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6"/>
  </p:notesMasterIdLst>
  <p:sldIdLst>
    <p:sldId id="382" r:id="rId3"/>
    <p:sldId id="393" r:id="rId4"/>
    <p:sldId id="394" r:id="rId5"/>
    <p:sldId id="395" r:id="rId6"/>
    <p:sldId id="396" r:id="rId7"/>
    <p:sldId id="397" r:id="rId8"/>
    <p:sldId id="398" r:id="rId9"/>
    <p:sldId id="383" r:id="rId10"/>
    <p:sldId id="438" r:id="rId11"/>
    <p:sldId id="439" r:id="rId12"/>
    <p:sldId id="440" r:id="rId13"/>
    <p:sldId id="441" r:id="rId14"/>
    <p:sldId id="443" r:id="rId15"/>
    <p:sldId id="444" r:id="rId16"/>
    <p:sldId id="445" r:id="rId17"/>
    <p:sldId id="446" r:id="rId18"/>
    <p:sldId id="447" r:id="rId19"/>
    <p:sldId id="448" r:id="rId20"/>
    <p:sldId id="449" r:id="rId21"/>
    <p:sldId id="454" r:id="rId22"/>
    <p:sldId id="453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  <p:sldId id="463" r:id="rId32"/>
    <p:sldId id="464" r:id="rId33"/>
    <p:sldId id="465" r:id="rId34"/>
    <p:sldId id="466" r:id="rId35"/>
    <p:sldId id="467" r:id="rId36"/>
    <p:sldId id="468" r:id="rId37"/>
    <p:sldId id="469" r:id="rId38"/>
    <p:sldId id="470" r:id="rId39"/>
    <p:sldId id="471" r:id="rId40"/>
    <p:sldId id="472" r:id="rId41"/>
    <p:sldId id="473" r:id="rId42"/>
    <p:sldId id="474" r:id="rId43"/>
    <p:sldId id="475" r:id="rId44"/>
    <p:sldId id="476" r:id="rId45"/>
    <p:sldId id="477" r:id="rId46"/>
    <p:sldId id="384" r:id="rId47"/>
    <p:sldId id="386" r:id="rId48"/>
    <p:sldId id="399" r:id="rId49"/>
    <p:sldId id="400" r:id="rId50"/>
    <p:sldId id="401" r:id="rId51"/>
    <p:sldId id="402" r:id="rId52"/>
    <p:sldId id="408" r:id="rId53"/>
    <p:sldId id="403" r:id="rId54"/>
    <p:sldId id="404" r:id="rId55"/>
    <p:sldId id="405" r:id="rId56"/>
    <p:sldId id="406" r:id="rId57"/>
    <p:sldId id="407" r:id="rId58"/>
    <p:sldId id="388" r:id="rId59"/>
    <p:sldId id="409" r:id="rId60"/>
    <p:sldId id="410" r:id="rId61"/>
    <p:sldId id="411" r:id="rId62"/>
    <p:sldId id="412" r:id="rId63"/>
    <p:sldId id="413" r:id="rId64"/>
    <p:sldId id="414" r:id="rId65"/>
    <p:sldId id="415" r:id="rId66"/>
    <p:sldId id="416" r:id="rId67"/>
    <p:sldId id="417" r:id="rId68"/>
    <p:sldId id="418" r:id="rId69"/>
    <p:sldId id="419" r:id="rId70"/>
    <p:sldId id="420" r:id="rId71"/>
    <p:sldId id="421" r:id="rId72"/>
    <p:sldId id="422" r:id="rId73"/>
    <p:sldId id="389" r:id="rId74"/>
    <p:sldId id="390" r:id="rId75"/>
    <p:sldId id="391" r:id="rId76"/>
    <p:sldId id="478" r:id="rId77"/>
    <p:sldId id="479" r:id="rId78"/>
    <p:sldId id="480" r:id="rId79"/>
    <p:sldId id="481" r:id="rId80"/>
    <p:sldId id="482" r:id="rId81"/>
    <p:sldId id="483" r:id="rId82"/>
    <p:sldId id="484" r:id="rId83"/>
    <p:sldId id="485" r:id="rId84"/>
    <p:sldId id="486" r:id="rId85"/>
    <p:sldId id="487" r:id="rId86"/>
    <p:sldId id="488" r:id="rId87"/>
    <p:sldId id="489" r:id="rId88"/>
    <p:sldId id="392" r:id="rId89"/>
    <p:sldId id="491" r:id="rId90"/>
    <p:sldId id="492" r:id="rId91"/>
    <p:sldId id="493" r:id="rId92"/>
    <p:sldId id="494" r:id="rId93"/>
    <p:sldId id="495" r:id="rId94"/>
    <p:sldId id="496" r:id="rId95"/>
    <p:sldId id="498" r:id="rId96"/>
    <p:sldId id="490" r:id="rId97"/>
    <p:sldId id="499" r:id="rId98"/>
    <p:sldId id="497" r:id="rId99"/>
    <p:sldId id="425" r:id="rId100"/>
    <p:sldId id="426" r:id="rId101"/>
    <p:sldId id="427" r:id="rId102"/>
    <p:sldId id="428" r:id="rId103"/>
    <p:sldId id="429" r:id="rId104"/>
    <p:sldId id="430" r:id="rId105"/>
    <p:sldId id="431" r:id="rId106"/>
    <p:sldId id="432" r:id="rId107"/>
    <p:sldId id="433" r:id="rId108"/>
    <p:sldId id="434" r:id="rId109"/>
    <p:sldId id="435" r:id="rId110"/>
    <p:sldId id="436" r:id="rId111"/>
    <p:sldId id="437" r:id="rId112"/>
    <p:sldId id="424" r:id="rId113"/>
    <p:sldId id="500" r:id="rId114"/>
    <p:sldId id="423" r:id="rId1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presProps" Target="pres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26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763 344,'-11'138,"-25"138,-1-66,25-152,-6 79,19-135,-1 0,1 0,-1 0,1 0,0 0,0 0,0-1,0 1,0 0,1 0,-1-1,0 1,1-1,-1 1,1-1,-1 0,1 1,0-1,0 0,0 0,-1 0,1 0,0-1,0 1,0 0,0-1,0 0,1 1,-1-1,0 0,0 0,0 0,0 0,2-1,74-10,-48 3,1 1,-1 1,2 2,-1 1,0 2,19 1,1-4,-33-2</inkml:trace>
  <inkml:trace contextRef="#ctx0" brushRef="#br0" timeOffset="711.031">1299 514,'51'-45,"-31"33,1 1,1 1,-1 1,1 1,1 0,22-3,-21 5,-21 4,-1 0,1 0,0 1,-1-1,1 1,0 0,0 0,0 0,0 0,0 0,0 1,1-1,-1 1,0 0,0 0,0 0,0 0,0 1,0-1,1 1,-1 0,0 0,0 0,-1 0,1 0,0 1,0-1,-1 1,1 0,0 0,-1 0,0 0,0 0,1 1,-1-1,0 0,-1 1,1 0,0-1,-1 1,0 0,1 0,-1 0,0 0,-3 7,1-1,-1 1,-1-1,0 0,0 0,-1 0,0 0,0 0,-1-1,0 0,-1 0,1 0,-2-1,1 0,-1 0,-5 4,-2 5,-5 4,12-13,1-1,-1 1,1 0,0 1,1 0,0-1,0 2,1-1,0 0,0 1,0 2,4-9,0 0,0 0,0 0,0 0,0 0,0 0,1 0,-1 0,1 0,0 0,-1 0,1-1,0 1,0 0,0 0,0-1,0 1,0 0,1-1,-1 0,1 1,-1-1,1 0,-1 1,1-1,0 0,-1 0,1 0,0-1,0 1,0 0,0-1,0 1,0-1,77 12,-63-11,11 0,0 2,-1 1,0 0,0 2,0 1,0 2,-1 0,-1 1,17 10,-37-17,0-1,0 1,-1 0,1 1,-1-1,1 0,-1 1,0 0,-1 0,1 0,-1 0,1 0,-1 1,0-1,-1 1,1-1,-1 1,0 0,0-1,0 1,-1 0,0 0,0 0,0 0,0-1,-1 1,0 0,0 0,0-1,0 1,-1-1,0 1,0-1,0 1,0-1,-1 0,0 0,0 0,-3 3,-9 8,-1-1,0-1,-1 0,-1-1,0 0,0-2,-1 0,-1-1,0-1,0-1,0-1,-1-1,0 0,0-2,0 0,0-1,-20-2,39 0,0 1,0-1,0 0,0-1,0 1,0 0,0 0,0-1,0 1,0-1,0 0,0 0,0 0,1 1,-1-1,0-1,1 1,-1 0,1 0,-1-1,1 1,-1-1,1 1,0-1,0 0,0 1,0-1,0 0,0 0,1 1,-1-2,0-15</inkml:trace>
  <inkml:trace contextRef="#ctx0" brushRef="#br0" timeOffset="1358.462">2117 401,'112'-56,"61"22,-63 18,-108 17,-1 0,1 0,-1 0,0 0,1 0,-1 0,0 0,0 0,1 1,-1-1,0 0,0 1,-1-1,1 1,0-1,0 1,-1-1,1 1,-1-1,1 1,-1 0,0-1,1 1,-1 0,0 0,0-1,0 1,-1 0,1-1,0 1,-1 0,1-1,-1 2,-20 60,18-57,-23 56,2 1,3 2,-7 43,-37 149,41-159,25-98,-1 0,0 0,0 0,1 0,-1 0,0 0,0 0,0 0,1 0,-1 1,0-1,0 0,1 0,-1 0,0 0,0 0,0 0,0 1,1-1,-1 0,0 0,0 0,0 0,0 1,0-1,1 0,-1 0,0 0,0 1,0-1,0 0,0 0,0 1,0-1,0 0,0 0,0 1,0-1,0 0,0 0,10-21,-7 2</inkml:trace>
  <inkml:trace contextRef="#ctx0" brushRef="#br0" timeOffset="1593.839">2146 739,'29'0,"28"0,10 0,-2-5,-3-1,-6 0,-9 1,-7 2,-6 0,-3 2,-8-4,-2-2,-5 1</inkml:trace>
  <inkml:trace contextRef="#ctx0" brushRef="#br0" timeOffset="17155.291">29 147,'4'-22,"-5"27,-13 351,7-312,1 1,3 0,2 0,2 0,1 0,5 15,13 161,-8-138,-8-67,-1-1,0 1,-2 0,1 0,-2 0,0 0,-1 0,-1-1,0 1,-2 2,-26 104,29-120,0 0,0-1,0 1,0 0,0 0,0 0,1-1,-1 1,0 0,1 0,0 0,-1 0,1 0,0 0,0 0,0 0,1 0,-1 0,0 0,1 0,-1 0,1 0,-1 0,1 0,0 0,0 0,0-1,0 1,0 0,1-1,-1 1,0-1,1 1,-1-1,1 0,-1 1,1-1,0 0,0 0,-1 0,1 0,0-1,0 1,0 0,2 0,206-21,356 21,-386 25,119-24,-21-31,-193 29,116-10,-125-1,1 4,0 3,76 7,-27-1,127-3,-110-26,-98 25,-39 4,0-1,1 0,-1 0,0-1,1 0,-1 0,0-1,1 1,-1-1,0-1,0 1,0-1,0 0,0-1,0 1,0-1,-1 0,1-1,-1 1,0-1,0 0,0 0,-1-1,0 1,1-1,-2 0,1 0,0-1,-1 1,0-1,1-1,15-267,-10 232,-3 1,-2-1,-1 0,-2 0,-4-37,1-11,1-107,-27 55,10 19,6-34,12 154,0 0,-1 0,0 1,1-1,-1 0,0 0,-1 1,1-1,0 0,-1 1,1 0,-1-1,0 1,0 0,0 0,0 0,0 0,0 0,0 0,-1 0,1 1,-1 0,1-1,-1 1,0 0,1 0,-1 0,0 0,0 1,0-1,0 1,-101-1,73 3,-253 31,-986-34,1072-28,-282 29,198 0,270 0,0 1,0 1,0 0,0 0,1 1,-1 1,1 0,0 0,-11 7,-16 51,-16 45,49-85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0 138,'17'-17,"1"2,1 0,0 1,1 1,1 1,0 1,0 1,18-6,-37 14,0 0,0 1,0 0,1-1,-1 1,0 0,0 0,1 0,-1 0,0 1,1-1,-1 1,1-1,-1 1,1 0,-1 0,1 0,-1 0,1 1,-1-1,1 1,-1-1,1 1,-1 0,0 0,1 0,-1 0,0 0,0 0,0 1,0-1,0 1,0 0,0-1,0 1,-1 0,1 0,-1 0,1 0,-1 0,0 1,0-1,0 0,0 1,0-1,-1 0,1 1,0 1,-4 5,0-1,0 1,-1 0,0-1,0 0,-1 0,0 0,-1 0,0-1,0 0,0 0,-1-1,0 1,-3 1,-40 44,49-50,-1 0,1 1,0-1,0 1,0-1,0 1,0 0,0-1,1 1,-1 0,1-1,0 1,0 0,0-1,0 1,0 0,0 0,1-1,0 1,-1 0,1-1,0 1,0-1,0 1,1-1,-1 1,1-1,-1 0,1 0,0 1,68 66,-46-49,74 90,-94-105,0 1,-1-1,1 1,-1 0,-1 0,1 0,-1 0,0 1,0-1,-1 1,0-1,0 1,-1-1,1 1,-2 0,1-1,-1 1,1-1,-2 1,-1 5,1-7,-1-1,1 1,-1-1,0 0,-1 0,1 0,-1 0,1-1,-1 0,0 1,-1-1,1-1,0 1,-1-1,0 1,1-1,-1-1,0 1,0-1,0 1,0-1,-2-1,-115 4,118-4,0 0,0-1,1 1,-1-1,0 0,0 0,1-1,-1 1,1-1,-1 1,1-1,0 0,0 0,0-1,0 1,0-1,-2-2,-2-6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30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707 198,'81'-34,"-39"13,-4 1,0 2,2 1,0 2,0 1,1 2,1 3,10-1,-49 9,0 1,0-1,-1 1,1-1,0 1,0 0,0 0,0 1,0-1,-1 0,1 1,0 0,0-1,-1 1,1 0,0 1,-1-1,1 0,-1 1,0 0,1-1,-1 1,0 0,0 0,0 0,0 0,0 0,-1 1,1-1,-1 1,1-1,-1 1,0-1,0 1,0 0,0 0,-1-1,1 1,-1 1,3 32,-2 0,-2 0,-1 0,-2 0,-1-1,-9 27,-2 32,-45 349,44-268,17-174,0 0,1-1,-1 1,1 0,-1-1,0 1,1 0,-1-1,0 1,0 0,0-1,1 1,-1 0,0 0,0-1,0 1,0 0,0 0,0-1,0 1,-1 0,1 0,0-1,0 1,-1 0,1-1,0 1,-1 0,1-1,0 1,-1 0,1-1,-1 1,1-1,-1 1,1-1,-1 1,0-1,1 1,-1-1,0 0,1 1,-1-1,0 0,1 0,-1 1,0-1,0 0,1 0,-1 0,0 0,1 0,-1 0,0 0,0 0,1 0,-1 0,0 0,0-1,1 1,-1 0,0 0,1-1,-2 0,-24-14,-2 1,0 0,0 2,-2 2,1 0,-1 2,0 1,-1 2,1 1,-12 0,6 7,1 1,0 1,0 2,1 1,-1 2,2 2,0 1,0 1,1 2,1 1,1 2,-1 1,-32 35,72-40,5-12</inkml:trace>
  <inkml:trace contextRef="#ctx0" brushRef="#br0" timeOffset="349.505">650 649,'43'0,"39"-5,14-1,1 0,-7-4,-8 0,-10 2,-11-3,-7 1,-8-3,-7 0,-4-1,-15 0,-9 9,-12 4,-11 8,-3 2</inkml:trace>
  <inkml:trace contextRef="#ctx0" brushRef="#br0" timeOffset="1011.023">1412 1158,'45'-36,"-2"-1,-2-3,-1-1,-2-1,-2-3,-2-1,4-10,-23 32,-3 9,-1-2,-1 1,0-1,-2-1,0 0,0 0,-2 0,0-1,-1 0,-1 0,-1-1,-1 1,0-4,-2 22,0 0,1 0,-1 0,0 0,0 0,0-1,0 1,0 0,0 0,-1 0,1 0,0 0,0-1,-1 1,1 0,-1 0,1 0,-1 0,1 0,-1 0,0 0,1 1,-1-1,0 0,0 0,0 0,0 1,1-1,-1 0,0 1,0-1,0 1,-1-1,1 1,0-1,0 1,0 0,0 0,0-1,0 1,0 0,-1 0,1 0,0 0,0 1,0-1,0 0,0 0,0 1,-1-1,1 0,0 1,-49 39,47-37,1 0,0-1,0 1,0 0,0 0,0 0,1 0,-1 0,1 0,0 0,0 0,0 1,0-1,1 1,0-1,-1 0,1 1,0-1,0 1,1-1,-1 0,1 1,0-1,0 0,0 1,0-1,0 0,1 0,-1 0,1 0,0 0,0 0,0-1,0 1,1-1,-1 1,1-1,-1 0,1 0,0 0,0 0,0 0,0-1,0 1,2 0,135 14,-135-16,1 1,-1-1,0 1,0 0,0 0,0 1,0 0,-1-1,1 1,0 1,-1-1,1 1,-1 0,0 0,0 0,0 1,0-1,-1 1,1 0,-1 0,0 0,0 0,-1 1,1-1,-1 1,0 0,0-1,0 1,-1 0,0 0,0 0,0 0,0 1,-1-1,0 5,-54 163,53-172,1 1,0-1,-1 1,1-1,0 1,0-1,0 1,0-1,0 1,0-1,0 1,1-1,-1 1,0-1,1 1,-1-1,1 0,0 1,-1-1,1 0,0 1,0-1,0 0,0 0,0 0,0 0,0 0,0 0,1 0,-1 0,0 0,0 0,1-1,-1 1,1 0,-1-1,0 0,1 1,-1-1,1 0,-1 0,1 1,-1-1,2 0,13-3</inkml:trace>
  <inkml:trace contextRef="#ctx0" brushRef="#br0" timeOffset="1264.848">2288 818,'-20'39,"-5"21,0 2</inkml:trace>
  <inkml:trace contextRef="#ctx0" brushRef="#br0" timeOffset="1513.704">2259 282,'0'0</inkml:trace>
  <inkml:trace contextRef="#ctx0" brushRef="#br0" timeOffset="1793.711">2598 678,'-19'24,"2"-6,1 1,1 1,0 1,2 0,0 1,2 0,0 1,1 1,2-1,-6 23,14-42,-1-1,1 0,0 1,0-1,0 0,0 1,0-1,1 0,-1 0,1 1,0-1,0 0,1 0,-1 0,0 0,1 0,0 0,0 0,0-1,0 1,0-1,0 1,1-1,-1 0,1 0,-1 0,1 0,0 0,0-1,0 1,0-1,0 0,0 0,1 0,-1 0,0 0,0-1,1 0,-1 1,1-1,15 0,0-1,0 0,0-2,0 0,0-1,-1-1,0 0,0-1,0-2,0 0,-1 0,-1-2,0 0,0 0,0-2,-2 0,0-1,0 0,2-5,27-29,-3-1,-1-3,-3-1,1-8,-23 36,-2-1,-1 0,0 0,-2-1,-1 0,-1-1,-2 1,0-1,-2-1,-1 1,-1 0,-1-1,-2 1,0 0,-2 0,-2-3,3 17,-2 0,1 1,-2-1,0 1,0 0,-1 1,-1-1,0 1,0 1,-1 0,-1 0,0 0,6 6,-1-1,0 1,0 0,-1 1,1-1,-1 1,1 0,-1 0,0 1,-1 0,1 0,0 0,0 1,-1 0,1 0,-1 0,1 1,-1 0,1 1,-1-1,1 1,0 0,-1 1,1-1,-5 3,-6 7,1 0,0 1,1 0,0 1,1 1,1 0,0 1,1 1,1 0,0 0,1 1,1 1,0-1,2 1,0 1,1-1,0 1,2 0,1 1,0-1,0 19,1-17,1 0,2 0,0 0,1-1,0 1,2 0,1-1,0 0,2 0,0-1,1 1,1-2,1 1,0-1,1-1,1 0,1 0,1-1,0-1,1 0,0-1,1-1,1-1,14 9,-15-11,1-1,1-1,-1-1,1 0,0-1,1-1,-1-1,1 0,0-2,0 0,5 0</inkml:trace>
  <inkml:trace contextRef="#ctx0" brushRef="#br0" timeOffset="2727.734">3473 649,'-23'12,"0"2,1 1,1 0,0 2,1 0,1 1,1 1,1 1,-6 9,20-26,1-1,-1 0,1 1,0 0,0-1,0 1,1 0,-1 0,1 0,-1 0,1 0,0 1,0-1,0 0,1 1,-1-1,1 0,0 1,0-1,0 0,0 1,1-1,-1 0,1 1,0-1,0 0,0 1,0-1,0 0,1 0,0 0,-1 0,1-1,0 1,1 0,-1-1,0 1,1-1,-1 0,1 0,0 0,0 0,-1 0,1-1,0 1,4 0,6-2,0 0,0-1,0-1,0 0,-1-1,1 0,-1-1,1-1,-1 0,0 0,-1-1,1-1,-1 0,-1 0,1-1,-1 0,-1-1,1 0,-1-1,-1 0,7-10,-12 17,85-77,-87 79,-1 1,1-1,-1 1,1-1,-1 1,1-1,-1 1,1 0,-1-1,1 1,0 0,-1 0,1-1,-1 1,1 0,0 0,-1 0,1 0,0 0,-1 0,1 0,0 0,-1 0,1 0,0 0,-1 0,1 0,0 1,-1-1,1 0,0 0,-1 1,1-1,-1 0,1 1,-1-1,1 1,-1-1,1 1,-1-1,1 1,-1-1,0 1,1-1,-1 1,0 0,1-1,-1 1,0-1,0 1,0 0,0-1,1 1,-1 0,0-1,0 1,0 0,0-1,0 1,-1 0,1-1,-8 51,5-39,1-9,0 1,0 0,1 0,0 0,0 0,0 1,0-1,1 0,-1 0,1 1,0-1,0 0,1 0,-1 1,1-1,0 0,0 0,0 0,1 0,0 0,-1 0,1 0,1 0,-1-1,0 1,1-1,0 0,0 0,0 0,0 0,0 0,1 0,-1-1,1 0,0 0,-1 0,1 0,0 0,0-1,0 0,0 0,5 1,3-5,0 0,-1-1,1-1,0 0,-1 0,0-1,-1 0,1-1,-1 0,0-1,-1 0,0-1,0 0,-1 0,0-1,-1 0,0 0,0-1,2-6,42-59,-50 77,-1-1,1 0,-1 0,1 0,-1 0,1 1,-1-1,1 0,-1 0,0 1,1-1,-1 0,1 1,-1-1,0 0,1 1,-1-1,0 1,1-1,-1 1,0-1,1 0,-1 1,0-1,0 1,0 0,0-1,1 1,-1-1,0 1,0-1,0 1,0-1,0 1,0-1,-1 1,1-1,0 1,0-1,0 1,0-1,0 1,-1-1,1 1,0-1,-1 1,1-1,0 1,-1-1,1 1,-4 7,1 0,0 0,1 0,-1 0,2 1,-1-1,1 1,1 0,-1-1,1 1,1-1,0 1,0 0,1-1,0 0,0 1,1-1,0 0,0 0,1 0,0-1,0 1,1-1,0 0,0 0,1-1,4 5,-7-9,0-1,-1 1,1-1,0 0,0 0,0 0,0 0,1 0,-1-1,0 1,0-1,0 0,1 0,-1 0,0 0,0-1,0 1,0-1,1 0,-1 0,0 0,0 0,-1 0,1-1,0 0,0 1,-1-1,1 0,-1 0,1 0,-1-1,0 1,0 0,0-1,0 0,0 1,-1-1,1 0,-1 0,0 0,1-2,82-205,-14 86,-70 124,0-1,1 0,-1 1,0-1,0 0,0 1,1-1,-1 0,0 1,0-1,1 0,-1 1,1-1,-1 1,1-1,-1 1,0-1,1 1,0-1,-1 1,1-1,-1 1,1 0,0-1,-1 1,1 0,0 0,-1-1,1 1,0 0,-1 0,1 0,0 0,-1 0,1 0,0 0,-1 0,1 0,0 0,0 0,-1 1,1-1,0 0,-1 0,1 1,-1-1,1 0,0 1,-1-1,1 1,-1-1,1 0,-1 1,1-1,-1 1,1 0,-1-1,0 1,1-1,-1 1,0 0,1-1,-1 1,0 0,0-1,0 1,7 54,-7-43,24 220,-8-57,-9-139,-2 0,-1 1,-2-1,-2 1,-1-1,-1 1,-3-1,0 0,-3 0,-1 0,-5 10,4-25,-1-1,-1-1,-1 0,0 0,-2-1,0-1,-1-1,0 0,-2-1,1 0,-2-2,0 0,-1-1,0-1,-12 4,30-14,0 0,1 0,-1 0,0 0,0-1,0 1,0-1,1 0,-1 1,0-1,0 0,0 0,0 0,0 0,0-1,0 1,0 0,0-1,1 1,-1-1,0 0,0 0,0 1,1-1,-1 0,1-1,-1 1,1 0,-1 0,1-1,-1 1,1-1,0 1,0-1,0 1,0-1,0 0,0 1,0-1,1 0,-1 0,1 0,-1 0,1 1,0-1,-1 0,1 0,0 0,0 0,1 0,-1 0,0 0,1 0,-1 0,1 1,-1-1,2-2,7-21,2 1,0-1,2 2,0 0,2 0,0 2,2 0,0 0,1 2,6-4,-10 7,275-278,-254 260</inkml:trace>
  <inkml:trace contextRef="#ctx0" brushRef="#br0" timeOffset="5906.15">1 1609,'222'-26,"520"-28,-297 37,522-27,367-60,-890 94,-393 16,-34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29 283,'453'0,"-341"-17,-88 11</inkml:trace>
  <inkml:trace contextRef="#ctx0" brushRef="#br0" timeOffset="247.796">1 537,'48'0,"39"-5,16-1,-6-5,-15-1,-15 3,-16 2,-11 2,-7 3,-10-4,-3-1,-6 1</inkml:trace>
  <inkml:trace contextRef="#ctx0" brushRef="#br0" timeOffset="631.267">339 0,'407'223,"-397"-218,99 61,-106-63,-1-1,1 1,0-1,-1 1,0 0,0 0,0 0,0 0,0 1,0-1,-1 0,0 1,1-1,-1 1,-1-1,1 1,0 0,-1-1,0 1,0 0,0-1,0 1,-1 0,1-1,-1 1,0-1,0 1,0-1,-1 1,1-1,-1 0,-1 2,-5 7,-1-1,-1-1,0 0,0 0,-1-1,0 0,-1-1,0 0,0-1,-1 0,-6 2,-25 16,-6 4,21-13,0 1,0 2,2 0,1 2,0 1,1 1,-3 6,-5 27,25-31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9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59,'-6'-6,"-1"0,1 1,-1 0,0 0,0 0,0 1,-1 1,0-1,1 1,-1 0,-1 1,1 0,0 0,0 1,-1 0,1 0,-1 1,1 0,0 0,-1 1,1 0,0 1,-1 0,1 0,0 1,0 0,1 0,-8 4,-1 2,0 0,0 1,1 0,1 1,-1 1,2 1,0 0,0 0,1 1,1 1,1 0,-9 16,8-13,2 1,0 0,2 0,0 1,1 0,1 1,0-1,2 1,1 0,0 0,2 16,1-30,0 0,1-1,0 1,0-1,0 1,1-1,0 0,0 0,1 0,0 0,0-1,0 1,1-1,-1 0,1-1,1 1,-1-1,0 0,1 0,0 0,0-1,0 0,0 0,4 0,12 6,0-2,1-1,0 0,-1-2,2-1,14 1,-28-3,0 1,-1-1,1-1,0 0,0-1,0 1,0-2,0 0,-1 0,1 0,-1-1,1-1,-1 0,0 0,0 0,-1-1,0-1,1 0,-2 0,1 0,-1-1,0 0,0 0,-1-1,0 0,0 0,-1 0,0-1,0 0,2-6,-7 9,-1 0,1 0,-1 0,0 0,0 0,0 0,-1 1,0-1,0 0,-1 1,0-1,1 1,-2 0,1 0,-1 0,1 0,-2 1,1 0,0-1,-1 1,1 1,-1-1,0 1,-1 0,1 0,0 0,-1 1,0 0,1 0,-1 0,0 1,0 0,0 0,0 0,0 1,0 0,0 0,-6 1,12-1,-1 0,1 0,0-1,-1 1,1 0,0 0,-1 0,1 0,0 0,-1 0,1 0,0 0,-1 0,1 0,0 0,-1 0,1 0,0 0,-1 0,1 1,0-1,-1 0,1 0,0 0,0 0,-1 1,1-1,0 0,-1 0,1 1,0-1,0 0,0 0,-1 1,1-1,0 0,0 1,0-1,0 0,0 0,-1 1,1-1,0 0,0 1,0-1,0 1,0-1,0 0,0 1,0-1,0 0,0 1,0-1,0 0,1 1,-1-1,0 0,0 1,0-1,0 0,1 0,-1 1,0-1,0 0,0 0,1 1,-1-1,0 0,0 0,1 1,24 8,-3-8,1 0,-1-1,1-1,-1-1,1-1,8-3,50-5,75-15,-134 27,-4 3</inkml:trace>
  <inkml:trace contextRef="#ctx0" brushRef="#br0" timeOffset="767.33">793 679,'60'-74,"-3"-3,-4-2,14-33,-58 94,-1 2,0 0,1 1,0 0,1 0,1 1,0 1,10-10,-20 23,-1-1,1 0,-1 1,1 0,0-1,-1 1,1-1,-1 1,1 0,0-1,-1 1,1 0,0-1,-1 1,1 0,0 0,0 0,-1 0,1 0,0 0,0 0,-1 0,1 0,0 0,-1 0,1 0,0 1,0-1,-1 0,1 0,0 1,-1-1,1 1,-1-1,1 0,0 1,-1-1,1 1,-1-1,1 1,-1 0,0-1,1 1,-1-1,1 1,-1 0,0-1,0 1,1 0,-1 0,0-1,0 1,0 0,0-1,0 1,6 44,-6-43,0 73,-2-56,1-1,1 0,1 1,1-1,0 0,1 0,1 0,3 6,-6-22,-1 0,0 0,1-1,0 1,-1 0,1-1,0 1,0 0,0-1,0 1,0-1,0 0,0 1,1-1,-1 0,0 1,1-1,-1 0,1 0,-1 0,1-1,0 1,-1 0,1 0,0-1,0 1,-1-1,1 0,0 1,0-1,0 0,0 0,-1 0,1 0,0-1,0 1,0 0,-1-1,1 1,0-1,-1 0,1 1,0-1,-1 0,1 0,-1 0,1 0,0-1,64-65,164-302,-283 510,46-117,1-1,2 1,0 1,2-1,0 0,2 1,1-1,2 14,-2-29,1 0,-1 0,2 0,-1 0,1 0,1-1,0 1,0-1,0 0,1 0,0 0,1-1,1 2,5 2</inkml:trace>
  <inkml:trace contextRef="#ctx0" brushRef="#br0" timeOffset="1183.077">1979 397,'-200'71,"159"-41,41-30,-1 1,1 0,-1-1,1 1,-1 0,1-1,-1 1,1 0,0 0,-1 0,1-1,0 1,0 0,-1 0,1 0,0 0,0 0,0 0,0-1,0 1,0 0,1 0,-1 0,0 0,0 0,0-1,1 1,-1 0,1 0,-1 0,0-1,1 1,0 0,-1-1,1 1,-1 0,1-1,0 1,-1-1,1 1,0-1,-1 1,1-1,0 1,0-1,0 0,0 0,-1 1,1-1,0 0,0 0,0 0,0 0,21 6,-18-5,-1-1,1 0,0 1,0-1,0 1,-1 0,1 1,-1-1,1 1,-1-1,1 1,-1 0,0 0,0 0,0 1,0-1,0 1,0 0,-1 0,1 0,-1 0,0 0,0 0,0 0,0 1,0 0,-4 0,0 0,-1 0,1 0,-1-1,1 0,-1 1,0-1,0 0,-1 0,1 0,0-1,-1 1,0-1,0 0,1 0,-1 0,0-1,-1 1,1-1,0 0,0 0,-1-1,1 1,0-1,-1 0,1 0,-2 0,-21 2,3-2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6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4 195,'-4'56,"64"342,-28-262,-32-135,0 1,0-1,0 1,0-1,0 1,0-1,0 0,0 1,1-1,-1 1,0-1,1 0,-1 1,1-1,0 0,-1 0,1 1,0-1,0 0,0 0,0 0,0 0,0 0,0 0,0 0,0 0,0 0,0-1,1 1,-1 0,0-1,1 1,-1-1,0 1,1-1,-1 0,1 0,-1 0,1 1,-1-1,0-1,1 1,-1 0,1 0,-1 0,0-1,1 1,-1-1,0 1,1-1,-1 1,0-1,1 0,-1 0,0 1,0-1,0 0,0 0,0 0,0 0,0-1,0 1,-1 0,1 0,0 0,-1-1,1 0,42-125,113-302,-147 379,-12 33</inkml:trace>
  <inkml:trace contextRef="#ctx0" brushRef="#br0" timeOffset="1030.751">653 25,'73'-17,"-65"16,-3-1,1 1,-1 0,0 0,1 0,0 0,-1 1,1 0,-1 0,1 1,-1-1,1 1,-1 0,1 1,-1-1,0 1,0 0,1 1,-5 0,-1 0,1 0,-1 1,0-1,0 0,0 0,0 0,0 0,0 1,-1-1,0 0,0 0,0 0,0 0,0 0,0 0,-1 0,0-1,1 1,-1 0,0-1,0 1,0-1,-1 0,1 0,0 0,-1 0,-2 2,3-2,-63 68,66-69,-1 1,1 0,0 0,0-1,-1 1,1-1,0 1,0-1,1 1,-1-1,0 1,0-1,1 0,-1 0,1 0,-1 1,1-2,-1 1,1 0,0 0,0 0,-1-1,1 1,0-1,0 1,0-1,-1 0,1 0,0 0,0 0,0 0,0 0,-1 0,1-1,2 0,-3 2,91-3,-71 0,-1 1,0 1,0 1,0 1,1 0,16 6,-18-2</inkml:trace>
  <inkml:trace contextRef="#ctx0" brushRef="#br0" timeOffset="1351.385">1190 392,'34'0,"20"0,6 0,-2 0,-7 0,-7 0,-6 0,-4 0,-9 5,-13 2,-9-1</inkml:trace>
  <inkml:trace contextRef="#ctx0" brushRef="#br0" timeOffset="1600.647">1218 646,'38'5,"23"1,5 1,-3-2,-8-2,-9-1,-7 0,-10-2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1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57,'470'-38,"-321"25,0 7,0 7,44 9,100 6,79-13,-225-4,-122 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3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45,'-7'-6,"-1"1,1 0,-1 1,0 0,-1 0,1 1,-1 0,1 0,-1 1,0 0,0 1,0 0,0 0,0 1,0 0,0 0,0 1,0 1,0-1,0 1,1 1,-1 0,0 0,1 1,0 0,0 0,0 1,1 0,-4 2,1 1,1 0,-1 1,2 0,-1 0,1 1,1 0,0 0,0 0,1 1,0 0,1 1,0-1,1 1,0 0,1 0,1 0,0 1,0-1,1 1,1-1,0 0,1 4,-1-12,0 0,1 0,0 0,0-1,0 1,0 0,0-1,1 1,0-1,0 1,0-1,0 0,0 0,1 0,-1 0,1 0,0-1,0 1,0-1,0 0,0 0,0 0,1 0,-1 0,1-1,-1 1,1-1,-1 0,1 0,0 0,0-1,0 1,-1-1,1 0,1 0,8 0,0-1,1-1,-1 1,0-2,0 0,0-1,-1 0,1 0,6-5,11-7,-1-2,-1-1,0-1,-2-1,3-5,64-70,-93 95,0 1,1 0,-1-1,0 1,0-1,0 1,0 0,1-1,-1 1,0-1,1 1,-1 0,0-1,1 1,-1 0,0 0,1-1,-1 1,0 0,1 0,-1 0,1-1,-1 1,0 0,1 0,-1 0,1 0,-1 0,1 0,-1 0,1 0,-1 0,0 0,1 0,-1 0,1 0,-1 0,1 0,-1 1,0-1,1 0,-1 0,1 0,-1 1,0-1,1 0,-1 1,0-1,1 0,-1 1,0-1,0 0,1 1,-1-1,0 0,0 1,1-1,4 32,-3-18,0-6,0 0,0 0,1 0,0 0,0 0,1 0,0-1,1 0,-1 0,1 0,1 0,-1-1,1 0,0 0,1 0,-1-1,1 0,0 0,1-1,-1 0,1 0,0 0,4 0,4 2,-1-2,1 0,0-1,0 0,0-2,1 1,-1-2,0 0,0-2,1 1,-1-2,15-4,0 2,-4 1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8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358 367,'98'-22,"-132"16,2 7,-1 2,1 2,0 1,1 1,-32 11,23-6,-18 11,86-1,138 23,-165-44,0 0,0 0,0-1,0 1,0 0,0 0,0 0,0 0,-1 0,1 0,0 1,0-1,-1 0,1 0,-1 0,1 1,-1-1,0 0,1 0,-1 1,0-1,0 0,0 1,0-1,0 0,0 1,0-1,0 0,-1 1,1-1,-1 0,1 0,-1 1,1-1,-1 0,1 0,-1 0,0 0,0 0,0 0,0 0,1 0,-2 0,-43 41,-162 102,162-74,45-68,-1 0,1 0,0 0,0 0,0 1,0-1,0 0,1 0,-1 0,1 0,-1 0,1 0,0 0,-1-1,1 1,0 0,0 0,1 0,-1-1,0 1,0-1,1 1,-1-1,1 1,0-1,-1 0,1 0,0 0,-1 0,1 0,0 0,0 0,0 0,0-1,0 1,0-1,0 0,0 1,1-1,165 6,-116-8,-47 3,1 0,-1 0,1-1,-1 0,1 0,-1 0,1 0,-1-1,1 0,-1 0,0-1,1 1,-1-1,0 0,0-1,0 1,0-1,-1 0,1 0,-1-1,1 1,-1-1,0 0,-1 0,1 0,-1-1,1 1,-2-1,1 0,0 0,-1 0,0 0,1-3,-1-17,-1 0</inkml:trace>
  <inkml:trace contextRef="#ctx0" brushRef="#br0" timeOffset="247.19">387 0,'-15'48,"-9"55,-5 18,1 4,7-5,1-14,5-14,4-15,5-9,2-8,3-9,1-3,1-5,0-1,0-2,0-8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9.5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0 343,'23'38,"-3"2,-1 0,-2 1,-2 1,-2 0,-1 1,-4-12,-1 0,-2 0,-1 1,-2 0,-1-1,-2 12,15 45,-14-88,0-1,0 1,0-1,0 1,1-1,-1 1,0 0,0-1,0 1,1-1,-1 1,0-1,0 1,1 0,-1-1,0 1,1 0,-1-1,1 1,-1 0,0-1,1 1,-1 0,1 0,-1-1,1 1,-1 0,1 0,-1 0,1 0,-1 0,1 0,-1 0,1 0,-1 0,1 0,-1 0,1 0,-1 0,1 0,-1 0,1 0,-1 1,0-1,1 0,-1 0,1 1,-1-1,1 0,-1 1,0-1,1 0,-1 1,0-1,1 0,-1 1,0-1,0 1,1-1,-1 1,0-1,0 0,0 1,1-1,-1 1,0-1,0 1,21-47,-19 41,209-581,-202 564,1 4</inkml:trace>
  <inkml:trace contextRef="#ctx0" brushRef="#br0" timeOffset="333.807">678 513,'38'-5,"28"-6,6-2,-3 2,-9 3,-10 2,-9 3,-6 1,-5 2,-7 0</inkml:trace>
  <inkml:trace contextRef="#ctx0" brushRef="#br0" timeOffset="515.758">705 710,'53'10,"27"-2,5-2,-8-7,-7-4,-10 0,-16 0</inkml:trace>
  <inkml:trace contextRef="#ctx0" brushRef="#br0" timeOffset="1146.754">1439 61,'70'-16,"-39"7,0 1,0 2,1 1,0 2,0 1,11 1,-42 1,1 0,0-1,0 1,0 0,0 0,0 0,0 0,0 0,0 1,0-1,0 1,0-1,0 1,0 0,0 0,0-1,-1 1,1 1,0-1,-1 0,1 0,-1 0,1 1,-1-1,0 1,1-1,-1 1,0 0,0 0,0-1,0 1,-1 0,1 0,0 0,-1 0,1 0,-1 0,0 0,0 0,1 0,-1 0,-6 11,0 0,0-1,-1 0,0-1,-1 1,0-1,-1-1,-1 0,-2 2,-1 3,-154 132,162-144,1 0,-1 0,0 1,1-1,0 1,0 0,0 0,0 1,1-1,0 1,0 0,0 0,0 0,1 0,0 0,0 0,0 1,0-1,1 2,3-4,0 0,0-1,0 1,1 0,-1-1,1 0,0 0,0 0,0 0,0 0,0 0,0-1,0 1,0-1,0 0,1 0,-1 0,1-1,-1 1,0-1,1 0,-1 0,1 0,-1 0,1 0,1-1,0 1,31 2,-1-2,1-1,0-2,-1-1,0-2,0-1,0-2,14-6,-26 3,-5 0</inkml:trace>
  <inkml:trace contextRef="#ctx0" brushRef="#br0" timeOffset="1605.301">2145 89,'0'10,"0"17,-4 9,-3 3,1 0,1-2,1-2,2-3,1-2,0 0,1-7</inkml:trace>
  <inkml:trace contextRef="#ctx0" brushRef="#br0" timeOffset="1834.984">2399 61,'-14'39,"-5"16,1 5,3-3,5-7,3-7,4-11</inkml:trace>
  <inkml:trace contextRef="#ctx0" brushRef="#br0" timeOffset="2232.436">2089 175,'0'-8,"1"0,0 1,1-1,0 1,0-1,0 1,1 0,0 0,0 0,1 0,0 1,0-1,1 1,0 0,0 1,0-1,0 1,1 0,0 0,0 0,1 1,-1 0,1 0,0 1,0 0,0 0,0 1,0-1,1 2,-1-1,1 1,0 0,-1 1,1-1,-1 1,1 1,0 0,-1 0,1 0,-1 1,1 0,-1 1,0 0,0 0,0 0,0 1,2 1,21 18,-26-18,0-1,0 0,0-1,0 1,1-1,-1 1,1-1,0-1,0 1,0-1,0 0,0 0,1 0,-1-1,1 0,-1 0,1 0,-1-1,1 1,-1-2,1 1,0 0,-1-1,1 0,-1 0,0-1,4-1,82-60,-78 52</inkml:trace>
  <inkml:trace contextRef="#ctx0" brushRef="#br0" timeOffset="3654.782">2992 33,'-7'-5,"0"1,0 0,0 1,-1 0,0 0,0 0,0 1,0 0,0 1,0 0,0 0,0 1,-1 0,1 0,0 1,0 0,0 0,0 1,0 0,0 1,0 0,0 0,1 0,0 1,0 0,0 0,0 1,0 0,1 1,0-1,0 1,1 0,-5 6,6-9,0 1,0-1,0 1,1 0,-1 0,1 1,0-1,1 1,-1-1,1 1,0 0,0 0,0 0,0 0,1 0,0 0,0 0,1 1,-1-1,1 0,0 1,1-1,-1 0,1 0,0 1,0-1,1 0,0 0,0 0,0 0,0-1,1 1,-1-1,4 5,1-4,1 0,-1-1,1 1,0-2,0 1,0-1,1 0,-1 0,1-1,-1-1,1 1,0-1,0-1,0 0,0 0,-1 0,1-1,0-1,0 0,-1 0,1 0,-1-1,0 0,0-1,0 0,0 0,0-1,-1 0,0 0,1-2,169-108,-176 114,1 1,-1-1,1 1,0-1,0 1,-1 0,1-1,0 1,0 0,-1 0,1 0,0 0,0 1,-1-1,1 0,0 1,-1 0,1-1,0 1,-1 0,1-1,-1 1,1 0,-1 0,1 0,-1 1,0-1,0 0,0 0,1 1,-1-1,0 1,0-1,-1 1,1-1,0 1,0-1,-1 1,1 0,-1 0,0-1,1 1,-1 0,0-1,0 1,0 0,0 0,0-1,-1 1,1 0,0 0,-1 0,7 20,-3-16,0 0,0 0,1 0,-1 0,2 0,-1-1,1 0,-1 0,1 0,1 0,-1-1,1 0,-1 0,1-1,0 1,1-1,-1-1,0 1,1-1,0 0,-1 0,1-1,0 0,0 0,0-1,0 0,0 0,0 0,-1-1,1 0,0 0,0-1,-1 0,1 0,1-1,20-4,-3 1</inkml:trace>
  <inkml:trace contextRef="#ctx0" brushRef="#br0" timeOffset="4169.905">1496 739,'68'17,"7"-13,0-2,0-4,-1-3,67-14,-28 5,556-50,-355 58,-280 2,-6-2</inkml:trace>
  <inkml:trace contextRef="#ctx0" brushRef="#br0" timeOffset="4589.76">2372 936,'-10'34,"-8"25,0 7,2-2,4-8,4-8,-2-8,2-5,2-5,1-2,2-5</inkml:trace>
  <inkml:trace contextRef="#ctx0" brushRef="#br0" timeOffset="4835.348">2032 1020,'44'-9,"32"-9,14 0,6-3,-4 3,-9 4,-12 4,-10 5,-9 2,-5-2,-6-1,-9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49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86 311,'479'-29,"-165"1,-291 32,-5 3</inkml:trace>
  <inkml:trace contextRef="#ctx0" brushRef="#br0" timeOffset="250.255">0 536,'44'0,"37"0,16 0,0-5,-7-1,-13 0,-11 1,-11 2,-11 1,-8-4,-5-1,-8 1</inkml:trace>
  <inkml:trace contextRef="#ctx0" brushRef="#br0" timeOffset="627.463">367 1,'108'47,"2"-5,70 17,-70-24,-106-34,7 2,0-1,-1 2,1-1,-1 2,0-1,0 1,-1 1,1 0,-1 0,0 1,-1 0,1 0,-1 1,5 7,-12-12,0-1,0 1,0 0,0 0,0 0,-1 0,1 0,-1 0,0-1,0 1,0 0,0 0,0 0,-1 0,1 0,-1 0,0 0,0 0,0-1,0 1,-1 0,1-1,-1 1,1-1,-1 1,0-1,0 0,0 1,-2 0,-76 58,65-52,-283 176,274-170,1 1,0 1,2 1,0 0,-13 16,23-20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0 115,'107'-15,"1"5,0 5,67 6,-98-1,728 1,-679-6,0-6,0-5,58-18,-161 29,124-10,-136 19,-6 3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28,'7'-3,"0"-1,0 1,0 0,0 0,1 1,-1 0,1 1,0 0,-1 0,1 0,0 1,6 0,-12-1,1 1,0-1,-1 0,1 1,0 0,-1-1,1 1,0 0,-1 1,1-1,0 0,-1 1,1-1,0 1,-1 0,1 0,-1 0,1 0,-1 0,0 1,1-1,-1 1,0-1,0 1,0 0,0 0,0 0,-1 0,1 0,-1 1,1-1,-1 0,0 1,1-1,-1 1,-1-1,1 1,0-1,-1 1,1 0,-1-1,0 1,0 0,0-1,0 1,0 0,0-1,-1 1,0 0,1-1,-1 1,0-1,0 1,-126 102,126-104,0 0,0 0,1 0,-1 0,0 0,1 0,-1 0,0 0,1 1,-1-1,1 0,0 0,-1 0,1 1,0-1,0 0,0 0,0 1,0-1,0 0,0 0,0 1,0-1,1 0,-1 0,1 0,-1 1,1-1,-1 0,1 0,-1 0,1 0,0 0,0 0,-1 0,1 0,0 0,0-1,0 1,0 0,0 0,0-1,0 1,0-1,1 1,-1-1,0 1,0-1,0 0,1 1,63 13,-41-15,0 0,0-2,-1-1,1 0,-1-2,0-1,19-8,-19 7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48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677 106,'-45'110,"-89"273,12-139,64-114,49-170,17 0,1-1,2 2,2-1,2 1,1 1,2 1,2 1,16-24,90-134,-101 158,2 1,1 1,2 2,1 0,33-24,-63 55,0-1,0 0,0 1,1-1,-1 1,1-1,-1 1,1 0,0-1,-1 1,1 0,0 0,0 0,0 0,0 1,0-1,0 0,0 1,0 0,0-1,0 1,0 0,0 0,0 0,0 0,0 0,1 1,-1-1,0 1,0-1,0 1,0 0,-1 0,1 0,0 0,0 0,0 0,-1 0,1 1,-1-1,1 0,-1 1,1-1,0 3,2 9,0 0,-2 1,1 0,-2 0,1 0,-2 0,0-1,-1 1,-2 10,1 20,-11 129,-35 165,28-266,68-161,239-446,-258 485,3 1,2 1,2 2,13-10,-49 57,0 0,0-1,0 1,0 0,0 0,1 0,-1 0,0 0,0 0,1 0,-1 0,0-1,1 1,-1 0,1 0,-1-1,1 1,0 0,-1 0,1-1,0 1,-1-1,1 1,0-1,0 1,0-1,-1 1,1-1,0 0,0 1,0-1,0 0,0 0,0 0,-1 1,1-1,0 0,0 0,0 0,0-1,0 1,0 0,0 0,0 0,0-1,-1 1,1 0,0-1,0 1,0-1,-1 1,1-1,0 1,0-1,-1 0,1 1,0-1,-1 0,1 0,-1 1,1-1,-1 0,0 0,1 0,-52 244,13-108,18-70,3 0,2 2,4-1,2 2,2 14,7-78,0 1,0-1,0 0,0 0,0 0,1 0,0 1,0-1,0 0,0 0,1-1,-1 1,1 0,0 0,0-1,1 1,10 8</inkml:trace>
  <inkml:trace contextRef="#ctx0" brushRef="#br0" timeOffset="334.143">1722 473,'-187'307,"184"-303,0 0,0 0,0 0,0 1,1-1,0 1,0-1,0 1,0 0,1 0,-1-1,1 1,1 0,-1 0,1 0,-1 0,2 1,-1-1,0 0,1 0,0 0,0 0,1-1,-1 1,1 0,0 0,0-1,1 1,-1-1,1 0,0 0,0 0,0 0,1 0,1 1,5-2,1 0,-1-1,0-1,1 0,-1 0,1 0,-1-2,0 1,1-1,-1-1,1 0,-1 0,0-1,0 0,0-1,-1 0,1-1,-1 0,0 0,0-1,-1 0,0-1,0 0,0 0,-1 0,0-1,0 0,-1-1,0 1,-1-1,0 0,3-6,0-2,0 0,0 0,-2 0,0-1,-1 0,-1 0,0-1,0-11,-4 25,1 0,-1-1,1 1,-2 0,1-1,-1 1,1 0,-1-1,-1 1,1 0,-1 0,0 0,0 0,0 0,-1 1,0-1,0 1,0-1,0 1,-1 0,1 0,-1 0,0 1,0-1,-1 1,1 0,-1 1,1-1,-1 1,0-1,-4 0,4 2,-1-1,0 1,0 1,0-1,0 1,0 0,0 0,0 1,0-1,0 1,0 1,0-1,0 1,1 0,-1 0,1 1,-3 1,-11 9</inkml:trace>
  <inkml:trace contextRef="#ctx0" brushRef="#br0" timeOffset="827.168">1947 869,'262'-330,"-223"289,-38 71,-21 36,15-55,0 1,1 0,0 0,1 0,0 0,1 1,0-1,1 1,0-1,1 1,1-1,0 1,1 0,0-1,4 12,-5-21,1 0,-1 0,1-1,0 1,-1-1,1 0,0 1,1-1,-1 0,0 0,1 0,-1 0,1-1,-1 1,1-1,0 1,0-1,0 0,0 0,0 0,0-1,0 1,0-1,0 0,0 1,0-1,0 0,0-1,0 1,0-1,0 1,0-1,0 0,1-1,6-1,-1 0,0-1,0 0,0-1,-1 0,0 0,0-1,0 0,0 0,0-3,14-16,-1-1,-2 0,0-2,-2-1,-1 0,5-16,-11 27,0 4</inkml:trace>
  <inkml:trace contextRef="#ctx0" brushRef="#br0" timeOffset="1265.315">2737 502,'-17'35,"2"1,1 0,2 1,2 0,1 1,-4 38,13-73,-1 0,1 0,0 0,0 0,0 0,0 0,0 0,1 0,-1 0,1 0,0 0,0 0,0 0,0-1,0 1,1 0,-1-1,1 1,0-1,0 1,0-1,0 0,0 0,0 0,1 0,-1 0,1 0,-1-1,1 1,-1-1,1 1,0-1,0 0,0 0,0-1,0 1,0-1,0 1,0-1,0 0,0 0,0 0,0-1,0 1,1-1,13-2,1-1,-1-1,0-1,0 0,0-1,-1-1,0-1,-1 0,0-1,0 0,-1-1,-1-1,0 0,0-2,10-15,-1-1,-1-2,-2 0,-2-1,12-30,-4 7,-3-1,-3-1,-2-1,1-15,-16 67,0-1,-1 0,0 0,0 0,-1 1,0-1,-1 0,1 0,-1 0,-1 0,1 1,-2-1,1 1,-1-1,0 1,0 0,-1 0,0 0,0 0,-1 1,1 0,-1 0,-1 0,1 0,-1 1,0 0,-1 0,1 1,-1-1,0 2,0-1,0 1,0 0,-1 0,1 1,-1 0,1 0,-1 1,0 0,0 0,0 1,0 0,0 0,-8 5,1 1,0 0,0 1,0 1,1 0,0 1,0 0,1 1,0 1,1 0,0 1,1 0,0 0,1 2,1-1,0 1,0 0,2 1,0 0,0 0,2 1,-4 15,4-18,1 0,1 0,0 1,1 0,1-1,0 1,0 0,2 0,-1 0,2 0,0-1,1 1,0-1,1 1,0-1,1 0,1-1,0 1,0-1,2 0,-1-1,1 1,3 1,8 3,1 0,0 0,2-2,-1-1,2-1,0 0,0-2,1-1,0 0,0-2,1-1,8 0,8 3,-6-3</inkml:trace>
  <inkml:trace contextRef="#ctx0" brushRef="#br0" timeOffset="2230.865">3697 417,'-38'14,"6"-4,1 0,1 2,0 2,1 1,0 1,1 1,1 1,1 2,0 0,-6 10,27-25,0 1,1-1,0 1,0 0,0 0,1 0,0 1,0-1,1 1,0 0,0 0,0 0,1 0,0 0,0 0,1 0,0 0,0 0,1 0,-1 1,2-1,-1 0,1-1,0 1,0 0,1 0,0-1,0 0,1 1,1 1,3-3,0-1,-1-1,1 0,0 0,0 0,1-1,-1-1,1 1,-1-1,1 0,-1-1,1 0,-1-1,1 0,-1 0,1 0,-1-1,0 0,0-1,4-2,13-6,-1-2,-1 0,0-2,-1 0,-1-2,0 0,-1-1,-1-1,-1-1,0-1,-2 0,7-13,21-21,-44 55,1 1,-1-1,0 1,0-1,1 0,-1 1,0-1,1 0,-1 1,0-1,1 0,-1 1,0-1,1 0,-1 1,1-1,-1 0,1 0,-1 0,1 0,-1 1,0-1,1 0,-1 0,1 0,-1 0,1 0,-1 0,1 0,-1 0,1 0,-1 0,1-1,-1 1,1 0,-1 0,1 0,-1 0,0-1,1 1,-1 0,1-1,-1 1,0 0,1 0,-1-1,0 1,1-1,-1 1,0 0,0-1,1 1,-1-1,0 1,0-1,0 1,0-1,1 1,-1 0,0-1,-6 41,3-29,1 1,0-1,0 0,2 1,-1-1,2 1,-1-1,2 1,-1-1,2 2,-2-10,0 1,0 0,0-1,1 1,-1-1,1 1,0-1,0 0,0 1,0-1,1 0,-1-1,1 1,0 0,0-1,0 1,0-1,0 0,1 0,-1 0,0-1,1 1,0-1,-1 0,1 0,0 0,-1 0,1-1,0 1,0-1,0 0,0 0,11-4,-1 0,1 0,-1-1,0-1,0-1,-1 0,0 0,0-2,-1 1,0-2,0 1,-1-2,0 1,-1-2,0 1,-1-1,0-1,-1 0,2-5,53-77,-67 127,2-19,-1-1,2 0,-1 1,2-1,0 1,0 0,1-1,0 1,1-1,2 4,-3-11,0-1,0 0,1 0,-1 0,1 0,0 0,0 0,0 0,1-1,0 1,-1-1,1 1,0-1,0 0,1 0,-1-1,1 1,-1-1,1 1,0-1,0 0,0 0,0-1,0 0,1 1,-1-1,0 0,0-1,1 1,3-1,2-2,0-1,0 0,-1-1,1 0,-1-1,0 1,0-2,0 1,-1-1,0-1,0 0,-1 0,1 0,-2-1,1 0,-1 0,0 0,-1-1,2-3,110-206,-117 216,0 1,0-1,1 1,-1-1,1 1,-1 0,1-1,-1 1,1 0,0-1,0 1,0 0,0 0,0 0,0-1,0 1,0 0,0 0,0 1,1-1,-1 0,0 0,1 1,-1-1,0 0,1 1,-1 0,1-1,-1 1,1 0,-1 0,1-1,-1 1,1 0,-1 1,1-1,-1 0,0 0,1 1,-1-1,1 1,-1-1,1 1,-1-1,0 1,1 0,0 0,41 162,108 311,-93-152,-55-298,-1 0,-1 1,-1-1,-1 1,-2-1,0 0,-1 0,-2 0,0-1,-2 1,0-1,-2-1,0 0,-11 16,20-35,-1-1,1 1,0-1,-1 1,1-1,-1 0,0 0,0 0,0 0,0 0,0 0,0 0,0-1,-1 1,1-1,-1 1,1-1,-1 0,1 0,-1 0,0-1,1 1,-1 0,0-1,0 0,0 0,1 0,-1 0,0 0,0 0,1-1,-1 1,0-1,0 0,1 0,-1 0,1 0,-1 0,1-1,-1 1,1-1,0 0,0 1,0-1,0 0,0 0,0 0,0-1,1 1,-1 0,1-1,-1 1,1-1,0 0,-5-14,0-1,1 1,1-1,1 0,0 0,2 0,0-1,1 1,0 0,3-8,3-24,2 1,3 0,2 1,2 0,2 1,2 0,1 2,7-7,-9 15</inkml:trace>
  <inkml:trace contextRef="#ctx0" brushRef="#br0" timeOffset="3211.966">0 1377,'334'-37,"344"-11,373-47,71 47,-388 67,-541-10,189-17,-204-6,-1-8,42-16,-62 9,-132 23,-7-1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8.2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68,'24'-5,"23"-1,7 0,0 1,-5 1,-5 2,-6 1,-5 0,-2-3,-3-3,0 2,-1 0,-5-3,-6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8.4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1,'43'9,"34"-1,8-2,-6-2,-11-2,-12-6,-11-2,-9 0,-5 0,-8 2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7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31,'0'73,"-12"179,3-194,3 1,2 0,3 0,4 26,-3-85</inkml:trace>
  <inkml:trace contextRef="#ctx0" brushRef="#br0" timeOffset="283.328">0 31,'39'0,"26"0,13 0,-3 0,-4 0,-10 0,-5-5,-8-2,-7 1,-5 1,-5 2,-2 0,-2 2,0 1,0 0,-5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11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5,'-30'-3,"1"2,-1 1,1 1,0 2,-1 1,1 1,0 1,1 2,-9 4,16-5,1 1,1 0,-1 2,1 0,1 1,0 1,1 1,0 0,1 1,1 1,0 1,1 0,0 1,-1 4,13-19,0 0,0 0,0 0,0 1,1-1,-1 1,1-1,0 1,0-1,0 1,0 0,0 0,0-1,1 1,-1 0,1 0,0 0,0 0,0 0,0 0,0 0,1-1,-1 1,1 0,0 0,0 0,0-1,0 1,1-1,-1 1,1-1,-1 1,1-1,0 0,0 1,0-1,0 0,0-1,0 1,1 0,-1 0,1-1,1 1,12 2,0-1,0 0,0-2,1 0,-1 0,0-2,1 0,-1-1,0 0,4-2,26-9,-2-1,0-2,0-3,-2-1,15-10,-30 16,190-97,-214 109,-1 1,0 0,1 0,-1 1,1-1,-1 0,1 1,0-1,-1 1,1 0,0 0,-1 0,1 0,-1 1,1-1,0 1,-1 0,1-1,-1 1,1 0,-1 0,0 1,1-1,-1 0,0 1,0-1,0 1,0 0,0 0,1 1,40 77,-18-28,-18-44,0 0,0-1,1 1,0-2,0 1,1-1,0 0,0-1,0 0,1 0,0-1,-1-1,2 1,-1-2,0 1,0-1,11 0,4 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9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11,'-10'-3,"0"1,-1 0,1 0,0 1,0 0,-1 1,1 0,0 1,-1 0,1 1,0 0,0 0,0 1,0 0,0 1,1 0,0 1,0 0,-3 2,-11 10,1 2,0 0,1 1,2 1,0 1,1 1,1 1,1 0,1 1,1 0,2 2,-5 13,9-24,1-1,1 1,0 0,2 0,-1 1,2 0,0 0,1 0,1 0,1 0,0 0,1 0,1 0,0 0,1-1,1 1,1-1,1 2,-1-10,0 0,0 0,1 0,1-1,-1 1,1-2,1 1,-1-1,1 0,0 0,0-1,1 0,-1-1,1 0,0 0,0-1,1 0,-1 0,1-1,-1-1,4 1,6 0,0 0,1-2,-1 0,0-1,0-1,0-1,0 0,0-1,-1-2,8-2,-11 2,0 0,0-1,-1-1,0 0,0-1,-1 0,0-1,-1-1,1-1,-8 7,-1 0,1 0,-1-1,-1 1,1-1,-1 0,0 0,0-1,0 1,-1 0,0-1,-1 0,1 1,-1-1,0 0,-1 0,0 0,0 0,0 1,-1-1,0 0,-1-2,1 1,-1 1,0 0,-1 0,1 0,-1 1,-1-1,1 0,-1 1,0 0,-1 0,1 0,-1 1,0-1,-1 1,1 1,-1-1,0 1,0-1,0 2,-1-1,0 1,1 0,-1 0,-5-1,12 5,1-1,-1 1,1-1,0 1,-1 0,1-1,-1 1,1 0,-1-1,0 1,1 0,-1-1,0 1,1 0,-1-1,0 1,0 0,0 0,0 0,0-1,0 1,0 0,0 0,0-1,0 1,0 0,0 0,0 0,-1-1,1 1,0 0,-1-1,1 1,0 0,-1-1,1 1,-1 0,1-1,-1 1,1-1,-1 1,1-1,-1 1,0-1,1 1,-1-1,0 1,0-1,1 0,-1 0,0 1,0-1,1 0,-1 0,0 0,0 0,1 0,-2 0,16 5,-1-1,0 0,1-1,0-1,0 0,0-1,0 0,0-1,0-1,2-1,18 2,169-20,-119 9,-60 10</inkml:trace>
  <inkml:trace contextRef="#ctx0" brushRef="#br0" timeOffset="653.574">991 716,'99'-159,"7"3,37-32,-115 160,-28 28,1-1,0 1,-1 0,1 0,0 0,-1 0,1 0,0 0,-1 0,1 0,0 0,0 0,-1 0,1 0,0 0,-1 1,1-1,-1 0,1 0,0 1,-1-1,1 0,-1 1,1-1,0 1,-1-1,0 1,1-1,-1 1,1-1,-1 1,1-1,-1 1,0 0,0-1,1 1,-1 0,0-1,0 1,0 0,1-1,-1 1,0 0,0-1,0 1,0 0,0-1,0 1,-1 0,1-1,0 1,0 0,0-1,-1 1,1 96,-2-82,1 1,0-1,2 1,0-1,0 1,1-1,1 0,4 12,-6-23,1-1,-1 1,1-1,0 1,0-1,0 0,1 0,-1 0,1 0,-1 0,1-1,0 1,0-1,0 1,1-1,-1 0,0 0,1-1,-1 1,1-1,0 0,-1 0,1 0,0 0,0 0,0-1,-1 0,1 0,0 0,0 0,0-1,0 1,-1-1,1 0,0 0,0 0,-1-1,1 1,-1-1,0 0,1 0,-1 0,0-1,0 1,0-1,0 1,1-3,110-159,-80 109,63-104,-97 160,0-1,0 0,0 1,0-1,0 1,0-1,0 0,0 1,0-1,0 0,0 1,0-1,0 0,0 1,0-1,0 0,0 1,1-1,-1 0,0 1,0-1,0 0,1 1,-1-1,0 0,0 0,1 1,-1-1,0 0,1 0,-1 0,0 0,1 1,-1-1,0 0,1 0,-1 0,0 0,1 0,-1 0,0 0,1 0,-1 0,0 0,1 0,-1 0,1 0,-1 0,0 0,1 0,-1 0,0 0,1-1,-1 1,0 0,1 0,-1 0,0-1,0 1,1 0,-1 0,0-1,0 1,1 0,-1-1,-2 33,-5-2,3-16,0 0,1 0,1 1,0 0,1-1,1 1,0 0,1-1,1 1,1 5,53 148,-47-150</inkml:trace>
  <inkml:trace contextRef="#ctx0" brushRef="#br0" timeOffset="1131.99">2148 490,'-7'0,"0"0,0 0,0 1,0 0,0 1,0-1,0 1,1 1,-1-1,1 1,0 0,-1 0,1 1,1 0,-1 0,1 1,-1-1,1 1,0 0,1 0,-1 1,1-1,-1 3,5-5,0 0,1 0,-1 0,1 0,-1 0,1 0,0 0,0 0,0 0,0 0,1 0,-1-1,1 1,0-1,-1 1,1-1,0 1,1-1,-1 0,0 0,1 0,-1 0,1-1,-1 1,1-1,0 1,0-1,0 0,0 0,-1 0,2-1,-1 1,0-1,0 1,0-1,0 0,2 0,19 7,-22-6,1-1,0 1,-1-1,1 1,-1 0,1 0,-1 0,1 0,-1 1,0-1,1 1,-1-1,0 1,0 0,0 0,0-1,-1 2,1-1,0 0,-1 0,0 0,1 1,-1-1,0 1,0-1,0 1,0-1,-1 1,1 0,-1-1,0 1,1 0,-1-1,-1 1,1 0,0-1,0 1,-1 0,0-1,1 1,-1-1,0 1,0-1,-1 1,1-1,0 0,-1 1,-1 1,-4 0,0 0,0-1,0 0,0 0,-1 0,1-1,-1 0,0-1,0 0,0 0,1 0,-8-1,-12 1</inkml:trace>
  <inkml:trace contextRef="#ctx0" brushRef="#br0" timeOffset="1534.085">4 970,'143'10,"0"-7,0-6,0-6,37-12,90-4,510-38,-444 57,-306 6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1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85,'-2'0,"0"0,0 1,0-1,0 0,0 1,0 0,0 0,0-1,0 1,1 0,-1 0,0 1,0-1,1 0,-1 1,1-1,-1 1,1-1,0 1,0-1,0 1,-1 0,2 0,-1 0,0 0,0-1,0 1,1 1,-80 215,50-86,29-130,0-1,1 1,-1 0,1 0,-1 0,1-1,0 1,0 0,0 0,0 0,0 0,0 0,0 0,1-1,-1 1,1 0,-1 0,1-1,0 1,0 0,0-1,0 1,0 0,0-1,0 1,0-1,0 0,1 1,-1-1,1 0,-1 0,1 0,-1 0,1 0,0 0,-1 0,1-1,0 1,0-1,0 1,-1-1,1 0,0 1,0-1,0 0,85-14,168-71,-231 79</inkml:trace>
  <inkml:trace contextRef="#ctx0" brushRef="#br0" timeOffset="269.105">525 57,'-53'131,"5"2,5 6,-6 141,48-276,0 0,0-1,0 1,0-1,1 1,-1 0,1-1,0 1,0 0,0 0,0-1,1 1,-1 0,1-1,0 1,0-1,1 1,-1-1,1 1,-1-1,1 0,0 0,0 0,1 0,-1 0,1 0,-1-1,1 1,2 1,12 3</inkml:trace>
  <inkml:trace contextRef="#ctx0" brushRef="#br0" timeOffset="568.962">892 367,'-10'44,"-2"23,-5 5,1-5,3-8,3-11,5-7,2-7,1-4,7-7,2-3,0-9,-2-7</inkml:trace>
  <inkml:trace contextRef="#ctx0" brushRef="#br0" timeOffset="824.017">1118 452,'-14'38,"-6"28,2 6,-2-8,4-10,3-10,5-8,8-4,4-9</inkml:trace>
  <inkml:trace contextRef="#ctx0" brushRef="#br0" timeOffset="1232.19">722 452,'13'-16,"0"1,1 1,0 0,1 1,1 1,0 0,0 1,1 1,1 1,0 0,0 1,0 1,1 1,0 0,1 1,0 2,-13 4,1 0,-1 1,0 0,0 0,0 1,-1-1,1 2,-1-1,1 1,-1 0,0 0,0 1,-1 0,1 0,-1 0,0 0,2 5,77 54,-72-62,0-1,1 0,-1-1,0 0,1-1,-1-1,0 0,1 0,-1-1,0-1,-1 0,1 0,-1-1,0-1,0 0,0 0,-1-1,0-1,0 0,-1 0,9-6</inkml:trace>
  <inkml:trace contextRef="#ctx0" brushRef="#br0" timeOffset="1868.731">2020 395,'-39'16,"1"2,0 2,2 1,0 1,1 3,1 0,-1 5,-42 70,75-96,0 0,0 1,1-1,-1 0,1 0,0 1,0-1,1 1,-1-1,1 1,0-1,0 1,0-1,1 1,0-1,0 1,0-1,0 0,1 1,-1-1,1 0,0 0,0 0,1 0,-1-1,2 3,0-3,0 1,1-1,-1 1,0-1,1 0,0-1,0 1,0-1,0 0,0 0,0-1,1 0,-1 1,0-2,1 1,-1-1,1 1,-1-2,0 1,1 0,-1-1,1 0,0-1,119-47,75-102,-199 150,0 0,0 1,0-1,0 0,1 0,-1 1,0-1,0 1,0-1,0 1,1 0,-1-1,0 1,1 0,-1 0,0 0,0 0,1 0,-1 0,0 0,1 0,-1 0,0 1,0-1,1 0,-1 1,0 0,0-1,0 1,0-1,0 1,1 0,-1 0,0 0,-1 0,1-1,0 1,0 0,0 1,-1-1,1 0,0 0,0 1,10 61,-8-34,-2-24,0-1,0 0,0 0,1 1,0-1,0 0,0 0,0-1,1 1,0 0,-1-1,1 0,1 1,-1-1,0 0,1-1,-1 1,1-1,0 1,0-1,0 0,0 0,0-1,0 1,1-1,-1 0,1 0,-1-1,0 1,3-1,17 0</inkml:trace>
  <inkml:trace contextRef="#ctx0" brushRef="#br0" timeOffset="2283.285">2331 141,'129'-21,"113"15,-240 5,-1 1,1 0,0 0,0 0,-1 1,1-1,0 0,-1 1,1-1,-1 1,1-1,0 1,-1 0,1 0,-1 0,0-1,1 1,-1 1,0-1,1 0,-1 0,0 0,0 1,0-1,0 1,0-1,0 0,-1 1,1 0,0-1,-1 1,1-1,-1 1,0 0,0-1,1 1,-1 0,0-1,0 1,0 0,-1 0,1-1,0 1,-1 0,1-1,-1 1,1-1,-1 1,0-1,0 1,1-1,-1 1,-1 0,-126 127,126-128,1 0,0 0,0 1,0-1,0 0,0 1,0-1,0 1,0-1,1 1,-1-1,0 1,1 0,-1-1,1 1,0 0,0-1,0 1,0 0,0 0,0-1,0 1,0 0,0-1,1 1,-1 0,1-1,-1 1,1-1,0 1,0-1,0 1,0-1,0 1,0-1,0 0,0 0,0 1,0-1,1 0,-1 0,1 0,-1 0,1 0,-1-1,78 25,35-7,-89-13</inkml:trace>
  <inkml:trace contextRef="#ctx0" brushRef="#br0" timeOffset="58509.375">1513 1,'19'-1,"59"6,-76-5,0 1,0-1,-1 1,1-1,0 1,0 0,0 0,-1 0,1 0,0 0,-1 0,1 0,-1 0,0 1,1-1,-1 1,0-1,0 1,0 0,0-1,0 1,0 0,0-1,0 1,-1 0,1 0,-1 0,0 0,1 0,-1 0,0 0,0 0,0 0,0-1,-1 2,-59 120,59-121,1-1,-1 1,1-1,0 1,-1-1,1 1,0-1,0 1,0 0,0-1,0 1,0-1,1 1,-1-1,0 1,1-1,-1 1,1-1,0 1,-1-1,1 0,0 1,0-1,0 0,0 0,0 0,0 1,0-1,0 0,0 0,1 0,-1-1,0 1,1 0,-1 0,0-1,1 1,-1-1,1 1,-1-1,1 0,-1 0,1 1,0-1,-1 0,1 0,0-1,79 2,78-49,-140 41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2.9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103 0,'-7'3,"-1"1,1 0,0 0,0 1,0 0,0 0,1 0,0 1,0 0,0 0,1 0,0 2,3-6,0 0,1 0,-1 0,0 0,1 0,0 1,0-1,0 0,0 1,0-1,0 1,0 0,1-1,-1 1,1-1,0 1,0 0,0-1,0 1,0 0,1-1,-1 1,1 0,0-1,-1 1,1-1,0 1,1-1,-1 0,0 1,1-1,-1 0,1 0,0 0,0 0,0 0,0 0,0 0,60 26,19 13,-79-40,0 1,0 0,0 0,0 0,-1 1,1-1,0 0,-1 1,0-1,1 1,-1-1,0 1,0-1,-1 1,1 0,0 0,-1-1,0 1,0 0,0 0,0 0,0-1,0 1,-1 0,1 0,-1 0,0-1,0 1,0 0,-1 2,-1-1,0 0,0 1,0-1,0-1,-1 1,0 0,1-1,-1 1,-1-1,1 0,0-1,-1 1,1-1,-1 0,0 0,0 0,0-1,0 1,0-1,0-1,0 1,0-1,-2 1,-18 1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3.6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308 1,'-8'0,"0"-1,0 1,0 1,0-1,0 1,0 1,1-1,-1 1,0 1,1 0,0 0,-1 0,1 1,0 0,1 0,-1 0,1 1,0 0,-3 4,-5 0,1 2,1-1,0 2,1 0,0 0,1 1,0 0,1 0,0 1,1 1,1 0,0 0,1 0,1 0,0 1,1 0,-2 16,6-29,0 1,0-1,0 1,1-1,-1 1,1-1,0 0,-1 1,2-1,-1 0,0 1,1-1,-1 0,1 0,0 0,0 0,0-1,0 1,1 0,-1-1,1 0,0 1,-1-1,1 0,0 0,0-1,0 1,1-1,-1 1,0-1,1 0,-1 0,0 0,1-1,-1 1,1-1,-1 0,1 0,-1 0,1-1,-1 1,1-1,-1 0,1 1,-1-2,22-6,0-2,0 0,-1-2,0-1,-1 0,-1-2,0-1,-1 0,-1-2,0 0,-2-2,0 0,8-12,64-76,-88 107,1 0,0 0,-1 0,1 1,0-1,0 1,0 0,0-1,-1 1,1 1,0-1,0 0,0 1,-1-1,1 1,0 0,0 0,-1 0,1 0,-1 1,1-1,-1 1,1-1,-1 1,0 0,0 0,0 0,0 0,0 0,0 1,-1-1,1 0,-1 1,0-1,1 1,-1 1,23 21,-19-20,1-1,0 0,0 0,1 0,-1-1,1 0,-1 0,1 0,0-1,0 0,0-1,0 1,1-1,-1-1,0 1,1-1,-1-1,5 0,6-4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54.5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92 1363,'78'-50,"-3"-4,-1-3,-4-3,27-31,-75 71,-1 0,-1-1,0-2,-2 0,0 0,-2-2,-1 0,-1-1,-1 0,-1-1,-1-2,-9 25,-1 0,0 1,0-1,0 0,0-1,-1 1,0 0,1 0,-1 0,-1 0,1 0,-1 0,1 0,-1 0,-1 0,1 0,0 0,-1 0,0 1,0-1,-1-1,0 6,1-1,-1 1,0 0,0 0,1 1,-1-1,0 0,1 1,-1 0,1-1,0 1,0 0,0 0,0 0,0 1,0-1,0 0,1 1,-1-1,1 1,-1 0,1-1,0 1,0 0,0 0,1 0,-1 0,1 0,0-2,-16 52,3 0,2 1,2 1,3-1,2 1,2 0,3 0,5 25,36 303,-27-307,-3 0,-4 0,-3 1,-3 0,-4 0,-3 0,-3 0,-12 42,13-95,-1 0,-1 0,-1-1,-1 0,-1-1,-1 0,-1-1,-1 0,-1-2,0 1,-2-2,0 0,-1-2,-1 0,0-1,-1 0,-1-2,0-1,0 0,-12 2,27-10,-1-1,1-1,-1 1,1-1,-1 0,0-1,0 0,0 0,0-1,0 0,0 0,0-1,1 0,-1 0,0-1,0 0,1 0,-1-1,1 0,0 0,0-1,0 0,0 0,0-1,1 0,0 0,0 0,0-1,1 0,0 0,0 0,0 0,1-1,0 0,-1-3,-1-9,1 0,0 0,2 0,0 0,1 0,1-1,1 0,0 1,2-1,0 1,1 0,1 0,1 0,1 0,0 1,2-2,13-28,2 0,2 1,3 2,1 1,12-12,-5 8,2 3,2 0,2 3,2 1,2 3,1 1,2 3,10-4,-13 10,-29 19</inkml:trace>
  <inkml:trace contextRef="#ctx0" brushRef="#br0" timeOffset="282.954">1165 1420,'-104'282,"103"-279,-16 80,17-81,-1 1,1-1,0 1,0-1,0 1,0-1,1 1,-1-1,0 1,1-1,0 1,0-1,-1 1,1-1,1 0,-1 0,0 1,1-1,-1 0,1 0,-1 0,1 0,0-1,0 1,0 0,0-1,0 0,0 1,0-1,3-2,0 1,0-1,0-1,-1 1,1-1,-1 1,1-1,-1-1,0 1,0-1,0 1,0-1,0 0,0-1,-1 1,1 0,-1-1,0 0,0 0,-1 0,1 0,-1 0,0-1,0 1,0-1,0-3,-1 6,13-27,-2-1,0 0,-3-1,0 0,-2 0,-1-1,0-19,-5 37,-1 0,-1-1,0 1,0 0,-2 0,0 0,0 0,-3-4,2 6</inkml:trace>
  <inkml:trace contextRef="#ctx0" brushRef="#br0" timeOffset="517.337">1587 1816,'-9'-39,"-4"-31,6-9,4 4,2 10,6 11,3 11,4 7,5 5,5 8,-2 3,1 4,-4 6</inkml:trace>
  <inkml:trace contextRef="#ctx0" brushRef="#br0" timeOffset="1115.338">2632 969,'-36'33,"3"1,0 2,3 2,1 0,2 2,1 1,-7 20,29-55,0-1,0 1,1 0,0 0,0 0,0 0,1 0,0 1,0-1,1 1,-1 0,1-1,1 1,0 0,0 0,0-1,0 1,1 0,0 0,1-1,0 1,0-1,0 1,1-1,-1 0,2 0,-1 0,1 0,-1-1,2 1,-1-1,0 0,4 2,6 0,0-1,0-1,0-1,1 0,-1-1,1 0,0-1,0-1,0 0,0-1,-1-1,1 0,0-1,0-1,0 0,-1-1,0-1,0 0,0 0,3-3,78-43,-70 37</inkml:trace>
  <inkml:trace contextRef="#ctx0" brushRef="#br0" timeOffset="1285.418">3055 1222,'-5'39,"4"12,1-2</inkml:trace>
  <inkml:trace contextRef="#ctx0" brushRef="#br0" timeOffset="1432.569">3055 686,'0'0</inkml:trace>
  <inkml:trace contextRef="#ctx0" brushRef="#br0" timeOffset="1650.465">3394 1420,'-5'-58,"-1"-23,0-3,6 8,3 12,1 12,4 15,1 9,5 9,3 8,0 6</inkml:trace>
  <inkml:trace contextRef="#ctx0" brushRef="#br0" timeOffset="1996.405">3902 799,'-26'21,"1"1,1 2,1 0,1 1,1 2,1 0,1 1,0 5,16-29,1-1,0 1,1 0,-1 1,1-1,0 0,0 0,0 1,0-1,1 0,0 1,0-1,0 1,0-1,1 0,-1 1,1-1,1 0,-1 0,0 1,1-1,0 0,0 0,0-1,0 1,1 0,-1-1,1 1,0-1,0 0,1 0,-1 0,0 0,1-1,0 1,-1-1,1 0,0 0,3 1,11 2,-1-1,1 0,0-1,-1-1,1-1,0 0,0-2,0 0,0 0,0-2,0 0,-1-2,1 1,-1-2,0 0,-1-2,1 1,-2-2,1 0,-1-1,0-1,-1 0,10-11,21-34,-33 42</inkml:trace>
  <inkml:trace contextRef="#ctx0" brushRef="#br0" timeOffset="6536.353">4353 799,'0'-14,"0"22,1 24,1-18,0 0,1 0,0-1,1 1,1-1,0 0,0 0,2 0,-1-1,2 0,0-1,0 1,1-1,0-1,9 8,-14-16,1 1,0 0,0-1,0 0,1 0,-1-1,0 1,1-1,-1 0,1-1,0 1,-1-1,1 0,-1-1,1 1,-1-1,1 0,-1-1,1 1,-1-1,0 0,0 0,0-1,0 1,0-1,-1 0,1 0,-1-1,0 0,1 1,-2-1,1-1,0 1,-1 0,0-1,0 0,0 0,-1 0,1-3,3-1,17-27,-1-2,-2-1,-2 0,-1-1,2-14,-13 29</inkml:trace>
  <inkml:trace contextRef="#ctx0" brushRef="#br0" timeOffset="6815.31">4777 65,'0'77,"3"-1,3 0,4 0,3-1,4 0,3-1,17 40,-25-80,-10-25,0-1,1 1,0-1,0 0,0 0,1 0,0-1,1 1,0-1,0 0,0 0,1-1,0 0,0 0,1 0,0-1,1 2,31-5,-22-6</inkml:trace>
  <inkml:trace contextRef="#ctx0" brushRef="#br0" timeOffset="7440.934">5454 319,'-188'326,"184"-317,0-3,1-1,0 1,0 0,1-1,0 1,0 0,0 1,1-1,-1 0,2 0,-1 1,1-1,0 0,0 1,0-1,2 4,-1-9,1 0,-1 0,1 0,-1 0,1-1,0 1,-1-1,1 1,0-1,-1 0,1 1,0-1,0 0,-1 0,1 0,0-1,0 1,-1 0,1-1,0 1,0-1,-1 1,1-1,-1 0,1 1,-1-1,1 0,-1 0,1 0,-1-1,0 1,1 0,-1 0,0-1,0 1,0 0,0-1,0 0,-1 1,2-2,216-247,-217 249,0 0,0 0,0 0,0 0,0 0,0 0,0 0,1 0,-1 1,0-1,1 0,-1 1,0-1,1 1,-1-1,1 1,-1 0,1 0,-1-1,1 1,-1 0,1 0,-1 1,0-1,1 0,-1 0,1 1,-1-1,1 1,-1-1,0 1,1 0,-1-1,0 1,0 0,1 0,-1 0,0 0,0 0,0 0,0 0,0 0,0 0,-1 1,1-1,0 0,-1 1,1-1,-1 0,1 1,-1-1,1 1,-1-1,0 1,0-1,0 1,6 12,34 63,-39-75,1-1,0 1,0 0,0-1,0 0,0 1,0-1,0 0,0 0,0 0,1 0,-1 0,1-1,-1 1,0-1,1 1,-1-1,1 0,-1 0,1 0,-1 0,0-1,1 1,-1-1,1 1,-1-1,0 0,1 0,-1 0,0 0,0 0,0-1,2 0,14-10,-1 0,-1-1,0-1,0 0,-1-1,-1-1,-1 0,0-1,8-15,-17 27,14-19,0 1,-2-2,-1 0,0-1,-2-1,-2 0,0-1,-1 0,-2 0,-1-1,-2 0,0 0,-1-6,-4 32,0 1,0 0,0 0,0-1,0 1,0 0,0 0,-1 0,1-1,-1 1,1 0,-1 0,0 0,0 0,0 0,0 0,0 0,0 0,-1 1,1-1,-1 0,1 1,-1-1,0 1,1-1,-1 1,0 0,0 0,0 0,0 0,0 0,0 0,0 1,-1-1,1 1,0-1,0 1,0 0,-1 0,1 0,0 0,0 0,0 0,-1 1,1-1,0 1,0-1,0 1,0 0,0 0,0 0,0 0,0 0,0 1,0-1,-6 4,1-1,-1 2,1-1,0 1,0 0,0 0,1 1,0 0,0 0,1 1,0 0,0-1,1 2,0-1,0 0,1 1,0 0,1-1,0 1,0 0,1 0,0 1,0-1,1 0,1 0,0 5,3-9,0-1,0 0,0 0,1 0,-1-1,1 1,0-1,0 0,1-1,-1 1,0-1,1 0,0 0,-1-1,1 0,0 0,0 0,-1-1,1 1,0-2,0 1,0 0,0-1,0 0,4-2,8 2,2 0,-14 0,0-1,1 1,-1 1,1-1,-1 1,1 0,-1 0,1 1,-1 0,1 0,-1 1,0 0,1 0,-1 0,0 1,0-1,-1 1,1 1,-1-1,1 1,-1 0,0 1,0-1,-1 1,0 0,4 4,35 94,-31-84</inkml:trace>
  <inkml:trace contextRef="#ctx0" brushRef="#br0" timeOffset="9053.063">1052 2944,'-26'48,"1"1,3 1,2 1,2 1,-2 20,2 67,18-135,0-1,0 1,1 0,-1 0,1-1,0 1,0 0,0-1,1 1,-1-1,1 1,0-1,0 0,0 1,0-1,1 0,-1-1,1 1,0 0,-1-1,1 1,1-1,-1 0,0 0,0 0,1-1,-1 1,1-1,-1 0,1 0,0 0,0 0,-1 0,3-1,7-2,0 0,0-1,-1 0,1-1,-1 0,0-1,0-1,0 0,-1 0,0-1,0-1,-1 0,0 0,0-1,-1 0,0-1,0 0,-2 0,1-1,-1 0,2-5,0 2,-1-1,0 0,-2 0,1 0,-2-1,0 0,-1 0,-1 0,0-1,0-11,-3 20,1 1,-2 0,1 0,-1-1,0 1,0 0,-1 0,0 0,0 0,-1 0,1 0,-2 0,1 1,-1 0,0 0,0 0,-1 0,1 0,-1 1,-1 0,1 0,-1 0,0 1,0 0,-2-1,3 1,0 0,0 0,0 1,0-1,-1 2,1-1,-1 0,0 1,0 0,0 1,0-1,0 1,0 0,0 0,0 1,-1 0,1 0,0 1,0-1,0 1,0 1,0-1,0 1,0 0,0 0,0 1,1 0,-1 0,1 0,1 0,0 0,0 0,0 0,0 1,1-1,-1 1,1 0,0 0,0 1,0-1,1 1,-1-1,1 1,1 0,-1-1,0 1,1 0,0 0,0 1,1-1,-1 0,1 0,0 0,1 0,-1 0,1 0,0 0,0 0,0 0,1 0,0 0,0 0,0-1,1 1,-1-1,1 1,0-1,0 0,1 0,-1-1,1 1,0-1,0 1,0-1,4 2,3 1,1 1,1-2,-1 0,1 0,0-1,0-1,0 0,0-1,0 0,1-1,-1 0,1-1,-1-1,1 0,-1-1,0 0,0-1,0-1,0 0,0-1,-1 0,3-2,11-8,-1-1,0-2,-2 0,0-1,-1-2,-1 0,-1-1,-1-1,-1-1,-1 0,-2-2,0 0,-1 0,-2-1,-1-1,-1 0,-1 0,-1-1,-2 0,-1-1,-1 1,-1-25,-2 40,0 9,-1 0,1 0,-1-1,0 1,0 0,-1 0,1 0,-1 0,0 0,0 0,-1 0,0 0,0 0,0 1,-1-3,-13 38,23 30,-6-61,-1-1,1 1,0 0,-1 0,1 0,-1-1,1 1,0 0,-1-1,1 1,-1 0,1-1,-1 1,1-1,-1 1,0-1,1 1,-1-1,1 1,-1-1,0 1,0-1,1 0,-1 1,0-1,0 1,0-1,1 0,-1 1,0-1,0 0,0 1,0-1,0 0,0 1,-1-1,1 0,0 1,0-1,0 1,0-1,-1 0,1 1,0-1,-1 0,1-1,1 0,-1 0,1 1,-1-1,0 0,0 0,0 0,0 0,0 0,0 0,-1 0,1 0,-1 0,1 0,-1 1,0-1,0 0,0 0,0 1,0-1,0 0,0 1,0-1,-1 1,1 0,0-1,-1 1,0 0,1 0,-1 0,0 0,1 0,-1 0,0 0,0 1,0-1,1 1,-1-1,0 1,0 0,0 0,0 0,0 0,0 0,0 0,0 0,0 0,0 1,0-1,1 1,-1 0,0-1,0 1,0 0,0 1,-4 6,1 0,0 1,1 0,0-1,0 2,1-1,0 0,1 1,0-1,0 1,1-1,0 1,1 0,0 0,1-1,0 1,0 0,1-1,1 4,1-5,0 0,1-1,0 1,1-1,0 0,0-1,0 1,1-1,0 0,0-1,0 1,1-2,0 1,0-1,0 0,0 0,1-1,0-1,-1 1,1-1,0-1,0 1,0-2,0 1,0-1,0-1,0 1,0-1,0-1,0 0,8-3,-2 2,64-8,-77 11,0 0,0 0,0 1,0-1,0 1,0-1,0 1,0 0,0 0,0 0,0 0,0 0,-1 0,1 0,0 0,-1 1,1-1,-1 1,0-1,1 1,-1 0,0 0,0-1,0 1,0 0,0 0,-1 0,1 0,-1 0,1 0,-1 0,1 0,-1 0,0 0,0 1,-25 115,2-38,29-37,5-30</inkml:trace>
  <inkml:trace contextRef="#ctx0" brushRef="#br0" timeOffset="9702.48">2180 2182,'47'445,"-32"-354,-14-91,0 1,0-1,0 0,0 1,0-1,0 0,0 0,0 0,0 0,0 0,0 0,0 0,0 0,0 0,0-1,0 1,0 0,0 0,-1-1,1 1,0-1,0 1,0-1,0 1,-1-1,1 0,0 1,0-1,-1 0,1 1,-1-1,1 0,0 0,-1 0,0 0,1 0,3-3,59-57,-51 46,1 0,1 2,0-1,1 2,0 0,1 1,0 0,1 1,0 1,0 1,1 0,7-1,-21 9,0-1,-1 1,1-1,0 1,0 0,-1 0,1 1,0-1,-1 1,1 0,0 0,-1 0,1 0,-1 1,1 0,-1-1,0 1,0 0,0 1,0-1,0 0,0 1,-1 0,1-1,-1 1,0 0,1 0,-2 1,1-1,0 0,0 1,-1-1,0 1,0-1,0 1,0 0,0-1,-1 3,1 10,0 0,-1 1,-1-1,-1 0,0 0,-1 0,-1 0,-1 0,0-1,0 1,-2-1,0-1,-1 1,0-1,-7 8,8-12,0-1,-1 0,0 0,0-1,-1 0,0-1,-1 0,1 0,-1-1,-1 0,1-1,-1 0,0-1,0 0,0 0,-1-1,1-1,-1 0,0-1,1 0,-1 0,-2-2,10 1,0-1,0 1,0-1,0-1,1 1,-1 0,0-1,0 0,1 0,-1 0,1 0,0-1,0 1,-1-1,2 0,-1 0,0 0,1 0,-1 0,1-1,0 1,0-1,0 1,0-1,1 0,0 0,-1 0,2 0,-2-4,-2-16</inkml:trace>
  <inkml:trace contextRef="#ctx0" brushRef="#br0" timeOffset="9898.212">2801 2380,'20'43,"10"14,0 3,-4-5,-2-11,-6-13</inkml:trace>
  <inkml:trace contextRef="#ctx0" brushRef="#br0" timeOffset="10153.386">2830 2210,'0'0</inkml:trace>
  <inkml:trace contextRef="#ctx0" brushRef="#br0" timeOffset="10315.563">3366 1759,'0'43,"0"38,4 11,3-6,-1-8,-1-13,3-12,1-11,-2-7,3-5,0-3,-2-1,-2-5</inkml:trace>
  <inkml:trace contextRef="#ctx0" brushRef="#br0" timeOffset="10468.021">3225 2267,'38'-29,"33"-14,8 0,-9 7</inkml:trace>
  <inkml:trace contextRef="#ctx0" brushRef="#br0" timeOffset="11217.272">4579 1871,'-9'13,"-7"5,1 1,1 1,1 0,1 0,0 1,2 1,0 0,2 0,0 1,-1 12,8-33,0 1,0-1,0 0,1 1,-1-1,1 0,0 1,-1-1,1 1,0-1,1 1,-1-1,0 1,1-1,-1 0,1 1,0-1,-1 0,1 1,0-1,1 0,-1 0,0 0,1 0,-1 0,1 0,-1 0,1-1,0 1,0 0,0-1,0 1,0-1,0 0,0 0,1 0,-1 0,0 0,0 0,1-1,-1 1,1-1,-1 0,1 1,-1-1,0 0,1-1,-1 1,1 0,-1-1,1 1,-1-1,0 0,3 0,7-5,0-1,0 0,0-1,-1 0,0-1,-1 0,0-1,0 0,-1-1,-1 1,0-2,0 1,-1-1,0 0,-1-1,0 1,-1-1,-1-1,2-10,8-99,-14 119,0-1,0 1,-1 0,0 0,0 0,0 0,0 0,-1 0,0 0,0 0,0 1,0-1,0 0,-1 1,1 0,-1 0,0 0,0 0,0 0,0 0,-1 1,1-1,-1 1,0 0,1 0,-1 1,0-1,-1 1,2-1,-1 1,1 0,-1 1,1-1,0 1,-1-1,0 1,1 0,-1 0,1 1,-1-1,1 1,-1 0,1 0,0 0,-1 0,1 0,0 1,0-1,0 1,0 0,0 0,0 0,0 0,1 1,-1-1,1 1,0 0,-1 0,1-1,1 1,-1 1,0-1,3-1,0-1,0 1,0 0,1 0,-1-1,0 1,1-1,-1 1,1-1,0 1,-1-1,1 0,0 0,0 0,-1 0,1 0,0 0,0-1,0 1,0-1,1 1,-1-1,0 0,0 1,0-1,0 0,0-1,0 1,0 0,0-1,0 1,0-1,0 1,0-1,0 0,0 0,0 0,0 0,0 0,-1 0,1-1,0 0,28-17,-1-1,0-1,-2-2,-1-1,-1-1,-1-1,-1-1,-1-1,-2-1,0 0,-2-2,-2 0,-1-1,-1-1,-2 0,-1-1,3-20,2-20,-15 188,8-38,2 1,5-1,2-1,3-1,16 30,206 527,-237-618,-1-3,0 0,-1 1,0-1,0 1,-1-1,-1 1,0 0,0 0,-1 0,-1 1,0-1,0 0,-1 0,0 0,-1 0,-1 3,2-12,1-1,-1 1,0 0,0 0,-1-1,1 1,0 0,0-1,-1 1,1-1,-1 0,1 1,-1-1,0 0,1 0,-1 0,0 0,0 0,0 0,0-1,0 1,0-1,0 1,0-1,0 0,0 0,0 0,0 0,0 0,0 0,0 0,0-1,0 1,0-1,0 1,0-1,0 0,1 0,-1 0,0 0,0 0,1 0,-1-1,1 1,-67-66,56 45,2 0,0-1,1 0,2-1,0 0,1 0,2 0,1-1,0 1,2-6,-2-7,1-1,2 1,2 0,1-1,2 2,8-27,-2 25</inkml:trace>
  <inkml:trace contextRef="#ctx0" brushRef="#br0" timeOffset="11832.222">5934 1533,'2'5,"9"21,-1 0,-1 0,-2 0,0 1,-2 0,-1 1,-1-1,-1 19,-2-47,-1 0,1 0,0 0,-1 0,1 1,-1-1,0 0,1 0,-1 1,1-1,-1 0,0 1,0-1,1 1,-1-1,0 1,0-1,0 1,0-1,0 1,1 0,-1 0,0-1,0 1,0 0,0 0,0 0,0 0,0 0,0 0,0 0,0 0,0 1,0-1,1 0,-1 1,0-1,0 0,0 1,0-1,0 1,1-1,-1 1,0-1,1 1,-1 0,0 0,1-1,-1 1,1 0,-1 0,1-1,-1 1,1 0,-1 0,1 0,0 0,0 0,-1 0,-4-19,0-1,1 0,0 1,2-1,0-1,1 1,2 0,0-11,0 2,-1 6,1 0,1 1,1-1,1 1,1-1,1 1,1 1,1-1,0 1,2 0,0 1,1 0,1 1,5-5,67-45,-67 57</inkml:trace>
  <inkml:trace contextRef="#ctx0" brushRef="#br0" timeOffset="12219.308">6555 1138,'-49'67,"3"1,2 2,-9 28,25-20,28-76,-1-1,1 1,0 0,0-1,0 1,-1 0,2 0,-1-1,0 1,0 0,0-1,1 1,-1 0,1-1,-1 1,1-1,0 1,0-1,-1 1,1-1,0 1,0-1,1 0,-1 1,0-1,0 0,1 0,-1 0,0 0,1 0,-1 0,1-1,-1 1,1 0,0-1,-1 1,1-1,0 1,-1-1,1 0,0 0,-1 0,1 0,1 0,8-3,-1 0,1 0,0-1,-1 0,0-1,0-1,0 1,-1-1,1-1,-2 0,1 0,-1-1,0 0,0 0,-1-1,0 0,5-10,119-176,-130 194,0 0,0-1,0 1,0 0,1 0,-1 0,0 0,1 0,-1 0,1 0,-1 0,1 0,0 1,-1-1,1 1,-1-1,1 1,0 0,0 0,-1-1,1 1,0 0,0 0,-1 1,1-1,0 0,-1 1,1-1,0 1,-1-1,1 1,-1 0,1 0,-1-1,1 1,-1 0,1 0,-1 1,0-1,0 0,1 0,-1 1,0-1,0 1,-1-1,1 1,0-1,0 1,-1-1,1 1,0 0,-1-1,0 1,1 0,-1-1,0 1,0 1,1 3,1 0,0 0,0-1,0 1,1-1,0 1,0-1,0 0,1 0,-1 0,1-1,0 1,1-1,-1 0,1 0,0-1,1 2,15 2</inkml:trace>
  <inkml:trace contextRef="#ctx0" brushRef="#br0" timeOffset="12652.312">7148 940,'-12'16,"1"0,1 1,1 1,0-1,1 1,1 1,0 0,2 0,0 0,1 0,1 1,1 0,0 19,2-37,0 0,1 1,-1-1,0 1,1-1,-1 0,1 1,0-1,-1 0,1 0,0 0,1 1,-1-1,0 0,1 0,-1-1,1 1,-1 0,1 0,0-1,0 1,0-1,0 1,0-1,0 0,0 0,0 0,0 0,0 0,1-1,-1 1,0-1,1 1,-1-1,1 0,-1 0,0 0,1 0,-1 0,1-1,-1 1,0-1,1 1,-1-1,0 0,1 0,12-9,-1-1,-1 0,0 0,0-2,-1 1,-1-2,0 0,-1 0,-1 0,0-1,0-2,12-21,-2 0,-2-1,-2-1,-1-1,-2 0,-2 0,-2-1,-1-1,0-37,-6 65,-1 0,0 0,-1 0,-1 0,-1 0,0 0,0 1,-2-1,-1-2,4 11,0 1,-1 0,0-1,0 2,0-1,-1 0,1 0,-1 1,0 0,-1 0,1 0,-1 0,1 1,-1 0,0 0,0 0,-1 0,1 1,0 0,-1 0,0 0,1 1,-1 0,0 0,-1 0,1 1,-1 1,1-1,0 1,-1 0,1 1,0-1,0 1,0 1,0-1,0 1,1 0,-1 0,1 0,0 1,0 0,0 0,0 1,1-1,-1 1,1 0,0 0,-6 8,0 1,1-1,1 2,0-1,1 1,0 0,-2 11,5-13,0 0,1 1,0-1,1 1,1-1,0 1,1 0,0 0,1-1,1 1,0-1,1 1,0-1,1 0,1 0,0 0,0 0,1-1,1 0,0-1,1 1,0-1,1-1,0 1,0-1,1-1,3 2,-1-3,0 0,1 0,0-1,0-1,0 0,1-1,-1-1,1 0,1-1,-1 0,0-1,1-1,-1 0,1-1,-1 0,1-1,-1-1,0 0,5-2,9-4</inkml:trace>
  <inkml:trace contextRef="#ctx0" brushRef="#br0" timeOffset="17302.213">7712 715,'0'-5,"0"3,0 7,0 8,0 5,5 1,1 1,0 3,-1 1,-2 2,4 2,1 0,-1-5</inkml:trace>
  <inkml:trace contextRef="#ctx0" brushRef="#br0" timeOffset="17552.168">7656 432,'-5'14,"3"10,3 6,5-3,1-6</inkml:trace>
  <inkml:trace contextRef="#ctx0" brushRef="#br0" timeOffset="17940.389">7910 573,'0'15,"1"0,1-1,1 1,0-1,1 1,0-1,1 0,1 0,0-1,1 0,0 0,1 0,1-1,4 6,-11-16,0 0,0 0,0 0,-1 0,2 0,-1 0,0-1,0 1,0-1,1 1,-1-1,1 0,-1 0,1 0,0-1,-1 1,1 0,0-1,-1 0,1 1,0-1,0 0,-1-1,1 1,0 0,-1-1,1 0,0 1,-1-1,1 0,-1 0,1 0,-1-1,0 1,1-1,-1 1,0-1,0 0,0 0,0 0,0 0,0 0,-1 0,1 0,-1-1,1 0,11-15,-1-2,-1 0,-1 0,0-1,-2 0,0 0,-2-1,0 0,-1 0,-1-5,-3 20,1 0,-1 0,1 0,-1 0,-1 0,0 0,0-1,0 1,-1 0,0 0,0 0,0 0,-1 0,-1 0,-1-6,-3 7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45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0,'-53'208,"44"-159,-18 127,19-105,-4 0,-3 0,-8 16,-13 20,37-101,1-7</inkml:trace>
  <inkml:trace contextRef="#ctx0" brushRef="#br0" timeOffset="257.906">86 141,'38'0,"42"0,12 0,0 0,-12 0,-13 0,-14 0,-11 0,-8 0,-10 5,-14 2,-8-1</inkml:trace>
  <inkml:trace contextRef="#ctx0" brushRef="#br0" timeOffset="504.01">0 537,'44'0,"37"-5,11-2,-6 1,-13 1,-14 2,-12 0,-9 2,-7 1,-3 0,-7 0</inkml:trace>
  <inkml:trace contextRef="#ctx0" brushRef="#br0" timeOffset="757.014">1017 424,'34'4,"29"3,10-1,-3-1,-9-2,-9-1,-10-1,-6 0,-10-1</inkml:trace>
  <inkml:trace contextRef="#ctx0" brushRef="#br0" timeOffset="922.817">933 706,'43'0,"33"-4,10-3,-2 1,-10 1,-12 1,-12 2,-10 1,-7 0,-4 1,-7 1</inkml:trace>
  <inkml:trace contextRef="#ctx0" brushRef="#br0" timeOffset="1457.743">1553 875,'36'-58,"2"1,3 2,2 2,22-19,82-49,-147 120,1 0,0 0,0 0,0 0,-1 0,1 1,0-1,0 0,0 0,0 1,1-1,-1 1,0-1,0 1,0-1,0 1,1 0,-1 0,0 0,0-1,0 1,1 0,-1 0,0 1,0-1,1 0,-1 0,0 1,0-1,0 0,0 1,1-1,-1 1,0-1,0 1,0 0,0 0,0-1,0 1,-1 0,1 0,0 0,0 0,-1 0,1 0,0 0,-1 0,1 0,-1 0,1 1,-1-1,0 0,1 0,-1 0,0 1,0-1,0 0,0 0,0 1,-34 134,34-134,0-1,0 1,0 0,0-1,1 1,-1-1,0 1,1-1,-1 1,1-1,0 1,-1-1,1 1,0-1,0 0,0 0,0 1,0-1,0 0,0 0,1 0,-1 0,0 0,0 0,1 0,-1-1,1 1,-1 0,1-1,-1 1,1-1,-1 1,1-1,-1 0,1 0,0 0,-1 0,1 0,-1 0,1 0,-1 0,2-1,67-17,-37 2,-2-1,1-2,-2-1,22-19,116-68,-167 106,0 0,0-1,0 1,0 0,0 0,1 0,-1 0,0 0,1 1,-1-1,1 0,-1 0,1 1,-1-1,1 1,-1 0,1-1,-1 1,1 0,0 0,-1 0,1 0,0 0,-1 0,1 0,-1 1,1-1,0 1,-1-1,1 1,-1 0,0-1,1 1,-1 0,1 0,-1 0,0 0,0 0,1 0,-1 0,0 1,0-1,0 0,-1 1,1-1,0 0,0 1,-1-1,1 1,-1-1,1 1,0 1,-63 157,56-134</inkml:trace>
  <inkml:trace contextRef="#ctx0" brushRef="#br0" timeOffset="1859.124">2936 452,'-24'6,"1"2,0 1,0 0,1 2,1 1,-1 0,2 2,0 0,1 1,-2 3,19-17,0 0,0 0,0 0,0 0,0 1,1-1,-1 1,0-1,1 1,-1 0,1-1,0 1,-1 0,1 0,0 0,0 0,0 0,0 0,1 0,-1 1,1-1,-1 0,1 0,0 1,-1-1,1 0,0 0,1 1,-1-1,0 0,1 0,-1 0,1 1,0-1,-1 0,1 0,0 0,1 0,-1 0,0 0,0 0,1-1,-1 1,1 0,-1-1,1 1,0-1,0 0,0 1,0-1,0 0,0 0,0 0,2 0,15 1,0 0,0-2,0 0,0-2,0 0,0 0,0-2,0-1,-1 0,5-3,-22 8,191-69,-191 68,0 1,1 0,-1 0,1 0,-1 0,1 0,-1 0,0 0,1 0,-1 1,1-1,-1 0,0 1,1-1,-1 1,0 0,0-1,1 1,-1 0,0 0,0 0,0 0,0-1,0 2,0-1,0 0,0 0,-1 0,1 0,0 1,0-1,-1 0,1 1,-1-1,0 0,1 1,-1-1,0 0,0 1,0-1,0 1,0-1,0 1,0-1,0 0,0 1,-1 0,10 33,-5-31,-1 0,0 0,1-1,0 1,-1-1,2 0,-1 0,0 0,0-1,1 0,-1 1,1-1,0-1,0 1,0-1,0 0,0 0,4 0,16 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55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860 340,'0'-8,"-1"0,1 1,-1-1,-1 1,0-1,0 1,0 0,0 0,-1 0,-1 0,1 0,-1 1,0-1,0 1,-1 0,0 0,0 1,-1-1,1 1,-1 0,0 1,0-1,-1 1,1 1,-1-1,0 1,0 0,0 1,0-1,-1 1,1 1,-1-1,1 1,-1 1,1 0,-1 0,1 0,-1 1,0 0,-50 8,1 3,1 2,0 3,1 2,-34 17,79-32,-173 87,104-27,78-62,-1-1,1 1,-1 0,1 0,0 1,0-1,0 0,0 0,0 0,0 1,1-1,-1 0,1 1,-1-1,1 1,0-1,0 0,0 1,0-1,1 1,-1-1,1 0,-1 1,1-1,0 0,0 1,0-1,0 0,0 0,1 0,-1 0,0 0,1 0,0-1,-1 1,1 0,0-1,0 1,0-1,0 1,10 4,1 1,0-2,-1 0,1 0,1-1,-1-1,1 0,4-1,-16-1,228 8,-229-9,0-1,0 1,0 0,0 0,1-1,-1 1,0 0,0 0,0 0,1 1,-1-1,0 0,0 0,0 1,0-1,1 0,-1 1,0-1,0 1,0 0,0-1,0 1,0 0,0-1,-1 1,1 0,0 0,0 0,0 0,-1 0,1 0,-1 0,1 0,-1 0,1 0,-1 0,1 1,-1-1,0 0,0 0,1 0,-1 0,0 1,0-1,0 0,-1 0,1 0,0 1,0-1,-1 0,1 0,0 0,-1 0,-85 104,31-40,-146 191,200-254,-1 0,0-1,1 1,-1 0,1 0,-1 0,1 1,0-1,0 0,0 0,0 1,1-1,-1 0,0 1,1-1,0 1,0-1,-1 0,1 1,1-1,-1 1,0-1,1 1,-1-1,1 0,0 1,-1-1,1 0,0 0,1 1,-1-1,0 0,1 0,-1 0,1 0,-1-1,1 1,0 0,0-1,0 1,0-1,0 1,0-1,0 0,0 0,1 0,-1 0,0-1,1 1,12 0,-1 0,1-1,0-1,-1 0,1-1,-1-1,0 0,0-1,0 0,0-1,0-1,3-2,43-14,200-55,-174 71,-62 6</inkml:trace>
  <inkml:trace contextRef="#ctx0" brushRef="#br0" timeOffset="266.794">1565 650,'-29'38,"-19"28,-1 7,3-5,9-8,10-10,6-9,7-6,4-4,1-3,0-6</inkml:trace>
  <inkml:trace contextRef="#ctx0" brushRef="#br0" timeOffset="497.699">1113 706,'44'24,"27"18,8 1,-5-1,-11-9,-11-4,-9-8,-8-2,-4-4,-4-5,0-4,-1-4,0-1,-4-1</inkml:trace>
  <inkml:trace contextRef="#ctx0" brushRef="#br0" timeOffset="913.997">2271 734,'-40'5,"0"1,0 2,1 2,0 1,1 2,0 2,-16 10,48-22,1 1,-1 0,1 0,0 0,0 1,0 0,0 0,1 0,0 0,0 1,0-1,1 1,0 0,0 0,0 1,1-1,0 0,0 1,1 0,0-1,0 1,0 0,1-1,0 1,0 0,1 0,0-1,0 1,1 0,-1-1,1 1,1-1,-1 0,1 0,0 0,2 2,-2-3,0-1,1 1,-1-1,1 0,0 0,0-1,0 1,0-1,0 0,1 0,0 0,0-1,-1 1,1-1,1 0,-1-1,0 1,0-1,1 0,-1-1,0 1,1-1,-1 0,1 0,4-1,3-1,-1-1,0 0,0 0,0-2,-1 1,1-1,-1-1,0 0,-1 0,8-7,6-7,-1-2,-1 0,-1-1,-2-2,0 0,-1-1,65-80,-82 106,-1-1,0 0,1 0,-1 1,0-1,1 0,-1 1,1-1,-1 0,1 1,0-1,-1 1,1-1,-1 1,1-1,0 1,0-1,-1 1,1 0,0-1,0 1,-1 0,1 0,0-1,0 1,0 0,-1 0,1 0,0 0,0 0,0 0,0 0,-1 1,1-1,0 0,0 0,-1 1,1-1,0 0,0 1,-1-1,1 1,0-1,-1 1,1-1,0 1,-1-1,1 1,0 0,12 44,-8-25,-1-6,0-1,2 0,-1 0,2-1,-1 0,2 0,0 0,0-1,1 0,0-1,1 0,0 0,1-1,7 5,6 2</inkml:trace>
  <inkml:trace contextRef="#ctx0" brushRef="#br0" timeOffset="1394.621">2779 1130,'8'-23,"5"-16,2 0,2 1,1 0,2 2,2 0,3-1,-11 18,80-81,-93 99,-1 1,1-1,-1 1,1-1,0 1,0-1,-1 1,1-1,0 1,0 0,-1 0,1-1,0 1,0 0,0 0,-1 0,1 0,0 0,0 0,0 0,0 0,0 0,-1 0,1 0,0 1,0-1,0 0,-1 1,1-1,0 0,0 1,-1-1,1 1,0-1,-1 1,1-1,-1 1,1 0,-1-1,1 1,-1 0,1-1,-1 1,1 0,-1 0,0 0,0-1,1 1,-1 0,0 0,0 0,0 0,1 46,-6-22,-4 76,9-99,1 1,0-1,-1 1,1 0,0-1,0 1,0-1,1 0,-1 1,1-1,-1 0,1 0,0 0,-1 0,1 0,0 0,0-1,1 1,-1 0,0-1,1 0,-1 0,0 1,1-1,-1-1,1 1,0 0,-1-1,1 1,0-1,-1 0,1 0,0 0,-1 0,2 0,11-3,-1 0,0-1,1 0,-1-1,-1-1,1 0,-1-1,0 0,0-1,10-9,-12 9,216-122,-224 128,-1 1,1-1,0 1,0 0,0-1,0 1,0 1,0-1,0 0,0 1,0 0,1 0,-1 0,0 0,0 0,0 0,0 1,0 0,0-1,0 1,0 1,0-1,0 0,0 1,0-1,-1 1,1 0,-1 0,1 0,-1 0,0 0,1 0,-1 1,0-1,-1 1,1-1,0 1,-1 0,1 2,43 157,2-125,-27-33</inkml:trace>
  <inkml:trace contextRef="#ctx0" brushRef="#br0" timeOffset="1664.081">4416 86,'-10'38,"-2"28,-1 6,3-3,3-10,3-8,2-10,1-6,1-5,0-2,1-1,-1-6</inkml:trace>
  <inkml:trace contextRef="#ctx0" brushRef="#br0" timeOffset="1948.6">4670 0,'-15'48,"-4"21,1 3,3-5,4-10,5-10,2-7,8-7,2-3,1-3,-1 0,-2-6</inkml:trace>
  <inkml:trace contextRef="#ctx0" brushRef="#br0" timeOffset="2195.488">4077 424,'43'-15,"33"-8,14-2,-4 5,-7 4,-7 2,-11 1,-6 5,-9 2,-6 3,-5 2,-5 1,-1 0,-7 1</inkml:trace>
  <inkml:trace contextRef="#ctx0" brushRef="#br0" timeOffset="2443.14">4133 537,'43'-5,"39"-6,14-6,1-1,-7 4,-8-1,-15 1,-8 0,-9 1,-4 3,-5-2,-4 2,-5-3,-1 2,-8 1</inkml:trace>
  <inkml:trace contextRef="#ctx0" brushRef="#br0" timeOffset="2694.088">5318 29,'-3'35,"-2"1,-1-2,-2 1,-2-1,-1 0,-1-1,-2 0,-4 5,-8 23,24-58,0 0,0 1,1 0,0-1,0 1,0 0,0 0,0-1,1 1,-1 0,1 0,0 0,0 0,1 0,-1 0,1 0,0-1,0 1,0 0,0 0,1-1,-1 1,1-1,0 1,0-1,1 0,-1 0,1 0,-1 0,1 0,0 0,0-1,0 0,0 1,1-1,-1 0,0 0,1-1,0 1,-1-1,1 0,1 1,14-2,-1 0,0 0,0-2,0 0,0-1,0-1,-1-1,1 0,-1-1,-1-1,1-1,-1 0,6-5,-17 11,40-24,-27 16</inkml:trace>
  <inkml:trace contextRef="#ctx0" brushRef="#br0" timeOffset="2927.578">5798 29,'-43'67,"-19"32,-4 9,4-5,9-10,12-11,10-10,9-8,8-10,7-4,5-6,2-1,2-3,0-4,4-2,2-3,-1-2,-2-6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2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0 283,'284'0,"-114"-28,-116 26,-30 2</inkml:trace>
  <inkml:trace contextRef="#ctx0" brushRef="#br0" timeOffset="249.84">57 424,'33'0,"26"0,8 0,-3 0,-8 0,-8 0,-8-5,-5-1,-5 0,-2 1,-1 1,-5 2</inkml:trace>
  <inkml:trace contextRef="#ctx0" brushRef="#br0" timeOffset="645.323">311 0,'90'65,"3"-4,35 14,-106-64,78 55,-98-63,-1-1,1 0,-1 1,0-1,0 1,0-1,0 1,0 0,-1-1,1 1,-1 0,0 0,0-1,0 1,0 0,0 0,0-1,-1 1,1 0,-1 0,0-1,0 1,0-1,0 1,0-1,-1 1,1-1,-1 0,0 1,-56 64,-123 62,140-103,-102 80,114-70,22-19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4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506 4,'-18'-2,"-1"1,0 1,0 0,0 2,0 0,0 1,1 1,-1 1,1 0,0 1,1 1,-1 1,1 1,1 0,0 1,0 1,1 0,0 1,1 1,0 0,1 1,1 0,0 1,1 1,1-1,0 2,1-1,1 2,1-1,-1 3,5-12,-6 19,1 1,1 0,1 1,2 0,-1 13,5-35,0 0,0 0,1 1,0-1,0 0,0 0,1 0,0 0,1 0,-1 0,1 0,1-1,-1 1,1-1,0 0,1 0,-1-1,1 1,0-1,1 0,-1 0,1-1,0 0,1 1,4 1,0 0,0 0,1-2,-1 1,1-1,0-1,0 0,0-1,1 0,-1-1,1-1,-1 1,0-2,1 0,-1 0,1-1,-1-1,0 0,0-1,3-1,-13 4,122-58,-119 56,0-1,-1 1,1-1,-1 0,1 0,-1 0,-1-1,1 1,0-1,-1 0,0 0,0 0,-1-1,0 1,0-1,0 1,0-1,-1 0,0 1,0-1,0-6,-1 8,-1-1,0 1,0-1,-1 1,1 0,-1 0,0-1,0 1,0 0,0 1,-1-1,0 0,1 1,-1-1,-1 1,1 0,0 0,-1 0,0 1,1-1,-1 1,0 0,0 0,0 0,-1 0,1 1,0 0,-1 0,1 0,-4 0,106-15,105-23,-180 38</inkml:trace>
  <inkml:trace contextRef="#ctx0" brushRef="#br0" timeOffset="982.534">760 653,'12'-17,"162"-266,-151 246,2 0,1 2,1 1,26-24,-52 58,-1-1,0 1,0-1,0 1,1-1,-1 1,0-1,1 1,-1-1,0 1,1-1,-1 1,1-1,-1 1,0 0,1-1,-1 1,1 0,-1-1,1 1,0 0,-1 0,1-1,-1 1,1 0,-1 0,1 0,0 0,-1 0,1 0,-1 0,1 0,-1 0,1 0,0 0,-1 0,1 1,-1-1,1 0,-1 0,1 0,-1 1,1-1,-1 0,1 1,-1-1,1 0,-1 1,1-1,-1 1,0-1,1 1,-1-1,0 1,1-1,-1 1,0-1,0 1,0-1,1 1,-1 0,0-1,0 1,0 0,-1 39,-24 49,18-73,2 1,-1 1,2-1,0 1,2 0,0 0,0 0,2 0,0 0,1 0,3 13,-4-29,0 1,1-1,-1 0,1 1,0-1,0 0,-1 0,1 1,1-1,-1 0,0 0,0 0,1 0,-1-1,1 1,0 0,-1 0,1-1,0 1,0-1,0 0,0 0,0 1,1-1,-1-1,0 1,0 0,1 0,-1-1,0 1,1-1,-1 0,0 0,1 0,-1 0,1 0,-1 0,0-1,1 1,-1-1,0 0,1 1,-1-1,1-1,14-9,-1-1,0 0,0-1,-2-1,0-1,0 0,-1 0,-1-1,-1-1,7-13,-9 18,127-198,-136 209,0 0,0 1,0-1,0 0,1 1,-1-1,0 0,0 1,1-1,-1 0,0 1,1-1,-1 1,1-1,-1 1,1-1,-1 1,1-1,-1 1,1-1,0 1,-1-1,1 1,0 0,-1 0,1-1,0 1,-1 0,1 0,0 0,0 0,-1 0,1 0,0 0,-1 0,1 0,0 0,0 0,-1 0,1 0,0 1,-1-1,1 0,0 0,-1 1,1-1,-1 0,1 1,0-1,-1 1,1-1,-1 1,1-1,-1 1,1-1,-1 1,0 0,1-1,-1 1,0 0,1-1,-1 1,0 0,0-1,0 1,1 0,-1 0,4 55,-4-52,-3 287,3-267</inkml:trace>
  <inkml:trace contextRef="#ctx0" brushRef="#br0" timeOffset="1452.332">1889 427,'-11'0,"0"-1,1 0,-1 1,1 0,-1 1,1 0,-1 0,1 1,0 1,0 0,0 0,0 1,0 0,1 0,-1 1,-4 4,13-8,1 0,-1-1,0 1,1 0,-1 0,0 0,1 0,-1-1,1 1,0 0,-1 0,1 0,0 0,-1 0,1 0,0 0,0 0,0 0,0 0,0 0,0 0,0 0,0 0,0 0,1 0,-1 0,0 0,1 0,-1 0,0 0,1 0,0 0,-1 0,1 0,-1-1,1 1,0 0,0 0,-1-1,1 1,0 0,0-1,0 1,0-1,0 1,-1-1,52 24,-43-20,-7-4,0 1,0-1,0 1,0 0,0-1,0 1,0 0,0 1,0-1,-1 0,1 0,0 1,-1-1,1 1,-1-1,0 1,1 0,-1 0,0-1,0 1,0 0,0 0,-1 0,1 0,0 0,-1 0,1 1,-1-1,0 0,0 0,0 0,0 0,0 0,0 0,0 1,-1-1,1 0,-1 0,0 0,1 0,-1 0,0 0,0 0,0-1,-1 1,1 0,0 0,-1-1,1 1,-1 0,-5 5,0-1,-1 0,0 0,0-1,0 0,0 0,-1-1,0 0,1 0,-2-1,1-1,0 1,0-1,-1-1,-2 1,-11-1</inkml:trace>
  <inkml:trace contextRef="#ctx0" brushRef="#br0" timeOffset="2062.49">2086 568,'5'-15,"1"0,1 0,0 0,1 1,0 0,2 1,-1-1,1 2,1 0,10-9,-20 20,0 0,0 1,0-1,1 1,-1-1,0 1,0-1,1 1,-1 0,0 0,1 0,-1-1,0 1,0 1,1-1,-1 0,0 0,1 0,-1 1,0-1,1 0,-1 1,0-1,0 1,0 0,0-1,1 1,-1 0,0 0,0 0,0 0,0 0,-1 0,1 0,0 0,0 0,-1 0,1 0,0 0,-1 0,1 1,-1-1,0 0,1 1,-1-1,0 0,0 0,0 1,0-1,0 0,0 1,0-1,0 0,0 1,-1-1,1 1,16 36,-12-37,1-1,-1 1,1 0,-1-1,0 0,1 0,-1-1,1 1,-1-1,1 0,-1 0,0 0,1-1,-1 1,0-1,0 0,0 0,0-1,-1 1,1-1,-1 0,1 0,-1 0,0 0,2-3,3 0,89-74,-96 120,-9 40,6-54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0 170,'264'-20,"135"13,-108 4,84-21,199-45,-235 31,-244 30,-83 11,-7 3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3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450 226,'0'-4,"1"0,-1 0,0-1,-1 1,1 0,-1 0,0 0,0 0,0 0,0 0,-1 0,1 0,-1 1,0-1,0 1,-1-1,1 1,-1 0,1-1,-1 1,0 1,0-1,-1 0,1 1,0 0,-1-1,0 1,-1 0,-9-1,0 0,0 1,0 0,0 2,0-1,-1 2,1 0,0 1,0 0,0 1,0 0,1 1,-1 1,1 0,0 1,0 0,1 1,0 1,0 0,1 0,0 1,0 1,1 0,-5 6,9-12,1 1,0 0,0 0,0 1,0-1,1 1,0 0,0 1,1-1,0 0,0 1,0 0,1 0,0 0,0 0,1 0,0 0,0 0,0 0,1 1,0-1,1 0,0 0,0 0,0 0,1 1,0-2,0 1,1 0,0 0,0-1,0 1,1-1,0 0,0 0,1-1,0 1,0-1,3 3,-1-3,0 0,0-1,1 0,0 0,0 0,0-1,0-1,0 1,0-1,1 0,-1-1,1 0,0 0,-1-1,1 0,-1-1,1 0,0 0,-1-1,0 0,1 0,-1-1,0 0,0 0,0-1,5-4,10-5,-2-2,0 0,-1-1,0-1,-2-1,0 0,-1-2,0 0,-2 0,-1-2,0 0,1-5,17-23,-37 74,1 1,1-1,1 1,2-1,0 1,2 0,3 17,-4-36,1 0,-1 0,2 0,-1-1,1 1,-1-1,2 0,-1 1,0-1,1-1,0 1,0 0,1-1,-1 0,1 0,0 0,0-1,0 0,0 0,1 0,-1 0,1-1,0 0,0 0,-1-1,1 1,0-1,1 0,1-1,7-8,-3-4</inkml:trace>
  <inkml:trace contextRef="#ctx0" brushRef="#br0" timeOffset="473.372">873 1,'160'6,"-158"-6,0 0,0 1,-1-1,1 1,0 0,-1 0,1 0,0-1,-1 1,1 1,-1-1,0 0,1 0,-1 0,0 1,0-1,0 1,1-1,-2 1,1-1,0 1,0 0,0-1,-1 1,1 0,-1 0,1 0,-1-1,0 1,0 0,0 0,0 0,0-1,0 1,0 0,-1 0,1 0,-1-1,1 1,-1 0,0 0,1-1,-2 1,-47 64,34-52,-37 44,51-56,0 0,0 0,0 0,1 0,-1 0,1 0,-1 0,1 0,0 0,0 0,0 0,0 0,0 0,0 0,1 0,-1 0,1 0,-1 0,1 0,0 0,0 0,0 0,0-1,0 1,0 0,0-1,1 1,-1-1,1 1,-1-1,1 1,-1-1,1 0,0 0,0 1,6 3,0 0,0-1,0 0,0 0,1-1,0 0,0 0,-1-1,1 0,1 0,-1-1,0-1,0 1,0-1,0-1,1 0,-1 0,0-1,0 0,0-1,7-2,4-1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6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0 756,'5'0,"6"0,6 0,6 0,2 0,3 0,1 0,0 0,1 0,-1 0,-4-5,-3-1,0 0,2 1,1 2,-9 1,-7 1</inkml:trace>
  <inkml:trace contextRef="#ctx0" brushRef="#br0" timeOffset="269.388">0 953,'43'5,"24"2,6-6,-6-2,-8-2,-10 0,-9 1,-6 0,-9 1</inkml:trace>
  <inkml:trace contextRef="#ctx0" brushRef="#br0" timeOffset="4705.837">931 475,'-102'349,"89"-278,42-116,-13 11,0-4,2 2,1 0,2 1,1 1,2 1,14-14,8 15,-45 32,0-1,0 1,0 0,1 0,-1-1,0 1,0 0,0 0,1 1,-1-1,0 0,0 0,0 0,1 1,-1-1,0 1,0-1,0 1,0-1,0 1,0 0,0-1,0 1,0 0,0 0,0 0,-1 0,1 0,0 0,0 0,-1 0,1 0,-1 0,1 0,-1 0,1 0,-1 0,0 1,0-1,1 0,-1 0,0 0,0 1,0-1,1 173,-1-172,0 0,0 0,1 0,-1 0,0 0,1 0,-1 1,1-1,0-1,-1 1,1 0,0 0,0 0,1 0,-1-1,0 1,0 0,1-1,-1 1,1-1,0 1,-1-1,1 0,0 0,0 0,0 0,-1 0,1 0,0-1,0 1,0 0,1-1,-1 0,0 1,0-1,0 0,0 0,0 0,0 0,0-1,0 1,0-1,0 1,0-1,0 0,0 1,0-1,0 0,0 0,0 0,1-2,142-105,-22-16,-123 125,0 0,-1 0,1 0,0 0,0 0,0 0,0 0,0 0,0 0,0 0,0 0,1 0,-1 0,0 0,1 0,-1 0,0 0,1 0,-1 0,1-1,0 1,-1 0,1 0,0 0,-1-1,1 1,0 0,0-1,-1 1,1-1,0 1,0-1,0 1,0-1,0 0,0 1,0-1,0 0,0 0,0 0,0 0,0 0,0 0,0 0,0 0,0 0,0 0,0 0,0 0,0-1,0 1,-1-1,1 1,0 0,0-1,0 1,0-1,0 0,-1 1,1-1,0 0,-1 1,1-1,0-1,-11 63,6-44,1-1,0 1,2 0,0 0,0 0,2 1,0-1,1 0,0 0,2 0,2 1</inkml:trace>
  <inkml:trace contextRef="#ctx0" brushRef="#br0" timeOffset="6356.686">1778 248,'21'42,"69"171,-35-44,-55-167,1-1,-1 1,0 0,1-1,0 1,-1-1,1 1,0-1,0 0,0 1,0-1,0 0,0 1,0-1,1 0,-1 0,0 0,1 0,-1 0,0 0,1-1,0 1,-1 0,1-1,-1 1,1-1,-1 1,1-1,0 0,-1 0,1 0,0 0,0 0,-1 0,1 0,-1 0,1-1,0 1,-1-1,1 1,-1-1,1 0,-1 1,1-1,-1 0,1 0,-1 0,0 0,0 0,1-1,-1 1,0 0,0-1,32-113,-19 62,-7 24,0 0,2 0,2 1,0 0,2 0,9-13,-10 24</inkml:trace>
  <inkml:trace contextRef="#ctx0" brushRef="#br0" timeOffset="6854.683">2286 51,'21'-9,"-1"0,2 2,-1 0,1 2,0 0,0 2,0 0,19 1,-40 2,0-1,0 1,0 0,0 1,0-1,0 0,0 0,0 0,0 0,0 1,0-1,0 1,0-1,-1 0,1 1,0 0,0-1,0 1,-1-1,1 1,0 0,0 0,-1-1,1 1,-1 0,1 0,-1 0,1 0,-1-1,0 1,1 0,-1 0,0 0,0 0,1 0,-1 0,0 0,0 0,0 0,0 0,0 0,-1 0,1 0,0 0,0 0,-1 0,1 0,0 0,-1 0,1-1,-1 1,1 0,-1 0,1 0,-1 0,-37 52,32-46,3-5,-1 1,1 0,0 0,0 0,0 1,0-1,0 1,1-1,0 1,-1 0,1 0,1 0,-1 0,1 1,-1-1,1 0,1 1,-1-1,0 0,1 1,0-1,0 1,1-1,-1 1,1-1,0 0,0 1,0-1,0 0,1 0,0 0,0 0,0 0,0 0,1 0,0-1,-1 1,1-1,0 0,1 0,-1 0,7 1,0-1,-1 0,1-1,1 0,-1-1,0 0,0 0,0-1,0 0,1-1,-1 0,0-1,0 0,0-1,7-2,57-8,-46 11,-4 1</inkml:trace>
  <inkml:trace contextRef="#ctx0" brushRef="#br0" timeOffset="7209.729">1751 841,'47'0,"31"-4,12-3,-1 1,-5-4,-7 0,-8 2,-5 2,-9-3,-10 1,-6 0,-6 3,-4 2,-2 1,-5 1</inkml:trace>
  <inkml:trace contextRef="#ctx0" brushRef="#br0" timeOffset="7705.621">2315 1010,'-58'10,"1"3,0 2,1 3,-47 22,93-36,0 1,1 0,0 1,0-1,0 2,1-1,0 1,0 1,1-1,-1 1,2 1,-4 5,9-13,0 1,0-1,1 1,-1-1,0 1,1-1,-1 1,1 0,0-1,0 1,-1 0,1-1,0 1,1 0,-1-1,0 1,0-1,1 1,-1 0,1-1,-1 1,1-1,0 1,-1-1,1 1,0-1,0 1,0-1,0 0,0 0,1 1,-1-1,0 0,0 0,1 0,-1 0,1-1,-1 1,1 0,-1-1,1 1,-1-1,1 1,1-1,74 11,-38-16,0-1,-1-2,0-2,-1-1,0-2,24-13,142-88,-201 113,-1-1,0 1,0 0,1-1,-1 1,1 0,-1 0,1 0,0 0,-1 0,1 0,0 1,-1-1,1 0,0 1,0-1,0 1,0 0,-1 0,1 0,0 0,0 0,0 0,0 0,0 0,0 1,-1-1,1 1,0 0,0-1,-1 1,1 0,0 0,-1 0,1 0,-1 0,1 0,-1 1,0-1,2 2,24 137,-22-133,0-1,0 0,1 1,-1-2,1 1,0-1,1 0,0 0,-1-1,1 0,1 0,-1 0,0-1,1 0,0-1,0 0,0 0,0-1,0 1,0-2,0 1,0-1,0 0,0-1,0 0,0-1,2 0,15-4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29 283,'453'0,"-341"-17,-88 11</inkml:trace>
  <inkml:trace contextRef="#ctx0" brushRef="#br0" timeOffset="247.796">1 537,'48'0,"39"-5,16-1,-6-5,-15-1,-15 3,-16 2,-11 2,-7 3,-10-4,-3-1,-6 1</inkml:trace>
  <inkml:trace contextRef="#ctx0" brushRef="#br0" timeOffset="631.267">339 0,'407'223,"-397"-218,99 61,-106-63,-1-1,1 1,0-1,-1 1,0 0,0 0,0 0,0 0,0 1,0-1,-1 0,0 1,1-1,-1 1,-1-1,1 1,0 0,-1-1,0 1,0 0,0-1,0 1,-1 0,1-1,-1 1,0-1,0 1,0-1,-1 1,1-1,-1 0,-1 2,-5 7,-1-1,-1-1,0 0,0 0,-1-1,0 0,-1-1,0 0,0-1,-1 0,-6 2,-25 16,-6 4,21-13,0 1,0 2,2 0,1 2,0 1,1 1,-3 6,-5 27,25-31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9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59,'-6'-6,"-1"0,1 1,-1 0,0 0,0 0,0 1,-1 1,0-1,1 1,-1 0,-1 1,1 0,0 0,0 1,-1 0,1 0,-1 1,1 0,0 0,-1 1,1 0,0 1,-1 0,1 0,0 1,0 0,1 0,-8 4,-1 2,0 0,0 1,1 0,1 1,-1 1,2 1,0 0,0 0,1 1,1 1,1 0,-9 16,8-13,2 1,0 0,2 0,0 1,1 0,1 1,0-1,2 1,1 0,0 0,2 16,1-30,0 0,1-1,0 1,0-1,0 1,1-1,0 0,0 0,1 0,0 0,0-1,0 1,1-1,-1 0,1-1,1 1,-1-1,0 0,1 0,0 0,0-1,0 0,0 0,4 0,12 6,0-2,1-1,0 0,-1-2,2-1,14 1,-28-3,0 1,-1-1,1-1,0 0,0-1,0 1,0-2,0 0,-1 0,1 0,-1-1,1-1,-1 0,0 0,0 0,-1-1,0-1,1 0,-2 0,1 0,-1-1,0 0,0 0,-1-1,0 0,0 0,-1 0,0-1,0 0,2-6,-7 9,-1 0,1 0,-1 0,0 0,0 0,0 0,-1 1,0-1,0 0,-1 1,0-1,1 1,-2 0,1 0,-1 0,1 0,-2 1,1 0,0-1,-1 1,1 1,-1-1,0 1,-1 0,1 0,0 0,-1 1,0 0,1 0,-1 0,0 1,0 0,0 0,0 0,0 1,0 0,0 0,-6 1,12-1,-1 0,1 0,0-1,-1 1,1 0,0 0,-1 0,1 0,0 0,-1 0,1 0,0 0,-1 0,1 0,0 0,-1 0,1 0,0 0,-1 0,1 1,0-1,-1 0,1 0,0 0,0 0,-1 1,1-1,0 0,-1 0,1 1,0-1,0 0,0 0,-1 1,1-1,0 0,0 1,0-1,0 0,0 0,-1 1,1-1,0 0,0 1,0-1,0 1,0-1,0 0,0 1,0-1,0 0,0 1,0-1,0 0,1 1,-1-1,0 0,0 1,0-1,0 0,1 0,-1 1,0-1,0 0,0 0,1 1,-1-1,0 0,0 0,1 1,24 8,-3-8,1 0,-1-1,1-1,-1-1,1-1,8-3,50-5,75-15,-134 27,-4 3</inkml:trace>
  <inkml:trace contextRef="#ctx0" brushRef="#br0" timeOffset="767.33">793 679,'60'-74,"-3"-3,-4-2,14-33,-58 94,-1 2,0 0,1 1,0 0,1 0,1 1,0 1,10-10,-20 23,-1-1,1 0,-1 1,1 0,0-1,-1 1,1-1,-1 1,1 0,0-1,-1 1,1 0,0-1,-1 1,1 0,0 0,0 0,-1 0,1 0,0 0,0 0,-1 0,1 0,0 0,-1 0,1 0,0 1,0-1,-1 0,1 0,0 1,-1-1,1 1,-1-1,1 0,0 1,-1-1,1 1,-1-1,1 1,-1 0,0-1,1 1,-1-1,1 1,-1 0,0-1,0 1,1 0,-1 0,0-1,0 1,0 0,0-1,0 1,6 44,-6-43,0 73,-2-56,1-1,1 0,1 1,1-1,0 0,1 0,1 0,3 6,-6-22,-1 0,0 0,1-1,0 1,-1 0,1-1,0 1,0 0,0-1,0 1,0-1,0 0,0 1,1-1,-1 0,0 1,1-1,-1 0,1 0,-1 0,1-1,0 1,-1 0,1 0,0-1,0 1,-1-1,1 0,0 1,0-1,0 0,0 0,-1 0,1 0,0-1,0 1,0 0,-1-1,1 1,0-1,-1 0,1 1,0-1,-1 0,1 0,-1 0,1 0,0-1,64-65,164-302,-283 510,46-117,1-1,2 1,0 1,2-1,0 0,2 1,1-1,2 14,-2-29,1 0,-1 0,2 0,-1 0,1 0,1-1,0 1,0-1,0 0,1 0,0 0,1-1,1 2,5 2</inkml:trace>
  <inkml:trace contextRef="#ctx0" brushRef="#br0" timeOffset="1183.077">1979 397,'-200'71,"159"-41,41-30,-1 1,1 0,-1-1,1 1,-1 0,1-1,-1 1,1 0,0 0,-1 0,1-1,0 1,0 0,-1 0,1 0,0 0,0 0,0 0,0-1,0 1,0 0,1 0,-1 0,0 0,0 0,0-1,1 1,-1 0,1 0,-1 0,0-1,1 1,0 0,-1-1,1 1,-1 0,1-1,0 1,-1-1,1 1,0-1,-1 1,1-1,0 1,0-1,0 0,0 0,-1 1,1-1,0 0,0 0,0 0,0 0,21 6,-18-5,-1-1,1 0,0 1,0-1,0 1,-1 0,1 1,-1-1,1 1,-1-1,1 1,-1 0,0 0,0 0,0 1,0-1,0 1,0 0,-1 0,1 0,-1 0,0 0,0 0,0 0,0 1,0 0,-4 0,0 0,-1 0,1 0,-1-1,1 0,-1 1,0-1,0 0,-1 0,1 0,0-1,-1 1,0-1,0 0,1 0,-1 0,0-1,-1 1,1-1,0 0,0 0,-1-1,1 1,0-1,-1 0,1 0,-2 0,-21 2,3-2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6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4 195,'-4'56,"64"342,-28-262,-32-135,0 1,0-1,0 1,0-1,0 1,0-1,0 0,0 1,1-1,-1 1,0-1,1 0,-1 1,1-1,0 0,-1 0,1 1,0-1,0 0,0 0,0 0,0 0,0 0,0 0,0 0,0 0,0 0,0-1,1 1,-1 0,0-1,1 1,-1-1,0 1,1-1,-1 0,1 0,-1 0,1 1,-1-1,0-1,1 1,-1 0,1 0,-1 0,0-1,1 1,-1-1,0 1,1-1,-1 1,0-1,1 0,-1 0,0 1,0-1,0 0,0 0,0 0,0 0,0-1,0 1,-1 0,1 0,0 0,-1-1,1 0,42-125,113-302,-147 379,-12 33</inkml:trace>
  <inkml:trace contextRef="#ctx0" brushRef="#br0" timeOffset="1030.751">653 25,'73'-17,"-65"16,-3-1,1 1,-1 0,0 0,1 0,0 0,-1 1,1 0,-1 0,1 1,-1-1,1 1,-1 0,1 1,-1-1,0 1,0 0,1 1,-5 0,-1 0,1 0,-1 1,0-1,0 0,0 0,0 0,0 0,0 1,-1-1,0 0,0 0,0 0,0 0,0 0,0 0,-1 0,0-1,1 1,-1 0,0-1,0 1,0-1,-1 0,1 0,0 0,-1 0,-2 2,3-2,-63 68,66-69,-1 1,1 0,0 0,0-1,-1 1,1-1,0 1,0-1,1 1,-1-1,0 1,0-1,1 0,-1 0,1 0,-1 1,1-2,-1 1,1 0,0 0,0 0,-1-1,1 1,0-1,0 1,0-1,-1 0,1 0,0 0,0 0,0 0,0 0,-1 0,1-1,2 0,-3 2,91-3,-71 0,-1 1,0 1,0 1,0 1,1 0,16 6,-18-2</inkml:trace>
  <inkml:trace contextRef="#ctx0" brushRef="#br0" timeOffset="1351.385">1190 392,'34'0,"20"0,6 0,-2 0,-7 0,-7 0,-6 0,-4 0,-9 5,-13 2,-9-1</inkml:trace>
  <inkml:trace contextRef="#ctx0" brushRef="#br0" timeOffset="1600.647">1218 646,'38'5,"23"1,5 1,-3-2,-8-2,-9-1,-7 0,-10-2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1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57,'470'-38,"-321"25,0 7,0 7,44 9,100 6,79-13,-225-4,-122 1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3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45,'-7'-6,"-1"1,1 0,-1 1,0 0,-1 0,1 1,-1 0,1 0,-1 1,0 0,0 1,0 0,0 0,0 1,0 0,0 0,0 1,0 1,0-1,0 1,1 1,-1 0,0 0,1 1,0 0,0 0,0 1,1 0,-4 2,1 1,1 0,-1 1,2 0,-1 0,1 1,1 0,0 0,0 0,1 1,0 0,1 1,0-1,1 1,0 0,1 0,1 0,0 1,0-1,1 1,1-1,0 0,1 4,-1-12,0 0,1 0,0 0,0-1,0 1,0 0,0-1,1 1,0-1,0 1,0-1,0 0,0 0,1 0,-1 0,1 0,0-1,0 1,0-1,0 0,0 0,0 0,1 0,-1 0,1-1,-1 1,1-1,-1 0,1 0,0 0,0-1,0 1,-1-1,1 0,1 0,8 0,0-1,1-1,-1 1,0-2,0 0,0-1,-1 0,1 0,6-5,11-7,-1-2,-1-1,0-1,-2-1,3-5,64-70,-93 95,0 1,1 0,-1-1,0 1,0-1,0 1,0 0,1-1,-1 1,0-1,1 1,-1 0,0-1,1 1,-1 0,0 0,1-1,-1 1,0 0,1 0,-1 0,1-1,-1 1,0 0,1 0,-1 0,1 0,-1 0,1 0,-1 0,1 0,-1 0,0 0,1 0,-1 0,1 0,-1 0,1 0,-1 1,0-1,1 0,-1 0,1 0,-1 1,0-1,1 0,-1 1,0-1,1 0,-1 1,0-1,0 0,1 1,-1-1,0 0,0 1,1-1,4 32,-3-18,0-6,0 0,0 0,1 0,0 0,0 0,1 0,0-1,1 0,-1 0,1 0,1 0,-1-1,1 0,0 0,1 0,-1-1,1 0,0 0,1-1,-1 0,1 0,0 0,4 0,4 2,-1-2,1 0,0-1,0 0,0-2,1 1,-1-2,0 0,0-2,1 1,-1-2,15-4,0 2,-4 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1:05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37,'-26'209,"23"299,2-500,0 0,1 0,0 1,0-1,0 0,1 0,1 1,-1-1,1 0,1 0,-1 0,1-1,1 1,0-1,0 0,0 0,1 0,-1 0,2-1,-1 1,1-1,0 0,-2-5,-1 0,1 0,-1-1,1 1,-1-1,1 1,0-1,-1 0,1-1,0 1,-1 0,1-1,-1 0,1 0,-1 0,0 0,1-1,-1 1,0-1,0 0,0 0,0 0,0 0,0-1,1 0,63-70,-26 19,-3-2,-2-2,-2-1,16-44,-38 94,-12 42,0-24,0 6,0 1,1 0,1-1,1 1,0-1,1 0,1 0,0 0,1-1,0 1,1-2,1 1,0-1,1 0,1 0,0-1,2 2,-10-12,1 1,-1-1,1 0,-1 0,1 0,0 0,0 0,0 0,0-1,0 0,0 1,0-1,0 0,0 0,1-1,-1 1,0-1,1 0,-1 0,1 0,-1 0,0 0,1-1,-1 1,0-1,0 0,1 0,-1 0,0-1,0 1,0-1,0 1,0-1,-1 0,1 0,1-2,75-100,-41 42,-3-2,-3-1,-3-2,-3-1,-3-1,7-38,-20 65,4-73,-14 115,0 0,0 0,-1 1,1-1,0 0,0 1,-1-1,1 0,0 0,0 0,-1 1,1-1,0 0,-1 0,1 0,0 1,-1-1,1 0,0 0,-1 0,1 0,0 0,-1 0,1 0,0 0,-1 0,1 0,0 0,-1 0,1 0,0 0,-1 0,1 0,0-1,-1 1,1 0,0 0,-1 0,1-1,0 1,0 0,-1 0,1 0,0-1,0 1,-1 0,1-1,0 1,0 0,0 0,-1-1,-2 16</inkml:trace>
  <inkml:trace contextRef="#ctx0" brushRef="#br0" timeOffset="5793.645">1270 855,'14'1,"1"-1,0 0,-1-1,1-1,0 0,-1-1,0 0,0-2,0 1,0-2,-1 1,0-2,0 0,0-1,10-7,-16 10,1 0,-1-1,0 1,0-2,0 1,-1 0,0-1,0 0,-1-1,0 1,0-1,-1 0,0 0,-1-1,1 1,-1-1,-1 0,0 1,1-8,-6 12,0 1,1-1,-2 1,1 0,0 0,-1 0,1 1,-1-1,0 1,0 0,0 0,0 0,0 0,0 1,0-1,-1 1,1 0,-1 1,1-1,0 1,-1 0,1 0,-1 0,1 1,-1-1,1 1,-1 0,1 0,0 1,-4 1,-4 1,0 1,1 1,-1 0,1 1,0 0,1 0,0 1,0 0,0 1,1 0,1 1,0 0,0 0,0 1,2 0,-1 0,1 0,1 1,0 0,1 0,0 0,1 1,0 2,2-7,1 0,1 0,0 0,0 0,0 0,1 0,0 0,1 0,-1 0,2-1,-1 0,1 1,0-1,0-1,1 1,0-1,0 1,1-2,0 1,0 0,0-1,0 0,1-1,0 1,0-1,0-1,0 1,1-1,0 0,-1-1,1 0,0 0,0-1,0 0,0 0,0-1,0 0,1 0,-1-1,0 0,0-1,0 0,2 0,197-91,6-25,-76 44,-138 74,1 0,-1 0,1-1,0 1,-1 0,1 0,0 0,-1 0,1 0,0-1,-1 1,1 0,0 0,-1-1,1 1,0 0,0-1,-1 1,1 0,0 0,0-1,-1 1,1-1,0 1,0 0,0-1,0 1,0 0,0-1,0 1,0-1,-1 1,1 0,1-1,-1 1,0 0,0-1,0 1,0-1,0 1,0 0,0-1,0 1,1 0,-1-1,0 1,0 0,0-1,1 1,-1 0,0-1,1 1,-1 0,0 0,-38 2,24 1,0 1,0 0,0 1,1 0,0 1,0 1,1 0,0 1,0 0,0 1,1 0,1 1,0 0,0 0,1 1,0 1,1-1,0 2,1-1,0 1,1 0,0 0,-1 6,7-15,-1 0,1 0,0 0,0 0,0 1,0-1,1 0,0 0,-1 0,1 0,1-1,-1 1,1 0,-1 0,1-1,0 1,1-1,-1 1,0-1,1 0,0 0,0 0,0 0,0-1,0 1,0-1,1 0,-1 0,1 0,0 0,-1 0,1-1,0 0,0 0,0 0,0 0,0-1,0 1,0-1,0 0,3-1,11-2,1-1,-1-1,-1 0,1-2,-1 0,0-1,0 0,-1-1,0-1,-1-1,9-8,148-145,-164 156,11-9,-2-1,0 0,-1-1,-1-1,-1 0,-1-1,-1 0,0-1,-2-1,-1 1,0-2,-2 1,0-1,-2 0,-1-1,-1 1,-1-1,-1 0,-1-12,-1 29,-1 0,0 0,0 0,-1 1,0 0,0-1,-1 1,0 0,0 0,-1 1,1-1,-1 1,-1 0,1 1,-1-1,0 1,-1 0,1 0,-1 1,0 0,0 0,0 1,0 0,-1 0,1 0,-1 1,0 0,0 1,-1 0,0-1,0 1,0 0,0 0,0 1,0 1,0-1,0 2,1-1,-1 1,0 0,1 1,-1 0,1 0,0 1,0 0,0 0,0 1,1 0,0 1,0-1,0 1,1 1,0-1,0 1,0 0,-2 5,2-1,1 0,-1 1,2 0,0 0,0 0,1 1,0-1,2 1,-1 0,1-1,1 1,0 0,1 0,0-1,1 1,1 0,0-1,0 0,1 0,1 0,3 6,6 11,2 0,2 0,0-1,2-2,0 0,2-1,19 17,91 74,-114-103</inkml:trace>
  <inkml:trace contextRef="#ctx0" brushRef="#br0" timeOffset="6296.541">2540 940,'257'-383,"-259"416,-3-25,1 1,0 0,1 0,0 1,1-1,-1 0,2 1,-1 0,2-1,-1 1,1 0,0 0,1-1,1 1,-1 0,1-1,1 0,0 1,0-1,1 0,0 0,0-1,1 1,0-1,4 4,-5-8,0-2,0 1,0 0,0-1,0 0,1 0,-1 0,1 0,0-1,-1 1,1-1,0-1,0 1,-1-1,1 1,0-1,0-1,0 1,0-1,0 0,-1 0,1 0,0 0,-1-1,1 0,2-2,4-1,-1-1,0 0,0-1,-1 1,0-2,0 0,-1 0,0 0,0-1,4-7,-3 3,1 1,0-1,-1 0,-1-1,0 0,-1 0,-1 0,0-1,-1 0,3-13,-19-6,0 22</inkml:trace>
  <inkml:trace contextRef="#ctx0" brushRef="#br0" timeOffset="6667.8">3245 827,'204'-150,"-202"149,5-4,-1 0,0 0,0-1,0 0,-1 0,0 0,0 0,0-1,-1 0,0 0,0 0,-1-1,0 1,1-4,-4 9,0 1,0-1,0 1,-1-1,1 1,0-1,-1 1,1-1,-1 1,1 0,-1-1,1 1,-1-1,0 1,0 0,0 0,0-1,0 1,0 0,0 0,0 0,0 0,-1 0,1 1,0-1,-1 0,1 0,0 1,-1-1,1 1,-1-1,1 1,-1 0,1 0,-1-1,1 1,-1 0,0 0,-59 4,50-1,0 0,0 0,0 1,1 0,0 1,0 0,0 1,0 0,1 0,0 1,1 0,-1 1,1 0,1 0,0 1,0 0,0 0,1 0,1 1,-1 0,2 0,-1 1,1-1,1 1,0 0,1 0,0 0,0 0,1 0,1 1,0-1,1 10,3-12,0-1,0 1,1-1,0 0,1-1,0 1,0-1,0 0,1 0,0-1,0 0,1 0,0-1,0 0,0 0,1-1,-1 0,1 0,0-1,0-1,0 1,1-1,-1-1,0 0,7 0,5-1,0-1,0-2,0 0,-1-1,1-1,-1-1,0-1,0 0,-1-2,0 0,-1-1,0-1,7-6,0 1</inkml:trace>
  <inkml:trace contextRef="#ctx0" brushRef="#br0" timeOffset="6965.193">4008 544,'-4'1,"-20"4,1 0,1 1,-1 1,1 2,0 0,1 1,0 1,0 1,-18 15,38-27,0 1,1-1,-1 0,0 1,0 0,1-1,-1 1,0-1,1 1,-1 0,1 0,-1-1,0 1,1 0,0 0,-1 0,1-1,0 1,-1 0,1 0,0 0,0 0,0 0,-1 0,1 0,0 0,0-1,1 1,-1 0,0 0,0 0,0 0,1 0,-1 0,0 0,1-1,-1 1,0 0,1 0,-1 0,1-1,0 1,-1 0,1-1,0 1,-1 0,1-1,0 1,0-1,-1 1,1-1,0 1,51 15,-46-15,50 8,67 24,-121-33,-1 1,1 0,-1 0,1 0,-1 0,0 0,1 0,-1 0,0 0,0 0,0 1,0-1,0 1,0-1,0 0,0 1,-1 0,1-1,0 1,-1-1,0 1,1 0,-1-1,0 1,0 0,0-1,0 1,0 0,0 0,0-1,-1 1,1 0,0-1,-1 1,0-1,1 1,-1-1,0 1,0-1,0 1,0-1,0 0,0 1,-57 51,-30-10,62-36</inkml:trace>
  <inkml:trace contextRef="#ctx0" brushRef="#br0" timeOffset="7792.273">4543 544,'-32'10,"0"1,0 1,1 1,0 2,2 2,0 0,0 2,2 1,-8 9,30-26,0 0,0 1,1 0,0 0,0 0,0 0,0 1,0-1,1 1,0 0,0 0,1 0,-1 0,1 1,0-1,0 1,1-1,0 1,0 0,0 0,0-1,1 1,0 0,1 0,-1 0,1-1,0 1,0 0,1-1,0 1,0-1,0 1,0-1,1 0,0 0,0 0,1 0,-1-1,1 1,2 1,3 1,1-1,-1-1,1 1,0-2,1 1,-1-1,1-1,0 0,0 0,0-1,0-1,0 0,0 0,0-1,1 0,-1-1,0-1,0 1,0-2,0 0,0 0,4-2,15-7,-1 0,0-3,-1 0,0-1,-2-2,0-1,7-7,5-6,-1 0,-2-3,-1-1,-2-1,5-11,-25 31,-1 0,0-2,-1 1,-1-1,-1-1,0 1,-2-2,0 1,-2 0,0-1,-1 0,-1 0,-1-10,-1 19,0 1,-1 0,-1 0,0-1,0 1,-1 0,0 1,-1-1,-1 0,1 1,-2 0,1 0,-1 1,-1 0,0 0,0 0,-1 1,0-1,0 2,-1 0,0 0,0 0,0 1,-1 0,0 1,-1 0,1 1,-1 0,1 1,-1 0,0 0,-1 1,1 1,0 0,0 0,-1 1,1 1,0 0,-1 0,1 1,0 1,0 0,1 0,-1 1,0 0,-6 5,3 1,1 0,1 1,0 1,0 0,1 0,1 1,0 1,1-1,0 2,1-1,1 1,0 0,1 1,1 0,0 0,1 0,1 0,0 1,2-1,-1 16,-1-12,1 0,1 0,1 0,1 0,1 0,0 0,1 0,2-1,0 1,0-1,2 0,1-1,0 1,1-1,1-1,1 0,0 0,1-1,13 13,-14-18,1 0,0-1,1 0,0-1,1 0,0-1,0 0,0-1,1-1,0-1,1 0,-1-1,1 0,0-1,0-1,8 0,-10-1,1-1,-1 0,1-1,-1 0,1-1,-1-1,0 0,0-1,0-1,0 0,-1-1,0 0,0-1,0-1,8-7,3-4</inkml:trace>
  <inkml:trace contextRef="#ctx0" brushRef="#br0" timeOffset="8764.182">5390 517,'-48'25,"2"2,0 2,2 3,1 1,-21 22,-10 41,72-93,0 0,1 0,-1 1,1-1,-1 0,1 1,0-1,1 1,-1-1,1 1,-1 0,1-1,0 1,0-1,1 1,-1 0,1-1,-1 1,1-1,0 1,1-1,-1 0,1 1,-1-1,1 0,0 0,0 0,0 0,1 0,-1-1,2 2,4 0,1 0,-1 0,1-1,0 0,0-1,0 0,0-1,0 1,0-2,1 1,-1-1,0-1,0 0,0 0,1-1,-1 0,-1 0,1-1,4-2,17-7,0-2,-1-1,0-1,-1-2,23-19,93-77,-144 113,1 0,0 0,0 0,-1 0,1 0,0 0,0 0,0 0,0 0,0 1,1-1,-1 0,0 1,0-1,0 0,1 1,-1 0,0-1,0 1,1 0,-1-1,0 1,1 0,-1 0,0 0,1 0,-1 1,0-1,1 0,-1 0,0 1,0-1,1 1,-1-1,0 1,0 0,0-1,1 1,-1 0,0 0,0 0,0 0,-1 0,1 0,0 0,0 0,0 0,-1 0,1 0,0 0,-1 1,1-1,-1 0,1 2,4 55,-6-53,0 0,1 0,-1 0,1 0,0 0,1 1,-1-1,1 0,0 0,0 0,1 0,-1 0,1-1,0 1,0 0,1-1,-1 1,1-1,0 0,0 0,1 0,-1 0,1-1,0 1,0-1,0 0,0 0,0 0,1-1,-1 0,1 0,0 0,1 1,2-2,-1 0,1-1,0 1,-1-2,1 1,-1-1,1 0,-1 0,1-1,-1 0,0 0,0-1,0 0,0 0,0-1,-1 0,1 0,-1 0,0-1,0 0,-1 0,1-1,3-5,15-13,-1-2,-1 0,-2-1,0-1,-2-1,0-4,-15 22,-18 37,11-21,1 0,0 0,1 1,-1-1,1 1,0-1,0 1,1 0,-1 0,1 0,1 0,-1 0,1 0,0 0,0 0,1 0,0 0,0 0,0 0,1 0,0-1,0 1,0 0,1-1,0 0,0 0,0 1,1-2,0 1,0 0,0-1,0 0,0 0,1 0,0 0,0-1,0 0,0 0,1 0,-1 0,1-1,0 0,-1 0,6 0,-2-3,-1-1,0-1,0 1,0-1,0-1,0 1,-1-1,1-1,-1 1,0-1,-1-1,1 1,-1-1,0 0,0 0,-1-1,0 0,0 0,-1 0,1 0,-2-1,1 0,11-15,138-195,-153 216,1 0,0 1,1-1,-1 1,0 0,0-1,1 1,-1 0,0 0,1 0,-1 0,1 0,0 0,-1 0,1 0,0 1,-1-1,1 1,0-1,0 1,0 0,-1 0,1 0,0 0,0 0,0 0,0 0,-1 0,1 1,0-1,0 1,-1-1,1 1,0 0,-1 0,1-1,-1 1,1 0,-1 1,1-1,-1 0,1 0,-1 1,0-1,0 0,0 1,0-1,0 1,0 0,0-1,-1 1,1 0,0-1,-1 1,1 0,-1 0,4 19,0 1,-2-1,0 1,-1 0,-2 0,-2 17,1 14,1 4,1 21,-4-1,-3 0,-5 11,-2-26,-3-1,-2 0,-3-2,-2 0,-3-1,-3-2,-2-1,-2-2,-8 7,39-56,-8 12,-1-1,0 0,-1 0,-1-2,-1 1,-14 9,29-22,-1 0,0 0,0 0,0 0,0 0,1 0,-1-1,0 1,0 0,-1-1,1 1,0-1,0 1,0-1,0 1,0-1,-1 0,1 0,0 0,0 1,0-1,-1 0,1 0,0-1,0 1,-1 0,1 0,0-1,0 1,0 0,0-1,-1 1,1-1,0 0,0 1,0-1,0 0,0 1,0-1,1 0,-1 0,0 0,0 0,1 0,-1 0,0 0,1 0,-1 0,1 0,-1-1,1 1,0 0,-1 0,1 0,0-1,0 1,0 0,0 0,0-1,0 1,0 0,10-79,11 11,4 1,3 1,3 1,2 2,8-6,-14 25,1 2,3 0,2 2,1 2,2 1,2 1,1 2,8-2,-23 19</inkml:trace>
  <inkml:trace contextRef="#ctx0" brushRef="#br0" timeOffset="13211.112">9821 319,'88'-29,"0"4,2 3,0 5,8 2,-95 14,0-1,1 1,0 0,-1 0,1 0,-1 1,1-1,0 1,0 0,-1 0,1 0,0 1,0-1,-1 1,1 0,-1 0,1 0,-1 0,1 1,-1-1,1 1,-1 0,0 0,0 0,0 1,0-1,-1 1,1-1,-1 1,1 0,-1 0,0 0,0 0,0 1,0-1,-1 0,0 1,1-1,-1 2,-4 12,0 1,-1-1,-1-1,-1 1,0-1,-2 0,1 0,-2-1,0 0,-1 0,0-1,-10 10,17-21,-108 138,59-78,3 2,3 1,-9 22,48-75,0 0,1 1,0 0,1 0,1 0,0 0,1 1,0 0,1-1,1 1,1 6,0-17,1 1,0-1,1 1,-1-1,1 0,0 0,0 0,0 0,0 0,1 0,-1-1,1 1,0-1,0 0,1 0,-1 0,1 0,-1 0,1-1,0 0,0 0,0 0,0 0,0 0,1-1,1 1,5 1,1 1,0-2,-1 0,1 0,0-1,0 0,0-1,0-1,5 0,-1-2,-1-1,0 0,0 0,-1-2,1 0,-1-1,-1 0,1-1,-1 0,0-1,1-2,10-10</inkml:trace>
  <inkml:trace contextRef="#ctx0" brushRef="#br0" timeOffset="13623.506">10668 544,'237'-203,"-236"202,-1 0,1 0,0 0,0 0,0 0,0 0,0 0,0 1,0-1,0 0,0 1,0-1,0 1,1-1,-1 1,0-1,0 1,1 0,-1-1,0 1,0 0,1 0,-1 0,0 0,1 0,-1 0,0 1,0-1,1 0,-1 1,0-1,0 1,0-1,1 1,-1-1,0 1,0 0,0 0,0 0,0-1,0 1,-1 0,1 0,0 0,0 0,-1 0,1 1,0-1,-1 0,1 0,-1 0,1 0,-1 1,0-1,0 0,1 1,-1-1,0 0,0 0,0 1,-1-1,1 0,0 0,0 1,17 84,-16-84,0 0,0 0,0 0,0 0,0 0,0 0,1 0,-1 0,1 0,0-1,-1 1,1-1,0 1,0-1,0 0,0 0,0 0,0 0,0 0,0 0,1 0,-1-1,0 1,0-1,1 0,-1 1,0-1,1 0,-1-1,0 1,1 0,-1 0,0-1,0 0,1 1,0-2,5-2,0-1,-1 1,0-2,0 1,-1-1,0 0,0 0,0-1,0 1,-1-1,-1-1,1 1,1-4,15-19,36-38,-46 54</inkml:trace>
  <inkml:trace contextRef="#ctx0" brushRef="#br0" timeOffset="14024.17">11459 319,'0'12,"1"-1,0 1,1-1,0 1,1-1,0 0,1 0,1 0,-1 0,2 0,-5-8,1 0,-1 0,1 0,0-1,0 1,0 0,1-1,-1 1,0-1,1 0,0 0,-1 0,1 0,0 0,0 0,0-1,0 0,0 1,1-1,-1 0,0-1,0 1,1-1,-1 1,0-1,1 0,-1 0,1 0,-1-1,0 1,1-1,-1 0,0 0,0 0,0 0,1-1,13-9,-1-1,0-1,-1 0,0-1,-1 0,-1-2,0 1,-1-2,-1 0,0 0,-2-1,0 0,2-7,-5 17,-1 0,0 0,0-1,-1 1,0-1,0 0,-1 0,-1-1,1 1,-2-1,1 1,-1-1,0 1,-1-1,-1 0,1 1,-1-1,-1 1,0-1,0 1,-1-1,0 1,-1-1,-1 6,0 0,-1 0,1 0,-1 1,0 0,0 0,0 0,0 1,0 0,-1 0,1 0,-1 1,1 0,-1 1,1-1,-1 1,1 0,-1 1,0 0,1 0,-1 0,1 1,0 0,-1 0,1 0,0 1,0 0,1 0,-1 1,0 0,1 0,-1 0,0 1,1-1,-1 1,1 0,0 0,0 0,0 1,1 0,-1 0,1 0,1 0,0 0,-1 1,2 0,-1 0,1 0,0 0,1 0,-1 0,1 0,1 0,-1 1,1-1,1 0,-1 0,1 1,1-1,-1 0,1 0,0 0,1 0,0 0,0-1,0 1,1-1,0 0,0 0,4 4,13 7,1-1,1-1,0-1,1-1,0-1,1-1,1-1,-1-1,18 2,41 6,-60-15</inkml:trace>
  <inkml:trace contextRef="#ctx0" brushRef="#br0" timeOffset="14276.32">10696 714,'53'9,"60"4,26-1,8-6,-6-6,-13-6,-9-3,-11 0,-8-3,-8 1,-9 2,-10 2,-7 3,-15 2</inkml:trace>
  <inkml:trace contextRef="#ctx0" brushRef="#br0" timeOffset="11423.333">7676 93,'-21'215,"2"59,5-157,-5-2,-30 99,24-106,26-107,1 0,-1 0,1 0,-1 0,1 0,-1-1,1 1,0-1,-1 1,1-1,0 0,0 0,-1 1,1-1,0 0,0-1,-1 1,1 0,0 0,0-1,-1 1,1-1,0 1,-1-1,1 0,-1 0,1 0,-1 0,1 0,-1 0,0 0,1 0,-1 0,0-1,0 1,1-2,30-23,-1-2,-2 0,0-2,8-14,48-49,-85 92,0 0,1 0,-1 0,0 0,1 0,-1 0,1 0,0 1,-1-1,1 0,0 0,-1 1,1-1,0 0,0 1,0-1,-1 1,1-1,0 1,0-1,0 1,0 0,0-1,0 1,0 0,0 0,0-1,0 1,0 0,0 0,0 0,0 1,0-1,0 0,0 0,0 0,0 1,0-1,0 0,0 1,0-1,0 1,-1-1,1 1,0 0,0-1,0 1,-1 0,1 0,0-1,-1 1,1 0,-1 0,1 0,-1 0,1 0,-1 0,0-1,1 1,-1 0,0 0,0 0,0 0,0 1,-9 85,6-80,1 0,0 1,1-1,-1 1,1 0,1-1,0 1,0 0,0 0,1-1,0 1,1 1,-1-6,0-1,0 1,0-1,0 0,0 1,0-1,1 0,-1 0,1 0,0 0,0 0,-1 0,1 0,0-1,0 1,1-1,-1 0,0 1,0-1,1 0,-1 0,1 0,-1-1,1 1,-1 0,1-1,-1 0,1 0,0 0,-1 0,1 0,-1 0,1-1,-1 1,1-1,1 0,85-42,-71 26,-1-1,-1 0,0-2,-2 1,0-2,-1 0,-1-1,-1 0,-1-1,-1 0,-2 0,0-1,-1 0,2-19,-6 8,-2 1,-1-1,-2 1,-1-1,-1 1,-2 0,-2 1,-1-1,-2 2,-1 0,-1 0,-2 1,-1 1,-1 1,-1 0,-5-2,13 15,-1 1,-1 0,0 1,-1 0,-1 1,0 1,0 0,-1 1,-1 1,0 0,-3 0,11 6,0 0,-1 1,1 0,-1 0,0 1,0 1,0-1,0 1,0 1,0 0,0 1,0-1,0 2,0 0,0 0,0 1,0 0,1 0,0 1,-1 0,2 1,-5 2,4 1,-1-1,1 1,1 1,-1 0,2 0,-1 1,1 0,0 0,1 0,1 1,-1 0,-1 8,-6 10</inkml:trace>
  <inkml:trace contextRef="#ctx0" brushRef="#br0" timeOffset="11890.506">8213 940,'17'-2,"20"-1,-1-1,1-2,-1-1,0-2,-1-2,0-1,-1-2,0-1,2-3,-29 13,-1 0,1-1,-1 0,0 0,-1-1,1 1,-1-1,-1 0,1-1,-1 1,-1-1,1 0,-1 0,0 0,0-5,-2 9,0 0,0 0,0 0,-1 0,0 0,1 0,-2 0,1 0,0 0,-1 1,1-1,-1 0,-1 0,1 0,0 0,-1 1,0-1,1 1,-1-1,-1 1,1 0,0 0,-1 0,0 0,0 0,0 0,0 1,0-1,0 1,-1 0,1 0,-1 0,-1 0,-5 1,1 0,0 0,-1 1,1 1,-1 0,1 0,-1 0,1 1,0 1,0 0,0 0,0 0,1 1,-1 1,1-1,0 2,0-1,1 1,-1 0,1 0,1 1,-5 4,0 0,1-1,-1 1,2 1,0 0,0 0,1 1,1 0,0 0,0 1,2 0,-1 0,2 1,0-1,1 1,0 0,1 0,1 0,1 0,0 0,0 2,3-8,0 1,1-1,0 0,0 1,1-2,0 1,1-1,-1 0,2 0,-1 0,1-1,0 0,1 0,-1-1,1 0,1 0,-1-1,1 0,0-1,0 0,0 0,1-1,-1 0,1 0,0-1,0-1,0 1,0-2,0 1,0-1,0-1,8-1,-4-1,-1 0,1 0,-1-2,1 0,-1 0,-1-1,1-1,-1 0,0 0,0-1,4-5,-4 5,12-9</inkml:trace>
  <inkml:trace contextRef="#ctx0" brushRef="#br0" timeOffset="12288.977">9144 714,'-13'0,"0"0,0 1,0 1,1 0,-1 1,0 0,1 1,0 0,0 1,0 0,1 1,-1 1,1-1,1 2,0 0,0 0,0 1,1 0,-7 8,13-12,0 0,1 0,-1 1,1-1,0 1,1-1,-1 1,1 0,0 0,0-1,1 1,0 0,0 0,0 0,1 0,0 0,0-1,0 1,1 0,0-1,0 1,0-1,1 1,0-1,0 0,0 0,0 0,1-1,0 1,0-1,0 0,0 0,1 0,0-1,0 0,0 1,0-2,0 1,0-1,5 2,41 1,-27-4</inkml:trace>
  <inkml:trace contextRef="#ctx0" brushRef="#br0" timeOffset="12525.992">9341 997,'5'9,"6"4,2-1</inkml:trace>
  <inkml:trace contextRef="#ctx0" brushRef="#br0" timeOffset="19398.937">0 1420,'116'-1,"283"13,-317-4,1-4,0-3,39-7,302-14,82 20,-202 2,765-2,-552 28,163 2,-326-20,13 7,38-17,-189-1,328-26,105-3,-34 3,962 27,-834-28,454-2,-678 20,-357 0,1 7,45 9,153 13,-290-14,-44 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8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358 367,'98'-22,"-132"16,2 7,-1 2,1 2,0 1,1 1,-32 11,23-6,-18 11,86-1,138 23,-165-44,0 0,0 0,0-1,0 1,0 0,0 0,0 0,0 0,-1 0,1 0,0 1,0-1,-1 0,1 0,-1 0,1 1,-1-1,0 0,1 0,-1 1,0-1,0 0,0 1,0-1,0 0,0 1,0-1,0 0,-1 1,1-1,-1 0,1 0,-1 1,1-1,-1 0,1 0,-1 0,0 0,0 0,0 0,0 0,1 0,-2 0,-43 41,-162 102,162-74,45-68,-1 0,1 0,0 0,0 0,0 1,0-1,0 0,1 0,-1 0,1 0,-1 0,1 0,0 0,-1-1,1 1,0 0,0 0,1 0,-1-1,0 1,0-1,1 1,-1-1,1 1,0-1,-1 0,1 0,0 0,-1 0,1 0,0 0,0 0,0 0,0-1,0 1,0-1,0 0,0 1,1-1,165 6,-116-8,-47 3,1 0,-1 0,1-1,-1 0,1 0,-1 0,1 0,-1-1,1 0,-1 0,0-1,1 1,-1-1,0 0,0-1,0 1,0-1,-1 0,1 0,-1-1,1 1,-1-1,0 0,-1 0,1 0,-1-1,1 1,-2-1,1 0,0 0,-1 0,0 0,1-3,-1-17,-1 0</inkml:trace>
  <inkml:trace contextRef="#ctx0" brushRef="#br0" timeOffset="247.19">387 0,'-15'48,"-9"55,-5 18,1 4,7-5,1-14,5-14,4-15,5-9,2-8,3-9,1-3,1-5,0-1,0-2,0-8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9.5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0 343,'23'38,"-3"2,-1 0,-2 1,-2 1,-2 0,-1 1,-4-12,-1 0,-2 0,-1 1,-2 0,-1-1,-2 12,15 45,-14-88,0-1,0 1,0-1,0 1,1-1,-1 1,0 0,0-1,0 1,1-1,-1 1,0-1,0 1,1 0,-1-1,0 1,1 0,-1-1,1 1,-1 0,0-1,1 1,-1 0,1 0,-1-1,1 1,-1 0,1 0,-1 0,1 0,-1 0,1 0,-1 0,1 0,-1 0,1 0,-1 0,1 0,-1 0,1 0,-1 0,1 0,-1 1,0-1,1 0,-1 0,1 1,-1-1,1 0,-1 1,0-1,1 0,-1 1,0-1,1 0,-1 1,0-1,0 1,1-1,-1 1,0-1,0 0,0 1,1-1,-1 1,0-1,0 1,21-47,-19 41,209-581,-202 564,1 4</inkml:trace>
  <inkml:trace contextRef="#ctx0" brushRef="#br0" timeOffset="333.807">678 513,'38'-5,"28"-6,6-2,-3 2,-9 3,-10 2,-9 3,-6 1,-5 2,-7 0</inkml:trace>
  <inkml:trace contextRef="#ctx0" brushRef="#br0" timeOffset="515.758">705 710,'53'10,"27"-2,5-2,-8-7,-7-4,-10 0,-16 0</inkml:trace>
  <inkml:trace contextRef="#ctx0" brushRef="#br0" timeOffset="1146.754">1439 61,'70'-16,"-39"7,0 1,0 2,1 1,0 2,0 1,11 1,-42 1,1 0,0-1,0 1,0 0,0 0,0 0,0 0,0 0,0 1,0-1,0 1,0-1,0 1,0 0,0 0,0-1,-1 1,1 1,0-1,-1 0,1 0,-1 0,1 1,-1-1,0 1,1-1,-1 1,0 0,0 0,0-1,0 1,-1 0,1 0,0 0,-1 0,1 0,-1 0,0 0,0 0,1 0,-1 0,-6 11,0 0,0-1,-1 0,0-1,-1 1,0-1,-1-1,-1 0,-2 2,-1 3,-154 132,162-144,1 0,-1 0,0 1,1-1,0 1,0 0,0 0,0 1,1-1,0 1,0 0,0 0,0 0,1 0,0 0,0 0,0 1,0-1,1 2,3-4,0 0,0-1,0 1,1 0,-1-1,1 0,0 0,0 0,0 0,0 0,0 0,0-1,0 1,0-1,0 0,1 0,-1 0,1-1,-1 1,0-1,1 0,-1 0,1 0,-1 0,1 0,1-1,0 1,31 2,-1-2,1-1,0-2,-1-1,0-2,0-1,0-2,14-6,-26 3,-5 0</inkml:trace>
  <inkml:trace contextRef="#ctx0" brushRef="#br0" timeOffset="1605.301">2145 89,'0'10,"0"17,-4 9,-3 3,1 0,1-2,1-2,2-3,1-2,0 0,1-7</inkml:trace>
  <inkml:trace contextRef="#ctx0" brushRef="#br0" timeOffset="1834.984">2399 61,'-14'39,"-5"16,1 5,3-3,5-7,3-7,4-11</inkml:trace>
  <inkml:trace contextRef="#ctx0" brushRef="#br0" timeOffset="2232.436">2089 175,'0'-8,"1"0,0 1,1-1,0 1,0-1,0 1,1 0,0 0,0 0,1 0,0 1,0-1,1 1,0 0,0 1,0-1,0 1,1 0,0 0,0 0,1 1,-1 0,1 0,0 1,0 0,0 0,0 1,0-1,1 2,-1-1,1 1,0 0,-1 1,1-1,-1 1,1 1,0 0,-1 0,1 0,-1 1,1 0,-1 1,0 0,0 0,0 0,0 1,2 1,21 18,-26-18,0-1,0 0,0-1,0 1,1-1,-1 1,1-1,0-1,0 1,0-1,0 0,0 0,1 0,-1-1,1 0,-1 0,1 0,-1-1,1 1,-1-2,1 1,0 0,-1-1,1 0,-1 0,0-1,4-1,82-60,-78 52</inkml:trace>
  <inkml:trace contextRef="#ctx0" brushRef="#br0" timeOffset="3654.782">2992 33,'-7'-5,"0"1,0 0,0 1,-1 0,0 0,0 0,0 1,0 0,0 1,0 0,0 0,0 1,-1 0,1 0,0 1,0 0,0 0,0 1,0 0,0 1,0 0,0 0,1 0,0 1,0 0,0 0,0 1,0 0,1 1,0-1,0 1,1 0,-5 6,6-9,0 1,0-1,0 1,1 0,-1 0,1 1,0-1,1 1,-1-1,1 1,0 0,0 0,0 0,0 0,1 0,0 0,0 0,1 1,-1-1,1 0,0 1,1-1,-1 0,1 0,0 1,0-1,1 0,0 0,0 0,0 0,0-1,1 1,-1-1,4 5,1-4,1 0,-1-1,1 1,0-2,0 1,0-1,1 0,-1 0,1-1,-1-1,1 1,0-1,0-1,0 0,0 0,-1 0,1-1,0-1,0 0,-1 0,1 0,-1-1,0 0,0-1,0 0,0 0,0-1,-1 0,0 0,1-2,169-108,-176 114,1 1,-1-1,1 1,0-1,0 1,-1 0,1-1,0 1,0 0,-1 0,1 0,0 0,0 1,-1-1,1 0,0 1,-1 0,1-1,0 1,-1 0,1-1,-1 1,1 0,-1 0,1 0,-1 1,0-1,0 0,0 0,1 1,-1-1,0 1,0-1,-1 1,1-1,0 1,0-1,-1 1,1 0,-1 0,0-1,1 1,-1 0,0-1,0 1,0 0,0 0,0-1,-1 1,1 0,0 0,-1 0,7 20,-3-16,0 0,0 0,1 0,-1 0,2 0,-1-1,1 0,-1 0,1 0,1 0,-1-1,1 0,-1 0,1-1,0 1,1-1,-1-1,0 1,1-1,0 0,-1 0,1-1,0 0,0 0,0-1,0 0,0 0,0 0,-1-1,1 0,0 0,0-1,-1 0,1 0,1-1,20-4,-3 1</inkml:trace>
  <inkml:trace contextRef="#ctx0" brushRef="#br0" timeOffset="4169.905">1496 739,'68'17,"7"-13,0-2,0-4,-1-3,67-14,-28 5,556-50,-355 58,-280 2,-6-2</inkml:trace>
  <inkml:trace contextRef="#ctx0" brushRef="#br0" timeOffset="4589.76">2372 936,'-10'34,"-8"25,0 7,2-2,4-8,4-8,-2-8,2-5,2-5,1-2,2-5</inkml:trace>
  <inkml:trace contextRef="#ctx0" brushRef="#br0" timeOffset="4835.348">2032 1020,'44'-9,"32"-9,14 0,6-3,-4 3,-9 4,-12 4,-10 5,-9 2,-5-2,-6-1,-9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49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86 311,'479'-29,"-165"1,-291 32,-5 3</inkml:trace>
  <inkml:trace contextRef="#ctx0" brushRef="#br0" timeOffset="250.255">0 536,'44'0,"37"0,16 0,0-5,-7-1,-13 0,-11 1,-11 2,-11 1,-8-4,-5-1,-8 1</inkml:trace>
  <inkml:trace contextRef="#ctx0" brushRef="#br0" timeOffset="627.463">367 1,'108'47,"2"-5,70 17,-70-24,-106-34,7 2,0-1,-1 2,1-1,-1 2,0-1,0 1,-1 1,1 0,-1 0,0 1,-1 0,1 0,-1 1,5 7,-12-12,0-1,0 1,0 0,0 0,0 0,-1 0,1 0,-1 0,0-1,0 1,0 0,0 0,0 0,-1 0,1 0,-1 0,0 0,0 0,0-1,0 1,-1 0,1-1,-1 1,1-1,-1 1,0-1,0 0,0 1,-2 0,-76 58,65-52,-283 176,274-170,1 1,0 1,2 1,0 0,-13 16,23-20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1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28,'-2'0,"0"0,0 1,0-1,0 0,0 1,0 0,0 0,0-1,0 1,1 0,-1 0,0 1,0-1,1 0,-1 1,1-1,-1 1,1-1,0 1,0-1,0 1,-1 0,2 0,-1 0,0 0,0-1,0 1,1 1,-80 215,50-86,29-130,0-1,1 1,-1 0,1 0,-1 0,1-1,0 1,0 0,0 0,0 0,0 0,0 0,0 0,1-1,-1 1,1 0,-1 0,1-1,0 1,0 0,0-1,0 1,0 0,0-1,0 1,0-1,0 0,1 1,-1-1,1 0,-1 0,1 0,-1 0,1 0,0 0,-1 0,1-1,0 1,0-1,0 1,-1-1,1 0,0 1,0-1,0 0,85-14,168-71,-231 79</inkml:trace>
  <inkml:trace contextRef="#ctx0" brushRef="#br0" timeOffset="269.105">525 0,'-53'131,"5"2,5 6,-6 141,48-276,0 0,0-1,0 1,0-1,1 1,-1 0,1-1,0 1,0 0,0 0,0-1,1 1,-1 0,1-1,0 1,0-1,1 1,-1-1,1 1,-1-1,1 0,0 0,0 0,1 0,-1 0,1 0,-1-1,1 1,2 1,12 3</inkml:trace>
  <inkml:trace contextRef="#ctx0" brushRef="#br0" timeOffset="568.962">892 310,'-10'44,"-2"23,-5 5,1-5,3-8,3-11,5-7,2-7,1-4,7-7,2-3,0-9,-2-7</inkml:trace>
  <inkml:trace contextRef="#ctx0" brushRef="#br0" timeOffset="824.017">1118 395,'-14'38,"-6"28,2 6,-2-8,4-10,3-10,5-8,8-4,4-9</inkml:trace>
  <inkml:trace contextRef="#ctx0" brushRef="#br0" timeOffset="1232.19">722 395,'13'-16,"0"1,1 1,0 0,1 1,1 1,0 0,0 1,1 1,1 1,0 0,0 1,0 1,1 1,0 0,1 1,0 2,-13 4,1 0,-1 1,0 0,0 0,0 1,-1-1,1 2,-1-1,1 1,-1 0,0 0,0 1,-1 0,1 0,-1 0,0 0,2 5,77 54,-72-62,0-1,1 0,-1-1,0 0,1-1,-1-1,0 0,1 0,-1-1,0-1,-1 0,1 0,-1-1,0-1,0 0,0 0,-1-1,0-1,0 0,-1 0,9-6</inkml:trace>
  <inkml:trace contextRef="#ctx0" brushRef="#br0" timeOffset="1868.731">2020 338,'-39'16,"1"2,0 2,2 1,0 1,1 3,1 0,-1 5,-42 70,75-96,0 0,0 1,1-1,-1 0,1 0,0 1,0-1,1 1,-1-1,1 1,0-1,0 1,0-1,1 1,0-1,0 1,0-1,0 0,1 1,-1-1,1 0,0 0,0 0,1 0,-1-1,2 3,0-3,0 1,1-1,-1 1,0-1,1 0,0-1,0 1,0-1,0 0,0 0,0-1,1 0,-1 1,0-2,1 1,-1-1,1 1,-1-2,0 1,1 0,-1-1,1 0,0-1,119-47,75-102,-199 150,0 0,0 1,0-1,0 0,1 0,-1 1,0-1,0 1,0-1,0 1,1 0,-1-1,0 1,1 0,-1 0,0 0,0 0,1 0,-1 0,0 0,1 0,-1 0,0 1,0-1,1 0,-1 1,0 0,0-1,0 1,0-1,0 1,1 0,-1 0,0 0,-1 0,1-1,0 1,0 0,0 1,-1-1,1 0,0 0,0 1,10 61,-8-34,-2-24,0-1,0 0,0 0,1 1,0-1,0 0,0 0,0-1,1 1,0 0,-1-1,1 0,1 1,-1-1,0 0,1-1,-1 1,1-1,0 1,0-1,0 0,0 0,0-1,0 1,1-1,-1 0,1 0,-1-1,0 1,3-1,17 0</inkml:trace>
  <inkml:trace contextRef="#ctx0" brushRef="#br0" timeOffset="2283.285">2331 84,'129'-21,"113"15,-240 5,-1 1,1 0,0 0,0 0,-1 1,1-1,0 0,-1 1,1-1,-1 1,1-1,0 1,-1 0,1 0,-1 0,0-1,1 1,-1 1,0-1,1 0,-1 0,0 0,0 1,0-1,0 1,0-1,0 0,-1 1,1 0,0-1,-1 1,1-1,-1 1,0 0,0-1,1 1,-1 0,0-1,0 1,0 0,-1 0,1-1,0 1,-1 0,1-1,-1 1,1-1,-1 1,0-1,0 1,1-1,-1 1,-1 0,-126 127,126-128,1 0,0 0,0 1,0-1,0 0,0 1,0-1,0 1,0-1,1 1,-1-1,0 1,1 0,-1-1,1 1,0 0,0-1,0 1,0 0,0 0,0-1,0 1,0 0,0-1,1 1,-1 0,1-1,-1 1,1-1,0 1,0-1,0 1,0-1,0 1,0-1,0 0,0 0,0 1,0-1,1 0,-1 0,1 0,-1 0,1 0,-1-1,78 25,35-7,-89-13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0 115,'107'-15,"1"5,0 5,67 6,-98-1,728 1,-679-6,0-6,0-5,58-18,-161 29,124-10,-136 19,-6 3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28,'7'-3,"0"-1,0 1,0 0,0 0,1 1,-1 0,1 1,0 0,-1 0,1 0,0 1,6 0,-12-1,1 1,0-1,-1 0,1 1,0 0,-1-1,1 1,0 0,-1 1,1-1,0 0,-1 1,1-1,0 1,-1 0,1 0,-1 0,1 0,-1 0,0 1,1-1,-1 1,0-1,0 1,0 0,0 0,0 0,-1 0,1 0,-1 1,1-1,-1 0,0 1,1-1,-1 1,-1-1,1 1,0-1,-1 1,1 0,-1-1,0 1,0 0,0-1,0 1,0 0,0-1,-1 1,0 0,1-1,-1 1,0-1,0 1,-126 102,126-104,0 0,0 0,1 0,-1 0,0 0,1 0,-1 0,0 0,1 1,-1-1,1 0,0 0,-1 0,1 1,0-1,0 0,0 0,0 1,0-1,0 0,0 0,0 1,0-1,1 0,-1 0,1 0,-1 1,1-1,-1 0,1 0,-1 0,1 0,0 0,0 0,-1 0,1 0,0 0,0-1,0 1,0 0,0 0,0-1,0 1,0-1,1 1,-1-1,0 1,0-1,0 0,1 1,63 13,-41-15,0 0,0-2,-1-1,1 0,-1-2,0-1,19-8,-19 7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8.2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68,'24'-5,"23"-1,7 0,0 1,-5 1,-5 2,-6 1,-5 0,-2-3,-3-3,0 2,-1 0,-5-3,-6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8.4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1,'43'9,"34"-1,8-2,-6-2,-11-2,-12-6,-11-2,-9 0,-5 0,-8 2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7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31,'0'73,"-12"179,3-194,3 1,2 0,3 0,4 26,-3-85</inkml:trace>
  <inkml:trace contextRef="#ctx0" brushRef="#br0" timeOffset="283.328">0 31,'39'0,"26"0,13 0,-3 0,-4 0,-10 0,-5-5,-8-2,-7 1,-5 1,-5 2,-2 0,-2 2,0 1,0 0,-5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11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5,'-30'-3,"1"2,-1 1,1 1,0 2,-1 1,1 1,0 1,1 2,-9 4,16-5,1 1,1 0,-1 2,1 0,1 1,0 1,1 1,0 0,1 1,1 1,0 1,1 0,0 1,-1 4,13-19,0 0,0 0,0 0,0 1,1-1,-1 1,1-1,0 1,0-1,0 1,0 0,0 0,0-1,1 1,-1 0,1 0,0 0,0 0,0 0,0 0,0 0,1-1,-1 1,1 0,0 0,0 0,0-1,0 1,1-1,-1 1,1-1,-1 1,1-1,0 0,0 1,0-1,0 0,0-1,0 1,1 0,-1 0,1-1,1 1,12 2,0-1,0 0,0-2,1 0,-1 0,0-2,1 0,-1-1,0 0,4-2,26-9,-2-1,0-2,0-3,-2-1,15-10,-30 16,190-97,-214 109,-1 1,0 0,1 0,-1 1,1-1,-1 0,1 1,0-1,-1 1,1 0,0 0,-1 0,1 0,-1 1,1-1,0 1,-1 0,1-1,-1 1,1 0,-1 0,0 1,1-1,-1 0,0 1,0-1,0 1,0 0,0 0,1 1,40 77,-18-28,-18-44,0 0,0-1,1 1,0-2,0 1,1-1,0 0,0-1,0 0,1 0,0-1,-1-1,2 1,-1-2,0 1,0-1,11 0,4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1:32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0,'17'91,"7"117,-19-177,0 0,-2 0,-1 0,-2 0,-1 1,-1-1,-5 21,-12 114,19-142</inkml:trace>
  <inkml:trace contextRef="#ctx0" brushRef="#br0" timeOffset="359.917">1 141,'22'-14,"1"1,1 1,0 1,1 1,0 1,1 2,-1 0,1 2,1 0,-1 2,1 1,13 1,-31 2,1 0,-1 1,0 0,0 0,0 1,-1 0,1 1,0 0,-1 0,0 1,0 0,-1 0,1 1,-1 0,0 0,-1 0,1 1,-1 0,-1 1,1-1,-1 1,-1 0,1 1,-1-1,-1 1,0-1,0 1,0 0,-1 0,-1 0,1 1,-2-1,1 0,-1 3,2 9,-1 1,-1-1,-1 1,-1-1,-1 1,-1-1,0 0,-2 0,0 0,-8 14,1-7,-2-1,0 0,-2-1,-1-1,-1-1,-2-1,0 0,-1-2,-1 0,0-2,-2 0,-1-2,0-1,-26 12,-4-10,32-13</inkml:trace>
  <inkml:trace contextRef="#ctx0" brushRef="#br0" timeOffset="1455.766">1045 424,'-13'-4,"-1"1,1 0,-1 1,0 1,1 0,-1 1,0 1,0 0,1 0,-1 1,0 1,1 1,0 0,0 0,0 1,1 1,-1 0,1 1,1 0,-1 1,1 1,1-1,-1 1,1 1,1 0,0 1,-2 3,6-9,0 1,0 0,1 1,0-1,0 1,0 0,1 0,0 0,0 0,1 0,0 1,0-1,0 1,1 0,1-1,-1 1,1 0,0 0,1-1,0 1,1 3,-1-9,0 1,0-1,1 0,-1 1,1-1,0 0,-1 0,1 0,0 0,0 0,0-1,0 1,0-1,1 1,-1-1,0 0,1 0,-1 0,1 0,-1 0,1 0,-1-1,1 1,0-1,-1 0,1 0,0 0,-1 0,1 0,0-1,0 1,80-29,-44 5,-1-3,-1-1,-2-2,0-1,-2-2,-2-1,8-12,-30 36,18-15,-27 24,1 1,-1 0,0-1,1 1,-1-1,0 1,1 0,-1-1,0 1,1 0,-1 0,1-1,-1 1,1 0,-1 0,0-1,1 1,-1 0,1 0,-1 0,1 0,-1 0,1 0,-1 0,1 0,-1 0,1 0,-1 0,1 0,-1 0,1 0,-1 1,1-1,-1 0,1 0,-1 0,1 1,-1-1,0 0,1 1,-1-1,1 0,-1 1,0-1,0 0,1 1,-1-1,0 1,1-1,-1 1,0-1,0 1,0-1,0 0,1 1,-1-1,0 1,0-1,0 1,0-1,0 1,0-1,0 1,0-1,-1 1,-8 71,6-62,1-1,0 1,0 0,1 0,1-1,0 1,0 0,1 0,0 0,2 6,-2-13,-1-1,1 0,0 0,0 0,1-1,-1 1,0 0,1 0,-1-1,1 1,-1 0,1-1,0 0,-1 1,1-1,0 0,0 0,0 0,0 0,0 0,0-1,0 1,1 0,-1-1,0 0,0 1,0-1,1 0,-1 0,0-1,0 1,1 0,-1-1,0 1,0-1,0 1,0-1,0 0,0 0,2-1,77-50,43-102,-123 153,-1 1,0-1,1 1,-1 0,1-1,-1 1,1 0,-1-1,1 1,-1 0,1-1,0 1,-1 0,1 0,-1 0,1 0,0 0,-1 0,1-1,-1 1,1 1,0-1,-1 0,1 0,-1 0,1 0,0 0,-1 0,1 1,-1-1,1 0,-1 0,1 1,-1-1,1 1,-1-1,1 0,-1 1,1-1,-1 1,0-1,1 1,-1-1,0 1,1-1,-1 1,0-1,0 1,0 0,1-1,-1 1,0-1,0 1,0-1,0 1,0 0,0-1,0 1,0 0,0-1,0 1,0-1,2 47,-2-43,0 1,-1 1,1-1,-1 1,2-1,-1 1,1-1,-1 1,1-1,1 1,-1-1,1 0,0 0,0 0,1 0,-1 0,1 0,0-1,1 1,-1-1,4 4,-4-8,1 0,-1 0,1 0,-1 0,0-1,1 1,-1-1,0 0,1 0,-1 0,0 0,0-1,0 1,0-1,0 0,0 0,-1 0,1 0,-1 0,1-1,-1 1,0-1,0 0,0 1,1-3,-2 4,128-225,-128 225,-1 0,1 1,-1-1,1 0,0 0,-1 1,1-1,0 1,0-1,-1 0,1 1,0 0,0-1,0 1,0-1,-1 1,1 0,0 0,0-1,0 1,0 0,0 0,0 0,0 0,0 0,0 0,0 0,0 1,0-1,-1 0,1 0,0 1,0-1,0 0,0 1,0-1,-1 1,1-1,0 1,0 0,-1-1,1 1,0 0,-1-1,1 1,-1 0,1 0,-1 0,1-1,-1 1,0 0,1 0,-1 0,0 0,0 0,0 0,1 0,16 59,-17-58,15 85,-3 1,-5 0,-3 0,-6 63,2-133,-1 0,-1 0,0 0,-1 0,-1 0,-1 0,0-1,-2 0,0 0,0 0,-2-1,0 0,-1-1,0 0,-1-1,-1 0,0 0,-1-1,-14 10,25-21,0-1,0 1,-1-1,1 0,0 0,0 1,-1-2,1 1,-1 0,1 0,-1-1,1 0,-1 1,1-1,-1 0,1 0,-1 0,1-1,-1 1,1-1,-1 1,1-1,-1 0,1 0,0 0,-1 0,1 0,0 0,0-1,0 1,0-1,0 0,0 1,0-1,1 0,-1 0,1 0,-1 0,1-1,0 1,-1 0,1 0,1-1,-1 1,0-1,0 1,1-3,-2-15,1 1,2-1,0 0,1 0,0 0,2 1,1-1,0 1,1 0,1 1,1-1,8-12,-4 6,1 0,1 1,1 1,2 0,0 2,1-1,4-1,-3 5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9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11,'-10'-3,"0"1,-1 0,1 0,0 1,0 0,-1 1,1 0,0 1,-1 0,1 1,0 0,0 0,0 1,0 0,0 1,1 0,0 1,0 0,-3 2,-11 10,1 2,0 0,1 1,2 1,0 1,1 1,1 1,1 0,1 1,1 0,2 2,-5 13,9-24,1-1,1 1,0 0,2 0,-1 1,2 0,0 0,1 0,1 0,1 0,0 0,1 0,1 0,0 0,1-1,1 1,1-1,1 2,-1-10,0 0,0 0,1 0,1-1,-1 1,1-2,1 1,-1-1,1 0,0 0,0-1,1 0,-1-1,1 0,0 0,0-1,1 0,-1 0,1-1,-1-1,4 1,6 0,0 0,1-2,-1 0,0-1,0-1,0-1,0 0,0-1,-1-2,8-2,-11 2,0 0,0-1,-1-1,0 0,0-1,-1 0,0-1,-1-1,1-1,-8 7,-1 0,1 0,-1-1,-1 1,1-1,-1 0,0 0,0-1,0 1,-1 0,0-1,-1 0,1 1,-1-1,0 0,-1 0,0 0,0 0,0 1,-1-1,0 0,-1-2,1 1,-1 1,0 0,-1 0,1 0,-1 1,-1-1,1 0,-1 1,0 0,-1 0,1 0,-1 1,0-1,-1 1,1 1,-1-1,0 1,0-1,0 2,-1-1,0 1,1 0,-1 0,-5-1,12 5,1-1,-1 1,1-1,0 1,-1 0,1-1,-1 1,1 0,-1-1,0 1,1 0,-1-1,0 1,1 0,-1-1,0 1,0 0,0 0,0 0,0-1,0 1,0 0,0 0,0-1,0 1,0 0,0 0,0 0,-1-1,1 1,0 0,-1-1,1 1,0 0,-1-1,1 1,-1 0,1-1,-1 1,1-1,-1 1,1-1,-1 1,0-1,1 1,-1-1,0 1,0-1,1 0,-1 0,0 1,0-1,1 0,-1 0,0 0,0 0,1 0,-2 0,16 5,-1-1,0 0,1-1,0-1,0 0,0-1,0 0,0-1,0-1,2-1,18 2,169-20,-119 9,-60 10</inkml:trace>
  <inkml:trace contextRef="#ctx0" brushRef="#br0" timeOffset="653.574">991 716,'99'-159,"7"3,37-32,-115 160,-28 28,1-1,0 1,-1 0,1 0,0 0,-1 0,1 0,0 0,-1 0,1 0,0 0,0 0,-1 0,1 0,0 0,-1 1,1-1,-1 0,1 0,0 1,-1-1,1 0,-1 1,1-1,0 1,-1-1,0 1,1-1,-1 1,1-1,-1 1,1-1,-1 1,0 0,0-1,1 1,-1 0,0-1,0 1,0 0,1-1,-1 1,0 0,0-1,0 1,0 0,0-1,0 1,-1 0,1-1,0 1,0 0,0-1,-1 1,1 96,-2-82,1 1,0-1,2 1,0-1,0 1,1-1,1 0,4 12,-6-23,1-1,-1 1,1-1,0 1,0-1,0 0,1 0,-1 0,1 0,-1 0,1-1,0 1,0-1,0 1,1-1,-1 0,0 0,1-1,-1 1,1-1,0 0,-1 0,1 0,0 0,0 0,0-1,-1 0,1 0,0 0,0 0,0-1,0 1,-1-1,1 0,0 0,0 0,-1-1,1 1,-1-1,0 0,1 0,-1 0,0-1,0 1,0-1,0 1,1-3,110-159,-80 109,63-104,-97 160,0-1,0 0,0 1,0-1,0 1,0-1,0 0,0 1,0-1,0 0,0 1,0-1,0 0,0 1,0-1,0 0,0 1,1-1,-1 0,0 1,0-1,0 0,1 1,-1-1,0 0,0 0,1 1,-1-1,0 0,1 0,-1 0,0 0,1 1,-1-1,0 0,1 0,-1 0,0 0,1 0,-1 0,0 0,1 0,-1 0,0 0,1 0,-1 0,1 0,-1 0,0 0,1 0,-1 0,0 0,1-1,-1 1,0 0,1 0,-1 0,0-1,0 1,1 0,-1 0,0-1,0 1,1 0,-1-1,-2 33,-5-2,3-16,0 0,1 0,1 1,0 0,1-1,1 1,0 0,1-1,1 1,1 5,53 148,-47-150</inkml:trace>
  <inkml:trace contextRef="#ctx0" brushRef="#br0" timeOffset="1131.99">2148 490,'-7'0,"0"0,0 0,0 1,0 0,0 1,0-1,0 1,1 1,-1-1,1 1,0 0,-1 0,1 1,1 0,-1 0,1 1,-1-1,1 1,0 0,1 0,-1 1,1-1,-1 3,5-5,0 0,1 0,-1 0,1 0,-1 0,1 0,0 0,0 0,0 0,0 0,1 0,-1-1,1 1,0-1,-1 1,1-1,0 1,1-1,-1 0,0 0,1 0,-1 0,1-1,-1 1,1-1,0 1,0-1,0 0,0 0,-1 0,2-1,-1 1,0-1,0 1,0-1,0 0,2 0,19 7,-22-6,1-1,0 1,-1-1,1 1,-1 0,1 0,-1 0,1 0,-1 1,0-1,1 1,-1-1,0 1,0 0,0 0,0-1,-1 2,1-1,0 0,-1 0,0 0,1 1,-1-1,0 1,0-1,0 1,0-1,-1 1,1 0,-1-1,0 1,1 0,-1-1,-1 1,1 0,0-1,0 1,-1 0,0-1,1 1,-1-1,0 1,0-1,-1 1,1-1,0 0,-1 1,-1 1,-4 0,0 0,0-1,0 0,0 0,-1 0,1-1,-1 0,0-1,0 0,0 0,1 0,-8-1,-12 1</inkml:trace>
  <inkml:trace contextRef="#ctx0" brushRef="#br0" timeOffset="1534.085">4 970,'143'10,"0"-7,0-6,0-6,37-12,90-4,510-38,-444 57,-306 6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21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29 311,'58'-22,"309"-40,-265 38,-102 24,-10 5</inkml:trace>
  <inkml:trace contextRef="#ctx0" brushRef="#br0" timeOffset="252.449">1 452,'28'4,"30"3,9-6,-2-2,-2-2,-8-5,-7 0,-8 0,-6 2,-4 1,-6-2,-4 0,1 0,-4-2,-5-1</inkml:trace>
  <inkml:trace contextRef="#ctx0" brushRef="#br0" timeOffset="649.849">283 1,'6'12,"1"1,0-1,1 0,0 0,1-1,0-1,1 1,0-1,1-1,0 0,0 0,1-1,0-1,1 0,-1 0,1-1,0-1,1 0,-1-1,1-1,0 0,6 0,109 45,-125-46,0 0,-1 0,1 0,0 0,-1 1,0 0,1 0,-1 0,0 0,0 0,-1 0,1 1,-1 0,0-1,0 1,0 0,0 0,0 0,-1 0,0 0,0 0,0 1,0-1,-1 0,0 1,0-1,0 0,0 1,-1-1,1 0,-1 0,0 1,0-1,-1 0,1 0,-1 0,0 0,0-1,0 1,-1 0,1-1,-2 2,-17 20,0 0,-2-1,-1-1,0-2,-2 0,-2-1,-87 79,75-46,28-29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28.7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339 227,'-1'-1,"1"1,-1-1,1 1,0 0,-1-1,1 1,-1 0,1 0,-1-1,1 1,-1 0,0 0,1 0,-1 0,1 0,-1-1,1 1,-1 0,1 0,-1 0,1 1,-1-1,0 0,1 0,-1 0,1 0,-1 0,1 1,-1-1,1 0,-1 0,1 1,-1-1,1 0,0 1,-1-1,1 1,-1-1,1 0,0 1,-1-1,1 1,0-1,0 1,-1-1,1 1,0-1,0 1,0-1,0 1,0 0,-1-1,1 1,0-1,0 1,1-1,-1 1,0-1,0 1,0 0,-6 39,6-39,-52 359,-21-68,61-268,8-24</inkml:trace>
  <inkml:trace contextRef="#ctx0" brushRef="#br0" timeOffset="329.149">0 254,'63'-9,"29"-4,5-4,-5 1,-13 3,-16 4,-13 3,-11 3,-6 2,-5 1,-7 5,-7 7,-6 1</inkml:trace>
  <inkml:trace contextRef="#ctx0" brushRef="#br0" timeOffset="1384.518">932 57,'47'-17,"101"-23,-70 44,-76-4,-1 0,0 1,1-1,-1 0,0 1,1-1,-1 1,0-1,0 1,1-1,-1 1,0 0,0 0,0 0,0 0,0 0,0 0,0 0,0 0,0 0,-1 0,1 0,0 1,-1-1,1 0,-1 0,1 1,-1-1,1 0,-1 1,0-1,0 1,0-1,0 0,0 1,0-1,0 0,0 1,-1-1,1 1,0-1,-1 0,1 0,-1 1,0-1,1 0,-1 0,0 0,0 1,0-1,0 0,0 0,-130 133,129-133,1 1,-1 0,1-1,-1 1,1 0,0 0,0 0,0 0,0 0,0 0,0 0,1 0,-1 0,1 0,-1 1,1-1,0 0,0 0,0 0,0 1,0-1,1 0,-1 0,1 0,-1 1,1-1,0 0,0 0,-1 0,2 0,-1 0,0-1,0 1,1 0,-1 0,1-1,-1 1,1-1,-1 1,1-1,0 0,0 0,0 1,0-1,0-1,0 1,0 0,0 0,0-1,1 1,-1-1,0 0,1 0,139 3,-116-4</inkml:trace>
  <inkml:trace contextRef="#ctx0" brushRef="#br0" timeOffset="1881.718">1355 593,'55'1,"145"-13,-19-23,-158 30,-3 2</inkml:trace>
  <inkml:trace contextRef="#ctx0" brushRef="#br0" timeOffset="2151.846">1439 791,'39'-5,"26"-2,8-4,-4 0,-9 2,-10 2,-9 2,-11 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39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455 66,'1'-2,"0"1,0-1,0 0,-1 1,1-1,0 0,-1 1,0-1,1 0,-1 0,0 0,0 1,0-1,0 0,0 0,0 0,0 0,-1 1,1-1,-1 0,1 0,-1 1,0-1,0 1,1-1,-1 0,0 1,-1-1,1 1,0 0,0-1,-1 1,1 0,0 0,-1 0,1 0,-1 0,0 0,1 0,-1 0,0 1,1-1,-1 1,0-1,0 1,1 0,-1 0,0-1,0 1,0 1,0-1,1 0,-1 0,0 1,0-1,1 1,-1-1,0 1,-1 0,-12 7,0-1,1 2,0 0,0 1,1 0,0 1,1 1,-2 2,-10 9,1-4,1 1,1 1,1 1,1 0,1 2,1 0,1 1,2 1,0 0,2 1,0 1,2 0,1 0,2 1,0 0,2 0,1 0,1 12,4-33,0 0,0 0,1 0,0-1,1 1,0 0,0-1,0 0,1 0,0 0,0 0,1 0,0-1,0 0,0 0,1 0,0-1,0 0,1 0,-1 0,1-1,0 0,0 0,0-1,1 0,-1 0,1-1,2 1,10 2,-1 0,1-2,0 0,1-1,-1-1,0-1,0 0,1-2,-1 0,17-5,-21 3,0-1,0-1,0 0,-1-1,0 0,-1-1,1-1,-1 0,12-12,-21 17,0-1,0 1,-1-1,1 0,-1-1,0 1,-1-1,1 0,-1 0,0 0,-1 0,0 0,1 0,-2-1,1 0,-1 1,0-1,0 1,-1-1,0 0,0 0,-1 1,0-1,0 0,0 1,-1-1,-1-2,-1 0,0 1,0-1,-1 1,0 0,0 1,0-1,-1 1,-1 0,1 0,-1 1,0 0,-1 0,1 1,-1-1,0 2,0-1,-1 1,1 1,-1-1,0 1,-9-1,35 19,4-11,-1 0,0-2,1 0,-1-2,1 0,-1-1,0-1,1-1,-1-1,1-1,23-2,114-22,-133 27</inkml:trace>
  <inkml:trace contextRef="#ctx0" brushRef="#br0" timeOffset="699.794">879 799,'49'-101,"4"-9,5 3,49-66,-88 144,64-69,-82 97,0 0,-1 0,1 0,0 1,0-1,0 0,0 0,0 1,0-1,0 0,0 1,0-1,0 1,0-1,0 1,0 0,0 0,0-1,1 1,-1 0,0 0,0 0,0 0,0 0,1 0,-1 0,0 1,0-1,0 0,0 1,0-1,0 1,0-1,0 1,0-1,0 1,0 0,0-1,0 1,0 0,0 0,0 0,-1 0,1 0,0 0,-1 0,1 0,-1 0,1 0,-1 0,1 0,-1 0,0 0,0 1,1-1,-1 0,0 0,0 0,0 0,0 1,-1-1,1 0,-49 259,49-256,-1 0,1 0,0 0,1 0,-1 0,1 0,0 0,-1 0,2 0,-1-1,0 1,1 0,0-1,0 1,0-1,0 1,0-1,1 0,-1 0,1 0,0-1,0 1,0-1,0 1,1-1,-1 0,1 0,-1 0,1-1,0 1,-1-1,1 0,0 0,0 0,0-1,0 1,0-1,0 0,0 0,0 0,0-1,0 1,0-1,-1 0,1 0,0-1,0 1,2-2,14-10,0-1,-1-1,0-1,-1-1,-1 0,-1-2,0 1,-2-2,0 0,-1-1,-1 0,1-4,13-19,88-138,-98 161,-17 37,-16 38,-34 154,49-201,0 1,1-1,0 0,0 0,1 1,0-1,0 0,1 0,-1 1,2-1,-1 0,1 0,0 0,1 0,-1 0,1-1,1 1,-1-1,1 0,0 0,1 0,-1 0,1-1,0 0,1 0,-1 0,1 0,0-1,6 3,8-2</inkml:trace>
  <inkml:trace contextRef="#ctx0" brushRef="#br0" timeOffset="1099.519">2177 460,'-13'0,"0"1,0 0,0 1,1 0,-1 1,0 0,1 1,0 0,0 1,0 0,1 1,-9 6,19-11,0 0,0 0,0 0,-1 0,1 0,0 1,1-1,-1 0,0 1,0-1,0 0,1 1,-1-1,1 1,-1-1,1 1,0 0,0-1,-1 1,1-1,0 1,0-1,1 1,-1 0,0-1,0 1,1-1,-1 1,1-1,-1 1,1-1,0 1,0-1,-1 0,1 1,0-1,0 0,1 1,48 48,-37-39,-9-9,0 0,-1 1,0-1,1 1,-1 0,0 0,0 0,-1 0,1 1,-1-1,0 1,0 0,0-1,0 1,0 0,-1 0,0 0,0 0,0 0,0 0,-1 1,1-1,-1 0,0 0,0 1,-1-1,1 0,-1 0,0 0,0 0,0 0,-1 0,0 0,0 1,-1-3,0 0,0 0,0 0,-1-1,1 1,0-1,-1 0,1 0,-1 0,0 0,1 0,-1-1,0 0,1 0,-1 0,0 0,1 0,-1-1,0 0,1 0,-1 0,1 0,-1 0,1-1,-3-1,-19-9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26,'3'-3,"1"0,0 1,0-1,0 1,1 0,-1 0,0 0,1 1,-1-1,1 1,0 0,-1 1,1-1,0 1,0 0,-1 0,1 0,0 1,-1-1,1 1,0 1,-1-1,1 0,-1 1,4 2,-6-1,-1 0,0 0,0 1,-1-1,1 0,-1 1,1-1,-1 0,0 1,0-1,0 0,-1 1,1-1,-1 0,0 1,0-1,0 0,0 0,-1 0,1 0,-1 0,0 0,0 0,0 0,0-1,-2 2,-2 7,3-9,1 1,-1 0,1 0,0 0,-1 0,1 0,1 1,-1-1,0 1,1-1,0 1,0 0,0-1,0 1,1 0,-1 0,1-1,0 1,0 0,0 0,1 0,-1-1,1 1,0 0,0-1,0 1,1 0,-1-1,1 0,0 1,0-1,0 0,0 0,0 0,1 0,0 0,-1-1,1 1,0-1,3 2,4-2,1-1,0 0,-1-1,1-1,0 1,-1-2,1 1,-1-2,1 1,-1-1,0-1,0 0,0 0,-1-1,9-5,10-3,0 1,-3 2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34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310 364,'-26'32,"-42"191,66-219,1 0,-1 0,1 0,0 0,0 0,0 0,1 0,0 0,-1 1,2-1,-1 0,0 0,1 0,0 1,0-1,0 0,0 0,0 0,1-1,0 1,0 0,0 0,0-1,1 1,-1-1,1 0,0 0,0 0,0 0,0-1,1 1,-1-1,1 1,0-1,-1 0,1-1,0 1,0-1,0 0,0 0,0 0,0 0,1 0,-1-1,2 0,6-1,-1-1,0-1,1 0,-1 0,0-1,0-1,-1 1,0-2,1 1,-2-2,1 1,-1-1,2-2,3-7</inkml:trace>
  <inkml:trace contextRef="#ctx0" brushRef="#br0" timeOffset="271.305">564 307,'-14'43,"-10"29,0 7,3-1,6-8,5-11,0-12,1-8,2-7,2-3,3-2,1-1,0 0,2 1,4 0,2-5</inkml:trace>
  <inkml:trace contextRef="#ctx0" brushRef="#br0" timeOffset="521.511">819 590,'-14'38,"-6"23,7 5,5-4,8-12,5-14</inkml:trace>
  <inkml:trace contextRef="#ctx0" brushRef="#br0" timeOffset="752.661">1101 533,'-19'39,"-12"26,1 8,4-5,7-8,7-10,10-13,5-13</inkml:trace>
  <inkml:trace contextRef="#ctx0" brushRef="#br0" timeOffset="1104.125">734 618,'4'-8,"1"0,0 1,1 0,-1 0,1 0,1 1,-1 0,1 0,0 0,1 1,-1 0,1 1,0 0,0 0,0 0,1 1,-1 1,1-1,-1 1,1 1,0-1,0 1,0 1,0 0,0 0,0 1,0 0,0 1,-1 0,1 0,0 1,-1 0,0 0,0 1,2 1,-5 0,0-1,1 1,0-1,0 0,0 0,0 0,0-1,1 0,0 0,-1-1,1 0,0 0,0-1,0 0,0 0,0 0,1-1,-1 0,0 0,0-1,0 0,0 0,0-1,6-2,11-8</inkml:trace>
  <inkml:trace contextRef="#ctx0" brushRef="#br0" timeOffset="1552.936">1807 420,'-53'25,"1"2,1 2,2 3,1 1,-41 39,85-70,0 1,0 0,0 0,0 1,1-1,-1 1,1-1,0 1,0 0,0 1,1-1,-1 0,1 1,0-1,0 1,1 0,-1-1,1 1,0 0,1 0,-1 0,1 0,0 0,0 0,0 0,1 0,0 0,0-1,0 1,0 0,1 0,0-1,0 1,0-1,0 1,1-1,0 0,0 0,0 0,0 0,0-1,5 4,-4-5,1 1,-1-1,1 0,0 0,-1 0,1 0,0-1,0 0,0 0,0 0,1-1,-1 0,0 0,0 0,0 0,0-1,0 0,0 0,0 0,0-1,0 0,0 0,-1 0,1 0,-1-1,1 0,108-88,-109 87,169-183,-172 186,-1 0,0 0,1 0,-1 0,0 0,1 0,-1 0,1 0,0 1,-1-1,1 0,0 0,-1 1,1-1,0 0,0 1,0-1,-1 1,1-1,0 1,0-1,0 1,0-1,0 1,0 0,0 0,0 0,0-1,0 1,0 0,0 0,0 0,0 0,0 1,0-1,0 0,0 0,0 1,0-1,0 0,0 1,0-1,0 1,0-1,-1 1,1 0,0-1,0 1,-1 0,1 0,0-1,-1 1,1 0,-1 0,1 0,-1 0,1 0,-6 96,3-93,0 1,1-1,-1 1,1-1,0 1,0 0,0-1,1 1,0 0,0 0,0 0,0-1,1 1,0 0,0-1,0 1,1 0,-1-1,1 1,0-1,0 0,1 0,-1 0,1 0,0 0,0 0,0-1,1 1,-1-1,1 0,0 0,17 9</inkml:trace>
  <inkml:trace contextRef="#ctx0" brushRef="#br0" timeOffset="2016.847">2004 82,'24'-10,"10"-7,1 3,0 1,1 1,26-4,3 20,-64-3,1-1,-1 1,0 0,0 0,0-1,0 1,0 0,0 0,0 0,0 0,0 0,0 1,-1-1,1 0,0 0,-1 0,1 1,-1-1,1 0,-1 1,0-1,1 0,-1 1,0-1,0 0,0 1,0-1,0 1,0-1,-1 0,1 1,0-1,-1 0,1 1,-1-1,1 0,-1 0,0 1,1-1,-1 0,0 0,0 0,-1 1,-130 139,131-138,1 0,0 1,0-1,0 0,1 0,-1 0,1 0,-1 1,1-1,0 0,1 0,-1-1,0 1,1 0,-1 0,1-1,0 1,0 0,0-1,0 0,1 0,-1 1,1-1,-1-1,1 1,0 0,-1-1,1 1,0-1,0 0,0 0,3 1,17 13,-20-14,0 0,0 1,0-1,0 1,-1 0,1 0,-1 0,1 0,-1 0,0 0,0 1,0-1,0 1,0-1,0 1,-1 0,0 0,1 0,-1 0,0 0,0 0,0 0,-1 0,1 0,-1 0,0 1,0-1,0 0,0 0,-1 0,1 0,-1 1,1-1,-1 0,0 0,-1 0,1 0,0-1,-1 1,0 0,1 0,-1-1,-1 2,-6 1,1 0,0 0,-1-1,0-1,0 1,0-1,-1-1,1 0,0 0,-1-1,0 0,1 0,-1-1,1-1,-1 0,0 0,-9-4</inkml:trace>
  <inkml:trace contextRef="#ctx0" brushRef="#br0" timeOffset="4166.791">0 1182,'56'17,"149"21,-2-39,-1-9,0-9,169-39,-176 27,360-44,-335 48,-191 28,-31 5</inkml:trace>
  <inkml:trace contextRef="#ctx0" brushRef="#br0" timeOffset="19971.351">1214 279,'141'-25,"-139"25,0 0,0 0,1 0,-1 1,0-1,0 1,0-1,0 1,0 0,0-1,0 1,0 0,0 0,0 0,-1 1,1-1,0 0,-1 1,1-1,-1 1,1 0,-1-1,0 1,0 0,0 0,0 0,0 0,0 0,0 0,0 0,-1 0,1 0,-1 0,0 0,0 0,1 0,-1 0,-1 1,1-1,0 0,0 0,-1 0,1 0,-1 0,0 0,0 0,1 0,-1 0,-1 0,1 0,0 0,0-1,-2 2,-25 64,28-66,0 1,0 0,0-1,0 1,0 0,0-1,0 1,1-1,-1 1,1 0,-1-1,1 1,-1-1,1 1,0-1,0 1,0-1,0 0,0 1,0-1,0 0,0 0,0 0,1 0,-1 0,0 0,1 0,-1 0,1-1,-1 1,1 0,-1-1,1 1,0-1,-1 0,1 0,-1 1,1-1,0 0,-1 0,1 0,0-1,101-24,-94 22,17-8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2.9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103 0,'-7'3,"-1"1,1 0,0 0,0 1,0 0,0 0,1 0,0 1,0 0,0 0,1 0,0 2,3-6,0 0,1 0,-1 0,0 0,1 0,0 1,0-1,0 0,0 1,0-1,0 1,0 0,1-1,-1 1,1-1,0 1,0 0,0-1,0 1,0 0,1-1,-1 1,1 0,0-1,-1 1,1-1,0 1,1-1,-1 0,0 1,1-1,-1 0,1 0,0 0,0 0,0 0,0 0,0 0,60 26,19 13,-79-40,0 1,0 0,0 0,0 0,-1 1,1-1,0 0,-1 1,0-1,1 1,-1-1,0 1,0-1,-1 1,1 0,0 0,-1-1,0 1,0 0,0 0,0 0,0-1,0 1,-1 0,1 0,-1 0,0-1,0 1,0 0,-1 2,-1-1,0 0,0 1,0-1,0-1,-1 1,0 0,1-1,-1 1,-1-1,1 0,0-1,-1 1,1-1,-1 0,0 0,0 0,0-1,0 1,0-1,0-1,0 1,0-1,-2 1,-18 1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3.6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308 1,'-8'0,"0"-1,0 1,0 1,0-1,0 1,0 1,1-1,-1 1,0 1,1 0,0 0,-1 0,1 1,0 0,1 0,-1 0,1 1,0 0,-3 4,-5 0,1 2,1-1,0 2,1 0,0 0,1 1,0 0,1 0,0 1,1 1,1 0,0 0,1 0,1 0,0 1,1 0,-2 16,6-29,0 1,0-1,0 1,1-1,-1 1,1-1,0 0,-1 1,2-1,-1 0,0 1,1-1,-1 0,1 0,0 0,0 0,0-1,0 1,1 0,-1-1,1 0,0 1,-1-1,1 0,0 0,0-1,0 1,1-1,-1 1,0-1,1 0,-1 0,0 0,1-1,-1 1,1-1,-1 0,1 0,-1 0,1-1,-1 1,1-1,-1 0,1 1,-1-2,22-6,0-2,0 0,-1-2,0-1,-1 0,-1-2,0-1,-1 0,-1-2,0 0,-2-2,0 0,8-12,64-76,-88 107,1 0,0 0,-1 0,1 1,0-1,0 1,0 0,0-1,-1 1,1 1,0-1,0 0,0 1,-1-1,1 1,0 0,0 0,-1 0,1 0,-1 1,1-1,-1 1,1-1,-1 1,0 0,0 0,0 0,0 0,0 0,0 1,-1-1,1 0,-1 1,0-1,1 1,-1 1,23 21,-19-20,1-1,0 0,0 0,1 0,-1-1,1 0,-1 0,1 0,0-1,0 0,0-1,0 1,1-1,-1-1,0 1,1-1,-1-1,5 0,6-4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54.5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92 1363,'78'-50,"-3"-4,-1-3,-4-3,27-31,-75 71,-1 0,-1-1,0-2,-2 0,0 0,-2-2,-1 0,-1-1,-1 0,-1-1,-1-2,-9 25,-1 0,0 1,0-1,0 0,0-1,-1 1,0 0,1 0,-1 0,-1 0,1 0,-1 0,1 0,-1 0,-1 0,1 0,0 0,-1 0,0 1,0-1,-1-1,0 6,1-1,-1 1,0 0,0 0,1 1,-1-1,0 0,1 1,-1 0,1-1,0 1,0 0,0 0,0 0,0 1,0-1,0 0,1 1,-1-1,1 1,-1 0,1-1,0 1,0 0,0 0,1 0,-1 0,1 0,0-2,-16 52,3 0,2 1,2 1,3-1,2 1,2 0,3 0,5 25,36 303,-27-307,-3 0,-4 0,-3 1,-3 0,-4 0,-3 0,-3 0,-12 42,13-95,-1 0,-1 0,-1-1,-1 0,-1-1,-1 0,-1-1,-1 0,-1-2,0 1,-2-2,0 0,-1-2,-1 0,0-1,-1 0,-1-2,0-1,0 0,-12 2,27-10,-1-1,1-1,-1 1,1-1,-1 0,0-1,0 0,0 0,0-1,0 0,0 0,0-1,1 0,-1 0,0-1,0 0,1 0,-1-1,1 0,0 0,0-1,0 0,0 0,0-1,1 0,0 0,0 0,0-1,1 0,0 0,0 0,0 0,1-1,0 0,-1-3,-1-9,1 0,0 0,2 0,0 0,1 0,1-1,1 0,0 1,2-1,0 1,1 0,1 0,1 0,1 0,0 1,2-2,13-28,2 0,2 1,3 2,1 1,12-12,-5 8,2 3,2 0,2 3,2 1,2 3,1 1,2 3,10-4,-13 10,-29 19</inkml:trace>
  <inkml:trace contextRef="#ctx0" brushRef="#br0" timeOffset="282.954">1165 1420,'-104'282,"103"-279,-16 80,17-81,-1 1,1-1,0 1,0-1,0 1,0-1,1 1,-1-1,0 1,1-1,0 1,0-1,-1 1,1-1,1 0,-1 0,0 1,1-1,-1 0,1 0,-1 0,1 0,0-1,0 1,0 0,0-1,0 0,0 1,0-1,3-2,0 1,0-1,0-1,-1 1,1-1,-1 1,1-1,-1-1,0 1,0-1,0 1,0-1,0 0,0-1,-1 1,1 0,-1-1,0 0,0 0,-1 0,1 0,-1 0,0-1,0 1,0-1,0-3,-1 6,13-27,-2-1,0 0,-3-1,0 0,-2 0,-1-1,0-19,-5 37,-1 0,-1-1,0 1,0 0,-2 0,0 0,0 0,-3-4,2 6</inkml:trace>
  <inkml:trace contextRef="#ctx0" brushRef="#br0" timeOffset="517.337">1587 1816,'-9'-39,"-4"-31,6-9,4 4,2 10,6 11,3 11,4 7,5 5,5 8,-2 3,1 4,-4 6</inkml:trace>
  <inkml:trace contextRef="#ctx0" brushRef="#br0" timeOffset="1115.338">2632 969,'-36'33,"3"1,0 2,3 2,1 0,2 2,1 1,-7 20,29-55,0-1,0 1,1 0,0 0,0 0,0 0,1 0,0 1,0-1,1 1,-1 0,1-1,1 1,0 0,0 0,0-1,0 1,1 0,0 0,1-1,0 1,0-1,0 1,1-1,-1 0,2 0,-1 0,1 0,-1-1,2 1,-1-1,0 0,4 2,6 0,0-1,0-1,0-1,1 0,-1-1,1 0,0-1,0-1,0 0,0-1,-1-1,1 0,0-1,0-1,0 0,-1-1,0-1,0 0,0 0,3-3,78-43,-70 37</inkml:trace>
  <inkml:trace contextRef="#ctx0" brushRef="#br0" timeOffset="1285.418">3055 1222,'-5'39,"4"12,1-2</inkml:trace>
  <inkml:trace contextRef="#ctx0" brushRef="#br0" timeOffset="1432.569">3055 686,'0'0</inkml:trace>
  <inkml:trace contextRef="#ctx0" brushRef="#br0" timeOffset="1650.465">3394 1420,'-5'-58,"-1"-23,0-3,6 8,3 12,1 12,4 15,1 9,5 9,3 8,0 6</inkml:trace>
  <inkml:trace contextRef="#ctx0" brushRef="#br0" timeOffset="1996.405">3902 799,'-26'21,"1"1,1 2,1 0,1 1,1 2,1 0,1 1,0 5,16-29,1-1,0 1,1 0,-1 1,1-1,0 0,0 0,0 1,0-1,1 0,0 1,0-1,0 1,0-1,1 0,-1 1,1-1,1 0,-1 0,0 1,1-1,0 0,0 0,0-1,0 1,1 0,-1-1,1 1,0-1,0 0,1 0,-1 0,0 0,1-1,0 1,-1-1,1 0,0 0,3 1,11 2,-1-1,1 0,0-1,-1-1,1-1,0 0,0-2,0 0,0 0,0-2,0 0,-1-2,1 1,-1-2,0 0,-1-2,1 1,-2-2,1 0,-1-1,0-1,-1 0,10-11,21-34,-33 42</inkml:trace>
  <inkml:trace contextRef="#ctx0" brushRef="#br0" timeOffset="6536.353">4353 799,'0'-14,"0"22,1 24,1-18,0 0,1 0,0-1,1 1,1-1,0 0,0 0,2 0,-1-1,2 0,0-1,0 1,1-1,0-1,9 8,-14-16,1 1,0 0,0-1,0 0,1 0,-1-1,0 1,1-1,-1 0,1-1,0 1,-1-1,1 0,-1-1,1 1,-1-1,1 0,-1-1,1 1,-1-1,0 0,0 0,0-1,0 1,0-1,-1 0,1 0,-1-1,0 0,1 1,-2-1,1-1,0 1,-1 0,0-1,0 0,0 0,-1 0,1-3,3-1,17-27,-1-2,-2-1,-2 0,-1-1,2-14,-13 29</inkml:trace>
  <inkml:trace contextRef="#ctx0" brushRef="#br0" timeOffset="6815.31">4777 65,'0'77,"3"-1,3 0,4 0,3-1,4 0,3-1,17 40,-25-80,-10-25,0-1,1 1,0-1,0 0,0 0,1 0,0-1,1 1,0-1,0 0,0 0,1-1,0 0,0 0,1 0,0-1,1 2,31-5,-22-6</inkml:trace>
  <inkml:trace contextRef="#ctx0" brushRef="#br0" timeOffset="7440.934">5454 319,'-188'326,"184"-317,0-3,1-1,0 1,0 0,1-1,0 1,0 0,0 1,1-1,-1 0,2 0,-1 1,1-1,0 0,0 1,0-1,2 4,-1-9,1 0,-1 0,1 0,-1 0,1-1,0 1,-1-1,1 1,0-1,-1 0,1 1,0-1,0 0,-1 0,1 0,0-1,0 1,-1 0,1-1,0 1,0-1,-1 1,1-1,-1 0,1 1,-1-1,1 0,-1 0,1 0,-1-1,0 1,1 0,-1 0,0-1,0 1,0 0,0-1,0 0,-1 1,2-2,216-247,-217 249,0 0,0 0,0 0,0 0,0 0,0 0,0 0,1 0,-1 1,0-1,1 0,-1 1,0-1,1 1,-1-1,1 1,-1 0,1 0,-1-1,1 1,-1 0,1 0,-1 1,0-1,1 0,-1 0,1 1,-1-1,1 1,-1-1,0 1,1 0,-1-1,0 1,0 0,1 0,-1 0,0 0,0 0,0 0,0 0,0 0,0 0,-1 1,1-1,0 0,-1 1,1-1,-1 0,1 1,-1-1,1 1,-1-1,0 1,0-1,0 1,6 12,34 63,-39-75,1-1,0 1,0 0,0-1,0 0,0 1,0-1,0 0,0 0,0 0,1 0,-1 0,1-1,-1 1,0-1,1 1,-1-1,1 0,-1 0,1 0,-1 0,0-1,1 1,-1-1,1 1,-1-1,0 0,1 0,-1 0,0 0,0 0,0-1,2 0,14-10,-1 0,-1-1,0-1,0 0,-1-1,-1-1,-1 0,0-1,8-15,-17 27,14-19,0 1,-2-2,-1 0,0-1,-2-1,-2 0,0-1,-1 0,-2 0,-1-1,-2 0,0 0,-1-6,-4 32,0 1,0 0,0 0,0-1,0 1,0 0,0 0,-1 0,1-1,-1 1,1 0,-1 0,0 0,0 0,0 0,0 0,0 0,0 0,-1 1,1-1,-1 0,1 1,-1-1,0 1,1-1,-1 1,0 0,0 0,0 0,0 0,0 0,0 0,0 1,-1-1,1 1,0-1,0 1,0 0,-1 0,1 0,0 0,0 0,0 0,-1 1,1-1,0 1,0-1,0 1,0 0,0 0,0 0,0 0,0 0,0 1,0-1,-6 4,1-1,-1 2,1-1,0 1,0 0,0 0,1 1,0 0,0 0,1 1,0 0,0-1,1 2,0-1,0 0,1 1,0 0,1-1,0 1,0 0,1 0,0 1,0-1,1 0,1 0,0 5,3-9,0-1,0 0,0 0,1 0,-1-1,1 1,0-1,0 0,1-1,-1 1,0-1,1 0,0 0,-1-1,1 0,0 0,0 0,-1-1,1 1,0-2,0 1,0 0,0-1,0 0,4-2,8 2,2 0,-14 0,0-1,1 1,-1 1,1-1,-1 1,1 0,-1 0,1 1,-1 0,1 0,-1 1,0 0,1 0,-1 0,0 1,0-1,-1 1,1 1,-1-1,1 1,-1 0,0 1,0-1,-1 1,0 0,4 4,35 94,-31-84</inkml:trace>
  <inkml:trace contextRef="#ctx0" brushRef="#br0" timeOffset="9053.063">1052 2944,'-26'48,"1"1,3 1,2 1,2 1,-2 20,2 67,18-135,0-1,0 1,1 0,-1 0,1-1,0 1,0 0,0-1,1 1,-1-1,1 1,0-1,0 0,0 1,0-1,1 0,-1-1,1 1,0 0,-1-1,1 1,1-1,-1 0,0 0,0 0,1-1,-1 1,1-1,-1 0,1 0,0 0,0 0,-1 0,3-1,7-2,0 0,0-1,-1 0,1-1,-1 0,0-1,0-1,0 0,-1 0,0-1,0-1,-1 0,0 0,0-1,-1 0,0-1,0 0,-2 0,1-1,-1 0,2-5,0 2,-1-1,0 0,-2 0,1 0,-2-1,0 0,-1 0,-1 0,0-1,0-11,-3 20,1 1,-2 0,1 0,-1-1,0 1,0 0,-1 0,0 0,0 0,-1 0,1 0,-2 0,1 1,-1 0,0 0,0 0,-1 0,1 0,-1 1,-1 0,1 0,-1 0,0 1,0 0,-2-1,3 1,0 0,0 0,0 1,0-1,-1 2,1-1,-1 0,0 1,0 0,0 1,0-1,0 1,0 0,0 0,0 1,-1 0,1 0,0 1,0-1,0 1,0 1,0-1,0 1,0 0,0 0,0 1,1 0,-1 0,1 0,1 0,0 0,0 0,0 0,0 1,1-1,-1 1,1 0,0 0,0 1,0-1,1 1,-1-1,1 1,1 0,-1-1,0 1,1 0,0 0,0 1,1-1,-1 0,1 0,0 0,1 0,-1 0,1 0,0 0,0 0,0 0,1 0,0 0,0 0,0-1,1 1,-1-1,1 1,0-1,0 0,1 0,-1-1,1 1,0-1,0 1,0-1,4 2,3 1,1 1,1-2,-1 0,1 0,0-1,0-1,0 0,0-1,0 0,1-1,-1 0,1-1,-1-1,1 0,-1-1,0 0,0-1,0-1,0 0,0-1,-1 0,3-2,11-8,-1-1,0-2,-2 0,0-1,-1-2,-1 0,-1-1,-1-1,-1-1,-1 0,-2-2,0 0,-1 0,-2-1,-1-1,-1 0,-1 0,-1-1,-2 0,-1-1,-1 1,-1-25,-2 40,0 9,-1 0,1 0,-1-1,0 1,0 0,-1 0,1 0,-1 0,0 0,0 0,-1 0,0 0,0 0,0 1,-1-3,-13 38,23 30,-6-61,-1-1,1 1,0 0,-1 0,1 0,-1-1,1 1,0 0,-1-1,1 1,-1 0,1-1,-1 1,1-1,-1 1,0-1,1 1,-1-1,1 1,-1-1,0 1,0-1,1 0,-1 1,0-1,0 1,0-1,1 0,-1 1,0-1,0 0,0 1,0-1,0 0,0 1,-1-1,1 0,0 1,0-1,0 1,0-1,-1 0,1 1,0-1,-1 0,1-1,1 0,-1 0,1 1,-1-1,0 0,0 0,0 0,0 0,0 0,0 0,-1 0,1 0,-1 0,1 0,-1 1,0-1,0 0,0 0,0 1,0-1,0 0,0 1,0-1,-1 1,1 0,0-1,-1 1,0 0,1 0,-1 0,0 0,1 0,-1 0,0 0,0 1,0-1,1 1,-1-1,0 1,0 0,0 0,0 0,0 0,0 0,0 0,0 0,0 0,0 1,0-1,1 1,-1 0,0-1,0 1,0 0,0 1,-4 6,1 0,0 1,1 0,0-1,0 2,1-1,0 0,1 1,0-1,0 1,1-1,0 1,1 0,0 0,1-1,0 1,0 0,1-1,1 4,1-5,0 0,1-1,0 1,1-1,0 0,0-1,0 1,1-1,0 0,0-1,0 1,1-2,0 1,0-1,0 0,0 0,1-1,0-1,-1 1,1-1,0-1,0 1,0-2,0 1,0-1,0-1,0 1,0-1,0-1,0 0,8-3,-2 2,64-8,-77 11,0 0,0 0,0 1,0-1,0 1,0-1,0 1,0 0,0 0,0 0,0 0,0 0,-1 0,1 0,0 0,-1 1,1-1,-1 1,0-1,1 1,-1 0,0 0,0-1,0 1,0 0,0 0,-1 0,1 0,-1 0,1 0,-1 0,1 0,-1 0,0 0,0 1,-25 115,2-38,29-37,5-30</inkml:trace>
  <inkml:trace contextRef="#ctx0" brushRef="#br0" timeOffset="9702.48">2180 2182,'47'445,"-32"-354,-14-91,0 1,0-1,0 0,0 1,0-1,0 0,0 0,0 0,0 0,0 0,0 0,0 0,0 0,0 0,0-1,0 1,0 0,0 0,-1-1,1 1,0-1,0 1,0-1,0 1,-1-1,1 0,0 1,0-1,-1 0,1 1,-1-1,1 0,0 0,-1 0,0 0,1 0,3-3,59-57,-51 46,1 0,1 2,0-1,1 2,0 0,1 1,0 0,1 1,0 1,0 1,1 0,7-1,-21 9,0-1,-1 1,1-1,0 1,0 0,-1 0,1 1,0-1,-1 1,1 0,0 0,-1 0,1 0,-1 1,1 0,-1-1,0 1,0 0,0 1,0-1,0 0,0 1,-1 0,1-1,-1 1,0 0,1 0,-2 1,1-1,0 0,0 1,-1-1,0 1,0-1,0 1,0 0,0-1,-1 3,1 10,0 0,-1 1,-1-1,-1 0,0 0,-1 0,-1 0,-1 0,0-1,0 1,-2-1,0-1,-1 1,0-1,-7 8,8-12,0-1,-1 0,0 0,0-1,-1 0,0-1,-1 0,1 0,-1-1,-1 0,1-1,-1 0,0-1,0 0,0 0,-1-1,1-1,-1 0,0-1,1 0,-1 0,-2-2,10 1,0-1,0 1,0-1,0-1,1 1,-1 0,0-1,0 0,1 0,-1 0,1 0,0-1,0 1,-1-1,2 0,-1 0,0 0,1 0,-1 0,1-1,0 1,0-1,0 1,0-1,1 0,0 0,-1 0,2 0,-2-4,-2-16</inkml:trace>
  <inkml:trace contextRef="#ctx0" brushRef="#br0" timeOffset="9898.212">2801 2380,'20'43,"10"14,0 3,-4-5,-2-11,-6-13</inkml:trace>
  <inkml:trace contextRef="#ctx0" brushRef="#br0" timeOffset="10153.386">2830 2210,'0'0</inkml:trace>
  <inkml:trace contextRef="#ctx0" brushRef="#br0" timeOffset="10315.563">3366 1759,'0'43,"0"38,4 11,3-6,-1-8,-1-13,3-12,1-11,-2-7,3-5,0-3,-2-1,-2-5</inkml:trace>
  <inkml:trace contextRef="#ctx0" brushRef="#br0" timeOffset="10468.021">3225 2267,'38'-29,"33"-14,8 0,-9 7</inkml:trace>
  <inkml:trace contextRef="#ctx0" brushRef="#br0" timeOffset="11217.272">4579 1871,'-9'13,"-7"5,1 1,1 1,1 0,1 0,0 1,2 1,0 0,2 0,0 1,-1 12,8-33,0 1,0-1,0 0,1 1,-1-1,1 0,0 1,-1-1,1 1,0-1,1 1,-1-1,0 1,1-1,-1 0,1 1,0-1,-1 0,1 1,0-1,1 0,-1 0,0 0,1 0,-1 0,1 0,-1 0,1-1,0 1,0 0,0-1,0 1,0-1,0 0,0 0,1 0,-1 0,0 0,0 0,1-1,-1 1,1-1,-1 0,1 1,-1-1,0 0,1-1,-1 1,1 0,-1-1,1 1,-1-1,0 0,3 0,7-5,0-1,0 0,0-1,-1 0,0-1,-1 0,0-1,0 0,-1-1,-1 1,0-2,0 1,-1-1,0 0,-1-1,0 1,-1-1,-1-1,2-10,8-99,-14 119,0-1,0 1,-1 0,0 0,0 0,0 0,0 0,-1 0,0 0,0 0,0 1,0-1,0 0,-1 1,1 0,-1 0,0 0,0 0,0 0,0 0,-1 1,1-1,-1 1,0 0,1 0,-1 1,0-1,-1 1,2-1,-1 1,1 0,-1 1,1-1,0 1,-1-1,0 1,1 0,-1 0,1 1,-1-1,1 1,-1 0,1 0,0 0,-1 0,1 0,0 1,0-1,0 1,0 0,0 0,0 0,0 0,1 1,-1-1,1 1,0 0,-1 0,1-1,1 1,-1 1,0-1,3-1,0-1,0 1,0 0,1 0,-1-1,0 1,1-1,-1 1,1-1,0 1,-1-1,1 0,0 0,0 0,-1 0,1 0,0 0,0-1,0 1,0-1,1 1,-1-1,0 0,0 1,0-1,0 0,0-1,0 1,0 0,0-1,0 1,0-1,0 1,0-1,0 0,0 0,0 0,0 0,0 0,-1 0,1-1,0 0,28-17,-1-1,0-1,-2-2,-1-1,-1-1,-1-1,-1-1,-1-1,-2-1,0 0,-2-2,-2 0,-1-1,-1-1,-2 0,-1-1,3-20,2-20,-15 188,8-38,2 1,5-1,2-1,3-1,16 30,206 527,-237-618,-1-3,0 0,-1 1,0-1,0 1,-1-1,-1 1,0 0,0 0,-1 0,-1 1,0-1,0 0,-1 0,0 0,-1 0,-1 3,2-12,1-1,-1 1,0 0,0 0,-1-1,1 1,0 0,0-1,-1 1,1-1,-1 0,1 1,-1-1,0 0,1 0,-1 0,0 0,0 0,0 0,0-1,0 1,0-1,0 1,0-1,0 0,0 0,0 0,0 0,0 0,0 0,0 0,0-1,0 1,0-1,0 1,0-1,0 0,1 0,-1 0,0 0,0 0,1 0,-1-1,1 1,-67-66,56 45,2 0,0-1,1 0,2-1,0 0,1 0,2 0,1-1,0 1,2-6,-2-7,1-1,2 1,2 0,1-1,2 2,8-27,-2 25</inkml:trace>
  <inkml:trace contextRef="#ctx0" brushRef="#br0" timeOffset="11832.222">5934 1533,'2'5,"9"21,-1 0,-1 0,-2 0,0 1,-2 0,-1 1,-1-1,-1 19,-2-47,-1 0,1 0,0 0,-1 0,1 1,-1-1,0 0,1 0,-1 1,1-1,-1 0,0 1,0-1,1 1,-1-1,0 1,0-1,0 1,0-1,0 1,1 0,-1 0,0-1,0 1,0 0,0 0,0 0,0 0,0 0,0 0,0 0,0 0,0 1,0-1,1 0,-1 1,0-1,0 0,0 1,0-1,0 1,1-1,-1 1,0-1,1 1,-1 0,0 0,1-1,-1 1,1 0,-1 0,1-1,-1 1,1 0,-1 0,1 0,0 0,0 0,-1 0,-4-19,0-1,1 0,0 1,2-1,0-1,1 1,2 0,0-11,0 2,-1 6,1 0,1 1,1-1,1 1,1-1,1 1,1 1,1-1,0 1,2 0,0 1,1 0,1 1,5-5,67-45,-67 57</inkml:trace>
  <inkml:trace contextRef="#ctx0" brushRef="#br0" timeOffset="12219.308">6555 1138,'-49'67,"3"1,2 2,-9 28,25-20,28-76,-1-1,1 1,0 0,0-1,0 1,-1 0,2 0,-1-1,0 1,0 0,0-1,1 1,-1 0,1-1,-1 1,1-1,0 1,0-1,-1 1,1-1,0 1,0-1,1 0,-1 1,0-1,0 0,1 0,-1 0,0 0,1 0,-1 0,1-1,-1 1,1 0,0-1,-1 1,1-1,0 1,-1-1,1 0,0 0,-1 0,1 0,1 0,8-3,-1 0,1 0,0-1,-1 0,0-1,0-1,0 1,-1-1,1-1,-2 0,1 0,-1-1,0 0,0 0,-1-1,0 0,5-10,119-176,-130 194,0 0,0-1,0 1,0 0,1 0,-1 0,0 0,1 0,-1 0,1 0,-1 0,1 0,0 1,-1-1,1 1,-1-1,1 1,0 0,0 0,-1-1,1 1,0 0,0 0,-1 1,1-1,0 0,-1 1,1-1,0 1,-1-1,1 1,-1 0,1 0,-1-1,1 1,-1 0,1 0,-1 1,0-1,0 0,1 0,-1 1,0-1,0 1,-1-1,1 1,0-1,0 1,-1-1,1 1,0 0,-1-1,0 1,1 0,-1-1,0 1,0 1,1 3,1 0,0 0,0-1,0 1,1-1,0 1,0-1,0 0,1 0,-1 0,1-1,0 1,1-1,-1 0,1 0,0-1,1 2,15 2</inkml:trace>
  <inkml:trace contextRef="#ctx0" brushRef="#br0" timeOffset="12652.312">7148 940,'-12'16,"1"0,1 1,1 1,0-1,1 1,1 1,0 0,2 0,0 0,1 0,1 1,1 0,0 19,2-37,0 0,1 1,-1-1,0 1,1-1,-1 0,1 1,0-1,-1 0,1 0,0 0,1 1,-1-1,0 0,1 0,-1-1,1 1,-1 0,1 0,0-1,0 1,0-1,0 1,0-1,0 0,0 0,0 0,0 0,0 0,1-1,-1 1,0-1,1 1,-1-1,1 0,-1 0,0 0,1 0,-1 0,1-1,-1 1,0-1,1 1,-1-1,0 0,1 0,12-9,-1-1,-1 0,0 0,0-2,-1 1,-1-2,0 0,-1 0,-1 0,0-1,0-2,12-21,-2 0,-2-1,-2-1,-1-1,-2 0,-2 0,-2-1,-1-1,0-37,-6 65,-1 0,0 0,-1 0,-1 0,-1 0,0 0,0 1,-2-1,-1-2,4 11,0 1,-1 0,0-1,0 2,0-1,-1 0,1 0,-1 1,0 0,-1 0,1 0,-1 0,1 1,-1 0,0 0,0 0,-1 0,1 1,0 0,-1 0,0 0,1 1,-1 0,0 0,-1 0,1 1,-1 1,1-1,0 1,-1 0,1 1,0-1,0 1,0 1,0-1,0 1,1 0,-1 0,1 0,0 1,0 0,0 0,0 1,1-1,-1 1,1 0,0 0,-6 8,0 1,1-1,1 2,0-1,1 1,0 0,-2 11,5-13,0 0,1 1,0-1,1 1,1-1,0 1,1 0,0 0,1-1,1 1,0-1,1 1,0-1,1 0,1 0,0 0,0 0,1-1,1 0,0-1,1 1,0-1,1-1,0 1,0-1,1-1,3 2,-1-3,0 0,1 0,0-1,0-1,0 0,1-1,-1-1,1 0,1-1,-1 0,0-1,1-1,-1 0,1-1,-1 0,1-1,-1-1,0 0,5-2,9-4</inkml:trace>
  <inkml:trace contextRef="#ctx0" brushRef="#br0" timeOffset="17302.213">7712 715,'0'-5,"0"3,0 7,0 8,0 5,5 1,1 1,0 3,-1 1,-2 2,4 2,1 0,-1-5</inkml:trace>
  <inkml:trace contextRef="#ctx0" brushRef="#br0" timeOffset="17552.168">7656 432,'-5'14,"3"10,3 6,5-3,1-6</inkml:trace>
  <inkml:trace contextRef="#ctx0" brushRef="#br0" timeOffset="17940.389">7910 573,'0'15,"1"0,1-1,1 1,0-1,1 1,0-1,1 0,1 0,0-1,1 0,0 0,1 0,1-1,4 6,-11-16,0 0,0 0,0 0,-1 0,2 0,-1 0,0-1,0 1,0-1,1 1,-1-1,1 0,-1 0,1 0,0-1,-1 1,1 0,0-1,-1 0,1 1,0-1,0 0,-1-1,1 1,0 0,-1-1,1 0,0 1,-1-1,1 0,-1 0,1 0,-1-1,0 1,1-1,-1 1,0-1,0 0,0 0,0 0,0 0,0 0,-1 0,1 0,-1-1,1 0,11-15,-1-2,-1 0,-1 0,0-1,-2 0,0 0,-2-1,0 0,-1 0,-1-5,-3 20,1 0,-1 0,1 0,-1 0,-1 0,0 0,0-1,0 1,-1 0,0 0,0 0,0 0,-1 0,-1 0,-1-6,-3 7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45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0,'-53'208,"44"-159,-18 127,19-105,-4 0,-3 0,-8 16,-13 20,37-101,1-7</inkml:trace>
  <inkml:trace contextRef="#ctx0" brushRef="#br0" timeOffset="257.906">86 141,'38'0,"42"0,12 0,0 0,-12 0,-13 0,-14 0,-11 0,-8 0,-10 5,-14 2,-8-1</inkml:trace>
  <inkml:trace contextRef="#ctx0" brushRef="#br0" timeOffset="504.01">0 537,'44'0,"37"-5,11-2,-6 1,-13 1,-14 2,-12 0,-9 2,-7 1,-3 0,-7 0</inkml:trace>
  <inkml:trace contextRef="#ctx0" brushRef="#br0" timeOffset="757.014">1017 424,'34'4,"29"3,10-1,-3-1,-9-2,-9-1,-10-1,-6 0,-10-1</inkml:trace>
  <inkml:trace contextRef="#ctx0" brushRef="#br0" timeOffset="922.817">933 706,'43'0,"33"-4,10-3,-2 1,-10 1,-12 1,-12 2,-10 1,-7 0,-4 1,-7 1</inkml:trace>
  <inkml:trace contextRef="#ctx0" brushRef="#br0" timeOffset="1457.743">1553 875,'36'-58,"2"1,3 2,2 2,22-19,82-49,-147 120,1 0,0 0,0 0,0 0,-1 0,1 1,0-1,0 0,0 0,0 1,1-1,-1 1,0-1,0 1,0-1,0 1,1 0,-1 0,0 0,0-1,0 1,1 0,-1 0,0 1,0-1,1 0,-1 0,0 1,0-1,0 0,0 1,1-1,-1 1,0-1,0 1,0 0,0 0,0-1,0 1,-1 0,1 0,0 0,0 0,-1 0,1 0,0 0,-1 0,1 0,-1 0,1 1,-1-1,0 0,1 0,-1 0,0 1,0-1,0 0,0 0,0 1,-34 134,34-134,0-1,0 1,0 0,0-1,1 1,-1-1,0 1,1-1,-1 1,1-1,0 1,-1-1,1 1,0-1,0 0,0 0,0 1,0-1,0 0,0 0,1 0,-1 0,0 0,0 0,1 0,-1-1,1 1,-1 0,1-1,-1 1,1-1,-1 1,1-1,-1 0,1 0,0 0,-1 0,1 0,-1 0,1 0,-1 0,2-1,67-17,-37 2,-2-1,1-2,-2-1,22-19,116-68,-167 106,0 0,0-1,0 1,0 0,0 0,1 0,-1 0,0 0,1 1,-1-1,1 0,-1 0,1 1,-1-1,1 1,-1 0,1-1,-1 1,1 0,0 0,-1 0,1 0,0 0,-1 0,1 0,-1 1,1-1,0 1,-1-1,1 1,-1 0,0-1,1 1,-1 0,1 0,-1 0,0 0,0 0,1 0,-1 0,0 1,0-1,0 0,-1 1,1-1,0 0,0 1,-1-1,1 1,-1-1,1 1,0 1,-63 157,56-134</inkml:trace>
  <inkml:trace contextRef="#ctx0" brushRef="#br0" timeOffset="1859.124">2936 452,'-24'6,"1"2,0 1,0 0,1 2,1 1,-1 0,2 2,0 0,1 1,-2 3,19-17,0 0,0 0,0 0,0 0,0 1,1-1,-1 1,0-1,1 1,-1 0,1-1,0 1,-1 0,1 0,0 0,0 0,0 0,0 0,1 0,-1 1,1-1,-1 0,1 0,0 1,-1-1,1 0,0 0,1 1,-1-1,0 0,1 0,-1 0,1 1,0-1,-1 0,1 0,0 0,1 0,-1 0,0 0,0 0,1-1,-1 1,1 0,-1-1,1 1,0-1,0 0,0 1,0-1,0 0,0 0,0 0,2 0,15 1,0 0,0-2,0 0,0-2,0 0,0 0,0-2,0-1,-1 0,5-3,-22 8,191-69,-191 68,0 1,1 0,-1 0,1 0,-1 0,1 0,-1 0,0 0,1 0,-1 1,1-1,-1 0,0 1,1-1,-1 1,0 0,0-1,1 1,-1 0,0 0,0 0,0 0,0-1,0 2,0-1,0 0,0 0,-1 0,1 0,0 1,0-1,-1 0,1 1,-1-1,0 0,1 1,-1-1,0 0,0 1,0-1,0 1,0-1,0 1,0-1,0 0,0 1,-1 0,10 33,-5-31,-1 0,0 0,1-1,0 1,-1-1,2 0,-1 0,0 0,0-1,1 0,-1 1,1-1,0-1,0 1,0-1,0 0,0 0,4 0,16 2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1:34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90 658,'-12'18,"0"1,1 1,1-1,0 2,2-1,0 1,-3 18,10-38,0 1,0-1,1 1,-1 0,0-1,1 1,-1 0,1-1,-1 1,1 0,0-1,0 1,0 0,0 0,0-1,0 1,0 0,1 0,-1-1,0 1,1 0,0-1,-1 1,1-1,0 1,0 0,0-1,0 0,0 1,0-1,0 0,0 1,1-1,-1 0,0 0,1 0,-1 0,1 0,-1 0,1-1,0 1,-1-1,1 1,0-1,-1 1,1-1,0 0,0 0,-1 0,1 0,0 0,0 0,-1 0,1 0,6-4,0 1,0-1,0 0,-1-1,0 0,0 0,0-1,-1 1,0-1,0-1,0 1,-1-1,0 0,0 0,0-1,-1 0,0 1,-1-1,0 0,1-3,-3 5,1 1,-1 0,1-1,-1 1,-1-1,1 1,-1-1,0 1,0-1,-1 1,0-1,0 1,0-1,0 1,-1 0,0-1,0 1,-1 0,1 0,-1 1,0-1,0 0,-1 1,1 0,-1 0,0 0,0 0,0 1,-1-1,1 1,-4-2,8 5,1 0,-1 0,0 0,1-1,-1 1,0 0,1 0,-1-1,0 1,1 0,-1 0,0-1,0 1,1 0,-1-1,0 1,0 0,0-1,1 1,-1-1,0 1,0 0,0-1,0 1,0-1,0 1,0 0,0-1,0 1,0-1,0 1,0 0,0-1,0 1,0 0,0-1,-1 1,1-1,0 1,0 0,0-1,-1 1,1-1,18-1,-1-3,0-1,0-1,-1 0,0-1,0-1,-1 0,0-1,-1-1,0 0,0-1,-2 0,1-1,-2-1,1 0,-2 0,0-1,8-16,3-10,-2-1,-1-1,-3 0,-1-1,-2-1,1-20,-14 4,-13 97,11 21,3 0,2 0,9 54,-3-39,26 341,-4 260,-30-640,2-9,-1 1,-1 0,-1-1,-1 1,-1-1,-1 0,-1 0,-2 0,0 0,-1-1,-2-1,-9 19,17-39,1 0,-1 0,0 0,1 0,-1-1,0 1,0 0,0-1,0 1,-1-1,1 0,0 1,-1-1,1 0,-1-1,1 1,-1 0,1-1,-1 1,1-1,-1 0,1 0,-1 0,0 0,1 0,-1-1,1 1,-1-1,1 0,-1 1,1-1,-1 0,1-1,0 1,0 0,-1-1,1 1,0-1,0 0,1 1,-1-1,0 0,0 0,1 0,-1 0,1-1,0 1,0 0,0-1,0 1,0-1,0 1,0-1,1-1,-8-23,1 0,1-1,2 0,1 0,1 0,1 0,2 0,1-1,1 1,3-11,-5 35,6-60,3 1,3 0,2 1,3 1,3 0,3 1,10-15,-16 40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2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0 283,'284'0,"-114"-28,-116 26,-30 2</inkml:trace>
  <inkml:trace contextRef="#ctx0" brushRef="#br0" timeOffset="249.84">57 424,'33'0,"26"0,8 0,-3 0,-8 0,-8 0,-8-5,-5-1,-5 0,-2 1,-1 1,-5 2</inkml:trace>
  <inkml:trace contextRef="#ctx0" brushRef="#br0" timeOffset="645.323">311 0,'90'65,"3"-4,35 14,-106-64,78 55,-98-63,-1-1,1 0,-1 1,0-1,0 1,0-1,0 1,0 0,-1-1,1 1,-1 0,0 0,0-1,0 1,0 0,0 0,0-1,-1 1,1 0,-1 0,0-1,0 1,0-1,0 1,0-1,-1 1,1-1,-1 0,0 1,-56 64,-123 62,140-103,-102 80,114-70,22-19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4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506 4,'-18'-2,"-1"1,0 1,0 0,0 2,0 0,0 1,1 1,-1 1,1 0,0 1,1 1,-1 1,1 1,1 0,0 1,0 1,1 0,0 1,1 1,0 0,1 1,1 0,0 1,1 1,1-1,0 2,1-1,1 2,1-1,-1 3,5-12,-6 19,1 1,1 0,1 1,2 0,-1 13,5-35,0 0,0 0,1 1,0-1,0 0,0 0,1 0,0 0,1 0,-1 0,1 0,1-1,-1 1,1-1,0 0,1 0,-1-1,1 1,0-1,1 0,-1 0,1-1,0 0,1 1,4 1,0 0,0 0,1-2,-1 1,1-1,0-1,0 0,0-1,1 0,-1-1,1-1,-1 1,0-2,1 0,-1 0,1-1,-1-1,0 0,0-1,3-1,-13 4,122-58,-119 56,0-1,-1 1,1-1,-1 0,1 0,-1 0,-1-1,1 1,0-1,-1 0,0 0,0 0,-1-1,0 1,0-1,0 1,0-1,-1 0,0 1,0-1,0-6,-1 8,-1-1,0 1,0-1,-1 1,1 0,-1 0,0-1,0 1,0 0,0 1,-1-1,0 0,1 1,-1-1,-1 1,1 0,0 0,-1 0,0 1,1-1,-1 1,0 0,0 0,0 0,-1 0,1 1,0 0,-1 0,1 0,-4 0,106-15,105-23,-180 38</inkml:trace>
  <inkml:trace contextRef="#ctx0" brushRef="#br0" timeOffset="982.534">760 653,'12'-17,"162"-266,-151 246,2 0,1 2,1 1,26-24,-52 58,-1-1,0 1,0-1,0 1,1-1,-1 1,0-1,1 1,-1-1,0 1,1-1,-1 1,1-1,-1 1,0 0,1-1,-1 1,1 0,-1-1,1 1,0 0,-1 0,1-1,-1 1,1 0,-1 0,1 0,0 0,-1 0,1 0,-1 0,1 0,-1 0,1 0,0 0,-1 0,1 1,-1-1,1 0,-1 0,1 0,-1 1,1-1,-1 0,1 1,-1-1,1 0,-1 1,1-1,-1 1,0-1,1 1,-1-1,0 1,1-1,-1 1,0-1,0 1,0-1,1 1,-1 0,0-1,0 1,0 0,-1 39,-24 49,18-73,2 1,-1 1,2-1,0 1,2 0,0 0,0 0,2 0,0 0,1 0,3 13,-4-29,0 1,1-1,-1 0,1 1,0-1,0 0,-1 0,1 1,1-1,-1 0,0 0,0 0,1 0,-1-1,1 1,0 0,-1 0,1-1,0 1,0-1,0 0,0 0,0 1,1-1,-1-1,0 1,0 0,1 0,-1-1,0 1,1-1,-1 0,0 0,1 0,-1 0,1 0,-1 0,0-1,1 1,-1-1,0 0,1 1,-1-1,1-1,14-9,-1-1,0 0,0-1,-2-1,0-1,0 0,-1 0,-1-1,-1-1,7-13,-9 18,127-198,-136 209,0 0,0 1,0-1,0 0,1 1,-1-1,0 0,0 1,1-1,-1 0,0 1,1-1,-1 1,1-1,-1 1,1-1,-1 1,1-1,-1 1,1-1,0 1,-1-1,1 1,0 0,-1 0,1-1,0 1,-1 0,1 0,0 0,0 0,-1 0,1 0,0 0,-1 0,1 0,0 0,0 0,-1 0,1 0,0 1,-1-1,1 0,0 0,-1 1,1-1,-1 0,1 1,0-1,-1 1,1-1,-1 1,1-1,-1 1,1-1,-1 1,0 0,1-1,-1 1,0 0,1-1,-1 1,0 0,0-1,0 1,1 0,-1 0,4 55,-4-52,-3 287,3-267</inkml:trace>
  <inkml:trace contextRef="#ctx0" brushRef="#br0" timeOffset="1452.332">1889 427,'-11'0,"0"-1,1 0,-1 1,1 0,-1 1,1 0,-1 0,1 1,0 1,0 0,0 0,0 1,0 0,1 0,-1 1,-4 4,13-8,1 0,-1-1,0 1,1 0,-1 0,0 0,1 0,-1-1,1 1,0 0,-1 0,1 0,0 0,-1 0,1 0,0 0,0 0,0 0,0 0,0 0,0 0,0 0,0 0,0 0,1 0,-1 0,0 0,1 0,-1 0,0 0,1 0,0 0,-1 0,1 0,-1-1,1 1,0 0,0 0,-1-1,1 1,0 0,0-1,0 1,0-1,0 1,-1-1,52 24,-43-20,-7-4,0 1,0-1,0 1,0 0,0-1,0 1,0 0,0 1,0-1,-1 0,1 0,0 1,-1-1,1 1,-1-1,0 1,1 0,-1 0,0-1,0 1,0 0,0 0,-1 0,1 0,0 0,-1 0,1 1,-1-1,0 0,0 0,0 0,0 0,0 0,0 0,0 1,-1-1,1 0,-1 0,0 0,1 0,-1 0,0 0,0 0,0-1,-1 1,1 0,0 0,-1-1,1 1,-1 0,-5 5,0-1,-1 0,0 0,0-1,0 0,0 0,-1-1,0 0,1 0,-2-1,1-1,0 1,0-1,-1-1,-2 1,-11-1</inkml:trace>
  <inkml:trace contextRef="#ctx0" brushRef="#br0" timeOffset="2062.49">2086 568,'5'-15,"1"0,1 0,0 0,1 1,0 0,2 1,-1-1,1 2,1 0,10-9,-20 20,0 0,0 1,0-1,1 1,-1-1,0 1,0-1,1 1,-1 0,0 0,1 0,-1-1,0 1,0 1,1-1,-1 0,0 0,1 0,-1 1,0-1,1 0,-1 1,0-1,0 1,0 0,0-1,1 1,-1 0,0 0,0 0,0 0,0 0,-1 0,1 0,0 0,0 0,-1 0,1 0,0 0,-1 0,1 1,-1-1,0 0,1 1,-1-1,0 0,0 0,0 1,0-1,0 0,0 1,0-1,0 0,0 1,-1-1,1 1,16 36,-12-37,1-1,-1 1,1 0,-1-1,0 0,1 0,-1-1,1 1,-1-1,1 0,-1 0,0 0,1-1,-1 1,0-1,0 0,0 0,0-1,-1 1,1-1,-1 0,1 0,-1 0,0 0,2-3,3 0,89-74,-96 120,-9 40,6-54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0 170,'264'-20,"135"13,-108 4,84-21,199-45,-235 31,-244 30,-83 11,-7 3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3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450 226,'0'-4,"1"0,-1 0,0-1,-1 1,1 0,-1 0,0 0,0 0,0 0,0 0,-1 0,1 0,-1 1,0-1,0 1,-1-1,1 1,-1 0,1-1,-1 1,0 1,0-1,-1 0,1 1,0 0,-1-1,0 1,-1 0,-9-1,0 0,0 1,0 0,0 2,0-1,-1 2,1 0,0 1,0 0,0 1,0 0,1 1,-1 1,1 0,0 1,0 0,1 1,0 1,0 0,1 0,0 1,0 1,1 0,-5 6,9-12,1 1,0 0,0 0,0 1,0-1,1 1,0 0,0 1,1-1,0 0,0 1,0 0,1 0,0 0,0 0,1 0,0 0,0 0,0 0,1 1,0-1,1 0,0 0,0 0,0 0,1 1,0-2,0 1,1 0,0 0,0-1,0 1,1-1,0 0,0 0,1-1,0 1,0-1,3 3,-1-3,0 0,0-1,1 0,0 0,0 0,0-1,0-1,0 1,0-1,1 0,-1-1,1 0,0 0,-1-1,1 0,-1-1,1 0,0 0,-1-1,0 0,1 0,-1-1,0 0,0 0,0-1,5-4,10-5,-2-2,0 0,-1-1,0-1,-2-1,0 0,-1-2,0 0,-2 0,-1-2,0 0,1-5,17-23,-37 74,1 1,1-1,1 1,2-1,0 1,2 0,3 17,-4-36,1 0,-1 0,2 0,-1-1,1 1,-1-1,2 0,-1 1,0-1,1-1,0 1,0 0,1-1,-1 0,1 0,0 0,0-1,0 0,0 0,1 0,-1 0,1-1,0 0,0 0,-1-1,1 1,0-1,1 0,1-1,7-8,-3-4</inkml:trace>
  <inkml:trace contextRef="#ctx0" brushRef="#br0" timeOffset="473.372">873 1,'160'6,"-158"-6,0 0,0 1,-1-1,1 1,0 0,-1 0,1 0,0-1,-1 1,1 1,-1-1,0 0,1 0,-1 0,0 1,0-1,0 1,1-1,-2 1,1-1,0 1,0 0,0-1,-1 1,1 0,-1 0,1 0,-1-1,0 1,0 0,0 0,0 0,0-1,0 1,0 0,-1 0,1 0,-1-1,1 1,-1 0,0 0,1-1,-2 1,-47 64,34-52,-37 44,51-56,0 0,0 0,0 0,1 0,-1 0,1 0,-1 0,1 0,0 0,0 0,0 0,0 0,0 0,0 0,1 0,-1 0,1 0,-1 0,1 0,0 0,0 0,0 0,0-1,0 1,0 0,0-1,1 1,-1-1,1 1,-1-1,1 1,-1-1,1 0,0 0,0 1,6 3,0 0,0-1,0 0,0 0,1-1,0 0,0 0,-1-1,1 0,1 0,-1-1,0-1,0 1,0-1,0-1,1 0,-1 0,0-1,0 0,0-1,7-2,4-1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6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0 756,'5'0,"6"0,6 0,6 0,2 0,3 0,1 0,0 0,1 0,-1 0,-4-5,-3-1,0 0,2 1,1 2,-9 1,-7 1</inkml:trace>
  <inkml:trace contextRef="#ctx0" brushRef="#br0" timeOffset="269.388">0 953,'43'5,"24"2,6-6,-6-2,-8-2,-10 0,-9 1,-6 0,-9 1</inkml:trace>
  <inkml:trace contextRef="#ctx0" brushRef="#br0" timeOffset="4705.837">931 475,'-102'349,"89"-278,42-116,-13 11,0-4,2 2,1 0,2 1,1 1,2 1,14-14,8 15,-45 32,0-1,0 1,0 0,1 0,-1-1,0 1,0 0,0 0,1 1,-1-1,0 0,0 0,0 0,1 1,-1-1,0 1,0-1,0 1,0-1,0 1,0 0,0-1,0 1,0 0,0 0,0 0,-1 0,1 0,0 0,0 0,-1 0,1 0,-1 0,1 0,-1 0,1 0,-1 0,0 1,0-1,1 0,-1 0,0 0,0 1,0-1,1 173,-1-172,0 0,0 0,1 0,-1 0,0 0,1 0,-1 1,1-1,0-1,-1 1,1 0,0 0,0 0,1 0,-1-1,0 1,0 0,1-1,-1 1,1-1,0 1,-1-1,1 0,0 0,0 0,0 0,-1 0,1 0,0-1,0 1,0 0,1-1,-1 0,0 1,0-1,0 0,0 0,0 0,0 0,0-1,0 1,0-1,0 1,0-1,0 0,0 1,0-1,0 0,0 0,0 0,1-2,142-105,-22-16,-123 125,0 0,-1 0,1 0,0 0,0 0,0 0,0 0,0 0,0 0,0 0,0 0,1 0,-1 0,0 0,1 0,-1 0,0 0,1 0,-1 0,1-1,0 1,-1 0,1 0,0 0,-1-1,1 1,0 0,0-1,-1 1,1-1,0 1,0-1,0 1,0-1,0 0,0 1,0-1,0 0,0 0,0 0,0 0,0 0,0 0,0 0,0 0,0 0,0 0,0 0,0 0,0-1,0 1,-1-1,1 1,0 0,0-1,0 1,0-1,0 0,-1 1,1-1,0 0,-1 1,1-1,0-1,-11 63,6-44,1-1,0 1,2 0,0 0,0 0,2 1,0-1,1 0,0 0,2 0,2 1</inkml:trace>
  <inkml:trace contextRef="#ctx0" brushRef="#br0" timeOffset="6356.686">1778 248,'21'42,"69"171,-35-44,-55-167,1-1,-1 1,0 0,1-1,0 1,-1-1,1 1,0-1,0 0,0 1,0-1,0 0,0 1,0-1,1 0,-1 0,0 0,1 0,-1 0,0 0,1-1,0 1,-1 0,1-1,-1 1,1-1,-1 1,1-1,0 0,-1 0,1 0,0 0,0 0,-1 0,1 0,-1 0,1-1,0 1,-1-1,1 1,-1-1,1 0,-1 1,1-1,-1 0,1 0,-1 0,0 0,0 0,1-1,-1 1,0 0,0-1,32-113,-19 62,-7 24,0 0,2 0,2 1,0 0,2 0,9-13,-10 24</inkml:trace>
  <inkml:trace contextRef="#ctx0" brushRef="#br0" timeOffset="6854.683">2286 51,'21'-9,"-1"0,2 2,-1 0,1 2,0 0,0 2,0 0,19 1,-40 2,0-1,0 1,0 0,0 1,0-1,0 0,0 0,0 0,0 0,0 1,0-1,0 1,0-1,-1 0,1 1,0 0,0-1,0 1,-1-1,1 1,0 0,0 0,-1-1,1 1,-1 0,1 0,-1 0,1 0,-1-1,0 1,1 0,-1 0,0 0,0 0,1 0,-1 0,0 0,0 0,0 0,0 0,0 0,-1 0,1 0,0 0,0 0,-1 0,1 0,0 0,-1 0,1-1,-1 1,1 0,-1 0,1 0,-1 0,-37 52,32-46,3-5,-1 1,1 0,0 0,0 0,0 1,0-1,0 1,1-1,0 1,-1 0,1 0,1 0,-1 0,1 1,-1-1,1 0,1 1,-1-1,0 0,1 1,0-1,0 1,1-1,-1 1,1-1,0 0,0 1,0-1,0 0,1 0,0 0,0 0,0 0,0 0,1 0,0-1,-1 1,1-1,0 0,1 0,-1 0,7 1,0-1,-1 0,1-1,1 0,-1-1,0 0,0 0,0-1,0 0,1-1,-1 0,0-1,0 0,0-1,7-2,57-8,-46 11,-4 1</inkml:trace>
  <inkml:trace contextRef="#ctx0" brushRef="#br0" timeOffset="7209.729">1751 841,'47'0,"31"-4,12-3,-1 1,-5-4,-7 0,-8 2,-5 2,-9-3,-10 1,-6 0,-6 3,-4 2,-2 1,-5 1</inkml:trace>
  <inkml:trace contextRef="#ctx0" brushRef="#br0" timeOffset="7705.621">2315 1010,'-58'10,"1"3,0 2,1 3,-47 22,93-36,0 1,1 0,0 1,0-1,0 2,1-1,0 1,0 1,1-1,-1 1,2 1,-4 5,9-13,0 1,0-1,1 1,-1-1,0 1,1-1,-1 1,1 0,0-1,0 1,-1 0,1-1,0 1,1 0,-1-1,0 1,0-1,1 1,-1 0,1-1,-1 1,1-1,0 1,-1-1,1 1,0-1,0 1,0-1,0 0,0 0,1 1,-1-1,0 0,0 0,1 0,-1 0,1-1,-1 1,1 0,-1-1,1 1,-1-1,1 1,1-1,74 11,-38-16,0-1,-1-2,0-2,-1-1,0-2,24-13,142-88,-201 113,-1-1,0 1,0 0,1-1,-1 1,1 0,-1 0,1 0,0 0,-1 0,1 0,0 1,-1-1,1 0,0 1,0-1,0 1,0 0,-1 0,1 0,0 0,0 0,0 0,0 0,0 0,0 1,-1-1,1 1,0 0,0-1,-1 1,1 0,0 0,-1 0,1 0,-1 0,1 0,-1 1,0-1,2 2,24 137,-22-133,0-1,0 0,1 1,-1-2,1 1,0-1,1 0,0 0,-1-1,1 0,1 0,-1 0,0-1,1 0,0-1,0 0,0 0,0-1,0 1,0-2,0 1,0-1,0 0,0-1,0 0,0-1,2 0,15-4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29 283,'453'0,"-341"-17,-88 11</inkml:trace>
  <inkml:trace contextRef="#ctx0" brushRef="#br0" timeOffset="247.796">1 537,'48'0,"39"-5,16-1,-6-5,-15-1,-15 3,-16 2,-11 2,-7 3,-10-4,-3-1,-6 1</inkml:trace>
  <inkml:trace contextRef="#ctx0" brushRef="#br0" timeOffset="631.267">339 0,'407'223,"-397"-218,99 61,-106-63,-1-1,1 1,0-1,-1 1,0 0,0 0,0 0,0 0,0 1,0-1,-1 0,0 1,1-1,-1 1,-1-1,1 1,0 0,-1-1,0 1,0 0,0-1,0 1,-1 0,1-1,-1 1,0-1,0 1,0-1,-1 1,1-1,-1 0,-1 2,-5 7,-1-1,-1-1,0 0,0 0,-1-1,0 0,-1-1,0 0,0-1,-1 0,-6 2,-25 16,-6 4,21-13,0 1,0 2,2 0,1 2,0 1,1 1,-3 6,-5 27,25-31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9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59,'-6'-6,"-1"0,1 1,-1 0,0 0,0 0,0 1,-1 1,0-1,1 1,-1 0,-1 1,1 0,0 0,0 1,-1 0,1 0,-1 1,1 0,0 0,-1 1,1 0,0 1,-1 0,1 0,0 1,0 0,1 0,-8 4,-1 2,0 0,0 1,1 0,1 1,-1 1,2 1,0 0,0 0,1 1,1 1,1 0,-9 16,8-13,2 1,0 0,2 0,0 1,1 0,1 1,0-1,2 1,1 0,0 0,2 16,1-30,0 0,1-1,0 1,0-1,0 1,1-1,0 0,0 0,1 0,0 0,0-1,0 1,1-1,-1 0,1-1,1 1,-1-1,0 0,1 0,0 0,0-1,0 0,0 0,4 0,12 6,0-2,1-1,0 0,-1-2,2-1,14 1,-28-3,0 1,-1-1,1-1,0 0,0-1,0 1,0-2,0 0,-1 0,1 0,-1-1,1-1,-1 0,0 0,0 0,-1-1,0-1,1 0,-2 0,1 0,-1-1,0 0,0 0,-1-1,0 0,0 0,-1 0,0-1,0 0,2-6,-7 9,-1 0,1 0,-1 0,0 0,0 0,0 0,-1 1,0-1,0 0,-1 1,0-1,1 1,-2 0,1 0,-1 0,1 0,-2 1,1 0,0-1,-1 1,1 1,-1-1,0 1,-1 0,1 0,0 0,-1 1,0 0,1 0,-1 0,0 1,0 0,0 0,0 0,0 1,0 0,0 0,-6 1,12-1,-1 0,1 0,0-1,-1 1,1 0,0 0,-1 0,1 0,0 0,-1 0,1 0,0 0,-1 0,1 0,0 0,-1 0,1 0,0 0,-1 0,1 1,0-1,-1 0,1 0,0 0,0 0,-1 1,1-1,0 0,-1 0,1 1,0-1,0 0,0 0,-1 1,1-1,0 0,0 1,0-1,0 0,0 0,-1 1,1-1,0 0,0 1,0-1,0 1,0-1,0 0,0 1,0-1,0 0,0 1,0-1,0 0,1 1,-1-1,0 0,0 1,0-1,0 0,1 0,-1 1,0-1,0 0,0 0,1 1,-1-1,0 0,0 0,1 1,24 8,-3-8,1 0,-1-1,1-1,-1-1,1-1,8-3,50-5,75-15,-134 27,-4 3</inkml:trace>
  <inkml:trace contextRef="#ctx0" brushRef="#br0" timeOffset="767.33">793 679,'60'-74,"-3"-3,-4-2,14-33,-58 94,-1 2,0 0,1 1,0 0,1 0,1 1,0 1,10-10,-20 23,-1-1,1 0,-1 1,1 0,0-1,-1 1,1-1,-1 1,1 0,0-1,-1 1,1 0,0-1,-1 1,1 0,0 0,0 0,-1 0,1 0,0 0,0 0,-1 0,1 0,0 0,-1 0,1 0,0 1,0-1,-1 0,1 0,0 1,-1-1,1 1,-1-1,1 0,0 1,-1-1,1 1,-1-1,1 1,-1 0,0-1,1 1,-1-1,1 1,-1 0,0-1,0 1,1 0,-1 0,0-1,0 1,0 0,0-1,0 1,6 44,-6-43,0 73,-2-56,1-1,1 0,1 1,1-1,0 0,1 0,1 0,3 6,-6-22,-1 0,0 0,1-1,0 1,-1 0,1-1,0 1,0 0,0-1,0 1,0-1,0 0,0 1,1-1,-1 0,0 1,1-1,-1 0,1 0,-1 0,1-1,0 1,-1 0,1 0,0-1,0 1,-1-1,1 0,0 1,0-1,0 0,0 0,-1 0,1 0,0-1,0 1,0 0,-1-1,1 1,0-1,-1 0,1 1,0-1,-1 0,1 0,-1 0,1 0,0-1,64-65,164-302,-283 510,46-117,1-1,2 1,0 1,2-1,0 0,2 1,1-1,2 14,-2-29,1 0,-1 0,2 0,-1 0,1 0,1-1,0 1,0-1,0 0,1 0,0 0,1-1,1 2,5 2</inkml:trace>
  <inkml:trace contextRef="#ctx0" brushRef="#br0" timeOffset="1183.077">1979 397,'-200'71,"159"-41,41-30,-1 1,1 0,-1-1,1 1,-1 0,1-1,-1 1,1 0,0 0,-1 0,1-1,0 1,0 0,-1 0,1 0,0 0,0 0,0 0,0-1,0 1,0 0,1 0,-1 0,0 0,0 0,0-1,1 1,-1 0,1 0,-1 0,0-1,1 1,0 0,-1-1,1 1,-1 0,1-1,0 1,-1-1,1 1,0-1,-1 1,1-1,0 1,0-1,0 0,0 0,-1 1,1-1,0 0,0 0,0 0,0 0,21 6,-18-5,-1-1,1 0,0 1,0-1,0 1,-1 0,1 1,-1-1,1 1,-1-1,1 1,-1 0,0 0,0 0,0 1,0-1,0 1,0 0,-1 0,1 0,-1 0,0 0,0 0,0 0,0 1,0 0,-4 0,0 0,-1 0,1 0,-1-1,1 0,-1 1,0-1,0 0,-1 0,1 0,0-1,-1 1,0-1,0 0,1 0,-1 0,0-1,-1 1,1-1,0 0,0 0,-1-1,1 1,0-1,-1 0,1 0,-2 0,-21 2,3-2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6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4 195,'-4'56,"64"342,-28-262,-32-135,0 1,0-1,0 1,0-1,0 1,0-1,0 0,0 1,1-1,-1 1,0-1,1 0,-1 1,1-1,0 0,-1 0,1 1,0-1,0 0,0 0,0 0,0 0,0 0,0 0,0 0,0 0,0 0,0-1,1 1,-1 0,0-1,1 1,-1-1,0 1,1-1,-1 0,1 0,-1 0,1 1,-1-1,0-1,1 1,-1 0,1 0,-1 0,0-1,1 1,-1-1,0 1,1-1,-1 1,0-1,1 0,-1 0,0 1,0-1,0 0,0 0,0 0,0 0,0-1,0 1,-1 0,1 0,0 0,-1-1,1 0,42-125,113-302,-147 379,-12 33</inkml:trace>
  <inkml:trace contextRef="#ctx0" brushRef="#br0" timeOffset="1030.751">653 25,'73'-17,"-65"16,-3-1,1 1,-1 0,0 0,1 0,0 0,-1 1,1 0,-1 0,1 1,-1-1,1 1,-1 0,1 1,-1-1,0 1,0 0,1 1,-5 0,-1 0,1 0,-1 1,0-1,0 0,0 0,0 0,0 0,0 1,-1-1,0 0,0 0,0 0,0 0,0 0,0 0,-1 0,0-1,1 1,-1 0,0-1,0 1,0-1,-1 0,1 0,0 0,-1 0,-2 2,3-2,-63 68,66-69,-1 1,1 0,0 0,0-1,-1 1,1-1,0 1,0-1,1 1,-1-1,0 1,0-1,1 0,-1 0,1 0,-1 1,1-2,-1 1,1 0,0 0,0 0,-1-1,1 1,0-1,0 1,0-1,-1 0,1 0,0 0,0 0,0 0,0 0,-1 0,1-1,2 0,-3 2,91-3,-71 0,-1 1,0 1,0 1,0 1,1 0,16 6,-18-2</inkml:trace>
  <inkml:trace contextRef="#ctx0" brushRef="#br0" timeOffset="1351.385">1190 392,'34'0,"20"0,6 0,-2 0,-7 0,-7 0,-6 0,-4 0,-9 5,-13 2,-9-1</inkml:trace>
  <inkml:trace contextRef="#ctx0" brushRef="#br0" timeOffset="1600.647">1218 646,'38'5,"23"1,5 1,-3-2,-8-2,-9-1,-7 0,-10-2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1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57,'470'-38,"-321"25,0 7,0 7,44 9,100 6,79-13,-225-4,-122 1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3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45,'-7'-6,"-1"1,1 0,-1 1,0 0,-1 0,1 1,-1 0,1 0,-1 1,0 0,0 1,0 0,0 0,0 1,0 0,0 0,0 1,0 1,0-1,0 1,1 1,-1 0,0 0,1 1,0 0,0 0,0 1,1 0,-4 2,1 1,1 0,-1 1,2 0,-1 0,1 1,1 0,0 0,0 0,1 1,0 0,1 1,0-1,1 1,0 0,1 0,1 0,0 1,0-1,1 1,1-1,0 0,1 4,-1-12,0 0,1 0,0 0,0-1,0 1,0 0,0-1,1 1,0-1,0 1,0-1,0 0,0 0,1 0,-1 0,1 0,0-1,0 1,0-1,0 0,0 0,0 0,1 0,-1 0,1-1,-1 1,1-1,-1 0,1 0,0 0,0-1,0 1,-1-1,1 0,1 0,8 0,0-1,1-1,-1 1,0-2,0 0,0-1,-1 0,1 0,6-5,11-7,-1-2,-1-1,0-1,-2-1,3-5,64-70,-93 95,0 1,1 0,-1-1,0 1,0-1,0 1,0 0,1-1,-1 1,0-1,1 1,-1 0,0-1,1 1,-1 0,0 0,1-1,-1 1,0 0,1 0,-1 0,1-1,-1 1,0 0,1 0,-1 0,1 0,-1 0,1 0,-1 0,1 0,-1 0,0 0,1 0,-1 0,1 0,-1 0,1 0,-1 1,0-1,1 0,-1 0,1 0,-1 1,0-1,1 0,-1 1,0-1,1 0,-1 1,0-1,0 0,1 1,-1-1,0 0,0 1,1-1,4 32,-3-18,0-6,0 0,0 0,1 0,0 0,0 0,1 0,0-1,1 0,-1 0,1 0,1 0,-1-1,1 0,0 0,1 0,-1-1,1 0,0 0,1-1,-1 0,1 0,0 0,4 0,4 2,-1-2,1 0,0-1,0 0,0-2,1 1,-1-2,0 0,0-2,1 1,-1-2,15-4,0 2,-4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1:40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254 199,'33'61,"-21"-28,-1 0,-2 0,-2 0,0 1,-1 18,7 32,-8-63,-1 0,-1 0,-1 0,0 1,-2-1,0 0,-2 1,0-1,-2 0,0 0,-1 0,-1 0,-1-1,-1 0,-5 9,-4-7,1-4</inkml:trace>
  <inkml:trace contextRef="#ctx0" brushRef="#br0" timeOffset="451.735">0 396,'24'-30,"1"2,1 0,2 2,1 1,0 1,2 1,1 2,26-13,-51 29,1-1,0 2,0-1,0 1,1 0,-1 1,1 0,0 0,-1 1,1 0,1 1,-1 0,0 0,0 1,0 0,0 1,0 0,0 0,0 1,0 0,0 1,0 0,-1 0,9 4,-10-1,0-1,0 1,0 0,-1 1,0 0,0 0,0 0,-1 1,0-1,-1 1,0 0,0 1,-1-1,1 1,-2-1,0 1,0 0,0 0,-1 0,0 0,-1 0,0 1,0-1,-1 0,-1 0,-1 6,-4 8,-1 1,-1-1,-1-1,-1 0,-1 0,-1-1,-1 0,-1-1,0-1,-2-1,0 0,-1-1,-1-1,0 0,-1-2,-1 0,-15 7,35-21,-1 0,1 0,0 1,0-1,-1 0,1 1,0-1,0 1,0-1,0 1,0 0,0-1,0 1,0 0,0 0,0 0,0 0,0 0,0 0,1 0,-1 0,0 0,1 0,-1 0,1 0,-1 1,1-1,-1 0,1 0,0 1,0-1,0 0,0 0,0 1,0-1,0 0,0 0,0 1,0-1,1 0,-1 0,1 1,-1-1,1 0,-1 0,1 0,0 0,-1 0,1 0,0 0,0 0,0 0,0 0,0 0,0 0,0-1,0 1,0 0,0-1,0 1,0-1,1 1,116 59,72 83,-169-134,-3-2</inkml:trace>
  <inkml:trace contextRef="#ctx0" brushRef="#br0" timeOffset="762.588">904 847,'9'-7,"0"0,0-1,-1-1,0 1,-1-1,1-1,-2 1,1-1,-2-1,1 1,-1-1,-1 0,0 0,0 0,-1 0,-1-1,1-5,-3 15,0 0,0 1,0-1,0 0,0 0,-1 0,1 0,0 0,-1 1,0-1,1 0,-1 1,0-1,0 0,0 1,0-1,0 1,-1-1,1 1,0 0,-1-1,1 1,0 0,-1 0,0 0,1 0,-1 0,0 0,1 1,-1-1,0 0,0 1,0 0,1-1,-1 1,0 0,0 0,0 0,0 0,0 0,0 0,0 1,-76 23,69-20,1 1,0 0,1 0,-1 0,1 1,0 0,1 0,-1 0,1 1,1 0,-1 1,1-1,0 1,1 0,0 0,0 1,1-1,0 1,0 0,1-1,0 1,1 0,0 0,0 1,1-1,0 0,0 0,1 0,2 7,-1-11,0 0,0 0,1 0,0 0,0-1,0 1,0-1,1 0,0 0,0 0,0 0,0-1,1 1,-1-1,1 0,0-1,-1 1,1-1,1 0,-1 0,0 0,0-1,1 0,-1 0,4 0,3 0,0 0,1-1,-1 0,0-1,1 0,-1-1,0-1,0 0,0 0,10-5,6-4,-3 1</inkml:trace>
  <inkml:trace contextRef="#ctx0" brushRef="#br0" timeOffset="1018.208">1411 621,'-14'16,"1"0,0 0,1 1,1 1,0 0,1 1,2 0,0 0,0 1,2 2,4-20,1 1,0 0,1-1,-1 1,0 0,1 0,0-1,-1 1,1 0,0 0,1 0,-1 0,0-1,1 1,-1 0,1 0,0-1,0 1,0 0,1-1,-1 1,0-1,1 1,0-1,-1 0,1 0,0 0,0 0,0 0,1 0,-1 0,0-1,1 1,-1-1,1 0,-1 1,1-1,0 0,-1-1,1 1,0 0,12-1,-1 1,1-2,-1 0,1-1,-1 0,0-1,0-1,0 0,0-1,0-1,-1 0,0 0,-1-2,1 1,-1-1,-1-1,7-7,1-2,-5 1</inkml:trace>
  <inkml:trace contextRef="#ctx0" brushRef="#br0" timeOffset="1312.153">1835 0,'-23'75,"4"1,3 1,3 0,3 1,2 73,11 108,-2-260,0 1,-1 0,1-1,-1 1,1 0,-1-1,1 1,0 0,-1 0,1 0,-1 0,1-1,0 1,-1 0,1 0,0 0,-1 0,1 0,0 0,-1 1,1-1,-1 0,1 0,0 0,-1 1,1-1,-1 0,1 1,-1-1,1 0,-1 1,1-1,-1 1,1-1,-1 1,1-1,-1 1,0-1,1 1,-1-1,0 1,1-1,-1 1,0 0,0-1,0 1,1-1,-1 1,0 0,0-1,0 1,0 0,0-1,0 1,0 0,-1-1,1 1,0-1,0 1,0 0,-1-1,1 1,95-170,-75 137</inkml:trace>
  <inkml:trace contextRef="#ctx0" brushRef="#br0" timeOffset="1583.786">1948 367,'-24'34,"1"16,5 3,11-6,10-12,6-6,5-9,6-7,4-2,2-2,-2 2,-1-1,0-2,1-2,-3 2,-6 0</inkml:trace>
  <inkml:trace contextRef="#ctx0" brushRef="#br0" timeOffset="1897.862">2286 566,'1'8,"0"1,0-1,1 1,0-1,1 0,-1 0,2 0,-1 0,1-1,0 1,1-1,0 0,0 0,0-1,1 1,0-1,2 1,-4-3,-1-1,1 0,0 0,0 0,0-1,0 1,0-1,0 0,1 0,-1 0,1-1,0 0,-1 0,1 0,0 0,0-1,-1 1,1-1,0-1,0 1,0-1,-1 0,1 0,0 0,-1 0,1-1,-1 0,1 0,-1 0,0 0,0-1,0 0,-1 1,0-1,0 0,0 0,0-1,0 1,-1-1,0 1,1-1,-1 0,-1 0,1 0,0 0,-1 0,0 0,0 0,0 0,-1-1,1 1,-1 0,0-1,0 1,-1 0,1 0,-1-1,0 1,0 0,0 0,-1 0,1 0,-1 0,0 0,0 0,0 1,-1-1,1 1,-1-1,0 1,0 0,0 0,-1 0,1 1,-1-1,1 1,-1 0,0 0,0 0,0 0,0 1,-2-1,-3-1,0 0,1 1,-1 1,0-1,0 2,0-1,0 1,0 0,1 1,-1 0,0 0,0 1,0 0,1 1,-1 0,1 0,0 1,0 0,0 0,1 1,-7 5,-4 6</inkml:trace>
  <inkml:trace contextRef="#ctx0" brushRef="#br0" timeOffset="2349.555">2625 707,'154'-203,"-101"154,-52 49,0 1,0-1,0 1,0-1,0 1,-1-1,1 1,0 0,0 0,-1-1,1 1,0 0,-1 0,1 0,-1 0,1 0,-1 0,0 0,1 0,-1 0,0 0,0 0,1 0,-1 0,0 0,0 0,0 0,0 0,0 0,-1 0,1 0,0 0,0 0,-1 0,1 0,-1 0,1 0,0 0,-1-1,0 1,1 0,-1 2,-3 94,4-94,1 0,0 0,-1 0,1 0,0 0,1-1,-1 1,0 0,1-1,-1 1,1-1,0 0,0 1,0-1,0 0,0 0,1 0,-1 0,0-1,1 1,0-1,-1 1,1-1,0 0,0 0,-1 0,1-1,0 1,0 0,0-1,1 0,5-1,-1-1,1 0,-1-1,0 1,0-2,0 1,0-1,-1 0,1-1,-1 0,0 0,0 0,-1-1,0 0,0-1,0 1,-1-1,1 0,-2 0,1-1,-1 1,0-1,-1 0,0 0,1-5,3-9</inkml:trace>
  <inkml:trace contextRef="#ctx0" brushRef="#br0" timeOffset="2611.762">3217 566,'0'40,"0"-32,0-27,-11-232,-5 106,15 118</inkml:trace>
  <inkml:trace contextRef="#ctx0" brushRef="#br0" timeOffset="3198.398">3302 480,'6'-2,"2"-4,1 0,0 1,0 1,0 0,1 0,-1 0,1 1,0 1,0 0,0 0,0 1,0 0,1 1,-1 0,0 0,0 1,0 1,0 0,3 1,-12-3,5 4,0 0,0-1,0 1,1-1,-1-1,1 1,0-1,0 0,0-1,0 0,0 0,0 0,0-1,0 0,0 0,0-1,0 0,0 0,0-1,0 0,0 0,2-1,0-2,-1 0,0-1,0 0,0 0,-1-1,0 1,0-2,0 1,-1-1,0 0,-1 0,0-1,0 1,-1-1,0 0,2-7,-6 15,0 1,0-1,1 0,-1 0,1 0,-1 0,1 0,-1 0,1 0,-1 1,1-1,0 0,0 1,-1-1,1 0,0 1,0-1,0 1,-1-1,1 1,0-1,0 1,0 0,0-1,0 1,0 0,0 0,0 0,0 0,0 0,0 0,0 0,0 0,0 0,0 0,0 0,0 1,0-1,0 0,0 1,0-1,-1 1,1-1,0 1,0-1,0 1,-1 0,1-1,0 1,0 0,-1 0,1-1,-1 1,1 0,-1 0,1 0,-1 0,1 0,-1 0,0 0,0 0,4 2,97 114,-74-83,-2 2,-2 1,-1 1,-2 0,6 18,-20-41,0 0,-1 1,-1-1,0 1,-1 0,-1 0,0 0,-1 0,-1 1,-1-1,0 0,-1 0,0 0,-2 0,-2 9,3-20,-1 1,1 0,-1-1,0 0,-1 0,1 0,-1 0,0-1,0 0,0 0,0 0,-1-1,0 1,0-1,0-1,0 1,0-1,0 0,-1 0,1-1,-1 0,1 0,-1-1,-2 1,5-1,-1 0,1 0,-1 0,1-1,0 1,-1-1,1 0,0-1,0 1,0-1,-1 1,2-1,-1 0,0-1,0 1,1-1,-1 1,1-1,0 0,0 0,0-1,0 1,0-1,1 1,0-1,-1 0,1 0,1 0,-1 0,1 0,-1 0,1-1,0 1,1 0,-1-1,1-2,1-11,2 1,0-1,1 1,1 0,0 1,1-1,1 1,1 0,0 0,1 1,1 1,0-1,1 1,6-6,-7 7,124-149,-95 118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8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358 367,'98'-22,"-132"16,2 7,-1 2,1 2,0 1,1 1,-32 11,23-6,-18 11,86-1,138 23,-165-44,0 0,0 0,0-1,0 1,0 0,0 0,0 0,0 0,-1 0,1 0,0 1,0-1,-1 0,1 0,-1 0,1 1,-1-1,0 0,1 0,-1 1,0-1,0 0,0 1,0-1,0 0,0 1,0-1,0 0,-1 1,1-1,-1 0,1 0,-1 1,1-1,-1 0,1 0,-1 0,0 0,0 0,0 0,0 0,1 0,-2 0,-43 41,-162 102,162-74,45-68,-1 0,1 0,0 0,0 0,0 1,0-1,0 0,1 0,-1 0,1 0,-1 0,1 0,0 0,-1-1,1 1,0 0,0 0,1 0,-1-1,0 1,0-1,1 1,-1-1,1 1,0-1,-1 0,1 0,0 0,-1 0,1 0,0 0,0 0,0 0,0-1,0 1,0-1,0 0,0 1,1-1,165 6,-116-8,-47 3,1 0,-1 0,1-1,-1 0,1 0,-1 0,1 0,-1-1,1 0,-1 0,0-1,1 1,-1-1,0 0,0-1,0 1,0-1,-1 0,1 0,-1-1,1 1,-1-1,0 0,-1 0,1 0,-1-1,1 1,-2-1,1 0,0 0,-1 0,0 0,1-3,-1-17,-1 0</inkml:trace>
  <inkml:trace contextRef="#ctx0" brushRef="#br0" timeOffset="247.19">387 0,'-15'48,"-9"55,-5 18,1 4,7-5,1-14,5-14,4-15,5-9,2-8,3-9,1-3,1-5,0-1,0-2,0-8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9.5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0 343,'23'38,"-3"2,-1 0,-2 1,-2 1,-2 0,-1 1,-4-12,-1 0,-2 0,-1 1,-2 0,-1-1,-2 12,15 45,-14-88,0-1,0 1,0-1,0 1,1-1,-1 1,0 0,0-1,0 1,1-1,-1 1,0-1,0 1,1 0,-1-1,0 1,1 0,-1-1,1 1,-1 0,0-1,1 1,-1 0,1 0,-1-1,1 1,-1 0,1 0,-1 0,1 0,-1 0,1 0,-1 0,1 0,-1 0,1 0,-1 0,1 0,-1 0,1 0,-1 0,1 0,-1 1,0-1,1 0,-1 0,1 1,-1-1,1 0,-1 1,0-1,1 0,-1 1,0-1,1 0,-1 1,0-1,0 1,1-1,-1 1,0-1,0 0,0 1,1-1,-1 1,0-1,0 1,21-47,-19 41,209-581,-202 564,1 4</inkml:trace>
  <inkml:trace contextRef="#ctx0" brushRef="#br0" timeOffset="333.807">678 513,'38'-5,"28"-6,6-2,-3 2,-9 3,-10 2,-9 3,-6 1,-5 2,-7 0</inkml:trace>
  <inkml:trace contextRef="#ctx0" brushRef="#br0" timeOffset="515.758">705 710,'53'10,"27"-2,5-2,-8-7,-7-4,-10 0,-16 0</inkml:trace>
  <inkml:trace contextRef="#ctx0" brushRef="#br0" timeOffset="1146.754">1439 61,'70'-16,"-39"7,0 1,0 2,1 1,0 2,0 1,11 1,-42 1,1 0,0-1,0 1,0 0,0 0,0 0,0 0,0 0,0 1,0-1,0 1,0-1,0 1,0 0,0 0,0-1,-1 1,1 1,0-1,-1 0,1 0,-1 0,1 1,-1-1,0 1,1-1,-1 1,0 0,0 0,0-1,0 1,-1 0,1 0,0 0,-1 0,1 0,-1 0,0 0,0 0,1 0,-1 0,-6 11,0 0,0-1,-1 0,0-1,-1 1,0-1,-1-1,-1 0,-2 2,-1 3,-154 132,162-144,1 0,-1 0,0 1,1-1,0 1,0 0,0 0,0 1,1-1,0 1,0 0,0 0,0 0,1 0,0 0,0 0,0 1,0-1,1 2,3-4,0 0,0-1,0 1,1 0,-1-1,1 0,0 0,0 0,0 0,0 0,0 0,0-1,0 1,0-1,0 0,1 0,-1 0,1-1,-1 1,0-1,1 0,-1 0,1 0,-1 0,1 0,1-1,0 1,31 2,-1-2,1-1,0-2,-1-1,0-2,0-1,0-2,14-6,-26 3,-5 0</inkml:trace>
  <inkml:trace contextRef="#ctx0" brushRef="#br0" timeOffset="1605.301">2145 89,'0'10,"0"17,-4 9,-3 3,1 0,1-2,1-2,2-3,1-2,0 0,1-7</inkml:trace>
  <inkml:trace contextRef="#ctx0" brushRef="#br0" timeOffset="1834.984">2399 61,'-14'39,"-5"16,1 5,3-3,5-7,3-7,4-11</inkml:trace>
  <inkml:trace contextRef="#ctx0" brushRef="#br0" timeOffset="2232.436">2089 175,'0'-8,"1"0,0 1,1-1,0 1,0-1,0 1,1 0,0 0,0 0,1 0,0 1,0-1,1 1,0 0,0 1,0-1,0 1,1 0,0 0,0 0,1 1,-1 0,1 0,0 1,0 0,0 0,0 1,0-1,1 2,-1-1,1 1,0 0,-1 1,1-1,-1 1,1 1,0 0,-1 0,1 0,-1 1,1 0,-1 1,0 0,0 0,0 0,0 1,2 1,21 18,-26-18,0-1,0 0,0-1,0 1,1-1,-1 1,1-1,0-1,0 1,0-1,0 0,0 0,1 0,-1-1,1 0,-1 0,1 0,-1-1,1 1,-1-2,1 1,0 0,-1-1,1 0,-1 0,0-1,4-1,82-60,-78 52</inkml:trace>
  <inkml:trace contextRef="#ctx0" brushRef="#br0" timeOffset="3654.782">2992 33,'-7'-5,"0"1,0 0,0 1,-1 0,0 0,0 0,0 1,0 0,0 1,0 0,0 0,0 1,-1 0,1 0,0 1,0 0,0 0,0 1,0 0,0 1,0 0,0 0,1 0,0 1,0 0,0 0,0 1,0 0,1 1,0-1,0 1,1 0,-5 6,6-9,0 1,0-1,0 1,1 0,-1 0,1 1,0-1,1 1,-1-1,1 1,0 0,0 0,0 0,0 0,1 0,0 0,0 0,1 1,-1-1,1 0,0 1,1-1,-1 0,1 0,0 1,0-1,1 0,0 0,0 0,0 0,0-1,1 1,-1-1,4 5,1-4,1 0,-1-1,1 1,0-2,0 1,0-1,1 0,-1 0,1-1,-1-1,1 1,0-1,0-1,0 0,0 0,-1 0,1-1,0-1,0 0,-1 0,1 0,-1-1,0 0,0-1,0 0,0 0,0-1,-1 0,0 0,1-2,169-108,-176 114,1 1,-1-1,1 1,0-1,0 1,-1 0,1-1,0 1,0 0,-1 0,1 0,0 0,0 1,-1-1,1 0,0 1,-1 0,1-1,0 1,-1 0,1-1,-1 1,1 0,-1 0,1 0,-1 1,0-1,0 0,0 0,1 1,-1-1,0 1,0-1,-1 1,1-1,0 1,0-1,-1 1,1 0,-1 0,0-1,1 1,-1 0,0-1,0 1,0 0,0 0,0-1,-1 1,1 0,0 0,-1 0,7 20,-3-16,0 0,0 0,1 0,-1 0,2 0,-1-1,1 0,-1 0,1 0,1 0,-1-1,1 0,-1 0,1-1,0 1,1-1,-1-1,0 1,1-1,0 0,-1 0,1-1,0 0,0 0,0-1,0 0,0 0,0 0,-1-1,1 0,0 0,0-1,-1 0,1 0,1-1,20-4,-3 1</inkml:trace>
  <inkml:trace contextRef="#ctx0" brushRef="#br0" timeOffset="4169.905">1496 739,'68'17,"7"-13,0-2,0-4,-1-3,67-14,-28 5,556-50,-355 58,-280 2,-6-2</inkml:trace>
  <inkml:trace contextRef="#ctx0" brushRef="#br0" timeOffset="4589.76">2372 936,'-10'34,"-8"25,0 7,2-2,4-8,4-8,-2-8,2-5,2-5,1-2,2-5</inkml:trace>
  <inkml:trace contextRef="#ctx0" brushRef="#br0" timeOffset="4835.348">2032 1020,'44'-9,"32"-9,14 0,6-3,-4 3,-9 4,-12 4,-10 5,-9 2,-5-2,-6-1,-9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49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86 311,'479'-29,"-165"1,-291 32,-5 3</inkml:trace>
  <inkml:trace contextRef="#ctx0" brushRef="#br0" timeOffset="250.255">0 536,'44'0,"37"0,16 0,0-5,-7-1,-13 0,-11 1,-11 2,-11 1,-8-4,-5-1,-8 1</inkml:trace>
  <inkml:trace contextRef="#ctx0" brushRef="#br0" timeOffset="627.463">367 1,'108'47,"2"-5,70 17,-70-24,-106-34,7 2,0-1,-1 2,1-1,-1 2,0-1,0 1,-1 1,1 0,-1 0,0 1,-1 0,1 0,-1 1,5 7,-12-12,0-1,0 1,0 0,0 0,0 0,-1 0,1 0,-1 0,0-1,0 1,0 0,0 0,0 0,-1 0,1 0,-1 0,0 0,0 0,0-1,0 1,-1 0,1-1,-1 1,1-1,-1 1,0-1,0 0,0 1,-2 0,-76 58,65-52,-283 176,274-170,1 1,0 1,2 1,0 0,-13 16,23-20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1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28,'-2'0,"0"0,0 1,0-1,0 0,0 1,0 0,0 0,0-1,0 1,1 0,-1 0,0 1,0-1,1 0,-1 1,1-1,-1 1,1-1,0 1,0-1,0 1,-1 0,2 0,-1 0,0 0,0-1,0 1,1 1,-80 215,50-86,29-130,0-1,1 1,-1 0,1 0,-1 0,1-1,0 1,0 0,0 0,0 0,0 0,0 0,0 0,1-1,-1 1,1 0,-1 0,1-1,0 1,0 0,0-1,0 1,0 0,0-1,0 1,0-1,0 0,1 1,-1-1,1 0,-1 0,1 0,-1 0,1 0,0 0,-1 0,1-1,0 1,0-1,0 1,-1-1,1 0,0 1,0-1,0 0,85-14,168-71,-231 79</inkml:trace>
  <inkml:trace contextRef="#ctx0" brushRef="#br0" timeOffset="269.105">525 0,'-53'131,"5"2,5 6,-6 141,48-276,0 0,0-1,0 1,0-1,1 1,-1 0,1-1,0 1,0 0,0 0,0-1,1 1,-1 0,1-1,0 1,0-1,1 1,-1-1,1 1,-1-1,1 0,0 0,0 0,1 0,-1 0,1 0,-1-1,1 1,2 1,12 3</inkml:trace>
  <inkml:trace contextRef="#ctx0" brushRef="#br0" timeOffset="568.962">892 310,'-10'44,"-2"23,-5 5,1-5,3-8,3-11,5-7,2-7,1-4,7-7,2-3,0-9,-2-7</inkml:trace>
  <inkml:trace contextRef="#ctx0" brushRef="#br0" timeOffset="824.017">1118 395,'-14'38,"-6"28,2 6,-2-8,4-10,3-10,5-8,8-4,4-9</inkml:trace>
  <inkml:trace contextRef="#ctx0" brushRef="#br0" timeOffset="1232.19">722 395,'13'-16,"0"1,1 1,0 0,1 1,1 1,0 0,0 1,1 1,1 1,0 0,0 1,0 1,1 1,0 0,1 1,0 2,-13 4,1 0,-1 1,0 0,0 0,0 1,-1-1,1 2,-1-1,1 1,-1 0,0 0,0 1,-1 0,1 0,-1 0,0 0,2 5,77 54,-72-62,0-1,1 0,-1-1,0 0,1-1,-1-1,0 0,1 0,-1-1,0-1,-1 0,1 0,-1-1,0-1,0 0,0 0,-1-1,0-1,0 0,-1 0,9-6</inkml:trace>
  <inkml:trace contextRef="#ctx0" brushRef="#br0" timeOffset="1868.731">2020 338,'-39'16,"1"2,0 2,2 1,0 1,1 3,1 0,-1 5,-42 70,75-96,0 0,0 1,1-1,-1 0,1 0,0 1,0-1,1 1,-1-1,1 1,0-1,0 1,0-1,1 1,0-1,0 1,0-1,0 0,1 1,-1-1,1 0,0 0,0 0,1 0,-1-1,2 3,0-3,0 1,1-1,-1 1,0-1,1 0,0-1,0 1,0-1,0 0,0 0,0-1,1 0,-1 1,0-2,1 1,-1-1,1 1,-1-2,0 1,1 0,-1-1,1 0,0-1,119-47,75-102,-199 150,0 0,0 1,0-1,0 0,1 0,-1 1,0-1,0 1,0-1,0 1,1 0,-1-1,0 1,1 0,-1 0,0 0,0 0,1 0,-1 0,0 0,1 0,-1 0,0 1,0-1,1 0,-1 1,0 0,0-1,0 1,0-1,0 1,1 0,-1 0,0 0,-1 0,1-1,0 1,0 0,0 1,-1-1,1 0,0 0,0 1,10 61,-8-34,-2-24,0-1,0 0,0 0,1 1,0-1,0 0,0 0,0-1,1 1,0 0,-1-1,1 0,1 1,-1-1,0 0,1-1,-1 1,1-1,0 1,0-1,0 0,0 0,0-1,0 1,1-1,-1 0,1 0,-1-1,0 1,3-1,17 0</inkml:trace>
  <inkml:trace contextRef="#ctx0" brushRef="#br0" timeOffset="2283.285">2331 84,'129'-21,"113"15,-240 5,-1 1,1 0,0 0,0 0,-1 1,1-1,0 0,-1 1,1-1,-1 1,1-1,0 1,-1 0,1 0,-1 0,0-1,1 1,-1 1,0-1,1 0,-1 0,0 0,0 1,0-1,0 1,0-1,0 0,-1 1,1 0,0-1,-1 1,1-1,-1 1,0 0,0-1,1 1,-1 0,0-1,0 1,0 0,-1 0,1-1,0 1,-1 0,1-1,-1 1,1-1,-1 1,0-1,0 1,1-1,-1 1,-1 0,-126 127,126-128,1 0,0 0,0 1,0-1,0 0,0 1,0-1,0 1,0-1,1 1,-1-1,0 1,1 0,-1-1,1 1,0 0,0-1,0 1,0 0,0 0,0-1,0 1,0 0,0-1,1 1,-1 0,1-1,-1 1,1-1,0 1,0-1,0 1,0-1,0 1,0-1,0 0,0 0,0 1,0-1,1 0,-1 0,1 0,-1 0,1 0,-1-1,78 25,35-7,-89-13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6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0 115,'107'-15,"1"5,0 5,67 6,-98-1,728 1,-679-6,0-6,0-5,58-18,-161 29,124-10,-136 19,-6 3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28,'7'-3,"0"-1,0 1,0 0,0 0,1 1,-1 0,1 1,0 0,-1 0,1 0,0 1,6 0,-12-1,1 1,0-1,-1 0,1 1,0 0,-1-1,1 1,0 0,-1 1,1-1,0 0,-1 1,1-1,0 1,-1 0,1 0,-1 0,1 0,-1 0,0 1,1-1,-1 1,0-1,0 1,0 0,0 0,0 0,-1 0,1 0,-1 1,1-1,-1 0,0 1,1-1,-1 1,-1-1,1 1,0-1,-1 1,1 0,-1-1,0 1,0 0,0-1,0 1,0 0,0-1,-1 1,0 0,1-1,-1 1,0-1,0 1,-126 102,126-104,0 0,0 0,1 0,-1 0,0 0,1 0,-1 0,0 0,1 1,-1-1,1 0,0 0,-1 0,1 1,0-1,0 0,0 0,0 1,0-1,0 0,0 0,0 1,0-1,1 0,-1 0,1 0,-1 1,1-1,-1 0,1 0,-1 0,1 0,0 0,0 0,-1 0,1 0,0 0,0-1,0 1,0 0,0 0,0-1,0 1,0-1,1 1,-1-1,0 1,0-1,0 0,1 1,63 13,-41-15,0 0,0-2,-1-1,1 0,-1-2,0-1,19-8,-19 7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8.2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68,'24'-5,"23"-1,7 0,0 1,-5 1,-5 2,-6 1,-5 0,-2-3,-3-3,0 2,-1 0,-5-3,-6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8.4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1,'43'9,"34"-1,8-2,-6-2,-11-2,-12-6,-11-2,-9 0,-5 0,-8 2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7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31,'0'73,"-12"179,3-194,3 1,2 0,3 0,4 26,-3-85</inkml:trace>
  <inkml:trace contextRef="#ctx0" brushRef="#br0" timeOffset="283.328">0 31,'39'0,"26"0,13 0,-3 0,-4 0,-10 0,-5-5,-8-2,-7 1,-5 1,-5 2,-2 0,-2 2,0 1,0 0,-5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11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580 5,'-30'-3,"1"2,-1 1,1 1,0 2,-1 1,1 1,0 1,1 2,-9 4,16-5,1 1,1 0,-1 2,1 0,1 1,0 1,1 1,0 0,1 1,1 1,0 1,1 0,0 1,-1 4,13-19,0 0,0 0,0 0,0 1,1-1,-1 1,1-1,0 1,0-1,0 1,0 0,0 0,0-1,1 1,-1 0,1 0,0 0,0 0,0 0,0 0,0 0,1-1,-1 1,1 0,0 0,0 0,0-1,0 1,1-1,-1 1,1-1,-1 1,1-1,0 0,0 1,0-1,0 0,0-1,0 1,1 0,-1 0,1-1,1 1,12 2,0-1,0 0,0-2,1 0,-1 0,0-2,1 0,-1-1,0 0,4-2,26-9,-2-1,0-2,0-3,-2-1,15-10,-30 16,190-97,-214 109,-1 1,0 0,1 0,-1 1,1-1,-1 0,1 1,0-1,-1 1,1 0,0 0,-1 0,1 0,-1 1,1-1,0 1,-1 0,1-1,-1 1,1 0,-1 0,0 1,1-1,-1 0,0 1,0-1,0 1,0 0,0 0,1 1,40 77,-18-28,-18-44,0 0,0-1,1 1,0-2,0 1,1-1,0 0,0-1,0 0,1 0,0-1,-1-1,2 1,-1-2,0 1,0-1,11 0,4 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1:54.7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339 297,'82'-36,"-4"2,3 3,0 5,28-4,-102 27,0 0,1 1,-1 0,1 0,0 0,-1 1,1 1,0-1,0 1,-1 0,1 1,0 0,0 0,-1 1,1 0,-1 0,1 1,-1 0,0 0,0 0,0 1,-1 0,1 1,-1 0,0-1,0 2,0-1,2 5,6 18,-3 0,0 0,-2 1,0 1,-3 0,0 0,-2 0,-1 0,-2 1,0-1,-2 1,-3 12,11 170,-3-185,3 0,0 0,1-1,2 0,1 0,1-1,1-1,8 12,-54-55,23 10,-2 1,1 0,-1 1,0 0,-1 1,1 0,-1 1,0 1,0 0,0 1,-1 0,1 1,0 0,-1 1,1 0,-1 2,1-1,0 2,-5 1,-25 7,0 2,1 2,1 2,0 2,-8 6,-83 51,3 6,-20 22,69-48,23-11,85-50,-8-7</inkml:trace>
  <inkml:trace contextRef="#ctx0" brushRef="#br0" timeOffset="379.984">423 693,'708'-153,"-503"112,-203 41,0 0,0 0,0 0,0 0,0 0,0 0,0 1,0-1,0 1,0-1,0 1,-1 0,1 0,0 0,0 0,0 0,-1 0,1 0,-1 0,1 1,-1-1,1 1,-1-1,0 1,0 0,0-1,1 1,-2 0,1 0,0-1,0 1,-1 0,1 0,-1 0,1 0,-1 0,0 0,0 0,0 0,0 0,0 1,-15 91,11-77,-15 99,21-75,5-29</inkml:trace>
  <inkml:trace contextRef="#ctx0" brushRef="#br0" timeOffset="1810.378">1383 1342,'31'-19,"43"-25,-1-3,-3-3,-2-3,-2-3,13-19,-11-27,-66 98,0-1,0 0,-1 1,1-1,-1 0,0 0,0 1,-1-1,1 0,-1 0,0 0,-1 0,1 0,-1 0,0 0,0 0,0 1,-1-1,0 0,0 1,0-1,0 1,-1-1,0 2,1 1,-1 0,0-1,1 1,-1 0,0 0,0 1,-1-1,1 1,0-1,0 1,-1 0,1 0,-1 1,1-1,-1 1,1 0,-1 0,1 0,-1 0,1 0,-1 1,1-1,-1 1,1 0,-1 0,1 1,0-1,0 1,-1 0,-5 1,1 1,0 0,1 1,-1 0,1 0,0 0,0 1,0 0,1 1,0-1,-4 6,8-10,0 0,0 0,1 1,-1-1,0 0,1 1,-1-1,1 1,0-1,0 1,0-1,0 1,0 0,1 0,-1 0,1-1,0 1,0 0,0 0,0 0,0 0,0-1,1 1,-1 0,1 0,0-1,0 1,0 0,0-1,1 1,-1-1,1 1,-1-1,1 0,0 0,0 0,0 0,0 0,0 0,0 0,1-1,-1 1,1-1,-1 1,1-1,-1 0,1 0,0 0,1 0,21 1,0 0,0-2,0 0,-1-2,1-1,0-1,-1-1,2-1,-18 4,-6 1,0 0,1 0,-1 1,1-1,-1 0,1 1,-1-1,1 1,0 0,-1 0,1 0,-1 0,1 0,-1 1,1-1,-1 1,1 0,-1 0,1-1,-1 2,0-1,1 0,-1 0,0 1,0-1,0 1,0 0,0-1,-1 1,1 0,0 0,-1 0,1 0,-1 1,0-1,0 0,0 1,0-1,0 0,0 1,-1-1,1 1,4 163,-4-164,0 1,0-1,1 1,-1-1,1 0,-1 0,1 0,0 0,0 0,0 0,0 0,0 0,1-1,-1 1,0-1,1 0,-1 1,1-1,-1 0,1-1,0 1,-1 0,1-1,0 1,-1-1,1 0,0 0,0 0,-1 0,3-1,80-22,25-73,-92 75,-18 21,1-1,-1 1,0 0,0-1,1 1,-1 0,0-1,0 1,1 0,-1-1,0 1,1 0,-1 0,1-1,-1 1,0 0,1 0,-1 0,1 0,-1-1,1 1,-1 0,0 0,1 0,-1 0,1 0,-1 0,1 0,-1 0,1 0,-1 0,0 1,1-1,-1 0,1 0,-1 0,0 0,1 1,-1-1,1 0,-1 0,0 1,1-1,-1 0,0 1,1-1,-1 0,0 1,0-1,1 0,-1 1,0-1,0 1,0-1,0 0,1 1,-1-1,0 1,0-1,0 1,0-1,0 1,0-1,6 42,-4-23,-2-15,1 0,0-1,0 0,1 1,-1-1,1 1,-1-1,1 0,0 0,0 0,0 0,1-1,-1 1,1 0,-1-1,1 0,0 1,0-1,0 0,0-1,1 1,-1 0,0-1,1 0,-1 0,1 0,-1 0,1-1,-1 1,1-1,0 0,-1 0,1 0,-1 0,1-1,0 1,-1-1,24-7,-1 0,-1-2,0 0,0-2,-1-1,-1-1,0-1,-1-1,16-15,10-8,-36 27,0 1,1 1,0 0,1 0,0 1,1 1,0 1,0 0,0 1,1 0,7 0,34 4,-84 26,10-17,1 1,0 1,0 0,1 1,0 1,1 0,0 1,0 1,2 0,-1 0,2 1,0 1,1 0,0 1,1 0,8-12,0 0,0 0,1 0,0 1,0-1,0 0,0 0,0 1,1-1,0 0,0 0,0 0,0 0,1 0,-1 0,1 0,0 0,0 0,1-1,-1 1,1-1,0 0,0 0,0 0,0 0,0 0,1 0,-1-1,1 0,0 0,-1 0,1 0,0 0,0-1,0 0,1 0,-1 0,0 0,0-1,0 1,1-1,-1 0,0-1,1 1,-1-1,0 1,0-1,2-1,22-7,0-1,0-1,-1-2,0-1,-1-1,-1-1,-1-1,0-1,-1-1,-1-1,-1-1,0-1,-2-1,-1-1,-1 0,-1-2,-1 1,2-8,-2 12,-1-1,-2-1,0 0,-1-1,-2 0,0 0,-1-1,-2 0,-1 0,0-1,-2 0,-1 1,-1-1,-2 0,0-4,-1 23,1 0,-1-1,-1 1,1 1,-1-1,0 0,-1 1,0-1,0 1,0 0,0 0,-1 1,0 0,-1-1,1 2,-1-1,0 0,0 1,0 0,0 1,-1-1,0 1,1 1,-1-1,0 1,-1 0,1 1,0 0,0 0,-1 0,1 1,0 0,-1 0,1 1,0 0,0 1,-1-1,1 1,-6 3,-2 0,1 0,0 1,0 0,1 1,0 1,0 0,1 1,0 1,0-1,1 2,1 0,-1 0,2 0,0 2,0-1,1 1,0 0,2 1,-1-1,2 2,-1-1,2 0,0 1,1 0,0 0,2 0,-1 0,2 0,0 0,1 1,0-1,1 0,1 0,0-1,1 1,1-1,0 1,1-1,1-1,0 1,1-1,7 10,-1-8,0 0,1-1,1-1,0 0,1-1,0-1,1 0,0-1,0-2,1 1,0-2,1-1,0 0,8 0,27 4,1-3,1-2,-1-2,37-5,-85 2,1 0,0 0,-1-1,1-1,-1 0,1 0,-1 0,0-1,0 0,0-1,0 0,-1 0,1 0,4-5,5-7</inkml:trace>
  <inkml:trace contextRef="#ctx0" brushRef="#br0" timeOffset="2743.388">3980 834,'-31'11,"0"1,2 2,-1 1,2 2,0 0,1 2,1 1,-9 9,-4 36,39-63,-1 0,1 0,0 0,0 0,0 0,0 0,0 0,1 0,-1 0,0 0,1 0,-1-1,1 1,0 0,0 0,0 0,-1-1,2 1,-1-1,0 1,0-1,0 1,1-1,-1 1,1-1,-1 0,1 0,0 0,-1 0,1 0,0 0,-1 0,1-1,0 1,0-1,0 1,1-1,9 2,0-1,0-1,-1 0,1 0,0-1,0-1,0 0,0 0,-1-1,0-1,1 0,-1-1,7-4,4-3,-2-2,1 0,-2-2,0 0,-1-1,14-16,21-20,-53 52,0 1,0-1,0 0,0 1,1-1,-1 1,0-1,0 1,0-1,0 0,1 1,-1-1,0 1,1-1,-1 1,0-1,1 1,-1 0,1-1,-1 1,0-1,1 1,-1 0,1-1,-1 1,1 0,-1-1,1 1,0 0,-1 0,1 0,-1 0,1-1,-1 1,1 0,0 0,-1 0,1 0,-1 0,1 0,0 1,-1-1,1 0,-1 0,1 0,-1 1,1-1,0 0,-1 0,1 1,-1-1,0 0,1 1,-1-1,1 1,-1-1,1 0,-1 1,0-1,1 1,-1-1,0 1,0 0,1-1,-1 1,0-1,0 1,0-1,0 2,-8 46,4-31,2-12,0-1,1 1,-1 0,1-1,0 1,0 0,1 0,-1 0,1 0,0 0,0 0,1 0,0-1,0 1,0 0,0 0,1-1,-1 1,1 0,0-1,1 0,-1 1,1-1,0 0,0 0,0-1,0 1,1-1,0 1,-1-1,1 0,0 0,4 1,0-2,0-1,0 1,0-2,1 1,-1-1,0-1,0 1,0-1,0-1,0 1,0-1,0-1,0 0,-1 0,1 0,-1-1,0 0,0 0,2-3,110-109,-119 117,0-1,0 1,1-1,-1 1,0-1,0 1,1-1,-1 1,1-1,-1 1,0-1,1 1,-1-1,1 0,-1 1,1-1,-1 0,1 1,-1-1,1 0,-1 0,1 1,-1-1,1 0,-1 0,1 0,0 0,-1 0,1 0,-1 0,1 0,0 0,-1 0,1 0,-1 0,1 0,-1 0,1-1,0 1,-1 0,1 0,-1-1,1 1,-1 0,1-1,-1 1,0-1,1 1,-2 3,0 0,1 0,-1 1,1-1,0 0,0 1,0-1,0 1,0-1,1 0,-1 0,1 1,0-1,0 0,1 0,-1 0,0 0,1 0,0 0,0 0,0 0,0-1,0 1,0-1,1 1,-1-1,1 0,0 0,-1 0,1-1,0 1,0 0,0-1,0 0,1 0,-1 0,0 0,0 0,1-1,-1 0,0 1,1-1,-1 0,0-1,1 1,2-1,7-6,0-1,0 0,-1-1,0 0,0-1,-1 0,-1-1,1 0,-2-1,0 0,0-1,-1 1,-1-2,0 1,3-8,34-53,-43 72,-1 1,1-1,0 0,0 0,0 1,0-1,0 1,0-1,1 1,-1 0,0-1,1 1,-1 0,1 0,0 0,-1 0,1 0,0 0,-1 0,1 1,0-1,0 1,0-1,0 1,0 0,-1 0,1-1,0 1,0 1,0-1,0 0,0 0,0 1,0-1,-1 1,1-1,0 1,0 0,-1 0,1 0,0 0,-1 0,1 0,-1 0,1 1,-1-1,0 0,0 1,1-1,-1 1,0-1,0 1,0 1,10 19,0 1,-1 0,-2 1,0 0,-2 0,0 1,-1 8,6 15,97 491,-95-459,-6-49,-1 0,-2 0,0 1,-3 0,0-1,-2 1,-1 0,-2-1,-1 1,-4 8,5-30,-2 0,0 0,0 0,-1 0,0-1,0 0,-1-1,0 0,-1 0,0 0,0-1,0-1,-1 1,0-2,0 1,-1-1,0-1,0 0,0 0,0-1,0-1,-1 0,1 0,-1-1,1-1,-1 0,1 0,-1-1,1-1,-1 0,1-1,0 0,0 0,-9-5,14 5,0-1,0 0,0-1,0 1,1-1,0 0,0-1,1 1,-1-1,1 0,0 0,1-1,-1 1,1-1,1 1,-1-1,1 0,0 0,1 0,-1 0,1 0,1-1,0 1,0 0,0 0,1-2,1-10,1 1,0-1,2 1,0 0,1 0,1 0,0 1,1 0,6-8,25-31,2 3,2 1,3 2,2 2,1 2,41-27,-65 52,94-74,-96 75</inkml:trace>
  <inkml:trace contextRef="#ctx0" brushRef="#br0" timeOffset="3209.746">2428 496,'0'0</inkml:trace>
  <inkml:trace contextRef="#ctx0" brushRef="#br0" timeOffset="5544.569">6322 157,'1'-1,"-1"1,1-1,-1 1,1 0,-1-1,1 1,-1 0,1 0,-1 0,1-1,0 1,-1 0,1 0,0 0,-1 0,1 0,-1 0,1 0,0 0,-1 0,1 0,-1 0,1 1,0-1,-1 0,1 0,-1 1,1-1,-1 0,1 1,-1-1,1 0,-1 1,1-1,-1 1,1-1,-1 1,0-1,1 1,-1-1,0 1,1-1,-1 1,0 0,0-1,0 1,1-1,-1 1,0 0,0-1,0 1,0 0,0-1,0 1,0-1,0 1,-1 0,1-1,0 1,4 43,-9 13,-2-1,-3 0,-3 0,-7 17,-7 31,-127 454,153-557,0 0,1 0,-1 1,0-1,1 0,-1 0,1 0,-1 0,1 1,0-1,0 0,-1 0,1 1,0-1,0 0,0 0,0 1,0-1,1 0,-1 1,0-1,0 0,1 0,-1 0,1 1,-1-1,1 0,0 0,-1 0,1 0,0 0,0 0,0 0,0 0,0 0,0-1,0 1,0 0,0 0,0-1,0 1,0-1,1 1,-1-1,0 0,0 1,0-1,1 0,-1 0,0 0,1 0,-1 0,1 0,94-69,-66 45,-12 8,1 1,1 0,1 2,0 0,1 1,0 1,1 1,10-2,-29 11,-1 1,0-1,0 1,0 0,0 0,0 1,1-1,-1 1,0-1,0 1,0 0,0 0,0 0,0 1,-1-1,1 1,0-1,-1 1,1 0,-1 0,1 0,-1 0,0 1,0-1,0 1,0-1,-1 1,1 0,-1-1,1 2,36 96,-31-79,1 8,-1-4,1 1,1-1,1-1,1 1,1-2,1 0,13 18,-24-39,0 1,0-1,0 0,0 0,0 0,0 0,1-1,-1 1,1-1,-1 1,1-1,-1 0,1 0,0 0,0 0,-1 0,1-1,0 1,0-1,0 0,0 0,0 0,0 0,0 0,-1-1,1 1,0-1,0 0,0 0,-1 0,1 0,0 0,-1-1,1 1,-1-1,0 1,1-1,-1 0,0 0,0 0,0 0,0-1,18-21,0-1,-2 0,-1-1,-1-1,-1-1,-1 0,-2-1,-1-1,-1 0,-1 0,-2 0,3-31,-5 18,-1-1,-3 0,-1 0,-2 0,-2 0,-3 1,-1 0,-1 0,-3 1,-2 0,-1 1,-2 0,-12-18,15 31,-1 1,0 1,-2 0,-1 1,-2 1,0 1,-1 1,-1 0,-1 2,-1 1,-1 0,0 2,-1 1,-1 1,-1 1,0 2,-1 1,0 0,0 3,-1 0,0 2,-1 1,1 2,-1 1,-26 1,16 7,0 2,1 1,0 2,0 2,1 2,1 1,1 2,0 2,1 1,1 1,2 3,0 0,1 2,2 2,1 0,1 2,2 1,1 2,1 0,0 5,-9 16</inkml:trace>
  <inkml:trace contextRef="#ctx0" brushRef="#br0" timeOffset="20401.299">7197 1060,'27'11,"2"-1,-1-1,1-2,0 0,1-2,-1-2,1 0,0-2,0-1,4-2,-20 0,0-1,-1 0,1-1,-1 0,0-1,0 0,0-1,-1-1,0 0,0 0,0-1,-1-1,-1 0,1-1,-2 0,1 0,-1-1,-1 0,0-1,0 1,0-4,-7 11,-1 0,1 0,-1 0,1 0,-1 0,0 0,-1 0,1 1,-1-1,0 0,0 0,0 0,0 0,-1 0,1 1,-1-1,0 1,0-1,-1 1,1 0,0 0,-1 0,0 0,0 0,0 1,0-1,0 1,-1 0,1 0,-1 0,1 0,-1 0,0 1,1 0,-1 0,0 0,0 0,0 0,0 1,0 0,0 0,0 0,0 0,0 1,0-1,0 1,-1 1,-12 3,-1 1,2 1,-1 0,1 2,0 0,0 0,1 2,1 0,-1 0,2 2,0-1,0 2,2 0,-1 0,2 1,0 0,0 1,1 2,1-6,1 0,0 0,1 1,0 0,1 0,1 1,0-1,0 1,2 0,-1 0,2 0,0 0,1 0,0 0,1 0,2 7,-2-16,2 0,-1 0,0 0,1 0,0 0,0-1,0 0,1 1,0-1,-1-1,1 1,1 0,-1-1,0 0,1 0,0 0,-1-1,1 1,0-1,1 0,-1-1,0 1,0-1,1 0,1 0,139 1,-109-8,-1-1,-1-3,1 0,-2-3,0 0,0-2,10-8,3 1,-20 9</inkml:trace>
  <inkml:trace contextRef="#ctx0" brushRef="#br0" timeOffset="20729.69">8551 919,'-20'1,"0"1,-1 1,1 1,1 0,-1 2,0 0,1 1,1 1,-1 1,0 1,12-6,0 0,0 0,1 0,-1 1,1 0,0 0,1 1,-1-1,1 1,0 1,1-1,-1 1,1-1,1 1,-1 0,1 1,0-1,1 0,0 1,0 0,0-1,1 1,0 0,1 0,0 0,0 0,1-1,-1 1,2 0,-1 0,1-1,0 1,1-1,0 1,3 5,-1-6,-1-1,1 1,1-1,-1 0,1 0,0-1,1 1,-1-1,1-1,0 1,0-1,0 0,1-1,-1 0,1 0,0-1,0 0,0 0,0 0,0-1,8 0,172-19,-159 12</inkml:trace>
  <inkml:trace contextRef="#ctx0" brushRef="#br0" timeOffset="21864.855">9794 354,'16'62,"-17"-25,-1 0,-2-1,-1 0,-2 0,-2 0,-1-1,-2 0,-1-1,-4 6,5-10,-2-1,0-1,-2 0,-1 0,-1-2,-2 0,0-2,-11 10,-4 6,35-39,1 0,-1 0,1 0,0 0,-1 0,1 0,0 0,0-1,0 1,-1 0,1 0,0-1,0 1,0 0,0-1,0 1,0-1,0 0,0 1,0-1,1 0,-1 1,0-1,0 0,0 0,0 0,0 0,0 0,1 0,-1 0,0-1,0 1,0 0,0-1,0 1,0-1,0 1,0-1,0 1,0-1,0 0,0 0,486-124,-358 85,-122 37,0 0,0-1,0 0,0 0,-1 0,0-1,0 0,0 0,-1-1,1 1,-1-1,-1 0,1 0,-1-1,0 0,-1 1,1-1,-1-1,-1 1,1 0,-1-1,0 1,-1-1,1-14</inkml:trace>
  <inkml:trace contextRef="#ctx0" brushRef="#br0" timeOffset="22165.473">10415 270,'-48'74,"3"2,4 3,4 0,0 9,16-24,2 1,3 0,3 2,-3 49,7-34,5-30,-2 0,-2-1,-2 0,-3-1,-2 0,-5 6,-55 44,128-147,-31 27</inkml:trace>
  <inkml:trace contextRef="#ctx0" brushRef="#br0" timeOffset="22533.491">10894 326,'3'6,"0"-1,-1 1,1 0,-1 0,0 0,-1 0,0 0,0 0,0 1,0-1,-1 0,0 0,-1 1,1-1,-1 0,0 0,-1 1,0 1,0 9,-60 234,27-42,30-160,0-31</inkml:trace>
  <inkml:trace contextRef="#ctx0" brushRef="#br0" timeOffset="22982.981">10499 721,'316'-101,"-259"79,-2-2,0-2,-1-3,-2-2,17-16,-57 39,-10 5,1 0,0 0,0 0,0 1,1-1,-1 1,1 0,-1 0,1 0,0 0,-1 1,1 0,0-1,0 1,0 1,0-1,0 1,0-1,0 1,1 0,0 1,-6 53,-67 215,66-265,1 1,0 0,0-1,1 1,-1 0,1 0,0-1,0 1,1 0,-1 0,1-1,0 1,0 0,1-1,-1 1,1-1,0 1,0-1,1 0,-1 0,1 0,0 0,0-1,0 1,1-1,-1 1,1-1,0 0,-1-1,1 1,1-1,-1 1,0-1,1-1,-1 1,1 0,0-1,7-1,-1 0,1-1,-1 0,1 0,-1-2,0 1,0-2,0 1,0-1,-1-1,1 0,-1 0,-1-1,1-1,0 0,102-44,-110 50,-1 1,1-1,-1 0,1 1,-1 0,1-1,-1 1,1 0,0 0,-1 0,1 0,-1 0,1 0,0 1,-1-1,1 0,-1 1,1-1,-1 1,1-1,-1 1,0 0,1 0,-1 0,0 0,0 0,1 0,-1 0,0 0,0 0,0 0,0 1,0-1,-1 0,1 1,0-1,0 1,-1-1,1 1,-1-1,0 1,1 0,-7 67,3-57,3 29,3-24</inkml:trace>
  <inkml:trace contextRef="#ctx0" brushRef="#br0" timeOffset="23829.597">10696 1230,'34'4,"49"3,25-1,9-6,-2-3,0-1,-6-5,-3 0,-4-4,-10 0,-21 3</inkml:trace>
  <inkml:trace contextRef="#ctx0" brushRef="#br0" timeOffset="25412.932">1 2048,'55'16,"-12"-9,0-2,0-2,0-2,32-3,1 0,989 1,-404-26,152-2,237 18,19-8,-392-5,306-7,-606 31,517-10,-82 0,491 3,-514-23,-224 31,-367 22,-148-23,-33-5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09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11,'-10'-3,"0"1,-1 0,1 0,0 1,0 0,-1 1,1 0,0 1,-1 0,1 1,0 0,0 0,0 1,0 0,0 1,1 0,0 1,0 0,-3 2,-11 10,1 2,0 0,1 1,2 1,0 1,1 1,1 1,1 0,1 1,1 0,2 2,-5 13,9-24,1-1,1 1,0 0,2 0,-1 1,2 0,0 0,1 0,1 0,1 0,0 0,1 0,1 0,0 0,1-1,1 1,1-1,1 2,-1-10,0 0,0 0,1 0,1-1,-1 1,1-2,1 1,-1-1,1 0,0 0,0-1,1 0,-1-1,1 0,0 0,0-1,1 0,-1 0,1-1,-1-1,4 1,6 0,0 0,1-2,-1 0,0-1,0-1,0-1,0 0,0-1,-1-2,8-2,-11 2,0 0,0-1,-1-1,0 0,0-1,-1 0,0-1,-1-1,1-1,-8 7,-1 0,1 0,-1-1,-1 1,1-1,-1 0,0 0,0-1,0 1,-1 0,0-1,-1 0,1 1,-1-1,0 0,-1 0,0 0,0 0,0 1,-1-1,0 0,-1-2,1 1,-1 1,0 0,-1 0,1 0,-1 1,-1-1,1 0,-1 1,0 0,-1 0,1 0,-1 1,0-1,-1 1,1 1,-1-1,0 1,0-1,0 2,-1-1,0 1,1 0,-1 0,-5-1,12 5,1-1,-1 1,1-1,0 1,-1 0,1-1,-1 1,1 0,-1-1,0 1,1 0,-1-1,0 1,1 0,-1-1,0 1,0 0,0 0,0 0,0-1,0 1,0 0,0 0,0-1,0 1,0 0,0 0,0 0,-1-1,1 1,0 0,-1-1,1 1,0 0,-1-1,1 1,-1 0,1-1,-1 1,1-1,-1 1,1-1,-1 1,0-1,1 1,-1-1,0 1,0-1,1 0,-1 0,0 1,0-1,1 0,-1 0,0 0,0 0,1 0,-2 0,16 5,-1-1,0 0,1-1,0-1,0 0,0-1,0 0,0-1,0-1,2-1,18 2,169-20,-119 9,-60 10</inkml:trace>
  <inkml:trace contextRef="#ctx0" brushRef="#br0" timeOffset="653.574">991 716,'99'-159,"7"3,37-32,-115 160,-28 28,1-1,0 1,-1 0,1 0,0 0,-1 0,1 0,0 0,-1 0,1 0,0 0,0 0,-1 0,1 0,0 0,-1 1,1-1,-1 0,1 0,0 1,-1-1,1 0,-1 1,1-1,0 1,-1-1,0 1,1-1,-1 1,1-1,-1 1,1-1,-1 1,0 0,0-1,1 1,-1 0,0-1,0 1,0 0,1-1,-1 1,0 0,0-1,0 1,0 0,0-1,0 1,-1 0,1-1,0 1,0 0,0-1,-1 1,1 96,-2-82,1 1,0-1,2 1,0-1,0 1,1-1,1 0,4 12,-6-23,1-1,-1 1,1-1,0 1,0-1,0 0,1 0,-1 0,1 0,-1 0,1-1,0 1,0-1,0 1,1-1,-1 0,0 0,1-1,-1 1,1-1,0 0,-1 0,1 0,0 0,0 0,0-1,-1 0,1 0,0 0,0 0,0-1,0 1,-1-1,1 0,0 0,0 0,-1-1,1 1,-1-1,0 0,1 0,-1 0,0-1,0 1,0-1,0 1,1-3,110-159,-80 109,63-104,-97 160,0-1,0 0,0 1,0-1,0 1,0-1,0 0,0 1,0-1,0 0,0 1,0-1,0 0,0 1,0-1,0 0,0 1,1-1,-1 0,0 1,0-1,0 0,1 1,-1-1,0 0,0 0,1 1,-1-1,0 0,1 0,-1 0,0 0,1 1,-1-1,0 0,1 0,-1 0,0 0,1 0,-1 0,0 0,1 0,-1 0,0 0,1 0,-1 0,1 0,-1 0,0 0,1 0,-1 0,0 0,1-1,-1 1,0 0,1 0,-1 0,0-1,0 1,1 0,-1 0,0-1,0 1,1 0,-1-1,-2 33,-5-2,3-16,0 0,1 0,1 1,0 0,1-1,1 1,0 0,1-1,1 1,1 5,53 148,-47-150</inkml:trace>
  <inkml:trace contextRef="#ctx0" brushRef="#br0" timeOffset="1131.99">2148 490,'-7'0,"0"0,0 0,0 1,0 0,0 1,0-1,0 1,1 1,-1-1,1 1,0 0,-1 0,1 1,1 0,-1 0,1 1,-1-1,1 1,0 0,1 0,-1 1,1-1,-1 3,5-5,0 0,1 0,-1 0,1 0,-1 0,1 0,0 0,0 0,0 0,0 0,1 0,-1-1,1 1,0-1,-1 1,1-1,0 1,1-1,-1 0,0 0,1 0,-1 0,1-1,-1 1,1-1,0 1,0-1,0 0,0 0,-1 0,2-1,-1 1,0-1,0 1,0-1,0 0,2 0,19 7,-22-6,1-1,0 1,-1-1,1 1,-1 0,1 0,-1 0,1 0,-1 1,0-1,1 1,-1-1,0 1,0 0,0 0,0-1,-1 2,1-1,0 0,-1 0,0 0,1 1,-1-1,0 1,0-1,0 1,0-1,-1 1,1 0,-1-1,0 1,1 0,-1-1,-1 1,1 0,0-1,0 1,-1 0,0-1,1 1,-1-1,0 1,0-1,-1 1,1-1,0 0,-1 1,-1 1,-4 0,0 0,0-1,0 0,0 0,-1 0,1-1,-1 0,0-1,0 0,0 0,1 0,-8-1,-12 1</inkml:trace>
  <inkml:trace contextRef="#ctx0" brushRef="#br0" timeOffset="1534.085">4 970,'143'10,"0"-7,0-6,0-6,37-12,90-4,510-38,-444 57,-306 6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21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29 311,'58'-22,"309"-40,-265 38,-102 24,-10 5</inkml:trace>
  <inkml:trace contextRef="#ctx0" brushRef="#br0" timeOffset="252.449">1 452,'28'4,"30"3,9-6,-2-2,-2-2,-8-5,-7 0,-8 0,-6 2,-4 1,-6-2,-4 0,1 0,-4-2,-5-1</inkml:trace>
  <inkml:trace contextRef="#ctx0" brushRef="#br0" timeOffset="649.849">283 1,'6'12,"1"1,0-1,1 0,0 0,1-1,0-1,1 1,0-1,1-1,0 0,0 0,1-1,0-1,1 0,-1 0,1-1,0-1,1 0,-1-1,1-1,0 0,6 0,109 45,-125-46,0 0,-1 0,1 0,0 0,-1 1,0 0,1 0,-1 0,0 0,0 0,-1 0,1 1,-1 0,0-1,0 1,0 0,0 0,0 0,-1 0,0 0,0 0,0 1,0-1,-1 0,0 1,0-1,0 0,0 1,-1-1,1 0,-1 0,0 1,0-1,-1 0,1 0,-1 0,0 0,0-1,0 1,-1 0,1-1,-2 2,-17 20,0 0,-2-1,-1-1,0-2,-2 0,-2-1,-87 79,75-46,28-29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28.7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339 227,'-1'-1,"1"1,-1-1,1 1,0 0,-1-1,1 1,-1 0,1 0,-1-1,1 1,-1 0,0 0,1 0,-1 0,1 0,-1-1,1 1,-1 0,1 0,-1 0,1 1,-1-1,0 0,1 0,-1 0,1 0,-1 0,1 1,-1-1,1 0,-1 0,1 1,-1-1,1 0,0 1,-1-1,1 1,-1-1,1 0,0 1,-1-1,1 1,0-1,0 1,-1-1,1 1,0-1,0 1,0-1,0 1,0 0,-1-1,1 1,0-1,0 1,1-1,-1 1,0-1,0 1,0 0,-6 39,6-39,-52 359,-21-68,61-268,8-24</inkml:trace>
  <inkml:trace contextRef="#ctx0" brushRef="#br0" timeOffset="329.149">0 254,'63'-9,"29"-4,5-4,-5 1,-13 3,-16 4,-13 3,-11 3,-6 2,-5 1,-7 5,-7 7,-6 1</inkml:trace>
  <inkml:trace contextRef="#ctx0" brushRef="#br0" timeOffset="1384.518">932 57,'47'-17,"101"-23,-70 44,-76-4,-1 0,0 1,1-1,-1 0,0 1,1-1,-1 1,0-1,0 1,1-1,-1 1,0 0,0 0,0 0,0 0,0 0,0 0,0 0,0 0,0 0,-1 0,1 0,0 1,-1-1,1 0,-1 0,1 1,-1-1,1 0,-1 1,0-1,0 1,0-1,0 0,0 1,0-1,0 0,0 1,-1-1,1 1,0-1,-1 0,1 0,-1 1,0-1,1 0,-1 0,0 0,0 1,0-1,0 0,0 0,-130 133,129-133,1 1,-1 0,1-1,-1 1,1 0,0 0,0 0,0 0,0 0,0 0,0 0,1 0,-1 0,1 0,-1 1,1-1,0 0,0 0,0 0,0 1,0-1,1 0,-1 0,1 0,-1 1,1-1,0 0,0 0,-1 0,2 0,-1 0,0-1,0 1,1 0,-1 0,1-1,-1 1,1-1,-1 1,1-1,0 0,0 0,0 1,0-1,0-1,0 1,0 0,0 0,0-1,1 1,-1-1,0 0,1 0,139 3,-116-4</inkml:trace>
  <inkml:trace contextRef="#ctx0" brushRef="#br0" timeOffset="1881.718">1355 593,'55'1,"145"-13,-19-23,-158 30,-3 2</inkml:trace>
  <inkml:trace contextRef="#ctx0" brushRef="#br0" timeOffset="2151.846">1439 791,'39'-5,"26"-2,8-4,-4 0,-9 2,-10 2,-9 2,-11 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39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455 66,'1'-2,"0"1,0-1,0 0,-1 1,1-1,0 0,-1 1,0-1,1 0,-1 0,0 0,0 1,0-1,0 0,0 0,0 0,0 0,-1 1,1-1,-1 0,1 0,-1 1,0-1,0 1,1-1,-1 0,0 1,-1-1,1 1,0 0,0-1,-1 1,1 0,0 0,-1 0,1 0,-1 0,0 0,1 0,-1 0,0 1,1-1,-1 1,0-1,0 1,1 0,-1 0,0-1,0 1,0 1,0-1,1 0,-1 0,0 1,0-1,1 1,-1-1,0 1,-1 0,-12 7,0-1,1 2,0 0,0 1,1 0,0 1,1 1,-2 2,-10 9,1-4,1 1,1 1,1 1,1 0,1 2,1 0,1 1,2 1,0 0,2 1,0 1,2 0,1 0,2 1,0 0,2 0,1 0,1 12,4-33,0 0,0 0,1 0,0-1,1 1,0 0,0-1,0 0,1 0,0 0,0 0,1 0,0-1,0 0,0 0,1 0,0-1,0 0,1 0,-1 0,1-1,0 0,0 0,0-1,1 0,-1 0,1-1,2 1,10 2,-1 0,1-2,0 0,1-1,-1-1,0-1,0 0,1-2,-1 0,17-5,-21 3,0-1,0-1,0 0,-1-1,0 0,-1-1,1-1,-1 0,12-12,-21 17,0-1,0 1,-1-1,1 0,-1-1,0 1,-1-1,1 0,-1 0,0 0,-1 0,0 0,1 0,-2-1,1 0,-1 1,0-1,0 1,-1-1,0 0,0 0,-1 1,0-1,0 0,0 1,-1-1,-1-2,-1 0,0 1,0-1,-1 1,0 0,0 1,0-1,-1 1,-1 0,1 0,-1 1,0 0,-1 0,1 1,-1-1,0 2,0-1,-1 1,1 1,-1-1,0 1,-9-1,35 19,4-11,-1 0,0-2,1 0,-1-2,1 0,-1-1,0-1,1-1,-1-1,1-1,23-2,114-22,-133 27</inkml:trace>
  <inkml:trace contextRef="#ctx0" brushRef="#br0" timeOffset="699.794">879 799,'49'-101,"4"-9,5 3,49-66,-88 144,64-69,-82 97,0 0,-1 0,1 0,0 1,0-1,0 0,0 0,0 1,0-1,0 0,0 1,0-1,0 1,0-1,0 1,0 0,0 0,0-1,1 1,-1 0,0 0,0 0,0 0,0 0,1 0,-1 0,0 1,0-1,0 0,0 1,0-1,0 1,0-1,0 1,0-1,0 1,0 0,0-1,0 1,0 0,0 0,0 0,-1 0,1 0,0 0,-1 0,1 0,-1 0,1 0,-1 0,1 0,-1 0,0 0,0 1,1-1,-1 0,0 0,0 0,0 0,0 1,-1-1,1 0,-49 259,49-256,-1 0,1 0,0 0,1 0,-1 0,1 0,0 0,-1 0,2 0,-1-1,0 1,1 0,0-1,0 1,0-1,0 1,0-1,1 0,-1 0,1 0,0-1,0 1,0-1,0 1,1-1,-1 0,1 0,-1 0,1-1,0 1,-1-1,1 0,0 0,0 0,0-1,0 1,0-1,0 0,0 0,0 0,0-1,0 1,0-1,-1 0,1 0,0-1,0 1,2-2,14-10,0-1,-1-1,0-1,-1-1,-1 0,-1-2,0 1,-2-2,0 0,-1-1,-1 0,1-4,13-19,88-138,-98 161,-17 37,-16 38,-34 154,49-201,0 1,1-1,0 0,0 0,1 1,0-1,0 0,1 0,-1 1,2-1,-1 0,1 0,0 0,1 0,-1 0,1-1,1 1,-1-1,1 0,0 0,1 0,-1 0,1-1,0 0,1 0,-1 0,1 0,0-1,6 3,8-2</inkml:trace>
  <inkml:trace contextRef="#ctx0" brushRef="#br0" timeOffset="1099.519">2177 460,'-13'0,"0"1,0 0,0 1,1 0,-1 1,0 0,1 1,0 0,0 1,0 0,1 1,-9 6,19-11,0 0,0 0,0 0,-1 0,1 0,0 1,1-1,-1 0,0 1,0-1,0 0,1 1,-1-1,1 1,-1-1,1 1,0 0,0-1,-1 1,1-1,0 1,0-1,1 1,-1 0,0-1,0 1,1-1,-1 1,1-1,-1 1,1-1,0 1,0-1,-1 0,1 1,0-1,0 0,1 1,48 48,-37-39,-9-9,0 0,-1 1,0-1,1 1,-1 0,0 0,0 0,-1 0,1 1,-1-1,0 1,0 0,0-1,0 1,0 0,-1 0,0 0,0 0,0 0,0 0,-1 1,1-1,-1 0,0 0,0 1,-1-1,1 0,-1 0,0 0,0 0,0 0,-1 0,0 0,0 1,-1-3,0 0,0 0,0 0,-1-1,1 1,0-1,-1 0,1 0,-1 0,0 0,1 0,-1-1,0 0,1 0,-1 0,0 0,1 0,-1-1,0 0,1 0,-1 0,1 0,-1 0,1-1,-3-1,-19-9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26,'3'-3,"1"0,0 1,0-1,0 1,1 0,-1 0,0 0,1 1,-1-1,1 1,0 0,-1 1,1-1,0 1,0 0,-1 0,1 0,0 1,-1-1,1 1,0 1,-1-1,1 0,-1 1,4 2,-6-1,-1 0,0 0,0 1,-1-1,1 0,-1 1,1-1,-1 0,0 1,0-1,0 0,-1 1,1-1,-1 0,0 1,0-1,0 0,0 0,-1 0,1 0,-1 0,0 0,0 0,0 0,0-1,-2 2,-2 7,3-9,1 1,-1 0,1 0,0 0,-1 0,1 0,1 1,-1-1,0 1,1-1,0 1,0 0,0-1,0 1,1 0,-1 0,1-1,0 1,0 0,0 0,1 0,-1-1,1 1,0 0,0-1,0 1,1 0,-1-1,1 0,0 1,0-1,0 0,0 0,0 0,1 0,0 0,-1-1,1 1,0-1,3 2,4-2,1-1,0 0,-1-1,1-1,0 1,-1-2,1 1,-1-2,1 1,-1-1,0-1,0 0,0 0,-1-1,9-5,10-3,0 1,-3 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0:34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310 364,'-26'32,"-42"191,66-219,1 0,-1 0,1 0,0 0,0 0,0 0,1 0,0 0,-1 1,2-1,-1 0,0 0,1 0,0 1,0-1,0 0,0 0,0 0,1-1,0 1,0 0,0 0,0-1,1 1,-1-1,1 0,0 0,0 0,0 0,0-1,1 1,-1-1,1 1,0-1,-1 0,1-1,0 1,0-1,0 0,0 0,0 0,0 0,1 0,-1-1,2 0,6-1,-1-1,0-1,1 0,-1 0,0-1,0-1,-1 1,0-2,1 1,-2-2,1 1,-1-1,2-2,3-7</inkml:trace>
  <inkml:trace contextRef="#ctx0" brushRef="#br0" timeOffset="271.305">564 307,'-14'43,"-10"29,0 7,3-1,6-8,5-11,0-12,1-8,2-7,2-3,3-2,1-1,0 0,2 1,4 0,2-5</inkml:trace>
  <inkml:trace contextRef="#ctx0" brushRef="#br0" timeOffset="521.511">819 590,'-14'38,"-6"23,7 5,5-4,8-12,5-14</inkml:trace>
  <inkml:trace contextRef="#ctx0" brushRef="#br0" timeOffset="752.661">1101 533,'-19'39,"-12"26,1 8,4-5,7-8,7-10,10-13,5-13</inkml:trace>
  <inkml:trace contextRef="#ctx0" brushRef="#br0" timeOffset="1104.125">734 618,'4'-8,"1"0,0 1,1 0,-1 0,1 0,1 1,-1 0,1 0,0 0,1 1,-1 0,1 1,0 0,0 0,0 0,1 1,-1 1,1-1,-1 1,1 1,0-1,0 1,0 1,0 0,0 0,0 1,0 0,0 1,-1 0,1 0,0 1,-1 0,0 0,0 1,2 1,-5 0,0-1,1 1,0-1,0 0,0 0,0 0,0-1,1 0,0 0,-1-1,1 0,0 0,0-1,0 0,0 0,0 0,1-1,-1 0,0 0,0-1,0 0,0 0,0-1,6-2,11-8</inkml:trace>
  <inkml:trace contextRef="#ctx0" brushRef="#br0" timeOffset="1552.936">1807 420,'-53'25,"1"2,1 2,2 3,1 1,-41 39,85-70,0 1,0 0,0 0,0 1,1-1,-1 1,1-1,0 1,0 0,0 1,1-1,-1 0,1 1,0-1,0 1,1 0,-1-1,1 1,0 0,1 0,-1 0,1 0,0 0,0 0,0 0,1 0,0 0,0-1,0 1,0 0,1 0,0-1,0 1,0-1,0 1,1-1,0 0,0 0,0 0,0 0,0-1,5 4,-4-5,1 1,-1-1,1 0,0 0,-1 0,1 0,0-1,0 0,0 0,0 0,1-1,-1 0,0 0,0 0,0 0,0-1,0 0,0 0,0 0,0-1,0 0,0 0,-1 0,1 0,-1-1,1 0,108-88,-109 87,169-183,-172 186,-1 0,0 0,1 0,-1 0,0 0,1 0,-1 0,1 0,0 1,-1-1,1 0,0 0,-1 1,1-1,0 0,0 1,0-1,-1 1,1-1,0 1,0-1,0 1,0-1,0 1,0 0,0 0,0 0,0-1,0 1,0 0,0 0,0 0,0 0,0 1,0-1,0 0,0 0,0 1,0-1,0 0,0 1,0-1,0 1,0-1,-1 1,1 0,0-1,0 1,-1 0,1 0,0-1,-1 1,1 0,-1 0,1 0,-1 0,1 0,-6 96,3-93,0 1,1-1,-1 1,1-1,0 1,0 0,0-1,1 1,0 0,0 0,0 0,0-1,1 1,0 0,0-1,0 1,1 0,-1-1,1 1,0-1,0 0,1 0,-1 0,1 0,0 0,0 0,0-1,1 1,-1-1,1 0,0 0,17 9</inkml:trace>
  <inkml:trace contextRef="#ctx0" brushRef="#br0" timeOffset="2016.847">2004 82,'24'-10,"10"-7,1 3,0 1,1 1,26-4,3 20,-64-3,1-1,-1 1,0 0,0 0,0-1,0 1,0 0,0 0,0 0,0 0,0 0,0 1,-1-1,1 0,0 0,-1 0,1 1,-1-1,1 0,-1 1,0-1,1 0,-1 1,0-1,0 0,0 1,0-1,0 1,0-1,-1 0,1 1,0-1,-1 0,1 1,-1-1,1 0,-1 0,0 1,1-1,-1 0,0 0,0 0,-1 1,-130 139,131-138,1 0,0 1,0-1,0 0,1 0,-1 0,1 0,-1 1,1-1,0 0,1 0,-1-1,0 1,1 0,-1 0,1-1,0 1,0 0,0-1,0 0,1 0,-1 1,1-1,-1-1,1 1,0 0,-1-1,1 1,0-1,0 0,0 0,3 1,17 13,-20-14,0 0,0 1,0-1,0 1,-1 0,1 0,-1 0,1 0,-1 0,0 0,0 1,0-1,0 1,0-1,0 1,-1 0,0 0,1 0,-1 0,0 0,0 0,0 0,-1 0,1 0,-1 0,0 1,0-1,0 0,0 0,-1 0,1 0,-1 1,1-1,-1 0,0 0,-1 0,1 0,0-1,-1 1,0 0,1 0,-1-1,-1 2,-6 1,1 0,0 0,-1-1,0-1,0 1,0-1,-1-1,1 0,0 0,-1-1,0 0,1 0,-1-1,1-1,-1 0,0 0,-9-4</inkml:trace>
  <inkml:trace contextRef="#ctx0" brushRef="#br0" timeOffset="4166.791">0 1182,'56'17,"149"21,-2-39,-1-9,0-9,169-39,-176 27,360-44,-335 48,-191 28,-31 5</inkml:trace>
  <inkml:trace contextRef="#ctx0" brushRef="#br0" timeOffset="19971.351">1214 279,'141'-25,"-139"25,0 0,0 0,1 0,-1 1,0-1,0 1,0-1,0 1,0 0,0-1,0 1,0 0,0 0,0 0,-1 1,1-1,0 0,-1 1,1-1,-1 1,1 0,-1-1,0 1,0 0,0 0,0 0,0 0,0 0,0 0,0 0,-1 0,1 0,-1 0,0 0,0 0,1 0,-1 0,-1 1,1-1,0 0,0 0,-1 0,1 0,-1 0,0 0,0 0,1 0,-1 0,-1 0,1 0,0 0,0-1,-2 2,-25 64,28-66,0 1,0 0,0-1,0 1,0 0,0-1,0 1,1-1,-1 1,1 0,-1-1,1 1,-1-1,1 1,0-1,0 1,0-1,0 0,0 1,0-1,0 0,0 0,0 0,1 0,-1 0,0 0,1 0,-1 0,1-1,-1 1,1 0,-1-1,1 1,0-1,-1 0,1 0,-1 1,1-1,0 0,-1 0,1 0,0-1,101-24,-94 22,17-8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1:16.2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1 163,'51'-32,"1"3,1 2,2 2,54-17,-3 35,-103 7,-1 1,1-1,0 1,-1 0,1 0,-1 0,1 0,-1 1,1-1,-1 1,0-1,0 1,0 0,0 0,0 0,0 0,0 0,-1 0,1 0,-1 1,1-1,-1 0,0 1,0 0,0-1,0 1,0-1,-1 1,1 0,-1 0,0-1,0 1,0 0,0 0,0-1,-1 2,-2 6,0 1,-1-1,0 0,0-1,-1 1,-1-1,1 0,-2 0,1-1,-1 1,0-2,-1 1,0-1,0 0,0 0,-1-1,0 0,-6 2,-49 43,61-48,-4 1,1 1,0 0,1 0,-1 0,1 0,0 1,1 0,-1 0,1 1,0-1,1 1,-1 0,1-1,1 2,-1-1,1 0,1 0,-1 1,1-1,0 1,1 5,3-7,1-1,0 0,0 0,0-1,1 1,0-1,0 0,0 0,0-1,0 1,1-1,-1 0,1-1,0 1,0-1,0 0,0-1,1 1,-1-1,0-1,1 1,-1-1,3 0,20 1,-1-1,1-1,-1-2,1-1,26-7,-30 6</inkml:trace>
  <inkml:trace contextRef="#ctx0" brushRef="#br0" timeOffset="246.709">990 135,'0'34,"-5"15,-2 5,-4-3,0-4,1-6,-2-10,1-5,3-8</inkml:trace>
  <inkml:trace contextRef="#ctx0" brushRef="#br0" timeOffset="494.846">1328 106,'-10'34,"-3"16,-4 4,1-3,3-4,4-6,3-6,8-7,3-10</inkml:trace>
  <inkml:trace contextRef="#ctx0" brushRef="#br0" timeOffset="822.933">848 220,'186'-145,"-180"138,1 1,-1-1,1 1,0 1,0-1,1 1,-1 1,1-1,0 1,1 0,-1 1,1 0,-1 1,1-1,0 2,0-1,0 1,0 1,0-1,0 1,0 1,0 0,0 0,0 1,-1 0,1 1,2 1,42 27,-46-25,0-1,1 0,-1 0,1 0,0-1,0-1,0 1,1-1,-1-1,1 1,0-1,-1-1,1 0,0 0,0-1,0 0,1 0,3-4,0 0,-1-1,1 0,-1-1,0 0,-1-1,0-1,0 0,0 0,7-8,-4 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1:14.7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424 114,'-36'191,"25"-105,1 260,10-342,0 1,0 0,-1 0,1-1,-1 1,0 0,0-1,0 1,-1-1,0 0,0 1,0-1,0 0,-1 0,1 0,-1 0,0-1,0 1,-1-1,1 0,-1 1,1-2,-1 1,0 0,0-1,-9-2</inkml:trace>
  <inkml:trace contextRef="#ctx0" brushRef="#br0" timeOffset="287.682">1 58,'425'-41,"-203"27,114 12,-295 2,8 5,-32 1</inkml:trace>
  <inkml:trace contextRef="#ctx0" brushRef="#br0" timeOffset="555.718">988 339,'39'0,"22"0,10 0,2 0,-5 0,-6 0,-3 0,-7 0,-8 0,-1 0,-4 0,-3 0,-3 0,-8 5,-12 2,-9-1</inkml:trace>
  <inkml:trace contextRef="#ctx0" brushRef="#br0" timeOffset="810.605">1101 593,'34'5,"15"2,10-1,-1-1,-1-2,-4 0,-8-2,-6-1,-5 0,-3 0,-2 0,-2 0,0-1,0 1,-5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1:13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28 310,'451'0,"-194"-27,-59 0,-173 25</inkml:trace>
  <inkml:trace contextRef="#ctx0" brushRef="#br0" timeOffset="248.769">0 650,'402'-12,"37"-33,-428 45,1-1,0 1,0-2,0 0,-1 0,1-1,-1-1,0 1,4-3,2-5</inkml:trace>
  <inkml:trace contextRef="#ctx0" brushRef="#br0" timeOffset="621.766">536 0,'-2'4,"0"0,1-1,-1 1,1 0,0 0,0 0,0 0,1 0,0 1,-1-1,1 0,1 0,-1 0,1 0,-1 0,1 0,0 0,1 0,-1 0,1 0,0 0,0-1,0 1,0-1,0 1,1-1,0 0,-1 0,1 0,0 0,1-1,-1 1,0-1,2 1,131 62,-78-46,-43-16,1 1,-1 0,0 1,0 0,0 1,-1 1,0 1,0 0,-1 0,0 2,-1-1,1 2,-2 0,0 0,0 1,-1 0,0 1,-8-8,0 0,0 1,-1 0,0-1,0 1,0 0,-1-1,1 1,-1 0,-1-1,1 1,-1 0,0 0,0-1,-1 1,1-1,-1 1,-1-1,1 0,-1 0,0 0,0 0,-81 102,44-68,-1-1,-2-3,-2-1,-43 24,21-9,54-36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1:20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396 164,'1'-5,"0"-1,0 0,-1 0,1 0,-1 0,-1 0,1 1,-1-1,0 0,0 0,-1 1,0-1,0 0,0 1,0 0,-1-1,0 1,0 0,-1 1,1-1,-1 0,0 1,0 0,-1 0,1 0,-1 1,0-1,0 1,0 0,0 1,0-1,-1 1,1 0,-1 0,-4 0,-2 4,0 1,0 0,0 1,0 0,1 1,-1 0,1 1,1 0,-1 1,1 0,-1 2,8-7,-11 10,0-1,1 2,1 0,0 1,1 0,1 0,0 1,1 1,0-1,2 1,-1 1,2 0,-2 8,6-20,0 0,1 0,0 0,0 0,0 0,0 0,1 0,0 0,0 1,0-1,1 0,-1 0,1 0,1 0,-1 0,1 0,-1 0,2-1,-1 1,0 0,1-1,0 0,0 0,0 0,0 0,1 0,0 0,-1-1,1 0,1 0,-1 0,0 0,1-1,-1 1,1-1,3 1,0-1,-1 0,1 0,0-1,0 0,0 0,0-1,0 0,0 0,0-1,0 0,0 0,0-1,0 0,-1-1,1 1,-1-2,7-2,115-77,-127 82,82-67,-55 43,2 0,0 2,1 2,2 0,19-7,-51 26,0 1,0 0,0 0,0 0,-1 0,2 0,-1 0,0 0,0 1,0-1,0 1,0-1,0 1,1 0,-1 0,0 0,0 0,0 0,1 1,-1-1,0 1,0-1,0 1,0 0,0 0,0 0,0 0,0 0,0 0,0 0,-1 1,1-1,0 1,-1-1,1 1,-1 0,0-1,1 1,-1 0,0 0,0 0,0 0,0 0,-1 0,1 0,-1 0,1 1,-1 1,-24 114,22-114,0 0,1-1,0 1,0 0,0-1,1 1,-1 0,1 0,0 0,0 0,0 0,0 0,1 0,-1-1,1 1,0 0,1 0,-1-1,0 1,1-1,0 1,0-1,0 0,0 1,1-1,-1 0,1 0,0-1,0 1,0-1,0 1,0-1,0 0,1 0,-1 0,1-1,-1 1,1-1,0 0,-1 0,1 0,14-2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2:22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552 450,'17'-18,"0"0,1 2,1 0,0 1,1 1,1 1,0 0,2 2,16-12,-23 13,87-54,3 4,2 5,98-34,-205 89,1-2,0 1,1-1,-1 1,0-1,1 1,-1 0,1 0,-1 0,1 0,0 1,-1-1,1 1,0 0,-1-1,1 1,0 0,0 1,-1-1,1 0,0 1,-1 0,1-1,0 1,-1 0,1 0,-1 1,0-1,1 0,-1 1,0-1,0 1,0 0,0 0,0 0,0 0,0 0,-1 0,1 1,0 0,0 14,-1 0,0 1,-2-1,1 1,-2-1,-1 0,0 1,-1-1,-1 1,-1 8,-48 221,-1 1,-6 117,57-321,2 0,2 0,1 0,3 1,2-1,1-1,2 0,4 4,-11-37,1 1,1-1,-1-1,1 1,1-1,0 1,1-1,-1 0,2-1,-1 0,1 0,0 0,1 0,-7-9,-1 0,1 0,-1 0,0 1,1-1,-1 0,0 0,1 0,-1 0,0 0,0 1,0-1,0 0,0 0,0 0,0 0,0 0,-1 0,1 0,0 1,0-1,-1 0,1 0,0 0,-1 0,1 1,-1-1,1 0,-1 0,0 1,1-1,-1 1,0-1,1 0,-1 1,0-1,0 1,1-1,-1 1,0 0,0-1,0 1,-22-17,-1 1,0 0,-1 2,0 1,-1 2,-1 0,0 1,0 2,-1 1,0 1,0 1,-1 2,1 1,-1 1,-21 0,1 2,0 2,0 2,0 3,1 2,0 1,1 3,0 2,1 2,1 2,1 1,0 3,2 2,10-8,0 1,2 2,0 1,1 2,2 0,0 2,2 2,23-28,1 1,0-1,0 1,0 0,0 0,0 0,0-1,0 1,0 0,0 0,1 0,-1 0,0 1,0-1,1 0,-1 0,1 0,-1 1,1-1,0 0,-1 0,1 1,0-1,0 0,0 1,0-1,0 0,0 1,0-1,1 0,-1 0,0 1,1-1,-1 0,1 0,-1 0,1 1,0-1,-1 0,1 0,0 0,0 0,0 0,0 0,0 0,0 0,0-1,0 1,0 0,0-1,0 1,0 0,0-1,1 0,-1 1,0-1,1 0,-1 1,0-1,0 0,1 0,-1 0,0 0,1 0,-1-1,0 1,1 0,65-15,-35 3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1:20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0 109,'19'-15,"0"1,0 0,1 2,1 1,0 0,1 2,0 0,7-1,-27 9,-1 1,1-1,0 1,0-1,0 1,0 0,0 0,0 0,0 0,0 0,0 0,0 1,0-1,0 1,0-1,0 1,-1 0,1-1,0 1,0 0,-1 0,1 0,0 1,-1-1,1 0,-1 1,0-1,1 1,-1-1,0 1,0-1,0 1,0 0,0 0,0-1,-1 1,1 0,-1 0,1 0,-1 0,1 0,-1 0,0 0,0 0,0 0,0 0,-1 0,1 0,0 0,-1 0,1 0,-1-1,0 1,0 0,0 0,0-1,0 1,0 0,0-1,0 1,-1-1,0 2,-71 76,72-78,1 0,-1 0,1 0,-1 1,1-1,-1 0,1 0,0 0,0 0,0 1,0-1,-1 0,2 0,-1 0,0 0,0 1,0-1,0 0,1 0,-1 0,1 0,-1 0,1 1,-1-1,1 0,-1 0,1 0,0 0,0-1,0 1,-1 0,1 0,0 0,0-1,0 1,0 0,0-1,0 1,0-1,1 1,-1-1,0 0,0 1,0-1,0 0,2 0,57 16,-24-14,-31-3,-1 0,1 1,-1-1,1 1,-1 0,1 0,-1 1,1-1,-1 1,1 0,-1 0,0 1,1-1,-1 1,0 0,0 0,0 1,0-1,-1 1,1-1,-1 1,1 0,-1 1,0-1,0 1,-3 2,-1 0,0-1,0 1,0 0,-1-1,0 1,0-1,0 0,-1 0,1 1,-1-1,-1-1,1 1,-1 0,1-1,-1 0,-1 0,1 0,0 0,-1-1,0 0,0 0,0 0,0 0,0-1,-1 0,1 0,-4 0,-80 36,63-27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1:20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574 1,'-34'29,"-20"18,-6 7,-3 4,0-4,6-5,4-3,4-3,8-5,9-3,7-4,1-2,6-6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1:21.1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50,'233'-50,"-185"57,-47-6,0 0,0-1,0 1,-1 0,1-1,0 1,-1 0,1 0,0 0,-1 0,1 0,-1 0,0 0,1 0,-1 0,0 0,1 0,-1 0,0 0,0 0,0 0,0 0,0 0,0 0,0 0,0 0,0 0,-1 0,1 0,0 0,-1 0,1 0,-1 0,1 0,-1 0,1-1,-1 1,0 0,1 0,-1 0,0-1,0 1,-119 112,119-112,0 0,0 0,0 0,0 0,0 0,1 1,-1-1,0 0,0 1,1-1,-1 0,1 1,-1-1,1 1,0-1,0 1,-1-1,1 1,0-1,0 1,0-1,1 1,-1-1,0 1,1-1,-1 1,1-1,-1 0,1 1,-1-1,1 0,0 1,0-1,0 0,0 0,0 1,0-1,0 0,0 0,0 0,0-1,1 1,-1 0,0 0,1-1,-1 1,1 0,-1-1,0 0,1 1,-1-1,1 0,-1 0,1 0,-1 0,1 0,-1 0,1 0,0 0,21 2,0-1,0-1,0-1,0-1,0-1,-1-1,1-1,-1-1,0 0,10-6,-8 3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1:21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0 226,'397'-11,"1453"-82,-1534 79,847-55,-846 35,-271 30</inkml:trace>
  <inkml:trace contextRef="#ctx0" brushRef="#br0" timeOffset="963">508 593,'17'-9,"-3"0,0 0,0 2,0 0,1 0,0 2,1 0,-1 0,1 1,5 1,-18 2,-1 1,0 0,0 0,1 0,-1 0,0 1,1-1,-1 1,0-1,0 1,1 0,-1 0,0 0,0 0,0 0,0 0,0 0,0 1,-1-1,1 1,0 0,-1-1,1 1,-1 0,0 0,1 0,-1 0,0 0,0 0,0 0,0 0,-1 1,1-1,0 2,3 85,-5-73,-8 772,9-827,-2-2,1 0,3-1,1 2,2-1,1 0,3 1,1 0,2 1,4-6,6 2,3 2,1 1,2 1,2 2,2 0,8-6,-14 17,0 0,1 2,2 1,0 1,1 1,2 2,0 1,0 1,2 2,0 2,13-3,11 3,0 2,1 2,0 4,1 1,48 5,477-27,-353 20,-2-11,46-16,8-15,-254 43</inkml:trace>
  <inkml:trace contextRef="#ctx0" brushRef="#br0" timeOffset="6784.135">2061 819,'0'-2,"-1"-1,1 0,-1 1,0-1,0 0,0 1,0-1,0 1,0-1,-1 1,1 0,-1 0,0-1,0 1,0 0,0 0,0 1,0-1,0 0,-1 1,1-1,0 1,-1 0,1 0,-1 0,0 0,1 0,-1 1,0-1,0 1,1 0,-1-1,-2 1,-97 4,70 4,-1 3,1 0,1 2,0 2,0 1,10-5,0 1,0 2,2 0,-1 0,2 2,0 0,1 2,1 0,0 0,1 2,1-1,1 2,1 1,6-9,2 0,-1 0,2 0,-1 0,2 1,0-1,1 1,0 0,1-1,0 1,1 0,1 0,0-1,1 1,0-1,1 0,1 0,0 0,1-1,0 0,0 0,5 5,-5-9,0-1,0 0,1 0,0 0,0-1,1 0,0-1,0 0,0 0,0 0,1-1,0 0,0-1,0 0,0-1,0 1,10 0,160 10,-148-17,1-2,-1-1,-1-1,0-2,0-1,-1-1,0-2,-1 0,8-7,-33 19,1-1,-1 1,0-1,0 1,0-1,0 0,0 0,-1 0,1 0,-1-1,0 1,0-1,0 0,0 1,0-1,-1 0,0 0,0 0,0 0,0 0,-1 0,0 0,1 0,-1 0,-1 0,1 0,-1 0,1 0,-1 0,0 0,-1 0,1 0,-1 0,1 0,-1 1,0-1,-1 1,1-1,-1 1,1 0,-1 0,0 0,-2-1,-9-6,1 2,-1 0,-1 1,1 0,-1 1,0 1,-1 0,0 1,1 1,-1 0,0 1,0 1,0 0,-1 2,1-1,0 2,0 0,17-1,0-1,-1 1,1-1,0 1,-1 0,1-1,0 1,-1 0,1 0,-1-1,1 1,-1 0,0 0,1 0,-1 0,0-1,1 1,-1 0,0 0,0 0,0 0,0 0,0 0,0 0,0 0,0-1,0 1,0 0,-1 0,1 0,0 0,-1 0,1 0,-1-1,1 1,0 0,-1 0,0-1,1 1,-1 0,1-1,-1 1,0 0,0-1,1 1,-1-1,0 1,0-1,0 0,1 1,-1-1,0 0,0 0,0 1,0-1,0 0,0 0,0 0,1 0,-1 0,0 0,0 0,-1-1,17 7,-1-1,0-1,1-1,0 0,0-1,0-1,0 0,0-1,0 0,10-2,11 1,-2 0,-1-2,1-1,-1-1,1-2,-2-1,3-2,-7 1,-4 3</inkml:trace>
  <inkml:trace contextRef="#ctx0" brushRef="#br0" timeOffset="7787.078">2428 1497,'72'-110,"59"-91,67-111,-177 297,-17 51,-24 142,16-161,0 0,1 0,1 0,1 1,0-1,1 0,1 1,1-1,0 0,1 0,4 10,-6-24,0-1,1 1,-1-1,1 0,0 1,0-1,0 0,0 0,0 0,0 0,0 0,1-1,-1 1,0-1,1 1,0-1,-1 0,1 0,0 0,0-1,-1 1,1 0,0-1,0 0,0 0,0 0,-1 0,1 0,0 0,0-1,0 0,0 1,-1-1,2-1,85-50,-41-1,-2-2,-2-2,-4-1,4-12,86-103,-136 209,-12 0,1 1,2 0,2 1,1 1,2 0,2 0,2 1,1 0,2 0,2 6,0-43,1 0,0 1,1-1,-1 0,0 0,1 0,0 1,0-1,0 0,0 0,0 0,1 0,-1 0,1-1,0 1,0 0,0-1,0 1,0-1,1 0,-1 0,1 0,-1 0,1 0,0 0,0-1,0 1,0-1,0 0,0 0,0 0,0 0,0-1,0 1,1-1,-1 0,0 1,0-2,1 1,-1 0,0-1,0 1,0-1,3-1,12-4</inkml:trace>
  <inkml:trace contextRef="#ctx0" brushRef="#br0" timeOffset="8254.559">3726 1186,'-11'2,"0"-1,-1 2,1-1,0 1,0 1,0 0,1 1,-1 0,1 0,0 1,-2 3,10-8,0 0,1 0,-1 0,0 0,1 0,-1 1,1-1,-1 1,1-1,0 1,-1 0,1-1,0 1,0 0,0 0,1 0,-1 0,0 0,1 0,-1 0,1 0,0 0,-1 0,1 0,0 0,0 0,0 0,1 0,-1 0,0 0,1 0,0 0,-1 0,1 0,0 0,0 0,0-1,0 1,0 0,0 0,1-1,-1 1,71 55,-70-56,0 0,0 0,0 0,0 0,0 0,0 0,0 0,-1 0,1 1,0-1,0 1,-1-1,1 1,-1-1,0 1,1 0,-1 0,0 0,0 0,0 0,0 0,0 0,-1 0,1 0,-1 1,1-1,-1 0,0 0,0 0,0 1,0-1,0 0,0 0,-1 1,1-1,-1 0,1 0,-1 0,0 0,0 0,0 0,0 0,0 0,-1 0,1 0,0-1,-1 1,0-1,1 1,-1-1,0 1,0 0,-9 1,0 0,-1-1,1 0,0-1,0 0,-1-1,1 0,-1-1,1 0,0-1,0 0,0-1,0 0,0-1,0 0,1 0,0-1,-4-3,-5-3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2:22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0 217,'800'-189,"-761"178,55-6,-92 18,0 0,-1-1,1 1,0 0,0 0,0 0,-1 0,1 1,-1-1,1 0,-1 0,1 1,-1-1,0 1,0 0,0-1,1 1,-2 0,1 0,0-1,0 1,0 0,-1 0,1 0,-1 0,0 0,0 0,1 0,-1 0,-1 0,1 0,0 0,0 0,-12 70,11-69,-23 173,0-36,22-116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05.5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86,'39'-17,"148"-21,214 36,442 2,-477-28,540 28,-711 27,-26-14,-105-3,1-4,-1-1,1-4,27-4,21 1,-61 1,140 13,-149-5,1-2,0-2,1-2,16-2,96 3,12 26,295-28,624 0,-890-28,282 28,-30 0,-425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1,'0'9,"0"13,0 8,-5-2,-1 0,0-1,1 1,-3-6,-1 0,2 0,-3-4,0 0,-3 2,1 3,-2-4,0 1,4-4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12 656,'-5'19,"-1"6</inkml:trace>
  <inkml:trace contextRef="#ctx0" brushRef="#br0" timeOffset="412.421">519 63,'-20'15,"1"0,1 2,0 0,1 1,0 0,-9 16,21-27,1-1,0 1,0 0,1 0,0 0,0 0,0 1,1-1,0 1,1-1,0 1,0 0,1 0,-1 0,2-1,-1 1,1 0,0 0,1-1,0 1,0-1,0 1,2 0,-2-2,1-1,0 1,0-1,0 0,1 0,0 0,0 0,0-1,1 1,-1-1,1 0,0-1,0 1,1-1,-1 0,1 0,-1-1,1 1,0-1,0-1,0 1,0-1,0 0,0 0,1-1,-1 0,0 0,0 0,0-1,1 0,5 0,0 0,0-1,0-1,0 0,-1 0,1-1,-1-1,0 0,-1 0,1-1,-1 0,0-1,0-1,-1 1,0-1,-1-1,1 0,-2 0,1 0,-1-1,-1 0,1 0,-2-1,0 0,0 0,-1 0,0-1,-1 1,2-11,-4 13,0 0,-1 1,0-1,-1 1,0-1,0 1,0-1,-1 1,-1-1,1 1,-1 0,-1 0,0 0,0 1,0-1,-1 1,0 0,0 0,-1 1,0 0,0-1,0 2,-1-1,0 1,0 0,0 1,-1-1,1 2,-4-2,-122-16,106 21</inkml:trace>
  <inkml:trace contextRef="#ctx0" brushRef="#br0" timeOffset="1062.268">576 458,'-6'0,"-1"0,1 1,-1 0,1 0,0 0,0 1,0 0,0 1,0-1,0 1,0 0,1 0,0 1,-1 0,1 0,1 0,-1 0,1 1,-1 0,1 0,1 0,-1 0,1 1,-1-1,2 1,-1 0,1 0,0 0,-1 2,-1 1,0 0,0 0,1 1,0-1,0 1,1 0,1-1,-1 1,2 0,-1 0,1 0,1 0,0 0,0-1,1 1,0 0,1-1,0 1,1-1,-1 0,2 0,-1 0,1-1,1 1,0-1,0 0,0-1,1 0,0 0,0 0,1-1,0 0,0 0,3 0,6-2,1-2,-1 0,1-1,0-1,0 0,-1-2,1 0,-1-1,1 0,-1-2,0 0,0-1,-1 0,1-2,-2 0,1 0,-1-2,0 0,-1 0,0-2,3-3,1-1,0-2,0 0,-2 0,0-2,-2 0,0-1,-1 0,10-22,-21 39,-1-1,1 1,0-1,-1 1,0-1,0 0,-1 1,1-1,-1 0,0 1,0-1,-1 0,1 0,-1 1,0-1,0 1,-1-1,1 1,-1-1,0 1,0 0,-1 0,1 0,-1 0,0 0,0 0,0 1,0-1,-1 1,1 0,-1 0,0 0,0 1,0 0,0-1,0 1,-1 0,1 1,-4-1,-8-3,-1 1,0 1,1 1,-1 0,-1 1,1 1,0 0,0 2,0 0,0 0,-12 5,0-1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2:22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0,'-14'39,"-5"21,1 6,8-8,6-14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0,'-16'0,"1"1,-1 0,1 1,0 0,0 2,0 0,0 0,0 1,1 1,0 1,0 0,1 0,0 2,0-1,0 2,1 0,1 0,0 1,0 0,1 1,1 0,0 1,0 1,0 0,1 1,0 0,1 1,1 0,1 0,0 0,1 1,0 4,3-14,0-1,0 0,0 1,1-1,0 1,1-1,0 1,0-1,0 0,0 0,1 1,0-1,1 0,-1 0,1-1,0 1,1-1,-1 1,1-1,0 0,0 0,1-1,1 2,4-1,-1 0,2-1,-1 0,0-1,1 0,0-1,-1 0,1-1,0 0,0 0,0-2,0 1,0-1,0 0,0-2,29 1,-32 2,4 0,1 0,-1-1,1 0,-1-1,0 0,1-1,-1-1,0 0,6-3,0-4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0,'-34'5,"-16"2,-3-1,1-1,11-1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29,'24'0,"22"0,9 0,-1-4,-5-3,-5 1,-6 2,-5 0,-2 2,-3 1,0 0,-1 1,-5 1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41,'55'0,"144"-12,26-6,-195 13,-24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30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0 277,'11'-11,"0"0,1 1,0 0,0 1,1 1,0 0,1 0,-1 1,2 1,-1 0,1 1,-1 1,1 0,0 1,1 1,-1 0,10 1,-23 0,0 1,1 0,-1 0,0 1,0-1,0 0,0 1,0-1,0 1,0 0,0 0,0 0,0 0,0 0,0 0,-1 0,1 0,0 1,-1-1,1 1,-1-1,0 1,1 0,-1 0,0-1,0 1,0 0,0 0,0 0,-1 0,1 0,0 0,-1 0,0 0,1 0,-1 1,0-1,0 0,0 0,-1 1,-30 83,-172 151,165-171,38-64,-1 0,0 0,1-1,-1 1,1 0,-1 0,1 0,0 0,0 0,0 0,0 0,0 0,0 0,1 0,-1 0,1 0,-1 0,1 0,0-1,-1 1,1 0,0 0,0-1,0 1,1 0,-1-1,0 1,1-1,-1 0,1 1,-1-1,1 0,0 0,-1 0,1 0,0 0,10 1,-1 0,1 0,0-1,-1-1,1 0,0-1,0 0,-1 0,1-1,-1-1,1 0,-1-1,11-4,-12 4,24-6,0-1,-1-2,-1-1,0-2,22-15,0-12,-41 30</inkml:trace>
  <inkml:trace contextRef="#ctx0" brushRef="#br0" timeOffset="517.323">707 109,'19'-11,"1"0,1 2,0 0,0 2,1 0,0 1,0 1,0 2,9-1,-29 3,1 0,-1 0,1 1,-1-1,1 0,-1 1,1 0,0 0,-1-1,1 2,-1-1,1 0,-1 0,1 1,0 0,-1-1,0 1,1 0,-1 0,1 0,-1 0,0 1,0-1,0 1,0-1,0 1,0 0,0 0,0 0,-1 0,1 0,-1 0,1 0,-1 0,0 1,0-1,0 1,0-1,-1 0,1 1,0 0,-1-1,0 1,0-1,0 3,-7 11,-1 0,-1-1,0 0,-1-1,-1 0,0 0,-1-1,0-1,-1 0,0-1,-3 1,-5 7,-5 0,22-16,0-1,-1 1,1 0,0 0,0 0,0 0,1 1,-1-1,1 1,0 0,0 0,0 0,0 1,1-1,0 1,0-1,-1 4,4-6,1 0,-1 0,1 0,-1 0,1 0,0 0,0 0,0-1,0 1,0-1,0 1,0-1,0 0,1 0,-1 0,0 0,1 0,-1 0,1-1,-1 1,1-1,-1 0,1 0,-1 0,1 0,0 0,-1-1,1 1,0 0,49 0,72 8,-119-7,-1 0,0 0,0 1,0-1,0 1,0 0,0 0,0 0,0 0,-1 1,1 0,-1-1,0 1,0 1,0-1,0 0,-1 1,1-1,-1 1,0 0,0 0,0 0,0 0,-1 0,1 1,-3 0,1 0,-1 0,0 1,0-1,0 0,-1 0,0 0,0 0,0 0,0-1,-1 1,0-1,0 1,0-1,-1 0,1 0,-1 0,0-1,0 1,0-1,-1 0,1 0,-1-1,0 1,1-1,-1 0,0 0,0-1,-1 1,1-1,-4 0,-5 6,-114 35,104-38</inkml:trace>
  <inkml:trace contextRef="#ctx0" brushRef="#br0" timeOffset="1086.756">1384 52,'49'-20,"-41"15,2 1,-1 0,0 0,1 1,0 0,0 0,0 1,0 1,0-1,0 2,0-1,0 1,4 1,-11 0,-1 0,0 0,0 0,1 0,-1 0,0 0,0 1,0-1,0 1,0-1,-1 1,1 0,0 0,-1 0,1 0,-1 0,0 0,0 0,1 0,-1 0,-1 1,1-1,0 0,-1 1,1-1,-1 1,1-1,-1 0,0 1,0-1,-1 1,1 1,-24 76,-75 70,98-146,1 1,-1 0,1-1,0 1,0-1,1 1,-1 0,1-1,0 1,0-1,1 1,-1-1,1 0,0 1,0-1,0 0,1 0,-1 0,1-1,0 1,0-1,1 0,-1 1,1-1,-1-1,1 1,0 0,0-1,0 0,0 0,1 0,0 0,16 13,5 5,-19-17,-1 0,1 1,-1-1,0 2,0-1,0 1,-1-1,1 1,-1 1,0-1,-1 1,0 0,1 0,-2 1,1-1,-1 1,0-1,0 1,-1 0,0 0,0 0,-1 1,0-1,0 0,0 5,-5-7,0 0,-1 0,0 0,1 0,-2-1,1 1,0-1,-1-1,0 1,0-1,0 0,0 0,0-1,-1 1,1-2,-1 1,1-1,-1 0,0 0,1 0,-2-1,-155 21,154-20,0 0,0 0,0-1,0 0,0 0,0-1,0 0,0 0,1-1,-1-1,1 1,-6-3,-4-6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2,'-29'16,"0"2,2 1,0 1,1 1,2 1,0 2,-10 12,26-28,-1 1,1 0,1 0,0 1,0 0,1 0,0 0,0 1,1 0,1 0,0 0,1 1,0-1,0 1,1 0,1 0,0 0,1 0,0-1,0 1,2 0,-1 0,3 5,-1-12,0 0,0-1,1 1,0-1,0 0,0 0,1 0,-1-1,1 1,0-1,-1-1,2 1,-1 0,0-1,0 0,1 0,-1-1,1 0,-1 0,1 0,5 0,119-12,-105 5,-1-2,0 0,0-2,-1 0,0-2,-1 0,0-2,-1 0,0-2,-2 0,0-1,0-1,-2 0,0-2,-2 0,2-2,-14 16,1 0,-1-1,0 1,0 0,-1-1,1 0,-2 1,1-1,-1 0,0 0,0 0,-1 0,0 0,0 0,-1 0,1 0,-2 0,1 0,-1 0,0 1,0-1,-1 0,0 1,0 0,-1 0,1 0,-1 0,-1 0,1 1,-1 0,0 0,0 0,0 0,-1 1,1 0,-1 0,0 1,-1-1,1 1,0 1,-7-3,2 2,1 1,-1 0,0 0,0 1,-1 1,1 0,0 0,0 1,0 1,0 0,0 0,1 1,-1 0,-6 4,-10 5</inkml:trace>
  <inkml:trace contextRef="#ctx0" brushRef="#br0" timeOffset="305.139">875 341,'-10'19,"-3"12,6-1,3-4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2:22.9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05.5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86,'39'-17,"148"-21,214 36,442 2,-477-28,540 28,-711 27,-26-14,-105-3,1-4,-1-1,1-4,27-4,21 1,-61 1,140 13,-149-5,1-2,0-2,1-2,16-2,96 3,12 26,295-28,624 0,-890-28,282 28,-30 0,-425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1,'0'9,"0"13,0 8,-5-2,-1 0,0-1,1 1,-3-6,-1 0,2 0,-3-4,0 0,-3 2,1 3,-2-4,0 1,4-4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0,'-16'0,"1"1,-1 0,1 1,0 0,0 2,0 0,0 0,0 1,1 1,0 1,0 0,1 0,0 2,0-1,0 2,1 0,1 0,0 1,0 0,1 1,1 0,0 1,0 1,0 0,1 1,0 0,1 1,1 0,1 0,0 0,1 1,0 4,3-14,0-1,0 0,0 1,1-1,0 1,1-1,0 1,0-1,0 0,0 0,1 1,0-1,1 0,-1 0,1-1,0 1,1-1,-1 1,1-1,0 0,0 0,1-1,1 2,4-1,-1 0,2-1,-1 0,0-1,1 0,0-1,-1 0,1-1,0 0,0 0,0-2,0 1,0-1,0 0,0-2,29 1,-32 2,4 0,1 0,-1-1,1 0,-1-1,0 0,1-1,-1-1,0 0,6-3,0-4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0,'-34'5,"-16"2,-3-1,1-1,11-1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29,'24'0,"22"0,9 0,-1-4,-5-3,-5 1,-6 2,-5 0,-2 2,-3 1,0 0,-1 1,-5 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41,'55'0,"144"-12,26-6,-195 13,-24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30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0 277,'11'-11,"0"0,1 1,0 0,0 1,1 1,0 0,1 0,-1 1,2 1,-1 0,1 1,-1 1,1 0,0 1,1 1,-1 0,10 1,-23 0,0 1,1 0,-1 0,0 1,0-1,0 0,0 1,0-1,0 1,0 0,0 0,0 0,0 0,0 0,0 0,-1 0,1 0,0 1,-1-1,1 1,-1-1,0 1,1 0,-1 0,0-1,0 1,0 0,0 0,0 0,-1 0,1 0,0 0,-1 0,0 0,1 0,-1 1,0-1,0 0,0 0,-1 1,-30 83,-172 151,165-171,38-64,-1 0,0 0,1-1,-1 1,1 0,-1 0,1 0,0 0,0 0,0 0,0 0,0 0,0 0,1 0,-1 0,1 0,-1 0,1 0,0-1,-1 1,1 0,0 0,0-1,0 1,1 0,-1-1,0 1,1-1,-1 0,1 1,-1-1,1 0,0 0,-1 0,1 0,0 0,10 1,-1 0,1 0,0-1,-1-1,1 0,0-1,0 0,-1 0,1-1,-1-1,1 0,-1-1,11-4,-12 4,24-6,0-1,-1-2,-1-1,0-2,22-15,0-12,-41 30</inkml:trace>
  <inkml:trace contextRef="#ctx0" brushRef="#br0" timeOffset="517.323">707 109,'19'-11,"1"0,1 2,0 0,0 2,1 0,0 1,0 1,0 2,9-1,-29 3,1 0,-1 0,1 1,-1-1,1 0,-1 1,1 0,0 0,-1-1,1 2,-1-1,1 0,-1 0,1 1,0 0,-1-1,0 1,1 0,-1 0,1 0,-1 0,0 1,0-1,0 1,0-1,0 1,0 0,0 0,0 0,-1 0,1 0,-1 0,1 0,-1 0,0 1,0-1,0 1,0-1,-1 0,1 1,0 0,-1-1,0 1,0-1,0 3,-7 11,-1 0,-1-1,0 0,-1-1,-1 0,0 0,-1-1,0-1,-1 0,0-1,-3 1,-5 7,-5 0,22-16,0-1,-1 1,1 0,0 0,0 0,0 0,1 1,-1-1,1 1,0 0,0 0,0 0,0 1,1-1,0 1,0-1,-1 4,4-6,1 0,-1 0,1 0,-1 0,1 0,0 0,0 0,0-1,0 1,0-1,0 1,0-1,0 0,1 0,-1 0,0 0,1 0,-1 0,1-1,-1 1,1-1,-1 0,1 0,-1 0,1 0,0 0,-1-1,1 1,0 0,49 0,72 8,-119-7,-1 0,0 0,0 1,0-1,0 1,0 0,0 0,0 0,0 0,-1 1,1 0,-1-1,0 1,0 1,0-1,0 0,-1 1,1-1,-1 1,0 0,0 0,0 0,0 0,-1 0,1 1,-3 0,1 0,-1 0,0 1,0-1,0 0,-1 0,0 0,0 0,0 0,0-1,-1 1,0-1,0 1,0-1,-1 0,1 0,-1 0,0-1,0 1,0-1,-1 0,1 0,-1-1,0 1,1-1,-1 0,0 0,0-1,-1 1,1-1,-4 0,-5 6,-114 35,104-38</inkml:trace>
  <inkml:trace contextRef="#ctx0" brushRef="#br0" timeOffset="1086.756">1384 52,'49'-20,"-41"15,2 1,-1 0,0 0,1 1,0 0,0 0,0 1,0 1,0-1,0 2,0-1,0 1,4 1,-11 0,-1 0,0 0,0 0,1 0,-1 0,0 0,0 1,0-1,0 1,0-1,-1 1,1 0,0 0,-1 0,1 0,-1 0,0 0,0 0,1 0,-1 0,-1 1,1-1,0 0,-1 1,1-1,-1 1,1-1,-1 0,0 1,0-1,-1 1,1 1,-24 76,-75 70,98-146,1 1,-1 0,1-1,0 1,0-1,1 1,-1 0,1-1,0 1,0-1,1 1,-1-1,1 0,0 1,0-1,0 0,1 0,-1 0,1-1,0 1,0-1,1 0,-1 1,1-1,-1-1,1 1,0 0,0-1,0 0,0 0,1 0,0 0,16 13,5 5,-19-17,-1 0,1 1,-1-1,0 2,0-1,0 1,-1-1,1 1,-1 1,0-1,-1 1,0 0,1 0,-2 1,1-1,-1 1,0-1,0 1,-1 0,0 0,0 0,-1 1,0-1,0 0,0 5,-5-7,0 0,-1 0,0 0,1 0,-2-1,1 1,0-1,-1-1,0 1,0-1,0 0,0 0,0-1,-1 1,1-2,-1 1,1-1,-1 0,0 0,1 0,-2-1,-155 21,154-20,0 0,0 0,0-1,0 0,0 0,0-1,0 0,0 0,1-1,-1-1,1 1,-6-3,-4-6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2:23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0 463,'168'-279,"-167"276,0 0,0 0,0 0,0 1,1-1,-1 0,1 0,0 1,0-1,0 1,0 0,0 0,0-1,1 1,-1 0,1 1,-1-1,1 0,0 1,-1 0,1-1,0 1,0 0,0 1,0-1,0 0,1 1,-1 0,0 0,0 0,0 0,0 0,0 0,0 1,0 0,0-1,0 1,0 0,0 1,0-1,0 0,-1 1,1-1,0 1,-1 0,1 0,1 2,62 195,-65-196,0-1,0 1,1 0,0 0,-1-1,1 1,0-1,0 1,0-1,1 0,-1 0,0 0,1 0,-1 0,1-1,0 1,0-1,-1 1,1-1,0 0,0 0,0-1,0 1,1-1,-1 1,0-1,0 0,0 0,0 0,0 0,0-1,0 0,1 1,-1-1,0 0,-1 0,1 0,2-2,12-13,-2 0,1-1,-2 0,-1-2,0 1,-1-2,0-1,21-32,-18 30,-5 6,0 1,2-1,0 2,0 0,2 0,0 1,1 1,15-12,-13 14,-4 1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2,'-29'16,"0"2,2 1,0 1,1 1,2 1,0 2,-10 12,26-28,-1 1,1 0,1 0,0 1,0 0,1 0,0 0,0 1,1 0,1 0,0 0,1 1,0-1,0 1,1 0,1 0,0 0,1 0,0-1,0 1,2 0,-1 0,3 5,-1-12,0 0,0-1,1 1,0-1,0 0,0 0,1 0,-1-1,1 1,0-1,-1-1,2 1,-1 0,0-1,0 0,1 0,-1-1,1 0,-1 0,1 0,5 0,119-12,-105 5,-1-2,0 0,0-2,-1 0,0-2,-1 0,0-2,-1 0,0-2,-2 0,0-1,0-1,-2 0,0-2,-2 0,2-2,-14 16,1 0,-1-1,0 1,0 0,-1-1,1 0,-2 1,1-1,-1 0,0 0,0 0,-1 0,0 0,0 0,-1 0,1 0,-2 0,1 0,-1 0,0 1,0-1,-1 0,0 1,0 0,-1 0,1 0,-1 0,-1 0,1 1,-1 0,0 0,0 0,0 0,-1 1,1 0,-1 0,0 1,-1-1,1 1,0 1,-7-3,2 2,1 1,-1 0,0 0,0 1,-1 1,1 0,0 0,0 1,0 1,0 0,0 0,1 1,-1 0,-6 4,-10 5</inkml:trace>
  <inkml:trace contextRef="#ctx0" brushRef="#br0" timeOffset="305.139">875 341,'-10'19,"-3"12,6-1,3-4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38.11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0 141,'36'-18,"13"-8,1 2,2 2,0 3,38-9,-76 27,0-1,0 2,0 0,0 0,0 2,0 0,0 0,0 1,2 1,79 11,696-16,-453 2,-146 25,40 4,52-2,-22 0,117-28,-79-28,480 27,304 1,-751-28,790 29,-382-1,-428-30,229 31,-269-28,426 26,-627 12,-54-5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0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555 289,'26'-25,"1"1,1 2,0 1,2 1,1 2,0 1,1 1,1 2,0 1,1 1,0 2,1 2,0 1,34-2,-61 9,0 0,0 0,0 1,0 0,0 1,-1-1,1 1,0 1,-1 0,0 0,0 0,0 1,0 0,0 0,-1 1,1 0,-1 0,-1 0,1 1,-1 0,0 0,0 0,0 1,-1 0,0-1,-1 2,1-1,0 4,10 34,-3 1,-1 1,-2 0,-2 0,-3 1,-1 0,-3-1,-4 28,3 45,2-115,0-4,1 1,0-1,-1 1,1 0,-1-1,1 1,-1-1,0 1,0 0,0-1,0 1,0 0,0-1,0 1,-1 0,1-1,0 1,-1 0,1-1,-1 1,0-1,0 1,1-1,-1 1,0-1,0 0,0 0,-1 1,1-1,0 0,0 0,-1 0,1 0,0 0,-1 0,1-1,-1 1,1 0,-1-1,0 1,1-1,-1 1,1-1,-1 0,0 0,1 0,-1 0,0 0,-1 0,-237-80,209 74,0 1,-1 1,0 2,1 1,-1 1,0 2,1 1,-1 2,1 1,0 1,1 2,0 1,0 1,-21 12,-8 16,2 2,1 3,2 2,3 3,1 2,-40 54,76-89,1 0,1 0,0 2,1-1,1 1,1 1,0 0,-2 9,11-27,-1-1,1 1,-1-1,1 1,0-1,0 1,-1 0,1-1,0 1,0-1,0 1,-1-1,1 1,0 0,0-1,0 1,0 0,0-1,0 1,0-1,1 1,-1 0,0-1,0 1,0-1,1 1,-1-1,0 1,0-1,1 1,-1-1,1 1,-1-1,0 1,1-1,-1 1,1-1,-1 0,1 1,-1-1,1 0,-1 1,1-1,-1 0,1 0,0 0,-1 1,1-1,9-2</inkml:trace>
  <inkml:trace contextRef="#ctx0" brushRef="#br0" timeOffset="403.203">668 515,'164'-1,"0"-8,152-27,-79-22,-235 57,0 0,0 0,0 0,1 0,-1 1,0-1,0 1,0 0,1-1,-1 1,0 0,0 0,0 1,1-1,-1 0,0 1,0-1,0 1,0 0,1 0,-1-1,0 2,0-1,-1 0,1 0,0 0,0 1,-1-1,1 1,-1 0,1-1,-1 1,1 0,-1 0,0 0,0 0,0 0,0 0,0 0,-1 0,1 0,-1 0,1 1,-1-1,0 0,0 2,-11 70,9-67,0 0,0 0,0 0,1 0,0 0,1 0,-1 0,1 0,1 1,-1-1,1 0,0 0,1 0,0 0,0 0,1 0,9 11</inkml:trace>
  <inkml:trace contextRef="#ctx0" brushRef="#br0" timeOffset="782.275">1938 543,'-9'33,"-4"17,5 3,5-6</inkml:trace>
  <inkml:trace contextRef="#ctx0" brushRef="#br0" timeOffset="1000.543">1966 91,'0'0</inkml:trace>
  <inkml:trace contextRef="#ctx0" brushRef="#br0" timeOffset="1317.557">2136 712,'194'-212,"-194"211,1-1,-1 1,1 0,0 0,-1 0,1-1,0 1,0 0,0 0,0 0,0 0,0 0,0 0,0 1,0-1,0 0,0 0,1 1,-1-1,0 1,1-1,-1 1,0 0,1-1,-1 1,0 0,1 0,-1 0,0 0,1 0,-1 0,1 0,-1 1,0-1,1 0,-1 1,0-1,0 1,1 0,-1-1,0 1,0 0,0 0,0-1,0 1,0 0,0 0,0 0,0 1,7 71,-9-67,1 0,0 0,0 1,0-1,1 0,0 0,0 0,0 1,1-1,0-1,0 1,0 0,1 0,0-1,1 1,-3-4,0-1,1 1,-1-1,0 0,1 0,0 1,-1-1,1 0,0 0,-1-1,1 1,0 0,0-1,0 1,-1-1,1 1,0-1,0 0,0 0,0 0,0 0,0 0,0 0,0 0,0-1,-1 1,1-1,0 1,0-1,0 0,-1 0,1 0,0 0,-1 0,1 0,-1 0,1-1,-1 1,0 0,1-1,-1 1,0-1,0 1,0-2,50-72,-40 49</inkml:trace>
  <inkml:trace contextRef="#ctx0" brushRef="#br0" timeOffset="1738.206">2841 458,'-13'8,"0"0,1 0,0 2,0-1,1 1,0 1,1 0,0 1,1 0,0 0,1 1,-6 12,13-22,0-1,0 1,0-1,0 1,0 0,0 0,1-1,0 1,-1 0,1 0,0 0,0-1,0 1,1 0,-1 0,1-1,0 1,-1 0,1-1,0 1,1 0,-1-1,0 0,1 1,-1-1,1 0,0 1,0-1,0 0,0 0,0-1,0 1,0 0,1-1,-1 1,1-1,-1 0,1 0,-1 0,1 0,1 0,5 2,0-1,0 0,-1 0,2-1,-1-1,0 1,0-1,0-1,0 0,0 0,0 0,5-3,7-5,-2-1,0-1,0-1,-1 0,0-2,-1 0,0 0,-2-2,0 0,0-1,-2 0,0-1,-1-1,-1 0,0 0,2-9,-4 11,-1-1,0 0,-2 0,0-1,-1 0,0 0,-2 0,0 0,-1-1,-1 1,-1-1,-1 1,-1-1,0 1,-1-1,-2 1,0 0,-1-1,4 15,-1 0,0 0,0 0,0 0,0 1,-1 0,0-1,0 1,0 1,0-1,-1 0,1 1,-1 0,0 0,0 1,0-1,0 1,-1 0,1 1,-1-1,1 1,-1 0,1 0,-1 1,0-1,1 1,-1 1,0-1,1 1,-1 0,1 0,-1 0,1 1,-4 1,0 0,0 1,0-1,0 1,1 1,-1 0,1 0,0 0,1 1,-1 1,1-1,0 1,1 0,-1 1,1-1,1 1,0 0,0 1,0-1,1 1,0 2,1-2,0 1,1-1,0 1,0-1,1 1,1 0,-1-1,2 1,-1 0,1-1,1 1,0 0,0-1,1 0,0 1,0-1,1 0,0-1,1 1,0-1,1 0,-1 0,1 0,1-1,0 0,0 0,0-1,5 4,8 2,0-1,0 0,1-2,1 0,-1-1,1-1,1-2,-1 0,1-1,15 0,-9-2</inkml:trace>
  <inkml:trace contextRef="#ctx0" brushRef="#br0" timeOffset="2490.15">4394 317,'-20'2,"1"0,0 2,-1 0,1 0,1 2,-1 1,1 0,0 1,1 1,0 1,0 0,1 1,1 1,-1 0,2 1,0 1,1 0,-1 3,11-14,0 1,1 0,-1 1,1-1,0 0,0 1,1-1,-1 1,1 0,0-1,1 1,-1 0,1 0,0-1,0 1,0 0,0 0,1 0,0-1,0 1,0 0,1-1,0 1,0-1,0 0,0 1,0-1,1 0,0 0,0-1,0 1,0-1,1 1,-1-1,1 0,0 0,0 0,0-1,0 0,1 1,-1-2,0 1,1 0,0-1,3 1,5-2,0-1,-1 0,1-1,0-1,-1 0,1 0,-1-2,0 1,0-1,0-1,-1 0,0-1,0 0,-1-1,0 0,0 0,-1-1,0-1,0 1,-1-1,0-1,1-3,59-56,-67 69,0 0,0 0,0 0,0 0,0 0,0 0,0 0,0 0,1 0,-1 0,0 1,1-1,-1 0,0 1,1-1,-1 1,1 0,-1-1,1 1,-1 0,1 0,-1 0,1 0,-1 0,0 0,1 1,-1-1,1 0,-1 1,1-1,-1 1,0-1,1 1,-1 0,0 0,0-1,1 1,-1 0,0 0,0 0,0 0,0 1,0-1,0 0,-1 0,1 0,0 1,0-1,-1 1,1-1,-1 0,0 1,1 0,24 53,-22-43,1 0,1-1,0 1,0-1,1 0,1 0,0 0,0-1,1 0,1-1,-1 0,1 0,1-1,0 0,0 0,0-1,1-1,0 0,3 1,43 5,-32-11</inkml:trace>
  <inkml:trace contextRef="#ctx0" brushRef="#br0" timeOffset="3698.605">244 966,'580'-1,"-227"-24,183-7,4 5,-183 0,-33-1,-13-1,154 0,65 0,-214 18,104-23,-209 22,-44-14,-143 25</inkml:trace>
  <inkml:trace contextRef="#ctx0" brushRef="#br0" timeOffset="4072.119">5128 204,'4'0,"12"5,3 1</inkml:trace>
  <inkml:trace contextRef="#ctx0" brushRef="#br0" timeOffset="4316.27">5212 458,'0'0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2:23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342 728,'-51'38,"2"3,2 2,2 2,1 2,-6 13,44-54,1-1,0 1,0 0,1 1,0-1,0 1,0-1,1 1,0 1,0-1,1 0,0 0,0 1,1-1,0 1,0 0,1-1,0 1,1 7,2-12,0 0,0 0,1 0,-1 0,1 0,0-1,-1 0,1 0,0 0,1 0,-1-1,0 1,0-1,1 0,-1 0,1-1,-1 1,0-1,1 0,-1 0,1-1,-1 1,1-1,-1 0,0 0,1-1,-1 1,0-1,0 0,0 0,0 0,0 0,1-3,25-12,-1-1,-2-2,0 0,-1-2,-1-1,-1-1,-1-2,-1 0,11-17,17-18,12-31,-89 156,23-56,1 0,0 0,0 0,1 0,0 0,1 1,0-1,0 1,1-1,0 1,0-1,1 1,0-1,0 0,1 1,0-1,1 0,0 0,0 0,1 0,2 1,1 0,0 0,1-1,0 0,0 0,1-1,0 0,0-1,1 0,-1 0,1-1,1-1,-1 1,1-2,-1 1,1-1,0-1,0 0,0-1,1 0,-1 0,0-1,0-1,0 0,1 0,-1-1,0-1,0 0,-1 0,1-1,-1 0,0-1,2-1,24-12,-2-2,0-1,-1-1,-1-2,-2-1,0-1,-2-2,0-1,-2-1,-2-1,-1-1,-1-1,-2-1,-1-1,-2-1,9-25,-14 29,-1-1,-1 0,-2 0,-1-1,-1 0,-2 0,-2 0,-1 0,-2-1,-1 1,-1 0,-7-22,10 51,0-1,-1 1,0-1,-1 1,1 0,-1-1,0 1,0 0,0 0,-1 0,0 1,0-1,0 1,0-1,-1 1,0 0,0 0,0 1,0-1,-1 1,1 0,-1 0,0 0,0 1,0-1,0 1,0 0,0 1,-1 0,1-1,-1 2,1-1,-1 0,1 1,-1 0,1 1,-1-1,-1 1,-4 5,0 0,0 0,1 1,0 0,0 1,1 0,0 0,0 1,1 0,0 1,1 0,0 0,0 0,1 1,1 0,-2 4,-4 11,1 1,2 0,0 0,2 0,1 1,-1 20,4-18,1 0,1-1,2 1,0 0,2-1,2 1,0-1,2-1,2 1,0-1,1-1,2 0,1-1,1 0,1-1,2-1,0 0,4 2,-7-8,0 0,1-1,1-1,0-1,1 0,1-1,1-1,-1-1,2-1,0 0,0-2,1 0,0-2,0 0,1-1,0-2,0 0,17 0,-11-5,-4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05.5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86,'39'-17,"148"-21,214 36,442 2,-477-28,540 28,-711 27,-26-14,-105-3,1-4,-1-1,1-4,27-4,21 1,-61 1,140 13,-149-5,1-2,0-2,1-2,16-2,96 3,12 26,295-28,624 0,-890-28,282 28,-30 0,-425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1,'0'9,"0"13,0 8,-5-2,-1 0,0-1,1 1,-3-6,-1 0,2 0,-3-4,0 0,-3 2,1 3,-2-4,0 1,4-4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0,'-16'0,"1"1,-1 0,1 1,0 0,0 2,0 0,0 0,0 1,1 1,0 1,0 0,1 0,0 2,0-1,0 2,1 0,1 0,0 1,0 0,1 1,1 0,0 1,0 1,0 0,1 1,0 0,1 1,1 0,1 0,0 0,1 1,0 4,3-14,0-1,0 0,0 1,1-1,0 1,1-1,0 1,0-1,0 0,0 0,1 1,0-1,1 0,-1 0,1-1,0 1,1-1,-1 1,1-1,0 0,0 0,1-1,1 2,4-1,-1 0,2-1,-1 0,0-1,1 0,0-1,-1 0,1-1,0 0,0 0,0-2,0 1,0-1,0 0,0-2,29 1,-32 2,4 0,1 0,-1-1,1 0,-1-1,0 0,1-1,-1-1,0 0,6-3,0-4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0,'-34'5,"-16"2,-3-1,1-1,11-1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29,'24'0,"22"0,9 0,-1-4,-5-3,-5 1,-6 2,-5 0,-2 2,-3 1,0 0,-1 1,-5 1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41,'55'0,"144"-12,26-6,-195 13,-24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30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0 277,'11'-11,"0"0,1 1,0 0,0 1,1 1,0 0,1 0,-1 1,2 1,-1 0,1 1,-1 1,1 0,0 1,1 1,-1 0,10 1,-23 0,0 1,1 0,-1 0,0 1,0-1,0 0,0 1,0-1,0 1,0 0,0 0,0 0,0 0,0 0,0 0,-1 0,1 0,0 1,-1-1,1 1,-1-1,0 1,1 0,-1 0,0-1,0 1,0 0,0 0,0 0,-1 0,1 0,0 0,-1 0,0 0,1 0,-1 1,0-1,0 0,0 0,-1 1,-30 83,-172 151,165-171,38-64,-1 0,0 0,1-1,-1 1,1 0,-1 0,1 0,0 0,0 0,0 0,0 0,0 0,0 0,1 0,-1 0,1 0,-1 0,1 0,0-1,-1 1,1 0,0 0,0-1,0 1,1 0,-1-1,0 1,1-1,-1 0,1 1,-1-1,1 0,0 0,-1 0,1 0,0 0,10 1,-1 0,1 0,0-1,-1-1,1 0,0-1,0 0,-1 0,1-1,-1-1,1 0,-1-1,11-4,-12 4,24-6,0-1,-1-2,-1-1,0-2,22-15,0-12,-41 30</inkml:trace>
  <inkml:trace contextRef="#ctx0" brushRef="#br0" timeOffset="517.323">707 109,'19'-11,"1"0,1 2,0 0,0 2,1 0,0 1,0 1,0 2,9-1,-29 3,1 0,-1 0,1 1,-1-1,1 0,-1 1,1 0,0 0,-1-1,1 2,-1-1,1 0,-1 0,1 1,0 0,-1-1,0 1,1 0,-1 0,1 0,-1 0,0 1,0-1,0 1,0-1,0 1,0 0,0 0,0 0,-1 0,1 0,-1 0,1 0,-1 0,0 1,0-1,0 1,0-1,-1 0,1 1,0 0,-1-1,0 1,0-1,0 3,-7 11,-1 0,-1-1,0 0,-1-1,-1 0,0 0,-1-1,0-1,-1 0,0-1,-3 1,-5 7,-5 0,22-16,0-1,-1 1,1 0,0 0,0 0,0 0,1 1,-1-1,1 1,0 0,0 0,0 0,0 1,1-1,0 1,0-1,-1 4,4-6,1 0,-1 0,1 0,-1 0,1 0,0 0,0 0,0-1,0 1,0-1,0 1,0-1,0 0,1 0,-1 0,0 0,1 0,-1 0,1-1,-1 1,1-1,-1 0,1 0,-1 0,1 0,0 0,-1-1,1 1,0 0,49 0,72 8,-119-7,-1 0,0 0,0 1,0-1,0 1,0 0,0 0,0 0,0 0,-1 1,1 0,-1-1,0 1,0 1,0-1,0 0,-1 1,1-1,-1 1,0 0,0 0,0 0,0 0,-1 0,1 1,-3 0,1 0,-1 0,0 1,0-1,0 0,-1 0,0 0,0 0,0 0,0-1,-1 1,0-1,0 1,0-1,-1 0,1 0,-1 0,0-1,0 1,0-1,-1 0,1 0,-1-1,0 1,1-1,-1 0,0 0,0-1,-1 1,1-1,-4 0,-5 6,-114 35,104-38</inkml:trace>
  <inkml:trace contextRef="#ctx0" brushRef="#br0" timeOffset="1086.756">1384 52,'49'-20,"-41"15,2 1,-1 0,0 0,1 1,0 0,0 0,0 1,0 1,0-1,0 2,0-1,0 1,4 1,-11 0,-1 0,0 0,0 0,1 0,-1 0,0 0,0 1,0-1,0 1,0-1,-1 1,1 0,0 0,-1 0,1 0,-1 0,0 0,0 0,1 0,-1 0,-1 1,1-1,0 0,-1 1,1-1,-1 1,1-1,-1 0,0 1,0-1,-1 1,1 1,-24 76,-75 70,98-146,1 1,-1 0,1-1,0 1,0-1,1 1,-1 0,1-1,0 1,0-1,1 1,-1-1,1 0,0 1,0-1,0 0,1 0,-1 0,1-1,0 1,0-1,1 0,-1 1,1-1,-1-1,1 1,0 0,0-1,0 0,0 0,1 0,0 0,16 13,5 5,-19-17,-1 0,1 1,-1-1,0 2,0-1,0 1,-1-1,1 1,-1 1,0-1,-1 1,0 0,1 0,-2 1,1-1,-1 1,0-1,0 1,-1 0,0 0,0 0,-1 1,0-1,0 0,0 5,-5-7,0 0,-1 0,0 0,1 0,-2-1,1 1,0-1,-1-1,0 1,0-1,0 0,0 0,0-1,-1 1,1-2,-1 1,1-1,-1 0,0 0,1 0,-2-1,-155 21,154-20,0 0,0 0,0-1,0 0,0 0,0-1,0 0,0 0,1-1,-1-1,1 1,-6-3,-4-6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2,'-29'16,"0"2,2 1,0 1,1 1,2 1,0 2,-10 12,26-28,-1 1,1 0,1 0,0 1,0 0,1 0,0 0,0 1,1 0,1 0,0 0,1 1,0-1,0 1,1 0,1 0,0 0,1 0,0-1,0 1,2 0,-1 0,3 5,-1-12,0 0,0-1,1 1,0-1,0 0,0 0,1 0,-1-1,1 1,0-1,-1-1,2 1,-1 0,0-1,0 0,1 0,-1-1,1 0,-1 0,1 0,5 0,119-12,-105 5,-1-2,0 0,0-2,-1 0,0-2,-1 0,0-2,-1 0,0-2,-2 0,0-1,0-1,-2 0,0-2,-2 0,2-2,-14 16,1 0,-1-1,0 1,0 0,-1-1,1 0,-2 1,1-1,-1 0,0 0,0 0,-1 0,0 0,0 0,-1 0,1 0,-2 0,1 0,-1 0,0 1,0-1,-1 0,0 1,0 0,-1 0,1 0,-1 0,-1 0,1 1,-1 0,0 0,0 0,0 0,-1 1,1 0,-1 0,0 1,-1-1,1 1,0 1,-7-3,2 2,1 1,-1 0,0 0,0 1,-1 1,1 0,0 0,0 1,0 1,0 0,0 0,1 1,-1 0,-6 4,-10 5</inkml:trace>
  <inkml:trace contextRef="#ctx0" brushRef="#br0" timeOffset="305.139">875 341,'-10'19,"-3"12,6-1,3-4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38.11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0 141,'36'-18,"13"-8,1 2,2 2,0 3,38-9,-76 27,0-1,0 2,0 0,0 0,0 2,0 0,0 0,0 1,2 1,79 11,696-16,-453 2,-146 25,40 4,52-2,-22 0,117-28,-79-28,480 27,304 1,-751-28,790 29,-382-1,-428-30,229 31,-269-28,426 26,-627 12,-54-5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0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555 289,'26'-25,"1"1,1 2,0 1,2 1,1 2,0 1,1 1,1 2,0 1,1 1,0 2,1 2,0 1,34-2,-61 9,0 0,0 0,0 1,0 0,0 1,-1-1,1 1,0 1,-1 0,0 0,0 0,0 1,0 0,0 0,-1 1,1 0,-1 0,-1 0,1 1,-1 0,0 0,0 0,0 1,-1 0,0-1,-1 2,1-1,0 4,10 34,-3 1,-1 1,-2 0,-2 0,-3 1,-1 0,-3-1,-4 28,3 45,2-115,0-4,1 1,0-1,-1 1,1 0,-1-1,1 1,-1-1,0 1,0 0,0-1,0 1,0 0,0-1,0 1,-1 0,1-1,0 1,-1 0,1-1,-1 1,0-1,0 1,1-1,-1 1,0-1,0 0,0 0,-1 1,1-1,0 0,0 0,-1 0,1 0,0 0,-1 0,1-1,-1 1,1 0,-1-1,0 1,1-1,-1 1,1-1,-1 0,0 0,1 0,-1 0,0 0,-1 0,-237-80,209 74,0 1,-1 1,0 2,1 1,-1 1,0 2,1 1,-1 2,1 1,0 1,1 2,0 1,0 1,-21 12,-8 16,2 2,1 3,2 2,3 3,1 2,-40 54,76-89,1 0,1 0,0 2,1-1,1 1,1 1,0 0,-2 9,11-27,-1-1,1 1,-1-1,1 1,0-1,0 1,-1 0,1-1,0 1,0-1,0 1,-1-1,1 1,0 0,0-1,0 1,0 0,0-1,0 1,0-1,1 1,-1 0,0-1,0 1,0-1,1 1,-1-1,0 1,0-1,1 1,-1-1,1 1,-1-1,0 1,1-1,-1 1,1-1,-1 0,1 1,-1-1,1 0,-1 1,1-1,-1 0,1 0,0 0,-1 1,1-1,9-2</inkml:trace>
  <inkml:trace contextRef="#ctx0" brushRef="#br0" timeOffset="403.203">668 515,'164'-1,"0"-8,152-27,-79-22,-235 57,0 0,0 0,0 0,1 0,-1 1,0-1,0 1,0 0,1-1,-1 1,0 0,0 0,0 1,1-1,-1 0,0 1,0-1,0 1,0 0,1 0,-1-1,0 2,0-1,-1 0,1 0,0 0,0 1,-1-1,1 1,-1 0,1-1,-1 1,1 0,-1 0,0 0,0 0,0 0,0 0,0 0,-1 0,1 0,-1 0,1 1,-1-1,0 0,0 2,-11 70,9-67,0 0,0 0,0 0,1 0,0 0,1 0,-1 0,1 0,1 1,-1-1,1 0,0 0,1 0,0 0,0 0,1 0,9 11</inkml:trace>
  <inkml:trace contextRef="#ctx0" brushRef="#br0" timeOffset="782.275">1938 543,'-9'33,"-4"17,5 3,5-6</inkml:trace>
  <inkml:trace contextRef="#ctx0" brushRef="#br0" timeOffset="1000.543">1966 91,'0'0</inkml:trace>
  <inkml:trace contextRef="#ctx0" brushRef="#br0" timeOffset="1317.557">2136 712,'194'-212,"-194"211,1-1,-1 1,1 0,0 0,-1 0,1-1,0 1,0 0,0 0,0 0,0 0,0 0,0 0,0 1,0-1,0 0,0 0,1 1,-1-1,0 1,1-1,-1 1,0 0,1-1,-1 1,0 0,1 0,-1 0,0 0,1 0,-1 0,1 0,-1 1,0-1,1 0,-1 1,0-1,0 1,1 0,-1-1,0 1,0 0,0 0,0-1,0 1,0 0,0 0,0 0,0 1,7 71,-9-67,1 0,0 0,0 1,0-1,1 0,0 0,0 0,0 1,1-1,0-1,0 1,0 0,1 0,0-1,1 1,-3-4,0-1,1 1,-1-1,0 0,1 0,0 1,-1-1,1 0,0 0,-1-1,1 1,0 0,0-1,0 1,-1-1,1 1,0-1,0 0,0 0,0 0,0 0,0 0,0 0,0 0,0-1,-1 1,1-1,0 1,0-1,0 0,-1 0,1 0,0 0,-1 0,1 0,-1 0,1-1,-1 1,0 0,1-1,-1 1,0-1,0 1,0-2,50-72,-40 49</inkml:trace>
  <inkml:trace contextRef="#ctx0" brushRef="#br0" timeOffset="1738.206">2841 458,'-13'8,"0"0,1 0,0 2,0-1,1 1,0 1,1 0,0 1,1 0,0 0,1 1,-6 12,13-22,0-1,0 1,0-1,0 1,0 0,0 0,1-1,0 1,-1 0,1 0,0 0,0-1,0 1,1 0,-1 0,1-1,0 1,-1 0,1-1,0 1,1 0,-1-1,0 0,1 1,-1-1,1 0,0 1,0-1,0 0,0 0,0-1,0 1,0 0,1-1,-1 1,1-1,-1 0,1 0,-1 0,1 0,1 0,5 2,0-1,0 0,-1 0,2-1,-1-1,0 1,0-1,0-1,0 0,0 0,0 0,5-3,7-5,-2-1,0-1,0-1,-1 0,0-2,-1 0,0 0,-2-2,0 0,0-1,-2 0,0-1,-1-1,-1 0,0 0,2-9,-4 11,-1-1,0 0,-2 0,0-1,-1 0,0 0,-2 0,0 0,-1-1,-1 1,-1-1,-1 1,-1-1,0 1,-1-1,-2 1,0 0,-1-1,4 15,-1 0,0 0,0 0,0 0,0 1,-1 0,0-1,0 1,0 1,0-1,-1 0,1 1,-1 0,0 0,0 1,0-1,0 1,-1 0,1 1,-1-1,1 1,-1 0,1 0,-1 1,0-1,1 1,-1 1,0-1,1 1,-1 0,1 0,-1 0,1 1,-4 1,0 0,0 1,0-1,0 1,1 1,-1 0,1 0,0 0,1 1,-1 1,1-1,0 1,1 0,-1 1,1-1,1 1,0 0,0 1,0-1,1 1,0 2,1-2,0 1,1-1,0 1,0-1,1 1,1 0,-1-1,2 1,-1 0,1-1,1 1,0 0,0-1,1 0,0 1,0-1,1 0,0-1,1 1,0-1,1 0,-1 0,1 0,1-1,0 0,0 0,0-1,5 4,8 2,0-1,0 0,1-2,1 0,-1-1,1-1,1-2,-1 0,1-1,15 0,-9-2</inkml:trace>
  <inkml:trace contextRef="#ctx0" brushRef="#br0" timeOffset="2490.15">4394 317,'-20'2,"1"0,0 2,-1 0,1 0,1 2,-1 1,1 0,0 1,1 1,0 1,0 0,1 1,1 1,-1 0,2 1,0 1,1 0,-1 3,11-14,0 1,1 0,-1 1,1-1,0 0,0 1,1-1,-1 1,1 0,0-1,1 1,-1 0,1 0,0-1,0 1,0 0,0 0,1 0,0-1,0 1,0 0,1-1,0 1,0-1,0 0,0 1,0-1,1 0,0 0,0-1,0 1,0-1,1 1,-1-1,1 0,0 0,0 0,0-1,0 0,1 1,-1-2,0 1,1 0,0-1,3 1,5-2,0-1,-1 0,1-1,0-1,-1 0,1 0,-1-2,0 1,0-1,0-1,-1 0,0-1,0 0,-1-1,0 0,0 0,-1-1,0-1,0 1,-1-1,0-1,1-3,59-56,-67 69,0 0,0 0,0 0,0 0,0 0,0 0,0 0,0 0,1 0,-1 0,0 1,1-1,-1 0,0 1,1-1,-1 1,1 0,-1-1,1 1,-1 0,1 0,-1 0,1 0,-1 0,0 0,1 1,-1-1,1 0,-1 1,1-1,-1 1,0-1,1 1,-1 0,0 0,0-1,1 1,-1 0,0 0,0 0,0 0,0 1,0-1,0 0,-1 0,1 0,0 1,0-1,-1 1,1-1,-1 0,0 1,1 0,24 53,-22-43,1 0,1-1,0 1,0-1,1 0,1 0,0 0,0-1,1 0,1-1,-1 0,1 0,1-1,0 0,0 0,0-1,1-1,0 0,3 1,43 5,-32-11</inkml:trace>
  <inkml:trace contextRef="#ctx0" brushRef="#br0" timeOffset="3698.605">244 966,'580'-1,"-227"-24,183-7,4 5,-183 0,-33-1,-13-1,154 0,65 0,-214 18,104-23,-209 22,-44-14,-143 25</inkml:trace>
  <inkml:trace contextRef="#ctx0" brushRef="#br0" timeOffset="4072.119">5128 204,'4'0,"12"5,3 1</inkml:trace>
  <inkml:trace contextRef="#ctx0" brushRef="#br0" timeOffset="4316.27">5212 458,'0'0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2:31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34 339,'42'-1,"-1"-2,0-2,-1-1,1-3,-1-1,-1-2,19-8,-47 15,0-1,0 1,-1-1,0-1,0 0,0-1,-1 0,-1 0,1-1,-1 0,-1 0,1-1,-2 0,1 0,-1 0,-1-1,0 0,0-1,-5 8,1 1,-1-1,0 1,0-1,0 1,0-1,0 1,-1-1,0 1,0 0,0-1,0 1,0 0,-1 0,1-1,-1 1,0 0,0 1,0-1,0 0,0 0,-1 1,1 0,-1-1,0 1,1 0,-1 0,0 0,-1 1,0-1,-3-2,-1 1,1 0,-1 0,0 1,1 0,-1 0,0 1,0 0,0 1,0-1,0 2,-8 0,-6 5,1 1,0 1,1 1,0 1,0 0,1 2,1 0,0 1,0 1,1 0,1 2,1 0,0 0,1 1,1 1,0 1,1 0,3-4,0 1,1-1,1 2,1-1,0 1,1 0,0 0,2 0,0 1,2-11,0 0,0-1,1 1,0-1,1 1,-1 0,1-1,0 1,1-1,0 0,0 1,0-1,1 0,0 0,0 0,0-1,1 1,0-1,0 1,0-1,0-1,1 1,0 0,0-1,3 1,11 4,2-2,-1 0,1-1,0-1,0-1,1-1,-1-1,1-1,-1 0,1-2,-1-1,1 0,-1-2,0 0,0-1,0-2,8-3,10-1,0-3,-1-1,-1-1,0-2,-2-2,0-1,-1-2,20-18,-49 37</inkml:trace>
  <inkml:trace contextRef="#ctx0" brushRef="#br0" timeOffset="302.083">1445 114,'-23'11,"5"9,0 1,1 1,1 1,0 0,2 1,2 1,0 0,-2 7,-73 139,47-121,20-32</inkml:trace>
  <inkml:trace contextRef="#ctx0" brushRef="#br0" timeOffset="551.08">1079 85,'23'19,"24"21,7 9,-5 0,-6-3,-5-5,-5-9,-3-5,-2-3,-1-5,0-1,-4 1,-2-2,0 0,-3 2,0-2,-2-3</inkml:trace>
  <inkml:trace contextRef="#ctx0" brushRef="#br0" timeOffset="1028.442">2123 198,'-25'-3,"-1"0,1 2,0 0,-1 2,1 1,0 1,0 1,0 2,0 0,1 1,-10 5,24-7,-1 1,1 0,1 1,-1 0,1 0,0 1,0 0,1 0,0 1,1 1,0-1,-2 5,6-10,0 0,1 0,0 0,0 0,0 0,0 1,0-1,1 1,0-1,0 1,0-1,1 1,-1 0,1-1,0 1,0 0,1 0,0-1,-1 1,2-1,-1 1,0-1,1 1,0-1,0 0,0 1,1-1,-1-1,1 1,0 0,1 1,4 0,0 0,0-1,0 1,1-2,-1 1,1-1,0 0,0-1,0 0,0-1,1 0,-1 0,0-1,1 0,-1 0,0-1,0-1,0 1,1-2,-1 1,-1-1,1 0,0-1,-1 0,0-1,0 1,7-6,240-157,-253 165,0-1,0 1,0 0,0 1,0-1,1 0,-1 1,1-1,-1 1,1 0,0 0,0 0,-1 0,1 0,0 0,0 1,0 0,0-1,0 1,-1 0,1 1,0-1,0 0,0 1,0-1,0 1,-1 0,1 0,0 0,-1 1,1-1,0 0,-1 1,0 0,1-1,-1 1,0 0,0 0,0 1,0-1,1 1,8 68,-12-66,1 0,0 0,0 1,0-1,1 0,0 1,0-1,0 0,1 0,-1 0,1 0,0 0,1-1,-1 1,1 0,0-1,0 0,0 0,1 0,0 0,-1 0,1-1,1 1,0 0,18 5,-1-3</inkml:trace>
  <inkml:trace contextRef="#ctx0" brushRef="#br0" timeOffset="1534.345">2546 509,'34'-43,"1"2,2 2,1 1,2 2,2 2,1 2,2 1,-37 25,49-24,-56 30,-1-1,1 1,0-1,0 1,0 0,0-1,0 1,0 0,0 0,0-1,0 1,0 0,0 0,0 0,0 0,0 1,0-1,0 0,0 0,0 0,0 1,0-1,0 1,0-1,0 1,0-1,0 1,0-1,-1 1,1 0,0-1,0 1,-1 0,1 0,-1 0,1 0,0-1,-1 1,0 0,1 0,-1 0,1 0,-1 0,0 0,0 0,0 0,0 0,0 0,0 0,0 0,0 0,-4 42,3-41,0 1,0 0,0 0,0-1,0 1,0 0,1 0,0 0,-1 0,1 0,0 0,0-1,1 1,-1 0,1 0,-1 0,1 0,0 0,0-1,0 1,0 0,1-1,-1 1,1-1,-1 1,1-1,0 0,0 0,0 0,0 0,1 0,-1 0,0-1,1 1,-1-1,1 1,0-1,-1 0,3 1,7-2,1 0,-1 0,0-1,0-1,0 0,0-1,0 0,-1-1,1 0,-1-1,0 0,0 0,0-2,4-3,5 0,22-16,-36 20,0 1,1 1,0-1,0 1,1 0,-1 0,1 1,-1 0,1 1,0 0,0 0,0 0,1 1,-1 0,3 1,-8 3,1-1,-1 2,0-1,1 0,-1 0,-1 1,1 0,-1 0,1-1,-1 1,0 1,0-1,-1 0,1 0,-1 1,0-1,0 1,-1-1,1 1,-1-1,0 1,0-1,-1 1,1-1,-1 1,0-1,0 1,0-1,0 9,0-6,1 0,0 0,0 1,1-1,0 0,0 0,0 0,1 0,0 0,1-1,-1 1,4 5,4 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9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451 528,'0'11,"1"54,-3-1,-3 1,-6 20,-95 297,88-326,-22 56,41-112,2-11</inkml:trace>
  <inkml:trace contextRef="#ctx0" brushRef="#br0" timeOffset="461.844">0 557,'378'-29,"94"29,-448 0</inkml:trace>
  <inkml:trace contextRef="#ctx0" brushRef="#br0" timeOffset="931.571">1072 895,'24'0,"13"0,5 0,-1 0,-1 0,-4 5,-2 2,-3-1,-6-6,-3-3,-5-1</inkml:trace>
  <inkml:trace contextRef="#ctx0" brushRef="#br0" timeOffset="1216.478">959 1178,'29'0,"24"0,7 0,-1 0,-6 0,-7 0,-12 0</inkml:trace>
  <inkml:trace contextRef="#ctx0" brushRef="#br0" timeOffset="2530.136">1609 557,'151'-63,"-138"59,56-4,-67 9,0-1,-1 0,1 0,0 0,-1 1,1-1,-1 1,1-1,-1 1,1 0,-1 0,1 0,-1 0,0 0,1 0,-1 0,0 0,0 0,0 0,0 1,0-1,0 0,0 1,0-1,-1 1,1-1,-1 1,1-1,-1 1,1-1,-1 1,0 0,1-1,-1 1,0 0,0-1,-1 1,1-1,0 1,-1 1,-3 10,0 1,-1-1,-1 0,0-1,-1 1,0-1,-1 0,0-1,-8 8,-10 17,-98 153,123-187,-1 0,1 0,0 0,0 0,0 1,0-1,0 0,0 1,1-1,-1 1,1-1,0 1,-1-1,1 1,1-1,-1 0,0 1,0-1,1 1,-1-1,1 1,0-1,0 0,0 1,0-1,0 0,0 0,1 0,-1 0,1 0,0 0,-1 0,1-1,0 1,0 0,0-1,0 0,0 1,0-1,1 0,-1 0,0 0,0 0,1-1,-1 1,2 0,47 5,-27-6</inkml:trace>
  <inkml:trace contextRef="#ctx0" brushRef="#br0" timeOffset="2783.335">2229 642,'-9'33,"-4"17,1 3,2-1,3-5,3-11</inkml:trace>
  <inkml:trace contextRef="#ctx0" brushRef="#br0" timeOffset="3016.527">2455 614,'-9'28,"-9"25,-1 7,3-1,4-6,5-7,-3-12,2-11</inkml:trace>
  <inkml:trace contextRef="#ctx0" brushRef="#br0" timeOffset="3432.539">2032 670,'15'-15,"1"1,0 0,1 1,0 1,1 1,0 0,1 1,1 1,-1 1,1 1,0 1,9-2,-24 7,1 1,-1 0,0 0,1 0,-1 1,0 0,1 0,-1 0,0 0,0 1,0 0,0 0,0 0,-1 1,1-1,-1 1,1 0,-1 1,0-1,0 1,0 0,-1 0,0 0,1 0,-1 0,0 1,22 23,-21-23,1-1,0 0,-1 0,1-1,0 1,1-1,-1 0,1 0,-1-1,1 1,0-1,0-1,0 1,0-1,0 0,0 0,0-1,1 0,-1 0,0 0,0-1,0 0,0 0,0-1,0 1,0-1,0-1,1 0,62-26,-48 23</inkml:trace>
  <inkml:trace contextRef="#ctx0" brushRef="#br0" timeOffset="3911.518">3189 585,'-41'12,"0"2,0 1,1 2,2 2,-1 2,2 1,-9 9,42-29,-1 0,1 0,0 1,-1-1,1 1,1 0,-1 0,0 0,1 1,-1-1,1 1,0 0,0 0,1 0,-1 0,1 0,0 1,0-1,0 1,1-1,-1 1,1 0,0-1,1 1,-1 0,1 0,0 0,0 0,0-1,1 1,0 0,0 0,0 0,0-1,1 1,0-1,0 1,0-1,1 0,-1 0,1 0,0 0,0 0,2 0,1 0,-1 0,1-1,0 0,0 0,0 0,0-1,0 0,0 0,1-1,-1 1,1-1,-1-1,1 1,-1-1,1-1,0 1,-1-1,1 0,-1 0,1-1,-1 0,0 0,0 0,3-2,12-6,0 0,-1-2,0 0,-1-1,0-1,11-11,98-89,-125 113,-1 1,0 0,0-1,1 1,-1 0,0 0,0 0,1 0,-1 1,0-1,0 1,1-1,-1 1,0 0,0 0,0 0,0 0,0 0,0 0,0 0,0 1,-1-1,1 1,0-1,-1 1,0 0,1 0,-1 0,0 0,0 0,1 0,-2 0,1 0,0 0,0 0,-1 0,1 0,-1 1,0-1,1 2,9 17,41 21,-31-36</inkml:trace>
  <inkml:trace contextRef="#ctx0" brushRef="#br0" timeOffset="4431.779">3387 77,'19'-12,"1"1,1 1,0 1,0 0,1 2,7-2,-27 8,1 0,0-1,-1 1,1 0,0 0,-1 1,1-1,0 0,0 1,0 0,0 0,-1 0,1 0,0 0,0 0,0 1,0 0,-1-1,1 1,0 0,-1 0,1 0,0 1,-1-1,1 1,-1-1,0 1,0 0,0 0,1 0,-2 0,1 0,0 0,0 1,-1-1,1 1,-1-1,0 1,0 0,0-1,0 1,0 0,0 0,-1-1,0 1,1 0,-1 0,0 0,-38 97,38-96,1-1,-1 0,0 0,1 1,-1-1,1 0,0 0,0 0,1 1,-1-1,0 0,1-1,0 1,0 0,0 0,0-1,0 1,0-1,1 0,-1 0,1 0,2 2,30 42,-34-39,-2-1,1 1,-1 0,0-1,0 1,-1-1,0 0,0 1,0-1,-1 0,0 0,0-1,-1 1,1 0,-1-1,-1 0,1 0,-1 0,1-1,-1 1,-1-1,1 0,0-1,-1 1,0-1,0 0,0-1,0 1,0-1,-5 0,-11 5</inkml:trace>
  <inkml:trace contextRef="#ctx0" brushRef="#br0" timeOffset="4697.593">4205 105,'-43'38,"-39"33,-9 8,5-4,13-15,14-13,12-10,9-10,12-6,4-1,7-5</inkml:trace>
  <inkml:trace contextRef="#ctx0" brushRef="#br0" timeOffset="5079.285">4007 472,'24'-4,"-15"1,1 1,-1 1,1-1,-1 2,1-1,-1 1,1 1,-1-1,1 2,-1-1,7 3,-14-3,-1-1,0 0,1 1,-1-1,0 1,0 0,1-1,-1 1,0 0,0 0,0 0,0 0,0 0,0 0,0 0,0 0,0 0,0 0,-1 1,1-1,0 0,-1 0,1 1,-1-1,0 1,1-1,-1 0,0 1,0-1,0 1,0-1,0 0,0 1,0-1,0 1,-1-1,1 1,0-1,-1 0,1 1,-1-1,0 0,1 0,-1 1,0-1,0 1,-50 54,41-47,-21 42,31-50,0 0,0 0,0 1,0-1,0 0,0 0,0 0,0 0,1 0,-1 1,0-1,1 0,-1 0,1 0,-1 0,1 0,0 0,-1 0,1 0,0 0,0-1,-1 1,1 0,0 0,0-1,0 1,0 0,0-1,0 1,0-1,0 1,0-1,0 0,1 0,-1 1,0-1,0 0,0 0,0 0,0 0,1 0,-1 0,0 0,0-1,0 1,0 0,0 0,0-1,1 0,124-37,-105 31</inkml:trace>
  <inkml:trace contextRef="#ctx0" brushRef="#br0" timeOffset="6382.786">1665 1235,'1829'0,"-1574"-26,52-6,97 33,-380-1</inkml:trace>
  <inkml:trace contextRef="#ctx0" brushRef="#br0" timeOffset="8412.472">2737 1460,'-54'8,"1"2,0 2,1 3,0 2,-11 8,46-16,0 1,1 1,1 0,-1 1,2 0,0 2,0 0,1 0,1 1,1 0,0 1,1 1,0 0,2 0,0 0,0 1,2 1,-1 3,3-5,0-1,1 1,1 0,0 0,1 0,1 0,1 0,0 0,1 0,4 13,-3-23,-1-1,1 1,0-1,1 0,0 0,0 0,0-1,0 1,1-1,0 0,0-1,0 1,1-1,-1 0,1 0,0-1,0 1,1-1,-1-1,1 1,-1-1,1 0,0-1,2 1,15 2,0-1,0-1,0-2,0 0,0-1,11-3,-21 2,0-1,-1 0,0-1,0-1,0 0,0 0,-1-1,1-1,-2 0,1-1,8-7,-14 11,-1-1,0 1,0-1,-1 0,1 0,-1 0,0-1,-1 0,1 1,-1-1,0-1,-1 1,1 0,-1-1,0 1,-1-1,0 1,0-1,0 0,-1 1,0-1,0 0,-1 0,0 1,0-2,0 2,-1 1,0-1,0 0,0 1,-1 0,1-1,-1 1,-1 0,1 0,-1 1,0-1,0 1,0 0,0 0,-1 0,0 0,0 1,0 0,0 0,0 0,-1 1,1-1,-1 1,0 1,1-1,-1 1,0 0,0 0,0 1,0 0,0 0,0 0,0 1,0-1,-32 18,37-18,1 0,-1 0,1 0,-1 0,1 1,-1-1,1 0,-1 1,1-1,-1 0,1 1,-1-1,1 0,0 1,-1-1,1 1,-1-1,1 1,0-1,0 1,-1-1,1 1,0-1,0 1,0-1,-1 1,1-1,0 1,0 0,0-1,0 1,0-1,0 1,0-1,0 1,1 0,-1-1,0 1,0-1,0 1,1-1,-1 1,0-1,0 1,1-1,-1 1,0-1,1 1,-1-1,1 0,-1 1,0-1,1 0,-1 1,1-1,-1 0,1 1,-1-1,1 0,0 0,-1 0,1 0,-1 1,1-1,-1 0,1 0,0 0,0 0,16 3,0 0,0-1,1-1,-1 0,0-1,1-1,-1-1,0 0,1-2,-1 0,-1 0,-1 1,105-32,-100 31</inkml:trace>
  <inkml:trace contextRef="#ctx0" brushRef="#br0" timeOffset="9135.43">2934 2109,'148'-174,"43"-77,-182 238,-6 8,-1 0,1 0,0 1,0 0,0-1,1 1,-1 0,1 1,0-1,0 1,1 0,-1 0,1 0,2-1,-5 29,-42 165,45-105,-5-83,0 1,0-1,1 0,-1 0,1 0,0 0,0 1,-1-1,1 0,1 0,-1 0,0-1,0 1,1 0,-1 0,1-1,-1 1,1-1,0 1,0-1,0 0,0 0,-1 1,2-1,-1-1,0 1,0 0,0 0,0-1,0 1,1-1,-1 0,0 0,0 0,2 0,9-4,1-1,-1-1,-1 0,1-1,-1 0,0-1,-1-1,0 1,0-2,-1 0,0 0,-1 0,0-1,0-1,1-3,109-173,-119 189,0-1,0 1,0 0,0-1,1 1,-1-1,0 1,0 0,0-1,1 1,-1-1,0 1,1-1,-1 1,1-1,-1 1,0-1,1 1,-1-1,1 1,-1-1,1 0,-1 1,1-1,-1 0,1 0,0 1,-1-1,1 0,-1 0,1 0,0 0,-1 0,1 0,0 0,-1 0,1 0,-1 0,1 0,0 0,-1 0,1 0,-1-1,1 1,0 0,-1 0,1-1,-1 1,1 0,-1-1,1 1,-1 0,1-1,-1 1,0-1,1 1,-1-1,1 1,-1-1,0 0,-9 66,3 0,2 1,5 38,-1-80</inkml:trace>
  <inkml:trace contextRef="#ctx0" brushRef="#br0" timeOffset="9912.929">4092 1827,'-56'17,"47"-15,4-2,0 1,0 0,-1 0,1 0,0 1,0-1,0 1,0 1,1-1,-1 1,1-1,-1 1,1 0,0 1,0-1,0 1,-3 3,35 23,-22-27,66 55,-70-57,-1 1,1 0,-1-1,0 1,0 0,0 0,0 0,0 0,-1 0,1 0,0 0,-1 0,1 0,-1 0,0 0,0 0,0 0,0 1,0-1,0 0,-1 0,1 0,-1 0,1 0,-1 0,0 0,0 0,0 0,0 0,0 0,0-1,0 1,-1 0,1-1,-1 1,1-1,-1 1,0-1,1 0,-1 0,-1 1,-1 1,0 0,0-1,0 1,0-1,-1 0,1 0,-1-1,1 1,-1-1,0 0,1 0,-1-1,0 1,0-1,1 0,-1 0,0-1,0 1,1-1,-1 0,0-1,1 1,-1-1,1 0,-1 0,1 0,0 0,0-1,-4-2,-6-7</inkml:trace>
  <inkml:trace contextRef="#ctx0" brushRef="#br0" timeOffset="12015.669">1722 1460,'13'-15,"-8"10,-1-1,1 1,-1 0,1 0,1 0,-1 1,1 0,0 0,0 0,0 1,0-1,1 2,-1-1,1 1,0 0,4-1,-8 5,0 1,-1-1,1 0,-1 1,1 0,-1 0,0 0,0 0,0 0,0 0,-1 0,1 1,-1-1,0 1,0-1,0 1,0-1,-1 1,1 0,-1-1,0 1,0 0,0-1,-1 1,1-1,-1 1,-1 3,2 2,-30 230,-3 123,34-233,2-155,1 0,2 0,0 1,2 0,0 0,2 0,7-12,-16 35,19-45,2 1,3 1,1 2,2 0,14-15,32-46,-62 83,0 1,1 0,1 1,1 1,0 0,2 1,0 1,0 0,2 1,0 2,1-1,0 2,6-2,-10 10,-1 1,1 0,0 2,0 0,0 0,0 1,0 1,0 1,4 1,45 3,104-22,216-7,-361 18,0 1,1 0,-1 2,1 1,-1 1,1 1,-1 1,18 4,8 3,1-2,0-2,1-3,-1-1,44-7,120-23,122 30,-334-2,0 1,0-1,0 1,0 0,0 0,0 0,0 1,0-1,0 1,0-1,0 1,0 0,0 0,0 0,0 1,-1-1,1 1,-1-1,1 1,-1 0,1 0,-1 0,0 0,0 1,0-1,0 0,-1 1,1 0,0-1,-1 1,0 0,0 0,0-1,0 1,0 0,0 1,0 54,-2-52,0 1,1-1,0 1,0-1,0 1,1-1,0 1,0-1,1 1,-1-1,1 0,1 0,-1 0,1 0,9 7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05.5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86,'39'-17,"148"-21,214 36,442 2,-477-28,540 28,-711 27,-26-14,-105-3,1-4,-1-1,1-4,27-4,21 1,-61 1,140 13,-149-5,1-2,0-2,1-2,16-2,96 3,12 26,295-28,624 0,-890-28,282 28,-30 0,-425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1,'0'9,"0"13,0 8,-5-2,-1 0,0-1,1 1,-3-6,-1 0,2 0,-3-4,0 0,-3 2,1 3,-2-4,0 1,4-4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4:01.8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13259 6430,'-13'17,"0"0,2 0,0 1,0 1,2 0,1 0,0 1,-5 19,5-14,-10 29,2 1,3 1,-6 50,8-58,1 42,11-74,0 0,-1-1,-1 1,0 0,-1 0,-1 0,-1-1,0 1,-1-1,0 0,-7 12,-11 36,-9 46,6-17,19-77,2 0,0 0,1 1,0 0,1 0,1 0,1 0,0 0,1 0,0 0,2 0,1 7,0-11,1 1,0 0,0 1,-2-1,1 1,-2 0,0 0,0-1,-2 1,0 0,0 0,-1 0,-1 1,-12 46,15-62,1 1,-1 0,0 0,0 0,0 0,1 0,-1 0,0 0,0 0,0 0,1 0,-1 0,0 0,0 0,0 0,1 0,-1 0,0 0,0 0,1 0,-1 0,0 0,0 0,0 0,1 0,-1 0,0 0,0 0,0 1,0-1,1 0,-1 0,0 0,0 0,0 0,0 1,0-1,1 0,-1 0,0 0,10-22,63-290,30-205,-18 106,35-55,30 60,-116 325,18-29,-53 110,1 0,-1 1,1-1,-1 0,1 0,-1 0,1 0,-1 0,1 0,-1 0,1 0,-1-1,1 1,-1 0,1 0,-1 0,1 0,0-1,-1 1,1 0,-1 0,1-1,0 1,-1 0,1-1,-1 1,1-1,0 1,0 0,-1-1,1 1,0-1,0 1,-1-1,1 1,0-1,0 1,0 0,0-1,0 1,0-1,0 1,0-1,0 1,0-1,0 1,0-1,0 1,0-1,0 1,1-1,-1 1,0-1,0 1,0-1,1 1,-1 0,0-1,1 1,-35 29,34-28,-136 180,104-132,-34 55,63-89,22-40,-16 21,259-397,-125 151,-126 201,-10 48,-1 1,0-1,0 0,0 0,1 1,-1-1,0 0,0 0,0 1,0-1,0 0,0 0,0 0,-1 1,1-1,0 0,0 0,-1 1,1-1,0 0,-1 1,1-1,0 0,-1 1,1-1,-1 1,1-1,-1 0,0 1,1-1,-1 1,0 0,1-1,-1 1,0 0,1-1,-1 1,0 0,1-1,-1 1,0 0,0 0,0 0,1 0,-1 0,0 0,0 0,1 0,-1 0,0 0,0 1,1-1,-1 0,0 0,0 1,1-1,-1 0,0 1,-83 71,67-52,-426 513,337-418,86-100,20-36,173-270,-102 180,231-378,-292 471,-3 7,0 0,-1 0,0-1,-1 1,0-1,-1-1,0 1,-1-1,0 1,-1-1,0-6,-2 18,-1 0,1 0,0 0,0-1,0 1,-1 0,1 0,-1 0,1 0,-1 0,1-1,-1 1,0 0,1 0,-1 0,0 1,0-1,0 0,0 0,1 0,-1 1,0-1,-1 0,1 1,0-1,0 1,0-1,0 1,0-1,-1 1,1 0,0 0,0 0,0-1,-1 1,1 0,0 1,0-1,0 0,-1 0,1 0,0 1,0-1,-1 1,-54 24,23-1,2 1,1 2,1 1,1 1,1 2,-14 22,17-24,-367 468,285-384,106-113,1-1,-1 1,0-1,1 0,-1 1,0-1,0 1,1-1,-1 0,0 1,0-1,0 0,0 1,0-1,0 0,0 1,0-1,0 0,0 1,0-1,0 1,-1-1,1 0,0 1,0-1,-1 1,1-1,0 0,-1 1,1-1,-1 1,1-1,0 1,-1 0,1-1,-1 1,1-1,-1 1,0 0,1-1,-1 1,1 0,-1 0,0-1,1 1,-1 0,1 0,-1 0,0 0,1 0,-1 0,0 0,1 0,-1 0,0 0,1 0,-1 0,0 1,1-1,-1 0,1 0,-1 1,0-1,1 0,-1 1,1-1,-1 0,1 1,-1-1,1 1,12-54,177-419,-188 470,7-16,0 0,-2 0,0 0,-2-1,0 0,-1 0,0-1,-3 19,1-1,-1 1,0-1,0 1,0 0,0-1,0 1,0-1,0 1,0-1,-1 1,1-1,0 1,-1 0,1-1,-1 1,0 0,1 0,-1-1,0 1,0 0,0 0,0 0,0 0,0 0,0 0,0 0,0 0,-1 0,1 1,0-1,0 0,-1 1,1-1,0 1,-1-1,1 1,-1 0,1 0,-1-1,1 1,0 0,-1 0,1 1,-1-1,1 0,-1 0,1 1,0-1,-1 1,1-1,0 1,-2 0,-23 14,1 1,1 2,0 0,2 1,0 2,1 0,-14 18,-4 3,-328 337,353-366,0 0,0 0,-1-2,-1 0,0 0,0-2,-1 0,-3 1,19-10,0 1,1-1,-1 1,0-1,0 0,1 1,-1-1,0 0,0 0,0 0,1 0,-1 0,0 1,0-1,0-1,1 1,-1 0,0 0,0 0,0 0,1 0,-1-1,0 1,0 0,1-1,-1 1,0-1,0 1,1-1,-1 1,1-1,-1 1,0-1,1 1,-1-1,1 0,-1 0,1 1,0-1,-1 0,1 1,0-1,-1 0,1 0,0 0,0 1,0-1,0 0,0 0,0 0,0 0,0 1,0-1,0 0,13-49,154-247,-84 170,64-115,-133 200,-14 41,0 0,0 1,1-1,-1 0,0 1,0-1,0 0,0 1,0-1,0 0,0 1,0-1,0 0,0 1,0-1,-1 0,1 1,0-1,0 0,-1 1,1-1,0 1,-1-1,1 1,0-1,-1 1,1-1,-1 1,1-1,-1 1,1-1,-1 1,0 0,1-1,-1 1,1 0,-1-1,0 1,1 0,-1 0,0 0,1 0,-1 0,0 0,1 0,-1 0,0 0,1 0,-1 0,0 0,1 0,-1 0,0 0,1 1,-1-1,1 0,-1 1,0-1,1 0,-1 1,-11 6,0 0,1 1,0 0,0 1,1 0,0 1,0 0,1 1,1-1,-5 8,-13 14,-228 261,203-242,51-51,0-1,0 1,0 0,0-1,0 1,0 0,-1-1,1 1,0 0,0-1,0 1,0 0,0-1,-1 1,1 0,0-1,0 1,0 0,-1 0,1-1,0 1,0 0,-1 0,1 0,0-1,-1 1,1 0,0 0,-1 0,1 0,0 0,-1-1,1 1,0 0,-1 0,1 0,0 0,-1 0,1 0,0 0,-1 0,1 0,0 1,-1-1,1 0,0 0,-1 0,1 0,0 0,-1 1,1-1,0 0,0 0,-1 0,1 1,0-1,0 0,-1 0,1 1,0-1,0 0,0 1,0-1,-1 0,11-32,-8 24,76-196,-23 37,-55 167,1-1,-1 0,1 0,-1 0,1 0,-1 0,0 0,1 0,-1 0,0 1,0-1,0 0,0 0,0 0,0 0,0 0,0 0,0 0,0 0,0 0,0 0,-1 0,1 0,-1 0,1 0,0 0,-1 0,1 1,-1-1,0 0,1 0,-1 0,0 1,1-1,-1 0,0 1,0-1,0 1,1-1,-1 1,0-1,0 1,0 0,0-1,0 1,0 0,0 0,0 0,0 0,0 0,0 0,0 0,0 0,0 0,0 0,0 0,0 0,0 1,0-1,-54 33,-6 21,2 3,2 3,-4 11,-4 3,-73 78,138-153,0 1,0 0,0-1,0 1,0 0,0-1,0 1,0 0,0-1,-1 1,1 0,0 0,0-1,0 1,-1 0,1 0,0-1,0 1,0 0,-1 0,1 0,0-1,0 1,-1 0,1 0,0 0,-1 0,1 0,0-1,-1 1,1 0,0 0,-1 0,1 0,0 0,-1 0,1 0,0 0,0 0,-1 0,1 1,0-1,-1 0,1 0,0 0,-1 0,1 0,0 0,0 1,-1-1,1 0,0 0,0 0,-1 1,1-1,0 0,0 1,10-28,187-279,-112 185,-74 105,0 1,-1-2,-1 1,0-2,-1 1,-1-1,-1 0,-1 0,2-9,-7 26,1 0,-1 0,1 0,-1 0,0 0,1 0,-1 0,0 0,0 0,0 0,0 0,0 1,0-1,0 0,0 0,0 0,0 0,-1 0,1 0,0 0,-1 0,1 0,0 0,-1 0,1 0,-1 1,0-1,1 0,-1 0,0 1,1-1,-1 0,0 1,0-1,1 0,-1 1,0-1,0 1,0 0,0-1,0 1,0 0,0 0,0-1,0 1,0 0,0 0,0 0,0 0,0 0,0 0,0 0,0 1,-48 28,8 11,1 2,1 2,3 1,2 2,-2 8,-38 65,106-135,78-96,-79 76,2 1,2 2,0 2,20-12,-18 15,-29 20,0 1,0-1,1 1,0 1,0 0,0 0,1 1,0 0,0 0,0 1,0 1,5-2,-11 6,-1-1,1 1,-1 0,1-1,-1 1,0 1,0-1,0 0,0 1,0 0,0-1,-1 1,1 0,-1 1,0-1,0 0,0 1,0-1,-1 1,1-1,-1 1,0 0,0-1,0 1,-1 0,1 0,-1 0,0 0,0 0,-1 0,1-1,-1 1,1 0,-1 0,-2 3,3 3,-3 43,-3-1,-2 0,-2 0,-11 32,-1 5,21-88,0 1,1-1,-1 0,0 0,1 0,-1 1,1-1,-1 0,1 0,0 1,-1-1,1 0,0 1,0-1,0 1,0-1,0 0,0 1,1-1,-1 0,0 1,1-1,-1 0,1 0,-1 1,1-1,0 0,-1 0,1 0,0 0,0 0,0 0,0 0,0 0,0 0,0 0,0 0,0-1,0 1,0 0,1-1,-1 1,0-1,1 1,-1-1,0 0,0 0,1 1,-1-1,1 0,-1 0,0 0,1 0,-1-1,0 1,1 0,-1 0,0-1,0 1,1-1,-1 1,0-1,1 0,21-12,-1 0,-1-2,0 0,-1-1,0-1,-2-1,2-2,3-2,575-578,-545 563,-52 38,0 1,0-1,-1 0,1 1,-1-1,1 1,-1-1,0 1,1-1,-1 1,0-1,0 1,0-1,0 1,0-1,0 1,-1-1,1 1,0-1,-1 1,1-1,-1 1,0-1,1 0,-1 1,0-1,-1 1,-133 265,86-181,-231 420,264-448,17-57,-1 0,1 0,0-1,0 1,-1 0,1-1,0 1,0-1,0 1,0-1,0 0,0 1,0-1,0 0,0 1,0-1,0 0,0 0,0 0,0 0,0 0,0 0,0 0,0 0,-1-1,1 1,0 0,0 0,0-1,0 1,0-1,0 1,0-1,0 1,-1-1,1 0,0 0,21-12,0-2,-1 0,-1-1,-1-1,0-1,-2-1,11-14,-1 4,587-630,-570 619,-42 50,-68 135,-354 632,408-753,6-13,0-1,0 2,2-1,-1 1,1-1,1 1,0 1,-1 11,4-24,0 1,0-1,1 1,-1 0,0-1,0 1,0-1,1 1,-1-1,0 1,0 0,1-1,-1 1,1-1,-1 0,0 1,1-1,-1 1,1-1,-1 1,1-1,-1 0,1 0,-1 1,1-1,0 0,-1 0,1 1,-1-1,1 0,0 0,-1 0,1 0,-1 0,1 0,0 0,-1 0,1 0,-1 0,1 0,0-1,-1 1,1 0,-1 0,1-1,-1 1,1 0,-1 0,1-1,-1 1,1-1,-1 1,1 0,-1-1,1 1,-1-1,0 1,1-2,114-105,-89 77,214-243,140-215,-183 189,-232 338,-767 1118,750-1076,77-90,189-239,-129 141,479-565,-470 561,-94 111,0 1,-1-1,1 0,0 0,0 1,-1-1,1 0,0 1,0-1,-1 0,1 1,0-1,0 0,0 1,0-1,0 0,0 1,-1-1,1 0,0 1,0-1,0 1,0-1,0 0,0 1,1-1,-1 1,0-1,0 0,0 1,0-1,0 0,0 1,1-1,-1 0,0 1,0-1,1 0,-1 1,0-1,0 0,1 0,-1 1,0-1,1 0,-1 0,0 0,1 0,-1 1,0-1,1 0,-1 0,1 0,-1 0,1 0,-113 183,76-134,-198 281,-177 185,358-448,55-55,20-28,231-252,129-163,-176 201,-261 314,-187 264,-68 54,67-110,227-268,16-24,0 0,1-1,-1 1,0 0,0 0,0 0,1-1,-1 1,0 0,0 0,1 0,-1 0,0 0,1-1,-1 1,0 0,0 0,1 0,-1 0,0 0,1 0,-1 0,0 0,0 0,1 0,-1 0,0 0,1 0,-1 0,0 1,0-1,1 0,-1 0,0 0,1 0,-1 0,0 1,0-1,0 0,1 0,-1 0,0 1,281-304,-225 238,737-831,-710 816,-83 79,0 1,0-1,0 1,0-1,0 1,0-1,1 1,-1-1,0 1,0-1,1 1,-1-1,0 1,0 0,1-1,-1 1,1 0,-1-1,0 1,1 0,-1-1,1 1,-1 0,1 0,-1-1,0 1,1 0,-1 0,1 0,-1 0,1 0,-1 0,1 0,0 0,-1 0,1 0,-1 0,1 0,-1 0,1 0,-1 0,1 1,-1-1,0 0,1 0,-1 0,1 1,-1-1,1 0,-1 1,0-1,1 0,-1 1,0-1,1 1,-1-1,0 0,1 1,-1-1,0 1,0-1,0 1,-10 33,-140 214,102-176,-501 737,309-467,189-270,54-69,123-144,693-897,-569 717,-210 270,-417 572,223-298,-100 169,234-358,20-34,1 0,-1 0,0 0,1 0,-1 0,0 0,1 0,-1 0,0 1,1-1,-1 0,0 0,1 0,-1 0,0 0,1 0,-1 1,0-1,0 0,1 0,-1 0,0 1,0-1,1 0,-1 1,0-1,0 0,0 0,0 1,1-1,-1 1,192-230,-145 170,721-846,-745 883,-24 22,1 0,-1 0,1 0,0 0,-1 0,1 1,-1-1,1 0,0 0,-1 0,1 1,0-1,-1 0,1 0,0 1,-1-1,1 0,0 1,-1-1,1 0,0 1,0-1,0 1,-1-1,1 0,0 1,0-1,0 1,0-1,0 1,0-1,0 0,0 1,0-1,0 1,0-1,0 1,0-1,0 0,0 1,1-1,-1 1,0-1,0 0,0 1,1-1,-1 0,0 1,0-1,1 0,-1 1,0-1,1 0,-1 1,0-1,1 0,-1 0,0 0,1 1,-1-1,1 0,-1 0,0 0,1 0,-1 0,1 0,-1 0,1 0,-1 0,-158 266,-382 535,498-728,65-81,189-215,-151 152,225-252,-247 279,-110 160,-157 299,110-223,110-175,15-15,97-126,210-260,-95 98,-219 287,1-1,-1 1,0-1,0 1,1-1,-1 1,0-1,1 1,-1-1,1 0,-1 1,0-1,1 0,-1 1,1-1,-1 0,1 0,-1 1,1-1,-1 0,1 0,-1 0,1 0,0 1,-1-1,1 0,-1 0,1 0,-1 0,1 0,-1-1,1 1,-1 0,1 0,0 0,-1 0,1-1,-1 1,1 0,-1 0,0-1,1 1,-1 0,1-1,-1 1,1 0,-1-1,0 1,1-1,-1 1,0-1,0 1,1-1,-1 1,0-1,0 1,0-1,1 1,-1-1,0 1,0-1,0 0,-4 47,-21 46,17-68,1 1,1 0,1 0,2 0,0 1,1 22,2-46,0 0,0 0,0 0,0 0,0 1,1-1,-1 0,1 0,-1 0,1 0,0 0,0-1,0 1,0 0,0 0,0 0,0-1,1 1,-1-1,1 1,-1-1,1 1,-1-1,1 0,0 0,0 0,0 0,-1 0,1 0,0 0,0-1,0 1,0-1,1 1,-1-1,0 0,0 0,0 0,0 0,0 0,0 0,0-1,0 1,0-1,0 1,0-1,0 0,91-45,-64 24</inkml:trace>
  <inkml:trace contextRef="#ctx0" brushRef="#br0" timeOffset="-8807.805">2619 5076,'-3'-9,"3"6,0 0,-1 0,1 0,-1 0,0 0,1 0,-1 0,-1 1,1-1,0 0,-1 0,1 1,-1-1,0 1,0 0,0-1,0 1,0 0,0 0,-1 0,1 0,-1 1,1-1,-1 1,0-1,1 1,-1 0,0 0,0 0,0 1,0-1,0 1,0-1,0 1,0 0,0 0,0 0,0 1,0-1,-9 8,0-1,1 2,0-1,1 2,-1-1,2 1,0 1,-7 10,-5 4,-332 417,131-163,222-278,0-1,0 0,1 0,-1 0,0 0,0 0,0 0,1 0,-1 0,0 0,0 1,1-1,-1 0,0 0,0 0,0 0,0 1,1-1,-1 0,0 0,0 1,0-1,0 0,0 0,0 0,0 1,0-1,1 0,27-24,623-594,-521 503,343-325,-423 378,-50 62,1-1,-1 1,0-1,0 1,0-1,1 1,-1-1,0 1,0-1,0 1,0-1,0 1,0-1,0 1,0-1,0 1,0-1,0 1,0-1,0 1,0-1,0 1,-1 0,1-1,0 1,0-1,-1 1,1-1,0 1,-1 0,1-1,0 1,-1-1,1 1,0 0,-1 0,1-1,-1 1,1 0,-1 0,1-1,0 1,-1 0,1 0,-1 0,1 0,-1 0,1 0,-1 0,1 0,-1 0,1 0,-1 0,1 0,-1 0,1 0,-1 0,1 0,-1 0,1 1,-1-1,1 0,-1 0,1 1,-36 12,-11 15,2 2,2 2,0 1,-17 21,24-23,-233 214,-117 147,363-367,-84 112,106-136,0 0,0 0,0 0,0 1,0-1,0 0,1 0,-1 1,0-1,1 0,-1 1,1-1,0 1,-1-1,1 1,0-1,0 0,0 1,0-1,0 1,0-1,0 1,1-1,-1 1,0-1,1 0,-1 1,1-1,0 1,-1-1,1 0,0 0,0 0,0 1,0-1,0 0,0 0,0 0,0 0,0 0,0-1,1 1,-1 0,0 0,1-1,-1 1,0-1,1 1,-1-1,1 0,16 1,0-1,0 0,-1-2,1 0,-1-1,1 0,-1-2,0 0,0-1,-1 0,1-2,3-2,-17 9,249-121,-5-10,111-86,-175 85,-169 116,-46 23,-214 178,212-155,-471 384,449-365,57-40,22-17,-21 9,62-32,0-2,-3-3,21-18,25-15,370-257,-664 522,-121 71,263-218,46-47,-1 0,1 0,-1-1,1 1,0 0,0-1,-1 1,1-1,0 1,0-1,-1 1,1-1,0 0,0 1,0-1,0 0,0 0,0 1,0-1,-1 0,1 0,0 0,0 0,0 0,0 0,0-1,0 1,0 0,0 0,0-1,-1 1,1 0,0-1,0 1,0-1,0 1,-1-1,1 1,0-1,-1 0,1 1,0-1,-1 0,1 0,-1 1,1-2,90-47,-3-4,76-60,37-24,-148 113,-52 24,-1 0,1 1,0-1,-1 1,1-1,0 1,-1-1,1 1,-1 0,1-1,-1 1,1 0,-1-1,1 1,-1 0,0-1,1 1,-1 0,0 0,0 0,1-1,-1 1,0 0,0 0,0 0,0 0,0-1,0 1,0 0,0 0,-1 0,1-1,0 1,0 0,-1 0,1 0,-1-1,1 1,0 0,-1-1,1 1,-1 0,0-1,1 1,-1-1,1 1,-1-1,0 1,1-1,-1 1,0-1,0 0,1 1,-1-1,0 0,0 0,0 1,-1 2,-349 425,324-371,27-56,1 0,-1 0,1 0,-1 0,1 0,-1 0,1 0,0 0,0 0,-1 0,1-1,0 1,0 0,0 0,0-1,0 1,0-1,0 1,0-1,0 1,0-1,0 0,0 1,1-1,-1 0,0 0,0 0,0 0,0 0,1 0,-1 0,0 0,0 0,0-1,0 1,0 0,0-1,0 1,0-1,0 1,0-1,0 0,0 1,0-1,0 0,0 0,34-17,0-1,-2-1,0-2,-2-1,0-2,23-25,2 0,333-246,-496 430,-134 140,234-267,4-5,0 1,0-1,0 1,1 0,-1 0,1-1,0 2,0-1,0 0,0 0,1 1,-1-1,1 1,0-1,0 1,0-1,0 1,0 0,30-7,162-146,318-275,-418 332,-92 92,1 0,-1 0,0 0,1 0,-1 0,0 0,1 0,-1 0,0-1,1 1,-1 0,0-1,1 1,-1 0,0-1,1 1,-1 0,1-1,-1 1,1-1,-1 1,1-1,-1 0,1 1,0-1,-1 1,1-1,0 0,-1 1,1-1,0 0,0 1,0-1,-1 0,1 1,0-1,0 0,0 1,0-1,0 0,0 0,1 1,-1-1,0 0,0 1,0-1,1 0,-1 1,0-1,1 0,-1 1,0-1,1 1,-1-1,1 1,-1-1,1 1,-1-1,1 1,-1-1,1 1,0 0,0-1,-59 15,-28 24,2 3,2 5,-73 53,-95 53,164-116,110-70,174-126,-136 115,-1-3,-3-3,-2-2,20-28,-72 78,-1-1,1 0,0 0,-1 0,0 0,0 0,0 0,-1-1,1 1,-1-1,0 0,-1 0,1 0,-1 0,0 0,0 0,0 0,-1 0,0 0,0-1,0 1,-1 0,1 0,-2-2,0 6,0-1,0 1,-1 0,1 0,-1 0,1 0,-1 0,1 0,-1 0,1 1,-1-1,0 1,1 0,-1 0,0 0,0 0,1 0,-1 1,1-1,-1 1,0 0,1 0,-1 0,1 0,-1 0,1 0,0 1,0-1,-1 1,1 0,0 0,0-2,-57 36,1 3,2 2,1 2,3 3,-14 17,40-39,-259 239,234-203,51-60,0 1,0 0,1 0,-1 0,0-1,0 1,0 0,1-1,-1 1,0 0,1 0,-1-1,0 1,1 0,-1-1,1 1,-1-1,1 1,-1-1,1 1,0-1,-1 1,1-1,0 1,-1-1,1 0,0 0,-1 1,1-1,0 0,0 0,-1 0,1 1,0-1,0 0,-1 0,1 0,0 0,0-1,0 1,-1 0,1 0,0 0,-1-1,1 1,0 0,0-1,-1 1,1 0,0-1,-1 1,1-1,-1 1,1-1,-1 1,1-1,-1 0,1 1,-1-1,1 0,-1 1,0-1,0 0,1 0,70-41,-1-3,-3-3,-2-2,16-20,-32 30,-2-2,-2-2,-2-3,-1-1,-3-2,-2-1,1-9,0-34,-38 92,1 0,0 0,-1 0,1 0,-1 0,0 0,1-1,-1 1,0 0,0 0,-1 0,1 0,0-1,-1 1,1 0,-1 0,0 0,0 0,0 0,0 0,0 0,0 0,0 1,-1-1,1 0,-1 1,1-1,-1 1,1-1,-1 1,0 0,0-1,0 1,0 0,0 1,0-1,0 0,0 0,0 1,0-1,0 1,0 0,-2-1,-9 3,0 1,-1 0,1 0,0 2,1-1,-1 2,1-1,0 2,0 0,1 0,0 1,0 0,-4 6,3-6,-71 60,4 2,2 5,-18 27,57-62,-66 76,5 5,-2 14,92-124,3-4,1 0,-1 0,1 1,0-1,1 1,0 0,0 0,1 1,0-1,0 1,1 0,0 0,0 0,1 6,1-14,0 1,1 0,-1 0,1-1,-1 1,1-1,0 1,0 0,-1-1,1 0,0 1,0-1,1 1,-1-1,0 0,0 0,1 0,-1 0,1 0,-1 0,1 0,-1 0,1 0,-1-1,1 1,0-1,-1 1,1-1,0 1,-1-1,1 0,0 0,0 0,-1 0,1 0,0-1,0 1,-1 0,1-1,1 0,73-24,16-24,-3-4,-1-3,-3-5,-48 35,310-211,-221 151,-134 104,-250 300,105-121,149-174,34-39,183-141,393-252,-509 361,-97 48,1 1,0-1,0 1,0 0,-1-1,1 1,0 0,0 0,-1-1,1 1,-1 0,1 0,-1 0,1 0,-1 0,0 0,1 0,-1 0,0 0,0 0,1 0,-1 0,0 0,0 0,0 0,0 0,-1 0,1 0,0 0,0 0,0 0,-1 0,1 0,-1-1,1 1,-1 0,1 0,-1 0,1 0,-1 0,0-1,1 1,-1 0,0-1,0 1,1 0,-1-1,0 1,-1 0,1 0,-33 49,-2-2,-2-2,-1-2,-43 37,35-35,-77 71,-116 83,215-180,25-20,1 0,-1 0,0 0,0 0,1 0,-1 0,0 0,1 0,-1 0,0 1,0-1,1 0,-1 0,0 0,0 0,1 1,-1-1,0 0,0 0,1 0,-1 1,0-1,0 0,0 0,0 1,538-352,178-60,-694 402,-26 17,-35 27,33-30,-425 343,107-102,261-196,62-38,23-18,237-147,220-121,-479 274,47-21,-46 21,-1-1,1 1,0-1,0 1,-1 0,1-1,0 1,0 0,0 0,0-1,-1 1,1 0,0 0,0 0,0 0,0 0,0 0,0 0,-1 0,1 0,0 1,0-1,0 0,0 1,-1-1,1 0,0 1,0-1,-1 1,1-1,0 1,-1-1,1 1,0 0,-1-1,1 1,-1 0,1-1,-1 1,0 0,1 0,-1 0,1-1,-1 1,0 0,0 0,0 0,0 0,1-1,-1 2,-2 4,0 0,0 1,-1-1,0 0,0-1,0 1,-1 0,1-1,-1 0,-1 0,1 0,-1-1,-2 3,-5 6,-489 460,480-445,20-28,1 0,-1 0,1 1,0-1,-1 0,1 0,0 1,-1-1,1 0,0 1,-1-1,1 0,0 1,0-1,0 1,-1-1,1 0,0 1,0-1,0 1,0-1,0 1,0-1,-1 0,1 1,0-1,0 1,1-1,-1 1,0-1,0 0,0 1,0-1,0 1,0-1,0 1,1-1,-1 0,0 1,0-1,1 0,-1 1,0-1,0 0,1 1,-1-1,1 0,-1 1,0-1,1 0,-1 0,0 0,1 1,-1-1,1 0,-1 0,0 0,1 0,-1 0,1 0,-1 0,1 0,-1 0,1 0,-1 0,0 0,1 0,96-47,-70 29,593-365,-543 331,-72 42,-32 26,-455 312,132-67,315-219,36-41,1 0,-1 0,1 0,0 0,0 0,0 0,-1 0,1-1,0 1,0-1,0 1,0-1,0 0,0 0,0 0,0 0,0 0,0 0,0-1,0 1,0 0,0-1,0 0,0 1,0-1,-1 0,1 0,0 0,0 0,0-1,58-25,0-2,-2-3,-1-3,27-22,-9 6,152-123,-210 159,-12 12,0 0,0-1,-1 0,0 0,0 0,0 0,0 0,-1-1,1 0,-1 0,0 0,-1 0,1 0,-1 0,0-1,0 1,0-5,-2 8,-1 1,1-1,0 0,-1 1,0-1,1 1,-1-1,0 1,0-1,0 1,0-1,0 1,0 0,0-1,0 1,0 0,-1 0,1 0,0 0,-1 0,1 0,-1 0,1 1,-1-1,0 0,1 1,-1-1,1 1,-1 0,0 0,0-1,1 1,-1 0,0 0,1 1,-1-1,0 0,1 0,-1 1,-1 0,-71 18,-164 113,-17 64,125-89,56-53,81-93,4 14,-2 0,0 0,-1-1,-2 0,3-21,-5-37,-4 82,-1-1,1 1,0 0,-1-1,1 1,-1 0,0 0,0 0,0 0,0 0,0 0,0 0,-1 0,1 0,-1 0,1 1,-1-1,1 1,-1-1,0 1,0-1,0 1,0 0,0 0,0 0,0 0,0 0,-1 1,1-1,0 1,0-1,-1 1,1 0,-2 0,-6 2,0 0,-1 1,1 0,0 1,1 0,-1 1,1 0,0 0,0 1,0 0,1 1,0 0,0 0,1 1,-1 0,2 0,-1 0,-4 10,-17 14,-59 60,-4-3,-41 26,-3 13,125-111,1-1,1 2,1-1,0 1,1 0,1 0,1 1,0 0,1-1,2 1,0 0,0 0,2 0,2 13,16-88,40-152,-34 130,-4-1,-2 0,-5-1,0-27,-12 100,-1 1,0-1,-1 0,0 0,0-1,0 1,-1 0,0 1,0-1,-1 0,0 0,0 0,-1 1,0-1,0 1,0 0,-1 0,0 0,-3-3,5 8,-1 0,0 0,0 1,0-1,0 1,0 0,0 0,0 0,1 0,-1 0,0 1,0-1,0 1,0 0,0 0,1 0,-1 0,0 1,1-1,-1 1,1-1,0 1,-1 0,1 0,0 0,0 0,0 0,0 0,0 1,1-1,-2 2,0 0,-23 23,1 1,1 1,2 1,1 1,2 1,1 0,1 2,2 0,1 0,2 2,1-1,2 2,2-1,1 1,2 0,1 0,3 25,2-43,2 0,1-1,0 0,1 0,1 0,1-1,0 0,1 0,1-1,1 0,7 8,-17-22,0-1,-1 0,1 1,0-1,0 0,0 1,0-1,0 0,0 0,0 0,1 0,-1 0,0 0,1 0,-1 0,0 0,1-1,-1 1,1-1,-1 1,1-1,0 1,-1-1,1 0,-1 0,1 0,-1 0,1 0,0 0,-1 0,1 0,-1-1,1 1,0-1,-1 1,0-1,1 1,-1-1,1 0,-1 0,0 0,1 0,-1 0,0 0,0 0,0 0,0 0,0-1,0 1,0 0,0-2,35-150,-28 97,68-419,-76 412,0 63,-1-1,0 1,0 0,0-1,0 1,0 0,0 0,0 0,0 0,0 0,0 0,0 0,0 0,0 1,0-1,0 0,0 0,1 1,-1-1,0 1,0-1,0 1,0-1,1 1,-1-1,0 1,0 0,1-1,-1 1,1 0,-1 0,0-1,1 1,-1 0,1 0,0 0,-1 0,1 0,0 0,0 0,-1 0,1-1,0 1,0 0,0 0,0 1,-2 0,-24 46,2 1,2 1,3 1,-14 52,21-64,-17 73,5 2,5 0,-3 93,16-147,3-33,2-1,1 0,1 1,1-1,2 0,0 0,2 0,1 0,3 6,-9-28,0 0,0 0,1-1,-1 1,1 0,0-1,0 1,0-1,1 1,-1-1,1 0,0 0,0 0,0 0,0-1,0 1,0-1,1 0,-1 0,1 0,0 0,0-1,-1 1,1-1,0 0,0 0,0 0,0-1,0 0,1 1,-1-2,0 1,0 0,0-1,0 1,0-1,0 0,0-1,1 0,72-64,-77 67,0-1,0 0,0 0,-1 1,1-1,0 0,0 1,0-1,0 0,0 0,-1 1,1-1,0 0,0 1,0-1,0 0,0 1,0-1,0 0,0 1,0-1,0 0,1 1,-1-1,0 0,0 1,0-1,0 0,0 1,0-1,1 0,-1 0,0 1,0-1,1 0,-1 0,0 1,0-1,1 0,-1 0,0 0,0 0,1 1,-1-1,0 0,1 0,-1 0,0 0,1 0,-1 0,0 0,1 0,-1 0,0 0,1 0,-1 0,0 0,1 0,-1 0,0 0,1 0,-1 0,0 0,0-1,1 1,-1 0,0 0,1 0,-8 30,7-28,-8 30,2 0,1 0,1 1,2-1,2 1,0 0,3 1,11 83,-19-81,1-20,2-1,0 1,0-1,2 1,0 0,0 0,2-1,1 11,-3-26,1-1,-1 1,0 0,0-1,1 1,-1 0,0 0,0 0,1-1,-1 1,0 0,1 0,-1 0,0 0,1 0,-1 0,0-1,1 1,-1 0,0 0,1 0,-1 0,0 0,1 0,-1 0,0 0,1 1,-1-1,0 0,1 0,-1 0,0 0,1 0,-1 0,0 1,0-1,1 0,-1 0,0 0,0 1,1-1,-1 0,0 0,0 1,1-1,-1 0,0 1,0-1,0 0,0 1,0-1,0 0,1 1,-1-1,0 0,0 1,0-1,0 0,0 1,0-1,0 0,0 1,-1-1,1 0,0 1,0-1,0 0,0 1,0-1,7-26,-3-320,-4 36,-3 283,-1-1,0 1,-3 0,0 0,-1 0,-2 1,-1 0,-2-1,11 19,-1 1,2-1,-1 1,1-1,0 0,0 1,1-1,0 0,0 0,1 0,0 1,1-1,-1 0,2 1,-1-1,1 1,0 0,2-4,4-5</inkml:trace>
  <inkml:trace contextRef="#ctx0" brushRef="#br0" timeOffset="-6006.008">3777 7502,'16'122,"-11"-101,-2 0,-1 0,0 0,-2 1,0-1,-1 0,-2 1,-3 15,5-21,8-45,7-50,-10 69,-2-1,1 0,-1 0,-1 0,0 0,0-1,-1 1,0 0,-1 0,-1 0,0 0,0 0,-4-9,-45-98,50 119,1-1,0 0,0 0,0 1,-1-1,1 0,0 1,0-1,-1 0,1 0,0 0,-1 1,1-1,0 0,-1 0,1 0,0 0,-1 1,1-1,0 0,-1 0,1 0,0 0,-1 0,1 0,0 0,-1 0,1 0,-1 0,1 0,0 0,-1-1,1 1,0 0,-1 0,1 0,0 0,-1-1,1 1,0 0,0 0,-1 0,1-1,0 1,0 0,-1-1,1 1,0 0,0 0,0-1,-1 1,1 0,0-1,0 1,0-1,-3 38,3-34,2 316,26-149,-27-42,10-314,-3 127,-2 0,-2-1,-5-54,1 62,-29-226,18 146,5 103,1 0,1 0,2 0,1-1,3-25,-4-64,-36-11,38 130,0-1,0 1,0-1,0 1,0-1,-1 1,1-1,0 1,0-1,0 1,-1-1,1 1,0-1,-1 1,1-1,-1 1,1 0,0-1,-1 1,1 0,-1-1,1 1,-1 0,1 0,-1-1,1 1,-1 0,1 0,-1 0,1 0,-1 0,1 0,-1 0,1 0,-1 0,1 0,-1 0,0 0,1 0,-1 0,1 0,-1 0,1 1,-1-1,1 0,-1 0,1 1,-1-1,1 0,0 1,-1-1,-7 7</inkml:trace>
  <inkml:trace contextRef="#ctx0" brushRef="#br0" timeOffset="7765.599">5582 5358,'0'0,"-1"-1,0 0,0 1,0-1,0 1,0-1,0 1,0-1,0 1,0 0,0 0,0-1,-1 1,1 0,0 0,0 0,0 0,0 0,0 1,0-1,0 0,0 0,0 1,-1-1,1 1,0-1,0 1,1-1,-1 1,0-1,0 1,0 0,-19 11,1 0,0 1,1 1,1 1,0 0,-10 13,-34 29,-92 71,189-151,-13 7</inkml:trace>
  <inkml:trace contextRef="#ctx0" brushRef="#br0" timeOffset="19868.184">6599 6797,'-3'1,"1"1,-1-1,1 1,-1 0,1-1,-1 1,1 0,0 0,0 0,0 1,0-1,0 0,1 1,-1-1,1 1,0 0,-1 0,1-1,0 1,0 1,-3 4,-98 158,-126 179,218-322,18-28,112-198,41-113,-139 260,-22 56,-1 0,0-1,1 1,-1 0,0-1,1 1,-1 0,0 0,1 0,-1 0,0 0,1 0,-1 0,0 0,0 0,1 0,-1 0,0 0,1 0,-1 1,0-1,1 0,-1 0,0 1,1-1,-1 0,1 1,-1-1,0 1,1-1,-1 1,1-1,-1 1,1-1,0 1,-1 0,1-1,0 1,-1 0,1-1,0 1,0 0,-1-1,1 1,0 0,0-1,0 1,0 0,0 0,-64 94,4 3,-23 55,73-134,-6 13,-4 7,-1-1,-2 0,-2-2,-8 8,68-150,100-234,-120 307,-2 5,0 1,-2-2,-1 1,-2-1,4-22,-20 25,-16 51,-125 281,-74 162,206-414,32-66,50-94,-5-1,11-39,-20 44,-23 47,69-165,-91 176,-6 43,1 1,-1-1,0 0,0 0,0 0,0 1,0-1,-1 0,1 0,0 1,0-1,0 0,-1 1,1-1,0 0,-1 1,1-1,-1 0,1 1,0-1,-1 0,0 1,1-1,-1 1,1-1,-1 1,0 0,1-1,-1 1,0-1,1 1,-1 0,0 0,1-1,-1 1,0 0,0 0,1 0,-1 0,0 0,0 0,1 0,-1 0,0 0,0 0,1 1,-1-1,0 0,0 0,1 1,-1-1,0 0,1 1,-9 4,1 1,0 0,1 0,-1 1,1 0,0 0,1 1,0 0,0 0,1 0,-5 10,-4 4,-104 124,108-137,10-17,13-21,244-460,-217 395,-40 93,0 0,-1 1,1-1,0 0,-1 1,1-1,0 1,-1-1,1 1,-1-1,1 1,-1-1,1 1,-1-1,1 1,-1 0,1-1,-1 1,0 0,1 0,-1-1,0 1,1 0,-1 0,0 0,1 0,-1 0,0 0,1 0,-1 0,0 0,1 0,-1 0,0 0,1 0,-1 0,0 1,1-1,-1 0,1 1,-1-1,0 0,1 1,-1-1,1 1,-1-1,1 1,-1-1,1 1,0-1,-1 1,1-1,-1 1,1-1,0 1,0 0,-1-1,1 1,0 0,0-1,0 1,0 0,0-1,0 1,0 0,0-1,0 1,-117 180,40-57,84-155,87-125,-16-6,-76 132,-25 37,-69 152,62-99,44-65,16-37,-2 0,-2-2,-2-1,-2-1,9-27,-27 54,-13 22,-15 26,-52 103,66-121,21-39,73-126,-95 153,11 1,0 1,0-1,0 1,-1-1,1 0,0 1,0-1,-1 1,1-1,0 0,-1 1,1-1,0 0,-1 0,1 1,0-1,-1 0,1 0,-1 1,1-1,-1 0,1 0,0 0,-1 0,1 0,-1 0,1 0,-1 0,1 0,-1 0,1 0,-1 0,1 0,0 0,-1 0,1 0,-1 0,1-1,-1 1,1 0,0 0,-1 0,1-1,-1 1,1 0,0-1,-1 1,1 0,0-1,0 1,-1 0,1-1,0 1,0-1,-1 1,1 0,0-1,27-90,-39 83,5-1,45-107,-100 251,81-164,-14 32</inkml:trace>
  <inkml:trace contextRef="#ctx0" brushRef="#br0" timeOffset="27972.892">6514 5302,'-27'54,"-36"27,63-81,-1 0,1 0,0 1,-1-1,1 1,-1-1,1 0,-1 1,1-1,0 1,-1-1,1 1,0-1,0 1,-1-1,1 1,0 0,0-1,0 1,0-1,-1 1,1-1,0 1,0 0,0-1,0 1,1-1,-1 1,0 0,0-1,0 1,0-1,1 1,-1-1,0 1,0-1,1 1,-1-1,0 1,1-1,-1 1,1-1,-1 1,0-1,1 0,-1 1,1-1,-1 0,1 1,-1-1,1 0,0 0,-1 0,1 1,-1-1,1 0,-1 0,1 0,0 0,-1 0,1 0,-1 0,1 0,0 0,-1 0,1-1,-1 1,1 0,0 0,42-10,46-39,-160 134,24-32,29-33,39-56,15-52,-36 88,0 0,0 0,-1 1,1-1,0 0,0 0,0 1,0-1,-1 0,1 0,0 0,0 1,-1-1,1 0,0 0,0 0,-1 0,1 0,0 0,0 1,-1-1,1 0,0 0,0 0,-1 0,1 0,0 0,-1 0,1 0,0 0,0 0,-1 0,1 0,0-1,-1 1,1 0,0 0,0 0,-1 0,1 0,0 0,0-1,0 1,-1 0,1 0,0 0,0-1,0 1,-1 0,1 0,0-1,0 1,0 0,0 0,0-1,-23 23,22-22,-34 22,42-59,81-167,-87 203,0 1,-1-1,1 0,-1 0,1 1,-1-1,1 0,-1 0,1 0,-1 0,0 0,0 0,1 0,-1 0,0 0,0 0,0 0,0 1,0-1,0 0,0 0,0 0,-1 0,1 0,0 0,-1 0,1 0,0 0,-1 0,1 0,-1 1,1-1,-1 0,0 0,1 1,-1-1,0 0,1 1,-1-1,0 0,0 1,0-1,0 1,1 0,-1-1,0 1,0 0,0-1,0 1,0 0,0 0,0 0,0 0,-51 18,41-11,-30 17,41-24,-1 0,0 0,0 0,1 0,-1 0,0 0,0 0,1 0,-1 0,0-1,1 1,-1 0,0-1,1 1,-1 0,0-1,1 1,-1-1,1 1,-1-1,1 1,-1-1,1 1,-1-1,1 0,-1 1,1-1,0 0,-1 1,1-1,0 0,0 1,0-1,0 0,-1 0,1 1,0-1,0 0,0 0,0 1,0-1,1 0,-1 0,0 1,0-1,0 0,1 1,-1-1,0 0,1 1,-1-1,1 0,-1 1,0-1,1 1,-1-1,1 1,0-1,-1 1,8-23,1 0,1 1,1 0,0 1,2 0,9-11,-6 8,-6 1,-25 26,-105 95,120-99,0 1,1-1,-1 1,0-1,0 1,0-1,0 1,0-1,-1 1,1 0,0-1,0 1,0-1,0 1,0-1,-1 1,1 0,0-1,0 1,0-1,-1 1,1 0,0-1,-1 1,1 0,0 0,-1-1,1 1,0 0,-1 0,1-1,-1 1,1 0,-1 0,1 0,0 0,-1 0,1-1,-1 1,1 0,-1 0,1 0,-1 0,1 0,0 0,-1 1,1-1,-1 0,1 0,-1 0,1 0,0 0,-1 1,1-1,-1 0,1 1,18-40,37-47,-56 85,0 1,0-1,-1 1,1 0,0-1,0 1,0 0,0 0,0 0,0 0,0 0,0 0,0 0,-1 0,1 0,0 0,0 0,0 1,0-1,0 1,0-1,0 1,0-1,0 1,0-1,0 1,1 0,-1-1,0 1,0 0,0 0,1 0,-1 0,1-1,-1 1,0 0,1 0,0 0,-1 0,1 1,-5 1,-30 21,35-24,-1-1,0 0,1 0,-1 0,0 0,1 1,-1-1,1 0,-1 0,1 0,0 0,-1 0,1 0,0 0,0-1,0 1,0 0,0 0,0 0,0 0,0 0,0 0,0 0,0 0,1 0,-1 0,1 0,-1 0,0 0,1 0,0 0,-1 0,1 0,-1 1,1-1,0 0,0 0,0-3,-17-48,16 50,0 0,1 0,-1-1,-1 1,1 0,0 0,0 0,-1 0,1 0,-1 0,0 0,0 0,0 0,0 0,0 0,0 0,0 0,0 1,-1-1,1 0,-1 1,1-1,-1 1,0 0,0-1,1 1,-1 0,0 0,0 0,0 0,0 1,0-1,0 0,-1 1,1 0,0-1,0 1,0 0,0 0,0 0,-1 0,1 1,0-1,0 0,0 1,0 0,-1 0,-34 8,37-9,0 1,-1-1,1 1,0-1,-1 0,1 1,-1-1,1 0,0 1,-1-1,1 0,-1 1,1-1,-1 0,1 0,-1 0,1 1,-1-1,1 0,-1 0,1 0,-1 0,0 0,1 0,-1 0,1 0,-1 0,1 0,-1 0,1-1,-1 1,1 0,-1 0,1 0,-1-1,1 1,-1 0,1-1,0 1,-1 0,1-1,-1 1,1 0,0-1,-1 1,1-1,0 1,0-1,-1 1,1-1,0 1,0-1,0 1,-1-1,-4 7,-159 155,145-146,20-29,275-385,-152 179,-125 220,0 1,0 0,1 0,-1 0,0-1,0 1,0-1,0 1,0 0,-1-1,1 0,0 1,0-1,0 0,0 1,0-1,-1 0,1 0,0 0,0 0,0 0,0 0,-1-1,1 1,0 0,0-1,0 1,0 0,0-1,0 1,0-1,0 0,0 1,0-1,0 0,0 0,0 1,0-1,0 0,1 0,-1 0,0 0,1 0,-1 0,1 0,-1 0,1 0,0-1,-1 1,1 0,0 0,0 0,0 0,-1-1,1 1,1 0,-1 0,0 0,0 0,0-1,1 1,-1 0,0 0,1 0,-1 0,1 0,-1 0,1 0,0 0,0-1,-112 110,-212 250,480-554,-73 90,13-16,63-106,-41 25,-106 161,-13 41,0 0,0 1,1-1,-1 0,0 1,0-1,0 0,0 1,0-1,0 0,0 0,0 1,0-1,-1 0,1 1,0-1,0 0,-1 1,1-1,0 0,-1 1,1-1,0 1,-1-1,1 1,-1-1,1 1,-1-1,1 1,-1-1,0 1,1 0,-1-1,1 1,-1 0,0-1,1 1,-1 0,0 0,1 0,-1 0,0-1,0 1,1 0,-1 0,0 0,1 1,-1-1,0 0,1 0,-1 0,0 0,1 1,-1-1,0 0,1 1,-1-1,-12 6,1 1,0 0,0 1,1 0,-1 1,2 0,0 1,0 0,-5 7,-1 0,-433 499,711-816,-61 89,-125 137,-4-2,-2-3,-5-4,-3-2,16-34,-77 118,4-6,-1 0,0 0,0 0,-1 0,0-1,0 0,-1 1,0-1,0 0,0 0,-1 0,-1 0,1 0,-1-1,-1 0,-1 7,-1 0,1 0,-1 1,1-1,-1 0,0 1,0 0,0-1,0 1,0 0,0 1,0-1,0 1,0-1,0 1,0 0,0 0,0 0,-1 0,1 1,0-1,0 1,0 0,0 0,0 0,0 0,1 1,-1-1,0 1,0-1,1 1,-1 0,1 0,-1 1,-40 25,2 3,0 1,2 1,2 3,1 1,-13 19,-16 15,-297 277,397-371,86-80,-5-4,34-48,-44 46,33-33,-7-5,89-131,-220 276,35-59,-35 59,0 1,-1 0,1 0,0-1,-1 1,1 0,-1-1,1 1,-1 0,0-1,0 1,1-1,-1 1,0-1,0 1,0 0,-1-1,1 1,0-1,0 1,-1 0,1-1,-1 1,1 0,-1-1,0 1,0 0,1 0,-1 0,0-1,0 1,0 0,0 0,0 0,0 1,0-1,-1 0,1 0,0 0,0 1,-1-1,1 1,-1-1,-4 1,1 0,0 1,0-1,0 1,-1 0,1 1,0-1,0 1,1 0,-1 0,0 1,1-1,-1 1,1 0,0 0,-4 3,-1 0,-48 38,2 3,3 2,1 2,-14 21,52-57,-242 273,-168 177,342-380,74-68,32-33,66-58,-3-4,26-35,-54 55,1-2,147-141,-9-9,-10-8,8-30,-189 237,-4 7,-1 0,1 0,-1 0,0 0,-1-1,1 0,-1 1,1-1,-2 0,1 0,0 0,-1 0,0 0,0 0,-1-1,1 1,-1-4,-1 8,1 0,-1-1,0 1,1 0,-1 0,0-1,0 1,0 0,0 0,0 0,0 0,0 0,0 0,0 0,-1 1,1-1,0 0,-1 1,1-1,0 1,-1-1,1 1,-1-1,1 1,0 0,-1 0,1 0,-1 0,1 0,-1 0,1 0,-1 1,1-1,0 0,-1 1,1-1,-1 1,1-1,-1 1,-56 27,10 8,2 2,2 2,1 1,-34 45,44-50,-791 921,755-870,550-617,-252 285,-59 69,-7-8,-9-6,61-108,-202 279,-3 4,0-1,0 0,-2 0,0 0,-1-1,-1-1,0 1,1-9,-7 23,1 1,-1-1,0 1,-1-1,1 1,0-1,-1 1,1-1,-1 1,0-1,1 1,-1 0,-1-1,1 1,0 0,0 0,-1 0,1 0,-1 0,0 0,1 0,-1 1,0-1,0 1,0-1,0 1,-1 0,1 0,0 0,0 0,-1 0,1 0,-1 0,1 1,-1-1,1 1,-1 0,1 0,-1 0,1 0,-1 0,1 1,0-1,-1 1,1-1,-1 1,1 0,0 0,-1 0,1 0,0 0,-1 2,-34 12,2 2,0 1,1 1,1 3,1 0,1 2,-9 10,-266 233,-438 411,345-329,293-282,105-67,1 0,-1 1,0-1,0 0,0-1,0 1,1 0,-1 0,0 0,0 0,0-1,1 1,-1 0,0-1,1 1,-1 0,0-1,1 1,-1-1,0 0,1 1,-1-1,1 1,-1-1,1 0,-1 1,1-1,-1 0,1 1,0-1,-1 0,1 0,0 0,0 1,0-1,-1 0,1 0,0 0,0 1,0-1,0 0,0 0,1 0,-1 1,0-1,0 0,0 0,1 0,-1 1,1-1,-1 0,0 1,1-1,-1 0,1 1,-1-1,1 0,0 1,-1-1,1 1,-1-1,1 1,0-1,15-31,1 1,1 0,2 1,0 1,16-15,-9 9,197-231,203-184,-113 126,-89 79,38-70,-228 256,-46 57,-2 8,0 0,1 0,0 1,1 1,0 0,0 1,0 0,-6 8,-2 0,-230 221,-152 194,394-425,-575 664,482-540,99-131,0 1,1-1,-1 0,0 1,0-1,1 1,-1-1,0 1,1 0,-1-1,1 1,-1 0,1-1,-1 1,1 0,-1-1,1 1,0 0,-1 0,1 0,0-1,0 1,0 0,-1 0,1 0,0 0,0-1,0 1,0 0,0 0,1 0,-1 0,0 0,0-1,1 1,-1 0,0 0,1-1,-1 1,0 0,1 0,-1-1,1 1,0 0,-1-1,1 1,-1-1,1 1,0-1,-1 1,1-1,0 1,0-1,47-21,56-60,-3-3,12-21,-27 26,404-381,325-403,-788 832,0 2,-2-1,-1-2,-1 0,-2-1,6-14,-26 46,1 0,-1-1,0 1,1 0,-1-1,0 0,0 1,0-1,0 0,0 1,0-1,-1 0,1 0,-1 0,1 0,-1 1,0-1,0 0,1 0,-1 0,-1 0,1 0,0 0,0 0,-1 0,1 0,-1 0,1 1,-1-1,0 0,0 0,0 1,0-1,0 0,0 1,0-1,-1 1,1 0,-1-1,1 1,-1 0,1 0,-1 0,1 0,-1 0,0 0,0 0,0 1,1-1,-1 1,0-1,0 1,0 0,0-1,0 1,0 0,0 0,-19 5,1 1,0 1,1 1,-1 0,1 1,1 1,0 1,0 1,-7 7,8-8,-189 142,7 9,-145 154,-75 97,-260 237,513-519,115-102,51-30,0 0,1 1,-1-1,0 0,0 1,0-1,0 1,1-1,-1 0,0 1,0-1,0 0,0 0,0 1,-1-1,1 0,0 1,0-1,0 1,-1-1,1 0,0 1,0-1,-1 1,1-1,-1 0,1 1,0-1,-1 1,1-1,-1 1,1 0,-1-1,0 1,1-1,-1 1,1 0,-1 0,0-1,1 1,-1 0,0 0,1 0,-1 0,0 0,1-1,-1 1,0 0,1 1,-1-1,0 0,1 0,-1 0,1 0,-1 0,0 1,1-1,-1 0,0 1,127-168,-80 114,445-495,91-44,-114 112,-403 398,-66 82,1 1,0-1,-1 0,1 0,-1 0,1 0,0 0,-1 0,1 1,-1-1,1 0,-1 0,1 0,0-1,-1 1,1 0,-1 0,1 0,-1 0,1 0,0 0,-1-1,1 1,0 0,-1 0,1-1,-1 1,1 0,0 0,0-1,-1 1,1 0,0-1,-1 1,1 0,0-1,0 1,0-1,0 1,-1 0,1-1,0 1,0-1,0 1,0-1,0 1,0 0,0-1,0 1,0-1,0 1,0-1,0 1,0 0,1-1,-1 1,0-1,0 1,-17 9,1 0,0 2,1 0,0 0,0 1,1 1,1 1,-19 16,-1087 1071,1000-977,88-92,-112 118,-7-7,-73 49,114-122,95-76,26-19,-12 25,45-66,3 3,3 2,49-45,-43 45,835-847,-795 811,397-428,-416 422,-79 103,1 0,-1 0,1-1,-1 1,1 0,-1 0,1 0,0 0,-1 0,1 0,-1-1,1 1,-1 0,1 0,0-1,-1 1,1 0,-1-1,1 1,0 0,-1-1,1 1,0 0,0-1,-1 1,1-1,0 1,0-1,0 1,-1 0,1-1,0 1,0-1,0 1,0-1,0 1,0-1,0 1,0-1,0 1,0-1,0 1,0-1,1 1,-1-1,0 1,0 0,0-1,1 1,-1-1,-181 147,-106 103,-216 246,-679 790,1140-1241,-170 161,183-187,29-18,1 0,-1-1,0 1,0 0,1 0,-1-1,0 1,0 0,0-1,1 1,-1 0,0-1,0 1,0 0,0-1,0 1,0 0,0-1,0 1,0-1,0 1,0 0,0-1,0 1,0 0,0-1,0 1,0-1,0 1,-1 0,1-1,0 1,0 0,0 0,-1-1,1 1,0 0,0-1,-1 1,1 0,0 0,-1-1,1 1,0 0,0 0,-1 0,1 0,-1-1,1 1,0 0,-1 0,1 0,0 0,-1 0,1 0,0 0,-1 0,1 0,-1 0,1 0,0 0,-1 0,1 0,0 1,-1-1,1 0,0 0,-1 0,1 1,80-128,149-151,80-63,-194 217,1145-1192,-1020 1033,-233 273,-3 5,0 1,-1 0,0-1,0 1,0-1,0 0,-1 0,0 0,0-1,0 1,-1 0,0-1,0 1,0-4,-2 8,0-1,-1 1,1 0,-1 0,1 1,-1-1,0 0,1 1,-1-1,0 1,1-1,-1 1,0 0,0-1,1 1,-1 0,0 0,0 0,0 1,1-1,-1 0,0 1,0-1,1 1,-1-1,1 1,-1 0,0 0,1 0,-1 0,1 0,0 0,-2 1,-42 22,2 1,1 3,0 1,-12 13,16-12,-483 404,-455 496,945-899,-149 149,-99 100,-167 119,289-289,116-95,29-26,62-80,-33 69,169-211,9 8,63-43,1024-933,-844 819,-398 345,-35 32,-26 22,-366 309,-343 304,-630 644,980-951,308-274,35-37,36-12,1 0,-1 0,0 0,1 0,-1-1,1 1,-1 0,0 0,1-1,-1 1,0 0,1-1,-1 1,1 0,-1-1,1 1,-1-1,1 1,0-1,-1 1,1-1,-1 0,1 1,0-1,0 1,-1-1,1 0,0 1,0-1,0 0,-1 1,1-1,0 0,0 1,0-1,0 0,1 1,-1-1,0 0,0 1,0-1,0 0,1 1,-1-1,0 1,0-1,1 0,-1 1,1-1,5-16,2 0,0 0,1 1,0 0,1 1,1 0,4-3,-2-1,179-219,11 8,136-115,334-286,43 15,-235 218,-436 368,-45 30,0 1,0-1,0 0,0 0,0 0,0 1,0-1,0 0,0 0,0 0,0 1,0-1,0 0,0 0,0 0,0 1,0-1,0 0,0 0,0 0,1 1,-1-1,0 0,0 0,0 0,0 0,0 0,1 1,-1-1,0 0,0 0,0 0,0 0,1 0,-1 0,0 0,0 0,0 1,1-1,-1 0,0 0,0 0,0 0,1 0,-1 0,0 0,0 0,0 0,1 0,-110 119,-517 443,-1017 929,1518-1372,-230 215,-126 74,262-256,156-127,61-26,1 1,-1 0,1-1,-1 0,1 1,-1-1,1 0,-1 1,1-1,-1 0,1 0,0 0,-1 0,1-1,0 1,0 0,0 0,0-1,0 1,0-1,1 1,-1-1,0 1,1-1,-1 1,1-1,-1 1,1-1,0 0,0 1,0-1,0 0,0 1,0-1,0 0,0 1,1-1,-1 0,0 1,1-1,0 1,-1-1,1 1,0-1,0 1,0 0,0-1,0 1,0 0,0 0,0-1,1 1,18-41,2 0,2 2,2 1,5-4,-29 41,235-306,13 12,63-41,299-285,188-115,-755 698,78-70,4 5,19-3,-121 92,-37 32,-309 254,234-201,-1710 1457,1682-1423,-500 431,482-443,132-91,1-1,-1 1,1 0,-1 0,0-1,1 1,-1 0,0-1,0 1,1-1,-1 1,0-1,0 1,0-1,0 0,1 1,-1-1,0 0,0 0,0 1,0-1,0 0,0 0,0 0,0 0,0 0,0-1,0 1,0 0,1 0,-1-1,0 1,0 0,0-1,0 1,0-1,1 1,-1-1,0 1,0-1,1 0,-1 1,0-1,1 0,-1 1,1-1,-1 0,1 0,-1 0,1 0,0 1,-1-1,1 0,0 0,0 0,0 0,-1 0,1 0,55-105,-43 90,223-293,14 11,125-105,-369 398,697-701,430-313,-869 802,-246 203,-32 27,9-8,-2358 2113,2200-1962,-684 610,632-608,159-132,56-27,0 1,0 0,-1 0,1-1,0 1,-1-1,1 1,0-1,0 0,0 1,0-1,0 0,0 0,0 0,0 0,0 1,0-2,0 1,0 0,1 0,-1 0,0 0,1 0,-1-1,1 1,-1 0,1 0,0-1,-1 1,1 0,0-1,0 1,0 0,0-1,0 1,0 0,1-1,-1 1,0 0,1 0,-1-1,1 1,-1 0,1 0,-1 0,1-1,0 1,0 0,0 0,-1 0,1 0,0 0,0 1,0-1,1 0,-1 0,123-182,188-205,17 14,163-130,-431 445,415-399,234-156,-522 476,-160 123,-70 50,34-29,-1320 1134,282-162,499-486,434-409,102-84,76-97,413-458,89-44,277-203,-69 130,-760 662,-35 29,-537 448,512-428,-1105 957,142-60,803-754,195-177,22-20,-8 10,454-533,409-364,178-95,-990 948,61-64,-116 114,0-1,-1 1,1 0,0 0,-1 0,1 0,0-1,0 1,-1 0,1 0,0-1,0 1,0 0,-1 0,1-1,0 1,0 0,0 0,0-1,-1 1,1 0,0-1,0 1,0 0,0-1,0 1,0 0,0-1,0 1,0 0,0-1,0 1,0 0,0-1,0 1,0 0,1-1,-1 1,0 0,0-1,0 1,0 0,1 0,-1-1,0 1,0 0,1 0,-1-1,0 1,0 0,1 0,-1 0,0-1,0 1,1 0,-1 0,1 0,-31 13,-39 29,2 4,-57 50,87-67,-865 746,-605 686,1462-1416,-118 120,-87 60,206-194,35-35,88-106,288-318,123-88,502-457,-112 191,-880 781,-23 20,-917 788,-363 398,831-766,467-432,26-24,110-102,-5-6,-1-10,-13 14,905-883,-275 321,-698 641,-30 24,-28 22,-242 182,222-158,-1079 932,422-269,606-586,86-105,-1 0,1 0,-1 0,1 0,-1 1,0-1,1 0,-1 0,1 0,-1 0,1 1,-1-1,0 0,1 1,-1-1,0 0,1 1,-1-1,0 0,0 1,1-1,-1 0,0 1,0-1,1 1,-1-1,0 1,0-1,0 0,0 1,0-1,0 1,0-1,0 1,0-1,0 1,0-1,0 1,0-1,0 1,0-1,0 0,-1 1,1-1,0 1,101-87,678-667,-446 424,474-469,-773 763,88-110,-122 145,1 0,0-1,0 1,0-1,-1 0,1 1,0-1,-1 0,1 1,-1-1,1 0,-1 1,1-1,-1 0,1 0,-1 0,0 0,1 1,-1-1,0 0,0 0,1 0,-1 0,0 0,0 0,0 0,0 0,-1 0,1 1,0-1,0 0,0 0,-1 0,1 0,0 0,-1 0,1 1,-1-1,1 0,-1 0,1 1,-1-1,0 0,1 1,-1-1,0 1,1-1,-1 0,0 1,0 0,0-1,1 1,-1-1,0 1,0 0,0 0,0 0,0-1,0 1,0 0,0 0,1 0,-1 0,0 0,-64 17,-24 26,2 3,1 4,4 3,1 4,-20 23,81-65,-157 124,6 8,6 7,-23 40,-322 403,450-502,59-94,1 0,0-1,0 1,0 0,-1-1,1 1,0 0,0 0,0-1,0 1,0 0,0-1,1 1,-1 0,0 0,0-1,0 1,1 0,-1-1,0 1,1 0,-1-1,0 1,1-1,-1 1,1-1,-1 1,1-1,-1 1,1-1,-1 1,1-1,0 0,-1 1,1-1,0 0,-1 1,1-1,0 0,-1 0,1 0,0 0,-1 0,1 1,0-1,0 0,-1-1,1 1,0 0,-1 0,1 0,0 0,0-1,-1 1,1 0,-1 0,1-1,0 1,-1-1,1 1,-1 0,1-1,-1 1,1-1,-1 0,1 1,-1-1,1 0,22-12,0 0,-1-2,-1-1,0 0,-1-2,-1 0,5-7,-6 7,670-710,-50 32,-614 668,75-112,-98 139,0 0,0 0,-1 0,1 0,0 0,-1 0,1-1,-1 1,1 0,-1 0,0 0,1 0,-1-1,0 1,0 0,0 0,0-1,0 1,0 0,0 0,0-1,-1 1,1 0,0 0,-1 0,1 0,-1-1,1 1,-1 0,0 0,1 0,-1 0,0 0,0 0,0 0,0 1,0-1,0 0,0 0,0 1,0-1,0 0,0 1,0-1,0 1,-1-1,-61 8,1 18,1 3,1 2,2 4,1 1,-16 17,37-29,-150 109,6 9,6 6,7 9,-55 72,12 8,190-194,21-42,-1 1,0 0,0-1,1 1,-1 0,0-1,1 1,-1 0,1-1,-1 1,1-1,-1 1,1-1,-1 1,1-1,0 1,-1-1,1 0,0 1,-1-1,1 0,0 1,-1-1,1 0,0 0,-1 0,1 0,0 0,0 0,-1 0,1 0,0 0,0 0,-1 0,1 0,0 0,0-1,-1 1,1 0,0 0,-1-1,1 1,0-1,-1 1,1 0,-1-1,1 1,-1-1,1 0,-1 1,1-1,-1 1,1-1,-1 0,36-20,-1-2,-1 0,-1-3,-2-1,28-29,627-641,-577 589,-11 13,-4-5,7-17,-91 105,0 0,-1-1,-1 0,0 0,0-1,-2 0,0 0,0 0,1-10,-6 23,-1-1,1 0,-1 0,0 1,1-1,-1 0,0 0,0 0,-1 0,1 1,0-1,0 0,-1 0,1 1,-1-1,0 0,1 1,-1-1,0 0,0 1,0-1,0 1,0-1,-1 1,1 0,0 0,-1-1,1 1,0 0,-1 0,0 0,1 0,-1 1,0-1,1 0,-1 1,0-1,1 1,-1-1,0 1,0 0,0 0,1 0,-1 0,0 0,0 0,-86 16,18 15,1 3,2 3,2 3,2 3,-20 18,-41 36,4 4,5 5,4 6,6 4,-34 53,97-114,2 2,2 2,-27 59,42-38,23-78,0 0,0 0,0-1,0 1,0 0,1 0,-1 0,0 0,1-1,0 1,-1 0,1 0,0-1,0 1,0 0,0-1,0 1,0-1,0 1,1-1,-1 0,1 0,-1 1,1-1,-1 0,1 0,-1 0,1-1,0 1,0 0,-1-1,1 1,0-1,0 1,0-1,0 0,-1 0,1 0,0 0,0 0,2 0,15-3,-1-1,1 0,0-1,-1-1,0-1,-1 0,1-1,-2-1,1-1,10-8,299-224,-178 127,-70 54,-36 25,2 3,1 1,1 2,1 3,2 1,24-7,7 18,-79 16,1 0,-1 0,0 0,1 0,-1 1,0-1,0 0,0 0,0 1,0-1,0 1,0-1,0 1,0-1,-1 1,1-1,0 1,-1 0,0-1,1 1,-1 0,0-1,0 1,0 0,0 0,0-1,0 1,-1 0,1-1,0 1,-1 0,0-1,1 1,-1-1,0 1,0 0,1-1,-1 0,0 1,-1-1,1 0,0 1,0-1,-1 0,1 0,0 1,-57 93,-3-3,-4-2,-5-4,-3-2,-22 14,-23 31,96-94,22-34,0-1,0 1,-1-1,1 1,0-1,0 1,0 0,0-1,0 1,0-1,0 1,0 0,0-1,1 1,-1-1,0 1,0-1,0 1,1 0,-1-1,0 1,0-1,1 1,-1-1,1 0,-1 1,0-1,1 1,-1-1,1 0,-1 1,1-1,-1 0,1 1,-1-1,1 0,0 0,-1 1,1-1,-1 0,1 0,-1 0,1 0,0 0,-1 0,1 0,-1 0,1 0,0 0,-1 0,1-1,-1 1,1 0,-1 0,1 0,0-1,-1 1,1 0,-1-1,0 1,1-1,0 1,27-9,-1-1,0-1,0-2,-1 0,-1-2,16-12,20-10,537-298,-538 306,1 3,1 2,1 3,2 2,50-6,-112 23,0 1,0 0,0 0,0 0,0 0,0 0,0 1,0-1,1 1,-1 0,0 0,0 0,0 0,0 0,0 1,1 0,-1-1,0 1,0 0,0 1,0-1,-1 0,1 1,0 0,-1-1,1 1,-1 0,1 0,-1 1,0-1,0 0,0 1,0-1,0 1,-1 0,1 0,-1-1,1 1,-1 0,0 0,0 2,-3 5,0 0,-1 1,0-1,-1 0,0 0,0-1,-1 1,0-1,-1 0,0-1,-1 1,1-1,-9 7,2 1,-133 167,121-137,25-46,1 1,-1-1,0 1,1-1,0 1,-1-1,1 1,-1-1,1 1,0-1,-1 0,1 1,0-1,-1 0,1 0,0 1,-1-1,1 0,0 0,0 0,-1 0,1 0,0 0,0 0,-1 0,1 0,0 0,-1 0,1-1,0 1,0 0,-1 0,1-1,0 1,-1-1,1 1,-1 0,1-1,-1 1,1-1,0 0,143-99,-85 53,441-305,-421 301,-16 7,3 3,1 2,2 4,1 2,47-13,-105 42,0 0,0 1,0 0,0 1,1 0,-1 1,1 1,0 0,-1 0,1 1,1 1,-12 0,1 0,-1 0,0 0,0 0,0 0,0 0,0 1,-1-1,1 1,-1-1,1 1,-1 0,0 0,0-1,0 1,-1 0,1 0,-1 0,1 0,-1 0,0 0,0 0,0 0,-1 0,1 0,-1 0,1-1,-1 1,0 0,0 0,0 0,-1-1,1 1,-1-1,1 1,-1-1,0 1,0-1,0 0,0 0,0 0,-2 1,2 0,-254 368,157-231,98-139,0-1,1 1,-1-1,1 1,-1 0,1-1,-1 1,1 0,0 0,-1-1,1 1,0 0,-1 0,1-1,0 1,0 0,0 0,0 0,0 0,0-1,0 1,0 0,0 0,0 0,0-1,0 1,1 0,-1 0,0 0,1-1,-1 1,1 0,-1-1,0 1,1 0,-1-1,1 1,0 0,-1-1,1 1,0-1,-1 1,1-1,0 0,-1 1,1-1,0 1,0-1,0 0,44-12,209-152,-152 93,104-73,6 8,125-53,-234 143,-104 46,1 0,-1 0,1 0,-1 0,1 0,-1 0,1 0,-1 0,1 0,-1 0,1 1,-1-1,1 0,-1 0,1 0,-1 1,1-1,-1 0,1 0,-1 1,1-1,0 0,-1 1,1-1,0 0,-1 1,1-1,0 1,-1-1,1 1,0-1,0 1,0-1,-1 1,1-1,0 1,0-1,0 1,0-1,0 1,0-1,0 1,0-1,0 1,0-1,0 1,0-1,1 1,-1-1,0 1,0-1,0 1,1-1,-1 0,0 1,1-1,-1 1,0-1,1 0,-1 1,0-1,1 0,-1 1,1-1,-1 0,1 1,-1-1,1 0,-1 0,1 0,-4 2,-256 234,-215 169,228-189,217-183,29-33,1 0,-1 0,1 0,-1 0,1 0,-1 0,1 0,-1 0,1 0,-1 0,1 0,-1 1,0-1,1 0,-1 0,1 1,-1-1,0 0,1 0,-1 1,0-1,1 0,-1 1,0-1,1 0,-1 1,0-1,0 1,1-1,-1 1,0-1,0 0,0 1,0-1,0 1,1-1,-1 1,0-1,0 1,0-1,0 1,-1-1,1 1,0-1,0 1,0-1,0 0,0 1,0-1,-1 1,1-1,0 1,0-1,-1 0,1 1,0-1,-1 0,1 1,0-1,15-6,0-1,0-1,0 0,-1-1,0 0,-1-1,0-1,1-2,3-1,510-398,-339 261,-187 150,31-32,-31 33,-1-1,1 1,-1-1,1 1,-1-1,1 1,-1-1,0 1,1-1,-1 0,0 1,0-1,1 1,-1-1,0 0,0 1,0-1,0 0,0 1,0-1,0 0,0 1,0-1,0 0,0 1,0-1,-1 0,1 1,0-1,0 1,-1-1,1 0,0 1,-1-1,1 1,-1-1,1 1,-1-1,1 1,-1 0,1-1,-1 1,1-1,-1 1,1 0,-1-1,0 1,1 0,-1 0,1 0,-1-1,0 1,1 0,-1 0,0 0,1 0,-1 0,0 0,1 0,-1 0,0 1,0-1,-13 2,0 0,0 0,1 2,-1 0,1 0,0 2,0-1,0 1,0 1,1 1,1 0,-8 6,-4 1,-154 105,5 9,6 6,6 8,-113 133,219-220,2 4,3 1,-26 45,72-103,0 0,0 0,0 1,1-1,0 1,0 0,0-1,0 1,0 0,1 0,-1 0,1 1,0-1,1 0,-1 0,1 1,-1-1,1 0,1 0,-1 1,1-1,-1 0,1 0,0 1,1-1,-1 0,1 0,0 0,0-1,0 1,0 0,1-1,-1 1,1-1,0 0,0 0,0 0,0 0,2 0,104 40,-76-34</inkml:trace>
  <inkml:trace contextRef="#ctx0" brushRef="#br0" timeOffset="37178.82">11848 4596,'-483'105,"378"-96,105-10,0 1,-1-1,1 0,-1 1,1-1,0 0,0 0,-1 1,1-1,0 0,0 0,0 0,0 1,0-1,0 0,0 0,0 0,0 1,1-1,-1 0,0 0,0 1,1-1,-1 0,0 0,1 1,-1-1,1 1,-1-1,1 0,-1 1,1-1,0 1,-1-1,1 1,-1-1,1 1,0-1,0 1,-1 0,1-1,0 1,0 0,-1 0,1 0,0-1,0 1,-1 0,1 0,0 0,0 0,0 0,-1 1,1-1,0 0,0 0,0 1,48-18,-1 2,2 3,0 1,20 1,6-3,-25 10,-52 3,1 1,0-1,-1 0,1 0,-1 0,1 0,0 0,-1 1,1-1,0 0,-1 0,1 1,0-1,-1 0,1 0,0 1,0-1,-1 0,1 1,0-1,0 0,0 1,-1-1,1 1,0-1,0 0,0 1,0-1,0 1,0-1,0 0,0 1,0-1,0 1,0-1,0 0,0 1,0-1,0 1,0-1,0 0,1 1,-1-1,0 0,0 1,0-1,1 1,-1-1,0 0,0 0,1 1,-1-1,0 0,1 0,-1 1,0-1,1 0,-1 0,1 0,-1 1,0-1,1 0,-38 17,-92 21,-3-6,0-5,-59 1,147-22,5-3,51-16,255-95,212-52,-424 140,-55 12,-24 10,21-1,-315 76,-113 33,472-108,169-23,-1-9,181-52,-316 66,93-32,-166 48,0 0,0-1,0 1,0 0,0-1,-1 1,1-1,0 1,0-1,0 1,-1-1,1 1,0-1,-1 0,1 1,-1-1,1 0,-1 0,1 1,-1-1,1 0,-1 0,0 0,1 0,-1 1,0-1,0 0,0 0,1 0,-1 0,0 0,0 0,-1 0,1 0,0 0,0 1,0-1,0 0,-1 0,1 0,0 0,-1 0,1 1,-1-1,1 0,-1 0,1 1,-1-1,0 0,1 1,-1-1,0 0,0 1,1-1,-1 1,0 0,0-1,0 1,1-1,-1 1,0 0,-1 0,-57-25,7 15,0 2,-1 3,0 1,0 3,-23 4,1-2,-345-10,44-20,367 27,5 2,1 0,-1 0,0-1,1 1,-1-1,1 0,0 0,-1 0,1 0,0-1,-1 1,1-1,0 0,0 0,1 0,-1-1,-2-1,25-26,14 9,1 2,1 1,0 2,1 2,1 1,0 2,6 0,415-110,-69 23,-273 81,-314 65,-51 14,-3-10,-205 13,375-65,81 0,1 0,-1-1,0 1,1 0,-1 0,1 0,-1 0,0-1,1 1,-1 0,0 0,0 0,1-1,-1 1,0 0,1-1,-1 1,0 0,0-1,0 1,1 0,-1-1,0 1,0 0,0-1,0 1,0 0,0-1,0 1,0-1,0 1,0 0,0-1,0 1,0-1,0 1,0 0,0-1,0 1,0 0,0-1,-1 1,1 0,0-1,0 1,0 0,-1-1,1 1,0 0,0-1,-1 1,1 0,0 0,-1-1,1 1,0 0,-1 0,1 0,0 0,-1-1,1 1,0 0,-1 0,1 0,-1 0,1 0,32-17,-31 17,331-111,-151 58,398-132,-358 118,-206 51,-50 17,-303 67,-428 68,736-132,8 0,0-1,-1-1,1-1,0-1,0-2,-15-1,36 3,1 0,-1 0,0 0,1 0,-1 0,1 0,-1 0,0-1,1 1,-1 0,0 0,1 0,-1-1,1 1,-1 0,0-1,1 1,-1 0,1-1,-1 1,1-1,0 1,-1-1,1 1,-1-1,1 1,0-1,-1 1,1-1,0 0,0 1,-1-1,1 1,0-1,0 0,0 1,0-1,0 0,0 1,0-1,0 0,0 1,0-1,0 0,0 1,0-1,1 1,-1-1,0 0,1 1,-1-1,0 1,1-1,-1 1,0-1,1 1,-1-1,1 1,-1-1,1 1,-1 0,1-1,-1 1,1 0,0-1,-1 1,1 0,41-28,195-72,-122 57,475-188,-526 201,-64 30,1-1,-1 0,0 1,1-1,-1 1,0-1,0 1,0-1,1 0,-1 1,0-1,0 0,0 1,0-1,0 1,0-1,0 0,0 1,0-1,-1 0,1 1,0-1,0 1,0-1,-1 0,1 1,0-1,-1 1,1-1,-1 1,1-1,0 1,-1-1,1 1,-1 0,1-1,-1 1,1 0,-1-1,0 1,1 0,-1-1,1 1,-1 0,0 0,1 0,-1 0,1 0,-1 0,0 0,1 0,-1 0,0 0,1 0,-1 0,1 0,-1 0,0 0,1 1,-1-1,1 0,-1 1,0-1,1 0,-1 1,1-1,-1 0,1 1,-1 0,-244 30,159-15,-58 8,-48 9,-143 5,244-41,92 3,0 0,0 0,-1 0,1-1,0 1,0 0,-1 0,1-1,0 1,-1-1,1 1,0-1,-1 1,1-1,-1 1,1-1,-1 1,1-1,-1 0,1 1,-1-1,0 0,1 1,-1-1,0 0,1 0,-1 1,0-1,0 0,0 0,0 1,0-1,0 0,0 0,0 0,0 1,0-1,0 0,0 0,-1 1,1-1,0 0,-1 0,1 1,0-1,-1 0,1 1,-1-1,1 1,-1-1,1 0,-1 1,1-1,-1 1,0-1,1 1,-1 0,0-1,1 1,-1 0,0-1,66-32,3 2,0 3,25-4,-1-1,287-90,-173 59,109-53,-255 83,-60 34,0 0,1-1,-1 1,1 0,-1-1,0 1,0-1,1 1,-1 0,0-1,1 1,-1-1,0 1,0-1,0 1,0-1,0 1,1-1,-1 1,0-1,0 0,0 1,0-1,0 1,0-1,-1 1,1-1,0 1,0-1,0 1,0-1,-1 1,1-1,0 1,0 0,-1-1,1 1,0-1,-1 1,1 0,-1-1,1 1,0 0,-1-1,1 1,-1 0,1 0,-1-1,1 1,-1 0,1 0,-1 0,1 0,-1 0,1-1,-1 1,1 0,-1 0,1 0,-1 1,-35-4,-288 44,240-26,-1015 182,927-179,172-18,0-1,0 1,1 0,-1 0,0-1,0 1,0 0,1-1,-1 1,0 0,0-1,0 1,0 0,0-1,0 1,0-1,0 1,0 0,0-1,0 1,0 0,0-1,0 1,0 0,0-1,0 1,0 0,0-1,0 1,-1 0,1-1,0 1,0 0,0-1,-1 1,1 0,0-1,0 1,-1 0,1 0,0 0,-1-1,1 1,0 0,0 0,-1 0,1 0,-1-1,1 1,0 0,-1 0,1 0,0 0,-1 0,1 0,0 0,-1 0,1 0,-1 0,1 0,0 0,30-17,-29 17,141-60,2 7,85-17,-181 55,910-251,-930 257,85-39,-112 47,-1 0,1 0,-1 0,0 0,1 0,-1 0,0 0,1 0,-1 0,0 0,0 0,0 0,0 0,0 0,0 0,0 0,0 0,0 0,-1 0,1 0,0 0,-1 0,1 0,-1 0,1 0,-1 0,1 0,-1 0,1 1,-1-1,0 0,0 0,1 1,-1-1,0 0,0 1,0-1,0 1,0-1,0 1,0 0,0-1,0 1,0 0,0 0,0-1,0 1,0 0,0 0,0 0,0 0,0 0,0 1,0-1,0 0,0 0,0 1,0-1,0 0,0 1,0-1,0 1,-49-3,1 1,-1 3,-46 7,43-4,-826 83,872-88,-15 3,1 0,-1-2,0-1,0-1,0 0,1-2,-1 0,-18-7,39 10,0 0,0 0,0 0,1 0,-1-1,0 1,0 0,1-1,-1 1,0 0,1-1,-1 1,0-1,1 1,-1-1,0 1,1-1,-1 0,1 1,-1-1,1 0,0 1,-1-1,1 0,0 1,-1-1,1 0,0 0,0 0,0 1,0-1,-1 0,1 0,0 0,0 1,1-1,-1 0,0 0,0 0,0 1,0-1,1 0,-1 0,0 1,1-1,-1 0,1 1,-1-1,1 0,-1 1,1-1,-1 1,1-1,-1 1,1-1,0 1,-1-1,1 1,0-1,-1 1,1 0,0-1,0 1,53-30,-51 29,124-49,2 6,91-17,-73 20,11-4,-3-8,41-24,-148 56,-25 13,0-2,-1 0,0-1,0-2,-1 0,-1-1,0-1,6-7,-25 21,1 0,-1 0,0-1,0 1,1-1,-1 1,0-1,0 1,0-1,0 0,-1 1,1-1,0 0,-1 0,1 1,-1-1,1 0,-1 0,0 0,0 0,0 0,0 1,0-1,0 0,-1 0,1 0,-1 0,1 1,-1-1,0 0,1 0,-1 1,0-1,0 1,0-1,0 1,-1-1,1 1,0-1,-1 1,1 0,-1 0,1 0,-1 0,1 0,-1 0,0 0,1 0,-1 1,0-1,0 1,0-1,1 1,-1 0,0 0,0 0,0 0,0 0,0 0,-42-5,-1 2,1 2,-1 2,1 1,0 3,-15 4,17-3,-192 25,14 1,-1-11,-19-8,211-14,29 1,0-1,-1 1,1 0,0-1,0 1,-1 0,1-1,0 1,0 0,-1-1,1 1,0-1,0 1,0 0,0-1,0 1,0-1,-1 1,1-1,0 1,0-1,0 1,1 0,-1-1,0 1,0-1,0 1,0-1,0 1,0 0,1-1,-1 1,0-1,0 1,1 0,-1-1,0 1,0 0,1-1,-1 1,0 0,1 0,-1-1,1 1,-1 0,0 0,1-1,-1 1,1 0,-1 0,0 0,1 0,-1 0,1 0,-1 0,1 0,-1 0,0 0,1 0,-1 0,1 0,-1 0,1 0,-1 0,0 0,1 1,59-28,1 2,2 3,51-10,-55 15,526-126,-200 48,-335 68,-50 26,-1 0,1 0,0 0,-1 0,1 0,0 0,-1 0,0 0,1 0,-1 0,1 0,-1 0,0 0,0 1,0-1,1 0,-1 0,0 1,0-1,0 1,0-1,0 1,0-1,0 1,0-1,0 1,-1 0,1 0,0-1,0 1,0 0,0 0,0 0,0 0,-1 0,1 1,0-1,0 0,0 0,0 1,0-1,-67-2,0 4,0 2,0 3,-22 8,-33 2,-56 6,-10 2,-167 0,292-31,64 5,0 1,0-1,0 1,0-1,-1 0,1 1,0-1,0 1,0-1,1 0,-1 1,0-1,0 0,0 1,0-1,0 1,1-1,-1 1,0-1,1 0,-1 1,0-1,1 1,-1 0,1-1,-1 1,1-1,-1 1,0-1,1 1,0 0,-1-1,1 1,-1 0,1 0,-1 0,1-1,0 1,-1 0,1 0,-1 0,1 0,0 0,-1 0,1 0,0 0,-1 0,76-31,2 4,0 3,72-11,-2-1,445-140,-545 160,0-2,-1-2,-1-2,13-10,-58 32,1-1,-1 1,0-1,1 0,-1 0,0 1,0-1,0 0,0 0,0 0,0 0,0-1,0 1,0 0,0 0,-1 0,1-1,0 1,-1 0,1-1,-1 1,0-1,1 1,-1 0,0-1,0 1,0-1,0 1,0-1,0 1,0-1,-1 1,1 0,0-1,-1 1,1-1,-1 1,1 0,-1-1,0 1,0 0,0 0,1 0,-1 0,0 0,0-1,-1 2,1-1,0 0,0 0,0 0,-1 0,1 1,0-1,-1 1,1-1,0 1,-1-1,1 1,-1 0,1 0,-1 0,1 0,0 0,-1 0,1 0,-1 0,-42-7,1 1,-1 3,0 1,0 3,0 1,-39 7,76-8,-901 100,776-101,132 0,1 0,-1 0,0 0,1 0,-1 0,1 0,-1 0,0 0,1 0,-1-1,0 1,1 0,-1 0,0 0,1-1,-1 1,0 0,1 0,-1-1,0 1,0 0,1-1,-1 1,0 0,0-1,0 1,0 0,1-1,-1 1,0-1,0 1,0 0,0-1,0 1,0-1,0 1,0 0,0-1,0 1,0-1,0 1,0 0,-1-1,1 1,0 0,0-1,0 1,0 0,-1-1,1 1,0 0,0-1,-1 1,1 0,0-1,-1 1,1 0,0 0,0 0,-1-1,1 1,-1 0,1 0,0 0,-1 0,1 0,0 0,-1-1,0 1,34-16,-33 16,68-25,0 3,2 3,6 2,26-8,659-187,-433 111,-275 71,-54 29,0-1,0 1,0 0,0-1,0 1,0 0,0-1,0 1,-1 0,1 0,-1 0,1 0,0 0,-1 0,1 1,-1-1,0 0,1 1,-1-1,0 1,1 0,-1-1,0 1,1 0,-1 0,0 0,1 0,-1 0,0 1,1-1,-1 1,0-1,1 1,-99 4,1 5,0 4,-81 24,107-23,-918 158,910-160,-1-4,1-3,-41-4,87-7,34 5,1 0,-1 0,1 0,-1 0,1 0,-1 0,1 0,-1 0,1 0,0 0,-1 0,1 0,-1 0,1-1,-1 1,1 0,-1 0,1 0,0-1,-1 1,1 0,-1-1,1 1,0 0,-1-1,1 1,0 0,0-1,-1 1,1-1,0 1,0-1,0 1,-1 0,1-1,0 1,0-1,0 1,0-1,0 1,0-1,0 1,0-1,0 1,0-1,0 1,0-1,0 1,0-1,1 1,-1 0,0-1,0 1,1-1,-1 1,0-1,0 1,1 0,-1-1,1 1,105-54,-83 45,272-90,34 5,344-67,-171 44,-332 82,-205 35,-918 172,709-146,431-40,129-28,-71 7,1167-139,-825 124,-807 89,-1460 160,1403-180,1282-151,3 29,-401 58,-597 42,-27 1,-288 20,-1228 113,1110-107,338-13,87-6,82-3,633-70,837-89,-1243 132,-1112 85,467-28,-938 24,1133-55,-33 1,-151-19,241 1,81 15,1 1,-1 0,0 0,1 0,-1 0,0 0,0 0,1-1,-1 1,0 0,1-1,-1 1,1 0,-1-1,0 1,1-1,-1 1,1-1,-1 1,1-1,-1 0,1 1,0-1,-1 1,1-1,0 0,-1 1,1-1,0 0,0 0,0 1,-1-1,1 0,0 1,0-1,0 0,0 0,0 1,1-1,-1 0,0 1,0-1,0 0,1 0,-1 1,0-1,1 0,-1 1,0-1,1 1,-1-1,1 1,-1-1,1 0,-1 1,1 0,-1-1,1 1,0-1,-1 1,1 0,0-1,-1 1,1 0,0 0,47-24,114-27,114-18,-182 47,513-93,-377 76,109-10,-297 40,-43 9,1-1,0 1,0 0,0 0,0-1,-1 1,1 0,0-1,0 1,0 0,0-1,0 1,0-1,0 1,0 0,0-1,0 1,0 0,0-1,1 1,-1 0,0-1,0 1,0 0,0-1,0 1,1 0,-1 0,0-1,0 1,1 0,-1-1,-303 30,-1214 137,897-110,658-60,1391-125,-324 69,-767 54,-410 19,-161 19,-1203 190,395-21,934-174,107-27,0 0,1 1,-1-1,1 0,-1 0,0 0,1 0,-1 1,0-1,1 0,-1 0,0 1,0-1,1 0,-1 1,0-1,0 0,1 1,-1-1,0 0,0 1,0-1,0 0,0 1,1-1,-1 1,0-1,0 0,0 1,0-1,0 1,0-1,0 0,0 1,0-1,-1 1,1-1,0 0,0 1,0-1,0 1,73 2,1-2,0-4,4-3,-14 2,1226-106,-168 43,-1057 63,34-2,0 3,1 5,-1 4,26 8,-118-13,-4-1,0 0,0 0,1 1,-1-1,0 1,0 0,0 0,0 0,0 0,0 0,0 1,0-1,-1 1,1 0,0 0,-1 0,0 0,1 0,0 2,-4-1,0-1,-1 1,1-1,-1 1,1-1,-1 0,0 0,0 0,0 0,0 0,-1 0,1 0,0-1,-1 1,1-1,-1 1,1-1,-1 0,0 0,0 0,1-1,-2 1,2 0,-69 24,-1-4,-1-2,0-4,-9-2,-6 3,-1098 199,118-65,1055-146,46-7,372-48,1028-113,-894 119,170 22,-668 24,-31 5,-30-1,-478 59,-843 131,954-135,-118 10,1050-153,897-111,-1237 165,-189 25,-40 7,2-1,-1145 120,-597 59,1686-174,-304 26,-136-16,502-17,-1 1,0-1,0 0,0-2,0 0,0 0,1-2,-1 0,1-1,0 0,-7-5,22 10,0-1,0 1,0 0,0 0,1-1,-1 1,0-1,0 1,0-1,1 1,-1-1,0 1,1-1,-1 1,1-1,-1 0,1 0,-1 1,1-1,-1 0,1 0,-1 1,1-1,0 0,0 0,-1 0,1 0,0 0,0 1,0-1,0 0,0 0,0 0,0 0,0 0,0 0,1 1,-1-1,0 0,0 0,1 0,-1 0,1 1,-1-1,1 0,-1 1,1-1,-1 0,1 0,39-25,-39 25,118-52,3 6,1 4,100-19,-182 51,367-90,4 17,3 19,77 11,-303 48,-189 6,0 1,0-1,0 0,0 0,0 1,-1-1,1 0,0 1,0-1,0 0,0 1,0-1,0 0,0 1,0-1,0 0,0 1,0-1,0 0,0 1,0-1,1 0,-1 1,0-1,0 0,0 1,0-1,1 0,-1 0,0 1,0-1,0 0,1 0,-1 1,0-1,0 0,1 0,-1 0,0 1,1-1,-1 0,0 0,1 0,-1 0,0 0,1 0,-1 0,0 0,1 0,-1 0,0 0,1 0,-1 0,-33 11,31-10,-318 72,-159 10,392-69,-905 142,420-66,-364 3,806-94,131 1,0-1,-1 1,1-1,-1 1,1-1,-1 0,1 1,-1-1,1 0,-1 0,0 1,1-1,-1 0,0 0,1 0,-1 1,0-1,0 0,0 0,0 0,0 1,0-1,0 0,0 0,0 0,0 0,-1 1,1-1,0 0,0 0,-1 0,1 1,-1-1,1 0,-1 1,1-1,-1 0,1 1,-1-1,1 0,-1 1,0-1,1 1,-1-1,0 1,0 0,1-1,-1 1,0 0,0-1,1 1,-1 0,0 0,0 0,0 0,0 0,1 0,-1 0,0 0,0 0,175-68,417-93,699-107,-1258 262,83-16,1 5,0 6,57 3,-213 16,-1393 187,1244-173,-720 65,888-86,2 1,-1-1,1 0,0-2,0 0,0-2,0 0,-16-5,34 8,0 0,0 0,0 1,0-2,0 1,0 0,0 0,1 0,-1 0,0 0,0-1,0 1,0 0,0-1,0 1,1-1,-1 1,0-1,0 1,1-1,-1 0,0 1,1-1,-1 0,0 1,1-1,-1 0,1 0,-1 0,1 0,0 1,-1-1,1 0,0 0,0 0,0 0,-1 0,1 0,0 0,0 0,0 0,0 0,1 1,-1-1,0 0,0 0,1 0,-1 0,0 0,1 0,-1 0,1 1,-1-1,1 0,-1 0,1 1,-1-1,1 0,52-30,155-37,3 10,29 3,-13 2,307-62,178 0,-582 104,-109 13,-30 9,-169 37,130-39,-1475 276,1473-276,-285 50,-2-14,-92-10,318-39,111 4,1 0,-1 0,0-1,1 1,-1 0,0-1,1 1,-1 0,0-1,0 1,1 0,-1-1,0 1,0-1,0 1,0-1,1 1,-1 0,0-1,0 1,0-1,0 1,0-1,0 1,0-1,0 1,0-1,0 1,-1 0,1-1,0 1,0-1,0 1,0-1,-1 1,1 0,0-1,0 1,-1 0,1-1,0 1,-1 0,1-1,0 1,-1 0,1-1,-1 1,1 0,0 0,-1 0,1 0,-1-1,1 1,-1 0,1 0,-1 0,1 0,0 0,-1 0,1 0,-1 0,1 0,-1 0,1 0,-1 0,1 1,-1-1,1 0,34-18,158-50,3 8,137-21,-129 33,386-86,253-10,-833 144,-31 4,-738 136,-579 115,1067-211,-165 1,295-45,142-1,1 1,0-1,-1 0,1 1,-1-1,1 0,0 0,-1 1,0-1,1 0,-1 0,0 0,1 0,-1 1,0-1,0 0,0 0,1 0,-1 0,0 0,0 0,0 0,-1 0,1 1,0-1,0 0,0 0,-1 0,1 0,0 0,-1 1,1-1,-1 0,1 0,-1 1,1-1,-1 0,0 1,1-1,-1 0,0 1,1-1,-1 1,0-1,0 1,0-1,1 1,-1 0,-1-1,240-78,271-68,100 3,-366 92,831-158,-741 157,-321 55,-32 5,-927 215,709-172,-1605 336,1417-299,-234 9,554-95,107 0,0-1,-1 0,1 0,-1 0,1 0,-1 0,1 0,-1 0,1 0,-1 0,1 0,0-1,-1 1,1 0,-1 0,1 0,-1-1,1 1,-1 0,1-1,-1 1,0 0,1-1,-1 1,1 0,-1-1,0 1,1-1,-1 1,0-1,0 1,1-1,-1 1,0-1,0 1,0-1,0 1,1-1,-1 1,0-1,0 1,0-1,0 0,0 1,0-1,0 1,-1-1,1 1,0-1,0 1,0-1,-1 1,1-1,0 1,0-1,-1 1,1-1,0 1,-1 0,1-1,0 1,-1-1,1 1,-1 0,1-1,-1 1,1 0,-1 0,1-1,-1 1,210-85,242-60,7 20,172-13,147-8,-747 141,41-7,0 3,1 3,17 3,-75 9,-35 5,-82 22,0-5,-55 6,104-22,-1848 361,632-145,879-186,266-54,124 12,0 0,1 0,-1 0,0-1,0 1,0 0,0-1,0 1,1-1,-1 1,0-1,1 1,-1-1,0 0,1 1,-1-1,0 0,1 0,-1 1,1-1,-1 0,1 0,0 0,-1 1,1-1,0 0,0 0,-1 0,1 0,0 0,0 0,0 0,0 0,0 1,0-1,1 0,-1 0,0 0,0 0,1 0,-1 0,0 1,1-1,-1 0,1 0,-1 0,1 1,-1-1,1 0,-1 1,1-1,0 0,0 1,-1-1,1 1,0-1,0 1,0-1,-1 1,2 0,16-14,2 2,0 0,0 1,1 1,0 1,1 1,8-1,4-4,574-191,380-66,-196 103,-543 135,-229 32,-27 4,-35 8,41-12,-668 149,-1268 275,1668-366,-3-11,-118-1,270-47,121 0,0 1,-1 0,1 0,0 0,-1 0,1-1,0 1,-1 0,1-1,-1 1,1 0,-1-1,1 1,-1-1,1 1,-1-1,1 1,-1-1,1 1,-1-1,0 1,1-1,-1 0,0 1,1-1,-1 1,0-1,0 0,0 1,0-1,0 0,0 0,0 1,0-1,0 0,0 1,0-1,0 0,0 1,0-1,-1 0,1 1,0-1,0 1,-1-1,1 0,0 1,-1-1,1 1,-1-1,1 1,-1-1,1 1,-1-1,1 1,-1 0,0-1,1 1,-1 0,1-1,-1 1,0 0,1 0,-1 0,0 0,1-1,-1 1,0 0,1 0,-1 0,23-15,1 0,1 2,0 1,1 0,25-7,-12 4,406-152,326-74,410-60,-1051 274,-108 25,-30 10,-283 87,215-74,-2040 530,1799-468,-59 14,-204 20,425-100,119-20,37 2,-1 0,1 1,-1-1,1 0,0 1,-1-1,1 0,0 0,-1 1,1-1,0 0,0 0,0 0,0 1,0-1,0 0,0 0,0 0,0 1,0-1,0 0,0 0,1 0,-1 1,0-1,0 0,1 0,-1 1,1-1,-1 0,1 1,-1-1,1 1,-1-1,1 0,-1 1,1-1,0 1,-1 0,1-1,0 1,0-1,-1 1,1 0,0 0,0-1,-1 1,1 0,0 0,0 0,0 0,-1 0,2 0,-1-1,53-29,1 2,2 2,43-12,-33 12,465-172,7 23,26 20,-101 43,-445 111,-29 11,-197 63,-1219 359,871-268,515-153,-158 50,-3-9,-175 21,299-72,82-14,10 2,1 0,0 0,0 1,1 1,1 1,-1 1,2 0,22-11,14-6,997-416,-100 134,-897 292,-873 265,-129 26,821-241,-1-6,-42 1,119-28,51-4,-1 1,1 0,-1-1,0 1,1 0,-1-1,1 1,-1 0,0-1,1 1,-1-1,0 1,0-1,1 1,-1-1,0 1,0-1,0 1,1-1,-1 1,0-1,0 1,0-1,0 0,0 1,0-1,0 1,0-1,0 1,-1-1,1 1,0-1,0 1,0-1,-1 1,1-1,0 1,0-1,-1 1,1-1,0 1,-1 0,1-1,-1 1,1-1,-1 1,1 0,-1 0,1-1,0 1,-1 0,0 0,1-1,-1 1,1 0,201-90,988-327,-836 299,-273 84,-128 35,-1414 428,1135-316,327-112,0-1,0 0,0 0,0 0,1 0,-1 1,0-1,0 0,0 0,0 1,0-1,0 0,0 0,0 0,0 1,0-1,0 0,0 0,0 1,0-1,0 0,0 0,0 1,0-1,0 0,0 0,0 0,0 1,33-5,89-26,-2-6,114-49,-30 10,717-233,-680 228,-452 135,-295 101,-110 68,536-193,1 3,2 4,-40 28,114-65,1 0,0-1,0 1,0 0,0 0,0 0,0 1,0-1,1 0,-1 1,0-1,1 1,-1 0,1-1,-1 1,1 0,0 0,0 0,0 0,0 0,0 0,0 0,0 1,1-1,-1 0,1 0,0 0,-1 1,1-1,0 0,0 0,1 1,-1-1,0 0,1 0,0 2,68 25,-16-22,-1-1,1-4,0-1,0-3,-1-1,50-12,-58 10,851-128,-176 18,-607 100,1 6,0 4,69 8,-76 21,-104-23,0 0,1 0,-1 0,0 0,0 0,0 1,0-1,0 1,-1-1,1 1,0 0,-1-1,1 1,-1 0,1 0,-1 0,0 0,0 0,0 1,0-1,0 0,-1 0,1 1,-1-1,1 0,-1 1,0-1,0 1,0-1,0 0,0 1,-1-1,1 0,-1 1,1-1,-1 0,0 1,0-1,0 0,0 0,0 0,-1 0,1 0,-10 14,-1-1,0-1,-1 0,-1 0,0-1,-1-1,0-1,-11 7,4-3,-145 96,-5-8,-4-8,-44 11,-206 111,395-201,18-9,0-1,0 2,0 0,1 0,0 1,1 0,0 1,-9 10,20-19,-1 0,1-1,-1 1,1-1,-1 1,1 0,0-1,-1 1,1 0,0-1,0 1,0 0,-1-1,1 1,0 0,0-1,0 1,0 0,0 0,0-1,0 1,0 0,1-1,-1 1,0 0,0-1,1 1,-1 0,0-1,1 1,-1 0,0-1,1 1,-1-1,1 1,-1-1,1 1,-1-1,1 1,0-1,-1 1,1-1,0 0,-1 1,1-1,0 0,-1 0,1 0,0 1,-1-1,1 0,0 0,43 6,-41-5,80-2,0-4,-1-3,0-3,0-4,-2-4,49-7,677-121,-717 128,0 4,0 4,1 4,1 4,2 4,-77 0,0 1,0 1,0 0,0 1,0 1,0 0,-1 1,1 2,-13-7,1 1,-1-1,0 1,0 0,0 1,0-1,0 0,-1 1,1 0,-1-1,1 1,-1 0,0 0,0 0,0 1,-1-1,1 0,-1 1,0-1,0 1,0 0,0-1,-1 1,1-1,-1 1,0 0,0 0,0-1,-1 1,1 0,-1-1,0 1,0-1,0 1,0-1,-1 1,1-1,-2 1,-7 13,0-2,-1 1,-1-2,-1 1,0-1,0-1,-2-1,1 0,-11 6,13-9,-155 108,-5-7,-5-8,-166 68,289-143,-552 278,535-255,71-49,-1-1,1 1,0-1,0 1,0-1,0 1,0 0,0-1,0 1,0-1,0 1,0 0,0-1,0 1,0-1,1 1,-1 0,0-1,0 1,1-1,-1 1,0-1,1 1,-1-1,0 1,1-1,-1 0,1 1,-1-1,1 1,-1-1,1 0,-1 1,1-1,-1 0,1 0,-1 0,1 1,0-1,-1 0,1 0,-1 0,1 0,0 0,-1 0,1 0,-1 0,1 0,0 0,-1 0,1-1,-1 1,1 0,-1 0,1-1,0 1,-1 0,1 0,-1-1,1 1,-1-1,213-55,-143 33,472-146,388-61,-791 205,1 7,0 6,1 5,22 8,-160-1,7-1,1 0,-1 1,0 0,1 1,-1 0,0 1,0 0,1 1,-1 0,-1 0,1 1,-1 0,1 1,-1 0,0 0,-1 1,1 0,5 6,-13-9,0 1,-1-1,1 1,-1-1,0 1,1-1,-1 1,-1-1,1 1,-1-1,1 0,-1 1,0-1,0 1,0-1,-1 0,1 0,-1 0,0 0,0 0,0 0,0 0,0-1,-1 1,1-1,-1 1,1-1,-1 0,0 0,0 0,-2 0,-65 51,-3-4,-2-2,-1-4,-81 32,106-50,-1158 515,884-400,192-75,132-65,1 0,-1 0,0 0,1 0,-1 0,0 0,1 0,-1 0,1 0,-1 1,0-1,1 0,-1 0,1 1,-1-1,0 0,1 1,-1-1,1 1,-1-1,1 1,0-1,-1 1,1-1,-1 1,1-1,0 1,-1-1,1 1,0-1,0 1,0 0,-1-1,1 1,0 0,0-1,0 1,0 0,0-1,0 1,0 0,0-1,0 1,0-1,1 1,-1 0,0-1,0 1,1 0,-1-1,0 1,1-1,-1 1,0-1,1 1,-1-1,1 1,0-1,40 7,47-12,0-4,0-3,24-10,-60 12,28-5</inkml:trace>
  <inkml:trace contextRef="#ctx0" brushRef="#br0" timeOffset="45007.654">11989 8886,'-33'-9,"0"1,0 2,0 1,-1 1,0 2,0 2,1 1,-1 2,32-3,221-27,-116 27,-459 0,335-2,23-5,34-6,-7 5,-6 1,0 1,1 1,0 2,0 0,0 1,13 1,-37 1,1-1,0 1,0-1,0 1,-1 0,1-1,0 1,0 0,0 0,0 0,0 0,0 0,0 0,0 0,-1 0,1 0,0 0,0 0,0 0,0 1,0-1,0 0,-1 1,1-1,0 1,0-1,0 1,-1-1,1 1,0-1,-1 1,1 0,0-1,-1 1,1 0,-1 0,1-1,-1 1,0 0,1 0,-1 0,0 0,1-1,-1 1,0 0,0 0,0 0,0 0,0 0,0 0,0 0,0 0,0-1,0 1,-1 0,1 0,0 0,-1 0,1 0,0-1,-1 1,1 0,-1 0,1 0,-1-1,0 1,1 0,-1-1,0 1,-16 10,0-1,0-1,-1 0,0-1,-1-1,0-1,0 0,-15 1,19-3,-22 18,42-17</inkml:trace>
  <inkml:trace contextRef="#ctx0" brushRef="#br0" timeOffset="45842.324">12299 9027,'0'4,"5"3,2 4,-6 0,2-1,6-3,6-3,4-1,5-2,3-1,-4 0</inkml:trace>
  <inkml:trace contextRef="#ctx0" brushRef="#br0" timeOffset="56001.863">12920 9366,'-6'-2,"0"0,0 0,1 0,-1-1,1 0,-1 0,1-1,0 1,0-1,0 0,1 0,-1-1,1 0,0 0,4 5,-1-1,1 0,-1 0,1 1,-1-1,1 0,0 0,0 0,-1 1,1-1,0 0,0 0,0 0,0 0,0 0,0 1,0-1,0 0,0 0,0 0,1 0,-1 1,0-1,1 0,-1 0,0 0,1 1,-1-1,1 0,-1 1,1-1,-1 0,1 1,0-1,-1 1,1-1,0 1,-1-1,1 1,0-1,0 1,0 0,-1-1,1 1,0 0,0 0,0-1,0 1,-1 0,1 0,0 0,0 0,1 0,48 0,-14 3,0 3,0 1,-1 1,0 2,0 2,-1 1,-1 1,0 2,-1 2,10 8,-39-25,-1 0,0 0,0 1,0-1,0 1,0 0,0 0,0-1,-1 1,1 0,-1 0,1 1,-1-1,0 0,0 0,0 1,0-1,0 0,-1 1,1-1,-1 1,1-1,-1 1,0-1,0 1,0 0,0-1,-1 1,1-1,-1 1,1-1,-1 0,0 1,0-1,0 0,0 1,0-1,-1 0,1 0,-1 0,1 0,-1 0,-1 1,-50 33,54-35,0 1,0-1,0 1,0-1,0 0,1 0,-1 0,0 1,1-1,-1 0,1-1,-1 1,1 0,-1 0,1-1,-1 1,1-1,0 1,-1-1,1 1,0-1,-1 0,1 0,0 0,0 0,-1 0,1-1,0 1,-1 0,1-1,0 0,208-27,-200 27,-1 1,1-1,-1 2,1-1,-1 1,1 1,-1 0,0 0,0 1,0 0,0 1,0 0,-1 0,1 0,-1 1,0 1,-1-1,1 1,2 4,-9-4,-1 0,0 0,0 0,-1 0,1 0,-1 0,0 0,-1 0,1 0,-1-1,-1 1,1 0,-1-1,0 0,0 1,0-1,-1-1,0 1,0 0,0-1,0 0,-1 0,0 0,-4 2,-113 103,121-108,0 0,-1 0,1 0,0 1,0-1,0 0,0 1,0-1,0 1,0-1,0 1,0-1,1 1,-1 0,1-1,-1 1,1 0,0-1,-1 1,1 0,0 0,0-1,1 1,-1 0,0-1,0 1,1 0,-1 0,1-1,-1 1,1-1,0 1,0-1,0 1,0-1,0 1,0-1,0 0,0 1,0-1,1 0,-1 0,0 0,1 0,-1 0,1 0,0 0,14 5,0-1,0 0,0-2,1 1,-1-2,1 0,-1-2,1 1,0-2,0 0,13 0,-11 1,61 0,1 3,-1 3,4 4,-82-10,0 0,0-1,0 1,-1 0,1 0,0 0,0 0,0 0,0 1,0-1,0 0,0 1,-1-1,1 1,0 0,0 0,-1 0,1 0,0 0,-1 0,1 0,-1 0,1 1,-1-1,0 0,0 1,0 0,1-1,-1 1,-1-1,1 1,0 0,0 0,-1 0,1-1,-1 1,1 0,-1 0,0 0,0 0,1 0,-2 0,1 0,0 0,0 1,-10 7,1-1,-2 0,1 0,-1-1,0 0,-1-1,0 0,0-1,0 0,-1-1,-3 1,-20 9,-254 103,282-115,2-2,1 1,0-1,0 1,1 0,-1 1,0-1,1 1,-1 0,1 0,0 0,0 0,0 1,0 0,-1 2,5-5,1 1,-1-1,1 1,-1-1,1 0,0 1,0-1,-1 0,1 0,0 0,0 0,0 0,0 0,1 0,-1 0,0 0,0 0,1 0,-1-1,0 1,1 0,-1-1,0 1,1-1,-1 0,1 0,-1 1,1-1,-1 0,1 0,-1 0,1 0,-1-1,1 1,-1 0,1-1,-1 2,71 2,0-3,0-3,45-9,57-2,83 11,-256 2,0 1,1 0,-1-1,0 1,1 0,-1 0,0 0,1 0,-1 0,1 0,-1 0,0 1,1-1,-1 1,0-1,1 0,-1 1,0 0,0-1,1 1,-1 0,0 0,0 0,0-1,0 1,0 0,0 0,0 1,0-1,-1 0,1 0,0 0,-1 1,1-1,-1 0,1 0,-1 1,0-1,1 0,-1 1,0-1,0 1,0-1,0 0,0 1,0-1,0 1,-1-1,1 0,0 1,-1-1,1 0,-1 1,-121 67,54-40,-1-3,-1-3,-54 10,50-10,98-14,292-5,-314-4,1-1,0 1,-1 0,1 0,0 0,-1 1,1-1,0 0,-1 1,1 0,0 0,-1 0,1 0,-1 0,0 0,1 1,-1-1,0 1,0-1,0 1,0 0,0 0,0 0,0 0,-1 0,1 0,-1 1,0-1,1 1,-1-1,0 1,0-1,-1 1,1-1,0 1,-1 0,0-1,1 1,-1 0,0-1,-1 1,1 0,0 0,-1-1,0 1,-5 6,-1-1,-1 1,0-2,0 1,0-1,-1 0,0-1,-1 0,-4 2,-13 9,-184 121,208-137,1-1,0 1,0-1,0 1,0 0,0 0,1 0,-1 0,0 0,0 0,0 0,1 1,-1-1,1 1,-1-1,1 1,0 0,-1-1,1 1,0 0,0 0,0 0,1 0,-1 0,0 0,1 0,-1 0,1 0,0 0,-1 0,1 0,0 1,0-1,1 0,-1 0,0 0,1 0,-1 0,1 0,0 0,0 0,-1 0,1 0,0 0,1 0,-1-1,0 1,1 0,0 0,14 4,0 0,0-1,1 0,0-1,0-2,0 1,0-2,0 0,1-1,-1-1,0-1,0 0,0-1,11-4,15 0,0 1,1 2,-1 2,31 2,-73 0,-1-1,1 1,0 0,0-1,0 1,0 0,-1 0,1-1,0 1,0 0,0 0,0 0,0 0,0 0,0 0,-1 1,1-1,0 0,0 0,0 0,0 1,-1-1,1 1,0-1,0 0,0 1,-1 0,1-1,0 1,-1-1,1 1,-1 0,1-1,0 1,-1 0,0 0,1-1,-1 1,1 0,-1 0,0 0,0 0,1-1,-1 1,0 0,0 0,0 0,0 0,0 0,0 0,0-1,0 1,0 0,-1 0,1 0,0 0,-1 0,1-1,0 1,-1 0,1 0,-1-1,1 1,-1 0,1 0,-1-1,0 1,1-1,-1 1,-21 17,-1-1,0-1,-1-1,-1-1,0-2,-13 5,-35 19,33-4,40-31,-1 0,0-1,1 1,-1 0,1 0,-1 0,1-1,0 1,-1 0,1 0,0 0,-1 0,1 0,0 0,0 0,0 0,0-1,0 1,0 0,0 0,0 0,0 0,0 0,1 0,-1 0,0 0,1 0,-1 0,0-1,1 1,-1 0,1 0,0 0,-1-1,1 1,-1 0,1-1,0 1,0-1,-1 1,1 0,0-1,0 0,0 1,0-1,-1 1,1-1,0 0,0 0,1 1,13 2,1 1,-1-2,1 0,0-1,-1-1,1 0,13-2,9 0,367 0,-357 12,-47-10,0 0,0 0,0 0,0 1,-1-1,1 0,0 0,0 1,0-1,-1 1,1-1,0 1,0-1,-1 1,1-1,0 1,-1 0,1-1,-1 1,1 0,-1 0,1-1,-1 1,1 0,-1 0,0 0,0 0,1-1,-1 1,0 0,0 0,0 0,0 0,0 0,0 0,0-1,0 1,0 0,0 0,-1 0,1 0,0 0,-1-1,1 1,0 0,-1 0,1 0,-1-1,1 1,-1 0,0 0,-11 11,-1-1,0 1,-1-2,0 0,0-1,-1 0,-8 2,5-1,-431 198,415-187,34-21,-1 0,1 0,-1 0,1 1,-1-1,1 0,-1 1,1-1,0 0,-1 1,1-1,-1 0,1 1,0-1,0 1,-1-1,1 1,0-1,0 1,-1-1,1 1,0-1,0 1,0-1,0 1,0-1,0 1,0-1,0 1,0-1,0 1,0-1,0 1,0 0,0-1,0 1,1-1,-1 0,0 1,0-1,1 1,-1-1,0 1,1-1,-1 1,0-1,1 0,-1 1,1-1,-1 0,0 1,1-1,-1 0,1 0,-1 1,1-1,-1 0,1 0,-1 0,1 0,-1 0,1 0,-1 0,1 0,0 0,138 6,220-26,-334 18,1 1,-1 0,1 2,-1 1,1 1,1 1,-26-4,1 0,-1 0,0 0,1 0,-1 0,0 0,1 0,-1 0,0 0,1 1,-1-1,0 0,0 1,1-1,-1 1,0-1,0 1,0 0,0 0,0-1,0 1,0 0,0 0,0 0,0 0,0 0,0 0,-1 0,1 1,0-1,-1 0,1 0,-1 0,1 1,-1-1,0 0,0 1,1-1,-1 0,0 1,0-1,0 0,-1 1,1-1,0 0,0 1,-1-1,1 0,0 0,-1 1,0-1,1 0,-1 0,0 0,1 0,-1 0,0 0,0 0,0 0,0 0,0 0,0 0,-1 0,-20 14,0-1,0-2,-2 0,1-1,-2-1,-12 2,-4 3,-322 102,333-103,44-6,32-15,1-1,-2-2,1-2,31-14,52-13,-121 37,4 0,1-1,0 0,-1-1,1-1,-1 0,0 0,-1-1,1 0,-1-1,0-1,-1 0,10-8,-19 14,0 0,1 0,-1 0,0 0,0 0,0 0,0 0,-1-1,1 1,0 0,-1 0,0-1,1 1,-1 0,0-1,0 1,0 0,-1 0,1-1,-1 1,1 0,-1 0,0-1,1 1,-1 0,0 0,-1 0,1 0,0 0,0 0,-1 1,1-1,-1 0,0 1,1-1,-1 1,0-1,-1 1,-83-40,-283-10,61 17,226 19,82 14,-1 0,1 1,0-1,-1 0,1 0,0 0,0 0,0 0,0 1,0-1,0 0,0 0,0 0,0 0,0 0,1 0,-1 1,0-1,0 0,1 0,-1 0,1 1,-1-1,1 0,-1 0,1 1,-1-1,1 1,0-1,-1 0,1 1,0-1,-1 1,1-1,0 1,0 0,0-1,-1 1,1 0,0-1,0 1,0 0,0 0,0 0,1-1,319-159,-305 154,0 0,-1-2,1 0,-2-1,1 0,-1-1,-1-1,0 0,0-1,-1 0,-1-1,0 0,0-1,-2 0,0 0,0-1,-1-1,-1 1,-1-1,0-2,-5 16,-1 0,1-1,-1 1,0 0,0 0,0 0,0 0,0-1,0 1,0 0,-1 0,1 0,-1 0,0 0,0 0,1 0,-1 0,-1 0,1 0,0 0,0 1,-1-1,1 0,-1 1,1-1,-1 1,0 0,1-1,-1 1,0 0,0 0,0 0,0 0,0 0,0 1,0-1,0 1,0-1,-1 1,1 0,-1 0,-92 7,35 9,2 3,0 3,1 2,1 3,-15 11,-32 20,3 5,3 4,-61 55,147-115,1 1,-1 0,1 1,0 0,1 0,0 1,1 0,0 0,0 1,1 0,1 1,0 0,0 0,1 0,1 0,0 1,0 0,2 0,-1 1,4-10,0 0,0 0,0-1,1 1,-1 0,1 0,0-1,0 1,0-1,1 1,-1-1,1 0,-1 0,1 0,0 0,1-1,-1 1,0-1,1 0,-1 0,1 0,0 0,-1-1,2 1,98 25,-37-23,0-2,0-3,0-3,-1-2,1-4,-2-2,13-7,17 0,513-115,-539 119,-92 28,-401 162,-145 106,234-106,295-142,40-32,1 0,-1 0,1-1,-1 1,1 0,-1 0,1 0,0 0,-1 0,1 0,0 0,0 0,-1 0,1 0,0 0,0 0,0 0,0 0,1 0,-1 0,0 0,0 0,1 0,-1 0,0 0,1 0,-1 0,1-1,-1 1,1 0,-1 0,1 0,0-1,0 1,-1 0,1-1,0 1,0 0,0-1,-1 1,1-1,0 0,0 1,0-1,0 0,0 1,1-1,16 6,0-2,1 0,0-1,0 0,-1-2,1 0,0-1,0-1,11-3,-20 4,926-97,-671 64,-178 29,-87 4,0 0,1-1,-1 1,1 0,-1 0,0 0,1 0,-1 0,1 0,-1-1,0 1,1 0,-1 0,1 0,-1 0,1 0,-1 1,0-1,1 0,-1 0,1 0,-1 0,0 0,1 1,-1-1,0 0,1 0,-1 0,0 1,1-1,-1 0,0 1,1-1,-1 0,0 1,0-1,1 0,-1 1,0-1,0 0,0 1,0-1,1 1,-1-1,0 0,0 1,0-1,0 1,0-1,0 1,0-1,0 0,0 1,0-1,0 1,-1-1,1 0,0 1,0-1,0 1,0-1,-1 0,1 1,0-1,-25 18,-231 89,133-61,-883 388,820-362,139-46,66-14,32-10,0-3,0-1,-1-3,1-2,44-12,5 1,323-58,314-43,-595 112,-141 7,-1 0,1 0,-1 0,0 0,1 0,-1 0,0 0,1 0,-1 0,0 1,1-1,-1 0,0 0,1 0,-1 1,0-1,1 0,-1 0,0 1,0-1,1 0,-1 0,0 1,0-1,1 0,-1 1,0-1,0 1,0-1,0 0,0 1,0-1,0 0,0 1,0-1,0 1,0-1,0 0,0 1,0-1,0 0,0 1,0-1,0 0,0 1,0-1,-1 1,1-1,0 0,0 1,0-1,-1 0,1 0,0 1,0-1,-1 0,1 0,0 1,-1-1,1 0,0 0,-1 0,1 1,0-1,-1 0,1 0,0 0,-1 0,-26 17,26-17,-119 57,-4-5,-4-5,25-8,-700 282,435-173,267-100,101-48,1 0,0 0,0 0,0 1,0-1,0 0,0 0,-1 1,1-1,0 1,0-1,-1 1,1-1,0 1,0-1,-1 1,1 0,-1-1,1 1,0 0,-1-1,1 1,-1 0,0 0,1 0,-1-1,0 1,1 0,-1 0,0 0,0 0,0 0,0 0,0-1,0 1,0 0,0 0,0 0,0 0,0 0,-1 0,1-1,0 1,-1 0,1 0,0 0,-1-1,1 1,-1 0,1 0,-1-1,0 1,1 0,-1-1,0 1,1-1,-1 1,0-1,0 1,1-1,-1 0,0 1,0-1,0 0,32 3,0-2,1-1,-1-1,0-2,0-1,14-5,22-1,105-13,305-41,274 6,-378 57,-290 19,-82-17,0 1,0-1,-1 1,1 0,0-1,0 1,-1 0,0 0,1 0,-1-1,0 1,0 0,1 0,-1 0,-1-1,1 1,0 0,0 0,-1 0,1-1,-1 1,0 0,1 0,-1-1,0 1,0-1,0 1,0-1,0 1,0-1,-1 1,1-1,0 0,-1 0,1 0,-1 0,1 0,-1 0,1 0,-1 0,0-1,1 1,-1 0,-1-1,-44 29,-2-3,-1-1,0-3,-40 11,65-23,-609 210,-381 70,670-192,313-88,30-5,21-8,590-151,142 5,111 19,-677 115,-185 15,-1 1,1-1,0 1,-1-1,1 1,-1-1,1 1,0-1,-1 1,1 0,0-1,0 1,-1-1,1 1,0 0,0-1,0 1,0 0,0-1,0 1,0 0,0-1,0 1,0 0,0-1,0 1,1-1,-1 1,0 0,0-1,1 1,-1-1,0 1,1-1,-1 1,1-1,-1 1,0-1,1 1,-1-1,1 1,-1-1,1 0,0 1,-1-1,1 0,-1 0,1 1,0-1,-1 0,1 0,-1 0,1 0,0 0,-1 1,1-1,0-1,-1 1,1 0,0 0,-1 0,1 0,-1 0,1 0,0-1,0 1,-47 29,45-28,-177 85,-134 42,217-91,-663 264,515-210,-248 56,477-144,21-6,28-8,737-217,-178 75,8 26,98 13,-440 93,-224 24,-37-3,1 1,0-1,-1 0,1 0,-1 0,1 0,0 1,-1-1,1 0,-1 0,1 0,0 1,-1-1,1 0,0 1,0-1,-1 0,1 1,0-1,0 0,-1 1,1-1,0 1,0-1,0 1,0-1,0 0,-1 1,1-1,0 1,0-1,0 1,0-1,0 0,0 1,1-1,-1 1,0-1,0 1,0-1,0 0,0 1,1-1,-1 0,0 1,0-1,1 1,-1-1,0 0,0 1,1-1,-1 0,0 0,1 1,-1-1,1 0,-1 0,0 0,1 1,-203 79,-395 109,-176 42,-410 52,1099-270,89-16,303-72,421-42,-690 112,739-67,-757 70,31-2,0 2,0 2,0 2,0 3,40 8,-90-13,0 0,0 0,-1 0,1-1,0 2,0-1,0 0,0 0,-1 0,1 1,0-1,0 1,0 0,-1-1,1 1,0 0,-1 0,1 0,-1 0,1 0,-1 1,0-1,1 0,-1 1,0-1,0 1,0-1,0 1,0-1,0 1,0 0,-1-1,1 1,-1 0,1 0,-1 0,0-1,1 1,-1 0,0 0,0 0,0 0,-1 0,1-1,0 1,-1 0,1 0,-1 0,1-1,-1 1,-1 1,-95 54,-57-1,-3-6,-1-7,-62 5,154-33,-892 173,603-121,338-55,49-9,312-46,840-81,-1057 113,137 0,-192 30,-72-18,1 0,-2 0,1 1,0-1,0 0,0 0,0 0,-1 0,1 1,-1-1,1 0,-1 0,1 0,-1 0,1 0,-1 0,0 0,0 0,0 0,1-1,-1 1,0 0,0 0,0-1,0 1,0 0,0-1,-1 1,1-1,0 0,0 1,0-1,0 0,0 0,-1 1,1-1,-1 0,2 0,-95 32,-1-4,-53 6,77-17,-1017 238,743-157,313-87,27-4,22-6,38-8,0-1,-1-3,-1-2,19-9,-59 19,852-254,-181 45,-614 182,-74 24,-155 24,-665 153,-607 116,952-191,421-88,40-13,53-9,-24 10,1174-439,-970 358,-181 68,-27 7,-26 10,-325 81,-931 265,1060-295,-2-9,-40-5,119-32,138-5,0 1,0-1,0 0,0 0,0 1,0-1,0 0,0 0,0 0,0 0,0 0,0 0,0 0,0 0,0-1,0 1,0 0,0-1,0 1,0 0,0-1,0 1,0-1,1 0,-1 1,0-1,0 0,0 1,1-1,-1 0,0 0,1 0,-1 1,1-1,-1 0,1 0,-1 0,1 0,0 0,0 0,-1 0,1 0,0 0,0 0,0 0,0 0,0 0,0 0,0 0,0 0,1 0,-1 0,0 0,1 0,-1 0,0 0,1 0,-1 0,1 0,0 0,-1 0,1 1,0-2,56-43,294-137,-301 159,810-335,-348 153,-342 130,150-91,-271 130,-89 34,-327 122,15 6,-406 144,-650 137,1250-371,-2-8,-124 6,280-34,-8 2,0-2,0 1,0-1,0-1,0 0,0-1,0 0,0-1,-3-1,14 3,0 1,0-1,0 1,0-1,0 0,0 1,0-1,0 0,1 0,-1 0,0 0,0 1,1-1,-1 0,0 0,1 0,-1 0,1-1,-1 1,1 0,0 0,0 0,-1 0,1 0,0 0,0-1,0 1,0 0,0 0,0 0,0 0,1-1,-1 1,0 0,1 0,-1 0,1 0,-1 0,1 0,-1 0,1 0,0 0,-1 0,1 0,0 0,0 1,0-1,0 0,0 1,0-1,0 0,19-20,0 2,1 0,1 1,1 1,0 2,1 0,15-6,-15 7,295-157,206-73,1039-368,-544 281,-998 327,-39 14,-575 236,520-217,-1299 496,784-332,-321 51,776-215,0-5,-2-7,-70-1,197-16,2 1,-1-1,1 1,0-1,0 0,0 0,0 0,0-1,0 0,0 0,0 0,0-1,0 0,0 0,1 0,-1 0,0-1,1 1,-2-3,6 2,0 0,0 0,0 0,0 0,0 0,1 0,0 0,-1 0,1 0,0 0,1 0,-1 0,0 0,1 1,0-1,0 0,-1 1,1 0,1-1,-1 1,0 0,0 0,1 0,0 0,-1 1,1-1,0 1,0-1,56-40,2 2,2 2,64-27,-83 43,488-232,11 23,76 2,-120 68,360-60,-622 177,-176 39,-47 14,-40 5,-288 83,-1284 338,1070-301,-196 10,614-126,-1-5,0-5,-36-4,130-4,0-1,0 0,0-1,1-1,-1-1,0 0,1-1,-3-2,17 6,0 1,0-1,1 0,-1 0,0 0,1 0,-1 0,0 0,1-1,0 1,-1 0,1-1,0 1,-1-1,1 1,0-1,0 0,0 0,1 1,-1-1,0 0,1 0,-1 0,1 0,-1 0,1 0,0 1,0-1,0 0,0 0,0 0,0 0,1 0,-1 0,1 0,-1 0,1 0,0 1,-1-1,1 0,0 0,0 1,1-1,-1 1,0-1,0 1,1-1,-1 1,77-69,32 1,3 4,103-42,-193 96,213-95,5 9,3 12,5 10,129-18,-144 51,-205 43,-27 7,-85 29,-221 63,-185 30,130-50,-3-15,-209 4,327-62,206-16,38 9,-1-1,1 1,-1 0,1-1,-1 1,1 0,-1-1,1 1,-1-1,1 1,0-1,-1 1,1-1,0 1,-1-1,1 1,0-1,0 0,0 1,-1-1,1 1,0-1,0 0,0 1,0-1,0 1,0-1,0 0,0 1,0-1,0 1,1-1,-1 0,0 1,0-1,1 1,-1-1,0 1,1-1,-1 1,0-1,1 1,-1-1,1 1,-1-1,0 1,1 0,-1-1,1 1,0 0,-1-1,1 1,-1 0,1 0,-1 0,1-1,27-17,0 1,1 1,0 2,1 1,1 1,14-3,10-5,234-87,5 13,3 13,128-11,-336 77,1 5,0 3,33 4,-45 16,-77-13,-1 1,1-1,-1 1,1 0,-1-1,0 1,1 0,-1 0,0-1,1 1,-1 0,0 0,0-1,0 1,0 0,0 0,0-1,0 1,0 0,0 0,0-1,0 1,-1 0,1 0,0-1,0 1,-1 0,1 0,0-1,-1 1,1 0,-1-1,1 1,-1-1,1 1,-1-1,0 1,1-1,-1 1,0-1,1 1,-1-1,0 0,1 1,-1-1,0 0,0 0,0 1,-18 10,0 0,-1-2,0 0,0-1,-1-1,-15 3,9-2,-724 183,-44 35,647-175,115-32,32-18,1-1,0 1,-1-1,1 1,0 0,0-1,-1 1,1 0,0-1,0 1,0 0,0-1,0 1,0 0,0-1,0 1,0 0,0 0,0-1,0 1,1 0,-1-1,0 1,0-1,1 1,-1 0,0-1,1 1,-1-1,1 1,-1-1,1 1,-1-1,1 1,-1-1,1 1,-1-1,1 0,-1 1,1-1,0 0,-1 0,1 1,0-1,-1 0,1 0,0 0,-1 0,1 0,0 0,-1 0,1 0,0 0,-1 0,1 0,0 0,-1-1,1 1,0 0,-1 0,1-1,0 1,-1-1,60 7,1-4,-1-2,0-3,7-3,-1 1,668-74,188-66,-618 94,-229 39,168-29,113-38,-348 77,-1 1,0-1,-1 1,1-1,-1-1,1 1,-1-1,0 0,0-1,0 1,-1-1,1 0,-1-1,1 0,-6 4,1 0,-1-1,0 1,0 0,0 0,0 0,0-1,0 1,0 0,-1 0,1 0,0-1,-1 1,1 0,-1 0,1 0,-1 0,1 0,-1 0,0 0,0 0,1 0,-1 0,0 0,0 1,0-1,0 0,0 1,0-1,0 0,0 1,0-1,0 1,0 0,-1-1,1 1,0 0,0-1,0 1,-1 0,1 0,0 0,0 0,0 1,-1-1,-37-7,-1 2,1 1,-1 3,0 1,-31 4,59-4,-311 29,-313 71,-270 99,-23 50,361-94,446-124,695-203,195-34,453-51,-943 211,1 12,148 7,-395 25,-19 1,0 0,-1 1,1 0,0 1,0 0,0 1,-1 1,1 0,10 4,-23-7,1 1,-1-1,1 0,-1 1,1-1,-1 1,1 0,-1-1,1 1,-1-1,0 1,1 0,-1-1,0 1,0 0,1-1,-1 1,0 0,0-1,0 1,0 0,0-1,0 1,0 0,0-1,0 1,0 0,0 0,-1-1,1 1,0 0,0-1,-1 1,1-1,0 1,-1 0,1-1,-1 1,1-1,-1 1,1-1,-1 1,1-1,-1 1,1-1,-1 0,0 1,1-1,-1 0,0 0,1 1,-1-1,0 0,1 0,-1 0,0 0,1 0,-1 0,0 0,-203 91,-955 328,996-360,-713 233,675-250,189-47,28-7,57-27,1 3,2 4,17-3,-56 21,563-195,8 27,131-1,-614 154,1055-215,-1137 238,-29 9,-29 8,-241 88,134-58,-1924 765,1246-493,503-217,446-151,620-213,10 35,578-88,-992 252,257-12,-449 78,-172 2,1 1,-1 0,0 0,1 0,-1 0,1 0,-1 0,0 1,1-1,-1 0,1 1,-1-1,0 1,0-1,1 1,-1 0,0-1,0 1,0 0,1 0,-1 0,0 0,0 0,-1 0,1 0,0 0,0 0,0 1,-1-1,1 0,-1 0,1 1,-1-1,1 0,-1 1,-34 38,-22-7,-2-2,-1-3,-30 9,52-21,-865 306,785-284,-473 149,-9-26,-163 4,618-142,130-26,36-7,-21 9,345-120,356-75,-671 188,713-175,531-54,-1131 218,1 5,32 7,-133 11,-44-3,1-1,0 0,-1 0,1 1,-1-1,1 0,0 1,-1-1,1 0,-1 1,1-1,-1 1,1-1,-1 1,1-1,-1 1,0 0,1-1,-1 1,0-1,1 1,-1 0,0-1,0 1,0 0,0-1,1 1,-1 0,0-1,0 1,0 0,0-1,-1 1,1 0,0-1,0 1,0 0,0-1,-1 1,1 0,0-1,-1 1,1-1,0 1,-1 0,1-1,-1 1,1-1,-1 1,1-1,-1 0,1 1,-1-1,0 1,1-1,-1 0,0 0,1 1,-1-1,1 0,-1 0,0 0,0 0,1 0,-1 0,0 0,-26 18,-1-2,-1-1,0-1,-1-2,-14 4,-13 6,-766 273,-297 44,175-105,862-220,50-12,44-15,84-27,1 4,56-11,-31 9,1160-337,7 49,-1124 296,-130 30,-34 7,-96 31,-1188 330,1226-353,-1009 239,856-218,155-32,38-13,38-7,256-97,1071-319,-593 204,41-34,-675 213,-105 40,-30 9,-58 13,1 4,0 2,-12 9,17-6,-615 198,-824 239,1352-418,-2-6,-126 9,225-44,57 1,0-1,-1 0,1 0,-1 0,1 1,-1-1,1 0,0 0,-1 0,1 0,-1 0,1 0,-1 0,1 0,-1 0,1 0,0 0,-1-1,1 1,-1 0,1 0,-1 0,1 0,0-1,-1 1,1 0,0-1,-1 1,1 0,0 0,-1-1,1 1,0 0,0-1,-1 1,1-1,0 1,0 0,0-1,-1 1,1-1,0 1,0-1,0 1,0-1,0 1,0 0,0-1,0 1,0-1,0 1,0-1,0 1,0-1,0 1,1 0,-1-1,0 1,0-1,25-19,28-9,0 3,2 1,33-8,-27 10,1899-651,-992 358,-823 262,-116 38,-29 10,-87 26,-1002 287,745-206,-680 177,820-242,159-38,40-12,98-41,-72 46,259-102,232-56,-457 150,891-249,219-69,-1163 334,116-36,-1-5,-3-5,68-40,-133 53,-43 13,-36 18,-17 7,0 2,0 3,1 1,-16 7,3-1,-789 217,-409 97,1152-307,-377 70,375-89,102-15,89-38,142-43,103-22,-206 74,580-178,-263 88,-6-18,20-31,-412 161,-18 8,0 0,-1-2,0 0,-1-2,0 0,15-14,-36 27,0 1,0-1,0 1,0-1,0 0,0 1,0-1,0 0,-1 0,1 0,0 0,0 0,-1 0,1 0,-1 0,1 0,-1 0,1 0,-1 0,1 0,-1 0,0 0,0-1,0 1,0 0,1 0,-2 0,1-1,0 1,0 0,0 0,0 0,-1 0,1-1,-1 1,-41-11,-2 13,0 2,1 3,0 0,-32 11,45-10,-440 115,-411 169,439-138,-52-4,494-149,0 0,0-1,0 1,0 0,0-1,0 1,0 0,0-1,0 1,0 0,0-1,0 1,0 0,-1 0,1-1,0 1,0 0,0-1,-1 1,1 0,0 0,0-1,-1 1,204-73,1693-549,-1714 564,-3-7,86-49,-249 106,-2 3,0-2,-1 1,0-2,0 0,-1 0,0-1,0-1,-1 0,-1-1,5-5,-14 15,0 0,0-1,0 1,0 0,0-1,-1 1,1-1,0 1,-1-1,1 1,-1-1,0 1,1-1,-1 1,0-1,0 0,0 1,0-1,0 1,0-1,-1 0,1 1,0-1,-1 1,1-1,-1 1,0-1,0 1,1 0,-1-1,0 1,0 0,0-1,0 1,0 0,-1 0,1 0,0 0,-1 0,1 0,0 0,-1 1,1-1,-1 0,1 1,-1-1,1 1,-2-1,-85-15,3 18,0 3,0 5,1 3,1 3,0 4,-53 22,-267 95,7 17,-312 173,659-304,21-11,0 2,1 0,1 2,0 1,-7 7,33-24,1 0,0 0,-1 0,1 0,0 0,-1 0,1 0,0 0,-1 0,1 0,0 0,-1 1,1-1,0 0,-1 0,1 1,-1-1,1 1,-1-1,1 0,-1 1,1-1,-1 1,1-1,-1 1,1-1,-1 1,0 0,1-1,-1 1,0-1,0 1,1 0,-1-1,0 1,0 0,0-1,0 1,0 0,0-1,0 1,0 0,0-1,0 1,0 0,-1-1,1 1,0 0,0-1,-1 1,1 0,0-1,-1 1,1-1,0 1,-1-1,1 1,-1-1,1 1,-1-1,1 1,-1-1,1 0,-1 1,0-1,1 0,-1 0,0 1,24 2,0-2,0 0,0-1,1-1,-1-2,0 0,5-2,8-1,250-49,-3-12,119-51,-184 53,-4-8,-3-10,66-43,-248 113,-2-1,0-2,0 0,-2-2,0-1,-1-1,-1-1,0-1,-2 0,-1-2,-1-1,-1 0,-1-1,-1-1,-2-1,0 0,0-7,-8 19,-1-1,-1 0,-1 0,0 0,-1 0,-1-1,0 1,-2-1,0 1,-1 0,0 0,-2-1,0 2,-1-1,0 0,-1 1,-1 0,-1 0,0 1,-1 0,-1 1,-1-1,-7-6,-1 2,0 0,-2 1,0 0,-1 2,-1 1,0 1,-1 1,-1 0,0 2,0 1,-1 2,0 0,-23-3,-18-1,0 3,-1 3,1 3,-1 3,-30 5,-53 11,0 6,1 7,2 6,-140 53,204-57,84-31,0 0,1 1,-1-1,0 0,0 0,0 0,1 1,-1-1,0 0,0 0,0 0,0 1,1-1,-1 0,0 0,0 1,0-1,0 0,0 1,0-1,0 0,0 0,0 1,0-1,0 0,0 1,0-1,0 0,0 0,0 1,0-1,0 0,0 1,0-1,0 0,-1 0,1 1,0-1,0 0,0 0,0 0,-1 1,1-1,0 0,0 0,-1 0,1 1,0-1,0 0,-1 0,1 0,32 1,29-8,1-3,-1-2,-1-4,0-1,2-5,7 0,-21 7,148-43,-2-8,-4-9,169-94,-326 151,-2-1,-1-2,0-1,-2-1,0-2,14-17,-34 33,-1 1,0-2,0 1,-1-1,0 0,0 0,-1 0,-1-1,0 0,0 0,-1 0,0 0,-1-1,-1 1,1-1,-2 1,0-1,0 1,-1-1,0 1,-1-1,-3-7,2 9,-1 1,0 0,-1 0,0 1,-1-1,1 1,-2 0,1 0,-1 1,0 0,-1 0,1 1,-1 0,0 0,-1 1,0 0,0 0,0 1,0 1,-9-3,-14-5,-1 2,-1 2,1 1,-1 1,-19 1,-42 4,1 4,-1 4,1 4,0 4,-52 18,-638 184,741-207,30-5,26-8,147-33,-3-6,143-59,-159 51,218-84,-550 206,44-15,-63 27,-5-9,-138 26,205-78,194-47,186-48,34-11,89-47,-279 89,-76 39,1 1,-1 0,1 0,-1-1,0 1,1 0,-1-1,0 1,1 0,-1-1,0 1,1-1,-1 1,0-1,0 1,0 0,1-1,-1 1,0-1,0 1,0-1,0 1,0-1,0 1,0-1,0 1,0-1,0 1,0-1,0 1,0-1,0 1,-1-1,1 1,0-1,0 1,0-1,-1 1,1 0,0-1,-1 1,1-1,0 1,-1 0,1-1,0 1,-1 0,1 0,-1-1,1 1,-1 0,1 0,-1 0,1-1,-1 1,1 0,-1 0,1 0,-1 0,1 0,-1 0,1 0,-1 0,-35-6,35 6,-47-1,0 3,-1 2,1 1,-16 6,22-4,-150 24,-50 8,-231 7,237-44,165-20,71 17,0-1,0 1,-1-1,1 1,0-1,0 1,0 0,1-1,-1 1,0-1,0 1,1-1,-1 1,1 0,-1-1,1 1,0 0,0-1,-1 1,1 0,0 0,0 0,0 0,0 0,0 0,0 0,1 0,-1 0,0 0,0 1,1-1,-1 0,1 1,181-88,183-44,-206 78,-1-6,51-33,-199 88,1 0,-1-1,0-1,0 0,-1 0,0-1,0 0,-1-1,0 0,3-4,-12 12,1 0,0 0,0 0,-1 0,1 0,0 0,-1 0,1 0,-1 0,0 0,1 0,-1 0,0 0,1 0,-1 0,0 0,0-1,0 1,0 0,0 0,0 0,0 0,-1 0,1 0,0-1,-1 1,1 0,0 0,-1 0,1 0,-1 0,0 0,1 0,-1 1,0-1,0 0,1 0,-1 0,0 1,0-1,0 0,0 1,0-1,0 1,0-1,0 1,0-1,-58-11,-33 10,0 3,0 5,-47 10,75-9,-180 14,-188-9,372-18,60 5,-1 0,1 1,-1-1,1 0,0 1,-1-1,1 0,0 0,0 1,0-1,-1 0,1 0,0 0,0 1,0-1,0 0,0 0,1 1,-1-1,0 0,0 0,0 1,1-1,-1 0,0 0,1 1,-1-1,0 0,1 1,-1-1,1 1,-1-1,1 0,0 1,-1-1,1 1,0-1,-1 1,1 0,0-1,-1 1,1 0,0 0,0-1,-1 1,1 0,0 0,0 0,-1 0,1 0,0 0,1-1,121-82,-107 67,-1 0,-1-1,-1 0,0-1,-1-1,-1 0,-1 0,-1-1,-1 0,6-21,-13 38,0-1,0 1,0-1,0 1,-1-1,0 1,0-1,0 1,0-1,0 1,-1 0,1-1,-1 1,0-1,0 1,-1 0,1-1,0 1,-1 0,0 0,0 0,0 0,0 1,0-1,-1 1,1-1,-1 1,0 0,1-1,-1 2,0-1,0 0,0 0,-1 1,1 0,0 0,-1 0,1 0,0 0,-4 0,-20 0,0 0,-1 2,1 2,0 0,0 2,0 0,-13 6,-17 2,-11 2,-90 19,-2-7,-21-5,180-22,0 1,1-1,-1 1,0-1,1 1,-1-1,0 0,0 1,1-1,-1 0,0 0,0 1,1-1,-1 0,0 0,0 0,0 0,0 0,1 0,-1 0,0-1,0 1,0 0,1 0,-1 0,0-1,0 1,1-1,-1 1,0 0,1-1,-1 1,0-1,1 0,-1 1,1-1,-1 1,1-1,-1 0,1 1,-1-1,1 0,0 0,-1 1,1-1,0 0,104-29,-44 18,-25 6,-1-2,1-1,-2-1,32-15,-62 24,0 1,0-1,0 0,0 0,-1 0,1-1,0 1,0-1,-1 1,1-1,-1 0,0 0,1 0,-1 0,0-1,0 1,0 0,-1-1,1 1,-1-1,1 0,-1 0,0 0,0 1,0-1,0 0,0 0,-1 0,1 0,-1 0,0 0,0-1,0 1,-1 0,1 0,0 0,-1 0,0 0,0 0,0 1,0-1,0 0,-1 0,-7-3,-1 0,0 0,0 1,-1 1,1 0,-1 0,0 1,0 0,0 1,0 0,-1 1,1 0,0 1,-1 0,-4 1,12-1,-41-1,-1 1,0 3,1 2,-43 9,63-11,32-16,-2 10,0 1,0-2,0 1,-1 0,1-1,-1 0,0 0,0 0,0-1,0 0,-1 1,0-1,0 0,0 0,0-1,-1 1,0-1,0 1,0-1,-1 0,0 1,0-1,-1 0,1 0,-1 0,-1 0,0-5,0 9,0 1,0-1,-1 0,1 1,-1 0,1-1,-1 1,1 0,-1 0,0 0,1 0,-1 0,0 0,0 0,0 0,0 1,0-1,0 1,0 0,0-1,0 1,0 0,0 0,0 0,0 1,0-1,0 0,0 1,0-1,0 1,0 0,0 0,0-1,0 1,1 0,-1 1,0-1,1 0,-1 0,1 1,-1-1,1 1,0-1,0 1,-1 0,1 0,0-1,0 1,1 0,-1 0,0 0,1 0,-1 0,0 2,-5 12,1 0,0 1,1 0,0 0,1 0,2 0,-1 0,2 1,0-1,1 0,3 14,2-2,1 0,1-1,1 0,1 0,2-1,1 0,11 16,-10-17,111 173,-105-178,-9-41,-12-11,-1 0,-1 0,-2 0,-2 1,0-1,-2 1,-1 1,-4-5,-8-31,-118-336,134 387,0 1,-1 0,-1 0,0 0,-1 1,0 0,-1 1,0 0,0 1,-1 0,-6-4,15 13,0 0,0-1,0 1,0 0,-1 0,1 0,0 0,-1 0,1 1,0-1,-1 1,1-1,-1 1,1 0,-1 0,1 0,-1 0,1 1,-1-1,1 1,-1-1,1 1,0 0,-1 0,1 0,0 0,0 0,0 1,0-1,0 1,0-1,0 1,0 0,1 0,-1 0,0-1,1 2,0-1,-2 2,-33 97,34 135,6-208,1-2,2 1,0-1,2 0,1 0,1-1,1 0,1-1,1-1,1 0,1-1,1 0,1-2,1 0,1-1,0-1,2 0,0-2,0-1,4 1,89 24,-110-39,-1 0,0-1,1 1,-1-1,1 0,-1-1,1 1,-1-1,1 0,-1 0,0 0,0-1,1 0,-1 1,0-1,0-1,-1 1,1 0,0-1,-1 0,0 0,1 0,-1 0,0-1,1-2,4-9,-1-1,-1 0,0-1,-1 1,-1-1,-1 0,0 0,-1-3,4-15,21-137,-27 172,1 0,-1 1,1-1,-1 1,1-1,-1 0,1 1,-1-1,1 0,-1 0,1 1,0-1,-1 0,1 0,-1 0,1 0,0 0,-1 0,1 0,-1 0,1 0,0 0,-1 0,1 0,-1 0,1 0,0-1,-1 1,1 0,-1 0,1-1,-1 1,1 0,-1-1,1 1,-1-1,1 1,-1-1,0 1,1 0,-1-1,1 0,-1 1,0-1,0 1,1-1,-1 1,0-1,0 1,0-1,0 0,0 1,1-1,-1 0,0 1,-1-1,16 55,30 328,-33-323,3-1,3 0,1-1,4-2,1 0,3-1,3-2,1-1,3-1,2-2,2-1,2-3,2-1,36 28,-70-65,17 16,2-1,1-1,0-2,2 0,0-3,26 11,-51-24,-1 0,1 0,0-1,0 1,0-1,0 0,0-1,0 1,0-1,0 0,0 0,0-1,0 1,0-1,0 0,0-1,0 1,-1-1,1 0,0 0,-1 0,0-1,1 0,-1 0,0 0,0 0,-1 0,1-1,-1 0,1 0,-1 0,0 0,-1 0,1 0,-1-1,0 1,0-1,0 0,0-1,-2-9,0 0,0 0,-2 0,0 0,0 0,-1 1,-1-1,-1 1,0 0,-1 0,0 0,-1 1,-1 0,0 0,0 1,-1 0,-1 0,0 1,-7-6,-14-12,-1 0,-1 2,-1 1,-1 2,-2 2,0 1,-22-8,-56-23,72 34,1-2,1-1,1-2,-12-10,49 32,0-1,1 0,-1 1,0-1,1 0,0-1,-1 1,1 0,0-1,0 1,0-1,0 1,1-1,-1 0,1 0,-1 0,1 0,0 0,0 0,1 0,-1 0,0 0,1 0,0-1,0 1,0 0,0 0,0-1,1 1,0 0,-1 0,1 0,0 0,0 0,1 0,-1 0,1 0,-1 1,1-1,0 0,0 1,0-1,1 1,0-1,17-12,1 0,0 2,2 1,-1 0,1 1,1 2,0 0,0 2,18-3,-15 2,10-4,-23 7,1 0,0 1,0 0,0 1,1 1,-1 0,16 1,-32 1,1 0,-1-1,1 1,-1 0,1 0,-1 0,1 0,-1 0,1 0,-1 0,1 0,-1 0,1 0,0 0,-1 1,1-1,-1 0,1 0,-1 0,1 1,-1-1,1 0,0 0,-1 1,1-1,0 0,-1 1,1-1,0 0,-1 1,1-1,0 1,0-1,-1 0,1 1,0-1,0 1,0-1,0 1,0-1,0 1,-1-1,1 1,0-1,0 0,0 1,1-1,-1 1,0-1,0 1,0-1,0 1,0-1,0 1,1-1,-1 0,0 1,0-1,1 1,-1-1,0 0,1 1,-1-1,0 0,1 1,-1-1,0 0,1 0,-1 1,1-1,-5 3,-44 30,-6 1,2 3,2 2,1 3,2 1,2 2,-36 49,71-80,1 0,0 1,1 1,1-1,1 1,0 0,1 1,0 6,3-17,1 1,0 0,0 0,0 0,1-1,0 1,1 0,0 0,0 0,0 0,1-1,0 1,0-1,0 1,1-1,0 0,0 0,1 0,0 0,0-1,0 1,1-1,10 6,0-1,1-1,0 0,0-1,1-1,0 0,1-1,-1-1,1-1,0 0,0-2,0 0,17 0,-18 0,111 5,0-4,0-7,63-11,267-36,-384 50,-75 1,0 0,1 0,-1 0,0 0,0 0,1 0,-1 1,0-1,1 0,-1 0,0 1,1-1,-1 0,0 1,1-1,-1 1,0-1,1 1,-1-1,1 1,-1-1,1 1,0-1,-1 1,1 0,-1-1,1 1,0 0,0-1,-1 1,1 0,0-1,0 1,0 0,0 0,0-1,0 1,0 0,0 0,0-1,0 1,0 0,0 0,0-1,1 1,-1 0,0-1,1 1,-1 0,0-1,1 1,-1 0,1-1,-1 1,1-1,-1 1,1-1,-1 1,1-1,0 0,-1 1,1-1,0 0,-1 1,1-1,0 0,-1 0,1 1,0-1,0 0,-386 258,321-210,3 3,1 3,4 3,-45 56,24 12,75-120,0 1,0-1,0 1,1 0,0-1,0 1,0 0,1 0,-1 0,2 0,-1 0,1-1,0 1,0 0,0 0,1-1,0 1,0 0,0-1,1 0,-1 0,2 0,0 2,13 10,1-2,0 0,1-1,0 0,2-2,-1 0,1-2,1 0,0-1,10 2,190 55,-161-52,-1 3,-1 3,-1 2,17 11,-71-32,1 1,0-1,-1 1,1 0,-1 0,0 1,0-1,0 1,0 0,0 0,0 0,-1 0,1 1,-1 0,0 0,0 0,-1 0,1 0,-1 0,0 0,0 1,0-1,0 1,-1 0,0 0,0-1,0 1,-1 0,0 0,0 0,0 0,0 0,-1-1,1 1,-2 2,-70 133,57-115</inkml:trace>
  <inkml:trace contextRef="#ctx0" brushRef="#br0" timeOffset="85310.274">5131 12272,'-201'55,"165"-42,-587 249,598-252,-2-2,1-1,-1-1,0-2,-1 0,1-2,0-1,-1-1,27 1,0-1,0 1,0-1,0 0,0 1,0-1,0 0,0 0,0 0,0 0,-1 1,1-2,0 1,0 0,0 0,0 0,0 0,0-1,0 1,0 0,0-1,0 1,0-1,0 1,0-1,0 0,0 1,1-1,-1 0,0 0,0 1,1-1,-1 0,0 0,1 0,-1 0,1 0,-1 0,1 0,0 0,-1 0,1 0,0 0,0 0,-1 0,1 0,0-1,0 1,0 0,1 0,-1 0,0 0,0 0,1 0,-1 0,0 0,1 0,-1 0,1 0,-1 0,1 0,0 0,-1 0,1 1,0-1,-1 0,1 0,0 1,0-1,27-23,1 1,0 1,2 2,1 1,4-1,15-9,117-63,172-65,-225 111,-253 109,-391 189,475-230,0-2,-2-3,0-2,-21 2,50-16,27-1,0 0,0 0,0 0,0-1,1 1,-1 0,0 0,0-1,0 1,0 0,0 0,0-1,0 1,0 0,0 0,0-1,0 1,0 0,0 0,0-1,0 1,0 0,0 0,0 0,0-1,0 1,0 0,-1 0,1-1,0 1,0 0,0 0,0 0,0-1,-1 1,1 0,0 0,0 0,0 0,-1 0,1-1,0 1,0 0,-1 0,1 0,0 0,0 0,-1 0,1 0,0 0,0 0,-1 0,1 0,0 0,0 0,155-87,-12 6,4 7,81-26,-206 88,-26 10,-161 77,8-2,-161 64,184-100,135-37,-1 0,0-1,0 1,1-1,-1 1,0 0,0-1,0 1,0-1,1 1,-1-1,0 1,0-1,0 1,0-1,0 1,0-1,0 1,0-1,-1 1,1 0,0-1,0 1,0-1,0 1,-1-1,1 1,0 0,0-1,-1 1,1-1,0 1,-1 0,1-1,0 1,-1 0,1-1,0 1,-1 0,1 0,-1 0,1-1,-1 1,1 0,-1 0,1 0,0 0,-1 0,1 0,-1 0,1 0,-1 0,1 0,-1 0,1 0,-1 0,1 0,-1 0,1 0,-1 1,1-1,0 0,-1 0,33-27,112-68,105-48,-135 79,107-52,-160 78,-174 91,-133 79,90-46,-4-7,-33 6,82-47,139-63,561-292,-494 272,-2-4,-2-5,-2-3,29-29,-78 43,-40 43,0-1,0 1,0-1,0 1,0-1,-1 1,1-1,0 1,0-1,0 1,-1-1,1 1,0 0,0-1,-1 1,1-1,0 1,-1 0,1-1,-1 1,1 0,0-1,-1 1,1 0,-1 0,1-1,-1 1,1 0,-1 0,1 0,-1 0,1 0,-1 0,1 0,-1 0,1 0,-1 0,1 0,-1 0,1 0,-1 0,1 0,-1 0,1 1,-1-1,1 0,-1 0,1 1,0-1,-1 0,1 0,-1 1,1-1,-164 73,110-44,-199 108,128-65,-2-6,-3-6,-123 39,182-86,71-15,-1 1,1-1,0 1,-1-1,1 1,0-1,0 1,0-1,0 0,0 1,1-1,-1 1,0-1,1 1,-1-1,1 1,-1-1,1 1,0 0,0-1,-1 1,1 0,0 0,0-1,0 1,1 0,-1 0,0 0,0 0,1 0,-1 1,0-1,1 0,-1 0,0 1,1-1,0 1,328-212,-314 201,226-168,-225 163,0 0,0-1,-2-1,0-1,-2 0,0-1,0-1,-2 1,-1-2,-1 0,4-13,-12 33,1-1,-1 0,0 1,0-1,0 0,0 0,0 0,-1 0,1 0,-1 0,0 0,0 0,0 1,0-1,0 0,-1 0,0 0,1 0,-1 0,0 0,0 0,-1 1,1-1,0 0,-1 1,0-1,1 1,-1 0,0-1,0 1,-1 0,1 0,0 1,-1-1,1 0,-1 1,1-1,-1 1,0 0,0 0,1 0,-4-1,-11 4,0 0,0 1,0 0,1 1,-1 1,1 1,0 0,1 2,0-1,0 2,0 0,1 0,1 2,-1 0,-7 8,0-3,-6 2,1 2,1 0,1 1,0 1,2 2,1 0,1 1,1 1,1 1,-8 18,7 66,19-108,0 0,0 0,0 0,0 0,0 0,1 0,0 0,-1 0,1 0,0 0,1 0,-1-1,0 1,1 0,-1-1,1 1,0-1,0 0,0 1,0-1,0 0,1 0,-1-1,0 1,1 0,0-1,-1 1,1-1,0 0,0 0,-1 0,1 0,0-1,0 1,1-1,4-2,-1 0,1-1,0-1,-1 1,0-1,0 0,0-1,0 1,-1-1,1-1,-1 1,-1-1,1 0,-1-1,0 1,0-1,-1 0,0 0,0 0,-1-1,2-3,17-49,-2-2,-2 0,-4-1,-2 0,-3-1,-2-1,-4 1,-2-1,-3 1,-3-2,3-23,2 85,1-8,0-1,-1 1,-1 0,0 0,0 0,-2 0,1 0,-1 0,-1 0,0 1,-1-1,0 1,-1 1,-1-2,5 10,0 0,0 1,0-1,0 1,0-1,0 1,-1 0,1 0,0 0,-1 0,1 0,-1 1,1-1,-1 1,0 0,1-1,-1 1,1 0,-1 1,0-1,1 0,-1 1,1-1,-1 1,1 0,0 0,-1 0,1 0,0 0,-1 1,1-1,0 1,0-1,0 1,0 0,0 0,1 0,-1 0,1 0,-1 0,1 0,-1 0,1 1,0-1,0 0,1 1,-1-1,0 1,1-1,-1 1,1 0,0-1,0 1,0-1,0 3,-2 17,2 1,0-1,1 0,1 0,1 0,1 0,1 0,1 0,1-1,1 0,0-1,2 1,0-2,2 1,0-2,1 1,0-2,16 15,75 84,-104-116,1 1,0 0,0-1,-1 1,1-1,0 1,0-1,0 0,-1 1,1-1,0 0,0 1,0-1,0 0,0 0,0 0,0 0,-1 0,1 0,0 0,0 0,0 0,0 0,0-1,0 1,0 0,-1-1,1 1,0 0,0-1,0 1,-1-1,1 1,0-1,0 0,-1 1,1-1,-1 0,1 1,-1-1,1 0,-1 0,1 0,-1 1,1-1,-1 0,0 0,0 0,1 0,-1 0,0 0,0 0,0 1,0-1,0-1,4-60,-4 56,-5-76,-3 1,-19-79,11 73,-17-134,33 183,0 30,1 27,-27 163,1-3,18-218,8-39,-12-149,-29-72,28 270,12 30,0-1,0 0,0 1,0-1,0 0,0 1,0-1,0 1,0-1,0 0,0 1,0-1,0 0,0 1,-1-1,1 0,0 1,0-1,0 0,-1 1,1-1,0 0,0 0,-1 1,1-1,0 0,0 0,-1 0,1 1,0-1,-1 0,1 0,0 0,-1 0,1 0,-1 1,1-1,0 0,-1 0,1 0,0 0,-1 0,1 0,0 0,-1-1,1 1,-1 0,1 0,0 0,-1 0,1 0,0 0,-1-1,1 1,0 0,0 0,-1-1,1 1,0 0,-1 0,1-1,0 1,0 0,0-1,-1 1,-88 332,61-223,27-206,26-87,-23 147,1 0,2 0,2 0,1 0,2 1,1 1,2-1,1 2,2 0,1 1,2 1,7-9,-26 40,1 0,-1 0,0 0,0 0,1 1,-1-1,0 0,1 0,-1 0,1 0,-1 1,1-1,-1 0,1 0,0 1,-1-1,1 0,0 1,0-1,-1 1,1-1,0 1,0-1,0 1,0 0,-1-1,1 1,0 0,0 0,0-1,0 1,0 0,0 0,0 0,0 0,0 0,0 1,0-1,0 0,-1 0,1 1,0-1,0 0,0 1,0-1,0 1,-1-1,1 1,0-1,0 1,-1 0,1-1,0 1,-1 0,1-1,0 2,-42 118,27-91,-2 6,-1-1,1 1,2 1,1 0,2 1,2 0,-1 14,9-51,1 0,-1 1,1-1,0 0,-1 1,1-1,-1 1,1-1,0 0,0 1,-1-1,1 1,0-1,0 1,-1 0,1-1,0 1,0-1,0 1,0-1,0 1,0-1,0 1,0 0,0-1,0 1,0-1,0 1,0-1,1 1,-1-1,0 1,0-1,0 1,1-1,-1 1,0-1,1 1,-1-1,0 1,1-1,-1 0,1 1,-1-1,1 0,-1 1,1-1,-1 0,1 0,-1 1,1-1,-1 0,1 0,-1 0,1 0,0 0,-1 0,1 0,-1 0,1 0,-1 0,1 0,-1 0,86-158,8-16,-88 164,0 0,-1 0,0-1,0 1,-1-1,-1 0,0 0,0-1,-1 1,1-11,-5 21,1 0,0 0,0 0,-1 0,1 0,0 0,-1 0,1 0,-1 1,1-1,-1 0,0 1,1-1,-1 1,1 0,-1 0,0-1,1 1,-1 0,0 0,1 1,-1-1,0 0,1 0,-1 1,0-1,1 1,-1 0,1-1,-1 1,1 0,-1 0,1 0,0 0,-1 0,1 0,0 0,0 0,0 1,-1 0,-21 18,2 0,0 2,2 0,0 1,2 1,0 1,2 0,-6 14,6-16,0 1,2 0,1 1,1 0,1 1,1 0,1 1,2 0,1 0,0 0,3 1,0 0,1-1,2 1,1 0,4 16,-3-34,1 1,1-1,0 0,1 0,0 0,0-1,1 1,0-2,1 1,0-1,0 0,1-1,0 0,0 0,0-1,1 0,0-1,0 0,1 0,-1-1,1-1,0 1,0-2,0 0,1 0,-1-1,0 0,1-1,-1-1,0 1,1-2,-1 1,0-2,0 0,0 0,0-1,6-3,-1 1,-1-1,1 0,-1-2,0 0,-1 0,0-1,-1-1,0-1,0 0,-1 0,-1-1,0 0,-1-1,0-1,-1 1,-1-2,0 1,-1-1,-1 0,-1 0,0-1,-1 0,0 1,-2-2,1-4,-3 17,-1 0,1 0,-1 0,0 0,0 0,0 1,-1-1,1 0,-1 1,0-1,-1 1,1-1,-1 1,0 0,0 0,0 0,-1 1,1-1,-1 1,0 0,0 0,0 0,0 0,0 1,-1 0,1-1,-1 2,1-1,-1 0,0 1,0 0,0 0,-3 0,-11-1,0 0,0 2,0 0,0 0,0 2,0 1,0 0,-6 3,-35 13,1 2,2 3,0 3,1 2,2 2,-9 9,45-25,27-10,15-14,-1-1,0 0,-1-2,-1-1,0 0,3-4,6-3,-3 3,4 0,-1-1,-1-1,0-1,-2-2,0-1,-2-1,-1-1,0-1,-2-1,-2-1,14-24,-31 47,0 0,-1-1,1 1,-1-1,-1 0,1 1,-1-1,0 0,0 0,0 0,-1 0,0 0,0 0,-1 0,0 0,0 0,0 0,-1 0,1 1,-1-1,-1 0,1 1,-1 0,0-1,0 1,-1 0,1 0,-1 1,0-1,-1 1,1 0,-4-2,-88-73,94 76,-1-3,-1-1,1 1,-1 0,0 0,0 0,-1 1,0-1,0 1,0 0,-1 1,1-1,-1 1,0 0,0 1,-1-1,1 1,-1 0,0 1,1 0,-1 0,0 0,-1 1,1 0,0 0,-6 1,10 3,-1 0,1 0,0 0,0 1,0 0,0-1,1 1,-1 0,1 1,0-1,0 0,0 0,1 1,0-1,0 1,0-1,0 1,1 0,-1-1,1 1,1 0,-1-1,1 1,-1 0,1-1,0 1,1-1,-1 1,1-1,2 4,29 92,-25-84,-2 1,0 0,0 0,-2 1,0-1,-1 1,-1 0,-1 0,0 0,-1 7,-10 29,-3 0,-1-1,-3-1,-6 10,-13 41,13-36,12-44,2 1,1 1,0 0,2 0,1 0,2 1,0-1,1 1,2 0,1 10,1-25,1 0,1-1,0 1,0-1,1 0,0 0,1 0,0-1,1 0,0 0,0-1,0 1,1-2,1 1,-1-1,1 0,1-1,-1 0,3 0,16 9,1-1,1-1,0-2,1-1,0-2,3 0,145 24,1-9,65-3,-90-8,-110-8,60 3,0 4,-1 5,0 4,43 18,-135-35,0 1,0 1,-1 0,0 0,0 1,0 1,0 0,-1 0,-1 1,1 0,-1 1,0 0,-1 0,3 6,-10-10,-1 0,0 0,-1 1,1-1,-1 0,0 0,0 0,0 0,-1 0,0 0,0 0,0 0,0 0,-1-1,0 1,0-1,0 0,0 0,-1 0,0 0,0-1,0 0,0 1,0-1,-1-1,1 1,-1-1,-3 2,-1 2,-45 30,-2-3,-1-2,-2-3,-1-2,-22 4,27-8,-431 153,403-141,84-34,0-1,-1 1,1 0,0 0,0-1,-1 1,1 0,0 0,0 0,-1 0,1 0,0 0,0 0,-1 0,1 0,0 1,0-1,-1 0,1 0,0 1,-1-1,1 0,0 1,-1-1,1 1,0-1,-1 1,1-1,-1 1,1-1,-1 1,1-1,-1 1,1 0,-1-1,0 1,1 0,-1-1,0 1,0 0,1 0,-1-1,0 1,0 0,0 0,0-1,0 1,0 0,0 0,0-1,0 1,-1 0,1 0,0-1,0 1,-1 0,1-1,0 1,-1 0,1-1,-1 1,1 0,-1-1,1 1,-1 0,230-19,-150 7,996-135,-521 97,-484 52,-71-1,1-1,0 0,-1 0,1 1,-1-1,1 0,-1 0,0 0,1 0,-1 0,0 0,0 0,0 0,0 0,0 0,0 0,0-1,0 1,0 0,0-1,0 1,0-1,-1 1,1-1,0 1,0-1,-1 0,1 0,0 0,0 0,-1 0,1 0,0 0,-1 0,1 0,-1 0,-384 69,-168 16,-107-14,577-68,84-2,1-1,-1 0,1 0,-1 0,0 0,1 0,-1 0,0 0,1 0,-1 0,0 0,1 0,-1 0,0 0,1 0,-1 0,0-1,1 1,-1 0,0 0,1 0,-1 0,0-1,0 1,1 0,-1 0,0-1,0 1,1 0,-1 0,0-1,0 1,0 0,1-1,-1 1,0 0,0-1,0 1,0 0,0-1,0 1,0 0,0-1,0 1,0 0,0-1,0 1,0 0,0-1,0 1,0-1,396-62,75 12,76 18,-455 29,326-6,-350 21,-68-10,0 0,0-1,0 1,0 0,0 0,0 0,0-1,0 1,0 0,0 0,0-1,-1 1,1 0,0 0,-1-1,1 1,0 0,-1 0,1-1,-1 1,1-1,-1 1,1 0,-1-1,0 1,1-1,-1 1,0-1,1 0,-1 1,0-1,1 0,-1 1,0-1,0 0,0 0,1 0,-1 1,0-1,0 0,1 0,-1 0,0 0,0-1,0 1,1 0,-1 0,0 0,0-1,1 1,-1 0,-1-1,1 1,-350 69,-34-12,223-34,-628 77,694-94,472-41,-161 9,374-15,137 25,-148 18,-568 0,-17 1,-23 4,-743 83,708-84,-491 30,546-41,42-2,840-84,-698 78,542-33,-284 35,-793 42,300-23,-144 20,54-6,0-6,-105-4,601-39,-175 8,813-50,-765 67,-738 30,90 0,-11-25,432-4,31 0,852-107,-651 80,-257 27,-981 132,892-113,0-6,-102-5,361-31,551-74,-585 86,-19 2,-363 50,-2-12,-207-9,465-19,2 1,0 0,0-2,0 0,0-2,0 0,1-2,-1 0,-1-2,22 7,1 0,-1 0,1 0,-1 0,1 0,-1 0,1 0,-1 0,1 0,-1 0,1-1,-1 1,1 0,0 0,-1-1,1 1,-1 0,1 0,-1-1,1 1,0-1,-1 1,1 0,0-1,-1 1,1-1,0 1,0 0,-1-1,1 1,0-1,0 1,0-1,0 1,0-1,0 1,0-1,-1 1,1-1,1 1,-1-1,0 1,0-1,0 1,0-1,0 1,0-1,1 1,-1-1,0 1,0-1,1 1,-1-1,0 1,1 0,27-15,39-6,1 3,1 3,33-2,-59 10,212-27,138 3,-73 4,-664 58,4 2,-272-11,858-42,466-19,253 11,-885 28,0-3,0-4,6-5,-132 6,-252 7,-100 21,-336 47,519-48,199-19,24-1,29-2,704-73,471-19,-1076 88,-138 9,-74 10,-515 54,-3-26,-64-26,582-22,78-1,166-19,683-79,-780 99,661-46,-811 65,-1368 153,1434-164,-161 12,-145-7,284-12,35 6,0-1,1 0,-1 1,0-1,1 0,-1 0,1 1,-1-1,0 0,1 0,-1 0,1 1,-1-1,1 0,-1 0,1 0,-1 0,1 0,-1 0,0 0,1 0,-1 0,1 0,-1 0,1-1,-1 1,1 0,-1 0,0 0,1 0,-1-1,1 1,-1 0,0 0,1-1,-1 1,0 0,1-1,-1 1,0 0,0-1,1 1,-1-1,0 1,0 0,1-1,-1 1,0-1,0 1,0-1,0 1,0-1,0 1,0 0,0-1,0 1,0-1,0 1,0-1,0 1,0-1,0 1,0-1,-1 1,1 0,0-1,0 1,-1-1,1 1,0 0,274-51,1 12,94 6,-339 30,826-48,-767 45,-435 18,246-5,-936 71,995-75,24-3,-1 1,1 1,0 1,0 0,0 1,0 1,1 1,-1 0,17-6,-1 0,0 0,1 1,-1-1,0 0,1 0,-1 1,1-1,-1 0,0 1,1-1,-1 0,1 1,-1-1,1 1,-1-1,1 1,0-1,-1 1,1-1,0 1,-1-1,1 1,0 0,0-1,-1 1,1 0,0-1,0 1,0 0,0-1,0 1,0 0,0-1,0 1,0 0,0-1,0 1,0 0,1-1,-1 1,0-1,0 1,1 0,-1-1,0 1,1-1,-1 1,1-1,-1 1,1-1,-1 1,1-1,-1 1,1-1,-1 0,1 1,-1-1,1 0,0 0,-1 1,1-1,-1 0,1 0,0 0,-1 0,1 0,0 0,0 0,111 27,149 0,142-7,-245-14,1298 10,-1068-17,-795 17,-82 27,338-29,-1098 138,1222-148,-180 26,-152-1,785-72,1012-87,-1246 119,-26 0,1 7,51 10,-134 10,-84-16,0 1,0 0,1-1,-1 1,0 0,0 0,0-1,0 1,0 0,0 0,0-1,0 1,0 0,0 0,0-1,-1 1,1 0,0-1,0 1,-1 0,1-1,-1 1,1 0,0-1,-1 1,1-1,-1 1,1 0,-1-1,0 0,1 1,-1-1,1 1,-1-1,0 0,1 1,-1-1,0 0,0 0,1 1,-1-1,0 0,1 0,-1 0,0 0,0 0,1 0,-1 0,0 0,0 0,1-1,-1 1,-243 47,-853 99,741-105,356-41,-925 87,871-86,42-6,36-2,616-94,806-20,-1132 102,811-18,-659 16,-452 24,-35 2,-397 50,-1432 179,1292-164,-209-13,701-56,42-6,42-8,285-66,275-38,302-11,1151-62,-953 148,-933 49,-115 0,-32 0,-105 7,-1283 86,-47-61,606-55,640-9,192 25,0-1,-1 1,1-1,-1 1,1-1,0 1,-1-1,1 1,-1-1,0 1,1-1,-1 0,1 1,-1-1,0 0,0 0,1 1,-1-1,0 0,0 0,0 1,0-1,0 0,0 0,0 1,0-1,0 0,0 0,0 1,0-1,-1 0,1 0,0 1,0-1,-1 0,1 1,-1-1,1 0,0 1,-1-1,1 1,-1-1,0 0,1 1,-1-1,1 1,-1 0,0-1,1 1,-1 0,0-1,0 1,1 0,-2-1,173-42,268-23,2 18,119 16,1003 11,-1459 22,-77-1,332 18,-342-12,-38 1,-401 40,-1562 70,1675-112,284-15,64-3,276-52,214-11,787-47,-734 70,-567 51,-29 1,-518 19,2 24,-81 35,447-56,-53 13,206-28,29-3,424-6,-385 1,1211-74,-1124 70,124-7,112-25,-328 22,-74 4,-57 7,0 4,-1 3,1 3,-28 8,80-10,-216 30,-142 43,293-50,138-45,55-20,-1-4,-3-5,17-15,-87 47,0-1,-2-2,0 0,-1-2,-1 0,-1-2,-1 0,-1-2,-1 0,12-21,-30 45,-1 1,0 1,1-1,-1 0,0 1,1-1,-1 1,0-1,1 0,-1 1,1-1,-1 0,1 1,-1-1,1 0,-1 0,1 1,-1-1,1 0,-1 0,1 0,0 0,-1 0,1 0,-1 0,1 0,-1 0,1 0,-1 0,1 0,0 0,-1 0,1 0,-1-1,1 1,-1 0,1 0,-1-1,1 1,-1 0,1-1,-1 1,0-1,1 1,-1 0,0-1,1 1,-1-1,0 1,1-1,-1 1,0-1,0 1,0-1,1 1,-1-1,0 0,0 1,0-1,0 1,0-1,0 1,0-1,0 0,0 1,0-1,0 1,-1-1,1 1,0-1,-3 29,0-1,-2 0,-1 0,-1 0,-1-1,-2 0,-4 7,11-24,-34 84,14-39,2 1,2 0,3 2,-6 44,20-91,0 0,1 0,1 0,-1 0,2 0,-1 0,1 0,1 0,0 0,0 0,1 0,0-1,5 10,-7-19,0 1,0-1,1 1,-1-1,0 0,0 1,0-1,1 0,-1 0,0 0,0 0,0 0,1 0,-1 0,0-1,0 1,0 0,1-1,-1 1,0-1,0 1,0-1,0 1,0-1,0 0,0 1,0-1,0 0,0 0,0 0,-1 0,1 0,0 0,-1 0,1 0,0 0,-1 0,0 0,1 0,-1-1,1 1,-1 0,0 0,0 0,0-1,0 1,0 0,0 0,0 0,0-1,0 1,-1 0,1 0,1-1,14-48,-3-1,-1 0,-3-1,2-47,-4 16,4 1,19-78,-14 125,-15 35,1-1,-1 1,1 0,-1-1,0 1,1 0,-1 0,1-1,-1 1,1 0,-1 0,0 0,1 0,-1 0,1-1,-1 1,1 0,-1 0,1 0,-1 0,1 0,-1 0,1 1,-1-1,1 0,-1 0,1 0,-1 0,1 1,-1-1,1 0,-1 0,0 1,1-1,-1 0,1 1,-1-1,0 0,1 1,-1-1,0 0,0 1,1-1,-1 1,0-1,0 1,0-1,1 1,-1-1,0 1,0-1,0 1,0-1,0 1,0-1,0 1,0-1,0 1,0-1,0 1,-1-1,1 0,0 1,0-1,0 1,0-1,-1 1,1-1,0 1,-1-1,5 30,-3 0,0 0,-2 0,-1 0,-1 0,-2 2,-5 61,2 17,5 1,5-1,10 65,-7-147,0-1,2 0,1 0,1 0,2-1,0-1,11 16,-22-39,0-1,0 1,0-1,1 0,-1 1,1-1,-1 1,1-1,0 0,-1 1,1-1,0 0,0 0,0 0,0 1,0-1,0 0,0 0,0 0,0-1,1 1,-1 0,0 0,1-1,-1 1,0-1,1 1,-1-1,1 1,-1-1,1 0,-1 0,1 0,-1 0,1 0,-1 0,1 0,-1 0,1-1,-1 1,0 0,1-1,-1 1,1-1,-1 0,0 1,0-1,1 0,-1 0,0 0,0 0,0 0,1 0,32-131,-25 59,-3 0,-3 0,-5-35,2 64,-1 43,1 1,-1-1,1 1,-1-1,1 1,0-1,-1 1,1-1,0 1,0-1,-1 1,1-1,0 1,0-1,0 0,0 1,0-1,0 1,-1-1,1 0,1 1,-1-1,0 1,0-1,0 0,0 1,0-1,0 1,1-1,-1 1,0-1,1 1,-1-1,0 1,1-1,-1 1,0-1,1 1,-1-1,1 1,-1 0,1-1,-1 1,1 0,-1-1,1 1,-1 0,1 0,0 0,-1-1,1 1,-1 0,1 0,0 0,-1 0,1 0,0 0,4 16,-1 1,-1-1,0 1,-2 0,1 0,-2-1,-1 13,1 1,1 270,14-224,-39-121,-108-270,105 265,3-1,2-1,2-1,2-1,3-1,3 0,1-1,3 0,3 0,2-1,3 1,2-1,2-1,18-47,5 0,30-73,-56 174,6-19,-28 44,-9 24,2 1,2 2,2 0,2 1,3 2,1 0,3 1,2 0,3 1,1 0,2 26,11-57,5-33,8-35,2-35,-3 0,4-76,-3 19,1 50,3 2,4 0,4 2,13-21,-25 59,-33 106,-3-15,1-7,1 0,2 0,2 2,2 0,1 0,3 1,0 0,1 38,16-39,2-56,14-170,-3-26,-6-153,-19 171,2 193,1 0,-1 1,0-1,1 0,-1 0,0 1,1-1,-1 0,0 0,0 0,0 0,0 1,0-1,0 0,0 0,0 0,0 0,0 1,0-1,0 0,-1 0,1 0,0 1,-1-1,1 0,0 0,-1 1,1-1,-1 0,1 1,-1-1,0 0,1 1,-1-1,0 1,1-1,-1 1,0-1,1 1,-1 0,0-1,0 1,0 0,1 0,-1 0,0-1,0 1,0 0,1 0,-1 0,0 0,0 0,0 0,0 1,1-1,-1 0,0 0,0 0,0 1,1-1,-1 1,0-1,0 0,0 1,-11 17,1 0,1 1,0 0,1 0,1 1,1 0,1 1,1 0,1 0,0 0,2 0,0 0,1 1,2-1,1 16,-2-28,0 1,1 0,0-1,0 1,1-1,0 1,1-1,0 0,0 1,1-2,1 2,-5-9,0 0,1-1,-1 1,0 0,1-1,-1 1,1 0,-1-1,1 1,-1-1,1 1,-1-1,1 1,0-1,-1 1,1-1,0 0,-1 1,1-1,0 0,0 1,-1-1,1 0,0 0,0 0,-1 0,1 0,0 0,0 0,-1 0,1 0,0 0,0 0,0 0,-1-1,1 1,0 0,-1 0,1-1,0 1,-1-1,1 1,0-1,-1 1,1-1,-1 1,1-1,-1 1,1-1,-1 0,1 1,-1-1,1 0,-1 1,0-1,0 0,1 0,17-43,17-169,-29-94,1 279,-7 28,0 0,0 1,0-1,0 0,0 1,0-1,0 0,0 1,0-1,0 0,1 0,-1 1,0-1,0 0,0 1,0-1,1 0,-1 0,0 1,0-1,0 0,1 0,-1 0,0 1,1-1,-1 0,0 0,0 0,1 0,-1 1,0-1,1 0,-1 0,0 0,1 0,-1 0,0 0,1 0,-1 0,0 0,0 0,1 0,-1 0,0 0,1 0,-1-1,0 1,1 0,-1 0,0 0,1 0,-1 0,0-1,0 1,1 0,-1 0,0-1,-9 131,3-98,-53 231,43-218,16-45,0 0,0-1,0 1,0 0,1 0,-1-1,0 1,0-1,0 1,0 0,0-1,0 1,0 0,0-1,0 1,0 0,0-1,0 1,0 0,0-1,-1 1,1 0,0-1,0 1,0 0,0-1,-1 1,1 0,0 0,0-1,-1 1,1 0,0 0,0-1,-1 1,1 0,0 0,-1 0,1-1,0 1,-1 0,1 0,0 0,-1 0,1 0,0 0,-1 0,1 0,0 0,-1 0,1 0,0 0,-1 0,1 0,0 0,-1 0,1 0,0 0,-1 1,1-1,0 0,-1 0,1 0,0 1,-1-1,1 0,0 0,0 1,-1-1,1 0,-4-31,5-272,32 86,-20 178,-19 56,-81 264,86-278,4 56,-1-59,0 0,-1-1,1 1,0-1,0 0,-1 1,1-1,-1 0,1 0,0 0,-1 0,0 0,1-1,-1 1,0 0,1-1,-1 1,0 0,0-1,0 0,0 1,-1-1,1 1,0-3,0 3,19-37,-2-2,-1 0,-3 0,-1-2,-2 0,1-9,-11 43,29-150,-31 158,0 1,1-1,-1 1,0-1,1 1,-1-1,0 0,0 0,1 1,-1-1,0 0,0 0,1 0,-1 0,0 0,0 0,0 0,1 0,-1 0,0 0,0 0,0 0,1-1,-1 1,0 0,1-1,-1 1,0 0,0-1,1 1,-1-1,1 1,-1-1,0 1,1-1,-1 0,1 1,-1-1,1 0,0 1,-1-1,1 0,0 1,-1-1,1 0,0 0,0 1,0-1,0 0,-1 0,1 0,0 1,0-1,1 0,-1 0,0 0,0 1,0-1,0 0,1 0,-1 1,0-1,1 0,-11 16,1 0,0 0,1 1,1 0,0 1,1-1,1 1,1 0,0 1,1-1,1 1,1 0,0-1,2 1,0 0,2 12,16-69,33-214,-51 252,-1 0,1 0,0-1,0 1,0 0,-1 0,1 0,-1-1,1 1,-1 0,1-1,-1 1,0-1,0 1,1 0,-1-1,0 1,0-1,-1 1,1-1,0 1,0 0,-1-1,1 1,-1 0,1-1,-1 1,1 0,-1-1,0 1,0 0,0 0,1 0,-1 0,0 0,0 0,-1 0,1 0,0 0,0 1,0-1,-1 0,1 1,0-1,0 1,-1-1,1 1,-1-1,1 1,0 0,-1 0,1 0,-1 0,1 0,-1 0,-7 5,0 1,0-1,1 2,-1-1,1 1,1 1,-1-1,1 1,0 0,1 1,0 0,1 0,0 0,0 1,-3 8,3-10,1 0,0 0,0 1,1-1,0 1,1 0,0-1,0 1,1 0,0 0,0 0,1 0,0 1,1-1,0 0,0 0,1-1,0 1,1 0,0 0,0-1,1 0,0 0,0 0,1 0,2 1,-4-4,1-1,0 1,1-1,-1-1,1 1,0-1,0 1,0-1,0-1,0 1,1-1,-1 0,1 0,-1 0,1-1,0 0,0 0,0 0,0-1,-1 0,1 0,0-1,0 1,0-1,0-1,2 0,-3-2,1-1,-1 0,0 0,-1 0,1-1,-1 1,0-1,0 0,-1-1,0 1,0-1,0 1,-1-1,0 0,0 0,-1 0,1 0,-2 0,1 0,-1 0,0-3,1 7,-1 0,1 0,-1 0,1 0,-1 0,0 0,0 0,0 0,-1 0,1 0,-1 0,0 0,1 0,-1 1,0-1,-1 0,1 0,0 1,-1-1,0 1,0-1,1 1,-1 0,0-1,-1 1,1 0,0 0,-3-1,2 5,1-1,-1 0,0 1,0-1,1 1,-1 0,1 0,0 0,-1 0,1 0,0 1,0-1,0 0,1 1,-1 0,0-1,1 1,0 0,0 0,-1 3,-1 0,-12 29,2 2,2 0,1 0,2 1,2 0,1 0,2 0,1 1,2 0,5 29,-4-42,2 0,1 1,0-1,2-1,1 1,2-1,0-1,1 1,1-2,2 1,0-2,2 0,0 0,9 8,-22-27,1 1,-1-1,1 0,0 0,0 0,0 0,0-1,0 1,0-1,1 0,-1 0,1 0,0-1,0 1,0-1,-1 1,1-1,0-1,0 1,1-1,-1 1,0-1,0 0,0 0,0-1,0 1,0-1,0 0,0 0,0-1,0 1,-1-1,1 1,0-1,-1-1,1 1,-1 0,0-1,0 1,1-2,1-1,-1-1,0 1,0-1,0 0,0 0,-1 0,0 0,-1-1,1 1,-1-1,-1 0,1 0,-1 1,0-8,-1 13,0 1,0 0,0-1,0 1,0-1,0 1,0-1,-1 1,1-1,0 1,0 0,-1-1,1 1,0-1,0 1,-1 0,1-1,0 1,-1 0,1-1,-1 1,1 0,0 0,-1-1,1 1,-1 0,1 0,-1 0,1 0,0 0,-1-1,1 1,-1 0,1 0,-1 0,1 0,-1 0,1 0,-1 1,1-1,-1 0,1 0,-1 0,1 0,0 0,-1 1,1-1,-1 0,1 0,0 1,-1-1,1 0,0 1,-1-1,1 0,0 1,-1-1,1 1,0-1,0 0,-1 1,1 0,-24 24,-97 173,116-191,2 0,-1 0,1 1,0-1,1 1,0 0,0 0,0 0,1 0,0 0,1 0,0 0,0 1,1-1,0 0,0 0,1 0,0 0,1-1,-1 1,1 0,1-1,-1 0,2 0,-1 0,0 0,1-1,1 1,-1-1,6 5,5-3,-1 0,2-1,-1 0,1-1,0-1,0-1,0 0,0-2,1 0,0 0,-1-2,1 0,-1-1,15-3,48-13,-80 17,0 0,0 1,-1-1,1 0,0 1,0-1,0 0,0 1,1-1,-1 1,0-1,0 0,0 1,0-1,0 0,0 1,0-1,1 0,-1 0,0 1,0-1,0 0,1 1,-1-1,0 0,0 0,1 1,-1-1,0 0,1 0,-1 0,0 0,1 1,-1-1,0 0,1 0,-1 0,0 0,1 0,-1 0,0 0,1 0,-1 0,0 0,1 0,-1 0,0 0,-30 21,-267 143,214-93,83-71,-1 0,1 1,-1-1,1 1,-1-1,1 1,-1 0,1-1,-1 1,1-1,0 1,-1 0,1-1,0 1,0 0,-1-1,1 1,0 0,0-1,0 1,0 0,0 0,0-1,0 1,0 0,0 0,0-1,1 1,-1 0,0-1,0 1,1 0,-1-1,0 1,1-1,-1 1,1 0,-1-1,1 1,-1-1,1 1,-1-1,1 1,-1-1,1 0,0 1,-1-1,1 0,0 1,-1-1,1 0,0 0,-1 0,1 1,0-1,-1 0,1 0,0 0,0 0,0 0,44-5,1-12,-41 14,1 0,-1 1,1 0,-1 0,1 0,0 1,-1-1,1 1,0 1,0-1,0 1,0 0,0 0,0 1,0 0,3 1,79 40,-70-31</inkml:trace>
  <inkml:trace contextRef="#ctx0" brushRef="#br0" timeOffset="92923.288">7841 10494,'8'-14,"1"0,1 1,0 0,1 1,0 0,1 0,8-5,53-59,-71 71,1 1,-1-1,0 0,-1 0,1 0,-1 0,0-1,0 1,-1 0,1 0,-1-1,-1 1,1 0,0 0,-1-1,0 1,-1 0,1 0,-1 0,0 0,0 0,0 1,-1-1,0 0,0 1,0 0,0 0,-1 0,1 0,-2 0,3 1,0 0,0 1,0-1,1 0,-1 0,1 0,-1 0,1-1,0 1,1 0,-1 0,0-1,1 1,0 0,0-1,0 1,0 0,0-1,1 1,-1 0,1 0,0-1,0 1,0 0,0 0,1 0,-1 0,1 0,0 0,0 0,0 1,0-1,0 1,1 0,-1-1,1 1,0 0,-1 0,1 0,0 1,1-1,1 0,0-1,0 0,0 0,0-1,-1 1,1-1,-1 0,0 0,0-1,-1 1,1-1,-1 0,0 0,0 0,0 0,-1-1,0 1,0 0,0-1,-1 0,1 1,-2-1,1 0,0 0,-1 0,0-1,-1 6,1 0,0 0,0 1,-1-1,1 0,0 0,-1 0,1 1,0-1,-1 0,1 1,-1-1,0 0,1 1,-1-1,1 1,-1-1,0 1,0-1,1 1,-1-1,0 1,0 0,1-1,-1 1,0 0,0 0,0 0,1-1,-1 1,0 0,0 0,0 0,0 0,0 1,1-1,-1 0,0 0,0 0,0 1,1-1,-1 0,0 1,0-1,1 1,-1-1,0 1,1-1,-1 1,0 0,-36 30,35-29,-162 201,157-194,0 0,1 0,0 0,0 1,2 0,-1 1,1-1,0 1,1-1,0 1,1 0,1 0,-1 0,2 0,-1 1,2 3,-1-14,0 0,0-1,0 1,0 0,0-1,0 1,0 0,1 0,-1-1,0 1,0 0,1-1,-1 1,1 0,-1-1,0 1,1-1,-1 1,1-1,-1 1,1-1,0 1,-1-1,1 1,-1-1,1 0,0 1,-1-1,1 0,0 0,0 1,-1-1,1 0,0 0,0 0,-1 0,1 0,0 0,-1 0,1 0,0 0,0 0,-1-1,1 1,0 0,-1 0,1-1,0 1,-1 0,1-1,0 1,-1-1,1 1,-1-1,1 1,-1-1,1 1,-1-1,1 1,-1-1,0 0,1 1,-1-1,30-41,3-115,-30 151,-1-1,0 1,0-1,0 1,-1-1,0 0,-1 1,1-1,-1 0,0 0,-1 0,0 1,0-1,0 0,-1 1,0-1,0 1,-1-1,1 1,-1 0,-1 0,1 1,-1-1,0 0,-1 1,1 0,-1 0,0 1,0-1,-2-1,2 3,1 0,0 1,-1-1,0 1,0-1,1 1,-1 1,-1-1,1 1,0 0,0 0,0 0,-1 1,1 0,0 0,0 0,-1 0,1 1,0 0,0 0,0 1,0-1,0 1,0 0,-4 3,-5 3,1 0,0 2,0-1,0 2,2 0,-1 0,1 1,1 0,0 1,1 0,-5 11,10-18,0 0,1 1,0 0,0-1,1 1,-1 0,2 0,-1 1,1-1,0 0,0 0,1 1,0-1,0 1,1-1,0 0,0 0,1 1,0-1,0 0,1 0,0-1,0 1,0-1,1 1,1 1,2-3,0 0,0 0,0 0,1-1,0 0,0 0,0-1,0 0,1-1,-1 1,1-2,0 1,-1-1,1-1,0 1,0-1,-1-1,1 0,0 0,-1-1,1 0,-1 0,1-1,-1 0,2-1,-1-1,-1 0,1-1,-1 1,0-2,-1 1,0-1,0 0,0 0,-1-1,0 0,-1 0,1-1,-1 1,-1-1,0 0,0 0,1-8,-7 5,-7 32,8-16,1 0,-1 0,1 0,0 0,0 0,1 0,-1 0,1 0,0 0,0 0,0-1,0 1,1 0,-1 0,1-1,0 1,0-1,1 0,-1 1,1-1,-1 0,1 0,0-1,0 1,0-1,1 1,-1-1,0 0,1 0,0-1,-1 1,1-1,0 1,0-1,0 0,0-1,-1 1,1-1,0 0,1 0,-1 0,0 0,-1-1,1 1,0-1,0 0,1-1,-1 2,-1 0,1 0,-1 0,1-1,-1 0,0 0,1 0,-1 0,0 0,1-1,-1 1,0-1,0 0,0 0,0 0,-1 0,1 0,-1-1,1 1,-1-1,0 0,0 0,0 0,0 0,0 0,-1 0,1 0,-1-1,0 1,0 0,0-1,-1 1,1-1,-1 1,0-1,1 1,-2-1,1 1,0-1,-1 1,0-1,0 1,-1-4,-56-79,50 54,8 27,0 1,-1-1,0 1,0-1,0 0,0 1,-1 0,0-1,0 1,0 0,0 0,-1 0,1 0,-1 1,0-1,0 1,-1-1,1 1,-1 0,1 0,-1 1,0-1,0 1,0 0,-2-1,-125-24,-13 6,128 17,-1 1,1 1,-1 0,0 1,0 1,0 0,0 1,0 1,-1 1,-139 28,157-30,1-1,0 0,-1 0,1 1,0-1,-1 1,1-1,-1 0,1 1,0-1,-1 1,1-1,-1 1,0 0,1-1,-1 1,1-1,-1 1,0 0,0-1,1 1,-1 0,0 0,0-1,0 1,0 0,0-1,0 1,0 0,0 0,0-1,0 1,0 0,0-1,0 1,0 0,-1-1,1 1,0 0,-1-1,1 1,0 0,-1-1,1 1,-1-1,1 1,-1-1,1 1,-1-1,1 1,-1-1,0 0,1 1,-1-1,0 0,1 1,-1-1,0 0,1 0,-1 0,0 1,1-1,-1 0,0 0,0 0,1 0,-1 0,164-33,198-55,-275 56,-86 32,-1 0,1 0,-1 0,1 0,-1 0,1 0,-1 0,1 1,-1-2,1 1,-1 0,1 0,-1 0,1 0,-1 0,1 0,-1 0,1-1,-1 1,1 0,-1 0,1-1,0 1,-1 0,1 0,0-1,-1 1,1-1,-1 1,1 0,0-1,0 1,-1-1,1 1,0-1,0 1,0 0,-1-1,1 1,0-1,0 1,0-1,0 1,0-1,0 1,0-1,0 1,0-1,0 1,0-1,1 1,-1-1,0 1,0-1,0 1,1-1,-1 1,0-1,0 1,1 0,-1-1,0 1,1-1,-1 1,0 0,1-1,-1 1,1 0,-1-1,-41 2,-63 14,0 5,2 4,-13 9,-17 3,-315 78,694-155,427-56,-659 95,69 9,-95 10,-128 37,91-40,-785 221,810-228,60-1,425-63,-292 54,-251 7,1 3,-1 4,-37 12,90-18,-110 14,0-7,-1-5,-71-9,204 2,6 0,-46-5,46 5,-1 0,0 0,0 0,1 0,-1 0,0 0,0 0,1-1,-1 1,0 0,1 0,-1-1,0 1,1 0,-1-1,1 1,-1-1,0 1,1-1,-1 1,1-1,-1 1,1-1,-1 0,1 1,0-1,-1 0,1 1,0-1,0 0,-1 1,1-1,0 0,0 0,0 1,0-1,0 0,0 1,0-1,0 0,0 0,0 1,0-1,0 0,1 0,-1 1,0-1,1 0,-1 1,0-1,1 0,-1 1,1-1,-1 1,1-1,0 0,74-43,-75 43,0 1,0-1,0 1,0-1,0 1,0-1,0 1,0-1,-1 1,1-1,0 1,0 0,-1-1,1 1,0-1,-1 1,1 0,0-1,-1 1,1 0,0-1,-1 1,1 0,-1 0,1-1,-1 1,1 0,-1 0,1 0,0 0,-1 0,1-1,-1 1,1 0,-1 0,1 0,-1 0,1 0,-1 1,1-1,-1 0,1 0,-1 0,1 0,-1 0,1 1,-1-1,1 0,0 0,-1 1,1-1,-1 0,1 1,0-1,-1 0,1 1,0-1,-1 1,1-1,0 0,0 1,0-1,-1 1,1 0,-273 91,166-39,-37-19,-82 28,208-60,50-15,-21 8,121-48,-131 47,-20 9,-231 89,182-68,104-30,453-170,-472 171,0-1,-1-1,0 0,0-2,0 1,-1-2,-1 0,1-1,5-6,-19 16,0 0,0 0,0 0,0 0,0 0,0-1,-1 1,1 0,0-1,-1 1,1 0,-1-1,1 1,-1-1,1 1,-1-1,0 1,0-1,0 1,0-1,0 1,0-1,-1 1,1-1,0 1,-1-1,1 1,-1-1,1 1,-1-1,0 1,0 0,1 0,-1-1,0 1,0 0,0 0,0 0,-1 0,1 0,0 0,0 0,-1 0,1 1,0-1,-1 0,1 1,-1-1,1 1,-1 0,1-1,-1 1,1 0,-2 0,-17 0,-1 1,0 1,0 0,0 2,1 1,0 0,-20 8,-31 8,-162 28,234-50,-1 1,0-1,0 1,1-1,-1 1,0-1,0 0,0 1,0-1,0 1,0-1,0 0,0 1,0-1,0 1,0-1,0 0,-1 1,1-1,0 1,0-1,0 1,-1-1,1 1,0-1,-1 1,1-1,-1 1,1-1,0 1,-1-1,1 1,-1 0,1-1,-1 1,1 0,-1 0,1-1,-1 1,0 0,1 0,-1 0,1-1,-1 1,0 0,1 0,-1 0,1 0,-1 0,0 0,1 0,-1 1,1-1,-1 0,0 0,1 0,-1 1,0-1,45-29,248-116,-203 100,-90 44,1 0,-1 1,1-1,0 0,-1 1,1-1,-1 1,0-1,1 1,-1-1,1 1,-1-1,0 1,1-1,-1 1,0 0,0-1,1 1,-1 0,0 0,0 0,0-1,1 1,-1 0,0 0,0 0,1 0,-1 0,0 0,0 1,0-1,1 0,-1 0,0 1,0-1,1 0,-1 1,0-1,1 0,-1 1,0 0,-2-1,-455 127,440-129,46-13,241-80,-153 59,147-37,-235 61,-28 12,-1 0,1 0,0 0,-1 0,1 0,0 0,-1 0,1 0,0 0,-1 0,1-1,0 1,-1 0,1 0,0 0,0 0,-1 0,1-1,0 1,-1 0,1 0,0 0,0-1,-1 1,1 0,0 0,0-1,0 1,0 0,-1-1,1 1,0 0,0 0,0-1,0 1,0 0,0-1,0 1,0 0,0-1,0 1,0 0,0-1,0 1,0 0,0-1,0 1,0 0,0-1,0 1,0 0,1 0,-1-1,0 1,0 0,0-1,-169 31,144-24,-60 12,-1-3,-82 4,169-20,-1 1,0 0,0-1,0 1,1 0,-1-1,0 1,0 0,0-1,0 1,0 0,0-1,0 1,1-1,-1 1,0 0,0-1,-1 1,1 0,0-1,0 1,0-1,0 1,0 0,0-1,0 1,-1 0,1-1,0 1,0 0,0-1,-1 1,1 0,0-1,-1 1,1 0,0 0,0 0,-1-1,1 1,0 0,-1 0,1 0,-1 0,1-1,0 1,-1 0,1 0,0 0,-1 0,1 0,-1 0,1 0,31-19,197-90,-229 109,1 0,-1 0,0-1,1 1,-1 0,0-1,1 1,-1 0,0-1,1 1,-1-1,1 0,-1 1,1-1,-1 1,1-1,-1 0,1 1,-1-1,1 0,0 1,0-1,-1 0,1 0,0 1,0-1,0 0,0 0,0 1,0-1,0 0,0 0,0 1,0-1,0 0,0 0,1 0,-1 1,0-1,0 0,1 1,-1-1,1 0,-1 1,0-1,1 0,0 1,-1-1,1 1,-1-1,1 1,-1-1,1 1,0 0,-1-1,1 1,0 0,0-1,-1 1,1 0,0 0,0 0,0-1,-163 22,149-19,-4 2,-1-2,1 0,0-1,0 0,-1-2,1 0,0-1,-8-2,24 3,0 0,1 0,-1 0,0 0,1 0,-1 0,0-1,1 1,-1 0,1 0,0-1,0 1,-1 0,1 0,0-1,0 1,0 0,0-1,0 1,0 0,1-1,-1 1,0 0,1 0,-1-1,1 1,-1 0,1 0,0 0,-1 0,1-1,0 1,0 0,0 0,0 1,0-1,0 0,0 0,0 0,0 1,0-1,0 0,0 1,1-1,-1 1,0-1,0 1,1 0,0 0,91-56,-77 48,0 0,0-1,0-1,-1-1,-1 0,0-1,0 0,10-13,-23 24,0 1,-1-1,1 1,-1-1,1 1,-1-1,1 1,-1-1,1 1,-1-1,1 1,-1-1,0 0,1 1,-1-1,0 0,0 0,0 1,1-1,-1 0,0 1,0-1,0 0,0 0,0 1,0-1,0 0,-1 1,1-1,0 0,0 0,0 1,-1-1,1 0,0 1,-1-1,1 1,-1-1,1 0,-1 1,1-1,-1 1,1-1,-1 1,1-1,-1 1,0 0,1-1,-1 1,0 0,1-1,-1 1,0 0,1 0,-1 0,0 0,1-1,-1 1,0 0,0 0,1 0,-1 1,0-1,0 0,1 0,-1 0,0 0,1 1,-1-1,0 1,-56 9,-87 38,95-30,0-1,-1-3,0-2,-24 1,49-15,31-12,212-90,-173 85,169-9,-161 25,1 2,-1 2,1 3,-1 2,0 2,-1 2,0 3,-1 2,0 3,20 10,-65-26,-1-1,0 1,0 0,0 1,0-1,0 1,-1 0,1 0,-1 0,1 1,-1 0,0-1,-1 1,1 1,-1-1,1 0,-1 1,-1 0,1 0,-1 0,0 0,0 0,0 0,-1 1,1-1,-1 0,-1 1,1-1,-1 1,0-1,0 1,0-1,-1 1,-1 4,-7 1,0 0,-1-2,0 1,-1-1,1 0,-2-1,1-1,-1 0,-1 0,1-1,-1-1,0 0,0 0,-13 1,-19 9,-1-3,-1-2,1-2,-1-2,-1-2,-37-2,327-27,-145 12,166-8,-223 28,-40-7,1 0,0 0,-1 0,1 1,-1-1,1 0,-1 0,1 1,-1-1,1 0,-1 1,1-1,-1 0,1 1,-1-1,0 1,1-1,-1 1,0-1,1 1,-1-1,0 1,0-1,1 1,-1 0,0-1,0 1,0-1,0 1,0 0,0-1,0 1,0-1,0 1,0-1,0 1,0 0,0-1,-1 1,1-1,0 1,0-1,-1 1,1-1,0 1,-1-1,1 1,0-1,-1 1,1-1,-1 1,1-1,0 0,-1 1,1-1,-1 0,0 1,1-1,-1 0,1 0,-1 0,-20 16,-1-2,-1 0,0-2,-1-1,0 0,-23 5,10-2,-160 66,196-80,1 0,-1 0,1 0,-1 0,1 0,-1 1,1-1,-1 0,1 0,-1 0,1 0,-1 1,1-1,-1 0,1 0,-1 1,1-1,-1 0,1 1,0-1,-1 0,1 1,0-1,-1 1,1-1,0 1,-1-1,1 1,0-1,0 1,0-1,-1 1,1-1,0 1,0-1,0 1,0-1,0 1,0-1,0 1,0-1,0 1,0-1,1 1,-1-1,0 1,0-1,0 1,1-1,-1 1,0-1,0 1,1-1,-1 1,0-1,1 0,-1 1,1-1,-1 0,0 1,1-1,-1 0,1 1,-1-1,1 0,-1 0,1 0,-1 1,1-1,-1 0,42 4,279-59,-100 11,-80 15,-177 32,-428 116,332-84,132-35,-1 0,1-1,-1 1,1 0,-1 0,1-1,0 1,-1 0,1 0,-1 0,0 0,1 0,-1 0,1 0,-1 0,1 0,-1 0,1 0,-1 0,1 0,-1 0,1 1,-1-1,1 0,0 0,-1 1,1-1,-1 0,1 0,-1 1,1-1,0 0,-1 1,1-1,0 1,-1-1,1 0,0 1,0-1,-1 1,1-1,0 1,0-1,0 1,0-1,0 1,-1-1,1 1,0-1,0 1,0-1,0 1,1-1,-1 1,0-1,0 1,0-1,0 1,0-1,1 1,-1-1,0 1,0-1,1 1,-1-1,0 0,1 1,-1-1,0 0,1 1,39 0,284-72,-95 13,-304 62,-203 43,316-40,-6-9,1-2,-1-2,0-1,-1-1,31-12,29-8,223-78,-292 95,-26 9,-173 71,-269 88,351-132,155-29,127-35,96-35,-53 12,-88 16,-142 46,-1 0,1 0,-1 0,1 0,0-1,-1 1,1 0,-1 0,1-1,0 1,-1 0,1 0,0-1,-1 1,1 0,0-1,0 1,-1 0,1-1,0 1,0-1,-1 1,1 0,0-1,0 1,0-1,0 1,0-1,0 1,0 0,0-1,0 1,0-1,0 1,0-1,0 1,0-1,0 1,0 0,0-1,0 1,1-1,-1 1,0 0,0-1,1 1,-1-1,0 1,0 0,1-1,-1 1,0 0,1 0,-1-1,1 1,-1 0,0 0,1-1,-44 2,-279 78,217-49,100-29,-75 22,0-3,-1-4,-66 4,147-20,1 0,-1-1,0 1,0 0,0 0,0 0,1-1,-1 1,0 0,0 0,0 0,0-1,0 1,0 0,0 0,0-1,0 1,0 0,0 0,1-1,-1 1,0 0,-1 0,1-1,0 1,0 0,0 0,0 0,0-1,0 1,0 0,0 0,0-1,0 1,-1 0,1 0,0 0,0-1,33-13,-29 12,418-169,-319 115,-102 54,-1 1,1 0,-1 0,0 0,0 0,0 0,0 0,0-1,0 1,0 0,0 0,0 0,0 0,-1 0,1-1,0 1,-1 0,1 0,-1 0,1 0,-1 0,0 0,1 0,-1 0,0 1,0-1,0 0,1 0,-1 1,0-1,0 0,0 1,0-1,0 1,0-1,0 1,-1-1,1 1,0 0,0 0,0-1,0 1,0 0,-1 0,1 0,0 0,0 1,0-1,0 0,0 0,0 1,-1-1,1 0,0 1,0 0,-192 30,139-18,-126 31,179-45,1 1,-1 0,1 0,-1 0,1 0,-1-1,0 1,1 0,-1 0,1 0,-1 0,0 0,1 1,-1-1,1 0,-1 0,1 0,-1 0,0 1,1-1,-1 0,1 0,-1 1,1-1,-1 1,1-1,-1 0,1 1,0-1,-1 1,1-1,0 1,-1-1,1 1,0-1,-1 1,1-1,0 1,0-1,0 1,0 0,0-1,-1 1,1-1,0 1,0 0,0-1,1 1,-1-1,0 1,0 0,0-1,0 1,0-1,1 1,-1-1,0 1,1 0,157 4,5-27,-202 47,-218 73,221-92,63-20,73 15,-80 5</inkml:trace>
  <inkml:trace contextRef="#ctx0" brushRef="#br0" timeOffset="98830.5">8800 10354,'-40'-98,"-43"-48,83 145,-1 0,1 1,0-1,0 1,-1-1,1 1,0-1,0 1,-1-1,1 1,-1-1,1 1,0-1,-1 1,1-1,-1 1,1 0,-1-1,1 1,-1 0,0-1,1 1,-1 0,1 0,-1 0,0-1,1 1,-1 0,1 0,-1 0,0 0,1 0,-1 0,0 0,1 0,-1 1,1-1,-1 0,0 0,1 0,-1 1,1-1,-1 0,1 1,-1-1,1 0,-1 1,1-1,-1 1,1-1,-1 1,1-1,0 1,-1-1,1 1,0-1,0 1,-1-1,1 1,0-1,0 1,0 0,-14 39,-18 109,22-122,10-27,1-1,-1 1,0 0,0-1,0 1,0 0,-1-1,1 1,0 0,0-1,0 1,0 0,0-1,0 1,0 0,-1 0,1-1,0 1,0 0,0-1,-1 1,1 0,0 0,0 0,-1-1,1 1,0 0,0 0,-1 0,1-1,0 1,-1 0,1 0,0 0,-1 0,1 0,0 0,-1 0,1 0,0 0,-1 0,1 0,0 0,-1 0,1 0,0 0,-1 0,1 0,0 0,0 1,-1-1,1 0,0 0,-1 0,1 0,0 1,0-1,-1 0,1 0,0 1,0-1,-1 0,-6-163,9 105,-2 45,0-20,1 48,-1 0,-12 58,11-74,1 1,-1 0,0 0,0-1,1 1,-1 0,0-1,0 1,1 0,-1-1,0 1,1-1,-1 1,1-1,-1 0,1 1,-1-1,1 1,-1-1,1 0,-1 1,1-1,0 0,0 0,-1 1,1-1,0 0,0 0,0 0,0 1,0-1,0 0,0 0,0 0,0 1,0-1,0 0,1 0,-2-7,1 1,0 0,0 0,1 0,0-1,1 1,-1 0,1 0,1 0,-1 1,1-1,0 1,1-1,0 1,0 0,0 0,0 1,4-4,-8 10,0-1,0 0,0 0,0 0,0 0,0 1,1-1,-1 0,0 0,0 0,0 0,0 1,0-1,1 0,-1 0,0 0,0 0,0 0,1 0,-1 1,0-1,0 0,0 0,1 0,-1 0,0 0,0 0,0 0,1 0,-1 0,0 0,0 0,1 0,-1 0,0 0,0 0,0 0,1-1,-1 1,0 0,0 0,0 0,0 0,1 0,-1 0,-7 22,-26 36,62-97,1 1,2 2,1 1,30-23,-37 42,-27 16,1 1,0-1,-1 0,1 0,0 1,0-1,0 0,-1 0,1 1,0-1,0 0,0 1,0-1,-1 0,1 1,0-1,0 0,0 1,0-1,0 0,0 1,0-1,0 0,0 1,0-1,0 0,0 1,0-1,0 1,1-1,-1 0,0 1,0-1,0 0,0 0,1 1,-1-1,0 0,0 1,0-1,1 0,-1 0,0 0,1 1,-1-1,0 0,0 0,1 0,-1 0,0 1,1-1,-1 0,1 0,-1 0,0 0,1 0,-1 0,0 0,1 0,-1 0,-7 10,0 0,-1 0,-1-1,1 0,-2 0,1-1,-1 0,0-1,-4 2,-6 6,49-11,19-13,-1-2,-1-2,0-2,-1-2,-1-2,27-17,-62 20,-34 15,-23 13,1 3,1 1,0 2,1 2,-17 13,2-4,48-23,6-5,1 1,-1 1,1-1,0 1,0 0,0 0,0 0,0 1,0 0,1 0,0 0,0 0,0 1,-2 3,7-7,0 0,-1 0,1 0,0 0,-1 0,1 1,0-1,0-1,0 1,0 0,0 0,0 0,0 0,1-1,-1 1,0 0,0-1,0 1,1-1,-1 0,0 1,1-1,-1 0,0 0,1 0,-1 0,0 0,1 0,-1 0,0 0,1 0,-1-1,0 1,0 0,1-1,-1 0,-1 1,304-59,286-76,-540 121,-800 248,727-225,37-7,40-4,338-59,-256 35,-92 14,-37 8,-31 10,-261 95,85-52,170-37,31-12,-1 0,0 0,1 0,-1 0,0 0,0 1,1-1,-1 0,0 0,1 0,-1 0,0 1,0-1,1 0,-1 0,0 0,0 1,1-1,-1 0,0 0,0 1,0-1,1 0,-1 1,0-1,0 0,0 0,0 1,0-1,0 0,0 1,0-1,0 0,0 1,0-1,0 0,0 1,0-1,0 0,0 1,0-1,0 0,0 1,0-1,-1 0,1 1,0-1,0 0,0 0,0 1,-1-1,1 0,139-20,340-68,-257 36,-245 46,-181 50,-235 55,497-102,690-129,-458 58,-273 59,-59 16,-445 116,261-62,226-56,-1 1,1 0,-1 0,1 0,-1-1,0 1,1 0,-1 0,0 0,1 0,-1 0,1 0,-1 0,0 0,1 0,-1 1,0-1,1 0,-1 0,1 0,-1 1,1-1,-1 0,1 1,-1-1,1 0,-1 1,1-1,-1 1,1-1,-1 1,1-1,0 1,-1-1,1 1,0-1,-1 1,1 0,0-1,0 1,0-1,0 1,0 0,-1-1,1 1,0-1,0 1,0 0,1-1,-1 1,0 0,0-1,0 1,0-1,1 1,148-29,747-160,-850 178,64-25,-110 35,0 0,0 1,-1-1,1 0,0 0,0 0,-1 0,1 0,0 0,-1 0,1 0,0 0,0 0,-1 0,1 0,0 0,-1 0,1 0,0 0,0 0,-1 0,1 0,0 0,0-1,-1 1,1 0,0 0,0 0,0 0,-1-1,1 1,0 0,0 0,0 0,-1-1,1 1,0 0,0 0,0-1,0 1,0 0,0 0,0-1,-1 1,1 0,0-1,0 1,0 0,0 0,0-1,0 1,0 0,1-1,-1 1,0 0,-99 22,2 5,-51 23,60-20,-499 177,558-195,29-12,1 0,-1 0,0 0,1 0,-1 0,0 0,1 0,-1 0,0 0,1 0,-1 0,0 0,1 0,-1 0,0 0,1 0,-1 1,0-1,1 0,-1 0,0 0,0 1,1-1,-1 0,0 0,0 0,1 1,-1-1,0 0,0 1,0-1,0 0,0 0,1 1,-1-1,0 0,0 1,0-1,0 0,0 1,0-1,0 0,0 1,0-1,0 0,0 1,0-1,0 0,0 1,0-1,-1 0,1 1,245-39,296-82,14-16,-444 94,-112 43,0-1,0 0,0 1,1-1,-1 0,0 0,0 1,0-1,1 0,-1 0,0 0,0 0,0 0,0 0,0-1,1 1,-1 0,0 0,0-1,0 1,1 0,-1-1,0 1,0 0,1-1,-1 1,0-1,1 0,-1 1,1-1,-1 1,1-1,-1 0,1 0,-1 1,1-1,-1 0,1 0,0 1,0-1,-1 0,1 0,0 0,0 1,0-1,0 0,0 0,0 0,0 0,0 0,0 1,0-1,1 0,-1 0,0 0,0 1,1-1,-1 0,1 0,-1 1,1-1,-1 0,1 1,-1-1,1 0,0 0,-197 31,124-15,-347 81,7 17,382-101,30-12,0 0,1 0,-1 1,0-1,0 0,1 0,-1 0,0 0,0 1,1-1,-1 0,0 0,0 1,0-1,0 0,1 0,-1 1,0-1,0 0,0 0,0 1,0-1,0 0,0 1,0-1,0 0,0 1,0-1,0 0,0 0,0 1,0-1,0 0,0 1,0-1,0 0,0 1,0-1,-1 0,1 0,0 1,0-1,0 0,0 0,-1 1,1-1,0 0,0 0,-1 0,1 0,0 1,0-1,-1 0,1 0,0 0,0 0,-1 0,1 0,-1 0,19 2,0-1,-1-1,1-1,0-1,-1 0,1-2,-1 1,2-3,26-3,354-77,35-29,-185 25,-202 57,-46 32,0 1,-1-1,1 1,0-1,-1 0,1 1,-1-1,1 0,-1 0,1 1,-1-1,1 0,-1 0,0 0,1 0,-1 0,0 0,0 1,0-1,0 0,0 0,0 0,0 0,0 0,0 0,0 0,0 0,0 0,-1 1,1-1,0 0,-1 0,1 0,-1 0,1 1,-1-1,1 0,-1 0,1 1,-1-1,0 0,0 1,1-1,-1 1,0-1,0 1,1-1,-1 1,0 0,0-1,0 1,0 0,0 0,0-1,0 1,1 0,-1 0,0 0,-21-3,1 1,-1 1,1 1,-1 1,1 1,0 1,-1 0,1 2,1 0,-1 2,-10 4,-540 175,923-281,152-39,-298 68,-172 47,-57 12,-276 84,-320 84,565-145,79-14,136-27,-22 3,1 6,11 5,18 16,-168-5,0 0,-1 0,1-1,-1 1,1 0,0 1,-1-1,1 0,-1 0,1 0,0 0,-1 0,1 0,-1 1,1-1,-1 0,1 1,0-1,-1 0,1 1,-1-1,0 1,1-1,-1 0,1 1,-1-1,0 1,1-1,-1 1,0 0,1-1,-1 1,0-1,0 1,0-1,0 1,0 0,1-1,-1 1,0-1,0 1,0 0,0-1,-1 1,1 0,0-1,0 1,0-1,0 1,-1-1,1 1,0 0,-1-1,1 1,0-1,-1 1,1-1,0 0,-1 1,1-1,-1 1,1-1,-1 0,1 1,-1-1,1 0,-1 1,-40 22,-51 13,-3-4,0-4,-14-2,14-3,81-19,-55 27,70-30,-1 0,0 0,1 1,0-1,-1 0,1 0,0 0,-1 0,1 0,0 0,0 0,0-1,0 1,0 0,0 0,0-1,0 1,0 0,0-1,0 1,1-1,-1 0,0 1,0-1,0 0,1 0,-1 1,0-1,0 0,1 0,-1-1,0 1,0 0,1 0,0-1,-1 1,66 3,0-4,0-2,32-8,101-5,-110 16,-113 13,-481 158,437-137,96-23,283-39,-271 22,-17 2,-50 12,-62 16,2 4,0 4,1 4,83-36,1 0,-1 0,0 0,1 1,-1-1,1 1,-1-1,1 1,-1 0,1 0,0-1,-1 1,1 0,0 0,-1 0,1 0,0 1,0-1,0 0,0 0,0 1,0-1,1 1,-1-1,0 1,1-1,-1 1,1-1,-1 1,1-1,0 1,-1-1,1 1,0 0,0-1,0 1,1 0,-1-1,0 1,1-1,-1 1,1-1,-1 1,1-1,0 1,-1-1,1 1,0-1,0 0,0 1,7 0,1 0,-1-1,0 0,1 0,-1-1,1 0,-1-1,0 0,1 0,-1-1,3 0,7-1,205-33,-116 17,-108 19,1 0,-1 1,1-1,-1 1,1-1,-1 1,1-1,-1 1,1 0,0-1,-1 1,1 0,0-1,0 1,0-1,-1 1,1 0,0 0,0-1,0 1,0 0,0-1,0 1,0 0,0-1,0 1,0 0,1-1,-1 1,0 0,0-1,1 1,-1 0,0-1,1 1,-1-1,1 1,-1 0,1-1,-1 1,1-1,-1 0,1 1,-1-1,1 1,0-1,-1 0,1 1,-1-1,1 0,-197 75,197-74,-1-1,1 0,-1 0,1 0,-1 1,0-1,1 0,-1 0,1 1,-1-1,0 0,1 1,-1-1,0 1,1-1,-1 0,0 1,0-1,1 1,-1-1,0 1,0-1,0 1,0-1,1 1,-1-1,0 1,0-1,0 1,0-1,0 1,0-1,0 1,-1-1,1 1,0-1,0 0,0 1,0-1,-1 1,1-1,0 1,0-1,-1 1,1-1,0 0,-1 1,1-1,0 0,-1 1,1-1,-1 0,1 0,0 1,-1-1,1 0,-1 0,1 0,-1 1,1-1,-1 0,43 6,-21-6,1-1,-1 0,0-1,0-2,0 0,20-7,-76 25,1 2,1 0,1 3,0 0,-5 7,24-11,23-12,29-11,3-7,-1-2,-1-1,0-2,9-9,-34 19,-22 8,-28 12,21-5,0 0,1 0,-2-1,1-1,0 0,-1-1,1-1,-1 0,0-1,-12-2,26 2,0 0,0 0,1-1,-1 1,0 0,0-1,1 1,-1 0,0-1,1 1,-1-1,0 1,1-1,-1 0,1 1,-1-1,1 1,-1-1,1 0,-1 0,1 1,0-1,-1 0,1 0,0 1,0-1,0 0,-1 0,1 1,0-1,0 0,0 0,0 0,0 0,1 1,-1-1,0 0,0 0,0 0,1 1,-1-1,0 0,1 1,-1-1,1 0,-1 1,1-1,-1 0,1 1,-1-1,1 1,0-1,31-33,130-67,-138 84,-1-2,-1 0,0-2,-2 0,0-1,-2-1,0-1,-2-1,-1 0,0-1,-2 0,-1-1,0-4,-11 26,1 1,-1-1,0 1,0-1,0 1,-1-1,0 0,0 1,0-1,0 0,-1 1,1-1,-1 1,0-1,-1 1,1-1,-1 1,0 0,0 0,0 0,-1 0,1 0,-1 0,0 1,0-1,0 1,-1 0,1 0,-1 0,1 0,-1 0,0 1,0 0,-1 0,1 0,0 0,-1 1,-3-1,-19-3,0 2,0 2,-1 0,1 1,0 2,0 1,-23 5,29-5,-36 5,1 3,0 1,0 3,2 3,0 2,1 2,-23 15,67-31,5-5,1 0,-1 1,1 0,0-1,0 1,0 1,0-1,0 0,1 1,-1-1,1 1,-1 0,1 0,0 0,0 0,0 0,0 1,3-2,0 0,0-1,1 1,-1-1,0 0,1 1,-1-1,1 0,-1 0,1 1,-1-1,1-1,0 1,0 0,-1 0,1-1,0 1,0-1,0 1,0-1,0 0,0 1,0-1,0 0,0-1,0 1,1 0,1 0,57-1,-1-3,1-2,-1-3,0-3,-1-2,0-3,-1-2,3-5,-39 16,9-1,-16 5,0 0,0-1,-1 0,1-1,-1-1,0 0,-1-1,0-1,0 0,-1 0,0-1,2-3,-12 10,0 0,0 0,0 0,0 0,-1 0,1 0,-1 0,0-1,0 1,0-1,0 1,0-1,-1 1,0-1,0 1,0-1,0 1,0-1,-1 1,1-1,-1 1,0-1,0 1,0-1,-1 1,1 0,-1 0,0 0,0 0,0 0,0 0,0 0,-1 1,1-1,-1 1,0 0,0 0,0 0,0 0,0 0,0 0,0 1,0 0,-1-1,1 1,-2 0,-27-6,-1 1,0 1,0 2,0 1,0 2,-28 3,1-1,16-1,0 2,0 2,0 1,1 3,0 2,-16 7,59-19,1 1,-1 0,0-1,0 1,1 0,-1-1,0 1,1 0,-1 0,0 0,1-1,-1 1,0 0,1 0,-1 0,0 0,1 0,-1-1,1 1,-1 0,0 0,1 0,-1 0,0 0,1 0,-1 0,1 0,-1 1,0-1,1 0,-1 0,1 0,-1 0,0 0,1 1,-1-1,0 0,1 0,-1 1,0-1,0 0,1 0,-1 1,0-1,0 0,1 1,-1-1,0 0,0 1,0-1,0 0,1 1,-1-1,0 1,0-1,0 0,0 1,0-1,0 1,0-1,0 0,0 1,60-10,-1-2,0-3,53-21,-62 20,15-5,-2-3,0-3,-1-2,-2-3,1-4,-55 31,-3 3,1-1,-1 1,0-1,-1 0,1 0,0 0,0 0,-1 0,1-1,-1 1,0-1,0 0,0 1,0-1,0 0,-1 0,1-1,0 0,-4 2,0 0,0 1,0-1,0 1,0 0,-1 0,1 0,0 0,-1 0,1 0,-1 0,1 1,0-1,-1 1,1 0,-1 0,0 0,1 0,-1 0,1 0,-1 1,1-1,0 1,-2 0,0 0,-52 9,0 3,1 2,0 3,2 2,0 2,-13 10,-13 3,-210 92,251-99,38-28,0 1,-1 0,1 0,0-1,0 1,0 0,0-1,0 1,0 0,1 0,-1-1,0 1,0 0,0-1,1 1,-1 0,0-1,1 1,-1 0,1-1,-1 1,0-1,1 1,-1-1,1 1,0-1,-1 1,1-1,-1 0,1 1,0-1,-1 0,1 1,0-1,-1 0,1 0,0 0,-1 1,1-1,0 0,0 0,-1 0,1 0,0 0,-1 0,1-1,0 1,0 0,-1 0,1 0,0-1,-1 1,1 0,-1-1,1 1,0 0,0-1,42-1,1-2,-1-2,1-2,-2-2,41-15,2 2,-52 14,21-3,0-2,-1-3,-1-1,0-4,-2-1,35-22,-81 41,0 3,-1-1,0 1,0-1,0 0,0-1,0 1,0 0,-1-1,1 0,-1 1,0-1,1 0,-1 0,-1-1,1 1,0 0,-1 0,0-1,1-1,-4 3,-1 0,1 0,-1 0,0 0,1 0,-1 1,0 0,0-1,0 1,0 0,0 1,-1-1,1 0,0 1,0 0,0-1,-1 1,1 1,0-1,0 0,-3 2,1-2,-249 36,209-27,-225 55,-47 28,27-8,-238 56,598-148,549-118,-349 52,-249 66,-38-1,-21 12,-1 2,0 1,1 2,-23 8,0-1,-595 155,656-170,0 0,0 0,0 0,0 1,0-1,1 0,-1 0,0 0,0 1,0-1,0 0,0 0,0 0,0 1,0-1,0 0,0 0,0 0,0 1,0-1,0 0,0 0,27-3,623-137,-499 96,-147 35,-25 10,-393 107,123-31,246-56,46-20,0 0,0 1,0-1,0 0,0 0,0 0,0 0,0 0,0 0,1 0,-1-1,0 1,1 0,-1-1,0 1,1 0,-1-1,1 0,-1 1,1-1,-1 0,1 0,-1 0,1 0,-1 0,1 0,-1 0,2-1,-3 1,45 0,0-2,-1-2,1-2,39-11,1 2,51-21,-137 36,0 0,1 1,-1-1,0 0,0 1,1-1,-1 0,0 0,0 0,1 0,-1 0,0 0,0 0,0 0,1 0,-1 0,0 0,0-1,1 1,-1 0,0 0,0-1,1 1,-1-1,0 1,1-1,-1 1,0-1,1 1,-1-1,1 1,-1-1,1 0,-1 1,1-1,0 0,-1 1,1-1,0 0,-1 1,1-1,0 0,0 0,0 0,0 1,0-1,0 0,0 0,0 0,0 1,0-1,0 0,0 0,0 1,1-1,-1 0,0 0,1 1,-1-1,0 0,1 1,-1-1,1 0,-1 1,1-1,-1 1,2-1,-135 18,13 9,120-25,0-1,0 1,0-1,0 0,0 1,0-1,0 1,0-1,0 1,0-1,0 1,0-1,0 1,0-1,0 1,0-1,0 1,1-1,-1 1,0-1,0 0,0 1,1-1,-1 1,0-1,1 0,-1 1,0-1,1 0,-1 1,1-1,-1 0,0 0,1 1,-1-1,1 0,-1 0,1 0,-1 0,1 0,-1 0,1 1,-1-1,1 0,-1 0,1 0,-1-1,0 1,1 0,-1 0,1 0,-1 0,1 0,-1 0,1-1,-1 1,1 0,-1 0,0-1,1 1,-1 0,0-1,1 1,-1 0,0-1,1 1,-1 0,398-1,-372 1</inkml:trace>
  <inkml:trace contextRef="#ctx0" brushRef="#br0" timeOffset="100629.53">7925 10438,'-3'-7,"0"0,1 0,-1 0,2-1,-1 1,1 0,0-1,1 1,-1-1,1 1,1-1,0 1,0-1,0 1,1 0,0 0,0-1,1 1,0 1,0-1,1 0,0 1,0-1,0 1,1 1,0-1,0 0,0 1,5-3,2-2,-1-1,0 0,-1-1,0 0,-1 0,0-1,-1 0,-1 0,0-1,0 0,-15-45,2 41,4 18,1 0,-1-1,1 1,-1 0,1 0,-1 0,1 1,0-1,-1 0,1 1,-1-1,1 0,0 1,-1 0,1-1,0 1,-1 0,1 0,0-1,0 1,0 0,0 0,0 0,0 0,0 1,0-1,0 0,0 0,1 1,-1-1,0 0,1 1,-1-1,1 0,-1 2,-1 1,-18 21,9-12,0 0,0 0,1 2,1-1,1 1,0 0,0 1,2 0,0 0,1 1,-3 15,7-23,0 0,0 0,0-1,-2 1,1-1,-1 1,0-1,0 0,-1 0,-1 0,1-1,-1 1,0-1,-1 0,1-1,-4 3,-154 123,119-124,-72 22,117-33,-1 3,1 0,-1 0,0 0,1 0,-1 0,1 0,-1 0,0-1,1 1,-1 0,0 0,1 0,-1-1,0 1,1 0,-1 0,0-1,1 1,-1 0,0-1,0 1,1 0,-1-1,0 1,0-1,0 1,0 0,0-1,1 1,-1-1,0 1,0 0,0-1,0 1,0-1,0 1,0-1,0 1,0 0,-1-1,1 1,0-1,0 1,0 0,0-1,-1 1,1 0,0-1,0 1,-1 0,1-1,0 1,0 0,-1-1,1 1,0 0,-1 0,1-1,0 1,-1 0,1 0,-1 0,1 0,0 0,-1-1,1 1,-115 20,115-20,-1 0,1-1,-1 1,1 0,-1-1,1 1,-1 0,1-1,-1 1,1-1,-1 1,1-1,0 1,-1-1,1 1,0-1,0 1,-1-1,1 1,0-1,0 1,0-1,0 0,0 1,-1-1,1 0,0 1,0-1,1 1,-1-1,0 0,0 1,0-1,0 1,0-1,1 1,-1-1,0 0,0 1,1-1,-1 1,1-1,-1 1,0-1,1 1,-1 0,1-1,-1 1,1 0,-1-1,1 1,-1 0,1-1,-1 1,1 0,0 0,-1 0,1-1,-1 1,1 0,0 0,-1 0,1 0,80-35,-62 27</inkml:trace>
  <inkml:trace contextRef="#ctx0" brushRef="#br0" timeOffset="105491.927">7699 10325,'20'-12,"1"0,-2-2,0 0,0-1,-2 0,0-2,10-11,-6 6,1 1,0 1,2 1,1 1,0 1,6-1,-25 14,0 1,0 1,0-1,1 1,-1 0,1 0,-1 1,1 0,-1 0,1 1,0 0,-1 0,1 0,0 1,-1 0,2 0,-8 1,0 0,0-1,0 1,0 0,0-1,0 1,0 0,-1-1,1 1,-1-1,1 1,-1-1,0 1,0-1,0 1,0-1,1 1,-2-1,1 0,0 0,0 0,0 0,-1 1,1-2,0 1,-1 0,1 0,-1 0,1-1,-1 1,1 0,-2-1,0 3,-185 112,185-114,0 1,0-1,1 1,-1 0,1 0,0 0,-1 0,1 0,0 0,0 1,0-1,1 1,-1 0,1-1,-1 1,1 0,0 0,0 0,0 0,0 0,1 0,-1 0,1 0,0 0,0 0,0 0,0 0,0 0,1 0,-1 0,1 0,0 0,0 0,0 1,3-4,-1 1,0-1,0 0,0 0,0 0,0-1,0 1,0-1,0 1,0-1,0 0,0 0,0-1,0 1,0-1,-1 1,1-1,-1 0,1 0,-1 0,1-1,2 1,39-28,-1-2,-1-2,-2-1,21-25,-172 124,-161 110,107-34,152-138,26-27,115-91,-83 82,130-75,81-36,-255 145,0 0,0 0,0 0,0 0,1 0,-1 0,0-1,0 1,0 0,0-1,0 1,0-1,0 1,0-1,0 1,0-1,0 0,0 1,0-1,0 0,-1 0,1 0,0 0,0 1,-1-1,1 0,-1 0,1-1,-1 1,1 0,-1 0,0 0,1 0,-1 0,0 0,0 0,0-1,0 1,0 0,0 0,0 0,0 0,-1 0,1-1,0 1,-1 0,1 0,0 0,-1 0,0 0,1 0,-1 0,0 0,1 0,-9 0,0 1,0-1,0 2,0-1,0 1,0 0,1 1,-1 0,0 1,1 0,0 0,-1 0,0 2,-7 1,-56 24,2 3,-64 40,26-15,-92 62,165-71,34-45,0-1,-1 0,1 1,-1-1,0 0,0 0,0 0,0 0,-1-1,1 1,-1-1,1 1,-1-1,0 0,0 0,0 0,0 0,0-1,-1 1,1-1,0 0,-1 0,0 1,-49 9,2 3,-1 3,2 1,0 3,-1 4,-160 67,64-19,392-195,-145 69,-84 46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0,'-16'0,"1"1,-1 0,1 1,0 0,0 2,0 0,0 0,0 1,1 1,0 1,0 0,1 0,0 2,0-1,0 2,1 0,1 0,0 1,0 0,1 1,1 0,0 1,0 1,0 0,1 1,0 0,1 1,1 0,1 0,0 0,1 1,0 4,3-14,0-1,0 0,0 1,1-1,0 1,1-1,0 1,0-1,0 0,0 0,1 1,0-1,1 0,-1 0,1-1,0 1,1-1,-1 1,1-1,0 0,0 0,1-1,1 2,4-1,-1 0,2-1,-1 0,0-1,1 0,0-1,-1 0,1-1,0 0,0 0,0-2,0 1,0-1,0 0,0-2,29 1,-32 2,4 0,1 0,-1-1,1 0,-1-1,0 0,1-1,-1-1,0 0,6-3,0-4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0,'-34'5,"-16"2,-3-1,1-1,11-1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29,'24'0,"22"0,9 0,-1-4,-5-3,-5 1,-6 2,-5 0,-2 2,-3 1,0 0,-1 1,-5 1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41,'55'0,"144"-12,26-6,-195 13,-24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30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0 277,'11'-11,"0"0,1 1,0 0,0 1,1 1,0 0,1 0,-1 1,2 1,-1 0,1 1,-1 1,1 0,0 1,1 1,-1 0,10 1,-23 0,0 1,1 0,-1 0,0 1,0-1,0 0,0 1,0-1,0 1,0 0,0 0,0 0,0 0,0 0,0 0,-1 0,1 0,0 1,-1-1,1 1,-1-1,0 1,1 0,-1 0,0-1,0 1,0 0,0 0,0 0,-1 0,1 0,0 0,-1 0,0 0,1 0,-1 1,0-1,0 0,0 0,-1 1,-30 83,-172 151,165-171,38-64,-1 0,0 0,1-1,-1 1,1 0,-1 0,1 0,0 0,0 0,0 0,0 0,0 0,0 0,1 0,-1 0,1 0,-1 0,1 0,0-1,-1 1,1 0,0 0,0-1,0 1,1 0,-1-1,0 1,1-1,-1 0,1 1,-1-1,1 0,0 0,-1 0,1 0,0 0,10 1,-1 0,1 0,0-1,-1-1,1 0,0-1,0 0,-1 0,1-1,-1-1,1 0,-1-1,11-4,-12 4,24-6,0-1,-1-2,-1-1,0-2,22-15,0-12,-41 30</inkml:trace>
  <inkml:trace contextRef="#ctx0" brushRef="#br0" timeOffset="517.323">707 109,'19'-11,"1"0,1 2,0 0,0 2,1 0,0 1,0 1,0 2,9-1,-29 3,1 0,-1 0,1 1,-1-1,1 0,-1 1,1 0,0 0,-1-1,1 2,-1-1,1 0,-1 0,1 1,0 0,-1-1,0 1,1 0,-1 0,1 0,-1 0,0 1,0-1,0 1,0-1,0 1,0 0,0 0,0 0,-1 0,1 0,-1 0,1 0,-1 0,0 1,0-1,0 1,0-1,-1 0,1 1,0 0,-1-1,0 1,0-1,0 3,-7 11,-1 0,-1-1,0 0,-1-1,-1 0,0 0,-1-1,0-1,-1 0,0-1,-3 1,-5 7,-5 0,22-16,0-1,-1 1,1 0,0 0,0 0,0 0,1 1,-1-1,1 1,0 0,0 0,0 0,0 1,1-1,0 1,0-1,-1 4,4-6,1 0,-1 0,1 0,-1 0,1 0,0 0,0 0,0-1,0 1,0-1,0 1,0-1,0 0,1 0,-1 0,0 0,1 0,-1 0,1-1,-1 1,1-1,-1 0,1 0,-1 0,1 0,0 0,-1-1,1 1,0 0,49 0,72 8,-119-7,-1 0,0 0,0 1,0-1,0 1,0 0,0 0,0 0,0 0,-1 1,1 0,-1-1,0 1,0 1,0-1,0 0,-1 1,1-1,-1 1,0 0,0 0,0 0,0 0,-1 0,1 1,-3 0,1 0,-1 0,0 1,0-1,0 0,-1 0,0 0,0 0,0 0,0-1,-1 1,0-1,0 1,0-1,-1 0,1 0,-1 0,0-1,0 1,0-1,-1 0,1 0,-1-1,0 1,1-1,-1 0,0 0,0-1,-1 1,1-1,-4 0,-5 6,-114 35,104-38</inkml:trace>
  <inkml:trace contextRef="#ctx0" brushRef="#br0" timeOffset="1086.756">1384 52,'49'-20,"-41"15,2 1,-1 0,0 0,1 1,0 0,0 0,0 1,0 1,0-1,0 2,0-1,0 1,4 1,-11 0,-1 0,0 0,0 0,1 0,-1 0,0 0,0 1,0-1,0 1,0-1,-1 1,1 0,0 0,-1 0,1 0,-1 0,0 0,0 0,1 0,-1 0,-1 1,1-1,0 0,-1 1,1-1,-1 1,1-1,-1 0,0 1,0-1,-1 1,1 1,-24 76,-75 70,98-146,1 1,-1 0,1-1,0 1,0-1,1 1,-1 0,1-1,0 1,0-1,1 1,-1-1,1 0,0 1,0-1,0 0,1 0,-1 0,1-1,0 1,0-1,1 0,-1 1,1-1,-1-1,1 1,0 0,0-1,0 0,0 0,1 0,0 0,16 13,5 5,-19-17,-1 0,1 1,-1-1,0 2,0-1,0 1,-1-1,1 1,-1 1,0-1,-1 1,0 0,1 0,-2 1,1-1,-1 1,0-1,0 1,-1 0,0 0,0 0,-1 1,0-1,0 0,0 5,-5-7,0 0,-1 0,0 0,1 0,-2-1,1 1,0-1,-1-1,0 1,0-1,0 0,0 0,0-1,-1 1,1-2,-1 1,1-1,-1 0,0 0,1 0,-2-1,-155 21,154-20,0 0,0 0,0-1,0 0,0 0,0-1,0 0,0 0,1-1,-1-1,1 1,-6-3,-4-6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2,'-29'16,"0"2,2 1,0 1,1 1,2 1,0 2,-10 12,26-28,-1 1,1 0,1 0,0 1,0 0,1 0,0 0,0 1,1 0,1 0,0 0,1 1,0-1,0 1,1 0,1 0,0 0,1 0,0-1,0 1,2 0,-1 0,3 5,-1-12,0 0,0-1,1 1,0-1,0 0,0 0,1 0,-1-1,1 1,0-1,-1-1,2 1,-1 0,0-1,0 0,1 0,-1-1,1 0,-1 0,1 0,5 0,119-12,-105 5,-1-2,0 0,0-2,-1 0,0-2,-1 0,0-2,-1 0,0-2,-2 0,0-1,0-1,-2 0,0-2,-2 0,2-2,-14 16,1 0,-1-1,0 1,0 0,-1-1,1 0,-2 1,1-1,-1 0,0 0,0 0,-1 0,0 0,0 0,-1 0,1 0,-2 0,1 0,-1 0,0 1,0-1,-1 0,0 1,0 0,-1 0,1 0,-1 0,-1 0,1 1,-1 0,0 0,0 0,0 0,-1 1,1 0,-1 0,0 1,-1-1,1 1,0 1,-7-3,2 2,1 1,-1 0,0 0,0 1,-1 1,1 0,0 0,0 1,0 1,0 0,0 0,1 1,-1 0,-6 4,-10 5</inkml:trace>
  <inkml:trace contextRef="#ctx0" brushRef="#br0" timeOffset="305.139">875 341,'-10'19,"-3"12,6-1,3-4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38.11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0 141,'36'-18,"13"-8,1 2,2 2,0 3,38-9,-76 27,0-1,0 2,0 0,0 0,0 2,0 0,0 0,0 1,2 1,79 11,696-16,-453 2,-146 25,40 4,52-2,-22 0,117-28,-79-28,480 27,304 1,-751-28,790 29,-382-1,-428-30,229 31,-269-28,426 26,-627 12,-54-5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0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555 289,'26'-25,"1"1,1 2,0 1,2 1,1 2,0 1,1 1,1 2,0 1,1 1,0 2,1 2,0 1,34-2,-61 9,0 0,0 0,0 1,0 0,0 1,-1-1,1 1,0 1,-1 0,0 0,0 0,0 1,0 0,0 0,-1 1,1 0,-1 0,-1 0,1 1,-1 0,0 0,0 0,0 1,-1 0,0-1,-1 2,1-1,0 4,10 34,-3 1,-1 1,-2 0,-2 0,-3 1,-1 0,-3-1,-4 28,3 45,2-115,0-4,1 1,0-1,-1 1,1 0,-1-1,1 1,-1-1,0 1,0 0,0-1,0 1,0 0,0-1,0 1,-1 0,1-1,0 1,-1 0,1-1,-1 1,0-1,0 1,1-1,-1 1,0-1,0 0,0 0,-1 1,1-1,0 0,0 0,-1 0,1 0,0 0,-1 0,1-1,-1 1,1 0,-1-1,0 1,1-1,-1 1,1-1,-1 0,0 0,1 0,-1 0,0 0,-1 0,-237-80,209 74,0 1,-1 1,0 2,1 1,-1 1,0 2,1 1,-1 2,1 1,0 1,1 2,0 1,0 1,-21 12,-8 16,2 2,1 3,2 2,3 3,1 2,-40 54,76-89,1 0,1 0,0 2,1-1,1 1,1 1,0 0,-2 9,11-27,-1-1,1 1,-1-1,1 1,0-1,0 1,-1 0,1-1,0 1,0-1,0 1,-1-1,1 1,0 0,0-1,0 1,0 0,0-1,0 1,0-1,1 1,-1 0,0-1,0 1,0-1,1 1,-1-1,0 1,0-1,1 1,-1-1,1 1,-1-1,0 1,1-1,-1 1,1-1,-1 0,1 1,-1-1,1 0,-1 1,1-1,-1 0,1 0,0 0,-1 1,1-1,9-2</inkml:trace>
  <inkml:trace contextRef="#ctx0" brushRef="#br0" timeOffset="403.203">668 515,'164'-1,"0"-8,152-27,-79-22,-235 57,0 0,0 0,0 0,1 0,-1 1,0-1,0 1,0 0,1-1,-1 1,0 0,0 0,0 1,1-1,-1 0,0 1,0-1,0 1,0 0,1 0,-1-1,0 2,0-1,-1 0,1 0,0 0,0 1,-1-1,1 1,-1 0,1-1,-1 1,1 0,-1 0,0 0,0 0,0 0,0 0,0 0,-1 0,1 0,-1 0,1 1,-1-1,0 0,0 2,-11 70,9-67,0 0,0 0,0 0,1 0,0 0,1 0,-1 0,1 0,1 1,-1-1,1 0,0 0,1 0,0 0,0 0,1 0,9 11</inkml:trace>
  <inkml:trace contextRef="#ctx0" brushRef="#br0" timeOffset="782.275">1938 543,'-9'33,"-4"17,5 3,5-6</inkml:trace>
  <inkml:trace contextRef="#ctx0" brushRef="#br0" timeOffset="1000.543">1966 91,'0'0</inkml:trace>
  <inkml:trace contextRef="#ctx0" brushRef="#br0" timeOffset="1317.557">2136 712,'194'-212,"-194"211,1-1,-1 1,1 0,0 0,-1 0,1-1,0 1,0 0,0 0,0 0,0 0,0 0,0 0,0 1,0-1,0 0,0 0,1 1,-1-1,0 1,1-1,-1 1,0 0,1-1,-1 1,0 0,1 0,-1 0,0 0,1 0,-1 0,1 0,-1 1,0-1,1 0,-1 1,0-1,0 1,1 0,-1-1,0 1,0 0,0 0,0-1,0 1,0 0,0 0,0 0,0 1,7 71,-9-67,1 0,0 0,0 1,0-1,1 0,0 0,0 0,0 1,1-1,0-1,0 1,0 0,1 0,0-1,1 1,-3-4,0-1,1 1,-1-1,0 0,1 0,0 1,-1-1,1 0,0 0,-1-1,1 1,0 0,0-1,0 1,-1-1,1 1,0-1,0 0,0 0,0 0,0 0,0 0,0 0,0 0,0-1,-1 1,1-1,0 1,0-1,0 0,-1 0,1 0,0 0,-1 0,1 0,-1 0,1-1,-1 1,0 0,1-1,-1 1,0-1,0 1,0-2,50-72,-40 49</inkml:trace>
  <inkml:trace contextRef="#ctx0" brushRef="#br0" timeOffset="1738.206">2841 458,'-13'8,"0"0,1 0,0 2,0-1,1 1,0 1,1 0,0 1,1 0,0 0,1 1,-6 12,13-22,0-1,0 1,0-1,0 1,0 0,0 0,1-1,0 1,-1 0,1 0,0 0,0-1,0 1,1 0,-1 0,1-1,0 1,-1 0,1-1,0 1,1 0,-1-1,0 0,1 1,-1-1,1 0,0 1,0-1,0 0,0 0,0-1,0 1,0 0,1-1,-1 1,1-1,-1 0,1 0,-1 0,1 0,1 0,5 2,0-1,0 0,-1 0,2-1,-1-1,0 1,0-1,0-1,0 0,0 0,0 0,5-3,7-5,-2-1,0-1,0-1,-1 0,0-2,-1 0,0 0,-2-2,0 0,0-1,-2 0,0-1,-1-1,-1 0,0 0,2-9,-4 11,-1-1,0 0,-2 0,0-1,-1 0,0 0,-2 0,0 0,-1-1,-1 1,-1-1,-1 1,-1-1,0 1,-1-1,-2 1,0 0,-1-1,4 15,-1 0,0 0,0 0,0 0,0 1,-1 0,0-1,0 1,0 1,0-1,-1 0,1 1,-1 0,0 0,0 1,0-1,0 1,-1 0,1 1,-1-1,1 1,-1 0,1 0,-1 1,0-1,1 1,-1 1,0-1,1 1,-1 0,1 0,-1 0,1 1,-4 1,0 0,0 1,0-1,0 1,1 1,-1 0,1 0,0 0,1 1,-1 1,1-1,0 1,1 0,-1 1,1-1,1 1,0 0,0 1,0-1,1 1,0 2,1-2,0 1,1-1,0 1,0-1,1 1,1 0,-1-1,2 1,-1 0,1-1,1 1,0 0,0-1,1 0,0 1,0-1,1 0,0-1,1 1,0-1,1 0,-1 0,1 0,1-1,0 0,0 0,0-1,5 4,8 2,0-1,0 0,1-2,1 0,-1-1,1-1,1-2,-1 0,1-1,15 0,-9-2</inkml:trace>
  <inkml:trace contextRef="#ctx0" brushRef="#br0" timeOffset="2490.15">4394 317,'-20'2,"1"0,0 2,-1 0,1 0,1 2,-1 1,1 0,0 1,1 1,0 1,0 0,1 1,1 1,-1 0,2 1,0 1,1 0,-1 3,11-14,0 1,1 0,-1 1,1-1,0 0,0 1,1-1,-1 1,1 0,0-1,1 1,-1 0,1 0,0-1,0 1,0 0,0 0,1 0,0-1,0 1,0 0,1-1,0 1,0-1,0 0,0 1,0-1,1 0,0 0,0-1,0 1,0-1,1 1,-1-1,1 0,0 0,0 0,0-1,0 0,1 1,-1-2,0 1,1 0,0-1,3 1,5-2,0-1,-1 0,1-1,0-1,-1 0,1 0,-1-2,0 1,0-1,0-1,-1 0,0-1,0 0,-1-1,0 0,0 0,-1-1,0-1,0 1,-1-1,0-1,1-3,59-56,-67 69,0 0,0 0,0 0,0 0,0 0,0 0,0 0,0 0,1 0,-1 0,0 1,1-1,-1 0,0 1,1-1,-1 1,1 0,-1-1,1 1,-1 0,1 0,-1 0,1 0,-1 0,0 0,1 1,-1-1,1 0,-1 1,1-1,-1 1,0-1,1 1,-1 0,0 0,0-1,1 1,-1 0,0 0,0 0,0 0,0 1,0-1,0 0,-1 0,1 0,0 1,0-1,-1 1,1-1,-1 0,0 1,1 0,24 53,-22-43,1 0,1-1,0 1,0-1,1 0,1 0,0 0,0-1,1 0,1-1,-1 0,1 0,1-1,0 0,0 0,0-1,1-1,0 0,3 1,43 5,-32-11</inkml:trace>
  <inkml:trace contextRef="#ctx0" brushRef="#br0" timeOffset="3698.605">244 966,'580'-1,"-227"-24,183-7,4 5,-183 0,-33-1,-13-1,154 0,65 0,-214 18,104-23,-209 22,-44-14,-143 25</inkml:trace>
  <inkml:trace contextRef="#ctx0" brushRef="#br0" timeOffset="4072.119">5128 204,'4'0,"12"5,3 1</inkml:trace>
  <inkml:trace contextRef="#ctx0" brushRef="#br0" timeOffset="4316.27">5212 458,'0'0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9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451 528,'0'11,"1"54,-3-1,-3 1,-6 20,-95 297,88-326,-22 56,41-112,2-11</inkml:trace>
  <inkml:trace contextRef="#ctx0" brushRef="#br0" timeOffset="461.844">0 557,'378'-29,"94"29,-448 0</inkml:trace>
  <inkml:trace contextRef="#ctx0" brushRef="#br0" timeOffset="931.571">1072 895,'24'0,"13"0,5 0,-1 0,-1 0,-4 5,-2 2,-3-1,-6-6,-3-3,-5-1</inkml:trace>
  <inkml:trace contextRef="#ctx0" brushRef="#br0" timeOffset="1216.478">959 1178,'29'0,"24"0,7 0,-1 0,-6 0,-7 0,-12 0</inkml:trace>
  <inkml:trace contextRef="#ctx0" brushRef="#br0" timeOffset="2530.136">1609 557,'151'-63,"-138"59,56-4,-67 9,0-1,-1 0,1 0,0 0,-1 1,1-1,-1 1,1-1,-1 1,1 0,-1 0,1 0,-1 0,0 0,1 0,-1 0,0 0,0 0,0 0,0 1,0-1,0 0,0 1,0-1,-1 1,1-1,-1 1,1-1,-1 1,1-1,-1 1,0 0,1-1,-1 1,0 0,0-1,-1 1,1-1,0 1,-1 1,-3 10,0 1,-1-1,-1 0,0-1,-1 1,0-1,-1 0,0-1,-8 8,-10 17,-98 153,123-187,-1 0,1 0,0 0,0 0,0 1,0-1,0 0,0 1,1-1,-1 1,1-1,0 1,-1-1,1 1,1-1,-1 0,0 1,0-1,1 1,-1-1,1 1,0-1,0 0,0 1,0-1,0 0,0 0,1 0,-1 0,1 0,0 0,-1 0,1-1,0 1,0 0,0-1,0 0,0 1,0-1,1 0,-1 0,0 0,0 0,1-1,-1 1,2 0,47 5,-27-6</inkml:trace>
  <inkml:trace contextRef="#ctx0" brushRef="#br0" timeOffset="2783.335">2229 642,'-9'33,"-4"17,1 3,2-1,3-5,3-11</inkml:trace>
  <inkml:trace contextRef="#ctx0" brushRef="#br0" timeOffset="3016.527">2455 614,'-9'28,"-9"25,-1 7,3-1,4-6,5-7,-3-12,2-11</inkml:trace>
  <inkml:trace contextRef="#ctx0" brushRef="#br0" timeOffset="3432.539">2032 670,'15'-15,"1"1,0 0,1 1,0 1,1 1,0 0,1 1,1 1,-1 1,1 1,0 1,9-2,-24 7,1 1,-1 0,0 0,1 0,-1 1,0 0,1 0,-1 0,0 0,0 1,0 0,0 0,0 0,-1 1,1-1,-1 1,1 0,-1 1,0-1,0 1,0 0,-1 0,0 0,1 0,-1 0,0 1,22 23,-21-23,1-1,0 0,-1 0,1-1,0 1,1-1,-1 0,1 0,-1-1,1 1,0-1,0-1,0 1,0-1,0 0,0 0,0-1,1 0,-1 0,0 0,0-1,0 0,0 0,0-1,0 1,0-1,0-1,1 0,62-26,-48 23</inkml:trace>
  <inkml:trace contextRef="#ctx0" brushRef="#br0" timeOffset="3911.518">3189 585,'-41'12,"0"2,0 1,1 2,2 2,-1 2,2 1,-9 9,42-29,-1 0,1 0,0 1,-1-1,1 1,1 0,-1 0,0 0,1 1,-1-1,1 1,0 0,0 0,1 0,-1 0,1 0,0 1,0-1,0 1,1-1,-1 1,1 0,0-1,1 1,-1 0,1 0,0 0,0 0,0-1,1 1,0 0,0 0,0 0,0-1,1 1,0-1,0 1,0-1,1 0,-1 0,1 0,0 0,0 0,2 0,1 0,-1 0,1-1,0 0,0 0,0 0,0-1,0 0,0 0,1-1,-1 1,1-1,-1-1,1 1,-1-1,1-1,0 1,-1-1,1 0,-1 0,1-1,-1 0,0 0,0 0,3-2,12-6,0 0,-1-2,0 0,-1-1,0-1,11-11,98-89,-125 113,-1 1,0 0,0-1,1 1,-1 0,0 0,0 0,1 0,-1 1,0-1,0 1,1-1,-1 1,0 0,0 0,0 0,0 0,0 0,0 0,0 0,0 1,-1-1,1 1,0-1,-1 1,0 0,1 0,-1 0,0 0,0 0,1 0,-2 0,1 0,0 0,0 0,-1 0,1 0,-1 1,0-1,1 2,9 17,41 21,-31-36</inkml:trace>
  <inkml:trace contextRef="#ctx0" brushRef="#br0" timeOffset="4431.779">3387 77,'19'-12,"1"1,1 1,0 1,0 0,1 2,7-2,-27 8,1 0,0-1,-1 1,1 0,0 0,-1 1,1-1,0 0,0 1,0 0,0 0,-1 0,1 0,0 0,0 0,0 1,0 0,-1-1,1 1,0 0,-1 0,1 0,0 1,-1-1,1 1,-1-1,0 1,0 0,0 0,1 0,-2 0,1 0,0 0,0 1,-1-1,1 1,-1-1,0 1,0 0,0-1,0 1,0 0,0 0,-1-1,0 1,1 0,-1 0,0 0,-38 97,38-96,1-1,-1 0,0 0,1 1,-1-1,1 0,0 0,0 0,1 1,-1-1,0 0,1-1,0 1,0 0,0 0,0-1,0 1,0-1,1 0,-1 0,1 0,2 2,30 42,-34-39,-2-1,1 1,-1 0,0-1,0 1,-1-1,0 0,0 1,0-1,-1 0,0 0,0-1,-1 1,1 0,-1-1,-1 0,1 0,-1 0,1-1,-1 1,-1-1,1 0,0-1,-1 1,0-1,0 0,0-1,0 1,0-1,-5 0,-11 5</inkml:trace>
  <inkml:trace contextRef="#ctx0" brushRef="#br0" timeOffset="4697.593">4205 105,'-43'38,"-39"33,-9 8,5-4,13-15,14-13,12-10,9-10,12-6,4-1,7-5</inkml:trace>
  <inkml:trace contextRef="#ctx0" brushRef="#br0" timeOffset="5079.285">4007 472,'24'-4,"-15"1,1 1,-1 1,1-1,-1 2,1-1,-1 1,1 1,-1-1,1 2,-1-1,7 3,-14-3,-1-1,0 0,1 1,-1-1,0 1,0 0,1-1,-1 1,0 0,0 0,0 0,0 0,0 0,0 0,0 0,0 0,0 0,0 0,-1 1,1-1,0 0,-1 0,1 1,-1-1,0 1,1-1,-1 0,0 1,0-1,0 1,0-1,0 0,0 1,0-1,0 1,-1-1,1 1,0-1,-1 0,1 1,-1-1,0 0,1 0,-1 1,0-1,0 1,-50 54,41-47,-21 42,31-50,0 0,0 0,0 1,0-1,0 0,0 0,0 0,0 0,1 0,-1 1,0-1,1 0,-1 0,1 0,-1 0,1 0,0 0,-1 0,1 0,0 0,0-1,-1 1,1 0,0 0,0-1,0 1,0 0,0-1,0 1,0-1,0 1,0-1,0 0,1 0,-1 1,0-1,0 0,0 0,0 0,0 0,1 0,-1 0,0 0,0-1,0 1,0 0,0 0,0-1,1 0,124-37,-105 31</inkml:trace>
  <inkml:trace contextRef="#ctx0" brushRef="#br0" timeOffset="6382.786">1665 1235,'1829'0,"-1574"-26,52-6,97 33,-380-1</inkml:trace>
  <inkml:trace contextRef="#ctx0" brushRef="#br0" timeOffset="8412.472">2737 1460,'-54'8,"1"2,0 2,1 3,0 2,-11 8,46-16,0 1,1 1,1 0,-1 1,2 0,0 2,0 0,1 0,1 1,1 0,0 1,1 1,0 0,2 0,0 0,0 1,2 1,-1 3,3-5,0-1,1 1,1 0,0 0,1 0,1 0,1 0,0 0,1 0,4 13,-3-23,-1-1,1 1,0-1,1 0,0 0,0 0,0-1,0 1,1-1,0 0,0-1,0 1,1-1,-1 0,1 0,0-1,0 1,1-1,-1-1,1 1,-1-1,1 0,0-1,2 1,15 2,0-1,0-1,0-2,0 0,0-1,11-3,-21 2,0-1,-1 0,0-1,0-1,0 0,0 0,-1-1,1-1,-2 0,1-1,8-7,-14 11,-1-1,0 1,0-1,-1 0,1 0,-1 0,0-1,-1 0,1 1,-1-1,0-1,-1 1,1 0,-1-1,0 1,-1-1,0 1,0-1,0 0,-1 1,0-1,0 0,-1 0,0 1,0-2,0 2,-1 1,0-1,0 0,0 1,-1 0,1-1,-1 1,-1 0,1 0,-1 1,0-1,0 1,0 0,0 0,-1 0,0 0,0 1,0 0,0 0,0 0,-1 1,1-1,-1 1,0 1,1-1,-1 1,0 0,0 0,0 1,0 0,0 0,0 0,0 1,0-1,-32 18,37-18,1 0,-1 0,1 0,-1 0,1 1,-1-1,1 0,-1 1,1-1,-1 0,1 1,-1-1,1 0,0 1,-1-1,1 1,-1-1,1 1,0-1,0 1,-1-1,1 1,0-1,0 1,0-1,-1 1,1-1,0 1,0 0,0-1,0 1,0-1,0 1,0-1,0 1,1 0,-1-1,0 1,0-1,0 1,1-1,-1 1,0-1,0 1,1-1,-1 1,0-1,1 1,-1-1,1 0,-1 1,0-1,1 0,-1 1,1-1,-1 0,1 1,-1-1,1 0,0 0,-1 0,1 0,-1 1,1-1,-1 0,1 0,0 0,0 0,16 3,0 0,0-1,1-1,-1 0,0-1,1-1,-1-1,0 0,1-2,-1 0,-1 0,-1 1,105-32,-100 31</inkml:trace>
  <inkml:trace contextRef="#ctx0" brushRef="#br0" timeOffset="9135.43">2934 2109,'148'-174,"43"-77,-182 238,-6 8,-1 0,1 0,0 1,0 0,0-1,1 1,-1 0,1 1,0-1,0 1,1 0,-1 0,1 0,2-1,-5 29,-42 165,45-105,-5-83,0 1,0-1,1 0,-1 0,1 0,0 0,0 1,-1-1,1 0,1 0,-1 0,0-1,0 1,1 0,-1 0,1-1,-1 1,1-1,0 1,0-1,0 0,0 0,-1 1,2-1,-1-1,0 1,0 0,0 0,0-1,0 1,1-1,-1 0,0 0,0 0,2 0,9-4,1-1,-1-1,-1 0,1-1,-1 0,0-1,-1-1,0 1,0-2,-1 0,0 0,-1 0,0-1,0-1,1-3,109-173,-119 189,0-1,0 1,0 0,0-1,1 1,-1-1,0 1,0 0,0-1,1 1,-1-1,0 1,1-1,-1 1,1-1,-1 1,0-1,1 1,-1-1,1 1,-1-1,1 0,-1 1,1-1,-1 0,1 0,0 1,-1-1,1 0,-1 0,1 0,0 0,-1 0,1 0,0 0,-1 0,1 0,-1 0,1 0,0 0,-1 0,1 0,-1-1,1 1,0 0,-1 0,1-1,-1 1,1 0,-1-1,1 1,-1 0,1-1,-1 1,0-1,1 1,-1-1,1 1,-1-1,0 0,-9 66,3 0,2 1,5 38,-1-80</inkml:trace>
  <inkml:trace contextRef="#ctx0" brushRef="#br0" timeOffset="9912.929">4092 1827,'-56'17,"47"-15,4-2,0 1,0 0,-1 0,1 0,0 1,0-1,0 1,0 1,1-1,-1 1,1-1,-1 1,1 0,0 1,0-1,0 1,-3 3,35 23,-22-27,66 55,-70-57,-1 1,1 0,-1-1,0 1,0 0,0 0,0 0,0 0,-1 0,1 0,0 0,-1 0,1 0,-1 0,0 0,0 0,0 0,0 1,0-1,0 0,-1 0,1 0,-1 0,1 0,-1 0,0 0,0 0,0 0,0 0,0 0,0-1,0 1,-1 0,1-1,-1 1,1-1,-1 1,0-1,1 0,-1 0,-1 1,-1 1,0 0,0-1,0 1,0-1,-1 0,1 0,-1-1,1 1,-1-1,0 0,1 0,-1-1,0 1,0-1,1 0,-1 0,0-1,0 1,1-1,-1 0,0-1,1 1,-1-1,1 0,-1 0,1 0,0 0,0-1,-4-2,-6-7</inkml:trace>
  <inkml:trace contextRef="#ctx0" brushRef="#br0" timeOffset="12015.669">1722 1460,'13'-15,"-8"10,-1-1,1 1,-1 0,1 0,1 0,-1 1,1 0,0 0,0 0,0 1,0-1,1 2,-1-1,1 1,0 0,4-1,-8 5,0 1,-1-1,1 0,-1 1,1 0,-1 0,0 0,0 0,0 0,0 0,-1 0,1 1,-1-1,0 1,0-1,0 1,0-1,-1 1,1 0,-1-1,0 1,0 0,0-1,-1 1,1-1,-1 1,-1 3,2 2,-30 230,-3 123,34-233,2-155,1 0,2 0,0 1,2 0,0 0,2 0,7-12,-16 35,19-45,2 1,3 1,1 2,2 0,14-15,32-46,-62 83,0 1,1 0,1 1,1 1,0 0,2 1,0 1,0 0,2 1,0 2,1-1,0 2,6-2,-10 10,-1 1,1 0,0 2,0 0,0 0,0 1,0 1,0 1,4 1,45 3,104-22,216-7,-361 18,0 1,1 0,-1 2,1 1,-1 1,1 1,-1 1,18 4,8 3,1-2,0-2,1-3,-1-1,44-7,120-23,122 30,-334-2,0 1,0-1,0 1,0 0,0 0,0 0,0 1,0-1,0 1,0-1,0 1,0 0,0 0,0 0,0 1,-1-1,1 1,-1-1,1 1,-1 0,1 0,-1 0,0 0,0 1,0-1,0 0,-1 1,1 0,0-1,-1 1,0 0,0 0,0-1,0 1,0 0,0 1,0 54,-2-52,0 1,1-1,0 1,0-1,0 1,1-1,0 1,0-1,1 1,-1-1,1 0,1 0,-1 0,1 0,9 7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54.55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788 2503,'526'96,"-171"-43,2-16,1-15,1-15,4-17,152-29,-2-23,491-127,-848 155,-1-7,-2-6,-2-7,-3-7,-2-6,-4-7,-2-5,109-85,-204 128,-2-1,-1-3,-3-1,-1-1,-2-3,-2 0,8-19,-27 40,-2 0,0-1,-2 0,-1-1,-1 0,-1-1,-2 0,0 0,-2 0,-1-1,-1 1,-2-1,0 0,-2 1,-1-1,-1-2,-5-3,0-1,-3 1,0 1,-2 0,-2 1,0 1,-3 0,0 1,-1 2,-2-1,-1 2,-1 1,-1 1,-8-4,-25-18,-2 2,-2 3,-1 3,-2 3,-2 2,-16-2,-92-27,-3 7,-3 8,-1 8,-2 8,-1 8,0 9,-68 7,-124 7,1 17,1 17,2 16,2 16,4 16,4 16,-84 47,287-93,2 7,4 7,2 7,3 7,5 5,3 7,-90 79,197-143,0 2,2 1,1 1,2 2,1 1,2 1,1 2,2 0,2 1,1 2,3 0,1 0,1 2,3 0,2 0,1 1,3 1,1-1,2 1,3 30,6-35,2 0,2-1,1 0,2 0,2-1,1-1,2-1,2 0,1-1,1-1,2-2,2 0,0-1,2-2,2-1,0-1,2-1,1-2,0-2,2 0,1-3,11 4,53 19,1-5,3-4,0-4,2-6,1-3,0-6,1-4,46-4,115-1,0-11,0-13,164-35,35-31,281-97,-423 90,-4-15,-5-13,197-110,-371 155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4:01.8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13259 6430,'-13'17,"0"0,2 0,0 1,0 1,2 0,1 0,0 1,-5 19,5-14,-10 29,2 1,3 1,-6 50,8-58,1 42,11-74,0 0,-1-1,-1 1,0 0,-1 0,-1 0,-1-1,0 1,-1-1,0 0,-7 12,-11 36,-9 46,6-17,19-77,2 0,0 0,1 1,0 0,1 0,1 0,1 0,0 0,1 0,0 0,2 0,1 7,0-11,1 1,0 0,0 1,-2-1,1 1,-2 0,0 0,0-1,-2 1,0 0,0 0,-1 0,-1 1,-12 46,15-62,1 1,-1 0,0 0,0 0,0 0,1 0,-1 0,0 0,0 0,0 0,1 0,-1 0,0 0,0 0,0 0,1 0,-1 0,0 0,0 0,1 0,-1 0,0 0,0 0,0 0,1 0,-1 0,0 0,0 0,0 1,0-1,1 0,-1 0,0 0,0 0,0 0,0 1,0-1,1 0,-1 0,0 0,10-22,63-290,30-205,-18 106,35-55,30 60,-116 325,18-29,-53 110,1 0,-1 1,1-1,-1 0,1 0,-1 0,1 0,-1 0,1 0,-1 0,1 0,-1-1,1 1,-1 0,1 0,-1 0,1 0,0-1,-1 1,1 0,-1 0,1-1,0 1,-1 0,1-1,-1 1,1-1,0 1,0 0,-1-1,1 1,0-1,0 1,-1-1,1 1,0-1,0 1,0 0,0-1,0 1,0-1,0 1,0-1,0 1,0-1,0 1,0-1,0 1,0-1,0 1,1-1,-1 1,0-1,0 1,0-1,1 1,-1 0,0-1,1 1,-35 29,34-28,-136 180,104-132,-34 55,63-89,22-40,-16 21,259-397,-125 151,-126 201,-10 48,-1 1,0-1,0 0,0 0,1 1,-1-1,0 0,0 0,0 1,0-1,0 0,0 0,0 0,-1 1,1-1,0 0,0 0,-1 1,1-1,0 0,-1 1,1-1,0 0,-1 1,1-1,-1 1,1-1,-1 0,0 1,1-1,-1 1,0 0,1-1,-1 1,0 0,1-1,-1 1,0 0,1-1,-1 1,0 0,0 0,0 0,1 0,-1 0,0 0,0 0,1 0,-1 0,0 0,0 1,1-1,-1 0,0 0,0 1,1-1,-1 0,0 1,-83 71,67-52,-426 513,337-418,86-100,20-36,173-270,-102 180,231-378,-292 471,-3 7,0 0,-1 0,0-1,-1 1,0-1,-1-1,0 1,-1-1,0 1,-1-1,0-6,-2 18,-1 0,1 0,0 0,0-1,0 1,-1 0,1 0,-1 0,1 0,-1 0,1-1,-1 1,0 0,1 0,-1 0,0 1,0-1,0 0,0 0,1 0,-1 1,0-1,-1 0,1 1,0-1,0 1,0-1,0 1,0-1,-1 1,1 0,0 0,0 0,0-1,-1 1,1 0,0 1,0-1,0 0,-1 0,1 0,0 1,0-1,-1 1,-54 24,23-1,2 1,1 2,1 1,1 1,1 2,-14 22,17-24,-367 468,285-384,106-113,1-1,-1 1,0-1,1 0,-1 1,0-1,0 1,1-1,-1 0,0 1,0-1,0 0,0 1,0-1,0 0,0 1,0-1,0 0,0 1,0-1,0 1,-1-1,1 0,0 1,0-1,-1 1,1-1,0 0,-1 1,1-1,-1 1,1-1,0 1,-1 0,1-1,-1 1,1-1,-1 1,0 0,1-1,-1 1,1 0,-1 0,0-1,1 1,-1 0,1 0,-1 0,0 0,1 0,-1 0,0 0,1 0,-1 0,0 0,1 0,-1 0,0 1,1-1,-1 0,1 0,-1 1,0-1,1 0,-1 1,1-1,-1 0,1 1,-1-1,1 1,12-54,177-419,-188 470,7-16,0 0,-2 0,0 0,-2-1,0 0,-1 0,0-1,-3 19,1-1,-1 1,0-1,0 1,0 0,0-1,0 1,0-1,0 1,0-1,-1 1,1-1,0 1,-1 0,1-1,-1 1,0 0,1 0,-1-1,0 1,0 0,0 0,0 0,0 0,0 0,0 0,0 0,0 0,-1 0,1 1,0-1,0 0,-1 1,1-1,0 1,-1-1,1 1,-1 0,1 0,-1-1,1 1,0 0,-1 0,1 1,-1-1,1 0,-1 0,1 1,0-1,-1 1,1-1,0 1,-2 0,-23 14,1 1,1 2,0 0,2 1,0 2,1 0,-14 18,-4 3,-328 337,353-366,0 0,0 0,-1-2,-1 0,0 0,0-2,-1 0,-3 1,19-10,0 1,1-1,-1 1,0-1,0 0,1 1,-1-1,0 0,0 0,0 0,1 0,-1 0,0 1,0-1,0-1,1 1,-1 0,0 0,0 0,0 0,1 0,-1-1,0 1,0 0,1-1,-1 1,0-1,0 1,1-1,-1 1,1-1,-1 1,0-1,1 1,-1-1,1 0,-1 0,1 1,0-1,-1 0,1 1,0-1,-1 0,1 0,0 0,0 1,0-1,0 0,0 0,0 0,0 0,0 1,0-1,0 0,13-49,154-247,-84 170,64-115,-133 200,-14 41,0 0,0 1,1-1,-1 0,0 1,0-1,0 0,0 1,0-1,0 0,0 1,0-1,0 0,0 1,0-1,-1 0,1 1,0-1,0 0,-1 1,1-1,0 1,-1-1,1 1,0-1,-1 1,1-1,-1 1,1-1,-1 1,1-1,-1 1,0 0,1-1,-1 1,1 0,-1-1,0 1,1 0,-1 0,0 0,1 0,-1 0,0 0,1 0,-1 0,0 0,1 0,-1 0,0 0,1 0,-1 0,0 0,1 1,-1-1,1 0,-1 1,0-1,1 0,-1 1,-11 6,0 0,1 1,0 0,0 1,1 0,0 1,0 0,1 1,1-1,-5 8,-13 14,-228 261,203-242,51-51,0-1,0 1,0 0,0-1,0 1,0 0,-1-1,1 1,0 0,0-1,0 1,0 0,0-1,-1 1,1 0,0-1,0 1,0 0,-1 0,1-1,0 1,0 0,-1 0,1 0,0-1,-1 1,1 0,0 0,-1 0,1 0,0 0,-1-1,1 1,0 0,-1 0,1 0,0 0,-1 0,1 0,0 0,-1 0,1 0,0 1,-1-1,1 0,0 0,-1 0,1 0,0 0,-1 1,1-1,0 0,0 0,-1 0,1 1,0-1,0 0,-1 0,1 1,0-1,0 0,0 1,0-1,-1 0,11-32,-8 24,76-196,-23 37,-55 167,1-1,-1 0,1 0,-1 0,1 0,-1 0,0 0,1 0,-1 0,0 1,0-1,0 0,0 0,0 0,0 0,0 0,0 0,0 0,0 0,0 0,0 0,-1 0,1 0,-1 0,1 0,0 0,-1 0,1 1,-1-1,0 0,1 0,-1 0,0 1,1-1,-1 0,0 1,0-1,0 1,1-1,-1 1,0-1,0 1,0 0,0-1,0 1,0 0,0 0,0 0,0 0,0 0,0 0,0 0,0 0,0 0,0 0,0 0,0 0,0 1,0-1,-54 33,-6 21,2 3,2 3,-4 11,-4 3,-73 78,138-153,0 1,0 0,0-1,0 1,0 0,0-1,0 1,0 0,0-1,-1 1,1 0,0 0,0-1,0 1,-1 0,1 0,0-1,0 1,0 0,-1 0,1 0,0-1,0 1,-1 0,1 0,0 0,-1 0,1 0,0-1,-1 1,1 0,0 0,-1 0,1 0,0 0,-1 0,1 0,0 0,0 0,-1 0,1 1,0-1,-1 0,1 0,0 0,-1 0,1 0,0 0,0 1,-1-1,1 0,0 0,0 0,-1 1,1-1,0 0,0 1,10-28,187-279,-112 185,-74 105,0 1,-1-2,-1 1,0-2,-1 1,-1-1,-1 0,-1 0,2-9,-7 26,1 0,-1 0,1 0,-1 0,0 0,1 0,-1 0,0 0,0 0,0 0,0 0,0 1,0-1,0 0,0 0,0 0,0 0,-1 0,1 0,0 0,-1 0,1 0,0 0,-1 0,1 0,-1 1,0-1,1 0,-1 0,0 1,1-1,-1 0,0 1,0-1,1 0,-1 1,0-1,0 1,0 0,0-1,0 1,0 0,0 0,0-1,0 1,0 0,0 0,0 0,0 0,0 0,0 0,0 0,0 1,-48 28,8 11,1 2,1 2,3 1,2 2,-2 8,-38 65,106-135,78-96,-79 76,2 1,2 2,0 2,20-12,-18 15,-29 20,0 1,0-1,1 1,0 1,0 0,0 0,1 1,0 0,0 0,0 1,0 1,5-2,-11 6,-1-1,1 1,-1 0,1-1,-1 1,0 1,0-1,0 0,0 1,0 0,0-1,-1 1,1 0,-1 1,0-1,0 0,0 1,0-1,-1 1,1-1,-1 1,0 0,0-1,0 1,-1 0,1 0,-1 0,0 0,0 0,-1 0,1-1,-1 1,1 0,-1 0,-2 3,3 3,-3 43,-3-1,-2 0,-2 0,-11 32,-1 5,21-88,0 1,1-1,-1 0,0 0,1 0,-1 1,1-1,-1 0,1 0,0 1,-1-1,1 0,0 1,0-1,0 1,0-1,0 0,0 1,1-1,-1 0,0 1,1-1,-1 0,1 0,-1 1,1-1,0 0,-1 0,1 0,0 0,0 0,0 0,0 0,0 0,0 0,0 0,0 0,0-1,0 1,0 0,1-1,-1 1,0-1,1 1,-1-1,0 0,0 0,1 1,-1-1,1 0,-1 0,0 0,1 0,-1-1,0 1,1 0,-1 0,0-1,0 1,1-1,-1 1,0-1,1 0,21-12,-1 0,-1-2,0 0,-1-1,0-1,-2-1,2-2,3-2,575-578,-545 563,-52 38,0 1,0-1,-1 0,1 1,-1-1,1 1,-1-1,0 1,1-1,-1 1,0-1,0 1,0-1,0 1,0-1,0 1,-1-1,1 1,0-1,-1 1,1-1,-1 1,0-1,1 0,-1 1,0-1,-1 1,-133 265,86-181,-231 420,264-448,17-57,-1 0,1 0,0-1,0 1,-1 0,1-1,0 1,0-1,0 1,0-1,0 0,0 1,0-1,0 0,0 1,0-1,0 0,0 0,0 0,0 0,0 0,0 0,0 0,0 0,-1-1,1 1,0 0,0 0,0-1,0 1,0-1,0 1,0-1,0 1,-1-1,1 0,0 0,21-12,0-2,-1 0,-1-1,-1-1,0-1,-2-1,11-14,-1 4,587-630,-570 619,-42 50,-68 135,-354 632,408-753,6-13,0-1,0 2,2-1,-1 1,1-1,1 1,0 1,-1 11,4-24,0 1,0-1,1 1,-1 0,0-1,0 1,0-1,1 1,-1-1,0 1,0 0,1-1,-1 1,1-1,-1 0,0 1,1-1,-1 1,1-1,-1 1,1-1,-1 0,1 0,-1 1,1-1,0 0,-1 0,1 1,-1-1,1 0,0 0,-1 0,1 0,-1 0,1 0,0 0,-1 0,1 0,-1 0,1 0,0-1,-1 1,1 0,-1 0,1-1,-1 1,1 0,-1 0,1-1,-1 1,1-1,-1 1,1 0,-1-1,1 1,-1-1,0 1,1-2,114-105,-89 77,214-243,140-215,-183 189,-232 338,-767 1118,750-1076,77-90,189-239,-129 141,479-565,-470 561,-94 111,0 1,-1-1,1 0,0 0,0 1,-1-1,1 0,0 1,0-1,-1 0,1 1,0-1,0 0,0 1,0-1,0 0,0 1,-1-1,1 0,0 1,0-1,0 1,0-1,0 0,0 1,1-1,-1 1,0-1,0 0,0 1,0-1,0 0,0 1,1-1,-1 0,0 1,0-1,1 0,-1 1,0-1,0 0,1 0,-1 1,0-1,1 0,-1 0,0 0,1 0,-1 1,0-1,1 0,-1 0,1 0,-1 0,1 0,-113 183,76-134,-198 281,-177 185,358-448,55-55,20-28,231-252,129-163,-176 201,-261 314,-187 264,-68 54,67-110,227-268,16-24,0 0,1-1,-1 1,0 0,0 0,0 0,1-1,-1 1,0 0,0 0,1 0,-1 0,0 0,1-1,-1 1,0 0,0 0,1 0,-1 0,0 0,1 0,-1 0,0 0,0 0,1 0,-1 0,0 0,1 0,-1 0,0 1,0-1,1 0,-1 0,0 0,1 0,-1 0,0 1,0-1,0 0,1 0,-1 0,0 1,281-304,-225 238,737-831,-710 816,-83 79,0 1,0-1,0 1,0-1,0 1,0-1,1 1,-1-1,0 1,0-1,1 1,-1-1,0 1,0 0,1-1,-1 1,1 0,-1-1,0 1,1 0,-1-1,1 1,-1 0,1 0,-1-1,0 1,1 0,-1 0,1 0,-1 0,1 0,-1 0,1 0,0 0,-1 0,1 0,-1 0,1 0,-1 0,1 0,-1 0,1 1,-1-1,0 0,1 0,-1 0,1 1,-1-1,1 0,-1 1,0-1,1 0,-1 1,0-1,1 1,-1-1,0 0,1 1,-1-1,0 1,0-1,0 1,-10 33,-140 214,102-176,-501 737,309-467,189-270,54-69,123-144,693-897,-569 717,-210 270,-417 572,223-298,-100 169,234-358,20-34,1 0,-1 0,0 0,1 0,-1 0,0 0,1 0,-1 0,0 1,1-1,-1 0,0 0,1 0,-1 0,0 0,1 0,-1 1,0-1,0 0,1 0,-1 0,0 1,0-1,1 0,-1 1,0-1,0 0,0 0,0 1,1-1,-1 1,192-230,-145 170,721-846,-745 883,-24 22,1 0,-1 0,1 0,0 0,-1 0,1 1,-1-1,1 0,0 0,-1 0,1 1,0-1,-1 0,1 0,0 1,-1-1,1 0,0 1,-1-1,1 0,0 1,0-1,0 1,-1-1,1 0,0 1,0-1,0 1,0-1,0 1,0-1,0 0,0 1,0-1,0 1,0-1,0 1,0-1,0 0,0 1,1-1,-1 1,0-1,0 0,0 1,1-1,-1 0,0 1,0-1,1 0,-1 1,0-1,1 0,-1 1,0-1,1 0,-1 0,0 0,1 1,-1-1,1 0,-1 0,0 0,1 0,-1 0,1 0,-1 0,1 0,-1 0,-158 266,-382 535,498-728,65-81,189-215,-151 152,225-252,-247 279,-110 160,-157 299,110-223,110-175,15-15,97-126,210-260,-95 98,-219 287,1-1,-1 1,0-1,0 1,1-1,-1 1,0-1,1 1,-1-1,1 0,-1 1,0-1,1 0,-1 1,1-1,-1 0,1 0,-1 1,1-1,-1 0,1 0,-1 0,1 0,0 1,-1-1,1 0,-1 0,1 0,-1 0,1 0,-1-1,1 1,-1 0,1 0,0 0,-1 0,1-1,-1 1,1 0,-1 0,0-1,1 1,-1 0,1-1,-1 1,1 0,-1-1,0 1,1-1,-1 1,0-1,0 1,1-1,-1 1,0-1,0 1,0-1,1 1,-1-1,0 1,0-1,0 0,-4 47,-21 46,17-68,1 1,1 0,1 0,2 0,0 1,1 22,2-46,0 0,0 0,0 0,0 0,0 1,1-1,-1 0,1 0,-1 0,1 0,0 0,0-1,0 1,0 0,0 0,0 0,0-1,1 1,-1-1,1 1,-1-1,1 1,-1-1,1 0,0 0,0 0,0 0,-1 0,1 0,0 0,0-1,0 1,0-1,1 1,-1-1,0 0,0 0,0 0,0 0,0 0,0 0,0-1,0 1,0-1,0 1,0-1,0 0,91-45,-64 24</inkml:trace>
  <inkml:trace contextRef="#ctx0" brushRef="#br0" timeOffset="-8807.805">2619 5076,'-3'-9,"3"6,0 0,-1 0,1 0,-1 0,0 0,1 0,-1 0,-1 1,1-1,0 0,-1 0,1 1,-1-1,0 1,0 0,0-1,0 1,0 0,0 0,-1 0,1 0,-1 1,1-1,-1 1,0-1,1 1,-1 0,0 0,0 0,0 1,0-1,0 1,0-1,0 1,0 0,0 0,0 0,0 1,0-1,-9 8,0-1,1 2,0-1,1 2,-1-1,2 1,0 1,-7 10,-5 4,-332 417,131-163,222-278,0-1,0 0,1 0,-1 0,0 0,0 0,0 0,1 0,-1 0,0 0,0 1,1-1,-1 0,0 0,0 0,0 0,0 1,1-1,-1 0,0 0,0 1,0-1,0 0,0 0,0 0,0 1,0-1,1 0,27-24,623-594,-521 503,343-325,-423 378,-50 62,1-1,-1 1,0-1,0 1,0-1,1 1,-1-1,0 1,0-1,0 1,0-1,0 1,0-1,0 1,0-1,0 1,0-1,0 1,0-1,0 1,0-1,0 1,-1 0,1-1,0 1,0-1,-1 1,1-1,0 1,-1 0,1-1,0 1,-1-1,1 1,0 0,-1 0,1-1,-1 1,1 0,-1 0,1-1,0 1,-1 0,1 0,-1 0,1 0,-1 0,1 0,-1 0,1 0,-1 0,1 0,-1 0,1 0,-1 0,1 0,-1 0,1 0,-1 0,1 1,-1-1,1 0,-1 0,1 1,-36 12,-11 15,2 2,2 2,0 1,-17 21,24-23,-233 214,-117 147,363-367,-84 112,106-136,0 0,0 0,0 0,0 1,0-1,0 0,1 0,-1 1,0-1,1 0,-1 1,1-1,0 1,-1-1,1 1,0-1,0 0,0 1,0-1,0 1,0-1,0 1,1-1,-1 1,0-1,1 0,-1 1,1-1,0 1,-1-1,1 0,0 0,0 0,0 1,0-1,0 0,0 0,0 0,0 0,0 0,0-1,1 1,-1 0,0 0,1-1,-1 1,0-1,1 1,-1-1,1 0,16 1,0-1,0 0,-1-2,1 0,-1-1,1 0,-1-2,0 0,0-1,-1 0,1-2,3-2,-17 9,249-121,-5-10,111-86,-175 85,-169 116,-46 23,-214 178,212-155,-471 384,449-365,57-40,22-17,-21 9,62-32,0-2,-3-3,21-18,25-15,370-257,-664 522,-121 71,263-218,46-47,-1 0,1 0,-1-1,1 1,0 0,0-1,-1 1,1-1,0 1,0-1,-1 1,1-1,0 0,0 1,0-1,0 0,0 0,0 1,0-1,-1 0,1 0,0 0,0 0,0 0,0 0,0-1,0 1,0 0,0 0,0-1,-1 1,1 0,0-1,0 1,0-1,0 1,-1-1,1 1,0-1,-1 0,1 1,0-1,-1 0,1 0,-1 1,1-2,90-47,-3-4,76-60,37-24,-148 113,-52 24,-1 0,1 1,0-1,-1 1,1-1,0 1,-1-1,1 1,-1 0,1-1,-1 1,1 0,-1-1,1 1,-1 0,0-1,1 1,-1 0,0 0,0 0,1-1,-1 1,0 0,0 0,0 0,0 0,0-1,0 1,0 0,0 0,-1 0,1-1,0 1,0 0,-1 0,1 0,-1-1,1 1,0 0,-1-1,1 1,-1 0,0-1,1 1,-1-1,1 1,-1-1,0 1,1-1,-1 1,0-1,0 0,1 1,-1-1,0 0,0 0,0 1,-1 2,-349 425,324-371,27-56,1 0,-1 0,1 0,-1 0,1 0,-1 0,1 0,0 0,0 0,-1 0,1-1,0 1,0 0,0 0,0-1,0 1,0-1,0 1,0-1,0 1,0-1,0 0,0 1,1-1,-1 0,0 0,0 0,0 0,0 0,1 0,-1 0,0 0,0 0,0-1,0 1,0 0,0-1,0 1,0-1,0 1,0-1,0 0,0 1,0-1,0 0,0 0,34-17,0-1,-2-1,0-2,-2-1,0-2,23-25,2 0,333-246,-496 430,-134 140,234-267,4-5,0 1,0-1,0 1,1 0,-1 0,1-1,0 2,0-1,0 0,0 0,1 1,-1-1,1 1,0-1,0 1,0-1,0 1,0 0,30-7,162-146,318-275,-418 332,-92 92,1 0,-1 0,0 0,1 0,-1 0,0 0,1 0,-1 0,0-1,1 1,-1 0,0-1,1 1,-1 0,0-1,1 1,-1 0,1-1,-1 1,1-1,-1 1,1-1,-1 0,1 1,0-1,-1 1,1-1,0 0,-1 1,1-1,0 0,0 1,0-1,-1 0,1 1,0-1,0 0,0 1,0-1,0 0,0 0,1 1,-1-1,0 0,0 1,0-1,1 0,-1 1,0-1,1 0,-1 1,0-1,1 1,-1-1,1 1,-1-1,1 1,-1-1,1 1,-1-1,1 1,0 0,0-1,-59 15,-28 24,2 3,2 5,-73 53,-95 53,164-116,110-70,174-126,-136 115,-1-3,-3-3,-2-2,20-28,-72 78,-1-1,1 0,0 0,-1 0,0 0,0 0,0 0,-1-1,1 1,-1-1,0 0,-1 0,1 0,-1 0,0 0,0 0,0 0,-1 0,0 0,0-1,0 1,-1 0,1 0,-2-2,0 6,0-1,0 1,-1 0,1 0,-1 0,1 0,-1 0,1 0,-1 0,1 1,-1-1,0 1,1 0,-1 0,0 0,0 0,1 0,-1 1,1-1,-1 1,0 0,1 0,-1 0,1 0,-1 0,1 0,0 1,0-1,-1 1,1 0,0 0,0-2,-57 36,1 3,2 2,1 2,3 3,-14 17,40-39,-259 239,234-203,51-60,0 1,0 0,1 0,-1 0,0-1,0 1,0 0,1-1,-1 1,0 0,1 0,-1-1,0 1,1 0,-1-1,1 1,-1-1,1 1,-1-1,1 1,0-1,-1 1,1-1,0 1,-1-1,1 0,0 0,-1 1,1-1,0 0,0 0,-1 0,1 1,0-1,0 0,-1 0,1 0,0 0,0-1,0 1,-1 0,1 0,0 0,-1-1,1 1,0 0,0-1,-1 1,1 0,0-1,-1 1,1-1,-1 1,1-1,-1 1,1-1,-1 0,1 1,-1-1,1 0,-1 1,0-1,0 0,1 0,70-41,-1-3,-3-3,-2-2,16-20,-32 30,-2-2,-2-2,-2-3,-1-1,-3-2,-2-1,1-9,0-34,-38 92,1 0,0 0,-1 0,1 0,-1 0,0 0,1-1,-1 1,0 0,0 0,-1 0,1 0,0-1,-1 1,1 0,-1 0,0 0,0 0,0 0,0 0,0 0,0 0,0 1,-1-1,1 0,-1 1,1-1,-1 1,1-1,-1 1,0 0,0-1,0 1,0 0,0 1,0-1,0 0,0 0,0 1,0-1,0 1,0 0,-2-1,-9 3,0 1,-1 0,1 0,0 2,1-1,-1 2,1-1,0 2,0 0,1 0,0 1,0 0,-4 6,3-6,-71 60,4 2,2 5,-18 27,57-62,-66 76,5 5,-2 14,92-124,3-4,1 0,-1 0,1 1,0-1,1 1,0 0,0 0,1 1,0-1,0 1,1 0,0 0,0 0,1 6,1-14,0 1,1 0,-1 0,1-1,-1 1,1-1,0 1,0 0,-1-1,1 0,0 1,0-1,1 1,-1-1,0 0,0 0,1 0,-1 0,1 0,-1 0,1 0,-1 0,1 0,-1-1,1 1,0-1,-1 1,1-1,0 1,-1-1,1 0,0 0,0 0,-1 0,1 0,0-1,0 1,-1 0,1-1,1 0,73-24,16-24,-3-4,-1-3,-3-5,-48 35,310-211,-221 151,-134 104,-250 300,105-121,149-174,34-39,183-141,393-252,-509 361,-97 48,1 1,0-1,0 1,0 0,-1-1,1 1,0 0,0 0,-1-1,1 1,-1 0,1 0,-1 0,1 0,-1 0,0 0,1 0,-1 0,0 0,0 0,1 0,-1 0,0 0,0 0,0 0,0 0,-1 0,1 0,0 0,0 0,0 0,-1 0,1 0,-1-1,1 1,-1 0,1 0,-1 0,1 0,-1 0,0-1,1 1,-1 0,0-1,0 1,1 0,-1-1,0 1,-1 0,1 0,-33 49,-2-2,-2-2,-1-2,-43 37,35-35,-77 71,-116 83,215-180,25-20,1 0,-1 0,0 0,0 0,1 0,-1 0,0 0,1 0,-1 0,0 1,0-1,1 0,-1 0,0 0,0 0,1 1,-1-1,0 0,0 0,1 0,-1 1,0-1,0 0,0 0,0 1,538-352,178-60,-694 402,-26 17,-35 27,33-30,-425 343,107-102,261-196,62-38,23-18,237-147,220-121,-479 274,47-21,-46 21,-1-1,1 1,0-1,0 1,-1 0,1-1,0 1,0 0,0 0,0-1,-1 1,1 0,0 0,0 0,0 0,0 0,0 0,0 0,-1 0,1 0,0 1,0-1,0 0,0 1,-1-1,1 0,0 1,0-1,-1 1,1-1,0 1,-1-1,1 1,0 0,-1-1,1 1,-1 0,1-1,-1 1,0 0,1 0,-1 0,1-1,-1 1,0 0,0 0,0 0,0 0,1-1,-1 2,-2 4,0 0,0 1,-1-1,0 0,0-1,0 1,-1 0,1-1,-1 0,-1 0,1 0,-1-1,-2 3,-5 6,-489 460,480-445,20-28,1 0,-1 0,1 1,0-1,-1 0,1 0,0 1,-1-1,1 0,0 1,-1-1,1 0,0 1,0-1,0 1,-1-1,1 0,0 1,0-1,0 1,0-1,0 1,0-1,-1 0,1 1,0-1,0 1,1-1,-1 1,0-1,0 0,0 1,0-1,0 1,0-1,0 1,1-1,-1 0,0 1,0-1,1 0,-1 1,0-1,0 0,1 1,-1-1,1 0,-1 1,0-1,1 0,-1 0,0 0,1 1,-1-1,1 0,-1 0,0 0,1 0,-1 0,1 0,-1 0,1 0,-1 0,1 0,-1 0,0 0,1 0,96-47,-70 29,593-365,-543 331,-72 42,-32 26,-455 312,132-67,315-219,36-41,1 0,-1 0,1 0,0 0,0 0,0 0,-1 0,1-1,0 1,0-1,0 1,0-1,0 0,0 0,0 0,0 0,0 0,0 0,0-1,0 1,0 0,0-1,0 0,0 1,0-1,-1 0,1 0,0 0,0 0,0-1,58-25,0-2,-2-3,-1-3,27-22,-9 6,152-123,-210 159,-12 12,0 0,0-1,-1 0,0 0,0 0,0 0,0 0,-1-1,1 0,-1 0,0 0,-1 0,1 0,-1 0,0-1,0 1,0-5,-2 8,-1 1,1-1,0 0,-1 1,0-1,1 1,-1-1,0 1,0-1,0 1,0-1,0 1,0 0,0-1,0 1,0 0,-1 0,1 0,0 0,-1 0,1 0,-1 0,1 1,-1-1,0 0,1 1,-1-1,1 1,-1 0,0 0,0-1,1 1,-1 0,0 0,1 1,-1-1,0 0,1 0,-1 1,-1 0,-71 18,-164 113,-17 64,125-89,56-53,81-93,4 14,-2 0,0 0,-1-1,-2 0,3-21,-5-37,-4 82,-1-1,1 1,0 0,-1-1,1 1,-1 0,0 0,0 0,0 0,0 0,0 0,0 0,-1 0,1 0,-1 0,1 1,-1-1,1 1,-1-1,0 1,0-1,0 1,0 0,0 0,0 0,0 0,0 0,-1 1,1-1,0 1,0-1,-1 1,1 0,-2 0,-6 2,0 0,-1 1,1 0,0 1,1 0,-1 1,1 0,0 0,0 1,0 0,1 1,0 0,0 0,1 1,-1 0,2 0,-1 0,-4 10,-17 14,-59 60,-4-3,-41 26,-3 13,125-111,1-1,1 2,1-1,0 1,1 0,1 0,1 1,0 0,1-1,2 1,0 0,0 0,2 0,2 13,16-88,40-152,-34 130,-4-1,-2 0,-5-1,0-27,-12 100,-1 1,0-1,-1 0,0 0,0-1,0 1,-1 0,0 1,0-1,-1 0,0 0,0 0,-1 1,0-1,0 1,0 0,-1 0,0 0,-3-3,5 8,-1 0,0 0,0 1,0-1,0 1,0 0,0 0,0 0,1 0,-1 0,0 1,0-1,0 1,0 0,0 0,1 0,-1 0,0 1,1-1,-1 1,1-1,0 1,-1 0,1 0,0 0,0 0,0 0,0 0,0 1,1-1,-2 2,0 0,-23 23,1 1,1 1,2 1,1 1,2 1,1 0,1 2,2 0,1 0,2 2,1-1,2 2,2-1,1 1,2 0,1 0,3 25,2-43,2 0,1-1,0 0,1 0,1 0,1-1,0 0,1 0,1-1,1 0,7 8,-17-22,0-1,-1 0,1 1,0-1,0 0,0 1,0-1,0 0,0 0,0 0,1 0,-1 0,0 0,1 0,-1 0,0 0,1-1,-1 1,1-1,-1 1,1-1,0 1,-1-1,1 0,-1 0,1 0,-1 0,1 0,0 0,-1 0,1 0,-1-1,1 1,0-1,-1 1,0-1,1 1,-1-1,1 0,-1 0,0 0,1 0,-1 0,0 0,0 0,0 0,0 0,0-1,0 1,0 0,0-2,35-150,-28 97,68-419,-76 412,0 63,-1-1,0 1,0 0,0-1,0 1,0 0,0 0,0 0,0 0,0 0,0 0,0 0,0 0,0 1,0-1,0 0,0 0,1 1,-1-1,0 1,0-1,0 1,0-1,1 1,-1-1,0 1,0 0,1-1,-1 1,1 0,-1 0,0-1,1 1,-1 0,1 0,0 0,-1 0,1 0,0 0,0 0,-1 0,1-1,0 1,0 0,0 0,0 1,-2 0,-24 46,2 1,2 1,3 1,-14 52,21-64,-17 73,5 2,5 0,-3 93,16-147,3-33,2-1,1 0,1 1,1-1,2 0,0 0,2 0,1 0,3 6,-9-28,0 0,0 0,1-1,-1 1,1 0,0-1,0 1,0-1,1 1,-1-1,1 0,0 0,0 0,0 0,0-1,0 1,0-1,1 0,-1 0,1 0,0 0,0-1,-1 1,1-1,0 0,0 0,0 0,0-1,0 0,1 1,-1-2,0 1,0 0,0-1,0 1,0-1,0 0,0-1,1 0,72-64,-77 67,0-1,0 0,0 0,-1 1,1-1,0 0,0 1,0-1,0 0,0 0,-1 1,1-1,0 0,0 1,0-1,0 0,0 1,0-1,0 0,0 1,0-1,0 0,1 1,-1-1,0 0,0 1,0-1,0 0,0 1,0-1,1 0,-1 0,0 1,0-1,1 0,-1 0,0 1,0-1,1 0,-1 0,0 0,0 0,1 1,-1-1,0 0,1 0,-1 0,0 0,1 0,-1 0,0 0,1 0,-1 0,0 0,1 0,-1 0,0 0,1 0,-1 0,0 0,1 0,-1 0,0 0,0-1,1 1,-1 0,0 0,1 0,-8 30,7-28,-8 30,2 0,1 0,1 1,2-1,2 1,0 0,3 1,11 83,-19-81,1-20,2-1,0 1,0-1,2 1,0 0,0 0,2-1,1 11,-3-26,1-1,-1 1,0 0,0-1,1 1,-1 0,0 0,0 0,1-1,-1 1,0 0,1 0,-1 0,0 0,1 0,-1 0,0-1,1 1,-1 0,0 0,1 0,-1 0,0 0,1 0,-1 0,0 0,1 1,-1-1,0 0,1 0,-1 0,0 0,1 0,-1 0,0 1,0-1,1 0,-1 0,0 0,0 1,1-1,-1 0,0 0,0 1,1-1,-1 0,0 1,0-1,0 0,0 1,0-1,0 0,1 1,-1-1,0 0,0 1,0-1,0 0,0 1,0-1,0 0,0 1,-1-1,1 0,0 1,0-1,0 0,0 1,0-1,7-26,-3-320,-4 36,-3 283,-1-1,0 1,-3 0,0 0,-1 0,-2 1,-1 0,-2-1,11 19,-1 1,2-1,-1 1,1-1,0 0,0 1,1-1,0 0,0 0,1 0,0 1,1-1,-1 0,2 1,-1-1,1 1,0 0,2-4,4-5</inkml:trace>
  <inkml:trace contextRef="#ctx0" brushRef="#br0" timeOffset="-6006.008">3777 7502,'16'122,"-11"-101,-2 0,-1 0,0 0,-2 1,0-1,-1 0,-2 1,-3 15,5-21,8-45,7-50,-10 69,-2-1,1 0,-1 0,-1 0,0 0,0-1,-1 1,0 0,-1 0,-1 0,0 0,0 0,-4-9,-45-98,50 119,1-1,0 0,0 0,0 1,-1-1,1 0,0 1,0-1,-1 0,1 0,0 0,-1 1,1-1,0 0,-1 0,1 0,0 0,-1 1,1-1,0 0,-1 0,1 0,0 0,-1 0,1 0,0 0,-1 0,1 0,-1 0,1 0,0 0,-1-1,1 1,0 0,-1 0,1 0,0 0,-1-1,1 1,0 0,0 0,-1 0,1-1,0 1,0 0,-1-1,1 1,0 0,0 0,0-1,-1 1,1 0,0-1,0 1,0-1,-3 38,3-34,2 316,26-149,-27-42,10-314,-3 127,-2 0,-2-1,-5-54,1 62,-29-226,18 146,5 103,1 0,1 0,2 0,1-1,3-25,-4-64,-36-11,38 130,0-1,0 1,0-1,0 1,0-1,-1 1,1-1,0 1,0-1,0 1,-1-1,1 1,0-1,-1 1,1-1,-1 1,1 0,0-1,-1 1,1 0,-1-1,1 1,-1 0,1 0,-1-1,1 1,-1 0,1 0,-1 0,1 0,-1 0,1 0,-1 0,1 0,-1 0,1 0,-1 0,0 0,1 0,-1 0,1 0,-1 0,1 1,-1-1,1 0,-1 0,1 1,-1-1,1 0,0 1,-1-1,-7 7</inkml:trace>
  <inkml:trace contextRef="#ctx0" brushRef="#br0" timeOffset="7765.599">5582 5358,'0'0,"-1"-1,0 0,0 1,0-1,0 1,0-1,0 1,0-1,0 1,0 0,0 0,0-1,-1 1,1 0,0 0,0 0,0 0,0 0,0 1,0-1,0 0,0 0,0 1,-1-1,1 1,0-1,0 1,1-1,-1 1,0-1,0 1,0 0,-19 11,1 0,0 1,1 1,1 1,0 0,-10 13,-34 29,-92 71,189-151,-13 7</inkml:trace>
  <inkml:trace contextRef="#ctx0" brushRef="#br0" timeOffset="45007.654">11989 8886,'-33'-9,"0"1,0 2,0 1,-1 1,0 2,0 2,1 1,-1 2,32-3,221-27,-116 27,-459 0,335-2,23-5,34-6,-7 5,-6 1,0 1,1 1,0 2,0 0,0 1,13 1,-37 1,1-1,0 1,0-1,0 1,-1 0,1-1,0 1,0 0,0 0,0 0,0 0,0 0,0 0,0 0,-1 0,1 0,0 0,0 0,0 0,0 1,0-1,0 0,-1 1,1-1,0 1,0-1,0 1,-1-1,1 1,0-1,-1 1,1 0,0-1,-1 1,1 0,-1 0,1-1,-1 1,0 0,1 0,-1 0,0 0,1-1,-1 1,0 0,0 0,0 0,0 0,0 0,0 0,0 0,0 0,0-1,0 1,-1 0,1 0,0 0,-1 0,1 0,0-1,-1 1,1 0,-1 0,1 0,-1-1,0 1,1 0,-1-1,0 1,-16 10,0-1,0-1,-1 0,0-1,-1-1,0-1,0 0,-15 1,19-3,-22 18,42-17</inkml:trace>
  <inkml:trace contextRef="#ctx0" brushRef="#br0" timeOffset="45842.324">12299 9027,'0'4,"5"3,2 4,-6 0,2-1,6-3,6-3,4-1,5-2,3-1,-4 0</inkml:trace>
  <inkml:trace contextRef="#ctx0" brushRef="#br0" timeOffset="56001.863">12920 9366,'-6'-2,"0"0,0 0,1 0,-1-1,1 0,-1 0,1-1,0 1,0-1,0 0,1 0,-1-1,1 0,0 0,4 5,-1-1,1 0,-1 0,1 1,-1-1,1 0,0 0,0 0,-1 1,1-1,0 0,0 0,0 0,0 0,0 0,0 1,0-1,0 0,0 0,0 0,1 0,-1 1,0-1,1 0,-1 0,0 0,1 1,-1-1,1 0,-1 1,1-1,-1 0,1 1,0-1,-1 1,1-1,0 1,-1-1,1 1,0-1,0 1,0 0,-1-1,1 1,0 0,0 0,0-1,0 1,-1 0,1 0,0 0,0 0,1 0,48 0,-14 3,0 3,0 1,-1 1,0 2,0 2,-1 1,-1 1,0 2,-1 2,10 8,-39-25,-1 0,0 0,0 1,0-1,0 1,0 0,0 0,0-1,-1 1,1 0,-1 0,1 1,-1-1,0 0,0 0,0 1,0-1,0 0,-1 1,1-1,-1 1,1-1,-1 1,0-1,0 1,0 0,0-1,-1 1,1-1,-1 1,1-1,-1 0,0 1,0-1,0 0,0 1,0-1,-1 0,1 0,-1 0,1 0,-1 0,-1 1,-50 33,54-35,0 1,0-1,0 1,0-1,0 0,1 0,-1 0,0 1,1-1,-1 0,1-1,-1 1,1 0,-1 0,1-1,-1 1,1-1,0 1,-1-1,1 1,0-1,-1 0,1 0,0 0,0 0,-1 0,1-1,0 1,-1 0,1-1,0 0,208-27,-200 27,-1 1,1-1,-1 2,1-1,-1 1,1 1,-1 0,0 0,0 1,0 0,0 1,0 0,-1 0,1 0,-1 1,0 1,-1-1,1 1,2 4,-9-4,-1 0,0 0,0 0,-1 0,1 0,-1 0,0 0,-1 0,1 0,-1-1,-1 1,1 0,-1-1,0 0,0 1,0-1,-1-1,0 1,0 0,0-1,0 0,-1 0,0 0,-4 2,-113 103,121-108,0 0,-1 0,1 0,0 1,0-1,0 0,0 1,0-1,0 1,0-1,0 1,0-1,1 1,-1 0,1-1,-1 1,1 0,0-1,-1 1,1 0,0 0,0-1,1 1,-1 0,0-1,0 1,1 0,-1 0,1-1,-1 1,1-1,0 1,0-1,0 1,0-1,0 1,0-1,0 0,0 1,0-1,1 0,-1 0,0 0,1 0,-1 0,1 0,0 0,14 5,0-1,0 0,0-2,1 1,-1-2,1 0,-1-2,1 1,0-2,0 0,13 0,-11 1,61 0,1 3,-1 3,4 4,-82-10,0 0,0-1,0 1,-1 0,1 0,0 0,0 0,0 0,0 1,0-1,0 0,0 1,-1-1,1 1,0 0,0 0,-1 0,1 0,0 0,-1 0,1 0,-1 0,1 1,-1-1,0 0,0 1,0 0,1-1,-1 1,-1-1,1 1,0 0,0 0,-1 0,1-1,-1 1,1 0,-1 0,0 0,0 0,1 0,-2 0,1 0,0 0,0 1,-10 7,1-1,-2 0,1 0,-1-1,0 0,-1-1,0 0,0-1,0 0,-1-1,-3 1,-20 9,-254 103,282-115,2-2,1 1,0-1,0 1,1 0,-1 1,0-1,1 1,-1 0,1 0,0 0,0 0,0 1,0 0,-1 2,5-5,1 1,-1-1,1 1,-1-1,1 0,0 1,0-1,-1 0,1 0,0 0,0 0,0 0,0 0,1 0,-1 0,0 0,0 0,1 0,-1-1,0 1,1 0,-1-1,0 1,1-1,-1 0,1 0,-1 1,1-1,-1 0,1 0,-1 0,1 0,-1-1,1 1,-1 0,1-1,-1 2,71 2,0-3,0-3,45-9,57-2,83 11,-256 2,0 1,1 0,-1-1,0 1,1 0,-1 0,0 0,1 0,-1 0,1 0,-1 0,0 1,1-1,-1 1,0-1,1 0,-1 1,0 0,0-1,1 1,-1 0,0 0,0 0,0-1,0 1,0 0,0 0,0 1,0-1,-1 0,1 0,0 0,-1 1,1-1,-1 0,1 0,-1 1,0-1,1 0,-1 1,0-1,0 1,0-1,0 0,0 1,0-1,0 1,-1-1,1 0,0 1,-1-1,1 0,-1 1,-121 67,54-40,-1-3,-1-3,-54 10,50-10,98-14,292-5,-314-4,1-1,0 1,-1 0,1 0,0 0,-1 1,1-1,0 0,-1 1,1 0,0 0,-1 0,1 0,-1 0,0 0,1 1,-1-1,0 1,0-1,0 1,0 0,0 0,0 0,0 0,-1 0,1 0,-1 1,0-1,1 1,-1-1,0 1,0-1,-1 1,1-1,0 1,-1 0,0-1,1 1,-1 0,0-1,-1 1,1 0,0 0,-1-1,0 1,-5 6,-1-1,-1 1,0-2,0 1,0-1,-1 0,0-1,-1 0,-4 2,-13 9,-184 121,208-137,1-1,0 1,0-1,0 1,0 0,0 0,1 0,-1 0,0 0,0 0,0 0,1 1,-1-1,1 1,-1-1,1 1,0 0,-1-1,1 1,0 0,0 0,0 0,1 0,-1 0,0 0,1 0,-1 0,1 0,0 0,-1 0,1 0,0 1,0-1,1 0,-1 0,0 0,1 0,-1 0,1 0,0 0,0 0,-1 0,1 0,0 0,1 0,-1-1,0 1,1 0,0 0,14 4,0 0,0-1,1 0,0-1,0-2,0 1,0-2,0 0,1-1,-1-1,0-1,0 0,0-1,11-4,15 0,0 1,1 2,-1 2,31 2,-73 0,-1-1,1 1,0 0,0-1,0 1,0 0,-1 0,1-1,0 1,0 0,0 0,0 0,0 0,0 0,0 0,-1 1,1-1,0 0,0 0,0 0,0 1,-1-1,1 1,0-1,0 0,0 1,-1 0,1-1,0 1,-1-1,1 1,-1 0,1-1,0 1,-1 0,0 0,1-1,-1 1,1 0,-1 0,0 0,0 0,1-1,-1 1,0 0,0 0,0 0,0 0,0 0,0 0,0-1,0 1,0 0,-1 0,1 0,0 0,-1 0,1-1,0 1,-1 0,1 0,-1-1,1 1,-1 0,1 0,-1-1,0 1,1-1,-1 1,-21 17,-1-1,0-1,-1-1,-1-1,0-2,-13 5,-35 19,33-4,40-31,-1 0,0-1,1 1,-1 0,1 0,-1 0,1-1,0 1,-1 0,1 0,0 0,-1 0,1 0,0 0,0 0,0 0,0-1,0 1,0 0,0 0,0 0,0 0,0 0,1 0,-1 0,0 0,1 0,-1 0,0-1,1 1,-1 0,1 0,0 0,-1-1,1 1,-1 0,1-1,0 1,0-1,-1 1,1 0,0-1,0 0,0 1,0-1,-1 1,1-1,0 0,0 0,1 1,13 2,1 1,-1-2,1 0,0-1,-1-1,1 0,13-2,9 0,367 0,-357 12,-47-10,0 0,0 0,0 0,0 1,-1-1,1 0,0 0,0 1,0-1,-1 1,1-1,0 1,0-1,-1 1,1-1,0 1,-1 0,1-1,-1 1,1 0,-1 0,1-1,-1 1,1 0,-1 0,0 0,0 0,1-1,-1 1,0 0,0 0,0 0,0 0,0 0,0 0,0-1,0 1,0 0,0 0,-1 0,1 0,0 0,-1-1,1 1,0 0,-1 0,1 0,-1-1,1 1,-1 0,0 0,-11 11,-1-1,0 1,-1-2,0 0,0-1,-1 0,-8 2,5-1,-431 198,415-187,34-21,-1 0,1 0,-1 0,1 1,-1-1,1 0,-1 1,1-1,0 0,-1 1,1-1,-1 0,1 1,0-1,0 1,-1-1,1 1,0-1,0 1,-1-1,1 1,0-1,0 1,0-1,0 1,0-1,0 1,0-1,0 1,0-1,0 1,0-1,0 1,0 0,0-1,0 1,1-1,-1 0,0 1,0-1,1 1,-1-1,0 1,1-1,-1 1,0-1,1 0,-1 1,1-1,-1 0,0 1,1-1,-1 0,1 0,-1 1,1-1,-1 0,1 0,-1 0,1 0,-1 0,1 0,-1 0,1 0,0 0,138 6,220-26,-334 18,1 1,-1 0,1 2,-1 1,1 1,1 1,-26-4,1 0,-1 0,0 0,1 0,-1 0,0 0,1 0,-1 0,0 0,1 1,-1-1,0 0,0 1,1-1,-1 1,0-1,0 1,0 0,0 0,0-1,0 1,0 0,0 0,0 0,0 0,0 0,0 0,-1 0,1 1,0-1,-1 0,1 0,-1 0,1 1,-1-1,0 0,0 1,1-1,-1 0,0 1,0-1,0 0,-1 1,1-1,0 0,0 1,-1-1,1 0,0 0,-1 1,0-1,1 0,-1 0,0 0,1 0,-1 0,0 0,0 0,0 0,0 0,0 0,0 0,-1 0,-20 14,0-1,0-2,-2 0,1-1,-2-1,-12 2,-4 3,-322 102,333-103,44-6,32-15,1-1,-2-2,1-2,31-14,52-13,-121 37,4 0,1-1,0 0,-1-1,1-1,-1 0,0 0,-1-1,1 0,-1-1,0-1,-1 0,10-8,-19 14,0 0,1 0,-1 0,0 0,0 0,0 0,0 0,-1-1,1 1,0 0,-1 0,0-1,1 1,-1 0,0-1,0 1,0 0,-1 0,1-1,-1 1,1 0,-1 0,0-1,1 1,-1 0,0 0,-1 0,1 0,0 0,0 0,-1 1,1-1,-1 0,0 1,1-1,-1 1,0-1,-1 1,-83-40,-283-10,61 17,226 19,82 14,-1 0,1 1,0-1,-1 0,1 0,0 0,0 0,0 0,0 1,0-1,0 0,0 0,0 0,0 0,0 0,1 0,-1 1,0-1,0 0,1 0,-1 0,1 1,-1-1,1 0,-1 0,1 1,-1-1,1 1,0-1,-1 0,1 1,0-1,-1 1,1-1,0 1,0 0,0-1,-1 1,1 0,0-1,0 1,0 0,0 0,0 0,1-1,319-159,-305 154,0 0,-1-2,1 0,-2-1,1 0,-1-1,-1-1,0 0,0-1,-1 0,-1-1,0 0,0-1,-2 0,0 0,0-1,-1-1,-1 1,-1-1,0-2,-5 16,-1 0,1-1,-1 1,0 0,0 0,0 0,0 0,0-1,0 1,0 0,-1 0,1 0,-1 0,0 0,0 0,1 0,-1 0,-1 0,1 0,0 0,0 1,-1-1,1 0,-1 1,1-1,-1 1,0 0,1-1,-1 1,0 0,0 0,0 0,0 0,0 0,0 1,0-1,0 1,0-1,-1 1,1 0,-1 0,-92 7,35 9,2 3,0 3,1 2,1 3,-15 11,-32 20,3 5,3 4,-61 55,147-115,1 1,-1 0,1 1,0 0,1 0,0 1,1 0,0 0,0 1,1 0,1 1,0 0,0 0,1 0,1 0,0 1,0 0,2 0,-1 1,4-10,0 0,0 0,0-1,1 1,-1 0,1 0,0-1,0 1,0-1,1 1,-1-1,1 0,-1 0,1 0,0 0,1-1,-1 1,0-1,1 0,-1 0,1 0,0 0,-1-1,2 1,98 25,-37-23,0-2,0-3,0-3,-1-2,1-4,-2-2,13-7,17 0,513-115,-539 119,-92 28,-401 162,-145 106,234-106,295-142,40-32,1 0,-1 0,1-1,-1 1,1 0,-1 0,1 0,0 0,-1 0,1 0,0 0,0 0,-1 0,1 0,0 0,0 0,0 0,0 0,1 0,-1 0,0 0,0 0,1 0,-1 0,0 0,1 0,-1 0,1-1,-1 1,1 0,-1 0,1 0,0-1,0 1,-1 0,1-1,0 1,0 0,0-1,-1 1,1-1,0 0,0 1,0-1,0 0,0 1,1-1,16 6,0-2,1 0,0-1,0 0,-1-2,1 0,0-1,0-1,11-3,-20 4,926-97,-671 64,-178 29,-87 4,0 0,1-1,-1 1,1 0,-1 0,0 0,1 0,-1 0,1 0,-1-1,0 1,1 0,-1 0,1 0,-1 0,1 0,-1 1,0-1,1 0,-1 0,1 0,-1 0,0 0,1 1,-1-1,0 0,1 0,-1 0,0 1,1-1,-1 0,0 1,1-1,-1 0,0 1,0-1,1 0,-1 1,0-1,0 0,0 1,0-1,1 1,-1-1,0 0,0 1,0-1,0 1,0-1,0 1,0-1,0 0,0 1,0-1,0 1,-1-1,1 0,0 1,0-1,0 1,0-1,-1 0,1 1,0-1,-25 18,-231 89,133-61,-883 388,820-362,139-46,66-14,32-10,0-3,0-1,-1-3,1-2,44-12,5 1,323-58,314-43,-595 112,-141 7,-1 0,1 0,-1 0,0 0,1 0,-1 0,0 0,1 0,-1 0,0 1,1-1,-1 0,0 0,1 0,-1 1,0-1,1 0,-1 0,0 1,0-1,1 0,-1 0,0 1,0-1,1 0,-1 1,0-1,0 1,0-1,0 0,0 1,0-1,0 0,0 1,0-1,0 1,0-1,0 0,0 1,0-1,0 0,0 1,0-1,0 0,0 1,0-1,-1 1,1-1,0 0,0 1,0-1,-1 0,1 0,0 1,0-1,-1 0,1 0,0 1,-1-1,1 0,0 0,-1 0,1 1,0-1,-1 0,1 0,0 0,-1 0,-26 17,26-17,-119 57,-4-5,-4-5,25-8,-700 282,435-173,267-100,101-48,1 0,0 0,0 0,0 1,0-1,0 0,0 0,-1 1,1-1,0 1,0-1,-1 1,1-1,0 1,0-1,-1 1,1 0,-1-1,1 1,0 0,-1-1,1 1,-1 0,0 0,1 0,-1-1,0 1,1 0,-1 0,0 0,0 0,0 0,0 0,0-1,0 1,0 0,0 0,0 0,0 0,0 0,-1 0,1-1,0 1,-1 0,1 0,0 0,-1-1,1 1,-1 0,1 0,-1-1,0 1,1 0,-1-1,0 1,1-1,-1 1,0-1,0 1,1-1,-1 0,0 1,0-1,0 0,32 3,0-2,1-1,-1-1,0-2,0-1,14-5,22-1,105-13,305-41,274 6,-378 57,-290 19,-82-17,0 1,0-1,-1 1,1 0,0-1,0 1,-1 0,0 0,1 0,-1-1,0 1,0 0,1 0,-1 0,-1-1,1 1,0 0,0 0,-1 0,1-1,-1 1,0 0,1 0,-1-1,0 1,0-1,0 1,0-1,0 1,0-1,-1 1,1-1,0 0,-1 0,1 0,-1 0,1 0,-1 0,1 0,-1 0,0-1,1 1,-1 0,-1-1,-44 29,-2-3,-1-1,0-3,-40 11,65-23,-609 210,-381 70,670-192,313-88,30-5,21-8,590-151,142 5,111 19,-677 115,-185 15,-1 1,1-1,0 1,-1-1,1 1,-1-1,1 1,0-1,-1 1,1 0,0-1,0 1,-1-1,1 1,0 0,0-1,0 1,0 0,0-1,0 1,0 0,0-1,0 1,0 0,0-1,0 1,1-1,-1 1,0 0,0-1,1 1,-1-1,0 1,1-1,-1 1,1-1,-1 1,0-1,1 1,-1-1,1 1,-1-1,1 0,0 1,-1-1,1 0,-1 0,1 1,0-1,-1 0,1 0,-1 0,1 0,0 0,-1 1,1-1,0-1,-1 1,1 0,0 0,-1 0,1 0,-1 0,1 0,0-1,0 1,-47 29,45-28,-177 85,-134 42,217-91,-663 264,515-210,-248 56,477-144,21-6,28-8,737-217,-178 75,8 26,98 13,-440 93,-224 24,-37-3,1 1,0-1,-1 0,1 0,-1 0,1 0,0 1,-1-1,1 0,-1 0,1 0,0 1,-1-1,1 0,0 1,0-1,-1 0,1 1,0-1,0 0,-1 1,1-1,0 1,0-1,0 1,0-1,0 0,-1 1,1-1,0 1,0-1,0 1,0-1,0 0,0 1,1-1,-1 1,0-1,0 1,0-1,0 0,0 1,1-1,-1 0,0 1,0-1,1 1,-1-1,0 0,0 1,1-1,-1 0,0 0,1 1,-1-1,1 0,-1 0,0 0,1 1,-203 79,-395 109,-176 42,-410 52,1099-270,89-16,303-72,421-42,-690 112,739-67,-757 70,31-2,0 2,0 2,0 2,0 3,40 8,-90-13,0 0,0 0,-1 0,1-1,0 2,0-1,0 0,0 0,-1 0,1 1,0-1,0 1,0 0,-1-1,1 1,0 0,-1 0,1 0,-1 0,1 0,-1 1,0-1,1 0,-1 1,0-1,0 1,0-1,0 1,0-1,0 1,0 0,-1-1,1 1,-1 0,1 0,-1 0,0-1,1 1,-1 0,0 0,0 0,0 0,-1 0,1-1,0 1,-1 0,1 0,-1 0,1-1,-1 1,-1 1,-95 54,-57-1,-3-6,-1-7,-62 5,154-33,-892 173,603-121,338-55,49-9,312-46,840-81,-1057 113,137 0,-192 30,-72-18,1 0,-2 0,1 1,0-1,0 0,0 0,0 0,-1 0,1 1,-1-1,1 0,-1 0,1 0,-1 0,1 0,-1 0,0 0,0 0,0 0,1-1,-1 1,0 0,0 0,0-1,0 1,0 0,0-1,-1 1,1-1,0 0,0 1,0-1,0 0,0 0,-1 1,1-1,-1 0,2 0,-95 32,-1-4,-53 6,77-17,-1017 238,743-157,313-87,27-4,22-6,38-8,0-1,-1-3,-1-2,19-9,-59 19,852-254,-181 45,-614 182,-74 24,-155 24,-665 153,-607 116,952-191,421-88,40-13,53-9,-24 10,1174-439,-970 358,-181 68,-27 7,-26 10,-325 81,-931 265,1060-295,-2-9,-40-5,119-32,138-5,0 1,0-1,0 0,0 0,0 1,0-1,0 0,0 0,0 0,0 0,0 0,0 0,0 0,0 0,0-1,0 1,0 0,0-1,0 1,0 0,0-1,0 1,0-1,1 0,-1 1,0-1,0 0,0 1,1-1,-1 0,0 0,1 0,-1 1,1-1,-1 0,1 0,-1 0,1 0,0 0,0 0,-1 0,1 0,0 0,0 0,0 0,0 0,0 0,0 0,0 0,0 0,1 0,-1 0,0 0,1 0,-1 0,0 0,1 0,-1 0,1 0,0 0,-1 0,1 1,0-2,56-43,294-137,-301 159,810-335,-348 153,-342 130,150-91,-271 130,-89 34,-327 122,15 6,-406 144,-650 137,1250-371,-2-8,-124 6,280-34,-8 2,0-2,0 1,0-1,0-1,0 0,0-1,0 0,0-1,-3-1,14 3,0 1,0-1,0 1,0-1,0 0,0 1,0-1,0 0,1 0,-1 0,0 0,0 1,1-1,-1 0,0 0,1 0,-1 0,1-1,-1 1,1 0,0 0,0 0,-1 0,1 0,0 0,0-1,0 1,0 0,0 0,0 0,0 0,1-1,-1 1,0 0,1 0,-1 0,1 0,-1 0,1 0,-1 0,1 0,0 0,-1 0,1 0,0 0,0 1,0-1,0 0,0 1,0-1,0 0,19-20,0 2,1 0,1 1,1 1,0 2,1 0,15-6,-15 7,295-157,206-73,1039-368,-544 281,-998 327,-39 14,-575 236,520-217,-1299 496,784-332,-321 51,776-215,0-5,-2-7,-70-1,197-16,2 1,-1-1,1 1,0-1,0 0,0 0,0 0,0-1,0 0,0 0,0 0,0-1,0 0,0 0,1 0,-1 0,0-1,1 1,-2-3,6 2,0 0,0 0,0 0,0 0,0 0,1 0,0 0,-1 0,1 0,0 0,1 0,-1 0,0 0,1 1,0-1,0 0,-1 1,1 0,1-1,-1 1,0 0,0 0,1 0,0 0,-1 1,1-1,0 1,0-1,56-40,2 2,2 2,64-27,-83 43,488-232,11 23,76 2,-120 68,360-60,-622 177,-176 39,-47 14,-40 5,-288 83,-1284 338,1070-301,-196 10,614-126,-1-5,0-5,-36-4,130-4,0-1,0 0,0-1,1-1,-1-1,0 0,1-1,-3-2,17 6,0 1,0-1,1 0,-1 0,0 0,1 0,-1 0,0 0,1-1,0 1,-1 0,1-1,0 1,-1-1,1 1,0-1,0 0,0 0,1 1,-1-1,0 0,1 0,-1 0,1 0,-1 0,1 0,0 1,0-1,0 0,0 0,0 0,0 0,1 0,-1 0,1 0,-1 0,1 0,0 1,-1-1,1 0,0 0,0 1,1-1,-1 1,0-1,0 1,1-1,-1 1,77-69,32 1,3 4,103-42,-193 96,213-95,5 9,3 12,5 10,129-18,-144 51,-205 43,-27 7,-85 29,-221 63,-185 30,130-50,-3-15,-209 4,327-62,206-16,38 9,-1-1,1 1,-1 0,1-1,-1 1,1 0,-1-1,1 1,-1-1,1 1,0-1,-1 1,1-1,0 1,-1-1,1 1,0-1,0 0,0 1,-1-1,1 1,0-1,0 0,0 1,0-1,0 1,0-1,0 0,0 1,0-1,0 1,1-1,-1 0,0 1,0-1,1 1,-1-1,0 1,1-1,-1 1,0-1,1 1,-1-1,1 1,-1-1,0 1,1 0,-1-1,1 1,0 0,-1-1,1 1,-1 0,1 0,-1 0,1-1,27-17,0 1,1 1,0 2,1 1,1 1,14-3,10-5,234-87,5 13,3 13,128-11,-336 77,1 5,0 3,33 4,-45 16,-77-13,-1 1,1-1,-1 1,1 0,-1-1,0 1,1 0,-1 0,0-1,1 1,-1 0,0 0,0-1,0 1,0 0,0 0,0-1,0 1,0 0,0 0,0-1,0 1,-1 0,1 0,0-1,0 1,-1 0,1 0,0-1,-1 1,1 0,-1-1,1 1,-1-1,1 1,-1-1,0 1,1-1,-1 1,0-1,1 1,-1-1,0 0,1 1,-1-1,0 0,0 0,0 1,-18 10,0 0,-1-2,0 0,0-1,-1-1,-15 3,9-2,-724 183,-44 35,647-175,115-32,32-18,1-1,0 1,-1-1,1 1,0 0,0-1,-1 1,1 0,0-1,0 1,0 0,0-1,0 1,0 0,0-1,0 1,0 0,0 0,0-1,0 1,1 0,-1-1,0 1,0-1,1 1,-1 0,0-1,1 1,-1-1,1 1,-1-1,1 1,-1-1,1 1,-1-1,1 1,-1-1,1 0,-1 1,1-1,0 0,-1 0,1 1,0-1,-1 0,1 0,0 0,-1 0,1 0,0 0,-1 0,1 0,0 0,-1 0,1 0,0 0,-1-1,1 1,0 0,-1 0,1-1,0 1,-1-1,60 7,1-4,-1-2,0-3,7-3,-1 1,668-74,188-66,-618 94,-229 39,168-29,113-38,-348 77,-1 1,0-1,-1 1,1-1,-1-1,1 1,-1-1,0 0,0-1,0 1,-1-1,1 0,-1-1,1 0,-6 4,1 0,-1-1,0 1,0 0,0 0,0 0,0-1,0 1,0 0,-1 0,1 0,0-1,-1 1,1 0,-1 0,1 0,-1 0,1 0,-1 0,0 0,0 0,1 0,-1 0,0 0,0 1,0-1,0 0,0 1,0-1,0 0,0 1,0-1,0 1,0 0,-1-1,1 1,0 0,0-1,0 1,-1 0,1 0,0 0,0 0,0 1,-1-1,-37-7,-1 2,1 1,-1 3,0 1,-31 4,59-4,-311 29,-313 71,-270 99,-23 50,361-94,446-124,695-203,195-34,453-51,-943 211,1 12,148 7,-395 25,-19 1,0 0,-1 1,1 0,0 1,0 0,0 1,-1 1,1 0,10 4,-23-7,1 1,-1-1,1 0,-1 1,1-1,-1 1,1 0,-1-1,1 1,-1-1,0 1,1 0,-1-1,0 1,0 0,1-1,-1 1,0 0,0-1,0 1,0 0,0-1,0 1,0 0,0-1,0 1,0 0,0 0,-1-1,1 1,0 0,0-1,-1 1,1-1,0 1,-1 0,1-1,-1 1,1-1,-1 1,1-1,-1 1,1-1,-1 1,1-1,-1 0,0 1,1-1,-1 0,0 0,1 1,-1-1,0 0,1 0,-1 0,0 0,1 0,-1 0,0 0,-203 91,-955 328,996-360,-713 233,675-250,189-47,28-7,57-27,1 3,2 4,17-3,-56 21,563-195,8 27,131-1,-614 154,1055-215,-1137 238,-29 9,-29 8,-241 88,134-58,-1924 765,1246-493,503-217,446-151,620-213,10 35,578-88,-992 252,257-12,-449 78,-172 2,1 1,-1 0,0 0,1 0,-1 0,1 0,-1 0,0 1,1-1,-1 0,1 1,-1-1,0 1,0-1,1 1,-1 0,0-1,0 1,0 0,1 0,-1 0,0 0,0 0,-1 0,1 0,0 0,0 0,0 1,-1-1,1 0,-1 0,1 1,-1-1,1 0,-1 1,-34 38,-22-7,-2-2,-1-3,-30 9,52-21,-865 306,785-284,-473 149,-9-26,-163 4,618-142,130-26,36-7,-21 9,345-120,356-75,-671 188,713-175,531-54,-1131 218,1 5,32 7,-133 11,-44-3,1-1,0 0,-1 0,1 1,-1-1,1 0,0 1,-1-1,1 0,-1 1,1-1,-1 1,1-1,-1 1,1-1,-1 1,0 0,1-1,-1 1,0-1,1 1,-1 0,0-1,0 1,0 0,0-1,1 1,-1 0,0-1,0 1,0 0,0-1,-1 1,1 0,0-1,0 1,0 0,0-1,-1 1,1 0,0-1,-1 1,1-1,0 1,-1 0,1-1,-1 1,1-1,-1 1,1-1,-1 0,1 1,-1-1,0 1,1-1,-1 0,0 0,1 1,-1-1,1 0,-1 0,0 0,0 0,1 0,-1 0,0 0,-26 18,-1-2,-1-1,0-1,-1-2,-14 4,-13 6,-766 273,-297 44,175-105,862-220,50-12,44-15,84-27,1 4,56-11,-31 9,1160-337,7 49,-1124 296,-130 30,-34 7,-96 31,-1188 330,1226-353,-1009 239,856-218,155-32,38-13,38-7,256-97,1071-319,-593 204,41-34,-675 213,-105 40,-30 9,-58 13,1 4,0 2,-12 9,17-6,-615 198,-824 239,1352-418,-2-6,-126 9,225-44,57 1,0-1,-1 0,1 0,-1 0,1 1,-1-1,1 0,0 0,-1 0,1 0,-1 0,1 0,-1 0,1 0,-1 0,1 0,0 0,-1-1,1 1,-1 0,1 0,-1 0,1 0,0-1,-1 1,1 0,0-1,-1 1,1 0,0 0,-1-1,1 1,0 0,0-1,-1 1,1-1,0 1,0 0,0-1,-1 1,1-1,0 1,0-1,0 1,0-1,0 1,0 0,0-1,0 1,0-1,0 1,0-1,0 1,0-1,0 1,1 0,-1-1,0 1,0-1,25-19,28-9,0 3,2 1,33-8,-27 10,1899-651,-992 358,-823 262,-116 38,-29 10,-87 26,-1002 287,745-206,-680 177,820-242,159-38,40-12,98-41,-72 46,259-102,232-56,-457 150,891-249,219-69,-1163 334,116-36,-1-5,-3-5,68-40,-133 53,-43 13,-36 18,-17 7,0 2,0 3,1 1,-16 7,3-1,-789 217,-409 97,1152-307,-377 70,375-89,102-15,89-38,142-43,103-22,-206 74,580-178,-263 88,-6-18,20-31,-412 161,-18 8,0 0,-1-2,0 0,-1-2,0 0,15-14,-36 27,0 1,0-1,0 1,0-1,0 0,0 1,0-1,0 0,-1 0,1 0,0 0,0 0,-1 0,1 0,-1 0,1 0,-1 0,1 0,-1 0,1 0,-1 0,0 0,0-1,0 1,0 0,1 0,-2 0,1-1,0 1,0 0,0 0,0 0,-1 0,1-1,-1 1,-41-11,-2 13,0 2,1 3,0 0,-32 11,45-10,-440 115,-411 169,439-138,-52-4,494-149,0 0,0-1,0 1,0 0,0-1,0 1,0 0,0-1,0 1,0 0,0-1,0 1,0 0,-1 0,1-1,0 1,0 0,0-1,-1 1,1 0,0 0,0-1,-1 1,204-73,1693-549,-1714 564,-3-7,86-49,-249 106,-2 3,0-2,-1 1,0-2,0 0,-1 0,0-1,0-1,-1 0,-1-1,5-5,-14 15,0 0,0-1,0 1,0 0,0-1,-1 1,1-1,0 1,-1-1,1 1,-1-1,0 1,1-1,-1 1,0-1,0 0,0 1,0-1,0 1,0-1,-1 0,1 1,0-1,-1 1,1-1,-1 1,0-1,0 1,1 0,-1-1,0 1,0 0,0-1,0 1,0 0,-1 0,1 0,0 0,-1 0,1 0,0 0,-1 1,1-1,-1 0,1 1,-1-1,1 1,-2-1,-85-15,3 18,0 3,0 5,1 3,1 3,0 4,-53 22,-267 95,7 17,-312 173,659-304,21-11,0 2,1 0,1 2,0 1,-7 7,33-24,1 0,0 0,-1 0,1 0,0 0,-1 0,1 0,0 0,-1 0,1 0,0 0,-1 1,1-1,0 0,-1 0,1 1,-1-1,1 1,-1-1,1 0,-1 1,1-1,-1 1,1-1,-1 1,1-1,-1 1,0 0,1-1,-1 1,0-1,0 1,1 0,-1-1,0 1,0 0,0-1,0 1,0 0,0-1,0 1,0 0,0-1,0 1,0 0,-1-1,1 1,0 0,0-1,-1 1,1 0,0-1,-1 1,1-1,0 1,-1-1,1 1,-1-1,1 1,-1-1,1 1,-1-1,1 0,-1 1,0-1,1 0,-1 0,0 1,24 2,0-2,0 0,0-1,1-1,-1-2,0 0,5-2,8-1,250-49,-3-12,119-51,-184 53,-4-8,-3-10,66-43,-248 113,-2-1,0-2,0 0,-2-2,0-1,-1-1,-1-1,0-1,-2 0,-1-2,-1-1,-1 0,-1-1,-1-1,-2-1,0 0,0-7,-8 19,-1-1,-1 0,-1 0,0 0,-1 0,-1-1,0 1,-2-1,0 1,-1 0,0 0,-2-1,0 2,-1-1,0 0,-1 1,-1 0,-1 0,0 1,-1 0,-1 1,-1-1,-7-6,-1 2,0 0,-2 1,0 0,-1 2,-1 1,0 1,-1 1,-1 0,0 2,0 1,-1 2,0 0,-23-3,-18-1,0 3,-1 3,1 3,-1 3,-30 5,-53 11,0 6,1 7,2 6,-140 53,204-57,84-31,0 0,1 1,-1-1,0 0,0 0,0 0,1 1,-1-1,0 0,0 0,0 0,0 1,1-1,-1 0,0 0,0 1,0-1,0 0,0 1,0-1,0 0,0 0,0 1,0-1,0 0,0 1,0-1,0 0,0 0,0 1,0-1,0 0,0 1,0-1,0 0,-1 0,1 1,0-1,0 0,0 0,0 0,-1 1,1-1,0 0,0 0,-1 0,1 1,0-1,0 0,-1 0,1 0,32 1,29-8,1-3,-1-2,-1-4,0-1,2-5,7 0,-21 7,148-43,-2-8,-4-9,169-94,-326 151,-2-1,-1-2,0-1,-2-1,0-2,14-17,-34 33,-1 1,0-2,0 1,-1-1,0 0,0 0,-1 0,-1-1,0 0,0 0,-1 0,0 0,-1-1,-1 1,1-1,-2 1,0-1,0 1,-1-1,0 1,-1-1,-3-7,2 9,-1 1,0 0,-1 0,0 1,-1-1,1 1,-2 0,1 0,-1 1,0 0,-1 0,1 1,-1 0,0 0,-1 1,0 0,0 0,0 1,0 1,-9-3,-14-5,-1 2,-1 2,1 1,-1 1,-19 1,-42 4,1 4,-1 4,1 4,0 4,-52 18,-638 184,741-207,30-5,26-8,147-33,-3-6,143-59,-159 51,218-84,-550 206,44-15,-63 27,-5-9,-138 26,205-78,194-47,186-48,34-11,89-47,-279 89,-76 39,1 1,-1 0,1 0,-1-1,0 1,1 0,-1-1,0 1,1 0,-1-1,0 1,1-1,-1 1,0-1,0 1,0 0,1-1,-1 1,0-1,0 1,0-1,0 1,0-1,0 1,0-1,0 1,0-1,0 1,0-1,0 1,0-1,0 1,-1-1,1 1,0-1,0 1,0-1,-1 1,1 0,0-1,-1 1,1-1,0 1,-1 0,1-1,0 1,-1 0,1 0,-1-1,1 1,-1 0,1 0,-1 0,1-1,-1 1,1 0,-1 0,1 0,-1 0,1 0,-1 0,1 0,-1 0,-35-6,35 6,-47-1,0 3,-1 2,1 1,-16 6,22-4,-150 24,-50 8,-231 7,237-44,165-20,71 17,0-1,0 1,-1-1,1 1,0-1,0 1,0 0,1-1,-1 1,0-1,0 1,1-1,-1 1,1 0,-1-1,1 1,0 0,0-1,-1 1,1 0,0 0,0 0,0 0,0 0,0 0,0 0,1 0,-1 0,0 0,0 1,1-1,-1 0,1 1,181-88,183-44,-206 78,-1-6,51-33,-199 88,1 0,-1-1,0-1,0 0,-1 0,0-1,0 0,-1-1,0 0,3-4,-12 12,1 0,0 0,0 0,-1 0,1 0,0 0,-1 0,1 0,-1 0,0 0,1 0,-1 0,0 0,1 0,-1 0,0 0,0-1,0 1,0 0,0 0,0 0,0 0,-1 0,1 0,0-1,-1 1,1 0,0 0,-1 0,1 0,-1 0,0 0,1 0,-1 1,0-1,0 0,1 0,-1 0,0 1,0-1,0 0,0 1,0-1,0 1,0-1,0 1,0-1,-58-11,-33 10,0 3,0 5,-47 10,75-9,-180 14,-188-9,372-18,60 5,-1 0,1 1,-1-1,1 0,0 1,-1-1,1 0,0 0,0 1,0-1,-1 0,1 0,0 0,0 1,0-1,0 0,0 0,1 1,-1-1,0 0,0 0,0 1,1-1,-1 0,0 0,1 1,-1-1,0 0,1 1,-1-1,1 1,-1-1,1 0,0 1,-1-1,1 1,0-1,-1 1,1 0,0-1,-1 1,1 0,0 0,0-1,-1 1,1 0,0 0,0 0,-1 0,1 0,0 0,1-1,121-82,-107 67,-1 0,-1-1,-1 0,0-1,-1-1,-1 0,-1 0,-1-1,-1 0,6-21,-13 38,0-1,0 1,0-1,0 1,-1-1,0 1,0-1,0 1,0-1,0 1,-1 0,1-1,-1 1,0-1,0 1,-1 0,1-1,0 1,-1 0,0 0,0 0,0 0,0 1,0-1,-1 1,1-1,-1 1,0 0,1-1,-1 2,0-1,0 0,0 0,-1 1,1 0,0 0,-1 0,1 0,0 0,-4 0,-20 0,0 0,-1 2,1 2,0 0,0 2,0 0,-13 6,-17 2,-11 2,-90 19,-2-7,-21-5,180-22,0 1,1-1,-1 1,0-1,1 1,-1-1,0 0,0 1,1-1,-1 0,0 0,0 1,1-1,-1 0,0 0,0 0,0 0,0 0,1 0,-1 0,0-1,0 1,0 0,1 0,-1 0,0-1,0 1,1-1,-1 1,0 0,1-1,-1 1,0-1,1 0,-1 1,1-1,-1 1,1-1,-1 0,1 1,-1-1,1 0,0 0,-1 1,1-1,0 0,104-29,-44 18,-25 6,-1-2,1-1,-2-1,32-15,-62 24,0 1,0-1,0 0,0 0,-1 0,1-1,0 1,0-1,-1 1,1-1,-1 0,0 0,1 0,-1 0,0-1,0 1,0 0,-1-1,1 1,-1-1,1 0,-1 0,0 0,0 1,0-1,0 0,0 0,-1 0,1 0,-1 0,0 0,0-1,0 1,-1 0,1 0,0 0,-1 0,0 0,0 0,0 1,0-1,0 0,-1 0,-7-3,-1 0,0 0,0 1,-1 1,1 0,-1 0,0 1,0 0,0 1,0 0,-1 1,1 0,0 1,-1 0,-4 1,12-1,-41-1,-1 1,0 3,1 2,-43 9,63-11,32-16,-2 10,0 1,0-2,0 1,-1 0,1-1,-1 0,0 0,0 0,0-1,0 0,-1 1,0-1,0 0,0 0,0-1,-1 1,0-1,0 1,0-1,-1 0,0 1,0-1,-1 0,1 0,-1 0,-1 0,0-5,0 9,0 1,0-1,-1 0,1 1,-1 0,1-1,-1 1,1 0,-1 0,0 0,1 0,-1 0,0 0,0 0,0 0,0 1,0-1,0 1,0 0,0-1,0 1,0 0,0 0,0 0,0 1,0-1,0 0,0 1,0-1,0 1,0 0,0 0,0-1,0 1,1 0,-1 1,0-1,1 0,-1 0,1 1,-1-1,1 1,0-1,0 1,-1 0,1 0,0-1,0 1,1 0,-1 0,0 0,1 0,-1 0,0 2,-5 12,1 0,0 1,1 0,0 0,1 0,2 0,-1 0,2 1,0-1,1 0,3 14,2-2,1 0,1-1,1 0,1 0,2-1,1 0,11 16,-10-17,111 173,-105-178,-9-41,-12-11,-1 0,-1 0,-2 0,-2 1,0-1,-2 1,-1 1,-4-5,-8-31,-118-336,134 387,0 1,-1 0,-1 0,0 0,-1 1,0 0,-1 1,0 0,0 1,-1 0,-6-4,15 13,0 0,0-1,0 1,0 0,-1 0,1 0,0 0,-1 0,1 1,0-1,-1 1,1-1,-1 1,1 0,-1 0,1 0,-1 0,1 1,-1-1,1 1,-1-1,1 1,0 0,-1 0,1 0,0 0,0 0,0 1,0-1,0 1,0-1,0 1,0 0,1 0,-1 0,0-1,1 2,0-1,-2 2,-33 97,34 135,6-208,1-2,2 1,0-1,2 0,1 0,1-1,1 0,1-1,1-1,1 0,1-1,1 0,1-2,1 0,1-1,0-1,2 0,0-2,0-1,4 1,89 24,-110-39,-1 0,0-1,1 1,-1-1,1 0,-1-1,1 1,-1-1,1 0,-1 0,0 0,0-1,1 0,-1 1,0-1,0-1,-1 1,1 0,0-1,-1 0,0 0,1 0,-1 0,0-1,1-2,4-9,-1-1,-1 0,0-1,-1 1,-1-1,-1 0,0 0,-1-3,4-15,21-137,-27 172,1 0,-1 1,1-1,-1 1,1-1,-1 0,1 1,-1-1,1 0,-1 0,1 1,0-1,-1 0,1 0,-1 0,1 0,0 0,-1 0,1 0,-1 0,1 0,0 0,-1 0,1 0,-1 0,1 0,0-1,-1 1,1 0,-1 0,1-1,-1 1,1 0,-1-1,1 1,-1-1,1 1,-1-1,0 1,1 0,-1-1,1 0,-1 1,0-1,0 1,1-1,-1 1,0-1,0 1,0-1,0 0,0 1,1-1,-1 0,0 1,-1-1,16 55,30 328,-33-323,3-1,3 0,1-1,4-2,1 0,3-1,3-2,1-1,3-1,2-2,2-1,2-3,2-1,36 28,-70-65,17 16,2-1,1-1,0-2,2 0,0-3,26 11,-51-24,-1 0,1 0,0-1,0 1,0-1,0 0,0-1,0 1,0-1,0 0,0 0,0-1,0 1,0-1,0 0,0-1,0 1,-1-1,1 0,0 0,-1 0,0-1,1 0,-1 0,0 0,0 0,-1 0,1-1,-1 0,1 0,-1 0,0 0,-1 0,1 0,-1-1,0 1,0-1,0 0,0-1,-2-9,0 0,0 0,-2 0,0 0,0 0,-1 1,-1-1,-1 1,0 0,-1 0,0 0,-1 1,-1 0,0 0,0 1,-1 0,-1 0,0 1,-7-6,-14-12,-1 0,-1 2,-1 1,-1 2,-2 2,0 1,-22-8,-56-23,72 34,1-2,1-1,1-2,-12-10,49 32,0-1,1 0,-1 1,0-1,1 0,0-1,-1 1,1 0,0-1,0 1,0-1,0 1,1-1,-1 0,1 0,-1 0,1 0,0 0,0 0,1 0,-1 0,0 0,1 0,0-1,0 1,0 0,0 0,0-1,1 1,0 0,-1 0,1 0,0 0,0 0,1 0,-1 0,1 0,-1 1,1-1,0 0,0 1,0-1,1 1,0-1,17-12,1 0,0 2,2 1,-1 0,1 1,1 2,0 0,0 2,18-3,-15 2,10-4,-23 7,1 0,0 1,0 0,0 1,1 1,-1 0,16 1,-32 1,1 0,-1-1,1 1,-1 0,1 0,-1 0,1 0,-1 0,1 0,-1 0,1 0,-1 0,1 0,0 0,-1 1,1-1,-1 0,1 0,-1 0,1 1,-1-1,1 0,0 0,-1 1,1-1,0 0,-1 1,1-1,0 0,-1 1,1-1,0 1,0-1,-1 0,1 1,0-1,0 1,0-1,0 1,0-1,0 1,-1-1,1 1,0-1,0 0,0 1,1-1,-1 1,0-1,0 1,0-1,0 1,0-1,0 1,1-1,-1 0,0 1,0-1,1 1,-1-1,0 0,1 1,-1-1,0 0,1 1,-1-1,0 0,1 0,-1 1,1-1,-5 3,-44 30,-6 1,2 3,2 2,1 3,2 1,2 2,-36 49,71-80,1 0,0 1,1 1,1-1,1 1,0 0,1 1,0 6,3-17,1 1,0 0,0 0,0 0,1-1,0 1,1 0,0 0,0 0,0 0,1-1,0 1,0-1,0 1,1-1,0 0,0 0,1 0,0 0,0-1,0 1,1-1,10 6,0-1,1-1,0 0,0-1,1-1,0 0,1-1,-1-1,1-1,0 0,0-2,0 0,17 0,-18 0,111 5,0-4,0-7,63-11,267-36,-384 50,-75 1,0 0,1 0,-1 0,0 0,0 0,1 0,-1 1,0-1,1 0,-1 0,0 1,1-1,-1 0,0 1,1-1,-1 1,0-1,1 1,-1-1,1 1,-1-1,1 1,0-1,-1 1,1 0,-1-1,1 1,0 0,0-1,-1 1,1 0,0-1,0 1,0 0,0 0,0-1,0 1,0 0,0 0,0-1,0 1,0 0,0 0,0-1,1 1,-1 0,0-1,1 1,-1 0,0-1,1 1,-1 0,1-1,-1 1,1-1,-1 1,1-1,-1 1,1-1,0 0,-1 1,1-1,0 0,-1 1,1-1,0 0,-1 0,1 1,0-1,0 0,-386 258,321-210,3 3,1 3,4 3,-45 56,24 12,75-120,0 1,0-1,0 1,1 0,0-1,0 1,0 0,1 0,-1 0,2 0,-1 0,1-1,0 1,0 0,0 0,1-1,0 1,0 0,0-1,1 0,-1 0,2 0,0 2,13 10,1-2,0 0,1-1,0 0,2-2,-1 0,1-2,1 0,0-1,10 2,190 55,-161-52,-1 3,-1 3,-1 2,17 11,-71-32,1 1,0-1,-1 1,1 0,-1 0,0 1,0-1,0 1,0 0,0 0,0 0,-1 0,1 1,-1 0,0 0,0 0,-1 0,1 0,-1 0,0 0,0 1,0-1,0 1,-1 0,0 0,0-1,0 1,-1 0,0 0,0 0,0 0,0 0,-1-1,1 1,-2 2,-70 133,57-115</inkml:trace>
  <inkml:trace contextRef="#ctx0" brushRef="#br0" timeOffset="85310.274">5131 12272,'-201'55,"165"-42,-587 249,598-252,-2-2,1-1,-1-1,0-2,-1 0,1-2,0-1,-1-1,27 1,0-1,0 1,0-1,0 0,0 1,0-1,0 0,0 0,0 0,0 0,-1 1,1-2,0 1,0 0,0 0,0 0,0 0,0-1,0 1,0 0,0-1,0 1,0-1,0 1,0-1,0 0,0 1,1-1,-1 0,0 0,0 1,1-1,-1 0,0 0,1 0,-1 0,1 0,-1 0,1 0,0 0,-1 0,1 0,0 0,0 0,-1 0,1 0,0-1,0 1,0 0,1 0,-1 0,0 0,0 0,1 0,-1 0,0 0,1 0,-1 0,1 0,-1 0,1 0,0 0,-1 0,1 1,0-1,-1 0,1 0,0 1,0-1,27-23,1 1,0 1,2 2,1 1,4-1,15-9,117-63,172-65,-225 111,-253 109,-391 189,475-230,0-2,-2-3,0-2,-21 2,50-16,27-1,0 0,0 0,0 0,0-1,1 1,-1 0,0 0,0-1,0 1,0 0,0 0,0-1,0 1,0 0,0 0,0-1,0 1,0 0,0 0,0-1,0 1,0 0,0 0,0 0,0-1,0 1,0 0,-1 0,1-1,0 1,0 0,0 0,0 0,0-1,-1 1,1 0,0 0,0 0,0 0,-1 0,1-1,0 1,0 0,-1 0,1 0,0 0,0 0,-1 0,1 0,0 0,0 0,-1 0,1 0,0 0,0 0,155-87,-12 6,4 7,81-26,-206 88,-26 10,-161 77,8-2,-161 64,184-100,135-37,-1 0,0-1,0 1,1-1,-1 1,0 0,0-1,0 1,0-1,1 1,-1-1,0 1,0-1,0 1,0-1,0 1,0-1,0 1,0-1,-1 1,1 0,0-1,0 1,0-1,0 1,-1-1,1 1,0 0,0-1,-1 1,1-1,0 1,-1 0,1-1,0 1,-1 0,1-1,0 1,-1 0,1 0,-1 0,1-1,-1 1,1 0,-1 0,1 0,0 0,-1 0,1 0,-1 0,1 0,-1 0,1 0,-1 0,1 0,-1 0,1 0,-1 0,1 0,-1 1,1-1,0 0,-1 0,33-27,112-68,105-48,-135 79,107-52,-160 78,-174 91,-133 79,90-46,-4-7,-33 6,82-47,139-63,561-292,-494 272,-2-4,-2-5,-2-3,29-29,-78 43,-40 43,0-1,0 1,0-1,0 1,0-1,-1 1,1-1,0 1,0-1,0 1,-1-1,1 1,0 0,0-1,-1 1,1-1,0 1,-1 0,1-1,-1 1,1 0,0-1,-1 1,1 0,-1 0,1-1,-1 1,1 0,-1 0,1 0,-1 0,1 0,-1 0,1 0,-1 0,1 0,-1 0,1 0,-1 0,1 0,-1 0,1 0,-1 0,1 1,-1-1,1 0,-1 0,1 1,0-1,-1 0,1 0,-1 1,1-1,-164 73,110-44,-199 108,128-65,-2-6,-3-6,-123 39,182-86,71-15,-1 1,1-1,0 1,-1-1,1 1,0-1,0 1,0-1,0 0,0 1,1-1,-1 1,0-1,1 1,-1-1,1 1,-1-1,1 1,0 0,0-1,-1 1,1 0,0 0,0-1,0 1,1 0,-1 0,0 0,0 0,1 0,-1 1,0-1,1 0,-1 0,0 1,1-1,0 1,328-212,-314 201,226-168,-225 163,0 0,0-1,-2-1,0-1,-2 0,0-1,0-1,-2 1,-1-2,-1 0,4-13,-12 33,1-1,-1 0,0 1,0-1,0 0,0 0,0 0,-1 0,1 0,-1 0,0 0,0 0,0 1,0-1,0 0,-1 0,0 0,1 0,-1 0,0 0,0 0,-1 1,1-1,0 0,-1 1,0-1,1 1,-1 0,0-1,0 1,-1 0,1 0,0 1,-1-1,1 0,-1 1,1-1,-1 1,0 0,0 0,1 0,-4-1,-11 4,0 0,0 1,0 0,1 1,-1 1,1 1,0 0,1 2,0-1,0 2,0 0,1 0,1 2,-1 0,-7 8,0-3,-6 2,1 2,1 0,1 1,0 1,2 2,1 0,1 1,1 1,1 1,-8 18,7 66,19-108,0 0,0 0,0 0,0 0,0 0,1 0,0 0,-1 0,1 0,0 0,1 0,-1-1,0 1,1 0,-1-1,1 1,0-1,0 0,0 1,0-1,0 0,1 0,-1-1,0 1,1 0,0-1,-1 1,1-1,0 0,0 0,-1 0,1 0,0-1,0 1,1-1,4-2,-1 0,1-1,0-1,-1 1,0-1,0 0,0-1,0 1,-1-1,1-1,-1 1,-1-1,1 0,-1-1,0 1,0-1,-1 0,0 0,0 0,-1-1,2-3,17-49,-2-2,-2 0,-4-1,-2 0,-3-1,-2-1,-4 1,-2-1,-3 1,-3-2,3-23,2 85,1-8,0-1,-1 1,-1 0,0 0,0 0,-2 0,1 0,-1 0,-1 0,0 1,-1-1,0 1,-1 1,-1-2,5 10,0 0,0 1,0-1,0 1,0-1,0 1,-1 0,1 0,0 0,-1 0,1 0,-1 1,1-1,-1 1,0 0,1-1,-1 1,1 0,-1 1,0-1,1 0,-1 1,1-1,-1 1,1 0,0 0,-1 0,1 0,0 0,-1 1,1-1,0 1,0-1,0 1,0 0,0 0,1 0,-1 0,1 0,-1 0,1 0,-1 0,1 1,0-1,0 0,1 1,-1-1,0 1,1-1,-1 1,1 0,0-1,0 1,0-1,0 3,-2 17,2 1,0-1,1 0,1 0,1 0,1 0,1 0,1 0,1-1,1 0,0-1,2 1,0-2,2 1,0-2,1 1,0-2,16 15,75 84,-104-116,1 1,0 0,0-1,-1 1,1-1,0 1,0-1,0 0,-1 1,1-1,0 0,0 1,0-1,0 0,0 0,0 0,0 0,-1 0,1 0,0 0,0 0,0 0,0 0,0-1,0 1,0 0,-1-1,1 1,0 0,0-1,0 1,-1-1,1 1,0-1,0 0,-1 1,1-1,-1 0,1 1,-1-1,1 0,-1 0,1 0,-1 1,1-1,-1 0,0 0,0 0,1 0,-1 0,0 0,0 0,0 1,0-1,0-1,4-60,-4 56,-5-76,-3 1,-19-79,11 73,-17-134,33 183,0 30,1 27,-27 163,1-3,18-218,8-39,-12-149,-29-72,28 270,12 30,0-1,0 0,0 1,0-1,0 0,0 1,0-1,0 1,0-1,0 0,0 1,0-1,0 0,0 1,-1-1,1 0,0 1,0-1,0 0,-1 1,1-1,0 0,0 0,-1 1,1-1,0 0,0 0,-1 0,1 1,0-1,-1 0,1 0,0 0,-1 0,1 0,-1 1,1-1,0 0,-1 0,1 0,0 0,-1 0,1 0,0 0,-1-1,1 1,-1 0,1 0,0 0,-1 0,1 0,0 0,-1-1,1 1,0 0,0 0,-1-1,1 1,0 0,-1 0,1-1,0 1,0 0,0-1,-1 1,-88 332,61-223,27-206,26-87,-23 147,1 0,2 0,2 0,1 0,2 1,1 1,2-1,1 2,2 0,1 1,2 1,7-9,-26 40,1 0,-1 0,0 0,0 0,1 1,-1-1,0 0,1 0,-1 0,1 0,-1 1,1-1,-1 0,1 0,0 1,-1-1,1 0,0 1,0-1,-1 1,1-1,0 1,0-1,0 1,0 0,-1-1,1 1,0 0,0 0,0-1,0 1,0 0,0 0,0 0,0 0,0 0,0 1,0-1,0 0,-1 0,1 1,0-1,0 0,0 1,0-1,0 1,-1-1,1 1,0-1,0 1,-1 0,1-1,0 1,-1 0,1-1,0 2,-42 118,27-91,-2 6,-1-1,1 1,2 1,1 0,2 1,2 0,-1 14,9-51,1 0,-1 1,1-1,0 0,-1 1,1-1,-1 1,1-1,0 0,0 1,-1-1,1 1,0-1,0 1,-1 0,1-1,0 1,0-1,0 1,0-1,0 1,0-1,0 1,0 0,0-1,0 1,0-1,0 1,0-1,1 1,-1-1,0 1,0-1,0 1,1-1,-1 1,0-1,1 1,-1-1,0 1,1-1,-1 0,1 1,-1-1,1 0,-1 1,1-1,-1 0,1 0,-1 1,1-1,-1 0,1 0,-1 0,1 0,0 0,-1 0,1 0,-1 0,1 0,-1 0,1 0,-1 0,86-158,8-16,-88 164,0 0,-1 0,0-1,0 1,-1-1,-1 0,0 0,0-1,-1 1,1-11,-5 21,1 0,0 0,0 0,-1 0,1 0,0 0,-1 0,1 0,-1 1,1-1,-1 0,0 1,1-1,-1 1,1 0,-1 0,0-1,1 1,-1 0,0 0,1 1,-1-1,0 0,1 0,-1 1,0-1,1 1,-1 0,1-1,-1 1,1 0,-1 0,1 0,0 0,-1 0,1 0,0 0,0 0,0 1,-1 0,-21 18,2 0,0 2,2 0,0 1,2 1,0 1,2 0,-6 14,6-16,0 1,2 0,1 1,1 0,1 1,1 0,1 1,2 0,1 0,0 0,3 1,0 0,1-1,2 1,1 0,4 16,-3-34,1 1,1-1,0 0,1 0,0 0,0-1,1 1,0-2,1 1,0-1,0 0,1-1,0 0,0 0,0-1,1 0,0-1,0 0,1 0,-1-1,1-1,0 1,0-2,0 0,1 0,-1-1,0 0,1-1,-1-1,0 1,1-2,-1 1,0-2,0 0,0 0,0-1,6-3,-1 1,-1-1,1 0,-1-2,0 0,-1 0,0-1,-1-1,0-1,0 0,-1 0,-1-1,0 0,-1-1,0-1,-1 1,-1-2,0 1,-1-1,-1 0,-1 0,0-1,-1 0,0 1,-2-2,1-4,-3 17,-1 0,1 0,-1 0,0 0,0 0,0 1,-1-1,1 0,-1 1,0-1,-1 1,1-1,-1 1,0 0,0 0,0 0,-1 1,1-1,-1 1,0 0,0 0,0 0,0 0,0 1,-1 0,1-1,-1 2,1-1,-1 0,0 1,0 0,0 0,-3 0,-11-1,0 0,0 2,0 0,0 0,0 2,0 1,0 0,-6 3,-35 13,1 2,2 3,0 3,1 2,2 2,-9 9,45-25,27-10,15-14,-1-1,0 0,-1-2,-1-1,0 0,3-4,6-3,-3 3,4 0,-1-1,-1-1,0-1,-2-2,0-1,-2-1,-1-1,0-1,-2-1,-2-1,14-24,-31 47,0 0,-1-1,1 1,-1-1,-1 0,1 1,-1-1,0 0,0 0,0 0,-1 0,0 0,0 0,-1 0,0 0,0 0,0 0,-1 0,1 1,-1-1,-1 0,1 1,-1 0,0-1,0 1,-1 0,1 0,-1 1,0-1,-1 1,1 0,-4-2,-88-73,94 76,-1-3,-1-1,1 1,-1 0,0 0,0 0,-1 1,0-1,0 1,0 0,-1 1,1-1,-1 1,0 0,0 1,-1-1,1 1,-1 0,0 1,1 0,-1 0,0 0,-1 1,1 0,0 0,-6 1,10 3,-1 0,1 0,0 0,0 1,0 0,0-1,1 1,-1 0,1 1,0-1,0 0,0 0,1 1,0-1,0 1,0-1,0 1,1 0,-1-1,1 1,1 0,-1-1,1 1,-1 0,1-1,0 1,1-1,-1 1,1-1,2 4,29 92,-25-84,-2 1,0 0,0 0,-2 1,0-1,-1 1,-1 0,-1 0,0 0,-1 7,-10 29,-3 0,-1-1,-3-1,-6 10,-13 41,13-36,12-44,2 1,1 1,0 0,2 0,1 0,2 1,0-1,1 1,2 0,1 10,1-25,1 0,1-1,0 1,0-1,1 0,0 0,1 0,0-1,1 0,0 0,0-1,0 1,1-2,1 1,-1-1,1 0,1-1,-1 0,3 0,16 9,1-1,1-1,0-2,1-1,0-2,3 0,145 24,1-9,65-3,-90-8,-110-8,60 3,0 4,-1 5,0 4,43 18,-135-35,0 1,0 1,-1 0,0 0,0 1,0 1,0 0,-1 0,-1 1,1 0,-1 1,0 0,-1 0,3 6,-10-10,-1 0,0 0,-1 1,1-1,-1 0,0 0,0 0,0 0,-1 0,0 0,0 0,0 0,0 0,-1-1,0 1,0-1,0 0,0 0,-1 0,0 0,0-1,0 0,0 1,0-1,-1-1,1 1,-1-1,-3 2,-1 2,-45 30,-2-3,-1-2,-2-3,-1-2,-22 4,27-8,-431 153,403-141,84-34,0-1,-1 1,1 0,0 0,0-1,-1 1,1 0,0 0,0 0,-1 0,1 0,0 0,0 0,-1 0,1 0,0 1,0-1,-1 0,1 0,0 1,-1-1,1 0,0 1,-1-1,1 1,0-1,-1 1,1-1,-1 1,1-1,-1 1,1-1,-1 1,1 0,-1-1,0 1,1 0,-1-1,0 1,0 0,1 0,-1-1,0 1,0 0,0 0,0-1,0 1,0 0,0 0,0-1,0 1,-1 0,1 0,0-1,0 1,-1 0,1-1,0 1,-1 0,1-1,-1 1,1 0,-1-1,1 1,-1 0,230-19,-150 7,996-135,-521 97,-484 52,-71-1,1-1,0 0,-1 0,1 1,-1-1,1 0,-1 0,0 0,1 0,-1 0,0 0,0 0,0 0,0 0,0 0,0 0,0-1,0 1,0 0,0-1,0 1,0-1,-1 1,1-1,0 1,0-1,-1 0,1 0,0 0,0 0,-1 0,1 0,0 0,-1 0,1 0,-1 0,-384 69,-168 16,-107-14,577-68,84-2,1-1,-1 0,1 0,-1 0,0 0,1 0,-1 0,0 0,1 0,-1 0,0 0,1 0,-1 0,0 0,1 0,-1 0,0-1,1 1,-1 0,0 0,1 0,-1 0,0-1,0 1,1 0,-1 0,0-1,0 1,1 0,-1 0,0-1,0 1,0 0,1-1,-1 1,0 0,0-1,0 1,0 0,0-1,0 1,0 0,0-1,0 1,0 0,0-1,0 1,0 0,0-1,0 1,0-1,396-62,75 12,76 18,-455 29,326-6,-350 21,-68-10,0 0,0-1,0 1,0 0,0 0,0 0,0-1,0 1,0 0,0 0,0-1,-1 1,1 0,0 0,-1-1,1 1,0 0,-1 0,1-1,-1 1,1-1,-1 1,1 0,-1-1,0 1,1-1,-1 1,0-1,1 0,-1 1,0-1,1 0,-1 1,0-1,0 0,0 0,1 0,-1 1,0-1,0 0,1 0,-1 0,0 0,0-1,0 1,1 0,-1 0,0 0,0-1,1 1,-1 0,-1-1,1 1,-350 69,-34-12,223-34,-628 77,694-94,472-41,-161 9,374-15,137 25,-148 18,-568 0,-17 1,-23 4,-743 83,708-84,-491 30,546-41,42-2,840-84,-698 78,542-33,-284 35,-793 42,300-23,-144 20,54-6,0-6,-105-4,601-39,-175 8,813-50,-765 67,-738 30,90 0,-11-25,432-4,31 0,852-107,-651 80,-257 27,-981 132,892-113,0-6,-102-5,361-31,551-74,-585 86,-19 2,-363 50,-2-12,-207-9,465-19,2 1,0 0,0-2,0 0,0-2,0 0,1-2,-1 0,-1-2,22 7,1 0,-1 0,1 0,-1 0,1 0,-1 0,1 0,-1 0,1 0,-1 0,1-1,-1 1,1 0,0 0,-1-1,1 1,-1 0,1 0,-1-1,1 1,0-1,-1 1,1 0,0-1,-1 1,1-1,0 1,0 0,-1-1,1 1,0-1,0 1,0-1,0 1,0-1,0 1,0-1,-1 1,1-1,1 1,-1-1,0 1,0-1,0 1,0-1,0 1,0-1,1 1,-1-1,0 1,0-1,1 1,-1-1,0 1,1 0,27-15,39-6,1 3,1 3,33-2,-59 10,212-27,138 3,-73 4,-664 58,4 2,-272-11,858-42,466-19,253 11,-885 28,0-3,0-4,6-5,-132 6,-252 7,-100 21,-336 47,519-48,199-19,24-1,29-2,704-73,471-19,-1076 88,-138 9,-74 10,-515 54,-3-26,-64-26,582-22,78-1,166-19,683-79,-780 99,661-46,-811 65,-1368 153,1434-164,-161 12,-145-7,284-12,35 6,0-1,1 0,-1 1,0-1,1 0,-1 0,1 1,-1-1,0 0,1 0,-1 0,1 1,-1-1,1 0,-1 0,1 0,-1 0,1 0,-1 0,0 0,1 0,-1 0,1 0,-1 0,1-1,-1 1,1 0,-1 0,0 0,1 0,-1-1,1 1,-1 0,0 0,1-1,-1 1,0 0,1-1,-1 1,0 0,0-1,1 1,-1-1,0 1,0 0,1-1,-1 1,0-1,0 1,0-1,0 1,0-1,0 1,0 0,0-1,0 1,0-1,0 1,0-1,0 1,0-1,0 1,0-1,-1 1,1 0,0-1,0 1,-1-1,1 1,0 0,274-51,1 12,94 6,-339 30,826-48,-767 45,-435 18,246-5,-936 71,995-75,24-3,-1 1,1 1,0 1,0 0,0 1,0 1,1 1,-1 0,17-6,-1 0,0 0,1 1,-1-1,0 0,1 0,-1 1,1-1,-1 0,0 1,1-1,-1 0,1 1,-1-1,1 1,-1-1,1 1,0-1,-1 1,1-1,0 1,-1-1,1 1,0 0,0-1,-1 1,1 0,0-1,0 1,0 0,0-1,0 1,0 0,0-1,0 1,0 0,0-1,0 1,0 0,1-1,-1 1,0-1,0 1,1 0,-1-1,0 1,1-1,-1 1,1-1,-1 1,1-1,-1 1,1-1,-1 1,1-1,-1 0,1 1,-1-1,1 0,0 0,-1 1,1-1,-1 0,1 0,0 0,-1 0,1 0,0 0,0 0,111 27,149 0,142-7,-245-14,1298 10,-1068-17,-795 17,-82 27,338-29,-1098 138,1222-148,-180 26,-152-1,785-72,1012-87,-1246 119,-26 0,1 7,51 10,-134 10,-84-16,0 1,0 0,1-1,-1 1,0 0,0 0,0-1,0 1,0 0,0 0,0-1,0 1,0 0,0 0,0-1,-1 1,1 0,0-1,0 1,-1 0,1-1,-1 1,1 0,0-1,-1 1,1-1,-1 1,1 0,-1-1,0 0,1 1,-1-1,1 1,-1-1,0 0,1 1,-1-1,0 0,0 0,1 1,-1-1,0 0,1 0,-1 0,0 0,0 0,1 0,-1 0,0 0,0 0,1-1,-1 1,-243 47,-853 99,741-105,356-41,-925 87,871-86,42-6,36-2,616-94,806-20,-1132 102,811-18,-659 16,-452 24,-35 2,-397 50,-1432 179,1292-164,-209-13,701-56,42-6,42-8,285-66,275-38,302-11,1151-62,-953 148,-933 49,-115 0,-32 0,-105 7,-1283 86,-47-61,606-55,640-9,192 25,0-1,-1 1,1-1,-1 1,1-1,0 1,-1-1,1 1,-1-1,0 1,1-1,-1 0,1 1,-1-1,0 0,0 0,1 1,-1-1,0 0,0 0,0 1,0-1,0 0,0 0,0 1,0-1,0 0,0 0,0 1,0-1,-1 0,1 0,0 1,0-1,-1 0,1 1,-1-1,1 0,0 1,-1-1,1 1,-1-1,0 0,1 1,-1-1,1 1,-1 0,0-1,1 1,-1 0,0-1,0 1,1 0,-2-1,173-42,268-23,2 18,119 16,1003 11,-1459 22,-77-1,332 18,-342-12,-38 1,-401 40,-1562 70,1675-112,284-15,64-3,276-52,214-11,787-47,-734 70,-567 51,-29 1,-518 19,2 24,-81 35,447-56,-53 13,206-28,29-3,424-6,-385 1,1211-74,-1124 70,124-7,112-25,-328 22,-74 4,-57 7,0 4,-1 3,1 3,-28 8,80-10,-216 30,-142 43,293-50,138-45,55-20,-1-4,-3-5,17-15,-87 47,0-1,-2-2,0 0,-1-2,-1 0,-1-2,-1 0,-1-2,-1 0,12-21,-30 45,-1 1,0 1,1-1,-1 0,0 1,1-1,-1 1,0-1,1 0,-1 1,1-1,-1 0,1 1,-1-1,1 0,-1 0,1 1,-1-1,1 0,-1 0,1 0,0 0,-1 0,1 0,-1 0,1 0,-1 0,1 0,-1 0,1 0,0 0,-1 0,1 0,-1-1,1 1,-1 0,1 0,-1-1,1 1,-1 0,1-1,-1 1,0-1,1 1,-1 0,0-1,1 1,-1-1,0 1,1-1,-1 1,0-1,0 1,0-1,1 1,-1-1,0 0,0 1,0-1,0 1,0-1,0 1,0-1,0 0,0 1,0-1,0 1,-1-1,1 1,0-1,-3 29,0-1,-2 0,-1 0,-1 0,-1-1,-2 0,-4 7,11-24,-34 84,14-39,2 1,2 0,3 2,-6 44,20-91,0 0,1 0,1 0,-1 0,2 0,-1 0,1 0,1 0,0 0,0 0,1 0,0-1,5 10,-7-19,0 1,0-1,1 1,-1-1,0 0,0 1,0-1,1 0,-1 0,0 0,0 0,0 0,1 0,-1 0,0-1,0 1,0 0,1-1,-1 1,0-1,0 1,0-1,0 1,0-1,0 0,0 1,0-1,0 0,0 0,0 0,-1 0,1 0,0 0,-1 0,1 0,0 0,-1 0,0 0,1 0,-1-1,1 1,-1 0,0 0,0 0,0-1,0 1,0 0,0 0,0 0,0-1,0 1,-1 0,1 0,1-1,14-48,-3-1,-1 0,-3-1,2-47,-4 16,4 1,19-78,-14 125,-15 35,1-1,-1 1,1 0,-1-1,0 1,1 0,-1 0,1-1,-1 1,1 0,-1 0,0 0,1 0,-1 0,1-1,-1 1,1 0,-1 0,1 0,-1 0,1 0,-1 0,1 1,-1-1,1 0,-1 0,1 0,-1 0,1 1,-1-1,1 0,-1 0,0 1,1-1,-1 0,1 1,-1-1,0 0,1 1,-1-1,0 0,0 1,1-1,-1 1,0-1,0 1,0-1,1 1,-1-1,0 1,0-1,0 1,0-1,0 1,0-1,0 1,0-1,0 1,0-1,0 1,-1-1,1 0,0 1,0-1,0 1,0-1,-1 1,1-1,0 1,-1-1,5 30,-3 0,0 0,-2 0,-1 0,-1 0,-2 2,-5 61,2 17,5 1,5-1,10 65,-7-147,0-1,2 0,1 0,1 0,2-1,0-1,11 16,-22-39,0-1,0 1,0-1,1 0,-1 1,1-1,-1 1,1-1,0 0,-1 1,1-1,0 0,0 0,0 0,0 1,0-1,0 0,0 0,0 0,0-1,1 1,-1 0,0 0,1-1,-1 1,0-1,1 1,-1-1,1 1,-1-1,1 0,-1 0,1 0,-1 0,1 0,-1 0,1 0,-1 0,1-1,-1 1,0 0,1-1,-1 1,1-1,-1 0,0 1,0-1,1 0,-1 0,0 0,0 0,0 0,1 0,32-131,-25 59,-3 0,-3 0,-5-35,2 64,-1 43,1 1,-1-1,1 1,-1-1,1 1,0-1,-1 1,1-1,0 1,0-1,-1 1,1-1,0 1,0-1,0 0,0 1,0-1,0 1,-1-1,1 0,1 1,-1-1,0 1,0-1,0 0,0 1,0-1,0 1,1-1,-1 1,0-1,1 1,-1-1,0 1,1-1,-1 1,0-1,1 1,-1-1,1 1,-1 0,1-1,-1 1,1 0,-1-1,1 1,-1 0,1 0,0 0,-1-1,1 1,-1 0,1 0,0 0,-1 0,1 0,0 0,4 16,-1 1,-1-1,0 1,-2 0,1 0,-2-1,-1 13,1 1,1 270,14-224,-39-121,-108-270,105 265,3-1,2-1,2-1,2-1,3-1,3 0,1-1,3 0,3 0,2-1,3 1,2-1,2-1,18-47,5 0,30-73,-56 174,6-19,-28 44,-9 24,2 1,2 2,2 0,2 1,3 2,1 0,3 1,2 0,3 1,1 0,2 26,11-57,5-33,8-35,2-35,-3 0,4-76,-3 19,1 50,3 2,4 0,4 2,13-21,-25 59,-33 106,-3-15,1-7,1 0,2 0,2 2,2 0,1 0,3 1,0 0,1 38,16-39,2-56,14-170,-3-26,-6-153,-19 171,2 193,1 0,-1 1,0-1,1 0,-1 0,0 1,1-1,-1 0,0 0,0 0,0 0,0 1,0-1,0 0,0 0,0 0,0 0,0 1,0-1,0 0,-1 0,1 0,0 1,-1-1,1 0,0 0,-1 1,1-1,-1 0,1 1,-1-1,0 0,1 1,-1-1,0 1,1-1,-1 1,0-1,1 1,-1 0,0-1,0 1,0 0,1 0,-1 0,0-1,0 1,0 0,1 0,-1 0,0 0,0 0,0 0,0 1,1-1,-1 0,0 0,0 0,0 1,1-1,-1 1,0-1,0 0,0 1,-11 17,1 0,1 1,0 0,1 0,1 1,1 0,1 1,1 0,1 0,0 0,2 0,0 0,1 1,2-1,1 16,-2-28,0 1,1 0,0-1,0 1,1-1,0 1,1-1,0 0,0 1,1-2,1 2,-5-9,0 0,1-1,-1 1,0 0,1-1,-1 1,1 0,-1-1,1 1,-1-1,1 1,-1-1,1 1,0-1,-1 1,1-1,0 0,-1 1,1-1,0 0,0 1,-1-1,1 0,0 0,0 0,-1 0,1 0,0 0,0 0,-1 0,1 0,0 0,0 0,0 0,-1-1,1 1,0 0,-1 0,1-1,0 1,-1-1,1 1,0-1,-1 1,1-1,-1 1,1-1,-1 1,1-1,-1 0,1 1,-1-1,1 0,-1 1,0-1,0 0,1 0,17-43,17-169,-29-94,1 279,-7 28,0 0,0 1,0-1,0 0,0 1,0-1,0 0,0 1,0-1,0 0,1 0,-1 1,0-1,0 0,0 1,0-1,1 0,-1 0,0 1,0-1,0 0,1 0,-1 0,0 1,1-1,-1 0,0 0,0 0,1 0,-1 1,0-1,1 0,-1 0,0 0,1 0,-1 0,0 0,1 0,-1 0,0 0,0 0,1 0,-1 0,0 0,1 0,-1-1,0 1,1 0,-1 0,0 0,1 0,-1 0,0-1,0 1,1 0,-1 0,0-1,-9 131,3-98,-53 231,43-218,16-45,0 0,0-1,0 1,0 0,1 0,-1-1,0 1,0-1,0 1,0 0,0-1,0 1,0 0,0-1,0 1,0 0,0-1,0 1,0 0,0-1,-1 1,1 0,0-1,0 1,0 0,0-1,-1 1,1 0,0 0,0-1,-1 1,1 0,0 0,0-1,-1 1,1 0,0 0,-1 0,1-1,0 1,-1 0,1 0,0 0,-1 0,1 0,0 0,-1 0,1 0,0 0,-1 0,1 0,0 0,-1 0,1 0,0 0,-1 0,1 0,0 0,-1 1,1-1,0 0,-1 0,1 0,0 1,-1-1,1 0,0 0,0 1,-1-1,1 0,-4-31,5-272,32 86,-20 178,-19 56,-81 264,86-278,4 56,-1-59,0 0,-1-1,1 1,0-1,0 0,-1 1,1-1,-1 0,1 0,0 0,-1 0,0 0,1-1,-1 1,0 0,1-1,-1 1,0 0,0-1,0 0,0 1,-1-1,1 1,0-3,0 3,19-37,-2-2,-1 0,-3 0,-1-2,-2 0,1-9,-11 43,29-150,-31 158,0 1,1-1,-1 1,0-1,1 1,-1-1,0 0,0 0,1 1,-1-1,0 0,0 0,1 0,-1 0,0 0,0 0,0 0,1 0,-1 0,0 0,0 0,0 0,1-1,-1 1,0 0,1-1,-1 1,0 0,0-1,1 1,-1-1,1 1,-1-1,0 1,1-1,-1 0,1 1,-1-1,1 0,0 1,-1-1,1 0,0 1,-1-1,1 0,0 0,0 1,0-1,0 0,-1 0,1 0,0 1,0-1,1 0,-1 0,0 0,0 1,0-1,0 0,1 0,-1 1,0-1,1 0,-11 16,1 0,0 0,1 1,1 0,0 1,1-1,1 1,1 0,0 1,1-1,1 1,1 0,0-1,2 1,0 0,2 12,16-69,33-214,-51 252,-1 0,1 0,0-1,0 1,0 0,-1 0,1 0,-1-1,1 1,-1 0,1-1,-1 1,0-1,0 1,1 0,-1-1,0 1,0-1,-1 1,1-1,0 1,0 0,-1-1,1 1,-1 0,1-1,-1 1,1 0,-1-1,0 1,0 0,0 0,1 0,-1 0,0 0,0 0,-1 0,1 0,0 0,0 1,0-1,-1 0,1 1,0-1,0 1,-1-1,1 1,-1-1,1 1,0 0,-1 0,1 0,-1 0,1 0,-1 0,-7 5,0 1,0-1,1 2,-1-1,1 1,1 1,-1-1,1 1,0 0,1 1,0 0,1 0,0 0,0 1,-3 8,3-10,1 0,0 0,0 1,1-1,0 1,1 0,0-1,0 1,1 0,0 0,0 0,1 0,0 1,1-1,0 0,0 0,1-1,0 1,1 0,0 0,0-1,1 0,0 0,0 0,1 0,2 1,-4-4,1-1,0 1,1-1,-1-1,1 1,0-1,0 1,0-1,0-1,0 1,1-1,-1 0,1 0,-1 0,1-1,0 0,0 0,0 0,0-1,-1 0,1 0,0-1,0 1,0-1,0-1,2 0,-3-2,1-1,-1 0,0 0,-1 0,1-1,-1 1,0-1,0 0,-1-1,0 1,0-1,0 1,-1-1,0 0,0 0,-1 0,1 0,-2 0,1 0,-1 0,0-3,1 7,-1 0,1 0,-1 0,1 0,-1 0,0 0,0 0,0 0,-1 0,1 0,-1 0,0 0,1 0,-1 1,0-1,-1 0,1 0,0 1,-1-1,0 1,0-1,1 1,-1 0,0-1,-1 1,1 0,0 0,-3-1,2 5,1-1,-1 0,0 1,0-1,1 1,-1 0,1 0,0 0,-1 0,1 0,0 1,0-1,0 0,1 1,-1 0,0-1,1 1,0 0,0 0,-1 3,-1 0,-12 29,2 2,2 0,1 0,2 1,2 0,1 0,2 0,1 1,2 0,5 29,-4-42,2 0,1 1,0-1,2-1,1 1,2-1,0-1,1 1,1-2,2 1,0-2,2 0,0 0,9 8,-22-27,1 1,-1-1,1 0,0 0,0 0,0 0,0-1,0 1,0-1,1 0,-1 0,1 0,0-1,0 1,0-1,-1 1,1-1,0-1,0 1,1-1,-1 1,0-1,0 0,0 0,0-1,0 1,0-1,0 0,0 0,0-1,0 1,-1-1,1 1,0-1,-1-1,1 1,-1 0,0-1,0 1,1-2,1-1,-1-1,0 1,0-1,0 0,0 0,-1 0,0 0,-1-1,1 1,-1-1,-1 0,1 0,-1 1,0-8,-1 13,0 1,0 0,0-1,0 1,0-1,0 1,0-1,-1 1,1-1,0 1,0 0,-1-1,1 1,0-1,0 1,-1 0,1-1,0 1,-1 0,1-1,-1 1,1 0,0 0,-1-1,1 1,-1 0,1 0,-1 0,1 0,0 0,-1-1,1 1,-1 0,1 0,-1 0,1 0,-1 0,1 0,-1 1,1-1,-1 0,1 0,-1 0,1 0,0 0,-1 1,1-1,-1 0,1 0,0 1,-1-1,1 0,0 1,-1-1,1 0,0 1,-1-1,1 1,0-1,0 0,-1 1,1 0,-24 24,-97 173,116-191,2 0,-1 0,1 1,0-1,1 1,0 0,0 0,0 0,1 0,0 0,1 0,0 0,0 1,1-1,0 0,0 0,1 0,0 0,1-1,-1 1,1 0,1-1,-1 0,2 0,-1 0,0 0,1-1,1 1,-1-1,6 5,5-3,-1 0,2-1,-1 0,1-1,0-1,0-1,0 0,0-2,1 0,0 0,-1-2,1 0,-1-1,15-3,48-13,-80 17,0 0,0 1,-1-1,1 0,0 1,0-1,0 0,0 1,1-1,-1 1,0-1,0 0,0 1,0-1,0 0,0 1,0-1,1 0,-1 0,0 1,0-1,0 0,1 1,-1-1,0 0,0 0,1 1,-1-1,0 0,1 0,-1 0,0 0,1 1,-1-1,0 0,1 0,-1 0,0 0,1 0,-1 0,0 0,1 0,-1 0,0 0,1 0,-1 0,0 0,-30 21,-267 143,214-93,83-71,-1 0,1 1,-1-1,1 1,-1-1,1 1,-1 0,1-1,-1 1,1-1,0 1,-1 0,1-1,0 1,0 0,-1-1,1 1,0 0,0-1,0 1,0 0,0 0,0-1,0 1,0 0,0 0,0-1,1 1,-1 0,0-1,0 1,1 0,-1-1,0 1,1-1,-1 1,1 0,-1-1,1 1,-1-1,1 1,-1-1,1 1,-1-1,1 0,0 1,-1-1,1 0,0 1,-1-1,1 0,0 0,-1 0,1 1,0-1,-1 0,1 0,0 0,0 0,0 0,44-5,1-12,-41 14,1 0,-1 1,1 0,-1 0,1 0,0 1,-1-1,1 1,0 1,0-1,0 1,0 0,0 0,0 1,0 0,3 1,79 40,-70-31</inkml:trace>
  <inkml:trace contextRef="#ctx0" brushRef="#br0" timeOffset="92923.288">7841 10494,'8'-14,"1"0,1 1,0 0,1 1,0 0,1 0,8-5,53-59,-71 71,1 1,-1-1,0 0,-1 0,1 0,-1 0,0-1,0 1,-1 0,1 0,-1-1,-1 1,1 0,0 0,-1-1,0 1,-1 0,1 0,-1 0,0 0,0 0,0 1,-1-1,0 0,0 1,0 0,0 0,-1 0,1 0,-2 0,3 1,0 0,0 1,0-1,1 0,-1 0,1 0,-1 0,1-1,0 1,1 0,-1 0,0-1,1 1,0 0,0-1,0 1,0 0,0-1,1 1,-1 0,1 0,0-1,0 1,0 0,0 0,1 0,-1 0,1 0,0 0,0 0,0 1,0-1,0 1,1 0,-1-1,1 1,0 0,-1 0,1 0,0 1,1-1,1 0,0-1,0 0,0 0,0-1,-1 1,1-1,-1 0,0 0,0-1,-1 1,1-1,-1 0,0 0,0 0,0 0,-1-1,0 1,0 0,0-1,-1 0,1 1,-2-1,1 0,0 0,-1 0,0-1,-1 6,1 0,0 0,0 1,-1-1,1 0,0 0,-1 0,1 1,0-1,-1 0,1 1,-1-1,0 0,1 1,-1-1,1 1,-1-1,0 1,0-1,1 1,-1-1,0 1,0 0,1-1,-1 1,0 0,0 0,0 0,1-1,-1 1,0 0,0 0,0 0,0 0,0 1,1-1,-1 0,0 0,0 0,0 1,1-1,-1 0,0 1,0-1,1 1,-1-1,0 1,1-1,-1 1,0 0,-36 30,35-29,-162 201,157-194,0 0,1 0,0 0,0 1,2 0,-1 1,1-1,0 1,1-1,0 1,1 0,1 0,-1 0,2 0,-1 1,2 3,-1-14,0 0,0-1,0 1,0 0,0-1,0 1,0 0,1 0,-1-1,0 1,0 0,1-1,-1 1,1 0,-1-1,0 1,1-1,-1 1,1-1,-1 1,1-1,0 1,-1-1,1 1,-1-1,1 0,0 1,-1-1,1 0,0 0,0 1,-1-1,1 0,0 0,0 0,-1 0,1 0,0 0,-1 0,1 0,0 0,0 0,-1-1,1 1,0 0,-1 0,1-1,0 1,-1 0,1-1,0 1,-1-1,1 1,-1-1,1 1,-1-1,1 1,-1-1,1 1,-1-1,0 0,1 1,-1-1,30-41,3-115,-30 151,-1-1,0 1,0-1,0 1,-1-1,0 0,-1 1,1-1,-1 0,0 0,-1 0,0 1,0-1,0 0,-1 1,0-1,0 1,-1-1,1 1,-1 0,-1 0,1 1,-1-1,0 0,-1 1,1 0,-1 0,0 1,0-1,-2-1,2 3,1 0,0 1,-1-1,0 1,0-1,1 1,-1 1,-1-1,1 1,0 0,0 0,0 0,-1 1,1 0,0 0,0 0,-1 0,1 1,0 0,0 0,0 1,0-1,0 1,0 0,-4 3,-5 3,1 0,0 2,0-1,0 2,2 0,-1 0,1 1,1 0,0 1,1 0,-5 11,10-18,0 0,1 1,0 0,0-1,1 1,-1 0,2 0,-1 1,1-1,0 0,0 0,1 1,0-1,0 1,1-1,0 0,0 0,1 1,0-1,0 0,1 0,0-1,0 1,0-1,1 1,1 1,2-3,0 0,0 0,0 0,1-1,0 0,0 0,0-1,0 0,1-1,-1 1,1-2,0 1,-1-1,1-1,0 1,0-1,-1-1,1 0,0 0,-1-1,1 0,-1 0,1-1,-1 0,2-1,-1-1,-1 0,1-1,-1 1,0-2,-1 1,0-1,0 0,0 0,-1-1,0 0,-1 0,1-1,-1 1,-1-1,0 0,0 0,1-8,-7 5,-7 32,8-16,1 0,-1 0,1 0,0 0,0 0,1 0,-1 0,1 0,0 0,0 0,0-1,0 1,1 0,-1 0,1-1,0 1,0-1,1 0,-1 1,1-1,-1 0,1 0,0-1,0 1,0-1,1 1,-1-1,0 0,1 0,0-1,-1 1,1-1,0 1,0-1,0 0,0-1,-1 1,1-1,0 0,1 0,-1 0,0 0,-1-1,1 1,0-1,0 0,1-1,-1 2,-1 0,1 0,-1 0,1-1,-1 0,0 0,1 0,-1 0,0 0,1-1,-1 1,0-1,0 0,0 0,0 0,-1 0,1 0,-1-1,1 1,-1-1,0 0,0 0,0 0,0 0,0 0,-1 0,1 0,-1-1,0 1,0 0,0-1,-1 1,1-1,-1 1,0-1,1 1,-2-1,1 1,0-1,-1 1,0-1,0 1,-1-4,-56-79,50 54,8 27,0 1,-1-1,0 1,0-1,0 0,0 1,-1 0,0-1,0 1,0 0,0 0,-1 0,1 0,-1 1,0-1,0 1,-1-1,1 1,-1 0,1 0,-1 1,0-1,0 1,0 0,-2-1,-125-24,-13 6,128 17,-1 1,1 1,-1 0,0 1,0 1,0 0,0 1,0 1,-1 1,-139 28,157-30,1-1,0 0,-1 0,1 1,0-1,-1 1,1-1,-1 0,1 1,0-1,-1 1,1-1,-1 1,0 0,1-1,-1 1,1-1,-1 1,0 0,0-1,1 1,-1 0,0 0,0-1,0 1,0 0,0-1,0 1,0 0,0 0,0-1,0 1,0 0,0-1,0 1,0 0,-1-1,1 1,0 0,-1-1,1 1,0 0,-1-1,1 1,-1-1,1 1,-1-1,1 1,-1-1,1 1,-1-1,0 0,1 1,-1-1,0 0,1 1,-1-1,0 0,1 0,-1 0,0 1,1-1,-1 0,0 0,0 0,1 0,-1 0,164-33,198-55,-275 56,-86 32,-1 0,1 0,-1 0,1 0,-1 0,1 0,-1 0,1 1,-1-2,1 1,-1 0,1 0,-1 0,1 0,-1 0,1 0,-1 0,1-1,-1 1,1 0,-1 0,1-1,0 1,-1 0,1 0,0-1,-1 1,1-1,-1 1,1 0,0-1,0 1,-1-1,1 1,0-1,0 1,0 0,-1-1,1 1,0-1,0 1,0-1,0 1,0-1,0 1,0-1,0 1,0-1,0 1,0-1,1 1,-1-1,0 1,0-1,0 1,1-1,-1 1,0-1,0 1,1 0,-1-1,0 1,1-1,-1 1,0 0,1-1,-1 1,1 0,-1-1,-41 2,-63 14,0 5,2 4,-13 9,-17 3,-315 78,694-155,427-56,-659 95,69 9,-95 10,-128 37,91-40,-785 221,810-228,60-1,425-63,-292 54,-251 7,1 3,-1 4,-37 12,90-18,-110 14,0-7,-1-5,-71-9,204 2,6 0,-46-5,46 5,-1 0,0 0,0 0,1 0,-1 0,0 0,0 0,1-1,-1 1,0 0,1 0,-1-1,0 1,1 0,-1-1,1 1,-1-1,0 1,1-1,-1 1,1-1,-1 1,1-1,-1 0,1 1,0-1,-1 0,1 1,0-1,0 0,-1 1,1-1,0 0,0 0,0 1,0-1,0 0,0 1,0-1,0 0,0 0,0 1,0-1,0 0,1 0,-1 1,0-1,1 0,-1 1,0-1,1 0,-1 1,1-1,-1 1,1-1,0 0,74-43,-75 43,0 1,0-1,0 1,0-1,0 1,0-1,0 1,0-1,-1 1,1-1,0 1,0 0,-1-1,1 1,0-1,-1 1,1 0,0-1,-1 1,1 0,0-1,-1 1,1 0,-1 0,1-1,-1 1,1 0,-1 0,1 0,0 0,-1 0,1-1,-1 1,1 0,-1 0,1 0,-1 0,1 0,-1 1,1-1,-1 0,1 0,-1 0,1 0,-1 0,1 1,-1-1,1 0,0 0,-1 1,1-1,-1 0,1 1,0-1,-1 0,1 1,0-1,-1 1,1-1,0 0,0 1,0-1,-1 1,1 0,-273 91,166-39,-37-19,-82 28,208-60,50-15,-21 8,121-48,-131 47,-20 9,-231 89,182-68,104-30,453-170,-472 171,0-1,-1-1,0 0,0-2,0 1,-1-2,-1 0,1-1,5-6,-19 16,0 0,0 0,0 0,0 0,0 0,0-1,-1 1,1 0,0-1,-1 1,1 0,-1-1,1 1,-1-1,1 1,-1-1,0 1,0-1,0 1,0-1,0 1,0-1,-1 1,1-1,0 1,-1-1,1 1,-1-1,1 1,-1-1,0 1,0 0,1 0,-1-1,0 1,0 0,0 0,0 0,-1 0,1 0,0 0,0 0,-1 0,1 1,0-1,-1 0,1 1,-1-1,1 1,-1 0,1-1,-1 1,1 0,-2 0,-17 0,-1 1,0 1,0 0,0 2,1 1,0 0,-20 8,-31 8,-162 28,234-50,-1 1,0-1,0 1,1-1,-1 1,0-1,0 0,0 1,0-1,0 1,0-1,0 0,0 1,0-1,0 1,0-1,0 0,-1 1,1-1,0 1,0-1,0 1,-1-1,1 1,0-1,-1 1,1-1,-1 1,1-1,0 1,-1-1,1 1,-1 0,1-1,-1 1,1 0,-1 0,1-1,-1 1,0 0,1 0,-1 0,1-1,-1 1,0 0,1 0,-1 0,1 0,-1 0,0 0,1 0,-1 1,1-1,-1 0,0 0,1 0,-1 1,0-1,45-29,248-116,-203 100,-90 44,1 0,-1 1,1-1,0 0,-1 1,1-1,-1 1,0-1,1 1,-1-1,1 1,-1-1,0 1,1-1,-1 1,0 0,0-1,1 1,-1 0,0 0,0 0,0-1,1 1,-1 0,0 0,0 0,1 0,-1 0,0 0,0 1,0-1,1 0,-1 0,0 1,0-1,1 0,-1 1,0-1,1 0,-1 1,0 0,-2-1,-455 127,440-129,46-13,241-80,-153 59,147-37,-235 61,-28 12,-1 0,1 0,0 0,-1 0,1 0,0 0,-1 0,1 0,0 0,-1 0,1-1,0 1,-1 0,1 0,0 0,0 0,-1 0,1-1,0 1,-1 0,1 0,0 0,0-1,-1 1,1 0,0 0,0-1,0 1,0 0,-1-1,1 1,0 0,0 0,0-1,0 1,0 0,0-1,0 1,0 0,0-1,0 1,0 0,0-1,0 1,0 0,0-1,0 1,0 0,0-1,0 1,0 0,1 0,-1-1,0 1,0 0,0-1,-169 31,144-24,-60 12,-1-3,-82 4,169-20,-1 1,0 0,0-1,0 1,1 0,-1-1,0 1,0 0,0-1,0 1,0 0,0-1,0 1,1-1,-1 1,0 0,0-1,-1 1,1 0,0-1,0 1,0-1,0 1,0 0,0-1,0 1,-1 0,1-1,0 1,0 0,0-1,-1 1,1 0,0-1,-1 1,1 0,0 0,0 0,-1-1,1 1,0 0,-1 0,1 0,-1 0,1-1,0 1,-1 0,1 0,0 0,-1 0,1 0,-1 0,1 0,31-19,197-90,-229 109,1 0,-1 0,0-1,1 1,-1 0,0-1,1 1,-1 0,0-1,1 1,-1-1,1 0,-1 1,1-1,-1 1,1-1,-1 0,1 1,-1-1,1 0,0 1,0-1,-1 0,1 0,0 1,0-1,0 0,0 0,0 1,0-1,0 0,0 0,0 1,0-1,0 0,0 0,1 0,-1 1,0-1,0 0,1 1,-1-1,1 0,-1 1,0-1,1 0,0 1,-1-1,1 1,-1-1,1 1,-1-1,1 1,0 0,-1-1,1 1,0 0,0-1,-1 1,1 0,0 0,0 0,0-1,-163 22,149-19,-4 2,-1-2,1 0,0-1,0 0,-1-2,1 0,0-1,-8-2,24 3,0 0,1 0,-1 0,0 0,1 0,-1 0,0-1,1 1,-1 0,1 0,0-1,0 1,-1 0,1 0,0-1,0 1,0 0,0-1,0 1,0 0,1-1,-1 1,0 0,1 0,-1-1,1 1,-1 0,1 0,0 0,-1 0,1-1,0 1,0 0,0 0,0 1,0-1,0 0,0 0,0 0,0 1,0-1,0 0,0 1,1-1,-1 1,0-1,0 1,1 0,0 0,91-56,-77 48,0 0,0-1,0-1,-1-1,-1 0,0-1,0 0,10-13,-23 24,0 1,-1-1,1 1,-1-1,1 1,-1-1,1 1,-1-1,1 1,-1-1,1 1,-1-1,0 0,1 1,-1-1,0 0,0 0,0 1,1-1,-1 0,0 1,0-1,0 0,0 0,0 1,0-1,0 0,-1 1,1-1,0 0,0 0,0 1,-1-1,1 0,0 1,-1-1,1 1,-1-1,1 0,-1 1,1-1,-1 1,1-1,-1 1,1-1,-1 1,0 0,1-1,-1 1,0 0,1-1,-1 1,0 0,1 0,-1 0,0 0,1-1,-1 1,0 0,0 0,1 0,-1 1,0-1,0 0,1 0,-1 0,0 0,1 1,-1-1,0 1,-56 9,-87 38,95-30,0-1,-1-3,0-2,-24 1,49-15,31-12,212-90,-173 85,169-9,-161 25,1 2,-1 2,1 3,-1 2,0 2,-1 2,0 3,-1 2,0 3,20 10,-65-26,-1-1,0 1,0 0,0 1,0-1,0 1,-1 0,1 0,-1 0,1 1,-1 0,0-1,-1 1,1 1,-1-1,1 0,-1 1,-1 0,1 0,-1 0,0 0,0 0,0 0,-1 1,1-1,-1 0,-1 1,1-1,-1 1,0-1,0 1,0-1,-1 1,-1 4,-7 1,0 0,-1-2,0 1,-1-1,1 0,-2-1,1-1,-1 0,-1 0,1-1,-1-1,0 0,0 0,-13 1,-19 9,-1-3,-1-2,1-2,-1-2,-1-2,-37-2,327-27,-145 12,166-8,-223 28,-40-7,1 0,0 0,-1 0,1 1,-1-1,1 0,-1 0,1 1,-1-1,1 0,-1 1,1-1,-1 0,1 1,-1-1,0 1,1-1,-1 1,0-1,1 1,-1-1,0 1,0-1,1 1,-1 0,0-1,0 1,0-1,0 1,0 0,0-1,0 1,0-1,0 1,0-1,0 1,0 0,0-1,-1 1,1-1,0 1,0-1,-1 1,1-1,0 1,-1-1,1 1,0-1,-1 1,1-1,-1 1,1-1,0 0,-1 1,1-1,-1 0,0 1,1-1,-1 0,1 0,-1 0,-20 16,-1-2,-1 0,0-2,-1-1,0 0,-23 5,10-2,-160 66,196-80,1 0,-1 0,1 0,-1 0,1 0,-1 1,1-1,-1 0,1 0,-1 0,1 0,-1 1,1-1,-1 0,1 0,-1 1,1-1,-1 0,1 1,0-1,-1 0,1 1,0-1,-1 1,1-1,0 1,-1-1,1 1,0-1,0 1,0-1,-1 1,1-1,0 1,0-1,0 1,0-1,0 1,0-1,0 1,0-1,0 1,0-1,1 1,-1-1,0 1,0-1,0 1,1-1,-1 1,0-1,0 1,1-1,-1 1,0-1,1 0,-1 1,1-1,-1 0,0 1,1-1,-1 0,1 1,-1-1,1 0,-1 0,1 0,-1 1,1-1,-1 0,42 4,279-59,-100 11,-80 15,-177 32,-428 116,332-84,132-35,-1 0,1-1,-1 1,1 0,-1 0,1-1,0 1,-1 0,1 0,-1 0,0 0,1 0,-1 0,1 0,-1 0,1 0,-1 0,1 0,-1 0,1 0,-1 0,1 1,-1-1,1 0,0 0,-1 1,1-1,-1 0,1 0,-1 1,1-1,0 0,-1 1,1-1,0 1,-1-1,1 0,0 1,0-1,-1 1,1-1,0 1,0-1,0 1,0-1,0 1,-1-1,1 1,0-1,0 1,0-1,0 1,1-1,-1 1,0-1,0 1,0-1,0 1,0-1,1 1,-1-1,0 1,0-1,1 1,-1-1,0 0,1 1,-1-1,0 0,1 1,39 0,284-72,-95 13,-304 62,-203 43,316-40,-6-9,1-2,-1-2,0-1,-1-1,31-12,29-8,223-78,-292 95,-26 9,-173 71,-269 88,351-132,155-29,127-35,96-35,-53 12,-88 16,-142 46,-1 0,1 0,-1 0,1 0,0-1,-1 1,1 0,-1 0,1-1,0 1,-1 0,1 0,0-1,-1 1,1 0,0-1,0 1,-1 0,1-1,0 1,0-1,-1 1,1 0,0-1,0 1,0-1,0 1,0-1,0 1,0 0,0-1,0 1,0-1,0 1,0-1,0 1,0-1,0 1,0 0,0-1,0 1,1-1,-1 1,0 0,0-1,1 1,-1-1,0 1,0 0,1-1,-1 1,0 0,1 0,-1-1,1 1,-1 0,0 0,1-1,-44 2,-279 78,217-49,100-29,-75 22,0-3,-1-4,-66 4,147-20,1 0,-1-1,0 1,0 0,0 0,0 0,1-1,-1 1,0 0,0 0,0 0,0-1,0 1,0 0,0 0,0-1,0 1,0 0,0 0,1-1,-1 1,0 0,-1 0,1-1,0 1,0 0,0 0,0 0,0-1,0 1,0 0,0 0,0-1,0 1,-1 0,1 0,0 0,0-1,33-13,-29 12,418-169,-319 115,-102 54,-1 1,1 0,-1 0,0 0,0 0,0 0,0 0,0-1,0 1,0 0,0 0,0 0,0 0,-1 0,1-1,0 1,-1 0,1 0,-1 0,1 0,-1 0,0 0,1 0,-1 0,0 1,0-1,0 0,1 0,-1 1,0-1,0 0,0 1,0-1,0 1,0-1,0 1,-1-1,1 1,0 0,0 0,0-1,0 1,0 0,-1 0,1 0,0 0,0 1,0-1,0 0,0 0,0 1,-1-1,1 0,0 1,0 0,-192 30,139-18,-126 31,179-45,1 1,-1 0,1 0,-1 0,1 0,-1-1,0 1,1 0,-1 0,1 0,-1 0,0 0,1 1,-1-1,1 0,-1 0,1 0,-1 0,0 1,1-1,-1 0,1 0,-1 1,1-1,-1 1,1-1,-1 0,1 1,0-1,-1 1,1-1,0 1,-1-1,1 1,0-1,-1 1,1-1,0 1,0-1,0 1,0 0,0-1,-1 1,1-1,0 1,0 0,0-1,1 1,-1-1,0 1,0 0,0-1,0 1,0-1,1 1,-1-1,0 1,1 0,157 4,5-27,-202 47,-218 73,221-92,63-20,73 15,-80 5</inkml:trace>
  <inkml:trace contextRef="#ctx0" brushRef="#br0" timeOffset="98830.5">8800 10354,'-40'-98,"-43"-48,83 145,-1 0,1 1,0-1,0 1,-1-1,1 1,0-1,0 1,-1-1,1 1,-1-1,1 1,0-1,-1 1,1-1,-1 1,1 0,-1-1,1 1,-1 0,0-1,1 1,-1 0,1 0,-1 0,0-1,1 1,-1 0,1 0,-1 0,0 0,1 0,-1 0,0 0,1 0,-1 1,1-1,-1 0,0 0,1 0,-1 1,1-1,-1 0,1 1,-1-1,1 0,-1 1,1-1,-1 1,1-1,-1 1,1-1,0 1,-1-1,1 1,0-1,0 1,-1-1,1 1,0-1,0 1,0 0,-14 39,-18 109,22-122,10-27,1-1,-1 1,0 0,0-1,0 1,0 0,-1-1,1 1,0 0,0-1,0 1,0 0,0-1,0 1,0 0,-1 0,1-1,0 1,0 0,0-1,-1 1,1 0,0 0,0 0,-1-1,1 1,0 0,0 0,-1 0,1-1,0 1,-1 0,1 0,0 0,-1 0,1 0,0 0,-1 0,1 0,0 0,-1 0,1 0,0 0,-1 0,1 0,0 0,-1 0,1 0,0 0,0 1,-1-1,1 0,0 0,-1 0,1 0,0 1,0-1,-1 0,1 0,0 1,0-1,-1 0,-6-163,9 105,-2 45,0-20,1 48,-1 0,-12 58,11-74,1 1,-1 0,0 0,0-1,1 1,-1 0,0-1,0 1,1 0,-1-1,0 1,1-1,-1 1,1-1,-1 0,1 1,-1-1,1 1,-1-1,1 0,-1 1,1-1,0 0,0 0,-1 1,1-1,0 0,0 0,0 0,0 1,0-1,0 0,0 0,0 0,0 1,0-1,0 0,1 0,-2-7,1 1,0 0,0 0,1 0,0-1,1 1,-1 0,1 0,1 0,-1 1,1-1,0 1,1-1,0 1,0 0,0 0,0 1,4-4,-8 10,0-1,0 0,0 0,0 0,0 0,0 1,1-1,-1 0,0 0,0 0,0 0,0 1,0-1,1 0,-1 0,0 0,0 0,0 0,1 0,-1 1,0-1,0 0,0 0,1 0,-1 0,0 0,0 0,0 0,1 0,-1 0,0 0,0 0,1 0,-1 0,0 0,0 0,0 0,1-1,-1 1,0 0,0 0,0 0,0 0,1 0,-1 0,-7 22,-26 36,62-97,1 1,2 2,1 1,30-23,-37 42,-27 16,1 1,0-1,-1 0,1 0,0 1,0-1,0 0,-1 0,1 1,0-1,0 0,0 1,0-1,-1 0,1 1,0-1,0 0,0 1,0-1,0 0,0 1,0-1,0 0,0 1,0-1,0 0,0 1,0-1,0 1,1-1,-1 0,0 1,0-1,0 0,0 0,1 1,-1-1,0 0,0 1,0-1,1 0,-1 0,0 0,1 1,-1-1,0 0,0 0,1 0,-1 0,0 1,1-1,-1 0,1 0,-1 0,0 0,1 0,-1 0,0 0,1 0,-1 0,-7 10,0 0,-1 0,-1-1,1 0,-2 0,1-1,-1 0,0-1,-4 2,-6 6,49-11,19-13,-1-2,-1-2,0-2,-1-2,-1-2,27-17,-62 20,-34 15,-23 13,1 3,1 1,0 2,1 2,-17 13,2-4,48-23,6-5,1 1,-1 1,1-1,0 1,0 0,0 0,0 0,0 1,0 0,1 0,0 0,0 0,0 1,-2 3,7-7,0 0,-1 0,1 0,0 0,-1 0,1 1,0-1,0-1,0 1,0 0,0 0,0 0,0 0,1-1,-1 1,0 0,0-1,0 1,1-1,-1 0,0 1,1-1,-1 0,0 0,1 0,-1 0,0 0,1 0,-1 0,0 0,1 0,-1-1,0 1,0 0,1-1,-1 0,-1 1,304-59,286-76,-540 121,-800 248,727-225,37-7,40-4,338-59,-256 35,-92 14,-37 8,-31 10,-261 95,85-52,170-37,31-12,-1 0,0 0,1 0,-1 0,0 0,0 1,1-1,-1 0,0 0,1 0,-1 0,0 1,0-1,1 0,-1 0,0 0,0 1,1-1,-1 0,0 0,0 1,0-1,1 0,-1 1,0-1,0 0,0 0,0 1,0-1,0 0,0 1,0-1,0 0,0 1,0-1,0 0,0 1,0-1,0 0,0 1,0-1,0 0,0 1,0-1,-1 0,1 1,0-1,0 0,0 0,0 1,-1-1,1 0,139-20,340-68,-257 36,-245 46,-181 50,-235 55,497-102,690-129,-458 58,-273 59,-59 16,-445 116,261-62,226-56,-1 1,1 0,-1 0,1 0,-1-1,0 1,1 0,-1 0,0 0,1 0,-1 0,1 0,-1 0,0 0,1 0,-1 1,0-1,1 0,-1 0,1 0,-1 1,1-1,-1 0,1 1,-1-1,1 0,-1 1,1-1,-1 1,1-1,-1 1,1-1,0 1,-1-1,1 1,0-1,-1 1,1 0,0-1,0 1,0-1,0 1,0 0,-1-1,1 1,0-1,0 1,0 0,1-1,-1 1,0 0,0-1,0 1,0-1,1 1,148-29,747-160,-850 178,64-25,-110 35,0 0,0 1,-1-1,1 0,0 0,0 0,-1 0,1 0,0 0,-1 0,1 0,0 0,0 0,-1 0,1 0,0 0,-1 0,1 0,0 0,0 0,-1 0,1 0,0 0,0-1,-1 1,1 0,0 0,0 0,0 0,-1-1,1 1,0 0,0 0,0 0,-1-1,1 1,0 0,0 0,0-1,0 1,0 0,0 0,0-1,-1 1,1 0,0-1,0 1,0 0,0 0,0-1,0 1,0 0,1-1,-1 1,0 0,-99 22,2 5,-51 23,60-20,-499 177,558-195,29-12,1 0,-1 0,0 0,1 0,-1 0,0 0,1 0,-1 0,0 0,1 0,-1 0,0 0,1 0,-1 0,0 0,1 0,-1 1,0-1,1 0,-1 0,0 0,0 1,1-1,-1 0,0 0,0 0,1 1,-1-1,0 0,0 1,0-1,0 0,0 0,1 1,-1-1,0 0,0 1,0-1,0 0,0 1,0-1,0 0,0 1,0-1,0 0,0 1,0-1,0 0,0 1,0-1,-1 0,1 1,245-39,296-82,14-16,-444 94,-112 43,0-1,0 0,0 1,1-1,-1 0,0 0,0 1,0-1,1 0,-1 0,0 0,0 0,0 0,0 0,0-1,1 1,-1 0,0 0,0-1,0 1,1 0,-1-1,0 1,0 0,1-1,-1 1,0-1,1 0,-1 1,1-1,-1 1,1-1,-1 0,1 0,-1 1,1-1,-1 0,1 0,0 1,0-1,-1 0,1 0,0 0,0 1,0-1,0 0,0 0,0 0,0 0,0 0,0 1,0-1,1 0,-1 0,0 0,0 1,1-1,-1 0,1 0,-1 1,1-1,-1 0,1 1,-1-1,1 0,0 0,-197 31,124-15,-347 81,7 17,382-101,30-12,0 0,1 0,-1 1,0-1,0 0,1 0,-1 0,0 0,0 1,1-1,-1 0,0 0,0 1,0-1,0 0,1 0,-1 1,0-1,0 0,0 0,0 1,0-1,0 0,0 1,0-1,0 0,0 1,0-1,0 0,0 0,0 1,0-1,0 0,0 1,0-1,0 0,0 1,0-1,-1 0,1 0,0 1,0-1,0 0,0 0,-1 1,1-1,0 0,0 0,-1 0,1 0,0 1,0-1,-1 0,1 0,0 0,0 0,-1 0,1 0,-1 0,19 2,0-1,-1-1,1-1,0-1,-1 0,1-2,-1 1,2-3,26-3,354-77,35-29,-185 25,-202 57,-46 32,0 1,-1-1,1 1,0-1,-1 0,1 1,-1-1,1 0,-1 0,1 1,-1-1,1 0,-1 0,0 0,1 0,-1 0,0 0,0 1,0-1,0 0,0 0,0 0,0 0,0 0,0 0,0 0,0 0,0 0,-1 1,1-1,0 0,-1 0,1 0,-1 0,1 1,-1-1,1 0,-1 0,1 1,-1-1,0 0,0 1,1-1,-1 1,0-1,0 1,1-1,-1 1,0 0,0-1,0 1,0 0,0 0,0-1,0 1,1 0,-1 0,0 0,-21-3,1 1,-1 1,1 1,-1 1,1 1,0 1,-1 0,1 2,1 0,-1 2,-10 4,-540 175,923-281,152-39,-298 68,-172 47,-57 12,-276 84,-320 84,565-145,79-14,136-27,-22 3,1 6,11 5,18 16,-168-5,0 0,-1 0,1-1,-1 1,1 0,0 1,-1-1,1 0,-1 0,1 0,0 0,-1 0,1 0,-1 1,1-1,-1 0,1 1,0-1,-1 0,1 1,-1-1,0 1,1-1,-1 0,1 1,-1-1,0 1,1-1,-1 1,0 0,1-1,-1 1,0-1,0 1,0-1,0 1,0 0,1-1,-1 1,0-1,0 1,0 0,0-1,-1 1,1 0,0-1,0 1,0-1,0 1,-1-1,1 1,0 0,-1-1,1 1,0-1,-1 1,1-1,0 0,-1 1,1-1,-1 1,1-1,-1 0,1 1,-1-1,1 0,-1 1,-40 22,-51 13,-3-4,0-4,-14-2,14-3,81-19,-55 27,70-30,-1 0,0 0,1 1,0-1,-1 0,1 0,0 0,-1 0,1 0,0 0,0 0,0-1,0 1,0 0,0 0,0-1,0 1,0 0,0-1,0 1,1-1,-1 0,0 1,0-1,0 0,1 0,-1 1,0-1,0 0,1 0,-1-1,0 1,0 0,1 0,0-1,-1 1,66 3,0-4,0-2,32-8,101-5,-110 16,-113 13,-481 158,437-137,96-23,283-39,-271 22,-17 2,-50 12,-62 16,2 4,0 4,1 4,83-36,1 0,-1 0,0 0,1 1,-1-1,1 1,-1-1,1 1,-1 0,1 0,0-1,-1 1,1 0,0 0,-1 0,1 0,0 1,0-1,0 0,0 0,0 1,0-1,1 1,-1-1,0 1,1-1,-1 1,1-1,-1 1,1-1,0 1,-1-1,1 1,0 0,0-1,0 1,1 0,-1-1,0 1,1-1,-1 1,1-1,-1 1,1-1,0 1,-1-1,1 1,0-1,0 0,0 1,7 0,1 0,-1-1,0 0,1 0,-1-1,1 0,-1-1,0 0,1 0,-1-1,3 0,7-1,205-33,-116 17,-108 19,1 0,-1 1,1-1,-1 1,1-1,-1 1,1-1,-1 1,1 0,0-1,-1 1,1 0,0-1,0 1,0-1,-1 1,1 0,0 0,0-1,0 1,0 0,0-1,0 1,0 0,0-1,0 1,0 0,1-1,-1 1,0 0,0-1,1 1,-1 0,0-1,1 1,-1-1,1 1,-1 0,1-1,-1 1,1-1,-1 0,1 1,-1-1,1 1,0-1,-1 0,1 1,-1-1,1 0,-197 75,197-74,-1-1,1 0,-1 0,1 0,-1 1,0-1,1 0,-1 0,1 1,-1-1,0 0,1 1,-1-1,0 1,1-1,-1 0,0 1,0-1,1 1,-1-1,0 1,0-1,0 1,0-1,1 1,-1-1,0 1,0-1,0 1,0-1,0 1,0-1,0 1,-1-1,1 1,0-1,0 0,0 1,0-1,-1 1,1-1,0 1,0-1,-1 1,1-1,0 0,-1 1,1-1,0 0,-1 1,1-1,-1 0,1 0,0 1,-1-1,1 0,-1 0,1 0,-1 1,1-1,-1 0,43 6,-21-6,1-1,-1 0,0-1,0-2,0 0,20-7,-76 25,1 2,1 0,1 3,0 0,-5 7,24-11,23-12,29-11,3-7,-1-2,-1-1,0-2,9-9,-34 19,-22 8,-28 12,21-5,0 0,1 0,-2-1,1-1,0 0,-1-1,1-1,-1 0,0-1,-12-2,26 2,0 0,0 0,1-1,-1 1,0 0,0-1,1 1,-1 0,0-1,1 1,-1-1,0 1,1-1,-1 0,1 1,-1-1,1 1,-1-1,1 0,-1 0,1 1,0-1,-1 0,1 0,0 1,0-1,0 0,-1 0,1 1,0-1,0 0,0 0,0 0,0 0,1 1,-1-1,0 0,0 0,0 0,1 1,-1-1,0 0,1 1,-1-1,1 0,-1 1,1-1,-1 0,1 1,-1-1,1 1,0-1,31-33,130-67,-138 84,-1-2,-1 0,0-2,-2 0,0-1,-2-1,0-1,-2-1,-1 0,0-1,-2 0,-1-1,0-4,-11 26,1 1,-1-1,0 1,0-1,0 1,-1-1,0 0,0 1,0-1,0 0,-1 1,1-1,-1 1,0-1,-1 1,1-1,-1 1,0 0,0 0,0 0,-1 0,1 0,-1 0,0 1,0-1,0 1,-1 0,1 0,-1 0,1 0,-1 0,0 1,0 0,-1 0,1 0,0 0,-1 1,-3-1,-19-3,0 2,0 2,-1 0,1 1,0 2,0 1,-23 5,29-5,-36 5,1 3,0 1,0 3,2 3,0 2,1 2,-23 15,67-31,5-5,1 0,-1 1,1 0,0-1,0 1,0 1,0-1,0 0,1 1,-1-1,1 1,-1 0,1 0,0 0,0 0,0 0,0 1,3-2,0 0,0-1,1 1,-1-1,0 0,1 1,-1-1,1 0,-1 0,1 1,-1-1,1-1,0 1,0 0,-1 0,1-1,0 1,0-1,0 1,0-1,0 0,0 1,0-1,0 0,0-1,0 1,1 0,1 0,57-1,-1-3,1-2,-1-3,0-3,-1-2,0-3,-1-2,3-5,-39 16,9-1,-16 5,0 0,0-1,-1 0,1-1,-1-1,0 0,-1-1,0-1,0 0,-1 0,0-1,2-3,-12 10,0 0,0 0,0 0,0 0,-1 0,1 0,-1 0,0-1,0 1,0-1,0 1,0-1,-1 1,0-1,0 1,0-1,0 1,0-1,-1 1,1-1,-1 1,0-1,0 1,0-1,-1 1,1 0,-1 0,0 0,0 0,0 0,0 0,0 0,-1 1,1-1,-1 1,0 0,0 0,0 0,0 0,0 0,0 0,0 1,0 0,-1-1,1 1,-2 0,-27-6,-1 1,0 1,0 2,0 1,0 2,-28 3,1-1,16-1,0 2,0 2,0 1,1 3,0 2,-16 7,59-19,1 1,-1 0,0-1,0 1,1 0,-1-1,0 1,1 0,-1 0,0 0,1-1,-1 1,0 0,1 0,-1 0,0 0,1 0,-1-1,1 1,-1 0,0 0,1 0,-1 0,0 0,1 0,-1 0,1 0,-1 1,0-1,1 0,-1 0,1 0,-1 0,0 0,1 1,-1-1,0 0,1 0,-1 1,0-1,0 0,1 0,-1 1,0-1,0 0,1 1,-1-1,0 0,0 1,0-1,0 0,1 1,-1-1,0 1,0-1,0 0,0 1,0-1,0 1,0-1,0 0,0 1,60-10,-1-2,0-3,53-21,-62 20,15-5,-2-3,0-3,-1-2,-2-3,1-4,-55 31,-3 3,1-1,-1 1,0-1,-1 0,1 0,0 0,0 0,-1 0,1-1,-1 1,0-1,0 0,0 1,0-1,0 0,-1 0,1-1,0 0,-4 2,0 0,0 1,0-1,0 1,0 0,-1 0,1 0,0 0,-1 0,1 0,-1 0,1 1,0-1,-1 1,1 0,-1 0,0 0,1 0,-1 0,1 0,-1 1,1-1,0 1,-2 0,0 0,-52 9,0 3,1 2,0 3,2 2,0 2,-13 10,-13 3,-210 92,251-99,38-28,0 1,-1 0,1 0,0-1,0 1,0 0,0-1,0 1,0 0,1 0,-1-1,0 1,0 0,0-1,1 1,-1 0,0-1,1 1,-1 0,1-1,-1 1,0-1,1 1,-1-1,1 1,0-1,-1 1,1-1,-1 0,1 1,0-1,-1 0,1 1,0-1,-1 0,1 0,0 0,-1 1,1-1,0 0,0 0,-1 0,1 0,0 0,-1 0,1-1,0 1,0 0,-1 0,1 0,0-1,-1 1,1 0,-1-1,1 1,0 0,0-1,42-1,1-2,-1-2,1-2,-2-2,41-15,2 2,-52 14,21-3,0-2,-1-3,-1-1,0-4,-2-1,35-22,-81 41,0 3,-1-1,0 1,0-1,0 0,0-1,0 1,0 0,-1-1,1 0,-1 1,0-1,1 0,-1 0,-1-1,1 1,0 0,-1 0,0-1,1-1,-4 3,-1 0,1 0,-1 0,0 0,1 0,-1 1,0 0,0-1,0 1,0 0,0 1,-1-1,1 0,0 1,0 0,0-1,-1 1,1 1,0-1,0 0,-3 2,1-2,-249 36,209-27,-225 55,-47 28,27-8,-238 56,598-148,549-118,-349 52,-249 66,-38-1,-21 12,-1 2,0 1,1 2,-23 8,0-1,-595 155,656-170,0 0,0 0,0 0,0 1,0-1,1 0,-1 0,0 0,0 1,0-1,0 0,0 0,0 0,0 1,0-1,0 0,0 0,0 0,0 1,0-1,0 0,0 0,27-3,623-137,-499 96,-147 35,-25 10,-393 107,123-31,246-56,46-20,0 0,0 1,0-1,0 0,0 0,0 0,0 0,0 0,0 0,1 0,-1-1,0 1,1 0,-1-1,0 1,1 0,-1-1,1 0,-1 1,1-1,-1 0,1 0,-1 0,1 0,-1 0,1 0,-1 0,2-1,-3 1,45 0,0-2,-1-2,1-2,39-11,1 2,51-21,-137 36,0 0,1 1,-1-1,0 0,0 1,1-1,-1 0,0 0,0 0,1 0,-1 0,0 0,0 0,0 0,1 0,-1 0,0 0,0-1,1 1,-1 0,0 0,0-1,1 1,-1-1,0 1,1-1,-1 1,0-1,1 1,-1-1,1 1,-1-1,1 0,-1 1,1-1,0 0,-1 1,1-1,0 0,-1 1,1-1,0 0,0 0,0 0,0 1,0-1,0 0,0 0,0 0,0 1,0-1,0 0,0 0,0 1,1-1,-1 0,0 0,1 1,-1-1,0 0,1 1,-1-1,1 0,-1 1,1-1,-1 1,2-1,-135 18,13 9,120-25,0-1,0 1,0-1,0 0,0 1,0-1,0 1,0-1,0 1,0-1,0 1,0-1,0 1,0-1,0 1,0-1,0 1,1-1,-1 1,0-1,0 0,0 1,1-1,-1 1,0-1,1 0,-1 1,0-1,1 0,-1 1,1-1,-1 0,0 0,1 1,-1-1,1 0,-1 0,1 0,-1 0,1 0,-1 0,1 1,-1-1,1 0,-1 0,1 0,-1-1,0 1,1 0,-1 0,1 0,-1 0,1 0,-1 0,1-1,-1 1,1 0,-1 0,0-1,1 1,-1 0,0-1,1 1,-1 0,0-1,1 1,-1 0,398-1,-372 1</inkml:trace>
  <inkml:trace contextRef="#ctx0" brushRef="#br0" timeOffset="100629.53">7925 10438,'-3'-7,"0"0,1 0,-1 0,2-1,-1 1,1 0,0-1,1 1,-1-1,1 1,1-1,0 1,0-1,0 1,1 0,0 0,0-1,1 1,0 1,0-1,1 0,0 1,0-1,0 1,1 1,0-1,0 0,0 1,5-3,2-2,-1-1,0 0,-1-1,0 0,-1 0,0-1,-1 0,-1 0,0-1,0 0,-15-45,2 41,4 18,1 0,-1-1,1 1,-1 0,1 0,-1 0,1 1,0-1,-1 0,1 1,-1-1,1 0,0 1,-1 0,1-1,0 1,-1 0,1 0,0-1,0 1,0 0,0 0,0 0,0 0,0 1,0-1,0 0,0 0,1 1,-1-1,0 0,1 1,-1-1,1 0,-1 2,-1 1,-18 21,9-12,0 0,0 0,1 2,1-1,1 1,0 0,0 1,2 0,0 0,1 1,-3 15,7-23,0 0,0 0,0-1,-2 1,1-1,-1 1,0-1,0 0,-1 0,-1 0,1-1,-1 1,0-1,-1 0,1-1,-4 3,-154 123,119-124,-72 22,117-33,-1 3,1 0,-1 0,0 0,1 0,-1 0,1 0,-1 0,0-1,1 1,-1 0,0 0,1 0,-1-1,0 1,1 0,-1 0,0-1,1 1,-1 0,0-1,0 1,1 0,-1-1,0 1,0-1,0 1,0 0,0-1,1 1,-1-1,0 1,0 0,0-1,0 1,0-1,0 1,0-1,0 1,0 0,-1-1,1 1,0-1,0 1,0 0,0-1,-1 1,1 0,0-1,0 1,-1 0,1-1,0 1,0 0,-1-1,1 1,0 0,-1 0,1-1,0 1,-1 0,1 0,-1 0,1 0,0 0,-1-1,1 1,-115 20,115-20,-1 0,1-1,-1 1,1 0,-1-1,1 1,-1 0,1-1,-1 1,1-1,-1 1,1-1,0 1,-1-1,1 1,0-1,0 1,-1-1,1 1,0-1,0 1,0-1,0 0,0 1,-1-1,1 0,0 1,0-1,1 1,-1-1,0 0,0 1,0-1,0 1,0-1,1 1,-1-1,0 0,0 1,1-1,-1 1,1-1,-1 1,0-1,1 1,-1 0,1-1,-1 1,1 0,-1-1,1 1,-1 0,1-1,-1 1,1 0,0 0,-1 0,1-1,-1 1,1 0,0 0,-1 0,1 0,80-35,-62 27</inkml:trace>
  <inkml:trace contextRef="#ctx0" brushRef="#br0" timeOffset="105491.927">7699 10325,'20'-12,"1"0,-2-2,0 0,0-1,-2 0,0-2,10-11,-6 6,1 1,0 1,2 1,1 1,0 1,6-1,-25 14,0 1,0 1,0-1,1 1,-1 0,1 0,-1 1,1 0,-1 0,1 1,0 0,-1 0,1 0,0 1,-1 0,2 0,-8 1,0 0,0-1,0 1,0 0,0-1,0 1,0 0,-1-1,1 1,-1-1,1 1,-1-1,0 1,0-1,0 1,0-1,1 1,-2-1,1 0,0 0,0 0,0 0,-1 1,1-2,0 1,-1 0,1 0,-1 0,1-1,-1 1,1 0,-2-1,0 3,-185 112,185-114,0 1,0-1,1 1,-1 0,1 0,0 0,-1 0,1 0,0 0,0 1,0-1,1 1,-1 0,1-1,-1 1,1 0,0 0,0 0,0 0,0 0,1 0,-1 0,1 0,0 0,0 0,0 0,0 0,0 0,1 0,-1 0,1 0,0 0,0 0,0 1,3-4,-1 1,0-1,0 0,0 0,0 0,0-1,0 1,0-1,0 1,0-1,0 0,0 0,0-1,0 1,0-1,-1 1,1-1,-1 0,1 0,-1 0,1-1,2 1,39-28,-1-2,-1-2,-2-1,21-25,-172 124,-161 110,107-34,152-138,26-27,115-91,-83 82,130-75,81-36,-255 145,0 0,0 0,0 0,0 0,1 0,-1 0,0-1,0 1,0 0,0-1,0 1,0-1,0 1,0-1,0 1,0-1,0 0,0 1,0-1,0 0,-1 0,1 0,0 0,0 1,-1-1,1 0,-1 0,1-1,-1 1,1 0,-1 0,0 0,1 0,-1 0,0 0,0 0,0-1,0 1,0 0,0 0,0 0,0 0,-1 0,1-1,0 1,-1 0,1 0,0 0,-1 0,0 0,1 0,-1 0,0 0,1 0,-9 0,0 1,0-1,0 2,0-1,0 1,0 0,1 1,-1 0,0 1,1 0,0 0,-1 0,0 2,-7 1,-56 24,2 3,-64 40,26-15,-92 62,165-71,34-45,0-1,-1 0,1 1,-1-1,0 0,0 0,0 0,0 0,-1-1,1 1,-1-1,1 1,-1-1,0 0,0 0,0 0,0 0,0-1,-1 1,1-1,0 0,-1 0,0 1,-49 9,2 3,-1 3,2 1,0 3,-1 4,-160 67,64-19,392-195,-145 69,-84 46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55.6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1158 3164,'-110'230,"11"5,-53 195,175-467,155-392,-1-52,-153 434,-10 63,55 324,-2-220,-64-116,0-1,0 1,1-1,-1 0,1 0,0 0,0 0,0-1,1 1,-1-1,0 0,1-1,-1 1,1-1,0 0,0 0,-1 0,1 0,0-1,0 0,0 0,-1-1,1 1,0-1,0 0,4-1,1-4,1 0,-1 0,0-1,-1-1,0 1,0-1,0-1,-1 0,-1 0,1 0,-2-1,1 0,-1-1,4-9,13-32,-2-1,-3-2,-2 1,-2-2,-3 0,-8 44,15-119,-17 117</inkml:trace>
  <inkml:trace contextRef="#ctx0" brushRef="#br0" timeOffset="4011.134">2315 3079,'-2'-1,"1"0,-1-1,0 1,0 0,0 0,0 0,0 0,0 1,0-1,0 0,0 1,0-1,-1 1,1 0,0 0,0 0,0 0,-1 0,1 0,0 1,0-1,0 1,0 0,0-1,0 1,0 0,0 0,0 0,0 0,0 1,0-1,-1 2,-49 53,45-41,-1 0,2 0,0 1,0-1,2 1,0 1,1-1,-1 14,3-26,1 1,0 0,0 0,0 0,0-1,1 1,0 0,0-1,0 1,1 0,-1-1,1 1,0-1,0 0,1 0,-1 0,1 0,0 0,0 0,0-1,1 1,-1-1,1 0,0 0,0-1,0 1,0-1,0 1,1-1,-1-1,1 1,-1 0,4-1,0 1,-1-1,1 0,-1-1,1 0,0 0,-1-1,1 1,0-2,-1 1,1-1,-1 0,0-1,0 0,0 0,0 0,0-1,0 0,-1 0,0-1,0 0,0 0,4-6,-1 2,0 0,-1 0,-1-1,0 0,0 0,-1-1,0 0,-1 0,0-1,-1 1,0-1,-1 0,0 0,0-8,-2 14,0 0,0 0,-1 0,0 0,0 0,0 0,-1 0,0 0,0 0,-1 0,0 0,0 1,0-1,-1 0,1 1,-1 0,-1 0,1 0,-1 0,0 0,0 1,0-1,0 1,-1 0,0 1,0-1,0 1,0 0,0 0,-5-2,4 3,0 0,-1 1,1 0,0 0,-1 0,1 1,0 0,-1 0,1 0,0 1,0 0,-1 0,1 1,0-1,0 1,0 1,0-1,1 1,-1 0,1 0,-1 1,1 0,0 0,-2 2,-7 9</inkml:trace>
  <inkml:trace contextRef="#ctx0" brushRef="#br0" timeOffset="4332.62">2823 2317,'-5'53,"3"22,2 8,6-6,2-10,-1-12,-1-11,3-8,0-5,-1-4,2-1,0 0,-2 0,-2 1,2-5,1-1,-2-4</inkml:trace>
  <inkml:trace contextRef="#ctx0" brushRef="#br0" timeOffset="4580.006">2540 2769,'43'-10,"34"-7,13-7,-4-3,-12 3,-13 0,-13 5,-9 5,-12 0,-5 3,-7 3</inkml:trace>
  <inkml:trace contextRef="#ctx0" brushRef="#br0" timeOffset="4897.625">3246 2684,'37'-14,"-1"-1,-1-1,-1-3,0 0,-2-2,0-2,-1-1,14-15,6-36,-50 73,0 0,0 0,0 0,0 1,-1-1,1 0,-1 0,1-1,-1 1,0 0,0 0,0 0,0 0,0 0,0 0,-1 0,1 0,0 0,-1 0,0 0,0 0,1 0,-1 0,0 0,0 1,-1-1,1 0,0 1,-1-1,1 0,-1 1,1 0,-1-1,0 1,1 0,-1 0,0 0,0 0,0 0,-1 0,-7 1,1-1,-1 2,0-1,0 2,0-1,1 1,-1 0,1 1,0 0,0 1,0 0,0 0,0 1,1 0,0 1,0 0,0 0,1 0,0 1,-3 4,-7 3,1 0,1 1,0 1,1 0,0 1,2 1,0 0,1 0,1 1,1 0,0 1,1 0,2 1,0-1,1 1,0 5,5-21,0 1,1-1,0 0,0 1,0-1,0 0,1 1,0-1,0 0,0 0,1 0,-1-1,1 1,0 0,1-1,-1 0,1 0,0 0,0 0,0-1,0 0,1 1,0-1,-1-1,1 1,0-1,4 1,1 2,1-1,0-1,0 0,0-1,0 0,0 0,0-1,1-1,-1 0,1 0,-1-1,0-1,0 0,116-43,-108 33</inkml:trace>
  <inkml:trace contextRef="#ctx0" brushRef="#br0" timeOffset="5278.922">0 4547,'215'-44,"-2"-9,-3-10,-3-8,145-75,1660-747,-1926 856,345-144,93-9,-474 178,-42 15</inkml:trace>
  <inkml:trace contextRef="#ctx0" brushRef="#br0" timeOffset="5750.437">4205 2233,'0'4,"0"7,0 7,0-1</inkml:trace>
  <inkml:trace contextRef="#ctx0" brushRef="#br0" timeOffset="5995.344">4347 2543,'0'10,"5"2,1 0</inkml:trace>
  <inkml:trace contextRef="#ctx0" brushRef="#br0" timeOffset="8112.925">5532 1781,'3'39,"1"0,3-1,1 0,1 0,10 21,84 248,-40-129,-57-154</inkml:trace>
  <inkml:trace contextRef="#ctx0" brushRef="#br0" timeOffset="8466.024">5419 1781,'50'-4,"0"1,0 3,0 2,0 2,0 2,-1 2,0 3,-1 1,8 6,-43-15,0 2,1-1,-2 2,1 0,0 0,-1 1,-1 0,1 1,-1 1,0 0,-1 0,0 1,-1 0,0 1,0 0,-1 1,-1-1,0 1,0 1,-1-1,-1 1,0 0,-1 1,0 3,-2-5,-1 1,-1-1,0 1,0-1,-1 1,-1-1,0 1,-1-1,-1 0,1 0,-2 0,0-1,0 1,-1-1,0 0,-1-1,0 0,-1 0,0 0,-1-1,0 0,0-1,-1 0,-1 1,-18 15,-2-1,0-1,-2-1,0-2,-1-2,-28 11,8-20,35-11</inkml:trace>
  <inkml:trace contextRef="#ctx0" brushRef="#br0" timeOffset="9132.767">6547 1893,'-6'11,"-1"1,2 0,-1 0,2 0,-1 0,2 1,0-1,0 1,1 0,1 0,0 0,1 0,0 0,1 0,0 0,1 2,0-13,-1 1,0 0,1 0,-1 0,1-1,0 1,0-1,0 1,0-1,0 0,1 1,-1-1,1-1,-1 1,1 0,0-1,0 1,-1-1,1 0,0 0,0 0,1 0,-1 0,0-1,0 1,0-1,0 0,0 0,1 0,-1-1,1 1,4-1,0-1,0 1,-1-2,1 1,0-1,-1 0,0 0,0-1,0 0,0 0,-1-1,2 0,9-11,0 1,-1-2,-1 0,-1-1,0 0,-1-1,-1-1,1-4,-10 19,0 1,0-1,-1 0,0 1,0-1,-1 0,1 0,-1 0,0 0,0-1,-1 1,1 0,-1 0,0-1,-1 1,1 0,-1 0,0 0,0 0,-1 0,0 0,1 0,-2 0,1 0,-1 1,1-1,-1 1,0 0,-1 0,1 0,-1 0,0 0,1 1,-2 0,1-1,0 2,-1-1,1 0,-1 1,0 0,0 0,-4-1,-46 10,31 3</inkml:trace>
  <inkml:trace contextRef="#ctx0" brushRef="#br0" timeOffset="11452.492">3670 5676,'313'-627,"-200"383,-87 161,-8 204,-18-113,2 0,-1 1,1-1,0 0,1 0,0 0,0-1,1 1,0-1,0 1,0-1,1-1,1 1,-1-1,1 1,0-2,0 1,0-1,1 0,0 0,0 0,0-1,1-1,0 1,-1-1,1 0,0-1,0 0,1 0,-1-1,5 1,1-5,0-1,0-1,0 0,-1-1,0 0,0-1,-1 0,1-1,-2 0,1-1,-1-1,0 0,-1 0,-1-1,1 0,-2-1,1 0,4-10,10-20,-1-2,-3 0,-1-2,-2 0,-3 0,-1-3,-6 29,1-4</inkml:trace>
  <inkml:trace contextRef="#ctx0" brushRef="#br0" timeOffset="11765.52">4769 4801,'29'-19,"-1"-2,-1 0,0-2,-2-1,-1-1,-1-1,-2-1,0-1,2-7,15-61,-37 93,-1 0,0 0,0 1,0-1,0 0,-1 0,1 0,-1 0,1 1,-1-1,0 0,0 1,0-1,-1 0,1 1,0-1,-1 1,0 0,0 0,0-1,0 1,0 0,0 1,0-1,0 0,-1 1,1-1,-1 1,1 0,-1-1,0 1,1 1,-4-2,-1 0,-1 0,0 1,0 0,0 1,0-1,0 1,0 1,0 0,0 0,0 0,1 1,-1 0,0 1,1 0,0 0,-1 0,1 1,1 0,-1 0,0 1,1 0,0 0,0 1,1-1,-1 1,-5 6,0 1,1-1,1 2,0-1,0 1,2 1,0 0,0 0,2 0,-1 0,-1 16,0 102,8-129,0 1,0 0,0 0,1 0,-1-1,1 1,0-1,0 1,1-1,-1 0,1 0,0 0,0 0,1 0,-1-1,1 1,-1-1,1 0,0 0,0 0,1-1,-1 0,1 1,-1-1,2 0,5 1,0-1,0 1,1-2,-1 0,0 0,1-1,-1 0,0-1,1 0,-1-1,0-1,0 1,0-2,0 1,-1-2,6-2,155-103,-131 81,-14 10</inkml:trace>
  <inkml:trace contextRef="#ctx0" brushRef="#br0" timeOffset="15921.157">5249 4462,'137'-30,"-121"22,0 1,0-2,-1 0,-1-1,1-1,-2 0,1-1,-2 0,1-1,-2 0,0-1,0-1,-2 1,0-1,0-1,-1 0,-1-2,-5 16,-1 0,0 0,0-1,0 1,0 0,-1-1,1 1,-1-1,1 1,-1-1,0 1,0-1,0 1,0 0,0-1,-1 1,1-1,-1 1,1-1,-1 1,0 0,0-1,0 1,0 0,-1 0,1 0,0 0,-1 0,0 0,1 0,-1 0,0 1,0-1,0 1,0-1,0 1,0 0,-1 0,1 0,0 0,0 0,-1 0,1 1,-1-1,0 1,-6-1,1 0,-1 1,0 0,1 1,-1 0,1 0,-1 1,1 0,0 0,-1 1,1 0,1 1,-1 0,0 0,1 0,0 1,0 0,0 1,-5 5,-106 127,60-17,57-117,0 1,0-1,0 1,1-1,0 1,0-1,0 1,0 0,1-1,0 1,-1-1,2 1,-1-1,0 0,1 1,0-1,0 0,0 0,1 0,-1 0,1-1,0 1,0-1,0 1,1-1,-1 0,5 2,3 0,1 0,0-1,0 0,1-1,-1 0,1-1,-1-1,1 0,0 0,-1-1,1-1,9-1,7 0,-11 2,0-1,0 0,0-2,0 0,0-1,-1-1,0 0,0-2,0 0,-1 0,1-2,-2 0,0-1,0 0,0-2,-2 1,1-2,9-11,-4-1</inkml:trace>
  <inkml:trace contextRef="#ctx0" brushRef="#br0" timeOffset="16888.657">6181 3898,'-25'9,"2"2,0 0,0 2,1 0,0 2,2 0,-1 1,2 2,0-1,2 2,-11 13,25-27,-1-1,1 1,0 0,0-1,0 2,1-1,-1 0,1 0,1 1,-1-1,1 1,0-1,0 1,0 0,1-1,0 1,0 0,0-1,1 1,0 0,0-1,0 1,1-1,0 1,0-1,0 0,1 0,0 0,0 0,0 0,0-1,1 1,0-1,0 0,0 0,0 0,1-1,-1 1,1-1,1 0,7-2,0 0,0-1,0 0,0-1,-1-1,1 0,0-1,0 0,-1-1,0 0,0-1,0-1,0 1,-1-2,0 0,0 0,-1-1,0 0,0-1,-1 0,0-1,0 1,-1-2,3-6,15-17,-1-1,-2-2,-2 0,-2-1,-1-1,-1-1,4-23,-20 60,18-47,-2-1,-3 0,7-50,-20 90,0-1,-1 1,0-1,-1 1,-1-1,0 1,0-1,-1 1,-1 0,1 0,-2 0,0 1,0 0,-4-6,5 10,1 1,-1 0,0 0,-1 0,1 0,-1 0,0 1,0 0,-1 0,1 1,-1-1,0 1,0 0,0 1,0-1,0 1,-1 1,1-1,-1 1,1 0,-1 0,1 1,-1 0,1 0,-7 1,1 2,-1 1,1 1,0-1,0 2,0 0,1 0,0 1,0 0,1 1,0 0,0 1,1 0,0 1,1 0,0 0,0 0,1 1,1 0,0 1,0 0,1 0,0 0,1 0,1 1,0-1,1 1,0 0,1 0,0 0,1 0,0 0,1 0,1 0,2 7,-1 0,1 0,0-1,2 0,1 0,0 0,1-1,1 0,1-1,0 1,1-2,1 0,1 0,0-1,1-1,1 0,0-1,0 0,1-2,1 0,0 0,1-2,0 0,5 1,-9-3,0 0,1-1,-1 0,1-1,0-1,0 0,0-2,1 1,-1-2,1 0,-1-1,1 0,0-1,-1-1,0-1,1 0,-1-1,0 0,-1-2,15-6,-13 3</inkml:trace>
  <inkml:trace contextRef="#ctx0" brushRef="#br0" timeOffset="9718.845">7648 1753,'125'-259,"-81"169,-43 89,1 0,0 0,-1 0,1 0,0 1,0-1,-1 0,1 1,0 0,0-1,0 1,0 0,0 0,0 0,-1 0,1 1,0-1,0 0,0 1,0-1,-1 1,1 0,0-1,0 1,-1 0,1 0,-1 0,1 1,-1-1,1 0,-1 0,0 1,1-1,-1 1,0-1,0 1,0-1,0 1,0 0,-1 0,2 1,12 12,-11-12,0 0,1-1,-1 1,1-1,0 0,0 0,0 0,0 0,0-1,0 1,0-1,0 0,1-1,-1 1,0-1,1 1,-1-1,0-1,1 1,-1-1,0 1,0-1,0 0,1-1,-1 1,0-1,0 0,-1 0,1 0,0 0,-1-1,1 1,-1-1,0 0,2-2,7-7,-1 0,0-1,-1 0,0-1,-1 0,-1-1,0 0,4-11,34-118,-41 120</inkml:trace>
  <inkml:trace contextRef="#ctx0" brushRef="#br0" timeOffset="10380.281">8495 1075,'-4'12,"-1"0,2 0,0 0,0 0,1 0,0 1,1-1,1 1,0-1,1 1,0-1,1 0,0 1,3 7,-3-17,0-1,0 1,0-1,1 1,-1-1,1 0,-1 0,1 0,0 0,0-1,0 1,0-1,0 1,0-1,0 0,0 0,1-1,-1 1,0-1,1 0,-1 1,0-1,1-1,-1 1,0 0,1-1,-1 0,0 0,0 0,0 0,0 0,0 0,0-1,0 0,0 1,0-1,-1 0,1-1,-1 1,1 0,-1-1,0 1,0-1,0 0,0 1,-1-1,1 0,0-3,5-3,-2-1,0 1,0-1,0 0,-1 0,-1-1,0 1,0-1,-1 0,0-10,-1 17,-1 0,0 0,0-1,0 1,-1 0,1 0,-1 0,0 0,0 0,0 0,-1 0,0 0,0 0,0 0,0 1,0-1,-1 1,1-1,-1 1,0 0,0 0,0 1,0-1,-1 0,1 1,-1 0,0 0,1 0,-5-1,3 1,1 0,-1 1,0 0,-1 0,1 0,0 1,0-1,0 1,0 0,0 1,-1-1,1 1,0 0,0 0,0 1,0 0,1-1,-1 2,0-1,1 0,-1 1,1 0,0 0,0 0,0 1,0-1,1 1,-1 0,1 0,0 0,0 1,1-1,-1 2,2-5,1 0,-1 0,1 0,-1 0,1 1,0-1,0 0,-1 0,1 0,0 1,0-1,0 0,0 0,1 0,-1 1,0-1,0 0,1 0,-1 0,1 0,-1 0,1 0,-1 0,1 0,0 0,-1 0,1 0,0 0,0 0,0 0,0 0,-1-1,1 1,0 0,1-1,-1 1,0-1,0 1,0-1,0 1,0-1,0 0,1 0,-1 0,0 1,0-1,0 0,1 0,-1-1,0 1,62-11,-36-4,-1-2,0-1,-2-1,0-1,-1-2,-1 0,-1-1,9-14,12-11,23-19,-35 37,-1 0,-2-2,0-1,-3-2,21-35,-30 36,-1-1,-1 0,-2 0,-1-1,-2-1,-2 1,1-30,-5 53,-1-1,-1 1,0-1,0 1,-2 0,0-1,0 1,-1 0,-1 0,0 0,-1 0,0 1,-1 0,0 0,-1 0,0 1,-6-6,10 14,0 1,-1-1,0 1,1-1,-1 1,0 0,0 1,-1-1,1 1,0 0,0-1,-1 2,1-1,0 1,-1-1,1 1,-1 0,1 1,-1-1,1 1,0 0,0 0,-1 0,1 1,0-1,0 1,0 0,0 0,0 1,1-1,-1 1,1 0,-1 0,1 0,0 0,0 0,1 1,-1-1,1 1,-1 0,1 0,0 0,1 0,-1 0,1 0,0 0,-1 2,-2 12,2 0,-1 0,2 0,1 1,0-1,1 0,1 0,0 0,2 0,0 0,1-1,0 0,2 0,0 0,1 0,7 9,0 10,3 0,0-1,3-1,0-1,3-1,0-1,2-1,1-1,2-1,0-2,10 5,4-13,-40-22</inkml:trace>
  <inkml:trace contextRef="#ctx0" brushRef="#br0" timeOffset="10613.665">8721 483,'48'-29,"45"-28,15-10,5 2,-3 7,-10 9,-9 8,-9 5,-14 5,-14 8,-16 7</inkml:trace>
  <inkml:trace contextRef="#ctx0" brushRef="#br0" timeOffset="18921.874">7367 3361,'85'118,"67"75,-152-191,1-1,0 0,0 1,0-1,0 0,0 0,1 0,-1 1,0-1,0 0,1-1,-1 1,1 0,-1 0,1-1,-1 1,1 0,-1-1,1 0,-1 1,1-1,0 0,-1 0,1 0,0 0,-1 0,1 0,0 0,-1-1,1 1,-1 0,1-1,-1 0,1 1,-1-1,1 0,-1 0,1 0,-1 0,0 0,0 0,1 0,-1 0,0 0,0-1,0 1,0 0,0-1,-1 1,1-1,0 1,7-20,-1-1,-1 0,-1 0,-1 0,-1 0,0 0,-2-20,8-53,9-152,-14 224,1 6</inkml:trace>
  <inkml:trace contextRef="#ctx0" brushRef="#br0" timeOffset="19620.81">8411 2966,'-38'34,"1"2,2 1,2 2,2 1,1 2,2 0,2 2,-2 9,6 22,22-74,0 1,0-1,0 1,0-1,0 1,0 0,1-1,-1 1,1-1,-1 1,1-1,-1 1,1-1,0 0,0 1,-1-1,1 0,0 1,0-1,1 0,-1 0,0 0,0 0,0 0,1 0,-1 0,1-1,-1 1,0 0,1-1,-1 1,1-1,-1 1,1-1,0 0,-1 0,1 0,-1 0,1 0,0 0,-1 0,1 0,-1-1,1 1,1-1,7-1,-1 0,1-1,0 0,-1-1,0 0,0 0,0-1,0 0,-1-1,0 0,0 0,0-1,-1 0,0 0,0 0,0-3,91-136,-97 144,133-204,-111 198,-16 40,-5-18,3 15,26 88,-29-114,0 1,-1-1,1 0,1 1,-1-1,0 0,1-1,-1 1,1 0,0-1,0 1,0-1,0 0,0 0,1 0,-1 0,0-1,1 0,0 1,-1-1,1 0,0-1,-1 1,1-1,0 1,0-1,0 0,-1-1,3 1,6-5,1 0,-1-1,-1 0,1-1,-1 0,0-1,-1 0,0 0,0-1,-1-1,0 0,0 0,-1-1,-1 0,0 0,0 0,3-10,17-24,-2 0,-2-2,-2-1,-2-1,6-27,-17 43,0 0,-3 0,0-1,-2 0,-2 0,-1 1,-2-1,-1 0,-2 0,-1 1,-1 0,-2 0,-10-24,17 53,1-1,-1 1,0 0,-1 0,1 0,-1 0,1 0,-1 0,0 1,-1 0,1-1,0 1,-1 0,0 1,0-1,0 1,0-1,0 1,0 0,0 1,-1-1,1 1,-1 0,1 0,-1 0,0 1,1-1,-1 1,1 0,-1 1,0-1,1 1,-1 0,1 0,-1 0,1 1,-1-1,1 1,0 0,0 0,0 1,0-1,0 1,1 0,-4 3,0 2,0 0,0 1,1 0,0 0,1 0,0 1,0 0,1 0,0 0,1 0,0 1,1-1,0 1,0-1,1 1,1 0,0 0,0 0,1 1,1 8,1 1,0-1,2 0,0-1,1 1,1-1,1 0,0-1,10 15,1-5,1 0,2-1,0-1,2-1,1-1,1-1,1-2,24 16,-46-34,-1 1,1-1,0 0,0 0,0-1,0 1,0-1,1 0,-1-1,1 1,-1-1,1 0,-1 0,1-1,0 0,-1 0,1 0,0-1,-1 1,1-1,0-1,-1 1,0-1,1 0,-1 0,0-1,0 1,0-1,0 0,0-1,-1 1,4-4,4-9,-1 2</inkml:trace>
  <inkml:trace contextRef="#ctx0" brushRef="#br0" timeOffset="19890.392">9370 2486,'7'22,"0"0,2-1,0-1,2 1,0-2,1 1,1-2,1 1,1-2,8 9,-19-24,0 0,0 0,0-1,-1 1,1-1,1 0,-1 0,0 0,0-1,0 1,0-1,1 0,-1 0,0-1,0 1,0-1,0 0,0 0,0 0,0-1,0 1,0-1,0 0,-1 0,1 0,-1-1,1 1,-1-1,0 0,0 0,0 0,0 0,-1 0,1-1,-1 1,0-1,0 0,0 0,-1 1,1-1,0-4,13-19,-1-1,-2-1,-1 0,-1-1,-1 0,3-20,-4-6,-6 31</inkml:trace>
  <inkml:trace contextRef="#ctx0" brushRef="#br0" timeOffset="20238.841">9934 2373,'51'-49,"-3"-3,-2-1,-3-3,-2-1,14-29,-31 11,-24 73,0 0,1 0,-1 0,0 1,-1-1,1 0,0 0,0 0,-1 1,1-1,-1 0,0 1,1-1,-1 0,0 1,0-1,0 1,0-1,0 1,0-1,-1 1,1 0,0 0,-1 0,1-1,-1 1,1 1,-1-1,1 0,-1 0,0 0,1 1,-1-1,0 1,0 0,1-1,-1 1,0 0,0 0,-1 0,-9 3,0-1,0 2,0 0,1 0,0 1,0 1,0-1,0 2,1 0,0 0,1 1,0 0,0 0,0 1,1 0,1 1,-1 0,2 0,-1 0,1 1,-2 7,4-13,1 0,0 1,0-1,0 1,1 0,0 0,0-1,0 2,1-1,0 0,0 0,0 0,1 0,0 1,0-1,1 0,0 0,0 0,0 1,1-1,0 0,0-1,0 1,1 0,0-1,0 1,0-1,1 0,0 0,0 0,0 0,0-1,1 0,0 0,0 1,14 1,-1 1,1-2,0-1,0 0,0-1,1-2,-1 0,1 0,-1-2,1 0,-1-2,0 0,1-1,-1-1,-1-1,17-7,20-2,-31 9</inkml:trace>
  <inkml:trace contextRef="#ctx0" brushRef="#br0" timeOffset="21470.389">5165 6070,'-10'29,"1"0,2 0,1 1,1 0,1 0,2 0,1 0,2 7,-1-23,1 1,0 0,1-1,1 1,0-1,1 0,0 0,2 0,1 4,-4-13,-1 0,1-1,0 0,0 1,0-1,0 0,1 0,0-1,0 1,0-1,0 0,0 0,1 0,-1 0,1-1,0 0,0 0,0 0,0-1,0 1,0-1,0 0,0-1,1 1,-1-1,0 0,3-1,1-1,0-1,-1 0,1 0,0-1,-1 0,0-1,0 0,0 0,-1 0,0-1,0-1,0 1,-1-1,0 0,0 0,0-1,-1 0,0 0,-1 0,0 0,0-1,-1 1,0-1,0 0,-1 0,-1 0,1-1,-1 1,-1 0,0-1,0 1,-1 0,0 0,0-1,-1 1,0 0,-1 0,0 0,0 1,-1-1,-5-7,-3 1,-1 0,-1 1,-1 1,0 0,-1 1,0 0,0 2,-1 0,-1 0,0 2,0 0,-16-4,26 9,-58-22,66 23,0 1,0 0,0 0,0-1,0 1,0 0,1 0,-1 0,0-1,1 1,-1 0,1 0,-1 0,1 0,0 0,-1 0,1 0,0 0,0 0,0 0,0 0,-1 1,1-1,0 0,1 0,-1 1,0-1,0 1,0-1,0 1,0 0,1-1,-1 1,0 0,0 0,0 0,4-3,4-2,10-4,-2 0,1-2,-1 0,-1 0,0-2,-1 0,0-1,-1 0,0-1,-1-1,-1 0,7-22,-1 0,-3-1,0-1,-3-1,-2 1,-1-2,-2 0,2 0,36-272,-46 313,1 0,-1 0,1 0,0 0,-1 0,1 0,0 0,0 0,0 0,0 0,0-1,0 1,0 0,0 0,0 0,0 0,0 0,1 0,-1 0,0 0,1 0,-1 0,1 0,-1 0,1 1,0-1,-1 0,1 0,0 0,-1 1,1-1,0 0,0 1,0-1,0 0,0 1,0-1,0 1,0 0,0-1,0 1,0 0,0 0,0-1,0 1,0 0,0 0,0 0,0 0,0 0,0 1,0-1,0 0,0 0,0 1,0-1,0 0,0 1,0-1,0 1,0 0,0-1,-1 1,1 0,1 0,18 33,-2 1,-1 0,-1 2,4 19,-6-20,44 103,6-3,12 8,181 352,-199-382,-6 2,-5 2,-5 2,5 37,-41-141,-1 0,-1 1,0-1,-1 1,0 0,-2 0,0 0,-1 1,0-1,-2 0,0 0,-1 0,0-1,-2 1,0-1,-1 0,0 0,-1 0,-1-1,0 0,-2 0,1-1,-2-1,-10 13,11-18,0-1,0 0,0 0,-1-1,1 0,-2-1,1 0,0 0,-1-2,0 1,0-1,0-1,0 0,-1-1,1-1,0 1,-1-2,1 0,0 0,0-1,0-1,0 0,0 0,0-2,1 1,0-1,0-1,0 0,0 0,1-1,-1-2,-1-4,1 0,0-2,0 1,2-2,0 1,0-1,2 0,0-1,1 0,0 0,2 0,0-1,1 1,0-2,-3-37,3 0,3 0,5-51,-1 44,3-1,3 2,3-1,2 1,4 1,1 1,26-49,-27 70</inkml:trace>
  <inkml:trace contextRef="#ctx0" brushRef="#br0" timeOffset="22072.792">7141 5026,'-55'63,"2"2,4 3,3 1,2 3,4 2,34-65,0 1,1-1,0 1,0 0,1 0,1 0,0 1,0-1,1 1,0 0,1 0,0 0,1-1,0 1,1 0,0 0,1 0,0-1,0 1,1 0,1-1,0 0,0 0,1 0,4 6,1-6,1-1,1-1,0 1,0-2,0 0,1 0,0-1,0-1,1 0,-1 0,1-2,0 0,0 0,0-1,1-1,-1-1,0 0,1 0,-1-2,0 0,0 0,0-1,4-2,6-2,0 0,0-2,-1 0,0-2,-1 0,0-2,-1 0,0-1,13-13,-25 18,1 0,-2 0,1-1,-1-1,0 1,-1-1,-1-1,0 1,0-1,-1 0,1-4,2-8</inkml:trace>
  <inkml:trace contextRef="#ctx0" brushRef="#br0" timeOffset="22317.842">7367 5309,'-39'24,"-31"17,-9 7,-1-5,9-4,11-5,12-8,13-4,13-5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05.5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86,'39'-17,"148"-21,214 36,442 2,-477-28,540 28,-711 27,-26-14,-105-3,1-4,-1-1,1-4,27-4,21 1,-61 1,140 13,-149-5,1-2,0-2,1-2,16-2,96 3,12 26,295-28,624 0,-890-28,282 28,-30 0,-425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1,'0'9,"0"13,0 8,-5-2,-1 0,0-1,1 1,-3-6,-1 0,2 0,-3-4,0 0,-3 2,1 3,-2-4,0 1,4-4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7:36.84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6434 1488,'-495'331,"167"-129,267-185,61-18,-1-1,1 1,0 0,0-1,0 1,0-1,0 1,0 0,0-1,0 1,1-1,-1 1,1 0,-1-1,1 1,-1 0,1 0,0-1,-1 1,1 0,0 0,0 0,0 0,0 0,0 0,0 0,0 0,0 0,2 0,82-76,4 3,35-19,59-46,-130 97,-28 24,-1-1,-1-1,-1-1,-1 0,12-17,-32 37,0 0,0-1,0 1,0 0,0-1,0 1,0-1,-1 1,1-1,0 1,-1-1,1 1,-1-1,0 1,1-1,-1 0,0 1,0-1,0 0,0 1,0-1,0 0,-1 1,1-1,-1 1,1-1,-1 0,1 1,-1-1,0 1,0 0,0-1,0 1,0-1,0 1,0 0,0 0,0 0,-1 0,1 0,0 0,-1 0,1 0,-1 0,1 1,-1-1,1 1,-1-1,0 1,1-1,-1 1,1 0,-1 0,0 0,1 0,-1 0,0 0,-1 1,-22-1,-1 2,1 1,0 1,0 2,1 0,-1 1,1 2,1 0,0 1,0 2,0 1,-4-1,-582 259,564-252,0-2,-1-2,0-2,-1-2,-35 2,32-18,60-13,80-38,1 5,3 3,24-5,52-26,337-166,-481 229,-169 78,-437 235,306-152,-402 194,661-333,-9 6,0-1,-1-2,0-1,-1 0,0-2,-12 1,11-15,47-18,36-17,2 3,2 3,25-10,-44 24,1001-496,-408 217,-603 287,9-4,-1-2,-1-1,-1-2,10-9,-20 4,-27 28,0 0,0 0,0 0,0 0,-1 1,1-1,0 0,0 0,0 0,-1 0,1 0,0 1,-1-1,1 0,-1 0,1 1,-1-1,1 0,-1 1,0-1,1 0,-1 1,0-1,1 1,-1-1,0 1,0 0,1-1,-1 1,0 0,0-1,0 1,0 0,1 0,-1 0,0 0,0 0,0 0,0 0,0 0,0 0,1 0,-1 0,0 0,0 1,0-1,0 0,1 1,-1-1,0 1,0-1,1 0,-1 1,0 0,-206 55,156-38,-726 277,284-102,414-163,-812 280,873-305,-23 9,-1-3,-1-1,1-2,-1-1,-1-3,-10-1,51-2,1-1,-1 1,1-1,-1 1,1-1,-1 0,1 0,-1 0,1 0,-1 0,1 0,-1-1,1 1,-1-1,1 0,-1 0,1 0,0 0,0 0,-1 0,1-1,0 1,0-1,0 1,1-1,-1 0,0 0,0 0,1 0,-1 0,1 0,0 0,0 0,0-1,0 1,0 0,0-1,1 1,-1-1,1 1,-1-1,1 1,0-1,0 1,0-1,0 1,1-2,7-9,1-1,1 1,0 1,0 0,2 0,-1 1,1 0,1 1,0 1,0 0,7-3,1-2,143-88,3 8,5 8,75-23,-127 56,1050-440,-1040 438,187-65,-262 108,-56 13,1-1,0 1,0-1,0 1,0-1,-1 1,1-1,0 1,0-1,0 1,0-1,0 1,0-1,0 1,0-1,0 1,1-1,-1 1,0-1,0 1,0-1,0 1,1-1,-1 1,0-1,1 1,-1-1,0 1,1-1,-1 0,0 1,1-1,-1 0,1 1,-1-1,1 0,-1 0,1 1,-1-1,1 0,-1 0,1 0,-1 0,1 0,-1 0,1 0,-1 0,1 0,-1 0,1 0,-1 0,1 0,-1 0,1 0,-114 67,-309 138,-7-18,-9-19,-256 56,590-192,-1-5,-2-4,0-5,-105 4,204-22,4 0,0 1,-1-1,1 1,0-1,0-1,0 1,0 0,0-1,0 0,0 0,0 0,0-1,0 1,1-1,-1 0,1 0,-1 0,0-1,4 0,0 1,0-1,0 1,0-1,1 1,-1 0,1-1,0 1,0 0,0-1,0 1,0 0,0 0,1 0,-1 0,1 0,-1 0,1 0,0 1,-1-1,1 0,0 1,0 0,0-1,1 1,-1 0,1 0,68-46,3 4,1 2,75-27,-135 61,1396-558,-1335 536,228-80,244-51,-427 139,-109 29,-30 7,-50 21,-1-3,-2-2,-33 7,32-11,-1298 452,1060-392,-238 33,283-90,216-34,49 4,-1 0,0 0,0-1,0 1,0 0,1 0,-1 0,0 0,0-1,0 1,1 0,-1-1,0 1,0-1,1 1,-1-1,0 1,1-1,-1 0,1 1,-1-1,1 1,-1-1,1 0,-1 0,1 1,0-1,-1 0,1 0,0 0,-1 1,1-1,0 0,0 0,0 0,0 0,0 1,0-1,0 0,0 0,0 0,1 0,-1 1,0-1,0 0,1 0,-1 0,0 1,1-1,0 0,6-9,1 1,1 0,0 0,0 1,1 0,0 1,0 0,1 1,0 0,10-5,1 0,280-140,7 13,67-9,4 9,287-61,-505 167,-152 36,-25 7,-194 63,-1377 456,1345-458,-2-11,-210 24,428-82,6 1,1-1,0-1,-1-1,0 0,1-1,-1-2,1 1,-1-2,-7-3,24 6,1-1,-1 1,1-1,-1 0,1 1,0-1,-1 0,1 0,0 0,0 0,-1 0,1-1,0 1,0 0,0 0,0-1,1 1,-1-1,0 1,0-1,1 1,-1-1,1 1,0-1,-1 1,1-1,0 0,0 1,0-1,0 1,0-1,0 0,0 1,1-1,-1 1,1-1,-1 1,1-1,-1 1,1-1,0 1,0-1,0 1,0 0,0-1,0 1,0 0,0 0,0 0,1 0,-1 0,0 0,1 0,-1 0,0 1,1-1,-1 1,1-1,0 1,-1-1,187-116,-144 94,243-118,7 12,4 12,6 14,298-59,-566 153,-21 5,0 0,0 0,1 1,-1 1,1 1,-1 0,1 2,3-1,-18 0,-1 0,1 0,0 1,-1-1,1 0,-1 0,1 0,-1 0,1 0,0 1,-1-1,1 0,-1 0,1 1,-1-1,1 0,-1 1,0-1,1 0,-1 1,1-1,-1 1,0-1,1 1,-1-1,0 1,1-1,-1 1,0-1,0 1,0 0,0-1,1 1,-1-1,0 1,0-1,0 1,0 0,0-1,0 1,0-1,-1 1,1-1,0 1,0 0,0-1,-1 1,1-1,0 1,0-1,-1 1,1-1,0 1,-1-1,1 0,-1 1,1-1,-1 1,1-1,-1 0,1 1,-1-1,1 0,-1 0,1 1,-1-1,1 0,-1 0,0 0,-145 83,117-70,-541 215,88-44,-8-22,-227 35,609-173,0-5,-1-4,-9-5,18-23,99 12,0 0,-1 0,1-1,0 1,0-1,0 1,0-1,0 0,0 1,0-1,0 0,1 1,-1-1,1 0,-1 0,1 0,0 1,0-1,-1 0,1 0,1 0,-1 0,0 0,0 1,1-1,-1 0,1 0,-1 0,1 1,0-1,0 0,0 1,0-1,0 1,0-1,0 1,0-1,1 1,-1 0,1 0,-1-1,1 1,-1 0,1 0,0 1,-1-1,2 0,32-28,2 3,0 0,2 3,41-19,-28 15,185-102,6 11,4 10,60-7,139-15,-386 123,-64 15,-149 58,-483 193,-400 94,971-334,0-3,-1-2,-1-4,-38 1,56-16,48 5,0 0,1 0,-1 0,0 0,0-1,1 1,-1 0,0-1,0 1,1-1,-1 1,1-1,-1 1,0-1,1 1,-1-1,1 0,-1 1,1-1,-1 0,1 1,0-1,-1 0,1 1,0-1,0 0,-1 0,1 0,0 1,0-1,0 0,0 0,0 0,0 1,0-1,0 0,0 0,1 0,-1 1,0-1,0 0,1 0,-1 1,0-1,1 0,-1 1,1-1,-1 0,1 1,-1-1,1 1,-1-1,1 1,0-1,-1 1,95-74,99-36,4 8,154-53,152-49,69 2,-360 133,-211 69,13-5,-30 12,-722 287,138-74,-132 9,622-206,108-23,1 0,-1 1,1-1,-1 0,1 0,-1 1,0-1,1 0,-1 0,0 0,1 0,-1 0,1 0,-1 0,0 0,1 0,-1 0,0 0,1 0,-1 0,1-1,-1 1,0 0,1 0,-1-1,1 1,-1 0,1-1,-1 1,1-1,-1 1,1-1,-1 1,1-1,0 1,-1-1,1 1,0-1,-1 1,1-1,0 0,0 1,-1-1,1 1,0-1,0 0,0 1,0-1,0 0,0 0,23-25,179-84,-158 89,349-148,134-26,-498 185,880-283,-877 285,-32 8,0 1,-1-1,1 0,0 0,0 0,0 1,0-1,0 0,0 0,0 0,0 1,0-1,0 0,0 0,0 1,0-1,0 0,0 0,0 0,0 1,0-1,0 0,1 0,-1 0,-30 14,-582 221,-589 185,918-325,-4-12,-3-14,-28-7,293-58,14-1,0-1,0 0,-1-1,1 0,-1 0,1-1,-1-1,1 0,0-1,-1 0,1 0,0-1,9 1,1 1,0-1,-1 1,1-1,0 0,0 1,0-1,0 0,0 0,0 0,1 0,-1 1,1-1,-1 0,1 0,0 0,0 0,-1-1,1 1,1 0,-1 0,0 0,0 0,1 0,-1 0,1 1,0-1,0 0,-1 0,1 0,0 0,1 1,-1-1,0 0,0 1,1-1,-1 1,1 0,-1-1,1 1,-1 0,1 0,0 0,2-1,37-37,2 1,2 2,2 3,0 1,3 2,12-3,242-120,28 5,-271 122,-42 17,26-12,1 2,1 2,1 2,0 2,1 2,-49 11,0 1,0-1,0 0,-1 0,1 1,0-1,0 0,0 1,0-1,0 0,0 1,0-1,0 0,0 1,0-1,0 0,0 1,0-1,0 0,0 1,0-1,1 0,-1 1,0-1,0 0,0 0,0 1,1-1,-1 0,0 0,0 1,0-1,1 0,-1 0,0 1,1-1,-1 0,0 0,0 0,1 0,-1 0,0 1,1-1,-1 0,0 0,1 0,-1 0,0 0,1 0,-1 0,0 0,1 0,-1 0,0 0,1-1,-1 1,0 0,1 0,-1 0,0 0,0 0,1 0,-1-1,0 1,-21 19,-53 26,-1-5,-72 28,94-44,-326 135,-197 45,563-199,-21 7,0-2,-1 0,0-3,0-1,-9 0,45-7,0 0,-1 0,1 1,0-1,-1 0,1 0,-1 0,1 0,-1 1,1-1,-1 0,0 0,0 0,1 0,-1 0,0 0,0 0,0 0,0 0,0 0,0 0,0 0,0 0,0 0,-1 0,1 0,0 0,-1 0,1 0,-1 0,1 0,-1 0,1 0,-1 0,1 1,-1-1,0 0,1 0,-1 1,0-1,0 1,0-1,0 1,0-1,1 1,-1-1,0 1,0 0,0-1,0 1,0 0,0 0,0 0,0 0,0-1,0 2,0-1,0 0,0 0,0 0,0 0,0 1,0-1,0 0,-1 1,36-33,0 2,2 2,1 1,14-7,8-6,129-79,6 9,34-8,176-97,-354 176,-49 39,-1-1,0 1,0 0,0-1,0 1,1-1,-1 1,0 0,0-1,0 1,0-1,0 1,0-1,0 1,0 0,0-1,0 1,0-1,-1 1,1 0,0-1,0 1,0-1,0 1,-1 0,1-1,0 1,0 0,-1-1,1 1,0 0,0 0,-1-1,1 1,0 0,-1 0,1-1,-1 1,1 0,0 0,-1 0,1 0,0-1,-1 1,1 0,-1 0,1 0,-1 0,1 0,0 0,-1 0,1 0,-1 0,1 1,0-1,-1 0,1 0,-1 0,1 0,0 0,-1 1,1-1,0 0,-1 0,1 1,0-1,-34 7,-352 139,-387 224,597-280,106-49,70-41,1 0,-1 0,1 0,-1 0,0 0,1 0,-1 0,0 0,1 0,-1 1,0-1,1 0,-1 0,0 0,1 0,-1 1,0-1,1 0,-1 0,0 1,0-1,1 0,-1 1,0-1,0 0,0 0,0 1,1-1,-1 0,0 1,0-1,0 1,0-1,0 0,0 1,0-1,0 0,0 1,0-1,0 0,0 1,0-1,0 1,0-1,0 0,0 1,-1-1,1 0,0 1,0-1,0 0,-1 0,1 1,0-1,0 0,-1 1,1-1,0 0,0 0,-1 0,1 1,0-1,-1 0,1 0,0 0,-1 0,1 1,31-2,230-82,800-315,-820 295,-219 87,-44 14,-432 167,-608 282,986-411,290-136,119-41,25 7,-246 99,3 4,72-8,-187 39,6-2,0 0,1 0,-1 1,1 0,-1 1,1-1,0 1,-1 0,1 1,0-1,-1 1,1 1,-1-1,0 1,1 0,-1 1,0-1,0 1,0 1,5 3,-11-2,1 0,-1 1,0-1,-1 1,1-1,-1 0,0 1,0-1,-1 0,1 1,-1-1,0 0,-1-1,1 1,-1 0,0-1,0 1,-1-1,1 0,-1 0,0 0,-1 1,0 0,-48 55,-4-3,-1-2,-4-3,-1-3,-9 3,5-4,-1-2,-2-4,-3-2,0-4,-22 4,44-26,255-117,22-12,5 10,26 2,-238 95,73-14,-91 23,0 0,0-1,-1 1,1 0,0 0,0 0,0 0,-1 0,1 0,0 0,-1 0,1 0,-1 1,0-1,1 0,-1 0,0 0,1 1,-1-1,0 0,0 0,0 1,0-1,0 0,-1 0,1 0,0 1,-1-1,1 0,0 0,-1 0,1 0,-1 1,0-1,1 0,-1 0,0 0,0-1,0 1,1 0,-1 0,0 0,0 0,0-1,0 1,0-1,-1 1,1 0,0-1,0 0,-1 1,-66 63,-4-2,-2-4,-45 25,115-80,-281 182,-297 142,246-174,321-145,38-14,510-223,120-19,186-24,-772 251,0 3,2 3,0 3,0 3,59 0,-126 9,1-1,-1 1,0-1,1 1,-1 0,1 0,-1 0,1 0,-1 0,0 1,1-1,-1 1,0 0,1-1,-1 1,0 0,0 0,0 1,1-1,-1 0,-1 1,1-1,0 1,0 0,0-1,-1 1,1 0,-1 0,0 0,1 0,-1 0,0 1,0-1,0 0,-1 1,-47 63,-19-11,-3-4,-2-3,-2-3,-2-3,-2-3,-9-1,69-30,-130 63,-133 68,-5-13,-296 86,500-197,80-15,1 0,-1 0,1-1,-1 1,1 0,-1-1,1 1,-1 0,1-1,0 1,-1 0,1-1,-1 1,1-1,0 1,0-1,-1 1,1-1,0 1,0-1,-1 1,1-1,0 1,0-1,0 1,0-1,0 1,0-1,0 1,0-1,0 0,0 1,0-1,0 1,0-1,1 1,-1-1,0 1,0-1,0 1,1-1,-1 1,0-1,1 1,-1 0,0-1,1 1,-1-1,1 1,-1 0,1-1,-1 1,1 0,-1 0,1-1,-1 1,1 0,-1 0,1 0,-1 0,1 0,-1 0,1-1,30-21,1 1,1 2,1 1,33-12,4-4,240-117,7 13,22 8,510-142,-576 210,-268 61,-1 0,1 0,-1 0,1 1,0 0,-1 0,1 0,0 1,-1 0,1 0,-1 0,0 1,1 0,-1 0,3 2,-6-1,-1 0,0 0,0 0,0 0,-1 0,1 0,-1 1,1-1,-1 0,0 0,-1 1,1-1,0 0,-1 0,0 1,1-1,-1 0,-1 0,1 0,0 0,-1 0,0-1,1 1,-1 0,0-1,0 1,-1-1,1 1,0-1,-1 0,1 0,-1 0,0-1,-1 2,-31 27,-1-1,-2-2,0-1,-11 3,7-4,-365 212,-10-19,-191 61,168-108,329-147,111-24,-1 0,1 1,-1-1,1 0,-1 0,0 1,1-1,-1 0,1 0,-1 0,1 0,-1 0,0 0,1 0,-1 0,1 0,-1 0,0 0,1 0,-1 0,1-1,-1 1,1 0,-1 0,1 0,-1-1,1 1,-1 0,1-1,-1 1,1-1,-1 1,1 0,0-1,-1 1,1-1,0 1,-1-1,1 1,0-1,-1 0,1 1,0-1,0 1,0-1,0 1,0-1,0 0,0 1,0-1,0 1,0-1,0 0,0 1,0-1,0 1,0-1,1 1,-1-1,0 0,0 1,31-28,331-163,94-10,9 20,47 8,-197 77,178-24,-352 98,-142 22,0 1,0 0,0 0,0-1,0 1,0 0,0 0,1 0,-1 0,0 0,0 0,1 1,-1-1,1 0,-1 0,1 0,0 0,-1 1,1-1,0 0,0 1,0-1,-1 0,2 0,-1 1,0-1,0 0,0 0,0 1,1-1,-1 0,1 0,-1 0,1 1,-1-1,1 0,0 0,-1 0,1 0,0 0,0 0,0 0,0 0,0-1,0 1,0 0,0 0,0-1,0 1,0-1,1 1,-1-1,0 0,0 1,1-1,-1 0,0 0,0 0,1 0,-1 0,0 0,1 0,-1 0,0 0,0 0,1-1,-1 1,0-1,1 0,-33 30,-1-2,-1-1,-1-1,-1-2,-1-2,-3 0,-28 18,-839 511,647-402,-7-12,-184 63,333-160,98-44,48-17,477-251,-76 57,9 18,149-31,-565 221,70-25,2 4,97-17,-138 43,-53 3,0 0,0 0,0 0,0 0,0 0,0 0,0 0,0 0,0 0,0 1,0-1,0 0,0 1,0-1,0 1,0-1,0 1,0 0,-1-1,1 1,0 0,0-1,-1 1,1 0,0 0,-1 0,1-1,-1 1,1 0,-1 0,1 0,-1 0,0 0,1 0,-1 0,0 0,0 0,0 0,0 0,0 1,0-1,0 0,0 0,-1 1,-51 67,-90 58,-5-6,-5-7,-50 23,174-118,-331 219,-79 22,863-479,10 19,76-6,-145 72,241-48,-537 163,0 4,1 3,1 3,0 3,10 3,-76 2,0 0,0 0,1 1,-1 0,0 0,0 1,0-1,0 1,1 0,-1 1,-1 0,1 0,0 0,0 1,-1-1,1 1,-1 1,0-1,0 1,0 0,-1 0,1 0,-1 1,0-1,0 1,0 0,-1 0,0 1,3 5,-7 1,0 1,0 0,-1 0,-1-1,0 1,-1-1,0 0,-1 0,-1 0,0-1,0 0,-1 0,0 0,-1-1,0 0,-1 0,-6 4,-72 86,-5-4,-3-4,-5-5,-3-4,-4-4,-3-5,-4-6,-50 21,125-70,29-16,25-11,235-109,51-6,62-27,-241 96,2 5,31-4,-75 39,-79 14,-1 0,1 0,-1 0,1 0,-1 1,1-1,-1 0,1 0,-1 0,1 1,-1-1,1 0,-1 1,0-1,1 0,-1 1,0-1,1 0,-1 1,0-1,1 1,-1-1,0 1,0-1,0 0,1 1,-1-1,0 1,0-1,0 1,0-1,0 1,0-1,0 1,0-1,0 1,0-1,0 1,0-1,0 1,-1-1,1 1,0-1,0 1,0-1,-1 1,1-1,0 1,-1-1,1 0,0 1,-1-1,1 0,0 1,-1-1,1 0,-1 1,1-1,-1 0,1 0,-1 0,-27 29,26-28,-101 76,-4-4,-3-4,-2-6,-4-5,-2-4,-2-6,-116 29,185-64,75-27,831-306,-818 307,8-4,1 2,1 2,0 2,1 2,25-1,-72 10,0-1,0 1,0-1,0 1,0-1,0 1,0 0,1-1,-1 1,0 0,0 0,0 0,0 0,0 0,0 0,1 0,-1 0,0 0,0 1,0-1,0 0,0 1,0-1,0 1,0-1,0 1,0-1,0 1,0 0,0 0,0-1,-1 1,1 0,0 0,0 0,-1 0,1 0,-1 0,1 0,-1 0,1 0,-1 0,0 0,1 0,-1 0,0 0,0 0,0 1,0-1,0 0,0 0,0 0,0 0,0 0,-1 1,1-1,0 0,-1 0,1 0,-15 15,0 0,-1 0,-1-2,0 0,-1-1,0 0,-1-2,-7 3,13-7,-88 50,-2-5,-3-4,-2-5,-7-3,53-22,99-34,344-86,-168 67,-203 33,-6 0,1 1,-1 0,0 0,1 1,-1-1,1 1,-1 0,0 0,1 0,-1 1,1 0,-1 0,0 0,0 0,1 1,2 1,-7-1,0 0,1 0,-1 0,0 0,0 1,-1-1,1 0,0 0,-1 0,1 0,-1 0,0 0,1 1,-1-2,0 1,0 0,0 0,-1 0,1 0,0-1,-1 1,1 0,-1-1,0 0,1 1,-1-1,0 0,0 0,0 0,0 0,-2 1,-253 153,-237 139,345-213,150-81,-1 0,0 0,1 0,-1 0,0 0,0 1,1-1,-1 0,0 0,1 1,-1-1,0 0,0 1,0-1,1 0,-1 0,0 1,0-1,0 0,0 1,1-1,-1 0,0 1,0-1,0 1,0-1,0 0,0 1,0-1,0 0,0 1,0-1,0 0,0 1,-1-1,1 1,0-1,0 0,0 1,0-1,-1 0,1 0,0 1,0-1,0 0,-1 1,1-1,150-47,684-204,-658 215,-175 35,1 0,-1 1,0-1,0 1,1-1,-1 1,1 0,-1-1,0 1,1 0,-1 0,1 0,-1 0,1 0,-1 0,0 0,1 1,-1-1,1 1,-1-1,0 1,0-1,1 1,-1-1,0 1,0 0,0 0,1 0,-1 0,0 0,0 0,0 0,-1 0,1 0,0 0,0 1,-1-1,1 0,0 1,-1-1,1 0,-1 1,0-1,0 0,1 1,-1-1,0 1,0-1,-7 9,1-1,-2-1,1 1,-1-1,0-1,-1 0,0 0,0 0,0-1,-5 2,-8 6,-450 276,278-177,-29 13,180-94,44-31,-1 0,1-1,0 1,0 0,0 0,0 0,0-1,0 1,0 0,0-1,0 1,0-1,0 1,1-1,-1 1,0-1,0 0,0 0,1 0,-1 0,0 0,0 0,0 0,1 0,-1 0,0 0,0-1,0 1,1 0,-1-1,0 1,0-1,0 1,0-1,1 0,-2 1,490-121,-434 110,112-9,-165 20,1 0,-1 0,0 0,0 1,1-1,-1 1,0 0,0 0,0 0,0 0,0 0,0 1,0-1,0 1,0 0,-1 0,1 0,-1 0,1 1,-1-1,0 1,0-1,0 1,0 0,-1 0,1-1,-1 1,1 0,-1 1,0-1,0 0,-1 0,1 0,-1 1,1-1,-1 0,0 0,0 1,0-1,-1 0,1 1,-1-1,0 0,0 0,0 0,0 0,-2 3,-9 14,-2 1,0-2,-1 0,-1 0,0-2,-2 0,0-1,-1 0,0-2,-15 8,25-15,-226 145,152-108,83-44,-1 0,1 0,0 1,0-1,-1 0,1 1,0-1,0 0,-1 1,1-1,0 0,0 1,0-1,0 0,0 1,0-1,0 1,0-1,-1 0,1 1,1-1,-1 1,0-1,0 0,0 1,0-1,0 0,0 1,0-1,0 1,1-1,-1 0,0 1,0-1,0 0,1 1,-1-1,0 0,0 0,1 1,-1-1,0 0,1 0,-1 1,0-1,1 0,-1 0,1 0,-1 0,0 0,1 1,-1-1,0 0,1 0,-1 0,1 0,-1 0,0 0,1 0,-1 0,1 0,-1-1,0 1,1 0,-1 0,0 0,1 0,-1 0,1-1,33 4,-32-3,256-2,-256 1,0 1,1-1,-1 1,1 0,-1 0,1 1,-1-1,0 0,1 1,-1-1,0 1,1 0,-1 0,0 0,0 0,0 0,0 0,0 0,0 1,0-1,0 1,0 0,-1-1,1 1,-1 0,1 0,-1 0,0 0,0 0,1 0,-2 1,1-1,0 0,0 0,-1 1,1-1,-1 1,0-1,1 0,-1 1,-1 1,1 12,-1-12,0 1,1 0,0 0,0 0,0-1,0 1,1 0,-1 0,1 0,1-1,-1 1,1-1,-1 1,1-1,0 1,1-1,-1 0,1 0,0 0,0 0,0-1,1 1,1 0,92 97,-10-23,-86-77,-1-1,1 1,0-1,-1 1,1-1,0 1,0-1,-1 0,1 0,0 1,0-1,-1 0,1 0,0 0,0 0,0 0,-1 0,1 0,0 0,0 0,0 0,-1 0,1 0,0-1,0 1,-1 0,1-1,0 1,-1 0,1-1,0 1,-1-1,1 1,0-1,-1 1,1-1,-1 0,1 1,-1-1,1 0,-1 1,0-1,1 0,-1 1,0-1,1 0,-1 0,0 0,0 1,0-1,0-1,13-49,-12 43,2-51,-19 82,7 49,9-117,1-28,-3 0,-3-1,-15-71,-77-195,64 265,33 75,0 0,0 0,0 1,0-1,0 0,1 0,-1 1,0-1,0 0,0 1,0-1,0 0,0 1,0-1,0 0,0 1,0-1,0 0,0 1,0-1,-1 0,1 0,0 1,0-1,0 0,0 0,0 1,-1-1,1 0,0 0,0 1,-1-1,1 0,0 0,0 0,0 1,-1-1,1 0,0 0,-1 0,1 0,0 0,-1 1,1-1,0 0,0 0,-1 0,1 0,0 0,-1 0,1 0,0 0,-1 0,1 0,0-1,-1 1,1 0,0 0,0 0,-1 0,1 0,1 30,26 149,-23-147,2 0,1-1,2 0,0 0,3-1,0 0,12 19,-54-88,20 18,1-1,1 0,0 0,2-1,1 1,1-1,0-1,2 1,1 0,1-10,2-96,-29 344,15-154,3 0,3 1,2 30,-12-282,-119-449,125 591,-8-61,-6 0,-4 2,-5 1,-5 1,-4 2,-30-50,43 110,-2 1,-2 2,-1 1,-2 1,-1 3,-2 1,-2 1,-1 3,-1 1,-1 2,-6 0,-262-129,210 115,3-5,-33-24,-137-96,259 161,-1 0,1-1,0-1,1 1,0-1,0-1,0 0,1 0,0-1,0 0,1 0,1-1,-1 0,2 0,-1 0,1-1,1 0,0 0,1 0,0 0,0-1,1 1,1-1,0 0,0 1,1-1,2-10,6 0,1 0,1 0,1 1,1 0,1 1,1 1,1 0,0 0,1 2,1 0,11-8,-3 0,45-42,2 3,3 3,26-12,-92 66,47-50,-55 56,-1 0,0 0,0 0,0 0,0 1,0-1,0 0,0 0,0 0,0 0,0 0,-1 1,1-1,0 0,-1 0,1 0,0 1,-1-1,1 0,-1 0,1 1,-1-1,1 0,-1 1,0-1,1 1,-1-1,0 1,0-1,1 1,-1-1,0 1,0 0,1-1,-1 1,0 0,0 0,0 0,0 0,0 0,1 0,-1 0,0 0,0 0,0 0,0 0,0 0,0 0,-49 5,45-4,-272 74,119-26,116-37,-65 19,-2-4,0-5,-1-4,-43-2,151-16,-16-1,34-5,704-250,-174 61,-344 114,-202 80,-1 1,1 0,0-1,-1 1,1 0,0-1,-1 1,1 0,0-1,-1 1,1-1,0 1,0 0,-1-1,1 1,0-1,0 1,0-1,0 1,-1-1,1 1,0-1,0 1,0-1,0 1,0-1,1 1,-1-1,0 1,0-1,0 1,0-1,0 1,1-1,-1 1,0 0,0-1,1 1,-1-1,0 1,1 0,-1-1,0 1,1 0,-1-1,1 1,-1 0,0-1,1 1,-1 0,1 0,-1 0,1-1,-168 33,126-21,-1196 376,634-186,535-176,149-47,128-55,351-116,42 39,-576 148,103-5,-127 11,-1 1,0-1,0 1,0-1,1 1,-1-1,0 1,0-1,0 1,0 0,0 0,0 0,0 0,0 0,-1 0,1 0,0 0,-1 0,1 0,0 0,-1 0,1 0,-1 0,0 1,1-1,-1 0,0 0,0 1,1-1,-1 0,0 0,-1 1,1-1,0 0,0 1,0-1,-1 0,1 0,-1 0,1 1,-1-1,1 0,-1 0,0 0,1 0,-1 0,0 0,0 0,0 0,0 0,0-1,0 1,0 0,0 0,0-1,0 1,0-1,-18 20,-1-1,0-1,-1-1,-1-1,-23 13,12-7,-1080 743,487-353,598-394,-177 134,204-152,0 1,0-1,1 0,-1 1,0-1,0 1,1-1,-1 1,0 0,1-1,-1 1,0 0,1-1,-1 1,1 0,-1 0,1-1,0 1,-1 0,1 0,0 0,0 0,-1 0,1-1,0 1,0 0,0 0,0 0,0 0,0 0,0 0,0 0,1-1,-1 1,0 0,0 0,1 0,-1 0,1-1,-1 1,1 0,-1 0,1-1,-1 1,43 6,0-12,0-1,0-3,-1-2,0-1,11-6,-24 8,353-118,18-8,292-53,-593 176,-98 13,-1 0,1-1,0 1,-1 0,1 0,-1 0,1 0,0 0,-1 0,1 0,0 0,-1 1,1-1,-1 0,1 0,-1 0,1 1,0-1,-1 0,1 1,-1-1,1 0,-1 1,0-1,1 1,-1-1,1 1,-1-1,0 1,1-1,-1 1,0-1,1 1,-1-1,0 1,0 0,0-1,0 1,1-1,-1 1,0 0,0-1,0 1,0-1,0 1,0 0,-1-1,1 1,0-1,0 1,0 0,-1-1,1 1,0-1,0 1,-1-1,1 1,-27 29,-140 77,103-72,-167 98,-887 485,750-436,349-169,34-13,227-90,259-126,363-139,-827 342,83-30,2 6,58-8,-129 39,-52 7,1-1,-1 0,1 1,-1-1,1 1,-1-1,1 1,-1-1,1 1,-1-1,1 1,0-1,-1 1,1-1,0 1,-1 0,1-1,0 1,0 0,0-1,0 1,-1 0,1-1,0 1,0 0,0-1,0 1,1 0,-1-1,0 1,0 0,0-1,0 1,1 0,-1-1,0 1,1-1,-1 1,0-1,1 1,-1-1,1 1,-1-1,1 1,-1-1,1 1,-1-1,1 0,-1 1,1-1,0 0,-1 1,1-1,0 0,-1 0,1 0,0 0,-1 1,1-1,0 0,-1 0,1 0,0 0,-1-1,1 1,0 0,-20 18,0-2,-1 0,-1-1,0-1,-1-1,-21 9,10-4,-304 153,-162 50,359-162,-2-5,-2-7,-3-6,-132 19,175-51,105-9,-1 0,1-1,-1 1,0 0,0 0,1-1,-1 1,0 0,1 0,-1-1,0 1,0 0,0-1,1 1,-1 0,0-1,0 1,0-1,0 1,0 0,0-1,1 1,-1 0,0-1,0 1,0-1,0 1,-1 0,1-1,0 1,0-1,0 1,0 0,0-1,0 1,0 0,-1-1,1 1,0 0,0-1,-1 1,1 0,0-1,0 1,-1 0,1 0,0-1,-1 1,1 0,0 0,212-76,-153 56,78-29,2 6,1 6,2 7,1 5,44 3,-137 20</inkml:trace>
  <inkml:trace contextRef="#ctx0" brushRef="#br0" timeOffset="3020.886">5757 4932,'6'-20,"0"0,2 1,0 0,1 1,1-1,1 2,12-17,7-12,-29 45,0 0,0 0,0 0,0 1,-1-1,1 0,0 0,-1 0,1 0,-1-1,1 1,-1 0,1 0,-1 0,0 0,1 0,-1 0,0-1,0 1,0 0,0 0,0 0,0-1,0 1,-1 0,1 0,0 0,-1 0,1 0,-1-1,1 1,-1 0,1 0,-1 0,0 0,0 0,1 1,-1-1,0 0,0 0,0 0,0 1,0-1,0 0,0 1,0-1,0 1,0-1,0 1,0 0,-1-1,1 1,0 0,0 0,0 0,0 0,-1 0,1 0,0 0,0 0,-102 2,104-3,-1 1,0 0,1 0,-1-1,0 1,0 0,1 0,-1-1,0 1,0 0,0-1,1 1,-1 0,0-1,0 1,0 0,0-1,0 1,0-1,0 1,0 0,0-1,0 1,0 0,0-1,0 1,0-1,0 1,0 0,0-1,0 1,-1 0,1-1,0 1,0 0,0-1,-1 1,1 0,0-1,0 1,-1 0,1 0,0-1,0 1,-1 0,1 0,0 0,-1-1,1 1,36-16,123-49,-158 65,0-1,1 1,-1-1,0 1,1-1,-1 0,0 1,0-1,1 0,-1 0,0 0,0 0,0 0,0 0,0 0,0 0,0 0,-1 0,1 0,0-1,-1 1,1 0,-1-1,1 1,-1 0,0-1,1 1,-1-1,-40 12,-85 58,125-67,1-1,-1 0,0 0,0 0,1 0,-1 0,0 0,0 1,1-1,-1 0,0 0,0 0,0 1,1-1,-1 0,0 0,0 0,0 1,0-1,1 0,-1 1,0-1,0 0,0 0,0 1,0-1,0 0,0 1,0-1,0 0,0 0,0 1,0-1,0 0,0 1,0-1,0 0,0 0,0 1,0-1,-1 0,1 1,0-1,0 0,0 0,0 0,-1 1,1-1,0 0,0 0,-1 1,29-10,125-93,-120 60,-32 41,-1 0,0 0,1 0,-1 0,0 0,0 0,0 0,0 0,1 0,-1 0,-1 0,1 0,0 0,0 0,0 0,0 0,-1 0,1 0,0 0,-1 0,1 0,-1 0,1 1,-1-1,1 0,-1 0,0 0,1 1,-1-1,0 0,0 1,0-1,1 1,-1-1,0 1,0-1,0 1,0 0,0-1,0 1,0 0,0 0,0-1,0 1,0 0,0 0,0 0,0 0,0 1,0-1,0 0,-13 1,0 1,1 0,-1 0,1 2,-1 0,1 0,1 1,-1 1,1 0,0 0,-11 9,-7 2,0 2,1 1,1 1,1 2,-3 5,28-28,1 1,0 0,-1-1,1 1,0 0,0 0,-1 0,1 0,0 0,0 0,0 0,0 0,0 0,1 1,-1-1,0 0,1 0,-1 1,0-1,1 1,0-1,-1 0,1 1,0-1,-1 1,1-1,0 1,0-1,0 1,1-1,-1 1,0-1,0 0,1 1,-1-1,1 1,-1-1,1 0,0 1,0-1,-1 0,1 0,0 0,0 1,0-1,0 0,0 0,1 0,-1-1,0 1,0 0,1 0,-1-1,0 1,2 0,9-1,0-1,0 0,0-1,-1 0,1-1,0 0,-1-1,0 0,0 0,0-2,6-3,11-4,154-71,-181 83,-1 0,1 0,0 1,-1-1,1 0,0 1,0-1,-1 0,1 1,0-1,0 1,0-1,0 1,0 0,0-1,0 1,0 0,0-1,0 1,0 0,0 0,0 0,0 0,0 0,0 0,0 1,0-1,0 0,0 0,0 1,0-1,0 0,0 1,0-1,0 1,0 0,0-1,-1 1,1 0,0-1,0 1,-1 0,1 0,0 0,-1-1,1 1,-1 0,1 0,-1 0,0 0,1 0,-1 0,0 0,1 0,-1 0,-67 85,47-67,-139 128,-135 94,256-212,-63 49,144-100,122-84,4 7,4 8,37-8,-200 95,4-3,0 0,1 1,0 1,0 1,0 0,0 1,0 0,7 1,-21 2,0 0,0 0,0 0,0 0,0 1,0-1,0 0,0 1,0-1,0 1,0-1,0 1,0 0,0-1,-1 1,1 0,0-1,0 1,-1 0,1 0,-1 0,1 0,-1 0,1-1,-1 1,1 0,-1 0,0 0,1 0,-1 0,0 0,0 0,0 0,0 1,0-1,0 0,0 0,0 0,0 0,-1 0,1 0,0 0,-1 0,1 0,-1 0,1-1,-1 1,1 0,-1 0,1 0,-1 0,0-1,0 1,1 0,-1-1,0 1,0 0,0-1,0 1,0-1,0 1,0-1,0 0,0 1,0-1,0 0,-1 0,-162 128,101-85,-94 61,-5-8,-113 48,155-93,332-137,-192 78,41-20,2 2,0 3,1 4,1 1,12 2,-73 16,53-3,-56 3,0 0,0 0,0 0,0 0,0 0,1 0,-1 0,0 1,0-1,0 0,0 1,0-1,0 1,0-1,0 1,0-1,0 1,0 0,0 0,-1-1,1 1,0 0,0 0,-1 0,1 0,0 0,-1 0,1 0,-1 0,0 0,1 0,-1 0,0 0,1 0,-1 0,0 1,0-1,0 0,0 0,0 0,0 0,0 0,-1 1,-5 11,0-1,-1 0,-1 0,1-1,-2 0,0-1,0 0,-1 0,0-1,-1 0,0-1,-3 2,9-6,-74 52,-2-3,-3-4,-2-3,-15 1,93-42,5-4,-15 9,-1-1,0-1,-1-1,0 0,0-2,-13 3,61-35,58-11,3 3,0 5,2 3,3 4,-92 22,2-1,0 0,1 0,0 1,-1 0,1-1,0 1,0 1,-1-1,1 1,0 0,0 0,0 0,0 1,-1-1,1 1,0 0,0 1,-1-1,1 1,-1 0,1 0,-1 0,0 1,0 0,1 0,-5 1,0-1,0 1,0-1,-1 0,1 1,-1-1,0 0,0 1,0-1,-1 0,1 0,-1 0,0 0,0 0,0-1,0 1,0 0,0-1,-1 0,1 1,-1-1,0 0,0 0,2-1,-36 28,-1-1,-1-3,-1 0,-2-3,0-1,-24 7,-144 51,211-80,-1 1,0-1,0 1,0-1,0 1,0-1,0 1,0-1,0 1,0-1,0 1,-1 0,1-1,0 1,0-1,0 1,0-1,-1 1,1 0,0-1,0 1,-1-1,1 1,0 0,-1-1,1 1,0 0,-1 0,1-1,-1 1,1 0,0 0,-1-1,1 1,-1 0,1 0,-1 0,1 0,-1 0,1 0,-1 0,1 0,-1 0,1 0,0 0,-1 0,1 0,-1 0,1 0,-1 0,1 1,-1-1,1 0,0 0,-1 1,1-1,-1 0,1 0,0 1,-1-1,1 0,0 1,-1-1,1 1,0-1,0 1,29-26,11 4,0 2,2 1,0 2,1 2,0 2,1 2,11 0,-52 9,-1 0,1-1,-1 1,1 0,-1 0,1 1,-1-1,1 0,0 1,-1 0,1 0,0-1,0 1,-1 1,1-1,0 0,-1 1,1-1,0 1,-1 0,1 0,-1 0,1 0,-1 1,0-1,1 1,-1-1,0 1,0 0,0 0,0-1,0 2,-1-1,1 0,0 0,-1 0,0 1,1-1,-1 1,0-1,0 1,-1-1,1 1,0 0,-1 1,-5 7,-1 0,0 0,0-1,-1 0,-1 0,0 0,0-1,-1-1,0 1,0-1,-1-1,0 0,0 0,-4 0,11-4,-12 6,1 0,-1-1,-1-1,0 0,0-1,0-1,0 0,-1-2,0 1,0-2,0 0,0-2,0 1,-15-3,48-12,123-4,-138 18,-1-1,1 1,0 0,-1-1,1 1,-1 0,1 0,-1 0,1-1,0 1,-1 0,1 0,-1 0,1 0,0 0,-1 0,1 0,0 0,-1 0,1 0,-1 0,1 1,0-1,-1 0,1 0,-1 1,1-1,-1 0,1 1,-1-1,1 0,-1 1,1-1,-1 1,1-1,-1 1,0-1,1 1,-1-1,0 1,1-1,-1 1,0-1,0 1,1 0,-1-1,0 1,0-1,0 1,0 0,0-1,0 1,0 0,0-1,0 1,0-1,0 1,-1 0,1-1,0 1,0-1,-1 1,1 0,0-1,-1 1,-35 27,-280 123,313-149,-20 9,23-11,0 0,0 0,0 0,0 1,0-1,1 0,-1 0,0 0,0 0,0 0,0 1,0-1,0 0,0 0,0 0,0 0,0 0,0 1,0-1,191-69,-108 41,-89 38,-176 59,183-69,-1 0,1 0,-1 0,1 1,-1-1,1 0,-1 0,1 1,-1-1,1 0,-1 1,1-1,-1 0,0 1,1-1,-1 1,0-1,1 0,-1 1,0-1,0 1,1-1,-1 1,0-1,0 1,0 0,0-1,0 1,0-1,0 1,0-1,0 1,0-1,0 1,0-1,0 1,0-1,0 1,0-1,-1 1,1-1,0 1,0-1,-1 1,1-1,0 1,-1-1,1 1,0-1,-1 0,1 1,-1-1,1 0,0 1,-1-1,1 0,-1 0,1 1,-1-1,1 0,-1 0,1 0,-1 0,47 6,-11-7,0-2,0-1,0-2,-1-1,1-2,-2-1,30-14,-17 1,-45 22,0 1,0-1,0 1,0-1,-1 1,1-1,0 1,0-1,0 0,0 0,-1 1,1-1,0 0,-1 0,1 0,0 0,-1 0,1 0,-1 0,0 0,1 0,-1 0,0 0,0 0,1 0,-1 0,0 0,0 0,0 0,0 0,0 0,-1-1,1 1,0 0,0 0,-1 0,1 0,-1 0,1 0,-1 0,1 0,-1 0,-5-2,0 1,0 0,0 1,0-1,0 1,0 0,0 1,0 0,-1 0,1 0,0 0,0 1,0 0,0 0,0 1,-4 1,-2-1,-262 64,135-38,139-27,-1-1,0 0,1 0,-1 1,0-1,0 0,1 0,-1 0,0 0,1 0,-1 0,0 0,0 0,1 0,-1 0,0 0,0 0,1 0,-1-1,0 1,1 0,-1 0,0-1,1 1,-1-1,1 1,-1-1,0 1,1 0,-1-1,1 0,0 1,-1-1,1 1,-1-1,1 0,0 1,-1-1,1 0,0 1,0-1,-1 0,1 1,0-1,0 0,0 0,0 1,0-1,0 0,0 0,0 1,0-1,1 0,-1 1,0-1,0 0,1 1,-1-1,0 0,28-35,32-3,-40 32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0,'-16'0,"1"1,-1 0,1 1,0 0,0 2,0 0,0 0,0 1,1 1,0 1,0 0,1 0,0 2,0-1,0 2,1 0,1 0,0 1,0 0,1 1,1 0,0 1,0 1,0 0,1 1,0 0,1 1,1 0,1 0,0 0,1 1,0 4,3-14,0-1,0 0,0 1,1-1,0 1,1-1,0 1,0-1,0 0,0 0,1 1,0-1,1 0,-1 0,1-1,0 1,1-1,-1 1,1-1,0 0,0 0,1-1,1 2,4-1,-1 0,2-1,-1 0,0-1,1 0,0-1,-1 0,1-1,0 0,0 0,0-2,0 1,0-1,0 0,0-2,29 1,-32 2,4 0,1 0,-1-1,1 0,-1-1,0 0,1-1,-1-1,0 0,6-3,0-4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0,'-34'5,"-16"2,-3-1,1-1,11-1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29,'24'0,"22"0,9 0,-1-4,-5-3,-5 1,-6 2,-5 0,-2 2,-3 1,0 0,-1 1,-5 1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41,'55'0,"144"-12,26-6,-195 13,-24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30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0 277,'11'-11,"0"0,1 1,0 0,0 1,1 1,0 0,1 0,-1 1,2 1,-1 0,1 1,-1 1,1 0,0 1,1 1,-1 0,10 1,-23 0,0 1,1 0,-1 0,0 1,0-1,0 0,0 1,0-1,0 1,0 0,0 0,0 0,0 0,0 0,0 0,-1 0,1 0,0 1,-1-1,1 1,-1-1,0 1,1 0,-1 0,0-1,0 1,0 0,0 0,0 0,-1 0,1 0,0 0,-1 0,0 0,1 0,-1 1,0-1,0 0,0 0,-1 1,-30 83,-172 151,165-171,38-64,-1 0,0 0,1-1,-1 1,1 0,-1 0,1 0,0 0,0 0,0 0,0 0,0 0,0 0,1 0,-1 0,1 0,-1 0,1 0,0-1,-1 1,1 0,0 0,0-1,0 1,1 0,-1-1,0 1,1-1,-1 0,1 1,-1-1,1 0,0 0,-1 0,1 0,0 0,10 1,-1 0,1 0,0-1,-1-1,1 0,0-1,0 0,-1 0,1-1,-1-1,1 0,-1-1,11-4,-12 4,24-6,0-1,-1-2,-1-1,0-2,22-15,0-12,-41 30</inkml:trace>
  <inkml:trace contextRef="#ctx0" brushRef="#br0" timeOffset="517.323">707 109,'19'-11,"1"0,1 2,0 0,0 2,1 0,0 1,0 1,0 2,9-1,-29 3,1 0,-1 0,1 1,-1-1,1 0,-1 1,1 0,0 0,-1-1,1 2,-1-1,1 0,-1 0,1 1,0 0,-1-1,0 1,1 0,-1 0,1 0,-1 0,0 1,0-1,0 1,0-1,0 1,0 0,0 0,0 0,-1 0,1 0,-1 0,1 0,-1 0,0 1,0-1,0 1,0-1,-1 0,1 1,0 0,-1-1,0 1,0-1,0 3,-7 11,-1 0,-1-1,0 0,-1-1,-1 0,0 0,-1-1,0-1,-1 0,0-1,-3 1,-5 7,-5 0,22-16,0-1,-1 1,1 0,0 0,0 0,0 0,1 1,-1-1,1 1,0 0,0 0,0 0,0 1,1-1,0 1,0-1,-1 4,4-6,1 0,-1 0,1 0,-1 0,1 0,0 0,0 0,0-1,0 1,0-1,0 1,0-1,0 0,1 0,-1 0,0 0,1 0,-1 0,1-1,-1 1,1-1,-1 0,1 0,-1 0,1 0,0 0,-1-1,1 1,0 0,49 0,72 8,-119-7,-1 0,0 0,0 1,0-1,0 1,0 0,0 0,0 0,0 0,-1 1,1 0,-1-1,0 1,0 1,0-1,0 0,-1 1,1-1,-1 1,0 0,0 0,0 0,0 0,-1 0,1 1,-3 0,1 0,-1 0,0 1,0-1,0 0,-1 0,0 0,0 0,0 0,0-1,-1 1,0-1,0 1,0-1,-1 0,1 0,-1 0,0-1,0 1,0-1,-1 0,1 0,-1-1,0 1,1-1,-1 0,0 0,0-1,-1 1,1-1,-4 0,-5 6,-114 35,104-38</inkml:trace>
  <inkml:trace contextRef="#ctx0" brushRef="#br0" timeOffset="1086.756">1384 52,'49'-20,"-41"15,2 1,-1 0,0 0,1 1,0 0,0 0,0 1,0 1,0-1,0 2,0-1,0 1,4 1,-11 0,-1 0,0 0,0 0,1 0,-1 0,0 0,0 1,0-1,0 1,0-1,-1 1,1 0,0 0,-1 0,1 0,-1 0,0 0,0 0,1 0,-1 0,-1 1,1-1,0 0,-1 1,1-1,-1 1,1-1,-1 0,0 1,0-1,-1 1,1 1,-24 76,-75 70,98-146,1 1,-1 0,1-1,0 1,0-1,1 1,-1 0,1-1,0 1,0-1,1 1,-1-1,1 0,0 1,0-1,0 0,1 0,-1 0,1-1,0 1,0-1,1 0,-1 1,1-1,-1-1,1 1,0 0,0-1,0 0,0 0,1 0,0 0,16 13,5 5,-19-17,-1 0,1 1,-1-1,0 2,0-1,0 1,-1-1,1 1,-1 1,0-1,-1 1,0 0,1 0,-2 1,1-1,-1 1,0-1,0 1,-1 0,0 0,0 0,-1 1,0-1,0 0,0 5,-5-7,0 0,-1 0,0 0,1 0,-2-1,1 1,0-1,-1-1,0 1,0-1,0 0,0 0,0-1,-1 1,1-2,-1 1,1-1,-1 0,0 0,1 0,-2-1,-155 21,154-20,0 0,0 0,0-1,0 0,0 0,0-1,0 0,0 0,1-1,-1-1,1 1,-6-3,-4-6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2,'-29'16,"0"2,2 1,0 1,1 1,2 1,0 2,-10 12,26-28,-1 1,1 0,1 0,0 1,0 0,1 0,0 0,0 1,1 0,1 0,0 0,1 1,0-1,0 1,1 0,1 0,0 0,1 0,0-1,0 1,2 0,-1 0,3 5,-1-12,0 0,0-1,1 1,0-1,0 0,0 0,1 0,-1-1,1 1,0-1,-1-1,2 1,-1 0,0-1,0 0,1 0,-1-1,1 0,-1 0,1 0,5 0,119-12,-105 5,-1-2,0 0,0-2,-1 0,0-2,-1 0,0-2,-1 0,0-2,-2 0,0-1,0-1,-2 0,0-2,-2 0,2-2,-14 16,1 0,-1-1,0 1,0 0,-1-1,1 0,-2 1,1-1,-1 0,0 0,0 0,-1 0,0 0,0 0,-1 0,1 0,-2 0,1 0,-1 0,0 1,0-1,-1 0,0 1,0 0,-1 0,1 0,-1 0,-1 0,1 1,-1 0,0 0,0 0,0 0,-1 1,1 0,-1 0,0 1,-1-1,1 1,0 1,-7-3,2 2,1 1,-1 0,0 0,0 1,-1 1,1 0,0 0,0 1,0 1,0 0,0 0,1 1,-1 0,-6 4,-10 5</inkml:trace>
  <inkml:trace contextRef="#ctx0" brushRef="#br0" timeOffset="305.139">875 341,'-10'19,"-3"12,6-1,3-4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38.11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0 141,'36'-18,"13"-8,1 2,2 2,0 3,38-9,-76 27,0-1,0 2,0 0,0 0,0 2,0 0,0 0,0 1,2 1,79 11,696-16,-453 2,-146 25,40 4,52-2,-22 0,117-28,-79-28,480 27,304 1,-751-28,790 29,-382-1,-428-30,229 31,-269-28,426 26,-627 12,-54-5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0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555 289,'26'-25,"1"1,1 2,0 1,2 1,1 2,0 1,1 1,1 2,0 1,1 1,0 2,1 2,0 1,34-2,-61 9,0 0,0 0,0 1,0 0,0 1,-1-1,1 1,0 1,-1 0,0 0,0 0,0 1,0 0,0 0,-1 1,1 0,-1 0,-1 0,1 1,-1 0,0 0,0 0,0 1,-1 0,0-1,-1 2,1-1,0 4,10 34,-3 1,-1 1,-2 0,-2 0,-3 1,-1 0,-3-1,-4 28,3 45,2-115,0-4,1 1,0-1,-1 1,1 0,-1-1,1 1,-1-1,0 1,0 0,0-1,0 1,0 0,0-1,0 1,-1 0,1-1,0 1,-1 0,1-1,-1 1,0-1,0 1,1-1,-1 1,0-1,0 0,0 0,-1 1,1-1,0 0,0 0,-1 0,1 0,0 0,-1 0,1-1,-1 1,1 0,-1-1,0 1,1-1,-1 1,1-1,-1 0,0 0,1 0,-1 0,0 0,-1 0,-237-80,209 74,0 1,-1 1,0 2,1 1,-1 1,0 2,1 1,-1 2,1 1,0 1,1 2,0 1,0 1,-21 12,-8 16,2 2,1 3,2 2,3 3,1 2,-40 54,76-89,1 0,1 0,0 2,1-1,1 1,1 1,0 0,-2 9,11-27,-1-1,1 1,-1-1,1 1,0-1,0 1,-1 0,1-1,0 1,0-1,0 1,-1-1,1 1,0 0,0-1,0 1,0 0,0-1,0 1,0-1,1 1,-1 0,0-1,0 1,0-1,1 1,-1-1,0 1,0-1,1 1,-1-1,1 1,-1-1,0 1,1-1,-1 1,1-1,-1 0,1 1,-1-1,1 0,-1 1,1-1,-1 0,1 0,0 0,-1 1,1-1,9-2</inkml:trace>
  <inkml:trace contextRef="#ctx0" brushRef="#br0" timeOffset="403.203">668 515,'164'-1,"0"-8,152-27,-79-22,-235 57,0 0,0 0,0 0,1 0,-1 1,0-1,0 1,0 0,1-1,-1 1,0 0,0 0,0 1,1-1,-1 0,0 1,0-1,0 1,0 0,1 0,-1-1,0 2,0-1,-1 0,1 0,0 0,0 1,-1-1,1 1,-1 0,1-1,-1 1,1 0,-1 0,0 0,0 0,0 0,0 0,0 0,-1 0,1 0,-1 0,1 1,-1-1,0 0,0 2,-11 70,9-67,0 0,0 0,0 0,1 0,0 0,1 0,-1 0,1 0,1 1,-1-1,1 0,0 0,1 0,0 0,0 0,1 0,9 11</inkml:trace>
  <inkml:trace contextRef="#ctx0" brushRef="#br0" timeOffset="782.275">1938 543,'-9'33,"-4"17,5 3,5-6</inkml:trace>
  <inkml:trace contextRef="#ctx0" brushRef="#br0" timeOffset="1000.543">1966 91,'0'0</inkml:trace>
  <inkml:trace contextRef="#ctx0" brushRef="#br0" timeOffset="1317.557">2136 712,'194'-212,"-194"211,1-1,-1 1,1 0,0 0,-1 0,1-1,0 1,0 0,0 0,0 0,0 0,0 0,0 0,0 1,0-1,0 0,0 0,1 1,-1-1,0 1,1-1,-1 1,0 0,1-1,-1 1,0 0,1 0,-1 0,0 0,1 0,-1 0,1 0,-1 1,0-1,1 0,-1 1,0-1,0 1,1 0,-1-1,0 1,0 0,0 0,0-1,0 1,0 0,0 0,0 0,0 1,7 71,-9-67,1 0,0 0,0 1,0-1,1 0,0 0,0 0,0 1,1-1,0-1,0 1,0 0,1 0,0-1,1 1,-3-4,0-1,1 1,-1-1,0 0,1 0,0 1,-1-1,1 0,0 0,-1-1,1 1,0 0,0-1,0 1,-1-1,1 1,0-1,0 0,0 0,0 0,0 0,0 0,0 0,0 0,0-1,-1 1,1-1,0 1,0-1,0 0,-1 0,1 0,0 0,-1 0,1 0,-1 0,1-1,-1 1,0 0,1-1,-1 1,0-1,0 1,0-2,50-72,-40 49</inkml:trace>
  <inkml:trace contextRef="#ctx0" brushRef="#br0" timeOffset="1738.206">2841 458,'-13'8,"0"0,1 0,0 2,0-1,1 1,0 1,1 0,0 1,1 0,0 0,1 1,-6 12,13-22,0-1,0 1,0-1,0 1,0 0,0 0,1-1,0 1,-1 0,1 0,0 0,0-1,0 1,1 0,-1 0,1-1,0 1,-1 0,1-1,0 1,1 0,-1-1,0 0,1 1,-1-1,1 0,0 1,0-1,0 0,0 0,0-1,0 1,0 0,1-1,-1 1,1-1,-1 0,1 0,-1 0,1 0,1 0,5 2,0-1,0 0,-1 0,2-1,-1-1,0 1,0-1,0-1,0 0,0 0,0 0,5-3,7-5,-2-1,0-1,0-1,-1 0,0-2,-1 0,0 0,-2-2,0 0,0-1,-2 0,0-1,-1-1,-1 0,0 0,2-9,-4 11,-1-1,0 0,-2 0,0-1,-1 0,0 0,-2 0,0 0,-1-1,-1 1,-1-1,-1 1,-1-1,0 1,-1-1,-2 1,0 0,-1-1,4 15,-1 0,0 0,0 0,0 0,0 1,-1 0,0-1,0 1,0 1,0-1,-1 0,1 1,-1 0,0 0,0 1,0-1,0 1,-1 0,1 1,-1-1,1 1,-1 0,1 0,-1 1,0-1,1 1,-1 1,0-1,1 1,-1 0,1 0,-1 0,1 1,-4 1,0 0,0 1,0-1,0 1,1 1,-1 0,1 0,0 0,1 1,-1 1,1-1,0 1,1 0,-1 1,1-1,1 1,0 0,0 1,0-1,1 1,0 2,1-2,0 1,1-1,0 1,0-1,1 1,1 0,-1-1,2 1,-1 0,1-1,1 1,0 0,0-1,1 0,0 1,0-1,1 0,0-1,1 1,0-1,1 0,-1 0,1 0,1-1,0 0,0 0,0-1,5 4,8 2,0-1,0 0,1-2,1 0,-1-1,1-1,1-2,-1 0,1-1,15 0,-9-2</inkml:trace>
  <inkml:trace contextRef="#ctx0" brushRef="#br0" timeOffset="2490.15">4394 317,'-20'2,"1"0,0 2,-1 0,1 0,1 2,-1 1,1 0,0 1,1 1,0 1,0 0,1 1,1 1,-1 0,2 1,0 1,1 0,-1 3,11-14,0 1,1 0,-1 1,1-1,0 0,0 1,1-1,-1 1,1 0,0-1,1 1,-1 0,1 0,0-1,0 1,0 0,0 0,1 0,0-1,0 1,0 0,1-1,0 1,0-1,0 0,0 1,0-1,1 0,0 0,0-1,0 1,0-1,1 1,-1-1,1 0,0 0,0 0,0-1,0 0,1 1,-1-2,0 1,1 0,0-1,3 1,5-2,0-1,-1 0,1-1,0-1,-1 0,1 0,-1-2,0 1,0-1,0-1,-1 0,0-1,0 0,-1-1,0 0,0 0,-1-1,0-1,0 1,-1-1,0-1,1-3,59-56,-67 69,0 0,0 0,0 0,0 0,0 0,0 0,0 0,0 0,1 0,-1 0,0 1,1-1,-1 0,0 1,1-1,-1 1,1 0,-1-1,1 1,-1 0,1 0,-1 0,1 0,-1 0,0 0,1 1,-1-1,1 0,-1 1,1-1,-1 1,0-1,1 1,-1 0,0 0,0-1,1 1,-1 0,0 0,0 0,0 0,0 1,0-1,0 0,-1 0,1 0,0 1,0-1,-1 1,1-1,-1 0,0 1,1 0,24 53,-22-43,1 0,1-1,0 1,0-1,1 0,1 0,0 0,0-1,1 0,1-1,-1 0,1 0,1-1,0 0,0 0,0-1,1-1,0 0,3 1,43 5,-32-11</inkml:trace>
  <inkml:trace contextRef="#ctx0" brushRef="#br0" timeOffset="3698.605">244 966,'580'-1,"-227"-24,183-7,4 5,-183 0,-33-1,-13-1,154 0,65 0,-214 18,104-23,-209 22,-44-14,-143 25</inkml:trace>
  <inkml:trace contextRef="#ctx0" brushRef="#br0" timeOffset="4072.119">5128 204,'4'0,"12"5,3 1</inkml:trace>
  <inkml:trace contextRef="#ctx0" brushRef="#br0" timeOffset="4316.27">5212 458,'0'0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9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451 528,'0'11,"1"54,-3-1,-3 1,-6 20,-95 297,88-326,-22 56,41-112,2-11</inkml:trace>
  <inkml:trace contextRef="#ctx0" brushRef="#br0" timeOffset="461.844">0 557,'378'-29,"94"29,-448 0</inkml:trace>
  <inkml:trace contextRef="#ctx0" brushRef="#br0" timeOffset="931.571">1072 895,'24'0,"13"0,5 0,-1 0,-1 0,-4 5,-2 2,-3-1,-6-6,-3-3,-5-1</inkml:trace>
  <inkml:trace contextRef="#ctx0" brushRef="#br0" timeOffset="1216.478">959 1178,'29'0,"24"0,7 0,-1 0,-6 0,-7 0,-12 0</inkml:trace>
  <inkml:trace contextRef="#ctx0" brushRef="#br0" timeOffset="2530.136">1609 557,'151'-63,"-138"59,56-4,-67 9,0-1,-1 0,1 0,0 0,-1 1,1-1,-1 1,1-1,-1 1,1 0,-1 0,1 0,-1 0,0 0,1 0,-1 0,0 0,0 0,0 0,0 1,0-1,0 0,0 1,0-1,-1 1,1-1,-1 1,1-1,-1 1,1-1,-1 1,0 0,1-1,-1 1,0 0,0-1,-1 1,1-1,0 1,-1 1,-3 10,0 1,-1-1,-1 0,0-1,-1 1,0-1,-1 0,0-1,-8 8,-10 17,-98 153,123-187,-1 0,1 0,0 0,0 0,0 1,0-1,0 0,0 1,1-1,-1 1,1-1,0 1,-1-1,1 1,1-1,-1 0,0 1,0-1,1 1,-1-1,1 1,0-1,0 0,0 1,0-1,0 0,0 0,1 0,-1 0,1 0,0 0,-1 0,1-1,0 1,0 0,0-1,0 0,0 1,0-1,1 0,-1 0,0 0,0 0,1-1,-1 1,2 0,47 5,-27-6</inkml:trace>
  <inkml:trace contextRef="#ctx0" brushRef="#br0" timeOffset="2783.335">2229 642,'-9'33,"-4"17,1 3,2-1,3-5,3-11</inkml:trace>
  <inkml:trace contextRef="#ctx0" brushRef="#br0" timeOffset="3016.527">2455 614,'-9'28,"-9"25,-1 7,3-1,4-6,5-7,-3-12,2-11</inkml:trace>
  <inkml:trace contextRef="#ctx0" brushRef="#br0" timeOffset="3432.539">2032 670,'15'-15,"1"1,0 0,1 1,0 1,1 1,0 0,1 1,1 1,-1 1,1 1,0 1,9-2,-24 7,1 1,-1 0,0 0,1 0,-1 1,0 0,1 0,-1 0,0 0,0 1,0 0,0 0,0 0,-1 1,1-1,-1 1,1 0,-1 1,0-1,0 1,0 0,-1 0,0 0,1 0,-1 0,0 1,22 23,-21-23,1-1,0 0,-1 0,1-1,0 1,1-1,-1 0,1 0,-1-1,1 1,0-1,0-1,0 1,0-1,0 0,0 0,0-1,1 0,-1 0,0 0,0-1,0 0,0 0,0-1,0 1,0-1,0-1,1 0,62-26,-48 23</inkml:trace>
  <inkml:trace contextRef="#ctx0" brushRef="#br0" timeOffset="3911.518">3189 585,'-41'12,"0"2,0 1,1 2,2 2,-1 2,2 1,-9 9,42-29,-1 0,1 0,0 1,-1-1,1 1,1 0,-1 0,0 0,1 1,-1-1,1 1,0 0,0 0,1 0,-1 0,1 0,0 1,0-1,0 1,1-1,-1 1,1 0,0-1,1 1,-1 0,1 0,0 0,0 0,0-1,1 1,0 0,0 0,0 0,0-1,1 1,0-1,0 1,0-1,1 0,-1 0,1 0,0 0,0 0,2 0,1 0,-1 0,1-1,0 0,0 0,0 0,0-1,0 0,0 0,1-1,-1 1,1-1,-1-1,1 1,-1-1,1-1,0 1,-1-1,1 0,-1 0,1-1,-1 0,0 0,0 0,3-2,12-6,0 0,-1-2,0 0,-1-1,0-1,11-11,98-89,-125 113,-1 1,0 0,0-1,1 1,-1 0,0 0,0 0,1 0,-1 1,0-1,0 1,1-1,-1 1,0 0,0 0,0 0,0 0,0 0,0 0,0 0,0 1,-1-1,1 1,0-1,-1 1,0 0,1 0,-1 0,0 0,0 0,1 0,-2 0,1 0,0 0,0 0,-1 0,1 0,-1 1,0-1,1 2,9 17,41 21,-31-36</inkml:trace>
  <inkml:trace contextRef="#ctx0" brushRef="#br0" timeOffset="4431.779">3387 77,'19'-12,"1"1,1 1,0 1,0 0,1 2,7-2,-27 8,1 0,0-1,-1 1,1 0,0 0,-1 1,1-1,0 0,0 1,0 0,0 0,-1 0,1 0,0 0,0 0,0 1,0 0,-1-1,1 1,0 0,-1 0,1 0,0 1,-1-1,1 1,-1-1,0 1,0 0,0 0,1 0,-2 0,1 0,0 0,0 1,-1-1,1 1,-1-1,0 1,0 0,0-1,0 1,0 0,0 0,-1-1,0 1,1 0,-1 0,0 0,-38 97,38-96,1-1,-1 0,0 0,1 1,-1-1,1 0,0 0,0 0,1 1,-1-1,0 0,1-1,0 1,0 0,0 0,0-1,0 1,0-1,1 0,-1 0,1 0,2 2,30 42,-34-39,-2-1,1 1,-1 0,0-1,0 1,-1-1,0 0,0 1,0-1,-1 0,0 0,0-1,-1 1,1 0,-1-1,-1 0,1 0,-1 0,1-1,-1 1,-1-1,1 0,0-1,-1 1,0-1,0 0,0-1,0 1,0-1,-5 0,-11 5</inkml:trace>
  <inkml:trace contextRef="#ctx0" brushRef="#br0" timeOffset="4697.593">4205 105,'-43'38,"-39"33,-9 8,5-4,13-15,14-13,12-10,9-10,12-6,4-1,7-5</inkml:trace>
  <inkml:trace contextRef="#ctx0" brushRef="#br0" timeOffset="5079.285">4007 472,'24'-4,"-15"1,1 1,-1 1,1-1,-1 2,1-1,-1 1,1 1,-1-1,1 2,-1-1,7 3,-14-3,-1-1,0 0,1 1,-1-1,0 1,0 0,1-1,-1 1,0 0,0 0,0 0,0 0,0 0,0 0,0 0,0 0,0 0,0 0,-1 1,1-1,0 0,-1 0,1 1,-1-1,0 1,1-1,-1 0,0 1,0-1,0 1,0-1,0 0,0 1,0-1,0 1,-1-1,1 1,0-1,-1 0,1 1,-1-1,0 0,1 0,-1 1,0-1,0 1,-50 54,41-47,-21 42,31-50,0 0,0 0,0 1,0-1,0 0,0 0,0 0,0 0,1 0,-1 1,0-1,1 0,-1 0,1 0,-1 0,1 0,0 0,-1 0,1 0,0 0,0-1,-1 1,1 0,0 0,0-1,0 1,0 0,0-1,0 1,0-1,0 1,0-1,0 0,1 0,-1 1,0-1,0 0,0 0,0 0,0 0,1 0,-1 0,0 0,0-1,0 1,0 0,0 0,0-1,1 0,124-37,-105 31</inkml:trace>
  <inkml:trace contextRef="#ctx0" brushRef="#br0" timeOffset="6382.786">1665 1235,'1829'0,"-1574"-26,52-6,97 33,-380-1</inkml:trace>
  <inkml:trace contextRef="#ctx0" brushRef="#br0" timeOffset="8412.472">2737 1460,'-54'8,"1"2,0 2,1 3,0 2,-11 8,46-16,0 1,1 1,1 0,-1 1,2 0,0 2,0 0,1 0,1 1,1 0,0 1,1 1,0 0,2 0,0 0,0 1,2 1,-1 3,3-5,0-1,1 1,1 0,0 0,1 0,1 0,1 0,0 0,1 0,4 13,-3-23,-1-1,1 1,0-1,1 0,0 0,0 0,0-1,0 1,1-1,0 0,0-1,0 1,1-1,-1 0,1 0,0-1,0 1,1-1,-1-1,1 1,-1-1,1 0,0-1,2 1,15 2,0-1,0-1,0-2,0 0,0-1,11-3,-21 2,0-1,-1 0,0-1,0-1,0 0,0 0,-1-1,1-1,-2 0,1-1,8-7,-14 11,-1-1,0 1,0-1,-1 0,1 0,-1 0,0-1,-1 0,1 1,-1-1,0-1,-1 1,1 0,-1-1,0 1,-1-1,0 1,0-1,0 0,-1 1,0-1,0 0,-1 0,0 1,0-2,0 2,-1 1,0-1,0 0,0 1,-1 0,1-1,-1 1,-1 0,1 0,-1 1,0-1,0 1,0 0,0 0,-1 0,0 0,0 1,0 0,0 0,0 0,-1 1,1-1,-1 1,0 1,1-1,-1 1,0 0,0 0,0 1,0 0,0 0,0 0,0 1,0-1,-32 18,37-18,1 0,-1 0,1 0,-1 0,1 1,-1-1,1 0,-1 1,1-1,-1 0,1 1,-1-1,1 0,0 1,-1-1,1 1,-1-1,1 1,0-1,0 1,-1-1,1 1,0-1,0 1,0-1,-1 1,1-1,0 1,0 0,0-1,0 1,0-1,0 1,0-1,0 1,1 0,-1-1,0 1,0-1,0 1,1-1,-1 1,0-1,0 1,1-1,-1 1,0-1,1 1,-1-1,1 0,-1 1,0-1,1 0,-1 1,1-1,-1 0,1 1,-1-1,1 0,0 0,-1 0,1 0,-1 1,1-1,-1 0,1 0,0 0,0 0,16 3,0 0,0-1,1-1,-1 0,0-1,1-1,-1-1,0 0,1-2,-1 0,-1 0,-1 1,105-32,-100 31</inkml:trace>
  <inkml:trace contextRef="#ctx0" brushRef="#br0" timeOffset="9135.43">2934 2109,'148'-174,"43"-77,-182 238,-6 8,-1 0,1 0,0 1,0 0,0-1,1 1,-1 0,1 1,0-1,0 1,1 0,-1 0,1 0,2-1,-5 29,-42 165,45-105,-5-83,0 1,0-1,1 0,-1 0,1 0,0 0,0 1,-1-1,1 0,1 0,-1 0,0-1,0 1,1 0,-1 0,1-1,-1 1,1-1,0 1,0-1,0 0,0 0,-1 1,2-1,-1-1,0 1,0 0,0 0,0-1,0 1,1-1,-1 0,0 0,0 0,2 0,9-4,1-1,-1-1,-1 0,1-1,-1 0,0-1,-1-1,0 1,0-2,-1 0,0 0,-1 0,0-1,0-1,1-3,109-173,-119 189,0-1,0 1,0 0,0-1,1 1,-1-1,0 1,0 0,0-1,1 1,-1-1,0 1,1-1,-1 1,1-1,-1 1,0-1,1 1,-1-1,1 1,-1-1,1 0,-1 1,1-1,-1 0,1 0,0 1,-1-1,1 0,-1 0,1 0,0 0,-1 0,1 0,0 0,-1 0,1 0,-1 0,1 0,0 0,-1 0,1 0,-1-1,1 1,0 0,-1 0,1-1,-1 1,1 0,-1-1,1 1,-1 0,1-1,-1 1,0-1,1 1,-1-1,1 1,-1-1,0 0,-9 66,3 0,2 1,5 38,-1-80</inkml:trace>
  <inkml:trace contextRef="#ctx0" brushRef="#br0" timeOffset="9912.929">4092 1827,'-56'17,"47"-15,4-2,0 1,0 0,-1 0,1 0,0 1,0-1,0 1,0 1,1-1,-1 1,1-1,-1 1,1 0,0 1,0-1,0 1,-3 3,35 23,-22-27,66 55,-70-57,-1 1,1 0,-1-1,0 1,0 0,0 0,0 0,0 0,-1 0,1 0,0 0,-1 0,1 0,-1 0,0 0,0 0,0 0,0 1,0-1,0 0,-1 0,1 0,-1 0,1 0,-1 0,0 0,0 0,0 0,0 0,0 0,0-1,0 1,-1 0,1-1,-1 1,1-1,-1 1,0-1,1 0,-1 0,-1 1,-1 1,0 0,0-1,0 1,0-1,-1 0,1 0,-1-1,1 1,-1-1,0 0,1 0,-1-1,0 1,0-1,1 0,-1 0,0-1,0 1,1-1,-1 0,0-1,1 1,-1-1,1 0,-1 0,1 0,0 0,0-1,-4-2,-6-7</inkml:trace>
  <inkml:trace contextRef="#ctx0" brushRef="#br0" timeOffset="12015.669">1722 1460,'13'-15,"-8"10,-1-1,1 1,-1 0,1 0,1 0,-1 1,1 0,0 0,0 0,0 1,0-1,1 2,-1-1,1 1,0 0,4-1,-8 5,0 1,-1-1,1 0,-1 1,1 0,-1 0,0 0,0 0,0 0,0 0,-1 0,1 1,-1-1,0 1,0-1,0 1,0-1,-1 1,1 0,-1-1,0 1,0 0,0-1,-1 1,1-1,-1 1,-1 3,2 2,-30 230,-3 123,34-233,2-155,1 0,2 0,0 1,2 0,0 0,2 0,7-12,-16 35,19-45,2 1,3 1,1 2,2 0,14-15,32-46,-62 83,0 1,1 0,1 1,1 1,0 0,2 1,0 1,0 0,2 1,0 2,1-1,0 2,6-2,-10 10,-1 1,1 0,0 2,0 0,0 0,0 1,0 1,0 1,4 1,45 3,104-22,216-7,-361 18,0 1,1 0,-1 2,1 1,-1 1,1 1,-1 1,18 4,8 3,1-2,0-2,1-3,-1-1,44-7,120-23,122 30,-334-2,0 1,0-1,0 1,0 0,0 0,0 0,0 1,0-1,0 1,0-1,0 1,0 0,0 0,0 0,0 1,-1-1,1 1,-1-1,1 1,-1 0,1 0,-1 0,0 0,0 1,0-1,0 0,-1 1,1 0,0-1,-1 1,0 0,0 0,0-1,0 1,0 0,0 1,0 54,-2-52,0 1,1-1,0 1,0-1,0 1,1-1,0 1,0-1,1 1,-1-1,1 0,1 0,-1 0,1 0,9 7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29 339,'7'-4,"0"0,0 0,0 1,1 0,-1 0,1 1,0 0,0 0,0 1,0 0,0 0,0 1,0 0,8 1,-2-1,67 0,98-10,-21-8,-146 18</inkml:trace>
  <inkml:trace contextRef="#ctx0" brushRef="#br0" timeOffset="1485.139">0 537,'252'-29,"61"28,-267-9,-28 4</inkml:trace>
  <inkml:trace contextRef="#ctx0" brushRef="#br0" timeOffset="2155.191">339 0,'196'83,"33"26,-219-104,-1 1,-1-1,1 2,-1-1,0 1,-1 0,1 1,-1 0,-1 0,0 1,0-1,3 8,-9-13,0 0,0 0,0 1,-1-1,0 0,1 0,-1 0,0 0,0 0,-1 0,1 0,-1 0,1 0,-1 0,0-1,0 1,0-1,0 1,-1-1,1 0,-1 0,1 0,-1 0,0-1,0 1,0-1,1 1,-2-1,1 0,0 0,0 0,0-1,-2 1,-17 10,-12 11,2 2,1 0,1 3,-22 24,15-15,-195 158,221-181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4:01.8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13259 6430,'-13'17,"0"0,2 0,0 1,0 1,2 0,1 0,0 1,-5 19,5-14,-10 29,2 1,3 1,-6 50,8-58,1 42,11-74,0 0,-1-1,-1 1,0 0,-1 0,-1 0,-1-1,0 1,-1-1,0 0,-7 12,-11 36,-9 46,6-17,19-77,2 0,0 0,1 1,0 0,1 0,1 0,1 0,0 0,1 0,0 0,2 0,1 7,0-11,1 1,0 0,0 1,-2-1,1 1,-2 0,0 0,0-1,-2 1,0 0,0 0,-1 0,-1 1,-12 46,15-62,1 1,-1 0,0 0,0 0,0 0,1 0,-1 0,0 0,0 0,0 0,1 0,-1 0,0 0,0 0,0 0,1 0,-1 0,0 0,0 0,1 0,-1 0,0 0,0 0,0 0,1 0,-1 0,0 0,0 0,0 1,0-1,1 0,-1 0,0 0,0 0,0 0,0 1,0-1,1 0,-1 0,0 0,10-22,63-290,30-205,-18 106,35-55,30 60,-116 325,18-29,-53 110,1 0,-1 1,1-1,-1 0,1 0,-1 0,1 0,-1 0,1 0,-1 0,1 0,-1-1,1 1,-1 0,1 0,-1 0,1 0,0-1,-1 1,1 0,-1 0,1-1,0 1,-1 0,1-1,-1 1,1-1,0 1,0 0,-1-1,1 1,0-1,0 1,-1-1,1 1,0-1,0 1,0 0,0-1,0 1,0-1,0 1,0-1,0 1,0-1,0 1,0-1,0 1,0-1,0 1,1-1,-1 1,0-1,0 1,0-1,1 1,-1 0,0-1,1 1,-35 29,34-28,-136 180,104-132,-34 55,63-89,22-40,-16 21,259-397,-125 151,-126 201,-10 48,-1 1,0-1,0 0,0 0,1 1,-1-1,0 0,0 0,0 1,0-1,0 0,0 0,0 0,-1 1,1-1,0 0,0 0,-1 1,1-1,0 0,-1 1,1-1,0 0,-1 1,1-1,-1 1,1-1,-1 0,0 1,1-1,-1 1,0 0,1-1,-1 1,0 0,1-1,-1 1,0 0,1-1,-1 1,0 0,0 0,0 0,1 0,-1 0,0 0,0 0,1 0,-1 0,0 0,0 1,1-1,-1 0,0 0,0 1,1-1,-1 0,0 1,-83 71,67-52,-426 513,337-418,86-100,20-36,173-270,-102 180,231-378,-292 471,-3 7,0 0,-1 0,0-1,-1 1,0-1,-1-1,0 1,-1-1,0 1,-1-1,0-6,-2 18,-1 0,1 0,0 0,0-1,0 1,-1 0,1 0,-1 0,1 0,-1 0,1-1,-1 1,0 0,1 0,-1 0,0 1,0-1,0 0,0 0,1 0,-1 1,0-1,-1 0,1 1,0-1,0 1,0-1,0 1,0-1,-1 1,1 0,0 0,0 0,0-1,-1 1,1 0,0 1,0-1,0 0,-1 0,1 0,0 1,0-1,-1 1,-54 24,23-1,2 1,1 2,1 1,1 1,1 2,-14 22,17-24,-367 468,285-384,106-113,1-1,-1 1,0-1,1 0,-1 1,0-1,0 1,1-1,-1 0,0 1,0-1,0 0,0 1,0-1,0 0,0 1,0-1,0 0,0 1,0-1,0 1,-1-1,1 0,0 1,0-1,-1 1,1-1,0 0,-1 1,1-1,-1 1,1-1,0 1,-1 0,1-1,-1 1,1-1,-1 1,0 0,1-1,-1 1,1 0,-1 0,0-1,1 1,-1 0,1 0,-1 0,0 0,1 0,-1 0,0 0,1 0,-1 0,0 0,1 0,-1 0,0 1,1-1,-1 0,1 0,-1 1,0-1,1 0,-1 1,1-1,-1 0,1 1,-1-1,1 1,12-54,177-419,-188 470,7-16,0 0,-2 0,0 0,-2-1,0 0,-1 0,0-1,-3 19,1-1,-1 1,0-1,0 1,0 0,0-1,0 1,0-1,0 1,0-1,-1 1,1-1,0 1,-1 0,1-1,-1 1,0 0,1 0,-1-1,0 1,0 0,0 0,0 0,0 0,0 0,0 0,0 0,0 0,-1 0,1 1,0-1,0 0,-1 1,1-1,0 1,-1-1,1 1,-1 0,1 0,-1-1,1 1,0 0,-1 0,1 1,-1-1,1 0,-1 0,1 1,0-1,-1 1,1-1,0 1,-2 0,-23 14,1 1,1 2,0 0,2 1,0 2,1 0,-14 18,-4 3,-328 337,353-366,0 0,0 0,-1-2,-1 0,0 0,0-2,-1 0,-3 1,19-10,0 1,1-1,-1 1,0-1,0 0,1 1,-1-1,0 0,0 0,0 0,1 0,-1 0,0 1,0-1,0-1,1 1,-1 0,0 0,0 0,0 0,1 0,-1-1,0 1,0 0,1-1,-1 1,0-1,0 1,1-1,-1 1,1-1,-1 1,0-1,1 1,-1-1,1 0,-1 0,1 1,0-1,-1 0,1 1,0-1,-1 0,1 0,0 0,0 1,0-1,0 0,0 0,0 0,0 0,0 1,0-1,0 0,13-49,154-247,-84 170,64-115,-133 200,-14 41,0 0,0 1,1-1,-1 0,0 1,0-1,0 0,0 1,0-1,0 0,0 1,0-1,0 0,0 1,0-1,-1 0,1 1,0-1,0 0,-1 1,1-1,0 1,-1-1,1 1,0-1,-1 1,1-1,-1 1,1-1,-1 1,1-1,-1 1,0 0,1-1,-1 1,1 0,-1-1,0 1,1 0,-1 0,0 0,1 0,-1 0,0 0,1 0,-1 0,0 0,1 0,-1 0,0 0,1 0,-1 0,0 0,1 1,-1-1,1 0,-1 1,0-1,1 0,-1 1,-11 6,0 0,1 1,0 0,0 1,1 0,0 1,0 0,1 1,1-1,-5 8,-13 14,-228 261,203-242,51-51,0-1,0 1,0 0,0-1,0 1,0 0,-1-1,1 1,0 0,0-1,0 1,0 0,0-1,-1 1,1 0,0-1,0 1,0 0,-1 0,1-1,0 1,0 0,-1 0,1 0,0-1,-1 1,1 0,0 0,-1 0,1 0,0 0,-1-1,1 1,0 0,-1 0,1 0,0 0,-1 0,1 0,0 0,-1 0,1 0,0 1,-1-1,1 0,0 0,-1 0,1 0,0 0,-1 1,1-1,0 0,0 0,-1 0,1 1,0-1,0 0,-1 0,1 1,0-1,0 0,0 1,0-1,-1 0,11-32,-8 24,76-196,-23 37,-55 167,1-1,-1 0,1 0,-1 0,1 0,-1 0,0 0,1 0,-1 0,0 1,0-1,0 0,0 0,0 0,0 0,0 0,0 0,0 0,0 0,0 0,0 0,-1 0,1 0,-1 0,1 0,0 0,-1 0,1 1,-1-1,0 0,1 0,-1 0,0 1,1-1,-1 0,0 1,0-1,0 1,1-1,-1 1,0-1,0 1,0 0,0-1,0 1,0 0,0 0,0 0,0 0,0 0,0 0,0 0,0 0,0 0,0 0,0 0,0 0,0 1,0-1,-54 33,-6 21,2 3,2 3,-4 11,-4 3,-73 78,138-153,0 1,0 0,0-1,0 1,0 0,0-1,0 1,0 0,0-1,-1 1,1 0,0 0,0-1,0 1,-1 0,1 0,0-1,0 1,0 0,-1 0,1 0,0-1,0 1,-1 0,1 0,0 0,-1 0,1 0,0-1,-1 1,1 0,0 0,-1 0,1 0,0 0,-1 0,1 0,0 0,0 0,-1 0,1 1,0-1,-1 0,1 0,0 0,-1 0,1 0,0 0,0 1,-1-1,1 0,0 0,0 0,-1 1,1-1,0 0,0 1,10-28,187-279,-112 185,-74 105,0 1,-1-2,-1 1,0-2,-1 1,-1-1,-1 0,-1 0,2-9,-7 26,1 0,-1 0,1 0,-1 0,0 0,1 0,-1 0,0 0,0 0,0 0,0 0,0 1,0-1,0 0,0 0,0 0,0 0,-1 0,1 0,0 0,-1 0,1 0,0 0,-1 0,1 0,-1 1,0-1,1 0,-1 0,0 1,1-1,-1 0,0 1,0-1,1 0,-1 1,0-1,0 1,0 0,0-1,0 1,0 0,0 0,0-1,0 1,0 0,0 0,0 0,0 0,0 0,0 0,0 0,0 1,-48 28,8 11,1 2,1 2,3 1,2 2,-2 8,-38 65,106-135,78-96,-79 76,2 1,2 2,0 2,20-12,-18 15,-29 20,0 1,0-1,1 1,0 1,0 0,0 0,1 1,0 0,0 0,0 1,0 1,5-2,-11 6,-1-1,1 1,-1 0,1-1,-1 1,0 1,0-1,0 0,0 1,0 0,0-1,-1 1,1 0,-1 1,0-1,0 0,0 1,0-1,-1 1,1-1,-1 1,0 0,0-1,0 1,-1 0,1 0,-1 0,0 0,0 0,-1 0,1-1,-1 1,1 0,-1 0,-2 3,3 3,-3 43,-3-1,-2 0,-2 0,-11 32,-1 5,21-88,0 1,1-1,-1 0,0 0,1 0,-1 1,1-1,-1 0,1 0,0 1,-1-1,1 0,0 1,0-1,0 1,0-1,0 0,0 1,1-1,-1 0,0 1,1-1,-1 0,1 0,-1 1,1-1,0 0,-1 0,1 0,0 0,0 0,0 0,0 0,0 0,0 0,0 0,0 0,0-1,0 1,0 0,1-1,-1 1,0-1,1 1,-1-1,0 0,0 0,1 1,-1-1,1 0,-1 0,0 0,1 0,-1-1,0 1,1 0,-1 0,0-1,0 1,1-1,-1 1,0-1,1 0,21-12,-1 0,-1-2,0 0,-1-1,0-1,-2-1,2-2,3-2,575-578,-545 563,-52 38,0 1,0-1,-1 0,1 1,-1-1,1 1,-1-1,0 1,1-1,-1 1,0-1,0 1,0-1,0 1,0-1,0 1,-1-1,1 1,0-1,-1 1,1-1,-1 1,0-1,1 0,-1 1,0-1,-1 1,-133 265,86-181,-231 420,264-448,17-57,-1 0,1 0,0-1,0 1,-1 0,1-1,0 1,0-1,0 1,0-1,0 0,0 1,0-1,0 0,0 1,0-1,0 0,0 0,0 0,0 0,0 0,0 0,0 0,0 0,-1-1,1 1,0 0,0 0,0-1,0 1,0-1,0 1,0-1,0 1,-1-1,1 0,0 0,21-12,0-2,-1 0,-1-1,-1-1,0-1,-2-1,11-14,-1 4,587-630,-570 619,-42 50,-68 135,-354 632,408-753,6-13,0-1,0 2,2-1,-1 1,1-1,1 1,0 1,-1 11,4-24,0 1,0-1,1 1,-1 0,0-1,0 1,0-1,1 1,-1-1,0 1,0 0,1-1,-1 1,1-1,-1 0,0 1,1-1,-1 1,1-1,-1 1,1-1,-1 0,1 0,-1 1,1-1,0 0,-1 0,1 1,-1-1,1 0,0 0,-1 0,1 0,-1 0,1 0,0 0,-1 0,1 0,-1 0,1 0,0-1,-1 1,1 0,-1 0,1-1,-1 1,1 0,-1 0,1-1,-1 1,1-1,-1 1,1 0,-1-1,1 1,-1-1,0 1,1-2,114-105,-89 77,214-243,140-215,-183 189,-232 338,-767 1118,750-1076,77-90,189-239,-129 141,479-565,-470 561,-94 111,0 1,-1-1,1 0,0 0,0 1,-1-1,1 0,0 1,0-1,-1 0,1 1,0-1,0 0,0 1,0-1,0 0,0 1,-1-1,1 0,0 1,0-1,0 1,0-1,0 0,0 1,1-1,-1 1,0-1,0 0,0 1,0-1,0 0,0 1,1-1,-1 0,0 1,0-1,1 0,-1 1,0-1,0 0,1 0,-1 1,0-1,1 0,-1 0,0 0,1 0,-1 1,0-1,1 0,-1 0,1 0,-1 0,1 0,-113 183,76-134,-198 281,-177 185,358-448,55-55,20-28,231-252,129-163,-176 201,-261 314,-187 264,-68 54,67-110,227-268,16-24,0 0,1-1,-1 1,0 0,0 0,0 0,1-1,-1 1,0 0,0 0,1 0,-1 0,0 0,1-1,-1 1,0 0,0 0,1 0,-1 0,0 0,1 0,-1 0,0 0,0 0,1 0,-1 0,0 0,1 0,-1 0,0 1,0-1,1 0,-1 0,0 0,1 0,-1 0,0 1,0-1,0 0,1 0,-1 0,0 1,281-304,-225 238,737-831,-710 816,-83 79,0 1,0-1,0 1,0-1,0 1,0-1,1 1,-1-1,0 1,0-1,1 1,-1-1,0 1,0 0,1-1,-1 1,1 0,-1-1,0 1,1 0,-1-1,1 1,-1 0,1 0,-1-1,0 1,1 0,-1 0,1 0,-1 0,1 0,-1 0,1 0,0 0,-1 0,1 0,-1 0,1 0,-1 0,1 0,-1 0,1 1,-1-1,0 0,1 0,-1 0,1 1,-1-1,1 0,-1 1,0-1,1 0,-1 1,0-1,1 1,-1-1,0 0,1 1,-1-1,0 1,0-1,0 1,-10 33,-140 214,102-176,-501 737,309-467,189-270,54-69,123-144,693-897,-569 717,-210 270,-417 572,223-298,-100 169,234-358,20-34,1 0,-1 0,0 0,1 0,-1 0,0 0,1 0,-1 0,0 1,1-1,-1 0,0 0,1 0,-1 0,0 0,1 0,-1 1,0-1,0 0,1 0,-1 0,0 1,0-1,1 0,-1 1,0-1,0 0,0 0,0 1,1-1,-1 1,192-230,-145 170,721-846,-745 883,-24 22,1 0,-1 0,1 0,0 0,-1 0,1 1,-1-1,1 0,0 0,-1 0,1 1,0-1,-1 0,1 0,0 1,-1-1,1 0,0 1,-1-1,1 0,0 1,0-1,0 1,-1-1,1 0,0 1,0-1,0 1,0-1,0 1,0-1,0 0,0 1,0-1,0 1,0-1,0 1,0-1,0 0,0 1,1-1,-1 1,0-1,0 0,0 1,1-1,-1 0,0 1,0-1,1 0,-1 1,0-1,1 0,-1 1,0-1,1 0,-1 0,0 0,1 1,-1-1,1 0,-1 0,0 0,1 0,-1 0,1 0,-1 0,1 0,-1 0,-158 266,-382 535,498-728,65-81,189-215,-151 152,225-252,-247 279,-110 160,-157 299,110-223,110-175,15-15,97-126,210-260,-95 98,-219 287,1-1,-1 1,0-1,0 1,1-1,-1 1,0-1,1 1,-1-1,1 0,-1 1,0-1,1 0,-1 1,1-1,-1 0,1 0,-1 1,1-1,-1 0,1 0,-1 0,1 0,0 1,-1-1,1 0,-1 0,1 0,-1 0,1 0,-1-1,1 1,-1 0,1 0,0 0,-1 0,1-1,-1 1,1 0,-1 0,0-1,1 1,-1 0,1-1,-1 1,1 0,-1-1,0 1,1-1,-1 1,0-1,0 1,1-1,-1 1,0-1,0 1,0-1,1 1,-1-1,0 1,0-1,0 0,-4 47,-21 46,17-68,1 1,1 0,1 0,2 0,0 1,1 22,2-46,0 0,0 0,0 0,0 0,0 1,1-1,-1 0,1 0,-1 0,1 0,0 0,0-1,0 1,0 0,0 0,0 0,0-1,1 1,-1-1,1 1,-1-1,1 1,-1-1,1 0,0 0,0 0,0 0,-1 0,1 0,0 0,0-1,0 1,0-1,1 1,-1-1,0 0,0 0,0 0,0 0,0 0,0 0,0-1,0 1,0-1,0 1,0-1,0 0,91-45,-64 24</inkml:trace>
  <inkml:trace contextRef="#ctx0" brushRef="#br0" timeOffset="-8807.805">2619 5076,'-3'-9,"3"6,0 0,-1 0,1 0,-1 0,0 0,1 0,-1 0,-1 1,1-1,0 0,-1 0,1 1,-1-1,0 1,0 0,0-1,0 1,0 0,0 0,-1 0,1 0,-1 1,1-1,-1 1,0-1,1 1,-1 0,0 0,0 0,0 1,0-1,0 1,0-1,0 1,0 0,0 0,0 0,0 1,0-1,-9 8,0-1,1 2,0-1,1 2,-1-1,2 1,0 1,-7 10,-5 4,-332 417,131-163,222-278,0-1,0 0,1 0,-1 0,0 0,0 0,0 0,1 0,-1 0,0 0,0 1,1-1,-1 0,0 0,0 0,0 0,0 1,1-1,-1 0,0 0,0 1,0-1,0 0,0 0,0 0,0 1,0-1,1 0,27-24,623-594,-521 503,343-325,-423 378,-50 62,1-1,-1 1,0-1,0 1,0-1,1 1,-1-1,0 1,0-1,0 1,0-1,0 1,0-1,0 1,0-1,0 1,0-1,0 1,0-1,0 1,0-1,0 1,-1 0,1-1,0 1,0-1,-1 1,1-1,0 1,-1 0,1-1,0 1,-1-1,1 1,0 0,-1 0,1-1,-1 1,1 0,-1 0,1-1,0 1,-1 0,1 0,-1 0,1 0,-1 0,1 0,-1 0,1 0,-1 0,1 0,-1 0,1 0,-1 0,1 0,-1 0,1 0,-1 0,1 1,-1-1,1 0,-1 0,1 1,-36 12,-11 15,2 2,2 2,0 1,-17 21,24-23,-233 214,-117 147,363-367,-84 112,106-136,0 0,0 0,0 0,0 1,0-1,0 0,1 0,-1 1,0-1,1 0,-1 1,1-1,0 1,-1-1,1 1,0-1,0 0,0 1,0-1,0 1,0-1,0 1,1-1,-1 1,0-1,1 0,-1 1,1-1,0 1,-1-1,1 0,0 0,0 0,0 1,0-1,0 0,0 0,0 0,0 0,0 0,0-1,1 1,-1 0,0 0,1-1,-1 1,0-1,1 1,-1-1,1 0,16 1,0-1,0 0,-1-2,1 0,-1-1,1 0,-1-2,0 0,0-1,-1 0,1-2,3-2,-17 9,249-121,-5-10,111-86,-175 85,-169 116,-46 23,-214 178,212-155,-471 384,449-365,57-40,22-17,-21 9,62-32,0-2,-3-3,21-18,25-15,370-257,-664 522,-121 71,263-218,46-47,-1 0,1 0,-1-1,1 1,0 0,0-1,-1 1,1-1,0 1,0-1,-1 1,1-1,0 0,0 1,0-1,0 0,0 0,0 1,0-1,-1 0,1 0,0 0,0 0,0 0,0 0,0-1,0 1,0 0,0 0,0-1,-1 1,1 0,0-1,0 1,0-1,0 1,-1-1,1 1,0-1,-1 0,1 1,0-1,-1 0,1 0,-1 1,1-2,90-47,-3-4,76-60,37-24,-148 113,-52 24,-1 0,1 1,0-1,-1 1,1-1,0 1,-1-1,1 1,-1 0,1-1,-1 1,1 0,-1-1,1 1,-1 0,0-1,1 1,-1 0,0 0,0 0,1-1,-1 1,0 0,0 0,0 0,0 0,0-1,0 1,0 0,0 0,-1 0,1-1,0 1,0 0,-1 0,1 0,-1-1,1 1,0 0,-1-1,1 1,-1 0,0-1,1 1,-1-1,1 1,-1-1,0 1,1-1,-1 1,0-1,0 0,1 1,-1-1,0 0,0 0,0 1,-1 2,-349 425,324-371,27-56,1 0,-1 0,1 0,-1 0,1 0,-1 0,1 0,0 0,0 0,-1 0,1-1,0 1,0 0,0 0,0-1,0 1,0-1,0 1,0-1,0 1,0-1,0 0,0 1,1-1,-1 0,0 0,0 0,0 0,0 0,1 0,-1 0,0 0,0 0,0-1,0 1,0 0,0-1,0 1,0-1,0 1,0-1,0 0,0 1,0-1,0 0,0 0,34-17,0-1,-2-1,0-2,-2-1,0-2,23-25,2 0,333-246,-496 430,-134 140,234-267,4-5,0 1,0-1,0 1,1 0,-1 0,1-1,0 2,0-1,0 0,0 0,1 1,-1-1,1 1,0-1,0 1,0-1,0 1,0 0,30-7,162-146,318-275,-418 332,-92 92,1 0,-1 0,0 0,1 0,-1 0,0 0,1 0,-1 0,0-1,1 1,-1 0,0-1,1 1,-1 0,0-1,1 1,-1 0,1-1,-1 1,1-1,-1 1,1-1,-1 0,1 1,0-1,-1 1,1-1,0 0,-1 1,1-1,0 0,0 1,0-1,-1 0,1 1,0-1,0 0,0 1,0-1,0 0,0 0,1 1,-1-1,0 0,0 1,0-1,1 0,-1 1,0-1,1 0,-1 1,0-1,1 1,-1-1,1 1,-1-1,1 1,-1-1,1 1,-1-1,1 1,0 0,0-1,-59 15,-28 24,2 3,2 5,-73 53,-95 53,164-116,110-70,174-126,-136 115,-1-3,-3-3,-2-2,20-28,-72 78,-1-1,1 0,0 0,-1 0,0 0,0 0,0 0,-1-1,1 1,-1-1,0 0,-1 0,1 0,-1 0,0 0,0 0,0 0,-1 0,0 0,0-1,0 1,-1 0,1 0,-2-2,0 6,0-1,0 1,-1 0,1 0,-1 0,1 0,-1 0,1 0,-1 0,1 1,-1-1,0 1,1 0,-1 0,0 0,0 0,1 0,-1 1,1-1,-1 1,0 0,1 0,-1 0,1 0,-1 0,1 0,0 1,0-1,-1 1,1 0,0 0,0-2,-57 36,1 3,2 2,1 2,3 3,-14 17,40-39,-259 239,234-203,51-60,0 1,0 0,1 0,-1 0,0-1,0 1,0 0,1-1,-1 1,0 0,1 0,-1-1,0 1,1 0,-1-1,1 1,-1-1,1 1,-1-1,1 1,0-1,-1 1,1-1,0 1,-1-1,1 0,0 0,-1 1,1-1,0 0,0 0,-1 0,1 1,0-1,0 0,-1 0,1 0,0 0,0-1,0 1,-1 0,1 0,0 0,-1-1,1 1,0 0,0-1,-1 1,1 0,0-1,-1 1,1-1,-1 1,1-1,-1 1,1-1,-1 0,1 1,-1-1,1 0,-1 1,0-1,0 0,1 0,70-41,-1-3,-3-3,-2-2,16-20,-32 30,-2-2,-2-2,-2-3,-1-1,-3-2,-2-1,1-9,0-34,-38 92,1 0,0 0,-1 0,1 0,-1 0,0 0,1-1,-1 1,0 0,0 0,-1 0,1 0,0-1,-1 1,1 0,-1 0,0 0,0 0,0 0,0 0,0 0,0 0,0 1,-1-1,1 0,-1 1,1-1,-1 1,1-1,-1 1,0 0,0-1,0 1,0 0,0 1,0-1,0 0,0 0,0 1,0-1,0 1,0 0,-2-1,-9 3,0 1,-1 0,1 0,0 2,1-1,-1 2,1-1,0 2,0 0,1 0,0 1,0 0,-4 6,3-6,-71 60,4 2,2 5,-18 27,57-62,-66 76,5 5,-2 14,92-124,3-4,1 0,-1 0,1 1,0-1,1 1,0 0,0 0,1 1,0-1,0 1,1 0,0 0,0 0,1 6,1-14,0 1,1 0,-1 0,1-1,-1 1,1-1,0 1,0 0,-1-1,1 0,0 1,0-1,1 1,-1-1,0 0,0 0,1 0,-1 0,1 0,-1 0,1 0,-1 0,1 0,-1-1,1 1,0-1,-1 1,1-1,0 1,-1-1,1 0,0 0,0 0,-1 0,1 0,0-1,0 1,-1 0,1-1,1 0,73-24,16-24,-3-4,-1-3,-3-5,-48 35,310-211,-221 151,-134 104,-250 300,105-121,149-174,34-39,183-141,393-252,-509 361,-97 48,1 1,0-1,0 1,0 0,-1-1,1 1,0 0,0 0,-1-1,1 1,-1 0,1 0,-1 0,1 0,-1 0,0 0,1 0,-1 0,0 0,0 0,1 0,-1 0,0 0,0 0,0 0,0 0,-1 0,1 0,0 0,0 0,0 0,-1 0,1 0,-1-1,1 1,-1 0,1 0,-1 0,1 0,-1 0,0-1,1 1,-1 0,0-1,0 1,1 0,-1-1,0 1,-1 0,1 0,-33 49,-2-2,-2-2,-1-2,-43 37,35-35,-77 71,-116 83,215-180,25-20,1 0,-1 0,0 0,0 0,1 0,-1 0,0 0,1 0,-1 0,0 1,0-1,1 0,-1 0,0 0,0 0,1 1,-1-1,0 0,0 0,1 0,-1 1,0-1,0 0,0 0,0 1,538-352,178-60,-694 402,-26 17,-35 27,33-30,-425 343,107-102,261-196,62-38,23-18,237-147,220-121,-479 274,47-21,-46 21,-1-1,1 1,0-1,0 1,-1 0,1-1,0 1,0 0,0 0,0-1,-1 1,1 0,0 0,0 0,0 0,0 0,0 0,0 0,-1 0,1 0,0 1,0-1,0 0,0 1,-1-1,1 0,0 1,0-1,-1 1,1-1,0 1,-1-1,1 1,0 0,-1-1,1 1,-1 0,1-1,-1 1,0 0,1 0,-1 0,1-1,-1 1,0 0,0 0,0 0,0 0,1-1,-1 2,-2 4,0 0,0 1,-1-1,0 0,0-1,0 1,-1 0,1-1,-1 0,-1 0,1 0,-1-1,-2 3,-5 6,-489 460,480-445,20-28,1 0,-1 0,1 1,0-1,-1 0,1 0,0 1,-1-1,1 0,0 1,-1-1,1 0,0 1,0-1,0 1,-1-1,1 0,0 1,0-1,0 1,0-1,0 1,0-1,-1 0,1 1,0-1,0 1,1-1,-1 1,0-1,0 0,0 1,0-1,0 1,0-1,0 1,1-1,-1 0,0 1,0-1,1 0,-1 1,0-1,0 0,1 1,-1-1,1 0,-1 1,0-1,1 0,-1 0,0 0,1 1,-1-1,1 0,-1 0,0 0,1 0,-1 0,1 0,-1 0,1 0,-1 0,1 0,-1 0,0 0,1 0,96-47,-70 29,593-365,-543 331,-72 42,-32 26,-455 312,132-67,315-219,36-41,1 0,-1 0,1 0,0 0,0 0,0 0,-1 0,1-1,0 1,0-1,0 1,0-1,0 0,0 0,0 0,0 0,0 0,0 0,0-1,0 1,0 0,0-1,0 0,0 1,0-1,-1 0,1 0,0 0,0 0,0-1,58-25,0-2,-2-3,-1-3,27-22,-9 6,152-123,-210 159,-12 12,0 0,0-1,-1 0,0 0,0 0,0 0,0 0,-1-1,1 0,-1 0,0 0,-1 0,1 0,-1 0,0-1,0 1,0-5,-2 8,-1 1,1-1,0 0,-1 1,0-1,1 1,-1-1,0 1,0-1,0 1,0-1,0 1,0 0,0-1,0 1,0 0,-1 0,1 0,0 0,-1 0,1 0,-1 0,1 1,-1-1,0 0,1 1,-1-1,1 1,-1 0,0 0,0-1,1 1,-1 0,0 0,1 1,-1-1,0 0,1 0,-1 1,-1 0,-71 18,-164 113,-17 64,125-89,56-53,81-93,4 14,-2 0,0 0,-1-1,-2 0,3-21,-5-37,-4 82,-1-1,1 1,0 0,-1-1,1 1,-1 0,0 0,0 0,0 0,0 0,0 0,0 0,-1 0,1 0,-1 0,1 1,-1-1,1 1,-1-1,0 1,0-1,0 1,0 0,0 0,0 0,0 0,0 0,-1 1,1-1,0 1,0-1,-1 1,1 0,-2 0,-6 2,0 0,-1 1,1 0,0 1,1 0,-1 1,1 0,0 0,0 1,0 0,1 1,0 0,0 0,1 1,-1 0,2 0,-1 0,-4 10,-17 14,-59 60,-4-3,-41 26,-3 13,125-111,1-1,1 2,1-1,0 1,1 0,1 0,1 1,0 0,1-1,2 1,0 0,0 0,2 0,2 13,16-88,40-152,-34 130,-4-1,-2 0,-5-1,0-27,-12 100,-1 1,0-1,-1 0,0 0,0-1,0 1,-1 0,0 1,0-1,-1 0,0 0,0 0,-1 1,0-1,0 1,0 0,-1 0,0 0,-3-3,5 8,-1 0,0 0,0 1,0-1,0 1,0 0,0 0,0 0,1 0,-1 0,0 1,0-1,0 1,0 0,0 0,1 0,-1 0,0 1,1-1,-1 1,1-1,0 1,-1 0,1 0,0 0,0 0,0 0,0 0,0 1,1-1,-2 2,0 0,-23 23,1 1,1 1,2 1,1 1,2 1,1 0,1 2,2 0,1 0,2 2,1-1,2 2,2-1,1 1,2 0,1 0,3 25,2-43,2 0,1-1,0 0,1 0,1 0,1-1,0 0,1 0,1-1,1 0,7 8,-17-22,0-1,-1 0,1 1,0-1,0 0,0 1,0-1,0 0,0 0,0 0,1 0,-1 0,0 0,1 0,-1 0,0 0,1-1,-1 1,1-1,-1 1,1-1,0 1,-1-1,1 0,-1 0,1 0,-1 0,1 0,0 0,-1 0,1 0,-1-1,1 1,0-1,-1 1,0-1,1 1,-1-1,1 0,-1 0,0 0,1 0,-1 0,0 0,0 0,0 0,0 0,0-1,0 1,0 0,0-2,35-150,-28 97,68-419,-76 412,0 63,-1-1,0 1,0 0,0-1,0 1,0 0,0 0,0 0,0 0,0 0,0 0,0 0,0 0,0 1,0-1,0 0,0 0,1 1,-1-1,0 1,0-1,0 1,0-1,1 1,-1-1,0 1,0 0,1-1,-1 1,1 0,-1 0,0-1,1 1,-1 0,1 0,0 0,-1 0,1 0,0 0,0 0,-1 0,1-1,0 1,0 0,0 0,0 1,-2 0,-24 46,2 1,2 1,3 1,-14 52,21-64,-17 73,5 2,5 0,-3 93,16-147,3-33,2-1,1 0,1 1,1-1,2 0,0 0,2 0,1 0,3 6,-9-28,0 0,0 0,1-1,-1 1,1 0,0-1,0 1,0-1,1 1,-1-1,1 0,0 0,0 0,0 0,0-1,0 1,0-1,1 0,-1 0,1 0,0 0,0-1,-1 1,1-1,0 0,0 0,0 0,0-1,0 0,1 1,-1-2,0 1,0 0,0-1,0 1,0-1,0 0,0-1,1 0,72-64,-77 67,0-1,0 0,0 0,-1 1,1-1,0 0,0 1,0-1,0 0,0 0,-1 1,1-1,0 0,0 1,0-1,0 0,0 1,0-1,0 0,0 1,0-1,0 0,1 1,-1-1,0 0,0 1,0-1,0 0,0 1,0-1,1 0,-1 0,0 1,0-1,1 0,-1 0,0 1,0-1,1 0,-1 0,0 0,0 0,1 1,-1-1,0 0,1 0,-1 0,0 0,1 0,-1 0,0 0,1 0,-1 0,0 0,1 0,-1 0,0 0,1 0,-1 0,0 0,1 0,-1 0,0 0,0-1,1 1,-1 0,0 0,1 0,-8 30,7-28,-8 30,2 0,1 0,1 1,2-1,2 1,0 0,3 1,11 83,-19-81,1-20,2-1,0 1,0-1,2 1,0 0,0 0,2-1,1 11,-3-26,1-1,-1 1,0 0,0-1,1 1,-1 0,0 0,0 0,1-1,-1 1,0 0,1 0,-1 0,0 0,1 0,-1 0,0-1,1 1,-1 0,0 0,1 0,-1 0,0 0,1 0,-1 0,0 0,1 1,-1-1,0 0,1 0,-1 0,0 0,1 0,-1 0,0 1,0-1,1 0,-1 0,0 0,0 1,1-1,-1 0,0 0,0 1,1-1,-1 0,0 1,0-1,0 0,0 1,0-1,0 0,1 1,-1-1,0 0,0 1,0-1,0 0,0 1,0-1,0 0,0 1,-1-1,1 0,0 1,0-1,0 0,0 1,0-1,7-26,-3-320,-4 36,-3 283,-1-1,0 1,-3 0,0 0,-1 0,-2 1,-1 0,-2-1,11 19,-1 1,2-1,-1 1,1-1,0 0,0 1,1-1,0 0,0 0,1 0,0 1,1-1,-1 0,2 1,-1-1,1 1,0 0,2-4,4-5</inkml:trace>
  <inkml:trace contextRef="#ctx0" brushRef="#br0" timeOffset="-6006.008">3777 7502,'16'122,"-11"-101,-2 0,-1 0,0 0,-2 1,0-1,-1 0,-2 1,-3 15,5-21,8-45,7-50,-10 69,-2-1,1 0,-1 0,-1 0,0 0,0-1,-1 1,0 0,-1 0,-1 0,0 0,0 0,-4-9,-45-98,50 119,1-1,0 0,0 0,0 1,-1-1,1 0,0 1,0-1,-1 0,1 0,0 0,-1 1,1-1,0 0,-1 0,1 0,0 0,-1 1,1-1,0 0,-1 0,1 0,0 0,-1 0,1 0,0 0,-1 0,1 0,-1 0,1 0,0 0,-1-1,1 1,0 0,-1 0,1 0,0 0,-1-1,1 1,0 0,0 0,-1 0,1-1,0 1,0 0,-1-1,1 1,0 0,0 0,0-1,-1 1,1 0,0-1,0 1,0-1,-3 38,3-34,2 316,26-149,-27-42,10-314,-3 127,-2 0,-2-1,-5-54,1 62,-29-226,18 146,5 103,1 0,1 0,2 0,1-1,3-25,-4-64,-36-11,38 130,0-1,0 1,0-1,0 1,0-1,-1 1,1-1,0 1,0-1,0 1,-1-1,1 1,0-1,-1 1,1-1,-1 1,1 0,0-1,-1 1,1 0,-1-1,1 1,-1 0,1 0,-1-1,1 1,-1 0,1 0,-1 0,1 0,-1 0,1 0,-1 0,1 0,-1 0,1 0,-1 0,0 0,1 0,-1 0,1 0,-1 0,1 1,-1-1,1 0,-1 0,1 1,-1-1,1 0,0 1,-1-1,-7 7</inkml:trace>
  <inkml:trace contextRef="#ctx0" brushRef="#br0" timeOffset="7765.599">5582 5358,'0'0,"-1"-1,0 0,0 1,0-1,0 1,0-1,0 1,0-1,0 1,0 0,0 0,0-1,-1 1,1 0,0 0,0 0,0 0,0 0,0 1,0-1,0 0,0 0,0 1,-1-1,1 1,0-1,0 1,1-1,-1 1,0-1,0 1,0 0,-19 11,1 0,0 1,1 1,1 1,0 0,-10 13,-34 29,-92 71,189-151,-13 7</inkml:trace>
  <inkml:trace contextRef="#ctx0" brushRef="#br0" timeOffset="45007.654">11989 8886,'-33'-9,"0"1,0 2,0 1,-1 1,0 2,0 2,1 1,-1 2,32-3,221-27,-116 27,-459 0,335-2,23-5,34-6,-7 5,-6 1,0 1,1 1,0 2,0 0,0 1,13 1,-37 1,1-1,0 1,0-1,0 1,-1 0,1-1,0 1,0 0,0 0,0 0,0 0,0 0,0 0,0 0,-1 0,1 0,0 0,0 0,0 0,0 1,0-1,0 0,-1 1,1-1,0 1,0-1,0 1,-1-1,1 1,0-1,-1 1,1 0,0-1,-1 1,1 0,-1 0,1-1,-1 1,0 0,1 0,-1 0,0 0,1-1,-1 1,0 0,0 0,0 0,0 0,0 0,0 0,0 0,0 0,0-1,0 1,-1 0,1 0,0 0,-1 0,1 0,0-1,-1 1,1 0,-1 0,1 0,-1-1,0 1,1 0,-1-1,0 1,-16 10,0-1,0-1,-1 0,0-1,-1-1,0-1,0 0,-15 1,19-3,-22 18,42-17</inkml:trace>
  <inkml:trace contextRef="#ctx0" brushRef="#br0" timeOffset="45842.324">12299 9027,'0'4,"5"3,2 4,-6 0,2-1,6-3,6-3,4-1,5-2,3-1,-4 0</inkml:trace>
  <inkml:trace contextRef="#ctx0" brushRef="#br0" timeOffset="56001.863">12920 9366,'-6'-2,"0"0,0 0,1 0,-1-1,1 0,-1 0,1-1,0 1,0-1,0 0,1 0,-1-1,1 0,0 0,4 5,-1-1,1 0,-1 0,1 1,-1-1,1 0,0 0,0 0,-1 1,1-1,0 0,0 0,0 0,0 0,0 0,0 1,0-1,0 0,0 0,0 0,1 0,-1 1,0-1,1 0,-1 0,0 0,1 1,-1-1,1 0,-1 1,1-1,-1 0,1 1,0-1,-1 1,1-1,0 1,-1-1,1 1,0-1,0 1,0 0,-1-1,1 1,0 0,0 0,0-1,0 1,-1 0,1 0,0 0,0 0,1 0,48 0,-14 3,0 3,0 1,-1 1,0 2,0 2,-1 1,-1 1,0 2,-1 2,10 8,-39-25,-1 0,0 0,0 1,0-1,0 1,0 0,0 0,0-1,-1 1,1 0,-1 0,1 1,-1-1,0 0,0 0,0 1,0-1,0 0,-1 1,1-1,-1 1,1-1,-1 1,0-1,0 1,0 0,0-1,-1 1,1-1,-1 1,1-1,-1 0,0 1,0-1,0 0,0 1,0-1,-1 0,1 0,-1 0,1 0,-1 0,-1 1,-50 33,54-35,0 1,0-1,0 1,0-1,0 0,1 0,-1 0,0 1,1-1,-1 0,1-1,-1 1,1 0,-1 0,1-1,-1 1,1-1,0 1,-1-1,1 1,0-1,-1 0,1 0,0 0,0 0,-1 0,1-1,0 1,-1 0,1-1,0 0,208-27,-200 27,-1 1,1-1,-1 2,1-1,-1 1,1 1,-1 0,0 0,0 1,0 0,0 1,0 0,-1 0,1 0,-1 1,0 1,-1-1,1 1,2 4,-9-4,-1 0,0 0,0 0,-1 0,1 0,-1 0,0 0,-1 0,1 0,-1-1,-1 1,1 0,-1-1,0 0,0 1,0-1,-1-1,0 1,0 0,0-1,0 0,-1 0,0 0,-4 2,-113 103,121-108,0 0,-1 0,1 0,0 1,0-1,0 0,0 1,0-1,0 1,0-1,0 1,0-1,1 1,-1 0,1-1,-1 1,1 0,0-1,-1 1,1 0,0 0,0-1,1 1,-1 0,0-1,0 1,1 0,-1 0,1-1,-1 1,1-1,0 1,0-1,0 1,0-1,0 1,0-1,0 0,0 1,0-1,1 0,-1 0,0 0,1 0,-1 0,1 0,0 0,14 5,0-1,0 0,0-2,1 1,-1-2,1 0,-1-2,1 1,0-2,0 0,13 0,-11 1,61 0,1 3,-1 3,4 4,-82-10,0 0,0-1,0 1,-1 0,1 0,0 0,0 0,0 0,0 1,0-1,0 0,0 1,-1-1,1 1,0 0,0 0,-1 0,1 0,0 0,-1 0,1 0,-1 0,1 1,-1-1,0 0,0 1,0 0,1-1,-1 1,-1-1,1 1,0 0,0 0,-1 0,1-1,-1 1,1 0,-1 0,0 0,0 0,1 0,-2 0,1 0,0 0,0 1,-10 7,1-1,-2 0,1 0,-1-1,0 0,-1-1,0 0,0-1,0 0,-1-1,-3 1,-20 9,-254 103,282-115,2-2,1 1,0-1,0 1,1 0,-1 1,0-1,1 1,-1 0,1 0,0 0,0 0,0 1,0 0,-1 2,5-5,1 1,-1-1,1 1,-1-1,1 0,0 1,0-1,-1 0,1 0,0 0,0 0,0 0,0 0,1 0,-1 0,0 0,0 0,1 0,-1-1,0 1,1 0,-1-1,0 1,1-1,-1 0,1 0,-1 1,1-1,-1 0,1 0,-1 0,1 0,-1-1,1 1,-1 0,1-1,-1 2,71 2,0-3,0-3,45-9,57-2,83 11,-256 2,0 1,1 0,-1-1,0 1,1 0,-1 0,0 0,1 0,-1 0,1 0,-1 0,0 1,1-1,-1 1,0-1,1 0,-1 1,0 0,0-1,1 1,-1 0,0 0,0 0,0-1,0 1,0 0,0 0,0 1,0-1,-1 0,1 0,0 0,-1 1,1-1,-1 0,1 0,-1 1,0-1,1 0,-1 1,0-1,0 1,0-1,0 0,0 1,0-1,0 1,-1-1,1 0,0 1,-1-1,1 0,-1 1,-121 67,54-40,-1-3,-1-3,-54 10,50-10,98-14,292-5,-314-4,1-1,0 1,-1 0,1 0,0 0,-1 1,1-1,0 0,-1 1,1 0,0 0,-1 0,1 0,-1 0,0 0,1 1,-1-1,0 1,0-1,0 1,0 0,0 0,0 0,0 0,-1 0,1 0,-1 1,0-1,1 1,-1-1,0 1,0-1,-1 1,1-1,0 1,-1 0,0-1,1 1,-1 0,0-1,-1 1,1 0,0 0,-1-1,0 1,-5 6,-1-1,-1 1,0-2,0 1,0-1,-1 0,0-1,-1 0,-4 2,-13 9,-184 121,208-137,1-1,0 1,0-1,0 1,0 0,0 0,1 0,-1 0,0 0,0 0,0 0,1 1,-1-1,1 1,-1-1,1 1,0 0,-1-1,1 1,0 0,0 0,0 0,1 0,-1 0,0 0,1 0,-1 0,1 0,0 0,-1 0,1 0,0 1,0-1,1 0,-1 0,0 0,1 0,-1 0,1 0,0 0,0 0,-1 0,1 0,0 0,1 0,-1-1,0 1,1 0,0 0,14 4,0 0,0-1,1 0,0-1,0-2,0 1,0-2,0 0,1-1,-1-1,0-1,0 0,0-1,11-4,15 0,0 1,1 2,-1 2,31 2,-73 0,-1-1,1 1,0 0,0-1,0 1,0 0,-1 0,1-1,0 1,0 0,0 0,0 0,0 0,0 0,0 0,-1 1,1-1,0 0,0 0,0 0,0 1,-1-1,1 1,0-1,0 0,0 1,-1 0,1-1,0 1,-1-1,1 1,-1 0,1-1,0 1,-1 0,0 0,1-1,-1 1,1 0,-1 0,0 0,0 0,1-1,-1 1,0 0,0 0,0 0,0 0,0 0,0 0,0-1,0 1,0 0,-1 0,1 0,0 0,-1 0,1-1,0 1,-1 0,1 0,-1-1,1 1,-1 0,1 0,-1-1,0 1,1-1,-1 1,-21 17,-1-1,0-1,-1-1,-1-1,0-2,-13 5,-35 19,33-4,40-31,-1 0,0-1,1 1,-1 0,1 0,-1 0,1-1,0 1,-1 0,1 0,0 0,-1 0,1 0,0 0,0 0,0 0,0-1,0 1,0 0,0 0,0 0,0 0,0 0,1 0,-1 0,0 0,1 0,-1 0,0-1,1 1,-1 0,1 0,0 0,-1-1,1 1,-1 0,1-1,0 1,0-1,-1 1,1 0,0-1,0 0,0 1,0-1,-1 1,1-1,0 0,0 0,1 1,13 2,1 1,-1-2,1 0,0-1,-1-1,1 0,13-2,9 0,367 0,-357 12,-47-10,0 0,0 0,0 0,0 1,-1-1,1 0,0 0,0 1,0-1,-1 1,1-1,0 1,0-1,-1 1,1-1,0 1,-1 0,1-1,-1 1,1 0,-1 0,1-1,-1 1,1 0,-1 0,0 0,0 0,1-1,-1 1,0 0,0 0,0 0,0 0,0 0,0 0,0-1,0 1,0 0,0 0,-1 0,1 0,0 0,-1-1,1 1,0 0,-1 0,1 0,-1-1,1 1,-1 0,0 0,-11 11,-1-1,0 1,-1-2,0 0,0-1,-1 0,-8 2,5-1,-431 198,415-187,34-21,-1 0,1 0,-1 0,1 1,-1-1,1 0,-1 1,1-1,0 0,-1 1,1-1,-1 0,1 1,0-1,0 1,-1-1,1 1,0-1,0 1,-1-1,1 1,0-1,0 1,0-1,0 1,0-1,0 1,0-1,0 1,0-1,0 1,0-1,0 1,0 0,0-1,0 1,1-1,-1 0,0 1,0-1,1 1,-1-1,0 1,1-1,-1 1,0-1,1 0,-1 1,1-1,-1 0,0 1,1-1,-1 0,1 0,-1 1,1-1,-1 0,1 0,-1 0,1 0,-1 0,1 0,-1 0,1 0,0 0,138 6,220-26,-334 18,1 1,-1 0,1 2,-1 1,1 1,1 1,-26-4,1 0,-1 0,0 0,1 0,-1 0,0 0,1 0,-1 0,0 0,1 1,-1-1,0 0,0 1,1-1,-1 1,0-1,0 1,0 0,0 0,0-1,0 1,0 0,0 0,0 0,0 0,0 0,0 0,-1 0,1 1,0-1,-1 0,1 0,-1 0,1 1,-1-1,0 0,0 1,1-1,-1 0,0 1,0-1,0 0,-1 1,1-1,0 0,0 1,-1-1,1 0,0 0,-1 1,0-1,1 0,-1 0,0 0,1 0,-1 0,0 0,0 0,0 0,0 0,0 0,0 0,-1 0,-20 14,0-1,0-2,-2 0,1-1,-2-1,-12 2,-4 3,-322 102,333-103,44-6,32-15,1-1,-2-2,1-2,31-14,52-13,-121 37,4 0,1-1,0 0,-1-1,1-1,-1 0,0 0,-1-1,1 0,-1-1,0-1,-1 0,10-8,-19 14,0 0,1 0,-1 0,0 0,0 0,0 0,0 0,-1-1,1 1,0 0,-1 0,0-1,1 1,-1 0,0-1,0 1,0 0,-1 0,1-1,-1 1,1 0,-1 0,0-1,1 1,-1 0,0 0,-1 0,1 0,0 0,0 0,-1 1,1-1,-1 0,0 1,1-1,-1 1,0-1,-1 1,-83-40,-283-10,61 17,226 19,82 14,-1 0,1 1,0-1,-1 0,1 0,0 0,0 0,0 0,0 1,0-1,0 0,0 0,0 0,0 0,0 0,1 0,-1 1,0-1,0 0,1 0,-1 0,1 1,-1-1,1 0,-1 0,1 1,-1-1,1 1,0-1,-1 0,1 1,0-1,-1 1,1-1,0 1,0 0,0-1,-1 1,1 0,0-1,0 1,0 0,0 0,0 0,1-1,319-159,-305 154,0 0,-1-2,1 0,-2-1,1 0,-1-1,-1-1,0 0,0-1,-1 0,-1-1,0 0,0-1,-2 0,0 0,0-1,-1-1,-1 1,-1-1,0-2,-5 16,-1 0,1-1,-1 1,0 0,0 0,0 0,0 0,0-1,0 1,0 0,-1 0,1 0,-1 0,0 0,0 0,1 0,-1 0,-1 0,1 0,0 0,0 1,-1-1,1 0,-1 1,1-1,-1 1,0 0,1-1,-1 1,0 0,0 0,0 0,0 0,0 0,0 1,0-1,0 1,0-1,-1 1,1 0,-1 0,-92 7,35 9,2 3,0 3,1 2,1 3,-15 11,-32 20,3 5,3 4,-61 55,147-115,1 1,-1 0,1 1,0 0,1 0,0 1,1 0,0 0,0 1,1 0,1 1,0 0,0 0,1 0,1 0,0 1,0 0,2 0,-1 1,4-10,0 0,0 0,0-1,1 1,-1 0,1 0,0-1,0 1,0-1,1 1,-1-1,1 0,-1 0,1 0,0 0,1-1,-1 1,0-1,1 0,-1 0,1 0,0 0,-1-1,2 1,98 25,-37-23,0-2,0-3,0-3,-1-2,1-4,-2-2,13-7,17 0,513-115,-539 119,-92 28,-401 162,-145 106,234-106,295-142,40-32,1 0,-1 0,1-1,-1 1,1 0,-1 0,1 0,0 0,-1 0,1 0,0 0,0 0,-1 0,1 0,0 0,0 0,0 0,0 0,1 0,-1 0,0 0,0 0,1 0,-1 0,0 0,1 0,-1 0,1-1,-1 1,1 0,-1 0,1 0,0-1,0 1,-1 0,1-1,0 1,0 0,0-1,-1 1,1-1,0 0,0 1,0-1,0 0,0 1,1-1,16 6,0-2,1 0,0-1,0 0,-1-2,1 0,0-1,0-1,11-3,-20 4,926-97,-671 64,-178 29,-87 4,0 0,1-1,-1 1,1 0,-1 0,0 0,1 0,-1 0,1 0,-1-1,0 1,1 0,-1 0,1 0,-1 0,1 0,-1 1,0-1,1 0,-1 0,1 0,-1 0,0 0,1 1,-1-1,0 0,1 0,-1 0,0 1,1-1,-1 0,0 1,1-1,-1 0,0 1,0-1,1 0,-1 1,0-1,0 0,0 1,0-1,1 1,-1-1,0 0,0 1,0-1,0 1,0-1,0 1,0-1,0 0,0 1,0-1,0 1,-1-1,1 0,0 1,0-1,0 1,0-1,-1 0,1 1,0-1,-25 18,-231 89,133-61,-883 388,820-362,139-46,66-14,32-10,0-3,0-1,-1-3,1-2,44-12,5 1,323-58,314-43,-595 112,-141 7,-1 0,1 0,-1 0,0 0,1 0,-1 0,0 0,1 0,-1 0,0 1,1-1,-1 0,0 0,1 0,-1 1,0-1,1 0,-1 0,0 1,0-1,1 0,-1 0,0 1,0-1,1 0,-1 1,0-1,0 1,0-1,0 0,0 1,0-1,0 0,0 1,0-1,0 1,0-1,0 0,0 1,0-1,0 0,0 1,0-1,0 0,0 1,0-1,-1 1,1-1,0 0,0 1,0-1,-1 0,1 0,0 1,0-1,-1 0,1 0,0 1,-1-1,1 0,0 0,-1 0,1 1,0-1,-1 0,1 0,0 0,-1 0,-26 17,26-17,-119 57,-4-5,-4-5,25-8,-700 282,435-173,267-100,101-48,1 0,0 0,0 0,0 1,0-1,0 0,0 0,-1 1,1-1,0 1,0-1,-1 1,1-1,0 1,0-1,-1 1,1 0,-1-1,1 1,0 0,-1-1,1 1,-1 0,0 0,1 0,-1-1,0 1,1 0,-1 0,0 0,0 0,0 0,0 0,0-1,0 1,0 0,0 0,0 0,0 0,0 0,-1 0,1-1,0 1,-1 0,1 0,0 0,-1-1,1 1,-1 0,1 0,-1-1,0 1,1 0,-1-1,0 1,1-1,-1 1,0-1,0 1,1-1,-1 0,0 1,0-1,0 0,32 3,0-2,1-1,-1-1,0-2,0-1,14-5,22-1,105-13,305-41,274 6,-378 57,-290 19,-82-17,0 1,0-1,-1 1,1 0,0-1,0 1,-1 0,0 0,1 0,-1-1,0 1,0 0,1 0,-1 0,-1-1,1 1,0 0,0 0,-1 0,1-1,-1 1,0 0,1 0,-1-1,0 1,0-1,0 1,0-1,0 1,0-1,-1 1,1-1,0 0,-1 0,1 0,-1 0,1 0,-1 0,1 0,-1 0,0-1,1 1,-1 0,-1-1,-44 29,-2-3,-1-1,0-3,-40 11,65-23,-609 210,-381 70,670-192,313-88,30-5,21-8,590-151,142 5,111 19,-677 115,-185 15,-1 1,1-1,0 1,-1-1,1 1,-1-1,1 1,0-1,-1 1,1 0,0-1,0 1,-1-1,1 1,0 0,0-1,0 1,0 0,0-1,0 1,0 0,0-1,0 1,0 0,0-1,0 1,1-1,-1 1,0 0,0-1,1 1,-1-1,0 1,1-1,-1 1,1-1,-1 1,0-1,1 1,-1-1,1 1,-1-1,1 0,0 1,-1-1,1 0,-1 0,1 1,0-1,-1 0,1 0,-1 0,1 0,0 0,-1 1,1-1,0-1,-1 1,1 0,0 0,-1 0,1 0,-1 0,1 0,0-1,0 1,-47 29,45-28,-177 85,-134 42,217-91,-663 264,515-210,-248 56,477-144,21-6,28-8,737-217,-178 75,8 26,98 13,-440 93,-224 24,-37-3,1 1,0-1,-1 0,1 0,-1 0,1 0,0 1,-1-1,1 0,-1 0,1 0,0 1,-1-1,1 0,0 1,0-1,-1 0,1 1,0-1,0 0,-1 1,1-1,0 1,0-1,0 1,0-1,0 0,-1 1,1-1,0 1,0-1,0 1,0-1,0 0,0 1,1-1,-1 1,0-1,0 1,0-1,0 0,0 1,1-1,-1 0,0 1,0-1,1 1,-1-1,0 0,0 1,1-1,-1 0,0 0,1 1,-1-1,1 0,-1 0,0 0,1 1,-203 79,-395 109,-176 42,-410 52,1099-270,89-16,303-72,421-42,-690 112,739-67,-757 70,31-2,0 2,0 2,0 2,0 3,40 8,-90-13,0 0,0 0,-1 0,1-1,0 2,0-1,0 0,0 0,-1 0,1 1,0-1,0 1,0 0,-1-1,1 1,0 0,-1 0,1 0,-1 0,1 0,-1 1,0-1,1 0,-1 1,0-1,0 1,0-1,0 1,0-1,0 1,0 0,-1-1,1 1,-1 0,1 0,-1 0,0-1,1 1,-1 0,0 0,0 0,0 0,-1 0,1-1,0 1,-1 0,1 0,-1 0,1-1,-1 1,-1 1,-95 54,-57-1,-3-6,-1-7,-62 5,154-33,-892 173,603-121,338-55,49-9,312-46,840-81,-1057 113,137 0,-192 30,-72-18,1 0,-2 0,1 1,0-1,0 0,0 0,0 0,-1 0,1 1,-1-1,1 0,-1 0,1 0,-1 0,1 0,-1 0,0 0,0 0,0 0,1-1,-1 1,0 0,0 0,0-1,0 1,0 0,0-1,-1 1,1-1,0 0,0 1,0-1,0 0,0 0,-1 1,1-1,-1 0,2 0,-95 32,-1-4,-53 6,77-17,-1017 238,743-157,313-87,27-4,22-6,38-8,0-1,-1-3,-1-2,19-9,-59 19,852-254,-181 45,-614 182,-74 24,-155 24,-665 153,-607 116,952-191,421-88,40-13,53-9,-24 10,1174-439,-970 358,-181 68,-27 7,-26 10,-325 81,-931 265,1060-295,-2-9,-40-5,119-32,138-5,0 1,0-1,0 0,0 0,0 1,0-1,0 0,0 0,0 0,0 0,0 0,0 0,0 0,0 0,0-1,0 1,0 0,0-1,0 1,0 0,0-1,0 1,0-1,1 0,-1 1,0-1,0 0,0 1,1-1,-1 0,0 0,1 0,-1 1,1-1,-1 0,1 0,-1 0,1 0,0 0,0 0,-1 0,1 0,0 0,0 0,0 0,0 0,0 0,0 0,0 0,0 0,1 0,-1 0,0 0,1 0,-1 0,0 0,1 0,-1 0,1 0,0 0,-1 0,1 1,0-2,56-43,294-137,-301 159,810-335,-348 153,-342 130,150-91,-271 130,-89 34,-327 122,15 6,-406 144,-650 137,1250-371,-2-8,-124 6,280-34,-8 2,0-2,0 1,0-1,0-1,0 0,0-1,0 0,0-1,-3-1,14 3,0 1,0-1,0 1,0-1,0 0,0 1,0-1,0 0,1 0,-1 0,0 0,0 1,1-1,-1 0,0 0,1 0,-1 0,1-1,-1 1,1 0,0 0,0 0,-1 0,1 0,0 0,0-1,0 1,0 0,0 0,0 0,0 0,1-1,-1 1,0 0,1 0,-1 0,1 0,-1 0,1 0,-1 0,1 0,0 0,-1 0,1 0,0 0,0 1,0-1,0 0,0 1,0-1,0 0,19-20,0 2,1 0,1 1,1 1,0 2,1 0,15-6,-15 7,295-157,206-73,1039-368,-544 281,-998 327,-39 14,-575 236,520-217,-1299 496,784-332,-321 51,776-215,0-5,-2-7,-70-1,197-16,2 1,-1-1,1 1,0-1,0 0,0 0,0 0,0-1,0 0,0 0,0 0,0-1,0 0,0 0,1 0,-1 0,0-1,1 1,-2-3,6 2,0 0,0 0,0 0,0 0,0 0,1 0,0 0,-1 0,1 0,0 0,1 0,-1 0,0 0,1 1,0-1,0 0,-1 1,1 0,1-1,-1 1,0 0,0 0,1 0,0 0,-1 1,1-1,0 1,0-1,56-40,2 2,2 2,64-27,-83 43,488-232,11 23,76 2,-120 68,360-60,-622 177,-176 39,-47 14,-40 5,-288 83,-1284 338,1070-301,-196 10,614-126,-1-5,0-5,-36-4,130-4,0-1,0 0,0-1,1-1,-1-1,0 0,1-1,-3-2,17 6,0 1,0-1,1 0,-1 0,0 0,1 0,-1 0,0 0,1-1,0 1,-1 0,1-1,0 1,-1-1,1 1,0-1,0 0,0 0,1 1,-1-1,0 0,1 0,-1 0,1 0,-1 0,1 0,0 1,0-1,0 0,0 0,0 0,0 0,1 0,-1 0,1 0,-1 0,1 0,0 1,-1-1,1 0,0 0,0 1,1-1,-1 1,0-1,0 1,1-1,-1 1,77-69,32 1,3 4,103-42,-193 96,213-95,5 9,3 12,5 10,129-18,-144 51,-205 43,-27 7,-85 29,-221 63,-185 30,130-50,-3-15,-209 4,327-62,206-16,38 9,-1-1,1 1,-1 0,1-1,-1 1,1 0,-1-1,1 1,-1-1,1 1,0-1,-1 1,1-1,0 1,-1-1,1 1,0-1,0 0,0 1,-1-1,1 1,0-1,0 0,0 1,0-1,0 1,0-1,0 0,0 1,0-1,0 1,1-1,-1 0,0 1,0-1,1 1,-1-1,0 1,1-1,-1 1,0-1,1 1,-1-1,1 1,-1-1,0 1,1 0,-1-1,1 1,0 0,-1-1,1 1,-1 0,1 0,-1 0,1-1,27-17,0 1,1 1,0 2,1 1,1 1,14-3,10-5,234-87,5 13,3 13,128-11,-336 77,1 5,0 3,33 4,-45 16,-77-13,-1 1,1-1,-1 1,1 0,-1-1,0 1,1 0,-1 0,0-1,1 1,-1 0,0 0,0-1,0 1,0 0,0 0,0-1,0 1,0 0,0 0,0-1,0 1,-1 0,1 0,0-1,0 1,-1 0,1 0,0-1,-1 1,1 0,-1-1,1 1,-1-1,1 1,-1-1,0 1,1-1,-1 1,0-1,1 1,-1-1,0 0,1 1,-1-1,0 0,0 0,0 1,-18 10,0 0,-1-2,0 0,0-1,-1-1,-15 3,9-2,-724 183,-44 35,647-175,115-32,32-18,1-1,0 1,-1-1,1 1,0 0,0-1,-1 1,1 0,0-1,0 1,0 0,0-1,0 1,0 0,0-1,0 1,0 0,0 0,0-1,0 1,1 0,-1-1,0 1,0-1,1 1,-1 0,0-1,1 1,-1-1,1 1,-1-1,1 1,-1-1,1 1,-1-1,1 1,-1-1,1 0,-1 1,1-1,0 0,-1 0,1 1,0-1,-1 0,1 0,0 0,-1 0,1 0,0 0,-1 0,1 0,0 0,-1 0,1 0,0 0,-1-1,1 1,0 0,-1 0,1-1,0 1,-1-1,60 7,1-4,-1-2,0-3,7-3,-1 1,668-74,188-66,-618 94,-229 39,168-29,113-38,-348 77,-1 1,0-1,-1 1,1-1,-1-1,1 1,-1-1,0 0,0-1,0 1,-1-1,1 0,-1-1,1 0,-6 4,1 0,-1-1,0 1,0 0,0 0,0 0,0-1,0 1,0 0,-1 0,1 0,0-1,-1 1,1 0,-1 0,1 0,-1 0,1 0,-1 0,0 0,0 0,1 0,-1 0,0 0,0 1,0-1,0 0,0 1,0-1,0 0,0 1,0-1,0 1,0 0,-1-1,1 1,0 0,0-1,0 1,-1 0,1 0,0 0,0 0,0 1,-1-1,-37-7,-1 2,1 1,-1 3,0 1,-31 4,59-4,-311 29,-313 71,-270 99,-23 50,361-94,446-124,695-203,195-34,453-51,-943 211,1 12,148 7,-395 25,-19 1,0 0,-1 1,1 0,0 1,0 0,0 1,-1 1,1 0,10 4,-23-7,1 1,-1-1,1 0,-1 1,1-1,-1 1,1 0,-1-1,1 1,-1-1,0 1,1 0,-1-1,0 1,0 0,1-1,-1 1,0 0,0-1,0 1,0 0,0-1,0 1,0 0,0-1,0 1,0 0,0 0,-1-1,1 1,0 0,0-1,-1 1,1-1,0 1,-1 0,1-1,-1 1,1-1,-1 1,1-1,-1 1,1-1,-1 1,1-1,-1 0,0 1,1-1,-1 0,0 0,1 1,-1-1,0 0,1 0,-1 0,0 0,1 0,-1 0,0 0,-203 91,-955 328,996-360,-713 233,675-250,189-47,28-7,57-27,1 3,2 4,17-3,-56 21,563-195,8 27,131-1,-614 154,1055-215,-1137 238,-29 9,-29 8,-241 88,134-58,-1924 765,1246-493,503-217,446-151,620-213,10 35,578-88,-992 252,257-12,-449 78,-172 2,1 1,-1 0,0 0,1 0,-1 0,1 0,-1 0,0 1,1-1,-1 0,1 1,-1-1,0 1,0-1,1 1,-1 0,0-1,0 1,0 0,1 0,-1 0,0 0,0 0,-1 0,1 0,0 0,0 0,0 1,-1-1,1 0,-1 0,1 1,-1-1,1 0,-1 1,-34 38,-22-7,-2-2,-1-3,-30 9,52-21,-865 306,785-284,-473 149,-9-26,-163 4,618-142,130-26,36-7,-21 9,345-120,356-75,-671 188,713-175,531-54,-1131 218,1 5,32 7,-133 11,-44-3,1-1,0 0,-1 0,1 1,-1-1,1 0,0 1,-1-1,1 0,-1 1,1-1,-1 1,1-1,-1 1,1-1,-1 1,0 0,1-1,-1 1,0-1,1 1,-1 0,0-1,0 1,0 0,0-1,1 1,-1 0,0-1,0 1,0 0,0-1,-1 1,1 0,0-1,0 1,0 0,0-1,-1 1,1 0,0-1,-1 1,1-1,0 1,-1 0,1-1,-1 1,1-1,-1 1,1-1,-1 0,1 1,-1-1,0 1,1-1,-1 0,0 0,1 1,-1-1,1 0,-1 0,0 0,0 0,1 0,-1 0,0 0,-26 18,-1-2,-1-1,0-1,-1-2,-14 4,-13 6,-766 273,-297 44,175-105,862-220,50-12,44-15,84-27,1 4,56-11,-31 9,1160-337,7 49,-1124 296,-130 30,-34 7,-96 31,-1188 330,1226-353,-1009 239,856-218,155-32,38-13,38-7,256-97,1071-319,-593 204,41-34,-675 213,-105 40,-30 9,-58 13,1 4,0 2,-12 9,17-6,-615 198,-824 239,1352-418,-2-6,-126 9,225-44,57 1,0-1,-1 0,1 0,-1 0,1 1,-1-1,1 0,0 0,-1 0,1 0,-1 0,1 0,-1 0,1 0,-1 0,1 0,0 0,-1-1,1 1,-1 0,1 0,-1 0,1 0,0-1,-1 1,1 0,0-1,-1 1,1 0,0 0,-1-1,1 1,0 0,0-1,-1 1,1-1,0 1,0 0,0-1,-1 1,1-1,0 1,0-1,0 1,0-1,0 1,0 0,0-1,0 1,0-1,0 1,0-1,0 1,0-1,0 1,1 0,-1-1,0 1,0-1,25-19,28-9,0 3,2 1,33-8,-27 10,1899-651,-992 358,-823 262,-116 38,-29 10,-87 26,-1002 287,745-206,-680 177,820-242,159-38,40-12,98-41,-72 46,259-102,232-56,-457 150,891-249,219-69,-1163 334,116-36,-1-5,-3-5,68-40,-133 53,-43 13,-36 18,-17 7,0 2,0 3,1 1,-16 7,3-1,-789 217,-409 97,1152-307,-377 70,375-89,102-15,89-38,142-43,103-22,-206 74,580-178,-263 88,-6-18,20-31,-412 161,-18 8,0 0,-1-2,0 0,-1-2,0 0,15-14,-36 27,0 1,0-1,0 1,0-1,0 0,0 1,0-1,0 0,-1 0,1 0,0 0,0 0,-1 0,1 0,-1 0,1 0,-1 0,1 0,-1 0,1 0,-1 0,0 0,0-1,0 1,0 0,1 0,-2 0,1-1,0 1,0 0,0 0,0 0,-1 0,1-1,-1 1,-41-11,-2 13,0 2,1 3,0 0,-32 11,45-10,-440 115,-411 169,439-138,-52-4,494-149,0 0,0-1,0 1,0 0,0-1,0 1,0 0,0-1,0 1,0 0,0-1,0 1,0 0,-1 0,1-1,0 1,0 0,0-1,-1 1,1 0,0 0,0-1,-1 1,204-73,1693-549,-1714 564,-3-7,86-49,-249 106,-2 3,0-2,-1 1,0-2,0 0,-1 0,0-1,0-1,-1 0,-1-1,5-5,-14 15,0 0,0-1,0 1,0 0,0-1,-1 1,1-1,0 1,-1-1,1 1,-1-1,0 1,1-1,-1 1,0-1,0 0,0 1,0-1,0 1,0-1,-1 0,1 1,0-1,-1 1,1-1,-1 1,0-1,0 1,1 0,-1-1,0 1,0 0,0-1,0 1,0 0,-1 0,1 0,0 0,-1 0,1 0,0 0,-1 1,1-1,-1 0,1 1,-1-1,1 1,-2-1,-85-15,3 18,0 3,0 5,1 3,1 3,0 4,-53 22,-267 95,7 17,-312 173,659-304,21-11,0 2,1 0,1 2,0 1,-7 7,33-24,1 0,0 0,-1 0,1 0,0 0,-1 0,1 0,0 0,-1 0,1 0,0 0,-1 1,1-1,0 0,-1 0,1 1,-1-1,1 1,-1-1,1 0,-1 1,1-1,-1 1,1-1,-1 1,1-1,-1 1,0 0,1-1,-1 1,0-1,0 1,1 0,-1-1,0 1,0 0,0-1,0 1,0 0,0-1,0 1,0 0,0-1,0 1,0 0,-1-1,1 1,0 0,0-1,-1 1,1 0,0-1,-1 1,1-1,0 1,-1-1,1 1,-1-1,1 1,-1-1,1 1,-1-1,1 0,-1 1,0-1,1 0,-1 0,0 1,24 2,0-2,0 0,0-1,1-1,-1-2,0 0,5-2,8-1,250-49,-3-12,119-51,-184 53,-4-8,-3-10,66-43,-248 113,-2-1,0-2,0 0,-2-2,0-1,-1-1,-1-1,0-1,-2 0,-1-2,-1-1,-1 0,-1-1,-1-1,-2-1,0 0,0-7,-8 19,-1-1,-1 0,-1 0,0 0,-1 0,-1-1,0 1,-2-1,0 1,-1 0,0 0,-2-1,0 2,-1-1,0 0,-1 1,-1 0,-1 0,0 1,-1 0,-1 1,-1-1,-7-6,-1 2,0 0,-2 1,0 0,-1 2,-1 1,0 1,-1 1,-1 0,0 2,0 1,-1 2,0 0,-23-3,-18-1,0 3,-1 3,1 3,-1 3,-30 5,-53 11,0 6,1 7,2 6,-140 53,204-57,84-31,0 0,1 1,-1-1,0 0,0 0,0 0,1 1,-1-1,0 0,0 0,0 0,0 1,1-1,-1 0,0 0,0 1,0-1,0 0,0 1,0-1,0 0,0 0,0 1,0-1,0 0,0 1,0-1,0 0,0 0,0 1,0-1,0 0,0 1,0-1,0 0,-1 0,1 1,0-1,0 0,0 0,0 0,-1 1,1-1,0 0,0 0,-1 0,1 1,0-1,0 0,-1 0,1 0,32 1,29-8,1-3,-1-2,-1-4,0-1,2-5,7 0,-21 7,148-43,-2-8,-4-9,169-94,-326 151,-2-1,-1-2,0-1,-2-1,0-2,14-17,-34 33,-1 1,0-2,0 1,-1-1,0 0,0 0,-1 0,-1-1,0 0,0 0,-1 0,0 0,-1-1,-1 1,1-1,-2 1,0-1,0 1,-1-1,0 1,-1-1,-3-7,2 9,-1 1,0 0,-1 0,0 1,-1-1,1 1,-2 0,1 0,-1 1,0 0,-1 0,1 1,-1 0,0 0,-1 1,0 0,0 0,0 1,0 1,-9-3,-14-5,-1 2,-1 2,1 1,-1 1,-19 1,-42 4,1 4,-1 4,1 4,0 4,-52 18,-638 184,741-207,30-5,26-8,147-33,-3-6,143-59,-159 51,218-84,-550 206,44-15,-63 27,-5-9,-138 26,205-78,194-47,186-48,34-11,89-47,-279 89,-76 39,1 1,-1 0,1 0,-1-1,0 1,1 0,-1-1,0 1,1 0,-1-1,0 1,1-1,-1 1,0-1,0 1,0 0,1-1,-1 1,0-1,0 1,0-1,0 1,0-1,0 1,0-1,0 1,0-1,0 1,0-1,0 1,0-1,0 1,-1-1,1 1,0-1,0 1,0-1,-1 1,1 0,0-1,-1 1,1-1,0 1,-1 0,1-1,0 1,-1 0,1 0,-1-1,1 1,-1 0,1 0,-1 0,1-1,-1 1,1 0,-1 0,1 0,-1 0,1 0,-1 0,1 0,-1 0,-35-6,35 6,-47-1,0 3,-1 2,1 1,-16 6,22-4,-150 24,-50 8,-231 7,237-44,165-20,71 17,0-1,0 1,-1-1,1 1,0-1,0 1,0 0,1-1,-1 1,0-1,0 1,1-1,-1 1,1 0,-1-1,1 1,0 0,0-1,-1 1,1 0,0 0,0 0,0 0,0 0,0 0,0 0,1 0,-1 0,0 0,0 1,1-1,-1 0,1 1,181-88,183-44,-206 78,-1-6,51-33,-199 88,1 0,-1-1,0-1,0 0,-1 0,0-1,0 0,-1-1,0 0,3-4,-12 12,1 0,0 0,0 0,-1 0,1 0,0 0,-1 0,1 0,-1 0,0 0,1 0,-1 0,0 0,1 0,-1 0,0 0,0-1,0 1,0 0,0 0,0 0,0 0,-1 0,1 0,0-1,-1 1,1 0,0 0,-1 0,1 0,-1 0,0 0,1 0,-1 1,0-1,0 0,1 0,-1 0,0 1,0-1,0 0,0 1,0-1,0 1,0-1,0 1,0-1,-58-11,-33 10,0 3,0 5,-47 10,75-9,-180 14,-188-9,372-18,60 5,-1 0,1 1,-1-1,1 0,0 1,-1-1,1 0,0 0,0 1,0-1,-1 0,1 0,0 0,0 1,0-1,0 0,0 0,1 1,-1-1,0 0,0 0,0 1,1-1,-1 0,0 0,1 1,-1-1,0 0,1 1,-1-1,1 1,-1-1,1 0,0 1,-1-1,1 1,0-1,-1 1,1 0,0-1,-1 1,1 0,0 0,0-1,-1 1,1 0,0 0,0 0,-1 0,1 0,0 0,1-1,121-82,-107 67,-1 0,-1-1,-1 0,0-1,-1-1,-1 0,-1 0,-1-1,-1 0,6-21,-13 38,0-1,0 1,0-1,0 1,-1-1,0 1,0-1,0 1,0-1,0 1,-1 0,1-1,-1 1,0-1,0 1,-1 0,1-1,0 1,-1 0,0 0,0 0,0 0,0 1,0-1,-1 1,1-1,-1 1,0 0,1-1,-1 2,0-1,0 0,0 0,-1 1,1 0,0 0,-1 0,1 0,0 0,-4 0,-20 0,0 0,-1 2,1 2,0 0,0 2,0 0,-13 6,-17 2,-11 2,-90 19,-2-7,-21-5,180-22,0 1,1-1,-1 1,0-1,1 1,-1-1,0 0,0 1,1-1,-1 0,0 0,0 1,1-1,-1 0,0 0,0 0,0 0,0 0,1 0,-1 0,0-1,0 1,0 0,1 0,-1 0,0-1,0 1,1-1,-1 1,0 0,1-1,-1 1,0-1,1 0,-1 1,1-1,-1 1,1-1,-1 0,1 1,-1-1,1 0,0 0,-1 1,1-1,0 0,104-29,-44 18,-25 6,-1-2,1-1,-2-1,32-15,-62 24,0 1,0-1,0 0,0 0,-1 0,1-1,0 1,0-1,-1 1,1-1,-1 0,0 0,1 0,-1 0,0-1,0 1,0 0,-1-1,1 1,-1-1,1 0,-1 0,0 0,0 1,0-1,0 0,0 0,-1 0,1 0,-1 0,0 0,0-1,0 1,-1 0,1 0,0 0,-1 0,0 0,0 0,0 1,0-1,0 0,-1 0,-7-3,-1 0,0 0,0 1,-1 1,1 0,-1 0,0 1,0 0,0 1,0 0,-1 1,1 0,0 1,-1 0,-4 1,12-1,-41-1,-1 1,0 3,1 2,-43 9,63-11,32-16,-2 10,0 1,0-2,0 1,-1 0,1-1,-1 0,0 0,0 0,0-1,0 0,-1 1,0-1,0 0,0 0,0-1,-1 1,0-1,0 1,0-1,-1 0,0 1,0-1,-1 0,1 0,-1 0,-1 0,0-5,0 9,0 1,0-1,-1 0,1 1,-1 0,1-1,-1 1,1 0,-1 0,0 0,1 0,-1 0,0 0,0 0,0 0,0 1,0-1,0 1,0 0,0-1,0 1,0 0,0 0,0 0,0 1,0-1,0 0,0 1,0-1,0 1,0 0,0 0,0-1,0 1,1 0,-1 1,0-1,1 0,-1 0,1 1,-1-1,1 1,0-1,0 1,-1 0,1 0,0-1,0 1,1 0,-1 0,0 0,1 0,-1 0,0 2,-5 12,1 0,0 1,1 0,0 0,1 0,2 0,-1 0,2 1,0-1,1 0,3 14,2-2,1 0,1-1,1 0,1 0,2-1,1 0,11 16,-10-17,111 173,-105-178,-9-41,-12-11,-1 0,-1 0,-2 0,-2 1,0-1,-2 1,-1 1,-4-5,-8-31,-118-336,134 387,0 1,-1 0,-1 0,0 0,-1 1,0 0,-1 1,0 0,0 1,-1 0,-6-4,15 13,0 0,0-1,0 1,0 0,-1 0,1 0,0 0,-1 0,1 1,0-1,-1 1,1-1,-1 1,1 0,-1 0,1 0,-1 0,1 1,-1-1,1 1,-1-1,1 1,0 0,-1 0,1 0,0 0,0 0,0 1,0-1,0 1,0-1,0 1,0 0,1 0,-1 0,0-1,1 2,0-1,-2 2,-33 97,34 135,6-208,1-2,2 1,0-1,2 0,1 0,1-1,1 0,1-1,1-1,1 0,1-1,1 0,1-2,1 0,1-1,0-1,2 0,0-2,0-1,4 1,89 24,-110-39,-1 0,0-1,1 1,-1-1,1 0,-1-1,1 1,-1-1,1 0,-1 0,0 0,0-1,1 0,-1 1,0-1,0-1,-1 1,1 0,0-1,-1 0,0 0,1 0,-1 0,0-1,1-2,4-9,-1-1,-1 0,0-1,-1 1,-1-1,-1 0,0 0,-1-3,4-15,21-137,-27 172,1 0,-1 1,1-1,-1 1,1-1,-1 0,1 1,-1-1,1 0,-1 0,1 1,0-1,-1 0,1 0,-1 0,1 0,0 0,-1 0,1 0,-1 0,1 0,0 0,-1 0,1 0,-1 0,1 0,0-1,-1 1,1 0,-1 0,1-1,-1 1,1 0,-1-1,1 1,-1-1,1 1,-1-1,0 1,1 0,-1-1,1 0,-1 1,0-1,0 1,1-1,-1 1,0-1,0 1,0-1,0 0,0 1,1-1,-1 0,0 1,-1-1,16 55,30 328,-33-323,3-1,3 0,1-1,4-2,1 0,3-1,3-2,1-1,3-1,2-2,2-1,2-3,2-1,36 28,-70-65,17 16,2-1,1-1,0-2,2 0,0-3,26 11,-51-24,-1 0,1 0,0-1,0 1,0-1,0 0,0-1,0 1,0-1,0 0,0 0,0-1,0 1,0-1,0 0,0-1,0 1,-1-1,1 0,0 0,-1 0,0-1,1 0,-1 0,0 0,0 0,-1 0,1-1,-1 0,1 0,-1 0,0 0,-1 0,1 0,-1-1,0 1,0-1,0 0,0-1,-2-9,0 0,0 0,-2 0,0 0,0 0,-1 1,-1-1,-1 1,0 0,-1 0,0 0,-1 1,-1 0,0 0,0 1,-1 0,-1 0,0 1,-7-6,-14-12,-1 0,-1 2,-1 1,-1 2,-2 2,0 1,-22-8,-56-23,72 34,1-2,1-1,1-2,-12-10,49 32,0-1,1 0,-1 1,0-1,1 0,0-1,-1 1,1 0,0-1,0 1,0-1,0 1,1-1,-1 0,1 0,-1 0,1 0,0 0,0 0,1 0,-1 0,0 0,1 0,0-1,0 1,0 0,0 0,0-1,1 1,0 0,-1 0,1 0,0 0,0 0,1 0,-1 0,1 0,-1 1,1-1,0 0,0 1,0-1,1 1,0-1,17-12,1 0,0 2,2 1,-1 0,1 1,1 2,0 0,0 2,18-3,-15 2,10-4,-23 7,1 0,0 1,0 0,0 1,1 1,-1 0,16 1,-32 1,1 0,-1-1,1 1,-1 0,1 0,-1 0,1 0,-1 0,1 0,-1 0,1 0,-1 0,1 0,0 0,-1 1,1-1,-1 0,1 0,-1 0,1 1,-1-1,1 0,0 0,-1 1,1-1,0 0,-1 1,1-1,0 0,-1 1,1-1,0 1,0-1,-1 0,1 1,0-1,0 1,0-1,0 1,0-1,0 1,-1-1,1 1,0-1,0 0,0 1,1-1,-1 1,0-1,0 1,0-1,0 1,0-1,0 1,1-1,-1 0,0 1,0-1,1 1,-1-1,0 0,1 1,-1-1,0 0,1 1,-1-1,0 0,1 0,-1 1,1-1,-5 3,-44 30,-6 1,2 3,2 2,1 3,2 1,2 2,-36 49,71-80,1 0,0 1,1 1,1-1,1 1,0 0,1 1,0 6,3-17,1 1,0 0,0 0,0 0,1-1,0 1,1 0,0 0,0 0,0 0,1-1,0 1,0-1,0 1,1-1,0 0,0 0,1 0,0 0,0-1,0 1,1-1,10 6,0-1,1-1,0 0,0-1,1-1,0 0,1-1,-1-1,1-1,0 0,0-2,0 0,17 0,-18 0,111 5,0-4,0-7,63-11,267-36,-384 50,-75 1,0 0,1 0,-1 0,0 0,0 0,1 0,-1 1,0-1,1 0,-1 0,0 1,1-1,-1 0,0 1,1-1,-1 1,0-1,1 1,-1-1,1 1,-1-1,1 1,0-1,-1 1,1 0,-1-1,1 1,0 0,0-1,-1 1,1 0,0-1,0 1,0 0,0 0,0-1,0 1,0 0,0 0,0-1,0 1,0 0,0 0,0-1,1 1,-1 0,0-1,1 1,-1 0,0-1,1 1,-1 0,1-1,-1 1,1-1,-1 1,1-1,-1 1,1-1,0 0,-1 1,1-1,0 0,-1 1,1-1,0 0,-1 0,1 1,0-1,0 0,-386 258,321-210,3 3,1 3,4 3,-45 56,24 12,75-120,0 1,0-1,0 1,1 0,0-1,0 1,0 0,1 0,-1 0,2 0,-1 0,1-1,0 1,0 0,0 0,1-1,0 1,0 0,0-1,1 0,-1 0,2 0,0 2,13 10,1-2,0 0,1-1,0 0,2-2,-1 0,1-2,1 0,0-1,10 2,190 55,-161-52,-1 3,-1 3,-1 2,17 11,-71-32,1 1,0-1,-1 1,1 0,-1 0,0 1,0-1,0 1,0 0,0 0,0 0,-1 0,1 1,-1 0,0 0,0 0,-1 0,1 0,-1 0,0 0,0 1,0-1,0 1,-1 0,0 0,0-1,0 1,-1 0,0 0,0 0,0 0,0 0,-1-1,1 1,-2 2,-70 133,57-115</inkml:trace>
  <inkml:trace contextRef="#ctx0" brushRef="#br0" timeOffset="85310.274">5131 12272,'-201'55,"165"-42,-587 249,598-252,-2-2,1-1,-1-1,0-2,-1 0,1-2,0-1,-1-1,27 1,0-1,0 1,0-1,0 0,0 1,0-1,0 0,0 0,0 0,0 0,-1 1,1-2,0 1,0 0,0 0,0 0,0 0,0-1,0 1,0 0,0-1,0 1,0-1,0 1,0-1,0 0,0 1,1-1,-1 0,0 0,0 1,1-1,-1 0,0 0,1 0,-1 0,1 0,-1 0,1 0,0 0,-1 0,1 0,0 0,0 0,-1 0,1 0,0-1,0 1,0 0,1 0,-1 0,0 0,0 0,1 0,-1 0,0 0,1 0,-1 0,1 0,-1 0,1 0,0 0,-1 0,1 1,0-1,-1 0,1 0,0 1,0-1,27-23,1 1,0 1,2 2,1 1,4-1,15-9,117-63,172-65,-225 111,-253 109,-391 189,475-230,0-2,-2-3,0-2,-21 2,50-16,27-1,0 0,0 0,0 0,0-1,1 1,-1 0,0 0,0-1,0 1,0 0,0 0,0-1,0 1,0 0,0 0,0-1,0 1,0 0,0 0,0-1,0 1,0 0,0 0,0 0,0-1,0 1,0 0,-1 0,1-1,0 1,0 0,0 0,0 0,0-1,-1 1,1 0,0 0,0 0,0 0,-1 0,1-1,0 1,0 0,-1 0,1 0,0 0,0 0,-1 0,1 0,0 0,0 0,-1 0,1 0,0 0,0 0,155-87,-12 6,4 7,81-26,-206 88,-26 10,-161 77,8-2,-161 64,184-100,135-37,-1 0,0-1,0 1,1-1,-1 1,0 0,0-1,0 1,0-1,1 1,-1-1,0 1,0-1,0 1,0-1,0 1,0-1,0 1,0-1,-1 1,1 0,0-1,0 1,0-1,0 1,-1-1,1 1,0 0,0-1,-1 1,1-1,0 1,-1 0,1-1,0 1,-1 0,1-1,0 1,-1 0,1 0,-1 0,1-1,-1 1,1 0,-1 0,1 0,0 0,-1 0,1 0,-1 0,1 0,-1 0,1 0,-1 0,1 0,-1 0,1 0,-1 0,1 0,-1 1,1-1,0 0,-1 0,33-27,112-68,105-48,-135 79,107-52,-160 78,-174 91,-133 79,90-46,-4-7,-33 6,82-47,139-63,561-292,-494 272,-2-4,-2-5,-2-3,29-29,-78 43,-40 43,0-1,0 1,0-1,0 1,0-1,-1 1,1-1,0 1,0-1,0 1,-1-1,1 1,0 0,0-1,-1 1,1-1,0 1,-1 0,1-1,-1 1,1 0,0-1,-1 1,1 0,-1 0,1-1,-1 1,1 0,-1 0,1 0,-1 0,1 0,-1 0,1 0,-1 0,1 0,-1 0,1 0,-1 0,1 0,-1 0,1 0,-1 0,1 1,-1-1,1 0,-1 0,1 1,0-1,-1 0,1 0,-1 1,1-1,-164 73,110-44,-199 108,128-65,-2-6,-3-6,-123 39,182-86,71-15,-1 1,1-1,0 1,-1-1,1 1,0-1,0 1,0-1,0 0,0 1,1-1,-1 1,0-1,1 1,-1-1,1 1,-1-1,1 1,0 0,0-1,-1 1,1 0,0 0,0-1,0 1,1 0,-1 0,0 0,0 0,1 0,-1 1,0-1,1 0,-1 0,0 1,1-1,0 1,328-212,-314 201,226-168,-225 163,0 0,0-1,-2-1,0-1,-2 0,0-1,0-1,-2 1,-1-2,-1 0,4-13,-12 33,1-1,-1 0,0 1,0-1,0 0,0 0,0 0,-1 0,1 0,-1 0,0 0,0 0,0 1,0-1,0 0,-1 0,0 0,1 0,-1 0,0 0,0 0,-1 1,1-1,0 0,-1 1,0-1,1 1,-1 0,0-1,0 1,-1 0,1 0,0 1,-1-1,1 0,-1 1,1-1,-1 1,0 0,0 0,1 0,-4-1,-11 4,0 0,0 1,0 0,1 1,-1 1,1 1,0 0,1 2,0-1,0 2,0 0,1 0,1 2,-1 0,-7 8,0-3,-6 2,1 2,1 0,1 1,0 1,2 2,1 0,1 1,1 1,1 1,-8 18,7 66,19-108,0 0,0 0,0 0,0 0,0 0,1 0,0 0,-1 0,1 0,0 0,1 0,-1-1,0 1,1 0,-1-1,1 1,0-1,0 0,0 1,0-1,0 0,1 0,-1-1,0 1,1 0,0-1,-1 1,1-1,0 0,0 0,-1 0,1 0,0-1,0 1,1-1,4-2,-1 0,1-1,0-1,-1 1,0-1,0 0,0-1,0 1,-1-1,1-1,-1 1,-1-1,1 0,-1-1,0 1,0-1,-1 0,0 0,0 0,-1-1,2-3,17-49,-2-2,-2 0,-4-1,-2 0,-3-1,-2-1,-4 1,-2-1,-3 1,-3-2,3-23,2 85,1-8,0-1,-1 1,-1 0,0 0,0 0,-2 0,1 0,-1 0,-1 0,0 1,-1-1,0 1,-1 1,-1-2,5 10,0 0,0 1,0-1,0 1,0-1,0 1,-1 0,1 0,0 0,-1 0,1 0,-1 1,1-1,-1 1,0 0,1-1,-1 1,1 0,-1 1,0-1,1 0,-1 1,1-1,-1 1,1 0,0 0,-1 0,1 0,0 0,-1 1,1-1,0 1,0-1,0 1,0 0,0 0,1 0,-1 0,1 0,-1 0,1 0,-1 0,1 1,0-1,0 0,1 1,-1-1,0 1,1-1,-1 1,1 0,0-1,0 1,0-1,0 3,-2 17,2 1,0-1,1 0,1 0,1 0,1 0,1 0,1 0,1-1,1 0,0-1,2 1,0-2,2 1,0-2,1 1,0-2,16 15,75 84,-104-116,1 1,0 0,0-1,-1 1,1-1,0 1,0-1,0 0,-1 1,1-1,0 0,0 1,0-1,0 0,0 0,0 0,0 0,-1 0,1 0,0 0,0 0,0 0,0 0,0-1,0 1,0 0,-1-1,1 1,0 0,0-1,0 1,-1-1,1 1,0-1,0 0,-1 1,1-1,-1 0,1 1,-1-1,1 0,-1 0,1 0,-1 1,1-1,-1 0,0 0,0 0,1 0,-1 0,0 0,0 0,0 1,0-1,0-1,4-60,-4 56,-5-76,-3 1,-19-79,11 73,-17-134,33 183,0 30,1 27,-27 163,1-3,18-218,8-39,-12-149,-29-72,28 270,12 30,0-1,0 0,0 1,0-1,0 0,0 1,0-1,0 1,0-1,0 0,0 1,0-1,0 0,0 1,-1-1,1 0,0 1,0-1,0 0,-1 1,1-1,0 0,0 0,-1 1,1-1,0 0,0 0,-1 0,1 1,0-1,-1 0,1 0,0 0,-1 0,1 0,-1 1,1-1,0 0,-1 0,1 0,0 0,-1 0,1 0,0 0,-1-1,1 1,-1 0,1 0,0 0,-1 0,1 0,0 0,-1-1,1 1,0 0,0 0,-1-1,1 1,0 0,-1 0,1-1,0 1,0 0,0-1,-1 1,-88 332,61-223,27-206,26-87,-23 147,1 0,2 0,2 0,1 0,2 1,1 1,2-1,1 2,2 0,1 1,2 1,7-9,-26 40,1 0,-1 0,0 0,0 0,1 1,-1-1,0 0,1 0,-1 0,1 0,-1 1,1-1,-1 0,1 0,0 1,-1-1,1 0,0 1,0-1,-1 1,1-1,0 1,0-1,0 1,0 0,-1-1,1 1,0 0,0 0,0-1,0 1,0 0,0 0,0 0,0 0,0 0,0 1,0-1,0 0,-1 0,1 1,0-1,0 0,0 1,0-1,0 1,-1-1,1 1,0-1,0 1,-1 0,1-1,0 1,-1 0,1-1,0 2,-42 118,27-91,-2 6,-1-1,1 1,2 1,1 0,2 1,2 0,-1 14,9-51,1 0,-1 1,1-1,0 0,-1 1,1-1,-1 1,1-1,0 0,0 1,-1-1,1 1,0-1,0 1,-1 0,1-1,0 1,0-1,0 1,0-1,0 1,0-1,0 1,0 0,0-1,0 1,0-1,0 1,0-1,1 1,-1-1,0 1,0-1,0 1,1-1,-1 1,0-1,1 1,-1-1,0 1,1-1,-1 0,1 1,-1-1,1 0,-1 1,1-1,-1 0,1 0,-1 1,1-1,-1 0,1 0,-1 0,1 0,0 0,-1 0,1 0,-1 0,1 0,-1 0,1 0,-1 0,86-158,8-16,-88 164,0 0,-1 0,0-1,0 1,-1-1,-1 0,0 0,0-1,-1 1,1-11,-5 21,1 0,0 0,0 0,-1 0,1 0,0 0,-1 0,1 0,-1 1,1-1,-1 0,0 1,1-1,-1 1,1 0,-1 0,0-1,1 1,-1 0,0 0,1 1,-1-1,0 0,1 0,-1 1,0-1,1 1,-1 0,1-1,-1 1,1 0,-1 0,1 0,0 0,-1 0,1 0,0 0,0 0,0 1,-1 0,-21 18,2 0,0 2,2 0,0 1,2 1,0 1,2 0,-6 14,6-16,0 1,2 0,1 1,1 0,1 1,1 0,1 1,2 0,1 0,0 0,3 1,0 0,1-1,2 1,1 0,4 16,-3-34,1 1,1-1,0 0,1 0,0 0,0-1,1 1,0-2,1 1,0-1,0 0,1-1,0 0,0 0,0-1,1 0,0-1,0 0,1 0,-1-1,1-1,0 1,0-2,0 0,1 0,-1-1,0 0,1-1,-1-1,0 1,1-2,-1 1,0-2,0 0,0 0,0-1,6-3,-1 1,-1-1,1 0,-1-2,0 0,-1 0,0-1,-1-1,0-1,0 0,-1 0,-1-1,0 0,-1-1,0-1,-1 1,-1-2,0 1,-1-1,-1 0,-1 0,0-1,-1 0,0 1,-2-2,1-4,-3 17,-1 0,1 0,-1 0,0 0,0 0,0 1,-1-1,1 0,-1 1,0-1,-1 1,1-1,-1 1,0 0,0 0,0 0,-1 1,1-1,-1 1,0 0,0 0,0 0,0 0,0 1,-1 0,1-1,-1 2,1-1,-1 0,0 1,0 0,0 0,-3 0,-11-1,0 0,0 2,0 0,0 0,0 2,0 1,0 0,-6 3,-35 13,1 2,2 3,0 3,1 2,2 2,-9 9,45-25,27-10,15-14,-1-1,0 0,-1-2,-1-1,0 0,3-4,6-3,-3 3,4 0,-1-1,-1-1,0-1,-2-2,0-1,-2-1,-1-1,0-1,-2-1,-2-1,14-24,-31 47,0 0,-1-1,1 1,-1-1,-1 0,1 1,-1-1,0 0,0 0,0 0,-1 0,0 0,0 0,-1 0,0 0,0 0,0 0,-1 0,1 1,-1-1,-1 0,1 1,-1 0,0-1,0 1,-1 0,1 0,-1 1,0-1,-1 1,1 0,-4-2,-88-73,94 76,-1-3,-1-1,1 1,-1 0,0 0,0 0,-1 1,0-1,0 1,0 0,-1 1,1-1,-1 1,0 0,0 1,-1-1,1 1,-1 0,0 1,1 0,-1 0,0 0,-1 1,1 0,0 0,-6 1,10 3,-1 0,1 0,0 0,0 1,0 0,0-1,1 1,-1 0,1 1,0-1,0 0,0 0,1 1,0-1,0 1,0-1,0 1,1 0,-1-1,1 1,1 0,-1-1,1 1,-1 0,1-1,0 1,1-1,-1 1,1-1,2 4,29 92,-25-84,-2 1,0 0,0 0,-2 1,0-1,-1 1,-1 0,-1 0,0 0,-1 7,-10 29,-3 0,-1-1,-3-1,-6 10,-13 41,13-36,12-44,2 1,1 1,0 0,2 0,1 0,2 1,0-1,1 1,2 0,1 10,1-25,1 0,1-1,0 1,0-1,1 0,0 0,1 0,0-1,1 0,0 0,0-1,0 1,1-2,1 1,-1-1,1 0,1-1,-1 0,3 0,16 9,1-1,1-1,0-2,1-1,0-2,3 0,145 24,1-9,65-3,-90-8,-110-8,60 3,0 4,-1 5,0 4,43 18,-135-35,0 1,0 1,-1 0,0 0,0 1,0 1,0 0,-1 0,-1 1,1 0,-1 1,0 0,-1 0,3 6,-10-10,-1 0,0 0,-1 1,1-1,-1 0,0 0,0 0,0 0,-1 0,0 0,0 0,0 0,0 0,-1-1,0 1,0-1,0 0,0 0,-1 0,0 0,0-1,0 0,0 1,0-1,-1-1,1 1,-1-1,-3 2,-1 2,-45 30,-2-3,-1-2,-2-3,-1-2,-22 4,27-8,-431 153,403-141,84-34,0-1,-1 1,1 0,0 0,0-1,-1 1,1 0,0 0,0 0,-1 0,1 0,0 0,0 0,-1 0,1 0,0 1,0-1,-1 0,1 0,0 1,-1-1,1 0,0 1,-1-1,1 1,0-1,-1 1,1-1,-1 1,1-1,-1 1,1-1,-1 1,1 0,-1-1,0 1,1 0,-1-1,0 1,0 0,1 0,-1-1,0 1,0 0,0 0,0-1,0 1,0 0,0 0,0-1,0 1,-1 0,1 0,0-1,0 1,-1 0,1-1,0 1,-1 0,1-1,-1 1,1 0,-1-1,1 1,-1 0,230-19,-150 7,996-135,-521 97,-484 52,-71-1,1-1,0 0,-1 0,1 1,-1-1,1 0,-1 0,0 0,1 0,-1 0,0 0,0 0,0 0,0 0,0 0,0 0,0-1,0 1,0 0,0-1,0 1,0-1,-1 1,1-1,0 1,0-1,-1 0,1 0,0 0,0 0,-1 0,1 0,0 0,-1 0,1 0,-1 0,-384 69,-168 16,-107-14,577-68,84-2,1-1,-1 0,1 0,-1 0,0 0,1 0,-1 0,0 0,1 0,-1 0,0 0,1 0,-1 0,0 0,1 0,-1 0,0-1,1 1,-1 0,0 0,1 0,-1 0,0-1,0 1,1 0,-1 0,0-1,0 1,1 0,-1 0,0-1,0 1,0 0,1-1,-1 1,0 0,0-1,0 1,0 0,0-1,0 1,0 0,0-1,0 1,0 0,0-1,0 1,0 0,0-1,0 1,0-1,396-62,75 12,76 18,-455 29,326-6,-350 21,-68-10,0 0,0-1,0 1,0 0,0 0,0 0,0-1,0 1,0 0,0 0,0-1,-1 1,1 0,0 0,-1-1,1 1,0 0,-1 0,1-1,-1 1,1-1,-1 1,1 0,-1-1,0 1,1-1,-1 1,0-1,1 0,-1 1,0-1,1 0,-1 1,0-1,0 0,0 0,1 0,-1 1,0-1,0 0,1 0,-1 0,0 0,0-1,0 1,1 0,-1 0,0 0,0-1,1 1,-1 0,-1-1,1 1,-350 69,-34-12,223-34,-628 77,694-94,472-41,-161 9,374-15,137 25,-148 18,-568 0,-17 1,-23 4,-743 83,708-84,-491 30,546-41,42-2,840-84,-698 78,542-33,-284 35,-793 42,300-23,-144 20,54-6,0-6,-105-4,601-39,-175 8,813-50,-765 67,-738 30,90 0,-11-25,432-4,31 0,852-107,-651 80,-257 27,-981 132,892-113,0-6,-102-5,361-31,551-74,-585 86,-19 2,-363 50,-2-12,-207-9,465-19,2 1,0 0,0-2,0 0,0-2,0 0,1-2,-1 0,-1-2,22 7,1 0,-1 0,1 0,-1 0,1 0,-1 0,1 0,-1 0,1 0,-1 0,1-1,-1 1,1 0,0 0,-1-1,1 1,-1 0,1 0,-1-1,1 1,0-1,-1 1,1 0,0-1,-1 1,1-1,0 1,0 0,-1-1,1 1,0-1,0 1,0-1,0 1,0-1,0 1,0-1,-1 1,1-1,1 1,-1-1,0 1,0-1,0 1,0-1,0 1,0-1,1 1,-1-1,0 1,0-1,1 1,-1-1,0 1,1 0,27-15,39-6,1 3,1 3,33-2,-59 10,212-27,138 3,-73 4,-664 58,4 2,-272-11,858-42,466-19,253 11,-885 28,0-3,0-4,6-5,-132 6,-252 7,-100 21,-336 47,519-48,199-19,24-1,29-2,704-73,471-19,-1076 88,-138 9,-74 10,-515 54,-3-26,-64-26,582-22,78-1,166-19,683-79,-780 99,661-46,-811 65,-1368 153,1434-164,-161 12,-145-7,284-12,35 6,0-1,1 0,-1 1,0-1,1 0,-1 0,1 1,-1-1,0 0,1 0,-1 0,1 1,-1-1,1 0,-1 0,1 0,-1 0,1 0,-1 0,0 0,1 0,-1 0,1 0,-1 0,1-1,-1 1,1 0,-1 0,0 0,1 0,-1-1,1 1,-1 0,0 0,1-1,-1 1,0 0,1-1,-1 1,0 0,0-1,1 1,-1-1,0 1,0 0,1-1,-1 1,0-1,0 1,0-1,0 1,0-1,0 1,0 0,0-1,0 1,0-1,0 1,0-1,0 1,0-1,0 1,0-1,-1 1,1 0,0-1,0 1,-1-1,1 1,0 0,274-51,1 12,94 6,-339 30,826-48,-767 45,-435 18,246-5,-936 71,995-75,24-3,-1 1,1 1,0 1,0 0,0 1,0 1,1 1,-1 0,17-6,-1 0,0 0,1 1,-1-1,0 0,1 0,-1 1,1-1,-1 0,0 1,1-1,-1 0,1 1,-1-1,1 1,-1-1,1 1,0-1,-1 1,1-1,0 1,-1-1,1 1,0 0,0-1,-1 1,1 0,0-1,0 1,0 0,0-1,0 1,0 0,0-1,0 1,0 0,0-1,0 1,0 0,1-1,-1 1,0-1,0 1,1 0,-1-1,0 1,1-1,-1 1,1-1,-1 1,1-1,-1 1,1-1,-1 1,1-1,-1 0,1 1,-1-1,1 0,0 0,-1 1,1-1,-1 0,1 0,0 0,-1 0,1 0,0 0,0 0,111 27,149 0,142-7,-245-14,1298 10,-1068-17,-795 17,-82 27,338-29,-1098 138,1222-148,-180 26,-152-1,785-72,1012-87,-1246 119,-26 0,1 7,51 10,-134 10,-84-16,0 1,0 0,1-1,-1 1,0 0,0 0,0-1,0 1,0 0,0 0,0-1,0 1,0 0,0 0,0-1,-1 1,1 0,0-1,0 1,-1 0,1-1,-1 1,1 0,0-1,-1 1,1-1,-1 1,1 0,-1-1,0 0,1 1,-1-1,1 1,-1-1,0 0,1 1,-1-1,0 0,0 0,1 1,-1-1,0 0,1 0,-1 0,0 0,0 0,1 0,-1 0,0 0,0 0,1-1,-1 1,-243 47,-853 99,741-105,356-41,-925 87,871-86,42-6,36-2,616-94,806-20,-1132 102,811-18,-659 16,-452 24,-35 2,-397 50,-1432 179,1292-164,-209-13,701-56,42-6,42-8,285-66,275-38,302-11,1151-62,-953 148,-933 49,-115 0,-32 0,-105 7,-1283 86,-47-61,606-55,640-9,192 25,0-1,-1 1,1-1,-1 1,1-1,0 1,-1-1,1 1,-1-1,0 1,1-1,-1 0,1 1,-1-1,0 0,0 0,1 1,-1-1,0 0,0 0,0 1,0-1,0 0,0 0,0 1,0-1,0 0,0 0,0 1,0-1,-1 0,1 0,0 1,0-1,-1 0,1 1,-1-1,1 0,0 1,-1-1,1 1,-1-1,0 0,1 1,-1-1,1 1,-1 0,0-1,1 1,-1 0,0-1,0 1,1 0,-2-1,173-42,268-23,2 18,119 16,1003 11,-1459 22,-77-1,332 18,-342-12,-38 1,-401 40,-1562 70,1675-112,284-15,64-3,276-52,214-11,787-47,-734 70,-567 51,-29 1,-518 19,2 24,-81 35,447-56,-53 13,206-28,29-3,424-6,-385 1,1211-74,-1124 70,124-7,112-25,-328 22,-74 4,-57 7,0 4,-1 3,1 3,-28 8,80-10,-216 30,-142 43,293-50,138-45,55-20,-1-4,-3-5,17-15,-87 47,0-1,-2-2,0 0,-1-2,-1 0,-1-2,-1 0,-1-2,-1 0,12-21,-30 45,-1 1,0 1,1-1,-1 0,0 1,1-1,-1 1,0-1,1 0,-1 1,1-1,-1 0,1 1,-1-1,1 0,-1 0,1 1,-1-1,1 0,-1 0,1 0,0 0,-1 0,1 0,-1 0,1 0,-1 0,1 0,-1 0,1 0,0 0,-1 0,1 0,-1-1,1 1,-1 0,1 0,-1-1,1 1,-1 0,1-1,-1 1,0-1,1 1,-1 0,0-1,1 1,-1-1,0 1,1-1,-1 1,0-1,0 1,0-1,1 1,-1-1,0 0,0 1,0-1,0 1,0-1,0 1,0-1,0 0,0 1,0-1,0 1,-1-1,1 1,0-1,-3 29,0-1,-2 0,-1 0,-1 0,-1-1,-2 0,-4 7,11-24,-34 84,14-39,2 1,2 0,3 2,-6 44,20-91,0 0,1 0,1 0,-1 0,2 0,-1 0,1 0,1 0,0 0,0 0,1 0,0-1,5 10,-7-19,0 1,0-1,1 1,-1-1,0 0,0 1,0-1,1 0,-1 0,0 0,0 0,0 0,1 0,-1 0,0-1,0 1,0 0,1-1,-1 1,0-1,0 1,0-1,0 1,0-1,0 0,0 1,0-1,0 0,0 0,0 0,-1 0,1 0,0 0,-1 0,1 0,0 0,-1 0,0 0,1 0,-1-1,1 1,-1 0,0 0,0 0,0-1,0 1,0 0,0 0,0 0,0-1,0 1,-1 0,1 0,1-1,14-48,-3-1,-1 0,-3-1,2-47,-4 16,4 1,19-78,-14 125,-15 35,1-1,-1 1,1 0,-1-1,0 1,1 0,-1 0,1-1,-1 1,1 0,-1 0,0 0,1 0,-1 0,1-1,-1 1,1 0,-1 0,1 0,-1 0,1 0,-1 0,1 1,-1-1,1 0,-1 0,1 0,-1 0,1 1,-1-1,1 0,-1 0,0 1,1-1,-1 0,1 1,-1-1,0 0,1 1,-1-1,0 0,0 1,1-1,-1 1,0-1,0 1,0-1,1 1,-1-1,0 1,0-1,0 1,0-1,0 1,0-1,0 1,0-1,0 1,0-1,0 1,-1-1,1 0,0 1,0-1,0 1,0-1,-1 1,1-1,0 1,-1-1,5 30,-3 0,0 0,-2 0,-1 0,-1 0,-2 2,-5 61,2 17,5 1,5-1,10 65,-7-147,0-1,2 0,1 0,1 0,2-1,0-1,11 16,-22-39,0-1,0 1,0-1,1 0,-1 1,1-1,-1 1,1-1,0 0,-1 1,1-1,0 0,0 0,0 0,0 1,0-1,0 0,0 0,0 0,0-1,1 1,-1 0,0 0,1-1,-1 1,0-1,1 1,-1-1,1 1,-1-1,1 0,-1 0,1 0,-1 0,1 0,-1 0,1 0,-1 0,1-1,-1 1,0 0,1-1,-1 1,1-1,-1 0,0 1,0-1,1 0,-1 0,0 0,0 0,0 0,1 0,32-131,-25 59,-3 0,-3 0,-5-35,2 64,-1 43,1 1,-1-1,1 1,-1-1,1 1,0-1,-1 1,1-1,0 1,0-1,-1 1,1-1,0 1,0-1,0 0,0 1,0-1,0 1,-1-1,1 0,1 1,-1-1,0 1,0-1,0 0,0 1,0-1,0 1,1-1,-1 1,0-1,1 1,-1-1,0 1,1-1,-1 1,0-1,1 1,-1-1,1 1,-1 0,1-1,-1 1,1 0,-1-1,1 1,-1 0,1 0,0 0,-1-1,1 1,-1 0,1 0,0 0,-1 0,1 0,0 0,4 16,-1 1,-1-1,0 1,-2 0,1 0,-2-1,-1 13,1 1,1 270,14-224,-39-121,-108-270,105 265,3-1,2-1,2-1,2-1,3-1,3 0,1-1,3 0,3 0,2-1,3 1,2-1,2-1,18-47,5 0,30-73,-56 174,6-19,-28 44,-9 24,2 1,2 2,2 0,2 1,3 2,1 0,3 1,2 0,3 1,1 0,2 26,11-57,5-33,8-35,2-35,-3 0,4-76,-3 19,1 50,3 2,4 0,4 2,13-21,-25 59,-33 106,-3-15,1-7,1 0,2 0,2 2,2 0,1 0,3 1,0 0,1 38,16-39,2-56,14-170,-3-26,-6-153,-19 171,2 193,1 0,-1 1,0-1,1 0,-1 0,0 1,1-1,-1 0,0 0,0 0,0 0,0 1,0-1,0 0,0 0,0 0,0 0,0 1,0-1,0 0,-1 0,1 0,0 1,-1-1,1 0,0 0,-1 1,1-1,-1 0,1 1,-1-1,0 0,1 1,-1-1,0 1,1-1,-1 1,0-1,1 1,-1 0,0-1,0 1,0 0,1 0,-1 0,0-1,0 1,0 0,1 0,-1 0,0 0,0 0,0 0,0 1,1-1,-1 0,0 0,0 0,0 1,1-1,-1 1,0-1,0 0,0 1,-11 17,1 0,1 1,0 0,1 0,1 1,1 0,1 1,1 0,1 0,0 0,2 0,0 0,1 1,2-1,1 16,-2-28,0 1,1 0,0-1,0 1,1-1,0 1,1-1,0 0,0 1,1-2,1 2,-5-9,0 0,1-1,-1 1,0 0,1-1,-1 1,1 0,-1-1,1 1,-1-1,1 1,-1-1,1 1,0-1,-1 1,1-1,0 0,-1 1,1-1,0 0,0 1,-1-1,1 0,0 0,0 0,-1 0,1 0,0 0,0 0,-1 0,1 0,0 0,0 0,0 0,-1-1,1 1,0 0,-1 0,1-1,0 1,-1-1,1 1,0-1,-1 1,1-1,-1 1,1-1,-1 1,1-1,-1 0,1 1,-1-1,1 0,-1 1,0-1,0 0,1 0,17-43,17-169,-29-94,1 279,-7 28,0 0,0 1,0-1,0 0,0 1,0-1,0 0,0 1,0-1,0 0,1 0,-1 1,0-1,0 0,0 1,0-1,1 0,-1 0,0 1,0-1,0 0,1 0,-1 0,0 1,1-1,-1 0,0 0,0 0,1 0,-1 1,0-1,1 0,-1 0,0 0,1 0,-1 0,0 0,1 0,-1 0,0 0,0 0,1 0,-1 0,0 0,1 0,-1-1,0 1,1 0,-1 0,0 0,1 0,-1 0,0-1,0 1,1 0,-1 0,0-1,-9 131,3-98,-53 231,43-218,16-45,0 0,0-1,0 1,0 0,1 0,-1-1,0 1,0-1,0 1,0 0,0-1,0 1,0 0,0-1,0 1,0 0,0-1,0 1,0 0,0-1,-1 1,1 0,0-1,0 1,0 0,0-1,-1 1,1 0,0 0,0-1,-1 1,1 0,0 0,0-1,-1 1,1 0,0 0,-1 0,1-1,0 1,-1 0,1 0,0 0,-1 0,1 0,0 0,-1 0,1 0,0 0,-1 0,1 0,0 0,-1 0,1 0,0 0,-1 0,1 0,0 0,-1 1,1-1,0 0,-1 0,1 0,0 1,-1-1,1 0,0 0,0 1,-1-1,1 0,-4-31,5-272,32 86,-20 178,-19 56,-81 264,86-278,4 56,-1-59,0 0,-1-1,1 1,0-1,0 0,-1 1,1-1,-1 0,1 0,0 0,-1 0,0 0,1-1,-1 1,0 0,1-1,-1 1,0 0,0-1,0 0,0 1,-1-1,1 1,0-3,0 3,19-37,-2-2,-1 0,-3 0,-1-2,-2 0,1-9,-11 43,29-150,-31 158,0 1,1-1,-1 1,0-1,1 1,-1-1,0 0,0 0,1 1,-1-1,0 0,0 0,1 0,-1 0,0 0,0 0,0 0,1 0,-1 0,0 0,0 0,0 0,1-1,-1 1,0 0,1-1,-1 1,0 0,0-1,1 1,-1-1,1 1,-1-1,0 1,1-1,-1 0,1 1,-1-1,1 0,0 1,-1-1,1 0,0 1,-1-1,1 0,0 0,0 1,0-1,0 0,-1 0,1 0,0 1,0-1,1 0,-1 0,0 0,0 1,0-1,0 0,1 0,-1 1,0-1,1 0,-11 16,1 0,0 0,1 1,1 0,0 1,1-1,1 1,1 0,0 1,1-1,1 1,1 0,0-1,2 1,0 0,2 12,16-69,33-214,-51 252,-1 0,1 0,0-1,0 1,0 0,-1 0,1 0,-1-1,1 1,-1 0,1-1,-1 1,0-1,0 1,1 0,-1-1,0 1,0-1,-1 1,1-1,0 1,0 0,-1-1,1 1,-1 0,1-1,-1 1,1 0,-1-1,0 1,0 0,0 0,1 0,-1 0,0 0,0 0,-1 0,1 0,0 0,0 1,0-1,-1 0,1 1,0-1,0 1,-1-1,1 1,-1-1,1 1,0 0,-1 0,1 0,-1 0,1 0,-1 0,-7 5,0 1,0-1,1 2,-1-1,1 1,1 1,-1-1,1 1,0 0,1 1,0 0,1 0,0 0,0 1,-3 8,3-10,1 0,0 0,0 1,1-1,0 1,1 0,0-1,0 1,1 0,0 0,0 0,1 0,0 1,1-1,0 0,0 0,1-1,0 1,1 0,0 0,0-1,1 0,0 0,0 0,1 0,2 1,-4-4,1-1,0 1,1-1,-1-1,1 1,0-1,0 1,0-1,0-1,0 1,1-1,-1 0,1 0,-1 0,1-1,0 0,0 0,0 0,0-1,-1 0,1 0,0-1,0 1,0-1,0-1,2 0,-3-2,1-1,-1 0,0 0,-1 0,1-1,-1 1,0-1,0 0,-1-1,0 1,0-1,0 1,-1-1,0 0,0 0,-1 0,1 0,-2 0,1 0,-1 0,0-3,1 7,-1 0,1 0,-1 0,1 0,-1 0,0 0,0 0,0 0,-1 0,1 0,-1 0,0 0,1 0,-1 1,0-1,-1 0,1 0,0 1,-1-1,0 1,0-1,1 1,-1 0,0-1,-1 1,1 0,0 0,-3-1,2 5,1-1,-1 0,0 1,0-1,1 1,-1 0,1 0,0 0,-1 0,1 0,0 1,0-1,0 0,1 1,-1 0,0-1,1 1,0 0,0 0,-1 3,-1 0,-12 29,2 2,2 0,1 0,2 1,2 0,1 0,2 0,1 1,2 0,5 29,-4-42,2 0,1 1,0-1,2-1,1 1,2-1,0-1,1 1,1-2,2 1,0-2,2 0,0 0,9 8,-22-27,1 1,-1-1,1 0,0 0,0 0,0 0,0-1,0 1,0-1,1 0,-1 0,1 0,0-1,0 1,0-1,-1 1,1-1,0-1,0 1,1-1,-1 1,0-1,0 0,0 0,0-1,0 1,0-1,0 0,0 0,0-1,0 1,-1-1,1 1,0-1,-1-1,1 1,-1 0,0-1,0 1,1-2,1-1,-1-1,0 1,0-1,0 0,0 0,-1 0,0 0,-1-1,1 1,-1-1,-1 0,1 0,-1 1,0-8,-1 13,0 1,0 0,0-1,0 1,0-1,0 1,0-1,-1 1,1-1,0 1,0 0,-1-1,1 1,0-1,0 1,-1 0,1-1,0 1,-1 0,1-1,-1 1,1 0,0 0,-1-1,1 1,-1 0,1 0,-1 0,1 0,0 0,-1-1,1 1,-1 0,1 0,-1 0,1 0,-1 0,1 0,-1 1,1-1,-1 0,1 0,-1 0,1 0,0 0,-1 1,1-1,-1 0,1 0,0 1,-1-1,1 0,0 1,-1-1,1 0,0 1,-1-1,1 1,0-1,0 0,-1 1,1 0,-24 24,-97 173,116-191,2 0,-1 0,1 1,0-1,1 1,0 0,0 0,0 0,1 0,0 0,1 0,0 0,0 1,1-1,0 0,0 0,1 0,0 0,1-1,-1 1,1 0,1-1,-1 0,2 0,-1 0,0 0,1-1,1 1,-1-1,6 5,5-3,-1 0,2-1,-1 0,1-1,0-1,0-1,0 0,0-2,1 0,0 0,-1-2,1 0,-1-1,15-3,48-13,-80 17,0 0,0 1,-1-1,1 0,0 1,0-1,0 0,0 1,1-1,-1 1,0-1,0 0,0 1,0-1,0 0,0 1,0-1,1 0,-1 0,0 1,0-1,0 0,1 1,-1-1,0 0,0 0,1 1,-1-1,0 0,1 0,-1 0,0 0,1 1,-1-1,0 0,1 0,-1 0,0 0,1 0,-1 0,0 0,1 0,-1 0,0 0,1 0,-1 0,0 0,-30 21,-267 143,214-93,83-71,-1 0,1 1,-1-1,1 1,-1-1,1 1,-1 0,1-1,-1 1,1-1,0 1,-1 0,1-1,0 1,0 0,-1-1,1 1,0 0,0-1,0 1,0 0,0 0,0-1,0 1,0 0,0 0,0-1,1 1,-1 0,0-1,0 1,1 0,-1-1,0 1,1-1,-1 1,1 0,-1-1,1 1,-1-1,1 1,-1-1,1 1,-1-1,1 0,0 1,-1-1,1 0,0 1,-1-1,1 0,0 0,-1 0,1 1,0-1,-1 0,1 0,0 0,0 0,0 0,44-5,1-12,-41 14,1 0,-1 1,1 0,-1 0,1 0,0 1,-1-1,1 1,0 1,0-1,0 1,0 0,0 0,0 1,0 0,3 1,79 40,-70-31</inkml:trace>
  <inkml:trace contextRef="#ctx0" brushRef="#br0" timeOffset="92923.288">7841 10494,'8'-14,"1"0,1 1,0 0,1 1,0 0,1 0,8-5,53-59,-71 71,1 1,-1-1,0 0,-1 0,1 0,-1 0,0-1,0 1,-1 0,1 0,-1-1,-1 1,1 0,0 0,-1-1,0 1,-1 0,1 0,-1 0,0 0,0 0,0 1,-1-1,0 0,0 1,0 0,0 0,-1 0,1 0,-2 0,3 1,0 0,0 1,0-1,1 0,-1 0,1 0,-1 0,1-1,0 1,1 0,-1 0,0-1,1 1,0 0,0-1,0 1,0 0,0-1,1 1,-1 0,1 0,0-1,0 1,0 0,0 0,1 0,-1 0,1 0,0 0,0 0,0 1,0-1,0 1,1 0,-1-1,1 1,0 0,-1 0,1 0,0 1,1-1,1 0,0-1,0 0,0 0,0-1,-1 1,1-1,-1 0,0 0,0-1,-1 1,1-1,-1 0,0 0,0 0,0 0,-1-1,0 1,0 0,0-1,-1 0,1 1,-2-1,1 0,0 0,-1 0,0-1,-1 6,1 0,0 0,0 1,-1-1,1 0,0 0,-1 0,1 1,0-1,-1 0,1 1,-1-1,0 0,1 1,-1-1,1 1,-1-1,0 1,0-1,1 1,-1-1,0 1,0 0,1-1,-1 1,0 0,0 0,0 0,1-1,-1 1,0 0,0 0,0 0,0 0,0 1,1-1,-1 0,0 0,0 0,0 1,1-1,-1 0,0 1,0-1,1 1,-1-1,0 1,1-1,-1 1,0 0,-36 30,35-29,-162 201,157-194,0 0,1 0,0 0,0 1,2 0,-1 1,1-1,0 1,1-1,0 1,1 0,1 0,-1 0,2 0,-1 1,2 3,-1-14,0 0,0-1,0 1,0 0,0-1,0 1,0 0,1 0,-1-1,0 1,0 0,1-1,-1 1,1 0,-1-1,0 1,1-1,-1 1,1-1,-1 1,1-1,0 1,-1-1,1 1,-1-1,1 0,0 1,-1-1,1 0,0 0,0 1,-1-1,1 0,0 0,0 0,-1 0,1 0,0 0,-1 0,1 0,0 0,0 0,-1-1,1 1,0 0,-1 0,1-1,0 1,-1 0,1-1,0 1,-1-1,1 1,-1-1,1 1,-1-1,1 1,-1-1,1 1,-1-1,0 0,1 1,-1-1,30-41,3-115,-30 151,-1-1,0 1,0-1,0 1,-1-1,0 0,-1 1,1-1,-1 0,0 0,-1 0,0 1,0-1,0 0,-1 1,0-1,0 1,-1-1,1 1,-1 0,-1 0,1 1,-1-1,0 0,-1 1,1 0,-1 0,0 1,0-1,-2-1,2 3,1 0,0 1,-1-1,0 1,0-1,1 1,-1 1,-1-1,1 1,0 0,0 0,0 0,-1 1,1 0,0 0,0 0,-1 0,1 1,0 0,0 0,0 1,0-1,0 1,0 0,-4 3,-5 3,1 0,0 2,0-1,0 2,2 0,-1 0,1 1,1 0,0 1,1 0,-5 11,10-18,0 0,1 1,0 0,0-1,1 1,-1 0,2 0,-1 1,1-1,0 0,0 0,1 1,0-1,0 1,1-1,0 0,0 0,1 1,0-1,0 0,1 0,0-1,0 1,0-1,1 1,1 1,2-3,0 0,0 0,0 0,1-1,0 0,0 0,0-1,0 0,1-1,-1 1,1-2,0 1,-1-1,1-1,0 1,0-1,-1-1,1 0,0 0,-1-1,1 0,-1 0,1-1,-1 0,2-1,-1-1,-1 0,1-1,-1 1,0-2,-1 1,0-1,0 0,0 0,-1-1,0 0,-1 0,1-1,-1 1,-1-1,0 0,0 0,1-8,-7 5,-7 32,8-16,1 0,-1 0,1 0,0 0,0 0,1 0,-1 0,1 0,0 0,0 0,0-1,0 1,1 0,-1 0,1-1,0 1,0-1,1 0,-1 1,1-1,-1 0,1 0,0-1,0 1,0-1,1 1,-1-1,0 0,1 0,0-1,-1 1,1-1,0 1,0-1,0 0,0-1,-1 1,1-1,0 0,1 0,-1 0,0 0,-1-1,1 1,0-1,0 0,1-1,-1 2,-1 0,1 0,-1 0,1-1,-1 0,0 0,1 0,-1 0,0 0,1-1,-1 1,0-1,0 0,0 0,0 0,-1 0,1 0,-1-1,1 1,-1-1,0 0,0 0,0 0,0 0,0 0,-1 0,1 0,-1-1,0 1,0 0,0-1,-1 1,1-1,-1 1,0-1,1 1,-2-1,1 1,0-1,-1 1,0-1,0 1,-1-4,-56-79,50 54,8 27,0 1,-1-1,0 1,0-1,0 0,0 1,-1 0,0-1,0 1,0 0,0 0,-1 0,1 0,-1 1,0-1,0 1,-1-1,1 1,-1 0,1 0,-1 1,0-1,0 1,0 0,-2-1,-125-24,-13 6,128 17,-1 1,1 1,-1 0,0 1,0 1,0 0,0 1,0 1,-1 1,-139 28,157-30,1-1,0 0,-1 0,1 1,0-1,-1 1,1-1,-1 0,1 1,0-1,-1 1,1-1,-1 1,0 0,1-1,-1 1,1-1,-1 1,0 0,0-1,1 1,-1 0,0 0,0-1,0 1,0 0,0-1,0 1,0 0,0 0,0-1,0 1,0 0,0-1,0 1,0 0,-1-1,1 1,0 0,-1-1,1 1,0 0,-1-1,1 1,-1-1,1 1,-1-1,1 1,-1-1,1 1,-1-1,0 0,1 1,-1-1,0 0,1 1,-1-1,0 0,1 0,-1 0,0 1,1-1,-1 0,0 0,0 0,1 0,-1 0,164-33,198-55,-275 56,-86 32,-1 0,1 0,-1 0,1 0,-1 0,1 0,-1 0,1 1,-1-2,1 1,-1 0,1 0,-1 0,1 0,-1 0,1 0,-1 0,1-1,-1 1,1 0,-1 0,1-1,0 1,-1 0,1 0,0-1,-1 1,1-1,-1 1,1 0,0-1,0 1,-1-1,1 1,0-1,0 1,0 0,-1-1,1 1,0-1,0 1,0-1,0 1,0-1,0 1,0-1,0 1,0-1,0 1,0-1,1 1,-1-1,0 1,0-1,0 1,1-1,-1 1,0-1,0 1,1 0,-1-1,0 1,1-1,-1 1,0 0,1-1,-1 1,1 0,-1-1,-41 2,-63 14,0 5,2 4,-13 9,-17 3,-315 78,694-155,427-56,-659 95,69 9,-95 10,-128 37,91-40,-785 221,810-228,60-1,425-63,-292 54,-251 7,1 3,-1 4,-37 12,90-18,-110 14,0-7,-1-5,-71-9,204 2,6 0,-46-5,46 5,-1 0,0 0,0 0,1 0,-1 0,0 0,0 0,1-1,-1 1,0 0,1 0,-1-1,0 1,1 0,-1-1,1 1,-1-1,0 1,1-1,-1 1,1-1,-1 1,1-1,-1 0,1 1,0-1,-1 0,1 1,0-1,0 0,-1 1,1-1,0 0,0 0,0 1,0-1,0 0,0 1,0-1,0 0,0 0,0 1,0-1,0 0,1 0,-1 1,0-1,1 0,-1 1,0-1,1 0,-1 1,1-1,-1 1,1-1,0 0,74-43,-75 43,0 1,0-1,0 1,0-1,0 1,0-1,0 1,0-1,-1 1,1-1,0 1,0 0,-1-1,1 1,0-1,-1 1,1 0,0-1,-1 1,1 0,0-1,-1 1,1 0,-1 0,1-1,-1 1,1 0,-1 0,1 0,0 0,-1 0,1-1,-1 1,1 0,-1 0,1 0,-1 0,1 0,-1 1,1-1,-1 0,1 0,-1 0,1 0,-1 0,1 1,-1-1,1 0,0 0,-1 1,1-1,-1 0,1 1,0-1,-1 0,1 1,0-1,-1 1,1-1,0 0,0 1,0-1,-1 1,1 0,-273 91,166-39,-37-19,-82 28,208-60,50-15,-21 8,121-48,-131 47,-20 9,-231 89,182-68,104-30,453-170,-472 171,0-1,-1-1,0 0,0-2,0 1,-1-2,-1 0,1-1,5-6,-19 16,0 0,0 0,0 0,0 0,0 0,0-1,-1 1,1 0,0-1,-1 1,1 0,-1-1,1 1,-1-1,1 1,-1-1,0 1,0-1,0 1,0-1,0 1,0-1,-1 1,1-1,0 1,-1-1,1 1,-1-1,1 1,-1-1,0 1,0 0,1 0,-1-1,0 1,0 0,0 0,0 0,-1 0,1 0,0 0,0 0,-1 0,1 1,0-1,-1 0,1 1,-1-1,1 1,-1 0,1-1,-1 1,1 0,-2 0,-17 0,-1 1,0 1,0 0,0 2,1 1,0 0,-20 8,-31 8,-162 28,234-50,-1 1,0-1,0 1,1-1,-1 1,0-1,0 0,0 1,0-1,0 1,0-1,0 0,0 1,0-1,0 1,0-1,0 0,-1 1,1-1,0 1,0-1,0 1,-1-1,1 1,0-1,-1 1,1-1,-1 1,1-1,0 1,-1-1,1 1,-1 0,1-1,-1 1,1 0,-1 0,1-1,-1 1,0 0,1 0,-1 0,1-1,-1 1,0 0,1 0,-1 0,1 0,-1 0,0 0,1 0,-1 1,1-1,-1 0,0 0,1 0,-1 1,0-1,45-29,248-116,-203 100,-90 44,1 0,-1 1,1-1,0 0,-1 1,1-1,-1 1,0-1,1 1,-1-1,1 1,-1-1,0 1,1-1,-1 1,0 0,0-1,1 1,-1 0,0 0,0 0,0-1,1 1,-1 0,0 0,0 0,1 0,-1 0,0 0,0 1,0-1,1 0,-1 0,0 1,0-1,1 0,-1 1,0-1,1 0,-1 1,0 0,-2-1,-455 127,440-129,46-13,241-80,-153 59,147-37,-235 61,-28 12,-1 0,1 0,0 0,-1 0,1 0,0 0,-1 0,1 0,0 0,-1 0,1-1,0 1,-1 0,1 0,0 0,0 0,-1 0,1-1,0 1,-1 0,1 0,0 0,0-1,-1 1,1 0,0 0,0-1,0 1,0 0,-1-1,1 1,0 0,0 0,0-1,0 1,0 0,0-1,0 1,0 0,0-1,0 1,0 0,0-1,0 1,0 0,0-1,0 1,0 0,0-1,0 1,0 0,1 0,-1-1,0 1,0 0,0-1,-169 31,144-24,-60 12,-1-3,-82 4,169-20,-1 1,0 0,0-1,0 1,1 0,-1-1,0 1,0 0,0-1,0 1,0 0,0-1,0 1,1-1,-1 1,0 0,0-1,-1 1,1 0,0-1,0 1,0-1,0 1,0 0,0-1,0 1,-1 0,1-1,0 1,0 0,0-1,-1 1,1 0,0-1,-1 1,1 0,0 0,0 0,-1-1,1 1,0 0,-1 0,1 0,-1 0,1-1,0 1,-1 0,1 0,0 0,-1 0,1 0,-1 0,1 0,31-19,197-90,-229 109,1 0,-1 0,0-1,1 1,-1 0,0-1,1 1,-1 0,0-1,1 1,-1-1,1 0,-1 1,1-1,-1 1,1-1,-1 0,1 1,-1-1,1 0,0 1,0-1,-1 0,1 0,0 1,0-1,0 0,0 0,0 1,0-1,0 0,0 0,0 1,0-1,0 0,0 0,1 0,-1 1,0-1,0 0,1 1,-1-1,1 0,-1 1,0-1,1 0,0 1,-1-1,1 1,-1-1,1 1,-1-1,1 1,0 0,-1-1,1 1,0 0,0-1,-1 1,1 0,0 0,0 0,0-1,-163 22,149-19,-4 2,-1-2,1 0,0-1,0 0,-1-2,1 0,0-1,-8-2,24 3,0 0,1 0,-1 0,0 0,1 0,-1 0,0-1,1 1,-1 0,1 0,0-1,0 1,-1 0,1 0,0-1,0 1,0 0,0-1,0 1,0 0,1-1,-1 1,0 0,1 0,-1-1,1 1,-1 0,1 0,0 0,-1 0,1-1,0 1,0 0,0 0,0 1,0-1,0 0,0 0,0 0,0 1,0-1,0 0,0 1,1-1,-1 1,0-1,0 1,1 0,0 0,91-56,-77 48,0 0,0-1,0-1,-1-1,-1 0,0-1,0 0,10-13,-23 24,0 1,-1-1,1 1,-1-1,1 1,-1-1,1 1,-1-1,1 1,-1-1,1 1,-1-1,0 0,1 1,-1-1,0 0,0 0,0 1,1-1,-1 0,0 1,0-1,0 0,0 0,0 1,0-1,0 0,-1 1,1-1,0 0,0 0,0 1,-1-1,1 0,0 1,-1-1,1 1,-1-1,1 0,-1 1,1-1,-1 1,1-1,-1 1,1-1,-1 1,0 0,1-1,-1 1,0 0,1-1,-1 1,0 0,1 0,-1 0,0 0,1-1,-1 1,0 0,0 0,1 0,-1 1,0-1,0 0,1 0,-1 0,0 0,1 1,-1-1,0 1,-56 9,-87 38,95-30,0-1,-1-3,0-2,-24 1,49-15,31-12,212-90,-173 85,169-9,-161 25,1 2,-1 2,1 3,-1 2,0 2,-1 2,0 3,-1 2,0 3,20 10,-65-26,-1-1,0 1,0 0,0 1,0-1,0 1,-1 0,1 0,-1 0,1 1,-1 0,0-1,-1 1,1 1,-1-1,1 0,-1 1,-1 0,1 0,-1 0,0 0,0 0,0 0,-1 1,1-1,-1 0,-1 1,1-1,-1 1,0-1,0 1,0-1,-1 1,-1 4,-7 1,0 0,-1-2,0 1,-1-1,1 0,-2-1,1-1,-1 0,-1 0,1-1,-1-1,0 0,0 0,-13 1,-19 9,-1-3,-1-2,1-2,-1-2,-1-2,-37-2,327-27,-145 12,166-8,-223 28,-40-7,1 0,0 0,-1 0,1 1,-1-1,1 0,-1 0,1 1,-1-1,1 0,-1 1,1-1,-1 0,1 1,-1-1,0 1,1-1,-1 1,0-1,1 1,-1-1,0 1,0-1,1 1,-1 0,0-1,0 1,0-1,0 1,0 0,0-1,0 1,0-1,0 1,0-1,0 1,0 0,0-1,-1 1,1-1,0 1,0-1,-1 1,1-1,0 1,-1-1,1 1,0-1,-1 1,1-1,-1 1,1-1,0 0,-1 1,1-1,-1 0,0 1,1-1,-1 0,1 0,-1 0,-20 16,-1-2,-1 0,0-2,-1-1,0 0,-23 5,10-2,-160 66,196-80,1 0,-1 0,1 0,-1 0,1 0,-1 1,1-1,-1 0,1 0,-1 0,1 0,-1 1,1-1,-1 0,1 0,-1 1,1-1,-1 0,1 1,0-1,-1 0,1 1,0-1,-1 1,1-1,0 1,-1-1,1 1,0-1,0 1,0-1,-1 1,1-1,0 1,0-1,0 1,0-1,0 1,0-1,0 1,0-1,0 1,0-1,1 1,-1-1,0 1,0-1,0 1,1-1,-1 1,0-1,0 1,1-1,-1 1,0-1,1 0,-1 1,1-1,-1 0,0 1,1-1,-1 0,1 1,-1-1,1 0,-1 0,1 0,-1 1,1-1,-1 0,42 4,279-59,-100 11,-80 15,-177 32,-428 116,332-84,132-35,-1 0,1-1,-1 1,1 0,-1 0,1-1,0 1,-1 0,1 0,-1 0,0 0,1 0,-1 0,1 0,-1 0,1 0,-1 0,1 0,-1 0,1 0,-1 0,1 1,-1-1,1 0,0 0,-1 1,1-1,-1 0,1 0,-1 1,1-1,0 0,-1 1,1-1,0 1,-1-1,1 0,0 1,0-1,-1 1,1-1,0 1,0-1,0 1,0-1,0 1,-1-1,1 1,0-1,0 1,0-1,0 1,1-1,-1 1,0-1,0 1,0-1,0 1,0-1,1 1,-1-1,0 1,0-1,1 1,-1-1,0 0,1 1,-1-1,0 0,1 1,39 0,284-72,-95 13,-304 62,-203 43,316-40,-6-9,1-2,-1-2,0-1,-1-1,31-12,29-8,223-78,-292 95,-26 9,-173 71,-269 88,351-132,155-29,127-35,96-35,-53 12,-88 16,-142 46,-1 0,1 0,-1 0,1 0,0-1,-1 1,1 0,-1 0,1-1,0 1,-1 0,1 0,0-1,-1 1,1 0,0-1,0 1,-1 0,1-1,0 1,0-1,-1 1,1 0,0-1,0 1,0-1,0 1,0-1,0 1,0 0,0-1,0 1,0-1,0 1,0-1,0 1,0-1,0 1,0 0,0-1,0 1,1-1,-1 1,0 0,0-1,1 1,-1-1,0 1,0 0,1-1,-1 1,0 0,1 0,-1-1,1 1,-1 0,0 0,1-1,-44 2,-279 78,217-49,100-29,-75 22,0-3,-1-4,-66 4,147-20,1 0,-1-1,0 1,0 0,0 0,0 0,1-1,-1 1,0 0,0 0,0 0,0-1,0 1,0 0,0 0,0-1,0 1,0 0,0 0,1-1,-1 1,0 0,-1 0,1-1,0 1,0 0,0 0,0 0,0-1,0 1,0 0,0 0,0-1,0 1,-1 0,1 0,0 0,0-1,33-13,-29 12,418-169,-319 115,-102 54,-1 1,1 0,-1 0,0 0,0 0,0 0,0 0,0-1,0 1,0 0,0 0,0 0,0 0,-1 0,1-1,0 1,-1 0,1 0,-1 0,1 0,-1 0,0 0,1 0,-1 0,0 1,0-1,0 0,1 0,-1 1,0-1,0 0,0 1,0-1,0 1,0-1,0 1,-1-1,1 1,0 0,0 0,0-1,0 1,0 0,-1 0,1 0,0 0,0 1,0-1,0 0,0 0,0 1,-1-1,1 0,0 1,0 0,-192 30,139-18,-126 31,179-45,1 1,-1 0,1 0,-1 0,1 0,-1-1,0 1,1 0,-1 0,1 0,-1 0,0 0,1 1,-1-1,1 0,-1 0,1 0,-1 0,0 1,1-1,-1 0,1 0,-1 1,1-1,-1 1,1-1,-1 0,1 1,0-1,-1 1,1-1,0 1,-1-1,1 1,0-1,-1 1,1-1,0 1,0-1,0 1,0 0,0-1,-1 1,1-1,0 1,0 0,0-1,1 1,-1-1,0 1,0 0,0-1,0 1,0-1,1 1,-1-1,0 1,1 0,157 4,5-27,-202 47,-218 73,221-92,63-20,73 15,-80 5</inkml:trace>
  <inkml:trace contextRef="#ctx0" brushRef="#br0" timeOffset="98830.5">8800 10354,'-40'-98,"-43"-48,83 145,-1 0,1 1,0-1,0 1,-1-1,1 1,0-1,0 1,-1-1,1 1,-1-1,1 1,0-1,-1 1,1-1,-1 1,1 0,-1-1,1 1,-1 0,0-1,1 1,-1 0,1 0,-1 0,0-1,1 1,-1 0,1 0,-1 0,0 0,1 0,-1 0,0 0,1 0,-1 1,1-1,-1 0,0 0,1 0,-1 1,1-1,-1 0,1 1,-1-1,1 0,-1 1,1-1,-1 1,1-1,-1 1,1-1,0 1,-1-1,1 1,0-1,0 1,-1-1,1 1,0-1,0 1,0 0,-14 39,-18 109,22-122,10-27,1-1,-1 1,0 0,0-1,0 1,0 0,-1-1,1 1,0 0,0-1,0 1,0 0,0-1,0 1,0 0,-1 0,1-1,0 1,0 0,0-1,-1 1,1 0,0 0,0 0,-1-1,1 1,0 0,0 0,-1 0,1-1,0 1,-1 0,1 0,0 0,-1 0,1 0,0 0,-1 0,1 0,0 0,-1 0,1 0,0 0,-1 0,1 0,0 0,-1 0,1 0,0 0,0 1,-1-1,1 0,0 0,-1 0,1 0,0 1,0-1,-1 0,1 0,0 1,0-1,-1 0,-6-163,9 105,-2 45,0-20,1 48,-1 0,-12 58,11-74,1 1,-1 0,0 0,0-1,1 1,-1 0,0-1,0 1,1 0,-1-1,0 1,1-1,-1 1,1-1,-1 0,1 1,-1-1,1 1,-1-1,1 0,-1 1,1-1,0 0,0 0,-1 1,1-1,0 0,0 0,0 0,0 1,0-1,0 0,0 0,0 0,0 1,0-1,0 0,1 0,-2-7,1 1,0 0,0 0,1 0,0-1,1 1,-1 0,1 0,1 0,-1 1,1-1,0 1,1-1,0 1,0 0,0 0,0 1,4-4,-8 10,0-1,0 0,0 0,0 0,0 0,0 1,1-1,-1 0,0 0,0 0,0 0,0 1,0-1,1 0,-1 0,0 0,0 0,0 0,1 0,-1 1,0-1,0 0,0 0,1 0,-1 0,0 0,0 0,0 0,1 0,-1 0,0 0,0 0,1 0,-1 0,0 0,0 0,0 0,1-1,-1 1,0 0,0 0,0 0,0 0,1 0,-1 0,-7 22,-26 36,62-97,1 1,2 2,1 1,30-23,-37 42,-27 16,1 1,0-1,-1 0,1 0,0 1,0-1,0 0,-1 0,1 1,0-1,0 0,0 1,0-1,-1 0,1 1,0-1,0 0,0 1,0-1,0 0,0 1,0-1,0 0,0 1,0-1,0 0,0 1,0-1,0 1,1-1,-1 0,0 1,0-1,0 0,0 0,1 1,-1-1,0 0,0 1,0-1,1 0,-1 0,0 0,1 1,-1-1,0 0,0 0,1 0,-1 0,0 1,1-1,-1 0,1 0,-1 0,0 0,1 0,-1 0,0 0,1 0,-1 0,-7 10,0 0,-1 0,-1-1,1 0,-2 0,1-1,-1 0,0-1,-4 2,-6 6,49-11,19-13,-1-2,-1-2,0-2,-1-2,-1-2,27-17,-62 20,-34 15,-23 13,1 3,1 1,0 2,1 2,-17 13,2-4,48-23,6-5,1 1,-1 1,1-1,0 1,0 0,0 0,0 0,0 1,0 0,1 0,0 0,0 0,0 1,-2 3,7-7,0 0,-1 0,1 0,0 0,-1 0,1 1,0-1,0-1,0 1,0 0,0 0,0 0,0 0,1-1,-1 1,0 0,0-1,0 1,1-1,-1 0,0 1,1-1,-1 0,0 0,1 0,-1 0,0 0,1 0,-1 0,0 0,1 0,-1-1,0 1,0 0,1-1,-1 0,-1 1,304-59,286-76,-540 121,-800 248,727-225,37-7,40-4,338-59,-256 35,-92 14,-37 8,-31 10,-261 95,85-52,170-37,31-12,-1 0,0 0,1 0,-1 0,0 0,0 1,1-1,-1 0,0 0,1 0,-1 0,0 1,0-1,1 0,-1 0,0 0,0 1,1-1,-1 0,0 0,0 1,0-1,1 0,-1 1,0-1,0 0,0 0,0 1,0-1,0 0,0 1,0-1,0 0,0 1,0-1,0 0,0 1,0-1,0 0,0 1,0-1,0 0,0 1,0-1,-1 0,1 1,0-1,0 0,0 0,0 1,-1-1,1 0,139-20,340-68,-257 36,-245 46,-181 50,-235 55,497-102,690-129,-458 58,-273 59,-59 16,-445 116,261-62,226-56,-1 1,1 0,-1 0,1 0,-1-1,0 1,1 0,-1 0,0 0,1 0,-1 0,1 0,-1 0,0 0,1 0,-1 1,0-1,1 0,-1 0,1 0,-1 1,1-1,-1 0,1 1,-1-1,1 0,-1 1,1-1,-1 1,1-1,-1 1,1-1,0 1,-1-1,1 1,0-1,-1 1,1 0,0-1,0 1,0-1,0 1,0 0,-1-1,1 1,0-1,0 1,0 0,1-1,-1 1,0 0,0-1,0 1,0-1,1 1,148-29,747-160,-850 178,64-25,-110 35,0 0,0 1,-1-1,1 0,0 0,0 0,-1 0,1 0,0 0,-1 0,1 0,0 0,0 0,-1 0,1 0,0 0,-1 0,1 0,0 0,0 0,-1 0,1 0,0 0,0-1,-1 1,1 0,0 0,0 0,0 0,-1-1,1 1,0 0,0 0,0 0,-1-1,1 1,0 0,0 0,0-1,0 1,0 0,0 0,0-1,-1 1,1 0,0-1,0 1,0 0,0 0,0-1,0 1,0 0,1-1,-1 1,0 0,-99 22,2 5,-51 23,60-20,-499 177,558-195,29-12,1 0,-1 0,0 0,1 0,-1 0,0 0,1 0,-1 0,0 0,1 0,-1 0,0 0,1 0,-1 0,0 0,1 0,-1 1,0-1,1 0,-1 0,0 0,0 1,1-1,-1 0,0 0,0 0,1 1,-1-1,0 0,0 1,0-1,0 0,0 0,1 1,-1-1,0 0,0 1,0-1,0 0,0 1,0-1,0 0,0 1,0-1,0 0,0 1,0-1,0 0,0 1,0-1,-1 0,1 1,245-39,296-82,14-16,-444 94,-112 43,0-1,0 0,0 1,1-1,-1 0,0 0,0 1,0-1,1 0,-1 0,0 0,0 0,0 0,0 0,0-1,1 1,-1 0,0 0,0-1,0 1,1 0,-1-1,0 1,0 0,1-1,-1 1,0-1,1 0,-1 1,1-1,-1 1,1-1,-1 0,1 0,-1 1,1-1,-1 0,1 0,0 1,0-1,-1 0,1 0,0 0,0 1,0-1,0 0,0 0,0 0,0 0,0 0,0 1,0-1,1 0,-1 0,0 0,0 1,1-1,-1 0,1 0,-1 1,1-1,-1 0,1 1,-1-1,1 0,0 0,-197 31,124-15,-347 81,7 17,382-101,30-12,0 0,1 0,-1 1,0-1,0 0,1 0,-1 0,0 0,0 1,1-1,-1 0,0 0,0 1,0-1,0 0,1 0,-1 1,0-1,0 0,0 0,0 1,0-1,0 0,0 1,0-1,0 0,0 1,0-1,0 0,0 0,0 1,0-1,0 0,0 1,0-1,0 0,0 1,0-1,-1 0,1 0,0 1,0-1,0 0,0 0,-1 1,1-1,0 0,0 0,-1 0,1 0,0 1,0-1,-1 0,1 0,0 0,0 0,-1 0,1 0,-1 0,19 2,0-1,-1-1,1-1,0-1,-1 0,1-2,-1 1,2-3,26-3,354-77,35-29,-185 25,-202 57,-46 32,0 1,-1-1,1 1,0-1,-1 0,1 1,-1-1,1 0,-1 0,1 1,-1-1,1 0,-1 0,0 0,1 0,-1 0,0 0,0 1,0-1,0 0,0 0,0 0,0 0,0 0,0 0,0 0,0 0,0 0,-1 1,1-1,0 0,-1 0,1 0,-1 0,1 1,-1-1,1 0,-1 0,1 1,-1-1,0 0,0 1,1-1,-1 1,0-1,0 1,1-1,-1 1,0 0,0-1,0 1,0 0,0 0,0-1,0 1,1 0,-1 0,0 0,-21-3,1 1,-1 1,1 1,-1 1,1 1,0 1,-1 0,1 2,1 0,-1 2,-10 4,-540 175,923-281,152-39,-298 68,-172 47,-57 12,-276 84,-320 84,565-145,79-14,136-27,-22 3,1 6,11 5,18 16,-168-5,0 0,-1 0,1-1,-1 1,1 0,0 1,-1-1,1 0,-1 0,1 0,0 0,-1 0,1 0,-1 1,1-1,-1 0,1 1,0-1,-1 0,1 1,-1-1,0 1,1-1,-1 0,1 1,-1-1,0 1,1-1,-1 1,0 0,1-1,-1 1,0-1,0 1,0-1,0 1,0 0,1-1,-1 1,0-1,0 1,0 0,0-1,-1 1,1 0,0-1,0 1,0-1,0 1,-1-1,1 1,0 0,-1-1,1 1,0-1,-1 1,1-1,0 0,-1 1,1-1,-1 1,1-1,-1 0,1 1,-1-1,1 0,-1 1,-40 22,-51 13,-3-4,0-4,-14-2,14-3,81-19,-55 27,70-30,-1 0,0 0,1 1,0-1,-1 0,1 0,0 0,-1 0,1 0,0 0,0 0,0-1,0 1,0 0,0 0,0-1,0 1,0 0,0-1,0 1,1-1,-1 0,0 1,0-1,0 0,1 0,-1 1,0-1,0 0,1 0,-1-1,0 1,0 0,1 0,0-1,-1 1,66 3,0-4,0-2,32-8,101-5,-110 16,-113 13,-481 158,437-137,96-23,283-39,-271 22,-17 2,-50 12,-62 16,2 4,0 4,1 4,83-36,1 0,-1 0,0 0,1 1,-1-1,1 1,-1-1,1 1,-1 0,1 0,0-1,-1 1,1 0,0 0,-1 0,1 0,0 1,0-1,0 0,0 0,0 1,0-1,1 1,-1-1,0 1,1-1,-1 1,1-1,-1 1,1-1,0 1,-1-1,1 1,0 0,0-1,0 1,1 0,-1-1,0 1,1-1,-1 1,1-1,-1 1,1-1,0 1,-1-1,1 1,0-1,0 0,0 1,7 0,1 0,-1-1,0 0,1 0,-1-1,1 0,-1-1,0 0,1 0,-1-1,3 0,7-1,205-33,-116 17,-108 19,1 0,-1 1,1-1,-1 1,1-1,-1 1,1-1,-1 1,1 0,0-1,-1 1,1 0,0-1,0 1,0-1,-1 1,1 0,0 0,0-1,0 1,0 0,0-1,0 1,0 0,0-1,0 1,0 0,1-1,-1 1,0 0,0-1,1 1,-1 0,0-1,1 1,-1-1,1 1,-1 0,1-1,-1 1,1-1,-1 0,1 1,-1-1,1 1,0-1,-1 0,1 1,-1-1,1 0,-197 75,197-74,-1-1,1 0,-1 0,1 0,-1 1,0-1,1 0,-1 0,1 1,-1-1,0 0,1 1,-1-1,0 1,1-1,-1 0,0 1,0-1,1 1,-1-1,0 1,0-1,0 1,0-1,1 1,-1-1,0 1,0-1,0 1,0-1,0 1,0-1,0 1,-1-1,1 1,0-1,0 0,0 1,0-1,-1 1,1-1,0 1,0-1,-1 1,1-1,0 0,-1 1,1-1,0 0,-1 1,1-1,-1 0,1 0,0 1,-1-1,1 0,-1 0,1 0,-1 1,1-1,-1 0,43 6,-21-6,1-1,-1 0,0-1,0-2,0 0,20-7,-76 25,1 2,1 0,1 3,0 0,-5 7,24-11,23-12,29-11,3-7,-1-2,-1-1,0-2,9-9,-34 19,-22 8,-28 12,21-5,0 0,1 0,-2-1,1-1,0 0,-1-1,1-1,-1 0,0-1,-12-2,26 2,0 0,0 0,1-1,-1 1,0 0,0-1,1 1,-1 0,0-1,1 1,-1-1,0 1,1-1,-1 0,1 1,-1-1,1 1,-1-1,1 0,-1 0,1 1,0-1,-1 0,1 0,0 1,0-1,0 0,-1 0,1 1,0-1,0 0,0 0,0 0,0 0,1 1,-1-1,0 0,0 0,0 0,1 1,-1-1,0 0,1 1,-1-1,1 0,-1 1,1-1,-1 0,1 1,-1-1,1 1,0-1,31-33,130-67,-138 84,-1-2,-1 0,0-2,-2 0,0-1,-2-1,0-1,-2-1,-1 0,0-1,-2 0,-1-1,0-4,-11 26,1 1,-1-1,0 1,0-1,0 1,-1-1,0 0,0 1,0-1,0 0,-1 1,1-1,-1 1,0-1,-1 1,1-1,-1 1,0 0,0 0,0 0,-1 0,1 0,-1 0,0 1,0-1,0 1,-1 0,1 0,-1 0,1 0,-1 0,0 1,0 0,-1 0,1 0,0 0,-1 1,-3-1,-19-3,0 2,0 2,-1 0,1 1,0 2,0 1,-23 5,29-5,-36 5,1 3,0 1,0 3,2 3,0 2,1 2,-23 15,67-31,5-5,1 0,-1 1,1 0,0-1,0 1,0 1,0-1,0 0,1 1,-1-1,1 1,-1 0,1 0,0 0,0 0,0 0,0 1,3-2,0 0,0-1,1 1,-1-1,0 0,1 1,-1-1,1 0,-1 0,1 1,-1-1,1-1,0 1,0 0,-1 0,1-1,0 1,0-1,0 1,0-1,0 0,0 1,0-1,0 0,0-1,0 1,1 0,1 0,57-1,-1-3,1-2,-1-3,0-3,-1-2,0-3,-1-2,3-5,-39 16,9-1,-16 5,0 0,0-1,-1 0,1-1,-1-1,0 0,-1-1,0-1,0 0,-1 0,0-1,2-3,-12 10,0 0,0 0,0 0,0 0,-1 0,1 0,-1 0,0-1,0 1,0-1,0 1,0-1,-1 1,0-1,0 1,0-1,0 1,0-1,-1 1,1-1,-1 1,0-1,0 1,0-1,-1 1,1 0,-1 0,0 0,0 0,0 0,0 0,0 0,-1 1,1-1,-1 1,0 0,0 0,0 0,0 0,0 0,0 0,0 1,0 0,-1-1,1 1,-2 0,-27-6,-1 1,0 1,0 2,0 1,0 2,-28 3,1-1,16-1,0 2,0 2,0 1,1 3,0 2,-16 7,59-19,1 1,-1 0,0-1,0 1,1 0,-1-1,0 1,1 0,-1 0,0 0,1-1,-1 1,0 0,1 0,-1 0,0 0,1 0,-1-1,1 1,-1 0,0 0,1 0,-1 0,0 0,1 0,-1 0,1 0,-1 1,0-1,1 0,-1 0,1 0,-1 0,0 0,1 1,-1-1,0 0,1 0,-1 1,0-1,0 0,1 0,-1 1,0-1,0 0,1 1,-1-1,0 0,0 1,0-1,0 0,1 1,-1-1,0 1,0-1,0 0,0 1,0-1,0 1,0-1,0 0,0 1,60-10,-1-2,0-3,53-21,-62 20,15-5,-2-3,0-3,-1-2,-2-3,1-4,-55 31,-3 3,1-1,-1 1,0-1,-1 0,1 0,0 0,0 0,-1 0,1-1,-1 1,0-1,0 0,0 1,0-1,0 0,-1 0,1-1,0 0,-4 2,0 0,0 1,0-1,0 1,0 0,-1 0,1 0,0 0,-1 0,1 0,-1 0,1 1,0-1,-1 1,1 0,-1 0,0 0,1 0,-1 0,1 0,-1 1,1-1,0 1,-2 0,0 0,-52 9,0 3,1 2,0 3,2 2,0 2,-13 10,-13 3,-210 92,251-99,38-28,0 1,-1 0,1 0,0-1,0 1,0 0,0-1,0 1,0 0,1 0,-1-1,0 1,0 0,0-1,1 1,-1 0,0-1,1 1,-1 0,1-1,-1 1,0-1,1 1,-1-1,1 1,0-1,-1 1,1-1,-1 0,1 1,0-1,-1 0,1 1,0-1,-1 0,1 0,0 0,-1 1,1-1,0 0,0 0,-1 0,1 0,0 0,-1 0,1-1,0 1,0 0,-1 0,1 0,0-1,-1 1,1 0,-1-1,1 1,0 0,0-1,42-1,1-2,-1-2,1-2,-2-2,41-15,2 2,-52 14,21-3,0-2,-1-3,-1-1,0-4,-2-1,35-22,-81 41,0 3,-1-1,0 1,0-1,0 0,0-1,0 1,0 0,-1-1,1 0,-1 1,0-1,1 0,-1 0,-1-1,1 1,0 0,-1 0,0-1,1-1,-4 3,-1 0,1 0,-1 0,0 0,1 0,-1 1,0 0,0-1,0 1,0 0,0 1,-1-1,1 0,0 1,0 0,0-1,-1 1,1 1,0-1,0 0,-3 2,1-2,-249 36,209-27,-225 55,-47 28,27-8,-238 56,598-148,549-118,-349 52,-249 66,-38-1,-21 12,-1 2,0 1,1 2,-23 8,0-1,-595 155,656-170,0 0,0 0,0 0,0 1,0-1,1 0,-1 0,0 0,0 1,0-1,0 0,0 0,0 0,0 1,0-1,0 0,0 0,0 0,0 1,0-1,0 0,0 0,27-3,623-137,-499 96,-147 35,-25 10,-393 107,123-31,246-56,46-20,0 0,0 1,0-1,0 0,0 0,0 0,0 0,0 0,0 0,1 0,-1-1,0 1,1 0,-1-1,0 1,1 0,-1-1,1 0,-1 1,1-1,-1 0,1 0,-1 0,1 0,-1 0,1 0,-1 0,2-1,-3 1,45 0,0-2,-1-2,1-2,39-11,1 2,51-21,-137 36,0 0,1 1,-1-1,0 0,0 1,1-1,-1 0,0 0,0 0,1 0,-1 0,0 0,0 0,0 0,1 0,-1 0,0 0,0-1,1 1,-1 0,0 0,0-1,1 1,-1-1,0 1,1-1,-1 1,0-1,1 1,-1-1,1 1,-1-1,1 0,-1 1,1-1,0 0,-1 1,1-1,0 0,-1 1,1-1,0 0,0 0,0 0,0 1,0-1,0 0,0 0,0 0,0 1,0-1,0 0,0 0,0 1,1-1,-1 0,0 0,1 1,-1-1,0 0,1 1,-1-1,1 0,-1 1,1-1,-1 1,2-1,-135 18,13 9,120-25,0-1,0 1,0-1,0 0,0 1,0-1,0 1,0-1,0 1,0-1,0 1,0-1,0 1,0-1,0 1,0-1,0 1,1-1,-1 1,0-1,0 0,0 1,1-1,-1 1,0-1,1 0,-1 1,0-1,1 0,-1 1,1-1,-1 0,0 0,1 1,-1-1,1 0,-1 0,1 0,-1 0,1 0,-1 0,1 1,-1-1,1 0,-1 0,1 0,-1-1,0 1,1 0,-1 0,1 0,-1 0,1 0,-1 0,1-1,-1 1,1 0,-1 0,0-1,1 1,-1 0,0-1,1 1,-1 0,0-1,1 1,-1 0,398-1,-372 1</inkml:trace>
  <inkml:trace contextRef="#ctx0" brushRef="#br0" timeOffset="100629.53">7925 10438,'-3'-7,"0"0,1 0,-1 0,2-1,-1 1,1 0,0-1,1 1,-1-1,1 1,1-1,0 1,0-1,0 1,1 0,0 0,0-1,1 1,0 1,0-1,1 0,0 1,0-1,0 1,1 1,0-1,0 0,0 1,5-3,2-2,-1-1,0 0,-1-1,0 0,-1 0,0-1,-1 0,-1 0,0-1,0 0,-15-45,2 41,4 18,1 0,-1-1,1 1,-1 0,1 0,-1 0,1 1,0-1,-1 0,1 1,-1-1,1 0,0 1,-1 0,1-1,0 1,-1 0,1 0,0-1,0 1,0 0,0 0,0 0,0 0,0 1,0-1,0 0,0 0,1 1,-1-1,0 0,1 1,-1-1,1 0,-1 2,-1 1,-18 21,9-12,0 0,0 0,1 2,1-1,1 1,0 0,0 1,2 0,0 0,1 1,-3 15,7-23,0 0,0 0,0-1,-2 1,1-1,-1 1,0-1,0 0,-1 0,-1 0,1-1,-1 1,0-1,-1 0,1-1,-4 3,-154 123,119-124,-72 22,117-33,-1 3,1 0,-1 0,0 0,1 0,-1 0,1 0,-1 0,0-1,1 1,-1 0,0 0,1 0,-1-1,0 1,1 0,-1 0,0-1,1 1,-1 0,0-1,0 1,1 0,-1-1,0 1,0-1,0 1,0 0,0-1,1 1,-1-1,0 1,0 0,0-1,0 1,0-1,0 1,0-1,0 1,0 0,-1-1,1 1,0-1,0 1,0 0,0-1,-1 1,1 0,0-1,0 1,-1 0,1-1,0 1,0 0,-1-1,1 1,0 0,-1 0,1-1,0 1,-1 0,1 0,-1 0,1 0,0 0,-1-1,1 1,-115 20,115-20,-1 0,1-1,-1 1,1 0,-1-1,1 1,-1 0,1-1,-1 1,1-1,-1 1,1-1,0 1,-1-1,1 1,0-1,0 1,-1-1,1 1,0-1,0 1,0-1,0 0,0 1,-1-1,1 0,0 1,0-1,1 1,-1-1,0 0,0 1,0-1,0 1,0-1,1 1,-1-1,0 0,0 1,1-1,-1 1,1-1,-1 1,0-1,1 1,-1 0,1-1,-1 1,1 0,-1-1,1 1,-1 0,1-1,-1 1,1 0,0 0,-1 0,1-1,-1 1,1 0,0 0,-1 0,1 0,80-35,-62 27</inkml:trace>
  <inkml:trace contextRef="#ctx0" brushRef="#br0" timeOffset="105491.927">7699 10325,'20'-12,"1"0,-2-2,0 0,0-1,-2 0,0-2,10-11,-6 6,1 1,0 1,2 1,1 1,0 1,6-1,-25 14,0 1,0 1,0-1,1 1,-1 0,1 0,-1 1,1 0,-1 0,1 1,0 0,-1 0,1 0,0 1,-1 0,2 0,-8 1,0 0,0-1,0 1,0 0,0-1,0 1,0 0,-1-1,1 1,-1-1,1 1,-1-1,0 1,0-1,0 1,0-1,1 1,-2-1,1 0,0 0,0 0,0 0,-1 1,1-2,0 1,-1 0,1 0,-1 0,1-1,-1 1,1 0,-2-1,0 3,-185 112,185-114,0 1,0-1,1 1,-1 0,1 0,0 0,-1 0,1 0,0 0,0 1,0-1,1 1,-1 0,1-1,-1 1,1 0,0 0,0 0,0 0,0 0,1 0,-1 0,1 0,0 0,0 0,0 0,0 0,0 0,1 0,-1 0,1 0,0 0,0 0,0 1,3-4,-1 1,0-1,0 0,0 0,0 0,0-1,0 1,0-1,0 1,0-1,0 0,0 0,0-1,0 1,0-1,-1 1,1-1,-1 0,1 0,-1 0,1-1,2 1,39-28,-1-2,-1-2,-2-1,21-25,-172 124,-161 110,107-34,152-138,26-27,115-91,-83 82,130-75,81-36,-255 145,0 0,0 0,0 0,0 0,1 0,-1 0,0-1,0 1,0 0,0-1,0 1,0-1,0 1,0-1,0 1,0-1,0 0,0 1,0-1,0 0,-1 0,1 0,0 0,0 1,-1-1,1 0,-1 0,1-1,-1 1,1 0,-1 0,0 0,1 0,-1 0,0 0,0 0,0-1,0 1,0 0,0 0,0 0,0 0,-1 0,1-1,0 1,-1 0,1 0,0 0,-1 0,0 0,1 0,-1 0,0 0,1 0,-9 0,0 1,0-1,0 2,0-1,0 1,0 0,1 1,-1 0,0 1,1 0,0 0,-1 0,0 2,-7 1,-56 24,2 3,-64 40,26-15,-92 62,165-71,34-45,0-1,-1 0,1 1,-1-1,0 0,0 0,0 0,0 0,-1-1,1 1,-1-1,1 1,-1-1,0 0,0 0,0 0,0 0,0-1,-1 1,1-1,0 0,-1 0,0 1,-49 9,2 3,-1 3,2 1,0 3,-1 4,-160 67,64-19,392-195,-145 69,-84 46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6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2676 226,'-21'140,"-3"135,18-233,-2 0,-2-1,-1-1,-2 0,-16 33,15-58,10-19</inkml:trace>
  <inkml:trace contextRef="#ctx0" brushRef="#br0" timeOffset="448.928">2282 311,'23'-10,"1"2,0 0,1 2,-1 0,1 2,2 0,36-6,191-21,78-18,-257 43,-66 23,-10-12</inkml:trace>
  <inkml:trace contextRef="#ctx0" brushRef="#br0" timeOffset="4715.72">2169 1101,'140'-26,"201"12,55-21,-90 7,83 18,-378 10</inkml:trace>
  <inkml:trace contextRef="#ctx0" brushRef="#br0" timeOffset="5864.257">2366 1439,'12'-9,"0"1,1 0,0 1,0 1,0 0,1 0,0 1,7-1,-8 2,161-35,-122 39,-51 0,-1 1,1-1,0 0,0 1,0-1,-1 0,1 1,0-1,-1 1,1-1,0 1,-1 0,1-1,0 1,-1 0,1-1,-1 1,0 0,1 0,-1-1,0 1,1 0,-1 0,0 0,0 0,1 0,-1-1,0 1,0 0,0 0,0 0,0 0,0 0,-1-1,1 1,0 0,0 0,-1 0,1 0,0-1,-1 1,1 0,-1 0,1-1,-1 1,1 0,-1-1,0 1,1 0,-1-1,0 1,1-1,-1 1,0-1,0 0,0 1,-133 133,107-103,14-18,1 0,1 0,0 1,1 0,1 1,0 0,1 0,0 1,1 0,1 1,-1 7,6-21,0 0,1 0,0 0,0 0,0 0,0-1,0 1,0 0,1 0,-1 0,1 0,0-1,0 1,0 0,0-1,1 1,-1-1,1 1,-1-1,1 0,0 1,0-1,0 0,0 0,0 0,0-1,1 1,-1 0,1-1,-1 1,1-1,-1 0,1 0,0 0,0-1,-1 1,1 0,0-1,0 0,2 0,117-13,-103 6,-1 0,0-1,0-2,-1 1,0-2,-1 0,0-1,6-7,-5 4</inkml:trace>
  <inkml:trace contextRef="#ctx0" brushRef="#br0" timeOffset="6117.497">3213 1383,'-15'38,"-4"18,1 4,-1-4,2-5,4-8,5-6,3-14,2-11</inkml:trace>
  <inkml:trace contextRef="#ctx0" brushRef="#br0" timeOffset="6365.169">3467 1355,'-15'34,"-4"20,1 6,3-3,5-5,4-8,-3-10,1-12</inkml:trace>
  <inkml:trace contextRef="#ctx0" brushRef="#br0" timeOffset="6733.46">2959 1468,'15'-15,"0"1,1 1,1 0,0 1,0 1,1 0,1 1,0 2,0 0,0 0,1 2,1 1,-1 0,0 1,1 2,0 0,-9 3,0 0,0 1,-1 1,1 0,-1 0,1 1,-1 1,0 0,-1 0,1 1,0 1,105 38,-109-44,0 0,0 0,0-1,0 0,0 0,0-1,0 0,0 0,0 0,0-1,-1 0,1 0,-1-1,1 0,-1 0,2-2,5-6</inkml:trace>
  <inkml:trace contextRef="#ctx0" brushRef="#br0" timeOffset="7985.87">3749 480,'23'-8,"-6"0,0 1,1 1,-1 1,1 0,0 2,1 0,-1 1,10 0,-25 2,0 0,0 1,0-1,0 0,0 1,-1 0,1 0,0 0,0 0,0 0,-1 1,1-1,-1 1,1-1,-1 1,0 0,1 0,-1 0,0 0,0 1,0-1,-1 1,1-1,-1 1,1-1,-1 1,0 0,0 0,0-1,0 1,0 0,-1 1,1 102,-3-78,-5 430,-22-212,28-235,0 1,-1-1,0 1,-1-1,-1 0,1 0,-2 0,0 0,-5 8,14-78,13-65,6 1,21-60,-44 182,33-133,7 1,5 1,-34 103,-11 23,1-1,1 1,-1 0,1 0,0 0,0 0,1 0,0 0,0 0,0 1,1 0,0 0,0 0,0 0,0 0,1 1,0-1,0 1,0 1,0-1,1 1,-1 0,1 0,0 0,0 1,4-1,156 24,126-36,-186 4,402-48,-227 31,-158 45,-104-12</inkml:trace>
  <inkml:trace contextRef="#ctx0" brushRef="#br0" timeOffset="9337.822">4849 705,'-24'-2,"1"0,-1 1,0 2,0 0,0 2,1 0,-1 2,1 0,0 2,-13 5,18-2,0 0,1 0,0 2,1 0,0 1,0 1,2 0,0 1,0 1,2 0,0 0,1 1,0 1,2 0,0 1,1-1,-4 14,8-25,1 0,-1 1,1 0,0-1,1 1,0 0,0 1,1-1,0 0,0 0,1 1,0-1,1 0,0 0,0 1,0-1,1 0,1 0,-1 0,1-1,1 1,-1 0,1-1,0 0,1 0,0 0,0-1,0 0,1 0,0 0,6 4,-1-5,1 0,0-1,0 0,0-1,1 0,-1-1,1-1,-1 0,1 0,-1-1,1-1,0 0,-1-1,0 0,1-1,-1 0,0-1,0-1,-1 0,1 0,-1-1,0-1,-1 1,3-4,-7 7,-1-1,1 1,-1-1,0 0,0-1,-1 1,1-1,-1 0,0 0,-1-1,1 1,-1-1,0 0,0 0,-1 0,1 0,-1 0,-1 0,1-1,-1 1,0 0,-1-1,0 1,0-1,0 1,0-1,-1 1,0-1,-1 1,0 0,0-1,0 1,0 0,-1 0,0 1,0-1,-3-3,1 3,-1 1,1 0,-1 0,0 0,0 1,0 0,0 0,-1 1,0 0,1 0,-1 0,-1 1,1 0,0 0,0 1,-1 0,1 0,0 1,-1 0,1 0,-6 1,13-1,1 0,-1 0,1-1,0 1,-1 0,1 0,-1 0,1 0,0 0,-1 0,1 0,0 0,-1 0,1 0,0 0,-1 0,1 0,-1 1,1-1,-1 0,1 0,0 1,-1-1,1 0,-1 1,1-1,-1 1,1-1,-1 0,0 1,1-1,-1 1,1-1,-1 1,0 0,1-1,-1 1,0-1,0 1,0-1,1 1,-1 0,0-1,0 1,0 0,0-1,0 1,0-1,0 1,0 0,0-1,-1 1,1 0,0-1,0 1,0-1,-1 1,1-1,0 1,-1-1,1 1,0-1,-1 1,1-1,-1 1,1-1,-1 1,19 1,-1 0,0-1,1-1,-1 0,1-2,-1 0,0-1,11-3,62-7,-6 0,-59 7</inkml:trace>
  <inkml:trace contextRef="#ctx0" brushRef="#br0" timeOffset="37014.588">5273 791,'-9'11,"1"1,1-1,0 2,0-1,1 1,1 0,0 0,-2 12,2-11,-46 135,-16 5,178-371,-69 139,39-50,-77 124,-4 3,0 1,0-1,0 0,0 1,1-1,-1 0,0 1,0-1,1 0,-1 1,0-1,1 1,-1-1,0 1,1-1,-1 1,1-1,-1 1,1-1,-1 1,1-1,0 1,-1 0,1-1,-1 1,1 0,0 0,-1-1,1 1,0 0,-1 0,1 0,0 0,-1 0,1 0,0 0,0 0,-1 0,1 0,0 0,-1 0,1 1,-1-1,1 0,0 0,-1 1,1-1,0 0,-1 1,1-1,-1 1,1-1,-1 1,1-1,-1 1,0-1,1 1,-1-1,1 1,-1 0,0-1,0 1,1 0,-1 186,5-129,28-85,69-102,-8-4,-72 108,-22 26,0-1,-1 0,1 1,0-1,0 1,0-1,0 0,0 1,0-1,0 1,0-1,0 0,0 1,0-1,1 1,-1-1,0 0,0 1,0-1,0 0,1 1,-1-1,0 1,0-1,1 0,-1 0,0 1,0-1,1 0,-1 0,0 1,1-1,-1 0,0 0,1 0,-1 1,1-1,-1 0,0 0,1 0,-1 0,1 0,-1 0,0 0,1 0,-1 0,1 0,-1 0,0 0,1 0,-1 0,1 0,-1-1,0 1,1 0,-1 0,0 0,1-1,-1 1,0 0,1 0,-1-1,0 1,0 0,1-1,-1 1,0 0,1-1,-19 163,-1-17,18-142,0-1,0 1,0-1,0 1,1-1,-1 1,1 0,0-1,0 1,0 0,0-1,0 1,1-1,-1 1,1 0,-1-1,1 1,0-1,0 0,0 1,1-1,-1 0,0 1,1-1,-1 0,1 0,0 0,0 0,2 1,6-2</inkml:trace>
  <inkml:trace contextRef="#ctx0" brushRef="#br0" timeOffset="37542.855">5922 932,'-7'-1,"-1"2,1-1,0 1,-1 0,1 1,0-1,0 2,0-1,0 1,0 0,0 0,1 1,0 0,-1 0,2 0,-1 1,0 0,1 0,0 0,0 1,0 0,1 0,0 0,-3 7,7-10,0 1,0-1,1 1,-1-1,1 0,0 1,0-1,0 0,1 0,-1 1,1-1,-1 0,1-1,0 1,0 0,1 0,-1-1,0 1,1-1,0 0,-1 0,1 0,0 0,0 0,0-1,0 1,1-1,-1 0,0 0,0 0,1 0,-1 0,1-1,-1 0,1 1,2-2,24 12,-28-10,0 0,0 0,0-1,0 1,-1 1,1-1,0 0,-1 0,1 1,0-1,-1 0,0 1,1 0,-1-1,0 1,0 0,0 0,0-1,0 1,0 0,-1 0,1 0,-1 0,1 0,-1 0,0 0,0 0,0 0,0 0,0 1,0-1,0 0,-1 0,1 0,-1 0,1 0,-1 0,0-1,0 1,0 0,0 0,0 0,0-1,-1 1,1-1,0 1,-1-1,0 1,1-1,-1 0,0 0,0 1,-3 2,0 0,0 0,0-1,0 1,-1-1,0-1,1 1,-1-1,0 0,0 0,0 0,-1-1,1 0,0 0,0-1,-1 0,1 0,0 0,-1-1,1 0,0 0,0 0,0-1,0 0,0-1,0 1,-3-3,-5-7</inkml:trace>
  <inkml:trace contextRef="#ctx0" brushRef="#br0" timeOffset="-2917.172">475 705,'-1'-3,"1"-1,-1 0,1 1,-1-1,0 1,-1-1,1 1,0-1,-1 1,0 0,0 0,0 0,0 0,0 0,-1 0,0 0,1 1,-1-1,0 1,0 0,0 0,0 0,0 0,-1 1,1-1,-1 1,1 0,-1 0,1 0,-1 0,0 1,-118-3,106 8,0 0,0 1,0 1,1 0,0 1,0 1,1 0,0 1,0 1,2 0,-1 1,1 0,1 1,0 0,1 1,0 0,1 1,1 0,-6 13,12-23,-1 0,1 0,0 0,0 1,1-1,-1 1,1-1,0 1,1 0,-1 0,1-1,1 1,-1 0,1-1,0 1,0 0,0-1,1 1,0-1,0 0,0 1,1-1,-1 0,1 0,1-1,-1 1,1-1,0 1,-1-1,2 0,-1-1,0 1,1-1,0 0,0 0,2 1,3 0,-1 0,1 0,0-1,0-1,0 1,0-2,0 1,0-2,0 1,1-1,-1-1,0 0,0 0,0-1,0 0,0-1,0 0,0-1,-1 0,0 0,5-4,14-8,-2-1,0-1,-1-2,0-1,-2 0,6-9,127-136,-155 165,-1 0,0 0,1 0,-1 1,1-1,-1 0,1 1,-1-1,1 0,0 1,-1-1,1 1,0-1,-1 1,1-1,0 1,0-1,0 1,-1 0,1-1,0 1,0 0,0 0,0 0,-1-1,1 1,0 0,0 0,0 0,0 1,0-1,0 0,-1 0,1 0,0 1,0-1,0 0,-1 1,1-1,0 1,0-1,-1 1,1-1,0 1,-1-1,1 1,0 0,-1-1,1 1,-1 0,1-1,-1 1,0 0,1 0,-1 0,0-1,1 1,-1 0,0 0,0 1,4 58,-4-54,0 9,0 0,0 1,2-1,0 0,0 0,1 0,1 0,1-1,0 0,1 1,0-2,1 1,3 3,57 56,-49-65</inkml:trace>
  <inkml:trace contextRef="#ctx0" brushRef="#br0" timeOffset="39410.427">503 141,'-1'-1,"0"0,0 0,0 0,1-1,-1 1,0 0,0-1,1 1,-1 0,0-1,1 1,0-1,-1 1,1-1,0 1,0-1,-1 1,1-1,1 1,-1-1,0 1,0-1,0 1,1-1,-1 1,1-1,-1 1,1 0,0-1,-1 1,1 0,0-1,0 1,0 0,0 0,0 0,0 0,0 0,1-1,52-35,-38 29,1 0,0 1,0 1,1 1,-1 0,1 1,0 1,12 0,-29 3,1 0,0 0,0 0,-1 0,1 0,0 0,0 0,-1 1,1-1,0 0,-1 1,1 0,0-1,-1 1,1 0,-1 0,1 0,-1 0,1 0,-1 0,0 0,0 0,0 1,1-1,-1 1,0-1,0 0,-1 1,1 0,0-1,0 1,-1-1,1 1,-1 0,0 0,1-1,-1 1,0 0,0 0,0-1,0 1,0 0,-1 0,1-1,0 1,-1 0,1-1,-1 1,0 0,1-1,-1 1,0-1,0 1,0-1,0 0,0 1,-1-1,1 0,0 0,-1 0,1 0,-1 1,-23 22,21-21,0-1,1 1,-1 0,1 0,0 0,0 1,0-1,0 1,0 0,1-1,0 1,0 0,0 1,0-1,1 0,-1 0,1 1,0 1,2-3,1-1,0 1,-1-1,1 1,0-1,1 0,-1 0,0 0,1 0,-1 0,1 0,-1-1,1 1,0-1,0 1,-1-1,1 0,0-1,0 1,3 0,7 4,-9-4,-1 1,1-1,-1 1,0-1,1 1,-1 0,0 0,0 1,0-1,-1 1,1-1,-1 1,1 0,-1 0,0 0,0 0,0 0,0 0,-1 1,0-1,1 1,-1-1,0 1,0-1,-1 1,1 0,-1-1,0 1,0 0,0 0,0-1,-1 1,0 0,1-1,-1 1,-1-1,1 1,0-1,-1 1,0-1,1 0,-1 0,-1 0,1 0,0 0,-1 0,1-1,-1 1,0-1,-99 52,76-47</inkml:trace>
  <inkml:trace contextRef="#ctx0" brushRef="#br0" timeOffset="39692.666">1181 0,'-39'48,"-12"21,-2 3,2-6,11-9,7-10,4-7,2-7,7-3,0-2,0-2,3-4</inkml:trace>
  <inkml:trace contextRef="#ctx0" brushRef="#br0" timeOffset="43349.664">1097 254,'161'-27,"-127"19,-33 7,1 0,-1 1,0-1,1 1,-1-1,1 1,-1 0,1-1,-1 1,1 0,-1 0,1 0,-1 0,1 1,-1-1,1 0,-1 0,0 1,1-1,-1 1,1 0,-1-1,0 1,0 0,1 0,-1-1,0 1,0 0,0 0,0 0,0 1,0-1,0 0,0 0,0 1,-1-1,1 0,0 1,-1-1,1 0,-1 1,0-1,1 1,-1-1,0 1,0-1,0 1,0-1,0 1,0-1,-1 1,1-1,0 0,-1 1,1-1,-1 1,1-1,-1 0,0 1,1-1,-1 0,0 0,0 1,-1-1,-21 33,-9 28,34-60,1 1,-1 0,0-1,1 1,-1-1,1 0,0 0,0 0,0 0,0 0,0-1,0 1,0-1,0 0,1 0,-1 0,1-1,-1 1,0-1,1 1,-1-1,1 0,-1 0,1-1,-1 1,1-1,0 0,3 1,7-1,0 0,0-1,0-1,0 0,0-1,-1-1,0 0,0 0,0-1,0-1,-1 0,0-1,-1 0,0-1,0 0,6-7,-1-2</inkml:trace>
  <inkml:trace contextRef="#ctx0" brushRef="#br0" timeOffset="50702.945">1378 847,'5'0,"6"0,6 0,6 0,2 0,3 0,1 0,0 0,1 0,-1 0,0 0,0 0,0 0,-1 0,0 0,0 0,-9 0,-9 0</inkml:trace>
  <inkml:trace contextRef="#ctx0" brushRef="#br0" timeOffset="51682.53">1462 1072,'396'0,"-366"-11,-34 5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05.5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86,'39'-17,"148"-21,214 36,442 2,-477-28,540 28,-711 27,-26-14,-105-3,1-4,-1-1,1-4,27-4,21 1,-61 1,140 13,-149-5,1-2,0-2,1-2,16-2,96 3,12 26,295-28,624 0,-890-28,282 28,-30 0,-425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1,'0'9,"0"13,0 8,-5-2,-1 0,0-1,1 1,-3-6,-1 0,2 0,-3-4,0 0,-3 2,1 3,-2-4,0 1,4-4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4:01.8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13259 6430,'-13'17,"0"0,2 0,0 1,0 1,2 0,1 0,0 1,-5 19,5-14,-10 29,2 1,3 1,-6 50,8-58,1 42,11-74,0 0,-1-1,-1 1,0 0,-1 0,-1 0,-1-1,0 1,-1-1,0 0,-7 12,-11 36,-9 46,6-17,19-77,2 0,0 0,1 1,0 0,1 0,1 0,1 0,0 0,1 0,0 0,2 0,1 7,0-11,1 1,0 0,0 1,-2-1,1 1,-2 0,0 0,0-1,-2 1,0 0,0 0,-1 0,-1 1,-12 46,15-62,1 1,-1 0,0 0,0 0,0 0,1 0,-1 0,0 0,0 0,0 0,1 0,-1 0,0 0,0 0,0 0,1 0,-1 0,0 0,0 0,1 0,-1 0,0 0,0 0,0 0,1 0,-1 0,0 0,0 0,0 1,0-1,1 0,-1 0,0 0,0 0,0 0,0 1,0-1,1 0,-1 0,0 0,10-22,63-290,30-205,-18 106,35-55,30 60,-116 325,18-29,-53 110,1 0,-1 1,1-1,-1 0,1 0,-1 0,1 0,-1 0,1 0,-1 0,1 0,-1-1,1 1,-1 0,1 0,-1 0,1 0,0-1,-1 1,1 0,-1 0,1-1,0 1,-1 0,1-1,-1 1,1-1,0 1,0 0,-1-1,1 1,0-1,0 1,-1-1,1 1,0-1,0 1,0 0,0-1,0 1,0-1,0 1,0-1,0 1,0-1,0 1,0-1,0 1,0-1,0 1,1-1,-1 1,0-1,0 1,0-1,1 1,-1 0,0-1,1 1,-35 29,34-28,-136 180,104-132,-34 55,63-89,22-40,-16 21,259-397,-125 151,-126 201,-10 48,-1 1,0-1,0 0,0 0,1 1,-1-1,0 0,0 0,0 1,0-1,0 0,0 0,0 0,-1 1,1-1,0 0,0 0,-1 1,1-1,0 0,-1 1,1-1,0 0,-1 1,1-1,-1 1,1-1,-1 0,0 1,1-1,-1 1,0 0,1-1,-1 1,0 0,1-1,-1 1,0 0,1-1,-1 1,0 0,0 0,0 0,1 0,-1 0,0 0,0 0,1 0,-1 0,0 0,0 1,1-1,-1 0,0 0,0 1,1-1,-1 0,0 1,-83 71,67-52,-426 513,337-418,86-100,20-36,173-270,-102 180,231-378,-292 471,-3 7,0 0,-1 0,0-1,-1 1,0-1,-1-1,0 1,-1-1,0 1,-1-1,0-6,-2 18,-1 0,1 0,0 0,0-1,0 1,-1 0,1 0,-1 0,1 0,-1 0,1-1,-1 1,0 0,1 0,-1 0,0 1,0-1,0 0,0 0,1 0,-1 1,0-1,-1 0,1 1,0-1,0 1,0-1,0 1,0-1,-1 1,1 0,0 0,0 0,0-1,-1 1,1 0,0 1,0-1,0 0,-1 0,1 0,0 1,0-1,-1 1,-54 24,23-1,2 1,1 2,1 1,1 1,1 2,-14 22,17-24,-367 468,285-384,106-113,1-1,-1 1,0-1,1 0,-1 1,0-1,0 1,1-1,-1 0,0 1,0-1,0 0,0 1,0-1,0 0,0 1,0-1,0 0,0 1,0-1,0 1,-1-1,1 0,0 1,0-1,-1 1,1-1,0 0,-1 1,1-1,-1 1,1-1,0 1,-1 0,1-1,-1 1,1-1,-1 1,0 0,1-1,-1 1,1 0,-1 0,0-1,1 1,-1 0,1 0,-1 0,0 0,1 0,-1 0,0 0,1 0,-1 0,0 0,1 0,-1 0,0 1,1-1,-1 0,1 0,-1 1,0-1,1 0,-1 1,1-1,-1 0,1 1,-1-1,1 1,12-54,177-419,-188 470,7-16,0 0,-2 0,0 0,-2-1,0 0,-1 0,0-1,-3 19,1-1,-1 1,0-1,0 1,0 0,0-1,0 1,0-1,0 1,0-1,-1 1,1-1,0 1,-1 0,1-1,-1 1,0 0,1 0,-1-1,0 1,0 0,0 0,0 0,0 0,0 0,0 0,0 0,0 0,-1 0,1 1,0-1,0 0,-1 1,1-1,0 1,-1-1,1 1,-1 0,1 0,-1-1,1 1,0 0,-1 0,1 1,-1-1,1 0,-1 0,1 1,0-1,-1 1,1-1,0 1,-2 0,-23 14,1 1,1 2,0 0,2 1,0 2,1 0,-14 18,-4 3,-328 337,353-366,0 0,0 0,-1-2,-1 0,0 0,0-2,-1 0,-3 1,19-10,0 1,1-1,-1 1,0-1,0 0,1 1,-1-1,0 0,0 0,0 0,1 0,-1 0,0 1,0-1,0-1,1 1,-1 0,0 0,0 0,0 0,1 0,-1-1,0 1,0 0,1-1,-1 1,0-1,0 1,1-1,-1 1,1-1,-1 1,0-1,1 1,-1-1,1 0,-1 0,1 1,0-1,-1 0,1 1,0-1,-1 0,1 0,0 0,0 1,0-1,0 0,0 0,0 0,0 0,0 1,0-1,0 0,13-49,154-247,-84 170,64-115,-133 200,-14 41,0 0,0 1,1-1,-1 0,0 1,0-1,0 0,0 1,0-1,0 0,0 1,0-1,0 0,0 1,0-1,-1 0,1 1,0-1,0 0,-1 1,1-1,0 1,-1-1,1 1,0-1,-1 1,1-1,-1 1,1-1,-1 1,1-1,-1 1,0 0,1-1,-1 1,1 0,-1-1,0 1,1 0,-1 0,0 0,1 0,-1 0,0 0,1 0,-1 0,0 0,1 0,-1 0,0 0,1 0,-1 0,0 0,1 1,-1-1,1 0,-1 1,0-1,1 0,-1 1,-11 6,0 0,1 1,0 0,0 1,1 0,0 1,0 0,1 1,1-1,-5 8,-13 14,-228 261,203-242,51-51,0-1,0 1,0 0,0-1,0 1,0 0,-1-1,1 1,0 0,0-1,0 1,0 0,0-1,-1 1,1 0,0-1,0 1,0 0,-1 0,1-1,0 1,0 0,-1 0,1 0,0-1,-1 1,1 0,0 0,-1 0,1 0,0 0,-1-1,1 1,0 0,-1 0,1 0,0 0,-1 0,1 0,0 0,-1 0,1 0,0 1,-1-1,1 0,0 0,-1 0,1 0,0 0,-1 1,1-1,0 0,0 0,-1 0,1 1,0-1,0 0,-1 0,1 1,0-1,0 0,0 1,0-1,-1 0,11-32,-8 24,76-196,-23 37,-55 167,1-1,-1 0,1 0,-1 0,1 0,-1 0,0 0,1 0,-1 0,0 1,0-1,0 0,0 0,0 0,0 0,0 0,0 0,0 0,0 0,0 0,0 0,-1 0,1 0,-1 0,1 0,0 0,-1 0,1 1,-1-1,0 0,1 0,-1 0,0 1,1-1,-1 0,0 1,0-1,0 1,1-1,-1 1,0-1,0 1,0 0,0-1,0 1,0 0,0 0,0 0,0 0,0 0,0 0,0 0,0 0,0 0,0 0,0 0,0 0,0 1,0-1,-54 33,-6 21,2 3,2 3,-4 11,-4 3,-73 78,138-153,0 1,0 0,0-1,0 1,0 0,0-1,0 1,0 0,0-1,-1 1,1 0,0 0,0-1,0 1,-1 0,1 0,0-1,0 1,0 0,-1 0,1 0,0-1,0 1,-1 0,1 0,0 0,-1 0,1 0,0-1,-1 1,1 0,0 0,-1 0,1 0,0 0,-1 0,1 0,0 0,0 0,-1 0,1 1,0-1,-1 0,1 0,0 0,-1 0,1 0,0 0,0 1,-1-1,1 0,0 0,0 0,-1 1,1-1,0 0,0 1,10-28,187-279,-112 185,-74 105,0 1,-1-2,-1 1,0-2,-1 1,-1-1,-1 0,-1 0,2-9,-7 26,1 0,-1 0,1 0,-1 0,0 0,1 0,-1 0,0 0,0 0,0 0,0 0,0 1,0-1,0 0,0 0,0 0,0 0,-1 0,1 0,0 0,-1 0,1 0,0 0,-1 0,1 0,-1 1,0-1,1 0,-1 0,0 1,1-1,-1 0,0 1,0-1,1 0,-1 1,0-1,0 1,0 0,0-1,0 1,0 0,0 0,0-1,0 1,0 0,0 0,0 0,0 0,0 0,0 0,0 0,0 1,-48 28,8 11,1 2,1 2,3 1,2 2,-2 8,-38 65,106-135,78-96,-79 76,2 1,2 2,0 2,20-12,-18 15,-29 20,0 1,0-1,1 1,0 1,0 0,0 0,1 1,0 0,0 0,0 1,0 1,5-2,-11 6,-1-1,1 1,-1 0,1-1,-1 1,0 1,0-1,0 0,0 1,0 0,0-1,-1 1,1 0,-1 1,0-1,0 0,0 1,0-1,-1 1,1-1,-1 1,0 0,0-1,0 1,-1 0,1 0,-1 0,0 0,0 0,-1 0,1-1,-1 1,1 0,-1 0,-2 3,3 3,-3 43,-3-1,-2 0,-2 0,-11 32,-1 5,21-88,0 1,1-1,-1 0,0 0,1 0,-1 1,1-1,-1 0,1 0,0 1,-1-1,1 0,0 1,0-1,0 1,0-1,0 0,0 1,1-1,-1 0,0 1,1-1,-1 0,1 0,-1 1,1-1,0 0,-1 0,1 0,0 0,0 0,0 0,0 0,0 0,0 0,0 0,0 0,0-1,0 1,0 0,1-1,-1 1,0-1,1 1,-1-1,0 0,0 0,1 1,-1-1,1 0,-1 0,0 0,1 0,-1-1,0 1,1 0,-1 0,0-1,0 1,1-1,-1 1,0-1,1 0,21-12,-1 0,-1-2,0 0,-1-1,0-1,-2-1,2-2,3-2,575-578,-545 563,-52 38,0 1,0-1,-1 0,1 1,-1-1,1 1,-1-1,0 1,1-1,-1 1,0-1,0 1,0-1,0 1,0-1,0 1,-1-1,1 1,0-1,-1 1,1-1,-1 1,0-1,1 0,-1 1,0-1,-1 1,-133 265,86-181,-231 420,264-448,17-57,-1 0,1 0,0-1,0 1,-1 0,1-1,0 1,0-1,0 1,0-1,0 0,0 1,0-1,0 0,0 1,0-1,0 0,0 0,0 0,0 0,0 0,0 0,0 0,0 0,-1-1,1 1,0 0,0 0,0-1,0 1,0-1,0 1,0-1,0 1,-1-1,1 0,0 0,21-12,0-2,-1 0,-1-1,-1-1,0-1,-2-1,11-14,-1 4,587-630,-570 619,-42 50,-68 135,-354 632,408-753,6-13,0-1,0 2,2-1,-1 1,1-1,1 1,0 1,-1 11,4-24,0 1,0-1,1 1,-1 0,0-1,0 1,0-1,1 1,-1-1,0 1,0 0,1-1,-1 1,1-1,-1 0,0 1,1-1,-1 1,1-1,-1 1,1-1,-1 0,1 0,-1 1,1-1,0 0,-1 0,1 1,-1-1,1 0,0 0,-1 0,1 0,-1 0,1 0,0 0,-1 0,1 0,-1 0,1 0,0-1,-1 1,1 0,-1 0,1-1,-1 1,1 0,-1 0,1-1,-1 1,1-1,-1 1,1 0,-1-1,1 1,-1-1,0 1,1-2,114-105,-89 77,214-243,140-215,-183 189,-232 338,-767 1118,750-1076,77-90,189-239,-129 141,479-565,-470 561,-94 111,0 1,-1-1,1 0,0 0,0 1,-1-1,1 0,0 1,0-1,-1 0,1 1,0-1,0 0,0 1,0-1,0 0,0 1,-1-1,1 0,0 1,0-1,0 1,0-1,0 0,0 1,1-1,-1 1,0-1,0 0,0 1,0-1,0 0,0 1,1-1,-1 0,0 1,0-1,1 0,-1 1,0-1,0 0,1 0,-1 1,0-1,1 0,-1 0,0 0,1 0,-1 1,0-1,1 0,-1 0,1 0,-1 0,1 0,-113 183,76-134,-198 281,-177 185,358-448,55-55,20-28,231-252,129-163,-176 201,-261 314,-187 264,-68 54,67-110,227-268,16-24,0 0,1-1,-1 1,0 0,0 0,0 0,1-1,-1 1,0 0,0 0,1 0,-1 0,0 0,1-1,-1 1,0 0,0 0,1 0,-1 0,0 0,1 0,-1 0,0 0,0 0,1 0,-1 0,0 0,1 0,-1 0,0 1,0-1,1 0,-1 0,0 0,1 0,-1 0,0 1,0-1,0 0,1 0,-1 0,0 1,281-304,-225 238,737-831,-710 816,-83 79,0 1,0-1,0 1,0-1,0 1,0-1,1 1,-1-1,0 1,0-1,1 1,-1-1,0 1,0 0,1-1,-1 1,1 0,-1-1,0 1,1 0,-1-1,1 1,-1 0,1 0,-1-1,0 1,1 0,-1 0,1 0,-1 0,1 0,-1 0,1 0,0 0,-1 0,1 0,-1 0,1 0,-1 0,1 0,-1 0,1 1,-1-1,0 0,1 0,-1 0,1 1,-1-1,1 0,-1 1,0-1,1 0,-1 1,0-1,1 1,-1-1,0 0,1 1,-1-1,0 1,0-1,0 1,-10 33,-140 214,102-176,-501 737,309-467,189-270,54-69,123-144,693-897,-569 717,-210 270,-417 572,223-298,-100 169,234-358,20-34,1 0,-1 0,0 0,1 0,-1 0,0 0,1 0,-1 0,0 1,1-1,-1 0,0 0,1 0,-1 0,0 0,1 0,-1 1,0-1,0 0,1 0,-1 0,0 1,0-1,1 0,-1 1,0-1,0 0,0 0,0 1,1-1,-1 1,192-230,-145 170,721-846,-745 883,-24 22,1 0,-1 0,1 0,0 0,-1 0,1 1,-1-1,1 0,0 0,-1 0,1 1,0-1,-1 0,1 0,0 1,-1-1,1 0,0 1,-1-1,1 0,0 1,0-1,0 1,-1-1,1 0,0 1,0-1,0 1,0-1,0 1,0-1,0 0,0 1,0-1,0 1,0-1,0 1,0-1,0 0,0 1,1-1,-1 1,0-1,0 0,0 1,1-1,-1 0,0 1,0-1,1 0,-1 1,0-1,1 0,-1 1,0-1,1 0,-1 0,0 0,1 1,-1-1,1 0,-1 0,0 0,1 0,-1 0,1 0,-1 0,1 0,-1 0,-158 266,-382 535,498-728,65-81,189-215,-151 152,225-252,-247 279,-110 160,-157 299,110-223,110-175,15-15,97-126,210-260,-95 98,-219 287,1-1,-1 1,0-1,0 1,1-1,-1 1,0-1,1 1,-1-1,1 0,-1 1,0-1,1 0,-1 1,1-1,-1 0,1 0,-1 1,1-1,-1 0,1 0,-1 0,1 0,0 1,-1-1,1 0,-1 0,1 0,-1 0,1 0,-1-1,1 1,-1 0,1 0,0 0,-1 0,1-1,-1 1,1 0,-1 0,0-1,1 1,-1 0,1-1,-1 1,1 0,-1-1,0 1,1-1,-1 1,0-1,0 1,1-1,-1 1,0-1,0 1,0-1,1 1,-1-1,0 1,0-1,0 0,-4 47,-21 46,17-68,1 1,1 0,1 0,2 0,0 1,1 22,2-46,0 0,0 0,0 0,0 0,0 1,1-1,-1 0,1 0,-1 0,1 0,0 0,0-1,0 1,0 0,0 0,0 0,0-1,1 1,-1-1,1 1,-1-1,1 1,-1-1,1 0,0 0,0 0,0 0,-1 0,1 0,0 0,0-1,0 1,0-1,1 1,-1-1,0 0,0 0,0 0,0 0,0 0,0 0,0-1,0 1,0-1,0 1,0-1,0 0,91-45,-64 24</inkml:trace>
  <inkml:trace contextRef="#ctx0" brushRef="#br0" timeOffset="-8807.805">2619 5076,'-3'-9,"3"6,0 0,-1 0,1 0,-1 0,0 0,1 0,-1 0,-1 1,1-1,0 0,-1 0,1 1,-1-1,0 1,0 0,0-1,0 1,0 0,0 0,-1 0,1 0,-1 1,1-1,-1 1,0-1,1 1,-1 0,0 0,0 0,0 1,0-1,0 1,0-1,0 1,0 0,0 0,0 0,0 1,0-1,-9 8,0-1,1 2,0-1,1 2,-1-1,2 1,0 1,-7 10,-5 4,-332 417,131-163,222-278,0-1,0 0,1 0,-1 0,0 0,0 0,0 0,1 0,-1 0,0 0,0 1,1-1,-1 0,0 0,0 0,0 0,0 1,1-1,-1 0,0 0,0 1,0-1,0 0,0 0,0 0,0 1,0-1,1 0,27-24,623-594,-521 503,343-325,-423 378,-50 62,1-1,-1 1,0-1,0 1,0-1,1 1,-1-1,0 1,0-1,0 1,0-1,0 1,0-1,0 1,0-1,0 1,0-1,0 1,0-1,0 1,0-1,0 1,-1 0,1-1,0 1,0-1,-1 1,1-1,0 1,-1 0,1-1,0 1,-1-1,1 1,0 0,-1 0,1-1,-1 1,1 0,-1 0,1-1,0 1,-1 0,1 0,-1 0,1 0,-1 0,1 0,-1 0,1 0,-1 0,1 0,-1 0,1 0,-1 0,1 0,-1 0,1 0,-1 0,1 1,-1-1,1 0,-1 0,1 1,-36 12,-11 15,2 2,2 2,0 1,-17 21,24-23,-233 214,-117 147,363-367,-84 112,106-136,0 0,0 0,0 0,0 1,0-1,0 0,1 0,-1 1,0-1,1 0,-1 1,1-1,0 1,-1-1,1 1,0-1,0 0,0 1,0-1,0 1,0-1,0 1,1-1,-1 1,0-1,1 0,-1 1,1-1,0 1,-1-1,1 0,0 0,0 0,0 1,0-1,0 0,0 0,0 0,0 0,0 0,0-1,1 1,-1 0,0 0,1-1,-1 1,0-1,1 1,-1-1,1 0,16 1,0-1,0 0,-1-2,1 0,-1-1,1 0,-1-2,0 0,0-1,-1 0,1-2,3-2,-17 9,249-121,-5-10,111-86,-175 85,-169 116,-46 23,-214 178,212-155,-471 384,449-365,57-40,22-17,-21 9,62-32,0-2,-3-3,21-18,25-15,370-257,-664 522,-121 71,263-218,46-47,-1 0,1 0,-1-1,1 1,0 0,0-1,-1 1,1-1,0 1,0-1,-1 1,1-1,0 0,0 1,0-1,0 0,0 0,0 1,0-1,-1 0,1 0,0 0,0 0,0 0,0 0,0-1,0 1,0 0,0 0,0-1,-1 1,1 0,0-1,0 1,0-1,0 1,-1-1,1 1,0-1,-1 0,1 1,0-1,-1 0,1 0,-1 1,1-2,90-47,-3-4,76-60,37-24,-148 113,-52 24,-1 0,1 1,0-1,-1 1,1-1,0 1,-1-1,1 1,-1 0,1-1,-1 1,1 0,-1-1,1 1,-1 0,0-1,1 1,-1 0,0 0,0 0,1-1,-1 1,0 0,0 0,0 0,0 0,0-1,0 1,0 0,0 0,-1 0,1-1,0 1,0 0,-1 0,1 0,-1-1,1 1,0 0,-1-1,1 1,-1 0,0-1,1 1,-1-1,1 1,-1-1,0 1,1-1,-1 1,0-1,0 0,1 1,-1-1,0 0,0 0,0 1,-1 2,-349 425,324-371,27-56,1 0,-1 0,1 0,-1 0,1 0,-1 0,1 0,0 0,0 0,-1 0,1-1,0 1,0 0,0 0,0-1,0 1,0-1,0 1,0-1,0 1,0-1,0 0,0 1,1-1,-1 0,0 0,0 0,0 0,0 0,1 0,-1 0,0 0,0 0,0-1,0 1,0 0,0-1,0 1,0-1,0 1,0-1,0 0,0 1,0-1,0 0,0 0,34-17,0-1,-2-1,0-2,-2-1,0-2,23-25,2 0,333-246,-496 430,-134 140,234-267,4-5,0 1,0-1,0 1,1 0,-1 0,1-1,0 2,0-1,0 0,0 0,1 1,-1-1,1 1,0-1,0 1,0-1,0 1,0 0,30-7,162-146,318-275,-418 332,-92 92,1 0,-1 0,0 0,1 0,-1 0,0 0,1 0,-1 0,0-1,1 1,-1 0,0-1,1 1,-1 0,0-1,1 1,-1 0,1-1,-1 1,1-1,-1 1,1-1,-1 0,1 1,0-1,-1 1,1-1,0 0,-1 1,1-1,0 0,0 1,0-1,-1 0,1 1,0-1,0 0,0 1,0-1,0 0,0 0,1 1,-1-1,0 0,0 1,0-1,1 0,-1 1,0-1,1 0,-1 1,0-1,1 1,-1-1,1 1,-1-1,1 1,-1-1,1 1,-1-1,1 1,0 0,0-1,-59 15,-28 24,2 3,2 5,-73 53,-95 53,164-116,110-70,174-126,-136 115,-1-3,-3-3,-2-2,20-28,-72 78,-1-1,1 0,0 0,-1 0,0 0,0 0,0 0,-1-1,1 1,-1-1,0 0,-1 0,1 0,-1 0,0 0,0 0,0 0,-1 0,0 0,0-1,0 1,-1 0,1 0,-2-2,0 6,0-1,0 1,-1 0,1 0,-1 0,1 0,-1 0,1 0,-1 0,1 1,-1-1,0 1,1 0,-1 0,0 0,0 0,1 0,-1 1,1-1,-1 1,0 0,1 0,-1 0,1 0,-1 0,1 0,0 1,0-1,-1 1,1 0,0 0,0-2,-57 36,1 3,2 2,1 2,3 3,-14 17,40-39,-259 239,234-203,51-60,0 1,0 0,1 0,-1 0,0-1,0 1,0 0,1-1,-1 1,0 0,1 0,-1-1,0 1,1 0,-1-1,1 1,-1-1,1 1,-1-1,1 1,0-1,-1 1,1-1,0 1,-1-1,1 0,0 0,-1 1,1-1,0 0,0 0,-1 0,1 1,0-1,0 0,-1 0,1 0,0 0,0-1,0 1,-1 0,1 0,0 0,-1-1,1 1,0 0,0-1,-1 1,1 0,0-1,-1 1,1-1,-1 1,1-1,-1 1,1-1,-1 0,1 1,-1-1,1 0,-1 1,0-1,0 0,1 0,70-41,-1-3,-3-3,-2-2,16-20,-32 30,-2-2,-2-2,-2-3,-1-1,-3-2,-2-1,1-9,0-34,-38 92,1 0,0 0,-1 0,1 0,-1 0,0 0,1-1,-1 1,0 0,0 0,-1 0,1 0,0-1,-1 1,1 0,-1 0,0 0,0 0,0 0,0 0,0 0,0 0,0 1,-1-1,1 0,-1 1,1-1,-1 1,1-1,-1 1,0 0,0-1,0 1,0 0,0 1,0-1,0 0,0 0,0 1,0-1,0 1,0 0,-2-1,-9 3,0 1,-1 0,1 0,0 2,1-1,-1 2,1-1,0 2,0 0,1 0,0 1,0 0,-4 6,3-6,-71 60,4 2,2 5,-18 27,57-62,-66 76,5 5,-2 14,92-124,3-4,1 0,-1 0,1 1,0-1,1 1,0 0,0 0,1 1,0-1,0 1,1 0,0 0,0 0,1 6,1-14,0 1,1 0,-1 0,1-1,-1 1,1-1,0 1,0 0,-1-1,1 0,0 1,0-1,1 1,-1-1,0 0,0 0,1 0,-1 0,1 0,-1 0,1 0,-1 0,1 0,-1-1,1 1,0-1,-1 1,1-1,0 1,-1-1,1 0,0 0,0 0,-1 0,1 0,0-1,0 1,-1 0,1-1,1 0,73-24,16-24,-3-4,-1-3,-3-5,-48 35,310-211,-221 151,-134 104,-250 300,105-121,149-174,34-39,183-141,393-252,-509 361,-97 48,1 1,0-1,0 1,0 0,-1-1,1 1,0 0,0 0,-1-1,1 1,-1 0,1 0,-1 0,1 0,-1 0,0 0,1 0,-1 0,0 0,0 0,1 0,-1 0,0 0,0 0,0 0,0 0,-1 0,1 0,0 0,0 0,0 0,-1 0,1 0,-1-1,1 1,-1 0,1 0,-1 0,1 0,-1 0,0-1,1 1,-1 0,0-1,0 1,1 0,-1-1,0 1,-1 0,1 0,-33 49,-2-2,-2-2,-1-2,-43 37,35-35,-77 71,-116 83,215-180,25-20,1 0,-1 0,0 0,0 0,1 0,-1 0,0 0,1 0,-1 0,0 1,0-1,1 0,-1 0,0 0,0 0,1 1,-1-1,0 0,0 0,1 0,-1 1,0-1,0 0,0 0,0 1,538-352,178-60,-694 402,-26 17,-35 27,33-30,-425 343,107-102,261-196,62-38,23-18,237-147,220-121,-479 274,47-21,-46 21,-1-1,1 1,0-1,0 1,-1 0,1-1,0 1,0 0,0 0,0-1,-1 1,1 0,0 0,0 0,0 0,0 0,0 0,0 0,-1 0,1 0,0 1,0-1,0 0,0 1,-1-1,1 0,0 1,0-1,-1 1,1-1,0 1,-1-1,1 1,0 0,-1-1,1 1,-1 0,1-1,-1 1,0 0,1 0,-1 0,1-1,-1 1,0 0,0 0,0 0,0 0,1-1,-1 2,-2 4,0 0,0 1,-1-1,0 0,0-1,0 1,-1 0,1-1,-1 0,-1 0,1 0,-1-1,-2 3,-5 6,-489 460,480-445,20-28,1 0,-1 0,1 1,0-1,-1 0,1 0,0 1,-1-1,1 0,0 1,-1-1,1 0,0 1,0-1,0 1,-1-1,1 0,0 1,0-1,0 1,0-1,0 1,0-1,-1 0,1 1,0-1,0 1,1-1,-1 1,0-1,0 0,0 1,0-1,0 1,0-1,0 1,1-1,-1 0,0 1,0-1,1 0,-1 1,0-1,0 0,1 1,-1-1,1 0,-1 1,0-1,1 0,-1 0,0 0,1 1,-1-1,1 0,-1 0,0 0,1 0,-1 0,1 0,-1 0,1 0,-1 0,1 0,-1 0,0 0,1 0,96-47,-70 29,593-365,-543 331,-72 42,-32 26,-455 312,132-67,315-219,36-41,1 0,-1 0,1 0,0 0,0 0,0 0,-1 0,1-1,0 1,0-1,0 1,0-1,0 0,0 0,0 0,0 0,0 0,0 0,0-1,0 1,0 0,0-1,0 0,0 1,0-1,-1 0,1 0,0 0,0 0,0-1,58-25,0-2,-2-3,-1-3,27-22,-9 6,152-123,-210 159,-12 12,0 0,0-1,-1 0,0 0,0 0,0 0,0 0,-1-1,1 0,-1 0,0 0,-1 0,1 0,-1 0,0-1,0 1,0-5,-2 8,-1 1,1-1,0 0,-1 1,0-1,1 1,-1-1,0 1,0-1,0 1,0-1,0 1,0 0,0-1,0 1,0 0,-1 0,1 0,0 0,-1 0,1 0,-1 0,1 1,-1-1,0 0,1 1,-1-1,1 1,-1 0,0 0,0-1,1 1,-1 0,0 0,1 1,-1-1,0 0,1 0,-1 1,-1 0,-71 18,-164 113,-17 64,125-89,56-53,81-93,4 14,-2 0,0 0,-1-1,-2 0,3-21,-5-37,-4 82,-1-1,1 1,0 0,-1-1,1 1,-1 0,0 0,0 0,0 0,0 0,0 0,0 0,-1 0,1 0,-1 0,1 1,-1-1,1 1,-1-1,0 1,0-1,0 1,0 0,0 0,0 0,0 0,0 0,-1 1,1-1,0 1,0-1,-1 1,1 0,-2 0,-6 2,0 0,-1 1,1 0,0 1,1 0,-1 1,1 0,0 0,0 1,0 0,1 1,0 0,0 0,1 1,-1 0,2 0,-1 0,-4 10,-17 14,-59 60,-4-3,-41 26,-3 13,125-111,1-1,1 2,1-1,0 1,1 0,1 0,1 1,0 0,1-1,2 1,0 0,0 0,2 0,2 13,16-88,40-152,-34 130,-4-1,-2 0,-5-1,0-27,-12 100,-1 1,0-1,-1 0,0 0,0-1,0 1,-1 0,0 1,0-1,-1 0,0 0,0 0,-1 1,0-1,0 1,0 0,-1 0,0 0,-3-3,5 8,-1 0,0 0,0 1,0-1,0 1,0 0,0 0,0 0,1 0,-1 0,0 1,0-1,0 1,0 0,0 0,1 0,-1 0,0 1,1-1,-1 1,1-1,0 1,-1 0,1 0,0 0,0 0,0 0,0 0,0 1,1-1,-2 2,0 0,-23 23,1 1,1 1,2 1,1 1,2 1,1 0,1 2,2 0,1 0,2 2,1-1,2 2,2-1,1 1,2 0,1 0,3 25,2-43,2 0,1-1,0 0,1 0,1 0,1-1,0 0,1 0,1-1,1 0,7 8,-17-22,0-1,-1 0,1 1,0-1,0 0,0 1,0-1,0 0,0 0,0 0,1 0,-1 0,0 0,1 0,-1 0,0 0,1-1,-1 1,1-1,-1 1,1-1,0 1,-1-1,1 0,-1 0,1 0,-1 0,1 0,0 0,-1 0,1 0,-1-1,1 1,0-1,-1 1,0-1,1 1,-1-1,1 0,-1 0,0 0,1 0,-1 0,0 0,0 0,0 0,0 0,0-1,0 1,0 0,0-2,35-150,-28 97,68-419,-76 412,0 63,-1-1,0 1,0 0,0-1,0 1,0 0,0 0,0 0,0 0,0 0,0 0,0 0,0 0,0 1,0-1,0 0,0 0,1 1,-1-1,0 1,0-1,0 1,0-1,1 1,-1-1,0 1,0 0,1-1,-1 1,1 0,-1 0,0-1,1 1,-1 0,1 0,0 0,-1 0,1 0,0 0,0 0,-1 0,1-1,0 1,0 0,0 0,0 1,-2 0,-24 46,2 1,2 1,3 1,-14 52,21-64,-17 73,5 2,5 0,-3 93,16-147,3-33,2-1,1 0,1 1,1-1,2 0,0 0,2 0,1 0,3 6,-9-28,0 0,0 0,1-1,-1 1,1 0,0-1,0 1,0-1,1 1,-1-1,1 0,0 0,0 0,0 0,0-1,0 1,0-1,1 0,-1 0,1 0,0 0,0-1,-1 1,1-1,0 0,0 0,0 0,0-1,0 0,1 1,-1-2,0 1,0 0,0-1,0 1,0-1,0 0,0-1,1 0,72-64,-77 67,0-1,0 0,0 0,-1 1,1-1,0 0,0 1,0-1,0 0,0 0,-1 1,1-1,0 0,0 1,0-1,0 0,0 1,0-1,0 0,0 1,0-1,0 0,1 1,-1-1,0 0,0 1,0-1,0 0,0 1,0-1,1 0,-1 0,0 1,0-1,1 0,-1 0,0 1,0-1,1 0,-1 0,0 0,0 0,1 1,-1-1,0 0,1 0,-1 0,0 0,1 0,-1 0,0 0,1 0,-1 0,0 0,1 0,-1 0,0 0,1 0,-1 0,0 0,1 0,-1 0,0 0,0-1,1 1,-1 0,0 0,1 0,-8 30,7-28,-8 30,2 0,1 0,1 1,2-1,2 1,0 0,3 1,11 83,-19-81,1-20,2-1,0 1,0-1,2 1,0 0,0 0,2-1,1 11,-3-26,1-1,-1 1,0 0,0-1,1 1,-1 0,0 0,0 0,1-1,-1 1,0 0,1 0,-1 0,0 0,1 0,-1 0,0-1,1 1,-1 0,0 0,1 0,-1 0,0 0,1 0,-1 0,0 0,1 1,-1-1,0 0,1 0,-1 0,0 0,1 0,-1 0,0 1,0-1,1 0,-1 0,0 0,0 1,1-1,-1 0,0 0,0 1,1-1,-1 0,0 1,0-1,0 0,0 1,0-1,0 0,1 1,-1-1,0 0,0 1,0-1,0 0,0 1,0-1,0 0,0 1,-1-1,1 0,0 1,0-1,0 0,0 1,0-1,7-26,-3-320,-4 36,-3 283,-1-1,0 1,-3 0,0 0,-1 0,-2 1,-1 0,-2-1,11 19,-1 1,2-1,-1 1,1-1,0 0,0 1,1-1,0 0,0 0,1 0,0 1,1-1,-1 0,2 1,-1-1,1 1,0 0,2-4,4-5</inkml:trace>
  <inkml:trace contextRef="#ctx0" brushRef="#br0" timeOffset="-6006.008">3777 7502,'16'122,"-11"-101,-2 0,-1 0,0 0,-2 1,0-1,-1 0,-2 1,-3 15,5-21,8-45,7-50,-10 69,-2-1,1 0,-1 0,-1 0,0 0,0-1,-1 1,0 0,-1 0,-1 0,0 0,0 0,-4-9,-45-98,50 119,1-1,0 0,0 0,0 1,-1-1,1 0,0 1,0-1,-1 0,1 0,0 0,-1 1,1-1,0 0,-1 0,1 0,0 0,-1 1,1-1,0 0,-1 0,1 0,0 0,-1 0,1 0,0 0,-1 0,1 0,-1 0,1 0,0 0,-1-1,1 1,0 0,-1 0,1 0,0 0,-1-1,1 1,0 0,0 0,-1 0,1-1,0 1,0 0,-1-1,1 1,0 0,0 0,0-1,-1 1,1 0,0-1,0 1,0-1,-3 38,3-34,2 316,26-149,-27-42,10-314,-3 127,-2 0,-2-1,-5-54,1 62,-29-226,18 146,5 103,1 0,1 0,2 0,1-1,3-25,-4-64,-36-11,38 130,0-1,0 1,0-1,0 1,0-1,-1 1,1-1,0 1,0-1,0 1,-1-1,1 1,0-1,-1 1,1-1,-1 1,1 0,0-1,-1 1,1 0,-1-1,1 1,-1 0,1 0,-1-1,1 1,-1 0,1 0,-1 0,1 0,-1 0,1 0,-1 0,1 0,-1 0,1 0,-1 0,0 0,1 0,-1 0,1 0,-1 0,1 1,-1-1,1 0,-1 0,1 1,-1-1,1 0,0 1,-1-1,-7 7</inkml:trace>
  <inkml:trace contextRef="#ctx0" brushRef="#br0" timeOffset="7765.599">5582 5358,'0'0,"-1"-1,0 0,0 1,0-1,0 1,0-1,0 1,0-1,0 1,0 0,0 0,0-1,-1 1,1 0,0 0,0 0,0 0,0 0,0 1,0-1,0 0,0 0,0 1,-1-1,1 1,0-1,0 1,1-1,-1 1,0-1,0 1,0 0,-19 11,1 0,0 1,1 1,1 1,0 0,-10 13,-34 29,-92 71,189-151,-13 7</inkml:trace>
  <inkml:trace contextRef="#ctx0" brushRef="#br0" timeOffset="85310.274">5131 12272,'-201'55,"165"-42,-587 249,598-252,-2-2,1-1,-1-1,0-2,-1 0,1-2,0-1,-1-1,27 1,0-1,0 1,0-1,0 0,0 1,0-1,0 0,0 0,0 0,0 0,-1 1,1-2,0 1,0 0,0 0,0 0,0 0,0-1,0 1,0 0,0-1,0 1,0-1,0 1,0-1,0 0,0 1,1-1,-1 0,0 0,0 1,1-1,-1 0,0 0,1 0,-1 0,1 0,-1 0,1 0,0 0,-1 0,1 0,0 0,0 0,-1 0,1 0,0-1,0 1,0 0,1 0,-1 0,0 0,0 0,1 0,-1 0,0 0,1 0,-1 0,1 0,-1 0,1 0,0 0,-1 0,1 1,0-1,-1 0,1 0,0 1,0-1,27-23,1 1,0 1,2 2,1 1,4-1,15-9,117-63,172-65,-225 111,-253 109,-391 189,475-230,0-2,-2-3,0-2,-21 2,50-16,27-1,0 0,0 0,0 0,0-1,1 1,-1 0,0 0,0-1,0 1,0 0,0 0,0-1,0 1,0 0,0 0,0-1,0 1,0 0,0 0,0-1,0 1,0 0,0 0,0 0,0-1,0 1,0 0,-1 0,1-1,0 1,0 0,0 0,0 0,0-1,-1 1,1 0,0 0,0 0,0 0,-1 0,1-1,0 1,0 0,-1 0,1 0,0 0,0 0,-1 0,1 0,0 0,0 0,-1 0,1 0,0 0,0 0,155-87,-12 6,4 7,81-26,-206 88,-26 10,-161 77,8-2,-161 64,184-100,135-37,-1 0,0-1,0 1,1-1,-1 1,0 0,0-1,0 1,0-1,1 1,-1-1,0 1,0-1,0 1,0-1,0 1,0-1,0 1,0-1,-1 1,1 0,0-1,0 1,0-1,0 1,-1-1,1 1,0 0,0-1,-1 1,1-1,0 1,-1 0,1-1,0 1,-1 0,1-1,0 1,-1 0,1 0,-1 0,1-1,-1 1,1 0,-1 0,1 0,0 0,-1 0,1 0,-1 0,1 0,-1 0,1 0,-1 0,1 0,-1 0,1 0,-1 0,1 0,-1 1,1-1,0 0,-1 0,33-27,112-68,105-48,-135 79,107-52,-160 78,-174 91,-133 79,90-46,-4-7,-33 6,82-47,139-63,561-292,-494 272,-2-4,-2-5,-2-3,29-29,-78 43,-40 43,0-1,0 1,0-1,0 1,0-1,-1 1,1-1,0 1,0-1,0 1,-1-1,1 1,0 0,0-1,-1 1,1-1,0 1,-1 0,1-1,-1 1,1 0,0-1,-1 1,1 0,-1 0,1-1,-1 1,1 0,-1 0,1 0,-1 0,1 0,-1 0,1 0,-1 0,1 0,-1 0,1 0,-1 0,1 0,-1 0,1 0,-1 0,1 1,-1-1,1 0,-1 0,1 1,0-1,-1 0,1 0,-1 1,1-1,-164 73,110-44,-199 108,128-65,-2-6,-3-6,-123 39,182-86,71-15,-1 1,1-1,0 1,-1-1,1 1,0-1,0 1,0-1,0 0,0 1,1-1,-1 1,0-1,1 1,-1-1,1 1,-1-1,1 1,0 0,0-1,-1 1,1 0,0 0,0-1,0 1,1 0,-1 0,0 0,0 0,1 0,-1 1,0-1,1 0,-1 0,0 1,1-1,0 1,328-212,-314 201,226-168,-225 163,0 0,0-1,-2-1,0-1,-2 0,0-1,0-1,-2 1,-1-2,-1 0,4-13,-12 33,1-1,-1 0,0 1,0-1,0 0,0 0,0 0,-1 0,1 0,-1 0,0 0,0 0,0 1,0-1,0 0,-1 0,0 0,1 0,-1 0,0 0,0 0,-1 1,1-1,0 0,-1 1,0-1,1 1,-1 0,0-1,0 1,-1 0,1 0,0 1,-1-1,1 0,-1 1,1-1,-1 1,0 0,0 0,1 0,-4-1,-11 4,0 0,0 1,0 0,1 1,-1 1,1 1,0 0,1 2,0-1,0 2,0 0,1 0,1 2,-1 0,-7 8,0-3,-6 2,1 2,1 0,1 1,0 1,2 2,1 0,1 1,1 1,1 1,-8 18,7 66,19-108,0 0,0 0,0 0,0 0,0 0,1 0,0 0,-1 0,1 0,0 0,1 0,-1-1,0 1,1 0,-1-1,1 1,0-1,0 0,0 1,0-1,0 0,1 0,-1-1,0 1,1 0,0-1,-1 1,1-1,0 0,0 0,-1 0,1 0,0-1,0 1,1-1,4-2,-1 0,1-1,0-1,-1 1,0-1,0 0,0-1,0 1,-1-1,1-1,-1 1,-1-1,1 0,-1-1,0 1,0-1,-1 0,0 0,0 0,-1-1,2-3,17-49,-2-2,-2 0,-4-1,-2 0,-3-1,-2-1,-4 1,-2-1,-3 1,-3-2,3-23,2 85,1-8,0-1,-1 1,-1 0,0 0,0 0,-2 0,1 0,-1 0,-1 0,0 1,-1-1,0 1,-1 1,-1-2,5 10,0 0,0 1,0-1,0 1,0-1,0 1,-1 0,1 0,0 0,-1 0,1 0,-1 1,1-1,-1 1,0 0,1-1,-1 1,1 0,-1 1,0-1,1 0,-1 1,1-1,-1 1,1 0,0 0,-1 0,1 0,0 0,-1 1,1-1,0 1,0-1,0 1,0 0,0 0,1 0,-1 0,1 0,-1 0,1 0,-1 0,1 1,0-1,0 0,1 1,-1-1,0 1,1-1,-1 1,1 0,0-1,0 1,0-1,0 3,-2 17,2 1,0-1,1 0,1 0,1 0,1 0,1 0,1 0,1-1,1 0,0-1,2 1,0-2,2 1,0-2,1 1,0-2,16 15,75 84,-104-116,1 1,0 0,0-1,-1 1,1-1,0 1,0-1,0 0,-1 1,1-1,0 0,0 1,0-1,0 0,0 0,0 0,0 0,-1 0,1 0,0 0,0 0,0 0,0 0,0-1,0 1,0 0,-1-1,1 1,0 0,0-1,0 1,-1-1,1 1,0-1,0 0,-1 1,1-1,-1 0,1 1,-1-1,1 0,-1 0,1 0,-1 1,1-1,-1 0,0 0,0 0,1 0,-1 0,0 0,0 0,0 1,0-1,0-1,4-60,-4 56,-5-76,-3 1,-19-79,11 73,-17-134,33 183,0 30,1 27,-27 163,1-3,18-218,8-39,-12-149,-29-72,28 270,12 30,0-1,0 0,0 1,0-1,0 0,0 1,0-1,0 1,0-1,0 0,0 1,0-1,0 0,0 1,-1-1,1 0,0 1,0-1,0 0,-1 1,1-1,0 0,0 0,-1 1,1-1,0 0,0 0,-1 0,1 1,0-1,-1 0,1 0,0 0,-1 0,1 0,-1 1,1-1,0 0,-1 0,1 0,0 0,-1 0,1 0,0 0,-1-1,1 1,-1 0,1 0,0 0,-1 0,1 0,0 0,-1-1,1 1,0 0,0 0,-1-1,1 1,0 0,-1 0,1-1,0 1,0 0,0-1,-1 1,-88 332,61-223,27-206,26-87,-23 147,1 0,2 0,2 0,1 0,2 1,1 1,2-1,1 2,2 0,1 1,2 1,7-9,-26 40,1 0,-1 0,0 0,0 0,1 1,-1-1,0 0,1 0,-1 0,1 0,-1 1,1-1,-1 0,1 0,0 1,-1-1,1 0,0 1,0-1,-1 1,1-1,0 1,0-1,0 1,0 0,-1-1,1 1,0 0,0 0,0-1,0 1,0 0,0 0,0 0,0 0,0 0,0 1,0-1,0 0,-1 0,1 1,0-1,0 0,0 1,0-1,0 1,-1-1,1 1,0-1,0 1,-1 0,1-1,0 1,-1 0,1-1,0 2,-42 118,27-91,-2 6,-1-1,1 1,2 1,1 0,2 1,2 0,-1 14,9-51,1 0,-1 1,1-1,0 0,-1 1,1-1,-1 1,1-1,0 0,0 1,-1-1,1 1,0-1,0 1,-1 0,1-1,0 1,0-1,0 1,0-1,0 1,0-1,0 1,0 0,0-1,0 1,0-1,0 1,0-1,1 1,-1-1,0 1,0-1,0 1,1-1,-1 1,0-1,1 1,-1-1,0 1,1-1,-1 0,1 1,-1-1,1 0,-1 1,1-1,-1 0,1 0,-1 1,1-1,-1 0,1 0,-1 0,1 0,0 0,-1 0,1 0,-1 0,1 0,-1 0,1 0,-1 0,86-158,8-16,-88 164,0 0,-1 0,0-1,0 1,-1-1,-1 0,0 0,0-1,-1 1,1-11,-5 21,1 0,0 0,0 0,-1 0,1 0,0 0,-1 0,1 0,-1 1,1-1,-1 0,0 1,1-1,-1 1,1 0,-1 0,0-1,1 1,-1 0,0 0,1 1,-1-1,0 0,1 0,-1 1,0-1,1 1,-1 0,1-1,-1 1,1 0,-1 0,1 0,0 0,-1 0,1 0,0 0,0 0,0 1,-1 0,-21 18,2 0,0 2,2 0,0 1,2 1,0 1,2 0,-6 14,6-16,0 1,2 0,1 1,1 0,1 1,1 0,1 1,2 0,1 0,0 0,3 1,0 0,1-1,2 1,1 0,4 16,-3-34,1 1,1-1,0 0,1 0,0 0,0-1,1 1,0-2,1 1,0-1,0 0,1-1,0 0,0 0,0-1,1 0,0-1,0 0,1 0,-1-1,1-1,0 1,0-2,0 0,1 0,-1-1,0 0,1-1,-1-1,0 1,1-2,-1 1,0-2,0 0,0 0,0-1,6-3,-1 1,-1-1,1 0,-1-2,0 0,-1 0,0-1,-1-1,0-1,0 0,-1 0,-1-1,0 0,-1-1,0-1,-1 1,-1-2,0 1,-1-1,-1 0,-1 0,0-1,-1 0,0 1,-2-2,1-4,-3 17,-1 0,1 0,-1 0,0 0,0 0,0 1,-1-1,1 0,-1 1,0-1,-1 1,1-1,-1 1,0 0,0 0,0 0,-1 1,1-1,-1 1,0 0,0 0,0 0,0 0,0 1,-1 0,1-1,-1 2,1-1,-1 0,0 1,0 0,0 0,-3 0,-11-1,0 0,0 2,0 0,0 0,0 2,0 1,0 0,-6 3,-35 13,1 2,2 3,0 3,1 2,2 2,-9 9,45-25,27-10,15-14,-1-1,0 0,-1-2,-1-1,0 0,3-4,6-3,-3 3,4 0,-1-1,-1-1,0-1,-2-2,0-1,-2-1,-1-1,0-1,-2-1,-2-1,14-24,-31 47,0 0,-1-1,1 1,-1-1,-1 0,1 1,-1-1,0 0,0 0,0 0,-1 0,0 0,0 0,-1 0,0 0,0 0,0 0,-1 0,1 1,-1-1,-1 0,1 1,-1 0,0-1,0 1,-1 0,1 0,-1 1,0-1,-1 1,1 0,-4-2,-88-73,94 76,-1-3,-1-1,1 1,-1 0,0 0,0 0,-1 1,0-1,0 1,0 0,-1 1,1-1,-1 1,0 0,0 1,-1-1,1 1,-1 0,0 1,1 0,-1 0,0 0,-1 1,1 0,0 0,-6 1,10 3,-1 0,1 0,0 0,0 1,0 0,0-1,1 1,-1 0,1 1,0-1,0 0,0 0,1 1,0-1,0 1,0-1,0 1,1 0,-1-1,1 1,1 0,-1-1,1 1,-1 0,1-1,0 1,1-1,-1 1,1-1,2 4,29 92,-25-84,-2 1,0 0,0 0,-2 1,0-1,-1 1,-1 0,-1 0,0 0,-1 7,-10 29,-3 0,-1-1,-3-1,-6 10,-13 41,13-36,12-44,2 1,1 1,0 0,2 0,1 0,2 1,0-1,1 1,2 0,1 10,1-25,1 0,1-1,0 1,0-1,1 0,0 0,1 0,0-1,1 0,0 0,0-1,0 1,1-2,1 1,-1-1,1 0,1-1,-1 0,3 0,16 9,1-1,1-1,0-2,1-1,0-2,3 0,145 24,1-9,65-3,-90-8,-110-8,60 3,0 4,-1 5,0 4,43 18,-135-35,0 1,0 1,-1 0,0 0,0 1,0 1,0 0,-1 0,-1 1,1 0,-1 1,0 0,-1 0,3 6,-10-10,-1 0,0 0,-1 1,1-1,-1 0,0 0,0 0,0 0,-1 0,0 0,0 0,0 0,0 0,-1-1,0 1,0-1,0 0,0 0,-1 0,0 0,0-1,0 0,0 1,0-1,-1-1,1 1,-1-1,-3 2,-1 2,-45 30,-2-3,-1-2,-2-3,-1-2,-22 4,27-8,-431 153,403-141,84-34,0-1,-1 1,1 0,0 0,0-1,-1 1,1 0,0 0,0 0,-1 0,1 0,0 0,0 0,-1 0,1 0,0 1,0-1,-1 0,1 0,0 1,-1-1,1 0,0 1,-1-1,1 1,0-1,-1 1,1-1,-1 1,1-1,-1 1,1-1,-1 1,1 0,-1-1,0 1,1 0,-1-1,0 1,0 0,1 0,-1-1,0 1,0 0,0 0,0-1,0 1,0 0,0 0,0-1,0 1,-1 0,1 0,0-1,0 1,-1 0,1-1,0 1,-1 0,1-1,-1 1,1 0,-1-1,1 1,-1 0,230-19,-150 7,996-135,-521 97,-484 52,-71-1,1-1,0 0,-1 0,1 1,-1-1,1 0,-1 0,0 0,1 0,-1 0,0 0,0 0,0 0,0 0,0 0,0 0,0-1,0 1,0 0,0-1,0 1,0-1,-1 1,1-1,0 1,0-1,-1 0,1 0,0 0,0 0,-1 0,1 0,0 0,-1 0,1 0,-1 0,-384 69,-168 16,-107-14,577-68,84-2,1-1,-1 0,1 0,-1 0,0 0,1 0,-1 0,0 0,1 0,-1 0,0 0,1 0,-1 0,0 0,1 0,-1 0,0-1,1 1,-1 0,0 0,1 0,-1 0,0-1,0 1,1 0,-1 0,0-1,0 1,1 0,-1 0,0-1,0 1,0 0,1-1,-1 1,0 0,0-1,0 1,0 0,0-1,0 1,0 0,0-1,0 1,0 0,0-1,0 1,0 0,0-1,0 1,0-1,396-62,75 12,76 18,-455 29,326-6,-350 21,-68-10,0 0,0-1,0 1,0 0,0 0,0 0,0-1,0 1,0 0,0 0,0-1,-1 1,1 0,0 0,-1-1,1 1,0 0,-1 0,1-1,-1 1,1-1,-1 1,1 0,-1-1,0 1,1-1,-1 1,0-1,1 0,-1 1,0-1,1 0,-1 1,0-1,0 0,0 0,1 0,-1 1,0-1,0 0,1 0,-1 0,0 0,0-1,0 1,1 0,-1 0,0 0,0-1,1 1,-1 0,-1-1,1 1,-350 69,-34-12,223-34,-628 77,694-94,472-41,-161 9,374-15,137 25,-148 18,-568 0,-17 1,-23 4,-743 83,708-84,-491 30,546-41,42-2,840-84,-698 78,542-33,-284 35,-793 42,300-23,-144 20,54-6,0-6,-105-4,601-39,-175 8,813-50,-765 67,-738 30,90 0,-11-25,432-4,31 0,852-107,-651 80,-257 27,-981 132,892-113,0-6,-102-5,361-31,551-74,-585 86,-19 2,-363 50,-2-12,-207-9,465-19,2 1,0 0,0-2,0 0,0-2,0 0,1-2,-1 0,-1-2,22 7,1 0,-1 0,1 0,-1 0,1 0,-1 0,1 0,-1 0,1 0,-1 0,1-1,-1 1,1 0,0 0,-1-1,1 1,-1 0,1 0,-1-1,1 1,0-1,-1 1,1 0,0-1,-1 1,1-1,0 1,0 0,-1-1,1 1,0-1,0 1,0-1,0 1,0-1,0 1,0-1,-1 1,1-1,1 1,-1-1,0 1,0-1,0 1,0-1,0 1,0-1,1 1,-1-1,0 1,0-1,1 1,-1-1,0 1,1 0,27-15,39-6,1 3,1 3,33-2,-59 10,212-27,138 3,-73 4,-664 58,4 2,-272-11,858-42,466-19,253 11,-885 28,0-3,0-4,6-5,-132 6,-252 7,-100 21,-336 47,519-48,199-19,24-1,29-2,704-73,471-19,-1076 88,-138 9,-74 10,-515 54,-3-26,-64-26,582-22,78-1,166-19,683-79,-780 99,661-46,-811 65,-1368 153,1434-164,-161 12,-145-7,284-12,35 6,0-1,1 0,-1 1,0-1,1 0,-1 0,1 1,-1-1,0 0,1 0,-1 0,1 1,-1-1,1 0,-1 0,1 0,-1 0,1 0,-1 0,0 0,1 0,-1 0,1 0,-1 0,1-1,-1 1,1 0,-1 0,0 0,1 0,-1-1,1 1,-1 0,0 0,1-1,-1 1,0 0,1-1,-1 1,0 0,0-1,1 1,-1-1,0 1,0 0,1-1,-1 1,0-1,0 1,0-1,0 1,0-1,0 1,0 0,0-1,0 1,0-1,0 1,0-1,0 1,0-1,0 1,0-1,-1 1,1 0,0-1,0 1,-1-1,1 1,0 0,274-51,1 12,94 6,-339 30,826-48,-767 45,-435 18,246-5,-936 71,995-75,24-3,-1 1,1 1,0 1,0 0,0 1,0 1,1 1,-1 0,17-6,-1 0,0 0,1 1,-1-1,0 0,1 0,-1 1,1-1,-1 0,0 1,1-1,-1 0,1 1,-1-1,1 1,-1-1,1 1,0-1,-1 1,1-1,0 1,-1-1,1 1,0 0,0-1,-1 1,1 0,0-1,0 1,0 0,0-1,0 1,0 0,0-1,0 1,0 0,0-1,0 1,0 0,1-1,-1 1,0-1,0 1,1 0,-1-1,0 1,1-1,-1 1,1-1,-1 1,1-1,-1 1,1-1,-1 1,1-1,-1 0,1 1,-1-1,1 0,0 0,-1 1,1-1,-1 0,1 0,0 0,-1 0,1 0,0 0,0 0,111 27,149 0,142-7,-245-14,1298 10,-1068-17,-795 17,-82 27,338-29,-1098 138,1222-148,-180 26,-152-1,785-72,1012-87,-1246 119,-26 0,1 7,51 10,-134 10,-84-16,0 1,0 0,1-1,-1 1,0 0,0 0,0-1,0 1,0 0,0 0,0-1,0 1,0 0,0 0,0-1,-1 1,1 0,0-1,0 1,-1 0,1-1,-1 1,1 0,0-1,-1 1,1-1,-1 1,1 0,-1-1,0 0,1 1,-1-1,1 1,-1-1,0 0,1 1,-1-1,0 0,0 0,1 1,-1-1,0 0,1 0,-1 0,0 0,0 0,1 0,-1 0,0 0,0 0,1-1,-1 1,-243 47,-853 99,741-105,356-41,-925 87,871-86,42-6,36-2,616-94,806-20,-1132 102,811-18,-659 16,-452 24,-35 2,-397 50,-1432 179,1292-164,-209-13,701-56,42-6,42-8,285-66,275-38,302-11,1151-62,-953 148,-933 49,-115 0,-32 0,-105 7,-1283 86,-47-61,606-55,640-9,192 25,0-1,-1 1,1-1,-1 1,1-1,0 1,-1-1,1 1,-1-1,0 1,1-1,-1 0,1 1,-1-1,0 0,0 0,1 1,-1-1,0 0,0 0,0 1,0-1,0 0,0 0,0 1,0-1,0 0,0 0,0 1,0-1,-1 0,1 0,0 1,0-1,-1 0,1 1,-1-1,1 0,0 1,-1-1,1 1,-1-1,0 0,1 1,-1-1,1 1,-1 0,0-1,1 1,-1 0,0-1,0 1,1 0,-2-1,173-42,268-23,2 18,119 16,1003 11,-1459 22,-77-1,332 18,-342-12,-38 1,-401 40,-1562 70,1675-112,284-15,64-3,276-52,214-11,787-47,-734 70,-567 51,-29 1,-518 19,2 24,-81 35,447-56,-53 13,206-28,29-3,424-6,-385 1,1211-74,-1124 70,124-7,112-25,-328 22,-74 4,-57 7,0 4,-1 3,1 3,-28 8,80-10,-216 30,-142 43,293-50,138-45,55-20,-1-4,-3-5,17-15,-87 47,0-1,-2-2,0 0,-1-2,-1 0,-1-2,-1 0,-1-2,-1 0,12-21,-30 45,-1 1,0 1,1-1,-1 0,0 1,1-1,-1 1,0-1,1 0,-1 1,1-1,-1 0,1 1,-1-1,1 0,-1 0,1 1,-1-1,1 0,-1 0,1 0,0 0,-1 0,1 0,-1 0,1 0,-1 0,1 0,-1 0,1 0,0 0,-1 0,1 0,-1-1,1 1,-1 0,1 0,-1-1,1 1,-1 0,1-1,-1 1,0-1,1 1,-1 0,0-1,1 1,-1-1,0 1,1-1,-1 1,0-1,0 1,0-1,1 1,-1-1,0 0,0 1,0-1,0 1,0-1,0 1,0-1,0 0,0 1,0-1,0 1,-1-1,1 1,0-1,-3 29,0-1,-2 0,-1 0,-1 0,-1-1,-2 0,-4 7,11-24,-34 84,14-39,2 1,2 0,3 2,-6 44,20-91,0 0,1 0,1 0,-1 0,2 0,-1 0,1 0,1 0,0 0,0 0,1 0,0-1,5 10,-7-19,0 1,0-1,1 1,-1-1,0 0,0 1,0-1,1 0,-1 0,0 0,0 0,0 0,1 0,-1 0,0-1,0 1,0 0,1-1,-1 1,0-1,0 1,0-1,0 1,0-1,0 0,0 1,0-1,0 0,0 0,0 0,-1 0,1 0,0 0,-1 0,1 0,0 0,-1 0,0 0,1 0,-1-1,1 1,-1 0,0 0,0 0,0-1,0 1,0 0,0 0,0 0,0-1,0 1,-1 0,1 0,1-1,14-48,-3-1,-1 0,-3-1,2-47,-4 16,4 1,19-78,-14 125,-15 35,1-1,-1 1,1 0,-1-1,0 1,1 0,-1 0,1-1,-1 1,1 0,-1 0,0 0,1 0,-1 0,1-1,-1 1,1 0,-1 0,1 0,-1 0,1 0,-1 0,1 1,-1-1,1 0,-1 0,1 0,-1 0,1 1,-1-1,1 0,-1 0,0 1,1-1,-1 0,1 1,-1-1,0 0,1 1,-1-1,0 0,0 1,1-1,-1 1,0-1,0 1,0-1,1 1,-1-1,0 1,0-1,0 1,0-1,0 1,0-1,0 1,0-1,0 1,0-1,0 1,-1-1,1 0,0 1,0-1,0 1,0-1,-1 1,1-1,0 1,-1-1,5 30,-3 0,0 0,-2 0,-1 0,-1 0,-2 2,-5 61,2 17,5 1,5-1,10 65,-7-147,0-1,2 0,1 0,1 0,2-1,0-1,11 16,-22-39,0-1,0 1,0-1,1 0,-1 1,1-1,-1 1,1-1,0 0,-1 1,1-1,0 0,0 0,0 0,0 1,0-1,0 0,0 0,0 0,0-1,1 1,-1 0,0 0,1-1,-1 1,0-1,1 1,-1-1,1 1,-1-1,1 0,-1 0,1 0,-1 0,1 0,-1 0,1 0,-1 0,1-1,-1 1,0 0,1-1,-1 1,1-1,-1 0,0 1,0-1,1 0,-1 0,0 0,0 0,0 0,1 0,32-131,-25 59,-3 0,-3 0,-5-35,2 64,-1 43,1 1,-1-1,1 1,-1-1,1 1,0-1,-1 1,1-1,0 1,0-1,-1 1,1-1,0 1,0-1,0 0,0 1,0-1,0 1,-1-1,1 0,1 1,-1-1,0 1,0-1,0 0,0 1,0-1,0 1,1-1,-1 1,0-1,1 1,-1-1,0 1,1-1,-1 1,0-1,1 1,-1-1,1 1,-1 0,1-1,-1 1,1 0,-1-1,1 1,-1 0,1 0,0 0,-1-1,1 1,-1 0,1 0,0 0,-1 0,1 0,0 0,4 16,-1 1,-1-1,0 1,-2 0,1 0,-2-1,-1 13,1 1,1 270,14-224,-39-121,-108-270,105 265,3-1,2-1,2-1,2-1,3-1,3 0,1-1,3 0,3 0,2-1,3 1,2-1,2-1,18-47,5 0,30-73,-56 174,6-19,-28 44,-9 24,2 1,2 2,2 0,2 1,3 2,1 0,3 1,2 0,3 1,1 0,2 26,11-57,5-33,8-35,2-35,-3 0,4-76,-3 19,1 50,3 2,4 0,4 2,13-21,-25 59,-33 106,-3-15,1-7,1 0,2 0,2 2,2 0,1 0,3 1,0 0,1 38,16-39,2-56,14-170,-3-26,-6-153,-19 171,2 193,1 0,-1 1,0-1,1 0,-1 0,0 1,1-1,-1 0,0 0,0 0,0 0,0 1,0-1,0 0,0 0,0 0,0 0,0 1,0-1,0 0,-1 0,1 0,0 1,-1-1,1 0,0 0,-1 1,1-1,-1 0,1 1,-1-1,0 0,1 1,-1-1,0 1,1-1,-1 1,0-1,1 1,-1 0,0-1,0 1,0 0,1 0,-1 0,0-1,0 1,0 0,1 0,-1 0,0 0,0 0,0 0,0 1,1-1,-1 0,0 0,0 0,0 1,1-1,-1 1,0-1,0 0,0 1,-11 17,1 0,1 1,0 0,1 0,1 1,1 0,1 1,1 0,1 0,0 0,2 0,0 0,1 1,2-1,1 16,-2-28,0 1,1 0,0-1,0 1,1-1,0 1,1-1,0 0,0 1,1-2,1 2,-5-9,0 0,1-1,-1 1,0 0,1-1,-1 1,1 0,-1-1,1 1,-1-1,1 1,-1-1,1 1,0-1,-1 1,1-1,0 0,-1 1,1-1,0 0,0 1,-1-1,1 0,0 0,0 0,-1 0,1 0,0 0,0 0,-1 0,1 0,0 0,0 0,0 0,-1-1,1 1,0 0,-1 0,1-1,0 1,-1-1,1 1,0-1,-1 1,1-1,-1 1,1-1,-1 1,1-1,-1 0,1 1,-1-1,1 0,-1 1,0-1,0 0,1 0,17-43,17-169,-29-94,1 279,-7 28,0 0,0 1,0-1,0 0,0 1,0-1,0 0,0 1,0-1,0 0,1 0,-1 1,0-1,0 0,0 1,0-1,1 0,-1 0,0 1,0-1,0 0,1 0,-1 0,0 1,1-1,-1 0,0 0,0 0,1 0,-1 1,0-1,1 0,-1 0,0 0,1 0,-1 0,0 0,1 0,-1 0,0 0,0 0,1 0,-1 0,0 0,1 0,-1-1,0 1,1 0,-1 0,0 0,1 0,-1 0,0-1,0 1,1 0,-1 0,0-1,-9 131,3-98,-53 231,43-218,16-45,0 0,0-1,0 1,0 0,1 0,-1-1,0 1,0-1,0 1,0 0,0-1,0 1,0 0,0-1,0 1,0 0,0-1,0 1,0 0,0-1,-1 1,1 0,0-1,0 1,0 0,0-1,-1 1,1 0,0 0,0-1,-1 1,1 0,0 0,0-1,-1 1,1 0,0 0,-1 0,1-1,0 1,-1 0,1 0,0 0,-1 0,1 0,0 0,-1 0,1 0,0 0,-1 0,1 0,0 0,-1 0,1 0,0 0,-1 0,1 0,0 0,-1 1,1-1,0 0,-1 0,1 0,0 1,-1-1,1 0,0 0,0 1,-1-1,1 0,-4-31,5-272,32 86,-20 178,-19 56,-81 264,86-278,4 56,-1-59,0 0,-1-1,1 1,0-1,0 0,-1 1,1-1,-1 0,1 0,0 0,-1 0,0 0,1-1,-1 1,0 0,1-1,-1 1,0 0,0-1,0 0,0 1,-1-1,1 1,0-3,0 3,19-37,-2-2,-1 0,-3 0,-1-2,-2 0,1-9,-11 43,29-150,-31 158,0 1,1-1,-1 1,0-1,1 1,-1-1,0 0,0 0,1 1,-1-1,0 0,0 0,1 0,-1 0,0 0,0 0,0 0,1 0,-1 0,0 0,0 0,0 0,1-1,-1 1,0 0,1-1,-1 1,0 0,0-1,1 1,-1-1,1 1,-1-1,0 1,1-1,-1 0,1 1,-1-1,1 0,0 1,-1-1,1 0,0 1,-1-1,1 0,0 0,0 1,0-1,0 0,-1 0,1 0,0 1,0-1,1 0,-1 0,0 0,0 1,0-1,0 0,1 0,-1 1,0-1,1 0,-11 16,1 0,0 0,1 1,1 0,0 1,1-1,1 1,1 0,0 1,1-1,1 1,1 0,0-1,2 1,0 0,2 12,16-69,33-214,-51 252,-1 0,1 0,0-1,0 1,0 0,-1 0,1 0,-1-1,1 1,-1 0,1-1,-1 1,0-1,0 1,1 0,-1-1,0 1,0-1,-1 1,1-1,0 1,0 0,-1-1,1 1,-1 0,1-1,-1 1,1 0,-1-1,0 1,0 0,0 0,1 0,-1 0,0 0,0 0,-1 0,1 0,0 0,0 1,0-1,-1 0,1 1,0-1,0 1,-1-1,1 1,-1-1,1 1,0 0,-1 0,1 0,-1 0,1 0,-1 0,-7 5,0 1,0-1,1 2,-1-1,1 1,1 1,-1-1,1 1,0 0,1 1,0 0,1 0,0 0,0 1,-3 8,3-10,1 0,0 0,0 1,1-1,0 1,1 0,0-1,0 1,1 0,0 0,0 0,1 0,0 1,1-1,0 0,0 0,1-1,0 1,1 0,0 0,0-1,1 0,0 0,0 0,1 0,2 1,-4-4,1-1,0 1,1-1,-1-1,1 1,0-1,0 1,0-1,0-1,0 1,1-1,-1 0,1 0,-1 0,1-1,0 0,0 0,0 0,0-1,-1 0,1 0,0-1,0 1,0-1,0-1,2 0,-3-2,1-1,-1 0,0 0,-1 0,1-1,-1 1,0-1,0 0,-1-1,0 1,0-1,0 1,-1-1,0 0,0 0,-1 0,1 0,-2 0,1 0,-1 0,0-3,1 7,-1 0,1 0,-1 0,1 0,-1 0,0 0,0 0,0 0,-1 0,1 0,-1 0,0 0,1 0,-1 1,0-1,-1 0,1 0,0 1,-1-1,0 1,0-1,1 1,-1 0,0-1,-1 1,1 0,0 0,-3-1,2 5,1-1,-1 0,0 1,0-1,1 1,-1 0,1 0,0 0,-1 0,1 0,0 1,0-1,0 0,1 1,-1 0,0-1,1 1,0 0,0 0,-1 3,-1 0,-12 29,2 2,2 0,1 0,2 1,2 0,1 0,2 0,1 1,2 0,5 29,-4-42,2 0,1 1,0-1,2-1,1 1,2-1,0-1,1 1,1-2,2 1,0-2,2 0,0 0,9 8,-22-27,1 1,-1-1,1 0,0 0,0 0,0 0,0-1,0 1,0-1,1 0,-1 0,1 0,0-1,0 1,0-1,-1 1,1-1,0-1,0 1,1-1,-1 1,0-1,0 0,0 0,0-1,0 1,0-1,0 0,0 0,0-1,0 1,-1-1,1 1,0-1,-1-1,1 1,-1 0,0-1,0 1,1-2,1-1,-1-1,0 1,0-1,0 0,0 0,-1 0,0 0,-1-1,1 1,-1-1,-1 0,1 0,-1 1,0-8,-1 13,0 1,0 0,0-1,0 1,0-1,0 1,0-1,-1 1,1-1,0 1,0 0,-1-1,1 1,0-1,0 1,-1 0,1-1,0 1,-1 0,1-1,-1 1,1 0,0 0,-1-1,1 1,-1 0,1 0,-1 0,1 0,0 0,-1-1,1 1,-1 0,1 0,-1 0,1 0,-1 0,1 0,-1 1,1-1,-1 0,1 0,-1 0,1 0,0 0,-1 1,1-1,-1 0,1 0,0 1,-1-1,1 0,0 1,-1-1,1 0,0 1,-1-1,1 1,0-1,0 0,-1 1,1 0,-24 24,-97 173,116-191,2 0,-1 0,1 1,0-1,1 1,0 0,0 0,0 0,1 0,0 0,1 0,0 0,0 1,1-1,0 0,0 0,1 0,0 0,1-1,-1 1,1 0,1-1,-1 0,2 0,-1 0,0 0,1-1,1 1,-1-1,6 5,5-3,-1 0,2-1,-1 0,1-1,0-1,0-1,0 0,0-2,1 0,0 0,-1-2,1 0,-1-1,15-3,48-13,-80 17,0 0,0 1,-1-1,1 0,0 1,0-1,0 0,0 1,1-1,-1 1,0-1,0 0,0 1,0-1,0 0,0 1,0-1,1 0,-1 0,0 1,0-1,0 0,1 1,-1-1,0 0,0 0,1 1,-1-1,0 0,1 0,-1 0,0 0,1 1,-1-1,0 0,1 0,-1 0,0 0,1 0,-1 0,0 0,1 0,-1 0,0 0,1 0,-1 0,0 0,-30 21,-267 143,214-93,83-71,-1 0,1 1,-1-1,1 1,-1-1,1 1,-1 0,1-1,-1 1,1-1,0 1,-1 0,1-1,0 1,0 0,-1-1,1 1,0 0,0-1,0 1,0 0,0 0,0-1,0 1,0 0,0 0,0-1,1 1,-1 0,0-1,0 1,1 0,-1-1,0 1,1-1,-1 1,1 0,-1-1,1 1,-1-1,1 1,-1-1,1 1,-1-1,1 0,0 1,-1-1,1 0,0 1,-1-1,1 0,0 0,-1 0,1 1,0-1,-1 0,1 0,0 0,0 0,0 0,44-5,1-12,-41 14,1 0,-1 1,1 0,-1 0,1 0,0 1,-1-1,1 1,0 1,0-1,0 1,0 0,0 0,0 1,0 0,3 1,79 40,-70-31</inkml:trace>
  <inkml:trace contextRef="#ctx0" brushRef="#br0" timeOffset="92923.288">7841 10494,'8'-14,"1"0,1 1,0 0,1 1,0 0,1 0,8-5,53-59,-71 71,1 1,-1-1,0 0,-1 0,1 0,-1 0,0-1,0 1,-1 0,1 0,-1-1,-1 1,1 0,0 0,-1-1,0 1,-1 0,1 0,-1 0,0 0,0 0,0 1,-1-1,0 0,0 1,0 0,0 0,-1 0,1 0,-2 0,3 1,0 0,0 1,0-1,1 0,-1 0,1 0,-1 0,1-1,0 1,1 0,-1 0,0-1,1 1,0 0,0-1,0 1,0 0,0-1,1 1,-1 0,1 0,0-1,0 1,0 0,0 0,1 0,-1 0,1 0,0 0,0 0,0 1,0-1,0 1,1 0,-1-1,1 1,0 0,-1 0,1 0,0 1,1-1,1 0,0-1,0 0,0 0,0-1,-1 1,1-1,-1 0,0 0,0-1,-1 1,1-1,-1 0,0 0,0 0,0 0,-1-1,0 1,0 0,0-1,-1 0,1 1,-2-1,1 0,0 0,-1 0,0-1,-1 6,1 0,0 0,0 1,-1-1,1 0,0 0,-1 0,1 1,0-1,-1 0,1 1,-1-1,0 0,1 1,-1-1,1 1,-1-1,0 1,0-1,1 1,-1-1,0 1,0 0,1-1,-1 1,0 0,0 0,0 0,1-1,-1 1,0 0,0 0,0 0,0 0,0 1,1-1,-1 0,0 0,0 0,0 1,1-1,-1 0,0 1,0-1,1 1,-1-1,0 1,1-1,-1 1,0 0,-36 30,35-29,-162 201,157-194,0 0,1 0,0 0,0 1,2 0,-1 1,1-1,0 1,1-1,0 1,1 0,1 0,-1 0,2 0,-1 1,2 3,-1-14,0 0,0-1,0 1,0 0,0-1,0 1,0 0,1 0,-1-1,0 1,0 0,1-1,-1 1,1 0,-1-1,0 1,1-1,-1 1,1-1,-1 1,1-1,0 1,-1-1,1 1,-1-1,1 0,0 1,-1-1,1 0,0 0,0 1,-1-1,1 0,0 0,0 0,-1 0,1 0,0 0,-1 0,1 0,0 0,0 0,-1-1,1 1,0 0,-1 0,1-1,0 1,-1 0,1-1,0 1,-1-1,1 1,-1-1,1 1,-1-1,1 1,-1-1,1 1,-1-1,0 0,1 1,-1-1,30-41,3-115,-30 151,-1-1,0 1,0-1,0 1,-1-1,0 0,-1 1,1-1,-1 0,0 0,-1 0,0 1,0-1,0 0,-1 1,0-1,0 1,-1-1,1 1,-1 0,-1 0,1 1,-1-1,0 0,-1 1,1 0,-1 0,0 1,0-1,-2-1,2 3,1 0,0 1,-1-1,0 1,0-1,1 1,-1 1,-1-1,1 1,0 0,0 0,0 0,-1 1,1 0,0 0,0 0,-1 0,1 1,0 0,0 0,0 1,0-1,0 1,0 0,-4 3,-5 3,1 0,0 2,0-1,0 2,2 0,-1 0,1 1,1 0,0 1,1 0,-5 11,10-18,0 0,1 1,0 0,0-1,1 1,-1 0,2 0,-1 1,1-1,0 0,0 0,1 1,0-1,0 1,1-1,0 0,0 0,1 1,0-1,0 0,1 0,0-1,0 1,0-1,1 1,1 1,2-3,0 0,0 0,0 0,1-1,0 0,0 0,0-1,0 0,1-1,-1 1,1-2,0 1,-1-1,1-1,0 1,0-1,-1-1,1 0,0 0,-1-1,1 0,-1 0,1-1,-1 0,2-1,-1-1,-1 0,1-1,-1 1,0-2,-1 1,0-1,0 0,0 0,-1-1,0 0,-1 0,1-1,-1 1,-1-1,0 0,0 0,1-8,-7 5,-7 32,8-16,1 0,-1 0,1 0,0 0,0 0,1 0,-1 0,1 0,0 0,0 0,0-1,0 1,1 0,-1 0,1-1,0 1,0-1,1 0,-1 1,1-1,-1 0,1 0,0-1,0 1,0-1,1 1,-1-1,0 0,1 0,0-1,-1 1,1-1,0 1,0-1,0 0,0-1,-1 1,1-1,0 0,1 0,-1 0,0 0,-1-1,1 1,0-1,0 0,1-1,-1 2,-1 0,1 0,-1 0,1-1,-1 0,0 0,1 0,-1 0,0 0,1-1,-1 1,0-1,0 0,0 0,0 0,-1 0,1 0,-1-1,1 1,-1-1,0 0,0 0,0 0,0 0,0 0,-1 0,1 0,-1-1,0 1,0 0,0-1,-1 1,1-1,-1 1,0-1,1 1,-2-1,1 1,0-1,-1 1,0-1,0 1,-1-4,-56-79,50 54,8 27,0 1,-1-1,0 1,0-1,0 0,0 1,-1 0,0-1,0 1,0 0,0 0,-1 0,1 0,-1 1,0-1,0 1,-1-1,1 1,-1 0,1 0,-1 1,0-1,0 1,0 0,-2-1,-125-24,-13 6,128 17,-1 1,1 1,-1 0,0 1,0 1,0 0,0 1,0 1,-1 1,-139 28,157-30,1-1,0 0,-1 0,1 1,0-1,-1 1,1-1,-1 0,1 1,0-1,-1 1,1-1,-1 1,0 0,1-1,-1 1,1-1,-1 1,0 0,0-1,1 1,-1 0,0 0,0-1,0 1,0 0,0-1,0 1,0 0,0 0,0-1,0 1,0 0,0-1,0 1,0 0,-1-1,1 1,0 0,-1-1,1 1,0 0,-1-1,1 1,-1-1,1 1,-1-1,1 1,-1-1,1 1,-1-1,0 0,1 1,-1-1,0 0,1 1,-1-1,0 0,1 0,-1 0,0 1,1-1,-1 0,0 0,0 0,1 0,-1 0,164-33,198-55,-275 56,-86 32,-1 0,1 0,-1 0,1 0,-1 0,1 0,-1 0,1 1,-1-2,1 1,-1 0,1 0,-1 0,1 0,-1 0,1 0,-1 0,1-1,-1 1,1 0,-1 0,1-1,0 1,-1 0,1 0,0-1,-1 1,1-1,-1 1,1 0,0-1,0 1,-1-1,1 1,0-1,0 1,0 0,-1-1,1 1,0-1,0 1,0-1,0 1,0-1,0 1,0-1,0 1,0-1,0 1,0-1,1 1,-1-1,0 1,0-1,0 1,1-1,-1 1,0-1,0 1,1 0,-1-1,0 1,1-1,-1 1,0 0,1-1,-1 1,1 0,-1-1,-41 2,-63 14,0 5,2 4,-13 9,-17 3,-315 78,694-155,427-56,-659 95,69 9,-95 10,-128 37,91-40,-785 221,810-228,60-1,425-63,-292 54,-251 7,1 3,-1 4,-37 12,90-18,-110 14,0-7,-1-5,-71-9,204 2,6 0,-46-5,46 5,-1 0,0 0,0 0,1 0,-1 0,0 0,0 0,1-1,-1 1,0 0,1 0,-1-1,0 1,1 0,-1-1,1 1,-1-1,0 1,1-1,-1 1,1-1,-1 1,1-1,-1 0,1 1,0-1,-1 0,1 1,0-1,0 0,-1 1,1-1,0 0,0 0,0 1,0-1,0 0,0 1,0-1,0 0,0 0,0 1,0-1,0 0,1 0,-1 1,0-1,1 0,-1 1,0-1,1 0,-1 1,1-1,-1 1,1-1,0 0,74-43,-75 43,0 1,0-1,0 1,0-1,0 1,0-1,0 1,0-1,-1 1,1-1,0 1,0 0,-1-1,1 1,0-1,-1 1,1 0,0-1,-1 1,1 0,0-1,-1 1,1 0,-1 0,1-1,-1 1,1 0,-1 0,1 0,0 0,-1 0,1-1,-1 1,1 0,-1 0,1 0,-1 0,1 0,-1 1,1-1,-1 0,1 0,-1 0,1 0,-1 0,1 1,-1-1,1 0,0 0,-1 1,1-1,-1 0,1 1,0-1,-1 0,1 1,0-1,-1 1,1-1,0 0,0 1,0-1,-1 1,1 0,-273 91,166-39,-37-19,-82 28,208-60,50-15,-21 8,121-48,-131 47,-20 9,-231 89,182-68,104-30,453-170,-472 171,0-1,-1-1,0 0,0-2,0 1,-1-2,-1 0,1-1,5-6,-19 16,0 0,0 0,0 0,0 0,0 0,0-1,-1 1,1 0,0-1,-1 1,1 0,-1-1,1 1,-1-1,1 1,-1-1,0 1,0-1,0 1,0-1,0 1,0-1,-1 1,1-1,0 1,-1-1,1 1,-1-1,1 1,-1-1,0 1,0 0,1 0,-1-1,0 1,0 0,0 0,0 0,-1 0,1 0,0 0,0 0,-1 0,1 1,0-1,-1 0,1 1,-1-1,1 1,-1 0,1-1,-1 1,1 0,-2 0,-17 0,-1 1,0 1,0 0,0 2,1 1,0 0,-20 8,-31 8,-162 28,234-50,-1 1,0-1,0 1,1-1,-1 1,0-1,0 0,0 1,0-1,0 1,0-1,0 0,0 1,0-1,0 1,0-1,0 0,-1 1,1-1,0 1,0-1,0 1,-1-1,1 1,0-1,-1 1,1-1,-1 1,1-1,0 1,-1-1,1 1,-1 0,1-1,-1 1,1 0,-1 0,1-1,-1 1,0 0,1 0,-1 0,1-1,-1 1,0 0,1 0,-1 0,1 0,-1 0,0 0,1 0,-1 1,1-1,-1 0,0 0,1 0,-1 1,0-1,45-29,248-116,-203 100,-90 44,1 0,-1 1,1-1,0 0,-1 1,1-1,-1 1,0-1,1 1,-1-1,1 1,-1-1,0 1,1-1,-1 1,0 0,0-1,1 1,-1 0,0 0,0 0,0-1,1 1,-1 0,0 0,0 0,1 0,-1 0,0 0,0 1,0-1,1 0,-1 0,0 1,0-1,1 0,-1 1,0-1,1 0,-1 1,0 0,-2-1,-455 127,440-129,46-13,241-80,-153 59,147-37,-235 61,-28 12,-1 0,1 0,0 0,-1 0,1 0,0 0,-1 0,1 0,0 0,-1 0,1-1,0 1,-1 0,1 0,0 0,0 0,-1 0,1-1,0 1,-1 0,1 0,0 0,0-1,-1 1,1 0,0 0,0-1,0 1,0 0,-1-1,1 1,0 0,0 0,0-1,0 1,0 0,0-1,0 1,0 0,0-1,0 1,0 0,0-1,0 1,0 0,0-1,0 1,0 0,0-1,0 1,0 0,1 0,-1-1,0 1,0 0,0-1,-169 31,144-24,-60 12,-1-3,-82 4,169-20,-1 1,0 0,0-1,0 1,1 0,-1-1,0 1,0 0,0-1,0 1,0 0,0-1,0 1,1-1,-1 1,0 0,0-1,-1 1,1 0,0-1,0 1,0-1,0 1,0 0,0-1,0 1,-1 0,1-1,0 1,0 0,0-1,-1 1,1 0,0-1,-1 1,1 0,0 0,0 0,-1-1,1 1,0 0,-1 0,1 0,-1 0,1-1,0 1,-1 0,1 0,0 0,-1 0,1 0,-1 0,1 0,31-19,197-90,-229 109,1 0,-1 0,0-1,1 1,-1 0,0-1,1 1,-1 0,0-1,1 1,-1-1,1 0,-1 1,1-1,-1 1,1-1,-1 0,1 1,-1-1,1 0,0 1,0-1,-1 0,1 0,0 1,0-1,0 0,0 0,0 1,0-1,0 0,0 0,0 1,0-1,0 0,0 0,1 0,-1 1,0-1,0 0,1 1,-1-1,1 0,-1 1,0-1,1 0,0 1,-1-1,1 1,-1-1,1 1,-1-1,1 1,0 0,-1-1,1 1,0 0,0-1,-1 1,1 0,0 0,0 0,0-1,-163 22,149-19,-4 2,-1-2,1 0,0-1,0 0,-1-2,1 0,0-1,-8-2,24 3,0 0,1 0,-1 0,0 0,1 0,-1 0,0-1,1 1,-1 0,1 0,0-1,0 1,-1 0,1 0,0-1,0 1,0 0,0-1,0 1,0 0,1-1,-1 1,0 0,1 0,-1-1,1 1,-1 0,1 0,0 0,-1 0,1-1,0 1,0 0,0 0,0 1,0-1,0 0,0 0,0 0,0 1,0-1,0 0,0 1,1-1,-1 1,0-1,0 1,1 0,0 0,91-56,-77 48,0 0,0-1,0-1,-1-1,-1 0,0-1,0 0,10-13,-23 24,0 1,-1-1,1 1,-1-1,1 1,-1-1,1 1,-1-1,1 1,-1-1,1 1,-1-1,0 0,1 1,-1-1,0 0,0 0,0 1,1-1,-1 0,0 1,0-1,0 0,0 0,0 1,0-1,0 0,-1 1,1-1,0 0,0 0,0 1,-1-1,1 0,0 1,-1-1,1 1,-1-1,1 0,-1 1,1-1,-1 1,1-1,-1 1,1-1,-1 1,0 0,1-1,-1 1,0 0,1-1,-1 1,0 0,1 0,-1 0,0 0,1-1,-1 1,0 0,0 0,1 0,-1 1,0-1,0 0,1 0,-1 0,0 0,1 1,-1-1,0 1,-56 9,-87 38,95-30,0-1,-1-3,0-2,-24 1,49-15,31-12,212-90,-173 85,169-9,-161 25,1 2,-1 2,1 3,-1 2,0 2,-1 2,0 3,-1 2,0 3,20 10,-65-26,-1-1,0 1,0 0,0 1,0-1,0 1,-1 0,1 0,-1 0,1 1,-1 0,0-1,-1 1,1 1,-1-1,1 0,-1 1,-1 0,1 0,-1 0,0 0,0 0,0 0,-1 1,1-1,-1 0,-1 1,1-1,-1 1,0-1,0 1,0-1,-1 1,-1 4,-7 1,0 0,-1-2,0 1,-1-1,1 0,-2-1,1-1,-1 0,-1 0,1-1,-1-1,0 0,0 0,-13 1,-19 9,-1-3,-1-2,1-2,-1-2,-1-2,-37-2,327-27,-145 12,166-8,-223 28,-40-7,1 0,0 0,-1 0,1 1,-1-1,1 0,-1 0,1 1,-1-1,1 0,-1 1,1-1,-1 0,1 1,-1-1,0 1,1-1,-1 1,0-1,1 1,-1-1,0 1,0-1,1 1,-1 0,0-1,0 1,0-1,0 1,0 0,0-1,0 1,0-1,0 1,0-1,0 1,0 0,0-1,-1 1,1-1,0 1,0-1,-1 1,1-1,0 1,-1-1,1 1,0-1,-1 1,1-1,-1 1,1-1,0 0,-1 1,1-1,-1 0,0 1,1-1,-1 0,1 0,-1 0,-20 16,-1-2,-1 0,0-2,-1-1,0 0,-23 5,10-2,-160 66,196-80,1 0,-1 0,1 0,-1 0,1 0,-1 1,1-1,-1 0,1 0,-1 0,1 0,-1 1,1-1,-1 0,1 0,-1 1,1-1,-1 0,1 1,0-1,-1 0,1 1,0-1,-1 1,1-1,0 1,-1-1,1 1,0-1,0 1,0-1,-1 1,1-1,0 1,0-1,0 1,0-1,0 1,0-1,0 1,0-1,0 1,0-1,1 1,-1-1,0 1,0-1,0 1,1-1,-1 1,0-1,0 1,1-1,-1 1,0-1,1 0,-1 1,1-1,-1 0,0 1,1-1,-1 0,1 1,-1-1,1 0,-1 0,1 0,-1 1,1-1,-1 0,42 4,279-59,-100 11,-80 15,-177 32,-428 116,332-84,132-35,-1 0,1-1,-1 1,1 0,-1 0,1-1,0 1,-1 0,1 0,-1 0,0 0,1 0,-1 0,1 0,-1 0,1 0,-1 0,1 0,-1 0,1 0,-1 0,1 1,-1-1,1 0,0 0,-1 1,1-1,-1 0,1 0,-1 1,1-1,0 0,-1 1,1-1,0 1,-1-1,1 0,0 1,0-1,-1 1,1-1,0 1,0-1,0 1,0-1,0 1,-1-1,1 1,0-1,0 1,0-1,0 1,1-1,-1 1,0-1,0 1,0-1,0 1,0-1,1 1,-1-1,0 1,0-1,1 1,-1-1,0 0,1 1,-1-1,0 0,1 1,39 0,284-72,-95 13,-304 62,-203 43,316-40,-6-9,1-2,-1-2,0-1,-1-1,31-12,29-8,223-78,-292 95,-26 9,-173 71,-269 88,351-132,155-29,127-35,96-35,-53 12,-88 16,-142 46,-1 0,1 0,-1 0,1 0,0-1,-1 1,1 0,-1 0,1-1,0 1,-1 0,1 0,0-1,-1 1,1 0,0-1,0 1,-1 0,1-1,0 1,0-1,-1 1,1 0,0-1,0 1,0-1,0 1,0-1,0 1,0 0,0-1,0 1,0-1,0 1,0-1,0 1,0-1,0 1,0 0,0-1,0 1,1-1,-1 1,0 0,0-1,1 1,-1-1,0 1,0 0,1-1,-1 1,0 0,1 0,-1-1,1 1,-1 0,0 0,1-1,-44 2,-279 78,217-49,100-29,-75 22,0-3,-1-4,-66 4,147-20,1 0,-1-1,0 1,0 0,0 0,0 0,1-1,-1 1,0 0,0 0,0 0,0-1,0 1,0 0,0 0,0-1,0 1,0 0,0 0,1-1,-1 1,0 0,-1 0,1-1,0 1,0 0,0 0,0 0,0-1,0 1,0 0,0 0,0-1,0 1,-1 0,1 0,0 0,0-1,33-13,-29 12,418-169,-319 115,-102 54,-1 1,1 0,-1 0,0 0,0 0,0 0,0 0,0-1,0 1,0 0,0 0,0 0,0 0,-1 0,1-1,0 1,-1 0,1 0,-1 0,1 0,-1 0,0 0,1 0,-1 0,0 1,0-1,0 0,1 0,-1 1,0-1,0 0,0 1,0-1,0 1,0-1,0 1,-1-1,1 1,0 0,0 0,0-1,0 1,0 0,-1 0,1 0,0 0,0 1,0-1,0 0,0 0,0 1,-1-1,1 0,0 1,0 0,-192 30,139-18,-126 31,179-45,1 1,-1 0,1 0,-1 0,1 0,-1-1,0 1,1 0,-1 0,1 0,-1 0,0 0,1 1,-1-1,1 0,-1 0,1 0,-1 0,0 1,1-1,-1 0,1 0,-1 1,1-1,-1 1,1-1,-1 0,1 1,0-1,-1 1,1-1,0 1,-1-1,1 1,0-1,-1 1,1-1,0 1,0-1,0 1,0 0,0-1,-1 1,1-1,0 1,0 0,0-1,1 1,-1-1,0 1,0 0,0-1,0 1,0-1,1 1,-1-1,0 1,1 0,157 4,5-27,-202 47,-218 73,221-92,63-20,73 15,-80 5</inkml:trace>
  <inkml:trace contextRef="#ctx0" brushRef="#br0" timeOffset="98830.5">8800 10354,'-40'-98,"-43"-48,83 145,-1 0,1 1,0-1,0 1,-1-1,1 1,0-1,0 1,-1-1,1 1,-1-1,1 1,0-1,-1 1,1-1,-1 1,1 0,-1-1,1 1,-1 0,0-1,1 1,-1 0,1 0,-1 0,0-1,1 1,-1 0,1 0,-1 0,0 0,1 0,-1 0,0 0,1 0,-1 1,1-1,-1 0,0 0,1 0,-1 1,1-1,-1 0,1 1,-1-1,1 0,-1 1,1-1,-1 1,1-1,-1 1,1-1,0 1,-1-1,1 1,0-1,0 1,-1-1,1 1,0-1,0 1,0 0,-14 39,-18 109,22-122,10-27,1-1,-1 1,0 0,0-1,0 1,0 0,-1-1,1 1,0 0,0-1,0 1,0 0,0-1,0 1,0 0,-1 0,1-1,0 1,0 0,0-1,-1 1,1 0,0 0,0 0,-1-1,1 1,0 0,0 0,-1 0,1-1,0 1,-1 0,1 0,0 0,-1 0,1 0,0 0,-1 0,1 0,0 0,-1 0,1 0,0 0,-1 0,1 0,0 0,-1 0,1 0,0 0,0 1,-1-1,1 0,0 0,-1 0,1 0,0 1,0-1,-1 0,1 0,0 1,0-1,-1 0,-6-163,9 105,-2 45,0-20,1 48,-1 0,-12 58,11-74,1 1,-1 0,0 0,0-1,1 1,-1 0,0-1,0 1,1 0,-1-1,0 1,1-1,-1 1,1-1,-1 0,1 1,-1-1,1 1,-1-1,1 0,-1 1,1-1,0 0,0 0,-1 1,1-1,0 0,0 0,0 0,0 1,0-1,0 0,0 0,0 0,0 1,0-1,0 0,1 0,-2-7,1 1,0 0,0 0,1 0,0-1,1 1,-1 0,1 0,1 0,-1 1,1-1,0 1,1-1,0 1,0 0,0 0,0 1,4-4,-8 10,0-1,0 0,0 0,0 0,0 0,0 1,1-1,-1 0,0 0,0 0,0 0,0 1,0-1,1 0,-1 0,0 0,0 0,0 0,1 0,-1 1,0-1,0 0,0 0,1 0,-1 0,0 0,0 0,0 0,1 0,-1 0,0 0,0 0,1 0,-1 0,0 0,0 0,0 0,1-1,-1 1,0 0,0 0,0 0,0 0,1 0,-1 0,-7 22,-26 36,62-97,1 1,2 2,1 1,30-23,-37 42,-27 16,1 1,0-1,-1 0,1 0,0 1,0-1,0 0,-1 0,1 1,0-1,0 0,0 1,0-1,-1 0,1 1,0-1,0 0,0 1,0-1,0 0,0 1,0-1,0 0,0 1,0-1,0 0,0 1,0-1,0 1,1-1,-1 0,0 1,0-1,0 0,0 0,1 1,-1-1,0 0,0 1,0-1,1 0,-1 0,0 0,1 1,-1-1,0 0,0 0,1 0,-1 0,0 1,1-1,-1 0,1 0,-1 0,0 0,1 0,-1 0,0 0,1 0,-1 0,-7 10,0 0,-1 0,-1-1,1 0,-2 0,1-1,-1 0,0-1,-4 2,-6 6,49-11,19-13,-1-2,-1-2,0-2,-1-2,-1-2,27-17,-62 20,-34 15,-23 13,1 3,1 1,0 2,1 2,-17 13,2-4,48-23,6-5,1 1,-1 1,1-1,0 1,0 0,0 0,0 0,0 1,0 0,1 0,0 0,0 0,0 1,-2 3,7-7,0 0,-1 0,1 0,0 0,-1 0,1 1,0-1,0-1,0 1,0 0,0 0,0 0,0 0,1-1,-1 1,0 0,0-1,0 1,1-1,-1 0,0 1,1-1,-1 0,0 0,1 0,-1 0,0 0,1 0,-1 0,0 0,1 0,-1-1,0 1,0 0,1-1,-1 0,-1 1,304-59,286-76,-540 121,-800 248,727-225,37-7,40-4,338-59,-256 35,-92 14,-37 8,-31 10,-261 95,85-52,170-37,31-12,-1 0,0 0,1 0,-1 0,0 0,0 1,1-1,-1 0,0 0,1 0,-1 0,0 1,0-1,1 0,-1 0,0 0,0 1,1-1,-1 0,0 0,0 1,0-1,1 0,-1 1,0-1,0 0,0 0,0 1,0-1,0 0,0 1,0-1,0 0,0 1,0-1,0 0,0 1,0-1,0 0,0 1,0-1,0 0,0 1,0-1,-1 0,1 1,0-1,0 0,0 0,0 1,-1-1,1 0,139-20,340-68,-257 36,-245 46,-181 50,-235 55,497-102,690-129,-458 58,-273 59,-59 16,-445 116,261-62,226-56,-1 1,1 0,-1 0,1 0,-1-1,0 1,1 0,-1 0,0 0,1 0,-1 0,1 0,-1 0,0 0,1 0,-1 1,0-1,1 0,-1 0,1 0,-1 1,1-1,-1 0,1 1,-1-1,1 0,-1 1,1-1,-1 1,1-1,-1 1,1-1,0 1,-1-1,1 1,0-1,-1 1,1 0,0-1,0 1,0-1,0 1,0 0,-1-1,1 1,0-1,0 1,0 0,1-1,-1 1,0 0,0-1,0 1,0-1,1 1,148-29,747-160,-850 178,64-25,-110 35,0 0,0 1,-1-1,1 0,0 0,0 0,-1 0,1 0,0 0,-1 0,1 0,0 0,0 0,-1 0,1 0,0 0,-1 0,1 0,0 0,0 0,-1 0,1 0,0 0,0-1,-1 1,1 0,0 0,0 0,0 0,-1-1,1 1,0 0,0 0,0 0,-1-1,1 1,0 0,0 0,0-1,0 1,0 0,0 0,0-1,-1 1,1 0,0-1,0 1,0 0,0 0,0-1,0 1,0 0,1-1,-1 1,0 0,-99 22,2 5,-51 23,60-20,-499 177,558-195,29-12,1 0,-1 0,0 0,1 0,-1 0,0 0,1 0,-1 0,0 0,1 0,-1 0,0 0,1 0,-1 0,0 0,1 0,-1 1,0-1,1 0,-1 0,0 0,0 1,1-1,-1 0,0 0,0 0,1 1,-1-1,0 0,0 1,0-1,0 0,0 0,1 1,-1-1,0 0,0 1,0-1,0 0,0 1,0-1,0 0,0 1,0-1,0 0,0 1,0-1,0 0,0 1,0-1,-1 0,1 1,245-39,296-82,14-16,-444 94,-112 43,0-1,0 0,0 1,1-1,-1 0,0 0,0 1,0-1,1 0,-1 0,0 0,0 0,0 0,0 0,0-1,1 1,-1 0,0 0,0-1,0 1,1 0,-1-1,0 1,0 0,1-1,-1 1,0-1,1 0,-1 1,1-1,-1 1,1-1,-1 0,1 0,-1 1,1-1,-1 0,1 0,0 1,0-1,-1 0,1 0,0 0,0 1,0-1,0 0,0 0,0 0,0 0,0 0,0 1,0-1,1 0,-1 0,0 0,0 1,1-1,-1 0,1 0,-1 1,1-1,-1 0,1 1,-1-1,1 0,0 0,-197 31,124-15,-347 81,7 17,382-101,30-12,0 0,1 0,-1 1,0-1,0 0,1 0,-1 0,0 0,0 1,1-1,-1 0,0 0,0 1,0-1,0 0,1 0,-1 1,0-1,0 0,0 0,0 1,0-1,0 0,0 1,0-1,0 0,0 1,0-1,0 0,0 0,0 1,0-1,0 0,0 1,0-1,0 0,0 1,0-1,-1 0,1 0,0 1,0-1,0 0,0 0,-1 1,1-1,0 0,0 0,-1 0,1 0,0 1,0-1,-1 0,1 0,0 0,0 0,-1 0,1 0,-1 0,19 2,0-1,-1-1,1-1,0-1,-1 0,1-2,-1 1,2-3,26-3,354-77,35-29,-185 25,-202 57,-46 32,0 1,-1-1,1 1,0-1,-1 0,1 1,-1-1,1 0,-1 0,1 1,-1-1,1 0,-1 0,0 0,1 0,-1 0,0 0,0 1,0-1,0 0,0 0,0 0,0 0,0 0,0 0,0 0,0 0,0 0,-1 1,1-1,0 0,-1 0,1 0,-1 0,1 1,-1-1,1 0,-1 0,1 1,-1-1,0 0,0 1,1-1,-1 1,0-1,0 1,1-1,-1 1,0 0,0-1,0 1,0 0,0 0,0-1,0 1,1 0,-1 0,0 0,-21-3,1 1,-1 1,1 1,-1 1,1 1,0 1,-1 0,1 2,1 0,-1 2,-10 4,-540 175,923-281,152-39,-298 68,-172 47,-57 12,-276 84,-320 84,565-145,79-14,136-27,-22 3,1 6,11 5,18 16,-168-5,0 0,-1 0,1-1,-1 1,1 0,0 1,-1-1,1 0,-1 0,1 0,0 0,-1 0,1 0,-1 1,1-1,-1 0,1 1,0-1,-1 0,1 1,-1-1,0 1,1-1,-1 0,1 1,-1-1,0 1,1-1,-1 1,0 0,1-1,-1 1,0-1,0 1,0-1,0 1,0 0,1-1,-1 1,0-1,0 1,0 0,0-1,-1 1,1 0,0-1,0 1,0-1,0 1,-1-1,1 1,0 0,-1-1,1 1,0-1,-1 1,1-1,0 0,-1 1,1-1,-1 1,1-1,-1 0,1 1,-1-1,1 0,-1 1,-40 22,-51 13,-3-4,0-4,-14-2,14-3,81-19,-55 27,70-30,-1 0,0 0,1 1,0-1,-1 0,1 0,0 0,-1 0,1 0,0 0,0 0,0-1,0 1,0 0,0 0,0-1,0 1,0 0,0-1,0 1,1-1,-1 0,0 1,0-1,0 0,1 0,-1 1,0-1,0 0,1 0,-1-1,0 1,0 0,1 0,0-1,-1 1,66 3,0-4,0-2,32-8,101-5,-110 16,-113 13,-481 158,437-137,96-23,283-39,-271 22,-17 2,-50 12,-62 16,2 4,0 4,1 4,83-36,1 0,-1 0,0 0,1 1,-1-1,1 1,-1-1,1 1,-1 0,1 0,0-1,-1 1,1 0,0 0,-1 0,1 0,0 1,0-1,0 0,0 0,0 1,0-1,1 1,-1-1,0 1,1-1,-1 1,1-1,-1 1,1-1,0 1,-1-1,1 1,0 0,0-1,0 1,1 0,-1-1,0 1,1-1,-1 1,1-1,-1 1,1-1,0 1,-1-1,1 1,0-1,0 0,0 1,7 0,1 0,-1-1,0 0,1 0,-1-1,1 0,-1-1,0 0,1 0,-1-1,3 0,7-1,205-33,-116 17,-108 19,1 0,-1 1,1-1,-1 1,1-1,-1 1,1-1,-1 1,1 0,0-1,-1 1,1 0,0-1,0 1,0-1,-1 1,1 0,0 0,0-1,0 1,0 0,0-1,0 1,0 0,0-1,0 1,0 0,1-1,-1 1,0 0,0-1,1 1,-1 0,0-1,1 1,-1-1,1 1,-1 0,1-1,-1 1,1-1,-1 0,1 1,-1-1,1 1,0-1,-1 0,1 1,-1-1,1 0,-197 75,197-74,-1-1,1 0,-1 0,1 0,-1 1,0-1,1 0,-1 0,1 1,-1-1,0 0,1 1,-1-1,0 1,1-1,-1 0,0 1,0-1,1 1,-1-1,0 1,0-1,0 1,0-1,1 1,-1-1,0 1,0-1,0 1,0-1,0 1,0-1,0 1,-1-1,1 1,0-1,0 0,0 1,0-1,-1 1,1-1,0 1,0-1,-1 1,1-1,0 0,-1 1,1-1,0 0,-1 1,1-1,-1 0,1 0,0 1,-1-1,1 0,-1 0,1 0,-1 1,1-1,-1 0,43 6,-21-6,1-1,-1 0,0-1,0-2,0 0,20-7,-76 25,1 2,1 0,1 3,0 0,-5 7,24-11,23-12,29-11,3-7,-1-2,-1-1,0-2,9-9,-34 19,-22 8,-28 12,21-5,0 0,1 0,-2-1,1-1,0 0,-1-1,1-1,-1 0,0-1,-12-2,26 2,0 0,0 0,1-1,-1 1,0 0,0-1,1 1,-1 0,0-1,1 1,-1-1,0 1,1-1,-1 0,1 1,-1-1,1 1,-1-1,1 0,-1 0,1 1,0-1,-1 0,1 0,0 1,0-1,0 0,-1 0,1 1,0-1,0 0,0 0,0 0,0 0,1 1,-1-1,0 0,0 0,0 0,1 1,-1-1,0 0,1 1,-1-1,1 0,-1 1,1-1,-1 0,1 1,-1-1,1 1,0-1,31-33,130-67,-138 84,-1-2,-1 0,0-2,-2 0,0-1,-2-1,0-1,-2-1,-1 0,0-1,-2 0,-1-1,0-4,-11 26,1 1,-1-1,0 1,0-1,0 1,-1-1,0 0,0 1,0-1,0 0,-1 1,1-1,-1 1,0-1,-1 1,1-1,-1 1,0 0,0 0,0 0,-1 0,1 0,-1 0,0 1,0-1,0 1,-1 0,1 0,-1 0,1 0,-1 0,0 1,0 0,-1 0,1 0,0 0,-1 1,-3-1,-19-3,0 2,0 2,-1 0,1 1,0 2,0 1,-23 5,29-5,-36 5,1 3,0 1,0 3,2 3,0 2,1 2,-23 15,67-31,5-5,1 0,-1 1,1 0,0-1,0 1,0 1,0-1,0 0,1 1,-1-1,1 1,-1 0,1 0,0 0,0 0,0 0,0 1,3-2,0 0,0-1,1 1,-1-1,0 0,1 1,-1-1,1 0,-1 0,1 1,-1-1,1-1,0 1,0 0,-1 0,1-1,0 1,0-1,0 1,0-1,0 0,0 1,0-1,0 0,0-1,0 1,1 0,1 0,57-1,-1-3,1-2,-1-3,0-3,-1-2,0-3,-1-2,3-5,-39 16,9-1,-16 5,0 0,0-1,-1 0,1-1,-1-1,0 0,-1-1,0-1,0 0,-1 0,0-1,2-3,-12 10,0 0,0 0,0 0,0 0,-1 0,1 0,-1 0,0-1,0 1,0-1,0 1,0-1,-1 1,0-1,0 1,0-1,0 1,0-1,-1 1,1-1,-1 1,0-1,0 1,0-1,-1 1,1 0,-1 0,0 0,0 0,0 0,0 0,0 0,-1 1,1-1,-1 1,0 0,0 0,0 0,0 0,0 0,0 0,0 1,0 0,-1-1,1 1,-2 0,-27-6,-1 1,0 1,0 2,0 1,0 2,-28 3,1-1,16-1,0 2,0 2,0 1,1 3,0 2,-16 7,59-19,1 1,-1 0,0-1,0 1,1 0,-1-1,0 1,1 0,-1 0,0 0,1-1,-1 1,0 0,1 0,-1 0,0 0,1 0,-1-1,1 1,-1 0,0 0,1 0,-1 0,0 0,1 0,-1 0,1 0,-1 1,0-1,1 0,-1 0,1 0,-1 0,0 0,1 1,-1-1,0 0,1 0,-1 1,0-1,0 0,1 0,-1 1,0-1,0 0,1 1,-1-1,0 0,0 1,0-1,0 0,1 1,-1-1,0 1,0-1,0 0,0 1,0-1,0 1,0-1,0 0,0 1,60-10,-1-2,0-3,53-21,-62 20,15-5,-2-3,0-3,-1-2,-2-3,1-4,-55 31,-3 3,1-1,-1 1,0-1,-1 0,1 0,0 0,0 0,-1 0,1-1,-1 1,0-1,0 0,0 1,0-1,0 0,-1 0,1-1,0 0,-4 2,0 0,0 1,0-1,0 1,0 0,-1 0,1 0,0 0,-1 0,1 0,-1 0,1 1,0-1,-1 1,1 0,-1 0,0 0,1 0,-1 0,1 0,-1 1,1-1,0 1,-2 0,0 0,-52 9,0 3,1 2,0 3,2 2,0 2,-13 10,-13 3,-210 92,251-99,38-28,0 1,-1 0,1 0,0-1,0 1,0 0,0-1,0 1,0 0,1 0,-1-1,0 1,0 0,0-1,1 1,-1 0,0-1,1 1,-1 0,1-1,-1 1,0-1,1 1,-1-1,1 1,0-1,-1 1,1-1,-1 0,1 1,0-1,-1 0,1 1,0-1,-1 0,1 0,0 0,-1 1,1-1,0 0,0 0,-1 0,1 0,0 0,-1 0,1-1,0 1,0 0,-1 0,1 0,0-1,-1 1,1 0,-1-1,1 1,0 0,0-1,42-1,1-2,-1-2,1-2,-2-2,41-15,2 2,-52 14,21-3,0-2,-1-3,-1-1,0-4,-2-1,35-22,-81 41,0 3,-1-1,0 1,0-1,0 0,0-1,0 1,0 0,-1-1,1 0,-1 1,0-1,1 0,-1 0,-1-1,1 1,0 0,-1 0,0-1,1-1,-4 3,-1 0,1 0,-1 0,0 0,1 0,-1 1,0 0,0-1,0 1,0 0,0 1,-1-1,1 0,0 1,0 0,0-1,-1 1,1 1,0-1,0 0,-3 2,1-2,-249 36,209-27,-225 55,-47 28,27-8,-238 56,598-148,549-118,-349 52,-249 66,-38-1,-21 12,-1 2,0 1,1 2,-23 8,0-1,-595 155,656-170,0 0,0 0,0 0,0 1,0-1,1 0,-1 0,0 0,0 1,0-1,0 0,0 0,0 0,0 1,0-1,0 0,0 0,0 0,0 1,0-1,0 0,0 0,27-3,623-137,-499 96,-147 35,-25 10,-393 107,123-31,246-56,46-20,0 0,0 1,0-1,0 0,0 0,0 0,0 0,0 0,0 0,1 0,-1-1,0 1,1 0,-1-1,0 1,1 0,-1-1,1 0,-1 1,1-1,-1 0,1 0,-1 0,1 0,-1 0,1 0,-1 0,2-1,-3 1,45 0,0-2,-1-2,1-2,39-11,1 2,51-21,-137 36,0 0,1 1,-1-1,0 0,0 1,1-1,-1 0,0 0,0 0,1 0,-1 0,0 0,0 0,0 0,1 0,-1 0,0 0,0-1,1 1,-1 0,0 0,0-1,1 1,-1-1,0 1,1-1,-1 1,0-1,1 1,-1-1,1 1,-1-1,1 0,-1 1,1-1,0 0,-1 1,1-1,0 0,-1 1,1-1,0 0,0 0,0 0,0 1,0-1,0 0,0 0,0 0,0 1,0-1,0 0,0 0,0 1,1-1,-1 0,0 0,1 1,-1-1,0 0,1 1,-1-1,1 0,-1 1,1-1,-1 1,2-1,-135 18,13 9,120-25,0-1,0 1,0-1,0 0,0 1,0-1,0 1,0-1,0 1,0-1,0 1,0-1,0 1,0-1,0 1,0-1,0 1,1-1,-1 1,0-1,0 0,0 1,1-1,-1 1,0-1,1 0,-1 1,0-1,1 0,-1 1,1-1,-1 0,0 0,1 1,-1-1,1 0,-1 0,1 0,-1 0,1 0,-1 0,1 1,-1-1,1 0,-1 0,1 0,-1-1,0 1,1 0,-1 0,1 0,-1 0,1 0,-1 0,1-1,-1 1,1 0,-1 0,0-1,1 1,-1 0,0-1,1 1,-1 0,0-1,1 1,-1 0,398-1,-372 1</inkml:trace>
  <inkml:trace contextRef="#ctx0" brushRef="#br0" timeOffset="100629.53">7925 10438,'-3'-7,"0"0,1 0,-1 0,2-1,-1 1,1 0,0-1,1 1,-1-1,1 1,1-1,0 1,0-1,0 1,1 0,0 0,0-1,1 1,0 1,0-1,1 0,0 1,0-1,0 1,1 1,0-1,0 0,0 1,5-3,2-2,-1-1,0 0,-1-1,0 0,-1 0,0-1,-1 0,-1 0,0-1,0 0,-15-45,2 41,4 18,1 0,-1-1,1 1,-1 0,1 0,-1 0,1 1,0-1,-1 0,1 1,-1-1,1 0,0 1,-1 0,1-1,0 1,-1 0,1 0,0-1,0 1,0 0,0 0,0 0,0 0,0 1,0-1,0 0,0 0,1 1,-1-1,0 0,1 1,-1-1,1 0,-1 2,-1 1,-18 21,9-12,0 0,0 0,1 2,1-1,1 1,0 0,0 1,2 0,0 0,1 1,-3 15,7-23,0 0,0 0,0-1,-2 1,1-1,-1 1,0-1,0 0,-1 0,-1 0,1-1,-1 1,0-1,-1 0,1-1,-4 3,-154 123,119-124,-72 22,117-33,-1 3,1 0,-1 0,0 0,1 0,-1 0,1 0,-1 0,0-1,1 1,-1 0,0 0,1 0,-1-1,0 1,1 0,-1 0,0-1,1 1,-1 0,0-1,0 1,1 0,-1-1,0 1,0-1,0 1,0 0,0-1,1 1,-1-1,0 1,0 0,0-1,0 1,0-1,0 1,0-1,0 1,0 0,-1-1,1 1,0-1,0 1,0 0,0-1,-1 1,1 0,0-1,0 1,-1 0,1-1,0 1,0 0,-1-1,1 1,0 0,-1 0,1-1,0 1,-1 0,1 0,-1 0,1 0,0 0,-1-1,1 1,-115 20,115-20,-1 0,1-1,-1 1,1 0,-1-1,1 1,-1 0,1-1,-1 1,1-1,-1 1,1-1,0 1,-1-1,1 1,0-1,0 1,-1-1,1 1,0-1,0 1,0-1,0 0,0 1,-1-1,1 0,0 1,0-1,1 1,-1-1,0 0,0 1,0-1,0 1,0-1,1 1,-1-1,0 0,0 1,1-1,-1 1,1-1,-1 1,0-1,1 1,-1 0,1-1,-1 1,1 0,-1-1,1 1,-1 0,1-1,-1 1,1 0,0 0,-1 0,1-1,-1 1,1 0,0 0,-1 0,1 0,80-35,-62 27</inkml:trace>
  <inkml:trace contextRef="#ctx0" brushRef="#br0" timeOffset="105491.927">7699 10325,'20'-12,"1"0,-2-2,0 0,0-1,-2 0,0-2,10-11,-6 6,1 1,0 1,2 1,1 1,0 1,6-1,-25 14,0 1,0 1,0-1,1 1,-1 0,1 0,-1 1,1 0,-1 0,1 1,0 0,-1 0,1 0,0 1,-1 0,2 0,-8 1,0 0,0-1,0 1,0 0,0-1,0 1,0 0,-1-1,1 1,-1-1,1 1,-1-1,0 1,0-1,0 1,0-1,1 1,-2-1,1 0,0 0,0 0,0 0,-1 1,1-2,0 1,-1 0,1 0,-1 0,1-1,-1 1,1 0,-2-1,0 3,-185 112,185-114,0 1,0-1,1 1,-1 0,1 0,0 0,-1 0,1 0,0 0,0 1,0-1,1 1,-1 0,1-1,-1 1,1 0,0 0,0 0,0 0,0 0,1 0,-1 0,1 0,0 0,0 0,0 0,0 0,0 0,1 0,-1 0,1 0,0 0,0 0,0 1,3-4,-1 1,0-1,0 0,0 0,0 0,0-1,0 1,0-1,0 1,0-1,0 0,0 0,0-1,0 1,0-1,-1 1,1-1,-1 0,1 0,-1 0,1-1,2 1,39-28,-1-2,-1-2,-2-1,21-25,-172 124,-161 110,107-34,152-138,26-27,115-91,-83 82,130-75,81-36,-255 145,0 0,0 0,0 0,0 0,1 0,-1 0,0-1,0 1,0 0,0-1,0 1,0-1,0 1,0-1,0 1,0-1,0 0,0 1,0-1,0 0,-1 0,1 0,0 0,0 1,-1-1,1 0,-1 0,1-1,-1 1,1 0,-1 0,0 0,1 0,-1 0,0 0,0 0,0-1,0 1,0 0,0 0,0 0,0 0,-1 0,1-1,0 1,-1 0,1 0,0 0,-1 0,0 0,1 0,-1 0,0 0,1 0,-9 0,0 1,0-1,0 2,0-1,0 1,0 0,1 1,-1 0,0 1,1 0,0 0,-1 0,0 2,-7 1,-56 24,2 3,-64 40,26-15,-92 62,165-71,34-45,0-1,-1 0,1 1,-1-1,0 0,0 0,0 0,0 0,-1-1,1 1,-1-1,1 1,-1-1,0 0,0 0,0 0,0 0,0-1,-1 1,1-1,0 0,-1 0,0 1,-49 9,2 3,-1 3,2 1,0 3,-1 4,-160 67,64-19,392-195,-145 69,-84 46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0,'-16'0,"1"1,-1 0,1 1,0 0,0 2,0 0,0 0,0 1,1 1,0 1,0 0,1 0,0 2,0-1,0 2,1 0,1 0,0 1,0 0,1 1,1 0,0 1,0 1,0 0,1 1,0 0,1 1,1 0,1 0,0 0,1 1,0 4,3-14,0-1,0 0,0 1,1-1,0 1,1-1,0 1,0-1,0 0,0 0,1 1,0-1,1 0,-1 0,1-1,0 1,1-1,-1 1,1-1,0 0,0 0,1-1,1 2,4-1,-1 0,2-1,-1 0,0-1,1 0,0-1,-1 0,1-1,0 0,0 0,0-2,0 1,0-1,0 0,0-2,29 1,-32 2,4 0,1 0,-1-1,1 0,-1-1,0 0,1-1,-1-1,0 0,6-3,0-4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0,'-34'5,"-16"2,-3-1,1-1,11-1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29,'24'0,"22"0,9 0,-1-4,-5-3,-5 1,-6 2,-5 0,-2 2,-3 1,0 0,-1 1,-5 1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41,'55'0,"144"-12,26-6,-195 13,-24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30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0 277,'11'-11,"0"0,1 1,0 0,0 1,1 1,0 0,1 0,-1 1,2 1,-1 0,1 1,-1 1,1 0,0 1,1 1,-1 0,10 1,-23 0,0 1,1 0,-1 0,0 1,0-1,0 0,0 1,0-1,0 1,0 0,0 0,0 0,0 0,0 0,0 0,-1 0,1 0,0 1,-1-1,1 1,-1-1,0 1,1 0,-1 0,0-1,0 1,0 0,0 0,0 0,-1 0,1 0,0 0,-1 0,0 0,1 0,-1 1,0-1,0 0,0 0,-1 1,-30 83,-172 151,165-171,38-64,-1 0,0 0,1-1,-1 1,1 0,-1 0,1 0,0 0,0 0,0 0,0 0,0 0,0 0,1 0,-1 0,1 0,-1 0,1 0,0-1,-1 1,1 0,0 0,0-1,0 1,1 0,-1-1,0 1,1-1,-1 0,1 1,-1-1,1 0,0 0,-1 0,1 0,0 0,10 1,-1 0,1 0,0-1,-1-1,1 0,0-1,0 0,-1 0,1-1,-1-1,1 0,-1-1,11-4,-12 4,24-6,0-1,-1-2,-1-1,0-2,22-15,0-12,-41 30</inkml:trace>
  <inkml:trace contextRef="#ctx0" brushRef="#br0" timeOffset="517.323">707 109,'19'-11,"1"0,1 2,0 0,0 2,1 0,0 1,0 1,0 2,9-1,-29 3,1 0,-1 0,1 1,-1-1,1 0,-1 1,1 0,0 0,-1-1,1 2,-1-1,1 0,-1 0,1 1,0 0,-1-1,0 1,1 0,-1 0,1 0,-1 0,0 1,0-1,0 1,0-1,0 1,0 0,0 0,0 0,-1 0,1 0,-1 0,1 0,-1 0,0 1,0-1,0 1,0-1,-1 0,1 1,0 0,-1-1,0 1,0-1,0 3,-7 11,-1 0,-1-1,0 0,-1-1,-1 0,0 0,-1-1,0-1,-1 0,0-1,-3 1,-5 7,-5 0,22-16,0-1,-1 1,1 0,0 0,0 0,0 0,1 1,-1-1,1 1,0 0,0 0,0 0,0 1,1-1,0 1,0-1,-1 4,4-6,1 0,-1 0,1 0,-1 0,1 0,0 0,0 0,0-1,0 1,0-1,0 1,0-1,0 0,1 0,-1 0,0 0,1 0,-1 0,1-1,-1 1,1-1,-1 0,1 0,-1 0,1 0,0 0,-1-1,1 1,0 0,49 0,72 8,-119-7,-1 0,0 0,0 1,0-1,0 1,0 0,0 0,0 0,0 0,-1 1,1 0,-1-1,0 1,0 1,0-1,0 0,-1 1,1-1,-1 1,0 0,0 0,0 0,0 0,-1 0,1 1,-3 0,1 0,-1 0,0 1,0-1,0 0,-1 0,0 0,0 0,0 0,0-1,-1 1,0-1,0 1,0-1,-1 0,1 0,-1 0,0-1,0 1,0-1,-1 0,1 0,-1-1,0 1,1-1,-1 0,0 0,0-1,-1 1,1-1,-4 0,-5 6,-114 35,104-38</inkml:trace>
  <inkml:trace contextRef="#ctx0" brushRef="#br0" timeOffset="1086.756">1384 52,'49'-20,"-41"15,2 1,-1 0,0 0,1 1,0 0,0 0,0 1,0 1,0-1,0 2,0-1,0 1,4 1,-11 0,-1 0,0 0,0 0,1 0,-1 0,0 0,0 1,0-1,0 1,0-1,-1 1,1 0,0 0,-1 0,1 0,-1 0,0 0,0 0,1 0,-1 0,-1 1,1-1,0 0,-1 1,1-1,-1 1,1-1,-1 0,0 1,0-1,-1 1,1 1,-24 76,-75 70,98-146,1 1,-1 0,1-1,0 1,0-1,1 1,-1 0,1-1,0 1,0-1,1 1,-1-1,1 0,0 1,0-1,0 0,1 0,-1 0,1-1,0 1,0-1,1 0,-1 1,1-1,-1-1,1 1,0 0,0-1,0 0,0 0,1 0,0 0,16 13,5 5,-19-17,-1 0,1 1,-1-1,0 2,0-1,0 1,-1-1,1 1,-1 1,0-1,-1 1,0 0,1 0,-2 1,1-1,-1 1,0-1,0 1,-1 0,0 0,0 0,-1 1,0-1,0 0,0 5,-5-7,0 0,-1 0,0 0,1 0,-2-1,1 1,0-1,-1-1,0 1,0-1,0 0,0 0,0-1,-1 1,1-2,-1 1,1-1,-1 0,0 0,1 0,-2-1,-155 21,154-20,0 0,0 0,0-1,0 0,0 0,0-1,0 0,0 0,1-1,-1-1,1 1,-6-3,-4-6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2,'-29'16,"0"2,2 1,0 1,1 1,2 1,0 2,-10 12,26-28,-1 1,1 0,1 0,0 1,0 0,1 0,0 0,0 1,1 0,1 0,0 0,1 1,0-1,0 1,1 0,1 0,0 0,1 0,0-1,0 1,2 0,-1 0,3 5,-1-12,0 0,0-1,1 1,0-1,0 0,0 0,1 0,-1-1,1 1,0-1,-1-1,2 1,-1 0,0-1,0 0,1 0,-1-1,1 0,-1 0,1 0,5 0,119-12,-105 5,-1-2,0 0,0-2,-1 0,0-2,-1 0,0-2,-1 0,0-2,-2 0,0-1,0-1,-2 0,0-2,-2 0,2-2,-14 16,1 0,-1-1,0 1,0 0,-1-1,1 0,-2 1,1-1,-1 0,0 0,0 0,-1 0,0 0,0 0,-1 0,1 0,-2 0,1 0,-1 0,0 1,0-1,-1 0,0 1,0 0,-1 0,1 0,-1 0,-1 0,1 1,-1 0,0 0,0 0,0 0,-1 1,1 0,-1 0,0 1,-1-1,1 1,0 1,-7-3,2 2,1 1,-1 0,0 0,0 1,-1 1,1 0,0 0,0 1,0 1,0 0,0 0,1 1,-1 0,-6 4,-10 5</inkml:trace>
  <inkml:trace contextRef="#ctx0" brushRef="#br0" timeOffset="305.139">875 341,'-10'19,"-3"12,6-1,3-4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38.11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0 141,'36'-18,"13"-8,1 2,2 2,0 3,38-9,-76 27,0-1,0 2,0 0,0 0,0 2,0 0,0 0,0 1,2 1,79 11,696-16,-453 2,-146 25,40 4,52-2,-22 0,117-28,-79-28,480 27,304 1,-751-28,790 29,-382-1,-428-30,229 31,-269-28,426 26,-627 12,-54-5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0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555 289,'26'-25,"1"1,1 2,0 1,2 1,1 2,0 1,1 1,1 2,0 1,1 1,0 2,1 2,0 1,34-2,-61 9,0 0,0 0,0 1,0 0,0 1,-1-1,1 1,0 1,-1 0,0 0,0 0,0 1,0 0,0 0,-1 1,1 0,-1 0,-1 0,1 1,-1 0,0 0,0 0,0 1,-1 0,0-1,-1 2,1-1,0 4,10 34,-3 1,-1 1,-2 0,-2 0,-3 1,-1 0,-3-1,-4 28,3 45,2-115,0-4,1 1,0-1,-1 1,1 0,-1-1,1 1,-1-1,0 1,0 0,0-1,0 1,0 0,0-1,0 1,-1 0,1-1,0 1,-1 0,1-1,-1 1,0-1,0 1,1-1,-1 1,0-1,0 0,0 0,-1 1,1-1,0 0,0 0,-1 0,1 0,0 0,-1 0,1-1,-1 1,1 0,-1-1,0 1,1-1,-1 1,1-1,-1 0,0 0,1 0,-1 0,0 0,-1 0,-237-80,209 74,0 1,-1 1,0 2,1 1,-1 1,0 2,1 1,-1 2,1 1,0 1,1 2,0 1,0 1,-21 12,-8 16,2 2,1 3,2 2,3 3,1 2,-40 54,76-89,1 0,1 0,0 2,1-1,1 1,1 1,0 0,-2 9,11-27,-1-1,1 1,-1-1,1 1,0-1,0 1,-1 0,1-1,0 1,0-1,0 1,-1-1,1 1,0 0,0-1,0 1,0 0,0-1,0 1,0-1,1 1,-1 0,0-1,0 1,0-1,1 1,-1-1,0 1,0-1,1 1,-1-1,1 1,-1-1,0 1,1-1,-1 1,1-1,-1 0,1 1,-1-1,1 0,-1 1,1-1,-1 0,1 0,0 0,-1 1,1-1,9-2</inkml:trace>
  <inkml:trace contextRef="#ctx0" brushRef="#br0" timeOffset="403.203">668 515,'164'-1,"0"-8,152-27,-79-22,-235 57,0 0,0 0,0 0,1 0,-1 1,0-1,0 1,0 0,1-1,-1 1,0 0,0 0,0 1,1-1,-1 0,0 1,0-1,0 1,0 0,1 0,-1-1,0 2,0-1,-1 0,1 0,0 0,0 1,-1-1,1 1,-1 0,1-1,-1 1,1 0,-1 0,0 0,0 0,0 0,0 0,0 0,-1 0,1 0,-1 0,1 1,-1-1,0 0,0 2,-11 70,9-67,0 0,0 0,0 0,1 0,0 0,1 0,-1 0,1 0,1 1,-1-1,1 0,0 0,1 0,0 0,0 0,1 0,9 11</inkml:trace>
  <inkml:trace contextRef="#ctx0" brushRef="#br0" timeOffset="782.275">1938 543,'-9'33,"-4"17,5 3,5-6</inkml:trace>
  <inkml:trace contextRef="#ctx0" brushRef="#br0" timeOffset="1000.543">1966 91,'0'0</inkml:trace>
  <inkml:trace contextRef="#ctx0" brushRef="#br0" timeOffset="1317.557">2136 712,'194'-212,"-194"211,1-1,-1 1,1 0,0 0,-1 0,1-1,0 1,0 0,0 0,0 0,0 0,0 0,0 0,0 1,0-1,0 0,0 0,1 1,-1-1,0 1,1-1,-1 1,0 0,1-1,-1 1,0 0,1 0,-1 0,0 0,1 0,-1 0,1 0,-1 1,0-1,1 0,-1 1,0-1,0 1,1 0,-1-1,0 1,0 0,0 0,0-1,0 1,0 0,0 0,0 0,0 1,7 71,-9-67,1 0,0 0,0 1,0-1,1 0,0 0,0 0,0 1,1-1,0-1,0 1,0 0,1 0,0-1,1 1,-3-4,0-1,1 1,-1-1,0 0,1 0,0 1,-1-1,1 0,0 0,-1-1,1 1,0 0,0-1,0 1,-1-1,1 1,0-1,0 0,0 0,0 0,0 0,0 0,0 0,0 0,0-1,-1 1,1-1,0 1,0-1,0 0,-1 0,1 0,0 0,-1 0,1 0,-1 0,1-1,-1 1,0 0,1-1,-1 1,0-1,0 1,0-2,50-72,-40 49</inkml:trace>
  <inkml:trace contextRef="#ctx0" brushRef="#br0" timeOffset="1738.206">2841 458,'-13'8,"0"0,1 0,0 2,0-1,1 1,0 1,1 0,0 1,1 0,0 0,1 1,-6 12,13-22,0-1,0 1,0-1,0 1,0 0,0 0,1-1,0 1,-1 0,1 0,0 0,0-1,0 1,1 0,-1 0,1-1,0 1,-1 0,1-1,0 1,1 0,-1-1,0 0,1 1,-1-1,1 0,0 1,0-1,0 0,0 0,0-1,0 1,0 0,1-1,-1 1,1-1,-1 0,1 0,-1 0,1 0,1 0,5 2,0-1,0 0,-1 0,2-1,-1-1,0 1,0-1,0-1,0 0,0 0,0 0,5-3,7-5,-2-1,0-1,0-1,-1 0,0-2,-1 0,0 0,-2-2,0 0,0-1,-2 0,0-1,-1-1,-1 0,0 0,2-9,-4 11,-1-1,0 0,-2 0,0-1,-1 0,0 0,-2 0,0 0,-1-1,-1 1,-1-1,-1 1,-1-1,0 1,-1-1,-2 1,0 0,-1-1,4 15,-1 0,0 0,0 0,0 0,0 1,-1 0,0-1,0 1,0 1,0-1,-1 0,1 1,-1 0,0 0,0 1,0-1,0 1,-1 0,1 1,-1-1,1 1,-1 0,1 0,-1 1,0-1,1 1,-1 1,0-1,1 1,-1 0,1 0,-1 0,1 1,-4 1,0 0,0 1,0-1,0 1,1 1,-1 0,1 0,0 0,1 1,-1 1,1-1,0 1,1 0,-1 1,1-1,1 1,0 0,0 1,0-1,1 1,0 2,1-2,0 1,1-1,0 1,0-1,1 1,1 0,-1-1,2 1,-1 0,1-1,1 1,0 0,0-1,1 0,0 1,0-1,1 0,0-1,1 1,0-1,1 0,-1 0,1 0,1-1,0 0,0 0,0-1,5 4,8 2,0-1,0 0,1-2,1 0,-1-1,1-1,1-2,-1 0,1-1,15 0,-9-2</inkml:trace>
  <inkml:trace contextRef="#ctx0" brushRef="#br0" timeOffset="2490.15">4394 317,'-20'2,"1"0,0 2,-1 0,1 0,1 2,-1 1,1 0,0 1,1 1,0 1,0 0,1 1,1 1,-1 0,2 1,0 1,1 0,-1 3,11-14,0 1,1 0,-1 1,1-1,0 0,0 1,1-1,-1 1,1 0,0-1,1 1,-1 0,1 0,0-1,0 1,0 0,0 0,1 0,0-1,0 1,0 0,1-1,0 1,0-1,0 0,0 1,0-1,1 0,0 0,0-1,0 1,0-1,1 1,-1-1,1 0,0 0,0 0,0-1,0 0,1 1,-1-2,0 1,1 0,0-1,3 1,5-2,0-1,-1 0,1-1,0-1,-1 0,1 0,-1-2,0 1,0-1,0-1,-1 0,0-1,0 0,-1-1,0 0,0 0,-1-1,0-1,0 1,-1-1,0-1,1-3,59-56,-67 69,0 0,0 0,0 0,0 0,0 0,0 0,0 0,0 0,1 0,-1 0,0 1,1-1,-1 0,0 1,1-1,-1 1,1 0,-1-1,1 1,-1 0,1 0,-1 0,1 0,-1 0,0 0,1 1,-1-1,1 0,-1 1,1-1,-1 1,0-1,1 1,-1 0,0 0,0-1,1 1,-1 0,0 0,0 0,0 0,0 1,0-1,0 0,-1 0,1 0,0 1,0-1,-1 1,1-1,-1 0,0 1,1 0,24 53,-22-43,1 0,1-1,0 1,0-1,1 0,1 0,0 0,0-1,1 0,1-1,-1 0,1 0,1-1,0 0,0 0,0-1,1-1,0 0,3 1,43 5,-32-11</inkml:trace>
  <inkml:trace contextRef="#ctx0" brushRef="#br0" timeOffset="3698.605">244 966,'580'-1,"-227"-24,183-7,4 5,-183 0,-33-1,-13-1,154 0,65 0,-214 18,104-23,-209 22,-44-14,-143 25</inkml:trace>
  <inkml:trace contextRef="#ctx0" brushRef="#br0" timeOffset="4072.119">5128 204,'4'0,"12"5,3 1</inkml:trace>
  <inkml:trace contextRef="#ctx0" brushRef="#br0" timeOffset="4316.27">5212 458,'0'0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9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451 528,'0'11,"1"54,-3-1,-3 1,-6 20,-95 297,88-326,-22 56,41-112,2-11</inkml:trace>
  <inkml:trace contextRef="#ctx0" brushRef="#br0" timeOffset="461.844">0 557,'378'-29,"94"29,-448 0</inkml:trace>
  <inkml:trace contextRef="#ctx0" brushRef="#br0" timeOffset="931.571">1072 895,'24'0,"13"0,5 0,-1 0,-1 0,-4 5,-2 2,-3-1,-6-6,-3-3,-5-1</inkml:trace>
  <inkml:trace contextRef="#ctx0" brushRef="#br0" timeOffset="1216.478">959 1178,'29'0,"24"0,7 0,-1 0,-6 0,-7 0,-12 0</inkml:trace>
  <inkml:trace contextRef="#ctx0" brushRef="#br0" timeOffset="2530.136">1609 557,'151'-63,"-138"59,56-4,-67 9,0-1,-1 0,1 0,0 0,-1 1,1-1,-1 1,1-1,-1 1,1 0,-1 0,1 0,-1 0,0 0,1 0,-1 0,0 0,0 0,0 0,0 1,0-1,0 0,0 1,0-1,-1 1,1-1,-1 1,1-1,-1 1,1-1,-1 1,0 0,1-1,-1 1,0 0,0-1,-1 1,1-1,0 1,-1 1,-3 10,0 1,-1-1,-1 0,0-1,-1 1,0-1,-1 0,0-1,-8 8,-10 17,-98 153,123-187,-1 0,1 0,0 0,0 0,0 1,0-1,0 0,0 1,1-1,-1 1,1-1,0 1,-1-1,1 1,1-1,-1 0,0 1,0-1,1 1,-1-1,1 1,0-1,0 0,0 1,0-1,0 0,0 0,1 0,-1 0,1 0,0 0,-1 0,1-1,0 1,0 0,0-1,0 0,0 1,0-1,1 0,-1 0,0 0,0 0,1-1,-1 1,2 0,47 5,-27-6</inkml:trace>
  <inkml:trace contextRef="#ctx0" brushRef="#br0" timeOffset="2783.335">2229 642,'-9'33,"-4"17,1 3,2-1,3-5,3-11</inkml:trace>
  <inkml:trace contextRef="#ctx0" brushRef="#br0" timeOffset="3016.527">2455 614,'-9'28,"-9"25,-1 7,3-1,4-6,5-7,-3-12,2-11</inkml:trace>
  <inkml:trace contextRef="#ctx0" brushRef="#br0" timeOffset="3432.539">2032 670,'15'-15,"1"1,0 0,1 1,0 1,1 1,0 0,1 1,1 1,-1 1,1 1,0 1,9-2,-24 7,1 1,-1 0,0 0,1 0,-1 1,0 0,1 0,-1 0,0 0,0 1,0 0,0 0,0 0,-1 1,1-1,-1 1,1 0,-1 1,0-1,0 1,0 0,-1 0,0 0,1 0,-1 0,0 1,22 23,-21-23,1-1,0 0,-1 0,1-1,0 1,1-1,-1 0,1 0,-1-1,1 1,0-1,0-1,0 1,0-1,0 0,0 0,0-1,1 0,-1 0,0 0,0-1,0 0,0 0,0-1,0 1,0-1,0-1,1 0,62-26,-48 23</inkml:trace>
  <inkml:trace contextRef="#ctx0" brushRef="#br0" timeOffset="3911.518">3189 585,'-41'12,"0"2,0 1,1 2,2 2,-1 2,2 1,-9 9,42-29,-1 0,1 0,0 1,-1-1,1 1,1 0,-1 0,0 0,1 1,-1-1,1 1,0 0,0 0,1 0,-1 0,1 0,0 1,0-1,0 1,1-1,-1 1,1 0,0-1,1 1,-1 0,1 0,0 0,0 0,0-1,1 1,0 0,0 0,0 0,0-1,1 1,0-1,0 1,0-1,1 0,-1 0,1 0,0 0,0 0,2 0,1 0,-1 0,1-1,0 0,0 0,0 0,0-1,0 0,0 0,1-1,-1 1,1-1,-1-1,1 1,-1-1,1-1,0 1,-1-1,1 0,-1 0,1-1,-1 0,0 0,0 0,3-2,12-6,0 0,-1-2,0 0,-1-1,0-1,11-11,98-89,-125 113,-1 1,0 0,0-1,1 1,-1 0,0 0,0 0,1 0,-1 1,0-1,0 1,1-1,-1 1,0 0,0 0,0 0,0 0,0 0,0 0,0 0,0 1,-1-1,1 1,0-1,-1 1,0 0,1 0,-1 0,0 0,0 0,1 0,-2 0,1 0,0 0,0 0,-1 0,1 0,-1 1,0-1,1 2,9 17,41 21,-31-36</inkml:trace>
  <inkml:trace contextRef="#ctx0" brushRef="#br0" timeOffset="4431.779">3387 77,'19'-12,"1"1,1 1,0 1,0 0,1 2,7-2,-27 8,1 0,0-1,-1 1,1 0,0 0,-1 1,1-1,0 0,0 1,0 0,0 0,-1 0,1 0,0 0,0 0,0 1,0 0,-1-1,1 1,0 0,-1 0,1 0,0 1,-1-1,1 1,-1-1,0 1,0 0,0 0,1 0,-2 0,1 0,0 0,0 1,-1-1,1 1,-1-1,0 1,0 0,0-1,0 1,0 0,0 0,-1-1,0 1,1 0,-1 0,0 0,-38 97,38-96,1-1,-1 0,0 0,1 1,-1-1,1 0,0 0,0 0,1 1,-1-1,0 0,1-1,0 1,0 0,0 0,0-1,0 1,0-1,1 0,-1 0,1 0,2 2,30 42,-34-39,-2-1,1 1,-1 0,0-1,0 1,-1-1,0 0,0 1,0-1,-1 0,0 0,0-1,-1 1,1 0,-1-1,-1 0,1 0,-1 0,1-1,-1 1,-1-1,1 0,0-1,-1 1,0-1,0 0,0-1,0 1,0-1,-5 0,-11 5</inkml:trace>
  <inkml:trace contextRef="#ctx0" brushRef="#br0" timeOffset="4697.593">4205 105,'-43'38,"-39"33,-9 8,5-4,13-15,14-13,12-10,9-10,12-6,4-1,7-5</inkml:trace>
  <inkml:trace contextRef="#ctx0" brushRef="#br0" timeOffset="5079.285">4007 472,'24'-4,"-15"1,1 1,-1 1,1-1,-1 2,1-1,-1 1,1 1,-1-1,1 2,-1-1,7 3,-14-3,-1-1,0 0,1 1,-1-1,0 1,0 0,1-1,-1 1,0 0,0 0,0 0,0 0,0 0,0 0,0 0,0 0,0 0,0 0,-1 1,1-1,0 0,-1 0,1 1,-1-1,0 1,1-1,-1 0,0 1,0-1,0 1,0-1,0 0,0 1,0-1,0 1,-1-1,1 1,0-1,-1 0,1 1,-1-1,0 0,1 0,-1 1,0-1,0 1,-50 54,41-47,-21 42,31-50,0 0,0 0,0 1,0-1,0 0,0 0,0 0,0 0,1 0,-1 1,0-1,1 0,-1 0,1 0,-1 0,1 0,0 0,-1 0,1 0,0 0,0-1,-1 1,1 0,0 0,0-1,0 1,0 0,0-1,0 1,0-1,0 1,0-1,0 0,1 0,-1 1,0-1,0 0,0 0,0 0,0 0,1 0,-1 0,0 0,0-1,0 1,0 0,0 0,0-1,1 0,124-37,-105 31</inkml:trace>
  <inkml:trace contextRef="#ctx0" brushRef="#br0" timeOffset="6382.786">1665 1235,'1829'0,"-1574"-26,52-6,97 33,-380-1</inkml:trace>
  <inkml:trace contextRef="#ctx0" brushRef="#br0" timeOffset="8412.472">2737 1460,'-54'8,"1"2,0 2,1 3,0 2,-11 8,46-16,0 1,1 1,1 0,-1 1,2 0,0 2,0 0,1 0,1 1,1 0,0 1,1 1,0 0,2 0,0 0,0 1,2 1,-1 3,3-5,0-1,1 1,1 0,0 0,1 0,1 0,1 0,0 0,1 0,4 13,-3-23,-1-1,1 1,0-1,1 0,0 0,0 0,0-1,0 1,1-1,0 0,0-1,0 1,1-1,-1 0,1 0,0-1,0 1,1-1,-1-1,1 1,-1-1,1 0,0-1,2 1,15 2,0-1,0-1,0-2,0 0,0-1,11-3,-21 2,0-1,-1 0,0-1,0-1,0 0,0 0,-1-1,1-1,-2 0,1-1,8-7,-14 11,-1-1,0 1,0-1,-1 0,1 0,-1 0,0-1,-1 0,1 1,-1-1,0-1,-1 1,1 0,-1-1,0 1,-1-1,0 1,0-1,0 0,-1 1,0-1,0 0,-1 0,0 1,0-2,0 2,-1 1,0-1,0 0,0 1,-1 0,1-1,-1 1,-1 0,1 0,-1 1,0-1,0 1,0 0,0 0,-1 0,0 0,0 1,0 0,0 0,0 0,-1 1,1-1,-1 1,0 1,1-1,-1 1,0 0,0 0,0 1,0 0,0 0,0 0,0 1,0-1,-32 18,37-18,1 0,-1 0,1 0,-1 0,1 1,-1-1,1 0,-1 1,1-1,-1 0,1 1,-1-1,1 0,0 1,-1-1,1 1,-1-1,1 1,0-1,0 1,-1-1,1 1,0-1,0 1,0-1,-1 1,1-1,0 1,0 0,0-1,0 1,0-1,0 1,0-1,0 1,1 0,-1-1,0 1,0-1,0 1,1-1,-1 1,0-1,0 1,1-1,-1 1,0-1,1 1,-1-1,1 0,-1 1,0-1,1 0,-1 1,1-1,-1 0,1 1,-1-1,1 0,0 0,-1 0,1 0,-1 1,1-1,-1 0,1 0,0 0,0 0,16 3,0 0,0-1,1-1,-1 0,0-1,1-1,-1-1,0 0,1-2,-1 0,-1 0,-1 1,105-32,-100 31</inkml:trace>
  <inkml:trace contextRef="#ctx0" brushRef="#br0" timeOffset="9135.43">2934 2109,'148'-174,"43"-77,-182 238,-6 8,-1 0,1 0,0 1,0 0,0-1,1 1,-1 0,1 1,0-1,0 1,1 0,-1 0,1 0,2-1,-5 29,-42 165,45-105,-5-83,0 1,0-1,1 0,-1 0,1 0,0 0,0 1,-1-1,1 0,1 0,-1 0,0-1,0 1,1 0,-1 0,1-1,-1 1,1-1,0 1,0-1,0 0,0 0,-1 1,2-1,-1-1,0 1,0 0,0 0,0-1,0 1,1-1,-1 0,0 0,0 0,2 0,9-4,1-1,-1-1,-1 0,1-1,-1 0,0-1,-1-1,0 1,0-2,-1 0,0 0,-1 0,0-1,0-1,1-3,109-173,-119 189,0-1,0 1,0 0,0-1,1 1,-1-1,0 1,0 0,0-1,1 1,-1-1,0 1,1-1,-1 1,1-1,-1 1,0-1,1 1,-1-1,1 1,-1-1,1 0,-1 1,1-1,-1 0,1 0,0 1,-1-1,1 0,-1 0,1 0,0 0,-1 0,1 0,0 0,-1 0,1 0,-1 0,1 0,0 0,-1 0,1 0,-1-1,1 1,0 0,-1 0,1-1,-1 1,1 0,-1-1,1 1,-1 0,1-1,-1 1,0-1,1 1,-1-1,1 1,-1-1,0 0,-9 66,3 0,2 1,5 38,-1-80</inkml:trace>
  <inkml:trace contextRef="#ctx0" brushRef="#br0" timeOffset="9912.929">4092 1827,'-56'17,"47"-15,4-2,0 1,0 0,-1 0,1 0,0 1,0-1,0 1,0 1,1-1,-1 1,1-1,-1 1,1 0,0 1,0-1,0 1,-3 3,35 23,-22-27,66 55,-70-57,-1 1,1 0,-1-1,0 1,0 0,0 0,0 0,0 0,-1 0,1 0,0 0,-1 0,1 0,-1 0,0 0,0 0,0 0,0 1,0-1,0 0,-1 0,1 0,-1 0,1 0,-1 0,0 0,0 0,0 0,0 0,0 0,0-1,0 1,-1 0,1-1,-1 1,1-1,-1 1,0-1,1 0,-1 0,-1 1,-1 1,0 0,0-1,0 1,0-1,-1 0,1 0,-1-1,1 1,-1-1,0 0,1 0,-1-1,0 1,0-1,1 0,-1 0,0-1,0 1,1-1,-1 0,0-1,1 1,-1-1,1 0,-1 0,1 0,0 0,0-1,-4-2,-6-7</inkml:trace>
  <inkml:trace contextRef="#ctx0" brushRef="#br0" timeOffset="12015.669">1722 1460,'13'-15,"-8"10,-1-1,1 1,-1 0,1 0,1 0,-1 1,1 0,0 0,0 0,0 1,0-1,1 2,-1-1,1 1,0 0,4-1,-8 5,0 1,-1-1,1 0,-1 1,1 0,-1 0,0 0,0 0,0 0,0 0,-1 0,1 1,-1-1,0 1,0-1,0 1,0-1,-1 1,1 0,-1-1,0 1,0 0,0-1,-1 1,1-1,-1 1,-1 3,2 2,-30 230,-3 123,34-233,2-155,1 0,2 0,0 1,2 0,0 0,2 0,7-12,-16 35,19-45,2 1,3 1,1 2,2 0,14-15,32-46,-62 83,0 1,1 0,1 1,1 1,0 0,2 1,0 1,0 0,2 1,0 2,1-1,0 2,6-2,-10 10,-1 1,1 0,0 2,0 0,0 0,0 1,0 1,0 1,4 1,45 3,104-22,216-7,-361 18,0 1,1 0,-1 2,1 1,-1 1,1 1,-1 1,18 4,8 3,1-2,0-2,1-3,-1-1,44-7,120-23,122 30,-334-2,0 1,0-1,0 1,0 0,0 0,0 0,0 1,0-1,0 1,0-1,0 1,0 0,0 0,0 0,0 1,-1-1,1 1,-1-1,1 1,-1 0,1 0,-1 0,0 0,0 1,0-1,0 0,-1 1,1 0,0-1,-1 1,0 0,0 0,0-1,0 1,0 0,0 1,0 54,-2-52,0 1,1-1,0 1,0-1,0 1,1-1,0 1,0-1,1 1,-1-1,1 0,1 0,-1 0,1 0,9 7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29 339,'7'-4,"0"0,0 0,0 1,1 0,-1 0,1 1,0 0,0 0,0 1,0 0,0 0,0 1,0 0,8 1,-2-1,67 0,98-10,-21-8,-146 18</inkml:trace>
  <inkml:trace contextRef="#ctx0" brushRef="#br0" timeOffset="1485.139">0 537,'252'-29,"61"28,-267-9,-28 4</inkml:trace>
  <inkml:trace contextRef="#ctx0" brushRef="#br0" timeOffset="2155.191">339 0,'196'83,"33"26,-219-104,-1 1,-1-1,1 2,-1-1,0 1,-1 0,1 1,-1 0,-1 0,0 1,0-1,3 8,-9-13,0 0,0 0,0 1,-1-1,0 0,1 0,-1 0,0 0,0 0,-1 0,1 0,-1 0,1 0,-1 0,0-1,0 1,0-1,0 1,-1-1,1 0,-1 0,1 0,-1 0,0-1,0 1,0-1,1 1,-2-1,1 0,0 0,0 0,0-1,-2 1,-17 10,-12 11,2 2,1 0,1 3,-22 24,15-15,-195 158,221-181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26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763 344,'-11'138,"-25"138,-1-66,25-152,-6 79,19-135,-1 0,1 0,-1 0,1 0,0 0,0 0,0-1,0 1,0 0,1 0,-1-1,0 1,1-1,-1 1,1-1,-1 0,1 1,0-1,0 0,0 0,-1 0,1 0,0-1,0 1,0 0,0-1,0 0,1 1,-1-1,0 0,0 0,0 0,0 0,2-1,74-10,-48 3,1 1,-1 1,2 2,-1 1,0 2,19 1,1-4,-33-2</inkml:trace>
  <inkml:trace contextRef="#ctx0" brushRef="#br0" timeOffset="711.031">1299 514,'51'-45,"-31"33,1 1,1 1,-1 1,1 1,1 0,22-3,-21 5,-21 4,-1 0,1 0,0 1,-1-1,1 1,0 0,0 0,0 0,0 0,0 0,0 1,1-1,-1 1,0 0,0 0,0 0,0 0,0 1,0-1,1 1,-1 0,0 0,0 0,-1 0,1 0,0 1,0-1,-1 1,1 0,0 0,-1 0,0 0,0 0,1 1,-1-1,0 0,-1 1,1 0,0-1,-1 1,0 0,1 0,-1 0,0 0,-3 7,1-1,-1 1,-1-1,0 0,0 0,-1 0,0 0,0 0,-1-1,0 0,-1 0,1 0,-2-1,1 0,-1 0,-5 4,-2 5,-5 4,12-13,1-1,-1 1,1 0,0 1,1 0,0-1,0 2,1-1,0 0,0 1,0 2,4-9,0 0,0 0,0 0,0 0,0 0,0 0,1 0,-1 0,1 0,0 0,-1 0,1-1,0 1,0 0,0 0,0-1,0 1,0 0,1-1,-1 0,1 1,-1-1,1 0,-1 1,1-1,0 0,-1 0,1 0,0-1,0 1,0 0,0-1,0 1,0-1,77 12,-63-11,11 0,0 2,-1 1,0 0,0 2,0 1,0 2,-1 0,-1 1,17 10,-37-17,0-1,0 1,-1 0,1 1,-1-1,1 0,-1 1,0 0,-1 0,1 0,-1 0,1 0,-1 1,0-1,-1 1,1-1,-1 1,0 0,0-1,0 1,-1 0,0 0,0 0,0 0,0-1,-1 1,0 0,0 0,0-1,0 1,-1-1,0 1,0-1,0 1,0-1,-1 0,0 0,0 0,-3 3,-9 8,-1-1,0-1,-1 0,-1-1,0 0,0-2,-1 0,-1-1,0-1,0-1,0-1,-1-1,0 0,0-2,0 0,0-1,-20-2,39 0,0 1,0-1,0 0,0-1,0 1,0 0,0 0,0-1,0 1,0-1,0 0,0 0,0 0,1 1,-1-1,0-1,1 1,-1 0,1 0,-1-1,1 1,-1-1,1 1,0-1,0 0,0 1,0-1,0 0,0 0,1 1,-1-2,0-15</inkml:trace>
  <inkml:trace contextRef="#ctx0" brushRef="#br0" timeOffset="1358.462">2117 401,'112'-56,"61"22,-63 18,-108 17,-1 0,1 0,-1 0,0 0,1 0,-1 0,0 0,0 0,1 1,-1-1,0 0,0 1,-1-1,1 1,0-1,0 1,-1-1,1 1,-1-1,1 1,-1 0,0-1,1 1,-1 0,0 0,0-1,0 1,-1 0,1-1,0 1,-1 0,1-1,-1 2,-20 60,18-57,-23 56,2 1,3 2,-7 43,-37 149,41-159,25-98,-1 0,0 0,0 0,1 0,-1 0,0 0,0 0,0 0,1 0,-1 1,0-1,0 0,1 0,-1 0,0 0,0 0,0 0,0 1,1-1,-1 0,0 0,0 0,0 0,0 1,0-1,1 0,-1 0,0 0,0 1,0-1,0 0,0 0,0 1,0-1,0 0,0 0,0 1,0-1,0 0,0 0,10-21,-7 2</inkml:trace>
  <inkml:trace contextRef="#ctx0" brushRef="#br0" timeOffset="1593.839">2146 739,'29'0,"28"0,10 0,-2-5,-3-1,-6 0,-9 1,-7 2,-6 0,-3 2,-8-4,-2-2,-5 1</inkml:trace>
  <inkml:trace contextRef="#ctx0" brushRef="#br0" timeOffset="17155.291">29 147,'4'-22,"-5"27,-13 351,7-312,1 1,3 0,2 0,2 0,1 0,5 15,13 161,-8-138,-8-67,-1-1,0 1,-2 0,1 0,-2 0,0 0,-1 0,-1-1,0 1,-2 2,-26 104,29-120,0 0,0-1,0 1,0 0,0 0,0 0,1-1,-1 1,0 0,1 0,0 0,-1 0,1 0,0 0,0 0,0 0,1 0,-1 0,0 0,1 0,-1 0,1 0,-1 0,1 0,0 0,0 0,0-1,0 1,0 0,1-1,-1 1,0-1,1 1,-1-1,1 0,-1 1,1-1,0 0,0 0,-1 0,1 0,0-1,0 1,0 0,2 0,206-21,356 21,-386 25,119-24,-21-31,-193 29,116-10,-125-1,1 4,0 3,76 7,-27-1,127-3,-110-26,-98 25,-39 4,0-1,1 0,-1 0,0-1,1 0,-1 0,0-1,1 1,-1-1,0-1,0 1,0-1,0 0,0-1,0 1,0-1,-1 0,1-1,-1 1,0-1,0 0,0 0,-1-1,0 1,1-1,-2 0,1 0,0-1,-1 1,0-1,1-1,15-267,-10 232,-3 1,-2-1,-1 0,-2 0,-4-37,1-11,1-107,-27 55,10 19,6-34,12 154,0 0,-1 0,0 1,1-1,-1 0,0 0,-1 1,1-1,0 0,-1 1,1 0,-1-1,0 1,0 0,0 0,0 0,0 0,0 0,0 0,-1 0,1 1,-1 0,1-1,-1 1,0 0,1 0,-1 0,0 0,0 1,0-1,0 1,-101-1,73 3,-253 31,-986-34,1072-28,-282 29,198 0,270 0,0 1,0 1,0 0,0 0,1 1,-1 1,1 0,0 0,-11 7,-16 51,-16 45,49-85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4:01.8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13259 6430,'-13'17,"0"0,2 0,0 1,0 1,2 0,1 0,0 1,-5 19,5-14,-10 29,2 1,3 1,-6 50,8-58,1 42,11-74,0 0,-1-1,-1 1,0 0,-1 0,-1 0,-1-1,0 1,-1-1,0 0,-7 12,-11 36,-9 46,6-17,19-77,2 0,0 0,1 1,0 0,1 0,1 0,1 0,0 0,1 0,0 0,2 0,1 7,0-11,1 1,0 0,0 1,-2-1,1 1,-2 0,0 0,0-1,-2 1,0 0,0 0,-1 0,-1 1,-12 46,15-62,1 1,-1 0,0 0,0 0,0 0,1 0,-1 0,0 0,0 0,0 0,1 0,-1 0,0 0,0 0,0 0,1 0,-1 0,0 0,0 0,1 0,-1 0,0 0,0 0,0 0,1 0,-1 0,0 0,0 0,0 1,0-1,1 0,-1 0,0 0,0 0,0 0,0 1,0-1,1 0,-1 0,0 0,10-22,63-290,30-205,-18 106,35-55,30 60,-116 325,18-29,-53 110,1 0,-1 1,1-1,-1 0,1 0,-1 0,1 0,-1 0,1 0,-1 0,1 0,-1-1,1 1,-1 0,1 0,-1 0,1 0,0-1,-1 1,1 0,-1 0,1-1,0 1,-1 0,1-1,-1 1,1-1,0 1,0 0,-1-1,1 1,0-1,0 1,-1-1,1 1,0-1,0 1,0 0,0-1,0 1,0-1,0 1,0-1,0 1,0-1,0 1,0-1,0 1,0-1,0 1,1-1,-1 1,0-1,0 1,0-1,1 1,-1 0,0-1,1 1,-35 29,34-28,-136 180,104-132,-34 55,63-89,22-40,-16 21,259-397,-125 151,-126 201,-10 48,-1 1,0-1,0 0,0 0,1 1,-1-1,0 0,0 0,0 1,0-1,0 0,0 0,0 0,-1 1,1-1,0 0,0 0,-1 1,1-1,0 0,-1 1,1-1,0 0,-1 1,1-1,-1 1,1-1,-1 0,0 1,1-1,-1 1,0 0,1-1,-1 1,0 0,1-1,-1 1,0 0,1-1,-1 1,0 0,0 0,0 0,1 0,-1 0,0 0,0 0,1 0,-1 0,0 0,0 1,1-1,-1 0,0 0,0 1,1-1,-1 0,0 1,-83 71,67-52,-426 513,337-418,86-100,20-36,173-270,-102 180,231-378,-292 471,-3 7,0 0,-1 0,0-1,-1 1,0-1,-1-1,0 1,-1-1,0 1,-1-1,0-6,-2 18,-1 0,1 0,0 0,0-1,0 1,-1 0,1 0,-1 0,1 0,-1 0,1-1,-1 1,0 0,1 0,-1 0,0 1,0-1,0 0,0 0,1 0,-1 1,0-1,-1 0,1 1,0-1,0 1,0-1,0 1,0-1,-1 1,1 0,0 0,0 0,0-1,-1 1,1 0,0 1,0-1,0 0,-1 0,1 0,0 1,0-1,-1 1,-54 24,23-1,2 1,1 2,1 1,1 1,1 2,-14 22,17-24,-367 468,285-384,106-113,1-1,-1 1,0-1,1 0,-1 1,0-1,0 1,1-1,-1 0,0 1,0-1,0 0,0 1,0-1,0 0,0 1,0-1,0 0,0 1,0-1,0 1,-1-1,1 0,0 1,0-1,-1 1,1-1,0 0,-1 1,1-1,-1 1,1-1,0 1,-1 0,1-1,-1 1,1-1,-1 1,0 0,1-1,-1 1,1 0,-1 0,0-1,1 1,-1 0,1 0,-1 0,0 0,1 0,-1 0,0 0,1 0,-1 0,0 0,1 0,-1 0,0 1,1-1,-1 0,1 0,-1 1,0-1,1 0,-1 1,1-1,-1 0,1 1,-1-1,1 1,12-54,177-419,-188 470,7-16,0 0,-2 0,0 0,-2-1,0 0,-1 0,0-1,-3 19,1-1,-1 1,0-1,0 1,0 0,0-1,0 1,0-1,0 1,0-1,-1 1,1-1,0 1,-1 0,1-1,-1 1,0 0,1 0,-1-1,0 1,0 0,0 0,0 0,0 0,0 0,0 0,0 0,0 0,-1 0,1 1,0-1,0 0,-1 1,1-1,0 1,-1-1,1 1,-1 0,1 0,-1-1,1 1,0 0,-1 0,1 1,-1-1,1 0,-1 0,1 1,0-1,-1 1,1-1,0 1,-2 0,-23 14,1 1,1 2,0 0,2 1,0 2,1 0,-14 18,-4 3,-328 337,353-366,0 0,0 0,-1-2,-1 0,0 0,0-2,-1 0,-3 1,19-10,0 1,1-1,-1 1,0-1,0 0,1 1,-1-1,0 0,0 0,0 0,1 0,-1 0,0 1,0-1,0-1,1 1,-1 0,0 0,0 0,0 0,1 0,-1-1,0 1,0 0,1-1,-1 1,0-1,0 1,1-1,-1 1,1-1,-1 1,0-1,1 1,-1-1,1 0,-1 0,1 1,0-1,-1 0,1 1,0-1,-1 0,1 0,0 0,0 1,0-1,0 0,0 0,0 0,0 0,0 1,0-1,0 0,13-49,154-247,-84 170,64-115,-133 200,-14 41,0 0,0 1,1-1,-1 0,0 1,0-1,0 0,0 1,0-1,0 0,0 1,0-1,0 0,0 1,0-1,-1 0,1 1,0-1,0 0,-1 1,1-1,0 1,-1-1,1 1,0-1,-1 1,1-1,-1 1,1-1,-1 1,1-1,-1 1,0 0,1-1,-1 1,1 0,-1-1,0 1,1 0,-1 0,0 0,1 0,-1 0,0 0,1 0,-1 0,0 0,1 0,-1 0,0 0,1 0,-1 0,0 0,1 1,-1-1,1 0,-1 1,0-1,1 0,-1 1,-11 6,0 0,1 1,0 0,0 1,1 0,0 1,0 0,1 1,1-1,-5 8,-13 14,-228 261,203-242,51-51,0-1,0 1,0 0,0-1,0 1,0 0,-1-1,1 1,0 0,0-1,0 1,0 0,0-1,-1 1,1 0,0-1,0 1,0 0,-1 0,1-1,0 1,0 0,-1 0,1 0,0-1,-1 1,1 0,0 0,-1 0,1 0,0 0,-1-1,1 1,0 0,-1 0,1 0,0 0,-1 0,1 0,0 0,-1 0,1 0,0 1,-1-1,1 0,0 0,-1 0,1 0,0 0,-1 1,1-1,0 0,0 0,-1 0,1 1,0-1,0 0,-1 0,1 1,0-1,0 0,0 1,0-1,-1 0,11-32,-8 24,76-196,-23 37,-55 167,1-1,-1 0,1 0,-1 0,1 0,-1 0,0 0,1 0,-1 0,0 1,0-1,0 0,0 0,0 0,0 0,0 0,0 0,0 0,0 0,0 0,0 0,-1 0,1 0,-1 0,1 0,0 0,-1 0,1 1,-1-1,0 0,1 0,-1 0,0 1,1-1,-1 0,0 1,0-1,0 1,1-1,-1 1,0-1,0 1,0 0,0-1,0 1,0 0,0 0,0 0,0 0,0 0,0 0,0 0,0 0,0 0,0 0,0 0,0 0,0 1,0-1,-54 33,-6 21,2 3,2 3,-4 11,-4 3,-73 78,138-153,0 1,0 0,0-1,0 1,0 0,0-1,0 1,0 0,0-1,-1 1,1 0,0 0,0-1,0 1,-1 0,1 0,0-1,0 1,0 0,-1 0,1 0,0-1,0 1,-1 0,1 0,0 0,-1 0,1 0,0-1,-1 1,1 0,0 0,-1 0,1 0,0 0,-1 0,1 0,0 0,0 0,-1 0,1 1,0-1,-1 0,1 0,0 0,-1 0,1 0,0 0,0 1,-1-1,1 0,0 0,0 0,-1 1,1-1,0 0,0 1,10-28,187-279,-112 185,-74 105,0 1,-1-2,-1 1,0-2,-1 1,-1-1,-1 0,-1 0,2-9,-7 26,1 0,-1 0,1 0,-1 0,0 0,1 0,-1 0,0 0,0 0,0 0,0 0,0 1,0-1,0 0,0 0,0 0,0 0,-1 0,1 0,0 0,-1 0,1 0,0 0,-1 0,1 0,-1 1,0-1,1 0,-1 0,0 1,1-1,-1 0,0 1,0-1,1 0,-1 1,0-1,0 1,0 0,0-1,0 1,0 0,0 0,0-1,0 1,0 0,0 0,0 0,0 0,0 0,0 0,0 0,0 1,-48 28,8 11,1 2,1 2,3 1,2 2,-2 8,-38 65,106-135,78-96,-79 76,2 1,2 2,0 2,20-12,-18 15,-29 20,0 1,0-1,1 1,0 1,0 0,0 0,1 1,0 0,0 0,0 1,0 1,5-2,-11 6,-1-1,1 1,-1 0,1-1,-1 1,0 1,0-1,0 0,0 1,0 0,0-1,-1 1,1 0,-1 1,0-1,0 0,0 1,0-1,-1 1,1-1,-1 1,0 0,0-1,0 1,-1 0,1 0,-1 0,0 0,0 0,-1 0,1-1,-1 1,1 0,-1 0,-2 3,3 3,-3 43,-3-1,-2 0,-2 0,-11 32,-1 5,21-88,0 1,1-1,-1 0,0 0,1 0,-1 1,1-1,-1 0,1 0,0 1,-1-1,1 0,0 1,0-1,0 1,0-1,0 0,0 1,1-1,-1 0,0 1,1-1,-1 0,1 0,-1 1,1-1,0 0,-1 0,1 0,0 0,0 0,0 0,0 0,0 0,0 0,0 0,0 0,0-1,0 1,0 0,1-1,-1 1,0-1,1 1,-1-1,0 0,0 0,1 1,-1-1,1 0,-1 0,0 0,1 0,-1-1,0 1,1 0,-1 0,0-1,0 1,1-1,-1 1,0-1,1 0,21-12,-1 0,-1-2,0 0,-1-1,0-1,-2-1,2-2,3-2,575-578,-545 563,-52 38,0 1,0-1,-1 0,1 1,-1-1,1 1,-1-1,0 1,1-1,-1 1,0-1,0 1,0-1,0 1,0-1,0 1,-1-1,1 1,0-1,-1 1,1-1,-1 1,0-1,1 0,-1 1,0-1,-1 1,-133 265,86-181,-231 420,264-448,17-57,-1 0,1 0,0-1,0 1,-1 0,1-1,0 1,0-1,0 1,0-1,0 0,0 1,0-1,0 0,0 1,0-1,0 0,0 0,0 0,0 0,0 0,0 0,0 0,0 0,-1-1,1 1,0 0,0 0,0-1,0 1,0-1,0 1,0-1,0 1,-1-1,1 0,0 0,21-12,0-2,-1 0,-1-1,-1-1,0-1,-2-1,11-14,-1 4,587-630,-570 619,-42 50,-68 135,-354 632,408-753,6-13,0-1,0 2,2-1,-1 1,1-1,1 1,0 1,-1 11,4-24,0 1,0-1,1 1,-1 0,0-1,0 1,0-1,1 1,-1-1,0 1,0 0,1-1,-1 1,1-1,-1 0,0 1,1-1,-1 1,1-1,-1 1,1-1,-1 0,1 0,-1 1,1-1,0 0,-1 0,1 1,-1-1,1 0,0 0,-1 0,1 0,-1 0,1 0,0 0,-1 0,1 0,-1 0,1 0,0-1,-1 1,1 0,-1 0,1-1,-1 1,1 0,-1 0,1-1,-1 1,1-1,-1 1,1 0,-1-1,1 1,-1-1,0 1,1-2,114-105,-89 77,214-243,140-215,-183 189,-232 338,-767 1118,750-1076,77-90,189-239,-129 141,479-565,-470 561,-94 111,0 1,-1-1,1 0,0 0,0 1,-1-1,1 0,0 1,0-1,-1 0,1 1,0-1,0 0,0 1,0-1,0 0,0 1,-1-1,1 0,0 1,0-1,0 1,0-1,0 0,0 1,1-1,-1 1,0-1,0 0,0 1,0-1,0 0,0 1,1-1,-1 0,0 1,0-1,1 0,-1 1,0-1,0 0,1 0,-1 1,0-1,1 0,-1 0,0 0,1 0,-1 1,0-1,1 0,-1 0,1 0,-1 0,1 0,-113 183,76-134,-198 281,-177 185,358-448,55-55,20-28,231-252,129-163,-176 201,-261 314,-187 264,-68 54,67-110,227-268,16-24,0 0,1-1,-1 1,0 0,0 0,0 0,1-1,-1 1,0 0,0 0,1 0,-1 0,0 0,1-1,-1 1,0 0,0 0,1 0,-1 0,0 0,1 0,-1 0,0 0,0 0,1 0,-1 0,0 0,1 0,-1 0,0 1,0-1,1 0,-1 0,0 0,1 0,-1 0,0 1,0-1,0 0,1 0,-1 0,0 1,281-304,-225 238,737-831,-710 816,-83 79,0 1,0-1,0 1,0-1,0 1,0-1,1 1,-1-1,0 1,0-1,1 1,-1-1,0 1,0 0,1-1,-1 1,1 0,-1-1,0 1,1 0,-1-1,1 1,-1 0,1 0,-1-1,0 1,1 0,-1 0,1 0,-1 0,1 0,-1 0,1 0,0 0,-1 0,1 0,-1 0,1 0,-1 0,1 0,-1 0,1 1,-1-1,0 0,1 0,-1 0,1 1,-1-1,1 0,-1 1,0-1,1 0,-1 1,0-1,1 1,-1-1,0 0,1 1,-1-1,0 1,0-1,0 1,-10 33,-140 214,102-176,-501 737,309-467,189-270,54-69,123-144,693-897,-569 717,-210 270,-417 572,223-298,-100 169,234-358,20-34,1 0,-1 0,0 0,1 0,-1 0,0 0,1 0,-1 0,0 1,1-1,-1 0,0 0,1 0,-1 0,0 0,1 0,-1 1,0-1,0 0,1 0,-1 0,0 1,0-1,1 0,-1 1,0-1,0 0,0 0,0 1,1-1,-1 1,192-230,-145 170,721-846,-745 883,-24 22,1 0,-1 0,1 0,0 0,-1 0,1 1,-1-1,1 0,0 0,-1 0,1 1,0-1,-1 0,1 0,0 1,-1-1,1 0,0 1,-1-1,1 0,0 1,0-1,0 1,-1-1,1 0,0 1,0-1,0 1,0-1,0 1,0-1,0 0,0 1,0-1,0 1,0-1,0 1,0-1,0 0,0 1,1-1,-1 1,0-1,0 0,0 1,1-1,-1 0,0 1,0-1,1 0,-1 1,0-1,1 0,-1 1,0-1,1 0,-1 0,0 0,1 1,-1-1,1 0,-1 0,0 0,1 0,-1 0,1 0,-1 0,1 0,-1 0,-158 266,-382 535,498-728,65-81,189-215,-151 152,225-252,-247 279,-110 160,-157 299,110-223,110-175,15-15,97-126,210-260,-95 98,-219 287,1-1,-1 1,0-1,0 1,1-1,-1 1,0-1,1 1,-1-1,1 0,-1 1,0-1,1 0,-1 1,1-1,-1 0,1 0,-1 1,1-1,-1 0,1 0,-1 0,1 0,0 1,-1-1,1 0,-1 0,1 0,-1 0,1 0,-1-1,1 1,-1 0,1 0,0 0,-1 0,1-1,-1 1,1 0,-1 0,0-1,1 1,-1 0,1-1,-1 1,1 0,-1-1,0 1,1-1,-1 1,0-1,0 1,1-1,-1 1,0-1,0 1,0-1,1 1,-1-1,0 1,0-1,0 0,-4 47,-21 46,17-68,1 1,1 0,1 0,2 0,0 1,1 22,2-46,0 0,0 0,0 0,0 0,0 1,1-1,-1 0,1 0,-1 0,1 0,0 0,0-1,0 1,0 0,0 0,0 0,0-1,1 1,-1-1,1 1,-1-1,1 1,-1-1,1 0,0 0,0 0,0 0,-1 0,1 0,0 0,0-1,0 1,0-1,1 1,-1-1,0 0,0 0,0 0,0 0,0 0,0 0,0-1,0 1,0-1,0 1,0-1,0 0,91-45,-64 24</inkml:trace>
  <inkml:trace contextRef="#ctx0" brushRef="#br0" timeOffset="-8807.805">2619 5076,'-3'-9,"3"6,0 0,-1 0,1 0,-1 0,0 0,1 0,-1 0,-1 1,1-1,0 0,-1 0,1 1,-1-1,0 1,0 0,0-1,0 1,0 0,0 0,-1 0,1 0,-1 1,1-1,-1 1,0-1,1 1,-1 0,0 0,0 0,0 1,0-1,0 1,0-1,0 1,0 0,0 0,0 0,0 1,0-1,-9 8,0-1,1 2,0-1,1 2,-1-1,2 1,0 1,-7 10,-5 4,-332 417,131-163,222-278,0-1,0 0,1 0,-1 0,0 0,0 0,0 0,1 0,-1 0,0 0,0 1,1-1,-1 0,0 0,0 0,0 0,0 1,1-1,-1 0,0 0,0 1,0-1,0 0,0 0,0 0,0 1,0-1,1 0,27-24,623-594,-521 503,343-325,-423 378,-50 62,1-1,-1 1,0-1,0 1,0-1,1 1,-1-1,0 1,0-1,0 1,0-1,0 1,0-1,0 1,0-1,0 1,0-1,0 1,0-1,0 1,0-1,0 1,-1 0,1-1,0 1,0-1,-1 1,1-1,0 1,-1 0,1-1,0 1,-1-1,1 1,0 0,-1 0,1-1,-1 1,1 0,-1 0,1-1,0 1,-1 0,1 0,-1 0,1 0,-1 0,1 0,-1 0,1 0,-1 0,1 0,-1 0,1 0,-1 0,1 0,-1 0,1 0,-1 0,1 1,-1-1,1 0,-1 0,1 1,-36 12,-11 15,2 2,2 2,0 1,-17 21,24-23,-233 214,-117 147,363-367,-84 112,106-136,0 0,0 0,0 0,0 1,0-1,0 0,1 0,-1 1,0-1,1 0,-1 1,1-1,0 1,-1-1,1 1,0-1,0 0,0 1,0-1,0 1,0-1,0 1,1-1,-1 1,0-1,1 0,-1 1,1-1,0 1,-1-1,1 0,0 0,0 0,0 1,0-1,0 0,0 0,0 0,0 0,0 0,0-1,1 1,-1 0,0 0,1-1,-1 1,0-1,1 1,-1-1,1 0,16 1,0-1,0 0,-1-2,1 0,-1-1,1 0,-1-2,0 0,0-1,-1 0,1-2,3-2,-17 9,249-121,-5-10,111-86,-175 85,-169 116,-46 23,-214 178,212-155,-471 384,449-365,57-40,22-17,-21 9,62-32,0-2,-3-3,21-18,25-15,370-257,-664 522,-121 71,263-218,46-47,-1 0,1 0,-1-1,1 1,0 0,0-1,-1 1,1-1,0 1,0-1,-1 1,1-1,0 0,0 1,0-1,0 0,0 0,0 1,0-1,-1 0,1 0,0 0,0 0,0 0,0 0,0-1,0 1,0 0,0 0,0-1,-1 1,1 0,0-1,0 1,0-1,0 1,-1-1,1 1,0-1,-1 0,1 1,0-1,-1 0,1 0,-1 1,1-2,90-47,-3-4,76-60,37-24,-148 113,-52 24,-1 0,1 1,0-1,-1 1,1-1,0 1,-1-1,1 1,-1 0,1-1,-1 1,1 0,-1-1,1 1,-1 0,0-1,1 1,-1 0,0 0,0 0,1-1,-1 1,0 0,0 0,0 0,0 0,0-1,0 1,0 0,0 0,-1 0,1-1,0 1,0 0,-1 0,1 0,-1-1,1 1,0 0,-1-1,1 1,-1 0,0-1,1 1,-1-1,1 1,-1-1,0 1,1-1,-1 1,0-1,0 0,1 1,-1-1,0 0,0 0,0 1,-1 2,-349 425,324-371,27-56,1 0,-1 0,1 0,-1 0,1 0,-1 0,1 0,0 0,0 0,-1 0,1-1,0 1,0 0,0 0,0-1,0 1,0-1,0 1,0-1,0 1,0-1,0 0,0 1,1-1,-1 0,0 0,0 0,0 0,0 0,1 0,-1 0,0 0,0 0,0-1,0 1,0 0,0-1,0 1,0-1,0 1,0-1,0 0,0 1,0-1,0 0,0 0,34-17,0-1,-2-1,0-2,-2-1,0-2,23-25,2 0,333-246,-496 430,-134 140,234-267,4-5,0 1,0-1,0 1,1 0,-1 0,1-1,0 2,0-1,0 0,0 0,1 1,-1-1,1 1,0-1,0 1,0-1,0 1,0 0,30-7,162-146,318-275,-418 332,-92 92,1 0,-1 0,0 0,1 0,-1 0,0 0,1 0,-1 0,0-1,1 1,-1 0,0-1,1 1,-1 0,0-1,1 1,-1 0,1-1,-1 1,1-1,-1 1,1-1,-1 0,1 1,0-1,-1 1,1-1,0 0,-1 1,1-1,0 0,0 1,0-1,-1 0,1 1,0-1,0 0,0 1,0-1,0 0,0 0,1 1,-1-1,0 0,0 1,0-1,1 0,-1 1,0-1,1 0,-1 1,0-1,1 1,-1-1,1 1,-1-1,1 1,-1-1,1 1,-1-1,1 1,0 0,0-1,-59 15,-28 24,2 3,2 5,-73 53,-95 53,164-116,110-70,174-126,-136 115,-1-3,-3-3,-2-2,20-28,-72 78,-1-1,1 0,0 0,-1 0,0 0,0 0,0 0,-1-1,1 1,-1-1,0 0,-1 0,1 0,-1 0,0 0,0 0,0 0,-1 0,0 0,0-1,0 1,-1 0,1 0,-2-2,0 6,0-1,0 1,-1 0,1 0,-1 0,1 0,-1 0,1 0,-1 0,1 1,-1-1,0 1,1 0,-1 0,0 0,0 0,1 0,-1 1,1-1,-1 1,0 0,1 0,-1 0,1 0,-1 0,1 0,0 1,0-1,-1 1,1 0,0 0,0-2,-57 36,1 3,2 2,1 2,3 3,-14 17,40-39,-259 239,234-203,51-60,0 1,0 0,1 0,-1 0,0-1,0 1,0 0,1-1,-1 1,0 0,1 0,-1-1,0 1,1 0,-1-1,1 1,-1-1,1 1,-1-1,1 1,0-1,-1 1,1-1,0 1,-1-1,1 0,0 0,-1 1,1-1,0 0,0 0,-1 0,1 1,0-1,0 0,-1 0,1 0,0 0,0-1,0 1,-1 0,1 0,0 0,-1-1,1 1,0 0,0-1,-1 1,1 0,0-1,-1 1,1-1,-1 1,1-1,-1 1,1-1,-1 0,1 1,-1-1,1 0,-1 1,0-1,0 0,1 0,70-41,-1-3,-3-3,-2-2,16-20,-32 30,-2-2,-2-2,-2-3,-1-1,-3-2,-2-1,1-9,0-34,-38 92,1 0,0 0,-1 0,1 0,-1 0,0 0,1-1,-1 1,0 0,0 0,-1 0,1 0,0-1,-1 1,1 0,-1 0,0 0,0 0,0 0,0 0,0 0,0 0,0 1,-1-1,1 0,-1 1,1-1,-1 1,1-1,-1 1,0 0,0-1,0 1,0 0,0 1,0-1,0 0,0 0,0 1,0-1,0 1,0 0,-2-1,-9 3,0 1,-1 0,1 0,0 2,1-1,-1 2,1-1,0 2,0 0,1 0,0 1,0 0,-4 6,3-6,-71 60,4 2,2 5,-18 27,57-62,-66 76,5 5,-2 14,92-124,3-4,1 0,-1 0,1 1,0-1,1 1,0 0,0 0,1 1,0-1,0 1,1 0,0 0,0 0,1 6,1-14,0 1,1 0,-1 0,1-1,-1 1,1-1,0 1,0 0,-1-1,1 0,0 1,0-1,1 1,-1-1,0 0,0 0,1 0,-1 0,1 0,-1 0,1 0,-1 0,1 0,-1-1,1 1,0-1,-1 1,1-1,0 1,-1-1,1 0,0 0,0 0,-1 0,1 0,0-1,0 1,-1 0,1-1,1 0,73-24,16-24,-3-4,-1-3,-3-5,-48 35,310-211,-221 151,-134 104,-250 300,105-121,149-174,34-39,183-141,393-252,-509 361,-97 48,1 1,0-1,0 1,0 0,-1-1,1 1,0 0,0 0,-1-1,1 1,-1 0,1 0,-1 0,1 0,-1 0,0 0,1 0,-1 0,0 0,0 0,1 0,-1 0,0 0,0 0,0 0,0 0,-1 0,1 0,0 0,0 0,0 0,-1 0,1 0,-1-1,1 1,-1 0,1 0,-1 0,1 0,-1 0,0-1,1 1,-1 0,0-1,0 1,1 0,-1-1,0 1,-1 0,1 0,-33 49,-2-2,-2-2,-1-2,-43 37,35-35,-77 71,-116 83,215-180,25-20,1 0,-1 0,0 0,0 0,1 0,-1 0,0 0,1 0,-1 0,0 1,0-1,1 0,-1 0,0 0,0 0,1 1,-1-1,0 0,0 0,1 0,-1 1,0-1,0 0,0 0,0 1,538-352,178-60,-694 402,-26 17,-35 27,33-30,-425 343,107-102,261-196,62-38,23-18,237-147,220-121,-479 274,47-21,-46 21,-1-1,1 1,0-1,0 1,-1 0,1-1,0 1,0 0,0 0,0-1,-1 1,1 0,0 0,0 0,0 0,0 0,0 0,0 0,-1 0,1 0,0 1,0-1,0 0,0 1,-1-1,1 0,0 1,0-1,-1 1,1-1,0 1,-1-1,1 1,0 0,-1-1,1 1,-1 0,1-1,-1 1,0 0,1 0,-1 0,1-1,-1 1,0 0,0 0,0 0,0 0,1-1,-1 2,-2 4,0 0,0 1,-1-1,0 0,0-1,0 1,-1 0,1-1,-1 0,-1 0,1 0,-1-1,-2 3,-5 6,-489 460,480-445,20-28,1 0,-1 0,1 1,0-1,-1 0,1 0,0 1,-1-1,1 0,0 1,-1-1,1 0,0 1,0-1,0 1,-1-1,1 0,0 1,0-1,0 1,0-1,0 1,0-1,-1 0,1 1,0-1,0 1,1-1,-1 1,0-1,0 0,0 1,0-1,0 1,0-1,0 1,1-1,-1 0,0 1,0-1,1 0,-1 1,0-1,0 0,1 1,-1-1,1 0,-1 1,0-1,1 0,-1 0,0 0,1 1,-1-1,1 0,-1 0,0 0,1 0,-1 0,1 0,-1 0,1 0,-1 0,1 0,-1 0,0 0,1 0,96-47,-70 29,593-365,-543 331,-72 42,-32 26,-455 312,132-67,315-219,36-41,1 0,-1 0,1 0,0 0,0 0,0 0,-1 0,1-1,0 1,0-1,0 1,0-1,0 0,0 0,0 0,0 0,0 0,0 0,0-1,0 1,0 0,0-1,0 0,0 1,0-1,-1 0,1 0,0 0,0 0,0-1,58-25,0-2,-2-3,-1-3,27-22,-9 6,152-123,-210 159,-12 12,0 0,0-1,-1 0,0 0,0 0,0 0,0 0,-1-1,1 0,-1 0,0 0,-1 0,1 0,-1 0,0-1,0 1,0-5,-2 8,-1 1,1-1,0 0,-1 1,0-1,1 1,-1-1,0 1,0-1,0 1,0-1,0 1,0 0,0-1,0 1,0 0,-1 0,1 0,0 0,-1 0,1 0,-1 0,1 1,-1-1,0 0,1 1,-1-1,1 1,-1 0,0 0,0-1,1 1,-1 0,0 0,1 1,-1-1,0 0,1 0,-1 1,-1 0,-71 18,-164 113,-17 64,125-89,56-53,81-93,4 14,-2 0,0 0,-1-1,-2 0,3-21,-5-37,-4 82,-1-1,1 1,0 0,-1-1,1 1,-1 0,0 0,0 0,0 0,0 0,0 0,0 0,-1 0,1 0,-1 0,1 1,-1-1,1 1,-1-1,0 1,0-1,0 1,0 0,0 0,0 0,0 0,0 0,-1 1,1-1,0 1,0-1,-1 1,1 0,-2 0,-6 2,0 0,-1 1,1 0,0 1,1 0,-1 1,1 0,0 0,0 1,0 0,1 1,0 0,0 0,1 1,-1 0,2 0,-1 0,-4 10,-17 14,-59 60,-4-3,-41 26,-3 13,125-111,1-1,1 2,1-1,0 1,1 0,1 0,1 1,0 0,1-1,2 1,0 0,0 0,2 0,2 13,16-88,40-152,-34 130,-4-1,-2 0,-5-1,0-27,-12 100,-1 1,0-1,-1 0,0 0,0-1,0 1,-1 0,0 1,0-1,-1 0,0 0,0 0,-1 1,0-1,0 1,0 0,-1 0,0 0,-3-3,5 8,-1 0,0 0,0 1,0-1,0 1,0 0,0 0,0 0,1 0,-1 0,0 1,0-1,0 1,0 0,0 0,1 0,-1 0,0 1,1-1,-1 1,1-1,0 1,-1 0,1 0,0 0,0 0,0 0,0 0,0 1,1-1,-2 2,0 0,-23 23,1 1,1 1,2 1,1 1,2 1,1 0,1 2,2 0,1 0,2 2,1-1,2 2,2-1,1 1,2 0,1 0,3 25,2-43,2 0,1-1,0 0,1 0,1 0,1-1,0 0,1 0,1-1,1 0,7 8,-17-22,0-1,-1 0,1 1,0-1,0 0,0 1,0-1,0 0,0 0,0 0,1 0,-1 0,0 0,1 0,-1 0,0 0,1-1,-1 1,1-1,-1 1,1-1,0 1,-1-1,1 0,-1 0,1 0,-1 0,1 0,0 0,-1 0,1 0,-1-1,1 1,0-1,-1 1,0-1,1 1,-1-1,1 0,-1 0,0 0,1 0,-1 0,0 0,0 0,0 0,0 0,0-1,0 1,0 0,0-2,35-150,-28 97,68-419,-76 412,0 63,-1-1,0 1,0 0,0-1,0 1,0 0,0 0,0 0,0 0,0 0,0 0,0 0,0 0,0 1,0-1,0 0,0 0,1 1,-1-1,0 1,0-1,0 1,0-1,1 1,-1-1,0 1,0 0,1-1,-1 1,1 0,-1 0,0-1,1 1,-1 0,1 0,0 0,-1 0,1 0,0 0,0 0,-1 0,1-1,0 1,0 0,0 0,0 1,-2 0,-24 46,2 1,2 1,3 1,-14 52,21-64,-17 73,5 2,5 0,-3 93,16-147,3-33,2-1,1 0,1 1,1-1,2 0,0 0,2 0,1 0,3 6,-9-28,0 0,0 0,1-1,-1 1,1 0,0-1,0 1,0-1,1 1,-1-1,1 0,0 0,0 0,0 0,0-1,0 1,0-1,1 0,-1 0,1 0,0 0,0-1,-1 1,1-1,0 0,0 0,0 0,0-1,0 0,1 1,-1-2,0 1,0 0,0-1,0 1,0-1,0 0,0-1,1 0,72-64,-77 67,0-1,0 0,0 0,-1 1,1-1,0 0,0 1,0-1,0 0,0 0,-1 1,1-1,0 0,0 1,0-1,0 0,0 1,0-1,0 0,0 1,0-1,0 0,1 1,-1-1,0 0,0 1,0-1,0 0,0 1,0-1,1 0,-1 0,0 1,0-1,1 0,-1 0,0 1,0-1,1 0,-1 0,0 0,0 0,1 1,-1-1,0 0,1 0,-1 0,0 0,1 0,-1 0,0 0,1 0,-1 0,0 0,1 0,-1 0,0 0,1 0,-1 0,0 0,1 0,-1 0,0 0,0-1,1 1,-1 0,0 0,1 0,-8 30,7-28,-8 30,2 0,1 0,1 1,2-1,2 1,0 0,3 1,11 83,-19-81,1-20,2-1,0 1,0-1,2 1,0 0,0 0,2-1,1 11,-3-26,1-1,-1 1,0 0,0-1,1 1,-1 0,0 0,0 0,1-1,-1 1,0 0,1 0,-1 0,0 0,1 0,-1 0,0-1,1 1,-1 0,0 0,1 0,-1 0,0 0,1 0,-1 0,0 0,1 1,-1-1,0 0,1 0,-1 0,0 0,1 0,-1 0,0 1,0-1,1 0,-1 0,0 0,0 1,1-1,-1 0,0 0,0 1,1-1,-1 0,0 1,0-1,0 0,0 1,0-1,0 0,1 1,-1-1,0 0,0 1,0-1,0 0,0 1,0-1,0 0,0 1,-1-1,1 0,0 1,0-1,0 0,0 1,0-1,7-26,-3-320,-4 36,-3 283,-1-1,0 1,-3 0,0 0,-1 0,-2 1,-1 0,-2-1,11 19,-1 1,2-1,-1 1,1-1,0 0,0 1,1-1,0 0,0 0,1 0,0 1,1-1,-1 0,2 1,-1-1,1 1,0 0,2-4,4-5</inkml:trace>
  <inkml:trace contextRef="#ctx0" brushRef="#br0" timeOffset="-6006.008">3777 7502,'16'122,"-11"-101,-2 0,-1 0,0 0,-2 1,0-1,-1 0,-2 1,-3 15,5-21,8-45,7-50,-10 69,-2-1,1 0,-1 0,-1 0,0 0,0-1,-1 1,0 0,-1 0,-1 0,0 0,0 0,-4-9,-45-98,50 119,1-1,0 0,0 0,0 1,-1-1,1 0,0 1,0-1,-1 0,1 0,0 0,-1 1,1-1,0 0,-1 0,1 0,0 0,-1 1,1-1,0 0,-1 0,1 0,0 0,-1 0,1 0,0 0,-1 0,1 0,-1 0,1 0,0 0,-1-1,1 1,0 0,-1 0,1 0,0 0,-1-1,1 1,0 0,0 0,-1 0,1-1,0 1,0 0,-1-1,1 1,0 0,0 0,0-1,-1 1,1 0,0-1,0 1,0-1,-3 38,3-34,2 316,26-149,-27-42,10-314,-3 127,-2 0,-2-1,-5-54,1 62,-29-226,18 146,5 103,1 0,1 0,2 0,1-1,3-25,-4-64,-36-11,38 130,0-1,0 1,0-1,0 1,0-1,-1 1,1-1,0 1,0-1,0 1,-1-1,1 1,0-1,-1 1,1-1,-1 1,1 0,0-1,-1 1,1 0,-1-1,1 1,-1 0,1 0,-1-1,1 1,-1 0,1 0,-1 0,1 0,-1 0,1 0,-1 0,1 0,-1 0,1 0,-1 0,0 0,1 0,-1 0,1 0,-1 0,1 1,-1-1,1 0,-1 0,1 1,-1-1,1 0,0 1,-1-1,-7 7</inkml:trace>
  <inkml:trace contextRef="#ctx0" brushRef="#br0" timeOffset="7765.599">5582 5358,'0'0,"-1"-1,0 0,0 1,0-1,0 1,0-1,0 1,0-1,0 1,0 0,0 0,0-1,-1 1,1 0,0 0,0 0,0 0,0 0,0 1,0-1,0 0,0 0,0 1,-1-1,1 1,0-1,0 1,1-1,-1 1,0-1,0 1,0 0,-19 11,1 0,0 1,1 1,1 1,0 0,-10 13,-34 29,-92 71,189-151,-13 7</inkml:trace>
  <inkml:trace contextRef="#ctx0" brushRef="#br0" timeOffset="92923.288">7841 10494,'8'-14,"1"0,1 1,0 0,1 1,0 0,1 0,8-5,53-59,-71 71,1 1,-1-1,0 0,-1 0,1 0,-1 0,0-1,0 1,-1 0,1 0,-1-1,-1 1,1 0,0 0,-1-1,0 1,-1 0,1 0,-1 0,0 0,0 0,0 1,-1-1,0 0,0 1,0 0,0 0,-1 0,1 0,-2 0,3 1,0 0,0 1,0-1,1 0,-1 0,1 0,-1 0,1-1,0 1,1 0,-1 0,0-1,1 1,0 0,0-1,0 1,0 0,0-1,1 1,-1 0,1 0,0-1,0 1,0 0,0 0,1 0,-1 0,1 0,0 0,0 0,0 1,0-1,0 1,1 0,-1-1,1 1,0 0,-1 0,1 0,0 1,1-1,1 0,0-1,0 0,0 0,0-1,-1 1,1-1,-1 0,0 0,0-1,-1 1,1-1,-1 0,0 0,0 0,0 0,-1-1,0 1,0 0,0-1,-1 0,1 1,-2-1,1 0,0 0,-1 0,0-1,-1 6,1 0,0 0,0 1,-1-1,1 0,0 0,-1 0,1 1,0-1,-1 0,1 1,-1-1,0 0,1 1,-1-1,1 1,-1-1,0 1,0-1,1 1,-1-1,0 1,0 0,1-1,-1 1,0 0,0 0,0 0,1-1,-1 1,0 0,0 0,0 0,0 0,0 1,1-1,-1 0,0 0,0 0,0 1,1-1,-1 0,0 1,0-1,1 1,-1-1,0 1,1-1,-1 1,0 0,-36 30,35-29,-162 201,157-194,0 0,1 0,0 0,0 1,2 0,-1 1,1-1,0 1,1-1,0 1,1 0,1 0,-1 0,2 0,-1 1,2 3,-1-14,0 0,0-1,0 1,0 0,0-1,0 1,0 0,1 0,-1-1,0 1,0 0,1-1,-1 1,1 0,-1-1,0 1,1-1,-1 1,1-1,-1 1,1-1,0 1,-1-1,1 1,-1-1,1 0,0 1,-1-1,1 0,0 0,0 1,-1-1,1 0,0 0,0 0,-1 0,1 0,0 0,-1 0,1 0,0 0,0 0,-1-1,1 1,0 0,-1 0,1-1,0 1,-1 0,1-1,0 1,-1-1,1 1,-1-1,1 1,-1-1,1 1,-1-1,1 1,-1-1,0 0,1 1,-1-1,30-41,3-115,-30 151,-1-1,0 1,0-1,0 1,-1-1,0 0,-1 1,1-1,-1 0,0 0,-1 0,0 1,0-1,0 0,-1 1,0-1,0 1,-1-1,1 1,-1 0,-1 0,1 1,-1-1,0 0,-1 1,1 0,-1 0,0 1,0-1,-2-1,2 3,1 0,0 1,-1-1,0 1,0-1,1 1,-1 1,-1-1,1 1,0 0,0 0,0 0,-1 1,1 0,0 0,0 0,-1 0,1 1,0 0,0 0,0 1,0-1,0 1,0 0,-4 3,-5 3,1 0,0 2,0-1,0 2,2 0,-1 0,1 1,1 0,0 1,1 0,-5 11,10-18,0 0,1 1,0 0,0-1,1 1,-1 0,2 0,-1 1,1-1,0 0,0 0,1 1,0-1,0 1,1-1,0 0,0 0,1 1,0-1,0 0,1 0,0-1,0 1,0-1,1 1,1 1,2-3,0 0,0 0,0 0,1-1,0 0,0 0,0-1,0 0,1-1,-1 1,1-2,0 1,-1-1,1-1,0 1,0-1,-1-1,1 0,0 0,-1-1,1 0,-1 0,1-1,-1 0,2-1,-1-1,-1 0,1-1,-1 1,0-2,-1 1,0-1,0 0,0 0,-1-1,0 0,-1 0,1-1,-1 1,-1-1,0 0,0 0,1-8,-7 5,-7 32,8-16,1 0,-1 0,1 0,0 0,0 0,1 0,-1 0,1 0,0 0,0 0,0-1,0 1,1 0,-1 0,1-1,0 1,0-1,1 0,-1 1,1-1,-1 0,1 0,0-1,0 1,0-1,1 1,-1-1,0 0,1 0,0-1,-1 1,1-1,0 1,0-1,0 0,0-1,-1 1,1-1,0 0,1 0,-1 0,0 0,-1-1,1 1,0-1,0 0,1-1,-1 2,-1 0,1 0,-1 0,1-1,-1 0,0 0,1 0,-1 0,0 0,1-1,-1 1,0-1,0 0,0 0,0 0,-1 0,1 0,-1-1,1 1,-1-1,0 0,0 0,0 0,0 0,0 0,-1 0,1 0,-1-1,0 1,0 0,0-1,-1 1,1-1,-1 1,0-1,1 1,-2-1,1 1,0-1,-1 1,0-1,0 1,-1-4,-56-79,50 54,8 27,0 1,-1-1,0 1,0-1,0 0,0 1,-1 0,0-1,0 1,0 0,0 0,-1 0,1 0,-1 1,0-1,0 1,-1-1,1 1,-1 0,1 0,-1 1,0-1,0 1,0 0,-2-1,-125-24,-13 6,128 17,-1 1,1 1,-1 0,0 1,0 1,0 0,0 1,0 1,-1 1,-139 28,157-30,1-1,0 0,-1 0,1 1,0-1,-1 1,1-1,-1 0,1 1,0-1,-1 1,1-1,-1 1,0 0,1-1,-1 1,1-1,-1 1,0 0,0-1,1 1,-1 0,0 0,0-1,0 1,0 0,0-1,0 1,0 0,0 0,0-1,0 1,0 0,0-1,0 1,0 0,-1-1,1 1,0 0,-1-1,1 1,0 0,-1-1,1 1,-1-1,1 1,-1-1,1 1,-1-1,1 1,-1-1,0 0,1 1,-1-1,0 0,1 1,-1-1,0 0,1 0,-1 0,0 1,1-1,-1 0,0 0,0 0,1 0,-1 0,164-33,198-55,-275 56,-86 32,-1 0,1 0,-1 0,1 0,-1 0,1 0,-1 0,1 1,-1-2,1 1,-1 0,1 0,-1 0,1 0,-1 0,1 0,-1 0,1-1,-1 1,1 0,-1 0,1-1,0 1,-1 0,1 0,0-1,-1 1,1-1,-1 1,1 0,0-1,0 1,-1-1,1 1,0-1,0 1,0 0,-1-1,1 1,0-1,0 1,0-1,0 1,0-1,0 1,0-1,0 1,0-1,0 1,0-1,1 1,-1-1,0 1,0-1,0 1,1-1,-1 1,0-1,0 1,1 0,-1-1,0 1,1-1,-1 1,0 0,1-1,-1 1,1 0,-1-1,-41 2,-63 14,0 5,2 4,-13 9,-17 3,-315 78,694-155,427-56,-659 95,69 9,-95 10,-128 37,91-40,-785 221,810-228,60-1,425-63,-292 54,-251 7,1 3,-1 4,-37 12,90-18,-110 14,0-7,-1-5,-71-9,204 2,6 0,-46-5,46 5,-1 0,0 0,0 0,1 0,-1 0,0 0,0 0,1-1,-1 1,0 0,1 0,-1-1,0 1,1 0,-1-1,1 1,-1-1,0 1,1-1,-1 1,1-1,-1 1,1-1,-1 0,1 1,0-1,-1 0,1 1,0-1,0 0,-1 1,1-1,0 0,0 0,0 1,0-1,0 0,0 1,0-1,0 0,0 0,0 1,0-1,0 0,1 0,-1 1,0-1,1 0,-1 1,0-1,1 0,-1 1,1-1,-1 1,1-1,0 0,74-43,-75 43,0 1,0-1,0 1,0-1,0 1,0-1,0 1,0-1,-1 1,1-1,0 1,0 0,-1-1,1 1,0-1,-1 1,1 0,0-1,-1 1,1 0,0-1,-1 1,1 0,-1 0,1-1,-1 1,1 0,-1 0,1 0,0 0,-1 0,1-1,-1 1,1 0,-1 0,1 0,-1 0,1 0,-1 1,1-1,-1 0,1 0,-1 0,1 0,-1 0,1 1,-1-1,1 0,0 0,-1 1,1-1,-1 0,1 1,0-1,-1 0,1 1,0-1,-1 1,1-1,0 0,0 1,0-1,-1 1,1 0,-273 91,166-39,-37-19,-82 28,208-60,50-15,-21 8,121-48,-131 47,-20 9,-231 89,182-68,104-30,453-170,-472 171,0-1,-1-1,0 0,0-2,0 1,-1-2,-1 0,1-1,5-6,-19 16,0 0,0 0,0 0,0 0,0 0,0-1,-1 1,1 0,0-1,-1 1,1 0,-1-1,1 1,-1-1,1 1,-1-1,0 1,0-1,0 1,0-1,0 1,0-1,-1 1,1-1,0 1,-1-1,1 1,-1-1,1 1,-1-1,0 1,0 0,1 0,-1-1,0 1,0 0,0 0,0 0,-1 0,1 0,0 0,0 0,-1 0,1 1,0-1,-1 0,1 1,-1-1,1 1,-1 0,1-1,-1 1,1 0,-2 0,-17 0,-1 1,0 1,0 0,0 2,1 1,0 0,-20 8,-31 8,-162 28,234-50,-1 1,0-1,0 1,1-1,-1 1,0-1,0 0,0 1,0-1,0 1,0-1,0 0,0 1,0-1,0 1,0-1,0 0,-1 1,1-1,0 1,0-1,0 1,-1-1,1 1,0-1,-1 1,1-1,-1 1,1-1,0 1,-1-1,1 1,-1 0,1-1,-1 1,1 0,-1 0,1-1,-1 1,0 0,1 0,-1 0,1-1,-1 1,0 0,1 0,-1 0,1 0,-1 0,0 0,1 0,-1 1,1-1,-1 0,0 0,1 0,-1 1,0-1,45-29,248-116,-203 100,-90 44,1 0,-1 1,1-1,0 0,-1 1,1-1,-1 1,0-1,1 1,-1-1,1 1,-1-1,0 1,1-1,-1 1,0 0,0-1,1 1,-1 0,0 0,0 0,0-1,1 1,-1 0,0 0,0 0,1 0,-1 0,0 0,0 1,0-1,1 0,-1 0,0 1,0-1,1 0,-1 1,0-1,1 0,-1 1,0 0,-2-1,-455 127,440-129,46-13,241-80,-153 59,147-37,-235 61,-28 12,-1 0,1 0,0 0,-1 0,1 0,0 0,-1 0,1 0,0 0,-1 0,1-1,0 1,-1 0,1 0,0 0,0 0,-1 0,1-1,0 1,-1 0,1 0,0 0,0-1,-1 1,1 0,0 0,0-1,0 1,0 0,-1-1,1 1,0 0,0 0,0-1,0 1,0 0,0-1,0 1,0 0,0-1,0 1,0 0,0-1,0 1,0 0,0-1,0 1,0 0,0-1,0 1,0 0,1 0,-1-1,0 1,0 0,0-1,-169 31,144-24,-60 12,-1-3,-82 4,169-20,-1 1,0 0,0-1,0 1,1 0,-1-1,0 1,0 0,0-1,0 1,0 0,0-1,0 1,1-1,-1 1,0 0,0-1,-1 1,1 0,0-1,0 1,0-1,0 1,0 0,0-1,0 1,-1 0,1-1,0 1,0 0,0-1,-1 1,1 0,0-1,-1 1,1 0,0 0,0 0,-1-1,1 1,0 0,-1 0,1 0,-1 0,1-1,0 1,-1 0,1 0,0 0,-1 0,1 0,-1 0,1 0,31-19,197-90,-229 109,1 0,-1 0,0-1,1 1,-1 0,0-1,1 1,-1 0,0-1,1 1,-1-1,1 0,-1 1,1-1,-1 1,1-1,-1 0,1 1,-1-1,1 0,0 1,0-1,-1 0,1 0,0 1,0-1,0 0,0 0,0 1,0-1,0 0,0 0,0 1,0-1,0 0,0 0,1 0,-1 1,0-1,0 0,1 1,-1-1,1 0,-1 1,0-1,1 0,0 1,-1-1,1 1,-1-1,1 1,-1-1,1 1,0 0,-1-1,1 1,0 0,0-1,-1 1,1 0,0 0,0 0,0-1,-163 22,149-19,-4 2,-1-2,1 0,0-1,0 0,-1-2,1 0,0-1,-8-2,24 3,0 0,1 0,-1 0,0 0,1 0,-1 0,0-1,1 1,-1 0,1 0,0-1,0 1,-1 0,1 0,0-1,0 1,0 0,0-1,0 1,0 0,1-1,-1 1,0 0,1 0,-1-1,1 1,-1 0,1 0,0 0,-1 0,1-1,0 1,0 0,0 0,0 1,0-1,0 0,0 0,0 0,0 1,0-1,0 0,0 1,1-1,-1 1,0-1,0 1,1 0,0 0,91-56,-77 48,0 0,0-1,0-1,-1-1,-1 0,0-1,0 0,10-13,-23 24,0 1,-1-1,1 1,-1-1,1 1,-1-1,1 1,-1-1,1 1,-1-1,1 1,-1-1,0 0,1 1,-1-1,0 0,0 0,0 1,1-1,-1 0,0 1,0-1,0 0,0 0,0 1,0-1,0 0,-1 1,1-1,0 0,0 0,0 1,-1-1,1 0,0 1,-1-1,1 1,-1-1,1 0,-1 1,1-1,-1 1,1-1,-1 1,1-1,-1 1,0 0,1-1,-1 1,0 0,1-1,-1 1,0 0,1 0,-1 0,0 0,1-1,-1 1,0 0,0 0,1 0,-1 1,0-1,0 0,1 0,-1 0,0 0,1 1,-1-1,0 1,-56 9,-87 38,95-30,0-1,-1-3,0-2,-24 1,49-15,31-12,212-90,-173 85,169-9,-161 25,1 2,-1 2,1 3,-1 2,0 2,-1 2,0 3,-1 2,0 3,20 10,-65-26,-1-1,0 1,0 0,0 1,0-1,0 1,-1 0,1 0,-1 0,1 1,-1 0,0-1,-1 1,1 1,-1-1,1 0,-1 1,-1 0,1 0,-1 0,0 0,0 0,0 0,-1 1,1-1,-1 0,-1 1,1-1,-1 1,0-1,0 1,0-1,-1 1,-1 4,-7 1,0 0,-1-2,0 1,-1-1,1 0,-2-1,1-1,-1 0,-1 0,1-1,-1-1,0 0,0 0,-13 1,-19 9,-1-3,-1-2,1-2,-1-2,-1-2,-37-2,327-27,-145 12,166-8,-223 28,-40-7,1 0,0 0,-1 0,1 1,-1-1,1 0,-1 0,1 1,-1-1,1 0,-1 1,1-1,-1 0,1 1,-1-1,0 1,1-1,-1 1,0-1,1 1,-1-1,0 1,0-1,1 1,-1 0,0-1,0 1,0-1,0 1,0 0,0-1,0 1,0-1,0 1,0-1,0 1,0 0,0-1,-1 1,1-1,0 1,0-1,-1 1,1-1,0 1,-1-1,1 1,0-1,-1 1,1-1,-1 1,1-1,0 0,-1 1,1-1,-1 0,0 1,1-1,-1 0,1 0,-1 0,-20 16,-1-2,-1 0,0-2,-1-1,0 0,-23 5,10-2,-160 66,196-80,1 0,-1 0,1 0,-1 0,1 0,-1 1,1-1,-1 0,1 0,-1 0,1 0,-1 1,1-1,-1 0,1 0,-1 1,1-1,-1 0,1 1,0-1,-1 0,1 1,0-1,-1 1,1-1,0 1,-1-1,1 1,0-1,0 1,0-1,-1 1,1-1,0 1,0-1,0 1,0-1,0 1,0-1,0 1,0-1,0 1,0-1,1 1,-1-1,0 1,0-1,0 1,1-1,-1 1,0-1,0 1,1-1,-1 1,0-1,1 0,-1 1,1-1,-1 0,0 1,1-1,-1 0,1 1,-1-1,1 0,-1 0,1 0,-1 1,1-1,-1 0,42 4,279-59,-100 11,-80 15,-177 32,-428 116,332-84,132-35,-1 0,1-1,-1 1,1 0,-1 0,1-1,0 1,-1 0,1 0,-1 0,0 0,1 0,-1 0,1 0,-1 0,1 0,-1 0,1 0,-1 0,1 0,-1 0,1 1,-1-1,1 0,0 0,-1 1,1-1,-1 0,1 0,-1 1,1-1,0 0,-1 1,1-1,0 1,-1-1,1 0,0 1,0-1,-1 1,1-1,0 1,0-1,0 1,0-1,0 1,-1-1,1 1,0-1,0 1,0-1,0 1,1-1,-1 1,0-1,0 1,0-1,0 1,0-1,1 1,-1-1,0 1,0-1,1 1,-1-1,0 0,1 1,-1-1,0 0,1 1,39 0,284-72,-95 13,-304 62,-203 43,316-40,-6-9,1-2,-1-2,0-1,-1-1,31-12,29-8,223-78,-292 95,-26 9,-173 71,-269 88,351-132,155-29,127-35,96-35,-53 12,-88 16,-142 46,-1 0,1 0,-1 0,1 0,0-1,-1 1,1 0,-1 0,1-1,0 1,-1 0,1 0,0-1,-1 1,1 0,0-1,0 1,-1 0,1-1,0 1,0-1,-1 1,1 0,0-1,0 1,0-1,0 1,0-1,0 1,0 0,0-1,0 1,0-1,0 1,0-1,0 1,0-1,0 1,0 0,0-1,0 1,1-1,-1 1,0 0,0-1,1 1,-1-1,0 1,0 0,1-1,-1 1,0 0,1 0,-1-1,1 1,-1 0,0 0,1-1,-44 2,-279 78,217-49,100-29,-75 22,0-3,-1-4,-66 4,147-20,1 0,-1-1,0 1,0 0,0 0,0 0,1-1,-1 1,0 0,0 0,0 0,0-1,0 1,0 0,0 0,0-1,0 1,0 0,0 0,1-1,-1 1,0 0,-1 0,1-1,0 1,0 0,0 0,0 0,0-1,0 1,0 0,0 0,0-1,0 1,-1 0,1 0,0 0,0-1,33-13,-29 12,418-169,-319 115,-102 54,-1 1,1 0,-1 0,0 0,0 0,0 0,0 0,0-1,0 1,0 0,0 0,0 0,0 0,-1 0,1-1,0 1,-1 0,1 0,-1 0,1 0,-1 0,0 0,1 0,-1 0,0 1,0-1,0 0,1 0,-1 1,0-1,0 0,0 1,0-1,0 1,0-1,0 1,-1-1,1 1,0 0,0 0,0-1,0 1,0 0,-1 0,1 0,0 0,0 1,0-1,0 0,0 0,0 1,-1-1,1 0,0 1,0 0,-192 30,139-18,-126 31,179-45,1 1,-1 0,1 0,-1 0,1 0,-1-1,0 1,1 0,-1 0,1 0,-1 0,0 0,1 1,-1-1,1 0,-1 0,1 0,-1 0,0 1,1-1,-1 0,1 0,-1 1,1-1,-1 1,1-1,-1 0,1 1,0-1,-1 1,1-1,0 1,-1-1,1 1,0-1,-1 1,1-1,0 1,0-1,0 1,0 0,0-1,-1 1,1-1,0 1,0 0,0-1,1 1,-1-1,0 1,0 0,0-1,0 1,0-1,1 1,-1-1,0 1,1 0,157 4,5-27,-202 47,-218 73,221-92,63-20,73 15,-80 5</inkml:trace>
  <inkml:trace contextRef="#ctx0" brushRef="#br0" timeOffset="98830.5">8800 10354,'-40'-98,"-43"-48,83 145,-1 0,1 1,0-1,0 1,-1-1,1 1,0-1,0 1,-1-1,1 1,-1-1,1 1,0-1,-1 1,1-1,-1 1,1 0,-1-1,1 1,-1 0,0-1,1 1,-1 0,1 0,-1 0,0-1,1 1,-1 0,1 0,-1 0,0 0,1 0,-1 0,0 0,1 0,-1 1,1-1,-1 0,0 0,1 0,-1 1,1-1,-1 0,1 1,-1-1,1 0,-1 1,1-1,-1 1,1-1,-1 1,1-1,0 1,-1-1,1 1,0-1,0 1,-1-1,1 1,0-1,0 1,0 0,-14 39,-18 109,22-122,10-27,1-1,-1 1,0 0,0-1,0 1,0 0,-1-1,1 1,0 0,0-1,0 1,0 0,0-1,0 1,0 0,-1 0,1-1,0 1,0 0,0-1,-1 1,1 0,0 0,0 0,-1-1,1 1,0 0,0 0,-1 0,1-1,0 1,-1 0,1 0,0 0,-1 0,1 0,0 0,-1 0,1 0,0 0,-1 0,1 0,0 0,-1 0,1 0,0 0,-1 0,1 0,0 0,0 1,-1-1,1 0,0 0,-1 0,1 0,0 1,0-1,-1 0,1 0,0 1,0-1,-1 0,-6-163,9 105,-2 45,0-20,1 48,-1 0,-12 58,11-74,1 1,-1 0,0 0,0-1,1 1,-1 0,0-1,0 1,1 0,-1-1,0 1,1-1,-1 1,1-1,-1 0,1 1,-1-1,1 1,-1-1,1 0,-1 1,1-1,0 0,0 0,-1 1,1-1,0 0,0 0,0 0,0 1,0-1,0 0,0 0,0 0,0 1,0-1,0 0,1 0,-2-7,1 1,0 0,0 0,1 0,0-1,1 1,-1 0,1 0,1 0,-1 1,1-1,0 1,1-1,0 1,0 0,0 0,0 1,4-4,-8 10,0-1,0 0,0 0,0 0,0 0,0 1,1-1,-1 0,0 0,0 0,0 0,0 1,0-1,1 0,-1 0,0 0,0 0,0 0,1 0,-1 1,0-1,0 0,0 0,1 0,-1 0,0 0,0 0,0 0,1 0,-1 0,0 0,0 0,1 0,-1 0,0 0,0 0,0 0,1-1,-1 1,0 0,0 0,0 0,0 0,1 0,-1 0,-7 22,-26 36,62-97,1 1,2 2,1 1,30-23,-37 42,-27 16,1 1,0-1,-1 0,1 0,0 1,0-1,0 0,-1 0,1 1,0-1,0 0,0 1,0-1,-1 0,1 1,0-1,0 0,0 1,0-1,0 0,0 1,0-1,0 0,0 1,0-1,0 0,0 1,0-1,0 1,1-1,-1 0,0 1,0-1,0 0,0 0,1 1,-1-1,0 0,0 1,0-1,1 0,-1 0,0 0,1 1,-1-1,0 0,0 0,1 0,-1 0,0 1,1-1,-1 0,1 0,-1 0,0 0,1 0,-1 0,0 0,1 0,-1 0,-7 10,0 0,-1 0,-1-1,1 0,-2 0,1-1,-1 0,0-1,-4 2,-6 6,49-11,19-13,-1-2,-1-2,0-2,-1-2,-1-2,27-17,-62 20,-34 15,-23 13,1 3,1 1,0 2,1 2,-17 13,2-4,48-23,6-5,1 1,-1 1,1-1,0 1,0 0,0 0,0 0,0 1,0 0,1 0,0 0,0 0,0 1,-2 3,7-7,0 0,-1 0,1 0,0 0,-1 0,1 1,0-1,0-1,0 1,0 0,0 0,0 0,0 0,1-1,-1 1,0 0,0-1,0 1,1-1,-1 0,0 1,1-1,-1 0,0 0,1 0,-1 0,0 0,1 0,-1 0,0 0,1 0,-1-1,0 1,0 0,1-1,-1 0,-1 1,304-59,286-76,-540 121,-800 248,727-225,37-7,40-4,338-59,-256 35,-92 14,-37 8,-31 10,-261 95,85-52,170-37,31-12,-1 0,0 0,1 0,-1 0,0 0,0 1,1-1,-1 0,0 0,1 0,-1 0,0 1,0-1,1 0,-1 0,0 0,0 1,1-1,-1 0,0 0,0 1,0-1,1 0,-1 1,0-1,0 0,0 0,0 1,0-1,0 0,0 1,0-1,0 0,0 1,0-1,0 0,0 1,0-1,0 0,0 1,0-1,0 0,0 1,0-1,-1 0,1 1,0-1,0 0,0 0,0 1,-1-1,1 0,139-20,340-68,-257 36,-245 46,-181 50,-235 55,497-102,690-129,-458 58,-273 59,-59 16,-445 116,261-62,226-56,-1 1,1 0,-1 0,1 0,-1-1,0 1,1 0,-1 0,0 0,1 0,-1 0,1 0,-1 0,0 0,1 0,-1 1,0-1,1 0,-1 0,1 0,-1 1,1-1,-1 0,1 1,-1-1,1 0,-1 1,1-1,-1 1,1-1,-1 1,1-1,0 1,-1-1,1 1,0-1,-1 1,1 0,0-1,0 1,0-1,0 1,0 0,-1-1,1 1,0-1,0 1,0 0,1-1,-1 1,0 0,0-1,0 1,0-1,1 1,148-29,747-160,-850 178,64-25,-110 35,0 0,0 1,-1-1,1 0,0 0,0 0,-1 0,1 0,0 0,-1 0,1 0,0 0,0 0,-1 0,1 0,0 0,-1 0,1 0,0 0,0 0,-1 0,1 0,0 0,0-1,-1 1,1 0,0 0,0 0,0 0,-1-1,1 1,0 0,0 0,0 0,-1-1,1 1,0 0,0 0,0-1,0 1,0 0,0 0,0-1,-1 1,1 0,0-1,0 1,0 0,0 0,0-1,0 1,0 0,1-1,-1 1,0 0,-99 22,2 5,-51 23,60-20,-499 177,558-195,29-12,1 0,-1 0,0 0,1 0,-1 0,0 0,1 0,-1 0,0 0,1 0,-1 0,0 0,1 0,-1 0,0 0,1 0,-1 1,0-1,1 0,-1 0,0 0,0 1,1-1,-1 0,0 0,0 0,1 1,-1-1,0 0,0 1,0-1,0 0,0 0,1 1,-1-1,0 0,0 1,0-1,0 0,0 1,0-1,0 0,0 1,0-1,0 0,0 1,0-1,0 0,0 1,0-1,-1 0,1 1,245-39,296-82,14-16,-444 94,-112 43,0-1,0 0,0 1,1-1,-1 0,0 0,0 1,0-1,1 0,-1 0,0 0,0 0,0 0,0 0,0-1,1 1,-1 0,0 0,0-1,0 1,1 0,-1-1,0 1,0 0,1-1,-1 1,0-1,1 0,-1 1,1-1,-1 1,1-1,-1 0,1 0,-1 1,1-1,-1 0,1 0,0 1,0-1,-1 0,1 0,0 0,0 1,0-1,0 0,0 0,0 0,0 0,0 0,0 1,0-1,1 0,-1 0,0 0,0 1,1-1,-1 0,1 0,-1 1,1-1,-1 0,1 1,-1-1,1 0,0 0,-197 31,124-15,-347 81,7 17,382-101,30-12,0 0,1 0,-1 1,0-1,0 0,1 0,-1 0,0 0,0 1,1-1,-1 0,0 0,0 1,0-1,0 0,1 0,-1 1,0-1,0 0,0 0,0 1,0-1,0 0,0 1,0-1,0 0,0 1,0-1,0 0,0 0,0 1,0-1,0 0,0 1,0-1,0 0,0 1,0-1,-1 0,1 0,0 1,0-1,0 0,0 0,-1 1,1-1,0 0,0 0,-1 0,1 0,0 1,0-1,-1 0,1 0,0 0,0 0,-1 0,1 0,-1 0,19 2,0-1,-1-1,1-1,0-1,-1 0,1-2,-1 1,2-3,26-3,354-77,35-29,-185 25,-202 57,-46 32,0 1,-1-1,1 1,0-1,-1 0,1 1,-1-1,1 0,-1 0,1 1,-1-1,1 0,-1 0,0 0,1 0,-1 0,0 0,0 1,0-1,0 0,0 0,0 0,0 0,0 0,0 0,0 0,0 0,0 0,-1 1,1-1,0 0,-1 0,1 0,-1 0,1 1,-1-1,1 0,-1 0,1 1,-1-1,0 0,0 1,1-1,-1 1,0-1,0 1,1-1,-1 1,0 0,0-1,0 1,0 0,0 0,0-1,0 1,1 0,-1 0,0 0,-21-3,1 1,-1 1,1 1,-1 1,1 1,0 1,-1 0,1 2,1 0,-1 2,-10 4,-540 175,923-281,152-39,-298 68,-172 47,-57 12,-276 84,-320 84,565-145,79-14,136-27,-22 3,1 6,11 5,18 16,-168-5,0 0,-1 0,1-1,-1 1,1 0,0 1,-1-1,1 0,-1 0,1 0,0 0,-1 0,1 0,-1 1,1-1,-1 0,1 1,0-1,-1 0,1 1,-1-1,0 1,1-1,-1 0,1 1,-1-1,0 1,1-1,-1 1,0 0,1-1,-1 1,0-1,0 1,0-1,0 1,0 0,1-1,-1 1,0-1,0 1,0 0,0-1,-1 1,1 0,0-1,0 1,0-1,0 1,-1-1,1 1,0 0,-1-1,1 1,0-1,-1 1,1-1,0 0,-1 1,1-1,-1 1,1-1,-1 0,1 1,-1-1,1 0,-1 1,-40 22,-51 13,-3-4,0-4,-14-2,14-3,81-19,-55 27,70-30,-1 0,0 0,1 1,0-1,-1 0,1 0,0 0,-1 0,1 0,0 0,0 0,0-1,0 1,0 0,0 0,0-1,0 1,0 0,0-1,0 1,1-1,-1 0,0 1,0-1,0 0,1 0,-1 1,0-1,0 0,1 0,-1-1,0 1,0 0,1 0,0-1,-1 1,66 3,0-4,0-2,32-8,101-5,-110 16,-113 13,-481 158,437-137,96-23,283-39,-271 22,-17 2,-50 12,-62 16,2 4,0 4,1 4,83-36,1 0,-1 0,0 0,1 1,-1-1,1 1,-1-1,1 1,-1 0,1 0,0-1,-1 1,1 0,0 0,-1 0,1 0,0 1,0-1,0 0,0 0,0 1,0-1,1 1,-1-1,0 1,1-1,-1 1,1-1,-1 1,1-1,0 1,-1-1,1 1,0 0,0-1,0 1,1 0,-1-1,0 1,1-1,-1 1,1-1,-1 1,1-1,0 1,-1-1,1 1,0-1,0 0,0 1,7 0,1 0,-1-1,0 0,1 0,-1-1,1 0,-1-1,0 0,1 0,-1-1,3 0,7-1,205-33,-116 17,-108 19,1 0,-1 1,1-1,-1 1,1-1,-1 1,1-1,-1 1,1 0,0-1,-1 1,1 0,0-1,0 1,0-1,-1 1,1 0,0 0,0-1,0 1,0 0,0-1,0 1,0 0,0-1,0 1,0 0,1-1,-1 1,0 0,0-1,1 1,-1 0,0-1,1 1,-1-1,1 1,-1 0,1-1,-1 1,1-1,-1 0,1 1,-1-1,1 1,0-1,-1 0,1 1,-1-1,1 0,-197 75,197-74,-1-1,1 0,-1 0,1 0,-1 1,0-1,1 0,-1 0,1 1,-1-1,0 0,1 1,-1-1,0 1,1-1,-1 0,0 1,0-1,1 1,-1-1,0 1,0-1,0 1,0-1,1 1,-1-1,0 1,0-1,0 1,0-1,0 1,0-1,0 1,-1-1,1 1,0-1,0 0,0 1,0-1,-1 1,1-1,0 1,0-1,-1 1,1-1,0 0,-1 1,1-1,0 0,-1 1,1-1,-1 0,1 0,0 1,-1-1,1 0,-1 0,1 0,-1 1,1-1,-1 0,43 6,-21-6,1-1,-1 0,0-1,0-2,0 0,20-7,-76 25,1 2,1 0,1 3,0 0,-5 7,24-11,23-12,29-11,3-7,-1-2,-1-1,0-2,9-9,-34 19,-22 8,-28 12,21-5,0 0,1 0,-2-1,1-1,0 0,-1-1,1-1,-1 0,0-1,-12-2,26 2,0 0,0 0,1-1,-1 1,0 0,0-1,1 1,-1 0,0-1,1 1,-1-1,0 1,1-1,-1 0,1 1,-1-1,1 1,-1-1,1 0,-1 0,1 1,0-1,-1 0,1 0,0 1,0-1,0 0,-1 0,1 1,0-1,0 0,0 0,0 0,0 0,1 1,-1-1,0 0,0 0,0 0,1 1,-1-1,0 0,1 1,-1-1,1 0,-1 1,1-1,-1 0,1 1,-1-1,1 1,0-1,31-33,130-67,-138 84,-1-2,-1 0,0-2,-2 0,0-1,-2-1,0-1,-2-1,-1 0,0-1,-2 0,-1-1,0-4,-11 26,1 1,-1-1,0 1,0-1,0 1,-1-1,0 0,0 1,0-1,0 0,-1 1,1-1,-1 1,0-1,-1 1,1-1,-1 1,0 0,0 0,0 0,-1 0,1 0,-1 0,0 1,0-1,0 1,-1 0,1 0,-1 0,1 0,-1 0,0 1,0 0,-1 0,1 0,0 0,-1 1,-3-1,-19-3,0 2,0 2,-1 0,1 1,0 2,0 1,-23 5,29-5,-36 5,1 3,0 1,0 3,2 3,0 2,1 2,-23 15,67-31,5-5,1 0,-1 1,1 0,0-1,0 1,0 1,0-1,0 0,1 1,-1-1,1 1,-1 0,1 0,0 0,0 0,0 0,0 1,3-2,0 0,0-1,1 1,-1-1,0 0,1 1,-1-1,1 0,-1 0,1 1,-1-1,1-1,0 1,0 0,-1 0,1-1,0 1,0-1,0 1,0-1,0 0,0 1,0-1,0 0,0-1,0 1,1 0,1 0,57-1,-1-3,1-2,-1-3,0-3,-1-2,0-3,-1-2,3-5,-39 16,9-1,-16 5,0 0,0-1,-1 0,1-1,-1-1,0 0,-1-1,0-1,0 0,-1 0,0-1,2-3,-12 10,0 0,0 0,0 0,0 0,-1 0,1 0,-1 0,0-1,0 1,0-1,0 1,0-1,-1 1,0-1,0 1,0-1,0 1,0-1,-1 1,1-1,-1 1,0-1,0 1,0-1,-1 1,1 0,-1 0,0 0,0 0,0 0,0 0,0 0,-1 1,1-1,-1 1,0 0,0 0,0 0,0 0,0 0,0 0,0 1,0 0,-1-1,1 1,-2 0,-27-6,-1 1,0 1,0 2,0 1,0 2,-28 3,1-1,16-1,0 2,0 2,0 1,1 3,0 2,-16 7,59-19,1 1,-1 0,0-1,0 1,1 0,-1-1,0 1,1 0,-1 0,0 0,1-1,-1 1,0 0,1 0,-1 0,0 0,1 0,-1-1,1 1,-1 0,0 0,1 0,-1 0,0 0,1 0,-1 0,1 0,-1 1,0-1,1 0,-1 0,1 0,-1 0,0 0,1 1,-1-1,0 0,1 0,-1 1,0-1,0 0,1 0,-1 1,0-1,0 0,1 1,-1-1,0 0,0 1,0-1,0 0,1 1,-1-1,0 1,0-1,0 0,0 1,0-1,0 1,0-1,0 0,0 1,60-10,-1-2,0-3,53-21,-62 20,15-5,-2-3,0-3,-1-2,-2-3,1-4,-55 31,-3 3,1-1,-1 1,0-1,-1 0,1 0,0 0,0 0,-1 0,1-1,-1 1,0-1,0 0,0 1,0-1,0 0,-1 0,1-1,0 0,-4 2,0 0,0 1,0-1,0 1,0 0,-1 0,1 0,0 0,-1 0,1 0,-1 0,1 1,0-1,-1 1,1 0,-1 0,0 0,1 0,-1 0,1 0,-1 1,1-1,0 1,-2 0,0 0,-52 9,0 3,1 2,0 3,2 2,0 2,-13 10,-13 3,-210 92,251-99,38-28,0 1,-1 0,1 0,0-1,0 1,0 0,0-1,0 1,0 0,1 0,-1-1,0 1,0 0,0-1,1 1,-1 0,0-1,1 1,-1 0,1-1,-1 1,0-1,1 1,-1-1,1 1,0-1,-1 1,1-1,-1 0,1 1,0-1,-1 0,1 1,0-1,-1 0,1 0,0 0,-1 1,1-1,0 0,0 0,-1 0,1 0,0 0,-1 0,1-1,0 1,0 0,-1 0,1 0,0-1,-1 1,1 0,-1-1,1 1,0 0,0-1,42-1,1-2,-1-2,1-2,-2-2,41-15,2 2,-52 14,21-3,0-2,-1-3,-1-1,0-4,-2-1,35-22,-81 41,0 3,-1-1,0 1,0-1,0 0,0-1,0 1,0 0,-1-1,1 0,-1 1,0-1,1 0,-1 0,-1-1,1 1,0 0,-1 0,0-1,1-1,-4 3,-1 0,1 0,-1 0,0 0,1 0,-1 1,0 0,0-1,0 1,0 0,0 1,-1-1,1 0,0 1,0 0,0-1,-1 1,1 1,0-1,0 0,-3 2,1-2,-249 36,209-27,-225 55,-47 28,27-8,-238 56,598-148,549-118,-349 52,-249 66,-38-1,-21 12,-1 2,0 1,1 2,-23 8,0-1,-595 155,656-170,0 0,0 0,0 0,0 1,0-1,1 0,-1 0,0 0,0 1,0-1,0 0,0 0,0 0,0 1,0-1,0 0,0 0,0 0,0 1,0-1,0 0,0 0,27-3,623-137,-499 96,-147 35,-25 10,-393 107,123-31,246-56,46-20,0 0,0 1,0-1,0 0,0 0,0 0,0 0,0 0,0 0,1 0,-1-1,0 1,1 0,-1-1,0 1,1 0,-1-1,1 0,-1 1,1-1,-1 0,1 0,-1 0,1 0,-1 0,1 0,-1 0,2-1,-3 1,45 0,0-2,-1-2,1-2,39-11,1 2,51-21,-137 36,0 0,1 1,-1-1,0 0,0 1,1-1,-1 0,0 0,0 0,1 0,-1 0,0 0,0 0,0 0,1 0,-1 0,0 0,0-1,1 1,-1 0,0 0,0-1,1 1,-1-1,0 1,1-1,-1 1,0-1,1 1,-1-1,1 1,-1-1,1 0,-1 1,1-1,0 0,-1 1,1-1,0 0,-1 1,1-1,0 0,0 0,0 0,0 1,0-1,0 0,0 0,0 0,0 1,0-1,0 0,0 0,0 1,1-1,-1 0,0 0,1 1,-1-1,0 0,1 1,-1-1,1 0,-1 1,1-1,-1 1,2-1,-135 18,13 9,120-25,0-1,0 1,0-1,0 0,0 1,0-1,0 1,0-1,0 1,0-1,0 1,0-1,0 1,0-1,0 1,0-1,0 1,1-1,-1 1,0-1,0 0,0 1,1-1,-1 1,0-1,1 0,-1 1,0-1,1 0,-1 1,1-1,-1 0,0 0,1 1,-1-1,1 0,-1 0,1 0,-1 0,1 0,-1 0,1 1,-1-1,1 0,-1 0,1 0,-1-1,0 1,1 0,-1 0,1 0,-1 0,1 0,-1 0,1-1,-1 1,1 0,-1 0,0-1,1 1,-1 0,0-1,1 1,-1 0,0-1,1 1,-1 0,398-1,-372 1</inkml:trace>
  <inkml:trace contextRef="#ctx0" brushRef="#br0" timeOffset="100629.53">7925 10438,'-3'-7,"0"0,1 0,-1 0,2-1,-1 1,1 0,0-1,1 1,-1-1,1 1,1-1,0 1,0-1,0 1,1 0,0 0,0-1,1 1,0 1,0-1,1 0,0 1,0-1,0 1,1 1,0-1,0 0,0 1,5-3,2-2,-1-1,0 0,-1-1,0 0,-1 0,0-1,-1 0,-1 0,0-1,0 0,-15-45,2 41,4 18,1 0,-1-1,1 1,-1 0,1 0,-1 0,1 1,0-1,-1 0,1 1,-1-1,1 0,0 1,-1 0,1-1,0 1,-1 0,1 0,0-1,0 1,0 0,0 0,0 0,0 0,0 1,0-1,0 0,0 0,1 1,-1-1,0 0,1 1,-1-1,1 0,-1 2,-1 1,-18 21,9-12,0 0,0 0,1 2,1-1,1 1,0 0,0 1,2 0,0 0,1 1,-3 15,7-23,0 0,0 0,0-1,-2 1,1-1,-1 1,0-1,0 0,-1 0,-1 0,1-1,-1 1,0-1,-1 0,1-1,-4 3,-154 123,119-124,-72 22,117-33,-1 3,1 0,-1 0,0 0,1 0,-1 0,1 0,-1 0,0-1,1 1,-1 0,0 0,1 0,-1-1,0 1,1 0,-1 0,0-1,1 1,-1 0,0-1,0 1,1 0,-1-1,0 1,0-1,0 1,0 0,0-1,1 1,-1-1,0 1,0 0,0-1,0 1,0-1,0 1,0-1,0 1,0 0,-1-1,1 1,0-1,0 1,0 0,0-1,-1 1,1 0,0-1,0 1,-1 0,1-1,0 1,0 0,-1-1,1 1,0 0,-1 0,1-1,0 1,-1 0,1 0,-1 0,1 0,0 0,-1-1,1 1,-115 20,115-20,-1 0,1-1,-1 1,1 0,-1-1,1 1,-1 0,1-1,-1 1,1-1,-1 1,1-1,0 1,-1-1,1 1,0-1,0 1,-1-1,1 1,0-1,0 1,0-1,0 0,0 1,-1-1,1 0,0 1,0-1,1 1,-1-1,0 0,0 1,0-1,0 1,0-1,1 1,-1-1,0 0,0 1,1-1,-1 1,1-1,-1 1,0-1,1 1,-1 0,1-1,-1 1,1 0,-1-1,1 1,-1 0,1-1,-1 1,1 0,0 0,-1 0,1-1,-1 1,1 0,0 0,-1 0,1 0,80-35,-62 27</inkml:trace>
  <inkml:trace contextRef="#ctx0" brushRef="#br0" timeOffset="105491.927">7699 10325,'20'-12,"1"0,-2-2,0 0,0-1,-2 0,0-2,10-11,-6 6,1 1,0 1,2 1,1 1,0 1,6-1,-25 14,0 1,0 1,0-1,1 1,-1 0,1 0,-1 1,1 0,-1 0,1 1,0 0,-1 0,1 0,0 1,-1 0,2 0,-8 1,0 0,0-1,0 1,0 0,0-1,0 1,0 0,-1-1,1 1,-1-1,1 1,-1-1,0 1,0-1,0 1,0-1,1 1,-2-1,1 0,0 0,0 0,0 0,-1 1,1-2,0 1,-1 0,1 0,-1 0,1-1,-1 1,1 0,-2-1,0 3,-185 112,185-114,0 1,0-1,1 1,-1 0,1 0,0 0,-1 0,1 0,0 0,0 1,0-1,1 1,-1 0,1-1,-1 1,1 0,0 0,0 0,0 0,0 0,1 0,-1 0,1 0,0 0,0 0,0 0,0 0,0 0,1 0,-1 0,1 0,0 0,0 0,0 1,3-4,-1 1,0-1,0 0,0 0,0 0,0-1,0 1,0-1,0 1,0-1,0 0,0 0,0-1,0 1,0-1,-1 1,1-1,-1 0,1 0,-1 0,1-1,2 1,39-28,-1-2,-1-2,-2-1,21-25,-172 124,-161 110,107-34,152-138,26-27,115-91,-83 82,130-75,81-36,-255 145,0 0,0 0,0 0,0 0,1 0,-1 0,0-1,0 1,0 0,0-1,0 1,0-1,0 1,0-1,0 1,0-1,0 0,0 1,0-1,0 0,-1 0,1 0,0 0,0 1,-1-1,1 0,-1 0,1-1,-1 1,1 0,-1 0,0 0,1 0,-1 0,0 0,0 0,0-1,0 1,0 0,0 0,0 0,0 0,-1 0,1-1,0 1,-1 0,1 0,0 0,-1 0,0 0,1 0,-1 0,0 0,1 0,-9 0,0 1,0-1,0 2,0-1,0 1,0 0,1 1,-1 0,0 1,1 0,0 0,-1 0,0 2,-7 1,-56 24,2 3,-64 40,26-15,-92 62,165-71,34-45,0-1,-1 0,1 1,-1-1,0 0,0 0,0 0,0 0,-1-1,1 1,-1-1,1 1,-1-1,0 0,0 0,0 0,0 0,0-1,-1 1,1-1,0 0,-1 0,0 1,-49 9,2 3,-1 3,2 1,0 3,-1 4,-160 67,64-19,392-195,-145 69,-84 46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6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2676 226,'-21'140,"-3"135,18-233,-2 0,-2-1,-1-1,-2 0,-16 33,15-58,10-19</inkml:trace>
  <inkml:trace contextRef="#ctx0" brushRef="#br0" timeOffset="448.928">2282 311,'23'-10,"1"2,0 0,1 2,-1 0,1 2,2 0,36-6,191-21,78-18,-257 43,-66 23,-10-12</inkml:trace>
  <inkml:trace contextRef="#ctx0" brushRef="#br0" timeOffset="4715.72">2169 1101,'140'-26,"201"12,55-21,-90 7,83 18,-378 10</inkml:trace>
  <inkml:trace contextRef="#ctx0" brushRef="#br0" timeOffset="5864.257">2366 1439,'12'-9,"0"1,1 0,0 1,0 1,0 0,1 0,0 1,7-1,-8 2,161-35,-122 39,-51 0,-1 1,1-1,0 0,0 1,0-1,-1 0,1 1,0-1,-1 1,1-1,0 1,-1 0,1-1,0 1,-1 0,1-1,-1 1,0 0,1 0,-1-1,0 1,1 0,-1 0,0 0,0 0,1 0,-1-1,0 1,0 0,0 0,0 0,0 0,0 0,-1-1,1 1,0 0,0 0,-1 0,1 0,0-1,-1 1,1 0,-1 0,1-1,-1 1,1 0,-1-1,0 1,1 0,-1-1,0 1,1-1,-1 1,0-1,0 0,0 1,-133 133,107-103,14-18,1 0,1 0,0 1,1 0,1 1,0 0,1 0,0 1,1 0,1 1,-1 7,6-21,0 0,1 0,0 0,0 0,0 0,0-1,0 1,0 0,1 0,-1 0,1 0,0-1,0 1,0 0,0-1,1 1,-1-1,1 1,-1-1,1 0,0 1,0-1,0 0,0 0,0 0,0-1,1 1,-1 0,1-1,-1 1,1-1,-1 0,1 0,0 0,0-1,-1 1,1 0,0-1,0 0,2 0,117-13,-103 6,-1 0,0-1,0-2,-1 1,0-2,-1 0,0-1,6-7,-5 4</inkml:trace>
  <inkml:trace contextRef="#ctx0" brushRef="#br0" timeOffset="6117.497">3213 1383,'-15'38,"-4"18,1 4,-1-4,2-5,4-8,5-6,3-14,2-11</inkml:trace>
  <inkml:trace contextRef="#ctx0" brushRef="#br0" timeOffset="6365.169">3467 1355,'-15'34,"-4"20,1 6,3-3,5-5,4-8,-3-10,1-12</inkml:trace>
  <inkml:trace contextRef="#ctx0" brushRef="#br0" timeOffset="6733.46">2959 1468,'15'-15,"0"1,1 1,1 0,0 1,0 1,1 0,1 1,0 2,0 0,0 0,1 2,1 1,-1 0,0 1,1 2,0 0,-9 3,0 0,0 1,-1 1,1 0,-1 0,1 1,-1 1,0 0,-1 0,1 1,0 1,105 38,-109-44,0 0,0 0,0-1,0 0,0 0,0-1,0 0,0 0,0 0,0-1,-1 0,1 0,-1-1,1 0,-1 0,2-2,5-6</inkml:trace>
  <inkml:trace contextRef="#ctx0" brushRef="#br0" timeOffset="7985.87">3749 480,'23'-8,"-6"0,0 1,1 1,-1 1,1 0,0 2,1 0,-1 1,10 0,-25 2,0 0,0 1,0-1,0 0,0 1,-1 0,1 0,0 0,0 0,0 0,-1 1,1-1,-1 1,1-1,-1 1,0 0,1 0,-1 0,0 0,0 1,0-1,-1 1,1-1,-1 1,1-1,-1 1,0 0,0 0,0-1,0 1,0 0,-1 1,1 102,-3-78,-5 430,-22-212,28-235,0 1,-1-1,0 1,-1-1,-1 0,1 0,-2 0,0 0,-5 8,14-78,13-65,6 1,21-60,-44 182,33-133,7 1,5 1,-34 103,-11 23,1-1,1 1,-1 0,1 0,0 0,0 0,1 0,0 0,0 0,0 1,1 0,0 0,0 0,0 0,0 0,1 1,0-1,0 1,0 1,0-1,1 1,-1 0,1 0,0 0,0 1,4-1,156 24,126-36,-186 4,402-48,-227 31,-158 45,-104-12</inkml:trace>
  <inkml:trace contextRef="#ctx0" brushRef="#br0" timeOffset="9337.822">4849 705,'-24'-2,"1"0,-1 1,0 2,0 0,0 2,1 0,-1 2,1 0,0 2,-13 5,18-2,0 0,1 0,0 2,1 0,0 1,0 1,2 0,0 1,0 1,2 0,0 0,1 1,0 1,2 0,0 1,1-1,-4 14,8-25,1 0,-1 1,1 0,0-1,1 1,0 0,0 1,1-1,0 0,0 0,1 1,0-1,1 0,0 0,0 1,0-1,1 0,1 0,-1 0,1-1,1 1,-1 0,1-1,0 0,1 0,0 0,0-1,0 0,1 0,0 0,6 4,-1-5,1 0,0-1,0 0,0-1,1 0,-1-1,1-1,-1 0,1 0,-1-1,1-1,0 0,-1-1,0 0,1-1,-1 0,0-1,0-1,-1 0,1 0,-1-1,0-1,-1 1,3-4,-7 7,-1-1,1 1,-1-1,0 0,0-1,-1 1,1-1,-1 0,0 0,-1-1,1 1,-1-1,0 0,0 0,-1 0,1 0,-1 0,-1 0,1-1,-1 1,0 0,-1-1,0 1,0-1,0 1,0-1,-1 1,0-1,-1 1,0 0,0-1,0 1,0 0,-1 0,0 1,0-1,-3-3,1 3,-1 1,1 0,-1 0,0 0,0 1,0 0,0 0,-1 1,0 0,1 0,-1 0,-1 1,1 0,0 0,0 1,-1 0,1 0,0 1,-1 0,1 0,-6 1,13-1,1 0,-1 0,1-1,0 1,-1 0,1 0,-1 0,1 0,0 0,-1 0,1 0,0 0,-1 0,1 0,0 0,-1 0,1 0,-1 1,1-1,-1 0,1 0,0 1,-1-1,1 0,-1 1,1-1,-1 1,1-1,-1 0,0 1,1-1,-1 1,1-1,-1 1,0 0,1-1,-1 1,0-1,0 1,0-1,1 1,-1 0,0-1,0 1,0 0,0-1,0 1,0-1,0 1,0 0,0-1,-1 1,1 0,0-1,0 1,0-1,-1 1,1-1,0 1,-1-1,1 1,0-1,-1 1,1-1,-1 1,1-1,-1 1,19 1,-1 0,0-1,1-1,-1 0,1-2,-1 0,0-1,11-3,62-7,-6 0,-59 7</inkml:trace>
  <inkml:trace contextRef="#ctx0" brushRef="#br0" timeOffset="37014.588">5273 791,'-9'11,"1"1,1-1,0 2,0-1,1 1,1 0,0 0,-2 12,2-11,-46 135,-16 5,178-371,-69 139,39-50,-77 124,-4 3,0 1,0-1,0 0,0 1,1-1,-1 0,0 1,0-1,1 0,-1 1,0-1,1 1,-1-1,0 1,1-1,-1 1,1-1,-1 1,1-1,-1 1,1-1,0 1,-1 0,1-1,-1 1,1 0,0 0,-1-1,1 1,0 0,-1 0,1 0,0 0,-1 0,1 0,0 0,0 0,-1 0,1 0,0 0,-1 0,1 1,-1-1,1 0,0 0,-1 1,1-1,0 0,-1 1,1-1,-1 1,1-1,-1 1,1-1,-1 1,0-1,1 1,-1-1,1 1,-1 0,0-1,0 1,1 0,-1 186,5-129,28-85,69-102,-8-4,-72 108,-22 26,0-1,-1 0,1 1,0-1,0 1,0-1,0 0,0 1,0-1,0 1,0-1,0 0,0 1,0-1,1 1,-1-1,0 0,0 1,0-1,0 0,1 1,-1-1,0 1,0-1,1 0,-1 0,0 1,0-1,1 0,-1 0,0 1,1-1,-1 0,0 0,1 0,-1 1,1-1,-1 0,0 0,1 0,-1 0,1 0,-1 0,0 0,1 0,-1 0,1 0,-1 0,0 0,1 0,-1 0,1 0,-1-1,0 1,1 0,-1 0,0 0,1-1,-1 1,0 0,1 0,-1-1,0 1,0 0,1-1,-1 1,0 0,1-1,-19 163,-1-17,18-142,0-1,0 1,0-1,0 1,1-1,-1 1,1 0,0-1,0 1,0 0,0-1,0 1,1-1,-1 1,1 0,-1-1,1 1,0-1,0 0,0 1,1-1,-1 0,0 1,1-1,-1 0,1 0,0 0,0 0,2 1,6-2</inkml:trace>
  <inkml:trace contextRef="#ctx0" brushRef="#br0" timeOffset="37542.855">5922 932,'-7'-1,"-1"2,1-1,0 1,-1 0,1 1,0-1,0 2,0-1,0 1,0 0,0 0,1 1,0 0,-1 0,2 0,-1 1,0 0,1 0,0 0,0 1,0 0,1 0,0 0,-3 7,7-10,0 1,0-1,1 1,-1-1,1 0,0 1,0-1,0 0,1 0,-1 1,1-1,-1 0,1-1,0 1,0 0,1 0,-1-1,0 1,1-1,0 0,-1 0,1 0,0 0,0 0,0-1,0 1,1-1,-1 0,0 0,0 0,1 0,-1 0,1-1,-1 0,1 1,2-2,24 12,-28-10,0 0,0 0,0-1,0 1,-1 1,1-1,0 0,-1 0,1 1,0-1,-1 0,0 1,1 0,-1-1,0 1,0 0,0 0,0-1,0 1,0 0,-1 0,1 0,-1 0,1 0,-1 0,0 0,0 0,0 0,0 0,0 1,0-1,0 0,-1 0,1 0,-1 0,1 0,-1 0,0-1,0 1,0 0,0 0,0 0,0-1,-1 1,1-1,0 1,-1-1,0 1,1-1,-1 0,0 0,0 1,-3 2,0 0,0 0,0-1,0 1,-1-1,0-1,1 1,-1-1,0 0,0 0,0 0,-1-1,1 0,0 0,0-1,-1 0,1 0,0 0,-1-1,1 0,0 0,0 0,0-1,0 0,0-1,0 1,-3-3,-5-7</inkml:trace>
  <inkml:trace contextRef="#ctx0" brushRef="#br0" timeOffset="-2917.172">475 705,'-1'-3,"1"-1,-1 0,1 1,-1-1,0 1,-1-1,1 1,0-1,-1 1,0 0,0 0,0 0,0 0,0 0,-1 0,0 0,1 1,-1-1,0 1,0 0,0 0,0 0,0 0,-1 1,1-1,-1 1,1 0,-1 0,1 0,-1 0,0 1,-118-3,106 8,0 0,0 1,0 1,1 0,0 1,0 1,1 0,0 1,0 1,2 0,-1 1,1 0,1 1,0 0,1 1,0 0,1 1,1 0,-6 13,12-23,-1 0,1 0,0 0,0 1,1-1,-1 1,1-1,0 1,1 0,-1 0,1-1,1 1,-1 0,1-1,0 1,0 0,0-1,1 1,0-1,0 0,0 1,1-1,-1 0,1 0,1-1,-1 1,1-1,0 1,-1-1,2 0,-1-1,0 1,1-1,0 0,0 0,2 1,3 0,-1 0,1 0,0-1,0-1,0 1,0-2,0 1,0-2,0 1,1-1,-1-1,0 0,0 0,0-1,0 0,0-1,0 0,0-1,-1 0,0 0,5-4,14-8,-2-1,0-1,-1-2,0-1,-2 0,6-9,127-136,-155 165,-1 0,0 0,1 0,-1 1,1-1,-1 0,1 1,-1-1,1 0,0 1,-1-1,1 1,0-1,-1 1,1-1,0 1,0-1,0 1,-1 0,1-1,0 1,0 0,0 0,0 0,-1-1,1 1,0 0,0 0,0 0,0 1,0-1,0 0,-1 0,1 0,0 1,0-1,0 0,-1 1,1-1,0 1,0-1,-1 1,1-1,0 1,-1-1,1 1,0 0,-1-1,1 1,-1 0,1-1,-1 1,0 0,1 0,-1 0,0-1,1 1,-1 0,0 0,0 1,4 58,-4-54,0 9,0 0,0 1,2-1,0 0,0 0,1 0,1 0,1-1,0 0,1 1,0-2,1 1,3 3,57 56,-49-65</inkml:trace>
  <inkml:trace contextRef="#ctx0" brushRef="#br0" timeOffset="39410.427">503 141,'-1'-1,"0"0,0 0,0 0,1-1,-1 1,0 0,0-1,1 1,-1 0,0-1,1 1,0-1,-1 1,1-1,0 1,0-1,-1 1,1-1,1 1,-1-1,0 1,0-1,0 1,1-1,-1 1,1-1,-1 1,1 0,0-1,-1 1,1 0,0-1,0 1,0 0,0 0,0 0,0 0,0 0,1-1,52-35,-38 29,1 0,0 1,0 1,1 1,-1 0,1 1,0 1,12 0,-29 3,1 0,0 0,0 0,-1 0,1 0,0 0,0 0,-1 1,1-1,0 0,-1 1,1 0,0-1,-1 1,1 0,-1 0,1 0,-1 0,1 0,-1 0,0 0,0 0,0 1,1-1,-1 1,0-1,0 0,-1 1,1 0,0-1,0 1,-1-1,1 1,-1 0,0 0,1-1,-1 1,0 0,0 0,0-1,0 1,0 0,-1 0,1-1,0 1,-1 0,1-1,-1 1,0 0,1-1,-1 1,0-1,0 1,0-1,0 0,0 1,-1-1,1 0,0 0,-1 0,1 0,-1 1,-23 22,21-21,0-1,1 1,-1 0,1 0,0 0,0 1,0-1,0 1,0 0,1-1,0 1,0 0,0 1,0-1,1 0,-1 0,1 1,0 1,2-3,1-1,0 1,-1-1,1 1,0-1,1 0,-1 0,0 0,1 0,-1 0,1 0,-1-1,1 1,0-1,0 1,-1-1,1 0,0-1,0 1,3 0,7 4,-9-4,-1 1,1-1,-1 1,0-1,1 1,-1 0,0 0,0 1,0-1,-1 1,1-1,-1 1,1 0,-1 0,0 0,0 0,0 0,0 0,-1 1,0-1,1 1,-1-1,0 1,0-1,-1 1,1 0,-1-1,0 1,0 0,0 0,0-1,-1 1,0 0,1-1,-1 1,-1-1,1 1,0-1,-1 1,0-1,1 0,-1 0,-1 0,1 0,0 0,-1 0,1-1,-1 1,0-1,-99 52,76-47</inkml:trace>
  <inkml:trace contextRef="#ctx0" brushRef="#br0" timeOffset="39692.666">1181 0,'-39'48,"-12"21,-2 3,2-6,11-9,7-10,4-7,2-7,7-3,0-2,0-2,3-4</inkml:trace>
  <inkml:trace contextRef="#ctx0" brushRef="#br0" timeOffset="43349.664">1097 254,'161'-27,"-127"19,-33 7,1 0,-1 1,0-1,1 1,-1-1,1 1,-1 0,1-1,-1 1,1 0,-1 0,1 0,-1 0,1 1,-1-1,1 0,-1 0,0 1,1-1,-1 1,1 0,-1-1,0 1,0 0,1 0,-1-1,0 1,0 0,0 0,0 0,0 1,0-1,0 0,0 0,0 1,-1-1,1 0,0 1,-1-1,1 0,-1 1,0-1,1 1,-1-1,0 1,0-1,0 1,0-1,0 1,0-1,-1 1,1-1,0 0,-1 1,1-1,-1 1,1-1,-1 0,0 1,1-1,-1 0,0 0,0 1,-1-1,-21 33,-9 28,34-60,1 1,-1 0,0-1,1 1,-1-1,1 0,0 0,0 0,0 0,0 0,0-1,0 1,0-1,0 0,1 0,-1 0,1-1,-1 1,0-1,1 1,-1-1,1 0,-1 0,1-1,-1 1,1-1,0 0,3 1,7-1,0 0,0-1,0-1,0 0,0-1,-1-1,0 0,0 0,0-1,0-1,-1 0,0-1,-1 0,0-1,0 0,6-7,-1-2</inkml:trace>
  <inkml:trace contextRef="#ctx0" brushRef="#br0" timeOffset="50702.945">1378 847,'5'0,"6"0,6 0,6 0,2 0,3 0,1 0,0 0,1 0,-1 0,0 0,0 0,0 0,-1 0,0 0,0 0,-9 0,-9 0</inkml:trace>
  <inkml:trace contextRef="#ctx0" brushRef="#br0" timeOffset="51682.53">1462 1072,'396'0,"-366"-11,-34 5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14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86 225,'11'5,"1"0,1-1,-1-1,1 0,-1 0,1-2,0 1,0-2,-1 0,1 0,0-1,0-1,-1 0,1 0,7-4,21-1,1 2,-1 2,1 1,40 5,-12-2,-58-1</inkml:trace>
  <inkml:trace contextRef="#ctx0" brushRef="#br0" timeOffset="301.248">0 536,'53'-5,"22"-1,3 0,-6 1,-12 2,-10 0,-10 2,-6 1,-4 0,-8 0</inkml:trace>
  <inkml:trace contextRef="#ctx0" brushRef="#br0" timeOffset="988.574">453 0,'50'20,"199"108,-246-126,0 0,-1 0,1 1,-1-1,1 1,-1-1,0 1,0 0,0 0,0 0,0 0,-1 0,0 0,1 0,-1 1,0-1,0 1,-1-1,1 0,-1 1,0-1,0 1,0-1,0 1,-1-1,1 1,-1-1,0 1,0-1,0 0,0 0,-1 1,1-1,-1 0,0 0,-78 100,-329 221,386-276,25-34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51,'-6'-5,"-1"-1,1 2,-1-1,1 1,-1 0,0 0,-1 1,1 0,-1 0,1 1,-1 0,0 0,0 1,0 0,0 0,0 1,0 0,0 0,0 1,0 0,0 1,0-1,0 1,1 1,-1 0,1 0,0 0,0 1,-5 3,-22 13,0 0,2 3,0 0,2 3,-4 4,25-22,1 1,0 1,1-1,0 1,0 1,1-1,0 1,1 0,0 0,1 1,0-1,1 1,0 0,1 0,0 0,1 0,0 1,1 9,1-15,0-1,0 0,0 1,1-1,0 0,0 0,0 0,1 0,0-1,0 1,0-1,1 1,0-1,0 0,0 0,0-1,1 1,0-1,0 0,0-1,0 1,1-1,0 0,-1 0,1-1,0 1,0-1,1-1,-1 1,0-1,0 0,7 0,1 0,-1-1,1-1,0 0,-1-1,1-1,-1 0,0 0,0-1,0-1,0 0,-1-1,1 0,-2-1,1-1,-1 0,0 0,0-1,-1 0,0-1,44-39,-1-2,-3-2,2-7,122-129,-149 169,-25 20,0-1,1 1,-1 0,0-1,1 1,-1 0,0 0,1-1,-1 1,1 0,-1 0,0 0,1-1,-1 1,1 0,-1 0,0 0,1 0,-1 0,1 0,-1 0,1 0,-1 0,1 0,-1 0,0 0,1 0,-1 0,1 0,-1 0,1 1,-1-1,0 0,1 0,-1 1,0-1,1 0,-1 0,0 1,1-1,-1 0,0 1,1-1,-1 0,0 1,0-1,0 1,1-1,-1 0,0 1,0-1,0 1,0-1,0 1,0-1,0 0,0 1,0-1,0 1,0-1,0 1,0-1,0 1,0-1,0 0,0 1,-21 107,16-96,1-1,1 1,0 0,0 0,1 0,1 1,0-1,1 0,0 1,1-1,0 0,1 0,1 0,-1 0,2 0,0 0,0-1,4 7,81 73,-70-78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7,'33'-5,"26"3,8 3,-3 0,-8 0,-8 1,-8-1,-5-1,-5 1,-2-1,-1 0,-10 0,-8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1,'38'5,"37"2,10-1,-4-6,-11-3,-13-1,-11 0,-9 1,-6 1,-3 1,-2 0,-5 1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2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973 506,'-10'260,"-7"-173,7-41,2 1,1-1,3 1,2 4,3-40</inkml:trace>
  <inkml:trace contextRef="#ctx0" brushRef="#br0" timeOffset="302.719">495 619,'310'-22,"217"15,-448 7,35 18,-95-13</inkml:trace>
  <inkml:trace contextRef="#ctx0" brushRef="#br0" timeOffset="1147.508">466 1324,'39'-9,"2"1,-1 1,0 3,1 1,0 3,0 0,0 3,178-8,139-41,-308 42,-43 7,-7 3</inkml:trace>
  <inkml:trace contextRef="#ctx0" brushRef="#br0" timeOffset="1983.205">579 1550,'13'-10,"0"0,0 1,1 0,1 1,-1 0,1 1,1 1,-1 0,1 2,12-3,15-6,19 5,-61 8,0 0,1 1,-1-1,0 0,0 1,0-1,0 1,0 0,0-1,0 1,0 0,0-1,0 1,0 0,0 0,0 0,0 0,-1 0,1 0,0 0,-1 0,1 0,-1 0,1 0,-1 0,1 0,-1 1,0-1,0 0,0 0,1 0,-1 1,0-1,-1 0,1 0,0 0,0 1,0-1,-1 0,1 0,-1 0,1 0,-1 1,1-1,-1 0,1 0,-1 0,0 0,0 0,-8 16,-1 0,-1 0,-1-1,-1 0,0-1,0-1,-2 0,-5 4,-65 73,74-76,6-11,0 1,1 1,0-1,0 1,0-1,1 1,-1 0,1 1,1-1,-1 0,1 1,1-1,-1 1,1 0,0-1,0 1,1 7,2-11,1 0,0 0,0 0,0 0,0-1,1 1,-1-1,1 0,-1 0,1 0,0 0,0 0,-1-1,1 0,0 0,1 0,-1 0,0-1,0 0,0 0,0 0,0 0,1 0,-1-1,1 0,1 1,187-29,-181 26</inkml:trace>
  <inkml:trace contextRef="#ctx0" brushRef="#br0" timeOffset="6721.452">1256 1664,'5'0,"1"4,0 7,-1 6,-2 5,0 4,-2 2,-1 1,0 0,-5 1,-1-1,-1 0,2 0,2-5</inkml:trace>
  <inkml:trace contextRef="#ctx0" brushRef="#br0" timeOffset="6971.887">1538 1550,'-10'39,"-2"16,0 5,2-3,3-7,3-7,2-6,1-9</inkml:trace>
  <inkml:trace contextRef="#ctx0" brushRef="#br0" timeOffset="7399.988">1115 1748,'53'-43,"2"3,1 2,25-10,-75 44,0 0,0 1,1 0,-1 0,1 0,-1 1,1 0,0 1,0-1,0 1,0 1,0-1,0 1,0 0,0 1,0 0,0 0,0 0,0 1,0 0,-1 0,1 1,3 1,16 12,-22-12,0 0,1-1,-1 1,1-1,0 0,0 0,0-1,0 1,1-1,-1-1,1 1,-1-1,1 0,-1 0,1 0,0-1,0 0,-1 0,1 0,0-1,-1 0,1 0,0 0,1-1,6-8</inkml:trace>
  <inkml:trace contextRef="#ctx0" brushRef="#br0" timeOffset="9150.045">1680 337,'22'-14,"-5"2,0 1,1 1,0 0,1 1,0 1,0 1,0 1,1 0,0 2,16-2,-32 6,1 1,-1 0,1 0,-1 0,0 0,1 1,-1-1,0 1,0 0,0 1,0-1,0 1,-1-1,1 1,-1 0,0 1,1-1,-1 0,-1 1,1 0,-1 0,1 0,-1 0,0 0,0 0,-1 0,1 1,0 3,22 131,-24-134,31 476,-32-55,-26-148,-1-60,-1-47,29-170,0 1,1 1,-1-1,1 0,-1 1,0-1,0 0,0 0,0 1,0-1,0 0,-1 1,1-1,-1 0,0 0,0 0,0 1,0-1,0 0,0 0,0 0,-1-1,1 1,-1 0,1 0,-1-1,1 1,-1-1,0 1,0-1,0 0,0 0,0 0,0 0,0 0,-1 0,1-1,0 1,0-1,-3 1,-47-8,25 2,0 2,-1 0,1 2,-1 1,1 1,-1 1,-22 6,26-2</inkml:trace>
  <inkml:trace contextRef="#ctx0" brushRef="#br0" timeOffset="10007.762">381 309,'-2'-4,"-1"1,-1 0,1 0,0 0,-1 0,0 1,1-1,-1 1,0 0,0 0,0 1,-1-1,1 1,0 0,0 0,-1 0,1 0,-1 1,1 0,-1 0,1 0,-1 0,1 1,0 0,-1 0,1 0,0 0,-1 1,1-1,0 1,0 0,0 1,1-1,-1 1,0-1,-1 3,-10 14,1 0,1 1,1 1,1 0,1 0,0 1,2 1,1-1,0 1,1 5,-13 65,3 0,5 1,4 1,4 0,9 84,-4-3,-2 195,-3-320,-3 0,-2-1,-2 0,-10 25,15-54,-2-2,6-17,0-1,0 0,0 1,0-1,0 1,0-1,0 1,1 0,-1-1,0 1,1 0,0-1,-1 1,1 0,0 0,0 0,0-1,0 1,0 0,0 0,1-1,-1 1,0 0,1 0,0-1,-1 1,1-1,0 1,0 0,0-1,0 1,0-1,0 0,0 1,0-1,1 0,-1 0,0 0,1 0,0 1,118 3,-79-8,103-21,-120 20</inkml:trace>
  <inkml:trace contextRef="#ctx0" brushRef="#br0" timeOffset="11850.592">2187 110,'16'-12,"0"-1,0 2,1 0,0 1,1 0,0 2,1 0,-1 1,1 1,2 1,54-4,-74 9,0 0,1 1,-1-1,1 0,-1 1,1-1,-1 0,0 1,1 0,-1-1,0 1,1 0,-1 0,0 0,0-1,0 1,0 1,0-1,0 0,0 0,0 0,0 0,-1 1,1-1,0 0,-1 1,1-1,-1 0,1 1,-1-1,0 1,0-1,1 1,-1-1,0 0,0 1,0-1,-1 1,1-1,0 1,-1-1,1 1,-1-1,1 0,-1 1,1-1,-1 1,-6 12,-1 0,0-1,0 1,-2-2,1 1,-2-1,1-1,-2 0,0 0,0-1,-4 2,-44 42,44-39,-40 60,57-73,0 0,0-1,1 1,-1 0,0 0,1-1,-1 1,1-1,-1 0,1 1,0-1,-1 0,1 0,0 0,0 0,0 0,0 0,0 0,0-1,0 1,0-1,0 0,0 1,0-1,0 0,0 0,1-1,-1 1,0 0,0 0,2-2,-1 3,116-4,-93 2</inkml:trace>
  <inkml:trace contextRef="#ctx0" brushRef="#br0" timeOffset="12106.77">2865 139,'-39'39,"-21"21,-7 6,5-8,12-9,10-9,7-10,9-6,3-3,2 1,3 1,4-3</inkml:trace>
  <inkml:trace contextRef="#ctx0" brushRef="#br0" timeOffset="12632.895">2667 477,'39'-13,"-16"4,1 0,-1 2,1 1,1 1,-1 1,1 0,-1 2,12 2,-35-1,0 1,0 0,0-1,0 1,0 0,1 0,-1 0,0 0,0 0,0 0,0 0,0 0,0 1,0-1,0 0,0 1,0-1,0 0,0 1,0 0,0-1,-1 1,1-1,0 1,0 0,0-1,-1 1,1 0,0 0,-1 0,1 0,-1 0,1 0,-1-1,1 1,-1 0,0 0,1 1,-1-1,0 0,0 0,0 0,0 0,0 0,0 0,0 0,0 0,0 0,0 0,-1 0,1 0,0 0,-1 0,1 0,-1 0,1 0,-1 0,0 0,1-1,-1 1,-48 50,44-46,-5 4,-34 37,43-45,0 1,1-1,-1 1,0-1,1 0,0 1,-1-1,1 1,0-1,-1 1,1-1,0 1,0 0,0-1,1 1,-1-1,0 1,1-1,-1 1,0-1,1 1,0-1,-1 0,1 1,0-1,0 0,0 1,0-1,0 0,0 0,0 0,0 0,0 0,0 0,1 0,-1 0,0-1,1 1,39 19,-37-19,0-1,0 1,0 0,0 1,0-1,0 1,-1-1,1 1,-1 0,1 1,-1-1,0 1,1-1,-1 1,-1 0,1 0,0 0,-1 1,0-1,1 0,-1 1,-1 0,1-1,0 1,-1 0,0 0,0 0,0 0,0 1,-4-1,1 1,-1-1,0 0,0 0,0 0,0 0,-1 0,0-1,1 1,-1-1,-1 0,1 0,0-1,-1 1,1-1,-1 0,0 0,0-1,0 1,0-1,0 0,0-1,-3 1,-45 4,29-5</inkml:trace>
  <inkml:trace contextRef="#ctx0" brushRef="#br0" timeOffset="15621.517">3626 676,'-11'-7,"0"0,0 1,-1 1,0 0,0 0,-1 1,1 1,-1 0,0 1,0 0,0 1,0 1,-12 0,18 4,0-1,0 1,0 1,0-1,1 1,0 0,0 1,0 0,1-1,0 2,0-1,0 1,1-1,0 1,0 1,1-1,0 0,0 1,1-1,0 1,0 0,0 4,-8 17,-64 240,4 16,37-59,33-223,-1-1,0 1,1-1,-1 1,1 0,0-1,0 1,0 0,0-1,1 1,-1-1,1 1,-1 0,1-1,0 1,0-1,0 1,0-1,1 0,-1 0,1 1,-1-1,1 0,0 0,-1 0,1-1,0 1,0 0,1-1,-1 1,0-1,0 0,1 1,-1-1,1-1,-1 1,1 0,-1 0,3-1,114-22,108-9,-192 41,-29-4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50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363 592,'-4'-3,"0"-1,-1 1,1 0,-1 0,1 0,-1 1,0-1,0 1,0 1,0-1,-1 1,1-1,0 1,-1 1,1-1,-1 1,1 0,0 0,-1 1,1 0,-1 0,1 0,0 0,0 1,0 0,-1 0,2 0,-1 1,-2 1,-6 3,0 1,0 0,1 1,1 1,-1 0,1 0,1 1,0 1,1 0,-2 3,-1 3,0 0,2 1,1 0,0 1,1 0,1 0,1 1,1 0,-2 17,7-27,1 1,0 0,1-1,0 1,0-1,1 1,1-1,0 0,0 0,1-1,1 1,0-1,0 0,1-1,0 0,0 0,1 0,0-1,1 0,0 0,0-1,5 2,0-3,0-1,0 0,1-1,-1-1,1 0,0-1,0-1,0 0,0-1,0-1,0 0,0-1,4-2,-8 3,-1-2,0 0,0 0,0-1,-1 0,1 0,-1-1,0-1,0 1,-1-1,1-1,-1 0,0 0,-5 4,-1 1,1-1,0 1,-1-1,0 0,0 0,0 0,0 0,0 0,0-1,-1 1,1 0,-1-1,0 1,0-1,-1 1,1-1,-1 0,1 1,-1-1,0 0,-1 1,1-1,-1 0,1 1,-1-1,0 1,0-1,-1 1,1-1,-1 1,0 0,1 0,-2 0,1 0,0 0,-2-1,-3-3,0 0,-1 1,1 0,-1 0,-1 1,1 0,-1 1,0 0,0 0,0 1,-1 0,1 0,-1 1,1 1,164 3,-66-2,-64 0</inkml:trace>
  <inkml:trace contextRef="#ctx0" brushRef="#br0" timeOffset="1667.106">758 1213,'109'-144,"104"-103,-213 246,0 0,0 0,0 0,1 0,-1 0,1 1,-1-1,0 0,1 0,0 0,-1 0,1 0,-1 1,1-1,0 0,0 1,-1-1,1 0,0 1,0-1,0 1,0-1,0 1,-1 0,1-1,0 1,0 0,0 0,0 0,0-1,0 1,0 0,0 0,0 0,0 1,0-1,0 0,0 0,0 0,0 1,0-1,0 0,0 1,0-1,0 1,-1 0,1-1,0 1,0-1,-1 1,1 0,0 0,-1-1,1 1,0 0,-1 0,1 0,-1 0,0 0,1-1,-1 2,3 164,-4-164,1-1,0 0,-1 0,1 0,0 1,0-1,0 0,0 0,0 1,0-1,1 0,-1 0,0 0,1 1,-1-1,1 0,-1 0,1 0,-1 0,1 0,0 0,-1 0,1 0,0 0,0 0,0 0,0 0,0-1,0 1,0 0,0-1,0 1,0-1,0 1,0-1,0 1,1-1,-1 0,0 0,0 1,1-1,-1 0,0 0,0 0,0 0,1-1,-1 1,0 0,0 0,0-1,1 1,-1-1,0 1,0-1,0 1,0-1,13-9,0-1,-1 0,0 0,-1-2,-1 1,0-2,-1 1,0-1,1-4,34-43,74-86,-119 148,0-1,0 1,0-1,0 1,0-1,1 1,-1-1,0 1,0-1,1 1,-1-1,0 0,1 1,-1-1,0 1,1-1,-1 0,0 1,1-1,-1 0,1 1,-1-1,1 0,-1 0,1 0,-1 1,1-1,-1 0,1 0,-1 0,1 0,-1 0,1 0,-1 0,1 0,-1 0,1 0,-1 0,1 0,-1 0,1 0,-1-1,1 1,-1 0,1 0,-1-1,0 1,1 0,-1 0,1-1,-1 1,0 0,1-1,-1 1,0-1,1 1,-1-1,0 1,1 0,-1-1,0 1,0-1,0 1,0-1,0 1,1-1,-1 1,-8 41,0-19,1 1,2-1,0 1,1 0,2 0,0 0,1 0,2 0,0 1,1-1,5 17,-1-16</inkml:trace>
  <inkml:trace contextRef="#ctx0" brushRef="#br0" timeOffset="2154.129">1886 988,'-14'1,"-1"0,1 1,-1 1,1 0,0 1,0 0,0 1,1 1,-1 0,1 1,1 1,-6 3,17-10,0-1,-1 0,1 1,0-1,0 1,0-1,0 1,0 0,0-1,0 1,0 0,0 0,0 0,0 0,0-1,1 1,-1 0,0 1,1-1,-1 0,0 0,1 0,0 0,-1 0,1 1,0-1,-1 0,1 0,0 0,0 1,0-1,0 0,0 0,0 1,1-1,-1 0,0 0,1 0,-1 1,0-1,1 0,0 0,-1 0,1 0,0 0,-1 0,1 0,0 0,0 0,0 0,0 0,0-1,0 1,25 15,-21-15,-1 1,1 0,-1 0,0 0,0 0,0 1,0-1,0 1,-1 0,1 0,-1 1,0-1,0 1,0 0,0-1,-1 1,0 0,1 1,-1-1,-1 0,1 0,-1 1,1-1,-1 1,0 3,-4-4,0 0,0 0,0 0,0-1,-1 1,1-1,-1 1,0-1,0 0,0-1,-1 1,1-1,0 0,-1 0,0 0,1-1,-1 1,0-1,0 0,0 0,0-1,-3 0,-60-12,53 1</inkml:trace>
  <inkml:trace contextRef="#ctx0" brushRef="#br0" timeOffset="8775.131">1802 282,'650'0,"-649"0,0-1,0 1,0 0,1 0,-1 0,0-1,0 1,0 1,0-1,0 0,0 0,0 0,0 0,0 1,0-1,1 1,-1-1,-1 0,1 1,0 0,0-1,0 1,0 0,0-1,0 1,-1 0,1 0,0 0,-1-1,1 1,0 0,-1 0,1 0,-1 0,0 0,1 0,-1 0,0 1,1-1,-1 0,0 0,0 0,0 0,0 0,0 0,0 0,-1 0,1 1,0-1,0 0,-1 0,1 0,-1 0,1 0,-1 0,1 0,-1-1,0 1,1 0,-1 0,0 0,0 0,1-1,-2 1,-10 17,-26 63,31 185,-72 124,31-141,37-148,9-99,0 0,1 0,-1-1,-1 1,1-1,0 1,0-1,0 0,-1 0,1 0,-1 0,1 0,-1 0,1-1,-1 1,1-1,-1 0,0 0,1 0,-1 0,1 0,-1 0,0-1,1 1,-1-1,1 0,-3-1,-6 1,-161 20,147-17</inkml:trace>
  <inkml:trace contextRef="#ctx0" brushRef="#br0" timeOffset="9259.068">2930 0,'-4'10,"-7"17,-2 9,2 3,-2 0,1-2,3-3,-3-1,2-3,2-1,-3-5,2-3,1 1,-2-4,0 0,2 2,3-3</inkml:trace>
  <inkml:trace contextRef="#ctx0" brushRef="#br0" timeOffset="9503.433">3297 112,'-38'39,"-27"26,-8 8,5-4,8-9,15-10,14-14</inkml:trace>
  <inkml:trace contextRef="#ctx0" brushRef="#br0" timeOffset="9987.173">3213 452,'16'-7,"150"-46,-165 52,1 0,-1 1,0-1,1 0,-1 1,1-1,-1 1,1 0,-1-1,1 1,-1 0,1 0,-1 0,1 0,-1 0,1 1,-1-1,1 0,-1 1,1-1,-1 1,1-1,-1 1,1 0,-1-1,0 1,0 0,1 0,-1 0,0 0,0 0,0 0,0 1,0-1,0 0,0 0,-1 1,1-1,0 1,-1-1,1 1,-1-1,1 0,-1 1,0-1,0 1,0 0,0-1,0 1,0-1,0 1,0-1,0 1,-1-1,1 1,-1-1,1 1,-1-1,1 0,-1 1,0-1,0 0,0 1,0-1,-87 71,18-21,69-51,0 1,0 0,0-1,0 1,0 0,0 0,1 0,-1 0,0 0,1 0,-1 0,0 0,1 0,-1 0,1 0,0 0,-1 0,1 1,0-1,0 0,-1 0,1 0,0 1,0-1,1 0,-1 0,0 0,0 1,0-1,1 0,-1 0,1 0,-1 0,1 0,-1 0,1 0,0 0,-1 0,1 0,0 0,0 0,0 0,0 0,0-1,-1 1,1 0,1-1,-1 1,0-1,0 1,0-1,0 1,0-1,0 0,1 1,-1-1,0 0,16 4,-11-3,0 0,0 0,0 0,-1 1,1 0,0 0,-1 1,1-1,-1 1,1 0,-1 1,0-1,-1 1,1 0,-1 0,1 1,-1-1,-1 1,1 0,-1 0,3 3,-6-5,1-1,0 1,-1-1,1 1,-1-1,0 1,0-1,0 1,0-1,0 1,-1 0,1-1,-1 0,0 1,1-1,-1 1,0-1,0 0,-1 1,1-1,0 0,-1 0,0 0,1 0,-1 0,0-1,0 1,0 0,0-1,0 1,0-1,-1 1,-77 35,66-32,0-2,1 1,-1-2,-1 0,1-1,0 0,0-1,-1 0,1-1,0-1,0-1,0 1,-6-4,2-1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4:01.8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13259 6430,'-13'17,"0"0,2 0,0 1,0 1,2 0,1 0,0 1,-5 19,5-14,-10 29,2 1,3 1,-6 50,8-58,1 42,11-74,0 0,-1-1,-1 1,0 0,-1 0,-1 0,-1-1,0 1,-1-1,0 0,-7 12,-11 36,-9 46,6-17,19-77,2 0,0 0,1 1,0 0,1 0,1 0,1 0,0 0,1 0,0 0,2 0,1 7,0-11,1 1,0 0,0 1,-2-1,1 1,-2 0,0 0,0-1,-2 1,0 0,0 0,-1 0,-1 1,-12 46,15-62,1 1,-1 0,0 0,0 0,0 0,1 0,-1 0,0 0,0 0,0 0,1 0,-1 0,0 0,0 0,0 0,1 0,-1 0,0 0,0 0,1 0,-1 0,0 0,0 0,0 0,1 0,-1 0,0 0,0 0,0 1,0-1,1 0,-1 0,0 0,0 0,0 0,0 1,0-1,1 0,-1 0,0 0,10-22,63-290,30-205,-18 106,35-55,30 60,-116 325,18-29,-53 110,1 0,-1 1,1-1,-1 0,1 0,-1 0,1 0,-1 0,1 0,-1 0,1 0,-1-1,1 1,-1 0,1 0,-1 0,1 0,0-1,-1 1,1 0,-1 0,1-1,0 1,-1 0,1-1,-1 1,1-1,0 1,0 0,-1-1,1 1,0-1,0 1,-1-1,1 1,0-1,0 1,0 0,0-1,0 1,0-1,0 1,0-1,0 1,0-1,0 1,0-1,0 1,0-1,0 1,1-1,-1 1,0-1,0 1,0-1,1 1,-1 0,0-1,1 1,-35 29,34-28,-136 180,104-132,-34 55,63-89,22-40,-16 21,259-397,-125 151,-126 201,-10 48,-1 1,0-1,0 0,0 0,1 1,-1-1,0 0,0 0,0 1,0-1,0 0,0 0,0 0,-1 1,1-1,0 0,0 0,-1 1,1-1,0 0,-1 1,1-1,0 0,-1 1,1-1,-1 1,1-1,-1 0,0 1,1-1,-1 1,0 0,1-1,-1 1,0 0,1-1,-1 1,0 0,1-1,-1 1,0 0,0 0,0 0,1 0,-1 0,0 0,0 0,1 0,-1 0,0 0,0 1,1-1,-1 0,0 0,0 1,1-1,-1 0,0 1,-83 71,67-52,-426 513,337-418,86-100,20-36,173-270,-102 180,231-378,-292 471,-3 7,0 0,-1 0,0-1,-1 1,0-1,-1-1,0 1,-1-1,0 1,-1-1,0-6,-2 18,-1 0,1 0,0 0,0-1,0 1,-1 0,1 0,-1 0,1 0,-1 0,1-1,-1 1,0 0,1 0,-1 0,0 1,0-1,0 0,0 0,1 0,-1 1,0-1,-1 0,1 1,0-1,0 1,0-1,0 1,0-1,-1 1,1 0,0 0,0 0,0-1,-1 1,1 0,0 1,0-1,0 0,-1 0,1 0,0 1,0-1,-1 1,-54 24,23-1,2 1,1 2,1 1,1 1,1 2,-14 22,17-24,-367 468,285-384,106-113,1-1,-1 1,0-1,1 0,-1 1,0-1,0 1,1-1,-1 0,0 1,0-1,0 0,0 1,0-1,0 0,0 1,0-1,0 0,0 1,0-1,0 1,-1-1,1 0,0 1,0-1,-1 1,1-1,0 0,-1 1,1-1,-1 1,1-1,0 1,-1 0,1-1,-1 1,1-1,-1 1,0 0,1-1,-1 1,1 0,-1 0,0-1,1 1,-1 0,1 0,-1 0,0 0,1 0,-1 0,0 0,1 0,-1 0,0 0,1 0,-1 0,0 1,1-1,-1 0,1 0,-1 1,0-1,1 0,-1 1,1-1,-1 0,1 1,-1-1,1 1,12-54,177-419,-188 470,7-16,0 0,-2 0,0 0,-2-1,0 0,-1 0,0-1,-3 19,1-1,-1 1,0-1,0 1,0 0,0-1,0 1,0-1,0 1,0-1,-1 1,1-1,0 1,-1 0,1-1,-1 1,0 0,1 0,-1-1,0 1,0 0,0 0,0 0,0 0,0 0,0 0,0 0,0 0,-1 0,1 1,0-1,0 0,-1 1,1-1,0 1,-1-1,1 1,-1 0,1 0,-1-1,1 1,0 0,-1 0,1 1,-1-1,1 0,-1 0,1 1,0-1,-1 1,1-1,0 1,-2 0,-23 14,1 1,1 2,0 0,2 1,0 2,1 0,-14 18,-4 3,-328 337,353-366,0 0,0 0,-1-2,-1 0,0 0,0-2,-1 0,-3 1,19-10,0 1,1-1,-1 1,0-1,0 0,1 1,-1-1,0 0,0 0,0 0,1 0,-1 0,0 1,0-1,0-1,1 1,-1 0,0 0,0 0,0 0,1 0,-1-1,0 1,0 0,1-1,-1 1,0-1,0 1,1-1,-1 1,1-1,-1 1,0-1,1 1,-1-1,1 0,-1 0,1 1,0-1,-1 0,1 1,0-1,-1 0,1 0,0 0,0 1,0-1,0 0,0 0,0 0,0 0,0 1,0-1,0 0,13-49,154-247,-84 170,64-115,-133 200,-14 41,0 0,0 1,1-1,-1 0,0 1,0-1,0 0,0 1,0-1,0 0,0 1,0-1,0 0,0 1,0-1,-1 0,1 1,0-1,0 0,-1 1,1-1,0 1,-1-1,1 1,0-1,-1 1,1-1,-1 1,1-1,-1 1,1-1,-1 1,0 0,1-1,-1 1,1 0,-1-1,0 1,1 0,-1 0,0 0,1 0,-1 0,0 0,1 0,-1 0,0 0,1 0,-1 0,0 0,1 0,-1 0,0 0,1 1,-1-1,1 0,-1 1,0-1,1 0,-1 1,-11 6,0 0,1 1,0 0,0 1,1 0,0 1,0 0,1 1,1-1,-5 8,-13 14,-228 261,203-242,51-51,0-1,0 1,0 0,0-1,0 1,0 0,-1-1,1 1,0 0,0-1,0 1,0 0,0-1,-1 1,1 0,0-1,0 1,0 0,-1 0,1-1,0 1,0 0,-1 0,1 0,0-1,-1 1,1 0,0 0,-1 0,1 0,0 0,-1-1,1 1,0 0,-1 0,1 0,0 0,-1 0,1 0,0 0,-1 0,1 0,0 1,-1-1,1 0,0 0,-1 0,1 0,0 0,-1 1,1-1,0 0,0 0,-1 0,1 1,0-1,0 0,-1 0,1 1,0-1,0 0,0 1,0-1,-1 0,11-32,-8 24,76-196,-23 37,-55 167,1-1,-1 0,1 0,-1 0,1 0,-1 0,0 0,1 0,-1 0,0 1,0-1,0 0,0 0,0 0,0 0,0 0,0 0,0 0,0 0,0 0,0 0,-1 0,1 0,-1 0,1 0,0 0,-1 0,1 1,-1-1,0 0,1 0,-1 0,0 1,1-1,-1 0,0 1,0-1,0 1,1-1,-1 1,0-1,0 1,0 0,0-1,0 1,0 0,0 0,0 0,0 0,0 0,0 0,0 0,0 0,0 0,0 0,0 0,0 0,0 1,0-1,-54 33,-6 21,2 3,2 3,-4 11,-4 3,-73 78,138-153,0 1,0 0,0-1,0 1,0 0,0-1,0 1,0 0,0-1,-1 1,1 0,0 0,0-1,0 1,-1 0,1 0,0-1,0 1,0 0,-1 0,1 0,0-1,0 1,-1 0,1 0,0 0,-1 0,1 0,0-1,-1 1,1 0,0 0,-1 0,1 0,0 0,-1 0,1 0,0 0,0 0,-1 0,1 1,0-1,-1 0,1 0,0 0,-1 0,1 0,0 0,0 1,-1-1,1 0,0 0,0 0,-1 1,1-1,0 0,0 1,10-28,187-279,-112 185,-74 105,0 1,-1-2,-1 1,0-2,-1 1,-1-1,-1 0,-1 0,2-9,-7 26,1 0,-1 0,1 0,-1 0,0 0,1 0,-1 0,0 0,0 0,0 0,0 0,0 1,0-1,0 0,0 0,0 0,0 0,-1 0,1 0,0 0,-1 0,1 0,0 0,-1 0,1 0,-1 1,0-1,1 0,-1 0,0 1,1-1,-1 0,0 1,0-1,1 0,-1 1,0-1,0 1,0 0,0-1,0 1,0 0,0 0,0-1,0 1,0 0,0 0,0 0,0 0,0 0,0 0,0 0,0 1,-48 28,8 11,1 2,1 2,3 1,2 2,-2 8,-38 65,106-135,78-96,-79 76,2 1,2 2,0 2,20-12,-18 15,-29 20,0 1,0-1,1 1,0 1,0 0,0 0,1 1,0 0,0 0,0 1,0 1,5-2,-11 6,-1-1,1 1,-1 0,1-1,-1 1,0 1,0-1,0 0,0 1,0 0,0-1,-1 1,1 0,-1 1,0-1,0 0,0 1,0-1,-1 1,1-1,-1 1,0 0,0-1,0 1,-1 0,1 0,-1 0,0 0,0 0,-1 0,1-1,-1 1,1 0,-1 0,-2 3,3 3,-3 43,-3-1,-2 0,-2 0,-11 32,-1 5,21-88,0 1,1-1,-1 0,0 0,1 0,-1 1,1-1,-1 0,1 0,0 1,-1-1,1 0,0 1,0-1,0 1,0-1,0 0,0 1,1-1,-1 0,0 1,1-1,-1 0,1 0,-1 1,1-1,0 0,-1 0,1 0,0 0,0 0,0 0,0 0,0 0,0 0,0 0,0 0,0-1,0 1,0 0,1-1,-1 1,0-1,1 1,-1-1,0 0,0 0,1 1,-1-1,1 0,-1 0,0 0,1 0,-1-1,0 1,1 0,-1 0,0-1,0 1,1-1,-1 1,0-1,1 0,21-12,-1 0,-1-2,0 0,-1-1,0-1,-2-1,2-2,3-2,575-578,-545 563,-52 38,0 1,0-1,-1 0,1 1,-1-1,1 1,-1-1,0 1,1-1,-1 1,0-1,0 1,0-1,0 1,0-1,0 1,-1-1,1 1,0-1,-1 1,1-1,-1 1,0-1,1 0,-1 1,0-1,-1 1,-133 265,86-181,-231 420,264-448,17-57,-1 0,1 0,0-1,0 1,-1 0,1-1,0 1,0-1,0 1,0-1,0 0,0 1,0-1,0 0,0 1,0-1,0 0,0 0,0 0,0 0,0 0,0 0,0 0,0 0,-1-1,1 1,0 0,0 0,0-1,0 1,0-1,0 1,0-1,0 1,-1-1,1 0,0 0,21-12,0-2,-1 0,-1-1,-1-1,0-1,-2-1,11-14,-1 4,587-630,-570 619,-42 50,-68 135,-354 632,408-753,6-13,0-1,0 2,2-1,-1 1,1-1,1 1,0 1,-1 11,4-24,0 1,0-1,1 1,-1 0,0-1,0 1,0-1,1 1,-1-1,0 1,0 0,1-1,-1 1,1-1,-1 0,0 1,1-1,-1 1,1-1,-1 1,1-1,-1 0,1 0,-1 1,1-1,0 0,-1 0,1 1,-1-1,1 0,0 0,-1 0,1 0,-1 0,1 0,0 0,-1 0,1 0,-1 0,1 0,0-1,-1 1,1 0,-1 0,1-1,-1 1,1 0,-1 0,1-1,-1 1,1-1,-1 1,1 0,-1-1,1 1,-1-1,0 1,1-2,114-105,-89 77,214-243,140-215,-183 189,-232 338,-767 1118,750-1076,77-90,189-239,-129 141,479-565,-470 561,-94 111,0 1,-1-1,1 0,0 0,0 1,-1-1,1 0,0 1,0-1,-1 0,1 1,0-1,0 0,0 1,0-1,0 0,0 1,-1-1,1 0,0 1,0-1,0 1,0-1,0 0,0 1,1-1,-1 1,0-1,0 0,0 1,0-1,0 0,0 1,1-1,-1 0,0 1,0-1,1 0,-1 1,0-1,0 0,1 0,-1 1,0-1,1 0,-1 0,0 0,1 0,-1 1,0-1,1 0,-1 0,1 0,-1 0,1 0,-113 183,76-134,-198 281,-177 185,358-448,55-55,20-28,231-252,129-163,-176 201,-261 314,-187 264,-68 54,67-110,227-268,16-24,0 0,1-1,-1 1,0 0,0 0,0 0,1-1,-1 1,0 0,0 0,1 0,-1 0,0 0,1-1,-1 1,0 0,0 0,1 0,-1 0,0 0,1 0,-1 0,0 0,0 0,1 0,-1 0,0 0,1 0,-1 0,0 1,0-1,1 0,-1 0,0 0,1 0,-1 0,0 1,0-1,0 0,1 0,-1 0,0 1,281-304,-225 238,737-831,-710 816,-83 79,0 1,0-1,0 1,0-1,0 1,0-1,1 1,-1-1,0 1,0-1,1 1,-1-1,0 1,0 0,1-1,-1 1,1 0,-1-1,0 1,1 0,-1-1,1 1,-1 0,1 0,-1-1,0 1,1 0,-1 0,1 0,-1 0,1 0,-1 0,1 0,0 0,-1 0,1 0,-1 0,1 0,-1 0,1 0,-1 0,1 1,-1-1,0 0,1 0,-1 0,1 1,-1-1,1 0,-1 1,0-1,1 0,-1 1,0-1,1 1,-1-1,0 0,1 1,-1-1,0 1,0-1,0 1,-10 33,-140 214,102-176,-501 737,309-467,189-270,54-69,123-144,693-897,-569 717,-210 270,-417 572,223-298,-100 169,234-358,20-34,1 0,-1 0,0 0,1 0,-1 0,0 0,1 0,-1 0,0 1,1-1,-1 0,0 0,1 0,-1 0,0 0,1 0,-1 1,0-1,0 0,1 0,-1 0,0 1,0-1,1 0,-1 1,0-1,0 0,0 0,0 1,1-1,-1 1,192-230,-145 170,721-846,-745 883,-24 22,1 0,-1 0,1 0,0 0,-1 0,1 1,-1-1,1 0,0 0,-1 0,1 1,0-1,-1 0,1 0,0 1,-1-1,1 0,0 1,-1-1,1 0,0 1,0-1,0 1,-1-1,1 0,0 1,0-1,0 1,0-1,0 1,0-1,0 0,0 1,0-1,0 1,0-1,0 1,0-1,0 0,0 1,1-1,-1 1,0-1,0 0,0 1,1-1,-1 0,0 1,0-1,1 0,-1 1,0-1,1 0,-1 1,0-1,1 0,-1 0,0 0,1 1,-1-1,1 0,-1 0,0 0,1 0,-1 0,1 0,-1 0,1 0,-1 0,-158 266,-382 535,498-728,65-81,189-215,-151 152,225-252,-247 279,-110 160,-157 299,110-223,110-175,15-15,97-126,210-260,-95 98,-219 287,1-1,-1 1,0-1,0 1,1-1,-1 1,0-1,1 1,-1-1,1 0,-1 1,0-1,1 0,-1 1,1-1,-1 0,1 0,-1 1,1-1,-1 0,1 0,-1 0,1 0,0 1,-1-1,1 0,-1 0,1 0,-1 0,1 0,-1-1,1 1,-1 0,1 0,0 0,-1 0,1-1,-1 1,1 0,-1 0,0-1,1 1,-1 0,1-1,-1 1,1 0,-1-1,0 1,1-1,-1 1,0-1,0 1,1-1,-1 1,0-1,0 1,0-1,1 1,-1-1,0 1,0-1,0 0,-4 47,-21 46,17-68,1 1,1 0,1 0,2 0,0 1,1 22,2-46,0 0,0 0,0 0,0 0,0 1,1-1,-1 0,1 0,-1 0,1 0,0 0,0-1,0 1,0 0,0 0,0 0,0-1,1 1,-1-1,1 1,-1-1,1 1,-1-1,1 0,0 0,0 0,0 0,-1 0,1 0,0 0,0-1,0 1,0-1,1 1,-1-1,0 0,0 0,0 0,0 0,0 0,0 0,0-1,0 1,0-1,0 1,0-1,0 0,91-45,-64 24</inkml:trace>
  <inkml:trace contextRef="#ctx0" brushRef="#br0" timeOffset="-8807.805">2619 5076,'-3'-9,"3"6,0 0,-1 0,1 0,-1 0,0 0,1 0,-1 0,-1 1,1-1,0 0,-1 0,1 1,-1-1,0 1,0 0,0-1,0 1,0 0,0 0,-1 0,1 0,-1 1,1-1,-1 1,0-1,1 1,-1 0,0 0,0 0,0 1,0-1,0 1,0-1,0 1,0 0,0 0,0 0,0 1,0-1,-9 8,0-1,1 2,0-1,1 2,-1-1,2 1,0 1,-7 10,-5 4,-332 417,131-163,222-278,0-1,0 0,1 0,-1 0,0 0,0 0,0 0,1 0,-1 0,0 0,0 1,1-1,-1 0,0 0,0 0,0 0,0 1,1-1,-1 0,0 0,0 1,0-1,0 0,0 0,0 0,0 1,0-1,1 0,27-24,623-594,-521 503,343-325,-423 378,-50 62,1-1,-1 1,0-1,0 1,0-1,1 1,-1-1,0 1,0-1,0 1,0-1,0 1,0-1,0 1,0-1,0 1,0-1,0 1,0-1,0 1,0-1,0 1,-1 0,1-1,0 1,0-1,-1 1,1-1,0 1,-1 0,1-1,0 1,-1-1,1 1,0 0,-1 0,1-1,-1 1,1 0,-1 0,1-1,0 1,-1 0,1 0,-1 0,1 0,-1 0,1 0,-1 0,1 0,-1 0,1 0,-1 0,1 0,-1 0,1 0,-1 0,1 0,-1 0,1 1,-1-1,1 0,-1 0,1 1,-36 12,-11 15,2 2,2 2,0 1,-17 21,24-23,-233 214,-117 147,363-367,-84 112,106-136,0 0,0 0,0 0,0 1,0-1,0 0,1 0,-1 1,0-1,1 0,-1 1,1-1,0 1,-1-1,1 1,0-1,0 0,0 1,0-1,0 1,0-1,0 1,1-1,-1 1,0-1,1 0,-1 1,1-1,0 1,-1-1,1 0,0 0,0 0,0 1,0-1,0 0,0 0,0 0,0 0,0 0,0-1,1 1,-1 0,0 0,1-1,-1 1,0-1,1 1,-1-1,1 0,16 1,0-1,0 0,-1-2,1 0,-1-1,1 0,-1-2,0 0,0-1,-1 0,1-2,3-2,-17 9,249-121,-5-10,111-86,-175 85,-169 116,-46 23,-214 178,212-155,-471 384,449-365,57-40,22-17,-21 9,62-32,0-2,-3-3,21-18,25-15,370-257,-664 522,-121 71,263-218,46-47,-1 0,1 0,-1-1,1 1,0 0,0-1,-1 1,1-1,0 1,0-1,-1 1,1-1,0 0,0 1,0-1,0 0,0 0,0 1,0-1,-1 0,1 0,0 0,0 0,0 0,0 0,0-1,0 1,0 0,0 0,0-1,-1 1,1 0,0-1,0 1,0-1,0 1,-1-1,1 1,0-1,-1 0,1 1,0-1,-1 0,1 0,-1 1,1-2,90-47,-3-4,76-60,37-24,-148 113,-52 24,-1 0,1 1,0-1,-1 1,1-1,0 1,-1-1,1 1,-1 0,1-1,-1 1,1 0,-1-1,1 1,-1 0,0-1,1 1,-1 0,0 0,0 0,1-1,-1 1,0 0,0 0,0 0,0 0,0-1,0 1,0 0,0 0,-1 0,1-1,0 1,0 0,-1 0,1 0,-1-1,1 1,0 0,-1-1,1 1,-1 0,0-1,1 1,-1-1,1 1,-1-1,0 1,1-1,-1 1,0-1,0 0,1 1,-1-1,0 0,0 0,0 1,-1 2,-349 425,324-371,27-56,1 0,-1 0,1 0,-1 0,1 0,-1 0,1 0,0 0,0 0,-1 0,1-1,0 1,0 0,0 0,0-1,0 1,0-1,0 1,0-1,0 1,0-1,0 0,0 1,1-1,-1 0,0 0,0 0,0 0,0 0,1 0,-1 0,0 0,0 0,0-1,0 1,0 0,0-1,0 1,0-1,0 1,0-1,0 0,0 1,0-1,0 0,0 0,34-17,0-1,-2-1,0-2,-2-1,0-2,23-25,2 0,333-246,-496 430,-134 140,234-267,4-5,0 1,0-1,0 1,1 0,-1 0,1-1,0 2,0-1,0 0,0 0,1 1,-1-1,1 1,0-1,0 1,0-1,0 1,0 0,30-7,162-146,318-275,-418 332,-92 92,1 0,-1 0,0 0,1 0,-1 0,0 0,1 0,-1 0,0-1,1 1,-1 0,0-1,1 1,-1 0,0-1,1 1,-1 0,1-1,-1 1,1-1,-1 1,1-1,-1 0,1 1,0-1,-1 1,1-1,0 0,-1 1,1-1,0 0,0 1,0-1,-1 0,1 1,0-1,0 0,0 1,0-1,0 0,0 0,1 1,-1-1,0 0,0 1,0-1,1 0,-1 1,0-1,1 0,-1 1,0-1,1 1,-1-1,1 1,-1-1,1 1,-1-1,1 1,-1-1,1 1,0 0,0-1,-59 15,-28 24,2 3,2 5,-73 53,-95 53,164-116,110-70,174-126,-136 115,-1-3,-3-3,-2-2,20-28,-72 78,-1-1,1 0,0 0,-1 0,0 0,0 0,0 0,-1-1,1 1,-1-1,0 0,-1 0,1 0,-1 0,0 0,0 0,0 0,-1 0,0 0,0-1,0 1,-1 0,1 0,-2-2,0 6,0-1,0 1,-1 0,1 0,-1 0,1 0,-1 0,1 0,-1 0,1 1,-1-1,0 1,1 0,-1 0,0 0,0 0,1 0,-1 1,1-1,-1 1,0 0,1 0,-1 0,1 0,-1 0,1 0,0 1,0-1,-1 1,1 0,0 0,0-2,-57 36,1 3,2 2,1 2,3 3,-14 17,40-39,-259 239,234-203,51-60,0 1,0 0,1 0,-1 0,0-1,0 1,0 0,1-1,-1 1,0 0,1 0,-1-1,0 1,1 0,-1-1,1 1,-1-1,1 1,-1-1,1 1,0-1,-1 1,1-1,0 1,-1-1,1 0,0 0,-1 1,1-1,0 0,0 0,-1 0,1 1,0-1,0 0,-1 0,1 0,0 0,0-1,0 1,-1 0,1 0,0 0,-1-1,1 1,0 0,0-1,-1 1,1 0,0-1,-1 1,1-1,-1 1,1-1,-1 1,1-1,-1 0,1 1,-1-1,1 0,-1 1,0-1,0 0,1 0,70-41,-1-3,-3-3,-2-2,16-20,-32 30,-2-2,-2-2,-2-3,-1-1,-3-2,-2-1,1-9,0-34,-38 92,1 0,0 0,-1 0,1 0,-1 0,0 0,1-1,-1 1,0 0,0 0,-1 0,1 0,0-1,-1 1,1 0,-1 0,0 0,0 0,0 0,0 0,0 0,0 0,0 1,-1-1,1 0,-1 1,1-1,-1 1,1-1,-1 1,0 0,0-1,0 1,0 0,0 1,0-1,0 0,0 0,0 1,0-1,0 1,0 0,-2-1,-9 3,0 1,-1 0,1 0,0 2,1-1,-1 2,1-1,0 2,0 0,1 0,0 1,0 0,-4 6,3-6,-71 60,4 2,2 5,-18 27,57-62,-66 76,5 5,-2 14,92-124,3-4,1 0,-1 0,1 1,0-1,1 1,0 0,0 0,1 1,0-1,0 1,1 0,0 0,0 0,1 6,1-14,0 1,1 0,-1 0,1-1,-1 1,1-1,0 1,0 0,-1-1,1 0,0 1,0-1,1 1,-1-1,0 0,0 0,1 0,-1 0,1 0,-1 0,1 0,-1 0,1 0,-1-1,1 1,0-1,-1 1,1-1,0 1,-1-1,1 0,0 0,0 0,-1 0,1 0,0-1,0 1,-1 0,1-1,1 0,73-24,16-24,-3-4,-1-3,-3-5,-48 35,310-211,-221 151,-134 104,-250 300,105-121,149-174,34-39,183-141,393-252,-509 361,-97 48,1 1,0-1,0 1,0 0,-1-1,1 1,0 0,0 0,-1-1,1 1,-1 0,1 0,-1 0,1 0,-1 0,0 0,1 0,-1 0,0 0,0 0,1 0,-1 0,0 0,0 0,0 0,0 0,-1 0,1 0,0 0,0 0,0 0,-1 0,1 0,-1-1,1 1,-1 0,1 0,-1 0,1 0,-1 0,0-1,1 1,-1 0,0-1,0 1,1 0,-1-1,0 1,-1 0,1 0,-33 49,-2-2,-2-2,-1-2,-43 37,35-35,-77 71,-116 83,215-180,25-20,1 0,-1 0,0 0,0 0,1 0,-1 0,0 0,1 0,-1 0,0 1,0-1,1 0,-1 0,0 0,0 0,1 1,-1-1,0 0,0 0,1 0,-1 1,0-1,0 0,0 0,0 1,538-352,178-60,-694 402,-26 17,-35 27,33-30,-425 343,107-102,261-196,62-38,23-18,237-147,220-121,-479 274,47-21,-46 21,-1-1,1 1,0-1,0 1,-1 0,1-1,0 1,0 0,0 0,0-1,-1 1,1 0,0 0,0 0,0 0,0 0,0 0,0 0,-1 0,1 0,0 1,0-1,0 0,0 1,-1-1,1 0,0 1,0-1,-1 1,1-1,0 1,-1-1,1 1,0 0,-1-1,1 1,-1 0,1-1,-1 1,0 0,1 0,-1 0,1-1,-1 1,0 0,0 0,0 0,0 0,1-1,-1 2,-2 4,0 0,0 1,-1-1,0 0,0-1,0 1,-1 0,1-1,-1 0,-1 0,1 0,-1-1,-2 3,-5 6,-489 460,480-445,20-28,1 0,-1 0,1 1,0-1,-1 0,1 0,0 1,-1-1,1 0,0 1,-1-1,1 0,0 1,0-1,0 1,-1-1,1 0,0 1,0-1,0 1,0-1,0 1,0-1,-1 0,1 1,0-1,0 1,1-1,-1 1,0-1,0 0,0 1,0-1,0 1,0-1,0 1,1-1,-1 0,0 1,0-1,1 0,-1 1,0-1,0 0,1 1,-1-1,1 0,-1 1,0-1,1 0,-1 0,0 0,1 1,-1-1,1 0,-1 0,0 0,1 0,-1 0,1 0,-1 0,1 0,-1 0,1 0,-1 0,0 0,1 0,96-47,-70 29,593-365,-543 331,-72 42,-32 26,-455 312,132-67,315-219,36-41,1 0,-1 0,1 0,0 0,0 0,0 0,-1 0,1-1,0 1,0-1,0 1,0-1,0 0,0 0,0 0,0 0,0 0,0 0,0-1,0 1,0 0,0-1,0 0,0 1,0-1,-1 0,1 0,0 0,0 0,0-1,58-25,0-2,-2-3,-1-3,27-22,-9 6,152-123,-210 159,-12 12,0 0,0-1,-1 0,0 0,0 0,0 0,0 0,-1-1,1 0,-1 0,0 0,-1 0,1 0,-1 0,0-1,0 1,0-5,-2 8,-1 1,1-1,0 0,-1 1,0-1,1 1,-1-1,0 1,0-1,0 1,0-1,0 1,0 0,0-1,0 1,0 0,-1 0,1 0,0 0,-1 0,1 0,-1 0,1 1,-1-1,0 0,1 1,-1-1,1 1,-1 0,0 0,0-1,1 1,-1 0,0 0,1 1,-1-1,0 0,1 0,-1 1,-1 0,-71 18,-164 113,-17 64,125-89,56-53,81-93,4 14,-2 0,0 0,-1-1,-2 0,3-21,-5-37,-4 82,-1-1,1 1,0 0,-1-1,1 1,-1 0,0 0,0 0,0 0,0 0,0 0,0 0,-1 0,1 0,-1 0,1 1,-1-1,1 1,-1-1,0 1,0-1,0 1,0 0,0 0,0 0,0 0,0 0,-1 1,1-1,0 1,0-1,-1 1,1 0,-2 0,-6 2,0 0,-1 1,1 0,0 1,1 0,-1 1,1 0,0 0,0 1,0 0,1 1,0 0,0 0,1 1,-1 0,2 0,-1 0,-4 10,-17 14,-59 60,-4-3,-41 26,-3 13,125-111,1-1,1 2,1-1,0 1,1 0,1 0,1 1,0 0,1-1,2 1,0 0,0 0,2 0,2 13,16-88,40-152,-34 130,-4-1,-2 0,-5-1,0-27,-12 100,-1 1,0-1,-1 0,0 0,0-1,0 1,-1 0,0 1,0-1,-1 0,0 0,0 0,-1 1,0-1,0 1,0 0,-1 0,0 0,-3-3,5 8,-1 0,0 0,0 1,0-1,0 1,0 0,0 0,0 0,1 0,-1 0,0 1,0-1,0 1,0 0,0 0,1 0,-1 0,0 1,1-1,-1 1,1-1,0 1,-1 0,1 0,0 0,0 0,0 0,0 0,0 1,1-1,-2 2,0 0,-23 23,1 1,1 1,2 1,1 1,2 1,1 0,1 2,2 0,1 0,2 2,1-1,2 2,2-1,1 1,2 0,1 0,3 25,2-43,2 0,1-1,0 0,1 0,1 0,1-1,0 0,1 0,1-1,1 0,7 8,-17-22,0-1,-1 0,1 1,0-1,0 0,0 1,0-1,0 0,0 0,0 0,1 0,-1 0,0 0,1 0,-1 0,0 0,1-1,-1 1,1-1,-1 1,1-1,0 1,-1-1,1 0,-1 0,1 0,-1 0,1 0,0 0,-1 0,1 0,-1-1,1 1,0-1,-1 1,0-1,1 1,-1-1,1 0,-1 0,0 0,1 0,-1 0,0 0,0 0,0 0,0 0,0-1,0 1,0 0,0-2,35-150,-28 97,68-419,-76 412,0 63,-1-1,0 1,0 0,0-1,0 1,0 0,0 0,0 0,0 0,0 0,0 0,0 0,0 0,0 1,0-1,0 0,0 0,1 1,-1-1,0 1,0-1,0 1,0-1,1 1,-1-1,0 1,0 0,1-1,-1 1,1 0,-1 0,0-1,1 1,-1 0,1 0,0 0,-1 0,1 0,0 0,0 0,-1 0,1-1,0 1,0 0,0 0,0 1,-2 0,-24 46,2 1,2 1,3 1,-14 52,21-64,-17 73,5 2,5 0,-3 93,16-147,3-33,2-1,1 0,1 1,1-1,2 0,0 0,2 0,1 0,3 6,-9-28,0 0,0 0,1-1,-1 1,1 0,0-1,0 1,0-1,1 1,-1-1,1 0,0 0,0 0,0 0,0-1,0 1,0-1,1 0,-1 0,1 0,0 0,0-1,-1 1,1-1,0 0,0 0,0 0,0-1,0 0,1 1,-1-2,0 1,0 0,0-1,0 1,0-1,0 0,0-1,1 0,72-64,-77 67,0-1,0 0,0 0,-1 1,1-1,0 0,0 1,0-1,0 0,0 0,-1 1,1-1,0 0,0 1,0-1,0 0,0 1,0-1,0 0,0 1,0-1,0 0,1 1,-1-1,0 0,0 1,0-1,0 0,0 1,0-1,1 0,-1 0,0 1,0-1,1 0,-1 0,0 1,0-1,1 0,-1 0,0 0,0 0,1 1,-1-1,0 0,1 0,-1 0,0 0,1 0,-1 0,0 0,1 0,-1 0,0 0,1 0,-1 0,0 0,1 0,-1 0,0 0,1 0,-1 0,0 0,0-1,1 1,-1 0,0 0,1 0,-8 30,7-28,-8 30,2 0,1 0,1 1,2-1,2 1,0 0,3 1,11 83,-19-81,1-20,2-1,0 1,0-1,2 1,0 0,0 0,2-1,1 11,-3-26,1-1,-1 1,0 0,0-1,1 1,-1 0,0 0,0 0,1-1,-1 1,0 0,1 0,-1 0,0 0,1 0,-1 0,0-1,1 1,-1 0,0 0,1 0,-1 0,0 0,1 0,-1 0,0 0,1 1,-1-1,0 0,1 0,-1 0,0 0,1 0,-1 0,0 1,0-1,1 0,-1 0,0 0,0 1,1-1,-1 0,0 0,0 1,1-1,-1 0,0 1,0-1,0 0,0 1,0-1,0 0,1 1,-1-1,0 0,0 1,0-1,0 0,0 1,0-1,0 0,0 1,-1-1,1 0,0 1,0-1,0 0,0 1,0-1,7-26,-3-320,-4 36,-3 283,-1-1,0 1,-3 0,0 0,-1 0,-2 1,-1 0,-2-1,11 19,-1 1,2-1,-1 1,1-1,0 0,0 1,1-1,0 0,0 0,1 0,0 1,1-1,-1 0,2 1,-1-1,1 1,0 0,2-4,4-5</inkml:trace>
  <inkml:trace contextRef="#ctx0" brushRef="#br0" timeOffset="-6006.008">3777 7502,'16'122,"-11"-101,-2 0,-1 0,0 0,-2 1,0-1,-1 0,-2 1,-3 15,5-21,8-45,7-50,-10 69,-2-1,1 0,-1 0,-1 0,0 0,0-1,-1 1,0 0,-1 0,-1 0,0 0,0 0,-4-9,-45-98,50 119,1-1,0 0,0 0,0 1,-1-1,1 0,0 1,0-1,-1 0,1 0,0 0,-1 1,1-1,0 0,-1 0,1 0,0 0,-1 1,1-1,0 0,-1 0,1 0,0 0,-1 0,1 0,0 0,-1 0,1 0,-1 0,1 0,0 0,-1-1,1 1,0 0,-1 0,1 0,0 0,-1-1,1 1,0 0,0 0,-1 0,1-1,0 1,0 0,-1-1,1 1,0 0,0 0,0-1,-1 1,1 0,0-1,0 1,0-1,-3 38,3-34,2 316,26-149,-27-42,10-314,-3 127,-2 0,-2-1,-5-54,1 62,-29-226,18 146,5 103,1 0,1 0,2 0,1-1,3-25,-4-64,-36-11,38 130,0-1,0 1,0-1,0 1,0-1,-1 1,1-1,0 1,0-1,0 1,-1-1,1 1,0-1,-1 1,1-1,-1 1,1 0,0-1,-1 1,1 0,-1-1,1 1,-1 0,1 0,-1-1,1 1,-1 0,1 0,-1 0,1 0,-1 0,1 0,-1 0,1 0,-1 0,1 0,-1 0,0 0,1 0,-1 0,1 0,-1 0,1 1,-1-1,1 0,-1 0,1 1,-1-1,1 0,0 1,-1-1,-7 7</inkml:trace>
  <inkml:trace contextRef="#ctx0" brushRef="#br0" timeOffset="7765.599">5582 5358,'0'0,"-1"-1,0 0,0 1,0-1,0 1,0-1,0 1,0-1,0 1,0 0,0 0,0-1,-1 1,1 0,0 0,0 0,0 0,0 0,0 1,0-1,0 0,0 0,0 1,-1-1,1 1,0-1,0 1,1-1,-1 1,0-1,0 1,0 0,-19 11,1 0,0 1,1 1,1 1,0 0,-10 13,-34 29,-92 71,189-151,-13 7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05.5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86,'39'-17,"148"-21,214 36,442 2,-477-28,540 28,-711 27,-26-14,-105-3,1-4,-1-1,1-4,27-4,21 1,-61 1,140 13,-149-5,1-2,0-2,1-2,16-2,96 3,12 26,295-28,624 0,-890-28,282 28,-30 0,-425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1,'0'9,"0"13,0 8,-5-2,-1 0,0-1,1 1,-3-6,-1 0,2 0,-3-4,0 0,-3 2,1 3,-2-4,0 1,4-4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0,'-16'0,"1"1,-1 0,1 1,0 0,0 2,0 0,0 0,0 1,1 1,0 1,0 0,1 0,0 2,0-1,0 2,1 0,1 0,0 1,0 0,1 1,1 0,0 1,0 1,0 0,1 1,0 0,1 1,1 0,1 0,0 0,1 1,0 4,3-14,0-1,0 0,0 1,1-1,0 1,1-1,0 1,0-1,0 0,0 0,1 1,0-1,1 0,-1 0,1-1,0 1,1-1,-1 1,1-1,0 0,0 0,1-1,1 2,4-1,-1 0,2-1,-1 0,0-1,1 0,0-1,-1 0,1-1,0 0,0 0,0-2,0 1,0-1,0 0,0-2,29 1,-32 2,4 0,1 0,-1-1,1 0,-1-1,0 0,1-1,-1-1,0 0,6-3,0-4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0,'-34'5,"-16"2,-3-1,1-1,11-1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29,'24'0,"22"0,9 0,-1-4,-5-3,-5 1,-6 2,-5 0,-2 2,-3 1,0 0,-1 1,-5 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41,'55'0,"144"-12,26-6,-195 13,-24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4:01.8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13259 6430,'-13'17,"0"0,2 0,0 1,0 1,2 0,1 0,0 1,-5 19,5-14,-10 29,2 1,3 1,-6 50,8-58,1 42,11-74,0 0,-1-1,-1 1,0 0,-1 0,-1 0,-1-1,0 1,-1-1,0 0,-7 12,-11 36,-9 46,6-17,19-77,2 0,0 0,1 1,0 0,1 0,1 0,1 0,0 0,1 0,0 0,2 0,1 7,0-11,1 1,0 0,0 1,-2-1,1 1,-2 0,0 0,0-1,-2 1,0 0,0 0,-1 0,-1 1,-12 46,15-62,1 1,-1 0,0 0,0 0,0 0,1 0,-1 0,0 0,0 0,0 0,1 0,-1 0,0 0,0 0,0 0,1 0,-1 0,0 0,0 0,1 0,-1 0,0 0,0 0,0 0,1 0,-1 0,0 0,0 0,0 1,0-1,1 0,-1 0,0 0,0 0,0 0,0 1,0-1,1 0,-1 0,0 0,10-22,63-290,30-205,-18 106,35-55,30 60,-116 325,18-29,-53 110,1 0,-1 1,1-1,-1 0,1 0,-1 0,1 0,-1 0,1 0,-1 0,1 0,-1-1,1 1,-1 0,1 0,-1 0,1 0,0-1,-1 1,1 0,-1 0,1-1,0 1,-1 0,1-1,-1 1,1-1,0 1,0 0,-1-1,1 1,0-1,0 1,-1-1,1 1,0-1,0 1,0 0,0-1,0 1,0-1,0 1,0-1,0 1,0-1,0 1,0-1,0 1,0-1,0 1,1-1,-1 1,0-1,0 1,0-1,1 1,-1 0,0-1,1 1,-35 29,34-28,-136 180,104-132,-34 55,63-89,22-40,-16 21,259-397,-125 151,-126 201,-10 48,-1 1,0-1,0 0,0 0,1 1,-1-1,0 0,0 0,0 1,0-1,0 0,0 0,0 0,-1 1,1-1,0 0,0 0,-1 1,1-1,0 0,-1 1,1-1,0 0,-1 1,1-1,-1 1,1-1,-1 0,0 1,1-1,-1 1,0 0,1-1,-1 1,0 0,1-1,-1 1,0 0,1-1,-1 1,0 0,0 0,0 0,1 0,-1 0,0 0,0 0,1 0,-1 0,0 0,0 1,1-1,-1 0,0 0,0 1,1-1,-1 0,0 1,-83 71,67-52,-426 513,337-418,86-100,20-36,173-270,-102 180,231-378,-292 471,-3 7,0 0,-1 0,0-1,-1 1,0-1,-1-1,0 1,-1-1,0 1,-1-1,0-6,-2 18,-1 0,1 0,0 0,0-1,0 1,-1 0,1 0,-1 0,1 0,-1 0,1-1,-1 1,0 0,1 0,-1 0,0 1,0-1,0 0,0 0,1 0,-1 1,0-1,-1 0,1 1,0-1,0 1,0-1,0 1,0-1,-1 1,1 0,0 0,0 0,0-1,-1 1,1 0,0 1,0-1,0 0,-1 0,1 0,0 1,0-1,-1 1,-54 24,23-1,2 1,1 2,1 1,1 1,1 2,-14 22,17-24,-367 468,285-384,106-113,1-1,-1 1,0-1,1 0,-1 1,0-1,0 1,1-1,-1 0,0 1,0-1,0 0,0 1,0-1,0 0,0 1,0-1,0 0,0 1,0-1,0 1,-1-1,1 0,0 1,0-1,-1 1,1-1,0 0,-1 1,1-1,-1 1,1-1,0 1,-1 0,1-1,-1 1,1-1,-1 1,0 0,1-1,-1 1,1 0,-1 0,0-1,1 1,-1 0,1 0,-1 0,0 0,1 0,-1 0,0 0,1 0,-1 0,0 0,1 0,-1 0,0 1,1-1,-1 0,1 0,-1 1,0-1,1 0,-1 1,1-1,-1 0,1 1,-1-1,1 1,12-54,177-419,-188 470,7-16,0 0,-2 0,0 0,-2-1,0 0,-1 0,0-1,-3 19,1-1,-1 1,0-1,0 1,0 0,0-1,0 1,0-1,0 1,0-1,-1 1,1-1,0 1,-1 0,1-1,-1 1,0 0,1 0,-1-1,0 1,0 0,0 0,0 0,0 0,0 0,0 0,0 0,0 0,-1 0,1 1,0-1,0 0,-1 1,1-1,0 1,-1-1,1 1,-1 0,1 0,-1-1,1 1,0 0,-1 0,1 1,-1-1,1 0,-1 0,1 1,0-1,-1 1,1-1,0 1,-2 0,-23 14,1 1,1 2,0 0,2 1,0 2,1 0,-14 18,-4 3,-328 337,353-366,0 0,0 0,-1-2,-1 0,0 0,0-2,-1 0,-3 1,19-10,0 1,1-1,-1 1,0-1,0 0,1 1,-1-1,0 0,0 0,0 0,1 0,-1 0,0 1,0-1,0-1,1 1,-1 0,0 0,0 0,0 0,1 0,-1-1,0 1,0 0,1-1,-1 1,0-1,0 1,1-1,-1 1,1-1,-1 1,0-1,1 1,-1-1,1 0,-1 0,1 1,0-1,-1 0,1 1,0-1,-1 0,1 0,0 0,0 1,0-1,0 0,0 0,0 0,0 0,0 1,0-1,0 0,13-49,154-247,-84 170,64-115,-133 200,-14 41,0 0,0 1,1-1,-1 0,0 1,0-1,0 0,0 1,0-1,0 0,0 1,0-1,0 0,0 1,0-1,-1 0,1 1,0-1,0 0,-1 1,1-1,0 1,-1-1,1 1,0-1,-1 1,1-1,-1 1,1-1,-1 1,1-1,-1 1,0 0,1-1,-1 1,1 0,-1-1,0 1,1 0,-1 0,0 0,1 0,-1 0,0 0,1 0,-1 0,0 0,1 0,-1 0,0 0,1 0,-1 0,0 0,1 1,-1-1,1 0,-1 1,0-1,1 0,-1 1,-11 6,0 0,1 1,0 0,0 1,1 0,0 1,0 0,1 1,1-1,-5 8,-13 14,-228 261,203-242,51-51,0-1,0 1,0 0,0-1,0 1,0 0,-1-1,1 1,0 0,0-1,0 1,0 0,0-1,-1 1,1 0,0-1,0 1,0 0,-1 0,1-1,0 1,0 0,-1 0,1 0,0-1,-1 1,1 0,0 0,-1 0,1 0,0 0,-1-1,1 1,0 0,-1 0,1 0,0 0,-1 0,1 0,0 0,-1 0,1 0,0 1,-1-1,1 0,0 0,-1 0,1 0,0 0,-1 1,1-1,0 0,0 0,-1 0,1 1,0-1,0 0,-1 0,1 1,0-1,0 0,0 1,0-1,-1 0,11-32,-8 24,76-196,-23 37,-55 167,1-1,-1 0,1 0,-1 0,1 0,-1 0,0 0,1 0,-1 0,0 1,0-1,0 0,0 0,0 0,0 0,0 0,0 0,0 0,0 0,0 0,0 0,-1 0,1 0,-1 0,1 0,0 0,-1 0,1 1,-1-1,0 0,1 0,-1 0,0 1,1-1,-1 0,0 1,0-1,0 1,1-1,-1 1,0-1,0 1,0 0,0-1,0 1,0 0,0 0,0 0,0 0,0 0,0 0,0 0,0 0,0 0,0 0,0 0,0 0,0 1,0-1,-54 33,-6 21,2 3,2 3,-4 11,-4 3,-73 78,138-153,0 1,0 0,0-1,0 1,0 0,0-1,0 1,0 0,0-1,-1 1,1 0,0 0,0-1,0 1,-1 0,1 0,0-1,0 1,0 0,-1 0,1 0,0-1,0 1,-1 0,1 0,0 0,-1 0,1 0,0-1,-1 1,1 0,0 0,-1 0,1 0,0 0,-1 0,1 0,0 0,0 0,-1 0,1 1,0-1,-1 0,1 0,0 0,-1 0,1 0,0 0,0 1,-1-1,1 0,0 0,0 0,-1 1,1-1,0 0,0 1,10-28,187-279,-112 185,-74 105,0 1,-1-2,-1 1,0-2,-1 1,-1-1,-1 0,-1 0,2-9,-7 26,1 0,-1 0,1 0,-1 0,0 0,1 0,-1 0,0 0,0 0,0 0,0 0,0 1,0-1,0 0,0 0,0 0,0 0,-1 0,1 0,0 0,-1 0,1 0,0 0,-1 0,1 0,-1 1,0-1,1 0,-1 0,0 1,1-1,-1 0,0 1,0-1,1 0,-1 1,0-1,0 1,0 0,0-1,0 1,0 0,0 0,0-1,0 1,0 0,0 0,0 0,0 0,0 0,0 0,0 0,0 1,-48 28,8 11,1 2,1 2,3 1,2 2,-2 8,-38 65,106-135,78-96,-79 76,2 1,2 2,0 2,20-12,-18 15,-29 20,0 1,0-1,1 1,0 1,0 0,0 0,1 1,0 0,0 0,0 1,0 1,5-2,-11 6,-1-1,1 1,-1 0,1-1,-1 1,0 1,0-1,0 0,0 1,0 0,0-1,-1 1,1 0,-1 1,0-1,0 0,0 1,0-1,-1 1,1-1,-1 1,0 0,0-1,0 1,-1 0,1 0,-1 0,0 0,0 0,-1 0,1-1,-1 1,1 0,-1 0,-2 3,3 3,-3 43,-3-1,-2 0,-2 0,-11 32,-1 5,21-88,0 1,1-1,-1 0,0 0,1 0,-1 1,1-1,-1 0,1 0,0 1,-1-1,1 0,0 1,0-1,0 1,0-1,0 0,0 1,1-1,-1 0,0 1,1-1,-1 0,1 0,-1 1,1-1,0 0,-1 0,1 0,0 0,0 0,0 0,0 0,0 0,0 0,0 0,0 0,0-1,0 1,0 0,1-1,-1 1,0-1,1 1,-1-1,0 0,0 0,1 1,-1-1,1 0,-1 0,0 0,1 0,-1-1,0 1,1 0,-1 0,0-1,0 1,1-1,-1 1,0-1,1 0,21-12,-1 0,-1-2,0 0,-1-1,0-1,-2-1,2-2,3-2,575-578,-545 563,-52 38,0 1,0-1,-1 0,1 1,-1-1,1 1,-1-1,0 1,1-1,-1 1,0-1,0 1,0-1,0 1,0-1,0 1,-1-1,1 1,0-1,-1 1,1-1,-1 1,0-1,1 0,-1 1,0-1,-1 1,-133 265,86-181,-231 420,264-448,17-57,-1 0,1 0,0-1,0 1,-1 0,1-1,0 1,0-1,0 1,0-1,0 0,0 1,0-1,0 0,0 1,0-1,0 0,0 0,0 0,0 0,0 0,0 0,0 0,0 0,-1-1,1 1,0 0,0 0,0-1,0 1,0-1,0 1,0-1,0 1,-1-1,1 0,0 0,21-12,0-2,-1 0,-1-1,-1-1,0-1,-2-1,11-14,-1 4,587-630,-570 619,-42 50,-68 135,-354 632,408-753,6-13,0-1,0 2,2-1,-1 1,1-1,1 1,0 1,-1 11,4-24,0 1,0-1,1 1,-1 0,0-1,0 1,0-1,1 1,-1-1,0 1,0 0,1-1,-1 1,1-1,-1 0,0 1,1-1,-1 1,1-1,-1 1,1-1,-1 0,1 0,-1 1,1-1,0 0,-1 0,1 1,-1-1,1 0,0 0,-1 0,1 0,-1 0,1 0,0 0,-1 0,1 0,-1 0,1 0,0-1,-1 1,1 0,-1 0,1-1,-1 1,1 0,-1 0,1-1,-1 1,1-1,-1 1,1 0,-1-1,1 1,-1-1,0 1,1-2,114-105,-89 77,214-243,140-215,-183 189,-232 338,-767 1118,750-1076,77-90,189-239,-129 141,479-565,-470 561,-94 111,0 1,-1-1,1 0,0 0,0 1,-1-1,1 0,0 1,0-1,-1 0,1 1,0-1,0 0,0 1,0-1,0 0,0 1,-1-1,1 0,0 1,0-1,0 1,0-1,0 0,0 1,1-1,-1 1,0-1,0 0,0 1,0-1,0 0,0 1,1-1,-1 0,0 1,0-1,1 0,-1 1,0-1,0 0,1 0,-1 1,0-1,1 0,-1 0,0 0,1 0,-1 1,0-1,1 0,-1 0,1 0,-1 0,1 0,-113 183,76-134,-198 281,-177 185,358-448,55-55,20-28,231-252,129-163,-176 201,-261 314,-187 264,-68 54,67-110,227-268,16-24,0 0,1-1,-1 1,0 0,0 0,0 0,1-1,-1 1,0 0,0 0,1 0,-1 0,0 0,1-1,-1 1,0 0,0 0,1 0,-1 0,0 0,1 0,-1 0,0 0,0 0,1 0,-1 0,0 0,1 0,-1 0,0 1,0-1,1 0,-1 0,0 0,1 0,-1 0,0 1,0-1,0 0,1 0,-1 0,0 1,281-304,-225 238,737-831,-710 816,-83 79,0 1,0-1,0 1,0-1,0 1,0-1,1 1,-1-1,0 1,0-1,1 1,-1-1,0 1,0 0,1-1,-1 1,1 0,-1-1,0 1,1 0,-1-1,1 1,-1 0,1 0,-1-1,0 1,1 0,-1 0,1 0,-1 0,1 0,-1 0,1 0,0 0,-1 0,1 0,-1 0,1 0,-1 0,1 0,-1 0,1 1,-1-1,0 0,1 0,-1 0,1 1,-1-1,1 0,-1 1,0-1,1 0,-1 1,0-1,1 1,-1-1,0 0,1 1,-1-1,0 1,0-1,0 1,-10 33,-140 214,102-176,-501 737,309-467,189-270,54-69,123-144,693-897,-569 717,-210 270,-417 572,223-298,-100 169,234-358,20-34,1 0,-1 0,0 0,1 0,-1 0,0 0,1 0,-1 0,0 1,1-1,-1 0,0 0,1 0,-1 0,0 0,1 0,-1 1,0-1,0 0,1 0,-1 0,0 1,0-1,1 0,-1 1,0-1,0 0,0 0,0 1,1-1,-1 1,192-230,-145 170,721-846,-745 883,-24 22,1 0,-1 0,1 0,0 0,-1 0,1 1,-1-1,1 0,0 0,-1 0,1 1,0-1,-1 0,1 0,0 1,-1-1,1 0,0 1,-1-1,1 0,0 1,0-1,0 1,-1-1,1 0,0 1,0-1,0 1,0-1,0 1,0-1,0 0,0 1,0-1,0 1,0-1,0 1,0-1,0 0,0 1,1-1,-1 1,0-1,0 0,0 1,1-1,-1 0,0 1,0-1,1 0,-1 1,0-1,1 0,-1 1,0-1,1 0,-1 0,0 0,1 1,-1-1,1 0,-1 0,0 0,1 0,-1 0,1 0,-1 0,1 0,-1 0,-158 266,-382 535,498-728,65-81,189-215,-151 152,225-252,-247 279,-110 160,-157 299,110-223,110-175,15-15,97-126,210-260,-95 98,-219 287,1-1,-1 1,0-1,0 1,1-1,-1 1,0-1,1 1,-1-1,1 0,-1 1,0-1,1 0,-1 1,1-1,-1 0,1 0,-1 1,1-1,-1 0,1 0,-1 0,1 0,0 1,-1-1,1 0,-1 0,1 0,-1 0,1 0,-1-1,1 1,-1 0,1 0,0 0,-1 0,1-1,-1 1,1 0,-1 0,0-1,1 1,-1 0,1-1,-1 1,1 0,-1-1,0 1,1-1,-1 1,0-1,0 1,1-1,-1 1,0-1,0 1,0-1,1 1,-1-1,0 1,0-1,0 0,-4 47,-21 46,17-68,1 1,1 0,1 0,2 0,0 1,1 22,2-46,0 0,0 0,0 0,0 0,0 1,1-1,-1 0,1 0,-1 0,1 0,0 0,0-1,0 1,0 0,0 0,0 0,0-1,1 1,-1-1,1 1,-1-1,1 1,-1-1,1 0,0 0,0 0,0 0,-1 0,1 0,0 0,0-1,0 1,0-1,1 1,-1-1,0 0,0 0,0 0,0 0,0 0,0 0,0-1,0 1,0-1,0 1,0-1,0 0,91-45,-64 24</inkml:trace>
  <inkml:trace contextRef="#ctx0" brushRef="#br0" timeOffset="-8807.805">2619 5076,'-3'-9,"3"6,0 0,-1 0,1 0,-1 0,0 0,1 0,-1 0,-1 1,1-1,0 0,-1 0,1 1,-1-1,0 1,0 0,0-1,0 1,0 0,0 0,-1 0,1 0,-1 1,1-1,-1 1,0-1,1 1,-1 0,0 0,0 0,0 1,0-1,0 1,0-1,0 1,0 0,0 0,0 0,0 1,0-1,-9 8,0-1,1 2,0-1,1 2,-1-1,2 1,0 1,-7 10,-5 4,-332 417,131-163,222-278,0-1,0 0,1 0,-1 0,0 0,0 0,0 0,1 0,-1 0,0 0,0 1,1-1,-1 0,0 0,0 0,0 0,0 1,1-1,-1 0,0 0,0 1,0-1,0 0,0 0,0 0,0 1,0-1,1 0,27-24,623-594,-521 503,343-325,-423 378,-50 62,1-1,-1 1,0-1,0 1,0-1,1 1,-1-1,0 1,0-1,0 1,0-1,0 1,0-1,0 1,0-1,0 1,0-1,0 1,0-1,0 1,0-1,0 1,-1 0,1-1,0 1,0-1,-1 1,1-1,0 1,-1 0,1-1,0 1,-1-1,1 1,0 0,-1 0,1-1,-1 1,1 0,-1 0,1-1,0 1,-1 0,1 0,-1 0,1 0,-1 0,1 0,-1 0,1 0,-1 0,1 0,-1 0,1 0,-1 0,1 0,-1 0,1 0,-1 0,1 1,-1-1,1 0,-1 0,1 1,-36 12,-11 15,2 2,2 2,0 1,-17 21,24-23,-233 214,-117 147,363-367,-84 112,106-136,0 0,0 0,0 0,0 1,0-1,0 0,1 0,-1 1,0-1,1 0,-1 1,1-1,0 1,-1-1,1 1,0-1,0 0,0 1,0-1,0 1,0-1,0 1,1-1,-1 1,0-1,1 0,-1 1,1-1,0 1,-1-1,1 0,0 0,0 0,0 1,0-1,0 0,0 0,0 0,0 0,0 0,0-1,1 1,-1 0,0 0,1-1,-1 1,0-1,1 1,-1-1,1 0,16 1,0-1,0 0,-1-2,1 0,-1-1,1 0,-1-2,0 0,0-1,-1 0,1-2,3-2,-17 9,249-121,-5-10,111-86,-175 85,-169 116,-46 23,-214 178,212-155,-471 384,449-365,57-40,22-17,-21 9,62-32,0-2,-3-3,21-18,25-15,370-257,-664 522,-121 71,263-218,46-47,-1 0,1 0,-1-1,1 1,0 0,0-1,-1 1,1-1,0 1,0-1,-1 1,1-1,0 0,0 1,0-1,0 0,0 0,0 1,0-1,-1 0,1 0,0 0,0 0,0 0,0 0,0-1,0 1,0 0,0 0,0-1,-1 1,1 0,0-1,0 1,0-1,0 1,-1-1,1 1,0-1,-1 0,1 1,0-1,-1 0,1 0,-1 1,1-2,90-47,-3-4,76-60,37-24,-148 113,-52 24,-1 0,1 1,0-1,-1 1,1-1,0 1,-1-1,1 1,-1 0,1-1,-1 1,1 0,-1-1,1 1,-1 0,0-1,1 1,-1 0,0 0,0 0,1-1,-1 1,0 0,0 0,0 0,0 0,0-1,0 1,0 0,0 0,-1 0,1-1,0 1,0 0,-1 0,1 0,-1-1,1 1,0 0,-1-1,1 1,-1 0,0-1,1 1,-1-1,1 1,-1-1,0 1,1-1,-1 1,0-1,0 0,1 1,-1-1,0 0,0 0,0 1,-1 2,-349 425,324-371,27-56,1 0,-1 0,1 0,-1 0,1 0,-1 0,1 0,0 0,0 0,-1 0,1-1,0 1,0 0,0 0,0-1,0 1,0-1,0 1,0-1,0 1,0-1,0 0,0 1,1-1,-1 0,0 0,0 0,0 0,0 0,1 0,-1 0,0 0,0 0,0-1,0 1,0 0,0-1,0 1,0-1,0 1,0-1,0 0,0 1,0-1,0 0,0 0,34-17,0-1,-2-1,0-2,-2-1,0-2,23-25,2 0,333-246,-496 430,-134 140,234-267,4-5,0 1,0-1,0 1,1 0,-1 0,1-1,0 2,0-1,0 0,0 0,1 1,-1-1,1 1,0-1,0 1,0-1,0 1,0 0,30-7,162-146,318-275,-418 332,-92 92,1 0,-1 0,0 0,1 0,-1 0,0 0,1 0,-1 0,0-1,1 1,-1 0,0-1,1 1,-1 0,0-1,1 1,-1 0,1-1,-1 1,1-1,-1 1,1-1,-1 0,1 1,0-1,-1 1,1-1,0 0,-1 1,1-1,0 0,0 1,0-1,-1 0,1 1,0-1,0 0,0 1,0-1,0 0,0 0,1 1,-1-1,0 0,0 1,0-1,1 0,-1 1,0-1,1 0,-1 1,0-1,1 1,-1-1,1 1,-1-1,1 1,-1-1,1 1,-1-1,1 1,0 0,0-1,-59 15,-28 24,2 3,2 5,-73 53,-95 53,164-116,110-70,174-126,-136 115,-1-3,-3-3,-2-2,20-28,-72 78,-1-1,1 0,0 0,-1 0,0 0,0 0,0 0,-1-1,1 1,-1-1,0 0,-1 0,1 0,-1 0,0 0,0 0,0 0,-1 0,0 0,0-1,0 1,-1 0,1 0,-2-2,0 6,0-1,0 1,-1 0,1 0,-1 0,1 0,-1 0,1 0,-1 0,1 1,-1-1,0 1,1 0,-1 0,0 0,0 0,1 0,-1 1,1-1,-1 1,0 0,1 0,-1 0,1 0,-1 0,1 0,0 1,0-1,-1 1,1 0,0 0,0-2,-57 36,1 3,2 2,1 2,3 3,-14 17,40-39,-259 239,234-203,51-60,0 1,0 0,1 0,-1 0,0-1,0 1,0 0,1-1,-1 1,0 0,1 0,-1-1,0 1,1 0,-1-1,1 1,-1-1,1 1,-1-1,1 1,0-1,-1 1,1-1,0 1,-1-1,1 0,0 0,-1 1,1-1,0 0,0 0,-1 0,1 1,0-1,0 0,-1 0,1 0,0 0,0-1,0 1,-1 0,1 0,0 0,-1-1,1 1,0 0,0-1,-1 1,1 0,0-1,-1 1,1-1,-1 1,1-1,-1 1,1-1,-1 0,1 1,-1-1,1 0,-1 1,0-1,0 0,1 0,70-41,-1-3,-3-3,-2-2,16-20,-32 30,-2-2,-2-2,-2-3,-1-1,-3-2,-2-1,1-9,0-34,-38 92,1 0,0 0,-1 0,1 0,-1 0,0 0,1-1,-1 1,0 0,0 0,-1 0,1 0,0-1,-1 1,1 0,-1 0,0 0,0 0,0 0,0 0,0 0,0 0,0 1,-1-1,1 0,-1 1,1-1,-1 1,1-1,-1 1,0 0,0-1,0 1,0 0,0 1,0-1,0 0,0 0,0 1,0-1,0 1,0 0,-2-1,-9 3,0 1,-1 0,1 0,0 2,1-1,-1 2,1-1,0 2,0 0,1 0,0 1,0 0,-4 6,3-6,-71 60,4 2,2 5,-18 27,57-62,-66 76,5 5,-2 14,92-124,3-4,1 0,-1 0,1 1,0-1,1 1,0 0,0 0,1 1,0-1,0 1,1 0,0 0,0 0,1 6,1-14,0 1,1 0,-1 0,1-1,-1 1,1-1,0 1,0 0,-1-1,1 0,0 1,0-1,1 1,-1-1,0 0,0 0,1 0,-1 0,1 0,-1 0,1 0,-1 0,1 0,-1-1,1 1,0-1,-1 1,1-1,0 1,-1-1,1 0,0 0,0 0,-1 0,1 0,0-1,0 1,-1 0,1-1,1 0,73-24,16-24,-3-4,-1-3,-3-5,-48 35,310-211,-221 151,-134 104,-250 300,105-121,149-174,34-39,183-141,393-252,-509 361,-97 48,1 1,0-1,0 1,0 0,-1-1,1 1,0 0,0 0,-1-1,1 1,-1 0,1 0,-1 0,1 0,-1 0,0 0,1 0,-1 0,0 0,0 0,1 0,-1 0,0 0,0 0,0 0,0 0,-1 0,1 0,0 0,0 0,0 0,-1 0,1 0,-1-1,1 1,-1 0,1 0,-1 0,1 0,-1 0,0-1,1 1,-1 0,0-1,0 1,1 0,-1-1,0 1,-1 0,1 0,-33 49,-2-2,-2-2,-1-2,-43 37,35-35,-77 71,-116 83,215-180,25-20,1 0,-1 0,0 0,0 0,1 0,-1 0,0 0,1 0,-1 0,0 1,0-1,1 0,-1 0,0 0,0 0,1 1,-1-1,0 0,0 0,1 0,-1 1,0-1,0 0,0 0,0 1,538-352,178-60,-694 402,-26 17,-35 27,33-30,-425 343,107-102,261-196,62-38,23-18,237-147,220-121,-479 274,47-21,-46 21,-1-1,1 1,0-1,0 1,-1 0,1-1,0 1,0 0,0 0,0-1,-1 1,1 0,0 0,0 0,0 0,0 0,0 0,0 0,-1 0,1 0,0 1,0-1,0 0,0 1,-1-1,1 0,0 1,0-1,-1 1,1-1,0 1,-1-1,1 1,0 0,-1-1,1 1,-1 0,1-1,-1 1,0 0,1 0,-1 0,1-1,-1 1,0 0,0 0,0 0,0 0,1-1,-1 2,-2 4,0 0,0 1,-1-1,0 0,0-1,0 1,-1 0,1-1,-1 0,-1 0,1 0,-1-1,-2 3,-5 6,-489 460,480-445,20-28,1 0,-1 0,1 1,0-1,-1 0,1 0,0 1,-1-1,1 0,0 1,-1-1,1 0,0 1,0-1,0 1,-1-1,1 0,0 1,0-1,0 1,0-1,0 1,0-1,-1 0,1 1,0-1,0 1,1-1,-1 1,0-1,0 0,0 1,0-1,0 1,0-1,0 1,1-1,-1 0,0 1,0-1,1 0,-1 1,0-1,0 0,1 1,-1-1,1 0,-1 1,0-1,1 0,-1 0,0 0,1 1,-1-1,1 0,-1 0,0 0,1 0,-1 0,1 0,-1 0,1 0,-1 0,1 0,-1 0,0 0,1 0,96-47,-70 29,593-365,-543 331,-72 42,-32 26,-455 312,132-67,315-219,36-41,1 0,-1 0,1 0,0 0,0 0,0 0,-1 0,1-1,0 1,0-1,0 1,0-1,0 0,0 0,0 0,0 0,0 0,0 0,0-1,0 1,0 0,0-1,0 0,0 1,0-1,-1 0,1 0,0 0,0 0,0-1,58-25,0-2,-2-3,-1-3,27-22,-9 6,152-123,-210 159,-12 12,0 0,0-1,-1 0,0 0,0 0,0 0,0 0,-1-1,1 0,-1 0,0 0,-1 0,1 0,-1 0,0-1,0 1,0-5,-2 8,-1 1,1-1,0 0,-1 1,0-1,1 1,-1-1,0 1,0-1,0 1,0-1,0 1,0 0,0-1,0 1,0 0,-1 0,1 0,0 0,-1 0,1 0,-1 0,1 1,-1-1,0 0,1 1,-1-1,1 1,-1 0,0 0,0-1,1 1,-1 0,0 0,1 1,-1-1,0 0,1 0,-1 1,-1 0,-71 18,-164 113,-17 64,125-89,56-53,81-93,4 14,-2 0,0 0,-1-1,-2 0,3-21,-5-37,-4 82,-1-1,1 1,0 0,-1-1,1 1,-1 0,0 0,0 0,0 0,0 0,0 0,0 0,-1 0,1 0,-1 0,1 1,-1-1,1 1,-1-1,0 1,0-1,0 1,0 0,0 0,0 0,0 0,0 0,-1 1,1-1,0 1,0-1,-1 1,1 0,-2 0,-6 2,0 0,-1 1,1 0,0 1,1 0,-1 1,1 0,0 0,0 1,0 0,1 1,0 0,0 0,1 1,-1 0,2 0,-1 0,-4 10,-17 14,-59 60,-4-3,-41 26,-3 13,125-111,1-1,1 2,1-1,0 1,1 0,1 0,1 1,0 0,1-1,2 1,0 0,0 0,2 0,2 13,16-88,40-152,-34 130,-4-1,-2 0,-5-1,0-27,-12 100,-1 1,0-1,-1 0,0 0,0-1,0 1,-1 0,0 1,0-1,-1 0,0 0,0 0,-1 1,0-1,0 1,0 0,-1 0,0 0,-3-3,5 8,-1 0,0 0,0 1,0-1,0 1,0 0,0 0,0 0,1 0,-1 0,0 1,0-1,0 1,0 0,0 0,1 0,-1 0,0 1,1-1,-1 1,1-1,0 1,-1 0,1 0,0 0,0 0,0 0,0 0,0 1,1-1,-2 2,0 0,-23 23,1 1,1 1,2 1,1 1,2 1,1 0,1 2,2 0,1 0,2 2,1-1,2 2,2-1,1 1,2 0,1 0,3 25,2-43,2 0,1-1,0 0,1 0,1 0,1-1,0 0,1 0,1-1,1 0,7 8,-17-22,0-1,-1 0,1 1,0-1,0 0,0 1,0-1,0 0,0 0,0 0,1 0,-1 0,0 0,1 0,-1 0,0 0,1-1,-1 1,1-1,-1 1,1-1,0 1,-1-1,1 0,-1 0,1 0,-1 0,1 0,0 0,-1 0,1 0,-1-1,1 1,0-1,-1 1,0-1,1 1,-1-1,1 0,-1 0,0 0,1 0,-1 0,0 0,0 0,0 0,0 0,0-1,0 1,0 0,0-2,35-150,-28 97,68-419,-76 412,0 63,-1-1,0 1,0 0,0-1,0 1,0 0,0 0,0 0,0 0,0 0,0 0,0 0,0 0,0 1,0-1,0 0,0 0,1 1,-1-1,0 1,0-1,0 1,0-1,1 1,-1-1,0 1,0 0,1-1,-1 1,1 0,-1 0,0-1,1 1,-1 0,1 0,0 0,-1 0,1 0,0 0,0 0,-1 0,1-1,0 1,0 0,0 0,0 1,-2 0,-24 46,2 1,2 1,3 1,-14 52,21-64,-17 73,5 2,5 0,-3 93,16-147,3-33,2-1,1 0,1 1,1-1,2 0,0 0,2 0,1 0,3 6,-9-28,0 0,0 0,1-1,-1 1,1 0,0-1,0 1,0-1,1 1,-1-1,1 0,0 0,0 0,0 0,0-1,0 1,0-1,1 0,-1 0,1 0,0 0,0-1,-1 1,1-1,0 0,0 0,0 0,0-1,0 0,1 1,-1-2,0 1,0 0,0-1,0 1,0-1,0 0,0-1,1 0,72-64,-77 67,0-1,0 0,0 0,-1 1,1-1,0 0,0 1,0-1,0 0,0 0,-1 1,1-1,0 0,0 1,0-1,0 0,0 1,0-1,0 0,0 1,0-1,0 0,1 1,-1-1,0 0,0 1,0-1,0 0,0 1,0-1,1 0,-1 0,0 1,0-1,1 0,-1 0,0 1,0-1,1 0,-1 0,0 0,0 0,1 1,-1-1,0 0,1 0,-1 0,0 0,1 0,-1 0,0 0,1 0,-1 0,0 0,1 0,-1 0,0 0,1 0,-1 0,0 0,1 0,-1 0,0 0,0-1,1 1,-1 0,0 0,1 0,-8 30,7-28,-8 30,2 0,1 0,1 1,2-1,2 1,0 0,3 1,11 83,-19-81,1-20,2-1,0 1,0-1,2 1,0 0,0 0,2-1,1 11,-3-26,1-1,-1 1,0 0,0-1,1 1,-1 0,0 0,0 0,1-1,-1 1,0 0,1 0,-1 0,0 0,1 0,-1 0,0-1,1 1,-1 0,0 0,1 0,-1 0,0 0,1 0,-1 0,0 0,1 1,-1-1,0 0,1 0,-1 0,0 0,1 0,-1 0,0 1,0-1,1 0,-1 0,0 0,0 1,1-1,-1 0,0 0,0 1,1-1,-1 0,0 1,0-1,0 0,0 1,0-1,0 0,1 1,-1-1,0 0,0 1,0-1,0 0,0 1,0-1,0 0,0 1,-1-1,1 0,0 1,0-1,0 0,0 1,0-1,7-26,-3-320,-4 36,-3 283,-1-1,0 1,-3 0,0 0,-1 0,-2 1,-1 0,-2-1,11 19,-1 1,2-1,-1 1,1-1,0 0,0 1,1-1,0 0,0 0,1 0,0 1,1-1,-1 0,2 1,-1-1,1 1,0 0,2-4,4-5</inkml:trace>
  <inkml:trace contextRef="#ctx0" brushRef="#br0" timeOffset="-6006.008">3777 7502,'16'122,"-11"-101,-2 0,-1 0,0 0,-2 1,0-1,-1 0,-2 1,-3 15,5-21,8-45,7-50,-10 69,-2-1,1 0,-1 0,-1 0,0 0,0-1,-1 1,0 0,-1 0,-1 0,0 0,0 0,-4-9,-45-98,50 119,1-1,0 0,0 0,0 1,-1-1,1 0,0 1,0-1,-1 0,1 0,0 0,-1 1,1-1,0 0,-1 0,1 0,0 0,-1 1,1-1,0 0,-1 0,1 0,0 0,-1 0,1 0,0 0,-1 0,1 0,-1 0,1 0,0 0,-1-1,1 1,0 0,-1 0,1 0,0 0,-1-1,1 1,0 0,0 0,-1 0,1-1,0 1,0 0,-1-1,1 1,0 0,0 0,0-1,-1 1,1 0,0-1,0 1,0-1,-3 38,3-34,2 316,26-149,-27-42,10-314,-3 127,-2 0,-2-1,-5-54,1 62,-29-226,18 146,5 103,1 0,1 0,2 0,1-1,3-25,-4-64,-36-11,38 130,0-1,0 1,0-1,0 1,0-1,-1 1,1-1,0 1,0-1,0 1,-1-1,1 1,0-1,-1 1,1-1,-1 1,1 0,0-1,-1 1,1 0,-1-1,1 1,-1 0,1 0,-1-1,1 1,-1 0,1 0,-1 0,1 0,-1 0,1 0,-1 0,1 0,-1 0,1 0,-1 0,0 0,1 0,-1 0,1 0,-1 0,1 1,-1-1,1 0,-1 0,1 1,-1-1,1 0,0 1,-1-1,-7 7</inkml:trace>
  <inkml:trace contextRef="#ctx0" brushRef="#br0" timeOffset="7765.599">5582 5358,'0'0,"-1"-1,0 0,0 1,0-1,0 1,0-1,0 1,0-1,0 1,0 0,0 0,0-1,-1 1,1 0,0 0,0 0,0 0,0 0,0 1,0-1,0 0,0 0,0 1,-1-1,1 1,0-1,0 1,1-1,-1 1,0-1,0 1,0 0,-19 11,1 0,0 1,1 1,1 1,0 0,-10 13,-34 29,-92 71,189-151,-13 7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30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0 277,'11'-11,"0"0,1 1,0 0,0 1,1 1,0 0,1 0,-1 1,2 1,-1 0,1 1,-1 1,1 0,0 1,1 1,-1 0,10 1,-23 0,0 1,1 0,-1 0,0 1,0-1,0 0,0 1,0-1,0 1,0 0,0 0,0 0,0 0,0 0,0 0,-1 0,1 0,0 1,-1-1,1 1,-1-1,0 1,1 0,-1 0,0-1,0 1,0 0,0 0,0 0,-1 0,1 0,0 0,-1 0,0 0,1 0,-1 1,0-1,0 0,0 0,-1 1,-30 83,-172 151,165-171,38-64,-1 0,0 0,1-1,-1 1,1 0,-1 0,1 0,0 0,0 0,0 0,0 0,0 0,0 0,1 0,-1 0,1 0,-1 0,1 0,0-1,-1 1,1 0,0 0,0-1,0 1,1 0,-1-1,0 1,1-1,-1 0,1 1,-1-1,1 0,0 0,-1 0,1 0,0 0,10 1,-1 0,1 0,0-1,-1-1,1 0,0-1,0 0,-1 0,1-1,-1-1,1 0,-1-1,11-4,-12 4,24-6,0-1,-1-2,-1-1,0-2,22-15,0-12,-41 30</inkml:trace>
  <inkml:trace contextRef="#ctx0" brushRef="#br0" timeOffset="517.323">707 109,'19'-11,"1"0,1 2,0 0,0 2,1 0,0 1,0 1,0 2,9-1,-29 3,1 0,-1 0,1 1,-1-1,1 0,-1 1,1 0,0 0,-1-1,1 2,-1-1,1 0,-1 0,1 1,0 0,-1-1,0 1,1 0,-1 0,1 0,-1 0,0 1,0-1,0 1,0-1,0 1,0 0,0 0,0 0,-1 0,1 0,-1 0,1 0,-1 0,0 1,0-1,0 1,0-1,-1 0,1 1,0 0,-1-1,0 1,0-1,0 3,-7 11,-1 0,-1-1,0 0,-1-1,-1 0,0 0,-1-1,0-1,-1 0,0-1,-3 1,-5 7,-5 0,22-16,0-1,-1 1,1 0,0 0,0 0,0 0,1 1,-1-1,1 1,0 0,0 0,0 0,0 1,1-1,0 1,0-1,-1 4,4-6,1 0,-1 0,1 0,-1 0,1 0,0 0,0 0,0-1,0 1,0-1,0 1,0-1,0 0,1 0,-1 0,0 0,1 0,-1 0,1-1,-1 1,1-1,-1 0,1 0,-1 0,1 0,0 0,-1-1,1 1,0 0,49 0,72 8,-119-7,-1 0,0 0,0 1,0-1,0 1,0 0,0 0,0 0,0 0,-1 1,1 0,-1-1,0 1,0 1,0-1,0 0,-1 1,1-1,-1 1,0 0,0 0,0 0,0 0,-1 0,1 1,-3 0,1 0,-1 0,0 1,0-1,0 0,-1 0,0 0,0 0,0 0,0-1,-1 1,0-1,0 1,0-1,-1 0,1 0,-1 0,0-1,0 1,0-1,-1 0,1 0,-1-1,0 1,1-1,-1 0,0 0,0-1,-1 1,1-1,-4 0,-5 6,-114 35,104-38</inkml:trace>
  <inkml:trace contextRef="#ctx0" brushRef="#br0" timeOffset="1086.756">1384 52,'49'-20,"-41"15,2 1,-1 0,0 0,1 1,0 0,0 0,0 1,0 1,0-1,0 2,0-1,0 1,4 1,-11 0,-1 0,0 0,0 0,1 0,-1 0,0 0,0 1,0-1,0 1,0-1,-1 1,1 0,0 0,-1 0,1 0,-1 0,0 0,0 0,1 0,-1 0,-1 1,1-1,0 0,-1 1,1-1,-1 1,1-1,-1 0,0 1,0-1,-1 1,1 1,-24 76,-75 70,98-146,1 1,-1 0,1-1,0 1,0-1,1 1,-1 0,1-1,0 1,0-1,1 1,-1-1,1 0,0 1,0-1,0 0,1 0,-1 0,1-1,0 1,0-1,1 0,-1 1,1-1,-1-1,1 1,0 0,0-1,0 0,0 0,1 0,0 0,16 13,5 5,-19-17,-1 0,1 1,-1-1,0 2,0-1,0 1,-1-1,1 1,-1 1,0-1,-1 1,0 0,1 0,-2 1,1-1,-1 1,0-1,0 1,-1 0,0 0,0 0,-1 1,0-1,0 0,0 5,-5-7,0 0,-1 0,0 0,1 0,-2-1,1 1,0-1,-1-1,0 1,0-1,0 0,0 0,0-1,-1 1,1-2,-1 1,1-1,-1 0,0 0,1 0,-2-1,-155 21,154-20,0 0,0 0,0-1,0 0,0 0,0-1,0 0,0 0,1-1,-1-1,1 1,-6-3,-4-6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2,'-29'16,"0"2,2 1,0 1,1 1,2 1,0 2,-10 12,26-28,-1 1,1 0,1 0,0 1,0 0,1 0,0 0,0 1,1 0,1 0,0 0,1 1,0-1,0 1,1 0,1 0,0 0,1 0,0-1,0 1,2 0,-1 0,3 5,-1-12,0 0,0-1,1 1,0-1,0 0,0 0,1 0,-1-1,1 1,0-1,-1-1,2 1,-1 0,0-1,0 0,1 0,-1-1,1 0,-1 0,1 0,5 0,119-12,-105 5,-1-2,0 0,0-2,-1 0,0-2,-1 0,0-2,-1 0,0-2,-2 0,0-1,0-1,-2 0,0-2,-2 0,2-2,-14 16,1 0,-1-1,0 1,0 0,-1-1,1 0,-2 1,1-1,-1 0,0 0,0 0,-1 0,0 0,0 0,-1 0,1 0,-2 0,1 0,-1 0,0 1,0-1,-1 0,0 1,0 0,-1 0,1 0,-1 0,-1 0,1 1,-1 0,0 0,0 0,0 0,-1 1,1 0,-1 0,0 1,-1-1,1 1,0 1,-7-3,2 2,1 1,-1 0,0 0,0 1,-1 1,1 0,0 0,0 1,0 1,0 0,0 0,1 1,-1 0,-6 4,-10 5</inkml:trace>
  <inkml:trace contextRef="#ctx0" brushRef="#br0" timeOffset="305.139">875 341,'-10'19,"-3"12,6-1,3-4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38.11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0 141,'36'-18,"13"-8,1 2,2 2,0 3,38-9,-76 27,0-1,0 2,0 0,0 0,0 2,0 0,0 0,0 1,2 1,79 11,696-16,-453 2,-146 25,40 4,52-2,-22 0,117-28,-79-28,480 27,304 1,-751-28,790 29,-382-1,-428-30,229 31,-269-28,426 26,-627 12,-54-5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0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555 289,'26'-25,"1"1,1 2,0 1,2 1,1 2,0 1,1 1,1 2,0 1,1 1,0 2,1 2,0 1,34-2,-61 9,0 0,0 0,0 1,0 0,0 1,-1-1,1 1,0 1,-1 0,0 0,0 0,0 1,0 0,0 0,-1 1,1 0,-1 0,-1 0,1 1,-1 0,0 0,0 0,0 1,-1 0,0-1,-1 2,1-1,0 4,10 34,-3 1,-1 1,-2 0,-2 0,-3 1,-1 0,-3-1,-4 28,3 45,2-115,0-4,1 1,0-1,-1 1,1 0,-1-1,1 1,-1-1,0 1,0 0,0-1,0 1,0 0,0-1,0 1,-1 0,1-1,0 1,-1 0,1-1,-1 1,0-1,0 1,1-1,-1 1,0-1,0 0,0 0,-1 1,1-1,0 0,0 0,-1 0,1 0,0 0,-1 0,1-1,-1 1,1 0,-1-1,0 1,1-1,-1 1,1-1,-1 0,0 0,1 0,-1 0,0 0,-1 0,-237-80,209 74,0 1,-1 1,0 2,1 1,-1 1,0 2,1 1,-1 2,1 1,0 1,1 2,0 1,0 1,-21 12,-8 16,2 2,1 3,2 2,3 3,1 2,-40 54,76-89,1 0,1 0,0 2,1-1,1 1,1 1,0 0,-2 9,11-27,-1-1,1 1,-1-1,1 1,0-1,0 1,-1 0,1-1,0 1,0-1,0 1,-1-1,1 1,0 0,0-1,0 1,0 0,0-1,0 1,0-1,1 1,-1 0,0-1,0 1,0-1,1 1,-1-1,0 1,0-1,1 1,-1-1,1 1,-1-1,0 1,1-1,-1 1,1-1,-1 0,1 1,-1-1,1 0,-1 1,1-1,-1 0,1 0,0 0,-1 1,1-1,9-2</inkml:trace>
  <inkml:trace contextRef="#ctx0" brushRef="#br0" timeOffset="403.203">668 515,'164'-1,"0"-8,152-27,-79-22,-235 57,0 0,0 0,0 0,1 0,-1 1,0-1,0 1,0 0,1-1,-1 1,0 0,0 0,0 1,1-1,-1 0,0 1,0-1,0 1,0 0,1 0,-1-1,0 2,0-1,-1 0,1 0,0 0,0 1,-1-1,1 1,-1 0,1-1,-1 1,1 0,-1 0,0 0,0 0,0 0,0 0,0 0,-1 0,1 0,-1 0,1 1,-1-1,0 0,0 2,-11 70,9-67,0 0,0 0,0 0,1 0,0 0,1 0,-1 0,1 0,1 1,-1-1,1 0,0 0,1 0,0 0,0 0,1 0,9 11</inkml:trace>
  <inkml:trace contextRef="#ctx0" brushRef="#br0" timeOffset="782.275">1938 543,'-9'33,"-4"17,5 3,5-6</inkml:trace>
  <inkml:trace contextRef="#ctx0" brushRef="#br0" timeOffset="1000.543">1966 91,'0'0</inkml:trace>
  <inkml:trace contextRef="#ctx0" brushRef="#br0" timeOffset="1317.557">2136 712,'194'-212,"-194"211,1-1,-1 1,1 0,0 0,-1 0,1-1,0 1,0 0,0 0,0 0,0 0,0 0,0 0,0 1,0-1,0 0,0 0,1 1,-1-1,0 1,1-1,-1 1,0 0,1-1,-1 1,0 0,1 0,-1 0,0 0,1 0,-1 0,1 0,-1 1,0-1,1 0,-1 1,0-1,0 1,1 0,-1-1,0 1,0 0,0 0,0-1,0 1,0 0,0 0,0 0,0 1,7 71,-9-67,1 0,0 0,0 1,0-1,1 0,0 0,0 0,0 1,1-1,0-1,0 1,0 0,1 0,0-1,1 1,-3-4,0-1,1 1,-1-1,0 0,1 0,0 1,-1-1,1 0,0 0,-1-1,1 1,0 0,0-1,0 1,-1-1,1 1,0-1,0 0,0 0,0 0,0 0,0 0,0 0,0 0,0-1,-1 1,1-1,0 1,0-1,0 0,-1 0,1 0,0 0,-1 0,1 0,-1 0,1-1,-1 1,0 0,1-1,-1 1,0-1,0 1,0-2,50-72,-40 49</inkml:trace>
  <inkml:trace contextRef="#ctx0" brushRef="#br0" timeOffset="1738.206">2841 458,'-13'8,"0"0,1 0,0 2,0-1,1 1,0 1,1 0,0 1,1 0,0 0,1 1,-6 12,13-22,0-1,0 1,0-1,0 1,0 0,0 0,1-1,0 1,-1 0,1 0,0 0,0-1,0 1,1 0,-1 0,1-1,0 1,-1 0,1-1,0 1,1 0,-1-1,0 0,1 1,-1-1,1 0,0 1,0-1,0 0,0 0,0-1,0 1,0 0,1-1,-1 1,1-1,-1 0,1 0,-1 0,1 0,1 0,5 2,0-1,0 0,-1 0,2-1,-1-1,0 1,0-1,0-1,0 0,0 0,0 0,5-3,7-5,-2-1,0-1,0-1,-1 0,0-2,-1 0,0 0,-2-2,0 0,0-1,-2 0,0-1,-1-1,-1 0,0 0,2-9,-4 11,-1-1,0 0,-2 0,0-1,-1 0,0 0,-2 0,0 0,-1-1,-1 1,-1-1,-1 1,-1-1,0 1,-1-1,-2 1,0 0,-1-1,4 15,-1 0,0 0,0 0,0 0,0 1,-1 0,0-1,0 1,0 1,0-1,-1 0,1 1,-1 0,0 0,0 1,0-1,0 1,-1 0,1 1,-1-1,1 1,-1 0,1 0,-1 1,0-1,1 1,-1 1,0-1,1 1,-1 0,1 0,-1 0,1 1,-4 1,0 0,0 1,0-1,0 1,1 1,-1 0,1 0,0 0,1 1,-1 1,1-1,0 1,1 0,-1 1,1-1,1 1,0 0,0 1,0-1,1 1,0 2,1-2,0 1,1-1,0 1,0-1,1 1,1 0,-1-1,2 1,-1 0,1-1,1 1,0 0,0-1,1 0,0 1,0-1,1 0,0-1,1 1,0-1,1 0,-1 0,1 0,1-1,0 0,0 0,0-1,5 4,8 2,0-1,0 0,1-2,1 0,-1-1,1-1,1-2,-1 0,1-1,15 0,-9-2</inkml:trace>
  <inkml:trace contextRef="#ctx0" brushRef="#br0" timeOffset="2490.15">4394 317,'-20'2,"1"0,0 2,-1 0,1 0,1 2,-1 1,1 0,0 1,1 1,0 1,0 0,1 1,1 1,-1 0,2 1,0 1,1 0,-1 3,11-14,0 1,1 0,-1 1,1-1,0 0,0 1,1-1,-1 1,1 0,0-1,1 1,-1 0,1 0,0-1,0 1,0 0,0 0,1 0,0-1,0 1,0 0,1-1,0 1,0-1,0 0,0 1,0-1,1 0,0 0,0-1,0 1,0-1,1 1,-1-1,1 0,0 0,0 0,0-1,0 0,1 1,-1-2,0 1,1 0,0-1,3 1,5-2,0-1,-1 0,1-1,0-1,-1 0,1 0,-1-2,0 1,0-1,0-1,-1 0,0-1,0 0,-1-1,0 0,0 0,-1-1,0-1,0 1,-1-1,0-1,1-3,59-56,-67 69,0 0,0 0,0 0,0 0,0 0,0 0,0 0,0 0,1 0,-1 0,0 1,1-1,-1 0,0 1,1-1,-1 1,1 0,-1-1,1 1,-1 0,1 0,-1 0,1 0,-1 0,0 0,1 1,-1-1,1 0,-1 1,1-1,-1 1,0-1,1 1,-1 0,0 0,0-1,1 1,-1 0,0 0,0 0,0 0,0 1,0-1,0 0,-1 0,1 0,0 1,0-1,-1 1,1-1,-1 0,0 1,1 0,24 53,-22-43,1 0,1-1,0 1,0-1,1 0,1 0,0 0,0-1,1 0,1-1,-1 0,1 0,1-1,0 0,0 0,0-1,1-1,0 0,3 1,43 5,-32-11</inkml:trace>
  <inkml:trace contextRef="#ctx0" brushRef="#br0" timeOffset="3698.605">244 966,'580'-1,"-227"-24,183-7,4 5,-183 0,-33-1,-13-1,154 0,65 0,-214 18,104-23,-209 22,-44-14,-143 25</inkml:trace>
  <inkml:trace contextRef="#ctx0" brushRef="#br0" timeOffset="4072.119">5128 204,'4'0,"12"5,3 1</inkml:trace>
  <inkml:trace contextRef="#ctx0" brushRef="#br0" timeOffset="4316.27">5212 458,'0'0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9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451 528,'0'11,"1"54,-3-1,-3 1,-6 20,-95 297,88-326,-22 56,41-112,2-11</inkml:trace>
  <inkml:trace contextRef="#ctx0" brushRef="#br0" timeOffset="461.844">0 557,'378'-29,"94"29,-448 0</inkml:trace>
  <inkml:trace contextRef="#ctx0" brushRef="#br0" timeOffset="931.571">1072 895,'24'0,"13"0,5 0,-1 0,-1 0,-4 5,-2 2,-3-1,-6-6,-3-3,-5-1</inkml:trace>
  <inkml:trace contextRef="#ctx0" brushRef="#br0" timeOffset="1216.478">959 1178,'29'0,"24"0,7 0,-1 0,-6 0,-7 0,-12 0</inkml:trace>
  <inkml:trace contextRef="#ctx0" brushRef="#br0" timeOffset="2530.136">1609 557,'151'-63,"-138"59,56-4,-67 9,0-1,-1 0,1 0,0 0,-1 1,1-1,-1 1,1-1,-1 1,1 0,-1 0,1 0,-1 0,0 0,1 0,-1 0,0 0,0 0,0 0,0 1,0-1,0 0,0 1,0-1,-1 1,1-1,-1 1,1-1,-1 1,1-1,-1 1,0 0,1-1,-1 1,0 0,0-1,-1 1,1-1,0 1,-1 1,-3 10,0 1,-1-1,-1 0,0-1,-1 1,0-1,-1 0,0-1,-8 8,-10 17,-98 153,123-187,-1 0,1 0,0 0,0 0,0 1,0-1,0 0,0 1,1-1,-1 1,1-1,0 1,-1-1,1 1,1-1,-1 0,0 1,0-1,1 1,-1-1,1 1,0-1,0 0,0 1,0-1,0 0,0 0,1 0,-1 0,1 0,0 0,-1 0,1-1,0 1,0 0,0-1,0 0,0 1,0-1,1 0,-1 0,0 0,0 0,1-1,-1 1,2 0,47 5,-27-6</inkml:trace>
  <inkml:trace contextRef="#ctx0" brushRef="#br0" timeOffset="2783.335">2229 642,'-9'33,"-4"17,1 3,2-1,3-5,3-11</inkml:trace>
  <inkml:trace contextRef="#ctx0" brushRef="#br0" timeOffset="3016.527">2455 614,'-9'28,"-9"25,-1 7,3-1,4-6,5-7,-3-12,2-11</inkml:trace>
  <inkml:trace contextRef="#ctx0" brushRef="#br0" timeOffset="3432.539">2032 670,'15'-15,"1"1,0 0,1 1,0 1,1 1,0 0,1 1,1 1,-1 1,1 1,0 1,9-2,-24 7,1 1,-1 0,0 0,1 0,-1 1,0 0,1 0,-1 0,0 0,0 1,0 0,0 0,0 0,-1 1,1-1,-1 1,1 0,-1 1,0-1,0 1,0 0,-1 0,0 0,1 0,-1 0,0 1,22 23,-21-23,1-1,0 0,-1 0,1-1,0 1,1-1,-1 0,1 0,-1-1,1 1,0-1,0-1,0 1,0-1,0 0,0 0,0-1,1 0,-1 0,0 0,0-1,0 0,0 0,0-1,0 1,0-1,0-1,1 0,62-26,-48 23</inkml:trace>
  <inkml:trace contextRef="#ctx0" brushRef="#br0" timeOffset="3911.518">3189 585,'-41'12,"0"2,0 1,1 2,2 2,-1 2,2 1,-9 9,42-29,-1 0,1 0,0 1,-1-1,1 1,1 0,-1 0,0 0,1 1,-1-1,1 1,0 0,0 0,1 0,-1 0,1 0,0 1,0-1,0 1,1-1,-1 1,1 0,0-1,1 1,-1 0,1 0,0 0,0 0,0-1,1 1,0 0,0 0,0 0,0-1,1 1,0-1,0 1,0-1,1 0,-1 0,1 0,0 0,0 0,2 0,1 0,-1 0,1-1,0 0,0 0,0 0,0-1,0 0,0 0,1-1,-1 1,1-1,-1-1,1 1,-1-1,1-1,0 1,-1-1,1 0,-1 0,1-1,-1 0,0 0,0 0,3-2,12-6,0 0,-1-2,0 0,-1-1,0-1,11-11,98-89,-125 113,-1 1,0 0,0-1,1 1,-1 0,0 0,0 0,1 0,-1 1,0-1,0 1,1-1,-1 1,0 0,0 0,0 0,0 0,0 0,0 0,0 0,0 1,-1-1,1 1,0-1,-1 1,0 0,1 0,-1 0,0 0,0 0,1 0,-2 0,1 0,0 0,0 0,-1 0,1 0,-1 1,0-1,1 2,9 17,41 21,-31-36</inkml:trace>
  <inkml:trace contextRef="#ctx0" brushRef="#br0" timeOffset="4431.779">3387 77,'19'-12,"1"1,1 1,0 1,0 0,1 2,7-2,-27 8,1 0,0-1,-1 1,1 0,0 0,-1 1,1-1,0 0,0 1,0 0,0 0,-1 0,1 0,0 0,0 0,0 1,0 0,-1-1,1 1,0 0,-1 0,1 0,0 1,-1-1,1 1,-1-1,0 1,0 0,0 0,1 0,-2 0,1 0,0 0,0 1,-1-1,1 1,-1-1,0 1,0 0,0-1,0 1,0 0,0 0,-1-1,0 1,1 0,-1 0,0 0,-38 97,38-96,1-1,-1 0,0 0,1 1,-1-1,1 0,0 0,0 0,1 1,-1-1,0 0,1-1,0 1,0 0,0 0,0-1,0 1,0-1,1 0,-1 0,1 0,2 2,30 42,-34-39,-2-1,1 1,-1 0,0-1,0 1,-1-1,0 0,0 1,0-1,-1 0,0 0,0-1,-1 1,1 0,-1-1,-1 0,1 0,-1 0,1-1,-1 1,-1-1,1 0,0-1,-1 1,0-1,0 0,0-1,0 1,0-1,-5 0,-11 5</inkml:trace>
  <inkml:trace contextRef="#ctx0" brushRef="#br0" timeOffset="4697.593">4205 105,'-43'38,"-39"33,-9 8,5-4,13-15,14-13,12-10,9-10,12-6,4-1,7-5</inkml:trace>
  <inkml:trace contextRef="#ctx0" brushRef="#br0" timeOffset="5079.285">4007 472,'24'-4,"-15"1,1 1,-1 1,1-1,-1 2,1-1,-1 1,1 1,-1-1,1 2,-1-1,7 3,-14-3,-1-1,0 0,1 1,-1-1,0 1,0 0,1-1,-1 1,0 0,0 0,0 0,0 0,0 0,0 0,0 0,0 0,0 0,0 0,-1 1,1-1,0 0,-1 0,1 1,-1-1,0 1,1-1,-1 0,0 1,0-1,0 1,0-1,0 0,0 1,0-1,0 1,-1-1,1 1,0-1,-1 0,1 1,-1-1,0 0,1 0,-1 1,0-1,0 1,-50 54,41-47,-21 42,31-50,0 0,0 0,0 1,0-1,0 0,0 0,0 0,0 0,1 0,-1 1,0-1,1 0,-1 0,1 0,-1 0,1 0,0 0,-1 0,1 0,0 0,0-1,-1 1,1 0,0 0,0-1,0 1,0 0,0-1,0 1,0-1,0 1,0-1,0 0,1 0,-1 1,0-1,0 0,0 0,0 0,0 0,1 0,-1 0,0 0,0-1,0 1,0 0,0 0,0-1,1 0,124-37,-105 31</inkml:trace>
  <inkml:trace contextRef="#ctx0" brushRef="#br0" timeOffset="6382.786">1665 1235,'1829'0,"-1574"-26,52-6,97 33,-380-1</inkml:trace>
  <inkml:trace contextRef="#ctx0" brushRef="#br0" timeOffset="8412.472">2737 1460,'-54'8,"1"2,0 2,1 3,0 2,-11 8,46-16,0 1,1 1,1 0,-1 1,2 0,0 2,0 0,1 0,1 1,1 0,0 1,1 1,0 0,2 0,0 0,0 1,2 1,-1 3,3-5,0-1,1 1,1 0,0 0,1 0,1 0,1 0,0 0,1 0,4 13,-3-23,-1-1,1 1,0-1,1 0,0 0,0 0,0-1,0 1,1-1,0 0,0-1,0 1,1-1,-1 0,1 0,0-1,0 1,1-1,-1-1,1 1,-1-1,1 0,0-1,2 1,15 2,0-1,0-1,0-2,0 0,0-1,11-3,-21 2,0-1,-1 0,0-1,0-1,0 0,0 0,-1-1,1-1,-2 0,1-1,8-7,-14 11,-1-1,0 1,0-1,-1 0,1 0,-1 0,0-1,-1 0,1 1,-1-1,0-1,-1 1,1 0,-1-1,0 1,-1-1,0 1,0-1,0 0,-1 1,0-1,0 0,-1 0,0 1,0-2,0 2,-1 1,0-1,0 0,0 1,-1 0,1-1,-1 1,-1 0,1 0,-1 1,0-1,0 1,0 0,0 0,-1 0,0 0,0 1,0 0,0 0,0 0,-1 1,1-1,-1 1,0 1,1-1,-1 1,0 0,0 0,0 1,0 0,0 0,0 0,0 1,0-1,-32 18,37-18,1 0,-1 0,1 0,-1 0,1 1,-1-1,1 0,-1 1,1-1,-1 0,1 1,-1-1,1 0,0 1,-1-1,1 1,-1-1,1 1,0-1,0 1,-1-1,1 1,0-1,0 1,0-1,-1 1,1-1,0 1,0 0,0-1,0 1,0-1,0 1,0-1,0 1,1 0,-1-1,0 1,0-1,0 1,1-1,-1 1,0-1,0 1,1-1,-1 1,0-1,1 1,-1-1,1 0,-1 1,0-1,1 0,-1 1,1-1,-1 0,1 1,-1-1,1 0,0 0,-1 0,1 0,-1 1,1-1,-1 0,1 0,0 0,0 0,16 3,0 0,0-1,1-1,-1 0,0-1,1-1,-1-1,0 0,1-2,-1 0,-1 0,-1 1,105-32,-100 31</inkml:trace>
  <inkml:trace contextRef="#ctx0" brushRef="#br0" timeOffset="9135.43">2934 2109,'148'-174,"43"-77,-182 238,-6 8,-1 0,1 0,0 1,0 0,0-1,1 1,-1 0,1 1,0-1,0 1,1 0,-1 0,1 0,2-1,-5 29,-42 165,45-105,-5-83,0 1,0-1,1 0,-1 0,1 0,0 0,0 1,-1-1,1 0,1 0,-1 0,0-1,0 1,1 0,-1 0,1-1,-1 1,1-1,0 1,0-1,0 0,0 0,-1 1,2-1,-1-1,0 1,0 0,0 0,0-1,0 1,1-1,-1 0,0 0,0 0,2 0,9-4,1-1,-1-1,-1 0,1-1,-1 0,0-1,-1-1,0 1,0-2,-1 0,0 0,-1 0,0-1,0-1,1-3,109-173,-119 189,0-1,0 1,0 0,0-1,1 1,-1-1,0 1,0 0,0-1,1 1,-1-1,0 1,1-1,-1 1,1-1,-1 1,0-1,1 1,-1-1,1 1,-1-1,1 0,-1 1,1-1,-1 0,1 0,0 1,-1-1,1 0,-1 0,1 0,0 0,-1 0,1 0,0 0,-1 0,1 0,-1 0,1 0,0 0,-1 0,1 0,-1-1,1 1,0 0,-1 0,1-1,-1 1,1 0,-1-1,1 1,-1 0,1-1,-1 1,0-1,1 1,-1-1,1 1,-1-1,0 0,-9 66,3 0,2 1,5 38,-1-80</inkml:trace>
  <inkml:trace contextRef="#ctx0" brushRef="#br0" timeOffset="9912.929">4092 1827,'-56'17,"47"-15,4-2,0 1,0 0,-1 0,1 0,0 1,0-1,0 1,0 1,1-1,-1 1,1-1,-1 1,1 0,0 1,0-1,0 1,-3 3,35 23,-22-27,66 55,-70-57,-1 1,1 0,-1-1,0 1,0 0,0 0,0 0,0 0,-1 0,1 0,0 0,-1 0,1 0,-1 0,0 0,0 0,0 0,0 1,0-1,0 0,-1 0,1 0,-1 0,1 0,-1 0,0 0,0 0,0 0,0 0,0 0,0-1,0 1,-1 0,1-1,-1 1,1-1,-1 1,0-1,1 0,-1 0,-1 1,-1 1,0 0,0-1,0 1,0-1,-1 0,1 0,-1-1,1 1,-1-1,0 0,1 0,-1-1,0 1,0-1,1 0,-1 0,0-1,0 1,1-1,-1 0,0-1,1 1,-1-1,1 0,-1 0,1 0,0 0,0-1,-4-2,-6-7</inkml:trace>
  <inkml:trace contextRef="#ctx0" brushRef="#br0" timeOffset="12015.669">1722 1460,'13'-15,"-8"10,-1-1,1 1,-1 0,1 0,1 0,-1 1,1 0,0 0,0 0,0 1,0-1,1 2,-1-1,1 1,0 0,4-1,-8 5,0 1,-1-1,1 0,-1 1,1 0,-1 0,0 0,0 0,0 0,0 0,-1 0,1 1,-1-1,0 1,0-1,0 1,0-1,-1 1,1 0,-1-1,0 1,0 0,0-1,-1 1,1-1,-1 1,-1 3,2 2,-30 230,-3 123,34-233,2-155,1 0,2 0,0 1,2 0,0 0,2 0,7-12,-16 35,19-45,2 1,3 1,1 2,2 0,14-15,32-46,-62 83,0 1,1 0,1 1,1 1,0 0,2 1,0 1,0 0,2 1,0 2,1-1,0 2,6-2,-10 10,-1 1,1 0,0 2,0 0,0 0,0 1,0 1,0 1,4 1,45 3,104-22,216-7,-361 18,0 1,1 0,-1 2,1 1,-1 1,1 1,-1 1,18 4,8 3,1-2,0-2,1-3,-1-1,44-7,120-23,122 30,-334-2,0 1,0-1,0 1,0 0,0 0,0 0,0 1,0-1,0 1,0-1,0 1,0 0,0 0,0 0,0 1,-1-1,1 1,-1-1,1 1,-1 0,1 0,-1 0,0 0,0 1,0-1,0 0,-1 1,1 0,0-1,-1 1,0 0,0 0,0-1,0 1,0 0,0 1,0 54,-2-52,0 1,1-1,0 1,0-1,0 1,1-1,0 1,0-1,1 1,-1-1,1 0,1 0,-1 0,1 0,9 7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29 339,'7'-4,"0"0,0 0,0 1,1 0,-1 0,1 1,0 0,0 0,0 1,0 0,0 0,0 1,0 0,8 1,-2-1,67 0,98-10,-21-8,-146 18</inkml:trace>
  <inkml:trace contextRef="#ctx0" brushRef="#br0" timeOffset="1485.139">0 537,'252'-29,"61"28,-267-9,-28 4</inkml:trace>
  <inkml:trace contextRef="#ctx0" brushRef="#br0" timeOffset="2155.191">339 0,'196'83,"33"26,-219-104,-1 1,-1-1,1 2,-1-1,0 1,-1 0,1 1,-1 0,-1 0,0 1,0-1,3 8,-9-13,0 0,0 0,0 1,-1-1,0 0,1 0,-1 0,0 0,0 0,-1 0,1 0,-1 0,1 0,-1 0,0-1,0 1,0-1,0 1,-1-1,1 0,-1 0,1 0,-1 0,0-1,0 1,0-1,1 1,-2-1,1 0,0 0,0 0,0-1,-2 1,-17 10,-12 11,2 2,1 0,1 3,-22 24,15-15,-195 158,221-181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6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2676 226,'-21'140,"-3"135,18-233,-2 0,-2-1,-1-1,-2 0,-16 33,15-58,10-19</inkml:trace>
  <inkml:trace contextRef="#ctx0" brushRef="#br0" timeOffset="448.928">2282 311,'23'-10,"1"2,0 0,1 2,-1 0,1 2,2 0,36-6,191-21,78-18,-257 43,-66 23,-10-12</inkml:trace>
  <inkml:trace contextRef="#ctx0" brushRef="#br0" timeOffset="4715.72">2169 1101,'140'-26,"201"12,55-21,-90 7,83 18,-378 10</inkml:trace>
  <inkml:trace contextRef="#ctx0" brushRef="#br0" timeOffset="5864.257">2366 1439,'12'-9,"0"1,1 0,0 1,0 1,0 0,1 0,0 1,7-1,-8 2,161-35,-122 39,-51 0,-1 1,1-1,0 0,0 1,0-1,-1 0,1 1,0-1,-1 1,1-1,0 1,-1 0,1-1,0 1,-1 0,1-1,-1 1,0 0,1 0,-1-1,0 1,1 0,-1 0,0 0,0 0,1 0,-1-1,0 1,0 0,0 0,0 0,0 0,0 0,-1-1,1 1,0 0,0 0,-1 0,1 0,0-1,-1 1,1 0,-1 0,1-1,-1 1,1 0,-1-1,0 1,1 0,-1-1,0 1,1-1,-1 1,0-1,0 0,0 1,-133 133,107-103,14-18,1 0,1 0,0 1,1 0,1 1,0 0,1 0,0 1,1 0,1 1,-1 7,6-21,0 0,1 0,0 0,0 0,0 0,0-1,0 1,0 0,1 0,-1 0,1 0,0-1,0 1,0 0,0-1,1 1,-1-1,1 1,-1-1,1 0,0 1,0-1,0 0,0 0,0 0,0-1,1 1,-1 0,1-1,-1 1,1-1,-1 0,1 0,0 0,0-1,-1 1,1 0,0-1,0 0,2 0,117-13,-103 6,-1 0,0-1,0-2,-1 1,0-2,-1 0,0-1,6-7,-5 4</inkml:trace>
  <inkml:trace contextRef="#ctx0" brushRef="#br0" timeOffset="6117.497">3213 1383,'-15'38,"-4"18,1 4,-1-4,2-5,4-8,5-6,3-14,2-11</inkml:trace>
  <inkml:trace contextRef="#ctx0" brushRef="#br0" timeOffset="6365.169">3467 1355,'-15'34,"-4"20,1 6,3-3,5-5,4-8,-3-10,1-12</inkml:trace>
  <inkml:trace contextRef="#ctx0" brushRef="#br0" timeOffset="6733.46">2959 1468,'15'-15,"0"1,1 1,1 0,0 1,0 1,1 0,1 1,0 2,0 0,0 0,1 2,1 1,-1 0,0 1,1 2,0 0,-9 3,0 0,0 1,-1 1,1 0,-1 0,1 1,-1 1,0 0,-1 0,1 1,0 1,105 38,-109-44,0 0,0 0,0-1,0 0,0 0,0-1,0 0,0 0,0 0,0-1,-1 0,1 0,-1-1,1 0,-1 0,2-2,5-6</inkml:trace>
  <inkml:trace contextRef="#ctx0" brushRef="#br0" timeOffset="7985.87">3749 480,'23'-8,"-6"0,0 1,1 1,-1 1,1 0,0 2,1 0,-1 1,10 0,-25 2,0 0,0 1,0-1,0 0,0 1,-1 0,1 0,0 0,0 0,0 0,-1 1,1-1,-1 1,1-1,-1 1,0 0,1 0,-1 0,0 0,0 1,0-1,-1 1,1-1,-1 1,1-1,-1 1,0 0,0 0,0-1,0 1,0 0,-1 1,1 102,-3-78,-5 430,-22-212,28-235,0 1,-1-1,0 1,-1-1,-1 0,1 0,-2 0,0 0,-5 8,14-78,13-65,6 1,21-60,-44 182,33-133,7 1,5 1,-34 103,-11 23,1-1,1 1,-1 0,1 0,0 0,0 0,1 0,0 0,0 0,0 1,1 0,0 0,0 0,0 0,0 0,1 1,0-1,0 1,0 1,0-1,1 1,-1 0,1 0,0 0,0 1,4-1,156 24,126-36,-186 4,402-48,-227 31,-158 45,-104-12</inkml:trace>
  <inkml:trace contextRef="#ctx0" brushRef="#br0" timeOffset="9337.822">4849 705,'-24'-2,"1"0,-1 1,0 2,0 0,0 2,1 0,-1 2,1 0,0 2,-13 5,18-2,0 0,1 0,0 2,1 0,0 1,0 1,2 0,0 1,0 1,2 0,0 0,1 1,0 1,2 0,0 1,1-1,-4 14,8-25,1 0,-1 1,1 0,0-1,1 1,0 0,0 1,1-1,0 0,0 0,1 1,0-1,1 0,0 0,0 1,0-1,1 0,1 0,-1 0,1-1,1 1,-1 0,1-1,0 0,1 0,0 0,0-1,0 0,1 0,0 0,6 4,-1-5,1 0,0-1,0 0,0-1,1 0,-1-1,1-1,-1 0,1 0,-1-1,1-1,0 0,-1-1,0 0,1-1,-1 0,0-1,0-1,-1 0,1 0,-1-1,0-1,-1 1,3-4,-7 7,-1-1,1 1,-1-1,0 0,0-1,-1 1,1-1,-1 0,0 0,-1-1,1 1,-1-1,0 0,0 0,-1 0,1 0,-1 0,-1 0,1-1,-1 1,0 0,-1-1,0 1,0-1,0 1,0-1,-1 1,0-1,-1 1,0 0,0-1,0 1,0 0,-1 0,0 1,0-1,-3-3,1 3,-1 1,1 0,-1 0,0 0,0 1,0 0,0 0,-1 1,0 0,1 0,-1 0,-1 1,1 0,0 0,0 1,-1 0,1 0,0 1,-1 0,1 0,-6 1,13-1,1 0,-1 0,1-1,0 1,-1 0,1 0,-1 0,1 0,0 0,-1 0,1 0,0 0,-1 0,1 0,0 0,-1 0,1 0,-1 1,1-1,-1 0,1 0,0 1,-1-1,1 0,-1 1,1-1,-1 1,1-1,-1 0,0 1,1-1,-1 1,1-1,-1 1,0 0,1-1,-1 1,0-1,0 1,0-1,1 1,-1 0,0-1,0 1,0 0,0-1,0 1,0-1,0 1,0 0,0-1,-1 1,1 0,0-1,0 1,0-1,-1 1,1-1,0 1,-1-1,1 1,0-1,-1 1,1-1,-1 1,1-1,-1 1,19 1,-1 0,0-1,1-1,-1 0,1-2,-1 0,0-1,11-3,62-7,-6 0,-59 7</inkml:trace>
  <inkml:trace contextRef="#ctx0" brushRef="#br0" timeOffset="37014.588">5273 791,'-9'11,"1"1,1-1,0 2,0-1,1 1,1 0,0 0,-2 12,2-11,-46 135,-16 5,178-371,-69 139,39-50,-77 124,-4 3,0 1,0-1,0 0,0 1,1-1,-1 0,0 1,0-1,1 0,-1 1,0-1,1 1,-1-1,0 1,1-1,-1 1,1-1,-1 1,1-1,-1 1,1-1,0 1,-1 0,1-1,-1 1,1 0,0 0,-1-1,1 1,0 0,-1 0,1 0,0 0,-1 0,1 0,0 0,0 0,-1 0,1 0,0 0,-1 0,1 1,-1-1,1 0,0 0,-1 1,1-1,0 0,-1 1,1-1,-1 1,1-1,-1 1,1-1,-1 1,0-1,1 1,-1-1,1 1,-1 0,0-1,0 1,1 0,-1 186,5-129,28-85,69-102,-8-4,-72 108,-22 26,0-1,-1 0,1 1,0-1,0 1,0-1,0 0,0 1,0-1,0 1,0-1,0 0,0 1,0-1,1 1,-1-1,0 0,0 1,0-1,0 0,1 1,-1-1,0 1,0-1,1 0,-1 0,0 1,0-1,1 0,-1 0,0 1,1-1,-1 0,0 0,1 0,-1 1,1-1,-1 0,0 0,1 0,-1 0,1 0,-1 0,0 0,1 0,-1 0,1 0,-1 0,0 0,1 0,-1 0,1 0,-1-1,0 1,1 0,-1 0,0 0,1-1,-1 1,0 0,1 0,-1-1,0 1,0 0,1-1,-1 1,0 0,1-1,-19 163,-1-17,18-142,0-1,0 1,0-1,0 1,1-1,-1 1,1 0,0-1,0 1,0 0,0-1,0 1,1-1,-1 1,1 0,-1-1,1 1,0-1,0 0,0 1,1-1,-1 0,0 1,1-1,-1 0,1 0,0 0,0 0,2 1,6-2</inkml:trace>
  <inkml:trace contextRef="#ctx0" brushRef="#br0" timeOffset="37542.855">5922 932,'-7'-1,"-1"2,1-1,0 1,-1 0,1 1,0-1,0 2,0-1,0 1,0 0,0 0,1 1,0 0,-1 0,2 0,-1 1,0 0,1 0,0 0,0 1,0 0,1 0,0 0,-3 7,7-10,0 1,0-1,1 1,-1-1,1 0,0 1,0-1,0 0,1 0,-1 1,1-1,-1 0,1-1,0 1,0 0,1 0,-1-1,0 1,1-1,0 0,-1 0,1 0,0 0,0 0,0-1,0 1,1-1,-1 0,0 0,0 0,1 0,-1 0,1-1,-1 0,1 1,2-2,24 12,-28-10,0 0,0 0,0-1,0 1,-1 1,1-1,0 0,-1 0,1 1,0-1,-1 0,0 1,1 0,-1-1,0 1,0 0,0 0,0-1,0 1,0 0,-1 0,1 0,-1 0,1 0,-1 0,0 0,0 0,0 0,0 0,0 1,0-1,0 0,-1 0,1 0,-1 0,1 0,-1 0,0-1,0 1,0 0,0 0,0 0,0-1,-1 1,1-1,0 1,-1-1,0 1,1-1,-1 0,0 0,0 1,-3 2,0 0,0 0,0-1,0 1,-1-1,0-1,1 1,-1-1,0 0,0 0,0 0,-1-1,1 0,0 0,0-1,-1 0,1 0,0 0,-1-1,1 0,0 0,0 0,0-1,0 0,0-1,0 1,-3-3,-5-7</inkml:trace>
  <inkml:trace contextRef="#ctx0" brushRef="#br0" timeOffset="-2917.172">475 705,'-1'-3,"1"-1,-1 0,1 1,-1-1,0 1,-1-1,1 1,0-1,-1 1,0 0,0 0,0 0,0 0,0 0,-1 0,0 0,1 1,-1-1,0 1,0 0,0 0,0 0,0 0,-1 1,1-1,-1 1,1 0,-1 0,1 0,-1 0,0 1,-118-3,106 8,0 0,0 1,0 1,1 0,0 1,0 1,1 0,0 1,0 1,2 0,-1 1,1 0,1 1,0 0,1 1,0 0,1 1,1 0,-6 13,12-23,-1 0,1 0,0 0,0 1,1-1,-1 1,1-1,0 1,1 0,-1 0,1-1,1 1,-1 0,1-1,0 1,0 0,0-1,1 1,0-1,0 0,0 1,1-1,-1 0,1 0,1-1,-1 1,1-1,0 1,-1-1,2 0,-1-1,0 1,1-1,0 0,0 0,2 1,3 0,-1 0,1 0,0-1,0-1,0 1,0-2,0 1,0-2,0 1,1-1,-1-1,0 0,0 0,0-1,0 0,0-1,0 0,0-1,-1 0,0 0,5-4,14-8,-2-1,0-1,-1-2,0-1,-2 0,6-9,127-136,-155 165,-1 0,0 0,1 0,-1 1,1-1,-1 0,1 1,-1-1,1 0,0 1,-1-1,1 1,0-1,-1 1,1-1,0 1,0-1,0 1,-1 0,1-1,0 1,0 0,0 0,0 0,-1-1,1 1,0 0,0 0,0 0,0 1,0-1,0 0,-1 0,1 0,0 1,0-1,0 0,-1 1,1-1,0 1,0-1,-1 1,1-1,0 1,-1-1,1 1,0 0,-1-1,1 1,-1 0,1-1,-1 1,0 0,1 0,-1 0,0-1,1 1,-1 0,0 0,0 1,4 58,-4-54,0 9,0 0,0 1,2-1,0 0,0 0,1 0,1 0,1-1,0 0,1 1,0-2,1 1,3 3,57 56,-49-65</inkml:trace>
  <inkml:trace contextRef="#ctx0" brushRef="#br0" timeOffset="39410.427">503 141,'-1'-1,"0"0,0 0,0 0,1-1,-1 1,0 0,0-1,1 1,-1 0,0-1,1 1,0-1,-1 1,1-1,0 1,0-1,-1 1,1-1,1 1,-1-1,0 1,0-1,0 1,1-1,-1 1,1-1,-1 1,1 0,0-1,-1 1,1 0,0-1,0 1,0 0,0 0,0 0,0 0,0 0,1-1,52-35,-38 29,1 0,0 1,0 1,1 1,-1 0,1 1,0 1,12 0,-29 3,1 0,0 0,0 0,-1 0,1 0,0 0,0 0,-1 1,1-1,0 0,-1 1,1 0,0-1,-1 1,1 0,-1 0,1 0,-1 0,1 0,-1 0,0 0,0 0,0 1,1-1,-1 1,0-1,0 0,-1 1,1 0,0-1,0 1,-1-1,1 1,-1 0,0 0,1-1,-1 1,0 0,0 0,0-1,0 1,0 0,-1 0,1-1,0 1,-1 0,1-1,-1 1,0 0,1-1,-1 1,0-1,0 1,0-1,0 0,0 1,-1-1,1 0,0 0,-1 0,1 0,-1 1,-23 22,21-21,0-1,1 1,-1 0,1 0,0 0,0 1,0-1,0 1,0 0,1-1,0 1,0 0,0 1,0-1,1 0,-1 0,1 1,0 1,2-3,1-1,0 1,-1-1,1 1,0-1,1 0,-1 0,0 0,1 0,-1 0,1 0,-1-1,1 1,0-1,0 1,-1-1,1 0,0-1,0 1,3 0,7 4,-9-4,-1 1,1-1,-1 1,0-1,1 1,-1 0,0 0,0 1,0-1,-1 1,1-1,-1 1,1 0,-1 0,0 0,0 0,0 0,0 0,-1 1,0-1,1 1,-1-1,0 1,0-1,-1 1,1 0,-1-1,0 1,0 0,0 0,0-1,-1 1,0 0,1-1,-1 1,-1-1,1 1,0-1,-1 1,0-1,1 0,-1 0,-1 0,1 0,0 0,-1 0,1-1,-1 1,0-1,-99 52,76-47</inkml:trace>
  <inkml:trace contextRef="#ctx0" brushRef="#br0" timeOffset="39692.666">1181 0,'-39'48,"-12"21,-2 3,2-6,11-9,7-10,4-7,2-7,7-3,0-2,0-2,3-4</inkml:trace>
  <inkml:trace contextRef="#ctx0" brushRef="#br0" timeOffset="43349.664">1097 254,'161'-27,"-127"19,-33 7,1 0,-1 1,0-1,1 1,-1-1,1 1,-1 0,1-1,-1 1,1 0,-1 0,1 0,-1 0,1 1,-1-1,1 0,-1 0,0 1,1-1,-1 1,1 0,-1-1,0 1,0 0,1 0,-1-1,0 1,0 0,0 0,0 0,0 1,0-1,0 0,0 0,0 1,-1-1,1 0,0 1,-1-1,1 0,-1 1,0-1,1 1,-1-1,0 1,0-1,0 1,0-1,0 1,0-1,-1 1,1-1,0 0,-1 1,1-1,-1 1,1-1,-1 0,0 1,1-1,-1 0,0 0,0 1,-1-1,-21 33,-9 28,34-60,1 1,-1 0,0-1,1 1,-1-1,1 0,0 0,0 0,0 0,0 0,0-1,0 1,0-1,0 0,1 0,-1 0,1-1,-1 1,0-1,1 1,-1-1,1 0,-1 0,1-1,-1 1,1-1,0 0,3 1,7-1,0 0,0-1,0-1,0 0,0-1,-1-1,0 0,0 0,0-1,0-1,-1 0,0-1,-1 0,0-1,0 0,6-7,-1-2</inkml:trace>
  <inkml:trace contextRef="#ctx0" brushRef="#br0" timeOffset="50702.945">1378 847,'5'0,"6"0,6 0,6 0,2 0,3 0,1 0,0 0,1 0,-1 0,0 0,0 0,0 0,-1 0,0 0,0 0,-9 0,-9 0</inkml:trace>
  <inkml:trace contextRef="#ctx0" brushRef="#br0" timeOffset="51682.53">1462 1072,'396'0,"-366"-11,-34 5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14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86 225,'11'5,"1"0,1-1,-1-1,1 0,-1 0,1-2,0 1,0-2,-1 0,1 0,0-1,0-1,-1 0,1 0,7-4,21-1,1 2,-1 2,1 1,40 5,-12-2,-58-1</inkml:trace>
  <inkml:trace contextRef="#ctx0" brushRef="#br0" timeOffset="301.248">0 536,'53'-5,"22"-1,3 0,-6 1,-12 2,-10 0,-10 2,-6 1,-4 0,-8 0</inkml:trace>
  <inkml:trace contextRef="#ctx0" brushRef="#br0" timeOffset="988.574">453 0,'50'20,"199"108,-246-126,0 0,-1 0,1 1,-1-1,1 1,-1-1,0 1,0 0,0 0,0 0,0 0,-1 0,0 0,1 0,-1 1,0-1,0 1,-1-1,1 0,-1 1,0-1,0 1,0-1,0 1,-1-1,1 1,-1-1,0 1,0-1,0 0,0 0,-1 1,1-1,-1 0,0 0,-78 100,-329 221,386-276,25-34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51,'-6'-5,"-1"-1,1 2,-1-1,1 1,-1 0,0 0,-1 1,1 0,-1 0,1 1,-1 0,0 0,0 1,0 0,0 0,0 1,0 0,0 0,0 1,0 0,0 1,0-1,0 1,1 1,-1 0,1 0,0 0,0 1,-5 3,-22 13,0 0,2 3,0 0,2 3,-4 4,25-22,1 1,0 1,1-1,0 1,0 1,1-1,0 1,1 0,0 0,1 1,0-1,1 1,0 0,1 0,0 0,1 0,0 1,1 9,1-15,0-1,0 0,0 1,1-1,0 0,0 0,0 0,1 0,0-1,0 1,0-1,1 1,0-1,0 0,0 0,0-1,1 1,0-1,0 0,0-1,0 1,1-1,0 0,-1 0,1-1,0 1,0-1,1-1,-1 1,0-1,0 0,7 0,1 0,-1-1,1-1,0 0,-1-1,1-1,-1 0,0 0,0-1,0-1,0 0,-1-1,1 0,-2-1,1-1,-1 0,0 0,0-1,-1 0,0-1,44-39,-1-2,-3-2,2-7,122-129,-149 169,-25 20,0-1,1 1,-1 0,0-1,1 1,-1 0,0 0,1-1,-1 1,1 0,-1 0,0 0,1-1,-1 1,1 0,-1 0,0 0,1 0,-1 0,1 0,-1 0,1 0,-1 0,1 0,-1 0,0 0,1 0,-1 0,1 0,-1 0,1 1,-1-1,0 0,1 0,-1 1,0-1,1 0,-1 0,0 1,1-1,-1 0,0 1,1-1,-1 0,0 1,0-1,0 1,1-1,-1 0,0 1,0-1,0 1,0-1,0 1,0-1,0 0,0 1,0-1,0 1,0-1,0 1,0-1,0 1,0-1,0 0,0 1,-21 107,16-96,1-1,1 1,0 0,0 0,1 0,1 1,0-1,1 0,0 1,1-1,0 0,1 0,1 0,-1 0,2 0,0 0,0-1,4 7,81 73,-70-78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7,'33'-5,"26"3,8 3,-3 0,-8 0,-8 1,-8-1,-5-1,-5 1,-2-1,-1 0,-10 0,-8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44.9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504 51,'0'-2,"0"0,0 0,0 0,-1 0,1 0,-1 0,1 0,-1 0,0 0,1 0,-1 0,0 0,0 0,-1 0,1 1,0-1,0 1,-1-1,1 1,-1-1,1 1,-1 0,0-1,0 1,1 0,-1 0,0 1,0-1,0 0,0 1,0-1,0 1,0-1,0 1,0 0,0 0,-1 0,1 0,0 0,0 0,0 1,0-1,0 1,0 0,-94 29,73-21,0 2,0 1,1 1,0 0,2 2,-1 0,2 2,0 0,1 1,1 1,0 0,2 2,0 0,1 0,2 1,0 1,1 0,1 1,1 0,8-18,1 0,0 1,-1-1,2 0,-1 0,1 0,0 0,0 0,1 0,0 0,0 0,0 0,1 0,-1-1,2 0,-1 1,0-1,1 0,0-1,0 1,1-1,-1 1,1-1,0 0,0-1,0 0,0 1,1-1,-1-1,1 1,0-1,0 0,0-1,0 1,0-1,0 0,0-1,2 1,22 3,-1-1,1-2,0-1,0-1,-1-1,18-4,4-12,-33 6</inkml:trace>
  <inkml:trace contextRef="#ctx0" brushRef="#br0" timeOffset="314.693">532 277,'-44'5,"-18"1,-4 0,5-1,7-2,18-1,16 4,15 1,9-1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1,'38'5,"37"2,10-1,-4-6,-11-3,-13-1,-11 0,-9 1,-6 1,-3 1,-2 0,-5 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2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973 506,'-10'260,"-7"-173,7-41,2 1,1-1,3 1,2 4,3-40</inkml:trace>
  <inkml:trace contextRef="#ctx0" brushRef="#br0" timeOffset="302.719">495 619,'310'-22,"217"15,-448 7,35 18,-95-13</inkml:trace>
  <inkml:trace contextRef="#ctx0" brushRef="#br0" timeOffset="1147.508">466 1324,'39'-9,"2"1,-1 1,0 3,1 1,0 3,0 0,0 3,178-8,139-41,-308 42,-43 7,-7 3</inkml:trace>
  <inkml:trace contextRef="#ctx0" brushRef="#br0" timeOffset="1983.205">579 1550,'13'-10,"0"0,0 1,1 0,1 1,-1 0,1 1,1 1,-1 0,1 2,12-3,15-6,19 5,-61 8,0 0,1 1,-1-1,0 0,0 1,0-1,0 1,0 0,0-1,0 1,0 0,0-1,0 1,0 0,0 0,0 0,0 0,-1 0,1 0,0 0,-1 0,1 0,-1 0,1 0,-1 0,1 0,-1 1,0-1,0 0,0 0,1 0,-1 1,0-1,-1 0,1 0,0 0,0 1,0-1,-1 0,1 0,-1 0,1 0,-1 1,1-1,-1 0,1 0,-1 0,0 0,0 0,-8 16,-1 0,-1 0,-1-1,-1 0,0-1,0-1,-2 0,-5 4,-65 73,74-76,6-11,0 1,1 1,0-1,0 1,0-1,1 1,-1 0,1 1,1-1,-1 0,1 1,1-1,-1 1,1 0,0-1,0 1,1 7,2-11,1 0,0 0,0 0,0 0,0-1,1 1,-1-1,1 0,-1 0,1 0,0 0,0 0,-1-1,1 0,0 0,1 0,-1 0,0-1,0 0,0 0,0 0,0 0,1 0,-1-1,1 0,1 1,187-29,-181 26</inkml:trace>
  <inkml:trace contextRef="#ctx0" brushRef="#br0" timeOffset="6721.452">1256 1664,'5'0,"1"4,0 7,-1 6,-2 5,0 4,-2 2,-1 1,0 0,-5 1,-1-1,-1 0,2 0,2-5</inkml:trace>
  <inkml:trace contextRef="#ctx0" brushRef="#br0" timeOffset="6971.887">1538 1550,'-10'39,"-2"16,0 5,2-3,3-7,3-7,2-6,1-9</inkml:trace>
  <inkml:trace contextRef="#ctx0" brushRef="#br0" timeOffset="7399.988">1115 1748,'53'-43,"2"3,1 2,25-10,-75 44,0 0,0 1,1 0,-1 0,1 0,-1 1,1 0,0 1,0-1,0 1,0 1,0-1,0 1,0 0,0 1,0 0,0 0,0 0,0 1,0 0,-1 0,1 1,3 1,16 12,-22-12,0 0,1-1,-1 1,1-1,0 0,0 0,0-1,0 1,1-1,-1-1,1 1,-1-1,1 0,-1 0,1 0,0-1,0 0,-1 0,1 0,0-1,-1 0,1 0,0 0,1-1,6-8</inkml:trace>
  <inkml:trace contextRef="#ctx0" brushRef="#br0" timeOffset="9150.045">1680 337,'22'-14,"-5"2,0 1,1 1,0 0,1 1,0 1,0 1,0 1,1 0,0 2,16-2,-32 6,1 1,-1 0,1 0,-1 0,0 0,1 1,-1-1,0 1,0 0,0 1,0-1,0 1,-1-1,1 1,-1 0,0 1,1-1,-1 0,-1 1,1 0,-1 0,1 0,-1 0,0 0,0 0,-1 0,1 1,0 3,22 131,-24-134,31 476,-32-55,-26-148,-1-60,-1-47,29-170,0 1,1 1,-1-1,1 0,-1 1,0-1,0 0,0 0,0 1,0-1,0 0,-1 1,1-1,-1 0,0 0,0 0,0 1,0-1,0 0,0 0,0 0,-1-1,1 1,-1 0,1 0,-1-1,1 1,-1-1,0 1,0-1,0 0,0 0,0 0,0 0,0 0,-1 0,1-1,0 1,0-1,-3 1,-47-8,25 2,0 2,-1 0,1 2,-1 1,1 1,-1 1,-22 6,26-2</inkml:trace>
  <inkml:trace contextRef="#ctx0" brushRef="#br0" timeOffset="10007.762">381 309,'-2'-4,"-1"1,-1 0,1 0,0 0,-1 0,0 1,1-1,-1 1,0 0,0 0,0 1,-1-1,1 1,0 0,0 0,-1 0,1 0,-1 1,1 0,-1 0,1 0,-1 0,1 1,0 0,-1 0,1 0,0 0,-1 1,1-1,0 1,0 0,0 1,1-1,-1 1,0-1,-1 3,-10 14,1 0,1 1,1 1,1 0,1 0,0 1,2 1,1-1,0 1,1 5,-13 65,3 0,5 1,4 1,4 0,9 84,-4-3,-2 195,-3-320,-3 0,-2-1,-2 0,-10 25,15-54,-2-2,6-17,0-1,0 0,0 1,0-1,0 1,0-1,0 1,1 0,-1-1,0 1,1 0,0-1,-1 1,1 0,0 0,0 0,0-1,0 1,0 0,0 0,1-1,-1 1,0 0,1 0,0-1,-1 1,1-1,0 1,0 0,0-1,0 1,0-1,0 0,0 1,0-1,1 0,-1 0,0 0,1 0,0 1,118 3,-79-8,103-21,-120 20</inkml:trace>
  <inkml:trace contextRef="#ctx0" brushRef="#br0" timeOffset="11850.592">2187 110,'16'-12,"0"-1,0 2,1 0,0 1,1 0,0 2,1 0,-1 1,1 1,2 1,54-4,-74 9,0 0,1 1,-1-1,1 0,-1 1,1-1,-1 0,0 1,1 0,-1-1,0 1,1 0,-1 0,0 0,0-1,0 1,0 1,0-1,0 0,0 0,0 0,0 0,-1 1,1-1,0 0,-1 1,1-1,-1 0,1 1,-1-1,0 1,0-1,1 1,-1-1,0 0,0 1,0-1,-1 1,1-1,0 1,-1-1,1 1,-1-1,1 0,-1 1,1-1,-1 1,-6 12,-1 0,0-1,0 1,-2-2,1 1,-2-1,1-1,-2 0,0 0,0-1,-4 2,-44 42,44-39,-40 60,57-73,0 0,0-1,1 1,-1 0,0 0,1-1,-1 1,1-1,-1 0,1 1,0-1,-1 0,1 0,0 0,0 0,0 0,0 0,0 0,0-1,0 1,0-1,0 0,0 1,0-1,0 0,0 0,1-1,-1 1,0 0,0 0,2-2,-1 3,116-4,-93 2</inkml:trace>
  <inkml:trace contextRef="#ctx0" brushRef="#br0" timeOffset="12106.77">2865 139,'-39'39,"-21"21,-7 6,5-8,12-9,10-9,7-10,9-6,3-3,2 1,3 1,4-3</inkml:trace>
  <inkml:trace contextRef="#ctx0" brushRef="#br0" timeOffset="12632.895">2667 477,'39'-13,"-16"4,1 0,-1 2,1 1,1 1,-1 1,1 0,-1 2,12 2,-35-1,0 1,0 0,0-1,0 1,0 0,1 0,-1 0,0 0,0 0,0 0,0 0,0 0,0 1,0-1,0 0,0 1,0-1,0 0,0 1,0 0,0-1,-1 1,1-1,0 1,0 0,0-1,-1 1,1 0,0 0,-1 0,1 0,-1 0,1 0,-1-1,1 1,-1 0,0 0,1 1,-1-1,0 0,0 0,0 0,0 0,0 0,0 0,0 0,0 0,0 0,0 0,-1 0,1 0,0 0,-1 0,1 0,-1 0,1 0,-1 0,0 0,1-1,-1 1,-48 50,44-46,-5 4,-34 37,43-45,0 1,1-1,-1 1,0-1,1 0,0 1,-1-1,1 1,0-1,-1 1,1-1,0 1,0 0,0-1,1 1,-1-1,0 1,1-1,-1 1,0-1,1 1,0-1,-1 0,1 1,0-1,0 0,0 1,0-1,0 0,0 0,0 0,0 0,0 0,0 0,1 0,-1 0,0-1,1 1,39 19,-37-19,0-1,0 1,0 0,0 1,0-1,0 1,-1-1,1 1,-1 0,1 1,-1-1,0 1,1-1,-1 1,-1 0,1 0,0 0,-1 1,0-1,1 0,-1 1,-1 0,1-1,0 1,-1 0,0 0,0 0,0 0,0 1,-4-1,1 1,-1-1,0 0,0 0,0 0,0 0,-1 0,0-1,1 1,-1-1,-1 0,1 0,0-1,-1 1,1-1,-1 0,0 0,0-1,0 1,0-1,0 0,0-1,-3 1,-45 4,29-5</inkml:trace>
  <inkml:trace contextRef="#ctx0" brushRef="#br0" timeOffset="15621.517">3626 676,'-11'-7,"0"0,0 1,-1 1,0 0,0 0,-1 1,1 1,-1 0,0 1,0 0,0 1,0 1,-12 0,18 4,0-1,0 1,0 1,0-1,1 1,0 0,0 1,0 0,1-1,0 2,0-1,0 1,1-1,0 1,0 1,1-1,0 0,0 1,1-1,0 1,0 0,0 4,-8 17,-64 240,4 16,37-59,33-223,-1-1,0 1,1-1,-1 1,1 0,0-1,0 1,0 0,0-1,1 1,-1-1,1 1,-1 0,1-1,0 1,0-1,0 1,0-1,1 0,-1 0,1 1,-1-1,1 0,0 0,-1 0,1-1,0 1,0 0,1-1,-1 1,0-1,0 0,1 1,-1-1,1-1,-1 1,1 0,-1 0,3-1,114-22,108-9,-192 41,-29-4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50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363 592,'-4'-3,"0"-1,-1 1,1 0,-1 0,1 0,-1 1,0-1,0 1,0 1,0-1,-1 1,1-1,0 1,-1 1,1-1,-1 1,1 0,0 0,-1 1,1 0,-1 0,1 0,0 0,0 1,0 0,-1 0,2 0,-1 1,-2 1,-6 3,0 1,0 0,1 1,1 1,-1 0,1 0,1 1,0 1,1 0,-2 3,-1 3,0 0,2 1,1 0,0 1,1 0,1 0,1 1,1 0,-2 17,7-27,1 1,0 0,1-1,0 1,0-1,1 1,1-1,0 0,0 0,1-1,1 1,0-1,0 0,1-1,0 0,0 0,1 0,0-1,1 0,0 0,0-1,5 2,0-3,0-1,0 0,1-1,-1-1,1 0,0-1,0-1,0 0,0-1,0-1,0 0,0-1,4-2,-8 3,-1-2,0 0,0 0,0-1,-1 0,1 0,-1-1,0-1,0 1,-1-1,1-1,-1 0,0 0,-5 4,-1 1,1-1,0 1,-1-1,0 0,0 0,0 0,0 0,0 0,0-1,-1 1,1 0,-1-1,0 1,0-1,-1 1,1-1,-1 0,1 1,-1-1,0 0,-1 1,1-1,-1 0,1 1,-1-1,0 1,0-1,-1 1,1-1,-1 1,0 0,1 0,-2 0,1 0,0 0,-2-1,-3-3,0 0,-1 1,1 0,-1 0,-1 1,1 0,-1 1,0 0,0 0,0 1,-1 0,1 0,-1 1,1 1,164 3,-66-2,-64 0</inkml:trace>
  <inkml:trace contextRef="#ctx0" brushRef="#br0" timeOffset="1667.106">758 1213,'109'-144,"104"-103,-213 246,0 0,0 0,0 0,1 0,-1 0,1 1,-1-1,0 0,1 0,0 0,-1 0,1 0,-1 1,1-1,0 0,0 1,-1-1,1 0,0 1,0-1,0 1,0-1,0 1,-1 0,1-1,0 1,0 0,0 0,0 0,0-1,0 1,0 0,0 0,0 0,0 1,0-1,0 0,0 0,0 0,0 1,0-1,0 0,0 1,0-1,0 1,-1 0,1-1,0 1,0-1,-1 1,1 0,0 0,-1-1,1 1,0 0,-1 0,1 0,-1 0,0 0,1-1,-1 2,3 164,-4-164,1-1,0 0,-1 0,1 0,0 1,0-1,0 0,0 0,0 1,0-1,1 0,-1 0,0 0,1 1,-1-1,1 0,-1 0,1 0,-1 0,1 0,0 0,-1 0,1 0,0 0,0 0,0 0,0 0,0-1,0 1,0 0,0-1,0 1,0-1,0 1,0-1,0 1,1-1,-1 0,0 0,0 1,1-1,-1 0,0 0,0 0,0 0,1-1,-1 1,0 0,0 0,0-1,1 1,-1-1,0 1,0-1,0 1,0-1,13-9,0-1,-1 0,0 0,-1-2,-1 1,0-2,-1 1,0-1,1-4,34-43,74-86,-119 148,0-1,0 1,0-1,0 1,0-1,1 1,-1-1,0 1,0-1,1 1,-1-1,0 0,1 1,-1-1,0 1,1-1,-1 0,0 1,1-1,-1 0,1 1,-1-1,1 0,-1 0,1 0,-1 1,1-1,-1 0,1 0,-1 0,1 0,-1 0,1 0,-1 0,1 0,-1 0,1 0,-1 0,1 0,-1 0,1 0,-1-1,1 1,-1 0,1 0,-1-1,0 1,1 0,-1 0,1-1,-1 1,0 0,1-1,-1 1,0-1,1 1,-1-1,0 1,1 0,-1-1,0 1,0-1,0 1,0-1,0 1,1-1,-1 1,-8 41,0-19,1 1,2-1,0 1,1 0,2 0,0 0,1 0,2 0,0 1,1-1,5 17,-1-16</inkml:trace>
  <inkml:trace contextRef="#ctx0" brushRef="#br0" timeOffset="2154.129">1886 988,'-14'1,"-1"0,1 1,-1 1,1 0,0 1,0 0,0 1,1 1,-1 0,1 1,1 1,-6 3,17-10,0-1,-1 0,1 1,0-1,0 1,0-1,0 1,0 0,0-1,0 1,0 0,0 0,0 0,0 0,0-1,1 1,-1 0,0 1,1-1,-1 0,0 0,1 0,0 0,-1 0,1 1,0-1,-1 0,1 0,0 0,0 1,0-1,0 0,0 0,0 1,1-1,-1 0,0 0,1 0,-1 1,0-1,1 0,0 0,-1 0,1 0,0 0,-1 0,1 0,0 0,0 0,0 0,0 0,0-1,0 1,25 15,-21-15,-1 1,1 0,-1 0,0 0,0 0,0 1,0-1,0 1,-1 0,1 0,-1 1,0-1,0 1,0 0,0-1,-1 1,0 0,1 1,-1-1,-1 0,1 0,-1 1,1-1,-1 1,0 3,-4-4,0 0,0 0,0 0,0-1,-1 1,1-1,-1 1,0-1,0 0,0-1,-1 1,1-1,0 0,-1 0,0 0,1-1,-1 1,0-1,0 0,0 0,0-1,-3 0,-60-12,53 1</inkml:trace>
  <inkml:trace contextRef="#ctx0" brushRef="#br0" timeOffset="8775.131">1802 282,'650'0,"-649"0,0-1,0 1,0 0,1 0,-1 0,0-1,0 1,0 1,0-1,0 0,0 0,0 0,0 0,0 1,0-1,1 1,-1-1,-1 0,1 1,0 0,0-1,0 1,0 0,0-1,0 1,-1 0,1 0,0 0,-1-1,1 1,0 0,-1 0,1 0,-1 0,0 0,1 0,-1 0,0 1,1-1,-1 0,0 0,0 0,0 0,0 0,0 0,0 0,-1 0,1 1,0-1,0 0,-1 0,1 0,-1 0,1 0,-1 0,1 0,-1-1,0 1,1 0,-1 0,0 0,0 0,1-1,-2 1,-10 17,-26 63,31 185,-72 124,31-141,37-148,9-99,0 0,1 0,-1-1,-1 1,1-1,0 1,0-1,0 0,-1 0,1 0,-1 0,1 0,-1 0,1-1,-1 1,1-1,-1 0,0 0,1 0,-1 0,1 0,-1 0,0-1,1 1,-1-1,1 0,-3-1,-6 1,-161 20,147-17</inkml:trace>
  <inkml:trace contextRef="#ctx0" brushRef="#br0" timeOffset="9259.068">2930 0,'-4'10,"-7"17,-2 9,2 3,-2 0,1-2,3-3,-3-1,2-3,2-1,-3-5,2-3,1 1,-2-4,0 0,2 2,3-3</inkml:trace>
  <inkml:trace contextRef="#ctx0" brushRef="#br0" timeOffset="9503.433">3297 112,'-38'39,"-27"26,-8 8,5-4,8-9,15-10,14-14</inkml:trace>
  <inkml:trace contextRef="#ctx0" brushRef="#br0" timeOffset="9987.173">3213 452,'16'-7,"150"-46,-165 52,1 0,-1 1,0-1,1 0,-1 1,1-1,-1 1,1 0,-1-1,1 1,-1 0,1 0,-1 0,1 0,-1 0,1 1,-1-1,1 0,-1 1,1-1,-1 1,1-1,-1 1,1 0,-1-1,0 1,0 0,1 0,-1 0,0 0,0 0,0 0,0 1,0-1,0 0,0 0,-1 1,1-1,0 1,-1-1,1 1,-1-1,1 0,-1 1,0-1,0 1,0 0,0-1,0 1,0-1,0 1,0-1,0 1,-1-1,1 1,-1-1,1 1,-1-1,1 0,-1 1,0-1,0 0,0 1,0-1,-87 71,18-21,69-51,0 1,0 0,0-1,0 1,0 0,0 0,1 0,-1 0,0 0,1 0,-1 0,0 0,1 0,-1 0,1 0,0 0,-1 0,1 1,0-1,0 0,-1 0,1 0,0 1,0-1,1 0,-1 0,0 0,0 1,0-1,1 0,-1 0,1 0,-1 0,1 0,-1 0,1 0,0 0,-1 0,1 0,0 0,0 0,0 0,0 0,0-1,-1 1,1 0,1-1,-1 1,0-1,0 1,0-1,0 1,0-1,0 0,1 1,-1-1,0 0,16 4,-11-3,0 0,0 0,0 0,-1 1,1 0,0 0,-1 1,1-1,-1 1,1 0,-1 1,0-1,-1 1,1 0,-1 0,1 1,-1-1,-1 1,1 0,-1 0,3 3,-6-5,1-1,0 1,-1-1,1 1,-1-1,0 1,0-1,0 1,0-1,0 1,-1 0,1-1,-1 0,0 1,1-1,-1 1,0-1,0 0,-1 1,1-1,0 0,-1 0,0 0,1 0,-1 0,0-1,0 1,0 0,0-1,0 1,0-1,-1 1,-77 35,66-32,0-2,1 1,-1-2,-1 0,1-1,0 0,0-1,-1 0,1-1,0-1,0-1,0 1,-6-4,2-1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07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28,'312'-1,"-126"-25,-179 29,-7 3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07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1,'39'4,"21"-2,12-2,-3-2,-8 1,-10 0,-8 0,-7 0,-10 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12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1045,'-11'-3,"-1"0,1 1,-1 1,1 0,-1 0,1 1,-1 1,0 0,1 0,0 1,-1 1,1 0,0 0,0 1,0 1,1 0,0 0,0 1,0 0,-4 4,-8 7,0 0,1 2,1 0,1 1,1 1,1 1,1 1,-1 2,7-11,1 0,1 1,0 0,1 0,0 1,2 0,0 0,0 1,2-1,0 1,0 0,2 0,0 0,1 0,1-1,1 1,0 0,1 0,2 4,-3-15,1-1,0 1,1 0,-1-1,1 0,0 0,0 0,1 0,0-1,0 1,0-1,0-1,0 1,1-1,-1 0,1 0,0 0,0-1,0 0,1 0,-1 0,2-1,146 9,-139-11,3 1,0-1,1-1,-1 0,0-2,0 0,-1-1,1-1,-1 0,0-2,-1 0,0 0,0-2,-1 0,9-7,-22 14,1 0,0 0,-1 0,0 0,0-1,0 1,0-1,0 0,-1 1,1-1,-1 0,0 0,0 0,-1 0,1 0,-1 0,0 0,0 0,0 0,0 0,-1 0,0 0,0 0,0 1,0-1,0 0,-1 0,0 1,0-1,0 1,0-1,0 1,-1 0,1 0,-1 0,0 0,0 0,0 1,0-1,-1 1,1 0,0 0,-1 0,0 1,1-1,-1 1,0 0,-1-1,-5-3,0 0,0 0,-1 1,1 0,-1 1,0 0,0 1,0 0,0 0,0 1,0 1,-1 0,1 1,0 0,0 0,-6 3,7 7,34-9,337-80,-234 56,-105 26</inkml:trace>
  <inkml:trace contextRef="#ctx0" brushRef="#br0" timeOffset="696.408">822 1722,'367'-327,"-217"152,-150 175,0 1,0-1,0 1,0-1,0 0,0 1,0-1,0 1,1-1,-1 0,0 1,0-1,0 0,1 1,-1-1,0 0,1 1,-1-1,0 0,0 0,1 1,-1-1,0 0,1 0,-1 0,1 1,-1-1,0 0,1 0,-1 0,1 0,-1 0,0 0,1 0,-1 0,1 0,-1 0,0 0,1 0,-1 0,1 0,-1 0,0 0,1 0,-1 0,1-1,-1 1,0 0,1 0,-1-1,0 1,1 0,-1 0,0-1,1 1,-8 39,7-38,-4 9,0 0,1-1,0 1,1 0,0 1,1-1,0 0,0 0,1 1,0-1,1 0,0 1,1-1,0 0,1 0,0 0,0 0,1-1,0 1,1-1,0 0,1 0,1 1,-4-8,1 0,-1 0,1 0,-1-1,1 1,0-1,0 0,0 0,0-1,0 1,0-1,0 0,0 0,0 0,0 0,0-1,0 1,0-1,0 0,0 0,0-1,-1 1,1-1,0 0,1-1,86-60,-54 27,-2-2,-1-2,-2-1,17-30,-26 45,-32 54,8-25,-13 28,2 0,1 0,2 1,1 0,1 1,2 0,0 22,11 52,0-89</inkml:trace>
  <inkml:trace contextRef="#ctx0" brushRef="#br0" timeOffset="1180.267">2148 1525,'-1'-2,"-1"0,1 0,-1 0,1 1,-1-1,0 0,0 1,0 0,0-1,0 1,0 0,0 0,0 0,0 0,0 0,-1 1,1-1,0 1,0-1,-1 1,1 0,0 0,-1 0,1 0,-1 0,0 0,1-1,0 0,0 0,-1 1,1-1,0 1,0-1,-1 1,1 0,0 0,0 0,-1 0,1 0,0 0,0 1,-1-1,1 1,0-1,0 1,0 0,0 0,0 0,0 0,0 1,0-1,0 0,0 1,1-1,-1 1,1 0,-1-1,1 1,0 0,-1 0,1 0,0 0,0 0,0 0,1 0,-1 1,0-1,1 0,0 0,-1 1,1-1,0 0,0 0,0 1,0-1,1 0,-1 0,1 1,-1-1,1 2,87 56,-9 9,-78-67,1 0,0 0,-1 0,0 0,1 0,-1 1,0-1,0 0,0 1,-1-1,1 0,-1 1,1-1,-1 1,0-1,0 1,0-1,0 1,0-1,0 1,-1-1,1 1,-1-1,0 1,0-1,0 0,0 0,0 1,0-1,-1 0,1 0,-1 0,1 0,-1 0,0-1,0 1,0 0,0-1,-1 2,-4 1,-1 0,1 0,-1-1,0 0,0 0,-1-1,1 0,0 0,-1-1,1 0,-1-1,1 0,-1 0,1 0,-1-1,1-1,-1 0,1 0,0 0,0-1,0 0,0-1,-6-3,0-5</inkml:trace>
  <inkml:trace contextRef="#ctx0" brushRef="#br0" timeOffset="2701.563">2177 367,'19'-3,"0"1,0 1,0 0,0 2,1 0,-1 1,16 3,-29-3,0-1,0 0,-1 1,1 0,0 1,-1-1,1 1,-1 0,0 1,0-1,0 1,-1 0,1 0,-1 0,0 1,0-1,0 1,-1 0,1 0,-1 1,-1-1,1 1,-1-1,0 1,0 0,0 3,3 248,83 413,-51-208,-27 47,-9-505,-1 0,1 0,-1 0,0 0,0 0,-1 0,1 0,-1 1,0-1,0 0,0 0,0-1,-1 1,0 0,0 0,0-1,0 1,0-1,-1 0,1 1,-1-1,0 0,0-1,0 1,-1 0,1-1,0 0,-1 0,0 0,1 0,-3 0,-7 0,0-1,0 0,0-1,-1-1,1 0,0 0,0-2,0 1,-10-5,-60-8,-58-4,117 15</inkml:trace>
  <inkml:trace contextRef="#ctx0" brushRef="#br0" timeOffset="4399.994">2995 1,'0'9,"-5"23,-6 11,-2 7,-2 0,0 2,-2-4,3-5,2-6,5-3,2-3,3-2,1-2,2 1,-1-1,6-4,6-12,1-7</inkml:trace>
  <inkml:trace contextRef="#ctx0" brushRef="#br0" timeOffset="4650.27">3418 142,'-43'39,"-29"21,-7 6,6 2,10-7,10-8,11-9,7-7,9-5,5-3,5-2,6 0,4 0,4-5</inkml:trace>
  <inkml:trace contextRef="#ctx0" brushRef="#br0" timeOffset="5097.248">3221 621,'302'-45,"-236"48,-64-3,-1 0,0 0,0 0,0 1,0-1,0 0,0 0,0 1,0-1,0 1,0-1,0 1,0-1,0 1,0 0,-1-1,1 1,0 0,0 0,-1 0,1 0,0-1,-1 1,1 0,-1 0,1 0,-1 0,0 0,1 0,-1 0,0 1,0-1,0 0,1 0,-1 0,0 0,-1 0,1 0,0 0,0 0,0 0,-1 0,1 0,0 1,-1-1,1-1,-1 1,1 0,-1 0,0 0,1 0,-1 0,0 0,-108 109,64-70,43-39,0 1,0-1,0 1,0 0,0 0,1 0,-1 0,1 0,-1 0,1 1,0-1,0 0,0 1,0-1,0 0,1 1,-1-1,1 1,-1 0,1-1,0 1,0-1,0 1,0-1,1 1,-1-1,1 1,0-1,-1 1,1-1,0 1,0-1,1 0,-1 0,0 1,1-1,-1 0,1 0,0 0,0-1,0 1,0 0,1 0,21 15,37 31,-60-47,1 0,-1 1,0-1,0 0,0 1,0-1,0 1,0-1,-1 1,1 0,0-1,-1 1,1 0,-1 0,0-1,1 1,-1 0,0 0,0 0,0-1,0 1,-1 0,1 0,0-1,-1 1,1 0,-1 0,0-1,1 1,-1-1,0 1,0-1,0 1,0-1,-1 1,1 0,-8 4,0 0,0 0,0-1,0 0,-1 0,0-1,0-1,0 0,-1 0,1-1,-1 0,1 0,-1-1,0-1,1 0,-7-1,11 0,0 1,0-1,0 0,0-1,1 0,-1 0,1 0,-1 0,1-1,0 0,0 0,0 0,0-1,0 0,1 0,0 0,-3-3,-4-7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0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1371,'209'-7,"-1"-8,110-26,55-1,-66 33,-281 9</inkml:trace>
  <inkml:trace contextRef="#ctx0" brushRef="#br0" timeOffset="616.608">747 1539,'-93'199,"80"-169,10-26,-1 0,1 1,0 0,1 0,-1 0,1 0,0 0,0 0,1 1,-1-1,1 1,0-1,1 1,0-1,-1 1,2-1,-1 1,1 0,-1-1,2 0,-1 1,1-1,-1 1,1-1,1 0,-1 0,1 0,0-1,0 1,0 0,1-1,-1 0,4 3,1-3,-1-1,1 0,0 0,0-1,0 0,1-1,-1 1,0-1,0-1,1 0,-1 0,1-1,-1 0,0 0,0-1,0 0,0 0,0-1,0 0,0 0,-1-1,2-1,12-5</inkml:trace>
  <inkml:trace contextRef="#ctx0" brushRef="#br0" timeOffset="865.423">1114 1596,'-29'38,"-14"28,-5 6,6-3,10-9,6-10,7-9,7-6,1-9,2-4,2-2,-2 1,1 2,6-3,3-5</inkml:trace>
  <inkml:trace contextRef="#ctx0" brushRef="#br0" timeOffset="1131.774">1396 1793,'-29'34,"-9"20,1 6,12-7,11-12</inkml:trace>
  <inkml:trace contextRef="#ctx0" brushRef="#br0" timeOffset="1368.343">1622 1793,'-24'34,"-13"20,0 6,7-2,7-6,9-8,6-11</inkml:trace>
  <inkml:trace contextRef="#ctx0" brushRef="#br0" timeOffset="1718.398">1226 1822,'24'-15,"23"-8,7-2,0 4,-4 6,-7 4,-5 6,-4 2,-4 3,-2 0,-5 6,-2 2,0 4,1 0,-2-7,-6-4</inkml:trace>
  <inkml:trace contextRef="#ctx0" brushRef="#br0" timeOffset="2146.736">1932 1511,'199'6,"-198"-6,1 0,-1 0,0 1,1-1,-1 0,1 1,-1-1,0 1,1-1,-1 1,0-1,1 1,-1 0,0 0,0 0,0 0,0 0,0 0,0 0,0 0,0 0,0 0,0 1,0-1,-1 0,1 1,-1-1,1 0,-1 1,1-1,-1 1,0-1,0 0,0 1,0-1,0 1,0-1,0 1,0-1,0 1,-1-1,1 0,0 1,-1-1,0 1,1-1,-1 0,0 0,0 1,-49 55,27-40,-58 59,81-75,-1 0,0 0,1 0,-1 0,1 0,0 1,-1-1,1 0,0 0,0 0,-1 0,1 0,0 1,0-1,0 0,1 0,-1 0,0 0,0 1,1-1,-1 0,0 0,1 0,-1 0,1 0,0 0,-1 0,1 0,0 0,-1 0,1 0,0 0,0-1,0 1,0 0,0-1,0 1,0 0,0-1,0 1,0-1,0 0,0 1,0-1,1 0,-1 0,0 1,1-1,63 6,-61-6,74-13,-58 6</inkml:trace>
  <inkml:trace contextRef="#ctx0" brushRef="#br0" timeOffset="-1190.13">804 608,'0'314,"-1"-293,-1-1,0 0,-1 1,-2-1,0 0,-1-1,0 1,-3 2,1-9,3-6</inkml:trace>
  <inkml:trace contextRef="#ctx0" brushRef="#br0" timeOffset="-866.807">605 664,'20'0,"20"0,8 0,6 0,-2 0,-4 0,-2 0,-3 0,-4 0,-4 0,-4-4,-1-3,-2 1,0 2,-1 0,-4 2</inkml:trace>
  <inkml:trace contextRef="#ctx0" brushRef="#br0" timeOffset="-403.87">1311 495,'20'-4,"-1"0,1 1,0 2,-1 0,1 1,0 1,0 0,-1 2,12 3,-29-6,0 0,0 1,0-1,-1 1,1 0,0-1,0 1,-1 0,1 0,-1 0,1 0,-1 1,1-1,-1 0,0 1,1-1,-1 1,0-1,0 1,0-1,0 1,0 0,-1 0,1-1,0 1,-1 0,1 0,-1 0,0 0,0-1,0 1,0 0,0 0,0 0,0 0,0 0,-1 0,1 0,-1-1,1 1,-1 0,0 0,0-1,0 1,0 0,-56 72,-42 31,98-105,1 1,-1 0,0-1,1 1,-1 0,0-1,1 1,-1 0,1 0,-1 0,1-1,0 1,-1 0,1 0,0 0,0 0,-1 0,1 0,0 0,0 0,0 0,0 0,0 0,0 0,0-1,1 1,-1 0,0 0,0 0,1 0,-1 0,1 0,-1 0,1-1,-1 1,1 0,-1 0,1-1,0 1,-1 0,1-1,0 1,-1-1,1 1,0-1,0 1,0-1,0 1,0-1,-1 0,1 1,0-1,0 0,0 0,1 0,59 4,-54-4,199-5,-181 5</inkml:trace>
  <inkml:trace contextRef="#ctx0" brushRef="#br0" timeOffset="7048.221">437 16,'-5'-3,"0"1,-1 0,1 0,0 0,-1 1,1 0,-1 0,0 0,1 0,-1 1,0 0,1 0,-1 1,1 0,-1 0,0 0,1 0,0 1,-1 0,1 0,0 1,0-1,0 1,0 0,1 1,-1-1,1 1,0 0,0 0,0 0,0 0,1 1,0-1,0 1,0 0,-1 2,-8 19,1 0,2 1,0 0,2 0,1 1,1 0,1 0,1 7,-17 569,-15-132,-4 19,11-141,29-329,-1 0,-1 0,-1 0,-1 0,-1 0,0 0,-2-1,0 1,-1-2,-2 1,-5 11,13-31,0 1,0-1,0 1,0 0,0 0,1-1,-1 1,0 0,1 0,-1 0,0 0,1 0,-1 0,1 0,0 0,-1 0,1 0,0 0,-1 0,1 0,0 0,0 0,0 0,0 0,0 0,0 0,0 0,0 1,1-1,-1 0,0 0,1 0,-1 0,1 0,-1 0,1 0,-1 0,1-1,0 1,-1 0,1 0,0 0,0-1,-1 1,1 0,0-1,0 1,0 0,0-1,0 0,0 1,0-1,1 1,159-21,-63 18,-68 2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46.6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76,'29'-10,"19"-2,6-1,-1-1,-5 0,-6 4,-5 7,-9 5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05.5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86,'39'-17,"148"-21,214 36,442 2,-477-28,540 28,-711 27,-26-14,-105-3,1-4,-1-1,1-4,27-4,21 1,-61 1,140 13,-149-5,1-2,0-2,1-2,16-2,96 3,12 26,295-28,624 0,-890-28,282 28,-30 0,-425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1,'0'9,"0"13,0 8,-5-2,-1 0,0-1,1 1,-3-6,-1 0,2 0,-3-4,0 0,-3 2,1 3,-2-4,0 1,4-4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0,'-16'0,"1"1,-1 0,1 1,0 0,0 2,0 0,0 0,0 1,1 1,0 1,0 0,1 0,0 2,0-1,0 2,1 0,1 0,0 1,0 0,1 1,1 0,0 1,0 1,0 0,1 1,0 0,1 1,1 0,1 0,0 0,1 1,0 4,3-14,0-1,0 0,0 1,1-1,0 1,1-1,0 1,0-1,0 0,0 0,1 1,0-1,1 0,-1 0,1-1,0 1,1-1,-1 1,1-1,0 0,0 0,1-1,1 2,4-1,-1 0,2-1,-1 0,0-1,1 0,0-1,-1 0,1-1,0 0,0 0,0-2,0 1,0-1,0 0,0-2,29 1,-32 2,4 0,1 0,-1-1,1 0,-1-1,0 0,1-1,-1-1,0 0,6-3,0-4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0,'-34'5,"-16"2,-3-1,1-1,11-1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29,'24'0,"22"0,9 0,-1-4,-5-3,-5 1,-6 2,-5 0,-2 2,-3 1,0 0,-1 1,-5 1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41,'55'0,"144"-12,26-6,-195 13,-24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46.9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57,'24'0,"18"-5,6-1,0 0,-4 1,-4 2,-9-4,-5-1,-2 2,0 1,0 1,-4 2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30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0 277,'11'-11,"0"0,1 1,0 0,0 1,1 1,0 0,1 0,-1 1,2 1,-1 0,1 1,-1 1,1 0,0 1,1 1,-1 0,10 1,-23 0,0 1,1 0,-1 0,0 1,0-1,0 0,0 1,0-1,0 1,0 0,0 0,0 0,0 0,0 0,0 0,-1 0,1 0,0 1,-1-1,1 1,-1-1,0 1,1 0,-1 0,0-1,0 1,0 0,0 0,0 0,-1 0,1 0,0 0,-1 0,0 0,1 0,-1 1,0-1,0 0,0 0,-1 1,-30 83,-172 151,165-171,38-64,-1 0,0 0,1-1,-1 1,1 0,-1 0,1 0,0 0,0 0,0 0,0 0,0 0,0 0,1 0,-1 0,1 0,-1 0,1 0,0-1,-1 1,1 0,0 0,0-1,0 1,1 0,-1-1,0 1,1-1,-1 0,1 1,-1-1,1 0,0 0,-1 0,1 0,0 0,10 1,-1 0,1 0,0-1,-1-1,1 0,0-1,0 0,-1 0,1-1,-1-1,1 0,-1-1,11-4,-12 4,24-6,0-1,-1-2,-1-1,0-2,22-15,0-12,-41 30</inkml:trace>
  <inkml:trace contextRef="#ctx0" brushRef="#br0" timeOffset="517.323">707 109,'19'-11,"1"0,1 2,0 0,0 2,1 0,0 1,0 1,0 2,9-1,-29 3,1 0,-1 0,1 1,-1-1,1 0,-1 1,1 0,0 0,-1-1,1 2,-1-1,1 0,-1 0,1 1,0 0,-1-1,0 1,1 0,-1 0,1 0,-1 0,0 1,0-1,0 1,0-1,0 1,0 0,0 0,0 0,-1 0,1 0,-1 0,1 0,-1 0,0 1,0-1,0 1,0-1,-1 0,1 1,0 0,-1-1,0 1,0-1,0 3,-7 11,-1 0,-1-1,0 0,-1-1,-1 0,0 0,-1-1,0-1,-1 0,0-1,-3 1,-5 7,-5 0,22-16,0-1,-1 1,1 0,0 0,0 0,0 0,1 1,-1-1,1 1,0 0,0 0,0 0,0 1,1-1,0 1,0-1,-1 4,4-6,1 0,-1 0,1 0,-1 0,1 0,0 0,0 0,0-1,0 1,0-1,0 1,0-1,0 0,1 0,-1 0,0 0,1 0,-1 0,1-1,-1 1,1-1,-1 0,1 0,-1 0,1 0,0 0,-1-1,1 1,0 0,49 0,72 8,-119-7,-1 0,0 0,0 1,0-1,0 1,0 0,0 0,0 0,0 0,-1 1,1 0,-1-1,0 1,0 1,0-1,0 0,-1 1,1-1,-1 1,0 0,0 0,0 0,0 0,-1 0,1 1,-3 0,1 0,-1 0,0 1,0-1,0 0,-1 0,0 0,0 0,0 0,0-1,-1 1,0-1,0 1,0-1,-1 0,1 0,-1 0,0-1,0 1,0-1,-1 0,1 0,-1-1,0 1,1-1,-1 0,0 0,0-1,-1 1,1-1,-4 0,-5 6,-114 35,104-38</inkml:trace>
  <inkml:trace contextRef="#ctx0" brushRef="#br0" timeOffset="1086.756">1384 52,'49'-20,"-41"15,2 1,-1 0,0 0,1 1,0 0,0 0,0 1,0 1,0-1,0 2,0-1,0 1,4 1,-11 0,-1 0,0 0,0 0,1 0,-1 0,0 0,0 1,0-1,0 1,0-1,-1 1,1 0,0 0,-1 0,1 0,-1 0,0 0,0 0,1 0,-1 0,-1 1,1-1,0 0,-1 1,1-1,-1 1,1-1,-1 0,0 1,0-1,-1 1,1 1,-24 76,-75 70,98-146,1 1,-1 0,1-1,0 1,0-1,1 1,-1 0,1-1,0 1,0-1,1 1,-1-1,1 0,0 1,0-1,0 0,1 0,-1 0,1-1,0 1,0-1,1 0,-1 1,1-1,-1-1,1 1,0 0,0-1,0 0,0 0,1 0,0 0,16 13,5 5,-19-17,-1 0,1 1,-1-1,0 2,0-1,0 1,-1-1,1 1,-1 1,0-1,-1 1,0 0,1 0,-2 1,1-1,-1 1,0-1,0 1,-1 0,0 0,0 0,-1 1,0-1,0 0,0 5,-5-7,0 0,-1 0,0 0,1 0,-2-1,1 1,0-1,-1-1,0 1,0-1,0 0,0 0,0-1,-1 1,1-2,-1 1,1-1,-1 0,0 0,1 0,-2-1,-155 21,154-20,0 0,0 0,0-1,0 0,0 0,0-1,0 0,0 0,1-1,-1-1,1 1,-6-3,-4-6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2,'-29'16,"0"2,2 1,0 1,1 1,2 1,0 2,-10 12,26-28,-1 1,1 0,1 0,0 1,0 0,1 0,0 0,0 1,1 0,1 0,0 0,1 1,0-1,0 1,1 0,1 0,0 0,1 0,0-1,0 1,2 0,-1 0,3 5,-1-12,0 0,0-1,1 1,0-1,0 0,0 0,1 0,-1-1,1 1,0-1,-1-1,2 1,-1 0,0-1,0 0,1 0,-1-1,1 0,-1 0,1 0,5 0,119-12,-105 5,-1-2,0 0,0-2,-1 0,0-2,-1 0,0-2,-1 0,0-2,-2 0,0-1,0-1,-2 0,0-2,-2 0,2-2,-14 16,1 0,-1-1,0 1,0 0,-1-1,1 0,-2 1,1-1,-1 0,0 0,0 0,-1 0,0 0,0 0,-1 0,1 0,-2 0,1 0,-1 0,0 1,0-1,-1 0,0 1,0 0,-1 0,1 0,-1 0,-1 0,1 1,-1 0,0 0,0 0,0 0,-1 1,1 0,-1 0,0 1,-1-1,1 1,0 1,-7-3,2 2,1 1,-1 0,0 0,0 1,-1 1,1 0,0 0,0 1,0 1,0 0,0 0,1 1,-1 0,-6 4,-10 5</inkml:trace>
  <inkml:trace contextRef="#ctx0" brushRef="#br0" timeOffset="305.139">875 341,'-10'19,"-3"12,6-1,3-4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38.11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0 141,'36'-18,"13"-8,1 2,2 2,0 3,38-9,-76 27,0-1,0 2,0 0,0 0,0 2,0 0,0 0,0 1,2 1,79 11,696-16,-453 2,-146 25,40 4,52-2,-22 0,117-28,-79-28,480 27,304 1,-751-28,790 29,-382-1,-428-30,229 31,-269-28,426 26,-627 12,-54-5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0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555 289,'26'-25,"1"1,1 2,0 1,2 1,1 2,0 1,1 1,1 2,0 1,1 1,0 2,1 2,0 1,34-2,-61 9,0 0,0 0,0 1,0 0,0 1,-1-1,1 1,0 1,-1 0,0 0,0 0,0 1,0 0,0 0,-1 1,1 0,-1 0,-1 0,1 1,-1 0,0 0,0 0,0 1,-1 0,0-1,-1 2,1-1,0 4,10 34,-3 1,-1 1,-2 0,-2 0,-3 1,-1 0,-3-1,-4 28,3 45,2-115,0-4,1 1,0-1,-1 1,1 0,-1-1,1 1,-1-1,0 1,0 0,0-1,0 1,0 0,0-1,0 1,-1 0,1-1,0 1,-1 0,1-1,-1 1,0-1,0 1,1-1,-1 1,0-1,0 0,0 0,-1 1,1-1,0 0,0 0,-1 0,1 0,0 0,-1 0,1-1,-1 1,1 0,-1-1,0 1,1-1,-1 1,1-1,-1 0,0 0,1 0,-1 0,0 0,-1 0,-237-80,209 74,0 1,-1 1,0 2,1 1,-1 1,0 2,1 1,-1 2,1 1,0 1,1 2,0 1,0 1,-21 12,-8 16,2 2,1 3,2 2,3 3,1 2,-40 54,76-89,1 0,1 0,0 2,1-1,1 1,1 1,0 0,-2 9,11-27,-1-1,1 1,-1-1,1 1,0-1,0 1,-1 0,1-1,0 1,0-1,0 1,-1-1,1 1,0 0,0-1,0 1,0 0,0-1,0 1,0-1,1 1,-1 0,0-1,0 1,0-1,1 1,-1-1,0 1,0-1,1 1,-1-1,1 1,-1-1,0 1,1-1,-1 1,1-1,-1 0,1 1,-1-1,1 0,-1 1,1-1,-1 0,1 0,0 0,-1 1,1-1,9-2</inkml:trace>
  <inkml:trace contextRef="#ctx0" brushRef="#br0" timeOffset="403.203">668 515,'164'-1,"0"-8,152-27,-79-22,-235 57,0 0,0 0,0 0,1 0,-1 1,0-1,0 1,0 0,1-1,-1 1,0 0,0 0,0 1,1-1,-1 0,0 1,0-1,0 1,0 0,1 0,-1-1,0 2,0-1,-1 0,1 0,0 0,0 1,-1-1,1 1,-1 0,1-1,-1 1,1 0,-1 0,0 0,0 0,0 0,0 0,0 0,-1 0,1 0,-1 0,1 1,-1-1,0 0,0 2,-11 70,9-67,0 0,0 0,0 0,1 0,0 0,1 0,-1 0,1 0,1 1,-1-1,1 0,0 0,1 0,0 0,0 0,1 0,9 11</inkml:trace>
  <inkml:trace contextRef="#ctx0" brushRef="#br0" timeOffset="782.275">1938 543,'-9'33,"-4"17,5 3,5-6</inkml:trace>
  <inkml:trace contextRef="#ctx0" brushRef="#br0" timeOffset="1000.543">1966 91,'0'0</inkml:trace>
  <inkml:trace contextRef="#ctx0" brushRef="#br0" timeOffset="1317.557">2136 712,'194'-212,"-194"211,1-1,-1 1,1 0,0 0,-1 0,1-1,0 1,0 0,0 0,0 0,0 0,0 0,0 0,0 1,0-1,0 0,0 0,1 1,-1-1,0 1,1-1,-1 1,0 0,1-1,-1 1,0 0,1 0,-1 0,0 0,1 0,-1 0,1 0,-1 1,0-1,1 0,-1 1,0-1,0 1,1 0,-1-1,0 1,0 0,0 0,0-1,0 1,0 0,0 0,0 0,0 1,7 71,-9-67,1 0,0 0,0 1,0-1,1 0,0 0,0 0,0 1,1-1,0-1,0 1,0 0,1 0,0-1,1 1,-3-4,0-1,1 1,-1-1,0 0,1 0,0 1,-1-1,1 0,0 0,-1-1,1 1,0 0,0-1,0 1,-1-1,1 1,0-1,0 0,0 0,0 0,0 0,0 0,0 0,0 0,0-1,-1 1,1-1,0 1,0-1,0 0,-1 0,1 0,0 0,-1 0,1 0,-1 0,1-1,-1 1,0 0,1-1,-1 1,0-1,0 1,0-2,50-72,-40 49</inkml:trace>
  <inkml:trace contextRef="#ctx0" brushRef="#br0" timeOffset="1738.206">2841 458,'-13'8,"0"0,1 0,0 2,0-1,1 1,0 1,1 0,0 1,1 0,0 0,1 1,-6 12,13-22,0-1,0 1,0-1,0 1,0 0,0 0,1-1,0 1,-1 0,1 0,0 0,0-1,0 1,1 0,-1 0,1-1,0 1,-1 0,1-1,0 1,1 0,-1-1,0 0,1 1,-1-1,1 0,0 1,0-1,0 0,0 0,0-1,0 1,0 0,1-1,-1 1,1-1,-1 0,1 0,-1 0,1 0,1 0,5 2,0-1,0 0,-1 0,2-1,-1-1,0 1,0-1,0-1,0 0,0 0,0 0,5-3,7-5,-2-1,0-1,0-1,-1 0,0-2,-1 0,0 0,-2-2,0 0,0-1,-2 0,0-1,-1-1,-1 0,0 0,2-9,-4 11,-1-1,0 0,-2 0,0-1,-1 0,0 0,-2 0,0 0,-1-1,-1 1,-1-1,-1 1,-1-1,0 1,-1-1,-2 1,0 0,-1-1,4 15,-1 0,0 0,0 0,0 0,0 1,-1 0,0-1,0 1,0 1,0-1,-1 0,1 1,-1 0,0 0,0 1,0-1,0 1,-1 0,1 1,-1-1,1 1,-1 0,1 0,-1 1,0-1,1 1,-1 1,0-1,1 1,-1 0,1 0,-1 0,1 1,-4 1,0 0,0 1,0-1,0 1,1 1,-1 0,1 0,0 0,1 1,-1 1,1-1,0 1,1 0,-1 1,1-1,1 1,0 0,0 1,0-1,1 1,0 2,1-2,0 1,1-1,0 1,0-1,1 1,1 0,-1-1,2 1,-1 0,1-1,1 1,0 0,0-1,1 0,0 1,0-1,1 0,0-1,1 1,0-1,1 0,-1 0,1 0,1-1,0 0,0 0,0-1,5 4,8 2,0-1,0 0,1-2,1 0,-1-1,1-1,1-2,-1 0,1-1,15 0,-9-2</inkml:trace>
  <inkml:trace contextRef="#ctx0" brushRef="#br0" timeOffset="2490.15">4394 317,'-20'2,"1"0,0 2,-1 0,1 0,1 2,-1 1,1 0,0 1,1 1,0 1,0 0,1 1,1 1,-1 0,2 1,0 1,1 0,-1 3,11-14,0 1,1 0,-1 1,1-1,0 0,0 1,1-1,-1 1,1 0,0-1,1 1,-1 0,1 0,0-1,0 1,0 0,0 0,1 0,0-1,0 1,0 0,1-1,0 1,0-1,0 0,0 1,0-1,1 0,0 0,0-1,0 1,0-1,1 1,-1-1,1 0,0 0,0 0,0-1,0 0,1 1,-1-2,0 1,1 0,0-1,3 1,5-2,0-1,-1 0,1-1,0-1,-1 0,1 0,-1-2,0 1,0-1,0-1,-1 0,0-1,0 0,-1-1,0 0,0 0,-1-1,0-1,0 1,-1-1,0-1,1-3,59-56,-67 69,0 0,0 0,0 0,0 0,0 0,0 0,0 0,0 0,1 0,-1 0,0 1,1-1,-1 0,0 1,1-1,-1 1,1 0,-1-1,1 1,-1 0,1 0,-1 0,1 0,-1 0,0 0,1 1,-1-1,1 0,-1 1,1-1,-1 1,0-1,1 1,-1 0,0 0,0-1,1 1,-1 0,0 0,0 0,0 0,0 1,0-1,0 0,-1 0,1 0,0 1,0-1,-1 1,1-1,-1 0,0 1,1 0,24 53,-22-43,1 0,1-1,0 1,0-1,1 0,1 0,0 0,0-1,1 0,1-1,-1 0,1 0,1-1,0 0,0 0,0-1,1-1,0 0,3 1,43 5,-32-11</inkml:trace>
  <inkml:trace contextRef="#ctx0" brushRef="#br0" timeOffset="3698.605">244 966,'580'-1,"-227"-24,183-7,4 5,-183 0,-33-1,-13-1,154 0,65 0,-214 18,104-23,-209 22,-44-14,-143 25</inkml:trace>
  <inkml:trace contextRef="#ctx0" brushRef="#br0" timeOffset="4072.119">5128 204,'4'0,"12"5,3 1</inkml:trace>
  <inkml:trace contextRef="#ctx0" brushRef="#br0" timeOffset="4316.27">5212 458,'0'0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9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451 528,'0'11,"1"54,-3-1,-3 1,-6 20,-95 297,88-326,-22 56,41-112,2-11</inkml:trace>
  <inkml:trace contextRef="#ctx0" brushRef="#br0" timeOffset="461.844">0 557,'378'-29,"94"29,-448 0</inkml:trace>
  <inkml:trace contextRef="#ctx0" brushRef="#br0" timeOffset="931.571">1072 895,'24'0,"13"0,5 0,-1 0,-1 0,-4 5,-2 2,-3-1,-6-6,-3-3,-5-1</inkml:trace>
  <inkml:trace contextRef="#ctx0" brushRef="#br0" timeOffset="1216.478">959 1178,'29'0,"24"0,7 0,-1 0,-6 0,-7 0,-12 0</inkml:trace>
  <inkml:trace contextRef="#ctx0" brushRef="#br0" timeOffset="2530.136">1609 557,'151'-63,"-138"59,56-4,-67 9,0-1,-1 0,1 0,0 0,-1 1,1-1,-1 1,1-1,-1 1,1 0,-1 0,1 0,-1 0,0 0,1 0,-1 0,0 0,0 0,0 0,0 1,0-1,0 0,0 1,0-1,-1 1,1-1,-1 1,1-1,-1 1,1-1,-1 1,0 0,1-1,-1 1,0 0,0-1,-1 1,1-1,0 1,-1 1,-3 10,0 1,-1-1,-1 0,0-1,-1 1,0-1,-1 0,0-1,-8 8,-10 17,-98 153,123-187,-1 0,1 0,0 0,0 0,0 1,0-1,0 0,0 1,1-1,-1 1,1-1,0 1,-1-1,1 1,1-1,-1 0,0 1,0-1,1 1,-1-1,1 1,0-1,0 0,0 1,0-1,0 0,0 0,1 0,-1 0,1 0,0 0,-1 0,1-1,0 1,0 0,0-1,0 0,0 1,0-1,1 0,-1 0,0 0,0 0,1-1,-1 1,2 0,47 5,-27-6</inkml:trace>
  <inkml:trace contextRef="#ctx0" brushRef="#br0" timeOffset="2783.335">2229 642,'-9'33,"-4"17,1 3,2-1,3-5,3-11</inkml:trace>
  <inkml:trace contextRef="#ctx0" brushRef="#br0" timeOffset="3016.527">2455 614,'-9'28,"-9"25,-1 7,3-1,4-6,5-7,-3-12,2-11</inkml:trace>
  <inkml:trace contextRef="#ctx0" brushRef="#br0" timeOffset="3432.539">2032 670,'15'-15,"1"1,0 0,1 1,0 1,1 1,0 0,1 1,1 1,-1 1,1 1,0 1,9-2,-24 7,1 1,-1 0,0 0,1 0,-1 1,0 0,1 0,-1 0,0 0,0 1,0 0,0 0,0 0,-1 1,1-1,-1 1,1 0,-1 1,0-1,0 1,0 0,-1 0,0 0,1 0,-1 0,0 1,22 23,-21-23,1-1,0 0,-1 0,1-1,0 1,1-1,-1 0,1 0,-1-1,1 1,0-1,0-1,0 1,0-1,0 0,0 0,0-1,1 0,-1 0,0 0,0-1,0 0,0 0,0-1,0 1,0-1,0-1,1 0,62-26,-48 23</inkml:trace>
  <inkml:trace contextRef="#ctx0" brushRef="#br0" timeOffset="3911.518">3189 585,'-41'12,"0"2,0 1,1 2,2 2,-1 2,2 1,-9 9,42-29,-1 0,1 0,0 1,-1-1,1 1,1 0,-1 0,0 0,1 1,-1-1,1 1,0 0,0 0,1 0,-1 0,1 0,0 1,0-1,0 1,1-1,-1 1,1 0,0-1,1 1,-1 0,1 0,0 0,0 0,0-1,1 1,0 0,0 0,0 0,0-1,1 1,0-1,0 1,0-1,1 0,-1 0,1 0,0 0,0 0,2 0,1 0,-1 0,1-1,0 0,0 0,0 0,0-1,0 0,0 0,1-1,-1 1,1-1,-1-1,1 1,-1-1,1-1,0 1,-1-1,1 0,-1 0,1-1,-1 0,0 0,0 0,3-2,12-6,0 0,-1-2,0 0,-1-1,0-1,11-11,98-89,-125 113,-1 1,0 0,0-1,1 1,-1 0,0 0,0 0,1 0,-1 1,0-1,0 1,1-1,-1 1,0 0,0 0,0 0,0 0,0 0,0 0,0 0,0 1,-1-1,1 1,0-1,-1 1,0 0,1 0,-1 0,0 0,0 0,1 0,-2 0,1 0,0 0,0 0,-1 0,1 0,-1 1,0-1,1 2,9 17,41 21,-31-36</inkml:trace>
  <inkml:trace contextRef="#ctx0" brushRef="#br0" timeOffset="4431.779">3387 77,'19'-12,"1"1,1 1,0 1,0 0,1 2,7-2,-27 8,1 0,0-1,-1 1,1 0,0 0,-1 1,1-1,0 0,0 1,0 0,0 0,-1 0,1 0,0 0,0 0,0 1,0 0,-1-1,1 1,0 0,-1 0,1 0,0 1,-1-1,1 1,-1-1,0 1,0 0,0 0,1 0,-2 0,1 0,0 0,0 1,-1-1,1 1,-1-1,0 1,0 0,0-1,0 1,0 0,0 0,-1-1,0 1,1 0,-1 0,0 0,-38 97,38-96,1-1,-1 0,0 0,1 1,-1-1,1 0,0 0,0 0,1 1,-1-1,0 0,1-1,0 1,0 0,0 0,0-1,0 1,0-1,1 0,-1 0,1 0,2 2,30 42,-34-39,-2-1,1 1,-1 0,0-1,0 1,-1-1,0 0,0 1,0-1,-1 0,0 0,0-1,-1 1,1 0,-1-1,-1 0,1 0,-1 0,1-1,-1 1,-1-1,1 0,0-1,-1 1,0-1,0 0,0-1,0 1,0-1,-5 0,-11 5</inkml:trace>
  <inkml:trace contextRef="#ctx0" brushRef="#br0" timeOffset="4697.593">4205 105,'-43'38,"-39"33,-9 8,5-4,13-15,14-13,12-10,9-10,12-6,4-1,7-5</inkml:trace>
  <inkml:trace contextRef="#ctx0" brushRef="#br0" timeOffset="5079.285">4007 472,'24'-4,"-15"1,1 1,-1 1,1-1,-1 2,1-1,-1 1,1 1,-1-1,1 2,-1-1,7 3,-14-3,-1-1,0 0,1 1,-1-1,0 1,0 0,1-1,-1 1,0 0,0 0,0 0,0 0,0 0,0 0,0 0,0 0,0 0,0 0,-1 1,1-1,0 0,-1 0,1 1,-1-1,0 1,1-1,-1 0,0 1,0-1,0 1,0-1,0 0,0 1,0-1,0 1,-1-1,1 1,0-1,-1 0,1 1,-1-1,0 0,1 0,-1 1,0-1,0 1,-50 54,41-47,-21 42,31-50,0 0,0 0,0 1,0-1,0 0,0 0,0 0,0 0,1 0,-1 1,0-1,1 0,-1 0,1 0,-1 0,1 0,0 0,-1 0,1 0,0 0,0-1,-1 1,1 0,0 0,0-1,0 1,0 0,0-1,0 1,0-1,0 1,0-1,0 0,1 0,-1 1,0-1,0 0,0 0,0 0,0 0,1 0,-1 0,0 0,0-1,0 1,0 0,0 0,0-1,1 0,124-37,-105 31</inkml:trace>
  <inkml:trace contextRef="#ctx0" brushRef="#br0" timeOffset="6382.786">1665 1235,'1829'0,"-1574"-26,52-6,97 33,-380-1</inkml:trace>
  <inkml:trace contextRef="#ctx0" brushRef="#br0" timeOffset="8412.472">2737 1460,'-54'8,"1"2,0 2,1 3,0 2,-11 8,46-16,0 1,1 1,1 0,-1 1,2 0,0 2,0 0,1 0,1 1,1 0,0 1,1 1,0 0,2 0,0 0,0 1,2 1,-1 3,3-5,0-1,1 1,1 0,0 0,1 0,1 0,1 0,0 0,1 0,4 13,-3-23,-1-1,1 1,0-1,1 0,0 0,0 0,0-1,0 1,1-1,0 0,0-1,0 1,1-1,-1 0,1 0,0-1,0 1,1-1,-1-1,1 1,-1-1,1 0,0-1,2 1,15 2,0-1,0-1,0-2,0 0,0-1,11-3,-21 2,0-1,-1 0,0-1,0-1,0 0,0 0,-1-1,1-1,-2 0,1-1,8-7,-14 11,-1-1,0 1,0-1,-1 0,1 0,-1 0,0-1,-1 0,1 1,-1-1,0-1,-1 1,1 0,-1-1,0 1,-1-1,0 1,0-1,0 0,-1 1,0-1,0 0,-1 0,0 1,0-2,0 2,-1 1,0-1,0 0,0 1,-1 0,1-1,-1 1,-1 0,1 0,-1 1,0-1,0 1,0 0,0 0,-1 0,0 0,0 1,0 0,0 0,0 0,-1 1,1-1,-1 1,0 1,1-1,-1 1,0 0,0 0,0 1,0 0,0 0,0 0,0 1,0-1,-32 18,37-18,1 0,-1 0,1 0,-1 0,1 1,-1-1,1 0,-1 1,1-1,-1 0,1 1,-1-1,1 0,0 1,-1-1,1 1,-1-1,1 1,0-1,0 1,-1-1,1 1,0-1,0 1,0-1,-1 1,1-1,0 1,0 0,0-1,0 1,0-1,0 1,0-1,0 1,1 0,-1-1,0 1,0-1,0 1,1-1,-1 1,0-1,0 1,1-1,-1 1,0-1,1 1,-1-1,1 0,-1 1,0-1,1 0,-1 1,1-1,-1 0,1 1,-1-1,1 0,0 0,-1 0,1 0,-1 1,1-1,-1 0,1 0,0 0,0 0,16 3,0 0,0-1,1-1,-1 0,0-1,1-1,-1-1,0 0,1-2,-1 0,-1 0,-1 1,105-32,-100 31</inkml:trace>
  <inkml:trace contextRef="#ctx0" brushRef="#br0" timeOffset="9135.43">2934 2109,'148'-174,"43"-77,-182 238,-6 8,-1 0,1 0,0 1,0 0,0-1,1 1,-1 0,1 1,0-1,0 1,1 0,-1 0,1 0,2-1,-5 29,-42 165,45-105,-5-83,0 1,0-1,1 0,-1 0,1 0,0 0,0 1,-1-1,1 0,1 0,-1 0,0-1,0 1,1 0,-1 0,1-1,-1 1,1-1,0 1,0-1,0 0,0 0,-1 1,2-1,-1-1,0 1,0 0,0 0,0-1,0 1,1-1,-1 0,0 0,0 0,2 0,9-4,1-1,-1-1,-1 0,1-1,-1 0,0-1,-1-1,0 1,0-2,-1 0,0 0,-1 0,0-1,0-1,1-3,109-173,-119 189,0-1,0 1,0 0,0-1,1 1,-1-1,0 1,0 0,0-1,1 1,-1-1,0 1,1-1,-1 1,1-1,-1 1,0-1,1 1,-1-1,1 1,-1-1,1 0,-1 1,1-1,-1 0,1 0,0 1,-1-1,1 0,-1 0,1 0,0 0,-1 0,1 0,0 0,-1 0,1 0,-1 0,1 0,0 0,-1 0,1 0,-1-1,1 1,0 0,-1 0,1-1,-1 1,1 0,-1-1,1 1,-1 0,1-1,-1 1,0-1,1 1,-1-1,1 1,-1-1,0 0,-9 66,3 0,2 1,5 38,-1-80</inkml:trace>
  <inkml:trace contextRef="#ctx0" brushRef="#br0" timeOffset="9912.929">4092 1827,'-56'17,"47"-15,4-2,0 1,0 0,-1 0,1 0,0 1,0-1,0 1,0 1,1-1,-1 1,1-1,-1 1,1 0,0 1,0-1,0 1,-3 3,35 23,-22-27,66 55,-70-57,-1 1,1 0,-1-1,0 1,0 0,0 0,0 0,0 0,-1 0,1 0,0 0,-1 0,1 0,-1 0,0 0,0 0,0 0,0 1,0-1,0 0,-1 0,1 0,-1 0,1 0,-1 0,0 0,0 0,0 0,0 0,0 0,0-1,0 1,-1 0,1-1,-1 1,1-1,-1 1,0-1,1 0,-1 0,-1 1,-1 1,0 0,0-1,0 1,0-1,-1 0,1 0,-1-1,1 1,-1-1,0 0,1 0,-1-1,0 1,0-1,1 0,-1 0,0-1,0 1,1-1,-1 0,0-1,1 1,-1-1,1 0,-1 0,1 0,0 0,0-1,-4-2,-6-7</inkml:trace>
  <inkml:trace contextRef="#ctx0" brushRef="#br0" timeOffset="12015.669">1722 1460,'13'-15,"-8"10,-1-1,1 1,-1 0,1 0,1 0,-1 1,1 0,0 0,0 0,0 1,0-1,1 2,-1-1,1 1,0 0,4-1,-8 5,0 1,-1-1,1 0,-1 1,1 0,-1 0,0 0,0 0,0 0,0 0,-1 0,1 1,-1-1,0 1,0-1,0 1,0-1,-1 1,1 0,-1-1,0 1,0 0,0-1,-1 1,1-1,-1 1,-1 3,2 2,-30 230,-3 123,34-233,2-155,1 0,2 0,0 1,2 0,0 0,2 0,7-12,-16 35,19-45,2 1,3 1,1 2,2 0,14-15,32-46,-62 83,0 1,1 0,1 1,1 1,0 0,2 1,0 1,0 0,2 1,0 2,1-1,0 2,6-2,-10 10,-1 1,1 0,0 2,0 0,0 0,0 1,0 1,0 1,4 1,45 3,104-22,216-7,-361 18,0 1,1 0,-1 2,1 1,-1 1,1 1,-1 1,18 4,8 3,1-2,0-2,1-3,-1-1,44-7,120-23,122 30,-334-2,0 1,0-1,0 1,0 0,0 0,0 0,0 1,0-1,0 1,0-1,0 1,0 0,0 0,0 0,0 1,-1-1,1 1,-1-1,1 1,-1 0,1 0,-1 0,0 0,0 1,0-1,0 0,-1 1,1 0,0-1,-1 1,0 0,0 0,0-1,0 1,0 0,0 1,0 54,-2-52,0 1,1-1,0 1,0-1,0 1,1-1,0 1,0-1,1 1,-1-1,1 0,1 0,-1 0,1 0,9 7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29 339,'7'-4,"0"0,0 0,0 1,1 0,-1 0,1 1,0 0,0 0,0 1,0 0,0 0,0 1,0 0,8 1,-2-1,67 0,98-10,-21-8,-146 18</inkml:trace>
  <inkml:trace contextRef="#ctx0" brushRef="#br0" timeOffset="1485.139">0 537,'252'-29,"61"28,-267-9,-28 4</inkml:trace>
  <inkml:trace contextRef="#ctx0" brushRef="#br0" timeOffset="2155.191">339 0,'196'83,"33"26,-219-104,-1 1,-1-1,1 2,-1-1,0 1,-1 0,1 1,-1 0,-1 0,0 1,0-1,3 8,-9-13,0 0,0 0,0 1,-1-1,0 0,1 0,-1 0,0 0,0 0,-1 0,1 0,-1 0,1 0,-1 0,0-1,0 1,0-1,0 1,-1-1,1 0,-1 0,1 0,-1 0,0-1,0 1,0-1,1 1,-2-1,1 0,0 0,0 0,0-1,-2 1,-17 10,-12 11,2 2,1 0,1 3,-22 24,15-15,-195 158,221-181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6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2676 226,'-21'140,"-3"135,18-233,-2 0,-2-1,-1-1,-2 0,-16 33,15-58,10-19</inkml:trace>
  <inkml:trace contextRef="#ctx0" brushRef="#br0" timeOffset="448.928">2282 311,'23'-10,"1"2,0 0,1 2,-1 0,1 2,2 0,36-6,191-21,78-18,-257 43,-66 23,-10-12</inkml:trace>
  <inkml:trace contextRef="#ctx0" brushRef="#br0" timeOffset="4715.72">2169 1101,'140'-26,"201"12,55-21,-90 7,83 18,-378 10</inkml:trace>
  <inkml:trace contextRef="#ctx0" brushRef="#br0" timeOffset="5864.257">2366 1439,'12'-9,"0"1,1 0,0 1,0 1,0 0,1 0,0 1,7-1,-8 2,161-35,-122 39,-51 0,-1 1,1-1,0 0,0 1,0-1,-1 0,1 1,0-1,-1 1,1-1,0 1,-1 0,1-1,0 1,-1 0,1-1,-1 1,0 0,1 0,-1-1,0 1,1 0,-1 0,0 0,0 0,1 0,-1-1,0 1,0 0,0 0,0 0,0 0,0 0,-1-1,1 1,0 0,0 0,-1 0,1 0,0-1,-1 1,1 0,-1 0,1-1,-1 1,1 0,-1-1,0 1,1 0,-1-1,0 1,1-1,-1 1,0-1,0 0,0 1,-133 133,107-103,14-18,1 0,1 0,0 1,1 0,1 1,0 0,1 0,0 1,1 0,1 1,-1 7,6-21,0 0,1 0,0 0,0 0,0 0,0-1,0 1,0 0,1 0,-1 0,1 0,0-1,0 1,0 0,0-1,1 1,-1-1,1 1,-1-1,1 0,0 1,0-1,0 0,0 0,0 0,0-1,1 1,-1 0,1-1,-1 1,1-1,-1 0,1 0,0 0,0-1,-1 1,1 0,0-1,0 0,2 0,117-13,-103 6,-1 0,0-1,0-2,-1 1,0-2,-1 0,0-1,6-7,-5 4</inkml:trace>
  <inkml:trace contextRef="#ctx0" brushRef="#br0" timeOffset="6117.497">3213 1383,'-15'38,"-4"18,1 4,-1-4,2-5,4-8,5-6,3-14,2-11</inkml:trace>
  <inkml:trace contextRef="#ctx0" brushRef="#br0" timeOffset="6365.169">3467 1355,'-15'34,"-4"20,1 6,3-3,5-5,4-8,-3-10,1-12</inkml:trace>
  <inkml:trace contextRef="#ctx0" brushRef="#br0" timeOffset="6733.46">2959 1468,'15'-15,"0"1,1 1,1 0,0 1,0 1,1 0,1 1,0 2,0 0,0 0,1 2,1 1,-1 0,0 1,1 2,0 0,-9 3,0 0,0 1,-1 1,1 0,-1 0,1 1,-1 1,0 0,-1 0,1 1,0 1,105 38,-109-44,0 0,0 0,0-1,0 0,0 0,0-1,0 0,0 0,0 0,0-1,-1 0,1 0,-1-1,1 0,-1 0,2-2,5-6</inkml:trace>
  <inkml:trace contextRef="#ctx0" brushRef="#br0" timeOffset="7985.87">3749 480,'23'-8,"-6"0,0 1,1 1,-1 1,1 0,0 2,1 0,-1 1,10 0,-25 2,0 0,0 1,0-1,0 0,0 1,-1 0,1 0,0 0,0 0,0 0,-1 1,1-1,-1 1,1-1,-1 1,0 0,1 0,-1 0,0 0,0 1,0-1,-1 1,1-1,-1 1,1-1,-1 1,0 0,0 0,0-1,0 1,0 0,-1 1,1 102,-3-78,-5 430,-22-212,28-235,0 1,-1-1,0 1,-1-1,-1 0,1 0,-2 0,0 0,-5 8,14-78,13-65,6 1,21-60,-44 182,33-133,7 1,5 1,-34 103,-11 23,1-1,1 1,-1 0,1 0,0 0,0 0,1 0,0 0,0 0,0 1,1 0,0 0,0 0,0 0,0 0,1 1,0-1,0 1,0 1,0-1,1 1,-1 0,1 0,0 0,0 1,4-1,156 24,126-36,-186 4,402-48,-227 31,-158 45,-104-12</inkml:trace>
  <inkml:trace contextRef="#ctx0" brushRef="#br0" timeOffset="9337.822">4849 705,'-24'-2,"1"0,-1 1,0 2,0 0,0 2,1 0,-1 2,1 0,0 2,-13 5,18-2,0 0,1 0,0 2,1 0,0 1,0 1,2 0,0 1,0 1,2 0,0 0,1 1,0 1,2 0,0 1,1-1,-4 14,8-25,1 0,-1 1,1 0,0-1,1 1,0 0,0 1,1-1,0 0,0 0,1 1,0-1,1 0,0 0,0 1,0-1,1 0,1 0,-1 0,1-1,1 1,-1 0,1-1,0 0,1 0,0 0,0-1,0 0,1 0,0 0,6 4,-1-5,1 0,0-1,0 0,0-1,1 0,-1-1,1-1,-1 0,1 0,-1-1,1-1,0 0,-1-1,0 0,1-1,-1 0,0-1,0-1,-1 0,1 0,-1-1,0-1,-1 1,3-4,-7 7,-1-1,1 1,-1-1,0 0,0-1,-1 1,1-1,-1 0,0 0,-1-1,1 1,-1-1,0 0,0 0,-1 0,1 0,-1 0,-1 0,1-1,-1 1,0 0,-1-1,0 1,0-1,0 1,0-1,-1 1,0-1,-1 1,0 0,0-1,0 1,0 0,-1 0,0 1,0-1,-3-3,1 3,-1 1,1 0,-1 0,0 0,0 1,0 0,0 0,-1 1,0 0,1 0,-1 0,-1 1,1 0,0 0,0 1,-1 0,1 0,0 1,-1 0,1 0,-6 1,13-1,1 0,-1 0,1-1,0 1,-1 0,1 0,-1 0,1 0,0 0,-1 0,1 0,0 0,-1 0,1 0,0 0,-1 0,1 0,-1 1,1-1,-1 0,1 0,0 1,-1-1,1 0,-1 1,1-1,-1 1,1-1,-1 0,0 1,1-1,-1 1,1-1,-1 1,0 0,1-1,-1 1,0-1,0 1,0-1,1 1,-1 0,0-1,0 1,0 0,0-1,0 1,0-1,0 1,0 0,0-1,-1 1,1 0,0-1,0 1,0-1,-1 1,1-1,0 1,-1-1,1 1,0-1,-1 1,1-1,-1 1,1-1,-1 1,19 1,-1 0,0-1,1-1,-1 0,1-2,-1 0,0-1,11-3,62-7,-6 0,-59 7</inkml:trace>
  <inkml:trace contextRef="#ctx0" brushRef="#br0" timeOffset="37014.588">5273 791,'-9'11,"1"1,1-1,0 2,0-1,1 1,1 0,0 0,-2 12,2-11,-46 135,-16 5,178-371,-69 139,39-50,-77 124,-4 3,0 1,0-1,0 0,0 1,1-1,-1 0,0 1,0-1,1 0,-1 1,0-1,1 1,-1-1,0 1,1-1,-1 1,1-1,-1 1,1-1,-1 1,1-1,0 1,-1 0,1-1,-1 1,1 0,0 0,-1-1,1 1,0 0,-1 0,1 0,0 0,-1 0,1 0,0 0,0 0,-1 0,1 0,0 0,-1 0,1 1,-1-1,1 0,0 0,-1 1,1-1,0 0,-1 1,1-1,-1 1,1-1,-1 1,1-1,-1 1,0-1,1 1,-1-1,1 1,-1 0,0-1,0 1,1 0,-1 186,5-129,28-85,69-102,-8-4,-72 108,-22 26,0-1,-1 0,1 1,0-1,0 1,0-1,0 0,0 1,0-1,0 1,0-1,0 0,0 1,0-1,1 1,-1-1,0 0,0 1,0-1,0 0,1 1,-1-1,0 1,0-1,1 0,-1 0,0 1,0-1,1 0,-1 0,0 1,1-1,-1 0,0 0,1 0,-1 1,1-1,-1 0,0 0,1 0,-1 0,1 0,-1 0,0 0,1 0,-1 0,1 0,-1 0,0 0,1 0,-1 0,1 0,-1-1,0 1,1 0,-1 0,0 0,1-1,-1 1,0 0,1 0,-1-1,0 1,0 0,1-1,-1 1,0 0,1-1,-19 163,-1-17,18-142,0-1,0 1,0-1,0 1,1-1,-1 1,1 0,0-1,0 1,0 0,0-1,0 1,1-1,-1 1,1 0,-1-1,1 1,0-1,0 0,0 1,1-1,-1 0,0 1,1-1,-1 0,1 0,0 0,0 0,2 1,6-2</inkml:trace>
  <inkml:trace contextRef="#ctx0" brushRef="#br0" timeOffset="37542.855">5922 932,'-7'-1,"-1"2,1-1,0 1,-1 0,1 1,0-1,0 2,0-1,0 1,0 0,0 0,1 1,0 0,-1 0,2 0,-1 1,0 0,1 0,0 0,0 1,0 0,1 0,0 0,-3 7,7-10,0 1,0-1,1 1,-1-1,1 0,0 1,0-1,0 0,1 0,-1 1,1-1,-1 0,1-1,0 1,0 0,1 0,-1-1,0 1,1-1,0 0,-1 0,1 0,0 0,0 0,0-1,0 1,1-1,-1 0,0 0,0 0,1 0,-1 0,1-1,-1 0,1 1,2-2,24 12,-28-10,0 0,0 0,0-1,0 1,-1 1,1-1,0 0,-1 0,1 1,0-1,-1 0,0 1,1 0,-1-1,0 1,0 0,0 0,0-1,0 1,0 0,-1 0,1 0,-1 0,1 0,-1 0,0 0,0 0,0 0,0 0,0 1,0-1,0 0,-1 0,1 0,-1 0,1 0,-1 0,0-1,0 1,0 0,0 0,0 0,0-1,-1 1,1-1,0 1,-1-1,0 1,1-1,-1 0,0 0,0 1,-3 2,0 0,0 0,0-1,0 1,-1-1,0-1,1 1,-1-1,0 0,0 0,0 0,-1-1,1 0,0 0,0-1,-1 0,1 0,0 0,-1-1,1 0,0 0,0 0,0-1,0 0,0-1,0 1,-3-3,-5-7</inkml:trace>
  <inkml:trace contextRef="#ctx0" brushRef="#br0" timeOffset="-2917.172">475 705,'-1'-3,"1"-1,-1 0,1 1,-1-1,0 1,-1-1,1 1,0-1,-1 1,0 0,0 0,0 0,0 0,0 0,-1 0,0 0,1 1,-1-1,0 1,0 0,0 0,0 0,0 0,-1 1,1-1,-1 1,1 0,-1 0,1 0,-1 0,0 1,-118-3,106 8,0 0,0 1,0 1,1 0,0 1,0 1,1 0,0 1,0 1,2 0,-1 1,1 0,1 1,0 0,1 1,0 0,1 1,1 0,-6 13,12-23,-1 0,1 0,0 0,0 1,1-1,-1 1,1-1,0 1,1 0,-1 0,1-1,1 1,-1 0,1-1,0 1,0 0,0-1,1 1,0-1,0 0,0 1,1-1,-1 0,1 0,1-1,-1 1,1-1,0 1,-1-1,2 0,-1-1,0 1,1-1,0 0,0 0,2 1,3 0,-1 0,1 0,0-1,0-1,0 1,0-2,0 1,0-2,0 1,1-1,-1-1,0 0,0 0,0-1,0 0,0-1,0 0,0-1,-1 0,0 0,5-4,14-8,-2-1,0-1,-1-2,0-1,-2 0,6-9,127-136,-155 165,-1 0,0 0,1 0,-1 1,1-1,-1 0,1 1,-1-1,1 0,0 1,-1-1,1 1,0-1,-1 1,1-1,0 1,0-1,0 1,-1 0,1-1,0 1,0 0,0 0,0 0,-1-1,1 1,0 0,0 0,0 0,0 1,0-1,0 0,-1 0,1 0,0 1,0-1,0 0,-1 1,1-1,0 1,0-1,-1 1,1-1,0 1,-1-1,1 1,0 0,-1-1,1 1,-1 0,1-1,-1 1,0 0,1 0,-1 0,0-1,1 1,-1 0,0 0,0 1,4 58,-4-54,0 9,0 0,0 1,2-1,0 0,0 0,1 0,1 0,1-1,0 0,1 1,0-2,1 1,3 3,57 56,-49-65</inkml:trace>
  <inkml:trace contextRef="#ctx0" brushRef="#br0" timeOffset="39410.427">503 141,'-1'-1,"0"0,0 0,0 0,1-1,-1 1,0 0,0-1,1 1,-1 0,0-1,1 1,0-1,-1 1,1-1,0 1,0-1,-1 1,1-1,1 1,-1-1,0 1,0-1,0 1,1-1,-1 1,1-1,-1 1,1 0,0-1,-1 1,1 0,0-1,0 1,0 0,0 0,0 0,0 0,0 0,1-1,52-35,-38 29,1 0,0 1,0 1,1 1,-1 0,1 1,0 1,12 0,-29 3,1 0,0 0,0 0,-1 0,1 0,0 0,0 0,-1 1,1-1,0 0,-1 1,1 0,0-1,-1 1,1 0,-1 0,1 0,-1 0,1 0,-1 0,0 0,0 0,0 1,1-1,-1 1,0-1,0 0,-1 1,1 0,0-1,0 1,-1-1,1 1,-1 0,0 0,1-1,-1 1,0 0,0 0,0-1,0 1,0 0,-1 0,1-1,0 1,-1 0,1-1,-1 1,0 0,1-1,-1 1,0-1,0 1,0-1,0 0,0 1,-1-1,1 0,0 0,-1 0,1 0,-1 1,-23 22,21-21,0-1,1 1,-1 0,1 0,0 0,0 1,0-1,0 1,0 0,1-1,0 1,0 0,0 1,0-1,1 0,-1 0,1 1,0 1,2-3,1-1,0 1,-1-1,1 1,0-1,1 0,-1 0,0 0,1 0,-1 0,1 0,-1-1,1 1,0-1,0 1,-1-1,1 0,0-1,0 1,3 0,7 4,-9-4,-1 1,1-1,-1 1,0-1,1 1,-1 0,0 0,0 1,0-1,-1 1,1-1,-1 1,1 0,-1 0,0 0,0 0,0 0,0 0,-1 1,0-1,1 1,-1-1,0 1,0-1,-1 1,1 0,-1-1,0 1,0 0,0 0,0-1,-1 1,0 0,1-1,-1 1,-1-1,1 1,0-1,-1 1,0-1,1 0,-1 0,-1 0,1 0,0 0,-1 0,1-1,-1 1,0-1,-99 52,76-47</inkml:trace>
  <inkml:trace contextRef="#ctx0" brushRef="#br0" timeOffset="39692.666">1181 0,'-39'48,"-12"21,-2 3,2-6,11-9,7-10,4-7,2-7,7-3,0-2,0-2,3-4</inkml:trace>
  <inkml:trace contextRef="#ctx0" brushRef="#br0" timeOffset="43349.664">1097 254,'161'-27,"-127"19,-33 7,1 0,-1 1,0-1,1 1,-1-1,1 1,-1 0,1-1,-1 1,1 0,-1 0,1 0,-1 0,1 1,-1-1,1 0,-1 0,0 1,1-1,-1 1,1 0,-1-1,0 1,0 0,1 0,-1-1,0 1,0 0,0 0,0 0,0 1,0-1,0 0,0 0,0 1,-1-1,1 0,0 1,-1-1,1 0,-1 1,0-1,1 1,-1-1,0 1,0-1,0 1,0-1,0 1,0-1,-1 1,1-1,0 0,-1 1,1-1,-1 1,1-1,-1 0,0 1,1-1,-1 0,0 0,0 1,-1-1,-21 33,-9 28,34-60,1 1,-1 0,0-1,1 1,-1-1,1 0,0 0,0 0,0 0,0 0,0-1,0 1,0-1,0 0,1 0,-1 0,1-1,-1 1,0-1,1 1,-1-1,1 0,-1 0,1-1,-1 1,1-1,0 0,3 1,7-1,0 0,0-1,0-1,0 0,0-1,-1-1,0 0,0 0,0-1,0-1,-1 0,0-1,-1 0,0-1,0 0,6-7,-1-2</inkml:trace>
  <inkml:trace contextRef="#ctx0" brushRef="#br0" timeOffset="50702.945">1378 847,'5'0,"6"0,6 0,6 0,2 0,3 0,1 0,0 0,1 0,-1 0,0 0,0 0,0 0,-1 0,0 0,0 0,-9 0,-9 0</inkml:trace>
  <inkml:trace contextRef="#ctx0" brushRef="#br0" timeOffset="51682.53">1462 1072,'396'0,"-366"-11,-34 5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14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86 225,'11'5,"1"0,1-1,-1-1,1 0,-1 0,1-2,0 1,0-2,-1 0,1 0,0-1,0-1,-1 0,1 0,7-4,21-1,1 2,-1 2,1 1,40 5,-12-2,-58-1</inkml:trace>
  <inkml:trace contextRef="#ctx0" brushRef="#br0" timeOffset="301.248">0 536,'53'-5,"22"-1,3 0,-6 1,-12 2,-10 0,-10 2,-6 1,-4 0,-8 0</inkml:trace>
  <inkml:trace contextRef="#ctx0" brushRef="#br0" timeOffset="988.574">453 0,'50'20,"199"108,-246-126,0 0,-1 0,1 1,-1-1,1 1,-1-1,0 1,0 0,0 0,0 0,0 0,-1 0,0 0,1 0,-1 1,0-1,0 1,-1-1,1 0,-1 1,0-1,0 1,0-1,0 1,-1-1,1 1,-1-1,0 1,0-1,0 0,0 0,-1 1,1-1,-1 0,0 0,-78 100,-329 221,386-276,25-34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51,'-6'-5,"-1"-1,1 2,-1-1,1 1,-1 0,0 0,-1 1,1 0,-1 0,1 1,-1 0,0 0,0 1,0 0,0 0,0 1,0 0,0 0,0 1,0 0,0 1,0-1,0 1,1 1,-1 0,1 0,0 0,0 1,-5 3,-22 13,0 0,2 3,0 0,2 3,-4 4,25-22,1 1,0 1,1-1,0 1,0 1,1-1,0 1,1 0,0 0,1 1,0-1,1 1,0 0,1 0,0 0,1 0,0 1,1 9,1-15,0-1,0 0,0 1,1-1,0 0,0 0,0 0,1 0,0-1,0 1,0-1,1 1,0-1,0 0,0 0,0-1,1 1,0-1,0 0,0-1,0 1,1-1,0 0,-1 0,1-1,0 1,0-1,1-1,-1 1,0-1,0 0,7 0,1 0,-1-1,1-1,0 0,-1-1,1-1,-1 0,0 0,0-1,0-1,0 0,-1-1,1 0,-2-1,1-1,-1 0,0 0,0-1,-1 0,0-1,44-39,-1-2,-3-2,2-7,122-129,-149 169,-25 20,0-1,1 1,-1 0,0-1,1 1,-1 0,0 0,1-1,-1 1,1 0,-1 0,0 0,1-1,-1 1,1 0,-1 0,0 0,1 0,-1 0,1 0,-1 0,1 0,-1 0,1 0,-1 0,0 0,1 0,-1 0,1 0,-1 0,1 1,-1-1,0 0,1 0,-1 1,0-1,1 0,-1 0,0 1,1-1,-1 0,0 1,1-1,-1 0,0 1,0-1,0 1,1-1,-1 0,0 1,0-1,0 1,0-1,0 1,0-1,0 0,0 1,0-1,0 1,0-1,0 1,0-1,0 1,0-1,0 0,0 1,-21 107,16-96,1-1,1 1,0 0,0 0,1 0,1 1,0-1,1 0,0 1,1-1,0 0,1 0,1 0,-1 0,2 0,0 0,0-1,4 7,81 73,-70-78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7,'33'-5,"26"3,8 3,-3 0,-8 0,-8 1,-8-1,-5-1,-5 1,-2-1,-1 0,-10 0,-8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50.1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57,'5'0,"6"0,6 0,0-5,3-1,2 0,2 1,2 2,1 1,1 0,-4-3,-2-1,1 0,0 2,2 1,1 1,-3 1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1,'38'5,"37"2,10-1,-4-6,-11-3,-13-1,-11 0,-9 1,-6 1,-3 1,-2 0,-5 1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2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973 506,'-10'260,"-7"-173,7-41,2 1,1-1,3 1,2 4,3-40</inkml:trace>
  <inkml:trace contextRef="#ctx0" brushRef="#br0" timeOffset="302.719">495 619,'310'-22,"217"15,-448 7,35 18,-95-13</inkml:trace>
  <inkml:trace contextRef="#ctx0" brushRef="#br0" timeOffset="1147.508">466 1324,'39'-9,"2"1,-1 1,0 3,1 1,0 3,0 0,0 3,178-8,139-41,-308 42,-43 7,-7 3</inkml:trace>
  <inkml:trace contextRef="#ctx0" brushRef="#br0" timeOffset="1983.205">579 1550,'13'-10,"0"0,0 1,1 0,1 1,-1 0,1 1,1 1,-1 0,1 2,12-3,15-6,19 5,-61 8,0 0,1 1,-1-1,0 0,0 1,0-1,0 1,0 0,0-1,0 1,0 0,0-1,0 1,0 0,0 0,0 0,0 0,-1 0,1 0,0 0,-1 0,1 0,-1 0,1 0,-1 0,1 0,-1 1,0-1,0 0,0 0,1 0,-1 1,0-1,-1 0,1 0,0 0,0 1,0-1,-1 0,1 0,-1 0,1 0,-1 1,1-1,-1 0,1 0,-1 0,0 0,0 0,-8 16,-1 0,-1 0,-1-1,-1 0,0-1,0-1,-2 0,-5 4,-65 73,74-76,6-11,0 1,1 1,0-1,0 1,0-1,1 1,-1 0,1 1,1-1,-1 0,1 1,1-1,-1 1,1 0,0-1,0 1,1 7,2-11,1 0,0 0,0 0,0 0,0-1,1 1,-1-1,1 0,-1 0,1 0,0 0,0 0,-1-1,1 0,0 0,1 0,-1 0,0-1,0 0,0 0,0 0,0 0,1 0,-1-1,1 0,1 1,187-29,-181 26</inkml:trace>
  <inkml:trace contextRef="#ctx0" brushRef="#br0" timeOffset="6721.452">1256 1664,'5'0,"1"4,0 7,-1 6,-2 5,0 4,-2 2,-1 1,0 0,-5 1,-1-1,-1 0,2 0,2-5</inkml:trace>
  <inkml:trace contextRef="#ctx0" brushRef="#br0" timeOffset="6971.887">1538 1550,'-10'39,"-2"16,0 5,2-3,3-7,3-7,2-6,1-9</inkml:trace>
  <inkml:trace contextRef="#ctx0" brushRef="#br0" timeOffset="7399.988">1115 1748,'53'-43,"2"3,1 2,25-10,-75 44,0 0,0 1,1 0,-1 0,1 0,-1 1,1 0,0 1,0-1,0 1,0 1,0-1,0 1,0 0,0 1,0 0,0 0,0 0,0 1,0 0,-1 0,1 1,3 1,16 12,-22-12,0 0,1-1,-1 1,1-1,0 0,0 0,0-1,0 1,1-1,-1-1,1 1,-1-1,1 0,-1 0,1 0,0-1,0 0,-1 0,1 0,0-1,-1 0,1 0,0 0,1-1,6-8</inkml:trace>
  <inkml:trace contextRef="#ctx0" brushRef="#br0" timeOffset="9150.045">1680 337,'22'-14,"-5"2,0 1,1 1,0 0,1 1,0 1,0 1,0 1,1 0,0 2,16-2,-32 6,1 1,-1 0,1 0,-1 0,0 0,1 1,-1-1,0 1,0 0,0 1,0-1,0 1,-1-1,1 1,-1 0,0 1,1-1,-1 0,-1 1,1 0,-1 0,1 0,-1 0,0 0,0 0,-1 0,1 1,0 3,22 131,-24-134,31 476,-32-55,-26-148,-1-60,-1-47,29-170,0 1,1 1,-1-1,1 0,-1 1,0-1,0 0,0 0,0 1,0-1,0 0,-1 1,1-1,-1 0,0 0,0 0,0 1,0-1,0 0,0 0,0 0,-1-1,1 1,-1 0,1 0,-1-1,1 1,-1-1,0 1,0-1,0 0,0 0,0 0,0 0,0 0,-1 0,1-1,0 1,0-1,-3 1,-47-8,25 2,0 2,-1 0,1 2,-1 1,1 1,-1 1,-22 6,26-2</inkml:trace>
  <inkml:trace contextRef="#ctx0" brushRef="#br0" timeOffset="10007.762">381 309,'-2'-4,"-1"1,-1 0,1 0,0 0,-1 0,0 1,1-1,-1 1,0 0,0 0,0 1,-1-1,1 1,0 0,0 0,-1 0,1 0,-1 1,1 0,-1 0,1 0,-1 0,1 1,0 0,-1 0,1 0,0 0,-1 1,1-1,0 1,0 0,0 1,1-1,-1 1,0-1,-1 3,-10 14,1 0,1 1,1 1,1 0,1 0,0 1,2 1,1-1,0 1,1 5,-13 65,3 0,5 1,4 1,4 0,9 84,-4-3,-2 195,-3-320,-3 0,-2-1,-2 0,-10 25,15-54,-2-2,6-17,0-1,0 0,0 1,0-1,0 1,0-1,0 1,1 0,-1-1,0 1,1 0,0-1,-1 1,1 0,0 0,0 0,0-1,0 1,0 0,0 0,1-1,-1 1,0 0,1 0,0-1,-1 1,1-1,0 1,0 0,0-1,0 1,0-1,0 0,0 1,0-1,1 0,-1 0,0 0,1 0,0 1,118 3,-79-8,103-21,-120 20</inkml:trace>
  <inkml:trace contextRef="#ctx0" brushRef="#br0" timeOffset="11850.592">2187 110,'16'-12,"0"-1,0 2,1 0,0 1,1 0,0 2,1 0,-1 1,1 1,2 1,54-4,-74 9,0 0,1 1,-1-1,1 0,-1 1,1-1,-1 0,0 1,1 0,-1-1,0 1,1 0,-1 0,0 0,0-1,0 1,0 1,0-1,0 0,0 0,0 0,0 0,-1 1,1-1,0 0,-1 1,1-1,-1 0,1 1,-1-1,0 1,0-1,1 1,-1-1,0 0,0 1,0-1,-1 1,1-1,0 1,-1-1,1 1,-1-1,1 0,-1 1,1-1,-1 1,-6 12,-1 0,0-1,0 1,-2-2,1 1,-2-1,1-1,-2 0,0 0,0-1,-4 2,-44 42,44-39,-40 60,57-73,0 0,0-1,1 1,-1 0,0 0,1-1,-1 1,1-1,-1 0,1 1,0-1,-1 0,1 0,0 0,0 0,0 0,0 0,0 0,0-1,0 1,0-1,0 0,0 1,0-1,0 0,0 0,1-1,-1 1,0 0,0 0,2-2,-1 3,116-4,-93 2</inkml:trace>
  <inkml:trace contextRef="#ctx0" brushRef="#br0" timeOffset="12106.77">2865 139,'-39'39,"-21"21,-7 6,5-8,12-9,10-9,7-10,9-6,3-3,2 1,3 1,4-3</inkml:trace>
  <inkml:trace contextRef="#ctx0" brushRef="#br0" timeOffset="12632.895">2667 477,'39'-13,"-16"4,1 0,-1 2,1 1,1 1,-1 1,1 0,-1 2,12 2,-35-1,0 1,0 0,0-1,0 1,0 0,1 0,-1 0,0 0,0 0,0 0,0 0,0 0,0 1,0-1,0 0,0 1,0-1,0 0,0 1,0 0,0-1,-1 1,1-1,0 1,0 0,0-1,-1 1,1 0,0 0,-1 0,1 0,-1 0,1 0,-1-1,1 1,-1 0,0 0,1 1,-1-1,0 0,0 0,0 0,0 0,0 0,0 0,0 0,0 0,0 0,0 0,-1 0,1 0,0 0,-1 0,1 0,-1 0,1 0,-1 0,0 0,1-1,-1 1,-48 50,44-46,-5 4,-34 37,43-45,0 1,1-1,-1 1,0-1,1 0,0 1,-1-1,1 1,0-1,-1 1,1-1,0 1,0 0,0-1,1 1,-1-1,0 1,1-1,-1 1,0-1,1 1,0-1,-1 0,1 1,0-1,0 0,0 1,0-1,0 0,0 0,0 0,0 0,0 0,0 0,1 0,-1 0,0-1,1 1,39 19,-37-19,0-1,0 1,0 0,0 1,0-1,0 1,-1-1,1 1,-1 0,1 1,-1-1,0 1,1-1,-1 1,-1 0,1 0,0 0,-1 1,0-1,1 0,-1 1,-1 0,1-1,0 1,-1 0,0 0,0 0,0 0,0 1,-4-1,1 1,-1-1,0 0,0 0,0 0,0 0,-1 0,0-1,1 1,-1-1,-1 0,1 0,0-1,-1 1,1-1,-1 0,0 0,0-1,0 1,0-1,0 0,0-1,-3 1,-45 4,29-5</inkml:trace>
  <inkml:trace contextRef="#ctx0" brushRef="#br0" timeOffset="15621.517">3626 676,'-11'-7,"0"0,0 1,-1 1,0 0,0 0,-1 1,1 1,-1 0,0 1,0 0,0 1,0 1,-12 0,18 4,0-1,0 1,0 1,0-1,1 1,0 0,0 1,0 0,1-1,0 2,0-1,0 1,1-1,0 1,0 1,1-1,0 0,0 1,1-1,0 1,0 0,0 4,-8 17,-64 240,4 16,37-59,33-223,-1-1,0 1,1-1,-1 1,1 0,0-1,0 1,0 0,0-1,1 1,-1-1,1 1,-1 0,1-1,0 1,0-1,0 1,0-1,1 0,-1 0,1 1,-1-1,1 0,0 0,-1 0,1-1,0 1,0 0,1-1,-1 1,0-1,0 0,1 1,-1-1,1-1,-1 1,1 0,-1 0,3-1,114-22,108-9,-192 41,-29-4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50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363 592,'-4'-3,"0"-1,-1 1,1 0,-1 0,1 0,-1 1,0-1,0 1,0 1,0-1,-1 1,1-1,0 1,-1 1,1-1,-1 1,1 0,0 0,-1 1,1 0,-1 0,1 0,0 0,0 1,0 0,-1 0,2 0,-1 1,-2 1,-6 3,0 1,0 0,1 1,1 1,-1 0,1 0,1 1,0 1,1 0,-2 3,-1 3,0 0,2 1,1 0,0 1,1 0,1 0,1 1,1 0,-2 17,7-27,1 1,0 0,1-1,0 1,0-1,1 1,1-1,0 0,0 0,1-1,1 1,0-1,0 0,1-1,0 0,0 0,1 0,0-1,1 0,0 0,0-1,5 2,0-3,0-1,0 0,1-1,-1-1,1 0,0-1,0-1,0 0,0-1,0-1,0 0,0-1,4-2,-8 3,-1-2,0 0,0 0,0-1,-1 0,1 0,-1-1,0-1,0 1,-1-1,1-1,-1 0,0 0,-5 4,-1 1,1-1,0 1,-1-1,0 0,0 0,0 0,0 0,0 0,0-1,-1 1,1 0,-1-1,0 1,0-1,-1 1,1-1,-1 0,1 1,-1-1,0 0,-1 1,1-1,-1 0,1 1,-1-1,0 1,0-1,-1 1,1-1,-1 1,0 0,1 0,-2 0,1 0,0 0,-2-1,-3-3,0 0,-1 1,1 0,-1 0,-1 1,1 0,-1 1,0 0,0 0,0 1,-1 0,1 0,-1 1,1 1,164 3,-66-2,-64 0</inkml:trace>
  <inkml:trace contextRef="#ctx0" brushRef="#br0" timeOffset="1667.106">758 1213,'109'-144,"104"-103,-213 246,0 0,0 0,0 0,1 0,-1 0,1 1,-1-1,0 0,1 0,0 0,-1 0,1 0,-1 1,1-1,0 0,0 1,-1-1,1 0,0 1,0-1,0 1,0-1,0 1,-1 0,1-1,0 1,0 0,0 0,0 0,0-1,0 1,0 0,0 0,0 0,0 1,0-1,0 0,0 0,0 0,0 1,0-1,0 0,0 1,0-1,0 1,-1 0,1-1,0 1,0-1,-1 1,1 0,0 0,-1-1,1 1,0 0,-1 0,1 0,-1 0,0 0,1-1,-1 2,3 164,-4-164,1-1,0 0,-1 0,1 0,0 1,0-1,0 0,0 0,0 1,0-1,1 0,-1 0,0 0,1 1,-1-1,1 0,-1 0,1 0,-1 0,1 0,0 0,-1 0,1 0,0 0,0 0,0 0,0 0,0-1,0 1,0 0,0-1,0 1,0-1,0 1,0-1,0 1,1-1,-1 0,0 0,0 1,1-1,-1 0,0 0,0 0,0 0,1-1,-1 1,0 0,0 0,0-1,1 1,-1-1,0 1,0-1,0 1,0-1,13-9,0-1,-1 0,0 0,-1-2,-1 1,0-2,-1 1,0-1,1-4,34-43,74-86,-119 148,0-1,0 1,0-1,0 1,0-1,1 1,-1-1,0 1,0-1,1 1,-1-1,0 0,1 1,-1-1,0 1,1-1,-1 0,0 1,1-1,-1 0,1 1,-1-1,1 0,-1 0,1 0,-1 1,1-1,-1 0,1 0,-1 0,1 0,-1 0,1 0,-1 0,1 0,-1 0,1 0,-1 0,1 0,-1 0,1 0,-1-1,1 1,-1 0,1 0,-1-1,0 1,1 0,-1 0,1-1,-1 1,0 0,1-1,-1 1,0-1,1 1,-1-1,0 1,1 0,-1-1,0 1,0-1,0 1,0-1,0 1,1-1,-1 1,-8 41,0-19,1 1,2-1,0 1,1 0,2 0,0 0,1 0,2 0,0 1,1-1,5 17,-1-16</inkml:trace>
  <inkml:trace contextRef="#ctx0" brushRef="#br0" timeOffset="2154.129">1886 988,'-14'1,"-1"0,1 1,-1 1,1 0,0 1,0 0,0 1,1 1,-1 0,1 1,1 1,-6 3,17-10,0-1,-1 0,1 1,0-1,0 1,0-1,0 1,0 0,0-1,0 1,0 0,0 0,0 0,0 0,0-1,1 1,-1 0,0 1,1-1,-1 0,0 0,1 0,0 0,-1 0,1 1,0-1,-1 0,1 0,0 0,0 1,0-1,0 0,0 0,0 1,1-1,-1 0,0 0,1 0,-1 1,0-1,1 0,0 0,-1 0,1 0,0 0,-1 0,1 0,0 0,0 0,0 0,0 0,0-1,0 1,25 15,-21-15,-1 1,1 0,-1 0,0 0,0 0,0 1,0-1,0 1,-1 0,1 0,-1 1,0-1,0 1,0 0,0-1,-1 1,0 0,1 1,-1-1,-1 0,1 0,-1 1,1-1,-1 1,0 3,-4-4,0 0,0 0,0 0,0-1,-1 1,1-1,-1 1,0-1,0 0,0-1,-1 1,1-1,0 0,-1 0,0 0,1-1,-1 1,0-1,0 0,0 0,0-1,-3 0,-60-12,53 1</inkml:trace>
  <inkml:trace contextRef="#ctx0" brushRef="#br0" timeOffset="8775.131">1802 282,'650'0,"-649"0,0-1,0 1,0 0,1 0,-1 0,0-1,0 1,0 1,0-1,0 0,0 0,0 0,0 0,0 1,0-1,1 1,-1-1,-1 0,1 1,0 0,0-1,0 1,0 0,0-1,0 1,-1 0,1 0,0 0,-1-1,1 1,0 0,-1 0,1 0,-1 0,0 0,1 0,-1 0,0 1,1-1,-1 0,0 0,0 0,0 0,0 0,0 0,0 0,-1 0,1 1,0-1,0 0,-1 0,1 0,-1 0,1 0,-1 0,1 0,-1-1,0 1,1 0,-1 0,0 0,0 0,1-1,-2 1,-10 17,-26 63,31 185,-72 124,31-141,37-148,9-99,0 0,1 0,-1-1,-1 1,1-1,0 1,0-1,0 0,-1 0,1 0,-1 0,1 0,-1 0,1-1,-1 1,1-1,-1 0,0 0,1 0,-1 0,1 0,-1 0,0-1,1 1,-1-1,1 0,-3-1,-6 1,-161 20,147-17</inkml:trace>
  <inkml:trace contextRef="#ctx0" brushRef="#br0" timeOffset="9259.068">2930 0,'-4'10,"-7"17,-2 9,2 3,-2 0,1-2,3-3,-3-1,2-3,2-1,-3-5,2-3,1 1,-2-4,0 0,2 2,3-3</inkml:trace>
  <inkml:trace contextRef="#ctx0" brushRef="#br0" timeOffset="9503.433">3297 112,'-38'39,"-27"26,-8 8,5-4,8-9,15-10,14-14</inkml:trace>
  <inkml:trace contextRef="#ctx0" brushRef="#br0" timeOffset="9987.173">3213 452,'16'-7,"150"-46,-165 52,1 0,-1 1,0-1,1 0,-1 1,1-1,-1 1,1 0,-1-1,1 1,-1 0,1 0,-1 0,1 0,-1 0,1 1,-1-1,1 0,-1 1,1-1,-1 1,1-1,-1 1,1 0,-1-1,0 1,0 0,1 0,-1 0,0 0,0 0,0 0,0 1,0-1,0 0,0 0,-1 1,1-1,0 1,-1-1,1 1,-1-1,1 0,-1 1,0-1,0 1,0 0,0-1,0 1,0-1,0 1,0-1,0 1,-1-1,1 1,-1-1,1 1,-1-1,1 0,-1 1,0-1,0 0,0 1,0-1,-87 71,18-21,69-51,0 1,0 0,0-1,0 1,0 0,0 0,1 0,-1 0,0 0,1 0,-1 0,0 0,1 0,-1 0,1 0,0 0,-1 0,1 1,0-1,0 0,-1 0,1 0,0 1,0-1,1 0,-1 0,0 0,0 1,0-1,1 0,-1 0,1 0,-1 0,1 0,-1 0,1 0,0 0,-1 0,1 0,0 0,0 0,0 0,0 0,0-1,-1 1,1 0,1-1,-1 1,0-1,0 1,0-1,0 1,0-1,0 0,1 1,-1-1,0 0,16 4,-11-3,0 0,0 0,0 0,-1 1,1 0,0 0,-1 1,1-1,-1 1,1 0,-1 1,0-1,-1 1,1 0,-1 0,1 1,-1-1,-1 1,1 0,-1 0,3 3,-6-5,1-1,0 1,-1-1,1 1,-1-1,0 1,0-1,0 1,0-1,0 1,-1 0,1-1,-1 0,0 1,1-1,-1 1,0-1,0 0,-1 1,1-1,0 0,-1 0,0 0,1 0,-1 0,0-1,0 1,0 0,0-1,0 1,0-1,-1 1,-77 35,66-32,0-2,1 1,-1-2,-1 0,1-1,0 0,0-1,-1 0,1-1,0-1,0-1,0 1,-6-4,2-1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07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28,'312'-1,"-126"-25,-179 29,-7 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07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1,'39'4,"21"-2,12-2,-3-2,-8 1,-10 0,-8 0,-7 0,-10 1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12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1045,'-11'-3,"-1"0,1 1,-1 1,1 0,-1 0,1 1,-1 1,0 0,1 0,0 1,-1 1,1 0,0 0,0 1,0 1,1 0,0 0,0 1,0 0,-4 4,-8 7,0 0,1 2,1 0,1 1,1 1,1 1,1 1,-1 2,7-11,1 0,1 1,0 0,1 0,0 1,2 0,0 0,0 1,2-1,0 1,0 0,2 0,0 0,1 0,1-1,1 1,0 0,1 0,2 4,-3-15,1-1,0 1,1 0,-1-1,1 0,0 0,0 0,1 0,0-1,0 1,0-1,0-1,0 1,1-1,-1 0,1 0,0 0,0-1,0 0,1 0,-1 0,2-1,146 9,-139-11,3 1,0-1,1-1,-1 0,0-2,0 0,-1-1,1-1,-1 0,0-2,-1 0,0 0,0-2,-1 0,9-7,-22 14,1 0,0 0,-1 0,0 0,0-1,0 1,0-1,0 0,-1 1,1-1,-1 0,0 0,0 0,-1 0,1 0,-1 0,0 0,0 0,0 0,0 0,-1 0,0 0,0 0,0 1,0-1,0 0,-1 0,0 1,0-1,0 1,0-1,0 1,-1 0,1 0,-1 0,0 0,0 0,0 1,0-1,-1 1,1 0,0 0,-1 0,0 1,1-1,-1 1,0 0,-1-1,-5-3,0 0,0 0,-1 1,1 0,-1 1,0 0,0 1,0 0,0 0,0 1,0 1,-1 0,1 1,0 0,0 0,-6 3,7 7,34-9,337-80,-234 56,-105 26</inkml:trace>
  <inkml:trace contextRef="#ctx0" brushRef="#br0" timeOffset="696.408">822 1722,'367'-327,"-217"152,-150 175,0 1,0-1,0 1,0-1,0 0,0 1,0-1,0 1,1-1,-1 0,0 1,0-1,0 0,1 1,-1-1,0 0,1 1,-1-1,0 0,0 0,1 1,-1-1,0 0,1 0,-1 0,1 1,-1-1,0 0,1 0,-1 0,1 0,-1 0,0 0,1 0,-1 0,1 0,-1 0,0 0,1 0,-1 0,1 0,-1 0,0 0,1 0,-1 0,1-1,-1 1,0 0,1 0,-1-1,0 1,1 0,-1 0,0-1,1 1,-8 39,7-38,-4 9,0 0,1-1,0 1,1 0,0 1,1-1,0 0,0 0,1 1,0-1,1 0,0 1,1-1,0 0,1 0,0 0,0 0,1-1,0 1,1-1,0 0,1 0,1 1,-4-8,1 0,-1 0,1 0,-1-1,1 1,0-1,0 0,0 0,0-1,0 1,0-1,0 0,0 0,0 0,0 0,0-1,0 1,0-1,0 0,0 0,0-1,-1 1,1-1,0 0,1-1,86-60,-54 27,-2-2,-1-2,-2-1,17-30,-26 45,-32 54,8-25,-13 28,2 0,1 0,2 1,1 0,1 1,2 0,0 22,11 52,0-89</inkml:trace>
  <inkml:trace contextRef="#ctx0" brushRef="#br0" timeOffset="1180.267">2148 1525,'-1'-2,"-1"0,1 0,-1 0,1 1,-1-1,0 0,0 1,0 0,0-1,0 1,0 0,0 0,0 0,0 0,0 0,-1 1,1-1,0 1,0-1,-1 1,1 0,0 0,-1 0,1 0,-1 0,0 0,1-1,0 0,0 0,-1 1,1-1,0 1,0-1,-1 1,1 0,0 0,0 0,-1 0,1 0,0 0,0 1,-1-1,1 1,0-1,0 1,0 0,0 0,0 0,0 0,0 1,0-1,0 0,0 1,1-1,-1 1,1 0,-1-1,1 1,0 0,-1 0,1 0,0 0,0 0,0 0,1 0,-1 1,0-1,1 0,0 0,-1 1,1-1,0 0,0 0,0 1,0-1,1 0,-1 0,1 1,-1-1,1 2,87 56,-9 9,-78-67,1 0,0 0,-1 0,0 0,1 0,-1 1,0-1,0 0,0 1,-1-1,1 0,-1 1,1-1,-1 1,0-1,0 1,0-1,0 1,0-1,0 1,-1-1,1 1,-1-1,0 1,0-1,0 0,0 0,0 1,0-1,-1 0,1 0,-1 0,1 0,-1 0,0-1,0 1,0 0,0-1,-1 2,-4 1,-1 0,1 0,-1-1,0 0,0 0,-1-1,1 0,0 0,-1-1,1 0,-1-1,1 0,-1 0,1 0,-1-1,1-1,-1 0,1 0,0 0,0-1,0 0,0-1,-6-3,0-5</inkml:trace>
  <inkml:trace contextRef="#ctx0" brushRef="#br0" timeOffset="2701.563">2177 367,'19'-3,"0"1,0 1,0 0,0 2,1 0,-1 1,16 3,-29-3,0-1,0 0,-1 1,1 0,0 1,-1-1,1 1,-1 0,0 1,0-1,0 1,-1 0,1 0,-1 0,0 1,0-1,0 1,-1 0,1 0,-1 1,-1-1,1 1,-1-1,0 1,0 0,0 3,3 248,83 413,-51-208,-27 47,-9-505,-1 0,1 0,-1 0,0 0,0 0,-1 0,1 0,-1 1,0-1,0 0,0 0,0-1,-1 1,0 0,0 0,0-1,0 1,0-1,-1 0,1 1,-1-1,0 0,0-1,0 1,-1 0,1-1,0 0,-1 0,0 0,1 0,-3 0,-7 0,0-1,0 0,0-1,-1-1,1 0,0 0,0-2,0 1,-10-5,-60-8,-58-4,117 15</inkml:trace>
  <inkml:trace contextRef="#ctx0" brushRef="#br0" timeOffset="4399.994">2995 1,'0'9,"-5"23,-6 11,-2 7,-2 0,0 2,-2-4,3-5,2-6,5-3,2-3,3-2,1-2,2 1,-1-1,6-4,6-12,1-7</inkml:trace>
  <inkml:trace contextRef="#ctx0" brushRef="#br0" timeOffset="4650.27">3418 142,'-43'39,"-29"21,-7 6,6 2,10-7,10-8,11-9,7-7,9-5,5-3,5-2,6 0,4 0,4-5</inkml:trace>
  <inkml:trace contextRef="#ctx0" brushRef="#br0" timeOffset="5097.248">3221 621,'302'-45,"-236"48,-64-3,-1 0,0 0,0 0,0 1,0-1,0 0,0 0,0 1,0-1,0 1,0-1,0 1,0-1,0 1,0 0,-1-1,1 1,0 0,0 0,-1 0,1 0,0-1,-1 1,1 0,-1 0,1 0,-1 0,0 0,1 0,-1 0,0 1,0-1,0 0,1 0,-1 0,0 0,-1 0,1 0,0 0,0 0,0 0,-1 0,1 0,0 1,-1-1,1-1,-1 1,1 0,-1 0,0 0,1 0,-1 0,0 0,-108 109,64-70,43-39,0 1,0-1,0 1,0 0,0 0,1 0,-1 0,1 0,-1 0,1 1,0-1,0 0,0 1,0-1,0 0,1 1,-1-1,1 1,-1 0,1-1,0 1,0-1,0 1,0-1,1 1,-1-1,1 1,0-1,-1 1,1-1,0 1,0-1,1 0,-1 0,0 1,1-1,-1 0,1 0,0 0,0-1,0 1,0 0,1 0,21 15,37 31,-60-47,1 0,-1 1,0-1,0 0,0 1,0-1,0 1,0-1,-1 1,1 0,0-1,-1 1,1 0,-1 0,0-1,1 1,-1 0,0 0,0 0,0-1,0 1,-1 0,1 0,0-1,-1 1,1 0,-1 0,0-1,1 1,-1-1,0 1,0-1,0 1,0-1,-1 1,1 0,-8 4,0 0,0 0,0-1,0 0,-1 0,0-1,0-1,0 0,-1 0,1-1,-1 0,1 0,-1-1,0-1,1 0,-7-1,11 0,0 1,0-1,0 0,0-1,1 0,-1 0,1 0,-1 0,1-1,0 0,0 0,0 0,0-1,0 0,1 0,0 0,-3-3,-4-7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0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1371,'209'-7,"-1"-8,110-26,55-1,-66 33,-281 9</inkml:trace>
  <inkml:trace contextRef="#ctx0" brushRef="#br0" timeOffset="616.608">747 1539,'-93'199,"80"-169,10-26,-1 0,1 1,0 0,1 0,-1 0,1 0,0 0,0 0,1 1,-1-1,1 1,0-1,1 1,0-1,-1 1,2-1,-1 1,1 0,-1-1,2 0,-1 1,1-1,-1 1,1-1,1 0,-1 0,1 0,0-1,0 1,0 0,1-1,-1 0,4 3,1-3,-1-1,1 0,0 0,0-1,0 0,1-1,-1 1,0-1,0-1,1 0,-1 0,1-1,-1 0,0 0,0-1,0 0,0 0,0-1,0 0,0 0,-1-1,2-1,12-5</inkml:trace>
  <inkml:trace contextRef="#ctx0" brushRef="#br0" timeOffset="865.423">1114 1596,'-29'38,"-14"28,-5 6,6-3,10-9,6-10,7-9,7-6,1-9,2-4,2-2,-2 1,1 2,6-3,3-5</inkml:trace>
  <inkml:trace contextRef="#ctx0" brushRef="#br0" timeOffset="1131.774">1396 1793,'-29'34,"-9"20,1 6,12-7,11-12</inkml:trace>
  <inkml:trace contextRef="#ctx0" brushRef="#br0" timeOffset="1368.343">1622 1793,'-24'34,"-13"20,0 6,7-2,7-6,9-8,6-11</inkml:trace>
  <inkml:trace contextRef="#ctx0" brushRef="#br0" timeOffset="1718.398">1226 1822,'24'-15,"23"-8,7-2,0 4,-4 6,-7 4,-5 6,-4 2,-4 3,-2 0,-5 6,-2 2,0 4,1 0,-2-7,-6-4</inkml:trace>
  <inkml:trace contextRef="#ctx0" brushRef="#br0" timeOffset="2146.736">1932 1511,'199'6,"-198"-6,1 0,-1 0,0 1,1-1,-1 0,1 1,-1-1,0 1,1-1,-1 1,0-1,1 1,-1 0,0 0,0 0,0 0,0 0,0 0,0 0,0 0,0 0,0 0,0 1,0-1,-1 0,1 1,-1-1,1 0,-1 1,1-1,-1 1,0-1,0 0,0 1,0-1,0 1,0-1,0 1,0-1,0 1,-1-1,1 0,0 1,-1-1,0 1,1-1,-1 0,0 0,0 1,-49 55,27-40,-58 59,81-75,-1 0,0 0,1 0,-1 0,1 0,0 1,-1-1,1 0,0 0,0 0,-1 0,1 0,0 1,0-1,0 0,1 0,-1 0,0 0,0 1,1-1,-1 0,0 0,1 0,-1 0,1 0,0 0,-1 0,1 0,0 0,-1 0,1 0,0 0,0-1,0 1,0 0,0-1,0 1,0 0,0-1,0 1,0-1,0 0,0 1,0-1,1 0,-1 0,0 1,1-1,63 6,-61-6,74-13,-58 6</inkml:trace>
  <inkml:trace contextRef="#ctx0" brushRef="#br0" timeOffset="-1190.13">804 608,'0'314,"-1"-293,-1-1,0 0,-1 1,-2-1,0 0,-1-1,0 1,-3 2,1-9,3-6</inkml:trace>
  <inkml:trace contextRef="#ctx0" brushRef="#br0" timeOffset="-866.807">605 664,'20'0,"20"0,8 0,6 0,-2 0,-4 0,-2 0,-3 0,-4 0,-4 0,-4-4,-1-3,-2 1,0 2,-1 0,-4 2</inkml:trace>
  <inkml:trace contextRef="#ctx0" brushRef="#br0" timeOffset="-403.87">1311 495,'20'-4,"-1"0,1 1,0 2,-1 0,1 1,0 1,0 0,-1 2,12 3,-29-6,0 0,0 1,0-1,-1 1,1 0,0-1,0 1,-1 0,1 0,-1 0,1 0,-1 1,1-1,-1 0,0 1,1-1,-1 1,0-1,0 1,0-1,0 1,0 0,-1 0,1-1,0 1,-1 0,1 0,-1 0,0 0,0-1,0 1,0 0,0 0,0 0,0 0,0 0,-1 0,1 0,-1-1,1 1,-1 0,0 0,0-1,0 1,0 0,-56 72,-42 31,98-105,1 1,-1 0,0-1,1 1,-1 0,0-1,1 1,-1 0,1 0,-1 0,1-1,0 1,-1 0,1 0,0 0,0 0,-1 0,1 0,0 0,0 0,0 0,0 0,0 0,0 0,0-1,1 1,-1 0,0 0,0 0,1 0,-1 0,1 0,-1 0,1-1,-1 1,1 0,-1 0,1-1,0 1,-1 0,1-1,0 1,-1-1,1 1,0-1,0 1,0-1,0 1,0-1,-1 0,1 1,0-1,0 0,0 0,1 0,59 4,-54-4,199-5,-181 5</inkml:trace>
  <inkml:trace contextRef="#ctx0" brushRef="#br0" timeOffset="7048.221">437 16,'-5'-3,"0"1,-1 0,1 0,0 0,-1 1,1 0,-1 0,0 0,1 0,-1 1,0 0,1 0,-1 1,1 0,-1 0,0 0,1 0,0 1,-1 0,1 0,0 1,0-1,0 1,0 0,1 1,-1-1,1 1,0 0,0 0,0 0,0 0,1 1,0-1,0 1,0 0,-1 2,-8 19,1 0,2 1,0 0,2 0,1 1,1 0,1 0,1 7,-17 569,-15-132,-4 19,11-141,29-329,-1 0,-1 0,-1 0,-1 0,-1 0,0 0,-2-1,0 1,-1-2,-2 1,-5 11,13-31,0 1,0-1,0 1,0 0,0 0,1-1,-1 1,0 0,1 0,-1 0,0 0,1 0,-1 0,1 0,0 0,-1 0,1 0,0 0,-1 0,1 0,0 0,0 0,0 0,0 0,0 0,0 0,0 0,0 1,1-1,-1 0,0 0,1 0,-1 0,1 0,-1 0,1 0,-1 0,1-1,0 1,-1 0,1 0,0 0,0-1,-1 1,1 0,0-1,0 1,0 0,0-1,0 0,0 1,0-1,1 1,159-21,-63 18,-68 2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23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80,'23'-5,"14"-1,5-1,-1 2,-1-3,-4 0,-2 0,-3 3,-1 2,-2 1,0 1,-1 1,-4-5,-1-1,-1 0,-2 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24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74,'24'0,"13"0,5 0,0 0,-3 0,-2 0,-4 0,-1-5,-3-2,-1 1,0 1,0-3,0-1,-1-3,1 0,-5 3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24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0,'21'18,"0"-1,1-1,1-1,1-2,0 0,25 10,90 54,-129-72,-1 1,0 0,-1 0,1 1,-1 0,-1 1,1 0,-1 0,-1 1,0 0,0 0,0 0,-1 0,-1 1,1 0,-2 0,1 0,-2 1,1-1,-1 1,-1 0,0 2,-1-5,-2 0,1 0,-1 0,0-1,-1 1,0 0,0-1,-1 0,0 0,0 0,0 0,-1 0,0-1,0 0,-1 0,0-1,0 1,0-1,-3 2,-137 72,38-40,89-29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51.1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0 315,'13'4,"1"0,-1 0,1-2,0 1,-1-2,1 0,0 0,0-2,0 1,0-2,0 0,-1 0,1-2,-1 1,1-2,-1 0,-1 0,1-1,-1-1,0 0,0-1,-1 0,0-1,0 0,7-9,-7 8,-1 0,0-1,-1 0,0-1,0 0,-1 0,-1-1,0 0,-1 0,-1-1,0 0,0 0,-1-1,-5 12,1 0,0 0,-1 1,0-1,0 0,0 1,0-1,0 1,0-1,-1 1,1 0,-1-1,1 1,-1 0,0 0,0 0,0 0,0 1,0-1,-1 0,1 1,0-1,-1 1,1 0,-1 0,0 0,1 0,-1 1,0-1,1 1,-1-1,0 1,0 0,1 0,-1 0,0 0,0 1,1-1,-1 1,0 0,1-1,-1 1,1 0,-1 1,1-1,-1 0,1 1,0-1,-2 2,-19 12,0 1,0 1,2 1,0 1,1 0,1 2,-6 10,17-23,0 0,0 1,1 0,1 1,0 0,0 0,0 0,2 0,-1 1,1 0,1 0,0 0,0 0,1 0,1 1,0-1,0 1,1-1,1 1,0-1,0 1,2 3,2-8,0 0,0 0,1-1,0 0,0 0,0-1,1 0,0 0,0 0,0-1,1 0,-1 0,1-1,0 0,0 0,6 0,20 11,-14-7,-1-1,1-1,0-1,0 0,0-2,1 0,-1-1,0-2,1 0,11-2,74-34,-91 29</inkml:trace>
  <inkml:trace contextRef="#ctx0" brushRef="#br0" timeOffset="337.589">1242 61,'-38'7,"1"3,1 1,0 2,0 1,1 1,1 3,1 0,0 2,-18 16,46-32,0 0,0-1,0 2,1-1,-1 0,1 1,0 0,1 0,-1 0,1 1,0-1,0 1,1-1,0 1,0 0,0 0,1 0,-1 0,1 1,1-1,-1 0,1 0,1 0,-1 1,1-1,0 0,0 0,0 0,1 0,0 0,1 0,-1-1,1 1,0-1,0 1,1-1,-1 0,1 0,0-1,1 1,-1-1,1 0,0 0,0 0,3 1,8 1,0-2,0 1,0-2,0 0,0-1,1-1,-1 0,1-2,-1 1,1-2,0 0,-1-2,1 0,-1-1,-1-1,1-1,-1 0,0 0,6-6,-14 10,30-22,-24 12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46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26,'-13'-5,"0"0,0 1,0 1,-1 0,1 1,-1 0,1 1,-1 1,0 0,1 1,-1 0,1 1,-7 2,-3 5,0 1,1 1,0 1,1 1,1 1,0 0,1 2,0 0,2 1,-5 6,21-22,-13 10,0 0,0 1,1 1,1 0,0 0,1 1,1 1,0 0,0 0,2 1,0 1,1-1,0 1,2 0,0 0,1 1,0-1,2 2,2-14,0 0,0 0,1 0,0-1,0 1,1 0,-1-1,1 1,0-1,0 1,0-1,1 0,0 0,-1 0,1 0,1-1,-1 1,0-1,1 1,0-1,0-1,0 1,0 0,0-1,1 0,-1 0,1 0,-1-1,1 1,-1-1,6 1,1 0,-1-1,1 0,1 0,-1-1,0-1,0 0,0 0,0-1,-1 0,1-1,0-1,-1 1,9-5,-1-4,-1-1,0 0,0-1,-1-1,-1-1,-1 0,0-1,-1 0,-1-1,6-11,9-11,136-230,-163 271,0-1,0 1,1 0,-1-1,0 1,1 0,-1-1,1 1,-1-1,0 1,1 0,0-1,-1 1,1-1,-1 0,1 1,-1-1,1 1,0-1,-1 0,1 1,0-1,-1 0,1 0,0 0,0 0,-1 0,1 1,0-1,0 0,-1 0,1-1,0 1,-1 0,1 0,0 0,0 0,-1-1,1 1,0 0,-1-1,1 1,-1 0,1-1,0 1,-1-1,1 1,-1-1,1 1,-1-1,1 1,-1-1,0 0,1 1,-1-1,0 0,1 1,-1-1,0 0,0 0,-19 123,16-111,0 1,2 0,-1-1,1 1,1 0,0 0,1 0,0 0,0 0,2-1,-1 1,1-1,1 1,0-1,1 0,0 0,1-1,0 0,0 0,1 0,1-1,-1 0,1 0,5 3,-8-8,0-1,1 0,0 0,-1 0,1 0,0-1,1 0,-1 0,0-1,0 0,1 0,-1 0,1-1,-1 0,1 0,3-1,15-5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47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1,'29'0,"19"0,6 0,-1 5,-5 1,-6 0,-5-1,-5-2,-2-1,-2-1,0 0,-1-1,0 0,1-1,-6-4,-10-1,-7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47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18,'34'5,"30"1,9-5,-3-2,-9-2,-10 1,-13-6,-9 0,-9 1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4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1,'33'0,"22"0,5 0,-3 0,-5 0,-8 0,-10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5.0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0,'-5'10,"-1"12,0 8,-4-1,0-1,2-1,2 0,2 1,2 0,1-1,-4-3,-1-3,0-3</inkml:trace>
  <inkml:trace contextRef="#ctx0" brushRef="#br0" timeOffset="264.531">330 0,'-14'44,"-6"18,2 4,3-5,5-7,3-14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3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1,'-5'38,"-6"27,-6 13,0-3,2-9,0-11,2-10,3-8,4-6,-3-2,1-3,1 0,3 0,1-4</inkml:trace>
  <inkml:trace contextRef="#ctx0" brushRef="#br0" timeOffset="346.123">453 57,'-31'52,"2"1,3 1,2 2,-16 54,37-105,1 0,-1-1,1 1,0 0,0 1,0-1,1 0,0 0,0 1,0-1,1 1,0-1,0 1,0-1,1 0,-1 1,1-1,1 0,-1 1,1-1,0 0,0 0,0 0,1 0,-1 0,1-1,1 1,-1-1,0 0,1 0,0 0,0-1,0 1,3 1,2-2,-1-1,0 1,0-2,1 1,-1-1,1-1,-1 1,1-1,-1-1,1 0,-1 0,0 0,1-1,-1-1,0 1,0-1,0-1,0 1,3-3,7-5,-1 0,0-2,0 1,-1-2,-1 0,0-1,4-7,-10 12,0-1,-1 0,-1-1,0 0,0 0,-1 0,-1-1,0 0,-1 0,0 0,-1 0,0-6,-2 12,0 0,-1-1,0 1,-1 0,1 0,-1 0,-1 0,1 0,-1 0,0 0,-1 1,0-1,0 1,0-1,-1 1,0 0,0 0,0 1,-1-1,0 1,0 0,0 0,-1 1,-2-2,0 0,-1 0,1 1,-1 0,0 1,0 0,0 0,0 1,-1 0,1 0,-1 1,0 1,0-1,0 2,0-1,0 2,-8 0,-7 5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9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0,'27'174,"38"131,-59-287,-1 0,-1 0,0 0,-2 1,0-1,-1 1,0-1,-2 1,0 0,-2-1,0 1,0-1,-2 0,0 0,-1 0,-1-1,-1 0,0 0,-5 5,-66 62,55-66</inkml:trace>
  <inkml:trace contextRef="#ctx0" brushRef="#br0" timeOffset="1684.706">474 0,'1'2,"0"-1,1 0,-1 1,0-1,0 1,0-1,-1 1,1 0,0-1,-1 1,1 0,-1-1,1 1,-1 0,0 0,0 0,0-1,0 1,0 0,0 0,0-1,0 1,-1 0,1 0,-1-1,1 1,-1 0,0-1,0 1,0 0,0-1,-1 2,2-2,-144 365,143-360,-11 27,1 1,2 0,1 1,2 0,2 0,1 0,1 1,2-1,2 0,5 30,-5-57,1-1,0 1,1-1,-1 0,1 0,1 0,-1 0,1-1,1 0,-1 0,1 0,0 0,0-1,0 0,1-1,0 1,0-1,0-1,0 1,1-1,4 1,8 2,1 0,0-1,0-2,0 0,1-1,-1-1,11-2,-4 0,-4 1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05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1,'-1'1,"-1"0,0 0,1 0,-1 1,1-1,-1 1,1-1,0 1,0 0,0 0,0-1,0 1,0 0,0 0,0 0,1 0,-1 0,1 0,-1 0,1 0,0 0,0 0,0 0,0 0,0 1,0-1,1 0,-1 0,1 1,20 294,-4-139,-11-114,-6-35,1 0,0-1,0 1,1-1,0 1,1-1,-1 1,2-1,-1 0,1 0,0-1,1 1,0-1,2 3,9 4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06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0,'-18'1,"0"0,1 1,-1 1,1 1,-1 1,1 0,0 1,1 1,0 0,0 1,0 1,-11 9,24-16,0-1,-1 1,1-1,1 1,-1 0,0 0,0 1,1-1,-1 0,1 1,0-1,0 1,0 0,0 0,0 0,0 0,1 0,0 0,-1 0,1 1,0-1,1 0,-1 1,1-1,-1 1,1-1,0 1,0-1,0 1,1-1,-1 0,1 1,0-1,0 0,0 1,1-1,-1 0,1 0,-1 0,1 0,0 0,0 0,0-1,1 1,1 1,2-1,-1 0,1 0,0-1,0 0,-1 0,1 0,0-1,1 0,-1 0,0 0,0-1,0 0,1 0,-1-1,0 0,0 0,0 0,0-1,0 0,0 0,-1 0,1-1,122-74,-108 63,-7 4,-10 7,0-1,1 1,-1 0,1 1,-1-1,1 1,0 0,0-1,0 2,0-1,0 0,0 1,1 0,-1 0,1 0,-1 0,0 1,1 0,3 0,-5 4,-1-1,0 1,0 0,0 0,-1 0,1 0,-1 0,0 0,0 1,-1-1,1 0,-1 1,0-1,0 0,0 1,-1-1,1 0,-1 0,0 1,0-1,-1 0,1 0,-1 0,0 0,0 0,0 1,-18 62,8-37,2 2,1-1,2 1,1 0,2 1,1-1,1 1,3 20,3-30,3-5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05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39 508,'-14'29,"-1"5,8-4,5-6</inkml:trace>
  <inkml:trace contextRef="#ctx0" brushRef="#br0" timeOffset="432.072">519 1,'-44'3,"1"3,0 2,0 2,0 1,1 2,1 2,-6 5,42-18,0 1,1-1,-1 1,1 0,0 0,0 0,0 0,0 1,1 0,-1-1,1 2,0-1,0 0,0 0,1 1,0 0,-1-1,2 1,-1 0,0 0,1 0,0 0,0 0,1 0,-1 0,1 1,0-1,1 0,-1 0,1 0,0 0,0 0,1 0,-1 0,1 0,0 0,0-1,1 1,0-1,-1 1,2-1,-1 0,0 0,1-1,-1 1,2 0,0-1,0 1,0-1,1 0,-1-1,1 1,-1-1,1 0,0 0,0-1,0 0,0 0,0 0,0-1,0 0,0 0,1-1,-1 1,0-1,0-1,0 1,3-2,118-57,-97 37,-1 0,-2-2,-1-1,0 0,19-30,-30 43,-12 21,-13 30,9-33,-9 28,-4 9,1 1,3 1,1 0,2 0,2 0,2 1,2 20,28 20,-16-71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1.1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237 73,'26'-45,"-25"45,-1-1,0 0,1 0,-1 1,0-1,0 0,0 0,0 0,0 0,0 1,0-1,0 0,0 0,0 0,0 0,0 1,-1-1,1 0,0 0,0 1,-1-1,1 0,-1 0,1 1,-1-1,1 0,-1 1,1-1,-1 1,0-1,1 1,-1-1,0 1,1-1,-1 1,0-1,0 1,1 0,-1 0,0-1,0 1,0 0,0 0,1 0,-1 0,0 0,0 0,0 0,0 0,1 0,-1 0,0 1,0-1,0 0,1 0,-1 1,0-1,-11 4,0 1,1 0,-1 0,1 1,0 1,1 0,0 0,0 1,0 0,1 1,0 0,-4 7,5-9,0 1,0-1,1 2,0-1,0 1,1 0,0 0,1 1,0 0,1 0,0 0,0 0,1 1,0-1,1 1,0 0,1 3,-1-7,0 0,1 0,0 0,1 0,0 0,0 0,0 0,1 0,0 1,0-1,1-1,0 1,0 0,1 0,0-1,0 1,0-1,1 0,0 0,0 0,0-1,1 1,0-1,0 0,0 0,1-1,0 0,0 0,0 0,0 0,6 1,-1-2,0-1,1 0,0-1,-1 0,1-1,-1-1,1 0,0 0,-1-1,0 0,1-1,-1 0,0-1,0-1,-1 1,1-2,-1 1,0-1,-1-1,1 0,-1 0,-1-1,3-3,0-3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12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424 366,'-19'24,"-16"23,-7 7,-1 0,7-4,4-7,4-5,1-4,0-9,1-3,-1 0,-1-5,1-4,4-5</inkml:trace>
  <inkml:trace contextRef="#ctx0" brushRef="#br0" timeOffset="237.557">1 592,'10'-2,"0"0,1 0,-1 1,1 0,0 1,-1 0,1 1,0 0,-1 0,0 1,1 1,-1 0,0 0,0 1,0 0,-1 1,1 0,-1 0,0 1,-1 0,1 1,-1 0,-1 0,1 1,-1 0,-1 0,2 3,0-2,1 0,0 0,1-1,0 0,0 0,0-1,1-1,0 0,0 0,1-1,0-1,6 2,-17-5,0-1,0 1,0-1,-1 0,1 0,0 0,0 1,0-1,0 0,0 0,0 0,0 0,-1 0,1 0,0-1,0 1,0 0,0 0,0-1,0 1,-1 0,1-1,0 1,0-1,-1 1,1-1,0 1,-1-1,1 0,0 1,-1-1,1 0,-1 0,1 1,-1-1,1 0,-1 0,0 0,0-9</inkml:trace>
  <inkml:trace contextRef="#ctx0" brushRef="#br0" timeOffset="472.335">283 282,'-9'58,"1"23,2 3,2-8,2-12,6-12,2-10,0-8,0-4,-2-3,-2-1,0 0,-1 0,-1 0,-5-4,-2 0,0-5</inkml:trace>
  <inkml:trace contextRef="#ctx0" brushRef="#br0" timeOffset="734.852">706 395,'-19'43,"-16"34,-2 8,5-5,4-12,6-12,6-12,12-7,6-6,8-9,6-7,6-6,4-5,-3-3</inkml:trace>
  <inkml:trace contextRef="#ctx0" brushRef="#br0" timeOffset="1038.429">1045 423,'-33'21,"1"2,1 1,1 1,1 1,1 2,2 1,1 1,0 2,-18 60,43-89,-1 0,0 0,1 0,0 0,0 1,0-1,0 0,0 0,1 0,-1 1,1-1,0 0,0 0,0 0,0 0,1 0,-1-1,1 1,0 0,0-1,0 1,0-1,0 1,0-1,1 0,-1 0,1 0,-1 0,3 1,6 1,1 0,-1-1,0 0,1-1,0-1,0 1,-1-2,1 0,0 0,0-1,0 0,-1-1,1-1,-1 0,1 0,-1-1,0 0,0-1,-1 0,1-1,2-3,0 0,0-1,-1-1,0 1,-1-2,-1 0,1 0,-2-1,0 0,0 0,-1-1,-1-1,-1 1,2-6,-5 12,-1 0,-1 0,0 0,0 0,0 0,-1 0,0 0,-1 0,1 0,-2 0,1 1,-1-1,0 0,-1 0,0 1,0 0,0-1,-1 1,0 0,-1 1,1-1,-1 1,-1 0,1 0,-1 1,0-1,0 1,-1 0,1 1,-1 0,-4-2,-13-6</inkml:trace>
  <inkml:trace contextRef="#ctx0" brushRef="#br0" timeOffset="1623.553">1186 28,'2'-2,"1"-1,0 1,0-1,-1 1,1 0,1 0,-1 0,0 1,0-1,1 1,-1 0,1-1,-1 2,1-1,0 0,-1 1,1 0,0-1,-1 2,1-1,0 0,-1 1,1-1,-1 1,1 0,-1 0,1 1,-1-1,1 1,-1-1,0 1,0 0,0 1,0-1,0 0,-1 1,1-1,-1 1,1 0,-1 0,0 0,0 0,0 0,-1 1,1 1,-19 66,15-68,0 0,0 1,0-1,0 0,1 1,0-1,0 1,0 0,0-1,0 1,1 0,-1-1,1 1,0 0,0 0,1-1,-1 1,1 0,0-1,0 1,0 0,0-1,1 1,-1-1,3 3,20 22,-22-27,1 0,-1 0,0 0,0 1,0-1,0 0,0 1,0 0,0-1,0 1,-1 0,1 0,-1 0,1 0,-1 0,0 0,0 1,0-1,0 0,0 0,0 1,-1-1,1 1,-1-1,1 1,-1-1,0 1,0-1,0 1,-1-1,1 1,0-1,-1 0,0 1,1-1,-1 0,0 1,0-1,-1 0,1 0,0 0,-1 0,1 0,-1 0,0 0,1 0,-1-1,0 1,-1 0,-65 16,45-16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0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10275 1282,'0'19,"0"11,0 1</inkml:trace>
  <inkml:trace contextRef="#ctx0" brushRef="#br0" timeOffset="414.442">10810 689,'-43'48,"1"2,3 2,2 1,2 3,3 0,3 2,22-44,2 0,0 1,1-1,0 1,1 0,1 0,0 1,1-1,1 0,1 13,-1-21,1 0,1 0,-1 0,1 0,0 0,1 0,0-1,0 1,0-1,1 0,0 0,0 0,0 0,1-1,0 1,0-1,0-1,1 1,-1-1,1 0,0 0,0 0,5 1,0-1,1 0,-1 0,1-1,0-1,0 0,0 0,0-2,0 1,0-1,0-1,0 0,11-3,-17 3,-1 0,1 0,-1-1,0 0,0 0,0 0,0 0,0-1,0 0,0 0,-1 0,0 0,1-1,-1 0,0 0,-1 0,1 0,-1-1,0 1,0-1,0 0,-1 0,0 0,0 0,0 0,0 0,-1-1,1-4,-1 6,-1 0,0-1,0 1,0 0,0 0,-1 0,0 0,0 0,0 0,0 0,0 0,-1 0,0 1,0-1,0 0,0 1,0 0,-1-1,1 1,-1 0,0 0,0 0,0 1,-1-1,1 1,-1 0,1 0,-1 0,0 0,1 0,-1 1,0 0,0 0,-4-1,-143-10,46 20,78-1</inkml:trace>
  <inkml:trace contextRef="#ctx0" brushRef="#br0" timeOffset="946.206">11149 802,'18'6,"1"0,-1-1,1-1,-1-1,1 0,0-1,0-2,12 0,-16 0,126 6,-140-5,1 0,-1-1,1 1,0 0,-1 0,0 1,1-1,-1 0,0 0,0 1,1-1,-1 1,0-1,0 1,-1-1,1 1,0 0,-1-1,1 1,0 0,-1 0,0-1,1 1,-1 0,0 0,0 0,0 0,0-1,-1 1,1 0,0 0,-1-1,1 1,-1 0,0 0,-27 66,23-60,-32 61,20-40,0 0,2 1,1 1,2 0,1 1,1 1,2-1,1 1,-1 16,8-49,0 0,-1-1,1 1,-1 0,1-1,-1 1,1 0,-1 0,1-1,-1 1,1 0,-1 0,1 0,-1 0,0 0,1 0,-1 0,1 0,-1 0,1 0,-1 0,1 0,-1 0,1 0,-1 0,0 0,1 1,-1-1,1 0,-1 0,1 1,0-1,-1 0,1 1,-1-1,1 1,0-1,-1 0,1 1,-1-1,1 1,0-1,0 1,-1-1,1 1,0-1,0 1,0-1,0 1,0 0,-1-1,1 1,-10-13</inkml:trace>
  <inkml:trace contextRef="#ctx0" brushRef="#br0" timeOffset="1113.861">11121 1085,'52'0,"23"0,4 0,-8 0,-11 0,-10 0,-9 0,-7 0,-9 0</inkml:trace>
  <inkml:trace contextRef="#ctx0" brushRef="#br0" timeOffset="1847.171">12278 915,'-59'55,"4"3,1 2,-36 56,88-113,0 1,-1 0,1-1,-1 1,1-1,-1 0,0 0,0 0,0 0,-1-1,1 1,0-1,-1 0,0 0,0 0,1 0,-1-1,0 1,-1-1,1 0,0 0,0-1,0 1,0-1,-1 0,1 0,0 0,0-1,0 0,-1 0,1 0,0 0,0 0,0-1,1 1,-1-1,-1-1,-3-4,0 0,1 0,0 0,0-1,1 0,0-1,0 1,1-1,0 0,1 0,0-1,0 0,1 1,0-1,1 0,0 0,1 0,0-1,0 1,1 0,1 0,1-9,-2 17,0-1,0 1,0-1,1 1,-1 0,1-1,-1 1,1 0,0 0,0-1,0 1,0 0,1 0,-1 0,1 0,-1 0,1 1,-1-1,1 0,0 1,0-1,0 1,0 0,0-1,0 1,0 0,1 0,-1 0,0 1,0-1,1 1,-1-1,0 1,1 0,-1 0,1 0,4 0,0 0,-1 1,1 1,-1-1,1 1,-1 0,0 0,1 1,-1 0,0 0,-1 0,4 3,54 42,-42-31,1 0,0-2,1 0,0-1,1-2,9 3,35 8,-67-25,0 1,0-1,0 1,-1 0,1-1,0 0,-1 1,1-1,-1 1,1-1,-1 0,0 1,0-1,1 0,-1 1,0-1,-1 0,1 1,0-1,0 0,-1 1,1-1,-1 1,0-1,1 0,-1 1,0 0,0-1,0 1,0-1,0 1,0 0,0 0,0-1,0 1,-1 0,1 0,-2 0,0-5,-111-249,80 194,33 62,-1 0,0 0,1 0,-1 0,1 1,-1-1,1 0,0 1,-1-1,1 1,0-1,0 1,0 0,0 0,0-1,1 1,-1 0,0 0,1 0,-1 0,1 0,0 0,0 0,0-1,0 1,0 0,0 0,0 0,1 0,0 2,-2-3,1 54,2 0,2 0,9 43,-8-73,-1 0,-1-1,-2 1,0 1,-2-1,0 0,-2-1,-5 23,-7 21,12-46</inkml:trace>
  <inkml:trace contextRef="#ctx0" brushRef="#br0" timeOffset="-48504.326">876 378,'-59'109,"-28"38,-33 42,119-187,-1-1,1 1,0 0,-1 0,1 0,0-1,0 1,0 0,0 0,0 0,1 1,-1-1,1 0,-1 0,1 0,0 0,0 1,0-1,0 0,0 0,0 0,0 1,1-1,0 0,-1 0,1 0,0 0,0 0,0 0,0 0,0 0,0 0,1 0,-1-1,0 1,1-1,0 1,-1-1,1 1,0-1,0 0,0 0,-1 0,1 0,1 0,-1 0,0 0,0-1,0 1,0-1,0 0,1 1,-1-1,1 0,23-4,0-1,0-1,-1-1,0-1,18-8,44-15,-63 23,-6 0</inkml:trace>
  <inkml:trace contextRef="#ctx0" brushRef="#br0" timeOffset="-48180.745">1159 464,'-15'43,"-9"33,-5 10,2-7,5-6,2-11,5-11,4-10,5-2,2-2,-2-4,0-2,0-1,2-2,2 0,0 0,1-1,1-4</inkml:trace>
  <inkml:trace contextRef="#ctx0" brushRef="#br0" timeOffset="-47934.82">1384 1056,'-14'33,"-1"12,8-7,5-10</inkml:trace>
  <inkml:trace contextRef="#ctx0" brushRef="#br0" timeOffset="-47583.936">1864 548,'-5'7,"-42"52,3 3,3 1,3 2,-21 50,56-111,0 1,0 0,1 0,0 0,0 0,0 0,0 1,1-1,0 1,0-1,0 1,1-1,0 1,0-1,0 1,1 0,0-1,0 1,0-1,0 0,1 1,0-1,0 0,1 0,0 0,-1 0,2-1,-1 1,0-1,1 0,0 0,0 0,0 0,0 0,1-1,-1 0,1 0,0 0,0-1,5 2,4-1,0-1,1 0,-1-1,0-1,1 0,-1-1,0-1,1 0,-1-1,0 0,9-4,-17 5,0 0,0-1,0 1,0-1,-1 0,1 0,-1-1,0 0,0 0,0 0,0-1,-1 1,1-1,-1 0,-1 0,1-1,-1 1,0-1,0 0,0 1,-1-1,0-1,0 1,0 0,-1 0,0-5,-1 5,-2 0,1 0,-1 0,0 1,0-1,0 1,-1-1,0 1,0 0,-1 0,1 0,-1 1,0-1,0 1,0 0,-1 0,0 0,0 1,0-1,0 1,0 0,0 1,-1-1,1 1,-1 0,0 1,0-1,0 1,0 0,0 1,1-1,-1 1,0 0,0 1,0 0,0 0,0 0,0 0,0 1,1 0,-1 0,-3 2,-48 26,32-14</inkml:trace>
  <inkml:trace contextRef="#ctx0" brushRef="#br0" timeOffset="-47062.113">2203 661,'6'-3,"0"-1,0 1,0 0,0 1,0 0,0 0,1 0,-1 1,1 0,0 0,-1 0,1 1,1 0,5-1,2-1,-10 1,0-1,0 1,0 0,0 0,0 0,0 1,0 0,1 0,-1 0,0 0,0 1,0 0,0 0,0 0,0 1,0 0,-1 0,1 0,-1 0,1 1,-1-1,0 1,0 0,0 1,0-1,0 1,-1 0,-3 4,0 0,-1 1,-1-1,1 0,-1 0,-1 0,1 0,-1-1,-1 1,1-1,-1 1,-1-1,1 0,-1-1,0 1,-1-1,0 0,-131 167,135-171,0 1,0-1,0 0,1 1,0-1,-1 1,1-1,0 1,0 0,0 0,0-1,1 1,-1 0,1 0,0 0,0 0,0 0,0-1,0 1,0 0,1 0,0 0,-1 0,1-1,0 1,0 0,1-1,-1 1,0-1,1 1,0-1,-1 1,1-1,0 0,0 0,1 0,-1 0,0-1,0 1,1 0,-1-1,1 0,1 1,8 1,1 0,-1-1,0 0,0-1,1-1,-1 0,1 0,-1-1,0-1,0 0,1-1,-2 0,1-1,0 0,-1-1,1 0,-1-1,4-3,9-8</inkml:trace>
  <inkml:trace contextRef="#ctx0" brushRef="#br0" timeOffset="-41914.867">3191 718,'-22'34,"-105"145,117-165,-1-1,0 0,-1-1,0-1,-1 0,0 0,0-1,-3 0,-3 0</inkml:trace>
  <inkml:trace contextRef="#ctx0" brushRef="#br0" timeOffset="-41632.473">2908 774,'10'29,"12"18,8 3,3-9,-4-5,-1-10,-2-8,0-4,-4-3</inkml:trace>
  <inkml:trace contextRef="#ctx0" brushRef="#br0" timeOffset="-41282.435">2993 661,'9'34,"4"20,-1 6,-2-2,-3-7,-3-7,-1-6,-2-4,-1-4,-6-2,0-1,-1 0,2 0,1-5</inkml:trace>
  <inkml:trace contextRef="#ctx0" brushRef="#br0" timeOffset="-40600.666">3332 605,'138'-25,"-129"24,78 0,-85 1,0 0,0 0,0 1,0-1,0 0,0 1,-1 0,1-1,0 1,0 0,0 0,-1 0,1 0,-1 0,1 1,-1-1,1 0,-1 1,0-1,1 1,-1-1,0 1,0 0,0-1,0 1,0 0,-1 0,1 0,-1 0,1 0,-1-1,0 1,1 0,-1 0,0 0,0 0,0 0,-1 0,1 1,-4 8,0 0,-1-1,0 1,-1-1,0 0,-1 0,0-1,0 0,-1 0,0-1,0 0,-7 4,2 1,-116 126,128-138,0 0,0 1,0-1,1 0,-1 1,0-1,1 1,-1-1,0 1,1-1,0 1,-1-1,1 1,0-1,0 1,0 0,0-1,0 1,0-1,0 1,1-1,-1 1,1-1,-1 1,1-1,-1 1,1-1,0 1,0-1,0 0,0 0,-1 1,2-1,-1 0,0 0,0 0,0 0,1 0,-1 0,0 0,1-1,-1 1,0 0,1-1,-1 1,1-1,-1 1,1-1,0 0,-1 0,1 0,-1 0,1 0,-1 0,1 0,0 0,10 1,82 22,-92-22,0 0,0 0,1 0,-1 0,0 0,0 1,-1-1,1 0,0 1,0 0,-1-1,1 1,-1 0,1 0,-1 0,0 0,0 0,0 0,0 0,0 0,0 1,0-1,-1 0,1 1,-1-1,0 0,0 1,0-1,0 0,0 1,0-1,0 0,-1 1,1-1,-1 0,0 0,0 2,-4 5,-1-1,0 1,0-1,0-1,-1 1,0-1,-1 0,1-1,-1 1,-1-1,1-1,-1 0,0 0,0-1,-25 17,15-8</inkml:trace>
  <inkml:trace contextRef="#ctx0" brushRef="#br0" timeOffset="-40231.266">4037 548,'-44'56,"3"2,2 2,3 1,3 2,-16 43,46-102,1-1,0 0,0 1,1-1,-1 1,1-1,0 1,0 0,0 0,0 0,0-1,1 1,0 0,0 0,0 0,0 0,1 0,-1 0,1-1,0 1,0 0,0 0,1-1,-1 1,1-1,0 1,0-1,0 0,1 0,-1 0,1 0,-1 0,1 0,0-1,0 1,1-1,-1 0,0 0,1 0,2 1,1-3,0 0,0 0,0 0,0-1,0 0,0-1,0 1,-1-1,1-1,0 1,-1-1,0 0,1-1,-1 1,-1-1,1 0,0-1,-1 1,0-1,0 0,-1-1,1 1,-1-1,0 0,0 0,-1 0,0-1,0 1,-1-1,1 1,-1-1,-1 0,1 0,-1 0,0-2,-1 6,0 0,0 0,0 0,0 1,0-1,0 0,-1 0,1 0,-1 0,0 0,0 0,0 1,0-1,-1 0,1 1,-1-1,1 1,-1-1,0 1,0 0,0 0,0 0,0 0,-1 0,1 0,-1 1,1-1,-1 1,1 0,-1-1,0 1,0 1,0-1,1 0,-2 0,-104 6,83 2</inkml:trace>
  <inkml:trace contextRef="#ctx0" brushRef="#br0" timeOffset="-39760.964">4433 605,'-17'3,"1"1,0 1,1 1,-1 1,1 0,0 0,1 2,0 0,0 0,1 2,11-11,1 1,0 0,-1 0,1 0,0 0,0 0,0 0,0 1,0-1,0 0,0 1,0-1,0 0,1 1,-1-1,0 1,1-1,0 1,-1-1,1 1,0 0,0-1,-1 1,1-1,1 1,-1 0,0-1,0 1,0-1,1 1,-1-1,1 1,0-1,-1 1,1-1,0 1,0-1,-1 0,1 1,0-1,1 0,-1 0,0 0,0 0,0 0,1 0,-1 0,0 0,1 0,-1-1,1 1,-1 0,1-1,-1 0,2 1,79 20,-73-20,0 0,0 0,0 1,-1 0,1 1,-1 0,1 0,-1 1,0 0,0 1,0-1,6 7,-11-9,-1 1,0 0,0-1,0 1,0 0,-1 0,1 0,-1 0,0 0,0 1,0-1,0 0,0 1,-1-1,0 0,1 1,-1-1,0 0,-1 1,1-1,0 1,-1-1,0 0,0 0,0 1,0-1,-1 0,1 0,-1 0,0 0,0 1,-76 74,-20-26,78-45</inkml:trace>
  <inkml:trace contextRef="#ctx0" brushRef="#br0" timeOffset="-39515.916">4376 632,'34'-4,"25"-3,7 1,-2 1,-13 2</inkml:trace>
  <inkml:trace contextRef="#ctx0" brushRef="#br0" timeOffset="-32276.268">5335 689,'-65'41,"49"-27,-88 77,-106 103,96-99,90-75</inkml:trace>
  <inkml:trace contextRef="#ctx0" brushRef="#br0" timeOffset="-31998.402">4940 689,'0'24,"5"13,6 4,6 1,6-7,2-5,3-7,1-8,-4-2,-2-2,-5 1,0-2,-4 4,-3 2,-10 0,-4-3</inkml:trace>
  <inkml:trace contextRef="#ctx0" brushRef="#br0" timeOffset="-31598.537">5081 661,'0'38,"0"23,0 5,0-3,0-4,0-6,0-7,-5-8,-1-4,0-4,1-2,2-1,1 0,1 0,0-5</inkml:trace>
  <inkml:trace contextRef="#ctx0" brushRef="#br0" timeOffset="-31279.551">4743 1056,'38'0,"37"-5,15-1,-2-5,-8 0,-12 1,-12 3,-12 2,-8 2,-6 2,-2 1,-7 0</inkml:trace>
  <inkml:trace contextRef="#ctx0" brushRef="#br0" timeOffset="-28009.541">5702 718,'0'-1,"-1"1,1-1,0 1,0-1,-1 1,1-1,0 1,0-1,0 1,0-1,0 1,0-1,0 1,0-1,0 1,0-1,0 1,0-1,0 1,0-1,0 1,1 0,-1-1,0 1,0-1,1 1,-1-1,0 1,0-1,1 1,-1 0,1-1,-1 1,0 0,1-1,-1 1,1 0,-1 0,0-1,1 1,-1 0,1 0,-1 0,1 0,-1 0,1-1,-1 1,1 0,-1 0,1 0,-1 0,1 0,-1 1,1-1,-1 0,1 0,0 0,124-29,-123 28,0 0,0 0,0 0,1 0,-1 0,0 1,1-1,-1 1,0-1,1 1,-1 0,1 0,-1 0,0 0,1 1,-1-1,1 1,-1-1,0 1,1 0,-1 0,0 0,0 0,0 0,0 1,0-1,0 1,0-1,0 1,-1 0,1-1,0 1,-1 0,0 0,1 0,-1 0,0 1,0-1,0 0,0 0,-1 1,1-1,-1 0,1 1,-1 2,-3 6,-2 0,1 0,-1-1,-1 1,0-1,0 0,-1-1,0 0,-1 0,0 0,-3 1,-3 7,-9 7,17-19,-1 0,1 0,0 1,1 0,0 0,-1 1,2-1,-1 1,1 0,0 0,1 1,-1-1,1 1,1-1,0 1,0 0,0 0,1 0,0 0,1 1,0-1,0 0,1 3,2-8,0 1,0-1,0 0,1 0,-1 0,1 0,0-1,0 0,0 1,0-2,0 1,1 0,-1-1,0 1,1-1,-1-1,1 1,-1-1,1 1,-1-1,1 0,0-1,-1 1,1-1,-1 0,1 0,-1 0,0-1,0 0,1 0,-1 0,3-2,1 2,41-9,-26 8</inkml:trace>
  <inkml:trace contextRef="#ctx0" brushRef="#br0" timeOffset="-27613.854">6211 661,'-10'19,"-3"12,1 4,-3 2,2-1,2-2,9-6,9-4,8-5,6-7,5-4,-2-10,-1-3,1-1,-4-5,0 0,-4-3,-5 1</inkml:trace>
  <inkml:trace contextRef="#ctx0" brushRef="#br0" timeOffset="-27313.667">6436 605,'-15'33,"-4"21,1 7,-1-8,2-8,4-7,5-5,3-3,2-3,3 0,0 0,1 0,0 0,0 1,-1-1,1 1,-1-4</inkml:trace>
  <inkml:trace contextRef="#ctx0" brushRef="#br0" timeOffset="-26096.971">6888 831,'-14'24,"-10"12,-6 1,-2-2,-1-6,6-9</inkml:trace>
  <inkml:trace contextRef="#ctx0" brushRef="#br0" timeOffset="-25826.322">6605 887,'15'15,"18"8,9 2,3 0,-3-3,-3-6,-3-5,-3-5,-3-4,-1-1,-11-2,-8 0</inkml:trace>
  <inkml:trace contextRef="#ctx0" brushRef="#br0" timeOffset="-25576.319">6746 718,'5'33,"6"26,2 8,3-4,-1-6,-4-9,2-13,-1-7,-3-4,-4 0,-1-6</inkml:trace>
  <inkml:trace contextRef="#ctx0" brushRef="#br0" timeOffset="-24911.956">7170 718,'11'-3,"6"-1,1 0,-1 1,1 1,-1 0,1 1,0 2,0-1,13 4,-30-4,0 0,0 0,-1 0,1 1,0-1,0 0,0 1,0-1,0 1,-1-1,1 1,0-1,0 1,-1 0,1-1,0 1,-1 0,1-1,-1 1,1 0,-1 0,1 0,-1-1,1 1,-1 0,0 0,0 0,1 0,-1 0,0 0,0 0,0 0,0 0,0-1,0 1,0 0,0 0,0 0,-1 0,1 0,0 0,-1 0,1 0,-1-1,1 2,-30 43,18-28,10-15,1 0,0 0,-1 0,1 0,0 1,0-1,0 1,0-1,1 1,-1-1,1 1,-1-1,1 1,0 0,0-1,0 1,0-1,0 1,1 0,0-1,-1 1,1-1,0 1,0-1,0 0,0 1,0-1,1 0,-1 0,1 0,0 0,-1 0,1 0,0 0,0 0,0-1,0 1,1-1,-1 1,0-1,0 0,1 0,1 0,-3 0,1-1,1 0,-1 1,1 0,-1 0,1-1,-1 1,1 1,-1-1,0 0,0 1,0-1,0 1,0-1,0 1,0 0,0 0,0 0,-1 0,1 0,-1 0,0 1,0-1,0 0,0 1,0-1,0 1,0-1,-1 1,1-1,-1 1,0 0,0-1,0 1,0-1,0 1,0 0,-1-1,0 1,1-1,-1 1,0 0,-10 10,0-1,0-1,-1 0,0 0,-1-1,0-1,-1 0,0-1,0-1,-1 0,-11 4,3-2,3-3</inkml:trace>
  <inkml:trace contextRef="#ctx0" brushRef="#br0" timeOffset="-24561.841">7876 577,'-19'21,"-52"57,4 3,-41 67,66-57,42-89,-1 0,0 0,1 0,0 0,-1 0,1 0,0 0,0 1,0-1,1 0,-1 0,0 0,1 0,-1 0,1 0,0 0,0 0,-1 0,1 0,1 0,-1 0,0-1,0 1,1 0,-1-1,1 1,-1-1,1 0,0 1,-1-1,1 0,0 0,0 0,0 0,0 0,0-1,0 1,0 0,0-1,0 0,0 1,0-1,1 0,10 2,-1 0,1-1,-1-1,1 0,-1 0,1-1,-1-1,1 0,-1-1,0 0,0 0,0-2,-1 0,1 0,-1-1,0 0,-1-1,1 0,-1 0,-1-1,1-1,-8 7,-1 0,1 0,-1 0,0-1,1 1,-1 0,0-1,-1 1,1 0,0-1,-1 1,1-1,-1 1,0-1,0 1,0-1,0 1,0-1,0 1,-1-1,1 1,-1-1,0 1,0-1,0 1,0 0,0-1,0 1,0 0,-1 0,1 0,-1 0,0 0,0 1,1-1,-1 0,0 1,-1-1,1 1,0 0,0-1,0 1,-1 0,1 1,-1-1,1 0,-1 1,1-1,-1 1,1 0,-1 0,0 0,-12-1,0 1,1 1,-1 0,0 1,0 1,1 1,0-1,0 2,0 0,-5 3,0 1</inkml:trace>
  <inkml:trace contextRef="#ctx0" brushRef="#br0" timeOffset="-24141.479">8243 718,'-22'18,"-4"2,1 2,1 0,1 2,1 0,1 2,-16 25,35-48,0-1,0 1,0 0,1 0,-1 0,1 0,0 0,0 0,0 1,0-1,0 0,1 0,0 1,-1-1,1 0,0 1,1-1,-1 0,1 1,-1-1,1 0,0 1,0-1,0 0,1 0,-1 0,1 0,-1 0,1-1,0 1,0 0,1-1,-1 1,0-1,1 0,0 0,-1 0,1 0,0 0,0-1,0 1,0-1,0 0,0 0,0 0,1 0,-1 0,2-1,6 2,1-2,0 1,-1-2,1 1,0-2,-1 1,1-2,-1 1,0-2,0 1,0-2,0 1,-1-2,0 1,0-1,0-1,-1 0,1 0,-2-1,1 0,-1 0,0-1,-1 0,0 0,-1-1,5-9,-9 16,0 0,0 0,0-1,0 1,-1-1,1 1,-1-1,0 1,0-1,-1 0,1 0,-1 1,1-1,-1 0,0 0,-1 0,1 1,-1-1,0 0,1 0,-2 1,1-1,0 1,-1-1,1 1,-1 0,0-1,0 1,-1 0,1 0,-1 0,1 1,-1-1,0 1,0-1,0 1,0 0,0 0,-1 0,1 1,-3-2,-3 1,0 0,0 1,0 0,0 0,0 1,0 1,-1-1,1 1,0 1,0 0,1 0,-1 0,0 1,-3 2,-14 9</inkml:trace>
  <inkml:trace contextRef="#ctx0" brushRef="#br0" timeOffset="-23758.478">8637 718,'-10'14,"1"0,0 2,1-1,1 1,0 0,1 0,1 1,0 0,1 0,-1 17,4-32,1 1,0-1,0 1,0-1,0 1,0-1,0 1,1-1,-1 1,1-1,-1 0,1 1,0-1,0 0,0 1,1-1,-1 0,0 0,1 0,-1 0,1 0,0-1,-1 1,1 0,0-1,0 1,0-1,1 0,-1 1,0-1,0 0,1-1,-1 1,0 0,1 0,-1-1,1 0,-1 1,1-1,-1 0,1 0,1-1,4 1,-1-2,1 1,-1-1,1 0,-1 0,1-1,-1 0,0 0,0-1,-1 0,1 0,-1-1,2-1,0-1,-1-1,0 0,0 0,0-1,-1 0,-1 0,1 0,-2-1,1 0,-1 0,-1 0,2-5,-4 11,0 0,0 0,-1 0,1 0,-1 0,0-1,0 1,0 0,0 0,-1 0,0 0,0 0,0 0,0 0,-1 0,1 0,-1 1,0-1,0 0,-1 1,1 0,-1-1,1 1,-1 0,0 0,0 1,0-1,-1 1,1-1,-1 1,1 0,-1 0,-1 0,-3-1,-1 1,1 1,0-1,-1 1,1 0,-1 1,1 0,-1 1,0-1,1 2,0-1,-1 1,1 0,0 1,0 0,0 0,0 1,0 0,-11 7</inkml:trace>
  <inkml:trace contextRef="#ctx0" brushRef="#br0" timeOffset="-13941.817">735 1677,'218'-39,"-17"22,-116 14,158-22,38 13,58-6,-16-10,143 0,1 28,-170-27,65-1,0-2,800 31,-761-30,162 30,-319 26,434-26,-293-18,-225 6,147 9,-142 4,-49 19,-96-17</inkml:trace>
  <inkml:trace contextRef="#ctx0" brushRef="#br0" timeOffset="-10106.928">2682 1790,'-37'83,"-77"190,112-271,1 0,-1 0,1 1,0-1,0 0,0 0,0 1,0-1,0 1,0-1,1 1,-1-1,1 1,0-1,0 1,0 0,0-1,0 1,1-1,-1 1,1-1,-1 1,1-1,0 0,0 1,0-1,1 0,-1 1,0-1,1 0,-1 0,1 0,0 0,0-1,0 1,-1 0,2-1,-1 1,0-1,0 0,0 1,1-1,-1 0,1-1,-1 1,0 0,3 0,15 0,0 0,0-1,0 0,-1-2,1-1,0 0,-1-1,0-1,0-1,10-5,27-21,-41 22</inkml:trace>
  <inkml:trace contextRef="#ctx0" brushRef="#br0" timeOffset="-9802.854">3049 1790,'-31'46,"3"1,1 2,3 1,2 1,2 0,2 2,-5 32,7 105,-6-83,21-88</inkml:trace>
  <inkml:trace contextRef="#ctx0" brushRef="#br0" timeOffset="-9419.862">3613 2129,'-9'33,"-9"22,0 5,2-3,4-5,4-8,-1-11,1-6,1-3,8-5,2-12,2-6</inkml:trace>
  <inkml:trace contextRef="#ctx0" brushRef="#br0" timeOffset="-9151.392">3924 2016,'-15'43,"-8"29,-2 6,0-4,3-11,6-11,5-9,5-8,3-9</inkml:trace>
  <inkml:trace contextRef="#ctx0" brushRef="#br0" timeOffset="-8690.183">3445 2185,'-1'-1,"0"0,1 0,-1 0,0 0,1 0,-1 0,1-1,0 1,-1 0,1 0,0-1,0 1,-1 0,1 0,0-1,0 1,1 0,-1-1,0 1,0 0,1 0,-1-1,0 1,1 0,-1 0,1 0,0 0,-1 0,1-1,0 1,0 0,0 1,0-1,-1 0,1 0,0 0,1 0,0 0,42-31,-43 31,32-15,0 1,0 1,1 2,1 1,26-4,-55 13,0 1,1-1,-1 1,0 0,0 1,1 0,-1 0,0 0,1 0,-1 1,0 0,0 1,0-1,0 1,0 1,0-1,0 1,-1 0,1 0,-1 0,0 1,0 0,0 0,4 4,1 2,2 0,-1 0,1-1,1-1,-1 0,1-1,1 0,0-1,5 2,-15-6,0-1,0 0,0 0,0 0,0 0,1 0,-1-1,0 0,1 1,-1-2,0 1,1-1,-1 1,0-1,0 0,0 0,0-1,0 0,0 1,0-1,0 0,0-1,-1 1,1-1,-1 0,0 1,0-1,0-1,0 1,0 0,-1-1,1 1,0-4,7-13</inkml:trace>
  <inkml:trace contextRef="#ctx0" brushRef="#br0" timeOffset="-7905.497">4347 1790,'144'-37,"-74"24,-69 13,1 0,-1 0,1 1,-1-1,0 0,1 0,-1 1,1-1,-1 1,0-1,1 1,-1 0,0-1,0 1,0 0,0 0,1 0,-1 0,0 0,0 0,-1 0,1 0,0 0,0 1,0-1,-1 0,1 0,-1 1,1-1,-1 0,1 1,-1-1,0 1,0-1,0 1,0-1,0 0,0 1,0-1,0 1,0-1,-1 1,1-1,0 0,-1 1,0-1,-3 11,0 0,-1 0,0-1,-1 0,0 0,-1 0,0-1,-1 0,0 0,0-1,-1 0,-1 0,-39 47,47-54,0-1,1 1,-1-1,1 1,-1 0,1 0,0-1,0 1,0 0,0 0,0 0,0 0,0 0,1 0,-1 1,1-1,-1 0,1 0,0 0,0 1,0-1,0 0,0 0,0 0,1 1,-1-1,1 0,0 0,-1 0,1 0,0 0,0 0,0 0,1 0,-1 0,0-1,1 1,-1 0,1-1,-1 1,1-1,0 0,0 1,0-1,0 0,0 0,0 0,0 0,0-1,0 1,0-1,0 1,0-1,1 1,-1-1,9-1,0 0,0 0,0-1,-1-1,1 0,-1 0,1-1,-1 0,7-4,17-6,-7 3,-3 0</inkml:trace>
  <inkml:trace contextRef="#ctx0" brushRef="#br0" timeOffset="-6521.616">933 265,'-16'-10,"-1"-3,-2 0,0 1,0 2,-1 0,0 0,-1 2,0 1,0 0,-12-1,25 9,-1 0,0 0,0 1,0 0,1 1,-1 0,1 0,0 1,0 0,0 0,0 1,1 0,0 0,0 1,0 0,1 0,-1 0,2 1,-1 0,1 0,0 1,0-1,1 1,-2 5,-3 7,1 0,1 0,1 0,0 1,2 0,1 0,0 0,1 0,2 5,-11 206,-74 293,78-487,2-1,1 1,2 0,1 0,3 7,-2-41,1 0,0-1,0 1,0 0,0-1,1 1,-1-1,1 1,0-1,0 0,0 0,0 1,1-1,-1-1,1 1,0 0,0-1,0 1,0-1,0 0,1 0,-1 0,0-1,1 1,0-1,-1 0,1 0,0 0,2 0,119 5,-100-7,174-1,-175 2</inkml:trace>
  <inkml:trace contextRef="#ctx0" brushRef="#br0" timeOffset="-4952.732">8750 210,'280'-28,"-182"36,-95-7,0-1,-1 1,1 1,-1-1,0 0,1 1,-1-1,0 1,0-1,0 1,0 0,0 0,0 0,-1 0,1 0,-1 1,1-1,-1 0,0 1,0-1,0 1,0-1,0 1,-1 0,1-1,-1 1,1 0,-1-1,0 1,0 0,0-1,-1 1,1 0,-1 1,-46 139,36-101,2 1,1 0,3 1,1 0,3 30,29 223,-14-226,3 90,-18-157,0-1,-1 1,1-1,-1 1,1-1,-1 0,0 0,-1 0,1 0,0 0,-1 0,1-1,-1 1,0-1,0 0,0 1,0-1,0-1,-1 1,1 0,-1-1,1 0,-1 0,1 0,-1 0,0 0,1-1,-1 0,0 1,1-1,-1-1,0 1,0-1,1 1,-2-1,-29 4,-309 61,318-58</inkml:trace>
  <inkml:trace contextRef="#ctx0" brushRef="#br0" timeOffset="-3586.761">9342 97,'79'-11,"0"4,0 4,5 3,-74 0,-5 0,0 0,0 0,0 0,0 0,1 1,-1 0,0 0,0 0,-1 1,1 0,0 0,0 0,-1 0,1 1,-1 0,3 2,-7-2,0 0,0 0,0 0,0 0,-1 0,1 0,-1 0,0 0,0-1,0 1,-1 0,1-1,0 1,-1 0,0-1,0 0,1 1,-1-1,-1 0,1 0,0 0,0 0,-1 0,1-1,-1 1,0-1,1 0,-3 1,-1 3,-5 3,4-4,0 0,1 0,0 1,0 0,0 0,0 1,1 0,0 0,0 0,0 0,1 1,0 0,0 0,1 0,0 0,-1 5,5-9,1 0,-1-1,1 1,0 0,-1-1,1 1,1-1,-1 0,0 0,0 0,1 0,-1 0,1 0,0-1,0 1,-1-1,1 0,0 0,0 0,0 0,0 0,0-1,0 1,1-1,-1 0,0 0,0 0,0 0,0 0,0-1,0 0,3 0,-2 1,56-2,-34 1</inkml:trace>
  <inkml:trace contextRef="#ctx0" brushRef="#br0" timeOffset="-437.615">9935 745,'-12'0,"0"1,-1-1,1 2,0 0,-1 0,1 1,0 1,1 0,-1 1,1 0,0 0,0 2,0-1,1 1,0 1,0-1,1 2,0-1,1 1,0 1,-4 5,-10 22,2 0,1 2,2 1,1 0,3 1,1 1,2-1,2 2,0 12,6-46,0 1,0-1,1 0,1 0,0 1,0-1,0 1,2-1,-1 0,1 0,0 1,1-1,0-1,0 1,1 0,0-1,1 0,-1 0,2 0,-1 0,1-1,0 0,1 0,0-1,0 1,0-2,0 1,1-1,0 0,1 0,-1-1,6 2,-1-6,-1 0,1 0,-1-2,1 1,-1-1,0-1,0 0,0-1,0-1,0 1,-1-2,0 0,0 0,0-1,-1 0,0 0,-1-2,1 1,-2-1,1 0,-1-1,0 0,-1 0,-1-1,1 0,-2 0,1 0,-1-1,-1 1,2-9,-5 16,0 0,0 0,-1 0,1-1,-1 1,0 0,0 0,0 0,0 0,-1 0,0-1,0 1,0 0,0 0,-1 1,1-1,-1 0,0 0,0 1,-1-1,1 1,-1 0,1 0,-1-1,0 2,0-1,0 0,-1 1,1-1,-1 1,1 0,-1 0,0 1,0-1,0 1,0-1,0 1,0 1,0-1,0 0,0 1,0 0,-1 0,-2 1,-12-3,-1 1,1 1,0 1,0 1,-1 1,1 0,1 1,-1 1,1 1,0 1,0 0,-1 2,-10 6</inkml:trace>
  <inkml:trace contextRef="#ctx0" brushRef="#br0" timeOffset="10019.8">9484 605,'-24'43,"-8"57,1 22,7 4,6-9,12-16,12-15,9-12,7-10,5-10,2-6,1-5,1-6,-1-4,0-7,-6-4,-6-6</inkml:trace>
  <inkml:trace contextRef="#ctx0" brushRef="#br0" timeOffset="39944.2">340 97,'22'-70,"-23"68,0 0,-1 0,1 0,-1 1,0-1,1 0,-1 1,0-1,0 1,0 0,0-1,0 1,-1 0,1 0,0 0,0 1,-1-1,1 0,0 1,-1 0,1-1,-1 1,1 0,0 0,-1 1,1-1,-1 0,1 1,0-1,-1 1,1 0,0 0,-2 1,3-2,-139 35,130-30,1-1,-1 2,1-1,1 1,-1 0,1 1,0 0,0 1,1-1,0 1,1 1,0-1,0 1,0 0,1 0,1 1,0 0,0 0,1 0,0 0,0 0,1 1,1-1,0 1,0 8,3 296,50 174,-38-330,52 432,-23-414,-30-133,-1-1,-3 1,-1 1,-2-1,-2 11,-6 169,3-221,-1 0,1 0,0 0,0 0,0 0,0-1,0 1,1 0,-1-1,1 1,-1-1,1 1,0-1,0 0,0 0,1 0,-1 0,0 0,1 0,-1-1,1 1,0-1,-1 0,1 1,0-1,0-1,0 1,0 0,-1-1,1 1,2-1,96-2,45-29,-92 24,-30 1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14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1073,'-6'13,"0"1,1-1,1 1,0 0,1 0,0 1,2-1,-1 0,2 1,0-1,0 1,2-1,0 0,0 1,1-1,2 2,-3-12,0-1,1 0,-1 1,1-1,0 0,0-1,0 1,0 0,1-1,-1 0,1 0,0 0,-1 0,1 0,0-1,0 0,0 0,0 0,0 0,0 0,0-1,0 0,0 0,0 0,1 0,-1-1,0 0,0 1,0-2,0 1,0 0,-1-1,1 1,0-1,-1 0,1-1,-1 1,1 0,-1-1,0 0,0 0,0 0,-1 0,1 0,-1-1,0 1,0-1,0 1,0-1,1-2,0 0,-1 1,1-1,-1 0,0 0,0-1,0 1,-1 0,0-1,0 1,-1-1,0 1,0 0,0-1,-1 1,0-1,0 1,-1 0,0 0,0-1,0 1,-1 0,0 1,0-1,0 1,-1-1,0 1,0 0,0 0,-1 0,1 1,-1 0,0 0,0 0,-1 0,-4-2,-14-7</inkml:trace>
  <inkml:trace contextRef="#ctx0" brushRef="#br0" timeOffset="3386.131">204 960,'68'78,"-49"-53,-2 0,0 2,-2-1,-1 2,-1 0,-2 1,0 0,-2 1,-2 0,0 0,-2 1,0 13,-5-10,-2-1,-1 0,-1 1,-2-1,-2-1,0 0,-3 0,0 0,-2-1,-1-1,-2-1,0 0,-2 0,-2-2,0-1,-11 10,9-9,1-3</inkml:trace>
  <inkml:trace contextRef="#ctx0" brushRef="#br0" timeOffset="4631.952">232 537,'20'0,"4"-2,0 2,1 0,-1 2,1 1,-1 1,0 1,0 1,-1 1,13 5,-31-7,-1 0,1 1,-1-1,0 1,0 0,0 0,-1 0,0 0,0 1,-1-1,0 1,0 0,0-1,-1 1,0 0,0 0,-1 0,0 0,0 0,-1 0,0 0,0 0,0 0,-2 4,0 23,1 1063,2-679,0-405,-1 1,0-1,-1 0,0 1,-1-1,0 0,-1-1,0 1,-3 3,3-13,0-1,0 1,0-1,0 0,0-1,-1 1,1-1,-1 0,1 0,-1 0,1-1,-1 1,1-1,-1 0,1 0,-1-1,0 0,1 1,-1-1,1-1,0 1,-1-1,1 0,0 0,0 0,0 0,-1-2,-2 2,-119-37,102 34</inkml:trace>
  <inkml:trace contextRef="#ctx0" brushRef="#br0" timeOffset="7772.821">515 0,'-5'39,"-6"26,-2 8,2-5,-2-8,1-10,2-8,4-7,-3-10,1-3,1-6</inkml:trace>
  <inkml:trace contextRef="#ctx0" brushRef="#br0" timeOffset="8034.885">853 29,'-34'38,"-15"18,0 4,9-4,6-6,9-7,8-6,8-4,5-8</inkml:trace>
  <inkml:trace contextRef="#ctx0" brushRef="#br0" timeOffset="8708.263">825 424,'21'-7,"-8"1,0 1,1 0,-1 2,1-1,0 2,0 0,0 0,0 1,1 1,-1 0,4 2,-17-2,0 0,0 0,0 0,0 0,0 0,0 1,0-1,0 0,0 1,0-1,-1 0,1 1,0-1,0 1,0-1,-1 1,1 0,0-1,-1 1,1 0,0-1,-1 1,1 0,-1 0,1 0,-1 0,1-1,-1 1,0 0,1 0,-1 0,0 0,0 0,0 0,0 0,0 0,0 0,0 0,0 0,0 0,0 0,0 0,-1 0,1-1,0 1,-1 1,-29 38,20-28,8-10,0 1,1 0,-1 0,1 0,0 0,0 1,0-1,0 0,0 0,1 1,-1-1,1 0,0 1,0-1,0 0,1 1,-1-1,1 0,0 1,0-1,0 0,0 0,0 0,1 0,0 0,-1 0,1 0,0 0,0-1,1 1,-1-1,0 0,3 2,25 47,-28-47,-1 0,0 0,1 0,-2 0,1-1,0 1,-1 0,1 1,-1-1,0 0,-1 0,1 0,-1 0,1 0,-1 0,0-1,-1 1,1 0,-1 0,0-1,0 1,0-1,0 1,0-1,-1 0,1 0,-1 0,0 0,0 0,0-1,0 0,-1 1,1-1,-1 0,1 0,-1-1,0 1,0-1,0 0,1 0,-1 0,0 0,-38-11,29-1</inkml:trace>
  <inkml:trace contextRef="#ctx0" brushRef="#br0" timeOffset="9517.943">769 1722,'123'-226,"-105"201,-10 11,0 1,2 1,-1-1,2 2,-1-1,2 1,-1 1,2 0,-1 1,3-1,-14 9,1 0,-1 1,0-1,0 1,0-1,1 1,-1 0,0-1,1 1,-1 0,0 0,1 0,-1 0,0 0,1 0,-1 0,0 0,1 1,-1-1,0 0,0 1,1-1,-1 1,0 0,0-1,0 1,0 0,0 0,0 0,0-1,0 1,0 0,0 0,0 0,0 1,-1-1,1 0,0 0,-1 0,1 0,-1 1,1-1,-1 0,0 1,0-1,1 1,5 72,-5-55,-2-17,1 0,0 0,0 0,0 0,1 0,-1 0,0 0,1 0,-1 0,1 0,0 0,0 0,-1 0,1-1,0 1,1 0,-1 0,0-1,0 1,1-1,-1 1,1-1,-1 0,1 0,0 1,-1-1,1 0,0-1,0 1,0 0,0 0,0-1,0 1,0-1,0 1,0-1,0 0,0 0,0 0,0 0,0 0,0-1,0 1,0-1,0 1,0-1,0 0,-1 1,1-1,0 0,1-1,9-5,0-1,0 0,0-1,-1-1,0 0,-1 0,0-1,7-11,26-25,-31 35,-10 8,1 1,0-1,0 1,0 0,0 0,1 0,-1 0,1 0,0 1,0 0,0 0,0 0,0 0,0 0,0 1,1 0,-1 0,4-1,-5 5,0 0,-1-1,1 1,0 0,-1 0,0 0,0 1,0-1,0 1,0-1,-1 1,0-1,1 1,-1 0,-1 0,1 0,0 0,-1-1,0 1,0 0,0 0,0 0,-1 0,0 3,1 1,0 8,-1-6,0 0,1 0,1 0,0 0,0-1,1 1,0 0,0 0,1-1,0 1,1-1,0 0,1 0,3 5,8 4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48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0 169,'214'-11,"120"-36,-61 23,152-8,-132 44,-200-2,0-4,0-4,0-4,33-7,518-60,-169 64,-280 31,99 5,-20-15,-201-7,0-4,0-3,35-4,4 0,573 2,-403 27,152-27,-410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2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238 0,'-24'22,"0"1,1 0,2 2,0 0,2 1,1 2,1-1,1 2,2 0,0 1,-5 23,17-46,0 0,1 1,-1-1,2 1,-1 0,1-1,0 1,1 0,0-1,0 1,0-1,1 1,0-1,1 0,0 1,0-1,0-1,1 1,0 0,0-1,1 0,-1 0,2 0,-1-1,0 1,1-1,0-1,0 1,1-1,-1 0,1 0,0-1,0 0,0 0,0-1,1 1,-1-2,6 2,-8-3,0 0,0-1,-1 1,1-1,0 0,0 0,-1-1,1 0,0 1,-1-1,0-1,1 1,-1-1,0 1,0-1,0 0,-1-1,1 1,-1-1,0 1,0-1,0 0,0 0,-1-1,1 1,-1 0,0-1,-1 1,1-1,-1 0,0 1,0-1,0 0,-1 0,1 0,-1 0,-1 0,1 0,-1 1,1-1,-1 0,-1 0,1 1,-1-1,1 0,-3-2,1 2,0 1,0-1,-1 0,0 1,1 0,-2 0,1 0,0 0,-1 1,0-1,0 1,0 1,0-1,0 1,0-1,-1 1,1 1,-1-1,1 1,-1 0,0 1,0-1,1 1,-1 0,-2 0,-16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4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83,'40'-17,"1"1,0 3,1 1,1 2,5 2,-46 7,1 0,-1 0,1 0,0 0,-1 1,1-1,-1 1,1 0,0 0,-1 0,1 0,0 0,-1 0,1 1,-1 0,1-1,-1 1,1 0,-1 0,1 0,-1 0,0 1,1-1,-1 1,0-1,0 1,0 0,0 0,-1 0,1 0,0 0,-1 0,1 0,-1 1,0-1,0 0,0 1,0-1,0 1,0-1,-1 1,-3 9,0 1,0-1,-2 0,1-1,-2 1,1-1,-2 0,1 0,-2-1,1 0,-1 0,-1-1,-6 6,-7 11,7-8,-13 16,1 0,1 2,3 1,-11 21,31-54,1-1,0 0,0 0,1 1,-1-1,1 1,-1-1,1 1,0-1,0 1,1 0,-1 0,1-1,0 1,0 0,0 0,0 0,1-1,-1 1,1 0,0 0,0-1,1 1,-1-1,1 1,0-1,0 0,0 1,0-1,0 0,1 0,-1-1,1 1,0 0,0-1,0 0,0 1,0-1,0-1,3 2,9 0,-1 0,1-1,-1-1,1-1,0 0,-1-1,1 0,0-1,-1-1,0-1,0 0,0 0,0-1,0-1,-1-1,0 1,-1-2,1 0,-1-1,-1 0,9-9,-5 7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3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30,'-36'44,"23"-20,1 0,1 0,1 1,2 0,0 0,2 1,-2 14,7-37,1 1,-1 0,1 0,0 0,0 0,0 0,0 0,1 0,0 0,0-1,0 1,0 0,0 0,1-1,0 1,-1-1,1 1,1-1,-1 0,0 0,1 0,0 0,-1 0,1-1,0 1,0-1,1 1,-1-1,0 0,1-1,0 1,-1-1,1 1,0-1,0 0,-1 0,1-1,0 1,0-1,0 0,0 0,0 0,0 0,0-1,10-2,-1-1,1 0,-1-1,-1-1,1 0,-1 0,1-1,7-7,-6 3</inkml:trace>
  <inkml:trace contextRef="#ctx0" brushRef="#br0" timeOffset="389.916">398 1,'-18'40,"2"2,1 0,3 0,-2 17,-10 108,-42 149,65-270,2-45,-1 0,0-1,0 1,0 0,0 0,1-1,-1 1,0 0,1 0,-1-1,1 1,-1 0,1-1,-1 1,1-1,-1 1,1-1,-1 1,1-1,0 1,-1-1,1 1,0-1,0 0,-1 1,1-1,0 0,0 0,-1 0,1 1,0-1,0 0,0 0,-1 0,1 0,0 0,0-1,0 1,-1 0,1 0,0 0,0-1,-1 1,1 0,0-1,-1 1,1-1,0 1,-1-1,1 1,-1-1,1 1,0-1,-1 0,16-11,-2-2</inkml:trace>
  <inkml:trace contextRef="#ctx0" brushRef="#br0" timeOffset="635.769">567 537,'-9'20,"-4"10,5 1,10-10,3-9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57,'0'482,"-1"-461,0-1,-2 1,0-1,-1 0,-1 0,-1 0,-1-1,-2 4,-4-9,9-18</inkml:trace>
  <inkml:trace contextRef="#ctx0" brushRef="#br0" timeOffset="515.646">0 57,'98'-11,"-57"3,1 1,1 3,-1 1,1 2,39 4,10-1,-44-1,118-12,-71-6,-72 16</inkml:trace>
  <inkml:trace contextRef="#ctx0" brushRef="#br0" timeOffset="997.006">931 255,'34'-5,"25"-2,8 1,-4 1,-6 1,-9 2,-8 1,-5 1,-10 4,-8 3</inkml:trace>
  <inkml:trace contextRef="#ctx0" brushRef="#br0" timeOffset="1265.126">988 452,'33'0,"27"0,6 0,-2 0,-8 0,-13-5,-9-1,-5 0,-4 1,0 2,-5 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7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31 105,'-25'139,"24"-132,-1 1,1 0,0 0,1 0,0 0,0 0,1-1,0 1,0 0,1 0,0-1,0 1,1-1,0 1,0-1,1 0,0 0,0-1,0 1,1 0,-1-7,-1 0,0 1,0-1,0-1,1 1,-1 0,0-1,0 1,0-1,0 0,0 0,0 0,0-1,0 1,-1-1,1 0,0 1,-1-1,1 0,-1 0,0-1,1 1,-1 0,0-1,-1 0,1 1,0-1,-1 0,1 0,-1 0,0 0,1-2,2-2,162-312,-151 299,-8 29,-5 42,-2-44,8 155,3-64,-4 1,-5-1,-4 8,1 2,2-94,-1 0,0 0,-1 0,-1 0,0 0,-1 0,0-1,-1 1,0-1,-1 0,-1 0,0 0,-1-1,0 0,-1 0,0-1,-1 0,0 0,-1-1,0 0,-4 1,13-9,-1-1,1 1,-1-1,0 0,1 0,-1 0,0 0,0 0,0-1,0 1,0 0,0-1,0 1,0-1,0 0,0 0,0 0,0 0,0 0,0 0,0 0,0-1,0 1,0-1,0 1,0-1,0 0,0 0,1 0,-1 0,0 0,0 0,1 0,-1-1,1 1,-1-1,1 1,0-1,-1 1,1-1,0 0,0 0,0 1,0-1,1 0,-1 0,0 0,1 0,0 0,-1 0,1 0,0-1,0-19,1 1,1-1,1 1,1 0,1 0,1 1,2-3,6-29,37-127,-42 154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1:5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19,'0'424,"27"-529,-22 88,0-6,1 1,1-1,1 1,1 1,0 0,2 0,1 1,0 0,1 1,1 0,1 1,1 1,0 1,13-10,-28 25,0 0,1-1,-1 1,0 0,1 0,-1 0,1 1,0-1,-1 0,1 1,-1-1,1 1,0-1,0 1,-1 0,1 0,0-1,0 1,-1 1,1-1,0 0,-1 0,1 1,0-1,0 1,-1-1,1 1,-1 0,1-1,-1 1,1 0,-1 0,1 0,-1 0,0 1,1-1,-1 0,0 0,0 1,0-1,0 1,0-1,0 1,-1-1,1 1,0 0,-1-1,1 1,-1 0,0-1,1 1,-1 0,0 0,0-1,0 1,3 52,-3-29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1.6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0 251,'11'-4,"32"-10,-2-2,0-2,-2-2,0-1,23-18,-58 37,0 0,-1 0,1 0,0-1,-1 0,0 1,0-1,1 0,-2-1,1 1,0 0,-1-1,1 0,-1 1,0-1,0 0,-1 0,1 0,-1-1,0 1,0 0,0 0,-1-1,1 1,-1 0,0-1,0 1,-1-4,-4 6,-1 0,1 0,0 0,0 1,-1 0,1 0,-1 0,1 1,-1 0,1 0,-1 0,1 1,-1 0,1 0,0 0,-1 1,1-1,0 1,0 1,0-1,0 1,1 0,-4 2,-5 1,1 1,0 0,1 1,0 0,0 1,0 0,2 0,-1 1,1 1,0 0,1 0,0 0,1 1,1 1,0-1,0 1,1 0,-1 4,5-14,0 1,0-1,0 1,0-1,1 1,-1 0,1-1,0 1,0 0,0-1,1 1,-1 0,1-1,0 1,0-1,0 1,0-1,1 1,-1-1,1 0,0 0,0 0,0 0,0 0,1 0,-1 0,1-1,0 1,0-1,0 0,0 0,0 0,0 0,0-1,1 1,1 0,13 4,-1 0,1-2,0 0,1-1,-1-1,0 0,1-2,-1 0,1-1,-1-1,13-2,91-25,-102 21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05.5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86,'39'-17,"148"-21,214 36,442 2,-477-28,540 28,-711 27,-26-14,-105-3,1-4,-1-1,1-4,27-4,21 1,-61 1,140 13,-149-5,1-2,0-2,1-2,16-2,96 3,12 26,295-28,624 0,-890-28,282 28,-30 0,-425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1,'0'9,"0"13,0 8,-5-2,-1 0,0-1,1 1,-3-6,-1 0,2 0,-3-4,0 0,-3 2,1 3,-2-4,0 1,4-4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373 0,'-16'0,"1"1,-1 0,1 1,0 0,0 2,0 0,0 0,0 1,1 1,0 1,0 0,1 0,0 2,0-1,0 2,1 0,1 0,0 1,0 0,1 1,1 0,0 1,0 1,0 0,1 1,0 0,1 1,1 0,1 0,0 0,1 1,0 4,3-14,0-1,0 0,0 1,1-1,0 1,1-1,0 1,0-1,0 0,0 0,1 1,0-1,1 0,-1 0,1-1,0 1,1-1,-1 1,1-1,0 0,0 0,1-1,1 2,4-1,-1 0,2-1,-1 0,0-1,1 0,0-1,-1 0,1-1,0 0,0 0,0-2,0 1,0-1,0 0,0-2,29 1,-32 2,4 0,1 0,-1-1,1 0,-1-1,0 0,1-1,-1-1,0 0,6-3,0-4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0,'-34'5,"-16"2,-3-1,1-1,11-1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4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29,'24'0,"22"0,9 0,-1-4,-5-3,-5 1,-6 2,-5 0,-2 2,-3 1,0 0,-1 1,-5 1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8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41,'55'0,"144"-12,26-6,-195 13,-24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30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0 277,'11'-11,"0"0,1 1,0 0,0 1,1 1,0 0,1 0,-1 1,2 1,-1 0,1 1,-1 1,1 0,0 1,1 1,-1 0,10 1,-23 0,0 1,1 0,-1 0,0 1,0-1,0 0,0 1,0-1,0 1,0 0,0 0,0 0,0 0,0 0,0 0,-1 0,1 0,0 1,-1-1,1 1,-1-1,0 1,1 0,-1 0,0-1,0 1,0 0,0 0,0 0,-1 0,1 0,0 0,-1 0,0 0,1 0,-1 1,0-1,0 0,0 0,-1 1,-30 83,-172 151,165-171,38-64,-1 0,0 0,1-1,-1 1,1 0,-1 0,1 0,0 0,0 0,0 0,0 0,0 0,0 0,1 0,-1 0,1 0,-1 0,1 0,0-1,-1 1,1 0,0 0,0-1,0 1,1 0,-1-1,0 1,1-1,-1 0,1 1,-1-1,1 0,0 0,-1 0,1 0,0 0,10 1,-1 0,1 0,0-1,-1-1,1 0,0-1,0 0,-1 0,1-1,-1-1,1 0,-1-1,11-4,-12 4,24-6,0-1,-1-2,-1-1,0-2,22-15,0-12,-41 30</inkml:trace>
  <inkml:trace contextRef="#ctx0" brushRef="#br0" timeOffset="517.323">707 109,'19'-11,"1"0,1 2,0 0,0 2,1 0,0 1,0 1,0 2,9-1,-29 3,1 0,-1 0,1 1,-1-1,1 0,-1 1,1 0,0 0,-1-1,1 2,-1-1,1 0,-1 0,1 1,0 0,-1-1,0 1,1 0,-1 0,1 0,-1 0,0 1,0-1,0 1,0-1,0 1,0 0,0 0,0 0,-1 0,1 0,-1 0,1 0,-1 0,0 1,0-1,0 1,0-1,-1 0,1 1,0 0,-1-1,0 1,0-1,0 3,-7 11,-1 0,-1-1,0 0,-1-1,-1 0,0 0,-1-1,0-1,-1 0,0-1,-3 1,-5 7,-5 0,22-16,0-1,-1 1,1 0,0 0,0 0,0 0,1 1,-1-1,1 1,0 0,0 0,0 0,0 1,1-1,0 1,0-1,-1 4,4-6,1 0,-1 0,1 0,-1 0,1 0,0 0,0 0,0-1,0 1,0-1,0 1,0-1,0 0,1 0,-1 0,0 0,1 0,-1 0,1-1,-1 1,1-1,-1 0,1 0,-1 0,1 0,0 0,-1-1,1 1,0 0,49 0,72 8,-119-7,-1 0,0 0,0 1,0-1,0 1,0 0,0 0,0 0,0 0,-1 1,1 0,-1-1,0 1,0 1,0-1,0 0,-1 1,1-1,-1 1,0 0,0 0,0 0,0 0,-1 0,1 1,-3 0,1 0,-1 0,0 1,0-1,0 0,-1 0,0 0,0 0,0 0,0-1,-1 1,0-1,0 1,0-1,-1 0,1 0,-1 0,0-1,0 1,0-1,-1 0,1 0,-1-1,0 1,1-1,-1 0,0 0,0-1,-1 1,1-1,-4 0,-5 6,-114 35,104-38</inkml:trace>
  <inkml:trace contextRef="#ctx0" brushRef="#br0" timeOffset="1086.756">1384 52,'49'-20,"-41"15,2 1,-1 0,0 0,1 1,0 0,0 0,0 1,0 1,0-1,0 2,0-1,0 1,4 1,-11 0,-1 0,0 0,0 0,1 0,-1 0,0 0,0 1,0-1,0 1,0-1,-1 1,1 0,0 0,-1 0,1 0,-1 0,0 0,0 0,1 0,-1 0,-1 1,1-1,0 0,-1 1,1-1,-1 1,1-1,-1 0,0 1,0-1,-1 1,1 1,-24 76,-75 70,98-146,1 1,-1 0,1-1,0 1,0-1,1 1,-1 0,1-1,0 1,0-1,1 1,-1-1,1 0,0 1,0-1,0 0,1 0,-1 0,1-1,0 1,0-1,1 0,-1 1,1-1,-1-1,1 1,0 0,0-1,0 0,0 0,1 0,0 0,16 13,5 5,-19-17,-1 0,1 1,-1-1,0 2,0-1,0 1,-1-1,1 1,-1 1,0-1,-1 1,0 0,1 0,-2 1,1-1,-1 1,0-1,0 1,-1 0,0 0,0 0,-1 1,0-1,0 0,0 5,-5-7,0 0,-1 0,0 0,1 0,-2-1,1 1,0-1,-1-1,0 1,0-1,0 0,0 0,0-1,-1 1,1-2,-1 1,1-1,-1 0,0 0,1 0,-2-1,-155 21,154-20,0 0,0 0,0-1,0 0,0 0,0-1,0 0,0 0,1-1,-1-1,1 1,-6-3,-4-6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2:29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2,'-29'16,"0"2,2 1,0 1,1 1,2 1,0 2,-10 12,26-28,-1 1,1 0,1 0,0 1,0 0,1 0,0 0,0 1,1 0,1 0,0 0,1 1,0-1,0 1,1 0,1 0,0 0,1 0,0-1,0 1,2 0,-1 0,3 5,-1-12,0 0,0-1,1 1,0-1,0 0,0 0,1 0,-1-1,1 1,0-1,-1-1,2 1,-1 0,0-1,0 0,1 0,-1-1,1 0,-1 0,1 0,5 0,119-12,-105 5,-1-2,0 0,0-2,-1 0,0-2,-1 0,0-2,-1 0,0-2,-2 0,0-1,0-1,-2 0,0-2,-2 0,2-2,-14 16,1 0,-1-1,0 1,0 0,-1-1,1 0,-2 1,1-1,-1 0,0 0,0 0,-1 0,0 0,0 0,-1 0,1 0,-2 0,1 0,-1 0,0 1,0-1,-1 0,0 1,0 0,-1 0,1 0,-1 0,-1 0,1 1,-1 0,0 0,0 0,0 0,-1 1,1 0,-1 0,0 1,-1-1,1 1,0 1,-7-3,2 2,1 1,-1 0,0 0,0 1,-1 1,1 0,0 0,0 1,0 1,0 0,0 0,1 1,-1 0,-6 4,-10 5</inkml:trace>
  <inkml:trace contextRef="#ctx0" brushRef="#br0" timeOffset="305.139">875 341,'-10'19,"-3"12,6-1,3-4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38.11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0 141,'36'-18,"13"-8,1 2,2 2,0 3,38-9,-76 27,0-1,0 2,0 0,0 0,0 2,0 0,0 0,0 1,2 1,79 11,696-16,-453 2,-146 25,40 4,52-2,-22 0,117-28,-79-28,480 27,304 1,-751-28,790 29,-382-1,-428-30,229 31,-269-28,426 26,-627 12,-54-5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0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555 289,'26'-25,"1"1,1 2,0 1,2 1,1 2,0 1,1 1,1 2,0 1,1 1,0 2,1 2,0 1,34-2,-61 9,0 0,0 0,0 1,0 0,0 1,-1-1,1 1,0 1,-1 0,0 0,0 0,0 1,0 0,0 0,-1 1,1 0,-1 0,-1 0,1 1,-1 0,0 0,0 0,0 1,-1 0,0-1,-1 2,1-1,0 4,10 34,-3 1,-1 1,-2 0,-2 0,-3 1,-1 0,-3-1,-4 28,3 45,2-115,0-4,1 1,0-1,-1 1,1 0,-1-1,1 1,-1-1,0 1,0 0,0-1,0 1,0 0,0-1,0 1,-1 0,1-1,0 1,-1 0,1-1,-1 1,0-1,0 1,1-1,-1 1,0-1,0 0,0 0,-1 1,1-1,0 0,0 0,-1 0,1 0,0 0,-1 0,1-1,-1 1,1 0,-1-1,0 1,1-1,-1 1,1-1,-1 0,0 0,1 0,-1 0,0 0,-1 0,-237-80,209 74,0 1,-1 1,0 2,1 1,-1 1,0 2,1 1,-1 2,1 1,0 1,1 2,0 1,0 1,-21 12,-8 16,2 2,1 3,2 2,3 3,1 2,-40 54,76-89,1 0,1 0,0 2,1-1,1 1,1 1,0 0,-2 9,11-27,-1-1,1 1,-1-1,1 1,0-1,0 1,-1 0,1-1,0 1,0-1,0 1,-1-1,1 1,0 0,0-1,0 1,0 0,0-1,0 1,0-1,1 1,-1 0,0-1,0 1,0-1,1 1,-1-1,0 1,0-1,1 1,-1-1,1 1,-1-1,0 1,1-1,-1 1,1-1,-1 0,1 1,-1-1,1 0,-1 1,1-1,-1 0,1 0,0 0,-1 1,1-1,9-2</inkml:trace>
  <inkml:trace contextRef="#ctx0" brushRef="#br0" timeOffset="403.203">668 515,'164'-1,"0"-8,152-27,-79-22,-235 57,0 0,0 0,0 0,1 0,-1 1,0-1,0 1,0 0,1-1,-1 1,0 0,0 0,0 1,1-1,-1 0,0 1,0-1,0 1,0 0,1 0,-1-1,0 2,0-1,-1 0,1 0,0 0,0 1,-1-1,1 1,-1 0,1-1,-1 1,1 0,-1 0,0 0,0 0,0 0,0 0,0 0,-1 0,1 0,-1 0,1 1,-1-1,0 0,0 2,-11 70,9-67,0 0,0 0,0 0,1 0,0 0,1 0,-1 0,1 0,1 1,-1-1,1 0,0 0,1 0,0 0,0 0,1 0,9 11</inkml:trace>
  <inkml:trace contextRef="#ctx0" brushRef="#br0" timeOffset="782.275">1938 543,'-9'33,"-4"17,5 3,5-6</inkml:trace>
  <inkml:trace contextRef="#ctx0" brushRef="#br0" timeOffset="1000.543">1966 91,'0'0</inkml:trace>
  <inkml:trace contextRef="#ctx0" brushRef="#br0" timeOffset="1317.557">2136 712,'194'-212,"-194"211,1-1,-1 1,1 0,0 0,-1 0,1-1,0 1,0 0,0 0,0 0,0 0,0 0,0 0,0 1,0-1,0 0,0 0,1 1,-1-1,0 1,1-1,-1 1,0 0,1-1,-1 1,0 0,1 0,-1 0,0 0,1 0,-1 0,1 0,-1 1,0-1,1 0,-1 1,0-1,0 1,1 0,-1-1,0 1,0 0,0 0,0-1,0 1,0 0,0 0,0 0,0 1,7 71,-9-67,1 0,0 0,0 1,0-1,1 0,0 0,0 0,0 1,1-1,0-1,0 1,0 0,1 0,0-1,1 1,-3-4,0-1,1 1,-1-1,0 0,1 0,0 1,-1-1,1 0,0 0,-1-1,1 1,0 0,0-1,0 1,-1-1,1 1,0-1,0 0,0 0,0 0,0 0,0 0,0 0,0 0,0-1,-1 1,1-1,0 1,0-1,0 0,-1 0,1 0,0 0,-1 0,1 0,-1 0,1-1,-1 1,0 0,1-1,-1 1,0-1,0 1,0-2,50-72,-40 49</inkml:trace>
  <inkml:trace contextRef="#ctx0" brushRef="#br0" timeOffset="1738.206">2841 458,'-13'8,"0"0,1 0,0 2,0-1,1 1,0 1,1 0,0 1,1 0,0 0,1 1,-6 12,13-22,0-1,0 1,0-1,0 1,0 0,0 0,1-1,0 1,-1 0,1 0,0 0,0-1,0 1,1 0,-1 0,1-1,0 1,-1 0,1-1,0 1,1 0,-1-1,0 0,1 1,-1-1,1 0,0 1,0-1,0 0,0 0,0-1,0 1,0 0,1-1,-1 1,1-1,-1 0,1 0,-1 0,1 0,1 0,5 2,0-1,0 0,-1 0,2-1,-1-1,0 1,0-1,0-1,0 0,0 0,0 0,5-3,7-5,-2-1,0-1,0-1,-1 0,0-2,-1 0,0 0,-2-2,0 0,0-1,-2 0,0-1,-1-1,-1 0,0 0,2-9,-4 11,-1-1,0 0,-2 0,0-1,-1 0,0 0,-2 0,0 0,-1-1,-1 1,-1-1,-1 1,-1-1,0 1,-1-1,-2 1,0 0,-1-1,4 15,-1 0,0 0,0 0,0 0,0 1,-1 0,0-1,0 1,0 1,0-1,-1 0,1 1,-1 0,0 0,0 1,0-1,0 1,-1 0,1 1,-1-1,1 1,-1 0,1 0,-1 1,0-1,1 1,-1 1,0-1,1 1,-1 0,1 0,-1 0,1 1,-4 1,0 0,0 1,0-1,0 1,1 1,-1 0,1 0,0 0,1 1,-1 1,1-1,0 1,1 0,-1 1,1-1,1 1,0 0,0 1,0-1,1 1,0 2,1-2,0 1,1-1,0 1,0-1,1 1,1 0,-1-1,2 1,-1 0,1-1,1 1,0 0,0-1,1 0,0 1,0-1,1 0,0-1,1 1,0-1,1 0,-1 0,1 0,1-1,0 0,0 0,0-1,5 4,8 2,0-1,0 0,1-2,1 0,-1-1,1-1,1-2,-1 0,1-1,15 0,-9-2</inkml:trace>
  <inkml:trace contextRef="#ctx0" brushRef="#br0" timeOffset="2490.15">4394 317,'-20'2,"1"0,0 2,-1 0,1 0,1 2,-1 1,1 0,0 1,1 1,0 1,0 0,1 1,1 1,-1 0,2 1,0 1,1 0,-1 3,11-14,0 1,1 0,-1 1,1-1,0 0,0 1,1-1,-1 1,1 0,0-1,1 1,-1 0,1 0,0-1,0 1,0 0,0 0,1 0,0-1,0 1,0 0,1-1,0 1,0-1,0 0,0 1,0-1,1 0,0 0,0-1,0 1,0-1,1 1,-1-1,1 0,0 0,0 0,0-1,0 0,1 1,-1-2,0 1,1 0,0-1,3 1,5-2,0-1,-1 0,1-1,0-1,-1 0,1 0,-1-2,0 1,0-1,0-1,-1 0,0-1,0 0,-1-1,0 0,0 0,-1-1,0-1,0 1,-1-1,0-1,1-3,59-56,-67 69,0 0,0 0,0 0,0 0,0 0,0 0,0 0,0 0,1 0,-1 0,0 1,1-1,-1 0,0 1,1-1,-1 1,1 0,-1-1,1 1,-1 0,1 0,-1 0,1 0,-1 0,0 0,1 1,-1-1,1 0,-1 1,1-1,-1 1,0-1,1 1,-1 0,0 0,0-1,1 1,-1 0,0 0,0 0,0 0,0 1,0-1,0 0,-1 0,1 0,0 1,0-1,-1 1,1-1,-1 0,0 1,1 0,24 53,-22-43,1 0,1-1,0 1,0-1,1 0,1 0,0 0,0-1,1 0,1-1,-1 0,1 0,1-1,0 0,0 0,0-1,1-1,0 0,3 1,43 5,-32-11</inkml:trace>
  <inkml:trace contextRef="#ctx0" brushRef="#br0" timeOffset="3698.605">244 966,'580'-1,"-227"-24,183-7,4 5,-183 0,-33-1,-13-1,154 0,65 0,-214 18,104-23,-209 22,-44-14,-143 25</inkml:trace>
  <inkml:trace contextRef="#ctx0" brushRef="#br0" timeOffset="4072.119">5128 204,'4'0,"12"5,3 1</inkml:trace>
  <inkml:trace contextRef="#ctx0" brushRef="#br0" timeOffset="4316.27">5212 458,'0'0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4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58,'-2'1,"0"1,0-1,0 1,1-1,-1 1,0 0,1 0,0 0,-1 0,1 0,0 0,0 0,0 0,0 0,0 1,1-1,-1 0,1 1,-1-1,1 0,0 1,0-1,0 0,0 3,0-2,-3 372,-26-57,3-161,13-122,6-30</inkml:trace>
  <inkml:trace contextRef="#ctx0" brushRef="#br0" timeOffset="479.189">0 87,'1'-2,"1"0,-1 0,1 0,-1 0,1 1,0-1,0 0,-1 1,1 0,0-1,0 1,1 0,-1 0,0 0,0 0,0 1,1-1,-1 1,0-1,1 1,-1 0,0 0,1 0,-1 0,1 0,0 0,243 20,105-90,-146 59,-159 12,-22-1</inkml:trace>
  <inkml:trace contextRef="#ctx0" brushRef="#br0" timeOffset="1079.675">1017 481,'-8'3,"1"-1,0 1,0 0,0 1,1-1,-1 2,1-1,0 0,0 1,0 0,1 1,0-1,0 1,0 0,1 1,0-1,-2 4,-5 3,1 2,1-1,0 1,0 0,2 1,0 0,1 0,0 0,2 1,0 0,0 0,2 0,0 0,1 1,1-1,0 0,2 1,0-1,3 13,-3-26,-1 0,1-1,0 1,0-1,0 1,1-1,-1 0,1 0,0 0,0 0,0 0,0-1,0 1,1-1,-1 0,1 0,0 0,-1 0,1-1,0 0,0 0,0 0,0 0,0 0,0-1,0 1,0-1,0 0,0-1,0 1,0-1,3 0,3-1,0 0,-1-1,1 0,-1 0,0-1,0 0,0-1,0 0,-1-1,0 1,0-1,0-1,0 0,3-4,1 0,-2 0,1-1,-2-1,1 0,-2 0,0-1,0 0,-1 0,-1 0,-1-1,0 0,-1-1,0 1,-1-1,-1 1,0-7,-3 16,0 0,-1 0,1 1,-1-1,-1 0,1 1,-1 0,0-1,0 1,0 0,-1 1,0-1,0 0,0 1,0 0,-1 0,1 0,-1 1,0 0,0 0,-1 0,1 0,-1 1,1 0,-1 0,0 0,0 1,1 0,-1 0,0 0,0 1,0 0,0 0,0 0,0 1,0 0,0 0,0 1,0-1,1 1,-1 1,-3 1,-48 19,32-12</inkml:trace>
  <inkml:trace contextRef="#ctx0" brushRef="#br0" timeOffset="1701.263">1384 566,'-16'16,"2"2,0 0,1 0,1 1,1 1,1 0,0 1,2 0,0 0,2 0,0 1,-2 20,7-38,1 0,0 0,0-1,0 1,0 0,1 0,0 0,-1 0,1-1,1 1,-1 0,0-1,1 1,0-1,0 1,0-1,0 0,1 0,-1 0,1 0,0 0,-1-1,1 1,1-1,-1 0,0 0,0 0,1 0,-1 0,1-1,0 0,-1 1,1-1,0-1,0 1,0 0,-1-1,1 0,0 0,4-1,5-1,0 0,0-2,0 1,0-2,-1 0,1 0,-1-1,-1-1,1 0,-1 0,0-1,-1-1,0 0,0 0,-1-1,0 0,-1 0,0-1,0-1,-1 1,0-2,27-31,-13 20,0-1,-2-1,-1-1,-1-1,-1 0,-2-1,-1-1,-1 0,-1-1,-2 0,-1 0,-1-1,1-27,-8 49,0-1,-1 1,0-1,-1 1,0 0,-1 0,0 0,0 0,-1 0,-1 1,1-1,-1 1,-1 0,0 1,0-1,-1 1,0 0,0 1,-1 0,1 0,-2 0,1 1,-1 1,0-1,0 1,-1 1,1 0,-1 0,0 1,0 0,0 1,0 0,-1 0,1 1,-7 0,6 3,0 1,0 0,0 1,0-1,1 2,-1 0,1 0,0 1,1 0,-1 1,1 0,0 0,1 1,0 0,0 1,1-1,0 1,1 1,-1 0,2-1,0 2,-1 0,0 3,0 1,0 0,1 1,1-1,1 1,0 0,1 0,1 0,0 0,2 0,-1 0,2 0,0 0,1-1,3 9,4 7,2 0,1 0,1-1,2-1,1-1,1 0,1-1,2-2,6 7,93 63,-117-93,1 0,-1 0,1 0,0-1,-1 0,1 0,0 0,0 0,0 0,0-1,0 0,0 1,0-2,0 1,0 0,0-1,0 0,0 0,0 0,-1 0,1-1,1 0,18-9</inkml:trace>
  <inkml:trace contextRef="#ctx0" brushRef="#br0" timeOffset="2797.8">2089 454,'-31'18,"1"3,1 0,0 2,2 0,1 3,1 0,-11 17,28-34,2 0,0 0,0 1,0 0,1 1,1-1,0 1,0-1,1 1,1 1,-1 1,2-8,1-1,0 1,0-1,0 1,0-1,1 1,-1-1,1 1,0-1,1 0,-1 1,1-1,0 0,0 0,0 0,0 0,1-1,0 1,0-1,0 1,0-1,0 0,0 0,1 0,0-1,-1 1,1-1,0 0,0 0,1 0,0 0,0-1,0 1,0-1,0 0,1-1,-1 1,0-1,0 0,0 0,1-1,-1 0,0 0,0 0,0 0,0-1,0 0,0 0,-1 0,1-1,0 1,-1-1,0 0,0 0,2-2,91-97,44-71,-114 148,-33 53,2-16,0 1,1-1,0 1,1 0,1 0,0 0,1 0,0 0,1 0,1 0,0 0,0-1,1 1,1 0,0-1,2 2,-5-11,1 0,0-1,0 1,0-1,1 1,-1-1,1 0,-1 0,1 0,0 0,-1-1,1 1,0-1,0 1,0-1,0 0,0 0,0-1,1 1,-1-1,0 1,0-1,1 0,-1 0,0 0,0-1,1 1,-1-1,0 0,0 0,0 0,0 0,0 0,2-2,2-1,0 0,0 0,-1 0,1-1,-1 0,0-1,0 1,-1-1,0 0,0 0,0-1,-1 0,3-5,69-162,-42 86,-53 104,15-2,1-1,1 0,0 1,1-1,0 1,1 0,1-1,0 1,0-1,2 1,0-1,0 0,1 0,1 0,0 0,1-1,0 0,1 0,0-1,1 1,0-2,0 1,10 7,-17-15,0-1,1 0,-1 1,1-1,-1 0,1 0,0 0,0-1,0 1,0 0,0-1,0 1,0-1,1 0,-1 0,0 0,1 0,-1 0,1 0,-1 0,1-1,0 0,-1 1,1-1,-1 0,1 0,0 0,-1-1,1 1,-1-1,1 1,-1-1,1 0,-1 0,1 0,-1 0,0 0,1-1,-1 1,0-1,2-1,39-150,-39 135,0 0,0 0,2 0,0 1,1 0,1 0,1 1,0 0,1 0,1 1,0 0,1 1,1-1,-12 14,0 0,0 0,1 0,-1 0,0 0,0 0,1 0,-1 0,0 0,1 1,-1-1,1 0,-1 1,1-1,-1 1,1 0,-1 0,1-1,0 1,-1 0,1 0,-1 0,1 1,-1-1,1 0,-1 0,1 1,-1-1,1 1,-1 0,1-1,-1 1,1 0,-1 0,0 0,0 0,1 0,-1 0,0 0,0 0,0 0,0 1,0-1,18 68,-11 156,27 45,-24-2,-12-259,0 0,0 0,0 0,-1 0,-1-1,1 1,-2-1,1 1,-1-1,0 0,-1-1,1 1,-2-1,1 0,-1 0,0 0,0-1,-1 0,0 0,0-1,0 0,-1 0,0-1,0 0,0 0,0 0,-3 0,7-4,1 1,-1-1,0 1,1-1,-1 0,1 0,-1 0,0-1,1 1,-1-1,1 0,-1 0,1 0,0-1,-1 1,1-1,0 0,0 0,0 0,0 0,0 0,1 0,-1-1,1 0,-1 1,1-1,0 0,0 0,0 0,0 0,1-1,0 1,-1 0,1-1,0-1,-3-7,1-1,1 1,0 0,0-1,1 0,1 1,0-1,1 0,2-9,7-18,1 1,3 1,1 0,1 1,2 0,2 2,2 0,0 1,3 2,0 0,2 2,27-24,77-60,-98 89</inkml:trace>
  <inkml:trace contextRef="#ctx0" brushRef="#br0" timeOffset="4667.53">84 1243,'258'-42,"764"-51,14 12,-849 74,0 9,26 9,72 3,-280-15,-8 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2.0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1 314,'11'-6,"1"0,-1-1,-1 0,1-1,-1 0,0-1,-1 0,0 0,6-8,-11 13,149-180,-119 145,-39 51,1-5,0-1,0 1,1 0,-1 0,2 1,-1-1,1 1,0-1,0 1,1 0,0 0,1-1,0 1,0 0,0 0,1 0,0 0,1-1,0 1,0 0,1-1,-1 0,2 0,-1 1,1-2,0 1,0-2,0-1,1 0,-1-1,1 1,0-1,0 0,0 0,0 0,0-1,1 0,-1 0,1 0,0 0,0-1,-1 0,1-1,0 1,0-1,0 0,0 0,0-1,-1 0,1 0,0 0,0-1,-1 0,1 0,-1 0,5-3,2-1,-1-1,1 0,-1-1,-1 0,0-1,0 0,0 0,-1-1,-1 0,1-1,-2 0,6-10,0-5,-3 3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3:49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451 528,'0'11,"1"54,-3-1,-3 1,-6 20,-95 297,88-326,-22 56,41-112,2-11</inkml:trace>
  <inkml:trace contextRef="#ctx0" brushRef="#br0" timeOffset="461.844">0 557,'378'-29,"94"29,-448 0</inkml:trace>
  <inkml:trace contextRef="#ctx0" brushRef="#br0" timeOffset="931.571">1072 895,'24'0,"13"0,5 0,-1 0,-1 0,-4 5,-2 2,-3-1,-6-6,-3-3,-5-1</inkml:trace>
  <inkml:trace contextRef="#ctx0" brushRef="#br0" timeOffset="1216.478">959 1178,'29'0,"24"0,7 0,-1 0,-6 0,-7 0,-12 0</inkml:trace>
  <inkml:trace contextRef="#ctx0" brushRef="#br0" timeOffset="2530.136">1609 557,'151'-63,"-138"59,56-4,-67 9,0-1,-1 0,1 0,0 0,-1 1,1-1,-1 1,1-1,-1 1,1 0,-1 0,1 0,-1 0,0 0,1 0,-1 0,0 0,0 0,0 0,0 1,0-1,0 0,0 1,0-1,-1 1,1-1,-1 1,1-1,-1 1,1-1,-1 1,0 0,1-1,-1 1,0 0,0-1,-1 1,1-1,0 1,-1 1,-3 10,0 1,-1-1,-1 0,0-1,-1 1,0-1,-1 0,0-1,-8 8,-10 17,-98 153,123-187,-1 0,1 0,0 0,0 0,0 1,0-1,0 0,0 1,1-1,-1 1,1-1,0 1,-1-1,1 1,1-1,-1 0,0 1,0-1,1 1,-1-1,1 1,0-1,0 0,0 1,0-1,0 0,0 0,1 0,-1 0,1 0,0 0,-1 0,1-1,0 1,0 0,0-1,0 0,0 1,0-1,1 0,-1 0,0 0,0 0,1-1,-1 1,2 0,47 5,-27-6</inkml:trace>
  <inkml:trace contextRef="#ctx0" brushRef="#br0" timeOffset="2783.335">2229 642,'-9'33,"-4"17,1 3,2-1,3-5,3-11</inkml:trace>
  <inkml:trace contextRef="#ctx0" brushRef="#br0" timeOffset="3016.527">2455 614,'-9'28,"-9"25,-1 7,3-1,4-6,5-7,-3-12,2-11</inkml:trace>
  <inkml:trace contextRef="#ctx0" brushRef="#br0" timeOffset="3432.539">2032 670,'15'-15,"1"1,0 0,1 1,0 1,1 1,0 0,1 1,1 1,-1 1,1 1,0 1,9-2,-24 7,1 1,-1 0,0 0,1 0,-1 1,0 0,1 0,-1 0,0 0,0 1,0 0,0 0,0 0,-1 1,1-1,-1 1,1 0,-1 1,0-1,0 1,0 0,-1 0,0 0,1 0,-1 0,0 1,22 23,-21-23,1-1,0 0,-1 0,1-1,0 1,1-1,-1 0,1 0,-1-1,1 1,0-1,0-1,0 1,0-1,0 0,0 0,0-1,1 0,-1 0,0 0,0-1,0 0,0 0,0-1,0 1,0-1,0-1,1 0,62-26,-48 23</inkml:trace>
  <inkml:trace contextRef="#ctx0" brushRef="#br0" timeOffset="3911.518">3189 585,'-41'12,"0"2,0 1,1 2,2 2,-1 2,2 1,-9 9,42-29,-1 0,1 0,0 1,-1-1,1 1,1 0,-1 0,0 0,1 1,-1-1,1 1,0 0,0 0,1 0,-1 0,1 0,0 1,0-1,0 1,1-1,-1 1,1 0,0-1,1 1,-1 0,1 0,0 0,0 0,0-1,1 1,0 0,0 0,0 0,0-1,1 1,0-1,0 1,0-1,1 0,-1 0,1 0,0 0,0 0,2 0,1 0,-1 0,1-1,0 0,0 0,0 0,0-1,0 0,0 0,1-1,-1 1,1-1,-1-1,1 1,-1-1,1-1,0 1,-1-1,1 0,-1 0,1-1,-1 0,0 0,0 0,3-2,12-6,0 0,-1-2,0 0,-1-1,0-1,11-11,98-89,-125 113,-1 1,0 0,0-1,1 1,-1 0,0 0,0 0,1 0,-1 1,0-1,0 1,1-1,-1 1,0 0,0 0,0 0,0 0,0 0,0 0,0 0,0 1,-1-1,1 1,0-1,-1 1,0 0,1 0,-1 0,0 0,0 0,1 0,-2 0,1 0,0 0,0 0,-1 0,1 0,-1 1,0-1,1 2,9 17,41 21,-31-36</inkml:trace>
  <inkml:trace contextRef="#ctx0" brushRef="#br0" timeOffset="4431.779">3387 77,'19'-12,"1"1,1 1,0 1,0 0,1 2,7-2,-27 8,1 0,0-1,-1 1,1 0,0 0,-1 1,1-1,0 0,0 1,0 0,0 0,-1 0,1 0,0 0,0 0,0 1,0 0,-1-1,1 1,0 0,-1 0,1 0,0 1,-1-1,1 1,-1-1,0 1,0 0,0 0,1 0,-2 0,1 0,0 0,0 1,-1-1,1 1,-1-1,0 1,0 0,0-1,0 1,0 0,0 0,-1-1,0 1,1 0,-1 0,0 0,-38 97,38-96,1-1,-1 0,0 0,1 1,-1-1,1 0,0 0,0 0,1 1,-1-1,0 0,1-1,0 1,0 0,0 0,0-1,0 1,0-1,1 0,-1 0,1 0,2 2,30 42,-34-39,-2-1,1 1,-1 0,0-1,0 1,-1-1,0 0,0 1,0-1,-1 0,0 0,0-1,-1 1,1 0,-1-1,-1 0,1 0,-1 0,1-1,-1 1,-1-1,1 0,0-1,-1 1,0-1,0 0,0-1,0 1,0-1,-5 0,-11 5</inkml:trace>
  <inkml:trace contextRef="#ctx0" brushRef="#br0" timeOffset="4697.593">4205 105,'-43'38,"-39"33,-9 8,5-4,13-15,14-13,12-10,9-10,12-6,4-1,7-5</inkml:trace>
  <inkml:trace contextRef="#ctx0" brushRef="#br0" timeOffset="5079.285">4007 472,'24'-4,"-15"1,1 1,-1 1,1-1,-1 2,1-1,-1 1,1 1,-1-1,1 2,-1-1,7 3,-14-3,-1-1,0 0,1 1,-1-1,0 1,0 0,1-1,-1 1,0 0,0 0,0 0,0 0,0 0,0 0,0 0,0 0,0 0,0 0,-1 1,1-1,0 0,-1 0,1 1,-1-1,0 1,1-1,-1 0,0 1,0-1,0 1,0-1,0 0,0 1,0-1,0 1,-1-1,1 1,0-1,-1 0,1 1,-1-1,0 0,1 0,-1 1,0-1,0 1,-50 54,41-47,-21 42,31-50,0 0,0 0,0 1,0-1,0 0,0 0,0 0,0 0,1 0,-1 1,0-1,1 0,-1 0,1 0,-1 0,1 0,0 0,-1 0,1 0,0 0,0-1,-1 1,1 0,0 0,0-1,0 1,0 0,0-1,0 1,0-1,0 1,0-1,0 0,1 0,-1 1,0-1,0 0,0 0,0 0,0 0,1 0,-1 0,0 0,0-1,0 1,0 0,0 0,0-1,1 0,124-37,-105 31</inkml:trace>
  <inkml:trace contextRef="#ctx0" brushRef="#br0" timeOffset="6382.786">1665 1235,'1829'0,"-1574"-26,52-6,97 33,-380-1</inkml:trace>
  <inkml:trace contextRef="#ctx0" brushRef="#br0" timeOffset="8412.472">2737 1460,'-54'8,"1"2,0 2,1 3,0 2,-11 8,46-16,0 1,1 1,1 0,-1 1,2 0,0 2,0 0,1 0,1 1,1 0,0 1,1 1,0 0,2 0,0 0,0 1,2 1,-1 3,3-5,0-1,1 1,1 0,0 0,1 0,1 0,1 0,0 0,1 0,4 13,-3-23,-1-1,1 1,0-1,1 0,0 0,0 0,0-1,0 1,1-1,0 0,0-1,0 1,1-1,-1 0,1 0,0-1,0 1,1-1,-1-1,1 1,-1-1,1 0,0-1,2 1,15 2,0-1,0-1,0-2,0 0,0-1,11-3,-21 2,0-1,-1 0,0-1,0-1,0 0,0 0,-1-1,1-1,-2 0,1-1,8-7,-14 11,-1-1,0 1,0-1,-1 0,1 0,-1 0,0-1,-1 0,1 1,-1-1,0-1,-1 1,1 0,-1-1,0 1,-1-1,0 1,0-1,0 0,-1 1,0-1,0 0,-1 0,0 1,0-2,0 2,-1 1,0-1,0 0,0 1,-1 0,1-1,-1 1,-1 0,1 0,-1 1,0-1,0 1,0 0,0 0,-1 0,0 0,0 1,0 0,0 0,0 0,-1 1,1-1,-1 1,0 1,1-1,-1 1,0 0,0 0,0 1,0 0,0 0,0 0,0 1,0-1,-32 18,37-18,1 0,-1 0,1 0,-1 0,1 1,-1-1,1 0,-1 1,1-1,-1 0,1 1,-1-1,1 0,0 1,-1-1,1 1,-1-1,1 1,0-1,0 1,-1-1,1 1,0-1,0 1,0-1,-1 1,1-1,0 1,0 0,0-1,0 1,0-1,0 1,0-1,0 1,1 0,-1-1,0 1,0-1,0 1,1-1,-1 1,0-1,0 1,1-1,-1 1,0-1,1 1,-1-1,1 0,-1 1,0-1,1 0,-1 1,1-1,-1 0,1 1,-1-1,1 0,0 0,-1 0,1 0,-1 1,1-1,-1 0,1 0,0 0,0 0,16 3,0 0,0-1,1-1,-1 0,0-1,1-1,-1-1,0 0,1-2,-1 0,-1 0,-1 1,105-32,-100 31</inkml:trace>
  <inkml:trace contextRef="#ctx0" brushRef="#br0" timeOffset="9135.43">2934 2109,'148'-174,"43"-77,-182 238,-6 8,-1 0,1 0,0 1,0 0,0-1,1 1,-1 0,1 1,0-1,0 1,1 0,-1 0,1 0,2-1,-5 29,-42 165,45-105,-5-83,0 1,0-1,1 0,-1 0,1 0,0 0,0 1,-1-1,1 0,1 0,-1 0,0-1,0 1,1 0,-1 0,1-1,-1 1,1-1,0 1,0-1,0 0,0 0,-1 1,2-1,-1-1,0 1,0 0,0 0,0-1,0 1,1-1,-1 0,0 0,0 0,2 0,9-4,1-1,-1-1,-1 0,1-1,-1 0,0-1,-1-1,0 1,0-2,-1 0,0 0,-1 0,0-1,0-1,1-3,109-173,-119 189,0-1,0 1,0 0,0-1,1 1,-1-1,0 1,0 0,0-1,1 1,-1-1,0 1,1-1,-1 1,1-1,-1 1,0-1,1 1,-1-1,1 1,-1-1,1 0,-1 1,1-1,-1 0,1 0,0 1,-1-1,1 0,-1 0,1 0,0 0,-1 0,1 0,0 0,-1 0,1 0,-1 0,1 0,0 0,-1 0,1 0,-1-1,1 1,0 0,-1 0,1-1,-1 1,1 0,-1-1,1 1,-1 0,1-1,-1 1,0-1,1 1,-1-1,1 1,-1-1,0 0,-9 66,3 0,2 1,5 38,-1-80</inkml:trace>
  <inkml:trace contextRef="#ctx0" brushRef="#br0" timeOffset="9912.929">4092 1827,'-56'17,"47"-15,4-2,0 1,0 0,-1 0,1 0,0 1,0-1,0 1,0 1,1-1,-1 1,1-1,-1 1,1 0,0 1,0-1,0 1,-3 3,35 23,-22-27,66 55,-70-57,-1 1,1 0,-1-1,0 1,0 0,0 0,0 0,0 0,-1 0,1 0,0 0,-1 0,1 0,-1 0,0 0,0 0,0 0,0 1,0-1,0 0,-1 0,1 0,-1 0,1 0,-1 0,0 0,0 0,0 0,0 0,0 0,0-1,0 1,-1 0,1-1,-1 1,1-1,-1 1,0-1,1 0,-1 0,-1 1,-1 1,0 0,0-1,0 1,0-1,-1 0,1 0,-1-1,1 1,-1-1,0 0,1 0,-1-1,0 1,0-1,1 0,-1 0,0-1,0 1,1-1,-1 0,0-1,1 1,-1-1,1 0,-1 0,1 0,0 0,0-1,-4-2,-6-7</inkml:trace>
  <inkml:trace contextRef="#ctx0" brushRef="#br0" timeOffset="12015.669">1722 1460,'13'-15,"-8"10,-1-1,1 1,-1 0,1 0,1 0,-1 1,1 0,0 0,0 0,0 1,0-1,1 2,-1-1,1 1,0 0,4-1,-8 5,0 1,-1-1,1 0,-1 1,1 0,-1 0,0 0,0 0,0 0,0 0,-1 0,1 1,-1-1,0 1,0-1,0 1,0-1,-1 1,1 0,-1-1,0 1,0 0,0-1,-1 1,1-1,-1 1,-1 3,2 2,-30 230,-3 123,34-233,2-155,1 0,2 0,0 1,2 0,0 0,2 0,7-12,-16 35,19-45,2 1,3 1,1 2,2 0,14-15,32-46,-62 83,0 1,1 0,1 1,1 1,0 0,2 1,0 1,0 0,2 1,0 2,1-1,0 2,6-2,-10 10,-1 1,1 0,0 2,0 0,0 0,0 1,0 1,0 1,4 1,45 3,104-22,216-7,-361 18,0 1,1 0,-1 2,1 1,-1 1,1 1,-1 1,18 4,8 3,1-2,0-2,1-3,-1-1,44-7,120-23,122 30,-334-2,0 1,0-1,0 1,0 0,0 0,0 0,0 1,0-1,0 1,0-1,0 1,0 0,0 0,0 0,0 1,-1-1,1 1,-1-1,1 1,-1 0,1 0,-1 0,0 0,0 1,0-1,0 0,-1 1,1 0,0-1,-1 1,0 0,0 0,0-1,0 1,0 0,0 1,0 54,-2-52,0 1,1-1,0 1,0-1,0 1,1-1,0 1,0-1,1 1,-1-1,1 0,1 0,-1 0,1 0,9 7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29 339,'7'-4,"0"0,0 0,0 1,1 0,-1 0,1 1,0 0,0 0,0 1,0 0,0 0,0 1,0 0,8 1,-2-1,67 0,98-10,-21-8,-146 18</inkml:trace>
  <inkml:trace contextRef="#ctx0" brushRef="#br0" timeOffset="1485.139">0 537,'252'-29,"61"28,-267-9,-28 4</inkml:trace>
  <inkml:trace contextRef="#ctx0" brushRef="#br0" timeOffset="2155.191">339 0,'196'83,"33"26,-219-104,-1 1,-1-1,1 2,-1-1,0 1,-1 0,1 1,-1 0,-1 0,0 1,0-1,3 8,-9-13,0 0,0 0,0 1,-1-1,0 0,1 0,-1 0,0 0,0 0,-1 0,1 0,-1 0,1 0,-1 0,0-1,0 1,0-1,0 1,-1-1,1 0,-1 0,1 0,-1 0,0-1,0 1,0-1,1 1,-2-1,1 0,0 0,0 0,0-1,-2 1,-17 10,-12 11,2 2,1 0,1 3,-22 24,15-15,-195 158,221-181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4:16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2676 226,'-21'140,"-3"135,18-233,-2 0,-2-1,-1-1,-2 0,-16 33,15-58,10-19</inkml:trace>
  <inkml:trace contextRef="#ctx0" brushRef="#br0" timeOffset="448.928">2282 311,'23'-10,"1"2,0 0,1 2,-1 0,1 2,2 0,36-6,191-21,78-18,-257 43,-66 23,-10-12</inkml:trace>
  <inkml:trace contextRef="#ctx0" brushRef="#br0" timeOffset="4715.72">2169 1101,'140'-26,"201"12,55-21,-90 7,83 18,-378 10</inkml:trace>
  <inkml:trace contextRef="#ctx0" brushRef="#br0" timeOffset="5864.257">2366 1439,'12'-9,"0"1,1 0,0 1,0 1,0 0,1 0,0 1,7-1,-8 2,161-35,-122 39,-51 0,-1 1,1-1,0 0,0 1,0-1,-1 0,1 1,0-1,-1 1,1-1,0 1,-1 0,1-1,0 1,-1 0,1-1,-1 1,0 0,1 0,-1-1,0 1,1 0,-1 0,0 0,0 0,1 0,-1-1,0 1,0 0,0 0,0 0,0 0,0 0,-1-1,1 1,0 0,0 0,-1 0,1 0,0-1,-1 1,1 0,-1 0,1-1,-1 1,1 0,-1-1,0 1,1 0,-1-1,0 1,1-1,-1 1,0-1,0 0,0 1,-133 133,107-103,14-18,1 0,1 0,0 1,1 0,1 1,0 0,1 0,0 1,1 0,1 1,-1 7,6-21,0 0,1 0,0 0,0 0,0 0,0-1,0 1,0 0,1 0,-1 0,1 0,0-1,0 1,0 0,0-1,1 1,-1-1,1 1,-1-1,1 0,0 1,0-1,0 0,0 0,0 0,0-1,1 1,-1 0,1-1,-1 1,1-1,-1 0,1 0,0 0,0-1,-1 1,1 0,0-1,0 0,2 0,117-13,-103 6,-1 0,0-1,0-2,-1 1,0-2,-1 0,0-1,6-7,-5 4</inkml:trace>
  <inkml:trace contextRef="#ctx0" brushRef="#br0" timeOffset="6117.497">3213 1383,'-15'38,"-4"18,1 4,-1-4,2-5,4-8,5-6,3-14,2-11</inkml:trace>
  <inkml:trace contextRef="#ctx0" brushRef="#br0" timeOffset="6365.169">3467 1355,'-15'34,"-4"20,1 6,3-3,5-5,4-8,-3-10,1-12</inkml:trace>
  <inkml:trace contextRef="#ctx0" brushRef="#br0" timeOffset="6733.46">2959 1468,'15'-15,"0"1,1 1,1 0,0 1,0 1,1 0,1 1,0 2,0 0,0 0,1 2,1 1,-1 0,0 1,1 2,0 0,-9 3,0 0,0 1,-1 1,1 0,-1 0,1 1,-1 1,0 0,-1 0,1 1,0 1,105 38,-109-44,0 0,0 0,0-1,0 0,0 0,0-1,0 0,0 0,0 0,0-1,-1 0,1 0,-1-1,1 0,-1 0,2-2,5-6</inkml:trace>
  <inkml:trace contextRef="#ctx0" brushRef="#br0" timeOffset="7985.87">3749 480,'23'-8,"-6"0,0 1,1 1,-1 1,1 0,0 2,1 0,-1 1,10 0,-25 2,0 0,0 1,0-1,0 0,0 1,-1 0,1 0,0 0,0 0,0 0,-1 1,1-1,-1 1,1-1,-1 1,0 0,1 0,-1 0,0 0,0 1,0-1,-1 1,1-1,-1 1,1-1,-1 1,0 0,0 0,0-1,0 1,0 0,-1 1,1 102,-3-78,-5 430,-22-212,28-235,0 1,-1-1,0 1,-1-1,-1 0,1 0,-2 0,0 0,-5 8,14-78,13-65,6 1,21-60,-44 182,33-133,7 1,5 1,-34 103,-11 23,1-1,1 1,-1 0,1 0,0 0,0 0,1 0,0 0,0 0,0 1,1 0,0 0,0 0,0 0,0 0,1 1,0-1,0 1,0 1,0-1,1 1,-1 0,1 0,0 0,0 1,4-1,156 24,126-36,-186 4,402-48,-227 31,-158 45,-104-12</inkml:trace>
  <inkml:trace contextRef="#ctx0" brushRef="#br0" timeOffset="9337.822">4849 705,'-24'-2,"1"0,-1 1,0 2,0 0,0 2,1 0,-1 2,1 0,0 2,-13 5,18-2,0 0,1 0,0 2,1 0,0 1,0 1,2 0,0 1,0 1,2 0,0 0,1 1,0 1,2 0,0 1,1-1,-4 14,8-25,1 0,-1 1,1 0,0-1,1 1,0 0,0 1,1-1,0 0,0 0,1 1,0-1,1 0,0 0,0 1,0-1,1 0,1 0,-1 0,1-1,1 1,-1 0,1-1,0 0,1 0,0 0,0-1,0 0,1 0,0 0,6 4,-1-5,1 0,0-1,0 0,0-1,1 0,-1-1,1-1,-1 0,1 0,-1-1,1-1,0 0,-1-1,0 0,1-1,-1 0,0-1,0-1,-1 0,1 0,-1-1,0-1,-1 1,3-4,-7 7,-1-1,1 1,-1-1,0 0,0-1,-1 1,1-1,-1 0,0 0,-1-1,1 1,-1-1,0 0,0 0,-1 0,1 0,-1 0,-1 0,1-1,-1 1,0 0,-1-1,0 1,0-1,0 1,0-1,-1 1,0-1,-1 1,0 0,0-1,0 1,0 0,-1 0,0 1,0-1,-3-3,1 3,-1 1,1 0,-1 0,0 0,0 1,0 0,0 0,-1 1,0 0,1 0,-1 0,-1 1,1 0,0 0,0 1,-1 0,1 0,0 1,-1 0,1 0,-6 1,13-1,1 0,-1 0,1-1,0 1,-1 0,1 0,-1 0,1 0,0 0,-1 0,1 0,0 0,-1 0,1 0,0 0,-1 0,1 0,-1 1,1-1,-1 0,1 0,0 1,-1-1,1 0,-1 1,1-1,-1 1,1-1,-1 0,0 1,1-1,-1 1,1-1,-1 1,0 0,1-1,-1 1,0-1,0 1,0-1,1 1,-1 0,0-1,0 1,0 0,0-1,0 1,0-1,0 1,0 0,0-1,-1 1,1 0,0-1,0 1,0-1,-1 1,1-1,0 1,-1-1,1 1,0-1,-1 1,1-1,-1 1,1-1,-1 1,19 1,-1 0,0-1,1-1,-1 0,1-2,-1 0,0-1,11-3,62-7,-6 0,-59 7</inkml:trace>
  <inkml:trace contextRef="#ctx0" brushRef="#br0" timeOffset="37014.588">5273 791,'-9'11,"1"1,1-1,0 2,0-1,1 1,1 0,0 0,-2 12,2-11,-46 135,-16 5,178-371,-69 139,39-50,-77 124,-4 3,0 1,0-1,0 0,0 1,1-1,-1 0,0 1,0-1,1 0,-1 1,0-1,1 1,-1-1,0 1,1-1,-1 1,1-1,-1 1,1-1,-1 1,1-1,0 1,-1 0,1-1,-1 1,1 0,0 0,-1-1,1 1,0 0,-1 0,1 0,0 0,-1 0,1 0,0 0,0 0,-1 0,1 0,0 0,-1 0,1 1,-1-1,1 0,0 0,-1 1,1-1,0 0,-1 1,1-1,-1 1,1-1,-1 1,1-1,-1 1,0-1,1 1,-1-1,1 1,-1 0,0-1,0 1,1 0,-1 186,5-129,28-85,69-102,-8-4,-72 108,-22 26,0-1,-1 0,1 1,0-1,0 1,0-1,0 0,0 1,0-1,0 1,0-1,0 0,0 1,0-1,1 1,-1-1,0 0,0 1,0-1,0 0,1 1,-1-1,0 1,0-1,1 0,-1 0,0 1,0-1,1 0,-1 0,0 1,1-1,-1 0,0 0,1 0,-1 1,1-1,-1 0,0 0,1 0,-1 0,1 0,-1 0,0 0,1 0,-1 0,1 0,-1 0,0 0,1 0,-1 0,1 0,-1-1,0 1,1 0,-1 0,0 0,1-1,-1 1,0 0,1 0,-1-1,0 1,0 0,1-1,-1 1,0 0,1-1,-19 163,-1-17,18-142,0-1,0 1,0-1,0 1,1-1,-1 1,1 0,0-1,0 1,0 0,0-1,0 1,1-1,-1 1,1 0,-1-1,1 1,0-1,0 0,0 1,1-1,-1 0,0 1,1-1,-1 0,1 0,0 0,0 0,2 1,6-2</inkml:trace>
  <inkml:trace contextRef="#ctx0" brushRef="#br0" timeOffset="37542.855">5922 932,'-7'-1,"-1"2,1-1,0 1,-1 0,1 1,0-1,0 2,0-1,0 1,0 0,0 0,1 1,0 0,-1 0,2 0,-1 1,0 0,1 0,0 0,0 1,0 0,1 0,0 0,-3 7,7-10,0 1,0-1,1 1,-1-1,1 0,0 1,0-1,0 0,1 0,-1 1,1-1,-1 0,1-1,0 1,0 0,1 0,-1-1,0 1,1-1,0 0,-1 0,1 0,0 0,0 0,0-1,0 1,1-1,-1 0,0 0,0 0,1 0,-1 0,1-1,-1 0,1 1,2-2,24 12,-28-10,0 0,0 0,0-1,0 1,-1 1,1-1,0 0,-1 0,1 1,0-1,-1 0,0 1,1 0,-1-1,0 1,0 0,0 0,0-1,0 1,0 0,-1 0,1 0,-1 0,1 0,-1 0,0 0,0 0,0 0,0 0,0 1,0-1,0 0,-1 0,1 0,-1 0,1 0,-1 0,0-1,0 1,0 0,0 0,0 0,0-1,-1 1,1-1,0 1,-1-1,0 1,1-1,-1 0,0 0,0 1,-3 2,0 0,0 0,0-1,0 1,-1-1,0-1,1 1,-1-1,0 0,0 0,0 0,-1-1,1 0,0 0,0-1,-1 0,1 0,0 0,-1-1,1 0,0 0,0 0,0-1,0 0,0-1,0 1,-3-3,-5-7</inkml:trace>
  <inkml:trace contextRef="#ctx0" brushRef="#br0" timeOffset="-2917.172">475 705,'-1'-3,"1"-1,-1 0,1 1,-1-1,0 1,-1-1,1 1,0-1,-1 1,0 0,0 0,0 0,0 0,0 0,-1 0,0 0,1 1,-1-1,0 1,0 0,0 0,0 0,0 0,-1 1,1-1,-1 1,1 0,-1 0,1 0,-1 0,0 1,-118-3,106 8,0 0,0 1,0 1,1 0,0 1,0 1,1 0,0 1,0 1,2 0,-1 1,1 0,1 1,0 0,1 1,0 0,1 1,1 0,-6 13,12-23,-1 0,1 0,0 0,0 1,1-1,-1 1,1-1,0 1,1 0,-1 0,1-1,1 1,-1 0,1-1,0 1,0 0,0-1,1 1,0-1,0 0,0 1,1-1,-1 0,1 0,1-1,-1 1,1-1,0 1,-1-1,2 0,-1-1,0 1,1-1,0 0,0 0,2 1,3 0,-1 0,1 0,0-1,0-1,0 1,0-2,0 1,0-2,0 1,1-1,-1-1,0 0,0 0,0-1,0 0,0-1,0 0,0-1,-1 0,0 0,5-4,14-8,-2-1,0-1,-1-2,0-1,-2 0,6-9,127-136,-155 165,-1 0,0 0,1 0,-1 1,1-1,-1 0,1 1,-1-1,1 0,0 1,-1-1,1 1,0-1,-1 1,1-1,0 1,0-1,0 1,-1 0,1-1,0 1,0 0,0 0,0 0,-1-1,1 1,0 0,0 0,0 0,0 1,0-1,0 0,-1 0,1 0,0 1,0-1,0 0,-1 1,1-1,0 1,0-1,-1 1,1-1,0 1,-1-1,1 1,0 0,-1-1,1 1,-1 0,1-1,-1 1,0 0,1 0,-1 0,0-1,1 1,-1 0,0 0,0 1,4 58,-4-54,0 9,0 0,0 1,2-1,0 0,0 0,1 0,1 0,1-1,0 0,1 1,0-2,1 1,3 3,57 56,-49-65</inkml:trace>
  <inkml:trace contextRef="#ctx0" brushRef="#br0" timeOffset="39410.427">503 141,'-1'-1,"0"0,0 0,0 0,1-1,-1 1,0 0,0-1,1 1,-1 0,0-1,1 1,0-1,-1 1,1-1,0 1,0-1,-1 1,1-1,1 1,-1-1,0 1,0-1,0 1,1-1,-1 1,1-1,-1 1,1 0,0-1,-1 1,1 0,0-1,0 1,0 0,0 0,0 0,0 0,0 0,1-1,52-35,-38 29,1 0,0 1,0 1,1 1,-1 0,1 1,0 1,12 0,-29 3,1 0,0 0,0 0,-1 0,1 0,0 0,0 0,-1 1,1-1,0 0,-1 1,1 0,0-1,-1 1,1 0,-1 0,1 0,-1 0,1 0,-1 0,0 0,0 0,0 1,1-1,-1 1,0-1,0 0,-1 1,1 0,0-1,0 1,-1-1,1 1,-1 0,0 0,1-1,-1 1,0 0,0 0,0-1,0 1,0 0,-1 0,1-1,0 1,-1 0,1-1,-1 1,0 0,1-1,-1 1,0-1,0 1,0-1,0 0,0 1,-1-1,1 0,0 0,-1 0,1 0,-1 1,-23 22,21-21,0-1,1 1,-1 0,1 0,0 0,0 1,0-1,0 1,0 0,1-1,0 1,0 0,0 1,0-1,1 0,-1 0,1 1,0 1,2-3,1-1,0 1,-1-1,1 1,0-1,1 0,-1 0,0 0,1 0,-1 0,1 0,-1-1,1 1,0-1,0 1,-1-1,1 0,0-1,0 1,3 0,7 4,-9-4,-1 1,1-1,-1 1,0-1,1 1,-1 0,0 0,0 1,0-1,-1 1,1-1,-1 1,1 0,-1 0,0 0,0 0,0 0,0 0,-1 1,0-1,1 1,-1-1,0 1,0-1,-1 1,1 0,-1-1,0 1,0 0,0 0,0-1,-1 1,0 0,1-1,-1 1,-1-1,1 1,0-1,-1 1,0-1,1 0,-1 0,-1 0,1 0,0 0,-1 0,1-1,-1 1,0-1,-99 52,76-47</inkml:trace>
  <inkml:trace contextRef="#ctx0" brushRef="#br0" timeOffset="39692.666">1181 0,'-39'48,"-12"21,-2 3,2-6,11-9,7-10,4-7,2-7,7-3,0-2,0-2,3-4</inkml:trace>
  <inkml:trace contextRef="#ctx0" brushRef="#br0" timeOffset="43349.664">1097 254,'161'-27,"-127"19,-33 7,1 0,-1 1,0-1,1 1,-1-1,1 1,-1 0,1-1,-1 1,1 0,-1 0,1 0,-1 0,1 1,-1-1,1 0,-1 0,0 1,1-1,-1 1,1 0,-1-1,0 1,0 0,1 0,-1-1,0 1,0 0,0 0,0 0,0 1,0-1,0 0,0 0,0 1,-1-1,1 0,0 1,-1-1,1 0,-1 1,0-1,1 1,-1-1,0 1,0-1,0 1,0-1,0 1,0-1,-1 1,1-1,0 0,-1 1,1-1,-1 1,1-1,-1 0,0 1,1-1,-1 0,0 0,0 1,-1-1,-21 33,-9 28,34-60,1 1,-1 0,0-1,1 1,-1-1,1 0,0 0,0 0,0 0,0 0,0-1,0 1,0-1,0 0,1 0,-1 0,1-1,-1 1,0-1,1 1,-1-1,1 0,-1 0,1-1,-1 1,1-1,0 0,3 1,7-1,0 0,0-1,0-1,0 0,0-1,-1-1,0 0,0 0,0-1,0-1,-1 0,0-1,-1 0,0-1,0 0,6-7,-1-2</inkml:trace>
  <inkml:trace contextRef="#ctx0" brushRef="#br0" timeOffset="50702.945">1378 847,'5'0,"6"0,6 0,6 0,2 0,3 0,1 0,0 0,1 0,-1 0,0 0,0 0,0 0,-1 0,0 0,0 0,-9 0,-9 0</inkml:trace>
  <inkml:trace contextRef="#ctx0" brushRef="#br0" timeOffset="51682.53">1462 1072,'396'0,"-366"-11,-34 5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14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86 225,'11'5,"1"0,1-1,-1-1,1 0,-1 0,1-2,0 1,0-2,-1 0,1 0,0-1,0-1,-1 0,1 0,7-4,21-1,1 2,-1 2,1 1,40 5,-12-2,-58-1</inkml:trace>
  <inkml:trace contextRef="#ctx0" brushRef="#br0" timeOffset="301.248">0 536,'53'-5,"22"-1,3 0,-6 1,-12 2,-10 0,-10 2,-6 1,-4 0,-8 0</inkml:trace>
  <inkml:trace contextRef="#ctx0" brushRef="#br0" timeOffset="988.574">453 0,'50'20,"199"108,-246-126,0 0,-1 0,1 1,-1-1,1 1,-1-1,0 1,0 0,0 0,0 0,0 0,-1 0,0 0,1 0,-1 1,0-1,0 1,-1-1,1 0,-1 1,0-1,0 1,0-1,0 1,-1-1,1 1,-1-1,0 1,0-1,0 0,0 0,-1 1,1-1,-1 0,0 0,-78 100,-329 221,386-276,25-34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51,'-6'-5,"-1"-1,1 2,-1-1,1 1,-1 0,0 0,-1 1,1 0,-1 0,1 1,-1 0,0 0,0 1,0 0,0 0,0 1,0 0,0 0,0 1,0 0,0 1,0-1,0 1,1 1,-1 0,1 0,0 0,0 1,-5 3,-22 13,0 0,2 3,0 0,2 3,-4 4,25-22,1 1,0 1,1-1,0 1,0 1,1-1,0 1,1 0,0 0,1 1,0-1,1 1,0 0,1 0,0 0,1 0,0 1,1 9,1-15,0-1,0 0,0 1,1-1,0 0,0 0,0 0,1 0,0-1,0 1,0-1,1 1,0-1,0 0,0 0,0-1,1 1,0-1,0 0,0-1,0 1,1-1,0 0,-1 0,1-1,0 1,0-1,1-1,-1 1,0-1,0 0,7 0,1 0,-1-1,1-1,0 0,-1-1,1-1,-1 0,0 0,0-1,0-1,0 0,-1-1,1 0,-2-1,1-1,-1 0,0 0,0-1,-1 0,0-1,44-39,-1-2,-3-2,2-7,122-129,-149 169,-25 20,0-1,1 1,-1 0,0-1,1 1,-1 0,0 0,1-1,-1 1,1 0,-1 0,0 0,1-1,-1 1,1 0,-1 0,0 0,1 0,-1 0,1 0,-1 0,1 0,-1 0,1 0,-1 0,0 0,1 0,-1 0,1 0,-1 0,1 1,-1-1,0 0,1 0,-1 1,0-1,1 0,-1 0,0 1,1-1,-1 0,0 1,1-1,-1 0,0 1,0-1,0 1,1-1,-1 0,0 1,0-1,0 1,0-1,0 1,0-1,0 0,0 1,0-1,0 1,0-1,0 1,0-1,0 1,0-1,0 0,0 1,-21 107,16-96,1-1,1 1,0 0,0 0,1 0,1 1,0-1,1 0,0 1,1-1,0 0,1 0,1 0,-1 0,2 0,0 0,0-1,4 7,81 73,-70-78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7,'33'-5,"26"3,8 3,-3 0,-8 0,-8 1,-8-1,-5-1,-5 1,-2-1,-1 0,-10 0,-8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1,'38'5,"37"2,10-1,-4-6,-11-3,-13-1,-11 0,-9 1,-6 1,-3 1,-2 0,-5 1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32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973 506,'-10'260,"-7"-173,7-41,2 1,1-1,3 1,2 4,3-40</inkml:trace>
  <inkml:trace contextRef="#ctx0" brushRef="#br0" timeOffset="302.719">495 619,'310'-22,"217"15,-448 7,35 18,-95-13</inkml:trace>
  <inkml:trace contextRef="#ctx0" brushRef="#br0" timeOffset="1147.508">466 1324,'39'-9,"2"1,-1 1,0 3,1 1,0 3,0 0,0 3,178-8,139-41,-308 42,-43 7,-7 3</inkml:trace>
  <inkml:trace contextRef="#ctx0" brushRef="#br0" timeOffset="1983.205">579 1550,'13'-10,"0"0,0 1,1 0,1 1,-1 0,1 1,1 1,-1 0,1 2,12-3,15-6,19 5,-61 8,0 0,1 1,-1-1,0 0,0 1,0-1,0 1,0 0,0-1,0 1,0 0,0-1,0 1,0 0,0 0,0 0,0 0,-1 0,1 0,0 0,-1 0,1 0,-1 0,1 0,-1 0,1 0,-1 1,0-1,0 0,0 0,1 0,-1 1,0-1,-1 0,1 0,0 0,0 1,0-1,-1 0,1 0,-1 0,1 0,-1 1,1-1,-1 0,1 0,-1 0,0 0,0 0,-8 16,-1 0,-1 0,-1-1,-1 0,0-1,0-1,-2 0,-5 4,-65 73,74-76,6-11,0 1,1 1,0-1,0 1,0-1,1 1,-1 0,1 1,1-1,-1 0,1 1,1-1,-1 1,1 0,0-1,0 1,1 7,2-11,1 0,0 0,0 0,0 0,0-1,1 1,-1-1,1 0,-1 0,1 0,0 0,0 0,-1-1,1 0,0 0,1 0,-1 0,0-1,0 0,0 0,0 0,0 0,1 0,-1-1,1 0,1 1,187-29,-181 26</inkml:trace>
  <inkml:trace contextRef="#ctx0" brushRef="#br0" timeOffset="6721.452">1256 1664,'5'0,"1"4,0 7,-1 6,-2 5,0 4,-2 2,-1 1,0 0,-5 1,-1-1,-1 0,2 0,2-5</inkml:trace>
  <inkml:trace contextRef="#ctx0" brushRef="#br0" timeOffset="6971.887">1538 1550,'-10'39,"-2"16,0 5,2-3,3-7,3-7,2-6,1-9</inkml:trace>
  <inkml:trace contextRef="#ctx0" brushRef="#br0" timeOffset="7399.988">1115 1748,'53'-43,"2"3,1 2,25-10,-75 44,0 0,0 1,1 0,-1 0,1 0,-1 1,1 0,0 1,0-1,0 1,0 1,0-1,0 1,0 0,0 1,0 0,0 0,0 0,0 1,0 0,-1 0,1 1,3 1,16 12,-22-12,0 0,1-1,-1 1,1-1,0 0,0 0,0-1,0 1,1-1,-1-1,1 1,-1-1,1 0,-1 0,1 0,0-1,0 0,-1 0,1 0,0-1,-1 0,1 0,0 0,1-1,6-8</inkml:trace>
  <inkml:trace contextRef="#ctx0" brushRef="#br0" timeOffset="9150.045">1680 337,'22'-14,"-5"2,0 1,1 1,0 0,1 1,0 1,0 1,0 1,1 0,0 2,16-2,-32 6,1 1,-1 0,1 0,-1 0,0 0,1 1,-1-1,0 1,0 0,0 1,0-1,0 1,-1-1,1 1,-1 0,0 1,1-1,-1 0,-1 1,1 0,-1 0,1 0,-1 0,0 0,0 0,-1 0,1 1,0 3,22 131,-24-134,31 476,-32-55,-26-148,-1-60,-1-47,29-170,0 1,1 1,-1-1,1 0,-1 1,0-1,0 0,0 0,0 1,0-1,0 0,-1 1,1-1,-1 0,0 0,0 0,0 1,0-1,0 0,0 0,0 0,-1-1,1 1,-1 0,1 0,-1-1,1 1,-1-1,0 1,0-1,0 0,0 0,0 0,0 0,0 0,-1 0,1-1,0 1,0-1,-3 1,-47-8,25 2,0 2,-1 0,1 2,-1 1,1 1,-1 1,-22 6,26-2</inkml:trace>
  <inkml:trace contextRef="#ctx0" brushRef="#br0" timeOffset="10007.762">381 309,'-2'-4,"-1"1,-1 0,1 0,0 0,-1 0,0 1,1-1,-1 1,0 0,0 0,0 1,-1-1,1 1,0 0,0 0,-1 0,1 0,-1 1,1 0,-1 0,1 0,-1 0,1 1,0 0,-1 0,1 0,0 0,-1 1,1-1,0 1,0 0,0 1,1-1,-1 1,0-1,-1 3,-10 14,1 0,1 1,1 1,1 0,1 0,0 1,2 1,1-1,0 1,1 5,-13 65,3 0,5 1,4 1,4 0,9 84,-4-3,-2 195,-3-320,-3 0,-2-1,-2 0,-10 25,15-54,-2-2,6-17,0-1,0 0,0 1,0-1,0 1,0-1,0 1,1 0,-1-1,0 1,1 0,0-1,-1 1,1 0,0 0,0 0,0-1,0 1,0 0,0 0,1-1,-1 1,0 0,1 0,0-1,-1 1,1-1,0 1,0 0,0-1,0 1,0-1,0 0,0 1,0-1,1 0,-1 0,0 0,1 0,0 1,118 3,-79-8,103-21,-120 20</inkml:trace>
  <inkml:trace contextRef="#ctx0" brushRef="#br0" timeOffset="11850.592">2187 110,'16'-12,"0"-1,0 2,1 0,0 1,1 0,0 2,1 0,-1 1,1 1,2 1,54-4,-74 9,0 0,1 1,-1-1,1 0,-1 1,1-1,-1 0,0 1,1 0,-1-1,0 1,1 0,-1 0,0 0,0-1,0 1,0 1,0-1,0 0,0 0,0 0,0 0,-1 1,1-1,0 0,-1 1,1-1,-1 0,1 1,-1-1,0 1,0-1,1 1,-1-1,0 0,0 1,0-1,-1 1,1-1,0 1,-1-1,1 1,-1-1,1 0,-1 1,1-1,-1 1,-6 12,-1 0,0-1,0 1,-2-2,1 1,-2-1,1-1,-2 0,0 0,0-1,-4 2,-44 42,44-39,-40 60,57-73,0 0,0-1,1 1,-1 0,0 0,1-1,-1 1,1-1,-1 0,1 1,0-1,-1 0,1 0,0 0,0 0,0 0,0 0,0 0,0-1,0 1,0-1,0 0,0 1,0-1,0 0,0 0,1-1,-1 1,0 0,0 0,2-2,-1 3,116-4,-93 2</inkml:trace>
  <inkml:trace contextRef="#ctx0" brushRef="#br0" timeOffset="12106.77">2865 139,'-39'39,"-21"21,-7 6,5-8,12-9,10-9,7-10,9-6,3-3,2 1,3 1,4-3</inkml:trace>
  <inkml:trace contextRef="#ctx0" brushRef="#br0" timeOffset="12632.895">2667 477,'39'-13,"-16"4,1 0,-1 2,1 1,1 1,-1 1,1 0,-1 2,12 2,-35-1,0 1,0 0,0-1,0 1,0 0,1 0,-1 0,0 0,0 0,0 0,0 0,0 0,0 1,0-1,0 0,0 1,0-1,0 0,0 1,0 0,0-1,-1 1,1-1,0 1,0 0,0-1,-1 1,1 0,0 0,-1 0,1 0,-1 0,1 0,-1-1,1 1,-1 0,0 0,1 1,-1-1,0 0,0 0,0 0,0 0,0 0,0 0,0 0,0 0,0 0,0 0,-1 0,1 0,0 0,-1 0,1 0,-1 0,1 0,-1 0,0 0,1-1,-1 1,-48 50,44-46,-5 4,-34 37,43-45,0 1,1-1,-1 1,0-1,1 0,0 1,-1-1,1 1,0-1,-1 1,1-1,0 1,0 0,0-1,1 1,-1-1,0 1,1-1,-1 1,0-1,1 1,0-1,-1 0,1 1,0-1,0 0,0 1,0-1,0 0,0 0,0 0,0 0,0 0,0 0,1 0,-1 0,0-1,1 1,39 19,-37-19,0-1,0 1,0 0,0 1,0-1,0 1,-1-1,1 1,-1 0,1 1,-1-1,0 1,1-1,-1 1,-1 0,1 0,0 0,-1 1,0-1,1 0,-1 1,-1 0,1-1,0 1,-1 0,0 0,0 0,0 0,0 1,-4-1,1 1,-1-1,0 0,0 0,0 0,0 0,-1 0,0-1,1 1,-1-1,-1 0,1 0,0-1,-1 1,1-1,-1 0,0 0,0-1,0 1,0-1,0 0,0-1,-3 1,-45 4,29-5</inkml:trace>
  <inkml:trace contextRef="#ctx0" brushRef="#br0" timeOffset="15621.517">3626 676,'-11'-7,"0"0,0 1,-1 1,0 0,0 0,-1 1,1 1,-1 0,0 1,0 0,0 1,0 1,-12 0,18 4,0-1,0 1,0 1,0-1,1 1,0 0,0 1,0 0,1-1,0 2,0-1,0 1,1-1,0 1,0 1,1-1,0 0,0 1,1-1,0 1,0 0,0 4,-8 17,-64 240,4 16,37-59,33-223,-1-1,0 1,1-1,-1 1,1 0,0-1,0 1,0 0,0-1,1 1,-1-1,1 1,-1 0,1-1,0 1,0-1,0 1,0-1,1 0,-1 0,1 1,-1-1,1 0,0 0,-1 0,1-1,0 1,0 0,1-1,-1 1,0-1,0 0,1 1,-1-1,1-1,-1 1,1 0,-1 0,3-1,114-22,108-9,-192 41,-29-4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5:50.0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363 592,'-4'-3,"0"-1,-1 1,1 0,-1 0,1 0,-1 1,0-1,0 1,0 1,0-1,-1 1,1-1,0 1,-1 1,1-1,-1 1,1 0,0 0,-1 1,1 0,-1 0,1 0,0 0,0 1,0 0,-1 0,2 0,-1 1,-2 1,-6 3,0 1,0 0,1 1,1 1,-1 0,1 0,1 1,0 1,1 0,-2 3,-1 3,0 0,2 1,1 0,0 1,1 0,1 0,1 1,1 0,-2 17,7-27,1 1,0 0,1-1,0 1,0-1,1 1,1-1,0 0,0 0,1-1,1 1,0-1,0 0,1-1,0 0,0 0,1 0,0-1,1 0,0 0,0-1,5 2,0-3,0-1,0 0,1-1,-1-1,1 0,0-1,0-1,0 0,0-1,0-1,0 0,0-1,4-2,-8 3,-1-2,0 0,0 0,0-1,-1 0,1 0,-1-1,0-1,0 1,-1-1,1-1,-1 0,0 0,-5 4,-1 1,1-1,0 1,-1-1,0 0,0 0,0 0,0 0,0 0,0-1,-1 1,1 0,-1-1,0 1,0-1,-1 1,1-1,-1 0,1 1,-1-1,0 0,-1 1,1-1,-1 0,1 1,-1-1,0 1,0-1,-1 1,1-1,-1 1,0 0,1 0,-2 0,1 0,0 0,-2-1,-3-3,0 0,-1 1,1 0,-1 0,-1 1,1 0,-1 1,0 0,0 0,0 1,-1 0,1 0,-1 1,1 1,164 3,-66-2,-64 0</inkml:trace>
  <inkml:trace contextRef="#ctx0" brushRef="#br0" timeOffset="1667.106">758 1213,'109'-144,"104"-103,-213 246,0 0,0 0,0 0,1 0,-1 0,1 1,-1-1,0 0,1 0,0 0,-1 0,1 0,-1 1,1-1,0 0,0 1,-1-1,1 0,0 1,0-1,0 1,0-1,0 1,-1 0,1-1,0 1,0 0,0 0,0 0,0-1,0 1,0 0,0 0,0 0,0 1,0-1,0 0,0 0,0 0,0 1,0-1,0 0,0 1,0-1,0 1,-1 0,1-1,0 1,0-1,-1 1,1 0,0 0,-1-1,1 1,0 0,-1 0,1 0,-1 0,0 0,1-1,-1 2,3 164,-4-164,1-1,0 0,-1 0,1 0,0 1,0-1,0 0,0 0,0 1,0-1,1 0,-1 0,0 0,1 1,-1-1,1 0,-1 0,1 0,-1 0,1 0,0 0,-1 0,1 0,0 0,0 0,0 0,0 0,0-1,0 1,0 0,0-1,0 1,0-1,0 1,0-1,0 1,1-1,-1 0,0 0,0 1,1-1,-1 0,0 0,0 0,0 0,1-1,-1 1,0 0,0 0,0-1,1 1,-1-1,0 1,0-1,0 1,0-1,13-9,0-1,-1 0,0 0,-1-2,-1 1,0-2,-1 1,0-1,1-4,34-43,74-86,-119 148,0-1,0 1,0-1,0 1,0-1,1 1,-1-1,0 1,0-1,1 1,-1-1,0 0,1 1,-1-1,0 1,1-1,-1 0,0 1,1-1,-1 0,1 1,-1-1,1 0,-1 0,1 0,-1 1,1-1,-1 0,1 0,-1 0,1 0,-1 0,1 0,-1 0,1 0,-1 0,1 0,-1 0,1 0,-1 0,1 0,-1-1,1 1,-1 0,1 0,-1-1,0 1,1 0,-1 0,1-1,-1 1,0 0,1-1,-1 1,0-1,1 1,-1-1,0 1,1 0,-1-1,0 1,0-1,0 1,0-1,0 1,1-1,-1 1,-8 41,0-19,1 1,2-1,0 1,1 0,2 0,0 0,1 0,2 0,0 1,1-1,5 17,-1-16</inkml:trace>
  <inkml:trace contextRef="#ctx0" brushRef="#br0" timeOffset="2154.129">1886 988,'-14'1,"-1"0,1 1,-1 1,1 0,0 1,0 0,0 1,1 1,-1 0,1 1,1 1,-6 3,17-10,0-1,-1 0,1 1,0-1,0 1,0-1,0 1,0 0,0-1,0 1,0 0,0 0,0 0,0 0,0-1,1 1,-1 0,0 1,1-1,-1 0,0 0,1 0,0 0,-1 0,1 1,0-1,-1 0,1 0,0 0,0 1,0-1,0 0,0 0,0 1,1-1,-1 0,0 0,1 0,-1 1,0-1,1 0,0 0,-1 0,1 0,0 0,-1 0,1 0,0 0,0 0,0 0,0 0,0-1,0 1,25 15,-21-15,-1 1,1 0,-1 0,0 0,0 0,0 1,0-1,0 1,-1 0,1 0,-1 1,0-1,0 1,0 0,0-1,-1 1,0 0,1 1,-1-1,-1 0,1 0,-1 1,1-1,-1 1,0 3,-4-4,0 0,0 0,0 0,0-1,-1 1,1-1,-1 1,0-1,0 0,0-1,-1 1,1-1,0 0,-1 0,0 0,1-1,-1 1,0-1,0 0,0 0,0-1,-3 0,-60-12,53 1</inkml:trace>
  <inkml:trace contextRef="#ctx0" brushRef="#br0" timeOffset="8775.131">1802 282,'650'0,"-649"0,0-1,0 1,0 0,1 0,-1 0,0-1,0 1,0 1,0-1,0 0,0 0,0 0,0 0,0 1,0-1,1 1,-1-1,-1 0,1 1,0 0,0-1,0 1,0 0,0-1,0 1,-1 0,1 0,0 0,-1-1,1 1,0 0,-1 0,1 0,-1 0,0 0,1 0,-1 0,0 1,1-1,-1 0,0 0,0 0,0 0,0 0,0 0,0 0,-1 0,1 1,0-1,0 0,-1 0,1 0,-1 0,1 0,-1 0,1 0,-1-1,0 1,1 0,-1 0,0 0,0 0,1-1,-2 1,-10 17,-26 63,31 185,-72 124,31-141,37-148,9-99,0 0,1 0,-1-1,-1 1,1-1,0 1,0-1,0 0,-1 0,1 0,-1 0,1 0,-1 0,1-1,-1 1,1-1,-1 0,0 0,1 0,-1 0,1 0,-1 0,0-1,1 1,-1-1,1 0,-3-1,-6 1,-161 20,147-17</inkml:trace>
  <inkml:trace contextRef="#ctx0" brushRef="#br0" timeOffset="9259.068">2930 0,'-4'10,"-7"17,-2 9,2 3,-2 0,1-2,3-3,-3-1,2-3,2-1,-3-5,2-3,1 1,-2-4,0 0,2 2,3-3</inkml:trace>
  <inkml:trace contextRef="#ctx0" brushRef="#br0" timeOffset="9503.433">3297 112,'-38'39,"-27"26,-8 8,5-4,8-9,15-10,14-14</inkml:trace>
  <inkml:trace contextRef="#ctx0" brushRef="#br0" timeOffset="9987.173">3213 452,'16'-7,"150"-46,-165 52,1 0,-1 1,0-1,1 0,-1 1,1-1,-1 1,1 0,-1-1,1 1,-1 0,1 0,-1 0,1 0,-1 0,1 1,-1-1,1 0,-1 1,1-1,-1 1,1-1,-1 1,1 0,-1-1,0 1,0 0,1 0,-1 0,0 0,0 0,0 0,0 1,0-1,0 0,0 0,-1 1,1-1,0 1,-1-1,1 1,-1-1,1 0,-1 1,0-1,0 1,0 0,0-1,0 1,0-1,0 1,0-1,0 1,-1-1,1 1,-1-1,1 1,-1-1,1 0,-1 1,0-1,0 0,0 1,0-1,-87 71,18-21,69-51,0 1,0 0,0-1,0 1,0 0,0 0,1 0,-1 0,0 0,1 0,-1 0,0 0,1 0,-1 0,1 0,0 0,-1 0,1 1,0-1,0 0,-1 0,1 0,0 1,0-1,1 0,-1 0,0 0,0 1,0-1,1 0,-1 0,1 0,-1 0,1 0,-1 0,1 0,0 0,-1 0,1 0,0 0,0 0,0 0,0 0,0-1,-1 1,1 0,1-1,-1 1,0-1,0 1,0-1,0 1,0-1,0 0,1 1,-1-1,0 0,16 4,-11-3,0 0,0 0,0 0,-1 1,1 0,0 0,-1 1,1-1,-1 1,1 0,-1 1,0-1,-1 1,1 0,-1 0,1 1,-1-1,-1 1,1 0,-1 0,3 3,-6-5,1-1,0 1,-1-1,1 1,-1-1,0 1,0-1,0 1,0-1,0 1,-1 0,1-1,-1 0,0 1,1-1,-1 1,0-1,0 0,-1 1,1-1,0 0,-1 0,0 0,1 0,-1 0,0-1,0 1,0 0,0-1,0 1,0-1,-1 1,-77 35,66-32,0-2,1 1,-1-2,-1 0,1-1,0 0,0-1,-1 0,1-1,0-1,0-1,0 1,-6-4,2-1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07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28,'312'-1,"-126"-25,-179 29,-7 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2.3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0,'0'39,"0"26,0 8,0-4,0-9,0-10,0-9,0-6,5-5,1-2,0-1,-1-1,3 1,1-1,-2 2,-1-1,-3 1,-1-4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07.3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1,'39'4,"21"-2,12-2,-3-2,-8 1,-10 0,-8 0,-7 0,-10 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12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1045,'-11'-3,"-1"0,1 1,-1 1,1 0,-1 0,1 1,-1 1,0 0,1 0,0 1,-1 1,1 0,0 0,0 1,0 1,1 0,0 0,0 1,0 0,-4 4,-8 7,0 0,1 2,1 0,1 1,1 1,1 1,1 1,-1 2,7-11,1 0,1 1,0 0,1 0,0 1,2 0,0 0,0 1,2-1,0 1,0 0,2 0,0 0,1 0,1-1,1 1,0 0,1 0,2 4,-3-15,1-1,0 1,1 0,-1-1,1 0,0 0,0 0,1 0,0-1,0 1,0-1,0-1,0 1,1-1,-1 0,1 0,0 0,0-1,0 0,1 0,-1 0,2-1,146 9,-139-11,3 1,0-1,1-1,-1 0,0-2,0 0,-1-1,1-1,-1 0,0-2,-1 0,0 0,0-2,-1 0,9-7,-22 14,1 0,0 0,-1 0,0 0,0-1,0 1,0-1,0 0,-1 1,1-1,-1 0,0 0,0 0,-1 0,1 0,-1 0,0 0,0 0,0 0,0 0,-1 0,0 0,0 0,0 1,0-1,0 0,-1 0,0 1,0-1,0 1,0-1,0 1,-1 0,1 0,-1 0,0 0,0 0,0 1,0-1,-1 1,1 0,0 0,-1 0,0 1,1-1,-1 1,0 0,-1-1,-5-3,0 0,0 0,-1 1,1 0,-1 1,0 0,0 1,0 0,0 0,0 1,0 1,-1 0,1 1,0 0,0 0,-6 3,7 7,34-9,337-80,-234 56,-105 26</inkml:trace>
  <inkml:trace contextRef="#ctx0" brushRef="#br0" timeOffset="696.408">822 1722,'367'-327,"-217"152,-150 175,0 1,0-1,0 1,0-1,0 0,0 1,0-1,0 1,1-1,-1 0,0 1,0-1,0 0,1 1,-1-1,0 0,1 1,-1-1,0 0,0 0,1 1,-1-1,0 0,1 0,-1 0,1 1,-1-1,0 0,1 0,-1 0,1 0,-1 0,0 0,1 0,-1 0,1 0,-1 0,0 0,1 0,-1 0,1 0,-1 0,0 0,1 0,-1 0,1-1,-1 1,0 0,1 0,-1-1,0 1,1 0,-1 0,0-1,1 1,-8 39,7-38,-4 9,0 0,1-1,0 1,1 0,0 1,1-1,0 0,0 0,1 1,0-1,1 0,0 1,1-1,0 0,1 0,0 0,0 0,1-1,0 1,1-1,0 0,1 0,1 1,-4-8,1 0,-1 0,1 0,-1-1,1 1,0-1,0 0,0 0,0-1,0 1,0-1,0 0,0 0,0 0,0 0,0-1,0 1,0-1,0 0,0 0,0-1,-1 1,1-1,0 0,1-1,86-60,-54 27,-2-2,-1-2,-2-1,17-30,-26 45,-32 54,8-25,-13 28,2 0,1 0,2 1,1 0,1 1,2 0,0 22,11 52,0-89</inkml:trace>
  <inkml:trace contextRef="#ctx0" brushRef="#br0" timeOffset="1180.267">2148 1525,'-1'-2,"-1"0,1 0,-1 0,1 1,-1-1,0 0,0 1,0 0,0-1,0 1,0 0,0 0,0 0,0 0,0 0,-1 1,1-1,0 1,0-1,-1 1,1 0,0 0,-1 0,1 0,-1 0,0 0,1-1,0 0,0 0,-1 1,1-1,0 1,0-1,-1 1,1 0,0 0,0 0,-1 0,1 0,0 0,0 1,-1-1,1 1,0-1,0 1,0 0,0 0,0 0,0 0,0 1,0-1,0 0,0 1,1-1,-1 1,1 0,-1-1,1 1,0 0,-1 0,1 0,0 0,0 0,0 0,1 0,-1 1,0-1,1 0,0 0,-1 1,1-1,0 0,0 0,0 1,0-1,1 0,-1 0,1 1,-1-1,1 2,87 56,-9 9,-78-67,1 0,0 0,-1 0,0 0,1 0,-1 1,0-1,0 0,0 1,-1-1,1 0,-1 1,1-1,-1 1,0-1,0 1,0-1,0 1,0-1,0 1,-1-1,1 1,-1-1,0 1,0-1,0 0,0 0,0 1,0-1,-1 0,1 0,-1 0,1 0,-1 0,0-1,0 1,0 0,0-1,-1 2,-4 1,-1 0,1 0,-1-1,0 0,0 0,-1-1,1 0,0 0,-1-1,1 0,-1-1,1 0,-1 0,1 0,-1-1,1-1,-1 0,1 0,0 0,0-1,0 0,0-1,-6-3,0-5</inkml:trace>
  <inkml:trace contextRef="#ctx0" brushRef="#br0" timeOffset="2701.563">2177 367,'19'-3,"0"1,0 1,0 0,0 2,1 0,-1 1,16 3,-29-3,0-1,0 0,-1 1,1 0,0 1,-1-1,1 1,-1 0,0 1,0-1,0 1,-1 0,1 0,-1 0,0 1,0-1,0 1,-1 0,1 0,-1 1,-1-1,1 1,-1-1,0 1,0 0,0 3,3 248,83 413,-51-208,-27 47,-9-505,-1 0,1 0,-1 0,0 0,0 0,-1 0,1 0,-1 1,0-1,0 0,0 0,0-1,-1 1,0 0,0 0,0-1,0 1,0-1,-1 0,1 1,-1-1,0 0,0-1,0 1,-1 0,1-1,0 0,-1 0,0 0,1 0,-3 0,-7 0,0-1,0 0,0-1,-1-1,1 0,0 0,0-2,0 1,-10-5,-60-8,-58-4,117 15</inkml:trace>
  <inkml:trace contextRef="#ctx0" brushRef="#br0" timeOffset="4399.994">2995 1,'0'9,"-5"23,-6 11,-2 7,-2 0,0 2,-2-4,3-5,2-6,5-3,2-3,3-2,1-2,2 1,-1-1,6-4,6-12,1-7</inkml:trace>
  <inkml:trace contextRef="#ctx0" brushRef="#br0" timeOffset="4650.27">3418 142,'-43'39,"-29"21,-7 6,6 2,10-7,10-8,11-9,7-7,9-5,5-3,5-2,6 0,4 0,4-5</inkml:trace>
  <inkml:trace contextRef="#ctx0" brushRef="#br0" timeOffset="5097.248">3221 621,'302'-45,"-236"48,-64-3,-1 0,0 0,0 0,0 1,0-1,0 0,0 0,0 1,0-1,0 1,0-1,0 1,0-1,0 1,0 0,-1-1,1 1,0 0,0 0,-1 0,1 0,0-1,-1 1,1 0,-1 0,1 0,-1 0,0 0,1 0,-1 0,0 1,0-1,0 0,1 0,-1 0,0 0,-1 0,1 0,0 0,0 0,0 0,-1 0,1 0,0 1,-1-1,1-1,-1 1,1 0,-1 0,0 0,1 0,-1 0,0 0,-108 109,64-70,43-39,0 1,0-1,0 1,0 0,0 0,1 0,-1 0,1 0,-1 0,1 1,0-1,0 0,0 1,0-1,0 0,1 1,-1-1,1 1,-1 0,1-1,0 1,0-1,0 1,0-1,1 1,-1-1,1 1,0-1,-1 1,1-1,0 1,0-1,1 0,-1 0,0 1,1-1,-1 0,1 0,0 0,0-1,0 1,0 0,1 0,21 15,37 31,-60-47,1 0,-1 1,0-1,0 0,0 1,0-1,0 1,0-1,-1 1,1 0,0-1,-1 1,1 0,-1 0,0-1,1 1,-1 0,0 0,0 0,0-1,0 1,-1 0,1 0,0-1,-1 1,1 0,-1 0,0-1,1 1,-1-1,0 1,0-1,0 1,0-1,-1 1,1 0,-8 4,0 0,0 0,0-1,0 0,-1 0,0-1,0-1,0 0,-1 0,1-1,-1 0,1 0,-1-1,0-1,1 0,-7-1,11 0,0 1,0-1,0 0,0-1,1 0,-1 0,1 0,-1 0,1-1,0 0,0 0,0 0,0-1,0 0,1 0,0 0,-3-3,-4-7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09.7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380 1371,'209'-7,"-1"-8,110-26,55-1,-66 33,-281 9</inkml:trace>
  <inkml:trace contextRef="#ctx0" brushRef="#br0" timeOffset="616.608">747 1539,'-93'199,"80"-169,10-26,-1 0,1 1,0 0,1 0,-1 0,1 0,0 0,0 0,1 1,-1-1,1 1,0-1,1 1,0-1,-1 1,2-1,-1 1,1 0,-1-1,2 0,-1 1,1-1,-1 1,1-1,1 0,-1 0,1 0,0-1,0 1,0 0,1-1,-1 0,4 3,1-3,-1-1,1 0,0 0,0-1,0 0,1-1,-1 1,0-1,0-1,1 0,-1 0,1-1,-1 0,0 0,0-1,0 0,0 0,0-1,0 0,0 0,-1-1,2-1,12-5</inkml:trace>
  <inkml:trace contextRef="#ctx0" brushRef="#br0" timeOffset="865.423">1114 1596,'-29'38,"-14"28,-5 6,6-3,10-9,6-10,7-9,7-6,1-9,2-4,2-2,-2 1,1 2,6-3,3-5</inkml:trace>
  <inkml:trace contextRef="#ctx0" brushRef="#br0" timeOffset="1131.774">1396 1793,'-29'34,"-9"20,1 6,12-7,11-12</inkml:trace>
  <inkml:trace contextRef="#ctx0" brushRef="#br0" timeOffset="1368.343">1622 1793,'-24'34,"-13"20,0 6,7-2,7-6,9-8,6-11</inkml:trace>
  <inkml:trace contextRef="#ctx0" brushRef="#br0" timeOffset="1718.398">1226 1822,'24'-15,"23"-8,7-2,0 4,-4 6,-7 4,-5 6,-4 2,-4 3,-2 0,-5 6,-2 2,0 4,1 0,-2-7,-6-4</inkml:trace>
  <inkml:trace contextRef="#ctx0" brushRef="#br0" timeOffset="2146.736">1932 1511,'199'6,"-198"-6,1 0,-1 0,0 1,1-1,-1 0,1 1,-1-1,0 1,1-1,-1 1,0-1,1 1,-1 0,0 0,0 0,0 0,0 0,0 0,0 0,0 0,0 0,0 0,0 1,0-1,-1 0,1 1,-1-1,1 0,-1 1,1-1,-1 1,0-1,0 0,0 1,0-1,0 1,0-1,0 1,0-1,0 1,-1-1,1 0,0 1,-1-1,0 1,1-1,-1 0,0 0,0 1,-49 55,27-40,-58 59,81-75,-1 0,0 0,1 0,-1 0,1 0,0 1,-1-1,1 0,0 0,0 0,-1 0,1 0,0 1,0-1,0 0,1 0,-1 0,0 0,0 1,1-1,-1 0,0 0,1 0,-1 0,1 0,0 0,-1 0,1 0,0 0,-1 0,1 0,0 0,0-1,0 1,0 0,0-1,0 1,0 0,0-1,0 1,0-1,0 0,0 1,0-1,1 0,-1 0,0 1,1-1,63 6,-61-6,74-13,-58 6</inkml:trace>
  <inkml:trace contextRef="#ctx0" brushRef="#br0" timeOffset="-1190.13">804 608,'0'314,"-1"-293,-1-1,0 0,-1 1,-2-1,0 0,-1-1,0 1,-3 2,1-9,3-6</inkml:trace>
  <inkml:trace contextRef="#ctx0" brushRef="#br0" timeOffset="-866.807">605 664,'20'0,"20"0,8 0,6 0,-2 0,-4 0,-2 0,-3 0,-4 0,-4 0,-4-4,-1-3,-2 1,0 2,-1 0,-4 2</inkml:trace>
  <inkml:trace contextRef="#ctx0" brushRef="#br0" timeOffset="-403.87">1311 495,'20'-4,"-1"0,1 1,0 2,-1 0,1 1,0 1,0 0,-1 2,12 3,-29-6,0 0,0 1,0-1,-1 1,1 0,0-1,0 1,-1 0,1 0,-1 0,1 0,-1 1,1-1,-1 0,0 1,1-1,-1 1,0-1,0 1,0-1,0 1,0 0,-1 0,1-1,0 1,-1 0,1 0,-1 0,0 0,0-1,0 1,0 0,0 0,0 0,0 0,0 0,-1 0,1 0,-1-1,1 1,-1 0,0 0,0-1,0 1,0 0,-56 72,-42 31,98-105,1 1,-1 0,0-1,1 1,-1 0,0-1,1 1,-1 0,1 0,-1 0,1-1,0 1,-1 0,1 0,0 0,0 0,-1 0,1 0,0 0,0 0,0 0,0 0,0 0,0 0,0-1,1 1,-1 0,0 0,0 0,1 0,-1 0,1 0,-1 0,1-1,-1 1,1 0,-1 0,1-1,0 1,-1 0,1-1,0 1,-1-1,1 1,0-1,0 1,0-1,0 1,0-1,-1 0,1 1,0-1,0 0,0 0,1 0,59 4,-54-4,199-5,-181 5</inkml:trace>
  <inkml:trace contextRef="#ctx0" brushRef="#br0" timeOffset="7048.221">437 16,'-5'-3,"0"1,-1 0,1 0,0 0,-1 1,1 0,-1 0,0 0,1 0,-1 1,0 0,1 0,-1 1,1 0,-1 0,0 0,1 0,0 1,-1 0,1 0,0 1,0-1,0 1,0 0,1 1,-1-1,1 1,0 0,0 0,0 0,0 0,1 1,0-1,0 1,0 0,-1 2,-8 19,1 0,2 1,0 0,2 0,1 1,1 0,1 0,1 7,-17 569,-15-132,-4 19,11-141,29-329,-1 0,-1 0,-1 0,-1 0,-1 0,0 0,-2-1,0 1,-1-2,-2 1,-5 11,13-31,0 1,0-1,0 1,0 0,0 0,1-1,-1 1,0 0,1 0,-1 0,0 0,1 0,-1 0,1 0,0 0,-1 0,1 0,0 0,-1 0,1 0,0 0,0 0,0 0,0 0,0 0,0 0,0 0,0 1,1-1,-1 0,0 0,1 0,-1 0,1 0,-1 0,1 0,-1 0,1-1,0 1,-1 0,1 0,0 0,0-1,-1 1,1 0,0-1,0 1,0 0,0-1,0 0,0 1,0-1,1 1,159-21,-63 18,-68 2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23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80,'23'-5,"14"-1,5-1,-1 2,-1-3,-4 0,-2 0,-3 3,-1 2,-2 1,0 1,-1 1,-4-5,-1-1,-1 0,-2 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24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74,'24'0,"13"0,5 0,0 0,-3 0,-2 0,-4 0,-1-5,-3-2,-1 1,0 1,0-3,0-1,-1-3,1 0,-5 3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24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0,'21'18,"0"-1,1-1,1-1,1-2,0 0,25 10,90 54,-129-72,-1 1,0 0,-1 0,1 1,-1 0,-1 1,1 0,-1 0,-1 1,0 0,0 0,0 0,-1 0,-1 1,1 0,-2 0,1 0,-2 1,1-1,-1 1,-1 0,0 2,-1-5,-2 0,1 0,-1 0,0-1,-1 1,0 0,0-1,-1 0,0 0,0 0,0 0,-1 0,0-1,0 0,-1 0,0-1,0 1,0-1,-3 2,-137 72,38-40,89-29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46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26,'-13'-5,"0"0,0 1,0 1,-1 0,1 1,-1 0,1 1,-1 1,0 0,1 1,-1 0,1 1,-7 2,-3 5,0 1,1 1,0 1,1 1,1 1,0 0,1 2,0 0,2 1,-5 6,21-22,-13 10,0 0,0 1,1 1,1 0,0 0,1 1,1 1,0 0,0 0,2 1,0 1,1-1,0 1,2 0,0 0,1 1,0-1,2 2,2-14,0 0,0 0,1 0,0-1,0 1,1 0,-1-1,1 1,0-1,0 1,0-1,1 0,0 0,-1 0,1 0,1-1,-1 1,0-1,1 1,0-1,0-1,0 1,0 0,0-1,1 0,-1 0,1 0,-1-1,1 1,-1-1,6 1,1 0,-1-1,1 0,1 0,-1-1,0-1,0 0,0 0,0-1,-1 0,1-1,0-1,-1 1,9-5,-1-4,-1-1,0 0,0-1,-1-1,-1-1,-1 0,0-1,-1 0,-1-1,6-11,9-11,136-230,-163 271,0-1,0 1,1 0,-1-1,0 1,1 0,-1-1,1 1,-1-1,0 1,1 0,0-1,-1 1,1-1,-1 0,1 1,-1-1,1 1,0-1,-1 0,1 1,0-1,-1 0,1 0,0 0,0 0,-1 0,1 1,0-1,0 0,-1 0,1-1,0 1,-1 0,1 0,0 0,0 0,-1-1,1 1,0 0,-1-1,1 1,-1 0,1-1,0 1,-1-1,1 1,-1-1,1 1,-1-1,1 1,-1-1,0 0,1 1,-1-1,0 0,1 1,-1-1,0 0,0 0,-19 123,16-111,0 1,2 0,-1-1,1 1,1 0,0 0,1 0,0 0,0 0,2-1,-1 1,1-1,1 1,0-1,1 0,0 0,1-1,0 0,0 0,1 0,1-1,-1 0,1 0,5 3,-8-8,0-1,1 0,0 0,-1 0,1 0,0-1,1 0,-1 0,0-1,0 0,1 0,-1 0,1-1,-1 0,1 0,3-1,15-5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47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1,'29'0,"19"0,6 0,-1 5,-5 1,-6 0,-5-1,-5-2,-2-1,-2-1,0 0,-1-1,0 0,1-1,-6-4,-10-1,-7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6:47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18,'34'5,"30"1,9-5,-3-2,-9-2,-10 1,-13-6,-9 0,-9 1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4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1,'33'0,"22"0,5 0,-3 0,-5 0,-8 0,-10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2.5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76,'43'-9,"34"-4,8 1,-5 2,-12 3,-12-2,-12 0,-12 3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5.0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0,'-5'10,"-1"12,0 8,-4-1,0-1,2-1,2 0,2 1,2 0,1-1,-4-3,-1-3,0-3</inkml:trace>
  <inkml:trace contextRef="#ctx0" brushRef="#br0" timeOffset="264.531">330 0,'-14'44,"-6"18,2 4,3-5,5-7,3-14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3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1,'-5'38,"-6"27,-6 13,0-3,2-9,0-11,2-10,3-8,4-6,-3-2,1-3,1 0,3 0,1-4</inkml:trace>
  <inkml:trace contextRef="#ctx0" brushRef="#br0" timeOffset="346.123">453 57,'-31'52,"2"1,3 1,2 2,-16 54,37-105,1 0,-1-1,1 1,0 0,0 1,0-1,1 0,0 0,0 1,0-1,1 1,0-1,0 1,0-1,1 0,-1 1,1-1,1 0,-1 1,1-1,0 0,0 0,0 0,1 0,-1 0,1-1,1 1,-1-1,0 0,1 0,0 0,0-1,0 1,3 1,2-2,-1-1,0 1,0-2,1 1,-1-1,1-1,-1 1,1-1,-1-1,1 0,-1 0,0 0,1-1,-1-1,0 1,0-1,0-1,0 1,3-3,7-5,-1 0,0-2,0 1,-1-2,-1 0,0-1,4-7,-10 12,0-1,-1 0,-1-1,0 0,0 0,-1 0,-1-1,0 0,-1 0,0 0,-1 0,0-6,-2 12,0 0,-1-1,0 1,-1 0,1 0,-1 0,-1 0,1 0,-1 0,0 0,-1 1,0-1,0 1,0-1,-1 1,0 0,0 0,0 1,-1-1,0 1,0 0,0 0,-1 1,-2-2,0 0,-1 0,1 1,-1 0,0 1,0 0,0 0,0 1,-1 0,1 0,-1 1,0 1,0-1,0 2,0-1,0 2,-8 0,-7 5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9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0,'27'174,"38"131,-59-287,-1 0,-1 0,0 0,-2 1,0-1,-1 1,0-1,-2 1,0 0,-2-1,0 1,0-1,-2 0,0 0,-1 0,-1-1,-1 0,0 0,-5 5,-66 62,55-66</inkml:trace>
  <inkml:trace contextRef="#ctx0" brushRef="#br0" timeOffset="1684.706">474 0,'1'2,"0"-1,1 0,-1 1,0-1,0 1,0-1,-1 1,1 0,0-1,-1 1,1 0,-1-1,1 1,-1 0,0 0,0 0,0-1,0 1,0 0,0 0,0-1,0 1,-1 0,1 0,-1-1,1 1,-1 0,0-1,0 1,0 0,0-1,-1 2,2-2,-144 365,143-360,-11 27,1 1,2 0,1 1,2 0,2 0,1 0,1 1,2-1,2 0,5 30,-5-57,1-1,0 1,1-1,-1 0,1 0,1 0,-1 0,1-1,1 0,-1 0,1 0,0 0,0-1,0 0,1-1,0 1,0-1,0-1,0 1,1-1,4 1,8 2,1 0,0-1,0-2,0 0,1-1,-1-1,11-2,-4 0,-4 1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05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1,'-1'1,"-1"0,0 0,1 0,-1 1,1-1,-1 1,1-1,0 1,0 0,0 0,0-1,0 1,0 0,0 0,0 0,1 0,-1 0,1 0,-1 0,1 0,0 0,0 0,0 0,0 0,0 1,0-1,1 0,-1 0,1 1,20 294,-4-139,-11-114,-6-35,1 0,0-1,0 1,1-1,0 1,1-1,-1 1,2-1,-1 0,1 0,0-1,1 1,0-1,2 3,9 4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06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0,'-18'1,"0"0,1 1,-1 1,1 1,-1 1,1 0,0 1,1 1,0 0,0 1,0 1,-11 9,24-16,0-1,-1 1,1-1,1 1,-1 0,0 0,0 1,1-1,-1 0,1 1,0-1,0 1,0 0,0 0,0 0,0 0,1 0,0 0,-1 0,1 1,0-1,1 0,-1 1,1-1,-1 1,1-1,0 1,0-1,0 1,1-1,-1 0,1 1,0-1,0 0,0 1,1-1,-1 0,1 0,-1 0,1 0,0 0,0 0,0-1,1 1,1 1,2-1,-1 0,1 0,0-1,0 0,-1 0,1 0,0-1,1 0,-1 0,0 0,0-1,0 0,1 0,-1-1,0 0,0 0,0 0,0-1,0 0,0 0,-1 0,1-1,122-74,-108 63,-7 4,-10 7,0-1,1 1,-1 0,1 1,-1-1,1 1,0 0,0-1,0 2,0-1,0 0,0 1,1 0,-1 0,1 0,-1 0,0 1,1 0,3 0,-5 4,-1-1,0 1,0 0,0 0,-1 0,1 0,-1 0,0 0,0 1,-1-1,1 0,-1 1,0-1,0 0,0 1,-1-1,1 0,-1 0,0 1,0-1,-1 0,1 0,-1 0,0 0,0 0,0 1,-18 62,8-37,2 2,1-1,2 1,1 0,2 1,1-1,1 1,3 20,3-30,3-5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05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39 508,'-14'29,"-1"5,8-4,5-6</inkml:trace>
  <inkml:trace contextRef="#ctx0" brushRef="#br0" timeOffset="432.072">519 1,'-44'3,"1"3,0 2,0 2,0 1,1 2,1 2,-6 5,42-18,0 1,1-1,-1 1,1 0,0 0,0 0,0 0,0 1,1 0,-1-1,1 2,0-1,0 0,0 0,1 1,0 0,-1-1,2 1,-1 0,0 0,1 0,0 0,0 0,1 0,-1 0,1 1,0-1,1 0,-1 0,1 0,0 0,0 0,1 0,-1 0,1 0,0 0,0-1,1 1,0-1,-1 1,2-1,-1 0,0 0,1-1,-1 1,2 0,0-1,0 1,0-1,1 0,-1-1,1 1,-1-1,1 0,0 0,0-1,0 0,0 0,0 0,0-1,0 0,0 0,1-1,-1 1,0-1,0-1,0 1,3-2,118-57,-97 37,-1 0,-2-2,-1-1,0 0,19-30,-30 43,-12 21,-13 30,9-33,-9 28,-4 9,1 1,3 1,1 0,2 0,2 0,2 1,2 20,28 20,-16-71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12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424 366,'-19'24,"-16"23,-7 7,-1 0,7-4,4-7,4-5,1-4,0-9,1-3,-1 0,-1-5,1-4,4-5</inkml:trace>
  <inkml:trace contextRef="#ctx0" brushRef="#br0" timeOffset="237.557">1 592,'10'-2,"0"0,1 0,-1 1,1 0,0 1,-1 0,1 1,0 0,-1 0,0 1,1 1,-1 0,0 0,0 1,0 0,-1 1,1 0,-1 0,0 1,-1 0,1 1,-1 0,-1 0,1 1,-1 0,-1 0,2 3,0-2,1 0,0 0,1-1,0 0,0 0,0-1,1-1,0 0,0 0,1-1,0-1,6 2,-17-5,0-1,0 1,0-1,-1 0,1 0,0 0,0 1,0-1,0 0,0 0,0 0,0 0,-1 0,1 0,0-1,0 1,0 0,0 0,0-1,0 1,-1 0,1-1,0 1,0-1,-1 1,1-1,0 1,-1-1,1 0,0 1,-1-1,1 0,-1 0,1 1,-1-1,1 0,-1 0,0 0,0-9</inkml:trace>
  <inkml:trace contextRef="#ctx0" brushRef="#br0" timeOffset="472.335">283 282,'-9'58,"1"23,2 3,2-8,2-12,6-12,2-10,0-8,0-4,-2-3,-2-1,0 0,-1 0,-1 0,-5-4,-2 0,0-5</inkml:trace>
  <inkml:trace contextRef="#ctx0" brushRef="#br0" timeOffset="734.852">706 395,'-19'43,"-16"34,-2 8,5-5,4-12,6-12,6-12,12-7,6-6,8-9,6-7,6-6,4-5,-3-3</inkml:trace>
  <inkml:trace contextRef="#ctx0" brushRef="#br0" timeOffset="1038.429">1045 423,'-33'21,"1"2,1 1,1 1,1 1,1 2,2 1,1 1,0 2,-18 60,43-89,-1 0,0 0,1 0,0 0,0 1,0-1,0 0,0 0,1 0,-1 1,1-1,0 0,0 0,0 0,0 0,1 0,-1-1,1 1,0 0,0-1,0 1,0-1,0 1,0-1,1 0,-1 0,1 0,-1 0,3 1,6 1,1 0,-1-1,0 0,1-1,0-1,0 1,-1-2,1 0,0 0,0-1,0 0,-1-1,1-1,-1 0,1 0,-1-1,0 0,0-1,-1 0,1-1,2-3,0 0,0-1,-1-1,0 1,-1-2,-1 0,1 0,-2-1,0 0,0 0,-1-1,-1-1,-1 1,2-6,-5 12,-1 0,-1 0,0 0,0 0,0 0,-1 0,0 0,-1 0,1 0,-2 0,1 1,-1-1,0 0,-1 0,0 1,0 0,0-1,-1 1,0 0,-1 1,1-1,-1 1,-1 0,1 0,-1 1,0-1,0 1,-1 0,1 1,-1 0,-4-2,-13-6</inkml:trace>
  <inkml:trace contextRef="#ctx0" brushRef="#br0" timeOffset="1623.553">1186 28,'2'-2,"1"-1,0 1,0-1,-1 1,1 0,1 0,-1 0,0 1,0-1,1 1,-1 0,1-1,-1 2,1-1,0 0,-1 1,1 0,0-1,-1 2,1-1,0 0,-1 1,1-1,-1 1,1 0,-1 0,1 1,-1-1,1 1,-1-1,0 1,0 0,0 1,0-1,0 0,-1 1,1-1,-1 1,1 0,-1 0,0 0,0 0,0 0,-1 1,1 1,-19 66,15-68,0 0,0 1,0-1,0 0,1 1,0-1,0 1,0 0,0-1,0 1,1 0,-1-1,1 1,0 0,0 0,1-1,-1 1,1 0,0-1,0 1,0 0,0-1,1 1,-1-1,3 3,20 22,-22-27,1 0,-1 0,0 0,0 1,0-1,0 0,0 1,0 0,0-1,0 1,-1 0,1 0,-1 0,1 0,-1 0,0 0,0 1,0-1,0 0,0 0,0 1,-1-1,1 1,-1-1,1 1,-1-1,0 1,0-1,0 1,-1-1,1 1,0-1,-1 0,0 1,1-1,-1 0,0 1,0-1,-1 0,1 0,0 0,-1 0,1 0,-1 0,0 0,1 0,-1-1,0 1,-1 0,-65 16,45-16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7:40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10275 1282,'0'19,"0"11,0 1</inkml:trace>
  <inkml:trace contextRef="#ctx0" brushRef="#br0" timeOffset="414.442">10810 689,'-43'48,"1"2,3 2,2 1,2 3,3 0,3 2,22-44,2 0,0 1,1-1,0 1,1 0,1 0,0 1,1-1,1 0,1 13,-1-21,1 0,1 0,-1 0,1 0,0 0,1 0,0-1,0 1,0-1,1 0,0 0,0 0,0 0,1-1,0 1,0-1,0-1,1 1,-1-1,1 0,0 0,0 0,5 1,0-1,1 0,-1 0,1-1,0-1,0 0,0 0,0-2,0 1,0-1,0-1,0 0,11-3,-17 3,-1 0,1 0,-1-1,0 0,0 0,0 0,0 0,0-1,0 0,0 0,-1 0,0 0,1-1,-1 0,0 0,-1 0,1 0,-1-1,0 1,0-1,0 0,-1 0,0 0,0 0,0 0,0 0,-1-1,1-4,-1 6,-1 0,0-1,0 1,0 0,0 0,-1 0,0 0,0 0,0 0,0 0,0 0,-1 0,0 1,0-1,0 0,0 1,0 0,-1-1,1 1,-1 0,0 0,0 0,0 1,-1-1,1 1,-1 0,1 0,-1 0,0 0,1 0,-1 1,0 0,0 0,-4-1,-143-10,46 20,78-1</inkml:trace>
  <inkml:trace contextRef="#ctx0" brushRef="#br0" timeOffset="946.206">11149 802,'18'6,"1"0,-1-1,1-1,-1-1,1 0,0-1,0-2,12 0,-16 0,126 6,-140-5,1 0,-1-1,1 1,0 0,-1 0,0 1,1-1,-1 0,0 0,0 1,1-1,-1 1,0-1,0 1,-1-1,1 1,0 0,-1-1,1 1,0 0,-1 0,0-1,1 1,-1 0,0 0,0 0,0 0,0-1,-1 1,1 0,0 0,-1-1,1 1,-1 0,0 0,-27 66,23-60,-32 61,20-40,0 0,2 1,1 1,2 0,1 1,1 1,2-1,1 1,-1 16,8-49,0 0,-1-1,1 1,-1 0,1-1,-1 1,1 0,-1 0,1-1,-1 1,1 0,-1 0,1 0,-1 0,0 0,1 0,-1 0,1 0,-1 0,1 0,-1 0,1 0,-1 0,1 0,-1 0,0 0,1 1,-1-1,1 0,-1 0,1 1,0-1,-1 0,1 1,-1-1,1 1,0-1,-1 0,1 1,-1-1,1 1,0-1,0 1,-1-1,1 1,0-1,0 1,0-1,0 1,0 0,-1-1,1 1,-10-13</inkml:trace>
  <inkml:trace contextRef="#ctx0" brushRef="#br0" timeOffset="1113.861">11121 1085,'52'0,"23"0,4 0,-8 0,-11 0,-10 0,-9 0,-7 0,-9 0</inkml:trace>
  <inkml:trace contextRef="#ctx0" brushRef="#br0" timeOffset="1847.171">12278 915,'-59'55,"4"3,1 2,-36 56,88-113,0 1,-1 0,1-1,-1 1,1-1,-1 0,0 0,0 0,0 0,-1-1,1 1,0-1,-1 0,0 0,0 0,1 0,-1-1,0 1,-1-1,1 0,0 0,0-1,0 1,0-1,-1 0,1 0,0 0,0-1,0 0,-1 0,1 0,0 0,0 0,0-1,1 1,-1-1,-1-1,-3-4,0 0,1 0,0 0,0-1,1 0,0-1,0 1,1-1,0 0,1 0,0-1,0 0,1 1,0-1,1 0,0 0,1 0,0-1,0 1,1 0,1 0,1-9,-2 17,0-1,0 1,0-1,1 1,-1 0,1-1,-1 1,1 0,0 0,0-1,0 1,0 0,1 0,-1 0,1 0,-1 0,1 1,-1-1,1 0,0 1,0-1,0 1,0 0,0-1,0 1,0 0,1 0,-1 0,0 1,0-1,1 1,-1-1,0 1,1 0,-1 0,1 0,4 0,0 0,-1 1,1 1,-1-1,1 1,-1 0,0 0,1 1,-1 0,0 0,-1 0,4 3,54 42,-42-31,1 0,0-2,1 0,0-1,1-2,9 3,35 8,-67-25,0 1,0-1,0 1,-1 0,1-1,0 0,-1 1,1-1,-1 1,1-1,-1 0,0 1,0-1,1 0,-1 1,0-1,-1 0,1 1,0-1,0 0,-1 1,1-1,-1 1,0-1,1 0,-1 1,0 0,0-1,0 1,0-1,0 1,0 0,0 0,0-1,0 1,-1 0,1 0,-2 0,0-5,-111-249,80 194,33 62,-1 0,0 0,1 0,-1 0,1 1,-1-1,1 0,0 1,-1-1,1 1,0-1,0 1,0 0,0 0,0-1,1 1,-1 0,0 0,1 0,-1 0,1 0,0 0,0 0,0-1,0 1,0 0,0 0,0 0,1 0,0 2,-2-3,1 54,2 0,2 0,9 43,-8-73,-1 0,-1-1,-2 1,0 1,-2-1,0 0,-2-1,-5 23,-7 21,12-46</inkml:trace>
  <inkml:trace contextRef="#ctx0" brushRef="#br0" timeOffset="-48504.326">876 378,'-59'109,"-28"38,-33 42,119-187,-1-1,1 1,0 0,-1 0,1 0,0-1,0 1,0 0,0 0,0 0,1 1,-1-1,1 0,-1 0,1 0,0 0,0 1,0-1,0 0,0 0,0 0,0 1,1-1,0 0,-1 0,1 0,0 0,0 0,0 0,0 0,0 0,0 0,1 0,-1-1,0 1,1-1,0 1,-1-1,1 1,0-1,0 0,0 0,-1 0,1 0,1 0,-1 0,0 0,0-1,0 1,0-1,0 0,1 1,-1-1,1 0,23-4,0-1,0-1,-1-1,0-1,18-8,44-15,-63 23,-6 0</inkml:trace>
  <inkml:trace contextRef="#ctx0" brushRef="#br0" timeOffset="-48180.745">1159 464,'-15'43,"-9"33,-5 10,2-7,5-6,2-11,5-11,4-10,5-2,2-2,-2-4,0-2,0-1,2-2,2 0,0 0,1-1,1-4</inkml:trace>
  <inkml:trace contextRef="#ctx0" brushRef="#br0" timeOffset="-47934.82">1384 1056,'-14'33,"-1"12,8-7,5-10</inkml:trace>
  <inkml:trace contextRef="#ctx0" brushRef="#br0" timeOffset="-47583.936">1864 548,'-5'7,"-42"52,3 3,3 1,3 2,-21 50,56-111,0 1,0 0,1 0,0 0,0 0,0 0,0 1,1-1,0 1,0-1,0 1,1-1,0 1,0-1,0 1,1 0,0-1,0 1,0-1,0 0,1 1,0-1,0 0,1 0,0 0,-1 0,2-1,-1 1,0-1,1 0,0 0,0 0,0 0,0 0,1-1,-1 0,1 0,0 0,0-1,5 2,4-1,0-1,1 0,-1-1,0-1,1 0,-1-1,0-1,1 0,-1-1,0 0,9-4,-17 5,0 0,0-1,0 1,0-1,-1 0,1 0,-1-1,0 0,0 0,0 0,0-1,-1 1,1-1,-1 0,-1 0,1-1,-1 1,0-1,0 0,0 1,-1-1,0-1,0 1,0 0,-1 0,0-5,-1 5,-2 0,1 0,-1 0,0 1,0-1,0 1,-1-1,0 1,0 0,-1 0,1 0,-1 1,0-1,0 1,0 0,-1 0,0 0,0 1,0-1,0 1,0 0,0 1,-1-1,1 1,-1 0,0 1,0-1,0 1,0 0,0 1,1-1,-1 1,0 0,0 1,0 0,0 0,0 0,0 0,0 1,1 0,-1 0,-3 2,-48 26,32-14</inkml:trace>
  <inkml:trace contextRef="#ctx0" brushRef="#br0" timeOffset="-47062.113">2203 661,'6'-3,"0"-1,0 1,0 0,0 1,0 0,0 0,1 0,-1 1,1 0,0 0,-1 0,1 1,1 0,5-1,2-1,-10 1,0-1,0 1,0 0,0 0,0 0,0 1,0 0,1 0,-1 0,0 0,0 1,0 0,0 0,0 0,0 1,0 0,-1 0,1 0,-1 0,1 1,-1-1,0 1,0 0,0 1,0-1,0 1,-1 0,-3 4,0 0,-1 1,-1-1,1 0,-1 0,-1 0,1 0,-1-1,-1 1,1-1,-1 1,-1-1,1 0,-1-1,0 1,-1-1,0 0,-131 167,135-171,0 1,0-1,0 0,1 1,0-1,-1 1,1-1,0 1,0 0,0 0,0-1,1 1,-1 0,1 0,0 0,0 0,0 0,0-1,0 1,0 0,1 0,0 0,-1 0,1-1,0 1,0 0,1-1,-1 1,0-1,1 1,0-1,-1 1,1-1,0 0,0 0,1 0,-1 0,0-1,0 1,1 0,-1-1,1 0,1 1,8 1,1 0,-1-1,0 0,0-1,1-1,-1 0,1 0,-1-1,0-1,0 0,1-1,-2 0,1-1,0 0,-1-1,1 0,-1-1,4-3,9-8</inkml:trace>
  <inkml:trace contextRef="#ctx0" brushRef="#br0" timeOffset="-41914.867">3191 718,'-22'34,"-105"145,117-165,-1-1,0 0,-1-1,0-1,-1 0,0 0,0-1,-3 0,-3 0</inkml:trace>
  <inkml:trace contextRef="#ctx0" brushRef="#br0" timeOffset="-41632.473">2908 774,'10'29,"12"18,8 3,3-9,-4-5,-1-10,-2-8,0-4,-4-3</inkml:trace>
  <inkml:trace contextRef="#ctx0" brushRef="#br0" timeOffset="-41282.435">2993 661,'9'34,"4"20,-1 6,-2-2,-3-7,-3-7,-1-6,-2-4,-1-4,-6-2,0-1,-1 0,2 0,1-5</inkml:trace>
  <inkml:trace contextRef="#ctx0" brushRef="#br0" timeOffset="-40600.666">3332 605,'138'-25,"-129"24,78 0,-85 1,0 0,0 0,0 1,0-1,0 0,0 1,-1 0,1-1,0 1,0 0,0 0,-1 0,1 0,-1 0,1 1,-1-1,1 0,-1 1,0-1,1 1,-1-1,0 1,0 0,0-1,0 1,0 0,-1 0,1 0,-1 0,1 0,-1-1,0 1,1 0,-1 0,0 0,0 0,0 0,-1 0,1 1,-4 8,0 0,-1-1,0 1,-1-1,0 0,-1 0,0-1,0 0,-1 0,0-1,0 0,-7 4,2 1,-116 126,128-138,0 0,0 1,0-1,1 0,-1 1,0-1,1 1,-1-1,0 1,1-1,0 1,-1-1,1 1,0-1,0 1,0 0,0-1,0 1,0-1,0 1,1-1,-1 1,1-1,-1 1,1-1,-1 1,1-1,0 1,0-1,0 0,0 0,-1 1,2-1,-1 0,0 0,0 0,0 0,1 0,-1 0,0 0,1-1,-1 1,0 0,1-1,-1 1,1-1,-1 1,1-1,0 0,-1 0,1 0,-1 0,1 0,-1 0,1 0,0 0,10 1,82 22,-92-22,0 0,0 0,1 0,-1 0,0 0,0 1,-1-1,1 0,0 1,0 0,-1-1,1 1,-1 0,1 0,-1 0,0 0,0 0,0 0,0 0,0 0,0 1,0-1,-1 0,1 1,-1-1,0 0,0 1,0-1,0 0,0 1,0-1,0 0,-1 1,1-1,-1 0,0 0,0 2,-4 5,-1-1,0 1,0-1,0-1,-1 1,0-1,-1 0,1-1,-1 1,-1-1,1-1,-1 0,0 0,0-1,-25 17,15-8</inkml:trace>
  <inkml:trace contextRef="#ctx0" brushRef="#br0" timeOffset="-40231.266">4037 548,'-44'56,"3"2,2 2,3 1,3 2,-16 43,46-102,1-1,0 0,0 1,1-1,-1 1,1-1,0 1,0 0,0 0,0 0,0-1,1 1,0 0,0 0,0 0,0 0,1 0,-1 0,1-1,0 1,0 0,0 0,1-1,-1 1,1-1,0 1,0-1,0 0,1 0,-1 0,1 0,-1 0,1 0,0-1,0 1,1-1,-1 0,0 0,1 0,2 1,1-3,0 0,0 0,0 0,0-1,0 0,0-1,0 1,-1-1,1-1,0 1,-1-1,0 0,1-1,-1 1,-1-1,1 0,0-1,-1 1,0-1,0 0,-1-1,1 1,-1-1,0 0,0 0,-1 0,0-1,0 1,-1-1,1 1,-1-1,-1 0,1 0,-1 0,0-2,-1 6,0 0,0 0,0 0,0 1,0-1,0 0,-1 0,1 0,-1 0,0 0,0 0,0 1,0-1,-1 0,1 1,-1-1,1 1,-1-1,0 1,0 0,0 0,0 0,0 0,-1 0,1 0,-1 1,1-1,-1 1,1 0,-1-1,0 1,0 1,0-1,1 0,-2 0,-104 6,83 2</inkml:trace>
  <inkml:trace contextRef="#ctx0" brushRef="#br0" timeOffset="-39760.964">4433 605,'-17'3,"1"1,0 1,1 1,-1 1,1 0,0 0,1 2,0 0,0 0,1 2,11-11,1 1,0 0,-1 0,1 0,0 0,0 0,0 0,0 1,0-1,0 0,0 1,0-1,0 0,1 1,-1-1,0 1,1-1,0 1,-1-1,1 1,0 0,0-1,-1 1,1-1,1 1,-1 0,0-1,0 1,0-1,1 1,-1-1,1 1,0-1,-1 1,1-1,0 1,0-1,-1 0,1 1,0-1,1 0,-1 0,0 0,0 0,0 0,1 0,-1 0,0 0,1 0,-1-1,1 1,-1 0,1-1,-1 0,2 1,79 20,-73-20,0 0,0 0,0 1,-1 0,1 1,-1 0,1 0,-1 1,0 0,0 1,0-1,6 7,-11-9,-1 1,0 0,0-1,0 1,0 0,-1 0,1 0,-1 0,0 0,0 1,0-1,0 0,0 1,-1-1,0 0,1 1,-1-1,0 0,-1 1,1-1,0 1,-1-1,0 0,0 0,0 1,0-1,-1 0,1 0,-1 0,0 0,0 1,-76 74,-20-26,78-45</inkml:trace>
  <inkml:trace contextRef="#ctx0" brushRef="#br0" timeOffset="-39515.916">4376 632,'34'-4,"25"-3,7 1,-2 1,-13 2</inkml:trace>
  <inkml:trace contextRef="#ctx0" brushRef="#br0" timeOffset="-32276.268">5335 689,'-65'41,"49"-27,-88 77,-106 103,96-99,90-75</inkml:trace>
  <inkml:trace contextRef="#ctx0" brushRef="#br0" timeOffset="-31998.402">4940 689,'0'24,"5"13,6 4,6 1,6-7,2-5,3-7,1-8,-4-2,-2-2,-5 1,0-2,-4 4,-3 2,-10 0,-4-3</inkml:trace>
  <inkml:trace contextRef="#ctx0" brushRef="#br0" timeOffset="-31598.537">5081 661,'0'38,"0"23,0 5,0-3,0-4,0-6,0-7,-5-8,-1-4,0-4,1-2,2-1,1 0,1 0,0-5</inkml:trace>
  <inkml:trace contextRef="#ctx0" brushRef="#br0" timeOffset="-31279.551">4743 1056,'38'0,"37"-5,15-1,-2-5,-8 0,-12 1,-12 3,-12 2,-8 2,-6 2,-2 1,-7 0</inkml:trace>
  <inkml:trace contextRef="#ctx0" brushRef="#br0" timeOffset="-28009.541">5702 718,'0'-1,"-1"1,1-1,0 1,0-1,-1 1,1-1,0 1,0-1,0 1,0-1,0 1,0-1,0 1,0-1,0 1,0-1,0 1,0-1,0 1,0-1,0 1,1 0,-1-1,0 1,0-1,1 1,-1-1,0 1,0-1,1 1,-1 0,1-1,-1 1,0 0,1-1,-1 1,1 0,-1 0,0-1,1 1,-1 0,1 0,-1 0,1 0,-1 0,1-1,-1 1,1 0,-1 0,1 0,-1 0,1 0,-1 1,1-1,-1 0,1 0,0 0,124-29,-123 28,0 0,0 0,0 0,1 0,-1 0,0 1,1-1,-1 1,0-1,1 1,-1 0,1 0,-1 0,0 0,1 1,-1-1,1 1,-1-1,0 1,1 0,-1 0,0 0,0 0,0 0,0 1,0-1,0 1,0-1,0 1,-1 0,1-1,0 1,-1 0,0 0,1 0,-1 0,0 1,0-1,0 0,0 0,-1 1,1-1,-1 0,1 1,-1 2,-3 6,-2 0,1 0,-1-1,-1 1,0-1,0 0,-1-1,0 0,-1 0,0 0,-3 1,-3 7,-9 7,17-19,-1 0,1 0,0 1,1 0,0 0,-1 1,2-1,-1 1,1 0,0 0,1 1,-1-1,1 1,1-1,0 1,0 0,0 0,1 0,0 0,1 1,0-1,0 0,1 3,2-8,0 1,0-1,0 0,1 0,-1 0,1 0,0-1,0 0,0 1,0-2,0 1,1 0,-1-1,0 1,1-1,-1-1,1 1,-1-1,1 1,-1-1,1 0,0-1,-1 1,1-1,-1 0,1 0,-1 0,0-1,0 0,1 0,-1 0,3-2,1 2,41-9,-26 8</inkml:trace>
  <inkml:trace contextRef="#ctx0" brushRef="#br0" timeOffset="-27613.854">6211 661,'-10'19,"-3"12,1 4,-3 2,2-1,2-2,9-6,9-4,8-5,6-7,5-4,-2-10,-1-3,1-1,-4-5,0 0,-4-3,-5 1</inkml:trace>
  <inkml:trace contextRef="#ctx0" brushRef="#br0" timeOffset="-27313.667">6436 605,'-15'33,"-4"21,1 7,-1-8,2-8,4-7,5-5,3-3,2-3,3 0,0 0,1 0,0 0,0 1,-1-1,1 1,-1-4</inkml:trace>
  <inkml:trace contextRef="#ctx0" brushRef="#br0" timeOffset="-26096.971">6888 831,'-14'24,"-10"12,-6 1,-2-2,-1-6,6-9</inkml:trace>
  <inkml:trace contextRef="#ctx0" brushRef="#br0" timeOffset="-25826.322">6605 887,'15'15,"18"8,9 2,3 0,-3-3,-3-6,-3-5,-3-5,-3-4,-1-1,-11-2,-8 0</inkml:trace>
  <inkml:trace contextRef="#ctx0" brushRef="#br0" timeOffset="-25576.319">6746 718,'5'33,"6"26,2 8,3-4,-1-6,-4-9,2-13,-1-7,-3-4,-4 0,-1-6</inkml:trace>
  <inkml:trace contextRef="#ctx0" brushRef="#br0" timeOffset="-24911.956">7170 718,'11'-3,"6"-1,1 0,-1 1,1 1,-1 0,1 1,0 2,0-1,13 4,-30-4,0 0,0 0,-1 0,1 1,0-1,0 0,0 1,0-1,0 1,-1-1,1 1,0-1,0 1,-1 0,1-1,0 1,-1 0,1-1,-1 1,1 0,-1 0,1 0,-1-1,1 1,-1 0,0 0,0 0,1 0,-1 0,0 0,0 0,0 0,0 0,0-1,0 1,0 0,0 0,0 0,-1 0,1 0,0 0,-1 0,1 0,-1-1,1 2,-30 43,18-28,10-15,1 0,0 0,-1 0,1 0,0 1,0-1,0 1,0-1,1 1,-1-1,1 1,-1-1,1 1,0 0,0-1,0 1,0-1,0 1,1 0,0-1,-1 1,1-1,0 1,0-1,0 0,0 1,0-1,1 0,-1 0,1 0,0 0,-1 0,1 0,0 0,0 0,0-1,0 1,1-1,-1 1,0-1,0 0,1 0,1 0,-3 0,1-1,1 0,-1 1,1 0,-1 0,1-1,-1 1,1 1,-1-1,0 0,0 1,0-1,0 1,0-1,0 1,0 0,0 0,0 0,-1 0,1 0,-1 0,0 1,0-1,0 0,0 1,0-1,0 1,0-1,-1 1,1-1,-1 1,0 0,0-1,0 1,0-1,0 1,0 0,-1-1,0 1,1-1,-1 1,0 0,-10 10,0-1,0-1,-1 0,0 0,-1-1,0-1,-1 0,0-1,0-1,-1 0,-11 4,3-2,3-3</inkml:trace>
  <inkml:trace contextRef="#ctx0" brushRef="#br0" timeOffset="-24561.841">7876 577,'-19'21,"-52"57,4 3,-41 67,66-57,42-89,-1 0,0 0,1 0,0 0,-1 0,1 0,0 0,0 1,0-1,1 0,-1 0,0 0,1 0,-1 0,1 0,0 0,0 0,-1 0,1 0,1 0,-1 0,0-1,0 1,1 0,-1-1,1 1,-1-1,1 0,0 1,-1-1,1 0,0 0,0 0,0 0,0 0,0-1,0 1,0 0,0-1,0 0,0 1,0-1,1 0,10 2,-1 0,1-1,-1-1,1 0,-1 0,1-1,-1-1,1 0,-1-1,0 0,0 0,0-2,-1 0,1 0,-1-1,0 0,-1-1,1 0,-1 0,-1-1,1-1,-8 7,-1 0,1 0,-1 0,0-1,1 1,-1 0,0-1,-1 1,1 0,0-1,-1 1,1-1,-1 1,0-1,0 1,0-1,0 1,0-1,0 1,-1-1,1 1,-1-1,0 1,0-1,0 1,0 0,0-1,0 1,0 0,-1 0,1 0,-1 0,0 0,0 1,1-1,-1 0,0 1,-1-1,1 1,0 0,0-1,0 1,-1 0,1 1,-1-1,1 0,-1 1,1-1,-1 1,1 0,-1 0,0 0,-12-1,0 1,1 1,-1 0,0 1,0 1,1 1,0-1,0 2,0 0,-5 3,0 1</inkml:trace>
  <inkml:trace contextRef="#ctx0" brushRef="#br0" timeOffset="-24141.479">8243 718,'-22'18,"-4"2,1 2,1 0,1 2,1 0,1 2,-16 25,35-48,0-1,0 1,0 0,1 0,-1 0,1 0,0 0,0 0,0 1,0-1,0 0,1 0,0 1,-1-1,1 0,0 1,1-1,-1 0,1 1,-1-1,1 0,0 1,0-1,0 0,1 0,-1 0,1 0,-1 0,1-1,0 1,0 0,1-1,-1 1,0-1,1 0,0 0,-1 0,1 0,0 0,0-1,0 1,0-1,0 0,0 0,0 0,1 0,-1 0,2-1,6 2,1-2,0 1,-1-2,1 1,0-2,-1 1,1-2,-1 1,0-2,0 1,0-2,0 1,-1-2,0 1,0-1,0-1,-1 0,1 0,-2-1,1 0,-1 0,0-1,-1 0,0 0,-1-1,5-9,-9 16,0 0,0 0,0-1,0 1,-1-1,1 1,-1-1,0 1,0-1,-1 0,1 0,-1 1,1-1,-1 0,0 0,-1 0,1 1,-1-1,0 0,1 0,-2 1,1-1,0 1,-1-1,1 1,-1 0,0-1,0 1,-1 0,1 0,-1 0,1 1,-1-1,0 1,0-1,0 1,0 0,0 0,-1 0,1 1,-3-2,-3 1,0 0,0 1,0 0,0 0,0 1,0 1,-1-1,1 1,0 1,0 0,1 0,-1 0,0 1,-3 2,-14 9</inkml:trace>
  <inkml:trace contextRef="#ctx0" brushRef="#br0" timeOffset="-23758.478">8637 718,'-10'14,"1"0,0 2,1-1,1 1,0 0,1 0,1 1,0 0,1 0,-1 17,4-32,1 1,0-1,0 1,0-1,0 1,0-1,0 1,1-1,-1 1,1-1,-1 0,1 1,0-1,0 0,0 1,1-1,-1 0,0 0,1 0,-1 0,1 0,0-1,-1 1,1 0,0-1,0 1,0-1,1 0,-1 1,0-1,0 0,1-1,-1 1,0 0,1 0,-1-1,1 0,-1 1,1-1,-1 0,1 0,1-1,4 1,-1-2,1 1,-1-1,1 0,-1 0,1-1,-1 0,0 0,0-1,-1 0,1 0,-1-1,2-1,0-1,-1-1,0 0,0 0,0-1,-1 0,-1 0,1 0,-2-1,1 0,-1 0,-1 0,2-5,-4 11,0 0,0 0,-1 0,1 0,-1 0,0-1,0 1,0 0,0 0,-1 0,0 0,0 0,0 0,0 0,-1 0,1 0,-1 1,0-1,0 0,-1 1,1 0,-1-1,1 1,-1 0,0 0,0 1,0-1,-1 1,1-1,-1 1,1 0,-1 0,-1 0,-3-1,-1 1,1 1,0-1,-1 1,1 0,-1 1,1 0,-1 1,0-1,1 2,0-1,-1 1,1 0,0 1,0 0,0 0,0 1,0 0,-11 7</inkml:trace>
  <inkml:trace contextRef="#ctx0" brushRef="#br0" timeOffset="-13941.817">735 1677,'218'-39,"-17"22,-116 14,158-22,38 13,58-6,-16-10,143 0,1 28,-170-27,65-1,0-2,800 31,-761-30,162 30,-319 26,434-26,-293-18,-225 6,147 9,-142 4,-49 19,-96-17</inkml:trace>
  <inkml:trace contextRef="#ctx0" brushRef="#br0" timeOffset="-10106.928">2682 1790,'-37'83,"-77"190,112-271,1 0,-1 0,1 1,0-1,0 0,0 0,0 1,0-1,0 1,0-1,1 1,-1-1,1 1,0-1,0 1,0 0,0-1,0 1,1-1,-1 1,1-1,-1 1,1-1,0 0,0 1,0-1,1 0,-1 1,0-1,1 0,-1 0,1 0,0 0,0-1,0 1,-1 0,2-1,-1 1,0-1,0 0,0 1,1-1,-1 0,1-1,-1 1,0 0,3 0,15 0,0 0,0-1,0 0,-1-2,1-1,0 0,-1-1,0-1,0-1,10-5,27-21,-41 22</inkml:trace>
  <inkml:trace contextRef="#ctx0" brushRef="#br0" timeOffset="-9802.854">3049 1790,'-31'46,"3"1,1 2,3 1,2 1,2 0,2 2,-5 32,7 105,-6-83,21-88</inkml:trace>
  <inkml:trace contextRef="#ctx0" brushRef="#br0" timeOffset="-9419.862">3613 2129,'-9'33,"-9"22,0 5,2-3,4-5,4-8,-1-11,1-6,1-3,8-5,2-12,2-6</inkml:trace>
  <inkml:trace contextRef="#ctx0" brushRef="#br0" timeOffset="-9151.392">3924 2016,'-15'43,"-8"29,-2 6,0-4,3-11,6-11,5-9,5-8,3-9</inkml:trace>
  <inkml:trace contextRef="#ctx0" brushRef="#br0" timeOffset="-8690.183">3445 2185,'-1'-1,"0"0,1 0,-1 0,0 0,1 0,-1 0,1-1,0 1,-1 0,1 0,0-1,0 1,-1 0,1 0,0-1,0 1,1 0,-1-1,0 1,0 0,1 0,-1-1,0 1,1 0,-1 0,1 0,0 0,-1 0,1-1,0 1,0 0,0 1,0-1,-1 0,1 0,0 0,1 0,0 0,42-31,-43 31,32-15,0 1,0 1,1 2,1 1,26-4,-55 13,0 1,1-1,-1 1,0 0,0 1,1 0,-1 0,0 0,1 0,-1 1,0 0,0 1,0-1,0 1,0 1,0-1,0 1,-1 0,1 0,-1 0,0 1,0 0,0 0,4 4,1 2,2 0,-1 0,1-1,1-1,-1 0,1-1,1 0,0-1,5 2,-15-6,0-1,0 0,0 0,0 0,0 0,1 0,-1-1,0 0,1 1,-1-2,0 1,1-1,-1 1,0-1,0 0,0 0,0-1,0 0,0 1,0-1,0 0,0-1,-1 1,1-1,-1 0,0 1,0-1,0-1,0 1,0 0,-1-1,1 1,0-4,7-13</inkml:trace>
  <inkml:trace contextRef="#ctx0" brushRef="#br0" timeOffset="-7905.497">4347 1790,'144'-37,"-74"24,-69 13,1 0,-1 0,1 1,-1-1,0 0,1 0,-1 1,1-1,-1 1,0-1,1 1,-1 0,0-1,0 1,0 0,0 0,1 0,-1 0,0 0,0 0,-1 0,1 0,0 0,0 1,0-1,-1 0,1 0,-1 1,1-1,-1 0,1 1,-1-1,0 1,0-1,0 1,0-1,0 0,0 1,0-1,0 1,0-1,-1 1,1-1,0 0,-1 1,0-1,-3 11,0 0,-1 0,0-1,-1 0,0 0,-1 0,0-1,-1 0,0 0,0-1,-1 0,-1 0,-39 47,47-54,0-1,1 1,-1-1,1 1,-1 0,1 0,0-1,0 1,0 0,0 0,0 0,0 0,0 0,1 0,-1 1,1-1,-1 0,1 0,0 0,0 1,0-1,0 0,0 0,0 0,1 1,-1-1,1 0,0 0,-1 0,1 0,0 0,0 0,0 0,1 0,-1 0,0-1,1 1,-1 0,1-1,-1 1,1-1,0 0,0 1,0-1,0 0,0 0,0 0,0 0,0-1,0 1,0-1,0 1,0-1,1 1,-1-1,9-1,0 0,0 0,0-1,-1-1,1 0,-1 0,1-1,-1 0,7-4,17-6,-7 3,-3 0</inkml:trace>
  <inkml:trace contextRef="#ctx0" brushRef="#br0" timeOffset="-6521.616">933 265,'-16'-10,"-1"-3,-2 0,0 1,0 2,-1 0,0 0,-1 2,0 1,0 0,-12-1,25 9,-1 0,0 0,0 1,0 0,1 1,-1 0,1 0,0 1,0 0,0 0,0 1,1 0,0 0,0 1,0 0,1 0,-1 0,2 1,-1 0,1 0,0 1,0-1,1 1,-2 5,-3 7,1 0,1 0,1 0,0 1,2 0,1 0,0 0,1 0,2 5,-11 206,-74 293,78-487,2-1,1 1,2 0,1 0,3 7,-2-41,1 0,0-1,0 1,0 0,0-1,1 1,-1-1,1 1,0-1,0 0,0 0,0 1,1-1,-1-1,1 1,0 0,0-1,0 1,0-1,0 0,1 0,-1 0,0-1,1 1,0-1,-1 0,1 0,0 0,2 0,119 5,-100-7,174-1,-175 2</inkml:trace>
  <inkml:trace contextRef="#ctx0" brushRef="#br0" timeOffset="-4952.732">8750 210,'280'-28,"-182"36,-95-7,0-1,-1 1,1 1,-1-1,0 0,1 1,-1-1,0 1,0-1,0 1,0 0,0 0,0 0,-1 0,1 0,-1 1,1-1,-1 0,0 1,0-1,0 1,0-1,0 1,-1 0,1-1,-1 1,1 0,-1-1,0 1,0 0,0-1,-1 1,1 0,-1 1,-46 139,36-101,2 1,1 0,3 1,1 0,3 30,29 223,-14-226,3 90,-18-157,0-1,-1 1,1-1,-1 1,1-1,-1 0,0 0,-1 0,1 0,0 0,-1 0,1-1,-1 1,0-1,0 0,0 1,0-1,0-1,-1 1,1 0,-1-1,1 0,-1 0,1 0,-1 0,0 0,1-1,-1 0,0 1,1-1,-1-1,0 1,0-1,1 1,-2-1,-29 4,-309 61,318-58</inkml:trace>
  <inkml:trace contextRef="#ctx0" brushRef="#br0" timeOffset="-3586.761">9342 97,'79'-11,"0"4,0 4,5 3,-74 0,-5 0,0 0,0 0,0 0,0 0,1 1,-1 0,0 0,0 0,-1 1,1 0,0 0,0 0,-1 0,1 1,-1 0,3 2,-7-2,0 0,0 0,0 0,0 0,-1 0,1 0,-1 0,0 0,0-1,0 1,-1 0,1-1,0 1,-1 0,0-1,0 0,1 1,-1-1,-1 0,1 0,0 0,0 0,-1 0,1-1,-1 1,0-1,1 0,-3 1,-1 3,-5 3,4-4,0 0,1 0,0 1,0 0,0 0,0 1,1 0,0 0,0 0,0 0,1 1,0 0,0 0,1 0,0 0,-1 5,5-9,1 0,-1-1,1 1,0 0,-1-1,1 1,1-1,-1 0,0 0,0 0,1 0,-1 0,1 0,0-1,0 1,-1-1,1 0,0 0,0 0,0 0,0 0,0-1,0 1,1-1,-1 0,0 0,0 0,0 0,0 0,0-1,0 0,3 0,-2 1,56-2,-34 1</inkml:trace>
  <inkml:trace contextRef="#ctx0" brushRef="#br0" timeOffset="-437.615">9935 745,'-12'0,"0"1,-1-1,1 2,0 0,-1 0,1 1,0 1,1 0,-1 1,1 0,0 0,0 2,0-1,1 1,0 1,0-1,1 2,0-1,1 1,0 1,-4 5,-10 22,2 0,1 2,2 1,1 0,3 1,1 1,2-1,2 2,0 12,6-46,0 1,0-1,1 0,1 0,0 1,0-1,0 1,2-1,-1 0,1 0,0 1,1-1,0-1,0 1,1 0,0-1,1 0,-1 0,2 0,-1 0,1-1,0 0,1 0,0-1,0 1,0-2,0 1,1-1,0 0,1 0,-1-1,6 2,-1-6,-1 0,1 0,-1-2,1 1,-1-1,0-1,0 0,0-1,0-1,0 1,-1-2,0 0,0 0,0-1,-1 0,0 0,-1-2,1 1,-2-1,1 0,-1-1,0 0,-1 0,-1-1,1 0,-2 0,1 0,-1-1,-1 1,2-9,-5 16,0 0,0 0,-1 0,1-1,-1 1,0 0,0 0,0 0,0 0,-1 0,0-1,0 1,0 0,0 0,-1 1,1-1,-1 0,0 0,0 1,-1-1,1 1,-1 0,1 0,-1-1,0 2,0-1,0 0,-1 1,1-1,-1 1,1 0,-1 0,0 1,0-1,0 1,0-1,0 1,0 1,0-1,0 0,0 1,0 0,-1 0,-2 1,-12-3,-1 1,1 1,0 1,0 1,-1 1,1 0,1 1,-1 1,1 1,0 1,0 0,-1 2,-10 6</inkml:trace>
  <inkml:trace contextRef="#ctx0" brushRef="#br0" timeOffset="10019.8">9484 605,'-24'43,"-8"57,1 22,7 4,6-9,12-16,12-15,9-12,7-10,5-10,2-6,1-5,1-6,-1-4,0-7,-6-4,-6-6</inkml:trace>
  <inkml:trace contextRef="#ctx0" brushRef="#br0" timeOffset="39944.2">340 97,'22'-70,"-23"68,0 0,-1 0,1 0,-1 1,0-1,1 0,-1 1,0-1,0 1,0 0,0-1,0 1,-1 0,1 0,0 0,0 1,-1-1,1 0,0 1,-1 0,1-1,-1 1,1 0,0 0,-1 1,1-1,-1 0,1 1,0-1,-1 1,1 0,0 0,-2 1,3-2,-139 35,130-30,1-1,-1 2,1-1,1 1,-1 0,1 1,0 0,0 1,1-1,0 1,1 1,0-1,0 1,0 0,1 0,1 1,0 0,0 0,1 0,0 0,0 0,1 1,1-1,0 1,0 8,3 296,50 174,-38-330,52 432,-23-414,-30-133,-1-1,-3 1,-1 1,-2-1,-2 11,-6 169,3-221,-1 0,1 0,0 0,0 0,0 0,0-1,0 1,1 0,-1-1,1 1,-1-1,1 1,0-1,0 0,0 0,1 0,-1 0,0 0,1 0,-1-1,1 1,0-1,-1 0,1 1,0-1,0-1,0 1,0 0,-1-1,1 1,2-1,96-2,45-29,-92 24,-30 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58:14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1073,'-6'13,"0"1,1-1,1 1,0 0,1 0,0 1,2-1,-1 0,2 1,0-1,0 1,2-1,0 0,0 1,1-1,2 2,-3-12,0-1,1 0,-1 1,1-1,0 0,0-1,0 1,0 0,1-1,-1 0,1 0,0 0,-1 0,1 0,0-1,0 0,0 0,0 0,0 0,0 0,0-1,0 0,0 0,0 0,1 0,-1-1,0 0,0 1,0-2,0 1,0 0,-1-1,1 1,0-1,-1 0,1-1,-1 1,1 0,-1-1,0 0,0 0,0 0,-1 0,1 0,-1-1,0 1,0-1,0 1,0-1,1-2,0 0,-1 1,1-1,-1 0,0 0,0-1,0 1,-1 0,0-1,0 1,-1-1,0 1,0 0,0-1,-1 1,0-1,0 1,-1 0,0 0,0-1,0 1,-1 0,0 1,0-1,0 1,-1-1,0 1,0 0,0 0,-1 0,1 1,-1 0,0 0,0 0,-1 0,-4-2,-14-7</inkml:trace>
  <inkml:trace contextRef="#ctx0" brushRef="#br0" timeOffset="3386.131">204 960,'68'78,"-49"-53,-2 0,0 2,-2-1,-1 2,-1 0,-2 1,0 0,-2 1,-2 0,0 0,-2 1,0 13,-5-10,-2-1,-1 0,-1 1,-2-1,-2-1,0 0,-3 0,0 0,-2-1,-1-1,-2-1,0 0,-2 0,-2-2,0-1,-11 10,9-9,1-3</inkml:trace>
  <inkml:trace contextRef="#ctx0" brushRef="#br0" timeOffset="4631.952">232 537,'20'0,"4"-2,0 2,1 0,-1 2,1 1,-1 1,0 1,0 1,-1 1,13 5,-31-7,-1 0,1 1,-1-1,0 1,0 0,0 0,-1 0,0 0,0 1,-1-1,0 1,0 0,0-1,-1 1,0 0,0 0,-1 0,0 0,0 0,-1 0,0 0,0 0,0 0,-2 4,0 23,1 1063,2-679,0-405,-1 1,0-1,-1 0,0 1,-1-1,0 0,-1-1,0 1,-3 3,3-13,0-1,0 1,0-1,0 0,0-1,-1 1,1-1,-1 0,1 0,-1 0,1-1,-1 1,1-1,-1 0,1 0,-1-1,0 0,1 1,-1-1,1-1,0 1,-1-1,1 0,0 0,0 0,0 0,-1-2,-2 2,-119-37,102 34</inkml:trace>
  <inkml:trace contextRef="#ctx0" brushRef="#br0" timeOffset="7772.821">515 0,'-5'39,"-6"26,-2 8,2-5,-2-8,1-10,2-8,4-7,-3-10,1-3,1-6</inkml:trace>
  <inkml:trace contextRef="#ctx0" brushRef="#br0" timeOffset="8034.885">853 29,'-34'38,"-15"18,0 4,9-4,6-6,9-7,8-6,8-4,5-8</inkml:trace>
  <inkml:trace contextRef="#ctx0" brushRef="#br0" timeOffset="8708.263">825 424,'21'-7,"-8"1,0 1,1 0,-1 2,1-1,0 2,0 0,0 0,0 1,1 1,-1 0,4 2,-17-2,0 0,0 0,0 0,0 0,0 0,0 1,0-1,0 0,0 1,0-1,-1 0,1 1,0-1,0 1,0-1,-1 1,1 0,0-1,-1 1,1 0,0-1,-1 1,1 0,-1 0,1 0,-1 0,1-1,-1 1,0 0,1 0,-1 0,0 0,0 0,0 0,0 0,0 0,0 0,0 0,0 0,0 0,0 0,0 0,-1 0,1-1,0 1,-1 1,-29 38,20-28,8-10,0 1,1 0,-1 0,1 0,0 0,0 1,0-1,0 0,0 0,1 1,-1-1,1 0,0 1,0-1,0 0,1 1,-1-1,1 0,0 1,0-1,0 0,0 0,0 0,1 0,0 0,-1 0,1 0,0 0,0-1,1 1,-1-1,0 0,3 2,25 47,-28-47,-1 0,0 0,1 0,-2 0,1-1,0 1,-1 0,1 1,-1-1,0 0,-1 0,1 0,-1 0,1 0,-1 0,0-1,-1 1,1 0,-1 0,0-1,0 1,0-1,0 1,0-1,-1 0,1 0,-1 0,0 0,0 0,0-1,0 0,-1 1,1-1,-1 0,1 0,-1-1,0 1,0-1,0 0,1 0,-1 0,0 0,-38-11,29-1</inkml:trace>
  <inkml:trace contextRef="#ctx0" brushRef="#br0" timeOffset="9517.943">769 1722,'123'-226,"-105"201,-10 11,0 1,2 1,-1-1,2 2,-1-1,2 1,-1 1,2 0,-1 1,3-1,-14 9,1 0,-1 1,0-1,0 1,0-1,1 1,-1 0,0-1,1 1,-1 0,0 0,1 0,-1 0,0 0,1 0,-1 0,0 0,1 1,-1-1,0 0,0 1,1-1,-1 1,0 0,0-1,0 1,0 0,0 0,0 0,0-1,0 1,0 0,0 0,0 0,0 1,-1-1,1 0,0 0,-1 0,1 0,-1 1,1-1,-1 0,0 1,0-1,1 1,5 72,-5-55,-2-17,1 0,0 0,0 0,0 0,1 0,-1 0,0 0,1 0,-1 0,1 0,0 0,0 0,-1 0,1-1,0 1,1 0,-1 0,0-1,0 1,1-1,-1 1,1-1,-1 0,1 0,0 1,-1-1,1 0,0-1,0 1,0 0,0 0,0-1,0 1,0-1,0 1,0-1,0 0,0 0,0 0,0 0,0 0,0-1,0 1,0-1,0 1,0-1,0 0,-1 1,1-1,0 0,1-1,9-5,0-1,0 0,0-1,-1-1,0 0,-1 0,0-1,7-11,26-25,-31 35,-10 8,1 1,0-1,0 1,0 0,0 0,1 0,-1 0,1 0,0 1,0 0,0 0,0 0,0 0,0 0,0 1,1 0,-1 0,4-1,-5 5,0 0,-1-1,1 1,0 0,-1 0,0 0,0 1,0-1,0 1,0-1,-1 1,0-1,1 1,-1 0,-1 0,1 0,0 0,-1-1,0 1,0 0,0 0,0 0,-1 0,0 3,1 1,0 8,-1-6,0 0,1 0,1 0,0 0,0-1,1 1,0 0,0 0,1-1,0 1,1-1,0 0,1 0,3 5,8 4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08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0 338,'329'0,"-130"-27,-20 26,-180 2,1-1,-1 0,1 1,0-1,-1 1,1-1,0 0,-1 1,1-1,0 1,0 0,-1-1,1 1,0-1,0 1,0-1,0 1,0-1,0 1,-1 0,2-1,-1 1,0-1,0 1,0-1,0 1,0-1,0 1,0 0,1-1,-1 1,0-1,0 1,1-1,-1 1,0-1,1 0,-1 1,1-1,-1 1,1-1,-1 0,0 1,1-1,-1 0,1 1,-19 10</inkml:trace>
  <inkml:trace contextRef="#ctx0" brushRef="#br0" timeOffset="248.976">28 621,'43'5,"39"1,9 0,-5-1,-13-2,-14-1,-12 0,-9-2,-6 0,-5 0,-1-5,0-2,-1-4,1 0,-4 1</inkml:trace>
  <inkml:trace contextRef="#ctx0" brushRef="#br0" timeOffset="716.598">451 0,'0'0,"-1"0,0 0,0 0,1 0,-1 0,0 1,0-1,0 0,1 0,-1 0,0 1,1-1,-1 0,0 1,1-1,-1 1,0-1,1 1,-1-1,1 1,-1-1,1 1,-1-1,1 1,-1 0,1-1,0 1,-1 0,1 0,0-1,0 1,-1 0,1-1,0 1,0 0,0 0,0 0,0-1,0 1,0 0,0 0,0-1,0 1,1 0,-1 0,0-1,0 1,1 0,-1-1,0 1,1 0,21 38,6-11,2-2,0 0,2-2,1-2,1-1,0-1,2-2,27 9,-53-22,82 53,-90-56,1 1,-1-1,0 1,0-1,0 1,0 0,-1 0,1 0,-1 0,0 0,0 0,0 0,0 0,0 1,-1-1,0 0,1 0,-1 1,0-1,0 0,-1 1,1-1,-1 0,0 0,0 1,0-1,0 0,0 0,-1 0,1 0,-1 0,-12 18,-1 0,-1-1,-1-1,-1-1,0 0,-1-1,-1-1,-5 2,-29 26,-143 102,116-96,63-37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2.8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1 251,'5'15,"1"-1,0-7,-1-9,-1-10,3-7,0-5,0-4,-2-2,-2 0,4 0,0 1,-1-1,-1 1,-2 6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0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731 86,'-15'-10,"0"0,-1 2,0 0,0 0,-1 2,0 0,0 1,0 0,-1 2,0 0,1 1,-1 1,0 0,0 2,0 0,0 1,0 0,1 2,-1 0,1 1,0 0,0 2,1 0,0 1,0 0,1 2,0 0,0 0,1 1,0 2,-9 8,0 1,2 2,1 0,1 1,1 1,1 1,1 0,2 1,1 1,-5 14,16-38,0 0,-1 0,2 0,-1 0,1 1,-1-1,1 0,1 1,-1-1,1 1,0-1,0 1,1-1,-1 1,1-1,1 0,-1 1,1-1,0 0,0 0,0 0,1 0,-1 0,1-1,0 1,1-1,-1 0,1 0,0 0,0 0,0 0,1-1,-1 0,1 0,-1 0,1-1,3 2,13-2,-1 0,0-2,1 0,-1-1,0-1,1-1,-1-1,-1 0,1-2,-1 0,0-1,0-1,0-1,-1-1,-1 0,0-1,0-1,-1-1,-1 0,0-1,48-45,-3-1,-3-4,-3-1,-1-5,8-8,-52 66,-7 8,1-1,0 1,0 0,0 0,1 0,-1 1,1-1,0 1,0 0,0 0,0 0,0 1,1-1,0 1,1-1,-5 5,1-1,-1 1,1-1,-1 1,1 0,-1-1,0 1,0 0,1 0,-1 0,-1 0,1 0,0 0,0 0,-1 0,1 0,-1 0,0 0,0 1,0-1,0 0,0 0,0 0,0 0,-1 1,1-1,0 3,-4 99,2-75,0-1,2 1,1 0,2 0,0-1,3 7,-2-26,0 0,0 0,0 0,1-1,0 0,1 0,0 0,0 0,1-1,0 0,0-1,1 1,-1-1,2-1,-1 0,0 0,1 0,0-1,0 0,0-1,5 1,11 6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0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86,'154'-7,"0"-7,61-17,-191 28,165-27,-188 30,0 0,1 0,-1 0,0 0,0 0,1 0,-1 0,0 0,0 1,0-1,0 0,1 1,-1-1,0 1,0-1,0 1,0 0,0-1,0 1,0 0,0 0,0 0,-1 0,1-1,0 1,0 0,-1 0,1 1,-1-1,1 0,-1 0,1 0,-1 0,0 0,1 1,-1-1,0 0,0 0,0 0,0 1,0-1,0 0,0 1,-6 15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0.9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0,'38'15,"37"4,16-1,1-8,-5-6,-13-3,-14-3,-7-5,-9-1,-6 0,-5-3,-3 1,-7 1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2.4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1,'-30'73,"4"2,3 0,3 2,4 0,-4 53,2 129,-8-160,23-82,3-4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4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106 114,'-15'43,"-4"29,1 7,3-6,5-9,3-12,-1-9,1-8,1-9</inkml:trace>
  <inkml:trace contextRef="#ctx0" brushRef="#br0" timeOffset="399.379">614 1,'-63'82,"4"2,3 3,-37 80,88-161,1 1,0 0,0 0,0 0,1 0,0 1,0-1,1 1,0 0,1 0,0 0,0 0,0 0,1 0,0 0,1-1,0 1,0 0,0 0,1 0,0 0,1-1,0 1,0-1,1 0,0 0,0 0,0 0,1-1,0 0,1 1,4 0,0 0,1-1,-1-1,1 0,1 0,-1-1,0-1,1 0,0 0,0-1,0-1,0 0,0 0,0-2,0 1,0-1,0-1,0 0,-1-1,4-1,3-1,-1-1,0 0,0-1,0-1,-1-1,-1 0,1-1,-1-1,-1 0,0-1,-1 0,0-2,1-1,-6 5,0 0,-1-1,0 0,-1-1,0 1,-1-1,0 0,-1-1,0 1,-1-1,-1 1,0-1,0 0,-1 0,-1 0,0 0,-1 0,-1 0,0 0,0 0,-1 1,-1-1,0 1,-1 0,0 0,-1 0,0 1,0 0,-2 0,1 1,-1-1,-1 2,0-1,-1 0,-3 3,1 1,-1 0,0 0,-1 1,0 1,1 1,-1-1,0 2,-1 0,1 1,0 0,0 1,-1 1,1 0,-3 2,-13-2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29,'-239'177,"175"-88,63-86,0 1,0-1,0 0,0 1,1-1,-1 1,1-1,0 1,0-1,0 1,1-1,-1 1,1-1,0 0,0 1,0-1,0 0,0 0,1 1,0-1,-1 0,1 0,0-1,0 1,1 0,-1-1,1 1,-1-1,1 0,0 0,105 60,-95-57,1 1,-1 0,0 1,-1 1,1 0,-1 0,-1 1,0 1,0 0,-1 1,0 0,1 3,-6-8,-1 0,0 0,0 1,0 0,-1 0,0 0,0 0,-1 1,0-1,0 1,-1-1,0 1,0 0,0-1,-1 1,-1 0,1-1,-1 1,-1 0,1-1,-1 1,0-1,-1 0,0 1,0-1,-2 2,-1 0,-1 0,0 0,0-1,0 0,-1-1,-1 0,1 0,-1 0,0-1,0-1,-1 1,0-2,0 1,0-1,0-1,-3 1,-8 0</inkml:trace>
  <inkml:trace contextRef="#ctx0" brushRef="#br0" timeOffset="243.11">141 57,'43'-5,"34"-1,8 0,-1 1,-9 6,-9 3,-10 1,-5 0,-2-2,-4 0,-5-2,-10 0</inkml:trace>
  <inkml:trace contextRef="#ctx0" brushRef="#br0" timeOffset="892.393">1523 226,'-4'9,"-12"19,-8 8,1 3,-2 0,0-2,4-2,0-3,4-2,0-1,-2 0,-2-6,-3-2,-1-4,-3 0,0-4,5-3</inkml:trace>
  <inkml:trace contextRef="#ctx0" brushRef="#br0" timeOffset="1142.492">1016 368,'17'-4,"0"1,1 1,-1 1,1 0,-1 1,1 1,-1 1,1 0,-1 1,0 1,0 1,0 0,-1 1,0 1,0 1,0 0,-1 1,-1 0,1 1,-1 1,-1 1,0 0,-1 0,8 10,-8-1,-1 0,0 0,-2 1,0 1,-2-1,1 6,-4 35,-10-52</inkml:trace>
  <inkml:trace contextRef="#ctx0" brushRef="#br0" timeOffset="1383.523">1354 1,'-10'43,"-7"38,-2 15,3 1,5-6,3-10,8-8,4-8,2-9,-1-10,4-3,1-4,-2-4,-2-3,-3-3,0 0,-2-1,-1-6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1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86,'-152'273,"149"-270,1 1,0-1,0 1,0 0,0 0,1 0,0 0,0 0,0 0,0 0,0 0,1 1,0-1,-1 0,2 0,-1 1,0-1,1 0,0 0,0 0,0 0,1 0,-1 0,1 0,0 0,0 0,0-1,1 1,-1-1,1 0,0 1,0-1,0 0,0-1,1 1,-1-1,1 1,-1-1,1 0,0 0,0-1,15 1,0 0,1-2,-1-1,0 0,1-1,-1-2,0 0,-1 0,1-2,-1 0,0-1,5-4,-20 10,60-33,-50 22</inkml:trace>
  <inkml:trace contextRef="#ctx0" brushRef="#br0" timeOffset="247.342">512 1,'-66'109,"4"3,-21 64,63-133,-3-1,3 0,1 2,2 0,2 1,2 1,2 0,2 1,2 0,2 0,2 4,3-31,-1-16,0 0,1 0,-1 0,1 0,-1 0,1-1,1 1,-1 0,0 0,1 0,0 0,0 0,0-1,0 1,1 0,-1-1,1 1,0-1,0 1,0-1,0 0,1 0,0 0,-1 0,1-1,0 1,0-1,0 1,1-1,13-2</inkml:trace>
  <inkml:trace contextRef="#ctx0" brushRef="#br0" timeOffset="497.692">681 848,'0'29,"5"9,6-1,2-8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6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0,'0'10,"-5"3,-2 4,1 4,1 3,1 2,2 2,1 1,1 0,0 0,-5-5,-1-1,0-1,2 2,0-4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7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0 502,'483'-495,"-479"490,-4 6,0-1,0 1,1-1,-1 1,0-1,0 1,1-1,-1 1,0-1,0 0,1 1,-1-1,1 1,-1-1,0 0,1 1,-1-1,1 0,-1 0,0 1,1-1,-1 0,1 0,-1 0,1 1,-1-1,1 0,-1 0,1 0,0 0,-1 0,1 0,-1 0,1 0,-1 0,1-1,-1 1,1 0,-1 0,1 0,-1 0,0-1,1 1,-1 0,1-1,-1 1,1 0,-1-1,0 1,1 0,-1-1,0 1,1-1,-1 1,0 0,0-1,1 1,-1-1,0 1,0-1,0 1,0-1,0 1,1-1,-1 0,-6 68,4-63,1 1,0 0,-1-1,1 1,1 0,-1 0,1 0,0 0,0 0,0-1,1 1,-1 0,1 0,1 0,-1-1,1 1,-1-1,1 1,0-1,1 0,-1 1,1-1,0 0,0-1,0 1,1-1,-1 1,3 1,3-2,0 0,1-1,-1 0,1 0,0-1,-1-1,1 1,0-1,-1-1,1 0,-1 0,1-1,-1-1,1 1,-1-1,0-1,0 0,0 0,1-2,117-56,67-25,-192 86,-1 0,1 0,0 0,0 0,0 0,0 0,0 1,0-1,0 1,0-1,0 1,0 0,1 0,-1 0,0 0,0 0,0 1,0-1,0 0,0 1,0 0,0-1,0 1,0 0,0 0,0 0,-1 0,1 1,0-1,-1 0,1 1,-1-1,1 1,-1 0,0-1,1 1,-1 0,0 0,0 0,0 0,-25 103,21-99,0 0,0 0,0 0,1 0,0 1,0-1,0 1,1-1,0 1,0 0,1-1,0 1,0 0,1 0,0-1,0 1,0 0,1-1,0 1,0-1,0 0,4 6,5 1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15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 1,'0'0</inkml:trace>
  <inkml:trace contextRef="#ctx0" brushRef="#br0" timeOffset="1083.397">12 85,'5'0,"1"5,0 6,-5 2,-4 2,-1 5,0 3,1 3,0 1,-3-3,-1-7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0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0,'9'34,"4"11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05:22.0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592 142,'0'-2,"0"1,0 0,0 0,-1-1,1 1,0 0,-1 0,1-1,-1 1,1 0,-1 0,1 0,-1 0,0 0,0 0,0 0,1 0,-1 0,0 0,0 1,0-1,0 0,0 0,-1 1,1-1,0 1,0-1,0 1,0 0,-1-1,1 1,0 0,0 0,-1 0,1 0,0 0,-1 0,1 0,0 0,0 0,-1 1,1-1,0 0,0 1,0-1,0 1,-1 0,1-1,0 1,0 0,0-1,0 1,0 0,0 0,-8 155,11-107,-8 128,-7-1,-8 0,-7-1,-9-1,-25 62,-54 132,-32 124,61-136,84-345,1-9,1-1,0 1,0 0,-1 0,1 0,1 0,-1 0,0 0,0 0,1 0,-1 1,1-1,0 0,-1 0,1 0,0 1,0-1,1 0,-1 0,0 1,1-1,-1 0,1 0,0 0,0 0,0 0,0 0,0 0,0 0,0 0,1-1,-1 1,1 0,-1-1,1 1,0-1,-1 1,1-1,0 0,0 0,0 0,0 0,168-9,-90 10,0 3,0 4,1 3,91 11,268 9,-270-24,397 7,581-65,-985 45,1265-9,1202 35,-1770-24,210 3,-273-30,-365 32,-412 0,-17-1,1 0,-1 0,1 0,0-1,-1 0,1 1,0-1,-1-1,1 1,0-1,-1 1,1-1,-1 0,1 0,-1 0,1-1,-1 1,0-1,0 0,0 0,0 0,0 0,0-1,0 1,-1-1,1 0,-1 1,2-4,6-14,-1-1,0-1,-2 0,0 0,-2 0,0-6,6-20,100-449,2-84,-26-61,-83 584,-3 34,0-1,1 1,1-1,2 1,0 0,2 0,0 1,2 0,2-3,22-32,63-141,-94 197,-1 0,0 0,0 0,0 0,0-1,0 1,0 0,-1-1,1 1,-1 0,0-1,0 1,0 0,0-1,0 1,0-1,0 1,-1 0,1-1,-1 1,0 0,0 0,0-1,0 1,0 0,0 0,0 0,-1 0,1 0,-1 1,1-1,-1 0,0 1,0-1,0 1,0-1,0 1,0 0,0 0,0 0,0 0,-1 0,1 1,0-1,-2 0,-265 2,-36-25,-499 9,-416-19,255 12,-377 7,544 12,-446-24,499 16,-320-7,498 49,260-32,140 28,-284-27,282 27,167-27,0 0,0 0,0 1,0-1,0 0,1 1,-1-1,0 1,0 0,0 0,0 0,1 0,-1 0,0 0,1 0,-1 0,1 1,-1-1,1 1,0-1,-1 1,1-1,0 1,0 0,0-1,1 1,-1 0,0 0,0 0,1 0,0 0,-1 0,1 0,0 0,0 0,0 0,3 13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1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140 0,'-19'20,"-11"15,-1 7,5 1,7-2,7-3,10-9,10-8,9-8,6-6,4-5,2-7,1-3,1-5,-6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6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0,'5'15,"6"4,1-1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7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4.0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57 1,'4'43,"3"33,-1 9,-2 0,0-10,-2-14,-1-6,4-9,2-7,-1-5,-1-4,-2-2,-1-1,-1 0,-1-1,0-3</inkml:trace>
  <inkml:trace contextRef="#ctx0" brushRef="#br0" timeOffset="3164.577">0 339,'5'0,"6"0,6 0,5 0,4 0,-3-5,0-1,0 0,2 1,-4-3,-1-1,-3 2</inkml:trace>
  <inkml:trace contextRef="#ctx0" brushRef="#br0" timeOffset="3882.083">282 395,'8'51,"27"75,-34-124,0 0,0 0,0-1,0 1,1 0,-1-1,1 1,0-1,-1 0,1 1,0-1,0 0,0 0,-1 0,1 0,0 0,0-1,1 1,-1 0,0-1,0 0,0 1,0-1,0 0,0 0,1 0,-1-1,0 1,0 0,0-1,0 1,0-1,0 0,0 0,0 0,0 0,0 0,0 0,-1 0,1-1,0 1,-1-1,2-1,66-72,-21 5,-47 70,0 0,0 0,0 0,0 0,-1 0,1 0,0 0,0 0,0 1,0-1,-1 0,1 1,0-1,0 0,0 1,-1-1,1 1,0-1,-1 1,1 0,0-1,-1 1,1 0,-1-1,1 1,-1 0,1 0,-1-1,0 1,1 0,-1 0,0 0,0-1,1 1,-1 0,0 0,0 0,0 0,0 0,0 0,0-1,0 1,0 0,-1 0,1 0,0 0,-1 0,1-1,0 1,-1 0,1 0,-1-1,1 1,-1 0,0 0,1 2,-16 166,10-134,1 1,2-1,2 1,1 0,3 16,2-15,2 6,-1 0,-3 0,-1 1,-2-1,-3 0,-3 18,3-42,2-8,0 0,0 0,-1 0,-1 0,0-1,0 1,-1-1,0 1,-1-1,-1-1,1 1,-1-1,-1 0,0 0,0-1,0 1,-2-1,7-7,0 1,-1 0,0-1,1 0,-1 0,0 1,1-2,-1 1,0 0,0 0,0-1,0 0,0 0,1 1,-1-2,0 1,0 0,0-1,0 1,0-1,0 0,1 0,-1 0,0 0,1 0,-1 0,1-1,-1 0,1 1,0-1,-1 0,1 0,0 0,0 0,1-1,-1 1,0-1,-3-4,0-1,1 1,0-1,0 0,0-1,1 1,1-1,-1 1,2-1,-1 0,0-6,3 3,1 1,0-1,0 0,1 1,1 0,0 0,0 0,1 0,1 0,-1 1,2 0,-1 1,2-1,-1 1,1 0,0 1,1 0,0 0,0 1,1 0,0 1,0 0,1 0,-1 1,1 1,0 0,1 0,-1 1,0 0,2 1,12-4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5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0,'0'17,"0"731,1-748,-1-1,1 1,-1 0,0 0,1-1,-1 1,1 0,-1 0,1-1,-1 1,1 0,-1 0,1 0,-1 0,1 0,-1 0,1 0,-1 0,1 0,-1 0,1 0,-1 0,1 0,-1 0,1 1,-1-1,1 0,-1 0,1 0,-1 1,1-1,-1 0,0 1,1-1,-1 0,0 1,1-1,4-18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44.9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504 51,'0'-2,"0"0,0 0,0 0,-1 0,1 0,-1 0,1 0,-1 0,0 0,1 0,-1 0,0 0,0 0,-1 0,1 1,0-1,0 1,-1-1,1 1,-1-1,1 1,-1 0,0-1,0 1,1 0,-1 0,0 1,0-1,0 0,0 1,0-1,0 1,0-1,0 1,0 0,0 0,-1 0,1 0,0 0,0 0,0 1,0-1,0 1,0 0,-94 29,73-21,0 2,0 1,1 1,0 0,2 2,-1 0,2 2,0 0,1 1,1 1,0 0,2 2,0 0,1 0,2 1,0 1,1 0,1 1,1 0,8-18,1 0,0 1,-1-1,2 0,-1 0,1 0,0 0,0 0,1 0,0 0,0 0,0 0,1 0,-1-1,2 0,-1 1,0-1,1 0,0-1,0 1,1-1,-1 1,1-1,0 0,0-1,0 0,0 1,1-1,-1-1,1 1,0-1,0 0,0-1,0 1,0-1,0 0,0-1,2 1,22 3,-1-1,1-2,0-1,0-1,-1-1,18-4,4-12,-33 6</inkml:trace>
  <inkml:trace contextRef="#ctx0" brushRef="#br0" timeOffset="314.693">532 277,'-44'5,"-18"1,-4 0,5-1,7-2,18-1,16 4,15 1,9-1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46.65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76,'29'-10,"19"-2,6-1,-1-1,-5 0,-6 4,-5 7,-9 5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46.97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57,'24'0,"18"-5,6-1,0 0,-4 1,-4 2,-9-4,-5-1,-2 2,0 1,0 1,-4 2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50.16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57,'5'0,"6"0,6 0,0-5,3-1,2 0,2 1,2 2,1 1,1 0,-4-3,-2-1,1 0,0 2,2 1,1 1,-3 1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58:51.1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0 315,'13'4,"1"0,-1 0,1-2,0 1,-1-2,1 0,0 0,0-2,0 1,0-2,0 0,-1 0,1-2,-1 1,1-2,-1 0,-1 0,1-1,-1-1,0 0,0-1,-1 0,0-1,0 0,7-9,-7 8,-1 0,0-1,-1 0,0-1,0 0,-1 0,-1-1,0 0,-1 0,-1-1,0 0,0 0,-1-1,-5 12,1 0,0 0,-1 1,0-1,0 0,0 1,0-1,0 1,0-1,-1 1,1 0,-1-1,1 1,-1 0,0 0,0 0,0 0,0 1,0-1,-1 0,1 1,0-1,-1 1,1 0,-1 0,0 0,1 0,-1 1,0-1,1 1,-1-1,0 1,0 0,1 0,-1 0,0 0,0 1,1-1,-1 1,0 0,1-1,-1 1,1 0,-1 1,1-1,-1 0,1 1,0-1,-2 2,-19 12,0 1,0 1,2 1,0 1,1 0,1 2,-6 10,17-23,0 0,0 1,1 0,1 1,0 0,0 0,0 0,2 0,-1 1,1 0,1 0,0 0,0 0,1 0,1 1,0-1,0 1,1-1,1 1,0-1,0 1,2 3,2-8,0 0,0 0,1-1,0 0,0 0,0-1,1 0,0 0,0 0,0-1,1 0,-1 0,1-1,0 0,0 0,6 0,20 11,-14-7,-1-1,1-1,0-1,0 0,0-2,1 0,-1-1,0-2,1 0,11-2,74-34,-91 29</inkml:trace>
  <inkml:trace contextRef="#ctx0" brushRef="#br0" timeOffset="337.589">1242 61,'-38'7,"1"3,1 1,0 2,0 1,1 1,1 3,1 0,0 2,-18 16,46-32,0 0,0-1,0 2,1-1,-1 0,1 1,0 0,1 0,-1 0,1 1,0-1,0 1,1-1,0 1,0 0,0 0,1 0,-1 0,1 1,1-1,-1 0,1 0,1 0,-1 1,1-1,0 0,0 0,0 0,1 0,0 0,1 0,-1-1,1 1,0-1,0 1,1-1,-1 0,1 0,0-1,1 1,-1-1,1 0,0 0,0 0,3 1,8 1,0-2,0 1,0-2,0 0,0-1,1-1,-1 0,1-2,-1 1,1-2,0 0,-1-2,1 0,-1-1,-1-1,1-1,-1 0,0 0,6-6,-14 10,30-22,-24 12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1.1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237 73,'26'-45,"-25"45,-1-1,0 0,1 0,-1 1,0-1,0 0,0 0,0 0,0 0,0 1,0-1,0 0,0 0,0 0,0 0,0 1,-1-1,1 0,0 0,0 1,-1-1,1 0,-1 0,1 1,-1-1,1 0,-1 1,1-1,-1 1,0-1,1 1,-1-1,0 1,1-1,-1 1,0-1,0 1,1 0,-1 0,0-1,0 1,0 0,0 0,1 0,-1 0,0 0,0 0,0 0,0 0,1 0,-1 0,0 1,0-1,0 0,1 0,-1 1,0-1,-11 4,0 1,1 0,-1 0,1 1,0 1,1 0,0 0,0 1,0 0,1 1,0 0,-4 7,5-9,0 1,0-1,1 2,0-1,0 1,1 0,0 0,1 1,0 0,1 0,0 0,0 0,1 1,0-1,1 1,0 0,1 3,-1-7,0 0,1 0,0 0,1 0,0 0,0 0,0 0,1 0,0 1,0-1,1-1,0 1,0 0,1 0,0-1,0 1,0-1,1 0,0 0,0 0,0-1,1 1,0-1,0 0,0 0,1-1,0 0,0 0,0 0,0 0,6 1,-1-2,0-1,1 0,0-1,-1 0,1-1,-1-1,1 0,0 0,-1-1,0 0,1-1,-1 0,0-1,0-1,-1 1,1-2,-1 1,0-1,-1-1,1 0,-1 0,-1-1,3-3,0-3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0,'-40'9,"0"2,1 2,0 1,1 2,1 2,0 1,2 2,-33 25,56-37,1 2,0 0,1 0,0 1,1 0,0 1,1-1,1 2,-3 6,7-16,2 1,-1-1,0 0,1 1,0 0,0-1,0 1,1 0,0 0,-1-1,2 1,-1 0,0-1,1 1,0 0,0-1,1 1,-1 0,1-1,0 0,0 1,0-1,1 0,-1 0,1-1,0 1,0 0,1-1,-1 0,1 1,2 0,1-1,0-1,0 0,1-1,-1 1,1-1,-1-1,1 1,-1-2,1 1,-1-1,1 0,-1 0,1-1,-1 0,0 0,0-1,0 0,0 0,0 0,-1-1,0 0,1-1,-6 5,27-17,0-1,-1-1,-1-1,0-1,11-14,93-71,-129 104,1 1,0-1,0 1,-1-1,1 1,0 0,0 0,0 0,1 0,-1 0,0 0,0 0,0 1,1-1,-1 1,0 0,0-1,1 1,-1 0,0 0,1 1,-1-1,0 0,1 1,-1 0,0-1,0 1,0 0,0 0,0 0,0 0,0 0,0 1,0-1,0 1,0-1,-1 1,1 0,-1-1,1 1,-1 0,0 0,0 0,0 0,0 0,0 1,56 113,-40-98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0,'29'5,"19"1,6 0,-1-1,-5-2,-6 0,-5-2,-4-1,-8-5,-3-1,-10 0,-8 1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0,'33'5,"31"2,9-1,-3-1,-9-2,-14-5,-11-4,-7 1,-8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112 170,'25'0,"11"0,6 0,0 0,-7 5,-5 1,-2 0,-2-1,0-2,0 4,1 1,0-2,-4-1</inkml:trace>
  <inkml:trace contextRef="#ctx0" brushRef="#br0" timeOffset="294.914">0 452,'44'0,"32"-5,14-1,-4-5,-12-1,-13 3,-13 2,-9 2,-12 2</inkml:trace>
  <inkml:trace contextRef="#ctx0" brushRef="#br0" timeOffset="711.458">339 0,'244'196,"-242"-194,2 1,1-1,-1 1,-1 0,1 1,0-1,-1 1,0-1,0 1,0 0,0 1,-1-1,1 0,-1 1,0-1,0 1,-1-1,1 1,-1 0,0 0,-1 0,1 0,-1 0,0 0,0-1,0 1,-1 0,0 0,0 0,0 0,0 0,-1-1,0 1,0-1,-103 91,66-66,-59 48,86-59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6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12 170,'-2'-2,"1"1,0 0,0-1,0 1,1 0,-1-1,0 1,0-1,1 0,-1 1,1-1,0 1,-1-1,1 0,0 1,0-1,0 0,0 1,0-1,0 0,0 1,1-1,-1 0,1 1,-1-1,1 1,0-1,-1 0,1 1,0 0,0-1,0 1,0 0,0-1,1 1,-1 0,0 0,0 0,1 0,-1 0,1 0,64-42,-61 41,13-8,1 0,1 2,-1 0,1 2,1 0,-1 1,1 1,0 0,3 2,-21 1,1 1,-1 0,0 0,0 0,0 1,0-1,0 1,0 0,0-1,0 1,0 1,0-1,0 0,0 1,0-1,-1 1,1 0,-1 0,1 0,-1 0,0 0,0 1,0-1,0 1,0-1,-1 1,1 0,-1 0,1 0,-1 0,0 0,0 0,0 0,-1 0,1 0,-1 0,0 0,0 0,0 0,0 1,-1 1,-5 20,-1 0,-2-1,0 0,-2 0,0-1,-2-1,0 0,-2 0,0-2,-1 0,-13 12,2 2,10-13,-7 7,1 1,2 1,1 1,1 1,1 1,2 0,-1 9,15-39,1 0,0 0,-1 0,1 0,1 0,-1 1,0-1,1 0,0 1,0-1,0 0,0 1,0-1,1 0,-1 1,1-1,0 0,0 0,0 0,1 0,-1 0,1 0,-1 0,1 0,0 0,0-1,0 1,1-1,-1 1,0-1,1 0,0 0,0 0,-1 0,1-1,0 1,0-1,0 0,1 0,1 1,9 0,0 0,0-2,0 1,0-2,0 0,0 0,0-2,0 1,-1-2,1 0,-1-1,0 0,0 0,0-2,-1 0,0 0,9-7,-7 3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1,'-5'24,"9"3,2-3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403 1,'-46'36,"2"2,1 2,2 1,2 3,2 1,2 2,-7 15,31-45,1 1,0 0,2 1,0 0,1 0,0 1,2 0,-1 8,4-20,1 0,1 1,-1-1,1 0,1 0,0 0,0 0,0 1,1-1,0-1,1 1,0 0,0-1,0 1,1-1,0 0,1 0,-1 0,1-1,1 1,-1-1,2 0,5 2,0 0,1-1,0-1,0 0,1-1,0 0,0-1,0-1,0 0,1 0,-1-2,1 0,0-1,-1 0,1-1,-1 0,1-2,-1 0,0 0,0-1,0-1,0 0,-1-1,0 0,9-7,-17 12,0-1,0 0,0-1,0 1,-1-1,1 1,-1-2,0 1,0 0,0-1,0 0,0 1,-1-1,0-1,0 1,0-1,0 1,-1-1,1 0,-1 0,-1 0,1 0,-1 0,1 0,-2 0,1 0,0-1,-1 1,0 0,0-1,-1 1,0 0,1 0,-2-1,1 1,-1 0,1 0,-1 0,-1 0,1 1,-1-1,0 1,0-1,-2-1,-6-1,0 1,-1 0,0 1,0 0,0 1,0 0,-1 1,0 1,1 0,-1 0,0 1,0 1,0 0,0 1,0 1,0 0,1 0,-1 1,-2 2,-4 1,0 1,1 0,0 2,0 0,1 1,-14 10,13-5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1.6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0 251,'11'-4,"32"-10,-2-2,0-2,-2-2,0-1,23-18,-58 37,0 0,-1 0,1 0,0-1,-1 0,0 1,0-1,1 0,-2-1,1 1,0 0,-1-1,1 0,-1 1,0-1,0 0,-1 0,1 0,-1-1,0 1,0 0,0 0,-1-1,1 1,-1 0,0-1,0 1,-1-4,-4 6,-1 0,1 0,0 0,0 1,-1 0,1 0,-1 0,1 1,-1 0,1 0,-1 0,1 1,-1 0,1 0,0 0,-1 1,1-1,0 1,0 1,0-1,0 1,1 0,-4 2,-5 1,1 1,0 0,1 1,0 0,0 1,0 0,2 0,-1 1,1 1,0 0,1 0,0 0,1 1,1 1,0-1,0 1,1 0,-1 4,5-14,0 1,0-1,0 1,0-1,1 1,-1 0,1-1,0 1,0 0,0-1,1 1,-1 0,1-1,0 1,0-1,0 1,0-1,1 1,-1-1,1 0,0 0,0 0,0 0,0 0,1 0,-1 0,1-1,0 1,0-1,0 0,0 0,0 0,0 0,0-1,1 1,1 0,13 4,-1 0,1-2,0 0,1-1,-1-1,0 0,1-2,-1 0,1-1,-1-1,13-2,91-25,-102 21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28 247,'56'-22,"156"-32,-212 54,68-9,-66 8,0 1,0 0,0 0,0 0,0 0,-1 0,1 1,0-1,0 1,0-1,-1 1,1-1,0 1,0 0,-1 0,1 0,-1 0,1 0,-1 0,1 1,-1-1,0 0,0 1,1-1,-1 1,0-1,0 1,0-1,-1 1,1 0,0 0,-1-1,1 3,-1 12,-1-1,0 1,-1 0,-1-1,0 0,-1 0,-1 0,-1 0,0 0,0-1,-2 0,-1 2,-17 38,20-39,-16 35,1 1,3 1,2 0,-5 38,18-66</inkml:trace>
  <inkml:trace contextRef="#ctx0" brushRef="#br0" timeOffset="252.187">0 557,'34'0,"34"-5,16-1,-1 0,-6 1,-11 2,-7 1,-9 0,-13 2</inkml:trace>
  <inkml:trace contextRef="#ctx0" brushRef="#br0" timeOffset="499.705">1101 388,'-15'39,"-9"16,-5 0,1-4,2-12,0-13,0-4,-1-8,-1-5,1-4,3-4</inkml:trace>
  <inkml:trace contextRef="#ctx0" brushRef="#br0" timeOffset="701.485">705 529,'34'5,"20"6,6 6,-2 1,-7-4,-6 1,-7-1,-5 0,-3-1,-2-3,-1-3,-5-8,-6-9,-6-2</inkml:trace>
  <inkml:trace contextRef="#ctx0" brushRef="#br0" timeOffset="900.562">931 247,'-9'43,"-4"34,5 8,5-6,7-10,3-14,5-15,5-9,0-7,2-6,-2-1,0-4,-2-5</inkml:trace>
  <inkml:trace contextRef="#ctx0" brushRef="#br0" timeOffset="1563.479">1523 388,'-28'39,"-15"26,0 8,7-5,10-8,10-10,7-13</inkml:trace>
  <inkml:trace contextRef="#ctx0" brushRef="#br0" timeOffset="1868.73">1806 416,'-28'37,"2"1,1 0,3 2,0 1,3 1,2 1,-1 7,16-46,0-1,0 1,1 0,-1 0,1 0,0 0,0 0,0 0,1 0,-1 0,1 0,0 1,0-1,1 0,-1 0,1 0,0 0,0 0,0 0,1 0,-1 0,1 0,0-1,0 1,0-1,1 1,-1-1,1 0,0 0,0 0,0 0,0 0,2 1,8-2,-1-1,1 0,-1-1,1-1,-1 1,1-2,-1 0,1 0,-1-1,0-1,0 0,0-1,-1 0,1 0,-1-2,-1 1,1-1,-1-1,0 0,-1 0,0-1,1-1,-3 4,0 0,0-1,0 1,-1-1,-1-1,1 1,-1-1,0 0,0 0,-1 0,-1-1,1 0,-1 1,-1-1,1 0,-2 0,1-1,-1 1,0 0,-1-1,0 1,-1 0,0 0,0-1,-1 1,0 0,-1 0,0 0,0 1,-1-1,0 1,-4-6,4 8,0 0,0 1,-1-1,0 1,0 0,0 0,-1 0,0 1,0 0,0 0,0 1,0-1,-1 1,1 1,-1-1,0 1,0 0,0 1,0-1,0 2,0-1,-1 1,1 0,0 0,-6 2,-16 3,4 1</inkml:trace>
  <inkml:trace contextRef="#ctx0" brushRef="#br0" timeOffset="5915.193">2342 49,'-59'-47,"50"46,0 1,1 0,-1 0,0 1,1 0,-1 1,1 0,-1 0,1 1,0 0,0 0,0 1,1 0,-1 0,1 1,0 0,0 0,0 1,1 0,0 0,0 0,1 1,-1 0,1 0,1 0,0 1,0 0,0 1,0-2,1 0,0 0,0 1,1-1,0 1,0 0,1-1,0 1,1 0,0 0,0 0,0 0,1 0,0 1,0-6,-1 0,1 0,-1 0,1 0,0 0,0-1,1 1,-1 0,1 0,-1-1,1 1,0-1,0 1,0-1,0 0,0 0,0 0,1 0,-1 0,1 0,0-1,-1 1,1-1,0 0,0 0,0 0,0 0,0 0,0-1,0 1,0-1,0 0,0 0,0 0,0 0,2-1,13-3,-1-1,0-1,0-1,0 0,-1-1,0-1,-1 0,0-2,0 1,-1-2,-1 0,0 0,0-1,-1-1,-1 0,2-5,28-26,-41 45,0 0,0 1,0-1,1 1,-1-1,0 0,0 1,0-1,0 0,0 1,1-1,-1 0,0 1,0-1,0 0,1 0,-1 1,0-1,0 0,1 0,-1 1,0-1,1 0,-1 0,0 0,1 1,-1-1,0 0,1 0,-1 0,1 0,-1 0,0 0,1 0,-1 0,0 0,1 0,-1 0,1 0,-1 0,0 0,1 0,-1 0,0-1,1 1,-14 38,-28 48,26-59,2 1,0 1,2 0,1 1,2-1,0 3,-19 86,24-97</inkml:trace>
  <inkml:trace contextRef="#ctx0" brushRef="#br0" timeOffset="7151.382">2737 135,'2'1,"1"1,-1 0,0-1,0 1,-1 0,1 0,0 1,-1-1,1 0,-1 1,0-1,1 1,-1-1,0 1,-1-1,1 1,0 0,-1-1,0 1,1 0,-1-1,0 1,0 0,-1 0,1 0,0 2,3 46,-3-1,-2 1,-2-1,-8 36,2-17,-39 186,49-254,-1 1,1-1,0 1,-1 0,1-1,-1 1,1-1,-1 1,0-1,1 1,-1-1,0 1,0-1,0 0,0 0,-1 1,1-1,0 0,0 0,-1 0,1 0,-1 0,1-1,-1 1,1 0,-1 0,-4-7</inkml:trace>
  <inkml:trace contextRef="#ctx0" brushRef="#br0" timeOffset="7515.089">2821 360,'-6'4,"1"1,-1 0,1 0,-1 1,2 0,-1 0,0 0,1 0,1 1,-1 0,1-1,0 1,0 0,1 1,0-1,0 0,1 1,0-1,0 1,1-1,0 1,0 0,1 1,3-4,0-1,1 1,-1-1,1 0,0 0,1-1,-1 0,0 0,1 0,0 0,0-1,0 0,0 0,0 0,0-1,0 0,0 0,1-1,-1 0,0 0,6-1,17 4,7 1,-26-4,-1 0,1 0,0 1,-1 0,1 1,-1 0,1 0,-1 1,0 1,0-1,0 1,-1 1,1 0,-1 0,0 0,-1 1,1 0,5 7,-12-9,0-1,0 1,0 0,-1 0,1-1,-1 1,0 0,0 0,0 0,-1-1,1 1,-1 0,0 0,0-1,0 1,-1-1,1 1,-1-1,0 1,0-1,0 0,0 0,-1 0,1 0,-1-1,0 1,0 0,0-1,0 0,0 0,0 0,-2 0,-30 37,66-43,-18-5</inkml:trace>
  <inkml:trace contextRef="#ctx0" brushRef="#br0" timeOffset="8020.055">3330 783,'134'-196,"-121"175,1 1,1 0,1 1,1 0,1 1,0 1,1 1,1 1,0 1,14-8,-33 22,0-1,0 0,-1 0,1 0,0 1,0-1,0 0,0 1,0-1,0 1,0-1,1 1,-1-1,0 1,0 0,0-1,0 1,1 0,-1 0,0 0,0 0,0 0,0 0,1 1,-1-1,0 0,0 1,0-1,0 0,0 1,0-1,0 1,0 0,0-1,0 1,0 0,0 0,0-1,0 1,0 0,-1 0,1 0,0 0,-1 0,1 0,-1 0,1 0,-1 0,1 1,-1-1,0 0,0 0,1 0,-1 0,0 1,0-1,0 0,0 0,-1 0,1 0,0 1,0-1,-1 0,-18 58,15-52,1 0,0 1,0 0,1 0,0-1,0 1,1 0,0 0,0 1,1-1,0 0,1 6,2-10,-1-1,1 0,0 0,0 0,1 0,-1 0,0-1,1 1,0-1,-1 0,1 0,0-1,0 1,0-1,0 1,1-1,-1-1,0 1,0-1,1 1,-1-1,0 0,0-1,1 1,-1-1,0 0,0 0,0 0,0 0,0-1,0 0,0 0,1 0,141-62,-144 64,0-1,0 1,0 0,0-1,0 1,1 0,-1 0,0 1,0-1,0 0,0 1,0-1,1 1,-1 0,0-1,0 1,0 0,-1 0,1 0,0 1,0-1,0 0,-1 1,1-1,-1 1,1 0,-1-1,0 1,0 0,0 0,0 0,0 0,0 0,0 0,0 0,-1 0,1 0,8 19</inkml:trace>
  <inkml:trace contextRef="#ctx0" brushRef="#br0" timeOffset="8515.191">3104 219,'-14'4,"-15"12,-7 3,-2 3,1 3,1-4,2 1,3 0,6 2,2-4,6 1,5-5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41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36,'-4'-3,"0"-1,0 1,0-1,-1 1,1 1,-1-1,0 1,0-1,0 1,0 1,0-1,-1 1,1 0,0 0,-1 0,1 1,-1 0,1 0,0 1,-1-1,1 1,0 0,-1 0,1 1,0 0,0 0,0 0,0 0,0 1,1 0,-1 0,1 0,0 0,0 1,-2 1,-57 137,-131 314,-6-6,60-111,135-322,0 1,2-1,-1 1,2 1,1-1,0 0,1 0,1 0,1 1,0-1,2 1,-3-14,1 0,0 0,0-1,0 1,1 0,0-1,0 1,0-1,0 0,1 0,-1 0,1 0,0-1,0 1,1-1,-1 0,1-1,-1 1,1-1,0 1,0-2,0 1,0 0,0-1,0 0,1 0,142-1,17-27,-51 24,-1 6,0 4,30 10,-102-13,379 45,-355-45,235 13,104-15,398-71,-286 18,-153 22,0 17,0 14,0 17,24 19,-158-9,226 0,970-70,-1264 29,157-12,91 14,197 39,-528-28,26 2,-1-4,0-5,101-18,-188 21,0 0,-1-1,1-1,-1-1,0 0,0 0,-1-2,0 0,0 0,-1-1,0-1,6-7,-18 17,-1-1,1 0,-1 0,0 1,1-1,-1 0,0 0,0 1,0-1,1 0,-1 0,0 0,0 1,0-1,0 0,0 0,-1 0,1 0,0 1,0-1,0 0,-1 0,1 1,0-1,-1 0,1 0,-1 1,1-1,-1 0,1 1,-1-1,1 1,-1-1,0 1,1-1,-1 1,0-1,0 1,1-1,-1 1,0 0,0 0,1-1,-1 1,0 0,0 0,0 0,1 0,-1 0,0 0,0 0,0 0,0 0,1 0,-1 0,0 1,0-1,1 0,-1 1,0-1,0 0,0 1,-16-5,13 2,0 0,0-1,0 1,1-1,-1 1,0-1,1 0,0-1,0 1,0-1,0 1,1-1,-1 0,1 0,0 0,0 0,0 0,1 0,-1-1,1 1,0-1,1 1,-1-1,1 1,-1-1,2 1,-1-1,0 1,1-3,38-135,-32 122,101-293,23-286,-112 474,-76 139,34-11,1-1,-1 0,0-2,1 0,-1-2,0-1,-21-5,35 7,-88-9,-1 4,-95 7,74 1,-1236-1,544 27,-796-65,1539 32,-1305-67,601 62,-32-8,227-9,235 0,222 17,41 1,0 4,-1 4,-59 6,83 2,7 0,-1-3,1-1,-1-3,-7-2,-11-25,63 24,0 0,1 0,-1 0,0 1,0-1,-1 1,1 1,0-1,-1 1,1 0,-1 0,1 1,-1-1,1 1,-1 0,0 1,-11 3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2.0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1 314,'11'-6,"1"0,-1-1,-1 0,1-1,-1 0,0-1,-1 0,0 0,6-8,-11 13,149-180,-119 145,-39 51,1-5,0-1,0 1,1 0,-1 0,2 1,-1-1,1 1,0-1,0 1,1 0,0 0,1-1,0 1,0 0,0 0,1 0,0 0,1-1,0 1,0 0,1-1,-1 0,2 0,-1 1,1-2,0 1,0-2,0-1,1 0,-1-1,1 1,0-1,0 0,0 0,0 0,0-1,1 0,-1 0,1 0,0 0,0-1,-1 0,1-1,0 1,0-1,0 0,0 0,0-1,-1 0,1 0,0 0,0-1,-1 0,1 0,-1 0,5-3,2-1,-1-1,1 0,-1-1,-1 0,0-1,0 0,0 0,-1-1,-1 0,1-1,-2 0,6-10,0-5,-3 3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2.3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0,'0'39,"0"26,0 8,0-4,0-9,0-10,0-9,0-6,5-5,1-2,0-1,-1-1,3 1,1-1,-2 2,-1-1,-3 1,-1-4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0,'-40'9,"0"2,1 2,0 1,1 2,1 2,0 1,2 2,-33 25,56-37,1 2,0 0,1 0,0 1,1 0,0 1,1-1,1 2,-3 6,7-16,2 1,-1-1,0 0,1 1,0 0,0-1,0 1,1 0,0 0,-1-1,2 1,-1 0,0-1,1 1,0 0,0-1,1 1,-1 0,1-1,0 0,0 1,0-1,1 0,-1 0,1-1,0 1,0 0,1-1,-1 0,1 1,2 0,1-1,0-1,0 0,1-1,-1 1,1-1,-1-1,1 1,-1-2,1 1,-1-1,1 0,-1 0,1-1,-1 0,0 0,0-1,0 0,0 0,0 0,-1-1,0 0,1-1,-6 5,27-17,0-1,-1-1,-1-1,0-1,11-14,93-71,-129 104,1 1,0-1,0 1,-1-1,1 1,0 0,0 0,0 0,1 0,-1 0,0 0,0 0,0 1,1-1,-1 1,0 0,0-1,1 1,-1 0,0 0,1 1,-1-1,0 0,1 1,-1 0,0-1,0 1,0 0,0 0,0 0,0 0,0 0,0 1,0-1,0 1,0-1,-1 1,1 0,-1-1,1 1,-1 0,0 0,0 0,0 0,0 0,0 1,56 113,-40-98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2.56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76,'43'-9,"34"-4,8 1,-5 2,-12 3,-12-2,-12 0,-12 3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0,'29'5,"19"1,6 0,-1-1,-5-2,-6 0,-5-2,-4-1,-8-5,-3-1,-10 0,-8 1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0,'33'5,"31"2,9-1,-3-1,-9-2,-14-5,-11-4,-7 1,-8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112 170,'25'0,"11"0,6 0,0 0,-7 5,-5 1,-2 0,-2-1,0-2,0 4,1 1,0-2,-4-1</inkml:trace>
  <inkml:trace contextRef="#ctx0" brushRef="#br0" timeOffset="294.914">0 452,'44'0,"32"-5,14-1,-4-5,-12-1,-13 3,-13 2,-9 2,-12 2</inkml:trace>
  <inkml:trace contextRef="#ctx0" brushRef="#br0" timeOffset="711.458">339 0,'244'196,"-242"-194,2 1,1-1,-1 1,-1 0,1 1,0-1,-1 1,0-1,0 1,0 0,0 1,-1-1,1 0,-1 1,0-1,0 1,-1-1,1 1,-1 0,0 0,-1 0,1 0,-1 0,0 0,0-1,0 1,-1 0,0 0,0 0,0 0,0 0,-1-1,0 1,0-1,-103 91,66-66,-59 48,86-59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6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12 170,'-2'-2,"1"1,0 0,0-1,0 1,1 0,-1-1,0 1,0-1,1 0,-1 1,1-1,0 1,-1-1,1 0,0 1,0-1,0 0,0 1,0-1,0 0,0 1,1-1,-1 0,1 1,-1-1,1 1,0-1,-1 0,1 1,0 0,0-1,0 1,0 0,0-1,1 1,-1 0,0 0,0 0,1 0,-1 0,1 0,64-42,-61 41,13-8,1 0,1 2,-1 0,1 2,1 0,-1 1,1 1,0 0,3 2,-21 1,1 1,-1 0,0 0,0 0,0 1,0-1,0 1,0 0,0-1,0 1,0 1,0-1,0 0,0 1,0-1,-1 1,1 0,-1 0,1 0,-1 0,0 0,0 1,0-1,0 1,0-1,-1 1,1 0,-1 0,1 0,-1 0,0 0,0 0,0 0,-1 0,1 0,-1 0,0 0,0 0,0 0,0 1,-1 1,-5 20,-1 0,-2-1,0 0,-2 0,0-1,-2-1,0 0,-2 0,0-2,-1 0,-13 12,2 2,10-13,-7 7,1 1,2 1,1 1,1 1,1 1,2 0,-1 9,15-39,1 0,0 0,-1 0,1 0,1 0,-1 1,0-1,1 0,0 1,0-1,0 0,0 1,0-1,1 0,-1 1,1-1,0 0,0 0,0 0,1 0,-1 0,1 0,-1 0,1 0,0 0,0-1,0 1,1-1,-1 1,0-1,1 0,0 0,0 0,-1 0,1-1,0 1,0-1,0 0,1 0,1 1,9 0,0 0,0-2,0 1,0-2,0 0,0 0,0-2,0 1,-1-2,1 0,-1-1,0 0,0 0,0-2,-1 0,0 0,9-7,-7 3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1,'-5'24,"9"3,2-3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403 1,'-46'36,"2"2,1 2,2 1,2 3,2 1,2 2,-7 15,31-45,1 1,0 0,2 1,0 0,1 0,0 1,2 0,-1 8,4-20,1 0,1 1,-1-1,1 0,1 0,0 0,0 0,0 1,1-1,0-1,1 1,0 0,0-1,0 1,1-1,0 0,1 0,-1 0,1-1,1 1,-1-1,2 0,5 2,0 0,1-1,0-1,0 0,1-1,0 0,0-1,0-1,0 0,1 0,-1-2,1 0,0-1,-1 0,1-1,-1 0,1-2,-1 0,0 0,0-1,0-1,0 0,-1-1,0 0,9-7,-17 12,0-1,0 0,0-1,0 1,-1-1,1 1,-1-2,0 1,0 0,0-1,0 0,0 1,-1-1,0-1,0 1,0-1,0 1,-1-1,1 0,-1 0,-1 0,1 0,-1 0,1 0,-2 0,1 0,0-1,-1 1,0 0,0-1,-1 1,0 0,1 0,-2-1,1 1,-1 0,1 0,-1 0,-1 0,1 1,-1-1,0 1,0-1,-2-1,-6-1,0 1,-1 0,0 1,0 0,0 1,0 0,-1 1,0 1,1 0,-1 0,0 1,0 1,0 0,0 1,0 1,0 0,1 0,-1 1,-2 2,-4 1,0 1,1 0,0 2,0 0,1 1,-14 10,13-5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28 247,'56'-22,"156"-32,-212 54,68-9,-66 8,0 1,0 0,0 0,0 0,0 0,-1 0,1 1,0-1,0 1,0-1,-1 1,1-1,0 1,0 0,-1 0,1 0,-1 0,1 0,-1 0,1 1,-1-1,0 0,0 1,1-1,-1 1,0-1,0 1,0-1,-1 1,1 0,0 0,-1-1,1 3,-1 12,-1-1,0 1,-1 0,-1-1,0 0,-1 0,-1 0,-1 0,0 0,0-1,-2 0,-1 2,-17 38,20-39,-16 35,1 1,3 1,2 0,-5 38,18-66</inkml:trace>
  <inkml:trace contextRef="#ctx0" brushRef="#br0" timeOffset="252.187">0 557,'34'0,"34"-5,16-1,-1 0,-6 1,-11 2,-7 1,-9 0,-13 2</inkml:trace>
  <inkml:trace contextRef="#ctx0" brushRef="#br0" timeOffset="499.705">1101 388,'-15'39,"-9"16,-5 0,1-4,2-12,0-13,0-4,-1-8,-1-5,1-4,3-4</inkml:trace>
  <inkml:trace contextRef="#ctx0" brushRef="#br0" timeOffset="701.485">705 529,'34'5,"20"6,6 6,-2 1,-7-4,-6 1,-7-1,-5 0,-3-1,-2-3,-1-3,-5-8,-6-9,-6-2</inkml:trace>
  <inkml:trace contextRef="#ctx0" brushRef="#br0" timeOffset="900.562">931 247,'-9'43,"-4"34,5 8,5-6,7-10,3-14,5-15,5-9,0-7,2-6,-2-1,0-4,-2-5</inkml:trace>
  <inkml:trace contextRef="#ctx0" brushRef="#br0" timeOffset="1563.479">1523 388,'-28'39,"-15"26,0 8,7-5,10-8,10-10,7-13</inkml:trace>
  <inkml:trace contextRef="#ctx0" brushRef="#br0" timeOffset="1868.73">1806 416,'-28'37,"2"1,1 0,3 2,0 1,3 1,2 1,-1 7,16-46,0-1,0 1,1 0,-1 0,1 0,0 0,0 0,0 0,1 0,-1 0,1 0,0 1,0-1,1 0,-1 0,1 0,0 0,0 0,0 0,1 0,-1 0,1 0,0-1,0 1,0-1,1 1,-1-1,1 0,0 0,0 0,0 0,0 0,2 1,8-2,-1-1,1 0,-1-1,1-1,-1 1,1-2,-1 0,1 0,-1-1,0-1,0 0,0-1,-1 0,1 0,-1-2,-1 1,1-1,-1-1,0 0,-1 0,0-1,1-1,-3 4,0 0,0-1,0 1,-1-1,-1-1,1 1,-1-1,0 0,0 0,-1 0,-1-1,1 0,-1 1,-1-1,1 0,-2 0,1-1,-1 1,0 0,-1-1,0 1,-1 0,0 0,0-1,-1 1,0 0,-1 0,0 0,0 1,-1-1,0 1,-4-6,4 8,0 0,0 1,-1-1,0 1,0 0,0 0,-1 0,0 1,0 0,0 0,0 1,0-1,-1 1,1 1,-1-1,0 1,0 0,0 1,0-1,0 2,0-1,-1 1,1 0,0 0,-6 2,-16 3,4 1</inkml:trace>
  <inkml:trace contextRef="#ctx0" brushRef="#br0" timeOffset="5915.193">2342 49,'-59'-47,"50"46,0 1,1 0,-1 0,0 1,1 0,-1 1,1 0,-1 0,1 1,0 0,0 0,0 1,1 0,-1 0,1 1,0 0,0 0,0 1,1 0,0 0,0 0,1 1,-1 0,1 0,1 0,0 1,0 0,0 1,0-2,1 0,0 0,0 1,1-1,0 1,0 0,1-1,0 1,1 0,0 0,0 0,0 0,1 0,0 1,0-6,-1 0,1 0,-1 0,1 0,0 0,0-1,1 1,-1 0,1 0,-1-1,1 1,0-1,0 1,0-1,0 0,0 0,0 0,1 0,-1 0,1 0,0-1,-1 1,1-1,0 0,0 0,0 0,0 0,0 0,0-1,0 1,0-1,0 0,0 0,0 0,0 0,2-1,13-3,-1-1,0-1,0-1,0 0,-1-1,0-1,-1 0,0-2,0 1,-1-2,-1 0,0 0,0-1,-1-1,-1 0,2-5,28-26,-41 45,0 0,0 1,0-1,1 1,-1-1,0 0,0 1,0-1,0 0,0 1,1-1,-1 0,0 1,0-1,0 0,1 0,-1 1,0-1,0 0,1 0,-1 1,0-1,1 0,-1 0,0 0,1 1,-1-1,0 0,1 0,-1 0,1 0,-1 0,0 0,1 0,-1 0,0 0,1 0,-1 0,1 0,-1 0,0 0,1 0,-1 0,0-1,1 1,-14 38,-28 48,26-59,2 1,0 1,2 0,1 1,2-1,0 3,-19 86,24-97</inkml:trace>
  <inkml:trace contextRef="#ctx0" brushRef="#br0" timeOffset="7151.382">2737 135,'2'1,"1"1,-1 0,0-1,0 1,-1 0,1 0,0 1,-1-1,1 0,-1 1,0-1,1 1,-1-1,0 1,-1-1,1 1,0 0,-1-1,0 1,1 0,-1-1,0 1,0 0,-1 0,1 0,0 2,3 46,-3-1,-2 1,-2-1,-8 36,2-17,-39 186,49-254,-1 1,1-1,0 1,-1 0,1-1,-1 1,1-1,-1 1,0-1,1 1,-1-1,0 1,0-1,0 0,0 0,-1 1,1-1,0 0,0 0,-1 0,1 0,-1 0,1-1,-1 1,1 0,-1 0,-4-7</inkml:trace>
  <inkml:trace contextRef="#ctx0" brushRef="#br0" timeOffset="7515.089">2821 360,'-6'4,"1"1,-1 0,1 0,-1 1,2 0,-1 0,0 0,1 0,1 1,-1 0,1-1,0 1,0 0,1 1,0-1,0 0,1 1,0-1,0 1,1-1,0 1,0 0,1 1,3-4,0-1,1 1,-1-1,1 0,0 0,1-1,-1 0,0 0,1 0,0 0,0-1,0 0,0 0,0 0,0-1,0 0,0 0,1-1,-1 0,0 0,6-1,17 4,7 1,-26-4,-1 0,1 0,0 1,-1 0,1 1,-1 0,1 0,-1 1,0 1,0-1,0 1,-1 1,1 0,-1 0,0 0,-1 1,1 0,5 7,-12-9,0-1,0 1,0 0,-1 0,1-1,-1 1,0 0,0 0,0 0,-1-1,1 1,-1 0,0 0,0-1,0 1,-1-1,1 1,-1-1,0 1,0-1,0 0,0 0,-1 0,1 0,-1-1,0 1,0 0,0-1,0 0,0 0,0 0,-2 0,-30 37,66-43,-18-5</inkml:trace>
  <inkml:trace contextRef="#ctx0" brushRef="#br0" timeOffset="8020.055">3330 783,'134'-196,"-121"175,1 1,1 0,1 1,1 0,1 1,0 1,1 1,1 1,0 1,14-8,-33 22,0-1,0 0,-1 0,1 0,0 1,0-1,0 0,0 1,0-1,0 1,0-1,1 1,-1-1,0 1,0 0,0-1,0 1,1 0,-1 0,0 0,0 0,0 0,0 0,1 1,-1-1,0 0,0 1,0-1,0 0,0 1,0-1,0 1,0 0,0-1,0 1,0 0,0 0,0-1,0 1,0 0,-1 0,1 0,0 0,-1 0,1 0,-1 0,1 0,-1 0,1 1,-1-1,0 0,0 0,1 0,-1 0,0 1,0-1,0 0,0 0,-1 0,1 0,0 1,0-1,-1 0,-18 58,15-52,1 0,0 1,0 0,1 0,0-1,0 1,1 0,0 0,0 1,1-1,0 0,1 6,2-10,-1-1,1 0,0 0,0 0,1 0,-1 0,0-1,1 1,0-1,-1 0,1 0,0-1,0 1,0-1,0 1,1-1,-1-1,0 1,0-1,1 1,-1-1,0 0,0-1,1 1,-1-1,0 0,0 0,0 0,0 0,0-1,0 0,0 0,1 0,141-62,-144 64,0-1,0 1,0 0,0-1,0 1,1 0,-1 0,0 1,0-1,0 0,0 1,0-1,1 1,-1 0,0-1,0 1,0 0,-1 0,1 0,0 1,0-1,0 0,-1 1,1-1,-1 1,1 0,-1-1,0 1,0 0,0 0,0 0,0 0,0 0,0 0,0 0,-1 0,1 0,8 19</inkml:trace>
  <inkml:trace contextRef="#ctx0" brushRef="#br0" timeOffset="8515.191">3104 219,'-14'4,"-15"12,-7 3,-2 3,1 3,1-4,2 1,3 0,6 2,2-4,6 1,5-5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41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36,'-4'-3,"0"-1,0 1,0-1,-1 1,1 1,-1-1,0 1,0-1,0 1,0 1,0-1,-1 1,1 0,0 0,-1 0,1 1,-1 0,1 0,0 1,-1-1,1 1,0 0,-1 0,1 1,0 0,0 0,0 0,0 0,0 1,1 0,-1 0,1 0,0 0,0 1,-2 1,-57 137,-131 314,-6-6,60-111,135-322,0 1,2-1,-1 1,2 1,1-1,0 0,1 0,1 0,1 1,0-1,2 1,-3-14,1 0,0 0,0-1,0 1,1 0,0-1,0 1,0-1,0 0,1 0,-1 0,1 0,0-1,0 1,1-1,-1 0,1-1,-1 1,1-1,0 1,0-2,0 1,0 0,0-1,0 0,1 0,142-1,17-27,-51 24,-1 6,0 4,30 10,-102-13,379 45,-355-45,235 13,104-15,398-71,-286 18,-153 22,0 17,0 14,0 17,24 19,-158-9,226 0,970-70,-1264 29,157-12,91 14,197 39,-528-28,26 2,-1-4,0-5,101-18,-188 21,0 0,-1-1,1-1,-1-1,0 0,0 0,-1-2,0 0,0 0,-1-1,0-1,6-7,-18 17,-1-1,1 0,-1 0,0 1,1-1,-1 0,0 0,0 1,0-1,1 0,-1 0,0 0,0 1,0-1,0 0,0 0,-1 0,1 0,0 1,0-1,0 0,-1 0,1 1,0-1,-1 0,1 0,-1 1,1-1,-1 0,1 1,-1-1,1 1,-1-1,0 1,1-1,-1 1,0-1,0 1,1-1,-1 1,0 0,0 0,1-1,-1 1,0 0,0 0,0 0,1 0,-1 0,0 0,0 0,0 0,0 0,1 0,-1 0,0 1,0-1,1 0,-1 1,0-1,0 0,0 1,-16-5,13 2,0 0,0-1,0 1,1-1,-1 1,0-1,1 0,0-1,0 1,0-1,0 1,1-1,-1 0,1 0,0 0,0 0,0 0,1 0,-1-1,1 1,0-1,1 1,-1-1,1 1,-1-1,2 1,-1-1,0 1,1-3,38-135,-32 122,101-293,23-286,-112 474,-76 139,34-11,1-1,-1 0,0-2,1 0,-1-2,0-1,-21-5,35 7,-88-9,-1 4,-95 7,74 1,-1236-1,544 27,-796-65,1539 32,-1305-67,601 62,-32-8,227-9,235 0,222 17,41 1,0 4,-1 4,-59 6,83 2,7 0,-1-3,1-1,-1-3,-7-2,-11-25,63 24,0 0,1 0,-1 0,0 1,0-1,-1 1,1 1,0-1,-1 1,1 0,-1 0,1 1,-1-1,1 1,-1 0,0 1,-11 3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346 338,'-30'5,"1"2,0 2,0 0,1 2,0 1,0 1,18-7,0 0,1 0,-1 1,1 1,1-1,-1 1,1 1,1-1,0 1,0 1,0-1,1 1,1 0,0 1,0-1,1 1,-1 3,1 8,0 1,1-1,1 1,1 0,1 0,1-1,4 19,-3-34,0-1,1 1,0-1,0 1,0-1,1 0,0-1,1 1,-1-1,1 1,0-1,0-1,0 1,1-1,0 0,-1 0,2-1,-1 1,0-1,1-1,-1 1,1-1,0 0,-1-1,1 1,0-1,0-1,0 1,0-1,0-1,0 1,0-1,0 0,0-1,0 0,0 0,-1 0,1-1,2-1,19-14,-1-2,-1 0,-1-2,-1-1,-1 0,0-2,-2-1,-1 0,-2-2,0 0,-2-1,-1-1,-1 0,-2-1,-1 0,-1-1,-2 0,0-10,-3 30,-2 0,0-1,0 1,-1-1,-1 1,0-1,0 0,-2 0,1 0,-2 1,0-1,0 0,-1 1,0 0,-1 0,-1 0,0 0,-1 0,0 1,0 0,-1 0,-1 1,0 0,0 0,-1 1,0 0,-7-4,12 11,1 0,-1 0,0 0,0 1,0-1,0 1,-1 0,1 1,0-1,0 1,0 0,-1 0,1 0,0 0,0 1,-1-1,1 1,0 1,0-1,0 0,0 1,0 0,1 0,-1 0,0 0,1 1,-1-1,1 1,0 0,0 0,-2 2,-4 6,0 1,0-1,1 2,0-1,1 1,0 0,2 1,-4 9,2-5,2 0,0 0,1 0,1 0,1 1,0-1,1 1,1-1,1 1,1-1,0 1,1-1,2 0,-1 0,2 0,0-1,2 0,-1 0,2 0,0-1,1-1,1 1,0-2,4 4,3 2,2-1,-1-1,2-1,0 0,2-2,-1 0,2-2,18 9,-22-15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29 138,'-29'294,"70"-415,-30 94,1 0,1 0,1 1,1 1,1 0,2 1,0 1,1 1,2 1,0 0,4-1,-23 20,0 0,1 0,-1 0,1 1,0-1,-1 0,1 1,0 0,0 0,0 0,0 0,0 0,0 0,0 1,1 0,-1-1,0 1,0 0,0 1,0-1,0 0,0 1,0 0,0 0,0 0,0 0,0 0,0 1,0-1,0 1,-1-1,1 1,-1 0,0 0,1 1,-1-1,0 0,0 1,0-1,0 1,-1 0,1-1,-1 1,0 0,0 0,0 0,0 0,0 0,0 0,-1 0,0 0,1 1,-1 1,-1 4,0 0,0 0,-1 0,0-1,0 1,-1 0,0-1,-1 0,0 0,0 0,-1 0,1 0,-2-1,1 0,-1 0,0-1,-1 0,1 0,-1 0,-1 0,1-1,-1-1,1 1,-2-1,1-1,-8 4,14-7,0 1,-1 0,1 0,0-1,-1 1,1-1,-1 0,1 0,-1 0,1 0,0 0,-1 0,1-1,-1 1,1-1,0 1,-1-1,1 0,0 0,0 0,0 0,0-1,0 1,0-1,0 1,0-1,0 1,1-1,-1 0,1 0,-1 0,1 0,0 0,-1 0,1 0,0-1,-12-88,14 66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1 132,'56'-34,"121"-55,-175 88,0 0,0 0,0 0,1 0,-1 0,0 0,1 1,-1-1,1 1,-1-1,1 1,-1 0,0 0,1 0,-1 1,1-1,-1 0,1 1,-1 0,0-1,1 1,-1 0,0 0,0 0,0 1,0-1,0 0,0 1,0 0,0-1,0 1,-1 0,1 0,-1 0,1 0,-1 0,0 0,0 0,0 0,0 1,0-1,0 0,-1 1,1-1,-1 1,1-1,-1 0,0 1,0-1,0 1,0-1,-1 2,-1 6,0 0,-1 0,0 0,-1 0,0-1,-1 1,0-1,0 0,-1 0,0-1,0 0,-7 6,-17 27,29-39,0 0,-1 0,1 0,0 0,0 1,0-1,1 0,-1 1,0-1,1 0,0 1,-1-1,1 1,0-1,0 1,1-1,-1 0,0 1,1-1,0 1,-1-1,1 0,0 0,0 1,0-1,0 0,1 0,-1 0,1 0,-1 0,2 1,67 51,-39-34,-15-7,-1 0,0 0,-1 1,-1 1,-1 1,0-1,0 2,-2 0,0 0,-1 1,-1 0,-1 0,0 1,-1 0,-1 0,0 8,-5-22,0 1,0-1,-1 1,0-1,0 0,0 1,0-1,-1 0,0 1,0-1,-1 0,1-1,-1 1,0 0,0-1,-1 1,1-1,-1 0,0 0,0-1,0 1,-1-1,1 0,-1 0,0 0,0-1,0 1,0-1,0 0,-1-1,1 1,0-1,-1 0,-18 3,0 0,-1-2,1 0,0-2,-1 0,1-2,0-1,0-1,0-1,-23-7,18 0,30 12,-1 0,1 0,-1 0,0 0,1 0,-1 0,1 0,-1 0,0 0,1 0,-1-1,0 1,1 0,-1 0,0 0,1 0,-1 0,0-1,1 1,-1 0,0 0,1-1,-1 1,0 0,0 0,1-1,-1 1,0 0,0-1,0 1,1 0,-1-1,0 1,0-1,0 1,0 0,0-1,0 1,0 0,0-1,0 1,0-1,0 1,0 0,0-1,0 1,0 0,0-1,0 1,0-1,-1 1,1 0,0-1,0 1,0 0,-1 0,1-1,0 1,0 0,-1-1,1 1,0 0,-1 0,1 0,0-1,-1 1,1 0,0 0,-1 0,16-4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2.8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1 251,'5'15,"1"-1,0-7,-1-9,-1-10,3-7,0-5,0-4,-2-2,-2 0,4 0,0 1,-1-1,-1 1,-2 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0,-10 0,-10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0,-3 0,-8 0,-13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6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13 226,'-13'-4,"17"3,35 4,-1-1,0-3,0 0,0-3,35-7,92-1,-166 12</inkml:trace>
  <inkml:trace contextRef="#ctx0" brushRef="#br0" timeOffset="333.013">267 0,'-10'15,"-3"13,1 8,2 2,3 0,3-3,1-1,3-3,0-1,0-1,1-1,-1 0,0 0,1 0,-1 0,0 0,0-5</inkml:trace>
  <inkml:trace contextRef="#ctx0" brushRef="#br0" timeOffset="762.427">1113 0,'-27'9,"0"0,0 2,0 1,1 1,1 1,1 2,0 0,1 1,0 2,2 0,0 1,1 1,1 1,-9 15,24-32,0 1,0-1,0 1,1 0,-1 0,1 0,1 0,-1 1,1-1,0 0,1 1,0 0,0-1,0 1,1 0,0 0,0 0,0-1,1 1,0 0,1-1,-1 1,1-1,1 1,-1-1,1 0,0 0,0 0,1 0,0 0,0-1,0 0,1 0,-1 0,1 0,1-1,-1 0,0 0,1 0,0-1,5 3,1-2,1-1,1 0,-1-1,0-1,1 0,-1 0,1-2,-1 0,0 0,1-1,-1-1,0 0,0 0,0-2,-1 1,1-2,9-5,7-22,-21 16</inkml:trace>
  <inkml:trace contextRef="#ctx0" brushRef="#br0" timeOffset="1033.272">1113 254,'-33'0,"-21"0,-7 0,4 0,5 0,8 0,6 0,4 0,4 5,7 6,7 2</inkml:trace>
  <inkml:trace contextRef="#ctx0" brushRef="#br0" timeOffset="1981.683">1650 169,'-35'5,"1"1,0 2,1 2,-1 1,-4 3,28-9,-1 0,1 0,-1 1,2 0,-1 0,1 1,0 1,0 0,1 0,0 0,0 1,1 0,0 1,1 0,0 0,0 0,0 3,4-8,1-1,0 0,0 1,0-1,0 1,1 0,0-1,0 1,0-1,0 1,1 0,0-1,0 1,0-1,0 0,1 1,0-1,0 0,0 0,0 0,1 0,-1 0,1-1,0 1,0-1,0 1,1-1,-1 0,1 0,0-1,0 1,0-1,0 0,0 0,0 0,0-1,1 1,-1-1,1 0,-1 0,1-1,-1 1,1-1,2 0,11-2,1 0,-1-2,0 0,0 0,-1-2,1 0,-1-2,0 1,-1-2,0 0,-1-1,1-1,10-10,28-15,75-58,-127 93,-1 0,0 0,1 1,-1-1,1 0,-1 1,1 0,-1-1,1 1,0 0,-1 0,1-1,-1 2,1-1,0 0,-1 0,1 0,-1 1,1-1,-1 0,1 1,-1 0,1-1,-1 1,0 0,1 0,-1 0,0 0,1 0,-1 0,0 0,0 0,0 0,0 1,0-1,0 0,0 1,-1-1,1 1,22 68,-16-43,22 27,-12-34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1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20,'-5'-3,"0"0,0 1,0 0,0 0,0 0,0 1,-1-1,1 1,-1 1,1-1,-1 1,1 0,0 0,-1 0,1 1,-1 0,1 0,0 0,-1 1,1 0,0 0,0 0,0 1,1-1,-1 1,0 0,1 1,0-1,0 1,0 0,0-1,1 2,-1-1,0 2,-11 10,1 1,0 0,1 1,1 1,1 0,1 0,0 1,2 0,0 1,2 0,0 0,1 0,1 1,0 3,4-21,0 0,0 0,0 0,1 0,-1-1,1 1,0 0,0 0,0-1,1 1,-1 0,1-1,0 0,0 1,0-1,1 0,-1 0,1 0,-1 0,1 0,0-1,0 1,0-1,0 0,1 0,-1 0,1 0,-1-1,1 1,0-1,-1 0,1 0,0 0,0-1,0 1,0-1,-1 0,1 0,0 0,0-1,0 1,2-2,15-3,0-1,-1-1,0 0,0-2,-1 0,0-1,0-2,-1 1,-1-2,0 0,-1-2,15-15,151-163,-131 148,-50 46,1 0,-1 1,0-1,0 1,0 0,0-1,0 1,0 0,0-1,-1 1,1 0,0 0,-1 0,0 0,1 0,-1-1,0 1,0 0,0 0,0 0,0 0,-1 0,1 0,-1 0,1-1,-1 1,1 0,-1 0,0 0,-1 1,1 4,-1 2,-1 3,0 1,1 0,1 0,0 1,0-1,2 0,-1 0,2 0,0 0,0 0,5 12,5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0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0,'9'34,"4"11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1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140 0,'-19'20,"-11"15,-1 7,5 1,7-2,7-3,10-9,10-8,9-8,6-6,4-5,2-7,1-3,1-5,-6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0,'-40'9,"0"2,1 2,0 1,1 2,1 2,0 1,2 2,-33 25,56-37,1 2,0 0,1 0,0 1,1 0,0 1,1-1,1 2,-3 6,7-16,2 1,-1-1,0 0,1 1,0 0,0-1,0 1,1 0,0 0,-1-1,2 1,-1 0,0-1,1 1,0 0,0-1,1 1,-1 0,1-1,0 0,0 1,0-1,1 0,-1 0,1-1,0 1,0 0,1-1,-1 0,1 1,2 0,1-1,0-1,0 0,1-1,-1 1,1-1,-1-1,1 1,-1-2,1 1,-1-1,1 0,-1 0,1-1,-1 0,0 0,0-1,0 0,0 0,0 0,-1-1,0 0,1-1,-6 5,27-17,0-1,-1-1,-1-1,0-1,11-14,93-71,-129 104,1 1,0-1,0 1,-1-1,1 1,0 0,0 0,0 0,1 0,-1 0,0 0,0 0,0 1,1-1,-1 1,0 0,0-1,1 1,-1 0,0 0,1 1,-1-1,0 0,1 1,-1 0,0-1,0 1,0 0,0 0,0 0,0 0,0 0,0 1,0-1,0 1,0-1,-1 1,1 0,-1-1,1 1,-1 0,0 0,0 0,0 0,0 0,0 1,56 113,-40-98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0,'29'5,"19"1,6 0,-1-1,-5-2,-6 0,-5-2,-4-1,-8-5,-3-1,-10 0,-8 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0,'33'5,"31"2,9-1,-3-1,-9-2,-14-5,-11-4,-7 1,-8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112 170,'25'0,"11"0,6 0,0 0,-7 5,-5 1,-2 0,-2-1,0-2,0 4,1 1,0-2,-4-1</inkml:trace>
  <inkml:trace contextRef="#ctx0" brushRef="#br0" timeOffset="294.914">0 452,'44'0,"32"-5,14-1,-4-5,-12-1,-13 3,-13 2,-9 2,-12 2</inkml:trace>
  <inkml:trace contextRef="#ctx0" brushRef="#br0" timeOffset="711.458">339 0,'244'196,"-242"-194,2 1,1-1,-1 1,-1 0,1 1,0-1,-1 1,0-1,0 1,0 0,0 1,-1-1,1 0,-1 1,0-1,0 1,-1-1,1 1,-1 0,0 0,-1 0,1 0,-1 0,0 0,0-1,0 1,-1 0,0 0,0 0,0 0,0 0,-1-1,0 1,0-1,-103 91,66-66,-59 48,86-59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6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12 170,'-2'-2,"1"1,0 0,0-1,0 1,1 0,-1-1,0 1,0-1,1 0,-1 1,1-1,0 1,-1-1,1 0,0 1,0-1,0 0,0 1,0-1,0 0,0 1,1-1,-1 0,1 1,-1-1,1 1,0-1,-1 0,1 1,0 0,0-1,0 1,0 0,0-1,1 1,-1 0,0 0,0 0,1 0,-1 0,1 0,64-42,-61 41,13-8,1 0,1 2,-1 0,1 2,1 0,-1 1,1 1,0 0,3 2,-21 1,1 1,-1 0,0 0,0 0,0 1,0-1,0 1,0 0,0-1,0 1,0 1,0-1,0 0,0 1,0-1,-1 1,1 0,-1 0,1 0,-1 0,0 0,0 1,0-1,0 1,0-1,-1 1,1 0,-1 0,1 0,-1 0,0 0,0 0,0 0,-1 0,1 0,-1 0,0 0,0 0,0 0,0 1,-1 1,-5 20,-1 0,-2-1,0 0,-2 0,0-1,-2-1,0 0,-2 0,0-2,-1 0,-13 12,2 2,10-13,-7 7,1 1,2 1,1 1,1 1,1 1,2 0,-1 9,15-39,1 0,0 0,-1 0,1 0,1 0,-1 1,0-1,1 0,0 1,0-1,0 0,0 1,0-1,1 0,-1 1,1-1,0 0,0 0,0 0,1 0,-1 0,1 0,-1 0,1 0,0 0,0-1,0 1,1-1,-1 1,0-1,1 0,0 0,0 0,-1 0,1-1,0 1,0-1,0 0,1 0,1 1,9 0,0 0,0-2,0 1,0-2,0 0,0 0,0-2,0 1,-1-2,1 0,-1-1,0 0,0 0,0-2,-1 0,0 0,9-7,-7 3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1,'-5'24,"9"3,2-3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403 1,'-46'36,"2"2,1 2,2 1,2 3,2 1,2 2,-7 15,31-45,1 1,0 0,2 1,0 0,1 0,0 1,2 0,-1 8,4-20,1 0,1 1,-1-1,1 0,1 0,0 0,0 0,0 1,1-1,0-1,1 1,0 0,0-1,0 1,1-1,0 0,1 0,-1 0,1-1,1 1,-1-1,2 0,5 2,0 0,1-1,0-1,0 0,1-1,0 0,0-1,0-1,0 0,1 0,-1-2,1 0,0-1,-1 0,1-1,-1 0,1-2,-1 0,0 0,0-1,0-1,0 0,-1-1,0 0,9-7,-17 12,0-1,0 0,0-1,0 1,-1-1,1 1,-1-2,0 1,0 0,0-1,0 0,0 1,-1-1,0-1,0 1,0-1,0 1,-1-1,1 0,-1 0,-1 0,1 0,-1 0,1 0,-2 0,1 0,0-1,-1 1,0 0,0-1,-1 1,0 0,1 0,-2-1,1 1,-1 0,1 0,-1 0,-1 0,1 1,-1-1,0 1,0-1,-2-1,-6-1,0 1,-1 0,0 1,0 0,0 1,0 0,-1 1,0 1,1 0,-1 0,0 1,0 1,0 0,0 1,0 1,0 0,1 0,-1 1,-2 2,-4 1,0 1,1 0,0 2,0 0,1 1,-14 10,13-5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28 247,'56'-22,"156"-32,-212 54,68-9,-66 8,0 1,0 0,0 0,0 0,0 0,-1 0,1 1,0-1,0 1,0-1,-1 1,1-1,0 1,0 0,-1 0,1 0,-1 0,1 0,-1 0,1 1,-1-1,0 0,0 1,1-1,-1 1,0-1,0 1,0-1,-1 1,1 0,0 0,-1-1,1 3,-1 12,-1-1,0 1,-1 0,-1-1,0 0,-1 0,-1 0,-1 0,0 0,0-1,-2 0,-1 2,-17 38,20-39,-16 35,1 1,3 1,2 0,-5 38,18-66</inkml:trace>
  <inkml:trace contextRef="#ctx0" brushRef="#br0" timeOffset="252.187">0 557,'34'0,"34"-5,16-1,-1 0,-6 1,-11 2,-7 1,-9 0,-13 2</inkml:trace>
  <inkml:trace contextRef="#ctx0" brushRef="#br0" timeOffset="499.705">1101 388,'-15'39,"-9"16,-5 0,1-4,2-12,0-13,0-4,-1-8,-1-5,1-4,3-4</inkml:trace>
  <inkml:trace contextRef="#ctx0" brushRef="#br0" timeOffset="701.485">705 529,'34'5,"20"6,6 6,-2 1,-7-4,-6 1,-7-1,-5 0,-3-1,-2-3,-1-3,-5-8,-6-9,-6-2</inkml:trace>
  <inkml:trace contextRef="#ctx0" brushRef="#br0" timeOffset="900.562">931 247,'-9'43,"-4"34,5 8,5-6,7-10,3-14,5-15,5-9,0-7,2-6,-2-1,0-4,-2-5</inkml:trace>
  <inkml:trace contextRef="#ctx0" brushRef="#br0" timeOffset="1563.479">1523 388,'-28'39,"-15"26,0 8,7-5,10-8,10-10,7-13</inkml:trace>
  <inkml:trace contextRef="#ctx0" brushRef="#br0" timeOffset="1868.73">1806 416,'-28'37,"2"1,1 0,3 2,0 1,3 1,2 1,-1 7,16-46,0-1,0 1,1 0,-1 0,1 0,0 0,0 0,0 0,1 0,-1 0,1 0,0 1,0-1,1 0,-1 0,1 0,0 0,0 0,0 0,1 0,-1 0,1 0,0-1,0 1,0-1,1 1,-1-1,1 0,0 0,0 0,0 0,0 0,2 1,8-2,-1-1,1 0,-1-1,1-1,-1 1,1-2,-1 0,1 0,-1-1,0-1,0 0,0-1,-1 0,1 0,-1-2,-1 1,1-1,-1-1,0 0,-1 0,0-1,1-1,-3 4,0 0,0-1,0 1,-1-1,-1-1,1 1,-1-1,0 0,0 0,-1 0,-1-1,1 0,-1 1,-1-1,1 0,-2 0,1-1,-1 1,0 0,-1-1,0 1,-1 0,0 0,0-1,-1 1,0 0,-1 0,0 0,0 1,-1-1,0 1,-4-6,4 8,0 0,0 1,-1-1,0 1,0 0,0 0,-1 0,0 1,0 0,0 0,0 1,0-1,-1 1,1 1,-1-1,0 1,0 0,0 1,0-1,0 2,0-1,-1 1,1 0,0 0,-6 2,-16 3,4 1</inkml:trace>
  <inkml:trace contextRef="#ctx0" brushRef="#br0" timeOffset="5915.193">2342 49,'-59'-47,"50"46,0 1,1 0,-1 0,0 1,1 0,-1 1,1 0,-1 0,1 1,0 0,0 0,0 1,1 0,-1 0,1 1,0 0,0 0,0 1,1 0,0 0,0 0,1 1,-1 0,1 0,1 0,0 1,0 0,0 1,0-2,1 0,0 0,0 1,1-1,0 1,0 0,1-1,0 1,1 0,0 0,0 0,0 0,1 0,0 1,0-6,-1 0,1 0,-1 0,1 0,0 0,0-1,1 1,-1 0,1 0,-1-1,1 1,0-1,0 1,0-1,0 0,0 0,0 0,1 0,-1 0,1 0,0-1,-1 1,1-1,0 0,0 0,0 0,0 0,0 0,0-1,0 1,0-1,0 0,0 0,0 0,0 0,2-1,13-3,-1-1,0-1,0-1,0 0,-1-1,0-1,-1 0,0-2,0 1,-1-2,-1 0,0 0,0-1,-1-1,-1 0,2-5,28-26,-41 45,0 0,0 1,0-1,1 1,-1-1,0 0,0 1,0-1,0 0,0 1,1-1,-1 0,0 1,0-1,0 0,1 0,-1 1,0-1,0 0,1 0,-1 1,0-1,1 0,-1 0,0 0,1 1,-1-1,0 0,1 0,-1 0,1 0,-1 0,0 0,1 0,-1 0,0 0,1 0,-1 0,1 0,-1 0,0 0,1 0,-1 0,0-1,1 1,-14 38,-28 48,26-59,2 1,0 1,2 0,1 1,2-1,0 3,-19 86,24-97</inkml:trace>
  <inkml:trace contextRef="#ctx0" brushRef="#br0" timeOffset="7151.382">2737 135,'2'1,"1"1,-1 0,0-1,0 1,-1 0,1 0,0 1,-1-1,1 0,-1 1,0-1,1 1,-1-1,0 1,-1-1,1 1,0 0,-1-1,0 1,1 0,-1-1,0 1,0 0,-1 0,1 0,0 2,3 46,-3-1,-2 1,-2-1,-8 36,2-17,-39 186,49-254,-1 1,1-1,0 1,-1 0,1-1,-1 1,1-1,-1 1,0-1,1 1,-1-1,0 1,0-1,0 0,0 0,-1 1,1-1,0 0,0 0,-1 0,1 0,-1 0,1-1,-1 1,1 0,-1 0,-4-7</inkml:trace>
  <inkml:trace contextRef="#ctx0" brushRef="#br0" timeOffset="7515.089">2821 360,'-6'4,"1"1,-1 0,1 0,-1 1,2 0,-1 0,0 0,1 0,1 1,-1 0,1-1,0 1,0 0,1 1,0-1,0 0,1 1,0-1,0 1,1-1,0 1,0 0,1 1,3-4,0-1,1 1,-1-1,1 0,0 0,1-1,-1 0,0 0,1 0,0 0,0-1,0 0,0 0,0 0,0-1,0 0,0 0,1-1,-1 0,0 0,6-1,17 4,7 1,-26-4,-1 0,1 0,0 1,-1 0,1 1,-1 0,1 0,-1 1,0 1,0-1,0 1,-1 1,1 0,-1 0,0 0,-1 1,1 0,5 7,-12-9,0-1,0 1,0 0,-1 0,1-1,-1 1,0 0,0 0,0 0,-1-1,1 1,-1 0,0 0,0-1,0 1,-1-1,1 1,-1-1,0 1,0-1,0 0,0 0,-1 0,1 0,-1-1,0 1,0 0,0-1,0 0,0 0,0 0,-2 0,-30 37,66-43,-18-5</inkml:trace>
  <inkml:trace contextRef="#ctx0" brushRef="#br0" timeOffset="8020.055">3330 783,'134'-196,"-121"175,1 1,1 0,1 1,1 0,1 1,0 1,1 1,1 1,0 1,14-8,-33 22,0-1,0 0,-1 0,1 0,0 1,0-1,0 0,0 1,0-1,0 1,0-1,1 1,-1-1,0 1,0 0,0-1,0 1,1 0,-1 0,0 0,0 0,0 0,0 0,1 1,-1-1,0 0,0 1,0-1,0 0,0 1,0-1,0 1,0 0,0-1,0 1,0 0,0 0,0-1,0 1,0 0,-1 0,1 0,0 0,-1 0,1 0,-1 0,1 0,-1 0,1 1,-1-1,0 0,0 0,1 0,-1 0,0 1,0-1,0 0,0 0,-1 0,1 0,0 1,0-1,-1 0,-18 58,15-52,1 0,0 1,0 0,1 0,0-1,0 1,1 0,0 0,0 1,1-1,0 0,1 6,2-10,-1-1,1 0,0 0,0 0,1 0,-1 0,0-1,1 1,0-1,-1 0,1 0,0-1,0 1,0-1,0 1,1-1,-1-1,0 1,0-1,1 1,-1-1,0 0,0-1,1 1,-1-1,0 0,0 0,0 0,0 0,0-1,0 0,0 0,1 0,141-62,-144 64,0-1,0 1,0 0,0-1,0 1,1 0,-1 0,0 1,0-1,0 0,0 1,0-1,1 1,-1 0,0-1,0 1,0 0,-1 0,1 0,0 1,0-1,0 0,-1 1,1-1,-1 1,1 0,-1-1,0 1,0 0,0 0,0 0,0 0,0 0,0 0,0 0,-1 0,1 0,8 19</inkml:trace>
  <inkml:trace contextRef="#ctx0" brushRef="#br0" timeOffset="8515.191">3104 219,'-14'4,"-15"12,-7 3,-2 3,1 3,1-4,2 1,3 0,6 2,2-4,6 1,5-5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41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36,'-4'-3,"0"-1,0 1,0-1,-1 1,1 1,-1-1,0 1,0-1,0 1,0 1,0-1,-1 1,1 0,0 0,-1 0,1 1,-1 0,1 0,0 1,-1-1,1 1,0 0,-1 0,1 1,0 0,0 0,0 0,0 0,0 1,1 0,-1 0,1 0,0 0,0 1,-2 1,-57 137,-131 314,-6-6,60-111,135-322,0 1,2-1,-1 1,2 1,1-1,0 0,1 0,1 0,1 1,0-1,2 1,-3-14,1 0,0 0,0-1,0 1,1 0,0-1,0 1,0-1,0 0,1 0,-1 0,1 0,0-1,0 1,1-1,-1 0,1-1,-1 1,1-1,0 1,0-2,0 1,0 0,0-1,0 0,1 0,142-1,17-27,-51 24,-1 6,0 4,30 10,-102-13,379 45,-355-45,235 13,104-15,398-71,-286 18,-153 22,0 17,0 14,0 17,24 19,-158-9,226 0,970-70,-1264 29,157-12,91 14,197 39,-528-28,26 2,-1-4,0-5,101-18,-188 21,0 0,-1-1,1-1,-1-1,0 0,0 0,-1-2,0 0,0 0,-1-1,0-1,6-7,-18 17,-1-1,1 0,-1 0,0 1,1-1,-1 0,0 0,0 1,0-1,1 0,-1 0,0 0,0 1,0-1,0 0,0 0,-1 0,1 0,0 1,0-1,0 0,-1 0,1 1,0-1,-1 0,1 0,-1 1,1-1,-1 0,1 1,-1-1,1 1,-1-1,0 1,1-1,-1 1,0-1,0 1,1-1,-1 1,0 0,0 0,1-1,-1 1,0 0,0 0,0 0,1 0,-1 0,0 0,0 0,0 0,0 0,1 0,-1 0,0 1,0-1,1 0,-1 1,0-1,0 0,0 1,-16-5,13 2,0 0,0-1,0 1,1-1,-1 1,0-1,1 0,0-1,0 1,0-1,0 1,1-1,-1 0,1 0,0 0,0 0,0 0,1 0,-1-1,1 1,0-1,1 1,-1-1,1 1,-1-1,2 1,-1-1,0 1,1-3,38-135,-32 122,101-293,23-286,-112 474,-76 139,34-11,1-1,-1 0,0-2,1 0,-1-2,0-1,-21-5,35 7,-88-9,-1 4,-95 7,74 1,-1236-1,544 27,-796-65,1539 32,-1305-67,601 62,-32-8,227-9,235 0,222 17,41 1,0 4,-1 4,-59 6,83 2,7 0,-1-3,1-1,-1-3,-7-2,-11-25,63 24,0 0,1 0,-1 0,0 1,0-1,-1 1,1 1,0-1,-1 1,1 0,-1 0,1 1,-1-1,1 1,-1 0,0 1,-11 3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6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0,'5'15,"6"4,1-1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346 338,'-30'5,"1"2,0 2,0 0,1 2,0 1,0 1,18-7,0 0,1 0,-1 1,1 1,1-1,-1 1,1 1,1-1,0 1,0 1,0-1,1 1,1 0,0 1,0-1,1 1,-1 3,1 8,0 1,1-1,1 1,1 0,1 0,1-1,4 19,-3-34,0-1,1 1,0-1,0 1,0-1,1 0,0-1,1 1,-1-1,1 1,0-1,0-1,0 1,1-1,0 0,-1 0,2-1,-1 1,0-1,1-1,-1 1,1-1,0 0,-1-1,1 1,0-1,0-1,0 1,0-1,0-1,0 1,0-1,0 0,0-1,0 0,0 0,-1 0,1-1,2-1,19-14,-1-2,-1 0,-1-2,-1-1,-1 0,0-2,-2-1,-1 0,-2-2,0 0,-2-1,-1-1,-1 0,-2-1,-1 0,-1-1,-2 0,0-10,-3 30,-2 0,0-1,0 1,-1-1,-1 1,0-1,0 0,-2 0,1 0,-2 1,0-1,0 0,-1 1,0 0,-1 0,-1 0,0 0,-1 0,0 1,0 0,-1 0,-1 1,0 0,0 0,-1 1,0 0,-7-4,12 11,1 0,-1 0,0 0,0 1,0-1,0 1,-1 0,1 1,0-1,0 1,0 0,-1 0,1 0,0 0,0 1,-1-1,1 1,0 1,0-1,0 0,0 1,0 0,1 0,-1 0,0 0,1 1,-1-1,1 1,0 0,0 0,-2 2,-4 6,0 1,0-1,1 2,0-1,1 1,0 0,2 1,-4 9,2-5,2 0,0 0,1 0,1 0,1 1,0-1,1 1,1-1,1 1,1-1,0 1,1-1,2 0,-1 0,2 0,0-1,2 0,-1 0,2 0,0-1,1-1,1 1,0-2,4 4,3 2,2-1,-1-1,2-1,0 0,2-2,-1 0,2-2,18 9,-22-15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29 138,'-29'294,"70"-415,-30 94,1 0,1 0,1 1,1 1,1 0,2 1,0 1,1 1,2 1,0 0,4-1,-23 20,0 0,1 0,-1 0,1 1,0-1,-1 0,1 1,0 0,0 0,0 0,0 0,0 0,0 0,0 1,1 0,-1-1,0 1,0 0,0 1,0-1,0 0,0 1,0 0,0 0,0 0,0 0,0 0,0 1,0-1,0 1,-1-1,1 1,-1 0,0 0,1 1,-1-1,0 0,0 1,0-1,0 1,-1 0,1-1,-1 1,0 0,0 0,0 0,0 0,0 0,0 0,-1 0,0 0,1 1,-1 1,-1 4,0 0,0 0,-1 0,0-1,0 1,-1 0,0-1,-1 0,0 0,0 0,-1 0,1 0,-2-1,1 0,-1 0,0-1,-1 0,1 0,-1 0,-1 0,1-1,-1-1,1 1,-2-1,1-1,-8 4,14-7,0 1,-1 0,1 0,0-1,-1 1,1-1,-1 0,1 0,-1 0,1 0,0 0,-1 0,1-1,-1 1,1-1,0 1,-1-1,1 0,0 0,0 0,0 0,0-1,0 1,0-1,0 1,0-1,0 1,1-1,-1 0,1 0,-1 0,1 0,0 0,-1 0,1 0,0-1,-12-88,14 66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0,-10 0,-10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0,-3 0,-8 0,-13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6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13 226,'-13'-4,"17"3,35 4,-1-1,0-3,0 0,0-3,35-7,92-1,-166 12</inkml:trace>
  <inkml:trace contextRef="#ctx0" brushRef="#br0" timeOffset="333.013">267 0,'-10'15,"-3"13,1 8,2 2,3 0,3-3,1-1,3-3,0-1,0-1,1-1,-1 0,0 0,1 0,-1 0,0 0,0-5</inkml:trace>
  <inkml:trace contextRef="#ctx0" brushRef="#br0" timeOffset="762.427">1113 0,'-27'9,"0"0,0 2,0 1,1 1,1 1,1 2,0 0,1 1,0 2,2 0,0 1,1 1,1 1,-9 15,24-32,0 1,0-1,0 1,1 0,-1 0,1 0,1 0,-1 1,1-1,0 0,1 1,0 0,0-1,0 1,1 0,0 0,0 0,0-1,1 1,0 0,1-1,-1 1,1-1,1 1,-1-1,1 0,0 0,0 0,1 0,0 0,0-1,0 0,1 0,-1 0,1 0,1-1,-1 0,0 0,1 0,0-1,5 3,1-2,1-1,1 0,-1-1,0-1,1 0,-1 0,1-2,-1 0,0 0,1-1,-1-1,0 0,0 0,0-2,-1 1,1-2,9-5,7-22,-21 16</inkml:trace>
  <inkml:trace contextRef="#ctx0" brushRef="#br0" timeOffset="1033.272">1113 254,'-33'0,"-21"0,-7 0,4 0,5 0,8 0,6 0,4 0,4 5,7 6,7 2</inkml:trace>
  <inkml:trace contextRef="#ctx0" brushRef="#br0" timeOffset="1981.683">1650 169,'-35'5,"1"1,0 2,1 2,-1 1,-4 3,28-9,-1 0,1 0,-1 1,2 0,-1 0,1 1,0 1,0 0,1 0,0 0,0 1,1 0,0 1,1 0,0 0,0 0,0 3,4-8,1-1,0 0,0 1,0-1,0 1,1 0,0-1,0 1,0-1,0 1,1 0,0-1,0 1,0-1,0 0,1 1,0-1,0 0,0 0,0 0,1 0,-1 0,1-1,0 1,0-1,0 1,1-1,-1 0,1 0,0-1,0 1,0-1,0 0,0 0,0 0,0-1,1 1,-1-1,1 0,-1 0,1-1,-1 1,1-1,2 0,11-2,1 0,-1-2,0 0,0 0,-1-2,1 0,-1-2,0 1,-1-2,0 0,-1-1,1-1,10-10,28-15,75-58,-127 93,-1 0,0 0,1 1,-1-1,1 0,-1 1,1 0,-1-1,1 1,0 0,-1 0,1-1,-1 2,1-1,0 0,-1 0,1 0,-1 1,1-1,-1 0,1 1,-1 0,1-1,-1 1,0 0,1 0,-1 0,0 0,1 0,-1 0,0 0,0 0,0 0,0 1,0-1,0 0,0 1,-1-1,1 1,22 68,-16-43,22 27,-12-34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1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20,'-5'-3,"0"0,0 1,0 0,0 0,0 0,0 1,-1-1,1 1,-1 1,1-1,-1 1,1 0,0 0,-1 0,1 1,-1 0,1 0,0 0,-1 1,1 0,0 0,0 0,0 1,1-1,-1 1,0 0,1 1,0-1,0 1,0 0,0-1,1 2,-1-1,0 2,-11 10,1 1,0 0,1 1,1 1,1 0,1 0,0 1,2 0,0 1,2 0,0 0,1 0,1 1,0 3,4-21,0 0,0 0,0 0,1 0,-1-1,1 1,0 0,0 0,0-1,1 1,-1 0,1-1,0 0,0 1,0-1,1 0,-1 0,1 0,-1 0,1 0,0-1,0 1,0-1,0 0,1 0,-1 0,1 0,-1-1,1 1,0-1,-1 0,1 0,0 0,0-1,0 1,0-1,-1 0,1 0,0 0,0-1,0 1,2-2,15-3,0-1,-1-1,0 0,0-2,-1 0,0-1,0-2,-1 1,-1-2,0 0,-1-2,15-15,151-163,-131 148,-50 46,1 0,-1 1,0-1,0 1,0 0,0-1,0 1,0 0,0-1,-1 1,1 0,0 0,-1 0,0 0,1 0,-1-1,0 1,0 0,0 0,0 0,0 0,-1 0,1 0,-1 0,1-1,-1 1,1 0,-1 0,0 0,-1 1,1 4,-1 2,-1 3,0 1,1 0,1 0,0 1,0-1,2 0,-1 0,2 0,0 0,0 0,5 12,5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5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0 226,'20'-5,"10"-1,6 0,1 1,-1 1,-2 2,-2 1,-1 1,-1 0,-2 0,1 0,-6-5,-2-1,1 0,1 1,-3 2</inkml:trace>
  <inkml:trace contextRef="#ctx0" brushRef="#br0" timeOffset="281.453">57 395,'38'0,"28"0,7 0,-5 0,-8 0,-10 0,-13-5,-9-1,-3 0,-7-4,-6 1</inkml:trace>
  <inkml:trace contextRef="#ctx0" brushRef="#br0" timeOffset="831.417">283 1,'19'16,"1"0,0-2,2 0,-1-1,1-1,3 0,72 43,-91-51,0-1,-1 1,1 0,-1 0,0 0,-1 1,1 0,-1 0,1 0,-2 0,1 1,0 0,-1-1,0 1,-1 0,1 1,-1-1,0 0,-1 1,0-1,0 1,0-1,-1 1,1 0,-2-1,1 1,-1 0,0-1,0 1,-1-1,0 0,0 1,0-1,-1 0,-2 4,-185 206,177-196,3-1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8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26,'-1'-2,"0"0,-1 0,0 0,1 0,-1 1,0-1,0 1,0-1,0 1,0 0,0 0,0 0,-1 0,1 0,0 0,-1 0,1 1,-1-1,1 1,0 0,-1 0,1 0,-1 0,1 0,-1 0,-15 3,1 0,0 1,0 1,0 0,1 2,0-1,0 2,0 0,1 1,1 1,-1 0,1 1,1 0,0 1,1 1,0 0,-9 14,16-22,0-1,0 1,1 0,0 0,-1 0,2 1,-1 0,1-1,0 1,0 0,1 1,-1-1,2 0,-1 1,0-1,1 1,1 0,-1-1,1 1,0 0,0-1,1 1,0-1,0 1,1 0,-1-1,2 0,-1 1,1-1,-1 0,2 0,-1-1,1 1,0-1,0 1,0-1,1 0,3 3,6 0,-1-1,1-1,-1 0,2-1,-1 0,1-1,-1-1,1 0,0-1,0 0,0-2,0 1,0-2,1 0,-1-1,-1-1,11-2,-7-2</inkml:trace>
  <inkml:trace contextRef="#ctx0" brushRef="#br0" timeOffset="332.145">391 223,'-28'5,"-15"1,-5 1,1-2,9 3,6 0,3 0,2-3,1 3,5 1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26,'5'0,"6"0,6 0,5 0,4 0,2 0,1 0,0 0,0 0,1 0,-1 0,0 0,-6-5,-1-1,0 0,1 1,-3 1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69,'48'-10,"20"-2,4 0,-5 2,-10 3,-10-2,-12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3.76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8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261 28,'-18'4,"0"0,0 1,0 1,1 1,-1 0,2 1,-1 1,1 1,1 0,-1 1,2 1,-3 2,13-9,0-1,0 1,1-1,-1 1,1 0,0 0,0 1,1-1,-1 0,1 1,0 0,1 0,-1-1,1 1,1 0,-1 0,1 0,0 0,0 0,0 0,1 0,0 0,1 0,-1-1,1 1,0 0,0-1,1 1,-1-1,1 0,0 0,2 1,-3-4,1 0,0 0,0 0,0-1,0 1,0-1,0 0,0 0,0 0,0 0,0 0,1-1,-1 1,0-1,1 0,-1 0,0 0,0-1,1 1,-1-1,0 0,0 0,0 0,1 0,-1 0,0-1,-1 1,1-1,1-1,79-58,100-166,-182 226,0-1,-1 0,1 1,0-1,-1 1,1-1,0 1,0-1,0 1,0-1,0 1,0 0,1 0,-1 0,0-1,1 1,-1 0,1 0,-1 1,1-1,-1 0,1 1,0-1,-1 0,1 1,0 0,-1-1,1 1,0 0,-1 0,1 0,0 0,0 0,-1 1,1-1,0 0,-1 1,1-1,0 1,-1 0,1-1,-1 1,2 1,76 215,-73-208,0 0,1 0,1-1,-1 0,1 0,1-1,0 0,-1 0,2-1,-1-1,1 1,0-2,0 1,0-1,1-1,0 0,-1 0,1-1,6 1,5-2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2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375 353,'-17'-3,"-1"0,1 1,-1 1,1 1,-1 0,1 1,-1 1,1 1,0 1,-16 4,24-5,-1 0,1 1,0 0,1 0,-1 1,1 0,0 1,0-1,0 2,1-1,0 1,1 0,-1 0,1 1,0 0,1 0,0 0,0 1,1 0,0 0,1 0,0 0,0 0,1 1,-1 8,1-12,1-1,0 0,0 1,1-1,-1 1,1-1,0 1,1-1,-1 1,1-1,0 0,1 1,-1-1,1 0,0 0,1 0,-1 0,1 0,0-1,0 1,0-1,0 0,1 0,0 0,0 0,0 0,0-1,1 0,-1 0,1 0,0 0,0-1,0 0,0 0,2 0,1-1,-1-2,1 1,0-1,-1 0,1 0,-1-1,1 0,-1 0,0 0,1-1,-2-1,1 1,0-1,-1 0,1-1,-1 1,0-1,-1 0,1-1,2-3,90-133,-81 113,98-166,-115 195,0 1,0-1,0 1,0-1,1 0,-1 1,0-1,0 1,1-1,-1 0,0 1,1-1,-1 0,0 0,1 1,-1-1,0 0,1 0,-1 1,1-1,-1 0,0 0,1 0,-1 0,1 1,-1-1,1 0,-1 0,1 0,-1 0,1 0,-1 0,0 0,1-1,-1 1,1 0,-1 0,1 0,-1 0,0 0,1-1,-1 1,1 0,-1 0,0-1,1 1,-1 0,0-1,1 1,-1 0,0-1,0 1,1-1,-1 1,0 0,0-1,0 1,1-1,-1 1,0 0,0-1,0 1,0-1,0 1,0-1,0 1,0-1,0 1,2 38,-2-33,0 25,12 120,-11-144,1 0,0-1,0 1,1 0,0-1,0 1,0-1,1 0,0 0,0-1,0 1,0-1,1 1,-1-1,1-1,0 1,1-1,-1 0,0 0,1 0,0-1,-1 0,2 0,42 3,-30-9</inkml:trace>
  <inkml:trace contextRef="#ctx0" brushRef="#br0" timeOffset="383.331">826 437,'29'0,"19"0,6 0,-1 0,-5 0,-6 0,-10-4,-11-3</inkml:trace>
  <inkml:trace contextRef="#ctx0" brushRef="#br0" timeOffset="944.876">1390 381,'-7'9,"1"1,0-1,0 1,1 1,0-1,0 1,1 0,1 0,0 0,1 1,0-1,0 1,1-1,1 1,0 0,1 0,-1-9,1-1,-1 0,1 1,0-1,0 0,0 0,0 0,0 0,0 0,1 0,-1 0,1 0,-1 0,1-1,0 1,-1 0,1-1,0 0,0 1,0-1,1 0,-1 0,0 0,0 0,0-1,1 1,-1-1,0 1,1-1,-1 0,0 0,1 0,-1 0,1 0,-1 0,0-1,1 1,-1-1,0 0,2 0,87-45,-75 35,0-1,-1 0,0-1,-1-1,-1-1,0 0,-1 0,0-1,-2-1,0 0,0 0,-2-1,0 0,-1 0,-1-1,-1 0,-1 0,0 0,-1-1,-1-8,-4-112,1 136,1 1,-1 0,0 0,1-1,-2 1,1 0,0 0,0 0,-1 0,0 0,0 1,0-1,0 0,0 1,0 0,0-1,-1 1,1 0,-1 0,0 0,0 0,0 1,0-1,0 1,0 0,0 0,0 0,0 0,0 0,-1 1,1-1,0 1,0 0,-1 0,1 0,0 1,-1-1,1 1,0 0,0 0,0 0,0 0,-1 0,2 1,-1-1,0 1,0 0,0 0,1 0,-1 0,1 0,-2 3,-8 5,1 1,0 1,1 0,1 0,0 1,0 0,1 0,1 1,0 0,1 1,1 0,0 0,1 0,0 0,1 0,0 13,3-20,0 0,0-1,1 1,0 0,1-1,-1 1,1 0,1-1,0 0,0 0,0 0,1 0,0 0,0-1,0 1,1-1,0 0,0-1,1 1,0-1,0 0,0 0,1-1,6 5,0 0,1-1,0-1,0-1,1 0,0 0,0-2,0 0,1 0,-1-2,1 0,9 0</inkml:trace>
  <inkml:trace contextRef="#ctx0" brushRef="#br0" timeOffset="1401.92">2011 437,'0'166,"18"-217,-13 36,0 1,1-1,1 1,0 0,1 1,1 0,0 0,0 0,1 1,1 1,0 0,0 0,1 1,1 1,0 0,8-5,-19 14,0-1,0 0,-1 1,1-1,0 0,0 1,0 0,0 0,0-1,0 1,0 0,0 1,-1-1,1 0,0 0,0 1,0-1,0 1,0 0,-1 0,1-1,0 1,-1 0,1 0,0 1,-1-1,1 0,-1 0,0 1,1-1,-1 1,0-1,0 1,0-1,0 1,0 0,0 0,-1-1,1 1,-1 0,1 0,-1 2,3 82,-6-80,1 0,-1-1,0 1,0 0,0-1,-1 0,0 0,0 0,0 0,0 0,-1-1,0 0,-1 1,4-3,0-1,1 0,-1 0,0 0,0 0,0 0,1 0,-1-1,0 1,0-1,0 1,0-1,0 0,0 0,0 1,-1-1,1-1,0 1,0 0,0 0,0-1,0 0,0 1,1-1,-1 0,0 0,0 0,0 0,1 0,-1 0,0 0,1-1,-1 1,1 0,-1-1,1 0,0 1,0-1,0 0,0 1,-1-3,-7-12</inkml:trace>
  <inkml:trace contextRef="#ctx0" brushRef="#br0" timeOffset="2596.042">2040 578,'-5'0,"-1"5,-1 6,2 7,2 4,1 4,0 1,2 2,-5 1,-1-5</inkml:trace>
  <inkml:trace contextRef="#ctx0" brushRef="#br0" timeOffset="5780.9">36 974,'97'-14,"0"4,1 4,94 8,68-4,221-63,206-28,-653 88,0 1,0 2,1 2,-1 1,0 1,26 6,79 11,-115-19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01:14.06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57 1,'4'43,"3"33,-1 9,-2 0,0-10,-2-14,-1-6,4-9,2-7,-1-5,-1-4,-2-2,-1-1,-1 0,-1-1,0-3</inkml:trace>
  <inkml:trace contextRef="#ctx0" brushRef="#br0" timeOffset="3164.577">0 339,'5'0,"6"0,6 0,5 0,4 0,-3-5,0-1,0 0,2 1,-4-3,-1-1,-3 2</inkml:trace>
  <inkml:trace contextRef="#ctx0" brushRef="#br0" timeOffset="3882.083">282 395,'8'51,"27"75,-34-124,0 0,0 0,0-1,0 1,1 0,-1-1,1 1,0-1,-1 0,1 1,0-1,0 0,0 0,-1 0,1 0,0 0,0-1,1 1,-1 0,0-1,0 0,0 1,0-1,0 0,0 0,1 0,-1-1,0 1,0 0,0-1,0 1,0-1,0 0,0 0,0 0,0 0,0 0,0 0,-1 0,1-1,0 1,-1-1,2-1,66-72,-21 5,-47 70,0 0,0 0,0 0,0 0,-1 0,1 0,0 0,0 0,0 1,0-1,-1 0,1 1,0-1,0 0,0 1,-1-1,1 1,0-1,-1 1,1 0,0-1,-1 1,1 0,-1-1,1 1,-1 0,1 0,-1-1,0 1,1 0,-1 0,0 0,0-1,1 1,-1 0,0 0,0 0,0 0,0 0,0 0,0-1,0 1,0 0,-1 0,1 0,0 0,-1 0,1-1,0 1,-1 0,1 0,-1-1,1 1,-1 0,0 0,1 2,-16 166,10-134,1 1,2-1,2 1,1 0,3 16,2-15,2 6,-1 0,-3 0,-1 1,-2-1,-3 0,-3 18,3-42,2-8,0 0,0 0,-1 0,-1 0,0-1,0 1,-1-1,0 1,-1-1,-1-1,1 1,-1-1,-1 0,0 0,0-1,0 1,-2-1,7-7,0 1,-1 0,0-1,1 0,-1 0,0 1,1-2,-1 1,0 0,0 0,0-1,0 0,0 0,1 1,-1-2,0 1,0 0,0-1,0 1,0-1,0 0,1 0,-1 0,0 0,1 0,-1 0,1-1,-1 0,1 1,0-1,-1 0,1 0,0 0,0 0,1-1,-1 1,0-1,-3-4,0-1,1 1,0-1,0 0,0-1,1 1,1-1,-1 1,2-1,-1 0,0-6,3 3,1 1,0-1,0 0,1 1,1 0,0 0,0 0,1 0,1 0,-1 1,2 0,-1 1,2-1,-1 1,1 0,0 1,1 0,0 0,0 1,1 0,0 1,0 0,1 0,-1 1,1 1,0 0,1 0,-1 1,0 0,2 1,12-4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0,'-40'9,"0"2,1 2,0 1,1 2,1 2,0 1,2 2,-33 25,56-37,1 2,0 0,1 0,0 1,1 0,0 1,1-1,1 2,-3 6,7-16,2 1,-1-1,0 0,1 1,0 0,0-1,0 1,1 0,0 0,-1-1,2 1,-1 0,0-1,1 1,0 0,0-1,1 1,-1 0,1-1,0 0,0 1,0-1,1 0,-1 0,1-1,0 1,0 0,1-1,-1 0,1 1,2 0,1-1,0-1,0 0,1-1,-1 1,1-1,-1-1,1 1,-1-2,1 1,-1-1,1 0,-1 0,1-1,-1 0,0 0,0-1,0 0,0 0,0 0,-1-1,0 0,1-1,-6 5,27-17,0-1,-1-1,-1-1,0-1,11-14,93-71,-129 104,1 1,0-1,0 1,-1-1,1 1,0 0,0 0,0 0,1 0,-1 0,0 0,0 0,0 1,1-1,-1 1,0 0,0-1,1 1,-1 0,0 0,1 1,-1-1,0 0,1 1,-1 0,0-1,0 1,0 0,0 0,0 0,0 0,0 0,0 1,0-1,0 1,0-1,-1 1,1 0,-1-1,1 1,-1 0,0 0,0 0,0 0,0 0,0 1,56 113,-40-98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0,'29'5,"19"1,6 0,-1-1,-5-2,-6 0,-5-2,-4-1,-8-5,-3-1,-10 0,-8 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0,'33'5,"31"2,9-1,-3-1,-9-2,-14-5,-11-4,-7 1,-8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112 170,'25'0,"11"0,6 0,0 0,-7 5,-5 1,-2 0,-2-1,0-2,0 4,1 1,0-2,-4-1</inkml:trace>
  <inkml:trace contextRef="#ctx0" brushRef="#br0" timeOffset="294.914">0 452,'44'0,"32"-5,14-1,-4-5,-12-1,-13 3,-13 2,-9 2,-12 2</inkml:trace>
  <inkml:trace contextRef="#ctx0" brushRef="#br0" timeOffset="711.458">339 0,'244'196,"-242"-194,2 1,1-1,-1 1,-1 0,1 1,0-1,-1 1,0-1,0 1,0 0,0 1,-1-1,1 0,-1 1,0-1,0 1,-1-1,1 1,-1 0,0 0,-1 0,1 0,-1 0,0 0,0-1,0 1,-1 0,0 0,0 0,0 0,0 0,-1-1,0 1,0-1,-103 91,66-66,-59 48,86-59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6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12 170,'-2'-2,"1"1,0 0,0-1,0 1,1 0,-1-1,0 1,0-1,1 0,-1 1,1-1,0 1,-1-1,1 0,0 1,0-1,0 0,0 1,0-1,0 0,0 1,1-1,-1 0,1 1,-1-1,1 1,0-1,-1 0,1 1,0 0,0-1,0 1,0 0,0-1,1 1,-1 0,0 0,0 0,1 0,-1 0,1 0,64-42,-61 41,13-8,1 0,1 2,-1 0,1 2,1 0,-1 1,1 1,0 0,3 2,-21 1,1 1,-1 0,0 0,0 0,0 1,0-1,0 1,0 0,0-1,0 1,0 1,0-1,0 0,0 1,0-1,-1 1,1 0,-1 0,1 0,-1 0,0 0,0 1,0-1,0 1,0-1,-1 1,1 0,-1 0,1 0,-1 0,0 0,0 0,0 0,-1 0,1 0,-1 0,0 0,0 0,0 0,0 1,-1 1,-5 20,-1 0,-2-1,0 0,-2 0,0-1,-2-1,0 0,-2 0,0-2,-1 0,-13 12,2 2,10-13,-7 7,1 1,2 1,1 1,1 1,1 1,2 0,-1 9,15-39,1 0,0 0,-1 0,1 0,1 0,-1 1,0-1,1 0,0 1,0-1,0 0,0 1,0-1,1 0,-1 1,1-1,0 0,0 0,0 0,1 0,-1 0,1 0,-1 0,1 0,0 0,0-1,0 1,1-1,-1 1,0-1,1 0,0 0,0 0,-1 0,1-1,0 1,0-1,0 0,1 0,1 1,9 0,0 0,0-2,0 1,0-2,0 0,0 0,0-2,0 1,-1-2,1 0,-1-1,0 0,0 0,0-2,-1 0,0 0,9-7,-7 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1,'-5'24,"9"3,2-3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403 1,'-46'36,"2"2,1 2,2 1,2 3,2 1,2 2,-7 15,31-45,1 1,0 0,2 1,0 0,1 0,0 1,2 0,-1 8,4-20,1 0,1 1,-1-1,1 0,1 0,0 0,0 0,0 1,1-1,0-1,1 1,0 0,0-1,0 1,1-1,0 0,1 0,-1 0,1-1,1 1,-1-1,2 0,5 2,0 0,1-1,0-1,0 0,1-1,0 0,0-1,0-1,0 0,1 0,-1-2,1 0,0-1,-1 0,1-1,-1 0,1-2,-1 0,0 0,0-1,0-1,0 0,-1-1,0 0,9-7,-17 12,0-1,0 0,0-1,0 1,-1-1,1 1,-1-2,0 1,0 0,0-1,0 0,0 1,-1-1,0-1,0 1,0-1,0 1,-1-1,1 0,-1 0,-1 0,1 0,-1 0,1 0,-2 0,1 0,0-1,-1 1,0 0,0-1,-1 1,0 0,1 0,-2-1,1 1,-1 0,1 0,-1 0,-1 0,1 1,-1-1,0 1,0-1,-2-1,-6-1,0 1,-1 0,0 1,0 0,0 1,0 0,-1 1,0 1,1 0,-1 0,0 1,0 1,0 0,0 1,0 1,0 0,1 0,-1 1,-2 2,-4 1,0 1,1 0,0 2,0 0,1 1,-14 10,13-5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28 247,'56'-22,"156"-32,-212 54,68-9,-66 8,0 1,0 0,0 0,0 0,0 0,-1 0,1 1,0-1,0 1,0-1,-1 1,1-1,0 1,0 0,-1 0,1 0,-1 0,1 0,-1 0,1 1,-1-1,0 0,0 1,1-1,-1 1,0-1,0 1,0-1,-1 1,1 0,0 0,-1-1,1 3,-1 12,-1-1,0 1,-1 0,-1-1,0 0,-1 0,-1 0,-1 0,0 0,0-1,-2 0,-1 2,-17 38,20-39,-16 35,1 1,3 1,2 0,-5 38,18-66</inkml:trace>
  <inkml:trace contextRef="#ctx0" brushRef="#br0" timeOffset="252.187">0 557,'34'0,"34"-5,16-1,-1 0,-6 1,-11 2,-7 1,-9 0,-13 2</inkml:trace>
  <inkml:trace contextRef="#ctx0" brushRef="#br0" timeOffset="499.705">1101 388,'-15'39,"-9"16,-5 0,1-4,2-12,0-13,0-4,-1-8,-1-5,1-4,3-4</inkml:trace>
  <inkml:trace contextRef="#ctx0" brushRef="#br0" timeOffset="701.485">705 529,'34'5,"20"6,6 6,-2 1,-7-4,-6 1,-7-1,-5 0,-3-1,-2-3,-1-3,-5-8,-6-9,-6-2</inkml:trace>
  <inkml:trace contextRef="#ctx0" brushRef="#br0" timeOffset="900.562">931 247,'-9'43,"-4"34,5 8,5-6,7-10,3-14,5-15,5-9,0-7,2-6,-2-1,0-4,-2-5</inkml:trace>
  <inkml:trace contextRef="#ctx0" brushRef="#br0" timeOffset="1563.479">1523 388,'-28'39,"-15"26,0 8,7-5,10-8,10-10,7-13</inkml:trace>
  <inkml:trace contextRef="#ctx0" brushRef="#br0" timeOffset="1868.73">1806 416,'-28'37,"2"1,1 0,3 2,0 1,3 1,2 1,-1 7,16-46,0-1,0 1,1 0,-1 0,1 0,0 0,0 0,0 0,1 0,-1 0,1 0,0 1,0-1,1 0,-1 0,1 0,0 0,0 0,0 0,1 0,-1 0,1 0,0-1,0 1,0-1,1 1,-1-1,1 0,0 0,0 0,0 0,0 0,2 1,8-2,-1-1,1 0,-1-1,1-1,-1 1,1-2,-1 0,1 0,-1-1,0-1,0 0,0-1,-1 0,1 0,-1-2,-1 1,1-1,-1-1,0 0,-1 0,0-1,1-1,-3 4,0 0,0-1,0 1,-1-1,-1-1,1 1,-1-1,0 0,0 0,-1 0,-1-1,1 0,-1 1,-1-1,1 0,-2 0,1-1,-1 1,0 0,-1-1,0 1,-1 0,0 0,0-1,-1 1,0 0,-1 0,0 0,0 1,-1-1,0 1,-4-6,4 8,0 0,0 1,-1-1,0 1,0 0,0 0,-1 0,0 1,0 0,0 0,0 1,0-1,-1 1,1 1,-1-1,0 1,0 0,0 1,0-1,0 2,0-1,-1 1,1 0,0 0,-6 2,-16 3,4 1</inkml:trace>
  <inkml:trace contextRef="#ctx0" brushRef="#br0" timeOffset="5915.193">2342 49,'-59'-47,"50"46,0 1,1 0,-1 0,0 1,1 0,-1 1,1 0,-1 0,1 1,0 0,0 0,0 1,1 0,-1 0,1 1,0 0,0 0,0 1,1 0,0 0,0 0,1 1,-1 0,1 0,1 0,0 1,0 0,0 1,0-2,1 0,0 0,0 1,1-1,0 1,0 0,1-1,0 1,1 0,0 0,0 0,0 0,1 0,0 1,0-6,-1 0,1 0,-1 0,1 0,0 0,0-1,1 1,-1 0,1 0,-1-1,1 1,0-1,0 1,0-1,0 0,0 0,0 0,1 0,-1 0,1 0,0-1,-1 1,1-1,0 0,0 0,0 0,0 0,0 0,0-1,0 1,0-1,0 0,0 0,0 0,0 0,2-1,13-3,-1-1,0-1,0-1,0 0,-1-1,0-1,-1 0,0-2,0 1,-1-2,-1 0,0 0,0-1,-1-1,-1 0,2-5,28-26,-41 45,0 0,0 1,0-1,1 1,-1-1,0 0,0 1,0-1,0 0,0 1,1-1,-1 0,0 1,0-1,0 0,1 0,-1 1,0-1,0 0,1 0,-1 1,0-1,1 0,-1 0,0 0,1 1,-1-1,0 0,1 0,-1 0,1 0,-1 0,0 0,1 0,-1 0,0 0,1 0,-1 0,1 0,-1 0,0 0,1 0,-1 0,0-1,1 1,-14 38,-28 48,26-59,2 1,0 1,2 0,1 1,2-1,0 3,-19 86,24-97</inkml:trace>
  <inkml:trace contextRef="#ctx0" brushRef="#br0" timeOffset="7151.382">2737 135,'2'1,"1"1,-1 0,0-1,0 1,-1 0,1 0,0 1,-1-1,1 0,-1 1,0-1,1 1,-1-1,0 1,-1-1,1 1,0 0,-1-1,0 1,1 0,-1-1,0 1,0 0,-1 0,1 0,0 2,3 46,-3-1,-2 1,-2-1,-8 36,2-17,-39 186,49-254,-1 1,1-1,0 1,-1 0,1-1,-1 1,1-1,-1 1,0-1,1 1,-1-1,0 1,0-1,0 0,0 0,-1 1,1-1,0 0,0 0,-1 0,1 0,-1 0,1-1,-1 1,1 0,-1 0,-4-7</inkml:trace>
  <inkml:trace contextRef="#ctx0" brushRef="#br0" timeOffset="7515.089">2821 360,'-6'4,"1"1,-1 0,1 0,-1 1,2 0,-1 0,0 0,1 0,1 1,-1 0,1-1,0 1,0 0,1 1,0-1,0 0,1 1,0-1,0 1,1-1,0 1,0 0,1 1,3-4,0-1,1 1,-1-1,1 0,0 0,1-1,-1 0,0 0,1 0,0 0,0-1,0 0,0 0,0 0,0-1,0 0,0 0,1-1,-1 0,0 0,6-1,17 4,7 1,-26-4,-1 0,1 0,0 1,-1 0,1 1,-1 0,1 0,-1 1,0 1,0-1,0 1,-1 1,1 0,-1 0,0 0,-1 1,1 0,5 7,-12-9,0-1,0 1,0 0,-1 0,1-1,-1 1,0 0,0 0,0 0,-1-1,1 1,-1 0,0 0,0-1,0 1,-1-1,1 1,-1-1,0 1,0-1,0 0,0 0,-1 0,1 0,-1-1,0 1,0 0,0-1,0 0,0 0,0 0,-2 0,-30 37,66-43,-18-5</inkml:trace>
  <inkml:trace contextRef="#ctx0" brushRef="#br0" timeOffset="8020.055">3330 783,'134'-196,"-121"175,1 1,1 0,1 1,1 0,1 1,0 1,1 1,1 1,0 1,14-8,-33 22,0-1,0 0,-1 0,1 0,0 1,0-1,0 0,0 1,0-1,0 1,0-1,1 1,-1-1,0 1,0 0,0-1,0 1,1 0,-1 0,0 0,0 0,0 0,0 0,1 1,-1-1,0 0,0 1,0-1,0 0,0 1,0-1,0 1,0 0,0-1,0 1,0 0,0 0,0-1,0 1,0 0,-1 0,1 0,0 0,-1 0,1 0,-1 0,1 0,-1 0,1 1,-1-1,0 0,0 0,1 0,-1 0,0 1,0-1,0 0,0 0,-1 0,1 0,0 1,0-1,-1 0,-18 58,15-52,1 0,0 1,0 0,1 0,0-1,0 1,1 0,0 0,0 1,1-1,0 0,1 6,2-10,-1-1,1 0,0 0,0 0,1 0,-1 0,0-1,1 1,0-1,-1 0,1 0,0-1,0 1,0-1,0 1,1-1,-1-1,0 1,0-1,1 1,-1-1,0 0,0-1,1 1,-1-1,0 0,0 0,0 0,0 0,0-1,0 0,0 0,1 0,141-62,-144 64,0-1,0 1,0 0,0-1,0 1,1 0,-1 0,0 1,0-1,0 0,0 1,0-1,1 1,-1 0,0-1,0 1,0 0,-1 0,1 0,0 1,0-1,0 0,-1 1,1-1,-1 1,1 0,-1-1,0 1,0 0,0 0,0 0,0 0,0 0,0 0,0 0,-1 0,1 0,8 19</inkml:trace>
  <inkml:trace contextRef="#ctx0" brushRef="#br0" timeOffset="8515.191">3104 219,'-14'4,"-15"12,-7 3,-2 3,1 3,1-4,2 1,3 0,6 2,2-4,6 1,5-5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41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36,'-4'-3,"0"-1,0 1,0-1,-1 1,1 1,-1-1,0 1,0-1,0 1,0 1,0-1,-1 1,1 0,0 0,-1 0,1 1,-1 0,1 0,0 1,-1-1,1 1,0 0,-1 0,1 1,0 0,0 0,0 0,0 0,0 1,1 0,-1 0,1 0,0 0,0 1,-2 1,-57 137,-131 314,-6-6,60-111,135-322,0 1,2-1,-1 1,2 1,1-1,0 0,1 0,1 0,1 1,0-1,2 1,-3-14,1 0,0 0,0-1,0 1,1 0,0-1,0 1,0-1,0 0,1 0,-1 0,1 0,0-1,0 1,1-1,-1 0,1-1,-1 1,1-1,0 1,0-2,0 1,0 0,0-1,0 0,1 0,142-1,17-27,-51 24,-1 6,0 4,30 10,-102-13,379 45,-355-45,235 13,104-15,398-71,-286 18,-153 22,0 17,0 14,0 17,24 19,-158-9,226 0,970-70,-1264 29,157-12,91 14,197 39,-528-28,26 2,-1-4,0-5,101-18,-188 21,0 0,-1-1,1-1,-1-1,0 0,0 0,-1-2,0 0,0 0,-1-1,0-1,6-7,-18 17,-1-1,1 0,-1 0,0 1,1-1,-1 0,0 0,0 1,0-1,1 0,-1 0,0 0,0 1,0-1,0 0,0 0,-1 0,1 0,0 1,0-1,0 0,-1 0,1 1,0-1,-1 0,1 0,-1 1,1-1,-1 0,1 1,-1-1,1 1,-1-1,0 1,1-1,-1 1,0-1,0 1,1-1,-1 1,0 0,0 0,1-1,-1 1,0 0,0 0,0 0,1 0,-1 0,0 0,0 0,0 0,0 0,1 0,-1 0,0 1,0-1,1 0,-1 1,0-1,0 0,0 1,-16-5,13 2,0 0,0-1,0 1,1-1,-1 1,0-1,1 0,0-1,0 1,0-1,0 1,1-1,-1 0,1 0,0 0,0 0,0 0,1 0,-1-1,1 1,0-1,1 1,-1-1,1 1,-1-1,2 1,-1-1,0 1,1-3,38-135,-32 122,101-293,23-286,-112 474,-76 139,34-11,1-1,-1 0,0-2,1 0,-1-2,0-1,-21-5,35 7,-88-9,-1 4,-95 7,74 1,-1236-1,544 27,-796-65,1539 32,-1305-67,601 62,-32-8,227-9,235 0,222 17,41 1,0 4,-1 4,-59 6,83 2,7 0,-1-3,1-1,-1-3,-7-2,-11-25,63 24,0 0,1 0,-1 0,0 1,0-1,-1 1,1 1,0-1,-1 1,1 0,-1 0,1 1,-1-1,1 1,-1 0,0 1,-11 3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346 338,'-30'5,"1"2,0 2,0 0,1 2,0 1,0 1,18-7,0 0,1 0,-1 1,1 1,1-1,-1 1,1 1,1-1,0 1,0 1,0-1,1 1,1 0,0 1,0-1,1 1,-1 3,1 8,0 1,1-1,1 1,1 0,1 0,1-1,4 19,-3-34,0-1,1 1,0-1,0 1,0-1,1 0,0-1,1 1,-1-1,1 1,0-1,0-1,0 1,1-1,0 0,-1 0,2-1,-1 1,0-1,1-1,-1 1,1-1,0 0,-1-1,1 1,0-1,0-1,0 1,0-1,0-1,0 1,0-1,0 0,0-1,0 0,0 0,-1 0,1-1,2-1,19-14,-1-2,-1 0,-1-2,-1-1,-1 0,0-2,-2-1,-1 0,-2-2,0 0,-2-1,-1-1,-1 0,-2-1,-1 0,-1-1,-2 0,0-10,-3 30,-2 0,0-1,0 1,-1-1,-1 1,0-1,0 0,-2 0,1 0,-2 1,0-1,0 0,-1 1,0 0,-1 0,-1 0,0 0,-1 0,0 1,0 0,-1 0,-1 1,0 0,0 0,-1 1,0 0,-7-4,12 11,1 0,-1 0,0 0,0 1,0-1,0 1,-1 0,1 1,0-1,0 1,0 0,-1 0,1 0,0 0,0 1,-1-1,1 1,0 1,0-1,0 0,0 1,0 0,1 0,-1 0,0 0,1 1,-1-1,1 1,0 0,0 0,-2 2,-4 6,0 1,0-1,1 2,0-1,1 1,0 0,2 1,-4 9,2-5,2 0,0 0,1 0,1 0,1 1,0-1,1 1,1-1,1 1,1-1,0 1,1-1,2 0,-1 0,2 0,0-1,2 0,-1 0,2 0,0-1,1-1,1 1,0-2,4 4,3 2,2-1,-1-1,2-1,0 0,2-2,-1 0,2-2,18 9,-22-15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29 138,'-29'294,"70"-415,-30 94,1 0,1 0,1 1,1 1,1 0,2 1,0 1,1 1,2 1,0 0,4-1,-23 20,0 0,1 0,-1 0,1 1,0-1,-1 0,1 1,0 0,0 0,0 0,0 0,0 0,0 0,0 1,1 0,-1-1,0 1,0 0,0 1,0-1,0 0,0 1,0 0,0 0,0 0,0 0,0 0,0 1,0-1,0 1,-1-1,1 1,-1 0,0 0,1 1,-1-1,0 0,0 1,0-1,0 1,-1 0,1-1,-1 1,0 0,0 0,0 0,0 0,0 0,0 0,-1 0,0 0,1 1,-1 1,-1 4,0 0,0 0,-1 0,0-1,0 1,-1 0,0-1,-1 0,0 0,0 0,-1 0,1 0,-2-1,1 0,-1 0,0-1,-1 0,1 0,-1 0,-1 0,1-1,-1-1,1 1,-2-1,1-1,-8 4,14-7,0 1,-1 0,1 0,0-1,-1 1,1-1,-1 0,1 0,-1 0,1 0,0 0,-1 0,1-1,-1 1,1-1,0 1,-1-1,1 0,0 0,0 0,0 0,0-1,0 1,0-1,0 1,0-1,0 1,1-1,-1 0,1 0,-1 0,1 0,0 0,-1 0,1 0,0-1,-12-88,14 66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0,-10 0,-10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0,-3 0,-8 0,-13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6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13 226,'-13'-4,"17"3,35 4,-1-1,0-3,0 0,0-3,35-7,92-1,-166 12</inkml:trace>
  <inkml:trace contextRef="#ctx0" brushRef="#br0" timeOffset="333.013">267 0,'-10'15,"-3"13,1 8,2 2,3 0,3-3,1-1,3-3,0-1,0-1,1-1,-1 0,0 0,1 0,-1 0,0 0,0-5</inkml:trace>
  <inkml:trace contextRef="#ctx0" brushRef="#br0" timeOffset="762.427">1113 0,'-27'9,"0"0,0 2,0 1,1 1,1 1,1 2,0 0,1 1,0 2,2 0,0 1,1 1,1 1,-9 15,24-32,0 1,0-1,0 1,1 0,-1 0,1 0,1 0,-1 1,1-1,0 0,1 1,0 0,0-1,0 1,1 0,0 0,0 0,0-1,1 1,0 0,1-1,-1 1,1-1,1 1,-1-1,1 0,0 0,0 0,1 0,0 0,0-1,0 0,1 0,-1 0,1 0,1-1,-1 0,0 0,1 0,0-1,5 3,1-2,1-1,1 0,-1-1,0-1,1 0,-1 0,1-2,-1 0,0 0,1-1,-1-1,0 0,0 0,0-2,-1 1,1-2,9-5,7-22,-21 16</inkml:trace>
  <inkml:trace contextRef="#ctx0" brushRef="#br0" timeOffset="1033.272">1113 254,'-33'0,"-21"0,-7 0,4 0,5 0,8 0,6 0,4 0,4 5,7 6,7 2</inkml:trace>
  <inkml:trace contextRef="#ctx0" brushRef="#br0" timeOffset="1981.683">1650 169,'-35'5,"1"1,0 2,1 2,-1 1,-4 3,28-9,-1 0,1 0,-1 1,2 0,-1 0,1 1,0 1,0 0,1 0,0 0,0 1,1 0,0 1,1 0,0 0,0 0,0 3,4-8,1-1,0 0,0 1,0-1,0 1,1 0,0-1,0 1,0-1,0 1,1 0,0-1,0 1,0-1,0 0,1 1,0-1,0 0,0 0,0 0,1 0,-1 0,1-1,0 1,0-1,0 1,1-1,-1 0,1 0,0-1,0 1,0-1,0 0,0 0,0 0,0-1,1 1,-1-1,1 0,-1 0,1-1,-1 1,1-1,2 0,11-2,1 0,-1-2,0 0,0 0,-1-2,1 0,-1-2,0 1,-1-2,0 0,-1-1,1-1,10-10,28-15,75-58,-127 93,-1 0,0 0,1 1,-1-1,1 0,-1 1,1 0,-1-1,1 1,0 0,-1 0,1-1,-1 2,1-1,0 0,-1 0,1 0,-1 1,1-1,-1 0,1 1,-1 0,1-1,-1 1,0 0,1 0,-1 0,0 0,1 0,-1 0,0 0,0 0,0 0,0 1,0-1,0 0,0 1,-1-1,1 1,22 68,-16-43,22 27,-12-34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1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20,'-5'-3,"0"0,0 1,0 0,0 0,0 0,0 1,-1-1,1 1,-1 1,1-1,-1 1,1 0,0 0,-1 0,1 1,-1 0,1 0,0 0,-1 1,1 0,0 0,0 0,0 1,1-1,-1 1,0 0,1 1,0-1,0 1,0 0,0-1,1 2,-1-1,0 2,-11 10,1 1,0 0,1 1,1 1,1 0,1 0,0 1,2 0,0 1,2 0,0 0,1 0,1 1,0 3,4-21,0 0,0 0,0 0,1 0,-1-1,1 1,0 0,0 0,0-1,1 1,-1 0,1-1,0 0,0 1,0-1,1 0,-1 0,1 0,-1 0,1 0,0-1,0 1,0-1,0 0,1 0,-1 0,1 0,-1-1,1 1,0-1,-1 0,1 0,0 0,0-1,0 1,0-1,-1 0,1 0,0 0,0-1,0 1,2-2,15-3,0-1,-1-1,0 0,0-2,-1 0,0-1,0-2,-1 1,-1-2,0 0,-1-2,15-15,151-163,-131 148,-50 46,1 0,-1 1,0-1,0 1,0 0,0-1,0 1,0 0,0-1,-1 1,1 0,0 0,-1 0,0 0,1 0,-1-1,0 1,0 0,0 0,0 0,0 0,-1 0,1 0,-1 0,1-1,-1 1,1 0,-1 0,0 0,-1 1,1 4,-1 2,-1 3,0 1,1 0,1 0,0 1,0-1,2 0,-1 0,2 0,0 0,0 0,5 12,5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5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0 226,'20'-5,"10"-1,6 0,1 1,-1 1,-2 2,-2 1,-1 1,-1 0,-2 0,1 0,-6-5,-2-1,1 0,1 1,-3 2</inkml:trace>
  <inkml:trace contextRef="#ctx0" brushRef="#br0" timeOffset="281.453">57 395,'38'0,"28"0,7 0,-5 0,-8 0,-10 0,-13-5,-9-1,-3 0,-7-4,-6 1</inkml:trace>
  <inkml:trace contextRef="#ctx0" brushRef="#br0" timeOffset="831.417">283 1,'19'16,"1"0,0-2,2 0,-1-1,1-1,3 0,72 43,-91-51,0-1,-1 1,1 0,-1 0,0 0,-1 1,1 0,-1 0,1 0,-2 0,1 1,0 0,-1-1,0 1,-1 0,1 1,-1-1,0 0,-1 1,0-1,0 1,0-1,-1 1,1 0,-2-1,1 1,-1 0,0-1,0 1,-1-1,0 0,0 1,0-1,-1 0,-2 4,-185 206,177-196,3-1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8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26,'-1'-2,"0"0,-1 0,0 0,1 0,-1 1,0-1,0 1,0-1,0 1,0 0,0 0,0 0,-1 0,1 0,0 0,-1 0,1 1,-1-1,1 1,0 0,-1 0,1 0,-1 0,1 0,-1 0,-15 3,1 0,0 1,0 1,0 0,1 2,0-1,0 2,0 0,1 1,1 1,-1 0,1 1,1 0,0 1,1 1,0 0,-9 14,16-22,0-1,0 1,1 0,0 0,-1 0,2 1,-1 0,1-1,0 1,0 0,1 1,-1-1,2 0,-1 1,0-1,1 1,1 0,-1-1,1 1,0 0,0-1,1 1,0-1,0 1,1 0,-1-1,2 0,-1 1,1-1,-1 0,2 0,-1-1,1 1,0-1,0 1,0-1,1 0,3 3,6 0,-1-1,1-1,-1 0,2-1,-1 0,1-1,-1-1,1 0,0-1,0 0,0-2,0 1,0-2,1 0,-1-1,-1-1,11-2,-7-2</inkml:trace>
  <inkml:trace contextRef="#ctx0" brushRef="#br0" timeOffset="332.145">391 223,'-28'5,"-15"1,-5 1,1-2,9 3,6 0,3 0,2-3,1 3,5 1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26,'5'0,"6"0,6 0,5 0,4 0,2 0,1 0,0 0,0 0,1 0,-1 0,0 0,-6-5,-1-1,0 0,1 1,-3 1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69,'48'-10,"20"-2,4 0,-5 2,-10 3,-10-2,-12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8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261 28,'-18'4,"0"0,0 1,0 1,1 1,-1 0,2 1,-1 1,1 1,1 0,-1 1,2 1,-3 2,13-9,0-1,0 1,1-1,-1 1,1 0,0 0,0 1,1-1,-1 0,1 1,0 0,1 0,-1-1,1 1,1 0,-1 0,1 0,0 0,0 0,0 0,1 0,0 0,1 0,-1-1,1 1,0 0,0-1,1 1,-1-1,1 0,0 0,2 1,-3-4,1 0,0 0,0 0,0-1,0 1,0-1,0 0,0 0,0 0,0 0,0 0,1-1,-1 1,0-1,1 0,-1 0,0 0,0-1,1 1,-1-1,0 0,0 0,0 0,1 0,-1 0,0-1,-1 1,1-1,1-1,79-58,100-166,-182 226,0-1,-1 0,1 1,0-1,-1 1,1-1,0 1,0-1,0 1,0-1,0 1,0 0,1 0,-1 0,0-1,1 1,-1 0,1 0,-1 1,1-1,-1 0,1 1,0-1,-1 0,1 1,0 0,-1-1,1 1,0 0,-1 0,1 0,0 0,0 0,-1 1,1-1,0 0,-1 1,1-1,0 1,-1 0,1-1,-1 1,2 1,76 215,-73-208,0 0,1 0,1-1,-1 0,1 0,1-1,0 0,-1 0,2-1,-1-1,1 1,0-2,0 1,0-1,1-1,0 0,-1 0,1-1,6 1,5-2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2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375 353,'-17'-3,"-1"0,1 1,-1 1,1 1,-1 0,1 1,-1 1,1 1,0 1,-16 4,24-5,-1 0,1 1,0 0,1 0,-1 1,1 0,0 1,0-1,0 2,1-1,0 1,1 0,-1 0,1 1,0 0,1 0,0 0,0 1,1 0,0 0,1 0,0 0,0 0,1 1,-1 8,1-12,1-1,0 0,0 1,1-1,-1 1,1-1,0 1,1-1,-1 1,1-1,0 0,1 1,-1-1,1 0,0 0,1 0,-1 0,1 0,0-1,0 1,0-1,0 0,1 0,0 0,0 0,0 0,0-1,1 0,-1 0,1 0,0 0,0-1,0 0,0 0,2 0,1-1,-1-2,1 1,0-1,-1 0,1 0,-1-1,1 0,-1 0,0 0,1-1,-2-1,1 1,0-1,-1 0,1-1,-1 1,0-1,-1 0,1-1,2-3,90-133,-81 113,98-166,-115 195,0 1,0-1,0 1,0-1,1 0,-1 1,0-1,0 1,1-1,-1 0,0 1,1-1,-1 0,0 0,1 1,-1-1,0 0,1 0,-1 1,1-1,-1 0,0 0,1 0,-1 0,1 1,-1-1,1 0,-1 0,1 0,-1 0,1 0,-1 0,0 0,1-1,-1 1,1 0,-1 0,1 0,-1 0,0 0,1-1,-1 1,1 0,-1 0,0-1,1 1,-1 0,0-1,1 1,-1 0,0-1,0 1,1-1,-1 1,0 0,0-1,0 1,1-1,-1 1,0 0,0-1,0 1,0-1,0 1,0-1,0 1,0-1,0 1,2 38,-2-33,0 25,12 120,-11-144,1 0,0-1,0 1,1 0,0-1,0 1,0-1,1 0,0 0,0-1,0 1,0-1,1 1,-1-1,1-1,0 1,1-1,-1 0,0 0,1 0,0-1,-1 0,2 0,42 3,-30-9</inkml:trace>
  <inkml:trace contextRef="#ctx0" brushRef="#br0" timeOffset="383.331">826 437,'29'0,"19"0,6 0,-1 0,-5 0,-6 0,-10-4,-11-3</inkml:trace>
  <inkml:trace contextRef="#ctx0" brushRef="#br0" timeOffset="944.876">1390 381,'-7'9,"1"1,0-1,0 1,1 1,0-1,0 1,1 0,1 0,0 0,1 1,0-1,0 1,1-1,1 1,0 0,1 0,-1-9,1-1,-1 0,1 1,0-1,0 0,0 0,0 0,0 0,0 0,1 0,-1 0,1 0,-1 0,1-1,0 1,-1 0,1-1,0 0,0 1,0-1,1 0,-1 0,0 0,0 0,0-1,1 1,-1-1,0 1,1-1,-1 0,0 0,1 0,-1 0,1 0,-1 0,0-1,1 1,-1-1,0 0,2 0,87-45,-75 35,0-1,-1 0,0-1,-1-1,-1-1,0 0,-1 0,0-1,-2-1,0 0,0 0,-2-1,0 0,-1 0,-1-1,-1 0,-1 0,0 0,-1-1,-1-8,-4-112,1 136,1 1,-1 0,0 0,1-1,-2 1,1 0,0 0,0 0,-1 0,0 0,0 1,0-1,0 0,0 1,0 0,0-1,-1 1,1 0,-1 0,0 0,0 0,0 1,0-1,0 1,0 0,0 0,0 0,0 0,0 0,-1 1,1-1,0 1,0 0,-1 0,1 0,0 1,-1-1,1 1,0 0,0 0,0 0,0 0,-1 0,2 1,-1-1,0 1,0 0,0 0,1 0,-1 0,1 0,-2 3,-8 5,1 1,0 1,1 0,1 0,0 1,0 0,1 0,1 1,0 0,1 1,1 0,0 0,1 0,0 0,1 0,0 13,3-20,0 0,0-1,1 1,0 0,1-1,-1 1,1 0,1-1,0 0,0 0,0 0,1 0,0 0,0-1,0 1,1-1,0 0,0-1,1 1,0-1,0 0,0 0,1-1,6 5,0 0,1-1,0-1,0-1,1 0,0 0,0-2,0 0,1 0,-1-2,1 0,9 0</inkml:trace>
  <inkml:trace contextRef="#ctx0" brushRef="#br0" timeOffset="1401.92">2011 437,'0'166,"18"-217,-13 36,0 1,1-1,1 1,0 0,1 1,1 0,0 0,0 0,1 1,1 1,0 0,0 0,1 1,1 1,0 0,8-5,-19 14,0-1,0 0,-1 1,1-1,0 0,0 1,0 0,0 0,0-1,0 1,0 0,0 1,-1-1,1 0,0 0,0 1,0-1,0 1,0 0,-1 0,1-1,0 1,-1 0,1 0,0 1,-1-1,1 0,-1 0,0 1,1-1,-1 1,0-1,0 1,0-1,0 1,0 0,0 0,-1-1,1 1,-1 0,1 0,-1 2,3 82,-6-80,1 0,-1-1,0 1,0 0,0-1,-1 0,0 0,0 0,0 0,0 0,-1-1,0 0,-1 1,4-3,0-1,1 0,-1 0,0 0,0 0,0 0,1 0,-1-1,0 1,0-1,0 1,0-1,0 0,0 0,0 1,-1-1,1-1,0 1,0 0,0 0,0-1,0 0,0 1,1-1,-1 0,0 0,0 0,0 0,1 0,-1 0,0 0,1-1,-1 1,1 0,-1-1,1 0,0 1,0-1,0 0,0 1,-1-3,-7-12</inkml:trace>
  <inkml:trace contextRef="#ctx0" brushRef="#br0" timeOffset="2596.042">2040 578,'-5'0,"-1"5,-1 6,2 7,2 4,1 4,0 1,2 2,-5 1,-1-5</inkml:trace>
  <inkml:trace contextRef="#ctx0" brushRef="#br0" timeOffset="5780.9">36 974,'97'-14,"0"4,1 4,94 8,68-4,221-63,206-28,-653 88,0 1,0 2,1 2,-1 1,0 1,26 6,79 11,-115-19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0,'-4'24,"-3"8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0 282,'219'-11,"18"-33,-176 52,-55-1</inkml:trace>
  <inkml:trace contextRef="#ctx0" brushRef="#br0" timeOffset="269.418">57 424,'33'5,"27"-4,6-1,-2-1,-8-1,-8 1,-7-5,-7-1,-4 0,-2 2,-1 1,-5-2,-2-2,-4 2</inkml:trace>
  <inkml:trace contextRef="#ctx0" brushRef="#br0" timeOffset="721.459">340 0,'42'25,"1"-2,1-2,1-2,15 3,104 47,-161-69,1 1,-1 0,0 0,1 0,-1 0,0 0,0 1,0 0,0-1,0 1,0 0,0 1,-1-1,1 0,-1 1,1-1,-1 1,0 0,0 0,0 0,-1 0,1 0,-1 0,0 0,1 1,-2-1,1 0,0 1,-1-1,1 1,-1-1,0 1,0-1,0 1,-1-1,1 1,-1-1,0 0,0 1,-1 2,-102 106,-29 13,71-72,42-36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3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1,'-5'0,"3"0,3 5,5 1,6 0,7-1,4-2,3-1,3-1,0 0,0-1,1 0,-1-1,0 1,0 0,-1 0,-4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4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0,'0'3,"0"-1,0 0,1 1,0-1,-1 1,1-1,0 0,0 1,0-1,0 0,1 0,-1 0,1 0,-1 0,1 0,0 0,-1 0,1-1,0 1,0-1,0 1,0-1,1 0,-1 0,0 0,1 0,-1 0,0 0,1-1,-1 1,1-1,1 0,91 5,-77-5,201-3,-207 3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7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27,'0'0,"0"0,1-1,-1 1,0-1,1 1,-1-1,0 1,0-1,1 1,-1-1,0 1,0-1,0 0,0 1,0-1,0 1,0-1,0 1,0-1,0 0,0 1,0-1,0 1,0-1,0 1,-1-1,1 1,0-1,0 1,-1-1,1 1,0-1,-1 1,1-1,0 1,-1 0,1-1,-1 1,1 0,-1-1,1 1,-1 0,1-1,-1 1,1 0,-1 0,1 0,-1 0,1-1,-1 1,1 0,-1 0,0 0,1 0,-1 0,1 0,-1 0,1 1,-1-1,-40-6,41 6,-20 1,0 2,0 0,0 1,1 0,0 2,0 0,0 1,1 1,0 1,0 1,1 0,0 1,1 1,-11 11,11-11,1 0,1 1,0 0,1 1,1 1,0 0,1 1,0 0,-1 6,9-16,0 0,0 0,1 0,0 1,1-1,0 1,0-1,0 1,0-1,1 1,0 0,1-1,-1 1,1 0,1-1,-1 1,1-1,0 0,1 1,-1-1,1 0,0-1,1 1,0 0,-1-1,2 0,-1 0,1 0,-1 0,1-1,1 0,-1 0,0 0,1-1,0 1,0-1,2 0,4 0,0-1,1-1,0 1,-1-2,1 0,-1-1,1 0,-1 0,1-2,-1 0,0 0,0-1,0 0,5-3,1-5</inkml:trace>
  <inkml:trace contextRef="#ctx0" brushRef="#br0" timeOffset="5220.53">93 254,'5'0,"1"4,5 2,5 0,5-1,3-1,3-2,1-1,1-1,1 0,-1 0,0 0,-10 0,-8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0,'-2'0,"-1"1,1-1,-1 1,1-1,0 1,0 0,-1 0,1 0,0 0,0 0,0 1,0-1,0 0,0 1,1 0,-1-1,0 1,1 0,-1 0,1 0,0 0,0 0,0 0,0 0,0 1,0-1,0 0,1 1,-1-1,1 0,-1 1,-7 80,8-77,1 113,-10 143,-1-192,-26 100,25-125,53-75,-31 16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1,'14'4,"20"3,8-1,2-2,-2 0,-3-2,-3-1,-8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8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207 277,'-1'-2,"0"0,-1 0,1 0,0 0,0 0,-1 0,1 1,-1-1,1 0,-1 1,0 0,0-1,0 1,0 0,0 0,0 0,0 0,0 0,0 0,0 1,0-1,-1 1,1 0,0-1,0 1,-1 0,1 0,0 1,0-1,-1 0,1 1,0-1,0 1,0 0,0-1,0 1,0 0,0 0,0 1,0-1,0 0,0 1,1-1,-1 1,0 0,-71 79,67-72,0 0,1 0,0 1,0-1,1 1,1 1,0-1,0 0,1 1,0-1,1 1,0 0,0-1,1 1,1 0,0-1,1 1,-1 0,2-1,0 0,3 8,-4-14,0-1,1 0,-1 1,1-1,0-1,-1 1,1 0,1-1,-1 1,0-1,1 0,-1 0,1 0,-1-1,1 1,0-1,0 0,0 0,0 0,-1-1,1 1,0-1,0 0,0 0,0 0,0-1,0 1,3-2,3 1,1-2,-1 1,0-2,0 1,0-1,0-1,-1 0,0 0,0-1,3-2,6-10,0 0,-2-2,0 0,-1 0,-1-2,-1 1,-1-2,-1 0,-1 0,2-10,-7 19,0-1,-1 0,0 0,-1 0,-1 0,0-1,-1 1,-1-1,0 1,-1-1,-1 1,0 0,-2-1,1 1,-2 0,0 1,0-1,-8-12,11 24,-1 1,0-1,1 0,-1 1,0 0,0-1,0 1,-1 0,1 1,0-1,-1 0,1 1,-1 0,0 0,1 0,-1 0,0 1,1-1,-1 1,0 0,0 0,1 1,-1-1,0 1,0-1,1 1,-1 0,1 1,-1-1,1 1,-1-1,1 1,0 0,0 0,0 1,0-1,0 0,0 1,1 0,-1 0,1 0,0 0,0 0,0 0,0 0,0 1,1-1,0 1,-1-1,1 1,1 0,-1-1,0 2,-3 10,1 0,1 1,0-1,1 1,1 0,0-1,1 1,1 0,0-1,1 0,1 1,0-1,1-1,1 1,0-1,1 1,0-2,1 1,6 5,100 150,-85-143,-13-18</inkml:trace>
  <inkml:trace contextRef="#ctx0" brushRef="#br0" timeOffset="561.397">601 419,'0'260,"0"-281,1 1,1 0,0 1,2-1,0 0,1 1,1 0,1 0,0 0,2 1,0 0,1 1,1 0,0 0,1 1,1 1,1 0,0 1,0 0,17-10,-29 22,0 1,0-1,1 1,-1 0,0 0,1 0,-1 0,1 0,0 0,-1 1,1-1,0 1,-1 0,1 0,0 0,-1 0,1 0,0 1,-1-1,1 1,-1 0,1-1,-1 1,1 0,-1 1,1-1,-1 0,0 1,0-1,0 1,0 0,0-1,0 1,0 0,0 0,-1 1,1-1,-1 0,1 0,-1 1,0-1,0 1,0-1,-1 1,1-1,0 1,-1 0,0-1,1 1,-1 0,0-1,0 1,-1 0,1 1,-1 5,0-1,0 0,-1 1,0-1,0 0,-1 0,0 0,0 0,-1-1,0 1,0-1,-1 0,0 0,0 0,-1-1,0 1,2-4,1 1,-1 0,1-1,-1 0,0 0,-1 0,1 0,0-1,-1 0,1 0,-1 0,0 0,0-1,1 0,-1 0,0 0,0 0,0-1,0 0,0 0,0 0,0-1,0 1,0-1,0 0,0-1,-3 0,-8-8,3-2</inkml:trace>
  <inkml:trace contextRef="#ctx0" brushRef="#br0" timeOffset="935.282">1476 108,'-246'241,"149"-140,-154 152,114-105,125-137</inkml:trace>
  <inkml:trace contextRef="#ctx0" brushRef="#br0" timeOffset="1432.927">1532 503,'-325'183,"246"-104,76-76,1 0,0 0,0 0,1 0,-1 0,0 1,1-1,0 0,0 1,0-1,0 1,0-1,1 1,0 0,0-1,0 1,0-1,0 1,1-1,-1 1,1-1,0 1,0-1,0 1,1-1,-1 0,1 0,0 1,0-1,2-1,1 1,0-1,-1 0,1 0,0 0,0-1,0 0,0 0,0 0,1-1,-1 1,0-1,0 0,0-1,0 1,1-1,-1 0,0-1,0 1,-1-1,1 0,0 0,0 0,-1-1,1 1,-1-1,0-1,0 1,0 0,1-3,13-4,35-22,-3-2,-1-3,-1-1,32-36,-79 73,-1 0,0 0,1 0,-1 0,1 0,0 0,-1 0,1 1,-1-1,1 0,0 0,0 1,0-1,-1 0,1 1,0-1,0 1,0-1,0 1,0-1,0 1,0 0,0 0,0-1,0 1,0 0,0 0,0 0,0 0,0 0,0 0,0 0,0 1,0-1,0 0,0 1,0-1,0 0,0 1,0-1,0 1,0-1,0 1,0 0,-1-1,1 1,0 0,0 0,-1-1,1 1,-1 0,1 0,-1 0,1 0,-1 0,1 0,5 71,-6-63,-1-1,1 0,1 0,0 1,0-1,1 0,-1 0,2 0,-1 0,1-1,4 7,-3-6,1-1,1 0,-1 0,1-1,0 1,1-1,0-1,-1 1,2-1,-1 0,1-1,-1 0,1 0,0-1,1 1,-1-2,1 1,-1-1,1-1,0 0,-1 0,4 0,4-6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0,'-40'9,"0"2,1 2,0 1,1 2,1 2,0 1,2 2,-33 25,56-37,1 2,0 0,1 0,0 1,1 0,0 1,1-1,1 2,-3 6,7-16,2 1,-1-1,0 0,1 1,0 0,0-1,0 1,1 0,0 0,-1-1,2 1,-1 0,0-1,1 1,0 0,0-1,1 1,-1 0,1-1,0 0,0 1,0-1,1 0,-1 0,1-1,0 1,0 0,1-1,-1 0,1 1,2 0,1-1,0-1,0 0,1-1,-1 1,1-1,-1-1,1 1,-1-2,1 1,-1-1,1 0,-1 0,1-1,-1 0,0 0,0-1,0 0,0 0,0 0,-1-1,0 0,1-1,-6 5,27-17,0-1,-1-1,-1-1,0-1,11-14,93-71,-129 104,1 1,0-1,0 1,-1-1,1 1,0 0,0 0,0 0,1 0,-1 0,0 0,0 0,0 1,1-1,-1 1,0 0,0-1,1 1,-1 0,0 0,1 1,-1-1,0 0,1 1,-1 0,0-1,0 1,0 0,0 0,0 0,0 0,0 0,0 1,0-1,0 1,0-1,-1 1,1 0,-1-1,1 1,-1 0,0 0,0 0,0 0,0 0,0 1,56 113,-40-98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0,'29'5,"19"1,6 0,-1-1,-5-2,-6 0,-5-2,-4-1,-8-5,-3-1,-10 0,-8 1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0,'33'5,"31"2,9-1,-3-1,-9-2,-14-5,-11-4,-7 1,-8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112 170,'25'0,"11"0,6 0,0 0,-7 5,-5 1,-2 0,-2-1,0-2,0 4,1 1,0-2,-4-1</inkml:trace>
  <inkml:trace contextRef="#ctx0" brushRef="#br0" timeOffset="294.914">0 452,'44'0,"32"-5,14-1,-4-5,-12-1,-13 3,-13 2,-9 2,-12 2</inkml:trace>
  <inkml:trace contextRef="#ctx0" brushRef="#br0" timeOffset="711.458">339 0,'244'196,"-242"-194,2 1,1-1,-1 1,-1 0,1 1,0-1,-1 1,0-1,0 1,0 0,0 1,-1-1,1 0,-1 1,0-1,0 1,-1-1,1 1,-1 0,0 0,-1 0,1 0,-1 0,0 0,0-1,0 1,-1 0,0 0,0 0,0 0,0 0,-1-1,0 1,0-1,-103 91,66-66,-59 48,86-59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6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12 170,'-2'-2,"1"1,0 0,0-1,0 1,1 0,-1-1,0 1,0-1,1 0,-1 1,1-1,0 1,-1-1,1 0,0 1,0-1,0 0,0 1,0-1,0 0,0 1,1-1,-1 0,1 1,-1-1,1 1,0-1,-1 0,1 1,0 0,0-1,0 1,0 0,0-1,1 1,-1 0,0 0,0 0,1 0,-1 0,1 0,64-42,-61 41,13-8,1 0,1 2,-1 0,1 2,1 0,-1 1,1 1,0 0,3 2,-21 1,1 1,-1 0,0 0,0 0,0 1,0-1,0 1,0 0,0-1,0 1,0 1,0-1,0 0,0 1,0-1,-1 1,1 0,-1 0,1 0,-1 0,0 0,0 1,0-1,0 1,0-1,-1 1,1 0,-1 0,1 0,-1 0,0 0,0 0,0 0,-1 0,1 0,-1 0,0 0,0 0,0 0,0 1,-1 1,-5 20,-1 0,-2-1,0 0,-2 0,0-1,-2-1,0 0,-2 0,0-2,-1 0,-13 12,2 2,10-13,-7 7,1 1,2 1,1 1,1 1,1 1,2 0,-1 9,15-39,1 0,0 0,-1 0,1 0,1 0,-1 1,0-1,1 0,0 1,0-1,0 0,0 1,0-1,1 0,-1 1,1-1,0 0,0 0,0 0,1 0,-1 0,1 0,-1 0,1 0,0 0,0-1,0 1,1-1,-1 1,0-1,1 0,0 0,0 0,-1 0,1-1,0 1,0-1,0 0,1 0,1 1,9 0,0 0,0-2,0 1,0-2,0 0,0 0,0-2,0 1,-1-2,1 0,-1-1,0 0,0 0,0-2,-1 0,0 0,9-7,-7 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1,'-5'24,"9"3,2-3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403 1,'-46'36,"2"2,1 2,2 1,2 3,2 1,2 2,-7 15,31-45,1 1,0 0,2 1,0 0,1 0,0 1,2 0,-1 8,4-20,1 0,1 1,-1-1,1 0,1 0,0 0,0 0,0 1,1-1,0-1,1 1,0 0,0-1,0 1,1-1,0 0,1 0,-1 0,1-1,1 1,-1-1,2 0,5 2,0 0,1-1,0-1,0 0,1-1,0 0,0-1,0-1,0 0,1 0,-1-2,1 0,0-1,-1 0,1-1,-1 0,1-2,-1 0,0 0,0-1,0-1,0 0,-1-1,0 0,9-7,-17 12,0-1,0 0,0-1,0 1,-1-1,1 1,-1-2,0 1,0 0,0-1,0 0,0 1,-1-1,0-1,0 1,0-1,0 1,-1-1,1 0,-1 0,-1 0,1 0,-1 0,1 0,-2 0,1 0,0-1,-1 1,0 0,0-1,-1 1,0 0,1 0,-2-1,1 1,-1 0,1 0,-1 0,-1 0,1 1,-1-1,0 1,0-1,-2-1,-6-1,0 1,-1 0,0 1,0 0,0 1,0 0,-1 1,0 1,1 0,-1 0,0 1,0 1,0 0,0 1,0 1,0 0,1 0,-1 1,-2 2,-4 1,0 1,1 0,0 2,0 0,1 1,-14 10,13-5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28 247,'56'-22,"156"-32,-212 54,68-9,-66 8,0 1,0 0,0 0,0 0,0 0,-1 0,1 1,0-1,0 1,0-1,-1 1,1-1,0 1,0 0,-1 0,1 0,-1 0,1 0,-1 0,1 1,-1-1,0 0,0 1,1-1,-1 1,0-1,0 1,0-1,-1 1,1 0,0 0,-1-1,1 3,-1 12,-1-1,0 1,-1 0,-1-1,0 0,-1 0,-1 0,-1 0,0 0,0-1,-2 0,-1 2,-17 38,20-39,-16 35,1 1,3 1,2 0,-5 38,18-66</inkml:trace>
  <inkml:trace contextRef="#ctx0" brushRef="#br0" timeOffset="252.187">0 557,'34'0,"34"-5,16-1,-1 0,-6 1,-11 2,-7 1,-9 0,-13 2</inkml:trace>
  <inkml:trace contextRef="#ctx0" brushRef="#br0" timeOffset="499.705">1101 388,'-15'39,"-9"16,-5 0,1-4,2-12,0-13,0-4,-1-8,-1-5,1-4,3-4</inkml:trace>
  <inkml:trace contextRef="#ctx0" brushRef="#br0" timeOffset="701.485">705 529,'34'5,"20"6,6 6,-2 1,-7-4,-6 1,-7-1,-5 0,-3-1,-2-3,-1-3,-5-8,-6-9,-6-2</inkml:trace>
  <inkml:trace contextRef="#ctx0" brushRef="#br0" timeOffset="900.562">931 247,'-9'43,"-4"34,5 8,5-6,7-10,3-14,5-15,5-9,0-7,2-6,-2-1,0-4,-2-5</inkml:trace>
  <inkml:trace contextRef="#ctx0" brushRef="#br0" timeOffset="1563.479">1523 388,'-28'39,"-15"26,0 8,7-5,10-8,10-10,7-13</inkml:trace>
  <inkml:trace contextRef="#ctx0" brushRef="#br0" timeOffset="1868.73">1806 416,'-28'37,"2"1,1 0,3 2,0 1,3 1,2 1,-1 7,16-46,0-1,0 1,1 0,-1 0,1 0,0 0,0 0,0 0,1 0,-1 0,1 0,0 1,0-1,1 0,-1 0,1 0,0 0,0 0,0 0,1 0,-1 0,1 0,0-1,0 1,0-1,1 1,-1-1,1 0,0 0,0 0,0 0,0 0,2 1,8-2,-1-1,1 0,-1-1,1-1,-1 1,1-2,-1 0,1 0,-1-1,0-1,0 0,0-1,-1 0,1 0,-1-2,-1 1,1-1,-1-1,0 0,-1 0,0-1,1-1,-3 4,0 0,0-1,0 1,-1-1,-1-1,1 1,-1-1,0 0,0 0,-1 0,-1-1,1 0,-1 1,-1-1,1 0,-2 0,1-1,-1 1,0 0,-1-1,0 1,-1 0,0 0,0-1,-1 1,0 0,-1 0,0 0,0 1,-1-1,0 1,-4-6,4 8,0 0,0 1,-1-1,0 1,0 0,0 0,-1 0,0 1,0 0,0 0,0 1,0-1,-1 1,1 1,-1-1,0 1,0 0,0 1,0-1,0 2,0-1,-1 1,1 0,0 0,-6 2,-16 3,4 1</inkml:trace>
  <inkml:trace contextRef="#ctx0" brushRef="#br0" timeOffset="5915.193">2342 49,'-59'-47,"50"46,0 1,1 0,-1 0,0 1,1 0,-1 1,1 0,-1 0,1 1,0 0,0 0,0 1,1 0,-1 0,1 1,0 0,0 0,0 1,1 0,0 0,0 0,1 1,-1 0,1 0,1 0,0 1,0 0,0 1,0-2,1 0,0 0,0 1,1-1,0 1,0 0,1-1,0 1,1 0,0 0,0 0,0 0,1 0,0 1,0-6,-1 0,1 0,-1 0,1 0,0 0,0-1,1 1,-1 0,1 0,-1-1,1 1,0-1,0 1,0-1,0 0,0 0,0 0,1 0,-1 0,1 0,0-1,-1 1,1-1,0 0,0 0,0 0,0 0,0 0,0-1,0 1,0-1,0 0,0 0,0 0,0 0,2-1,13-3,-1-1,0-1,0-1,0 0,-1-1,0-1,-1 0,0-2,0 1,-1-2,-1 0,0 0,0-1,-1-1,-1 0,2-5,28-26,-41 45,0 0,0 1,0-1,1 1,-1-1,0 0,0 1,0-1,0 0,0 1,1-1,-1 0,0 1,0-1,0 0,1 0,-1 1,0-1,0 0,1 0,-1 1,0-1,1 0,-1 0,0 0,1 1,-1-1,0 0,1 0,-1 0,1 0,-1 0,0 0,1 0,-1 0,0 0,1 0,-1 0,1 0,-1 0,0 0,1 0,-1 0,0-1,1 1,-14 38,-28 48,26-59,2 1,0 1,2 0,1 1,2-1,0 3,-19 86,24-97</inkml:trace>
  <inkml:trace contextRef="#ctx0" brushRef="#br0" timeOffset="7151.382">2737 135,'2'1,"1"1,-1 0,0-1,0 1,-1 0,1 0,0 1,-1-1,1 0,-1 1,0-1,1 1,-1-1,0 1,-1-1,1 1,0 0,-1-1,0 1,1 0,-1-1,0 1,0 0,-1 0,1 0,0 2,3 46,-3-1,-2 1,-2-1,-8 36,2-17,-39 186,49-254,-1 1,1-1,0 1,-1 0,1-1,-1 1,1-1,-1 1,0-1,1 1,-1-1,0 1,0-1,0 0,0 0,-1 1,1-1,0 0,0 0,-1 0,1 0,-1 0,1-1,-1 1,1 0,-1 0,-4-7</inkml:trace>
  <inkml:trace contextRef="#ctx0" brushRef="#br0" timeOffset="7515.089">2821 360,'-6'4,"1"1,-1 0,1 0,-1 1,2 0,-1 0,0 0,1 0,1 1,-1 0,1-1,0 1,0 0,1 1,0-1,0 0,1 1,0-1,0 1,1-1,0 1,0 0,1 1,3-4,0-1,1 1,-1-1,1 0,0 0,1-1,-1 0,0 0,1 0,0 0,0-1,0 0,0 0,0 0,0-1,0 0,0 0,1-1,-1 0,0 0,6-1,17 4,7 1,-26-4,-1 0,1 0,0 1,-1 0,1 1,-1 0,1 0,-1 1,0 1,0-1,0 1,-1 1,1 0,-1 0,0 0,-1 1,1 0,5 7,-12-9,0-1,0 1,0 0,-1 0,1-1,-1 1,0 0,0 0,0 0,-1-1,1 1,-1 0,0 0,0-1,0 1,-1-1,1 1,-1-1,0 1,0-1,0 0,0 0,-1 0,1 0,-1-1,0 1,0 0,0-1,0 0,0 0,0 0,-2 0,-30 37,66-43,-18-5</inkml:trace>
  <inkml:trace contextRef="#ctx0" brushRef="#br0" timeOffset="8020.055">3330 783,'134'-196,"-121"175,1 1,1 0,1 1,1 0,1 1,0 1,1 1,1 1,0 1,14-8,-33 22,0-1,0 0,-1 0,1 0,0 1,0-1,0 0,0 1,0-1,0 1,0-1,1 1,-1-1,0 1,0 0,0-1,0 1,1 0,-1 0,0 0,0 0,0 0,0 0,1 1,-1-1,0 0,0 1,0-1,0 0,0 1,0-1,0 1,0 0,0-1,0 1,0 0,0 0,0-1,0 1,0 0,-1 0,1 0,0 0,-1 0,1 0,-1 0,1 0,-1 0,1 1,-1-1,0 0,0 0,1 0,-1 0,0 1,0-1,0 0,0 0,-1 0,1 0,0 1,0-1,-1 0,-18 58,15-52,1 0,0 1,0 0,1 0,0-1,0 1,1 0,0 0,0 1,1-1,0 0,1 6,2-10,-1-1,1 0,0 0,0 0,1 0,-1 0,0-1,1 1,0-1,-1 0,1 0,0-1,0 1,0-1,0 1,1-1,-1-1,0 1,0-1,1 1,-1-1,0 0,0-1,1 1,-1-1,0 0,0 0,0 0,0 0,0-1,0 0,0 0,1 0,141-62,-144 64,0-1,0 1,0 0,0-1,0 1,1 0,-1 0,0 1,0-1,0 0,0 1,0-1,1 1,-1 0,0-1,0 1,0 0,-1 0,1 0,0 1,0-1,0 0,-1 1,1-1,-1 1,1 0,-1-1,0 1,0 0,0 0,0 0,0 0,0 0,0 0,0 0,-1 0,1 0,8 19</inkml:trace>
  <inkml:trace contextRef="#ctx0" brushRef="#br0" timeOffset="8515.191">3104 219,'-14'4,"-15"12,-7 3,-2 3,1 3,1-4,2 1,3 0,6 2,2-4,6 1,5-5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41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36,'-4'-3,"0"-1,0 1,0-1,-1 1,1 1,-1-1,0 1,0-1,0 1,0 1,0-1,-1 1,1 0,0 0,-1 0,1 1,-1 0,1 0,0 1,-1-1,1 1,0 0,-1 0,1 1,0 0,0 0,0 0,0 0,0 1,1 0,-1 0,1 0,0 0,0 1,-2 1,-57 137,-131 314,-6-6,60-111,135-322,0 1,2-1,-1 1,2 1,1-1,0 0,1 0,1 0,1 1,0-1,2 1,-3-14,1 0,0 0,0-1,0 1,1 0,0-1,0 1,0-1,0 0,1 0,-1 0,1 0,0-1,0 1,1-1,-1 0,1-1,-1 1,1-1,0 1,0-2,0 1,0 0,0-1,0 0,1 0,142-1,17-27,-51 24,-1 6,0 4,30 10,-102-13,379 45,-355-45,235 13,104-15,398-71,-286 18,-153 22,0 17,0 14,0 17,24 19,-158-9,226 0,970-70,-1264 29,157-12,91 14,197 39,-528-28,26 2,-1-4,0-5,101-18,-188 21,0 0,-1-1,1-1,-1-1,0 0,0 0,-1-2,0 0,0 0,-1-1,0-1,6-7,-18 17,-1-1,1 0,-1 0,0 1,1-1,-1 0,0 0,0 1,0-1,1 0,-1 0,0 0,0 1,0-1,0 0,0 0,-1 0,1 0,0 1,0-1,0 0,-1 0,1 1,0-1,-1 0,1 0,-1 1,1-1,-1 0,1 1,-1-1,1 1,-1-1,0 1,1-1,-1 1,0-1,0 1,1-1,-1 1,0 0,0 0,1-1,-1 1,0 0,0 0,0 0,1 0,-1 0,0 0,0 0,0 0,0 0,1 0,-1 0,0 1,0-1,1 0,-1 1,0-1,0 0,0 1,-16-5,13 2,0 0,0-1,0 1,1-1,-1 1,0-1,1 0,0-1,0 1,0-1,0 1,1-1,-1 0,1 0,0 0,0 0,0 0,1 0,-1-1,1 1,0-1,1 1,-1-1,1 1,-1-1,2 1,-1-1,0 1,1-3,38-135,-32 122,101-293,23-286,-112 474,-76 139,34-11,1-1,-1 0,0-2,1 0,-1-2,0-1,-21-5,35 7,-88-9,-1 4,-95 7,74 1,-1236-1,544 27,-796-65,1539 32,-1305-67,601 62,-32-8,227-9,235 0,222 17,41 1,0 4,-1 4,-59 6,83 2,7 0,-1-3,1-1,-1-3,-7-2,-11-25,63 24,0 0,1 0,-1 0,0 1,0-1,-1 1,1 1,0-1,-1 1,1 0,-1 0,1 1,-1-1,1 1,-1 0,0 1,-11 3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346 338,'-30'5,"1"2,0 2,0 0,1 2,0 1,0 1,18-7,0 0,1 0,-1 1,1 1,1-1,-1 1,1 1,1-1,0 1,0 1,0-1,1 1,1 0,0 1,0-1,1 1,-1 3,1 8,0 1,1-1,1 1,1 0,1 0,1-1,4 19,-3-34,0-1,1 1,0-1,0 1,0-1,1 0,0-1,1 1,-1-1,1 1,0-1,0-1,0 1,1-1,0 0,-1 0,2-1,-1 1,0-1,1-1,-1 1,1-1,0 0,-1-1,1 1,0-1,0-1,0 1,0-1,0-1,0 1,0-1,0 0,0-1,0 0,0 0,-1 0,1-1,2-1,19-14,-1-2,-1 0,-1-2,-1-1,-1 0,0-2,-2-1,-1 0,-2-2,0 0,-2-1,-1-1,-1 0,-2-1,-1 0,-1-1,-2 0,0-10,-3 30,-2 0,0-1,0 1,-1-1,-1 1,0-1,0 0,-2 0,1 0,-2 1,0-1,0 0,-1 1,0 0,-1 0,-1 0,0 0,-1 0,0 1,0 0,-1 0,-1 1,0 0,0 0,-1 1,0 0,-7-4,12 11,1 0,-1 0,0 0,0 1,0-1,0 1,-1 0,1 1,0-1,0 1,0 0,-1 0,1 0,0 0,0 1,-1-1,1 1,0 1,0-1,0 0,0 1,0 0,1 0,-1 0,0 0,1 1,-1-1,1 1,0 0,0 0,-2 2,-4 6,0 1,0-1,1 2,0-1,1 1,0 0,2 1,-4 9,2-5,2 0,0 0,1 0,1 0,1 1,0-1,1 1,1-1,1 1,1-1,0 1,1-1,2 0,-1 0,2 0,0-1,2 0,-1 0,2 0,0-1,1-1,1 1,0-2,4 4,3 2,2-1,-1-1,2-1,0 0,2-2,-1 0,2-2,18 9,-22-15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29 138,'-29'294,"70"-415,-30 94,1 0,1 0,1 1,1 1,1 0,2 1,0 1,1 1,2 1,0 0,4-1,-23 20,0 0,1 0,-1 0,1 1,0-1,-1 0,1 1,0 0,0 0,0 0,0 0,0 0,0 0,0 1,1 0,-1-1,0 1,0 0,0 1,0-1,0 0,0 1,0 0,0 0,0 0,0 0,0 0,0 1,0-1,0 1,-1-1,1 1,-1 0,0 0,1 1,-1-1,0 0,0 1,0-1,0 1,-1 0,1-1,-1 1,0 0,0 0,0 0,0 0,0 0,0 0,-1 0,0 0,1 1,-1 1,-1 4,0 0,0 0,-1 0,0-1,0 1,-1 0,0-1,-1 0,0 0,0 0,-1 0,1 0,-2-1,1 0,-1 0,0-1,-1 0,1 0,-1 0,-1 0,1-1,-1-1,1 1,-2-1,1-1,-8 4,14-7,0 1,-1 0,1 0,0-1,-1 1,1-1,-1 0,1 0,-1 0,1 0,0 0,-1 0,1-1,-1 1,1-1,0 1,-1-1,1 0,0 0,0 0,0 0,0-1,0 1,0-1,0 1,0-1,0 1,1-1,-1 0,1 0,-1 0,1 0,0 0,-1 0,1 0,0-1,-12-88,14 66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0,-10 0,-10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0,-3 0,-8 0,-13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6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13 226,'-13'-4,"17"3,35 4,-1-1,0-3,0 0,0-3,35-7,92-1,-166 12</inkml:trace>
  <inkml:trace contextRef="#ctx0" brushRef="#br0" timeOffset="333.013">267 0,'-10'15,"-3"13,1 8,2 2,3 0,3-3,1-1,3-3,0-1,0-1,1-1,-1 0,0 0,1 0,-1 0,0 0,0-5</inkml:trace>
  <inkml:trace contextRef="#ctx0" brushRef="#br0" timeOffset="762.427">1113 0,'-27'9,"0"0,0 2,0 1,1 1,1 1,1 2,0 0,1 1,0 2,2 0,0 1,1 1,1 1,-9 15,24-32,0 1,0-1,0 1,1 0,-1 0,1 0,1 0,-1 1,1-1,0 0,1 1,0 0,0-1,0 1,1 0,0 0,0 0,0-1,1 1,0 0,1-1,-1 1,1-1,1 1,-1-1,1 0,0 0,0 0,1 0,0 0,0-1,0 0,1 0,-1 0,1 0,1-1,-1 0,0 0,1 0,0-1,5 3,1-2,1-1,1 0,-1-1,0-1,1 0,-1 0,1-2,-1 0,0 0,1-1,-1-1,0 0,0 0,0-2,-1 1,1-2,9-5,7-22,-21 16</inkml:trace>
  <inkml:trace contextRef="#ctx0" brushRef="#br0" timeOffset="1033.272">1113 254,'-33'0,"-21"0,-7 0,4 0,5 0,8 0,6 0,4 0,4 5,7 6,7 2</inkml:trace>
  <inkml:trace contextRef="#ctx0" brushRef="#br0" timeOffset="1981.683">1650 169,'-35'5,"1"1,0 2,1 2,-1 1,-4 3,28-9,-1 0,1 0,-1 1,2 0,-1 0,1 1,0 1,0 0,1 0,0 0,0 1,1 0,0 1,1 0,0 0,0 0,0 3,4-8,1-1,0 0,0 1,0-1,0 1,1 0,0-1,0 1,0-1,0 1,1 0,0-1,0 1,0-1,0 0,1 1,0-1,0 0,0 0,0 0,1 0,-1 0,1-1,0 1,0-1,0 1,1-1,-1 0,1 0,0-1,0 1,0-1,0 0,0 0,0 0,0-1,1 1,-1-1,1 0,-1 0,1-1,-1 1,1-1,2 0,11-2,1 0,-1-2,0 0,0 0,-1-2,1 0,-1-2,0 1,-1-2,0 0,-1-1,1-1,10-10,28-15,75-58,-127 93,-1 0,0 0,1 1,-1-1,1 0,-1 1,1 0,-1-1,1 1,0 0,-1 0,1-1,-1 2,1-1,0 0,-1 0,1 0,-1 1,1-1,-1 0,1 1,-1 0,1-1,-1 1,0 0,1 0,-1 0,0 0,1 0,-1 0,0 0,0 0,0 0,0 1,0-1,0 0,0 1,-1-1,1 1,22 68,-16-43,22 27,-12-34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1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20,'-5'-3,"0"0,0 1,0 0,0 0,0 0,0 1,-1-1,1 1,-1 1,1-1,-1 1,1 0,0 0,-1 0,1 1,-1 0,1 0,0 0,-1 1,1 0,0 0,0 0,0 1,1-1,-1 1,0 0,1 1,0-1,0 1,0 0,0-1,1 2,-1-1,0 2,-11 10,1 1,0 0,1 1,1 1,1 0,1 0,0 1,2 0,0 1,2 0,0 0,1 0,1 1,0 3,4-21,0 0,0 0,0 0,1 0,-1-1,1 1,0 0,0 0,0-1,1 1,-1 0,1-1,0 0,0 1,0-1,1 0,-1 0,1 0,-1 0,1 0,0-1,0 1,0-1,0 0,1 0,-1 0,1 0,-1-1,1 1,0-1,-1 0,1 0,0 0,0-1,0 1,0-1,-1 0,1 0,0 0,0-1,0 1,2-2,15-3,0-1,-1-1,0 0,0-2,-1 0,0-1,0-2,-1 1,-1-2,0 0,-1-2,15-15,151-163,-131 148,-50 46,1 0,-1 1,0-1,0 1,0 0,0-1,0 1,0 0,0-1,-1 1,1 0,0 0,-1 0,0 0,1 0,-1-1,0 1,0 0,0 0,0 0,0 0,-1 0,1 0,-1 0,1-1,-1 1,1 0,-1 0,0 0,-1 1,1 4,-1 2,-1 3,0 1,1 0,1 0,0 1,0-1,2 0,-1 0,2 0,0 0,0 0,5 12,5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5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0 226,'20'-5,"10"-1,6 0,1 1,-1 1,-2 2,-2 1,-1 1,-1 0,-2 0,1 0,-6-5,-2-1,1 0,1 1,-3 2</inkml:trace>
  <inkml:trace contextRef="#ctx0" brushRef="#br0" timeOffset="281.453">57 395,'38'0,"28"0,7 0,-5 0,-8 0,-10 0,-13-5,-9-1,-3 0,-7-4,-6 1</inkml:trace>
  <inkml:trace contextRef="#ctx0" brushRef="#br0" timeOffset="831.417">283 1,'19'16,"1"0,0-2,2 0,-1-1,1-1,3 0,72 43,-91-51,0-1,-1 1,1 0,-1 0,0 0,-1 1,1 0,-1 0,1 0,-2 0,1 1,0 0,-1-1,0 1,-1 0,1 1,-1-1,0 0,-1 1,0-1,0 1,0-1,-1 1,1 0,-2-1,1 1,-1 0,0-1,0 1,-1-1,0 0,0 1,0-1,-1 0,-2 4,-185 206,177-196,3-1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8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26,'-1'-2,"0"0,-1 0,0 0,1 0,-1 1,0-1,0 1,0-1,0 1,0 0,0 0,0 0,-1 0,1 0,0 0,-1 0,1 1,-1-1,1 1,0 0,-1 0,1 0,-1 0,1 0,-1 0,-15 3,1 0,0 1,0 1,0 0,1 2,0-1,0 2,0 0,1 1,1 1,-1 0,1 1,1 0,0 1,1 1,0 0,-9 14,16-22,0-1,0 1,1 0,0 0,-1 0,2 1,-1 0,1-1,0 1,0 0,1 1,-1-1,2 0,-1 1,0-1,1 1,1 0,-1-1,1 1,0 0,0-1,1 1,0-1,0 1,1 0,-1-1,2 0,-1 1,1-1,-1 0,2 0,-1-1,1 1,0-1,0 1,0-1,1 0,3 3,6 0,-1-1,1-1,-1 0,2-1,-1 0,1-1,-1-1,1 0,0-1,0 0,0-2,0 1,0-2,1 0,-1-1,-1-1,11-2,-7-2</inkml:trace>
  <inkml:trace contextRef="#ctx0" brushRef="#br0" timeOffset="332.145">391 223,'-28'5,"-15"1,-5 1,1-2,9 3,6 0,3 0,2-3,1 3,5 1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26,'5'0,"6"0,6 0,5 0,4 0,2 0,1 0,0 0,0 0,1 0,-1 0,0 0,-6-5,-1-1,0 0,1 1,-3 1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69,'48'-10,"20"-2,4 0,-5 2,-10 3,-10-2,-12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8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261 28,'-18'4,"0"0,0 1,0 1,1 1,-1 0,2 1,-1 1,1 1,1 0,-1 1,2 1,-3 2,13-9,0-1,0 1,1-1,-1 1,1 0,0 0,0 1,1-1,-1 0,1 1,0 0,1 0,-1-1,1 1,1 0,-1 0,1 0,0 0,0 0,0 0,1 0,0 0,1 0,-1-1,1 1,0 0,0-1,1 1,-1-1,1 0,0 0,2 1,-3-4,1 0,0 0,0 0,0-1,0 1,0-1,0 0,0 0,0 0,0 0,0 0,1-1,-1 1,0-1,1 0,-1 0,0 0,0-1,1 1,-1-1,0 0,0 0,0 0,1 0,-1 0,0-1,-1 1,1-1,1-1,79-58,100-166,-182 226,0-1,-1 0,1 1,0-1,-1 1,1-1,0 1,0-1,0 1,0-1,0 1,0 0,1 0,-1 0,0-1,1 1,-1 0,1 0,-1 1,1-1,-1 0,1 1,0-1,-1 0,1 1,0 0,-1-1,1 1,0 0,-1 0,1 0,0 0,0 0,-1 1,1-1,0 0,-1 1,1-1,0 1,-1 0,1-1,-1 1,2 1,76 215,-73-208,0 0,1 0,1-1,-1 0,1 0,1-1,0 0,-1 0,2-1,-1-1,1 1,0-2,0 1,0-1,1-1,0 0,-1 0,1-1,6 1,5-2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2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375 353,'-17'-3,"-1"0,1 1,-1 1,1 1,-1 0,1 1,-1 1,1 1,0 1,-16 4,24-5,-1 0,1 1,0 0,1 0,-1 1,1 0,0 1,0-1,0 2,1-1,0 1,1 0,-1 0,1 1,0 0,1 0,0 0,0 1,1 0,0 0,1 0,0 0,0 0,1 1,-1 8,1-12,1-1,0 0,0 1,1-1,-1 1,1-1,0 1,1-1,-1 1,1-1,0 0,1 1,-1-1,1 0,0 0,1 0,-1 0,1 0,0-1,0 1,0-1,0 0,1 0,0 0,0 0,0 0,0-1,1 0,-1 0,1 0,0 0,0-1,0 0,0 0,2 0,1-1,-1-2,1 1,0-1,-1 0,1 0,-1-1,1 0,-1 0,0 0,1-1,-2-1,1 1,0-1,-1 0,1-1,-1 1,0-1,-1 0,1-1,2-3,90-133,-81 113,98-166,-115 195,0 1,0-1,0 1,0-1,1 0,-1 1,0-1,0 1,1-1,-1 0,0 1,1-1,-1 0,0 0,1 1,-1-1,0 0,1 0,-1 1,1-1,-1 0,0 0,1 0,-1 0,1 1,-1-1,1 0,-1 0,1 0,-1 0,1 0,-1 0,0 0,1-1,-1 1,1 0,-1 0,1 0,-1 0,0 0,1-1,-1 1,1 0,-1 0,0-1,1 1,-1 0,0-1,1 1,-1 0,0-1,0 1,1-1,-1 1,0 0,0-1,0 1,1-1,-1 1,0 0,0-1,0 1,0-1,0 1,0-1,0 1,0-1,0 1,2 38,-2-33,0 25,12 120,-11-144,1 0,0-1,0 1,1 0,0-1,0 1,0-1,1 0,0 0,0-1,0 1,0-1,1 1,-1-1,1-1,0 1,1-1,-1 0,0 0,1 0,0-1,-1 0,2 0,42 3,-30-9</inkml:trace>
  <inkml:trace contextRef="#ctx0" brushRef="#br0" timeOffset="383.331">826 437,'29'0,"19"0,6 0,-1 0,-5 0,-6 0,-10-4,-11-3</inkml:trace>
  <inkml:trace contextRef="#ctx0" brushRef="#br0" timeOffset="944.876">1390 381,'-7'9,"1"1,0-1,0 1,1 1,0-1,0 1,1 0,1 0,0 0,1 1,0-1,0 1,1-1,1 1,0 0,1 0,-1-9,1-1,-1 0,1 1,0-1,0 0,0 0,0 0,0 0,0 0,1 0,-1 0,1 0,-1 0,1-1,0 1,-1 0,1-1,0 0,0 1,0-1,1 0,-1 0,0 0,0 0,0-1,1 1,-1-1,0 1,1-1,-1 0,0 0,1 0,-1 0,1 0,-1 0,0-1,1 1,-1-1,0 0,2 0,87-45,-75 35,0-1,-1 0,0-1,-1-1,-1-1,0 0,-1 0,0-1,-2-1,0 0,0 0,-2-1,0 0,-1 0,-1-1,-1 0,-1 0,0 0,-1-1,-1-8,-4-112,1 136,1 1,-1 0,0 0,1-1,-2 1,1 0,0 0,0 0,-1 0,0 0,0 1,0-1,0 0,0 1,0 0,0-1,-1 1,1 0,-1 0,0 0,0 0,0 1,0-1,0 1,0 0,0 0,0 0,0 0,0 0,-1 1,1-1,0 1,0 0,-1 0,1 0,0 1,-1-1,1 1,0 0,0 0,0 0,0 0,-1 0,2 1,-1-1,0 1,0 0,0 0,1 0,-1 0,1 0,-2 3,-8 5,1 1,0 1,1 0,1 0,0 1,0 0,1 0,1 1,0 0,1 1,1 0,0 0,1 0,0 0,1 0,0 13,3-20,0 0,0-1,1 1,0 0,1-1,-1 1,1 0,1-1,0 0,0 0,0 0,1 0,0 0,0-1,0 1,1-1,0 0,0-1,1 1,0-1,0 0,0 0,1-1,6 5,0 0,1-1,0-1,0-1,1 0,0 0,0-2,0 0,1 0,-1-2,1 0,9 0</inkml:trace>
  <inkml:trace contextRef="#ctx0" brushRef="#br0" timeOffset="1401.92">2011 437,'0'166,"18"-217,-13 36,0 1,1-1,1 1,0 0,1 1,1 0,0 0,0 0,1 1,1 1,0 0,0 0,1 1,1 1,0 0,8-5,-19 14,0-1,0 0,-1 1,1-1,0 0,0 1,0 0,0 0,0-1,0 1,0 0,0 1,-1-1,1 0,0 0,0 1,0-1,0 1,0 0,-1 0,1-1,0 1,-1 0,1 0,0 1,-1-1,1 0,-1 0,0 1,1-1,-1 1,0-1,0 1,0-1,0 1,0 0,0 0,-1-1,1 1,-1 0,1 0,-1 2,3 82,-6-80,1 0,-1-1,0 1,0 0,0-1,-1 0,0 0,0 0,0 0,0 0,-1-1,0 0,-1 1,4-3,0-1,1 0,-1 0,0 0,0 0,0 0,1 0,-1-1,0 1,0-1,0 1,0-1,0 0,0 0,0 1,-1-1,1-1,0 1,0 0,0 0,0-1,0 0,0 1,1-1,-1 0,0 0,0 0,0 0,1 0,-1 0,0 0,1-1,-1 1,1 0,-1-1,1 0,0 1,0-1,0 0,0 1,-1-3,-7-12</inkml:trace>
  <inkml:trace contextRef="#ctx0" brushRef="#br0" timeOffset="2596.042">2040 578,'-5'0,"-1"5,-1 6,2 7,2 4,1 4,0 1,2 2,-5 1,-1-5</inkml:trace>
  <inkml:trace contextRef="#ctx0" brushRef="#br0" timeOffset="5780.9">36 974,'97'-14,"0"4,1 4,94 8,68-4,221-63,206-28,-653 88,0 1,0 2,1 2,-1 1,0 1,26 6,79 11,-115-19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0 282,'219'-11,"18"-33,-176 52,-55-1</inkml:trace>
  <inkml:trace contextRef="#ctx0" brushRef="#br0" timeOffset="269.418">57 424,'33'5,"27"-4,6-1,-2-1,-8-1,-8 1,-7-5,-7-1,-4 0,-2 2,-1 1,-5-2,-2-2,-4 2</inkml:trace>
  <inkml:trace contextRef="#ctx0" brushRef="#br0" timeOffset="721.459">340 0,'42'25,"1"-2,1-2,1-2,15 3,104 47,-161-69,1 1,-1 0,0 0,1 0,-1 0,0 0,0 1,0 0,0-1,0 1,0 0,0 1,-1-1,1 0,-1 1,1-1,-1 1,0 0,0 0,0 0,-1 0,1 0,-1 0,0 0,1 1,-2-1,1 0,0 1,-1-1,1 1,-1-1,0 1,0-1,0 1,-1-1,1 1,-1-1,0 0,0 1,-1 2,-102 106,-29 13,71-72,42-36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3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1,'-5'0,"3"0,3 5,5 1,6 0,7-1,4-2,3-1,3-1,0 0,0-1,1 0,-1-1,0 1,0 0,-1 0,-4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4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0,'0'3,"0"-1,0 0,1 1,0-1,-1 1,1-1,0 0,0 1,0-1,0 0,1 0,-1 0,1 0,-1 0,1 0,0 0,-1 0,1-1,0 1,0-1,0 1,0-1,1 0,-1 0,0 0,1 0,-1 0,0 0,1-1,-1 1,1-1,1 0,91 5,-77-5,201-3,-207 3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7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27,'0'0,"0"0,1-1,-1 1,0-1,1 1,-1-1,0 1,0-1,1 1,-1-1,0 1,0-1,0 0,0 1,0-1,0 1,0-1,0 1,0-1,0 0,0 1,0-1,0 1,0-1,0 1,-1-1,1 1,0-1,0 1,-1-1,1 1,0-1,-1 1,1-1,0 1,-1 0,1-1,-1 1,1 0,-1-1,1 1,-1 0,1-1,-1 1,1 0,-1 0,1 0,-1 0,1-1,-1 1,1 0,-1 0,0 0,1 0,-1 0,1 0,-1 0,1 1,-1-1,-40-6,41 6,-20 1,0 2,0 0,0 1,1 0,0 2,0 0,0 1,1 1,0 1,0 1,1 0,0 1,1 1,-11 11,11-11,1 0,1 1,0 0,1 1,1 1,0 0,1 1,0 0,-1 6,9-16,0 0,0 0,1 0,0 1,1-1,0 1,0-1,0 1,0-1,1 1,0 0,1-1,-1 1,1 0,1-1,-1 1,1-1,0 0,1 1,-1-1,1 0,0-1,1 1,0 0,-1-1,2 0,-1 0,1 0,-1 0,1-1,1 0,-1 0,0 0,1-1,0 1,0-1,2 0,4 0,0-1,1-1,0 1,-1-2,1 0,-1-1,1 0,-1 0,1-2,-1 0,0 0,0-1,0 0,5-3,1-5</inkml:trace>
  <inkml:trace contextRef="#ctx0" brushRef="#br0" timeOffset="5220.53">93 254,'5'0,"1"4,5 2,5 0,5-1,3-1,3-2,1-1,1-1,1 0,-1 0,0 0,-10 0,-8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0,'-2'0,"-1"1,1-1,-1 1,1-1,0 1,0 0,-1 0,1 0,0 0,0 0,0 1,0-1,0 0,0 1,1 0,-1-1,0 1,1 0,-1 0,1 0,0 0,0 0,0 0,0 0,0 1,0-1,0 0,1 1,-1-1,1 0,-1 1,-7 80,8-77,1 113,-10 143,-1-192,-26 100,25-125,53-75,-31 16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1,'14'4,"20"3,8-1,2-2,-2 0,-3-2,-3-1,-8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8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207 277,'-1'-2,"0"0,-1 0,1 0,0 0,0 0,-1 0,1 1,-1-1,1 0,-1 1,0 0,0-1,0 1,0 0,0 0,0 0,0 0,0 0,0 0,0 1,0-1,-1 1,1 0,0-1,0 1,-1 0,1 0,0 1,0-1,-1 0,1 1,0-1,0 1,0 0,0-1,0 1,0 0,0 0,0 1,0-1,0 0,0 1,1-1,-1 1,0 0,-71 79,67-72,0 0,1 0,0 1,0-1,1 1,1 1,0-1,0 0,1 1,0-1,1 1,0 0,0-1,1 1,1 0,0-1,1 1,-1 0,2-1,0 0,3 8,-4-14,0-1,1 0,-1 1,1-1,0-1,-1 1,1 0,1-1,-1 1,0-1,1 0,-1 0,1 0,-1-1,1 1,0-1,0 0,0 0,0 0,-1-1,1 1,0-1,0 0,0 0,0 0,0-1,0 1,3-2,3 1,1-2,-1 1,0-2,0 1,0-1,0-1,-1 0,0 0,0-1,3-2,6-10,0 0,-2-2,0 0,-1 0,-1-2,-1 1,-1-2,-1 0,-1 0,2-10,-7 19,0-1,-1 0,0 0,-1 0,-1 0,0-1,-1 1,-1-1,0 1,-1-1,-1 1,0 0,-2-1,1 1,-2 0,0 1,0-1,-8-12,11 24,-1 1,0-1,1 0,-1 1,0 0,0-1,0 1,-1 0,1 1,0-1,-1 0,1 1,-1 0,0 0,1 0,-1 0,0 1,1-1,-1 1,0 0,0 0,1 1,-1-1,0 1,0-1,1 1,-1 0,1 1,-1-1,1 1,-1-1,1 1,0 0,0 0,0 1,0-1,0 0,0 1,1 0,-1 0,1 0,0 0,0 0,0 0,0 0,0 1,1-1,0 1,-1-1,1 1,1 0,-1-1,0 2,-3 10,1 0,1 1,0-1,1 1,1 0,0-1,1 1,1 0,0-1,1 0,1 1,0-1,1-1,1 1,0-1,1 1,0-2,1 1,6 5,100 150,-85-143,-13-18</inkml:trace>
  <inkml:trace contextRef="#ctx0" brushRef="#br0" timeOffset="561.397">601 419,'0'260,"0"-281,1 1,1 0,0 1,2-1,0 0,1 1,1 0,1 0,0 0,2 1,0 0,1 1,1 0,0 0,1 1,1 1,1 0,0 1,0 0,17-10,-29 22,0 1,0-1,1 1,-1 0,0 0,1 0,-1 0,1 0,0 0,-1 1,1-1,0 1,-1 0,1 0,0 0,-1 0,1 0,0 1,-1-1,1 1,-1 0,1-1,-1 1,1 0,-1 1,1-1,-1 0,0 1,0-1,0 1,0 0,0-1,0 1,0 0,0 0,-1 1,1-1,-1 0,1 0,-1 1,0-1,0 1,0-1,-1 1,1-1,0 1,-1 0,0-1,1 1,-1 0,0-1,0 1,-1 0,1 1,-1 5,0-1,0 0,-1 1,0-1,0 0,-1 0,0 0,0 0,-1-1,0 1,0-1,-1 0,0 0,0 0,-1-1,0 1,2-4,1 1,-1 0,1-1,-1 0,0 0,-1 0,1 0,0-1,-1 0,1 0,-1 0,0 0,0-1,1 0,-1 0,0 0,0 0,0-1,0 0,0 0,0 0,0-1,0 1,0-1,0 0,0-1,-3 0,-8-8,3-2</inkml:trace>
  <inkml:trace contextRef="#ctx0" brushRef="#br0" timeOffset="935.282">1476 108,'-246'241,"149"-140,-154 152,114-105,125-137</inkml:trace>
  <inkml:trace contextRef="#ctx0" brushRef="#br0" timeOffset="1432.927">1532 503,'-325'183,"246"-104,76-76,1 0,0 0,0 0,1 0,-1 0,0 1,1-1,0 0,0 1,0-1,0 1,0-1,1 1,0 0,0-1,0 1,0-1,0 1,1-1,-1 1,1-1,0 1,0-1,0 1,1-1,-1 0,1 0,0 1,0-1,2-1,1 1,0-1,-1 0,1 0,0 0,0-1,0 0,0 0,0 0,1-1,-1 1,0-1,0 0,0-1,0 1,1-1,-1 0,0-1,0 1,-1-1,1 0,0 0,0 0,-1-1,1 1,-1-1,0-1,0 1,0 0,1-3,13-4,35-22,-3-2,-1-3,-1-1,32-36,-79 73,-1 0,0 0,1 0,-1 0,1 0,0 0,-1 0,1 1,-1-1,1 0,0 0,0 1,0-1,-1 0,1 1,0-1,0 1,0-1,0 1,0-1,0 1,0 0,0 0,0-1,0 1,0 0,0 0,0 0,0 0,0 0,0 0,0 0,0 1,0-1,0 0,0 1,0-1,0 0,0 1,0-1,0 1,0-1,0 1,0 0,-1-1,1 1,0 0,0 0,-1-1,1 1,-1 0,1 0,-1 0,1 0,-1 0,1 0,5 71,-6-63,-1-1,1 0,1 0,0 1,0-1,1 0,-1 0,2 0,-1 0,1-1,4 7,-3-6,1-1,1 0,-1 0,1-1,0 1,1-1,0-1,-1 1,2-1,-1 0,1-1,-1 0,1 0,0-1,1 1,-1-2,1 1,-1-1,1-1,0 0,-1 0,4 0,4-6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11,'341'0,"-222"-10,-113 12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11,'24'5,"13"2,4-1,1-1,-2-7,-4-2,-2-1,-3 1,-1 0,-2-3,-5-1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1,'-1'310,"-28"-55,29-113,1-118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0,'38'0,"22"0,7 0,-5 0,-7 0,-13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311 121,'-1'-2,"1"0,-1 1,0-1,0 0,0 1,0-1,0 0,0 1,0-1,0 1,-1 0,1-1,0 1,-1 0,1 0,-1 0,0 0,1 0,-1 0,0 0,0 1,1-1,-1 0,0 1,0 0,0-1,0 1,0 0,1 0,-1 0,0 0,0 0,0 1,0-1,0 1,0-1,1 1,-1-1,0 1,0 0,1 0,-1 0,-1 1,-53 64,48-48,1-1,0 1,1 0,1 1,1-1,0 1,0 17,3-31,1 0,0 0,0 0,0 0,0 0,1 0,0 0,0 0,1 0,-1 0,1 0,0-1,0 1,0 0,1-1,0 0,0 0,0 0,0 0,0 0,1-1,0 1,0-1,0 0,0 0,0 0,1-1,-1 1,1-1,-1 0,4 0,8 0,0-1,0 0,0-1,-1-1,1-1,0 0,0-1,-1-1,1 0,-1-1,0-1,0 0,-1-1,0 0,7-6,-9 6,0 0,0 0,-1-1,0-1,-1 0,0 0,0-1,-1 0,-1 0,1-1,3-8,-8 13,-1 0,0 0,0 0,0 0,-1-1,0 1,0-1,-1 1,1-1,-2 0,1 1,-1-1,0 0,0 0,0 0,-1 1,-1-1,1 0,-1 1,0-1,0 1,-1 0,0-1,0 1,-2 0,0 1,0 0,-1 0,0 0,0 0,0 1,0 0,-1 0,0 1,1 0,-1 0,-1 1,1-1,0 2,0-1,-1 1,1 0,-1 0,1 1,-1 0,1 1,-1-1,1 1,-1 1,1-1,0 1,-1 1,1-1,0 1,1 1,-1-1,1 1,-1 0,-2 3,-16 12</inkml:trace>
  <inkml:trace contextRef="#ctx0" brushRef="#br0" timeOffset="272.225">819 262,'-10'24,"-8"8,0 3,7-4,5-7</inkml:trace>
  <inkml:trace contextRef="#ctx0" brushRef="#br0" timeOffset="631.272">1129 92,'-14'21,"1"-1,0 2,2 0,1 0,0 1,2 0,0 0,2 1,1 0,-1 11,5-32,1 0,0 0,0 1,0-1,1 0,-1 0,1 0,-1 0,1 0,0 0,0 0,0 0,1 0,-1 0,1 0,0-1,-1 1,1-1,0 1,1-1,-1 0,0 1,1-1,-1-1,1 1,0 0,-1 0,1-1,0 0,0 0,0 1,0-2,0 1,0 0,0-1,0 1,1-1,7 1,0-1,0-1,0 0,0 0,-1-1,1 0,0-1,-1-1,0 1,2-2,4-2,-1 0,-1-1,0 0,0-1,0-1,-1 0,-1-1,8-8,-15 14,-1 0,0 0,0 0,0-1,-1 1,0-1,0 0,0 0,-1 0,0 0,0-1,0 1,-1 0,0-1,0 1,-1-1,0 0,0 1,0-1,-1 1,0-1,0 1,-1-2,0 2,-1 0,1 0,-1 0,0 1,0-1,-1 1,1 0,-1 0,0 0,-1 0,1 1,-1-1,0 1,0 0,-1 1,1-1,-1 1,1 0,-1 1,0-1,0 1,0 0,0 1,-1-1,1 1,0 1,-1-1,1 1,0 0,-1 0,1 1,0 0,-1 0,1 0,0 1,-3 1,-14 8,5 0</inkml:trace>
  <inkml:trace contextRef="#ctx0" brushRef="#br0" timeOffset="1036.145">1722 8,'-15'4,"0"1,0 0,1 1,0 0,0 1,1 1,-1 0,2 1,-1 0,1 1,1 1,0 0,0 0,-5 8,15-16,-1 1,0-1,1 1,0-1,0 1,0 0,0-1,0 1,1 0,0 0,0 0,0-1,0 1,0 0,1 0,0 0,-1-1,1 1,1 0,-1-1,1 1,-1-1,1 0,0 1,0-1,0 0,1 0,-1 0,1 0,0-1,0 1,-1-1,2 0,-1 1,0-1,0-1,1 1,-1 0,1-1,-1 0,1 0,0 0,-1 0,1 0,0-1,0 0,0 1,0-2,-1 1,1 0,0-1,0 1,-1-1,1 0,0-1,1 0,4 0,1-1,-1 0,0 0,0-1,-1 0,1 0,-1-1,0-1,0 1,0-1,-1-1,0 1,0-1,-1 0,0-1,0 1,-1-1,1-1,-2 1,1-1,-1 1,-1-1,0 0,0-1,0 1,-2 0,1-1,-1 0,-1 7,-1 0,1 0,-1 0,0 0,0 0,0 0,0 1,0-1,-1 0,1 1,-1-1,0 1,0-1,0 1,0 0,0 0,0 0,-1 0,1 0,-1 0,1 1,-1-1,0 1,1 0,-1 0,0 0,0 0,0 0,0 1,0-1,0 1,0 0,0 0,0 0,0 0,-2 1,-19-2</inkml:trace>
  <inkml:trace contextRef="#ctx0" brushRef="#br0" timeOffset="1403.096">1665 234,'-21'27,"1"1,1 1,1 0,2 1,-10 25,25-53,-1 0,1 0,0 0,0 0,0 1,0-1,0 0,0 1,0-1,1 1,-1-1,1 1,0-1,0 1,0-1,0 1,0-1,1 1,-1-1,1 1,-1-1,1 1,0-1,0 0,0 1,0-1,1 0,-1 0,0 0,1 0,0 0,-1 0,1 0,0 0,0-1,0 1,0-1,0 1,0-1,1 0,-1 0,3 1,7-1,1-1,-1-1,1 0,-1 0,0-1,1-1,-1 0,0 0,0-1,-1-1,1 0,-1-1,0 0,-1-1,1 0,-1 0,-1-1,1 0,-1-1,-1 0,1-1,-2 0,1 0,3-8,-8 14,0 0,-1 0,1 0,-1-1,0 1,-1-1,1 1,-1-1,0 1,0-1,0 0,0 0,-1 0,0 1,0-1,0 0,-1 0,0 0,0 1,0-1,0 0,-1 1,1-1,-1 1,0 0,-1-1,1 1,-1 0,0 0,0 1,0-1,0 1,-1-1,1 1,-1 0,0 0,0 1,0-1,0 1,-3-1,-12-4</inkml:trace>
  <inkml:trace contextRef="#ctx0" brushRef="#br0" timeOffset="1782.305">2117 65,'-32'31,"4"-6,2 2,1 1,1 1,1 1,1 1,2 1,18-30,0 0,1 0,-1 0,0 0,1 1,-1-1,1 1,0-1,0 1,0-1,0 1,0 0,0 0,1-1,0 1,-1 0,1 0,0 0,0-1,1 1,-1 0,0 0,1 0,0-1,0 1,0 0,0-1,0 1,0-1,0 1,1-1,0 1,-1-1,1 0,0 0,0 0,0 0,0 0,1 0,-1-1,0 1,1-1,-1 0,1 1,-1-1,2 0,8 2,0-1,0 0,0-1,0-1,0 0,0 0,1-1,-1-1,0 0,-1 0,1-1,0-1,-1 0,0-1,0 0,0 0,0-1,-1-1,0 0,0 0,-1-1,0 0,0-1,-1 1,0-2,-1 1,0-1,0 0,-1-1,0 0,-1 0,-1 0,1 0,1-11,-3 16,-1-1,-1 1,1-1,-1 1,0-1,-1 1,1-1,-1 0,-1 1,1-1,-1 0,0 1,-1-1,1 1,-1 0,-1-1,1 1,-1 0,0 0,0 0,-1 1,0-1,0 1,0 0,-1 0,1 0,-1 1,0-1,-1 1,1 1,-1-1,0 1,1 0,-1 0,-1 0,1 1,0 0,-3 0,-25 4,3 5</inkml:trace>
  <inkml:trace contextRef="#ctx0" brushRef="#br0" timeOffset="2351.52">2173 346,'-12'2,"0"1,0 0,1 0,-1 1,1 1,0 0,0 0,0 1,1 0,-1 1,1 1,-5 2,-53 54,67-62,-1 0,1 0,0 0,0 0,0 0,1 0,-1 0,0 1,1-1,-1 0,1 0,0 1,0-1,0 0,0 1,0-1,0 0,1 0,-1 1,1-1,0 0,-1 0,1 0,0 0,0 0,1 0,-1 0,0 0,0 0,1 0,-1-1,1 1,0 0,0-1,-1 0,1 1,0-1,0 0,1 0,8 4,0-1,0-1,1 0,-1 0,1-1,0-1,0 0,-1-1,1 0,0 0,0-2,0 1,-1-1,1-1,-1 0,1-1,-1 0,0-1,4-2,0 3,-1-1,0 0,0-1,0-1,-1 0,0-1,0 0,0-1,-1 0,-1-1,0 0,0-1,-1 0,0-1,5-9,-14 19,0 0,0 0,0 0,0-1,-1 1,1 0,-1 0,1-1,-1 1,0 0,0-1,0 1,0 0,-1-1,1 1,0 0,-1-1,0 1,0 0,1 0,-1 0,0 0,-1-1,1 1,0 1,0-1,-1 0,0 0,1 0,-1 1,0-1,1 1,-1-1,0 1,0 0,0 0,-1 0,1 0,0 0,0 0,0 1,-1-1,1 1,-1-1,-108-8,82 10,3 0</inkml:trace>
  <inkml:trace contextRef="#ctx0" brushRef="#br0" timeOffset="3401.155">0 685,'537'0,"-275"28,71-44,174-42,-344 47,147 10,-133 3,-70-24,-99 19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14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0 171,'301'-109,"-270"100,59-5,-89 14,0 0,1 0,-1 1,0-1,0 1,0-1,0 1,0-1,0 1,0 0,0 0,0-1,0 1,0 0,0 0,-1 0,1 0,0 0,-1 0,1 0,-1 0,1 0,-1 0,1 0,-1 1,0-1,1 0,-1 0,0 0,0 1,0-1,0 0,0 0,0 0,0 1,0-1,-1 0,1 0,0 0,-1 0,1 0,-1 1,0-1,1 0,-1 0,1 0,-1 0,0 0,-36 50,-109 72,114-97,24-22,1 1,-1 0,1 1,0 0,0 0,0 1,1 0,0 0,0 0,1 0,0 1,0 0,1 0,0 1,1-1,-1 1,2 0,-1 2,3-8,0-1,1 1,-1 0,1-1,0 1,-1 0,1-1,1 1,-1-1,0 1,1-1,-1 0,1 1,-1-1,1 0,0 0,0 0,0 0,0-1,1 1,-1 0,0-1,1 0,-1 1,1-1,-1 0,1 0,0-1,-1 1,1 0,0-1,-1 0,2 1,96-4,-71-3,0 0,-1-2,0-2,0 0,20-11,-30 11</inkml:trace>
  <inkml:trace contextRef="#ctx0" brushRef="#br0" timeOffset="259.88">705 312,'-4'24,"2"8,2-2</inkml:trace>
  <inkml:trace contextRef="#ctx0" brushRef="#br0" timeOffset="528.487">1157 58,'-22'21,"1"0,2 2,0 0,1 2,2 0,0 1,2 0,0 1,0 7,12-31,1-1,0 1,0 0,0 0,0 0,0 1,1-1,-1 0,1 0,0 0,0 1,0-1,0 0,1 0,-1 0,1 0,0 0,0 0,0 0,0 0,0 0,1 0,-1 0,1 0,0-1,0 1,0-1,0 1,0-1,1 0,-1 0,1 0,-1 0,1 0,0-1,0 1,-1-1,1 0,0 0,0 0,1 0,1 0,8 1,0-1,0-1,0 0,-1-1,1 0,0-1,0 0,-1-1,1 0,-1-1,0-1,0 0,-1 0,1-2,0 0,-9 7,0-1,0 0,0 0,0 0,0 0,-1-1,1 1,0-1,-1 0,1 1,-1-1,1 0,-1-1,0 1,0 0,0-1,0 1,0-1,-1 0,1 1,-1-1,0 0,1 0,-1 0,-1 0,1 0,0 0,-1 0,1 0,-1 0,0-1,0 1,0 0,-1 0,1 0,-1 0,0 0,0 0,0 0,0 0,0-1,-7-1,0-1,0 1,0 1,-1 0,1 0,-1 1,0 0,0 0,0 1,-1 0,1 1,0 0,-1 0,1 1,-1 0,1 1,0 0,-1 0,1 1,0 1,0-1,0 1,0 1,1 0,-1 0,1 0,0 1,0 1,1-1,-3 3,-5 4</inkml:trace>
  <inkml:trace contextRef="#ctx0" brushRef="#br0" timeOffset="1108.054">1552 58,'87'-23,"-59"16,-7 0,-1 1,1 2,0 0,0 1,1 1,19 1,-39 0,1 1,-1 0,0 0,0 0,0 1,0-1,0 1,0-1,0 1,0-1,0 1,-1 0,1 0,0 0,0 0,0 0,-1 0,1 1,-1-1,1 1,-1-1,1 1,-1-1,0 1,0 0,0-1,0 1,0 0,0 0,0 0,-1 0,1 0,-1 0,1 0,-1 0,0 0,0 0,0 0,0 0,0 0,0 0,-1 0,1 0,-1 2,-36 86,37-90,-12 23,1-1,1 1,1 1,1 0,2 0,-4 23,6-22</inkml:trace>
  <inkml:trace contextRef="#ctx0" brushRef="#br0" timeOffset="1333.171">1552 284,'44'-5,"27"-2,8 1,-6-3,-9-1,-12 1,-14 3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0,'-40'9,"0"2,1 2,0 1,1 2,1 2,0 1,2 2,-33 25,56-37,1 2,0 0,1 0,0 1,1 0,0 1,1-1,1 2,-3 6,7-16,2 1,-1-1,0 0,1 1,0 0,0-1,0 1,1 0,0 0,-1-1,2 1,-1 0,0-1,1 1,0 0,0-1,1 1,-1 0,1-1,0 0,0 1,0-1,1 0,-1 0,1-1,0 1,0 0,1-1,-1 0,1 1,2 0,1-1,0-1,0 0,1-1,-1 1,1-1,-1-1,1 1,-1-2,1 1,-1-1,1 0,-1 0,1-1,-1 0,0 0,0-1,0 0,0 0,0 0,-1-1,0 0,1-1,-6 5,27-17,0-1,-1-1,-1-1,0-1,11-14,93-71,-129 104,1 1,0-1,0 1,-1-1,1 1,0 0,0 0,0 0,1 0,-1 0,0 0,0 0,0 1,1-1,-1 1,0 0,0-1,1 1,-1 0,0 0,1 1,-1-1,0 0,1 1,-1 0,0-1,0 1,0 0,0 0,0 0,0 0,0 0,0 1,0-1,0 1,0-1,-1 1,1 0,-1-1,1 1,-1 0,0 0,0 0,0 0,0 0,0 1,56 113,-40-98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0,'29'5,"19"1,6 0,-1-1,-5-2,-6 0,-5-2,-4-1,-8-5,-3-1,-10 0,-8 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0,'33'5,"31"2,9-1,-3-1,-9-2,-14-5,-11-4,-7 1,-8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112 170,'25'0,"11"0,6 0,0 0,-7 5,-5 1,-2 0,-2-1,0-2,0 4,1 1,0-2,-4-1</inkml:trace>
  <inkml:trace contextRef="#ctx0" brushRef="#br0" timeOffset="294.914">0 452,'44'0,"32"-5,14-1,-4-5,-12-1,-13 3,-13 2,-9 2,-12 2</inkml:trace>
  <inkml:trace contextRef="#ctx0" brushRef="#br0" timeOffset="711.458">339 0,'244'196,"-242"-194,2 1,1-1,-1 1,-1 0,1 1,0-1,-1 1,0-1,0 1,0 0,0 1,-1-1,1 0,-1 1,0-1,0 1,-1-1,1 1,-1 0,0 0,-1 0,1 0,-1 0,0 0,0-1,0 1,-1 0,0 0,0 0,0 0,0 0,-1-1,0 1,0-1,-103 91,66-66,-59 48,86-59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6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12 170,'-2'-2,"1"1,0 0,0-1,0 1,1 0,-1-1,0 1,0-1,1 0,-1 1,1-1,0 1,-1-1,1 0,0 1,0-1,0 0,0 1,0-1,0 0,0 1,1-1,-1 0,1 1,-1-1,1 1,0-1,-1 0,1 1,0 0,0-1,0 1,0 0,0-1,1 1,-1 0,0 0,0 0,1 0,-1 0,1 0,64-42,-61 41,13-8,1 0,1 2,-1 0,1 2,1 0,-1 1,1 1,0 0,3 2,-21 1,1 1,-1 0,0 0,0 0,0 1,0-1,0 1,0 0,0-1,0 1,0 1,0-1,0 0,0 1,0-1,-1 1,1 0,-1 0,1 0,-1 0,0 0,0 1,0-1,0 1,0-1,-1 1,1 0,-1 0,1 0,-1 0,0 0,0 0,0 0,-1 0,1 0,-1 0,0 0,0 0,0 0,0 1,-1 1,-5 20,-1 0,-2-1,0 0,-2 0,0-1,-2-1,0 0,-2 0,0-2,-1 0,-13 12,2 2,10-13,-7 7,1 1,2 1,1 1,1 1,1 1,2 0,-1 9,15-39,1 0,0 0,-1 0,1 0,1 0,-1 1,0-1,1 0,0 1,0-1,0 0,0 1,0-1,1 0,-1 1,1-1,0 0,0 0,0 0,1 0,-1 0,1 0,-1 0,1 0,0 0,0-1,0 1,1-1,-1 1,0-1,1 0,0 0,0 0,-1 0,1-1,0 1,0-1,0 0,1 0,1 1,9 0,0 0,0-2,0 1,0-2,0 0,0 0,0-2,0 1,-1-2,1 0,-1-1,0 0,0 0,0-2,-1 0,0 0,9-7,-7 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0,'-35'9,"1"2,1 1,0 1,0 2,1 1,-1 3,30-18,1 0,0 0,0 0,0 0,0 0,0 0,0 0,0 1,1-1,-1 1,0-1,1 1,-1 0,1 0,0 0,-1-1,1 1,0 0,0 1,0-1,0 0,1 0,-1 0,1 0,-1 1,1-1,0 0,0 1,0-1,0 0,0 0,0 1,1-1,-1 0,1 0,-1 1,1-1,0 0,0 0,0 0,0 0,0 0,1 0,0 1,139 97,-128-92,0 0,-1 1,0 1,0 0,-1 0,0 1,-1 1,0-1,-1 2,-1-1,0 1,0 1,-1-1,-1 1,0 1,-1-1,-1 1,0 0,1 13,-3-20,-1-1,-1 0,0 1,0-1,0 1,-1-1,0 0,0 1,0-1,-1 0,-1 0,1 0,-1 0,0 0,-1-1,1 1,-1-1,-1 0,1 0,-1-1,0 1,-6 4,6-4,-1-1,1 1,-1-1,-1 0,1-1,-1 1,0-1,0-1,0 1,0-1,-1 0,1-1,-1 0,1 0,-1-1,0 1,0-2,0 1,0-1,0 0,0-1,0 0,1 0,-1-1,-7-2,-4-9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1,'-5'24,"9"3,2-3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403 1,'-46'36,"2"2,1 2,2 1,2 3,2 1,2 2,-7 15,31-45,1 1,0 0,2 1,0 0,1 0,0 1,2 0,-1 8,4-20,1 0,1 1,-1-1,1 0,1 0,0 0,0 0,0 1,1-1,0-1,1 1,0 0,0-1,0 1,1-1,0 0,1 0,-1 0,1-1,1 1,-1-1,2 0,5 2,0 0,1-1,0-1,0 0,1-1,0 0,0-1,0-1,0 0,1 0,-1-2,1 0,0-1,-1 0,1-1,-1 0,1-2,-1 0,0 0,0-1,0-1,0 0,-1-1,0 0,9-7,-17 12,0-1,0 0,0-1,0 1,-1-1,1 1,-1-2,0 1,0 0,0-1,0 0,0 1,-1-1,0-1,0 1,0-1,0 1,-1-1,1 0,-1 0,-1 0,1 0,-1 0,1 0,-2 0,1 0,0-1,-1 1,0 0,0-1,-1 1,0 0,1 0,-2-1,1 1,-1 0,1 0,-1 0,-1 0,1 1,-1-1,0 1,0-1,-2-1,-6-1,0 1,-1 0,0 1,0 0,0 1,0 0,-1 1,0 1,1 0,-1 0,0 1,0 1,0 0,0 1,0 1,0 0,1 0,-1 1,-2 2,-4 1,0 1,1 0,0 2,0 0,1 1,-14 10,13-5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28 247,'56'-22,"156"-32,-212 54,68-9,-66 8,0 1,0 0,0 0,0 0,0 0,-1 0,1 1,0-1,0 1,0-1,-1 1,1-1,0 1,0 0,-1 0,1 0,-1 0,1 0,-1 0,1 1,-1-1,0 0,0 1,1-1,-1 1,0-1,0 1,0-1,-1 1,1 0,0 0,-1-1,1 3,-1 12,-1-1,0 1,-1 0,-1-1,0 0,-1 0,-1 0,-1 0,0 0,0-1,-2 0,-1 2,-17 38,20-39,-16 35,1 1,3 1,2 0,-5 38,18-66</inkml:trace>
  <inkml:trace contextRef="#ctx0" brushRef="#br0" timeOffset="252.187">0 557,'34'0,"34"-5,16-1,-1 0,-6 1,-11 2,-7 1,-9 0,-13 2</inkml:trace>
  <inkml:trace contextRef="#ctx0" brushRef="#br0" timeOffset="499.705">1101 388,'-15'39,"-9"16,-5 0,1-4,2-12,0-13,0-4,-1-8,-1-5,1-4,3-4</inkml:trace>
  <inkml:trace contextRef="#ctx0" brushRef="#br0" timeOffset="701.485">705 529,'34'5,"20"6,6 6,-2 1,-7-4,-6 1,-7-1,-5 0,-3-1,-2-3,-1-3,-5-8,-6-9,-6-2</inkml:trace>
  <inkml:trace contextRef="#ctx0" brushRef="#br0" timeOffset="900.562">931 247,'-9'43,"-4"34,5 8,5-6,7-10,3-14,5-15,5-9,0-7,2-6,-2-1,0-4,-2-5</inkml:trace>
  <inkml:trace contextRef="#ctx0" brushRef="#br0" timeOffset="1563.479">1523 388,'-28'39,"-15"26,0 8,7-5,10-8,10-10,7-13</inkml:trace>
  <inkml:trace contextRef="#ctx0" brushRef="#br0" timeOffset="1868.73">1806 416,'-28'37,"2"1,1 0,3 2,0 1,3 1,2 1,-1 7,16-46,0-1,0 1,1 0,-1 0,1 0,0 0,0 0,0 0,1 0,-1 0,1 0,0 1,0-1,1 0,-1 0,1 0,0 0,0 0,0 0,1 0,-1 0,1 0,0-1,0 1,0-1,1 1,-1-1,1 0,0 0,0 0,0 0,0 0,2 1,8-2,-1-1,1 0,-1-1,1-1,-1 1,1-2,-1 0,1 0,-1-1,0-1,0 0,0-1,-1 0,1 0,-1-2,-1 1,1-1,-1-1,0 0,-1 0,0-1,1-1,-3 4,0 0,0-1,0 1,-1-1,-1-1,1 1,-1-1,0 0,0 0,-1 0,-1-1,1 0,-1 1,-1-1,1 0,-2 0,1-1,-1 1,0 0,-1-1,0 1,-1 0,0 0,0-1,-1 1,0 0,-1 0,0 0,0 1,-1-1,0 1,-4-6,4 8,0 0,0 1,-1-1,0 1,0 0,0 0,-1 0,0 1,0 0,0 0,0 1,0-1,-1 1,1 1,-1-1,0 1,0 0,0 1,0-1,0 2,0-1,-1 1,1 0,0 0,-6 2,-16 3,4 1</inkml:trace>
  <inkml:trace contextRef="#ctx0" brushRef="#br0" timeOffset="5915.193">2342 49,'-59'-47,"50"46,0 1,1 0,-1 0,0 1,1 0,-1 1,1 0,-1 0,1 1,0 0,0 0,0 1,1 0,-1 0,1 1,0 0,0 0,0 1,1 0,0 0,0 0,1 1,-1 0,1 0,1 0,0 1,0 0,0 1,0-2,1 0,0 0,0 1,1-1,0 1,0 0,1-1,0 1,1 0,0 0,0 0,0 0,1 0,0 1,0-6,-1 0,1 0,-1 0,1 0,0 0,0-1,1 1,-1 0,1 0,-1-1,1 1,0-1,0 1,0-1,0 0,0 0,0 0,1 0,-1 0,1 0,0-1,-1 1,1-1,0 0,0 0,0 0,0 0,0 0,0-1,0 1,0-1,0 0,0 0,0 0,0 0,2-1,13-3,-1-1,0-1,0-1,0 0,-1-1,0-1,-1 0,0-2,0 1,-1-2,-1 0,0 0,0-1,-1-1,-1 0,2-5,28-26,-41 45,0 0,0 1,0-1,1 1,-1-1,0 0,0 1,0-1,0 0,0 1,1-1,-1 0,0 1,0-1,0 0,1 0,-1 1,0-1,0 0,1 0,-1 1,0-1,1 0,-1 0,0 0,1 1,-1-1,0 0,1 0,-1 0,1 0,-1 0,0 0,1 0,-1 0,0 0,1 0,-1 0,1 0,-1 0,0 0,1 0,-1 0,0-1,1 1,-14 38,-28 48,26-59,2 1,0 1,2 0,1 1,2-1,0 3,-19 86,24-97</inkml:trace>
  <inkml:trace contextRef="#ctx0" brushRef="#br0" timeOffset="7151.382">2737 135,'2'1,"1"1,-1 0,0-1,0 1,-1 0,1 0,0 1,-1-1,1 0,-1 1,0-1,1 1,-1-1,0 1,-1-1,1 1,0 0,-1-1,0 1,1 0,-1-1,0 1,0 0,-1 0,1 0,0 2,3 46,-3-1,-2 1,-2-1,-8 36,2-17,-39 186,49-254,-1 1,1-1,0 1,-1 0,1-1,-1 1,1-1,-1 1,0-1,1 1,-1-1,0 1,0-1,0 0,0 0,-1 1,1-1,0 0,0 0,-1 0,1 0,-1 0,1-1,-1 1,1 0,-1 0,-4-7</inkml:trace>
  <inkml:trace contextRef="#ctx0" brushRef="#br0" timeOffset="7515.089">2821 360,'-6'4,"1"1,-1 0,1 0,-1 1,2 0,-1 0,0 0,1 0,1 1,-1 0,1-1,0 1,0 0,1 1,0-1,0 0,1 1,0-1,0 1,1-1,0 1,0 0,1 1,3-4,0-1,1 1,-1-1,1 0,0 0,1-1,-1 0,0 0,1 0,0 0,0-1,0 0,0 0,0 0,0-1,0 0,0 0,1-1,-1 0,0 0,6-1,17 4,7 1,-26-4,-1 0,1 0,0 1,-1 0,1 1,-1 0,1 0,-1 1,0 1,0-1,0 1,-1 1,1 0,-1 0,0 0,-1 1,1 0,5 7,-12-9,0-1,0 1,0 0,-1 0,1-1,-1 1,0 0,0 0,0 0,-1-1,1 1,-1 0,0 0,0-1,0 1,-1-1,1 1,-1-1,0 1,0-1,0 0,0 0,-1 0,1 0,-1-1,0 1,0 0,0-1,0 0,0 0,0 0,-2 0,-30 37,66-43,-18-5</inkml:trace>
  <inkml:trace contextRef="#ctx0" brushRef="#br0" timeOffset="8020.055">3330 783,'134'-196,"-121"175,1 1,1 0,1 1,1 0,1 1,0 1,1 1,1 1,0 1,14-8,-33 22,0-1,0 0,-1 0,1 0,0 1,0-1,0 0,0 1,0-1,0 1,0-1,1 1,-1-1,0 1,0 0,0-1,0 1,1 0,-1 0,0 0,0 0,0 0,0 0,1 1,-1-1,0 0,0 1,0-1,0 0,0 1,0-1,0 1,0 0,0-1,0 1,0 0,0 0,0-1,0 1,0 0,-1 0,1 0,0 0,-1 0,1 0,-1 0,1 0,-1 0,1 1,-1-1,0 0,0 0,1 0,-1 0,0 1,0-1,0 0,0 0,-1 0,1 0,0 1,0-1,-1 0,-18 58,15-52,1 0,0 1,0 0,1 0,0-1,0 1,1 0,0 0,0 1,1-1,0 0,1 6,2-10,-1-1,1 0,0 0,0 0,1 0,-1 0,0-1,1 1,0-1,-1 0,1 0,0-1,0 1,0-1,0 1,1-1,-1-1,0 1,0-1,1 1,-1-1,0 0,0-1,1 1,-1-1,0 0,0 0,0 0,0 0,0-1,0 0,0 0,1 0,141-62,-144 64,0-1,0 1,0 0,0-1,0 1,1 0,-1 0,0 1,0-1,0 0,0 1,0-1,1 1,-1 0,0-1,0 1,0 0,-1 0,1 0,0 1,0-1,0 0,-1 1,1-1,-1 1,1 0,-1-1,0 1,0 0,0 0,0 0,0 0,0 0,0 0,0 0,-1 0,1 0,8 19</inkml:trace>
  <inkml:trace contextRef="#ctx0" brushRef="#br0" timeOffset="8515.191">3104 219,'-14'4,"-15"12,-7 3,-2 3,1 3,1-4,2 1,3 0,6 2,2-4,6 1,5-5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41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36,'-4'-3,"0"-1,0 1,0-1,-1 1,1 1,-1-1,0 1,0-1,0 1,0 1,0-1,-1 1,1 0,0 0,-1 0,1 1,-1 0,1 0,0 1,-1-1,1 1,0 0,-1 0,1 1,0 0,0 0,0 0,0 0,0 1,1 0,-1 0,1 0,0 0,0 1,-2 1,-57 137,-131 314,-6-6,60-111,135-322,0 1,2-1,-1 1,2 1,1-1,0 0,1 0,1 0,1 1,0-1,2 1,-3-14,1 0,0 0,0-1,0 1,1 0,0-1,0 1,0-1,0 0,1 0,-1 0,1 0,0-1,0 1,1-1,-1 0,1-1,-1 1,1-1,0 1,0-2,0 1,0 0,0-1,0 0,1 0,142-1,17-27,-51 24,-1 6,0 4,30 10,-102-13,379 45,-355-45,235 13,104-15,398-71,-286 18,-153 22,0 17,0 14,0 17,24 19,-158-9,226 0,970-70,-1264 29,157-12,91 14,197 39,-528-28,26 2,-1-4,0-5,101-18,-188 21,0 0,-1-1,1-1,-1-1,0 0,0 0,-1-2,0 0,0 0,-1-1,0-1,6-7,-18 17,-1-1,1 0,-1 0,0 1,1-1,-1 0,0 0,0 1,0-1,1 0,-1 0,0 0,0 1,0-1,0 0,0 0,-1 0,1 0,0 1,0-1,0 0,-1 0,1 1,0-1,-1 0,1 0,-1 1,1-1,-1 0,1 1,-1-1,1 1,-1-1,0 1,1-1,-1 1,0-1,0 1,1-1,-1 1,0 0,0 0,1-1,-1 1,0 0,0 0,0 0,1 0,-1 0,0 0,0 0,0 0,0 0,1 0,-1 0,0 1,0-1,1 0,-1 1,0-1,0 0,0 1,-16-5,13 2,0 0,0-1,0 1,1-1,-1 1,0-1,1 0,0-1,0 1,0-1,0 1,1-1,-1 0,1 0,0 0,0 0,0 0,1 0,-1-1,1 1,0-1,1 1,-1-1,1 1,-1-1,2 1,-1-1,0 1,1-3,38-135,-32 122,101-293,23-286,-112 474,-76 139,34-11,1-1,-1 0,0-2,1 0,-1-2,0-1,-21-5,35 7,-88-9,-1 4,-95 7,74 1,-1236-1,544 27,-796-65,1539 32,-1305-67,601 62,-32-8,227-9,235 0,222 17,41 1,0 4,-1 4,-59 6,83 2,7 0,-1-3,1-1,-1-3,-7-2,-11-25,63 24,0 0,1 0,-1 0,0 1,0-1,-1 1,1 1,0-1,-1 1,1 0,-1 0,1 1,-1-1,1 1,-1 0,0 1,-11 3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346 338,'-30'5,"1"2,0 2,0 0,1 2,0 1,0 1,18-7,0 0,1 0,-1 1,1 1,1-1,-1 1,1 1,1-1,0 1,0 1,0-1,1 1,1 0,0 1,0-1,1 1,-1 3,1 8,0 1,1-1,1 1,1 0,1 0,1-1,4 19,-3-34,0-1,1 1,0-1,0 1,0-1,1 0,0-1,1 1,-1-1,1 1,0-1,0-1,0 1,1-1,0 0,-1 0,2-1,-1 1,0-1,1-1,-1 1,1-1,0 0,-1-1,1 1,0-1,0-1,0 1,0-1,0-1,0 1,0-1,0 0,0-1,0 0,0 0,-1 0,1-1,2-1,19-14,-1-2,-1 0,-1-2,-1-1,-1 0,0-2,-2-1,-1 0,-2-2,0 0,-2-1,-1-1,-1 0,-2-1,-1 0,-1-1,-2 0,0-10,-3 30,-2 0,0-1,0 1,-1-1,-1 1,0-1,0 0,-2 0,1 0,-2 1,0-1,0 0,-1 1,0 0,-1 0,-1 0,0 0,-1 0,0 1,0 0,-1 0,-1 1,0 0,0 0,-1 1,0 0,-7-4,12 11,1 0,-1 0,0 0,0 1,0-1,0 1,-1 0,1 1,0-1,0 1,0 0,-1 0,1 0,0 0,0 1,-1-1,1 1,0 1,0-1,0 0,0 1,0 0,1 0,-1 0,0 0,1 1,-1-1,1 1,0 0,0 0,-2 2,-4 6,0 1,0-1,1 2,0-1,1 1,0 0,2 1,-4 9,2-5,2 0,0 0,1 0,1 0,1 1,0-1,1 1,1-1,1 1,1-1,0 1,1-1,2 0,-1 0,2 0,0-1,2 0,-1 0,2 0,0-1,1-1,1 1,0-2,4 4,3 2,2-1,-1-1,2-1,0 0,2-2,-1 0,2-2,18 9,-22-15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29 138,'-29'294,"70"-415,-30 94,1 0,1 0,1 1,1 1,1 0,2 1,0 1,1 1,2 1,0 0,4-1,-23 20,0 0,1 0,-1 0,1 1,0-1,-1 0,1 1,0 0,0 0,0 0,0 0,0 0,0 0,0 1,1 0,-1-1,0 1,0 0,0 1,0-1,0 0,0 1,0 0,0 0,0 0,0 0,0 0,0 1,0-1,0 1,-1-1,1 1,-1 0,0 0,1 1,-1-1,0 0,0 1,0-1,0 1,-1 0,1-1,-1 1,0 0,0 0,0 0,0 0,0 0,0 0,-1 0,0 0,1 1,-1 1,-1 4,0 0,0 0,-1 0,0-1,0 1,-1 0,0-1,-1 0,0 0,0 0,-1 0,1 0,-2-1,1 0,-1 0,0-1,-1 0,1 0,-1 0,-1 0,1-1,-1-1,1 1,-2-1,1-1,-8 4,14-7,0 1,-1 0,1 0,0-1,-1 1,1-1,-1 0,1 0,-1 0,1 0,0 0,-1 0,1-1,-1 1,1-1,0 1,-1-1,1 0,0 0,0 0,0 0,0-1,0 1,0-1,0 1,0-1,0 1,1-1,-1 0,1 0,-1 0,1 0,0 0,-1 0,1 0,0-1,-12-88,14 66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0,-10 0,-10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0,-3 0,-8 0,-13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6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13 226,'-13'-4,"17"3,35 4,-1-1,0-3,0 0,0-3,35-7,92-1,-166 12</inkml:trace>
  <inkml:trace contextRef="#ctx0" brushRef="#br0" timeOffset="333.013">267 0,'-10'15,"-3"13,1 8,2 2,3 0,3-3,1-1,3-3,0-1,0-1,1-1,-1 0,0 0,1 0,-1 0,0 0,0-5</inkml:trace>
  <inkml:trace contextRef="#ctx0" brushRef="#br0" timeOffset="762.427">1113 0,'-27'9,"0"0,0 2,0 1,1 1,1 1,1 2,0 0,1 1,0 2,2 0,0 1,1 1,1 1,-9 15,24-32,0 1,0-1,0 1,1 0,-1 0,1 0,1 0,-1 1,1-1,0 0,1 1,0 0,0-1,0 1,1 0,0 0,0 0,0-1,1 1,0 0,1-1,-1 1,1-1,1 1,-1-1,1 0,0 0,0 0,1 0,0 0,0-1,0 0,1 0,-1 0,1 0,1-1,-1 0,0 0,1 0,0-1,5 3,1-2,1-1,1 0,-1-1,0-1,1 0,-1 0,1-2,-1 0,0 0,1-1,-1-1,0 0,0 0,0-2,-1 1,1-2,9-5,7-22,-21 16</inkml:trace>
  <inkml:trace contextRef="#ctx0" brushRef="#br0" timeOffset="1033.272">1113 254,'-33'0,"-21"0,-7 0,4 0,5 0,8 0,6 0,4 0,4 5,7 6,7 2</inkml:trace>
  <inkml:trace contextRef="#ctx0" brushRef="#br0" timeOffset="1981.683">1650 169,'-35'5,"1"1,0 2,1 2,-1 1,-4 3,28-9,-1 0,1 0,-1 1,2 0,-1 0,1 1,0 1,0 0,1 0,0 0,0 1,1 0,0 1,1 0,0 0,0 0,0 3,4-8,1-1,0 0,0 1,0-1,0 1,1 0,0-1,0 1,0-1,0 1,1 0,0-1,0 1,0-1,0 0,1 1,0-1,0 0,0 0,0 0,1 0,-1 0,1-1,0 1,0-1,0 1,1-1,-1 0,1 0,0-1,0 1,0-1,0 0,0 0,0 0,0-1,1 1,-1-1,1 0,-1 0,1-1,-1 1,1-1,2 0,11-2,1 0,-1-2,0 0,0 0,-1-2,1 0,-1-2,0 1,-1-2,0 0,-1-1,1-1,10-10,28-15,75-58,-127 93,-1 0,0 0,1 1,-1-1,1 0,-1 1,1 0,-1-1,1 1,0 0,-1 0,1-1,-1 2,1-1,0 0,-1 0,1 0,-1 1,1-1,-1 0,1 1,-1 0,1-1,-1 1,0 0,1 0,-1 0,0 0,1 0,-1 0,0 0,0 0,0 0,0 1,0-1,0 0,0 1,-1-1,1 1,22 68,-16-43,22 27,-12-34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1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20,'-5'-3,"0"0,0 1,0 0,0 0,0 0,0 1,-1-1,1 1,-1 1,1-1,-1 1,1 0,0 0,-1 0,1 1,-1 0,1 0,0 0,-1 1,1 0,0 0,0 0,0 1,1-1,-1 1,0 0,1 1,0-1,0 1,0 0,0-1,1 2,-1-1,0 2,-11 10,1 1,0 0,1 1,1 1,1 0,1 0,0 1,2 0,0 1,2 0,0 0,1 0,1 1,0 3,4-21,0 0,0 0,0 0,1 0,-1-1,1 1,0 0,0 0,0-1,1 1,-1 0,1-1,0 0,0 1,0-1,1 0,-1 0,1 0,-1 0,1 0,0-1,0 1,0-1,0 0,1 0,-1 0,1 0,-1-1,1 1,0-1,-1 0,1 0,0 0,0-1,0 1,0-1,-1 0,1 0,0 0,0-1,0 1,2-2,15-3,0-1,-1-1,0 0,0-2,-1 0,0-1,0-2,-1 1,-1-2,0 0,-1-2,15-15,151-163,-131 148,-50 46,1 0,-1 1,0-1,0 1,0 0,0-1,0 1,0 0,0-1,-1 1,1 0,0 0,-1 0,0 0,1 0,-1-1,0 1,0 0,0 0,0 0,0 0,-1 0,1 0,-1 0,1-1,-1 1,1 0,-1 0,0 0,-1 1,1 4,-1 2,-1 3,0 1,1 0,1 0,0 1,0-1,2 0,-1 0,2 0,0 0,0 0,5 12,5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5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0 226,'20'-5,"10"-1,6 0,1 1,-1 1,-2 2,-2 1,-1 1,-1 0,-2 0,1 0,-6-5,-2-1,1 0,1 1,-3 2</inkml:trace>
  <inkml:trace contextRef="#ctx0" brushRef="#br0" timeOffset="281.453">57 395,'38'0,"28"0,7 0,-5 0,-8 0,-10 0,-13-5,-9-1,-3 0,-7-4,-6 1</inkml:trace>
  <inkml:trace contextRef="#ctx0" brushRef="#br0" timeOffset="831.417">283 1,'19'16,"1"0,0-2,2 0,-1-1,1-1,3 0,72 43,-91-51,0-1,-1 1,1 0,-1 0,0 0,-1 1,1 0,-1 0,1 0,-2 0,1 1,0 0,-1-1,0 1,-1 0,1 1,-1-1,0 0,-1 1,0-1,0 1,0-1,-1 1,1 0,-2-1,1 1,-1 0,0-1,0 1,-1-1,0 0,0 1,0-1,-1 0,-2 4,-185 206,177-196,3-1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8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26,'-1'-2,"0"0,-1 0,0 0,1 0,-1 1,0-1,0 1,0-1,0 1,0 0,0 0,0 0,-1 0,1 0,0 0,-1 0,1 1,-1-1,1 1,0 0,-1 0,1 0,-1 0,1 0,-1 0,-15 3,1 0,0 1,0 1,0 0,1 2,0-1,0 2,0 0,1 1,1 1,-1 0,1 1,1 0,0 1,1 1,0 0,-9 14,16-22,0-1,0 1,1 0,0 0,-1 0,2 1,-1 0,1-1,0 1,0 0,1 1,-1-1,2 0,-1 1,0-1,1 1,1 0,-1-1,1 1,0 0,0-1,1 1,0-1,0 1,1 0,-1-1,2 0,-1 1,1-1,-1 0,2 0,-1-1,1 1,0-1,0 1,0-1,1 0,3 3,6 0,-1-1,1-1,-1 0,2-1,-1 0,1-1,-1-1,1 0,0-1,0 0,0-2,0 1,0-2,1 0,-1-1,-1-1,11-2,-7-2</inkml:trace>
  <inkml:trace contextRef="#ctx0" brushRef="#br0" timeOffset="332.145">391 223,'-28'5,"-15"1,-5 1,1-2,9 3,6 0,3 0,2-3,1 3,5 1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26,'5'0,"6"0,6 0,5 0,4 0,2 0,1 0,0 0,0 0,1 0,-1 0,0 0,-6-5,-1-1,0 0,1 1,-3 1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69,'48'-10,"20"-2,4 0,-5 2,-10 3,-10-2,-12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8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261 28,'-18'4,"0"0,0 1,0 1,1 1,-1 0,2 1,-1 1,1 1,1 0,-1 1,2 1,-3 2,13-9,0-1,0 1,1-1,-1 1,1 0,0 0,0 1,1-1,-1 0,1 1,0 0,1 0,-1-1,1 1,1 0,-1 0,1 0,0 0,0 0,0 0,1 0,0 0,1 0,-1-1,1 1,0 0,0-1,1 1,-1-1,1 0,0 0,2 1,-3-4,1 0,0 0,0 0,0-1,0 1,0-1,0 0,0 0,0 0,0 0,0 0,1-1,-1 1,0-1,1 0,-1 0,0 0,0-1,1 1,-1-1,0 0,0 0,0 0,1 0,-1 0,0-1,-1 1,1-1,1-1,79-58,100-166,-182 226,0-1,-1 0,1 1,0-1,-1 1,1-1,0 1,0-1,0 1,0-1,0 1,0 0,1 0,-1 0,0-1,1 1,-1 0,1 0,-1 1,1-1,-1 0,1 1,0-1,-1 0,1 1,0 0,-1-1,1 1,0 0,-1 0,1 0,0 0,0 0,-1 1,1-1,0 0,-1 1,1-1,0 1,-1 0,1-1,-1 1,2 1,76 215,-73-208,0 0,1 0,1-1,-1 0,1 0,1-1,0 0,-1 0,2-1,-1-1,1 1,0-2,0 1,0-1,1-1,0 0,-1 0,1-1,6 1,5-2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2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375 353,'-17'-3,"-1"0,1 1,-1 1,1 1,-1 0,1 1,-1 1,1 1,0 1,-16 4,24-5,-1 0,1 1,0 0,1 0,-1 1,1 0,0 1,0-1,0 2,1-1,0 1,1 0,-1 0,1 1,0 0,1 0,0 0,0 1,1 0,0 0,1 0,0 0,0 0,1 1,-1 8,1-12,1-1,0 0,0 1,1-1,-1 1,1-1,0 1,1-1,-1 1,1-1,0 0,1 1,-1-1,1 0,0 0,1 0,-1 0,1 0,0-1,0 1,0-1,0 0,1 0,0 0,0 0,0 0,0-1,1 0,-1 0,1 0,0 0,0-1,0 0,0 0,2 0,1-1,-1-2,1 1,0-1,-1 0,1 0,-1-1,1 0,-1 0,0 0,1-1,-2-1,1 1,0-1,-1 0,1-1,-1 1,0-1,-1 0,1-1,2-3,90-133,-81 113,98-166,-115 195,0 1,0-1,0 1,0-1,1 0,-1 1,0-1,0 1,1-1,-1 0,0 1,1-1,-1 0,0 0,1 1,-1-1,0 0,1 0,-1 1,1-1,-1 0,0 0,1 0,-1 0,1 1,-1-1,1 0,-1 0,1 0,-1 0,1 0,-1 0,0 0,1-1,-1 1,1 0,-1 0,1 0,-1 0,0 0,1-1,-1 1,1 0,-1 0,0-1,1 1,-1 0,0-1,1 1,-1 0,0-1,0 1,1-1,-1 1,0 0,0-1,0 1,1-1,-1 1,0 0,0-1,0 1,0-1,0 1,0-1,0 1,0-1,0 1,2 38,-2-33,0 25,12 120,-11-144,1 0,0-1,0 1,1 0,0-1,0 1,0-1,1 0,0 0,0-1,0 1,0-1,1 1,-1-1,1-1,0 1,1-1,-1 0,0 0,1 0,0-1,-1 0,2 0,42 3,-30-9</inkml:trace>
  <inkml:trace contextRef="#ctx0" brushRef="#br0" timeOffset="383.331">826 437,'29'0,"19"0,6 0,-1 0,-5 0,-6 0,-10-4,-11-3</inkml:trace>
  <inkml:trace contextRef="#ctx0" brushRef="#br0" timeOffset="944.876">1390 381,'-7'9,"1"1,0-1,0 1,1 1,0-1,0 1,1 0,1 0,0 0,1 1,0-1,0 1,1-1,1 1,0 0,1 0,-1-9,1-1,-1 0,1 1,0-1,0 0,0 0,0 0,0 0,0 0,1 0,-1 0,1 0,-1 0,1-1,0 1,-1 0,1-1,0 0,0 1,0-1,1 0,-1 0,0 0,0 0,0-1,1 1,-1-1,0 1,1-1,-1 0,0 0,1 0,-1 0,1 0,-1 0,0-1,1 1,-1-1,0 0,2 0,87-45,-75 35,0-1,-1 0,0-1,-1-1,-1-1,0 0,-1 0,0-1,-2-1,0 0,0 0,-2-1,0 0,-1 0,-1-1,-1 0,-1 0,0 0,-1-1,-1-8,-4-112,1 136,1 1,-1 0,0 0,1-1,-2 1,1 0,0 0,0 0,-1 0,0 0,0 1,0-1,0 0,0 1,0 0,0-1,-1 1,1 0,-1 0,0 0,0 0,0 1,0-1,0 1,0 0,0 0,0 0,0 0,0 0,-1 1,1-1,0 1,0 0,-1 0,1 0,0 1,-1-1,1 1,0 0,0 0,0 0,0 0,-1 0,2 1,-1-1,0 1,0 0,0 0,1 0,-1 0,1 0,-2 3,-8 5,1 1,0 1,1 0,1 0,0 1,0 0,1 0,1 1,0 0,1 1,1 0,0 0,1 0,0 0,1 0,0 13,3-20,0 0,0-1,1 1,0 0,1-1,-1 1,1 0,1-1,0 0,0 0,0 0,1 0,0 0,0-1,0 1,1-1,0 0,0-1,1 1,0-1,0 0,0 0,1-1,6 5,0 0,1-1,0-1,0-1,1 0,0 0,0-2,0 0,1 0,-1-2,1 0,9 0</inkml:trace>
  <inkml:trace contextRef="#ctx0" brushRef="#br0" timeOffset="1401.92">2011 437,'0'166,"18"-217,-13 36,0 1,1-1,1 1,0 0,1 1,1 0,0 0,0 0,1 1,1 1,0 0,0 0,1 1,1 1,0 0,8-5,-19 14,0-1,0 0,-1 1,1-1,0 0,0 1,0 0,0 0,0-1,0 1,0 0,0 1,-1-1,1 0,0 0,0 1,0-1,0 1,0 0,-1 0,1-1,0 1,-1 0,1 0,0 1,-1-1,1 0,-1 0,0 1,1-1,-1 1,0-1,0 1,0-1,0 1,0 0,0 0,-1-1,1 1,-1 0,1 0,-1 2,3 82,-6-80,1 0,-1-1,0 1,0 0,0-1,-1 0,0 0,0 0,0 0,0 0,-1-1,0 0,-1 1,4-3,0-1,1 0,-1 0,0 0,0 0,0 0,1 0,-1-1,0 1,0-1,0 1,0-1,0 0,0 0,0 1,-1-1,1-1,0 1,0 0,0 0,0-1,0 0,0 1,1-1,-1 0,0 0,0 0,0 0,1 0,-1 0,0 0,1-1,-1 1,1 0,-1-1,1 0,0 1,0-1,0 0,0 1,-1-3,-7-12</inkml:trace>
  <inkml:trace contextRef="#ctx0" brushRef="#br0" timeOffset="2596.042">2040 578,'-5'0,"-1"5,-1 6,2 7,2 4,1 4,0 1,2 2,-5 1,-1-5</inkml:trace>
  <inkml:trace contextRef="#ctx0" brushRef="#br0" timeOffset="5780.9">36 974,'97'-14,"0"4,1 4,94 8,68-4,221-63,206-28,-653 88,0 1,0 2,1 2,-1 1,0 1,26 6,79 11,-115-19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0 282,'219'-11,"18"-33,-176 52,-55-1</inkml:trace>
  <inkml:trace contextRef="#ctx0" brushRef="#br0" timeOffset="269.418">57 424,'33'5,"27"-4,6-1,-2-1,-8-1,-8 1,-7-5,-7-1,-4 0,-2 2,-1 1,-5-2,-2-2,-4 2</inkml:trace>
  <inkml:trace contextRef="#ctx0" brushRef="#br0" timeOffset="721.459">340 0,'42'25,"1"-2,1-2,1-2,15 3,104 47,-161-69,1 1,-1 0,0 0,1 0,-1 0,0 0,0 1,0 0,0-1,0 1,0 0,0 1,-1-1,1 0,-1 1,1-1,-1 1,0 0,0 0,0 0,-1 0,1 0,-1 0,0 0,1 1,-2-1,1 0,0 1,-1-1,1 1,-1-1,0 1,0-1,0 1,-1-1,1 1,-1-1,0 0,0 1,-1 2,-102 106,-29 13,71-72,42-36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3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1,'-5'0,"3"0,3 5,5 1,6 0,7-1,4-2,3-1,3-1,0 0,0-1,1 0,-1-1,0 1,0 0,-1 0,-4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4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0,'0'3,"0"-1,0 0,1 1,0-1,-1 1,1-1,0 0,0 1,0-1,0 0,1 0,-1 0,1 0,-1 0,1 0,0 0,-1 0,1-1,0 1,0-1,0 1,0-1,1 0,-1 0,0 0,1 0,-1 0,0 0,1-1,-1 1,1-1,1 0,91 5,-77-5,201-3,-207 3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7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27,'0'0,"0"0,1-1,-1 1,0-1,1 1,-1-1,0 1,0-1,1 1,-1-1,0 1,0-1,0 0,0 1,0-1,0 1,0-1,0 1,0-1,0 0,0 1,0-1,0 1,0-1,0 1,-1-1,1 1,0-1,0 1,-1-1,1 1,0-1,-1 1,1-1,0 1,-1 0,1-1,-1 1,1 0,-1-1,1 1,-1 0,1-1,-1 1,1 0,-1 0,1 0,-1 0,1-1,-1 1,1 0,-1 0,0 0,1 0,-1 0,1 0,-1 0,1 1,-1-1,-40-6,41 6,-20 1,0 2,0 0,0 1,1 0,0 2,0 0,0 1,1 1,0 1,0 1,1 0,0 1,1 1,-11 11,11-11,1 0,1 1,0 0,1 1,1 1,0 0,1 1,0 0,-1 6,9-16,0 0,0 0,1 0,0 1,1-1,0 1,0-1,0 1,0-1,1 1,0 0,1-1,-1 1,1 0,1-1,-1 1,1-1,0 0,1 1,-1-1,1 0,0-1,1 1,0 0,-1-1,2 0,-1 0,1 0,-1 0,1-1,1 0,-1 0,0 0,1-1,0 1,0-1,2 0,4 0,0-1,1-1,0 1,-1-2,1 0,-1-1,1 0,-1 0,1-2,-1 0,0 0,0-1,0 0,5-3,1-5</inkml:trace>
  <inkml:trace contextRef="#ctx0" brushRef="#br0" timeOffset="5220.53">93 254,'5'0,"1"4,5 2,5 0,5-1,3-1,3-2,1-1,1-1,1 0,-1 0,0 0,-10 0,-8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0,'-2'0,"-1"1,1-1,-1 1,1-1,0 1,0 0,-1 0,1 0,0 0,0 0,0 1,0-1,0 0,0 1,1 0,-1-1,0 1,1 0,-1 0,1 0,0 0,0 0,0 0,0 0,0 1,0-1,0 0,1 1,-1-1,1 0,-1 1,-7 80,8-77,1 113,-10 143,-1-192,-26 100,25-125,53-75,-31 16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1,'14'4,"20"3,8-1,2-2,-2 0,-3-2,-3-1,-8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8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207 277,'-1'-2,"0"0,-1 0,1 0,0 0,0 0,-1 0,1 1,-1-1,1 0,-1 1,0 0,0-1,0 1,0 0,0 0,0 0,0 0,0 0,0 0,0 1,0-1,-1 1,1 0,0-1,0 1,-1 0,1 0,0 1,0-1,-1 0,1 1,0-1,0 1,0 0,0-1,0 1,0 0,0 0,0 1,0-1,0 0,0 1,1-1,-1 1,0 0,-71 79,67-72,0 0,1 0,0 1,0-1,1 1,1 1,0-1,0 0,1 1,0-1,1 1,0 0,0-1,1 1,1 0,0-1,1 1,-1 0,2-1,0 0,3 8,-4-14,0-1,1 0,-1 1,1-1,0-1,-1 1,1 0,1-1,-1 1,0-1,1 0,-1 0,1 0,-1-1,1 1,0-1,0 0,0 0,0 0,-1-1,1 1,0-1,0 0,0 0,0 0,0-1,0 1,3-2,3 1,1-2,-1 1,0-2,0 1,0-1,0-1,-1 0,0 0,0-1,3-2,6-10,0 0,-2-2,0 0,-1 0,-1-2,-1 1,-1-2,-1 0,-1 0,2-10,-7 19,0-1,-1 0,0 0,-1 0,-1 0,0-1,-1 1,-1-1,0 1,-1-1,-1 1,0 0,-2-1,1 1,-2 0,0 1,0-1,-8-12,11 24,-1 1,0-1,1 0,-1 1,0 0,0-1,0 1,-1 0,1 1,0-1,-1 0,1 1,-1 0,0 0,1 0,-1 0,0 1,1-1,-1 1,0 0,0 0,1 1,-1-1,0 1,0-1,1 1,-1 0,1 1,-1-1,1 1,-1-1,1 1,0 0,0 0,0 1,0-1,0 0,0 1,1 0,-1 0,1 0,0 0,0 0,0 0,0 0,0 1,1-1,0 1,-1-1,1 1,1 0,-1-1,0 2,-3 10,1 0,1 1,0-1,1 1,1 0,0-1,1 1,1 0,0-1,1 0,1 1,0-1,1-1,1 1,0-1,1 1,0-2,1 1,6 5,100 150,-85-143,-13-18</inkml:trace>
  <inkml:trace contextRef="#ctx0" brushRef="#br0" timeOffset="561.397">601 419,'0'260,"0"-281,1 1,1 0,0 1,2-1,0 0,1 1,1 0,1 0,0 0,2 1,0 0,1 1,1 0,0 0,1 1,1 1,1 0,0 1,0 0,17-10,-29 22,0 1,0-1,1 1,-1 0,0 0,1 0,-1 0,1 0,0 0,-1 1,1-1,0 1,-1 0,1 0,0 0,-1 0,1 0,0 1,-1-1,1 1,-1 0,1-1,-1 1,1 0,-1 1,1-1,-1 0,0 1,0-1,0 1,0 0,0-1,0 1,0 0,0 0,-1 1,1-1,-1 0,1 0,-1 1,0-1,0 1,0-1,-1 1,1-1,0 1,-1 0,0-1,1 1,-1 0,0-1,0 1,-1 0,1 1,-1 5,0-1,0 0,-1 1,0-1,0 0,-1 0,0 0,0 0,-1-1,0 1,0-1,-1 0,0 0,0 0,-1-1,0 1,2-4,1 1,-1 0,1-1,-1 0,0 0,-1 0,1 0,0-1,-1 0,1 0,-1 0,0 0,0-1,1 0,-1 0,0 0,0 0,0-1,0 0,0 0,0 0,0-1,0 1,0-1,0 0,0-1,-3 0,-8-8,3-2</inkml:trace>
  <inkml:trace contextRef="#ctx0" brushRef="#br0" timeOffset="935.282">1476 108,'-246'241,"149"-140,-154 152,114-105,125-137</inkml:trace>
  <inkml:trace contextRef="#ctx0" brushRef="#br0" timeOffset="1432.927">1532 503,'-325'183,"246"-104,76-76,1 0,0 0,0 0,1 0,-1 0,0 1,1-1,0 0,0 1,0-1,0 1,0-1,1 1,0 0,0-1,0 1,0-1,0 1,1-1,-1 1,1-1,0 1,0-1,0 1,1-1,-1 0,1 0,0 1,0-1,2-1,1 1,0-1,-1 0,1 0,0 0,0-1,0 0,0 0,0 0,1-1,-1 1,0-1,0 0,0-1,0 1,1-1,-1 0,0-1,0 1,-1-1,1 0,0 0,0 0,-1-1,1 1,-1-1,0-1,0 1,0 0,1-3,13-4,35-22,-3-2,-1-3,-1-1,32-36,-79 73,-1 0,0 0,1 0,-1 0,1 0,0 0,-1 0,1 1,-1-1,1 0,0 0,0 1,0-1,-1 0,1 1,0-1,0 1,0-1,0 1,0-1,0 1,0 0,0 0,0-1,0 1,0 0,0 0,0 0,0 0,0 0,0 0,0 0,0 1,0-1,0 0,0 1,0-1,0 0,0 1,0-1,0 1,0-1,0 1,0 0,-1-1,1 1,0 0,0 0,-1-1,1 1,-1 0,1 0,-1 0,1 0,-1 0,1 0,5 71,-6-63,-1-1,1 0,1 0,0 1,0-1,1 0,-1 0,2 0,-1 0,1-1,4 7,-3-6,1-1,1 0,-1 0,1-1,0 1,1-1,0-1,-1 1,2-1,-1 0,1-1,-1 0,1 0,0-1,1 1,-1-2,1 1,-1-1,1-1,0 0,-1 0,4 0,4-6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11,'341'0,"-222"-10,-113 12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11,'24'5,"13"2,4-1,1-1,-2-7,-4-2,-2-1,-3 1,-1 0,-2-3,-5-1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1,'-1'310,"-28"-55,29-113,1-118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0,'38'0,"22"0,7 0,-5 0,-7 0,-13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311 121,'-1'-2,"1"0,-1 1,0-1,0 0,0 1,0-1,0 0,0 1,0-1,0 1,-1 0,1-1,0 1,-1 0,1 0,-1 0,0 0,1 0,-1 0,0 0,0 1,1-1,-1 0,0 1,0 0,0-1,0 1,0 0,1 0,-1 0,0 0,0 0,0 1,0-1,0 1,0-1,1 1,-1-1,0 1,0 0,1 0,-1 0,-1 1,-53 64,48-48,1-1,0 1,1 0,1 1,1-1,0 1,0 17,3-31,1 0,0 0,0 0,0 0,0 0,1 0,0 0,0 0,1 0,-1 0,1 0,0-1,0 1,0 0,1-1,0 0,0 0,0 0,0 0,0 0,1-1,0 1,0-1,0 0,0 0,0 0,1-1,-1 1,1-1,-1 0,4 0,8 0,0-1,0 0,0-1,-1-1,1-1,0 0,0-1,-1-1,1 0,-1-1,0-1,0 0,-1-1,0 0,7-6,-9 6,0 0,0 0,-1-1,0-1,-1 0,0 0,0-1,-1 0,-1 0,1-1,3-8,-8 13,-1 0,0 0,0 0,0 0,-1-1,0 1,0-1,-1 1,1-1,-2 0,1 1,-1-1,0 0,0 0,0 0,-1 1,-1-1,1 0,-1 1,0-1,0 1,-1 0,0-1,0 1,-2 0,0 1,0 0,-1 0,0 0,0 0,0 1,0 0,-1 0,0 1,1 0,-1 0,-1 1,1-1,0 2,0-1,-1 1,1 0,-1 0,1 1,-1 0,1 1,-1-1,1 1,-1 1,1-1,0 1,-1 1,1-1,0 1,1 1,-1-1,1 1,-1 0,-2 3,-16 12</inkml:trace>
  <inkml:trace contextRef="#ctx0" brushRef="#br0" timeOffset="272.225">819 262,'-10'24,"-8"8,0 3,7-4,5-7</inkml:trace>
  <inkml:trace contextRef="#ctx0" brushRef="#br0" timeOffset="631.272">1129 92,'-14'21,"1"-1,0 2,2 0,1 0,0 1,2 0,0 0,2 1,1 0,-1 11,5-32,1 0,0 0,0 1,0-1,1 0,-1 0,1 0,-1 0,1 0,0 0,0 0,0 0,1 0,-1 0,1 0,0-1,-1 1,1-1,0 1,1-1,-1 0,0 1,1-1,-1-1,1 1,0 0,-1 0,1-1,0 0,0 0,0 1,0-2,0 1,0 0,0-1,0 1,1-1,7 1,0-1,0-1,0 0,0 0,-1-1,1 0,0-1,-1-1,0 1,2-2,4-2,-1 0,-1-1,0 0,0-1,0-1,-1 0,-1-1,8-8,-15 14,-1 0,0 0,0 0,0-1,-1 1,0-1,0 0,0 0,-1 0,0 0,0-1,0 1,-1 0,0-1,0 1,-1-1,0 0,0 1,0-1,-1 1,0-1,0 1,-1-2,0 2,-1 0,1 0,-1 0,0 1,0-1,-1 1,1 0,-1 0,0 0,-1 0,1 1,-1-1,0 1,0 0,-1 1,1-1,-1 1,1 0,-1 1,0-1,0 1,0 0,0 1,-1-1,1 1,0 1,-1-1,1 1,0 0,-1 0,1 1,0 0,-1 0,1 0,0 1,-3 1,-14 8,5 0</inkml:trace>
  <inkml:trace contextRef="#ctx0" brushRef="#br0" timeOffset="1036.145">1722 8,'-15'4,"0"1,0 0,1 1,0 0,0 1,1 1,-1 0,2 1,-1 0,1 1,1 1,0 0,0 0,-5 8,15-16,-1 1,0-1,1 1,0-1,0 1,0 0,0-1,0 1,1 0,0 0,0 0,0-1,0 1,0 0,1 0,0 0,-1-1,1 1,1 0,-1-1,1 1,-1-1,1 0,0 1,0-1,0 0,1 0,-1 0,1 0,0-1,0 1,-1-1,2 0,-1 1,0-1,0-1,1 1,-1 0,1-1,-1 0,1 0,0 0,-1 0,1 0,0-1,0 0,0 1,0-2,-1 1,1 0,0-1,0 1,-1-1,1 0,0-1,1 0,4 0,1-1,-1 0,0 0,0-1,-1 0,1 0,-1-1,0-1,0 1,0-1,-1-1,0 1,0-1,-1 0,0-1,0 1,-1-1,1-1,-2 1,1-1,-1 1,-1-1,0 0,0-1,0 1,-2 0,1-1,-1 0,-1 7,-1 0,1 0,-1 0,0 0,0 0,0 0,0 1,0-1,-1 0,1 1,-1-1,0 1,0-1,0 1,0 0,0 0,0 0,-1 0,1 0,-1 0,1 1,-1-1,0 1,1 0,-1 0,0 0,0 0,0 0,0 1,0-1,0 1,0 0,0 0,0 0,0 0,-2 1,-19-2</inkml:trace>
  <inkml:trace contextRef="#ctx0" brushRef="#br0" timeOffset="1403.096">1665 234,'-21'27,"1"1,1 1,1 0,2 1,-10 25,25-53,-1 0,1 0,0 0,0 0,0 1,0-1,0 0,0 1,0-1,1 1,-1-1,1 1,0-1,0 1,0-1,0 1,0-1,1 1,-1-1,1 1,-1-1,1 1,0-1,0 0,0 1,0-1,1 0,-1 0,0 0,1 0,0 0,-1 0,1 0,0 0,0-1,0 1,0-1,0 1,0-1,1 0,-1 0,3 1,7-1,1-1,-1-1,1 0,-1 0,0-1,1-1,-1 0,0 0,0-1,-1-1,1 0,-1-1,0 0,-1-1,1 0,-1 0,-1-1,1 0,-1-1,-1 0,1-1,-2 0,1 0,3-8,-8 14,0 0,-1 0,1 0,-1-1,0 1,-1-1,1 1,-1-1,0 1,0-1,0 0,0 0,-1 0,0 1,0-1,0 0,-1 0,0 0,0 1,0-1,0 0,-1 1,1-1,-1 1,0 0,-1-1,1 1,-1 0,0 0,0 1,0-1,0 1,-1-1,1 1,-1 0,0 0,0 1,0-1,0 1,-3-1,-12-4</inkml:trace>
  <inkml:trace contextRef="#ctx0" brushRef="#br0" timeOffset="1782.305">2117 65,'-32'31,"4"-6,2 2,1 1,1 1,1 1,1 1,2 1,18-30,0 0,1 0,-1 0,0 0,1 1,-1-1,1 1,0-1,0 1,0-1,0 1,0 0,0 0,1-1,0 1,-1 0,1 0,0 0,0-1,1 1,-1 0,0 0,1 0,0-1,0 1,0 0,0-1,0 1,0-1,0 1,1-1,0 1,-1-1,1 0,0 0,0 0,0 0,0 0,1 0,-1-1,0 1,1-1,-1 0,1 1,-1-1,2 0,8 2,0-1,0 0,0-1,0-1,0 0,0 0,1-1,-1-1,0 0,-1 0,1-1,0-1,-1 0,0-1,0 0,0 0,0-1,-1-1,0 0,0 0,-1-1,0 0,0-1,-1 1,0-2,-1 1,0-1,0 0,-1-1,0 0,-1 0,-1 0,1 0,1-11,-3 16,-1-1,-1 1,1-1,-1 1,0-1,-1 1,1-1,-1 0,-1 1,1-1,-1 0,0 1,-1-1,1 1,-1 0,-1-1,1 1,-1 0,0 0,0 0,-1 1,0-1,0 1,0 0,-1 0,1 0,-1 1,0-1,-1 1,1 1,-1-1,0 1,1 0,-1 0,-1 0,1 1,0 0,-3 0,-25 4,3 5</inkml:trace>
  <inkml:trace contextRef="#ctx0" brushRef="#br0" timeOffset="2351.52">2173 346,'-12'2,"0"1,0 0,1 0,-1 1,1 1,0 0,0 0,0 1,1 0,-1 1,1 1,-5 2,-53 54,67-62,-1 0,1 0,0 0,0 0,0 0,1 0,-1 0,0 1,1-1,-1 0,1 0,0 1,0-1,0 0,0 1,0-1,0 0,1 0,-1 1,1-1,0 0,-1 0,1 0,0 0,0 0,1 0,-1 0,0 0,0 0,1 0,-1-1,1 1,0 0,0-1,-1 0,1 1,0-1,0 0,1 0,8 4,0-1,0-1,1 0,-1 0,1-1,0-1,0 0,-1-1,1 0,0 0,0-2,0 1,-1-1,1-1,-1 0,1-1,-1 0,0-1,4-2,0 3,-1-1,0 0,0-1,0-1,-1 0,0-1,0 0,0-1,-1 0,-1-1,0 0,0-1,-1 0,0-1,5-9,-14 19,0 0,0 0,0 0,0-1,-1 1,1 0,-1 0,1-1,-1 1,0 0,0-1,0 1,0 0,-1-1,1 1,0 0,-1-1,0 1,0 0,1 0,-1 0,0 0,-1-1,1 1,0 1,0-1,-1 0,0 0,1 0,-1 1,0-1,1 1,-1-1,0 1,0 0,0 0,-1 0,1 0,0 0,0 0,0 1,-1-1,1 1,-1-1,-108-8,82 10,3 0</inkml:trace>
  <inkml:trace contextRef="#ctx0" brushRef="#br0" timeOffset="3401.155">0 685,'537'0,"-275"28,71-44,174-42,-344 47,147 10,-133 3,-70-24,-99 19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14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0 171,'301'-109,"-270"100,59-5,-89 14,0 0,1 0,-1 1,0-1,0 1,0-1,0 1,0-1,0 1,0 0,0 0,0-1,0 1,0 0,0 0,-1 0,1 0,0 0,-1 0,1 0,-1 0,1 0,-1 0,1 0,-1 1,0-1,1 0,-1 0,0 0,0 1,0-1,0 0,0 0,0 0,0 1,0-1,-1 0,1 0,0 0,-1 0,1 0,-1 1,0-1,1 0,-1 0,1 0,-1 0,0 0,-36 50,-109 72,114-97,24-22,1 1,-1 0,1 1,0 0,0 0,0 1,1 0,0 0,0 0,1 0,0 1,0 0,1 0,0 1,1-1,-1 1,2 0,-1 2,3-8,0-1,1 1,-1 0,1-1,0 1,-1 0,1-1,1 1,-1-1,0 1,1-1,-1 0,1 1,-1-1,1 0,0 0,0 0,0 0,0-1,1 1,-1 0,0-1,1 0,-1 1,1-1,-1 0,1 0,0-1,-1 1,1 0,0-1,-1 0,2 1,96-4,-71-3,0 0,-1-2,0-2,0 0,20-11,-30 11</inkml:trace>
  <inkml:trace contextRef="#ctx0" brushRef="#br0" timeOffset="259.88">705 312,'-4'24,"2"8,2-2</inkml:trace>
  <inkml:trace contextRef="#ctx0" brushRef="#br0" timeOffset="528.487">1157 58,'-22'21,"1"0,2 2,0 0,1 2,2 0,0 1,2 0,0 1,0 7,12-31,1-1,0 1,0 0,0 0,0 0,0 1,1-1,-1 0,1 0,0 0,0 1,0-1,0 0,1 0,-1 0,1 0,0 0,0 0,0 0,0 0,0 0,1 0,-1 0,1 0,0-1,0 1,0-1,0 1,0-1,1 0,-1 0,1 0,-1 0,1 0,0-1,0 1,-1-1,1 0,0 0,0 0,1 0,1 0,8 1,0-1,0-1,0 0,-1-1,1 0,0-1,0 0,-1-1,1 0,-1-1,0-1,0 0,-1 0,1-2,0 0,-9 7,0-1,0 0,0 0,0 0,0 0,-1-1,1 1,0-1,-1 0,1 1,-1-1,1 0,-1-1,0 1,0 0,0-1,0 1,0-1,-1 0,1 1,-1-1,0 0,1 0,-1 0,-1 0,1 0,0 0,-1 0,1 0,-1 0,0-1,0 1,0 0,-1 0,1 0,-1 0,0 0,0 0,0 0,0 0,0-1,-7-1,0-1,0 1,0 1,-1 0,1 0,-1 1,0 0,0 0,0 1,-1 0,1 1,0 0,-1 0,1 1,-1 0,1 1,0 0,-1 0,1 1,0 1,0-1,0 1,0 1,1 0,-1 0,1 0,0 1,0 1,1-1,-3 3,-5 4</inkml:trace>
  <inkml:trace contextRef="#ctx0" brushRef="#br0" timeOffset="1108.054">1552 58,'87'-23,"-59"16,-7 0,-1 1,1 2,0 0,0 1,1 1,19 1,-39 0,1 1,-1 0,0 0,0 0,0 1,0-1,0 1,0-1,0 1,0-1,0 1,-1 0,1 0,0 0,0 0,0 0,-1 0,1 1,-1-1,1 1,-1-1,1 1,-1-1,0 1,0 0,0-1,0 1,0 0,0 0,0 0,-1 0,1 0,-1 0,1 0,-1 0,0 0,0 0,0 0,0 0,0 0,0 0,-1 0,1 0,-1 2,-36 86,37-90,-12 23,1-1,1 1,1 1,1 0,2 0,-4 23,6-22</inkml:trace>
  <inkml:trace contextRef="#ctx0" brushRef="#br0" timeOffset="1333.171">1552 284,'44'-5,"27"-2,8 1,-6-3,-9-1,-12 1,-14 3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22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31,'5'0,"6"0,6 0,5 0,4 0,2 0,1 0,-5-5,-1-2,1 1,0 1,1 1,1 2,1 1,-3 5,-12 3,-12-1,-7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22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28,'29'-5,"23"-1,9 0,-2 1,-7 1,-11 2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47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46,'-8'2,"1"0,0 1,0 0,1 1,-1 0,0 0,1 0,0 1,0-1,1 1,-1 1,1-1,0 1,0 0,1 0,0 1,0-1,0 1,1 0,-1 4,2-9,-9 17,0 1,1 0,1 0,0 1,2 0,1 0,0 1,2 0,0 0,2 0,0 0,2 13,2-26,0-1,0 1,1-1,0 0,1 0,-1 0,2-1,-1 1,1-1,0 0,1 0,-1 0,1-1,1 0,-1 0,1-1,0 0,0 0,1 0,-1-1,1 0,0-1,0 0,0 0,1 0,-1-1,1-1,-1 1,1-1,0-1,0 0,-1 0,1 0,0-1,-1-1,5 0,6-5,0-1,0 0,-1-2,-1 0,1-1,-2 0,1-2,-2 0,0-1,0 0,-1-1,-1 0,-1-2,0 1,-1-1,-1-1,0 0,-2 0,0-1,-1 0,2-10,-5 21,0 0,0 0,-1-1,0 1,-1-1,0 0,0 1,-1-1,0 0,0 0,-1 0,0 0,-1 0,0 0,-1 0,1 0,-2 1,1-1,-1 1,0-1,-1 1,0 0,0 0,-1 1,0-1,-1 1,1 0,-1 1,0-1,-1 1,0 0,0 1,-5-4,0 6,0 1,0 1,1 0,-1 1,0 0,0 1,0 0,0 1,1 0,-1 1,1 0,-1 1,1 0,0 0,0 2,1-1,0 1,0 1,0 0,1 0,0 1,0 0,1 1,-2 2,-53 70,48-62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47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0 456,'0'5,"0"6,0 7,0-1</inkml:trace>
  <inkml:trace contextRef="#ctx0" brushRef="#br0" timeOffset="483.839">480 61,'-29'-4,"0"1,-1 2,1 1,0 2,-1 0,1 2,-14 4,39-7,0 1,0-1,0 1,0-1,1 1,-1 0,0 1,1-1,-1 1,1-1,0 1,0 0,0 0,0 0,1 1,-1-1,1 0,0 1,0 0,0 0,1-1,-1 1,1 0,0 0,0 1,0-1,0 0,1 0,0 0,0 0,0 1,0-1,1 0,-1 0,1 0,0 0,1 0,-1 0,0 0,1 0,0 0,0 0,1 0,3 2,-1 1,1-2,1 1,-1-1,1 1,0-2,0 1,1-1,-1 0,1-1,0 0,0 0,0 0,0-1,0-1,1 1,-1-1,1-1,-1 1,1-1,-1-1,1 0,4-1,2-1,1-2,-2 0,1 0,0-2,-1 1,0-2,-1 0,0-1,0 0,-1-1,0 0,6-7,-18 17,0 1,0-1,0 0,0 1,0-1,1 1,-1-1,0 0,0 1,0-1,1 0,-1 1,0-1,1 0,-1 0,0 1,0-1,1 0,-1 0,0 1,1-1,-1 0,0 0,1 0,-1 0,1 0,-1 1,0-1,1 0,-1 0,1 0,-1 0,0 0,1 0,-1 0,1 0,-1 0,0-1,1 1,-1 0,0 0,1 0,-1 0,1 0,-1-1,0 1,0 0,1 0,-1-1,0 1,1 0,-1-1,0 1,0 0,1 0,-1-1,0 1,0-1,0 1,0 0,1-1,-1 1,0-1,-7 33,-23 54,12-42,3 0,2 0,2 1,2 1,1 1,11 6,3-35</inkml:trace>
  <inkml:trace contextRef="#ctx0" brushRef="#br0" timeOffset="853.953">931 61,'-29'39,"1"2,2 1,1 1,3 1,2 1,-14 44,32-84,0 0,0-1,1 1,-1 1,1-1,1 0,-1 0,1 0,-1 0,2 0,-1 1,0-1,1 0,0 0,1 0,-1 0,1 0,-1 0,2-1,-1 1,0 0,1-1,0 0,0 1,0-1,1 0,-1-1,1 1,0-1,0 1,0-1,0-1,1 1,-1 0,1-1,4 2,-1-2,-1-1,1 1,0-1,0-1,0 1,0-1,0-1,-1 1,1-1,0-1,0 0,-1 0,1 0,-1-1,1 0,-1 0,0-1,-1 0,1 0,0-1,-1 1,0-2,0 1,-1-1,1 1,-1-1,-1-1,1 1,-1-1,0 0,0 0,-1 0,0 0,0-1,-1 1,0-1,0 0,-1 1,0-1,0 0,-1 0,0 0,-1-6,0 11,0-1,0 1,0 0,-1 0,1 0,-1 0,0 0,0 1,0-1,0 0,0 1,0 0,-1-1,1 1,-1 0,0 0,1 0,-1 1,0-1,0 1,0-1,-1 1,1 0,0 0,0 1,-1-1,1 0,0 1,-1 0,1 0,0 0,-3 1,-104 28,85-18</inkml:trace>
  <inkml:trace contextRef="#ctx0" brushRef="#br0" timeOffset="1302.48">1158 33,'162'-17,"135"4,-295 12,0 1,0-1,0 1,1 0,-1-1,0 1,0 0,0 0,1 0,-1 0,0 1,0-1,0 1,0-1,0 1,0 0,0 0,0 0,0 0,0 0,0 0,0 0,0 1,-1-1,1 1,-1-1,1 1,-1 0,1 0,-1-1,0 1,0 0,0 0,0 0,0 0,-1 0,1 0,0 1,-1-1,0 0,1 0,-1 1,-65 178,53-7,12-64,-4-87,-3-5</inkml:trace>
  <inkml:trace contextRef="#ctx0" brushRef="#br0" timeOffset="1504.003">1383 343,'38'-5,"37"-1,11 0,-1-4,-8 0,-14 2,-13 2,-14 2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59.9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15032 1780,'-354'28,"101"2,88-29,-265 14,-450 77,454-61,-146-1,88-42,10-23,-74-4,-299-74,435 84,182 18,103 3,0 6,-18 7,-733 13,709-19,-374-26,-415-40,549 30,62 14,197 12,0 5,0 8,-33 8,-422 46,-86 10,154-39,22-5,301-9,-88-10,-1 25,-43 1,-49 1,157-3,165-16,61-7,0-1,0 0,0-1,0 0,0-1,-1 0,1-1,0-1,-1 0,1 0,0-1,0-1,0 0,0 0,0-2,1 1,-1-1,1-1,1 0,-5-3,3-1,1-1,-1 0,2-1,-1 0,2-1,0 0,0 0,1-1,1 0,0-1,1 1,1-1,0-1,1 1,0 0,1-4,-5-45,-1-100,145-677,-94 549,-31 152,-11 139,0-1,-1 1,1-1,0 1,0 0,0-1,1 1,-1-1,0 1,0 0,1-1,-1 1,1 0,-1-1,1 1,-1 0,1 0,0-1,0 1,0 0,-1 0,1 0,0 0,0 0,1 0,-1 0,0 1,0-1,0 0,1 1,-1-1,0 0,0 1,1 0,-1-1,0 1,1 0,-1 0,1-1,-1 1,0 0,1 0,-1 1,1-1,339 15,-235-19,-1-5,66-15,-32 3,1 5,81 4,274 41,-36 1,92-32,-240-24,317-49,-445 64,124 9,-175 4,443 28,0-30,-282 25,595 60,-176-28,-205-27,226-2,-106-1,442-26,-517-30,61 0,-42 31,-394 8,174-3,205-43,-46-3,-168 10,-69 31,-192 11,-68-10,1 0,0 0,1-1,-1-1,0 0,0-1,1-1,-1 0,0-1,8-2,158-44,75 49,-252-1,0-1,0 1,0-1,0 1,0 0,0 1,0-1,0 0,0 1,0 0,0-1,0 1,0 0,0 1,0-1,-1 0,1 1,0 0,-1-1,1 1,-1 0,0 0,0 1,0-1,0 0,0 1,0-1,0 1,-1 0,0-1,1 1,-1 0,0 0,0 0,0 0,-1 0,1 18,-1 0,0-1,-2 1,0 0,-2-1,0 1,-1-1,-2 0,1 0,-6 8,4-6,-31 121,39 138,-4-259,0 0,-2 0,-1-1,0 0,-2 0,0 0,-2 0,3-3,-24 91,-18 72,27-133,-30 88,51-130,1 0,0-1,1 1,0 0,-1 0,2 0,-1-1,1 1,0 0,0 0,0-1,1 1,0-1,0 1,1-1,-1 0,1 0,0 0,0 0,1 0,0-1,0 1,0-1,96 69,-75-57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0,'-40'9,"0"2,1 2,0 1,1 2,1 2,0 1,2 2,-33 25,56-37,1 2,0 0,1 0,0 1,1 0,0 1,1-1,1 2,-3 6,7-16,2 1,-1-1,0 0,1 1,0 0,0-1,0 1,1 0,0 0,-1-1,2 1,-1 0,0-1,1 1,0 0,0-1,1 1,-1 0,1-1,0 0,0 1,0-1,1 0,-1 0,1-1,0 1,0 0,1-1,-1 0,1 1,2 0,1-1,0-1,0 0,1-1,-1 1,1-1,-1-1,1 1,-1-2,1 1,-1-1,1 0,-1 0,1-1,-1 0,0 0,0-1,0 0,0 0,0 0,-1-1,0 0,1-1,-6 5,27-17,0-1,-1-1,-1-1,0-1,11-14,93-71,-129 104,1 1,0-1,0 1,-1-1,1 1,0 0,0 0,0 0,1 0,-1 0,0 0,0 0,0 1,1-1,-1 1,0 0,0-1,1 1,-1 0,0 0,1 1,-1-1,0 0,1 1,-1 0,0-1,0 1,0 0,0 0,0 0,0 0,0 0,0 1,0-1,0 1,0-1,-1 1,1 0,-1-1,1 1,-1 0,0 0,0 0,0 0,0 0,0 1,56 113,-40-98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0,'29'5,"19"1,6 0,-1-1,-5-2,-6 0,-5-2,-4-1,-8-5,-3-1,-10 0,-8 1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0,'33'5,"31"2,9-1,-3-1,-9-2,-14-5,-11-4,-7 1,-8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112 170,'25'0,"11"0,6 0,0 0,-7 5,-5 1,-2 0,-2-1,0-2,0 4,1 1,0-2,-4-1</inkml:trace>
  <inkml:trace contextRef="#ctx0" brushRef="#br0" timeOffset="294.914">0 452,'44'0,"32"-5,14-1,-4-5,-12-1,-13 3,-13 2,-9 2,-12 2</inkml:trace>
  <inkml:trace contextRef="#ctx0" brushRef="#br0" timeOffset="711.458">339 0,'244'196,"-242"-194,2 1,1-1,-1 1,-1 0,1 1,0-1,-1 1,0-1,0 1,0 0,0 1,-1-1,1 0,-1 1,0-1,0 1,-1-1,1 1,-1 0,0 0,-1 0,1 0,-1 0,0 0,0-1,0 1,-1 0,0 0,0 0,0 0,0 0,-1-1,0 1,0-1,-103 91,66-66,-59 48,86-59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6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12 170,'-2'-2,"1"1,0 0,0-1,0 1,1 0,-1-1,0 1,0-1,1 0,-1 1,1-1,0 1,-1-1,1 0,0 1,0-1,0 0,0 1,0-1,0 0,0 1,1-1,-1 0,1 1,-1-1,1 1,0-1,-1 0,1 1,0 0,0-1,0 1,0 0,0-1,1 1,-1 0,0 0,0 0,1 0,-1 0,1 0,64-42,-61 41,13-8,1 0,1 2,-1 0,1 2,1 0,-1 1,1 1,0 0,3 2,-21 1,1 1,-1 0,0 0,0 0,0 1,0-1,0 1,0 0,0-1,0 1,0 1,0-1,0 0,0 1,0-1,-1 1,1 0,-1 0,1 0,-1 0,0 0,0 1,0-1,0 1,0-1,-1 1,1 0,-1 0,1 0,-1 0,0 0,0 0,0 0,-1 0,1 0,-1 0,0 0,0 0,0 0,0 1,-1 1,-5 20,-1 0,-2-1,0 0,-2 0,0-1,-2-1,0 0,-2 0,0-2,-1 0,-13 12,2 2,10-13,-7 7,1 1,2 1,1 1,1 1,1 1,2 0,-1 9,15-39,1 0,0 0,-1 0,1 0,1 0,-1 1,0-1,1 0,0 1,0-1,0 0,0 1,0-1,1 0,-1 1,1-1,0 0,0 0,0 0,1 0,-1 0,1 0,-1 0,1 0,0 0,0-1,0 1,1-1,-1 1,0-1,1 0,0 0,0 0,-1 0,1-1,0 1,0-1,0 0,1 0,1 1,9 0,0 0,0-2,0 1,0-2,0 0,0 0,0-2,0 1,-1-2,1 0,-1-1,0 0,0 0,0-2,-1 0,0 0,9-7,-7 3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1,'-5'24,"9"3,2-3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403 1,'-46'36,"2"2,1 2,2 1,2 3,2 1,2 2,-7 15,31-45,1 1,0 0,2 1,0 0,1 0,0 1,2 0,-1 8,4-20,1 0,1 1,-1-1,1 0,1 0,0 0,0 0,0 1,1-1,0-1,1 1,0 0,0-1,0 1,1-1,0 0,1 0,-1 0,1-1,1 1,-1-1,2 0,5 2,0 0,1-1,0-1,0 0,1-1,0 0,0-1,0-1,0 0,1 0,-1-2,1 0,0-1,-1 0,1-1,-1 0,1-2,-1 0,0 0,0-1,0-1,0 0,-1-1,0 0,9-7,-17 12,0-1,0 0,0-1,0 1,-1-1,1 1,-1-2,0 1,0 0,0-1,0 0,0 1,-1-1,0-1,0 1,0-1,0 1,-1-1,1 0,-1 0,-1 0,1 0,-1 0,1 0,-2 0,1 0,0-1,-1 1,0 0,0-1,-1 1,0 0,1 0,-2-1,1 1,-1 0,1 0,-1 0,-1 0,1 1,-1-1,0 1,0-1,-2-1,-6-1,0 1,-1 0,0 1,0 0,0 1,0 0,-1 1,0 1,1 0,-1 0,0 1,0 1,0 0,0 1,0 1,0 0,1 0,-1 1,-2 2,-4 1,0 1,1 0,0 2,0 0,1 1,-14 10,13-5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28 247,'56'-22,"156"-32,-212 54,68-9,-66 8,0 1,0 0,0 0,0 0,0 0,-1 0,1 1,0-1,0 1,0-1,-1 1,1-1,0 1,0 0,-1 0,1 0,-1 0,1 0,-1 0,1 1,-1-1,0 0,0 1,1-1,-1 1,0-1,0 1,0-1,-1 1,1 0,0 0,-1-1,1 3,-1 12,-1-1,0 1,-1 0,-1-1,0 0,-1 0,-1 0,-1 0,0 0,0-1,-2 0,-1 2,-17 38,20-39,-16 35,1 1,3 1,2 0,-5 38,18-66</inkml:trace>
  <inkml:trace contextRef="#ctx0" brushRef="#br0" timeOffset="252.187">0 557,'34'0,"34"-5,16-1,-1 0,-6 1,-11 2,-7 1,-9 0,-13 2</inkml:trace>
  <inkml:trace contextRef="#ctx0" brushRef="#br0" timeOffset="499.705">1101 388,'-15'39,"-9"16,-5 0,1-4,2-12,0-13,0-4,-1-8,-1-5,1-4,3-4</inkml:trace>
  <inkml:trace contextRef="#ctx0" brushRef="#br0" timeOffset="701.485">705 529,'34'5,"20"6,6 6,-2 1,-7-4,-6 1,-7-1,-5 0,-3-1,-2-3,-1-3,-5-8,-6-9,-6-2</inkml:trace>
  <inkml:trace contextRef="#ctx0" brushRef="#br0" timeOffset="900.562">931 247,'-9'43,"-4"34,5 8,5-6,7-10,3-14,5-15,5-9,0-7,2-6,-2-1,0-4,-2-5</inkml:trace>
  <inkml:trace contextRef="#ctx0" brushRef="#br0" timeOffset="1563.479">1523 388,'-28'39,"-15"26,0 8,7-5,10-8,10-10,7-13</inkml:trace>
  <inkml:trace contextRef="#ctx0" brushRef="#br0" timeOffset="1868.73">1806 416,'-28'37,"2"1,1 0,3 2,0 1,3 1,2 1,-1 7,16-46,0-1,0 1,1 0,-1 0,1 0,0 0,0 0,0 0,1 0,-1 0,1 0,0 1,0-1,1 0,-1 0,1 0,0 0,0 0,0 0,1 0,-1 0,1 0,0-1,0 1,0-1,1 1,-1-1,1 0,0 0,0 0,0 0,0 0,2 1,8-2,-1-1,1 0,-1-1,1-1,-1 1,1-2,-1 0,1 0,-1-1,0-1,0 0,0-1,-1 0,1 0,-1-2,-1 1,1-1,-1-1,0 0,-1 0,0-1,1-1,-3 4,0 0,0-1,0 1,-1-1,-1-1,1 1,-1-1,0 0,0 0,-1 0,-1-1,1 0,-1 1,-1-1,1 0,-2 0,1-1,-1 1,0 0,-1-1,0 1,-1 0,0 0,0-1,-1 1,0 0,-1 0,0 0,0 1,-1-1,0 1,-4-6,4 8,0 0,0 1,-1-1,0 1,0 0,0 0,-1 0,0 1,0 0,0 0,0 1,0-1,-1 1,1 1,-1-1,0 1,0 0,0 1,0-1,0 2,0-1,-1 1,1 0,0 0,-6 2,-16 3,4 1</inkml:trace>
  <inkml:trace contextRef="#ctx0" brushRef="#br0" timeOffset="5915.193">2342 49,'-59'-47,"50"46,0 1,1 0,-1 0,0 1,1 0,-1 1,1 0,-1 0,1 1,0 0,0 0,0 1,1 0,-1 0,1 1,0 0,0 0,0 1,1 0,0 0,0 0,1 1,-1 0,1 0,1 0,0 1,0 0,0 1,0-2,1 0,0 0,0 1,1-1,0 1,0 0,1-1,0 1,1 0,0 0,0 0,0 0,1 0,0 1,0-6,-1 0,1 0,-1 0,1 0,0 0,0-1,1 1,-1 0,1 0,-1-1,1 1,0-1,0 1,0-1,0 0,0 0,0 0,1 0,-1 0,1 0,0-1,-1 1,1-1,0 0,0 0,0 0,0 0,0 0,0-1,0 1,0-1,0 0,0 0,0 0,0 0,2-1,13-3,-1-1,0-1,0-1,0 0,-1-1,0-1,-1 0,0-2,0 1,-1-2,-1 0,0 0,0-1,-1-1,-1 0,2-5,28-26,-41 45,0 0,0 1,0-1,1 1,-1-1,0 0,0 1,0-1,0 0,0 1,1-1,-1 0,0 1,0-1,0 0,1 0,-1 1,0-1,0 0,1 0,-1 1,0-1,1 0,-1 0,0 0,1 1,-1-1,0 0,1 0,-1 0,1 0,-1 0,0 0,1 0,-1 0,0 0,1 0,-1 0,1 0,-1 0,0 0,1 0,-1 0,0-1,1 1,-14 38,-28 48,26-59,2 1,0 1,2 0,1 1,2-1,0 3,-19 86,24-97</inkml:trace>
  <inkml:trace contextRef="#ctx0" brushRef="#br0" timeOffset="7151.382">2737 135,'2'1,"1"1,-1 0,0-1,0 1,-1 0,1 0,0 1,-1-1,1 0,-1 1,0-1,1 1,-1-1,0 1,-1-1,1 1,0 0,-1-1,0 1,1 0,-1-1,0 1,0 0,-1 0,1 0,0 2,3 46,-3-1,-2 1,-2-1,-8 36,2-17,-39 186,49-254,-1 1,1-1,0 1,-1 0,1-1,-1 1,1-1,-1 1,0-1,1 1,-1-1,0 1,0-1,0 0,0 0,-1 1,1-1,0 0,0 0,-1 0,1 0,-1 0,1-1,-1 1,1 0,-1 0,-4-7</inkml:trace>
  <inkml:trace contextRef="#ctx0" brushRef="#br0" timeOffset="7515.089">2821 360,'-6'4,"1"1,-1 0,1 0,-1 1,2 0,-1 0,0 0,1 0,1 1,-1 0,1-1,0 1,0 0,1 1,0-1,0 0,1 1,0-1,0 1,1-1,0 1,0 0,1 1,3-4,0-1,1 1,-1-1,1 0,0 0,1-1,-1 0,0 0,1 0,0 0,0-1,0 0,0 0,0 0,0-1,0 0,0 0,1-1,-1 0,0 0,6-1,17 4,7 1,-26-4,-1 0,1 0,0 1,-1 0,1 1,-1 0,1 0,-1 1,0 1,0-1,0 1,-1 1,1 0,-1 0,0 0,-1 1,1 0,5 7,-12-9,0-1,0 1,0 0,-1 0,1-1,-1 1,0 0,0 0,0 0,-1-1,1 1,-1 0,0 0,0-1,0 1,-1-1,1 1,-1-1,0 1,0-1,0 0,0 0,-1 0,1 0,-1-1,0 1,0 0,0-1,0 0,0 0,0 0,-2 0,-30 37,66-43,-18-5</inkml:trace>
  <inkml:trace contextRef="#ctx0" brushRef="#br0" timeOffset="8020.055">3330 783,'134'-196,"-121"175,1 1,1 0,1 1,1 0,1 1,0 1,1 1,1 1,0 1,14-8,-33 22,0-1,0 0,-1 0,1 0,0 1,0-1,0 0,0 1,0-1,0 1,0-1,1 1,-1-1,0 1,0 0,0-1,0 1,1 0,-1 0,0 0,0 0,0 0,0 0,1 1,-1-1,0 0,0 1,0-1,0 0,0 1,0-1,0 1,0 0,0-1,0 1,0 0,0 0,0-1,0 1,0 0,-1 0,1 0,0 0,-1 0,1 0,-1 0,1 0,-1 0,1 1,-1-1,0 0,0 0,1 0,-1 0,0 1,0-1,0 0,0 0,-1 0,1 0,0 1,0-1,-1 0,-18 58,15-52,1 0,0 1,0 0,1 0,0-1,0 1,1 0,0 0,0 1,1-1,0 0,1 6,2-10,-1-1,1 0,0 0,0 0,1 0,-1 0,0-1,1 1,0-1,-1 0,1 0,0-1,0 1,0-1,0 1,1-1,-1-1,0 1,0-1,1 1,-1-1,0 0,0-1,1 1,-1-1,0 0,0 0,0 0,0 0,0-1,0 0,0 0,1 0,141-62,-144 64,0-1,0 1,0 0,0-1,0 1,1 0,-1 0,0 1,0-1,0 0,0 1,0-1,1 1,-1 0,0-1,0 1,0 0,-1 0,1 0,0 1,0-1,0 0,-1 1,1-1,-1 1,1 0,-1-1,0 1,0 0,0 0,0 0,0 0,0 0,0 0,0 0,-1 0,1 0,8 19</inkml:trace>
  <inkml:trace contextRef="#ctx0" brushRef="#br0" timeOffset="8515.191">3104 219,'-14'4,"-15"12,-7 3,-2 3,1 3,1-4,2 1,3 0,6 2,2-4,6 1,5-5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41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36,'-4'-3,"0"-1,0 1,0-1,-1 1,1 1,-1-1,0 1,0-1,0 1,0 1,0-1,-1 1,1 0,0 0,-1 0,1 1,-1 0,1 0,0 1,-1-1,1 1,0 0,-1 0,1 1,0 0,0 0,0 0,0 0,0 1,1 0,-1 0,1 0,0 0,0 1,-2 1,-57 137,-131 314,-6-6,60-111,135-322,0 1,2-1,-1 1,2 1,1-1,0 0,1 0,1 0,1 1,0-1,2 1,-3-14,1 0,0 0,0-1,0 1,1 0,0-1,0 1,0-1,0 0,1 0,-1 0,1 0,0-1,0 1,1-1,-1 0,1-1,-1 1,1-1,0 1,0-2,0 1,0 0,0-1,0 0,1 0,142-1,17-27,-51 24,-1 6,0 4,30 10,-102-13,379 45,-355-45,235 13,104-15,398-71,-286 18,-153 22,0 17,0 14,0 17,24 19,-158-9,226 0,970-70,-1264 29,157-12,91 14,197 39,-528-28,26 2,-1-4,0-5,101-18,-188 21,0 0,-1-1,1-1,-1-1,0 0,0 0,-1-2,0 0,0 0,-1-1,0-1,6-7,-18 17,-1-1,1 0,-1 0,0 1,1-1,-1 0,0 0,0 1,0-1,1 0,-1 0,0 0,0 1,0-1,0 0,0 0,-1 0,1 0,0 1,0-1,0 0,-1 0,1 1,0-1,-1 0,1 0,-1 1,1-1,-1 0,1 1,-1-1,1 1,-1-1,0 1,1-1,-1 1,0-1,0 1,1-1,-1 1,0 0,0 0,1-1,-1 1,0 0,0 0,0 0,1 0,-1 0,0 0,0 0,0 0,0 0,1 0,-1 0,0 1,0-1,1 0,-1 1,0-1,0 0,0 1,-16-5,13 2,0 0,0-1,0 1,1-1,-1 1,0-1,1 0,0-1,0 1,0-1,0 1,1-1,-1 0,1 0,0 0,0 0,0 0,1 0,-1-1,1 1,0-1,1 1,-1-1,1 1,-1-1,2 1,-1-1,0 1,1-3,38-135,-32 122,101-293,23-286,-112 474,-76 139,34-11,1-1,-1 0,0-2,1 0,-1-2,0-1,-21-5,35 7,-88-9,-1 4,-95 7,74 1,-1236-1,544 27,-796-65,1539 32,-1305-67,601 62,-32-8,227-9,235 0,222 17,41 1,0 4,-1 4,-59 6,83 2,7 0,-1-3,1-1,-1-3,-7-2,-11-25,63 24,0 0,1 0,-1 0,0 1,0-1,-1 1,1 1,0-1,-1 1,1 0,-1 0,1 1,-1-1,1 1,-1 0,0 1,-11 3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346 338,'-30'5,"1"2,0 2,0 0,1 2,0 1,0 1,18-7,0 0,1 0,-1 1,1 1,1-1,-1 1,1 1,1-1,0 1,0 1,0-1,1 1,1 0,0 1,0-1,1 1,-1 3,1 8,0 1,1-1,1 1,1 0,1 0,1-1,4 19,-3-34,0-1,1 1,0-1,0 1,0-1,1 0,0-1,1 1,-1-1,1 1,0-1,0-1,0 1,1-1,0 0,-1 0,2-1,-1 1,0-1,1-1,-1 1,1-1,0 0,-1-1,1 1,0-1,0-1,0 1,0-1,0-1,0 1,0-1,0 0,0-1,0 0,0 0,-1 0,1-1,2-1,19-14,-1-2,-1 0,-1-2,-1-1,-1 0,0-2,-2-1,-1 0,-2-2,0 0,-2-1,-1-1,-1 0,-2-1,-1 0,-1-1,-2 0,0-10,-3 30,-2 0,0-1,0 1,-1-1,-1 1,0-1,0 0,-2 0,1 0,-2 1,0-1,0 0,-1 1,0 0,-1 0,-1 0,0 0,-1 0,0 1,0 0,-1 0,-1 1,0 0,0 0,-1 1,0 0,-7-4,12 11,1 0,-1 0,0 0,0 1,0-1,0 1,-1 0,1 1,0-1,0 1,0 0,-1 0,1 0,0 0,0 1,-1-1,1 1,0 1,0-1,0 0,0 1,0 0,1 0,-1 0,0 0,1 1,-1-1,1 1,0 0,0 0,-2 2,-4 6,0 1,0-1,1 2,0-1,1 1,0 0,2 1,-4 9,2-5,2 0,0 0,1 0,1 0,1 1,0-1,1 1,1-1,1 1,1-1,0 1,1-1,2 0,-1 0,2 0,0-1,2 0,-1 0,2 0,0-1,1-1,1 1,0-2,4 4,3 2,2-1,-1-1,2-1,0 0,2-2,-1 0,2-2,18 9,-22-15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29 138,'-29'294,"70"-415,-30 94,1 0,1 0,1 1,1 1,1 0,2 1,0 1,1 1,2 1,0 0,4-1,-23 20,0 0,1 0,-1 0,1 1,0-1,-1 0,1 1,0 0,0 0,0 0,0 0,0 0,0 0,0 1,1 0,-1-1,0 1,0 0,0 1,0-1,0 0,0 1,0 0,0 0,0 0,0 0,0 0,0 1,0-1,0 1,-1-1,1 1,-1 0,0 0,1 1,-1-1,0 0,0 1,0-1,0 1,-1 0,1-1,-1 1,0 0,0 0,0 0,0 0,0 0,0 0,-1 0,0 0,1 1,-1 1,-1 4,0 0,0 0,-1 0,0-1,0 1,-1 0,0-1,-1 0,0 0,0 0,-1 0,1 0,-2-1,1 0,-1 0,0-1,-1 0,1 0,-1 0,-1 0,1-1,-1-1,1 1,-2-1,1-1,-8 4,14-7,0 1,-1 0,1 0,0-1,-1 1,1-1,-1 0,1 0,-1 0,1 0,0 0,-1 0,1-1,-1 1,1-1,0 1,-1-1,1 0,0 0,0 0,0 0,0-1,0 1,0-1,0 1,0-1,0 1,1-1,-1 0,1 0,-1 0,1 0,0 0,-1 0,1 0,0-1,-12-88,14 66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0,-10 0,-10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0,-3 0,-8 0,-13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6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13 226,'-13'-4,"17"3,35 4,-1-1,0-3,0 0,0-3,35-7,92-1,-166 12</inkml:trace>
  <inkml:trace contextRef="#ctx0" brushRef="#br0" timeOffset="333.013">267 0,'-10'15,"-3"13,1 8,2 2,3 0,3-3,1-1,3-3,0-1,0-1,1-1,-1 0,0 0,1 0,-1 0,0 0,0-5</inkml:trace>
  <inkml:trace contextRef="#ctx0" brushRef="#br0" timeOffset="762.427">1113 0,'-27'9,"0"0,0 2,0 1,1 1,1 1,1 2,0 0,1 1,0 2,2 0,0 1,1 1,1 1,-9 15,24-32,0 1,0-1,0 1,1 0,-1 0,1 0,1 0,-1 1,1-1,0 0,1 1,0 0,0-1,0 1,1 0,0 0,0 0,0-1,1 1,0 0,1-1,-1 1,1-1,1 1,-1-1,1 0,0 0,0 0,1 0,0 0,0-1,0 0,1 0,-1 0,1 0,1-1,-1 0,0 0,1 0,0-1,5 3,1-2,1-1,1 0,-1-1,0-1,1 0,-1 0,1-2,-1 0,0 0,1-1,-1-1,0 0,0 0,0-2,-1 1,1-2,9-5,7-22,-21 16</inkml:trace>
  <inkml:trace contextRef="#ctx0" brushRef="#br0" timeOffset="1033.272">1113 254,'-33'0,"-21"0,-7 0,4 0,5 0,8 0,6 0,4 0,4 5,7 6,7 2</inkml:trace>
  <inkml:trace contextRef="#ctx0" brushRef="#br0" timeOffset="1981.683">1650 169,'-35'5,"1"1,0 2,1 2,-1 1,-4 3,28-9,-1 0,1 0,-1 1,2 0,-1 0,1 1,0 1,0 0,1 0,0 0,0 1,1 0,0 1,1 0,0 0,0 0,0 3,4-8,1-1,0 0,0 1,0-1,0 1,1 0,0-1,0 1,0-1,0 1,1 0,0-1,0 1,0-1,0 0,1 1,0-1,0 0,0 0,0 0,1 0,-1 0,1-1,0 1,0-1,0 1,1-1,-1 0,1 0,0-1,0 1,0-1,0 0,0 0,0 0,0-1,1 1,-1-1,1 0,-1 0,1-1,-1 1,1-1,2 0,11-2,1 0,-1-2,0 0,0 0,-1-2,1 0,-1-2,0 1,-1-2,0 0,-1-1,1-1,10-10,28-15,75-58,-127 93,-1 0,0 0,1 1,-1-1,1 0,-1 1,1 0,-1-1,1 1,0 0,-1 0,1-1,-1 2,1-1,0 0,-1 0,1 0,-1 1,1-1,-1 0,1 1,-1 0,1-1,-1 1,0 0,1 0,-1 0,0 0,1 0,-1 0,0 0,0 0,0 0,0 1,0-1,0 0,0 1,-1-1,1 1,22 68,-16-43,22 27,-12-34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1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20,'-5'-3,"0"0,0 1,0 0,0 0,0 0,0 1,-1-1,1 1,-1 1,1-1,-1 1,1 0,0 0,-1 0,1 1,-1 0,1 0,0 0,-1 1,1 0,0 0,0 0,0 1,1-1,-1 1,0 0,1 1,0-1,0 1,0 0,0-1,1 2,-1-1,0 2,-11 10,1 1,0 0,1 1,1 1,1 0,1 0,0 1,2 0,0 1,2 0,0 0,1 0,1 1,0 3,4-21,0 0,0 0,0 0,1 0,-1-1,1 1,0 0,0 0,0-1,1 1,-1 0,1-1,0 0,0 1,0-1,1 0,-1 0,1 0,-1 0,1 0,0-1,0 1,0-1,0 0,1 0,-1 0,1 0,-1-1,1 1,0-1,-1 0,1 0,0 0,0-1,0 1,0-1,-1 0,1 0,0 0,0-1,0 1,2-2,15-3,0-1,-1-1,0 0,0-2,-1 0,0-1,0-2,-1 1,-1-2,0 0,-1-2,15-15,151-163,-131 148,-50 46,1 0,-1 1,0-1,0 1,0 0,0-1,0 1,0 0,0-1,-1 1,1 0,0 0,-1 0,0 0,1 0,-1-1,0 1,0 0,0 0,0 0,0 0,-1 0,1 0,-1 0,1-1,-1 1,1 0,-1 0,0 0,-1 1,1 4,-1 2,-1 3,0 1,1 0,1 0,0 1,0-1,2 0,-1 0,2 0,0 0,0 0,5 12,5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5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0 226,'20'-5,"10"-1,6 0,1 1,-1 1,-2 2,-2 1,-1 1,-1 0,-2 0,1 0,-6-5,-2-1,1 0,1 1,-3 2</inkml:trace>
  <inkml:trace contextRef="#ctx0" brushRef="#br0" timeOffset="281.453">57 395,'38'0,"28"0,7 0,-5 0,-8 0,-10 0,-13-5,-9-1,-3 0,-7-4,-6 1</inkml:trace>
  <inkml:trace contextRef="#ctx0" brushRef="#br0" timeOffset="831.417">283 1,'19'16,"1"0,0-2,2 0,-1-1,1-1,3 0,72 43,-91-51,0-1,-1 1,1 0,-1 0,0 0,-1 1,1 0,-1 0,1 0,-2 0,1 1,0 0,-1-1,0 1,-1 0,1 1,-1-1,0 0,-1 1,0-1,0 1,0-1,-1 1,1 0,-2-1,1 1,-1 0,0-1,0 1,-1-1,0 0,0 1,0-1,-1 0,-2 4,-185 206,177-196,3-1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8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26,'-1'-2,"0"0,-1 0,0 0,1 0,-1 1,0-1,0 1,0-1,0 1,0 0,0 0,0 0,-1 0,1 0,0 0,-1 0,1 1,-1-1,1 1,0 0,-1 0,1 0,-1 0,1 0,-1 0,-15 3,1 0,0 1,0 1,0 0,1 2,0-1,0 2,0 0,1 1,1 1,-1 0,1 1,1 0,0 1,1 1,0 0,-9 14,16-22,0-1,0 1,1 0,0 0,-1 0,2 1,-1 0,1-1,0 1,0 0,1 1,-1-1,2 0,-1 1,0-1,1 1,1 0,-1-1,1 1,0 0,0-1,1 1,0-1,0 1,1 0,-1-1,2 0,-1 1,1-1,-1 0,2 0,-1-1,1 1,0-1,0 1,0-1,1 0,3 3,6 0,-1-1,1-1,-1 0,2-1,-1 0,1-1,-1-1,1 0,0-1,0 0,0-2,0 1,0-2,1 0,-1-1,-1-1,11-2,-7-2</inkml:trace>
  <inkml:trace contextRef="#ctx0" brushRef="#br0" timeOffset="332.145">391 223,'-28'5,"-15"1,-5 1,1-2,9 3,6 0,3 0,2-3,1 3,5 1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26,'5'0,"6"0,6 0,5 0,4 0,2 0,1 0,0 0,0 0,1 0,-1 0,0 0,-6-5,-1-1,0 0,1 1,-3 1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69,'48'-10,"20"-2,4 0,-5 2,-10 3,-10-2,-12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8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261 28,'-18'4,"0"0,0 1,0 1,1 1,-1 0,2 1,-1 1,1 1,1 0,-1 1,2 1,-3 2,13-9,0-1,0 1,1-1,-1 1,1 0,0 0,0 1,1-1,-1 0,1 1,0 0,1 0,-1-1,1 1,1 0,-1 0,1 0,0 0,0 0,0 0,1 0,0 0,1 0,-1-1,1 1,0 0,0-1,1 1,-1-1,1 0,0 0,2 1,-3-4,1 0,0 0,0 0,0-1,0 1,0-1,0 0,0 0,0 0,0 0,0 0,1-1,-1 1,0-1,1 0,-1 0,0 0,0-1,1 1,-1-1,0 0,0 0,0 0,1 0,-1 0,0-1,-1 1,1-1,1-1,79-58,100-166,-182 226,0-1,-1 0,1 1,0-1,-1 1,1-1,0 1,0-1,0 1,0-1,0 1,0 0,1 0,-1 0,0-1,1 1,-1 0,1 0,-1 1,1-1,-1 0,1 1,0-1,-1 0,1 1,0 0,-1-1,1 1,0 0,-1 0,1 0,0 0,0 0,-1 1,1-1,0 0,-1 1,1-1,0 1,-1 0,1-1,-1 1,2 1,76 215,-73-208,0 0,1 0,1-1,-1 0,1 0,1-1,0 0,-1 0,2-1,-1-1,1 1,0-2,0 1,0-1,1-1,0 0,-1 0,1-1,6 1,5-2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2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375 353,'-17'-3,"-1"0,1 1,-1 1,1 1,-1 0,1 1,-1 1,1 1,0 1,-16 4,24-5,-1 0,1 1,0 0,1 0,-1 1,1 0,0 1,0-1,0 2,1-1,0 1,1 0,-1 0,1 1,0 0,1 0,0 0,0 1,1 0,0 0,1 0,0 0,0 0,1 1,-1 8,1-12,1-1,0 0,0 1,1-1,-1 1,1-1,0 1,1-1,-1 1,1-1,0 0,1 1,-1-1,1 0,0 0,1 0,-1 0,1 0,0-1,0 1,0-1,0 0,1 0,0 0,0 0,0 0,0-1,1 0,-1 0,1 0,0 0,0-1,0 0,0 0,2 0,1-1,-1-2,1 1,0-1,-1 0,1 0,-1-1,1 0,-1 0,0 0,1-1,-2-1,1 1,0-1,-1 0,1-1,-1 1,0-1,-1 0,1-1,2-3,90-133,-81 113,98-166,-115 195,0 1,0-1,0 1,0-1,1 0,-1 1,0-1,0 1,1-1,-1 0,0 1,1-1,-1 0,0 0,1 1,-1-1,0 0,1 0,-1 1,1-1,-1 0,0 0,1 0,-1 0,1 1,-1-1,1 0,-1 0,1 0,-1 0,1 0,-1 0,0 0,1-1,-1 1,1 0,-1 0,1 0,-1 0,0 0,1-1,-1 1,1 0,-1 0,0-1,1 1,-1 0,0-1,1 1,-1 0,0-1,0 1,1-1,-1 1,0 0,0-1,0 1,1-1,-1 1,0 0,0-1,0 1,0-1,0 1,0-1,0 1,0-1,0 1,2 38,-2-33,0 25,12 120,-11-144,1 0,0-1,0 1,1 0,0-1,0 1,0-1,1 0,0 0,0-1,0 1,0-1,1 1,-1-1,1-1,0 1,1-1,-1 0,0 0,1 0,0-1,-1 0,2 0,42 3,-30-9</inkml:trace>
  <inkml:trace contextRef="#ctx0" brushRef="#br0" timeOffset="383.331">826 437,'29'0,"19"0,6 0,-1 0,-5 0,-6 0,-10-4,-11-3</inkml:trace>
  <inkml:trace contextRef="#ctx0" brushRef="#br0" timeOffset="944.876">1390 381,'-7'9,"1"1,0-1,0 1,1 1,0-1,0 1,1 0,1 0,0 0,1 1,0-1,0 1,1-1,1 1,0 0,1 0,-1-9,1-1,-1 0,1 1,0-1,0 0,0 0,0 0,0 0,0 0,1 0,-1 0,1 0,-1 0,1-1,0 1,-1 0,1-1,0 0,0 1,0-1,1 0,-1 0,0 0,0 0,0-1,1 1,-1-1,0 1,1-1,-1 0,0 0,1 0,-1 0,1 0,-1 0,0-1,1 1,-1-1,0 0,2 0,87-45,-75 35,0-1,-1 0,0-1,-1-1,-1-1,0 0,-1 0,0-1,-2-1,0 0,0 0,-2-1,0 0,-1 0,-1-1,-1 0,-1 0,0 0,-1-1,-1-8,-4-112,1 136,1 1,-1 0,0 0,1-1,-2 1,1 0,0 0,0 0,-1 0,0 0,0 1,0-1,0 0,0 1,0 0,0-1,-1 1,1 0,-1 0,0 0,0 0,0 1,0-1,0 1,0 0,0 0,0 0,0 0,0 0,-1 1,1-1,0 1,0 0,-1 0,1 0,0 1,-1-1,1 1,0 0,0 0,0 0,0 0,-1 0,2 1,-1-1,0 1,0 0,0 0,1 0,-1 0,1 0,-2 3,-8 5,1 1,0 1,1 0,1 0,0 1,0 0,1 0,1 1,0 0,1 1,1 0,0 0,1 0,0 0,1 0,0 13,3-20,0 0,0-1,1 1,0 0,1-1,-1 1,1 0,1-1,0 0,0 0,0 0,1 0,0 0,0-1,0 1,1-1,0 0,0-1,1 1,0-1,0 0,0 0,1-1,6 5,0 0,1-1,0-1,0-1,1 0,0 0,0-2,0 0,1 0,-1-2,1 0,9 0</inkml:trace>
  <inkml:trace contextRef="#ctx0" brushRef="#br0" timeOffset="1401.92">2011 437,'0'166,"18"-217,-13 36,0 1,1-1,1 1,0 0,1 1,1 0,0 0,0 0,1 1,1 1,0 0,0 0,1 1,1 1,0 0,8-5,-19 14,0-1,0 0,-1 1,1-1,0 0,0 1,0 0,0 0,0-1,0 1,0 0,0 1,-1-1,1 0,0 0,0 1,0-1,0 1,0 0,-1 0,1-1,0 1,-1 0,1 0,0 1,-1-1,1 0,-1 0,0 1,1-1,-1 1,0-1,0 1,0-1,0 1,0 0,0 0,-1-1,1 1,-1 0,1 0,-1 2,3 82,-6-80,1 0,-1-1,0 1,0 0,0-1,-1 0,0 0,0 0,0 0,0 0,-1-1,0 0,-1 1,4-3,0-1,1 0,-1 0,0 0,0 0,0 0,1 0,-1-1,0 1,0-1,0 1,0-1,0 0,0 0,0 1,-1-1,1-1,0 1,0 0,0 0,0-1,0 0,0 1,1-1,-1 0,0 0,0 0,0 0,1 0,-1 0,0 0,1-1,-1 1,1 0,-1-1,1 0,0 1,0-1,0 0,0 1,-1-3,-7-12</inkml:trace>
  <inkml:trace contextRef="#ctx0" brushRef="#br0" timeOffset="2596.042">2040 578,'-5'0,"-1"5,-1 6,2 7,2 4,1 4,0 1,2 2,-5 1,-1-5</inkml:trace>
  <inkml:trace contextRef="#ctx0" brushRef="#br0" timeOffset="5780.9">36 974,'97'-14,"0"4,1 4,94 8,68-4,221-63,206-28,-653 88,0 1,0 2,1 2,-1 1,0 1,26 6,79 11,-115-19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0 282,'219'-11,"18"-33,-176 52,-55-1</inkml:trace>
  <inkml:trace contextRef="#ctx0" brushRef="#br0" timeOffset="269.418">57 424,'33'5,"27"-4,6-1,-2-1,-8-1,-8 1,-7-5,-7-1,-4 0,-2 2,-1 1,-5-2,-2-2,-4 2</inkml:trace>
  <inkml:trace contextRef="#ctx0" brushRef="#br0" timeOffset="721.459">340 0,'42'25,"1"-2,1-2,1-2,15 3,104 47,-161-69,1 1,-1 0,0 0,1 0,-1 0,0 0,0 1,0 0,0-1,0 1,0 0,0 1,-1-1,1 0,-1 1,1-1,-1 1,0 0,0 0,0 0,-1 0,1 0,-1 0,0 0,1 1,-2-1,1 0,0 1,-1-1,1 1,-1-1,0 1,0-1,0 1,-1-1,1 1,-1-1,0 0,0 1,-1 2,-102 106,-29 13,71-72,42-36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3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1,'-5'0,"3"0,3 5,5 1,6 0,7-1,4-2,3-1,3-1,0 0,0-1,1 0,-1-1,0 1,0 0,-1 0,-4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4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0,'0'3,"0"-1,0 0,1 1,0-1,-1 1,1-1,0 0,0 1,0-1,0 0,1 0,-1 0,1 0,-1 0,1 0,0 0,-1 0,1-1,0 1,0-1,0 1,0-1,1 0,-1 0,0 0,1 0,-1 0,0 0,1-1,-1 1,1-1,1 0,91 5,-77-5,201-3,-207 3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7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27,'0'0,"0"0,1-1,-1 1,0-1,1 1,-1-1,0 1,0-1,1 1,-1-1,0 1,0-1,0 0,0 1,0-1,0 1,0-1,0 1,0-1,0 0,0 1,0-1,0 1,0-1,0 1,-1-1,1 1,0-1,0 1,-1-1,1 1,0-1,-1 1,1-1,0 1,-1 0,1-1,-1 1,1 0,-1-1,1 1,-1 0,1-1,-1 1,1 0,-1 0,1 0,-1 0,1-1,-1 1,1 0,-1 0,0 0,1 0,-1 0,1 0,-1 0,1 1,-1-1,-40-6,41 6,-20 1,0 2,0 0,0 1,1 0,0 2,0 0,0 1,1 1,0 1,0 1,1 0,0 1,1 1,-11 11,11-11,1 0,1 1,0 0,1 1,1 1,0 0,1 1,0 0,-1 6,9-16,0 0,0 0,1 0,0 1,1-1,0 1,0-1,0 1,0-1,1 1,0 0,1-1,-1 1,1 0,1-1,-1 1,1-1,0 0,1 1,-1-1,1 0,0-1,1 1,0 0,-1-1,2 0,-1 0,1 0,-1 0,1-1,1 0,-1 0,0 0,1-1,0 1,0-1,2 0,4 0,0-1,1-1,0 1,-1-2,1 0,-1-1,1 0,-1 0,1-2,-1 0,0 0,0-1,0 0,5-3,1-5</inkml:trace>
  <inkml:trace contextRef="#ctx0" brushRef="#br0" timeOffset="5220.53">93 254,'5'0,"1"4,5 2,5 0,5-1,3-1,3-2,1-1,1-1,1 0,-1 0,0 0,-10 0,-8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0,'-2'0,"-1"1,1-1,-1 1,1-1,0 1,0 0,-1 0,1 0,0 0,0 0,0 1,0-1,0 0,0 1,1 0,-1-1,0 1,1 0,-1 0,1 0,0 0,0 0,0 0,0 0,0 1,0-1,0 0,1 1,-1-1,1 0,-1 1,-7 80,8-77,1 113,-10 143,-1-192,-26 100,25-125,53-75,-31 16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1,'14'4,"20"3,8-1,2-2,-2 0,-3-2,-3-1,-8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8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207 277,'-1'-2,"0"0,-1 0,1 0,0 0,0 0,-1 0,1 1,-1-1,1 0,-1 1,0 0,0-1,0 1,0 0,0 0,0 0,0 0,0 0,0 0,0 1,0-1,-1 1,1 0,0-1,0 1,-1 0,1 0,0 1,0-1,-1 0,1 1,0-1,0 1,0 0,0-1,0 1,0 0,0 0,0 1,0-1,0 0,0 1,1-1,-1 1,0 0,-71 79,67-72,0 0,1 0,0 1,0-1,1 1,1 1,0-1,0 0,1 1,0-1,1 1,0 0,0-1,1 1,1 0,0-1,1 1,-1 0,2-1,0 0,3 8,-4-14,0-1,1 0,-1 1,1-1,0-1,-1 1,1 0,1-1,-1 1,0-1,1 0,-1 0,1 0,-1-1,1 1,0-1,0 0,0 0,0 0,-1-1,1 1,0-1,0 0,0 0,0 0,0-1,0 1,3-2,3 1,1-2,-1 1,0-2,0 1,0-1,0-1,-1 0,0 0,0-1,3-2,6-10,0 0,-2-2,0 0,-1 0,-1-2,-1 1,-1-2,-1 0,-1 0,2-10,-7 19,0-1,-1 0,0 0,-1 0,-1 0,0-1,-1 1,-1-1,0 1,-1-1,-1 1,0 0,-2-1,1 1,-2 0,0 1,0-1,-8-12,11 24,-1 1,0-1,1 0,-1 1,0 0,0-1,0 1,-1 0,1 1,0-1,-1 0,1 1,-1 0,0 0,1 0,-1 0,0 1,1-1,-1 1,0 0,0 0,1 1,-1-1,0 1,0-1,1 1,-1 0,1 1,-1-1,1 1,-1-1,1 1,0 0,0 0,0 1,0-1,0 0,0 1,1 0,-1 0,1 0,0 0,0 0,0 0,0 0,0 1,1-1,0 1,-1-1,1 1,1 0,-1-1,0 2,-3 10,1 0,1 1,0-1,1 1,1 0,0-1,1 1,1 0,0-1,1 0,1 1,0-1,1-1,1 1,0-1,1 1,0-2,1 1,6 5,100 150,-85-143,-13-18</inkml:trace>
  <inkml:trace contextRef="#ctx0" brushRef="#br0" timeOffset="561.397">601 419,'0'260,"0"-281,1 1,1 0,0 1,2-1,0 0,1 1,1 0,1 0,0 0,2 1,0 0,1 1,1 0,0 0,1 1,1 1,1 0,0 1,0 0,17-10,-29 22,0 1,0-1,1 1,-1 0,0 0,1 0,-1 0,1 0,0 0,-1 1,1-1,0 1,-1 0,1 0,0 0,-1 0,1 0,0 1,-1-1,1 1,-1 0,1-1,-1 1,1 0,-1 1,1-1,-1 0,0 1,0-1,0 1,0 0,0-1,0 1,0 0,0 0,-1 1,1-1,-1 0,1 0,-1 1,0-1,0 1,0-1,-1 1,1-1,0 1,-1 0,0-1,1 1,-1 0,0-1,0 1,-1 0,1 1,-1 5,0-1,0 0,-1 1,0-1,0 0,-1 0,0 0,0 0,-1-1,0 1,0-1,-1 0,0 0,0 0,-1-1,0 1,2-4,1 1,-1 0,1-1,-1 0,0 0,-1 0,1 0,0-1,-1 0,1 0,-1 0,0 0,0-1,1 0,-1 0,0 0,0 0,0-1,0 0,0 0,0 0,0-1,0 1,0-1,0 0,0-1,-3 0,-8-8,3-2</inkml:trace>
  <inkml:trace contextRef="#ctx0" brushRef="#br0" timeOffset="935.282">1476 108,'-246'241,"149"-140,-154 152,114-105,125-137</inkml:trace>
  <inkml:trace contextRef="#ctx0" brushRef="#br0" timeOffset="1432.927">1532 503,'-325'183,"246"-104,76-76,1 0,0 0,0 0,1 0,-1 0,0 1,1-1,0 0,0 1,0-1,0 1,0-1,1 1,0 0,0-1,0 1,0-1,0 1,1-1,-1 1,1-1,0 1,0-1,0 1,1-1,-1 0,1 0,0 1,0-1,2-1,1 1,0-1,-1 0,1 0,0 0,0-1,0 0,0 0,0 0,1-1,-1 1,0-1,0 0,0-1,0 1,1-1,-1 0,0-1,0 1,-1-1,1 0,0 0,0 0,-1-1,1 1,-1-1,0-1,0 1,0 0,1-3,13-4,35-22,-3-2,-1-3,-1-1,32-36,-79 73,-1 0,0 0,1 0,-1 0,1 0,0 0,-1 0,1 1,-1-1,1 0,0 0,0 1,0-1,-1 0,1 1,0-1,0 1,0-1,0 1,0-1,0 1,0 0,0 0,0-1,0 1,0 0,0 0,0 0,0 0,0 0,0 0,0 0,0 1,0-1,0 0,0 1,0-1,0 0,0 1,0-1,0 1,0-1,0 1,0 0,-1-1,1 1,0 0,0 0,-1-1,1 1,-1 0,1 0,-1 0,1 0,-1 0,1 0,5 71,-6-63,-1-1,1 0,1 0,0 1,0-1,1 0,-1 0,2 0,-1 0,1-1,4 7,-3-6,1-1,1 0,-1 0,1-1,0 1,1-1,0-1,-1 1,2-1,-1 0,1-1,-1 0,1 0,0-1,1 1,-1-2,1 1,-1-1,1-1,0 0,-1 0,4 0,4-6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11,'341'0,"-222"-10,-113 12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11,'24'5,"13"2,4-1,1-1,-2-7,-4-2,-2-1,-3 1,-1 0,-2-3,-5-1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1,'-1'310,"-28"-55,29-113,1-118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0,'38'0,"22"0,7 0,-5 0,-7 0,-13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311 121,'-1'-2,"1"0,-1 1,0-1,0 0,0 1,0-1,0 0,0 1,0-1,0 1,-1 0,1-1,0 1,-1 0,1 0,-1 0,0 0,1 0,-1 0,0 0,0 1,1-1,-1 0,0 1,0 0,0-1,0 1,0 0,1 0,-1 0,0 0,0 0,0 1,0-1,0 1,0-1,1 1,-1-1,0 1,0 0,1 0,-1 0,-1 1,-53 64,48-48,1-1,0 1,1 0,1 1,1-1,0 1,0 17,3-31,1 0,0 0,0 0,0 0,0 0,1 0,0 0,0 0,1 0,-1 0,1 0,0-1,0 1,0 0,1-1,0 0,0 0,0 0,0 0,0 0,1-1,0 1,0-1,0 0,0 0,0 0,1-1,-1 1,1-1,-1 0,4 0,8 0,0-1,0 0,0-1,-1-1,1-1,0 0,0-1,-1-1,1 0,-1-1,0-1,0 0,-1-1,0 0,7-6,-9 6,0 0,0 0,-1-1,0-1,-1 0,0 0,0-1,-1 0,-1 0,1-1,3-8,-8 13,-1 0,0 0,0 0,0 0,-1-1,0 1,0-1,-1 1,1-1,-2 0,1 1,-1-1,0 0,0 0,0 0,-1 1,-1-1,1 0,-1 1,0-1,0 1,-1 0,0-1,0 1,-2 0,0 1,0 0,-1 0,0 0,0 0,0 1,0 0,-1 0,0 1,1 0,-1 0,-1 1,1-1,0 2,0-1,-1 1,1 0,-1 0,1 1,-1 0,1 1,-1-1,1 1,-1 1,1-1,0 1,-1 1,1-1,0 1,1 1,-1-1,1 1,-1 0,-2 3,-16 12</inkml:trace>
  <inkml:trace contextRef="#ctx0" brushRef="#br0" timeOffset="272.225">819 262,'-10'24,"-8"8,0 3,7-4,5-7</inkml:trace>
  <inkml:trace contextRef="#ctx0" brushRef="#br0" timeOffset="631.272">1129 92,'-14'21,"1"-1,0 2,2 0,1 0,0 1,2 0,0 0,2 1,1 0,-1 11,5-32,1 0,0 0,0 1,0-1,1 0,-1 0,1 0,-1 0,1 0,0 0,0 0,0 0,1 0,-1 0,1 0,0-1,-1 1,1-1,0 1,1-1,-1 0,0 1,1-1,-1-1,1 1,0 0,-1 0,1-1,0 0,0 0,0 1,0-2,0 1,0 0,0-1,0 1,1-1,7 1,0-1,0-1,0 0,0 0,-1-1,1 0,0-1,-1-1,0 1,2-2,4-2,-1 0,-1-1,0 0,0-1,0-1,-1 0,-1-1,8-8,-15 14,-1 0,0 0,0 0,0-1,-1 1,0-1,0 0,0 0,-1 0,0 0,0-1,0 1,-1 0,0-1,0 1,-1-1,0 0,0 1,0-1,-1 1,0-1,0 1,-1-2,0 2,-1 0,1 0,-1 0,0 1,0-1,-1 1,1 0,-1 0,0 0,-1 0,1 1,-1-1,0 1,0 0,-1 1,1-1,-1 1,1 0,-1 1,0-1,0 1,0 0,0 1,-1-1,1 1,0 1,-1-1,1 1,0 0,-1 0,1 1,0 0,-1 0,1 0,0 1,-3 1,-14 8,5 0</inkml:trace>
  <inkml:trace contextRef="#ctx0" brushRef="#br0" timeOffset="1036.145">1722 8,'-15'4,"0"1,0 0,1 1,0 0,0 1,1 1,-1 0,2 1,-1 0,1 1,1 1,0 0,0 0,-5 8,15-16,-1 1,0-1,1 1,0-1,0 1,0 0,0-1,0 1,1 0,0 0,0 0,0-1,0 1,0 0,1 0,0 0,-1-1,1 1,1 0,-1-1,1 1,-1-1,1 0,0 1,0-1,0 0,1 0,-1 0,1 0,0-1,0 1,-1-1,2 0,-1 1,0-1,0-1,1 1,-1 0,1-1,-1 0,1 0,0 0,-1 0,1 0,0-1,0 0,0 1,0-2,-1 1,1 0,0-1,0 1,-1-1,1 0,0-1,1 0,4 0,1-1,-1 0,0 0,0-1,-1 0,1 0,-1-1,0-1,0 1,0-1,-1-1,0 1,0-1,-1 0,0-1,0 1,-1-1,1-1,-2 1,1-1,-1 1,-1-1,0 0,0-1,0 1,-2 0,1-1,-1 0,-1 7,-1 0,1 0,-1 0,0 0,0 0,0 0,0 1,0-1,-1 0,1 1,-1-1,0 1,0-1,0 1,0 0,0 0,0 0,-1 0,1 0,-1 0,1 1,-1-1,0 1,1 0,-1 0,0 0,0 0,0 0,0 1,0-1,0 1,0 0,0 0,0 0,0 0,-2 1,-19-2</inkml:trace>
  <inkml:trace contextRef="#ctx0" brushRef="#br0" timeOffset="1403.096">1665 234,'-21'27,"1"1,1 1,1 0,2 1,-10 25,25-53,-1 0,1 0,0 0,0 0,0 1,0-1,0 0,0 1,0-1,1 1,-1-1,1 1,0-1,0 1,0-1,0 1,0-1,1 1,-1-1,1 1,-1-1,1 1,0-1,0 0,0 1,0-1,1 0,-1 0,0 0,1 0,0 0,-1 0,1 0,0 0,0-1,0 1,0-1,0 1,0-1,1 0,-1 0,3 1,7-1,1-1,-1-1,1 0,-1 0,0-1,1-1,-1 0,0 0,0-1,-1-1,1 0,-1-1,0 0,-1-1,1 0,-1 0,-1-1,1 0,-1-1,-1 0,1-1,-2 0,1 0,3-8,-8 14,0 0,-1 0,1 0,-1-1,0 1,-1-1,1 1,-1-1,0 1,0-1,0 0,0 0,-1 0,0 1,0-1,0 0,-1 0,0 0,0 1,0-1,0 0,-1 1,1-1,-1 1,0 0,-1-1,1 1,-1 0,0 0,0 1,0-1,0 1,-1-1,1 1,-1 0,0 0,0 1,0-1,0 1,-3-1,-12-4</inkml:trace>
  <inkml:trace contextRef="#ctx0" brushRef="#br0" timeOffset="1782.305">2117 65,'-32'31,"4"-6,2 2,1 1,1 1,1 1,1 1,2 1,18-30,0 0,1 0,-1 0,0 0,1 1,-1-1,1 1,0-1,0 1,0-1,0 1,0 0,0 0,1-1,0 1,-1 0,1 0,0 0,0-1,1 1,-1 0,0 0,1 0,0-1,0 1,0 0,0-1,0 1,0-1,0 1,1-1,0 1,-1-1,1 0,0 0,0 0,0 0,0 0,1 0,-1-1,0 1,1-1,-1 0,1 1,-1-1,2 0,8 2,0-1,0 0,0-1,0-1,0 0,0 0,1-1,-1-1,0 0,-1 0,1-1,0-1,-1 0,0-1,0 0,0 0,0-1,-1-1,0 0,0 0,-1-1,0 0,0-1,-1 1,0-2,-1 1,0-1,0 0,-1-1,0 0,-1 0,-1 0,1 0,1-11,-3 16,-1-1,-1 1,1-1,-1 1,0-1,-1 1,1-1,-1 0,-1 1,1-1,-1 0,0 1,-1-1,1 1,-1 0,-1-1,1 1,-1 0,0 0,0 0,-1 1,0-1,0 1,0 0,-1 0,1 0,-1 1,0-1,-1 1,1 1,-1-1,0 1,1 0,-1 0,-1 0,1 1,0 0,-3 0,-25 4,3 5</inkml:trace>
  <inkml:trace contextRef="#ctx0" brushRef="#br0" timeOffset="2351.52">2173 346,'-12'2,"0"1,0 0,1 0,-1 1,1 1,0 0,0 0,0 1,1 0,-1 1,1 1,-5 2,-53 54,67-62,-1 0,1 0,0 0,0 0,0 0,1 0,-1 0,0 1,1-1,-1 0,1 0,0 1,0-1,0 0,0 1,0-1,0 0,1 0,-1 1,1-1,0 0,-1 0,1 0,0 0,0 0,1 0,-1 0,0 0,0 0,1 0,-1-1,1 1,0 0,0-1,-1 0,1 1,0-1,0 0,1 0,8 4,0-1,0-1,1 0,-1 0,1-1,0-1,0 0,-1-1,1 0,0 0,0-2,0 1,-1-1,1-1,-1 0,1-1,-1 0,0-1,4-2,0 3,-1-1,0 0,0-1,0-1,-1 0,0-1,0 0,0-1,-1 0,-1-1,0 0,0-1,-1 0,0-1,5-9,-14 19,0 0,0 0,0 0,0-1,-1 1,1 0,-1 0,1-1,-1 1,0 0,0-1,0 1,0 0,-1-1,1 1,0 0,-1-1,0 1,0 0,1 0,-1 0,0 0,-1-1,1 1,0 1,0-1,-1 0,0 0,1 0,-1 1,0-1,1 1,-1-1,0 1,0 0,0 0,-1 0,1 0,0 0,0 0,0 1,-1-1,1 1,-1-1,-108-8,82 10,3 0</inkml:trace>
  <inkml:trace contextRef="#ctx0" brushRef="#br0" timeOffset="3401.155">0 685,'537'0,"-275"28,71-44,174-42,-344 47,147 10,-133 3,-70-24,-99 19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14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0 171,'301'-109,"-270"100,59-5,-89 14,0 0,1 0,-1 1,0-1,0 1,0-1,0 1,0-1,0 1,0 0,0 0,0-1,0 1,0 0,0 0,-1 0,1 0,0 0,-1 0,1 0,-1 0,1 0,-1 0,1 0,-1 1,0-1,1 0,-1 0,0 0,0 1,0-1,0 0,0 0,0 0,0 1,0-1,-1 0,1 0,0 0,-1 0,1 0,-1 1,0-1,1 0,-1 0,1 0,-1 0,0 0,-36 50,-109 72,114-97,24-22,1 1,-1 0,1 1,0 0,0 0,0 1,1 0,0 0,0 0,1 0,0 1,0 0,1 0,0 1,1-1,-1 1,2 0,-1 2,3-8,0-1,1 1,-1 0,1-1,0 1,-1 0,1-1,1 1,-1-1,0 1,1-1,-1 0,1 1,-1-1,1 0,0 0,0 0,0 0,0-1,1 1,-1 0,0-1,1 0,-1 1,1-1,-1 0,1 0,0-1,-1 1,1 0,0-1,-1 0,2 1,96-4,-71-3,0 0,-1-2,0-2,0 0,20-11,-30 11</inkml:trace>
  <inkml:trace contextRef="#ctx0" brushRef="#br0" timeOffset="259.88">705 312,'-4'24,"2"8,2-2</inkml:trace>
  <inkml:trace contextRef="#ctx0" brushRef="#br0" timeOffset="528.487">1157 58,'-22'21,"1"0,2 2,0 0,1 2,2 0,0 1,2 0,0 1,0 7,12-31,1-1,0 1,0 0,0 0,0 0,0 1,1-1,-1 0,1 0,0 0,0 1,0-1,0 0,1 0,-1 0,1 0,0 0,0 0,0 0,0 0,0 0,1 0,-1 0,1 0,0-1,0 1,0-1,0 1,0-1,1 0,-1 0,1 0,-1 0,1 0,0-1,0 1,-1-1,1 0,0 0,0 0,1 0,1 0,8 1,0-1,0-1,0 0,-1-1,1 0,0-1,0 0,-1-1,1 0,-1-1,0-1,0 0,-1 0,1-2,0 0,-9 7,0-1,0 0,0 0,0 0,0 0,-1-1,1 1,0-1,-1 0,1 1,-1-1,1 0,-1-1,0 1,0 0,0-1,0 1,0-1,-1 0,1 1,-1-1,0 0,1 0,-1 0,-1 0,1 0,0 0,-1 0,1 0,-1 0,0-1,0 1,0 0,-1 0,1 0,-1 0,0 0,0 0,0 0,0 0,0-1,-7-1,0-1,0 1,0 1,-1 0,1 0,-1 1,0 0,0 0,0 1,-1 0,1 1,0 0,-1 0,1 1,-1 0,1 1,0 0,-1 0,1 1,0 1,0-1,0 1,0 1,1 0,-1 0,1 0,0 1,0 1,1-1,-3 3,-5 4</inkml:trace>
  <inkml:trace contextRef="#ctx0" brushRef="#br0" timeOffset="1108.054">1552 58,'87'-23,"-59"16,-7 0,-1 1,1 2,0 0,0 1,1 1,19 1,-39 0,1 1,-1 0,0 0,0 0,0 1,0-1,0 1,0-1,0 1,0-1,0 1,-1 0,1 0,0 0,0 0,0 0,-1 0,1 1,-1-1,1 1,-1-1,1 1,-1-1,0 1,0 0,0-1,0 1,0 0,0 0,0 0,-1 0,1 0,-1 0,1 0,-1 0,0 0,0 0,0 0,0 0,0 0,0 0,-1 0,1 0,-1 2,-36 86,37-90,-12 23,1-1,1 1,1 1,1 0,2 0,-4 23,6-22</inkml:trace>
  <inkml:trace contextRef="#ctx0" brushRef="#br0" timeOffset="1333.171">1552 284,'44'-5,"27"-2,8 1,-6-3,-9-1,-12 1,-14 3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22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31,'5'0,"6"0,6 0,5 0,4 0,2 0,1 0,-5-5,-1-2,1 1,0 1,1 1,1 2,1 1,-3 5,-12 3,-12-1,-7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22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28,'29'-5,"23"-1,9 0,-2 1,-7 1,-11 2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47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46,'-8'2,"1"0,0 1,0 0,1 1,-1 0,0 0,1 0,0 1,0-1,1 1,-1 1,1-1,0 1,0 0,1 0,0 1,0-1,0 1,1 0,-1 4,2-9,-9 17,0 1,1 0,1 0,0 1,2 0,1 0,0 1,2 0,0 0,2 0,0 0,2 13,2-26,0-1,0 1,1-1,0 0,1 0,-1 0,2-1,-1 1,1-1,0 0,1 0,-1 0,1-1,1 0,-1 0,1-1,0 0,0 0,1 0,-1-1,1 0,0-1,0 0,0 0,1 0,-1-1,1-1,-1 1,1-1,0-1,0 0,-1 0,1 0,0-1,-1-1,5 0,6-5,0-1,0 0,-1-2,-1 0,1-1,-2 0,1-2,-2 0,0-1,0 0,-1-1,-1 0,-1-2,0 1,-1-1,-1-1,0 0,-2 0,0-1,-1 0,2-10,-5 21,0 0,0 0,-1-1,0 1,-1-1,0 0,0 1,-1-1,0 0,0 0,-1 0,0 0,-1 0,0 0,-1 0,1 0,-2 1,1-1,-1 1,0-1,-1 1,0 0,0 0,-1 1,0-1,-1 1,1 0,-1 1,0-1,-1 1,0 0,0 1,-5-4,0 6,0 1,0 1,1 0,-1 1,0 0,0 1,0 0,0 1,1 0,-1 1,1 0,-1 1,1 0,0 0,0 2,1-1,0 1,0 1,0 0,1 0,0 1,0 0,1 1,-2 2,-53 70,48-62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47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0 456,'0'5,"0"6,0 7,0-1</inkml:trace>
  <inkml:trace contextRef="#ctx0" brushRef="#br0" timeOffset="483.839">480 61,'-29'-4,"0"1,-1 2,1 1,0 2,-1 0,1 2,-14 4,39-7,0 1,0-1,0 1,0-1,1 1,-1 0,0 1,1-1,-1 1,1-1,0 1,0 0,0 0,0 0,1 1,-1-1,1 0,0 1,0 0,0 0,1-1,-1 1,1 0,0 0,0 1,0-1,0 0,1 0,0 0,0 0,0 1,0-1,1 0,-1 0,1 0,0 0,1 0,-1 0,0 0,1 0,0 0,0 0,1 0,3 2,-1 1,1-2,1 1,-1-1,1 1,0-2,0 1,1-1,-1 0,1-1,0 0,0 0,0 0,0-1,0-1,1 1,-1-1,1-1,-1 1,1-1,-1-1,1 0,4-1,2-1,1-2,-2 0,1 0,0-2,-1 1,0-2,-1 0,0-1,0 0,-1-1,0 0,6-7,-18 17,0 1,0-1,0 0,0 1,0-1,1 1,-1-1,0 0,0 1,0-1,1 0,-1 1,0-1,1 0,-1 0,0 1,0-1,1 0,-1 0,0 1,1-1,-1 0,0 0,1 0,-1 0,1 0,-1 1,0-1,1 0,-1 0,1 0,-1 0,0 0,1 0,-1 0,1 0,-1 0,0-1,1 1,-1 0,0 0,1 0,-1 0,1 0,-1-1,0 1,0 0,1 0,-1-1,0 1,1 0,-1-1,0 1,0 0,1 0,-1-1,0 1,0-1,0 1,0 0,1-1,-1 1,0-1,-7 33,-23 54,12-42,3 0,2 0,2 1,2 1,1 1,11 6,3-35</inkml:trace>
  <inkml:trace contextRef="#ctx0" brushRef="#br0" timeOffset="853.953">931 61,'-29'39,"1"2,2 1,1 1,3 1,2 1,-14 44,32-84,0 0,0-1,1 1,-1 1,1-1,1 0,-1 0,1 0,-1 0,2 0,-1 1,0-1,1 0,0 0,1 0,-1 0,1 0,-1 0,2-1,-1 1,0 0,1-1,0 0,0 1,0-1,1 0,-1-1,1 1,0-1,0 1,0-1,0-1,1 1,-1 0,1-1,4 2,-1-2,-1-1,1 1,0-1,0-1,0 1,0-1,0-1,-1 1,1-1,0-1,0 0,-1 0,1 0,-1-1,1 0,-1 0,0-1,-1 0,1 0,0-1,-1 1,0-2,0 1,-1-1,1 1,-1-1,-1-1,1 1,-1-1,0 0,0 0,-1 0,0 0,0-1,-1 1,0-1,0 0,-1 1,0-1,0 0,-1 0,0 0,-1-6,0 11,0-1,0 1,0 0,-1 0,1 0,-1 0,0 0,0 1,0-1,0 0,0 1,0 0,-1-1,1 1,-1 0,0 0,1 0,-1 1,0-1,0 1,0-1,-1 1,1 0,0 0,0 1,-1-1,1 0,0 1,-1 0,1 0,0 0,-3 1,-104 28,85-18</inkml:trace>
  <inkml:trace contextRef="#ctx0" brushRef="#br0" timeOffset="1302.48">1158 33,'162'-17,"135"4,-295 12,0 1,0-1,0 1,1 0,-1-1,0 1,0 0,0 0,1 0,-1 0,0 1,0-1,0 1,0-1,0 1,0 0,0 0,0 0,0 0,0 0,0 0,0 0,0 1,-1-1,1 1,-1-1,1 1,-1 0,1 0,-1-1,0 1,0 0,0 0,0 0,0 0,-1 0,1 0,0 1,-1-1,0 0,1 0,-1 1,-65 178,53-7,12-64,-4-87,-3-5</inkml:trace>
  <inkml:trace contextRef="#ctx0" brushRef="#br0" timeOffset="1504.003">1383 343,'38'-5,"37"-1,11 0,-1-4,-8 0,-14 2,-13 2,-14 2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59.9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15032 1780,'-354'28,"101"2,88-29,-265 14,-450 77,454-61,-146-1,88-42,10-23,-74-4,-299-74,435 84,182 18,103 3,0 6,-18 7,-733 13,709-19,-374-26,-415-40,549 30,62 14,197 12,0 5,0 8,-33 8,-422 46,-86 10,154-39,22-5,301-9,-88-10,-1 25,-43 1,-49 1,157-3,165-16,61-7,0-1,0 0,0-1,0 0,0-1,-1 0,1-1,0-1,-1 0,1 0,0-1,0-1,0 0,0 0,0-2,1 1,-1-1,1-1,1 0,-5-3,3-1,1-1,-1 0,2-1,-1 0,2-1,0 0,0 0,1-1,1 0,0-1,1 1,1-1,0-1,1 1,0 0,1-4,-5-45,-1-100,145-677,-94 549,-31 152,-11 139,0-1,-1 1,1-1,0 1,0 0,0-1,1 1,-1-1,0 1,0 0,1-1,-1 1,1 0,-1-1,1 1,-1 0,1 0,0-1,0 1,0 0,-1 0,1 0,0 0,0 0,1 0,-1 0,0 1,0-1,0 0,1 1,-1-1,0 0,0 1,1 0,-1-1,0 1,1 0,-1 0,1-1,-1 1,0 0,1 0,-1 1,1-1,339 15,-235-19,-1-5,66-15,-32 3,1 5,81 4,274 41,-36 1,92-32,-240-24,317-49,-445 64,124 9,-175 4,443 28,0-30,-282 25,595 60,-176-28,-205-27,226-2,-106-1,442-26,-517-30,61 0,-42 31,-394 8,174-3,205-43,-46-3,-168 10,-69 31,-192 11,-68-10,1 0,0 0,1-1,-1-1,0 0,0-1,1-1,-1 0,0-1,8-2,158-44,75 49,-252-1,0-1,0 1,0-1,0 1,0 0,0 1,0-1,0 0,0 1,0 0,0-1,0 1,0 0,0 1,0-1,-1 0,1 1,0 0,-1-1,1 1,-1 0,0 0,0 1,0-1,0 0,0 1,0-1,0 1,-1 0,0-1,1 1,-1 0,0 0,0 0,0 0,-1 0,1 18,-1 0,0-1,-2 1,0 0,-2-1,0 1,-1-1,-2 0,1 0,-6 8,4-6,-31 121,39 138,-4-259,0 0,-2 0,-1-1,0 0,-2 0,0 0,-2 0,3-3,-24 91,-18 72,27-133,-30 88,51-130,1 0,0-1,1 1,0 0,-1 0,2 0,-1-1,1 1,0 0,0 0,0-1,1 1,0-1,0 1,1-1,-1 0,1 0,0 0,0 0,1 0,0-1,0 1,0-1,96 69,-75-57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7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30,'38'-5,"28"-1,6 0,-3 1,-9 2,-10 1,-9 0,-6 2,-5 0,-2 0,-1 0,-1 1,1-1,-5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24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509 362,'-1'321,"-24"-132,-6 38,14-122,18-104,-1 0,1-1,-1 1,1 0,0-1,-1 1,1-1,0 1,0-1,-1 1,1-1,0 0,0 1,-1-1,1 0,0 0,0 1,0-1,0 0,0 0,-1 0,1 0,0 0,0 0,0 0,0 0,0-1,-1 1,1 0,0 0,0-1,0 1,-1 0,1-1,0 1,0-1,-1 1,1-1,0 0,-1 1,1-1,-1 1,1-1,-1 0,1 0,-1 1,1-1,-1 0,0 0,1 0,-1 1,0-1,0 0,0 0,0 0,1 0,-1 1,0-1,-1 0,1 0,0 0,0 0,0 0,0 1,-1-1,1 0,23-71,-16 52</inkml:trace>
  <inkml:trace contextRef="#ctx0" brushRef="#br0" timeOffset="437.192">0 475,'4'-5,"1"0,-1 0,1 1,-1 0,1 0,0 0,1 0,-1 1,1 0,-1 0,1 0,0 1,0 0,0 0,1 0,-1 1,0 0,1 0,-1 1,5 0,18-5,331-35,-267 30,324-19,-393 29</inkml:trace>
  <inkml:trace contextRef="#ctx0" brushRef="#br0" timeOffset="917.951">1101 701,'24'0,"22"0,9 0,-1 0,-5 0,-5 0,-6 0,-4 0,-4-5,-2-1,0 0,-6 1</inkml:trace>
  <inkml:trace contextRef="#ctx0" brushRef="#br0" timeOffset="1221.824">1158 955,'24'9,"17"4,7-1,0-2,-3-3,-5-3,-9-6,-5-3,-2-1,-1 1,1 1,1-4,2 0,-5 1</inkml:trace>
  <inkml:trace contextRef="#ctx0" brushRef="#br0" timeOffset="4289.885">2118 390,'31'-27,"-21"22,0 1,0 0,0 0,1 1,-1 1,1-1,0 2,-1-1,1 2,0-1,0 1,0 1,-1 0,2 1,-10-1,0 0,0-1,0 1,0 0,0 0,0 1,-1-1,1 0,0 1,-1-1,1 1,-1-1,0 1,1 0,-1 0,0-1,0 1,0 0,0 0,0 0,-1 0,1 0,-1 0,1 0,-1 1,0-1,1 0,-1 0,-1 0,1 0,0 0,0 1,-1-1,1 0,-1 0,1 0,-1 0,0 0,-38 76,-52 61,84-131,1 0,0 1,0 0,1 0,0 0,0 0,1 1,1 0,-3 9,5-17,1 1,0 0,-1 0,1 0,0 0,0 0,1 0,-1 0,1 0,-1 0,1 0,0 0,0 0,0-1,0 1,1 0,-1-1,1 1,0-1,-1 1,1-1,0 0,1 0,-1 0,0 0,0 0,1 0,-1-1,1 1,0-1,-1 0,1 0,0 0,0 0,2 1,38 2,-26-9</inkml:trace>
  <inkml:trace contextRef="#ctx0" brushRef="#br0" timeOffset="4781.265">2739 531,'-5'5,"-2"6,1 7,1 4,1 4,2 2,1 0,1 2,0-1,0 0,0 0,-4 0,-3 0,2-1,-5-4,0-7</inkml:trace>
  <inkml:trace contextRef="#ctx0" brushRef="#br0" timeOffset="5088.276">2964 531,'-10'29,"-3"19,1 6,2-1,3-5,3-6,2-5,-4-9,0-9</inkml:trace>
  <inkml:trace contextRef="#ctx0" brushRef="#br0" timeOffset="5537.043">2541 644,'15'-14,"1"0,0 1,1 1,1 0,0 1,0 1,11-4,-19 12,0 1,-1 0,1 0,0 1,0 0,0 1,0 0,0 1,-1 0,1 0,-1 1,1 0,-1 1,0 0,0 0,-1 1,1 0,4 4,23 10,-18-10,-13-6,0 0,1 0,-1-1,0 0,1 0,-1 0,1 0,0-1,0 0,-1 0,1-1,0 1,0-1,0-1,0 1,3-1,5-4,-1 0,1-1,-1 0,0-1,-1-1,0 0,0 0,0-2,5-5,-2 3</inkml:trace>
  <inkml:trace contextRef="#ctx0" brushRef="#br0" timeOffset="6067.136">3584 560,'-38'11,"-136"49,164-55,2-1,-1 1,0 1,1 0,0 0,0 0,1 1,0 0,0 1,0-1,1 1,1 1,-1-1,1 1,0 0,-1 6,4-11,1 0,-1 0,1 0,0 0,1 0,-1 0,1 0,0 0,0 0,0 0,0 0,1 0,-1 0,1 0,0 0,0 0,1-1,-1 1,1 0,0-1,0 1,0-1,0 1,1-1,-1 0,1 0,0 0,0 0,0-1,0 1,2 0,3 2,0-1,0 0,0-1,0 1,0-1,1-1,-1 0,1 0,0-1,0 0,-1 0,1-1,0 0,1-1,11-4,0-1,-1 0,0-2,0 0,0-1,-1-1,-1-1,0-1,0 0,-2-2,1 1,-2-2,0 0,0-1,-1-1,8-14,8-16,-25 71,-5-18,0-1,0 1,0 0,0-1,1 1,0 0,0-1,1 1,0-1,0 1,0-1,0 0,1 0,0 0,0 0,0 0,1-1,0 1,-1-1,1 0,1 0,-1-1,1 1,-1-1,1 0,0 0,0 0,1-1,-1 0,0 0,1 0,-1-1,1 1,22 1,-2-1</inkml:trace>
  <inkml:trace contextRef="#ctx0" brushRef="#br0" timeOffset="6681.819">3896 51,'24'-13,"-16"8,-1 1,1-1,0 1,0 1,0 0,1 0,-1 0,1 1,-1 0,1 1,0 0,0 0,0 1,-1 0,3 0,-9 1,0 0,-1-1,1 1,0 0,-1 0,1 0,-1 0,0 0,1 0,-1 0,0 0,1 0,-1 1,0-1,0 1,0-1,0 1,-1-1,1 1,0-1,0 1,-1 0,1-1,-1 1,0 0,1 0,-1-1,0 1,0 0,0 0,0-1,-1 1,1 0,0 0,-1-1,1 1,-1 0,1-1,-2 2,-28 65,28-66,0-1,0 0,1 1,-1-1,0 1,1 0,0 0,-1-1,1 1,0 0,0 0,0 0,0 0,1 1,-1-1,0 0,1 0,0 0,-1 0,1 1,0-1,0 0,0 0,0 1,1-1,-1 0,0 0,1 0,0 1,0-1,-1 0,1 0,0 0,1 0,-1-1,0 1,0 0,1 0,-1-1,1 1,0 0,-1-1,1 0,0 1,0-1,0 0,0 0,0 0,0 0,2 0,10 2,-11-4,0 1,1 0,-1 0,0 0,1 0,-1 1,0-1,0 1,1 0,-1-1,0 2,0-1,0 0,0 1,0-1,0 1,-1 0,1 0,0 0,-1 0,1 0,-1 1,0-1,0 1,0 0,0-1,0 1,-1 0,1 0,-1 0,0 0,0 0,0 1,0-1,-1 0,1 0,-1 4,-3-3,0 1,-1-1,1 0,-1 0,0 0,0 0,-1-1,1 1,-1-1,0 0,0-1,0 1,0-1,0 0,0 0,-1-1,1 0,-3 1,-2 1,-48 16,33-11</inkml:trace>
  <inkml:trace contextRef="#ctx0" brushRef="#br0" timeOffset="6936.859">4573 51,'-24'39,"-32"31,-11 9,-4 1,5-9,5-11,7-12,9-13,6-8,6-9,8-3,9-3</inkml:trace>
  <inkml:trace contextRef="#ctx0" brushRef="#br0" timeOffset="7339.56">4431 475,'246'-24,"-245"23,0 0,0 1,0 0,0-1,0 1,0 0,1-1,-1 1,0 0,0 0,0 0,0 0,0 0,0 0,0 0,0 0,1 1,-1-1,0 0,0 1,0-1,0 1,0-1,0 1,0-1,-1 1,1 0,0-1,0 1,0 0,0 0,-1-1,1 1,0 0,-1 0,1 0,-1 0,1 0,-1 0,0 0,1 0,-1 0,0 0,1 1,-1-1,0 0,0 0,0 0,0 0,0 0,-1 0,1 0,0 0,0 1,-1-1,1 0,0 0,-1 0,1 0,-1 0,0-1,1 1,-1 0,0 1,-130 92,116-83,10-9,0 1,0 0,0 1,0-1,1 1,0 0,-1 0,1 0,1 1,-1 0,1-1,-1 1,0 3,5-7,1 1,-1 0,0 0,1 0,0-1,-1 1,1-1,0 0,-1 1,1-1,0 0,0 0,0 0,0 0,0 0,1 0,-1-1,0 1,0-1,0 0,1 1,-1-1,0 0,0 0,0 0,1-1,-1 1,0-1,0 1,2 0,144-19,-123 13</inkml:trace>
  <inkml:trace contextRef="#ctx0" brushRef="#br0" timeOffset="10018.266">1835 1209,'1471'0,"-1227"-12,-1-9,79-25,-211 30,238-21,-318 33,-6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35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1 180,'23'-19,"58"-28,-79 47,-1 0,1 0,-1 0,1 0,-1 0,1 0,-1 0,1 1,-1-1,1 0,-1 1,1 0,-1-1,1 1,-1 0,0-1,1 1,-1 0,0 0,0 0,0 0,0 0,0 1,0-1,0 0,0 0,0 1,0-1,-1 0,1 1,-1-1,1 1,-1-1,1 1,-1-1,0 1,0-1,0 1,0-1,0 1,0-1,0 1,0-1,-1 2,-9 70,-6-1,2 1,4 0,3 1,3 14,-23 190,35-250,-8-28,0-1,0 1,0 0,0-1,0 1,0 0,0-1,0 1,0 0,0 0,0-1,0 1,0 0,0-1,1 1,-1 0,0-1,0 1,0 0,1 0,-1-1,0 1,0 0,1 0,-1 0,0-1,0 1,1 0,-1 0,0 0,1 0,-1 0,0-1,0 1,1 0,-1 0,0 0,1 0,-1 0,0 0,1 0,-1 0,0 0,1 0,-1 0,0 1,1-1,-1 0,0 0,1 0,-1 0,0 0,0 1,1-1,-1 0,0 0,0 0,1 1,-1-1,0 0,63-335,-57 307,3-1,0 2,2-1,0 1,2 1,1 0,2 1,0 1,1 0,2 1,0 1,1 1,8-6,-2 5,1 1,1 1,0 1,1 1,2 2,-1 1,2 2,11-3,144-23,-91 31,0 3,66 7,-35 0,193-2,-270-5,-32-1</inkml:trace>
  <inkml:trace contextRef="#ctx0" brushRef="#br0" timeOffset="1302.309">819 406,'-11'-3,"-1"1,1 0,-1 0,1 1,-1 0,0 1,1 1,-1 0,1 0,-1 1,1 1,0 0,0 0,0 1,0 1,0 0,1 0,0 1,0 0,-4 4,-9 7,1 1,0 1,2 0,0 2,1 1,1 0,-13 21,25-32,0 0,0 0,1 0,0 1,1-1,1 1,0 0,0 1,1-1,1 0,0 1,0-1,2 0,-1 1,2-1,-1 1,2-1,0 1,-1-8,0 0,1 0,-1 0,1 0,1 0,-1 0,0-1,1 1,0-1,0 0,1 0,-1-1,1 1,-1-1,1 0,0 0,0-1,1 1,-1-1,0 0,1-1,0 1,-1-1,1 0,0-1,-1 1,1-1,0 0,2-1,6 1,1-2,-1 0,0 0,0-1,0-1,0 0,0-1,-1-1,0 0,0-1,1-1,79-77,-90 82,-1 0,-1 1,1-1,0 0,-1-1,1 1,-1 0,0 0,0-1,0 1,-1 0,1-1,-1 1,1-1,-1 1,0 0,-1-1,1 1,-1-1,1 1,-1-1,0 1,0 0,-1 0,1 0,-1-1,1 1,-1 1,0-1,0 0,0 0,0 1,-1-1,0 0,-3-2,-1 0,0 1,0-1,0 1,0 1,0-1,-1 1,0 0,0 1,0 0,-6-1,75-14,175-38,-179 46,-33 7</inkml:trace>
  <inkml:trace contextRef="#ctx0" brushRef="#br0" timeOffset="1988.169">1129 943,'267'-431,"-246"401,-21 29,1 1,-1-1,0 1,1-1,-1 1,0 0,1-1,-1 1,0 0,1-1,-1 1,1 0,-1 0,1-1,-1 1,1 0,-1 0,1 0,-1 0,1-1,-1 1,1 0,-1 0,1 0,-1 0,1 0,-1 0,1 0,-1 1,1-1,-1 0,1 0,-1 0,1 0,-1 1,1-1,-1 0,0 0,1 1,-1-1,1 0,-1 1,0-1,1 0,-1 1,0-1,1 1,-1-1,0 1,0-1,0 1,1-1,-1 0,0 1,0-1,0 1,0-1,0 1,0 0,0-1,0 1,0-1,0 1,0-1,0 1,2 196,-2-194,0-1,0 0,0 0,1 0,-1 1,0-1,1 0,0 0,-1 0,1 0,0 0,0 0,0 0,1 0,-1 0,0 0,1-1,-1 1,1 0,-1-1,1 0,0 1,0-1,-1 0,1 0,0 0,0 0,0 0,0 0,1 0,-1-1,0 1,0-1,0 0,0 1,1-1,-1 0,0 0,0-1,1 1,-1 0,0-1,0 1,0-1,0 0,0 1,0-1,0 0,0-1,0 1,0 0,0 0,0-2,8-5,-1-1,0 0,-1 0,0-1,0 0,-1-1,0 0,-1 0,-1 0,4-9,7-12,5-9,46-67,-67 107,1 1,-1-1,0 1,1-1,-1 1,0-1,1 1,-1-1,0 1,1 0,-1-1,1 1,-1 0,1-1,-1 1,1 0,-1-1,1 1,-1 0,1 0,-1 0,1-1,0 1,-1 0,1 0,-1 0,1 0,0 0,-1 0,1 0,-1 0,1 0,-1 1,1-1,0 0,-1 0,1 0,-1 1,1-1,-1 0,1 0,-1 1,1-1,-1 1,1-1,-1 0,0 1,1-1,-1 1,0-1,1 1,-1-1,0 1,0-1,1 1,-1-1,0 1,0 0,0-1,0 1,0-1,1 1,-1 0,-2 38,-35 133,34-165,1 0,0 1,0-1,1 1,0-1,0 1,1 0,0-1,0 1,0 0,1 0,1-1,-1 1,1-1,1 0,-1 1,4 5,6-1</inkml:trace>
  <inkml:trace contextRef="#ctx0" brushRef="#br0" timeOffset="2424.957">2174 689,'-143'76,"142"-75,0 0,0 0,0 0,0 0,1 0,-1 0,0 0,1 0,-1 0,0 0,1 0,-1 0,1 0,0 1,-1-1,1 0,0 0,0 0,0 1,0-1,0 0,0 0,0 1,0-1,1 0,-1 0,0 0,1 1,-1-1,1 0,-1 0,1 0,0 0,-1 0,1 0,0 0,0 0,-1 0,1 0,0 0,0-1,0 1,0 0,0-1,0 1,1 0,-1-1,0 1,0-1,0 0,1 1,-1-1,0 0,0 0,0 0,1 0,-1 0,0 0,0 0,1 0,-1-1,0 1,27 13,-26-11,0-1,0 1,0 0,-1-1,1 1,-1 0,1 0,-1 0,1 0,-1 1,0-1,0 0,0 0,0 1,-1-1,1 1,-1-1,1 1,-1-1,0 0,0 1,0-1,0 1,0-1,0 1,-1-1,0 1,1-1,-1 1,0-1,0 0,0 0,0 1,-1-1,1 0,0 0,-1 0,0 0,1-1,-1 1,0 0,0-1,0 1,0-1,0 1,0-1,-1 0,1 0,0 0,-1 0,0 0,-6 4,1-1,-1 0,-1 0,1-1,0 0,-1 0,0-1,0 0,1-1,-1 0,-1-1,-15-3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0,'-40'9,"0"2,1 2,0 1,1 2,1 2,0 1,2 2,-33 25,56-37,1 2,0 0,1 0,0 1,1 0,0 1,1-1,1 2,-3 6,7-16,2 1,-1-1,0 0,1 1,0 0,0-1,0 1,1 0,0 0,-1-1,2 1,-1 0,0-1,1 1,0 0,0-1,1 1,-1 0,1-1,0 0,0 1,0-1,1 0,-1 0,1-1,0 1,0 0,1-1,-1 0,1 1,2 0,1-1,0-1,0 0,1-1,-1 1,1-1,-1-1,1 1,-1-2,1 1,-1-1,1 0,-1 0,1-1,-1 0,0 0,0-1,0 0,0 0,0 0,-1-1,0 0,1-1,-6 5,27-17,0-1,-1-1,-1-1,0-1,11-14,93-71,-129 104,1 1,0-1,0 1,-1-1,1 1,0 0,0 0,0 0,1 0,-1 0,0 0,0 0,0 1,1-1,-1 1,0 0,0-1,1 1,-1 0,0 0,1 1,-1-1,0 0,1 1,-1 0,0-1,0 1,0 0,0 0,0 0,0 0,0 0,0 1,0-1,0 1,0-1,-1 1,1 0,-1-1,1 1,-1 0,0 0,0 0,0 0,0 0,0 1,56 113,-40-98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0,'29'5,"19"1,6 0,-1-1,-5-2,-6 0,-5-2,-4-1,-8-5,-3-1,-10 0,-8 1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0,'33'5,"31"2,9-1,-3-1,-9-2,-14-5,-11-4,-7 1,-8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112 170,'25'0,"11"0,6 0,0 0,-7 5,-5 1,-2 0,-2-1,0-2,0 4,1 1,0-2,-4-1</inkml:trace>
  <inkml:trace contextRef="#ctx0" brushRef="#br0" timeOffset="294.914">0 452,'44'0,"32"-5,14-1,-4-5,-12-1,-13 3,-13 2,-9 2,-12 2</inkml:trace>
  <inkml:trace contextRef="#ctx0" brushRef="#br0" timeOffset="711.458">339 0,'244'196,"-242"-194,2 1,1-1,-1 1,-1 0,1 1,0-1,-1 1,0-1,0 1,0 0,0 1,-1-1,1 0,-1 1,0-1,0 1,-1-1,1 1,-1 0,0 0,-1 0,1 0,-1 0,0 0,0-1,0 1,-1 0,0 0,0 0,0 0,0 0,-1-1,0 1,0-1,-103 91,66-66,-59 48,86-59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6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12 170,'-2'-2,"1"1,0 0,0-1,0 1,1 0,-1-1,0 1,0-1,1 0,-1 1,1-1,0 1,-1-1,1 0,0 1,0-1,0 0,0 1,0-1,0 0,0 1,1-1,-1 0,1 1,-1-1,1 1,0-1,-1 0,1 1,0 0,0-1,0 1,0 0,0-1,1 1,-1 0,0 0,0 0,1 0,-1 0,1 0,64-42,-61 41,13-8,1 0,1 2,-1 0,1 2,1 0,-1 1,1 1,0 0,3 2,-21 1,1 1,-1 0,0 0,0 0,0 1,0-1,0 1,0 0,0-1,0 1,0 1,0-1,0 0,0 1,0-1,-1 1,1 0,-1 0,1 0,-1 0,0 0,0 1,0-1,0 1,0-1,-1 1,1 0,-1 0,1 0,-1 0,0 0,0 0,0 0,-1 0,1 0,-1 0,0 0,0 0,0 0,0 1,-1 1,-5 20,-1 0,-2-1,0 0,-2 0,0-1,-2-1,0 0,-2 0,0-2,-1 0,-13 12,2 2,10-13,-7 7,1 1,2 1,1 1,1 1,1 1,2 0,-1 9,15-39,1 0,0 0,-1 0,1 0,1 0,-1 1,0-1,1 0,0 1,0-1,0 0,0 1,0-1,1 0,-1 1,1-1,0 0,0 0,0 0,1 0,-1 0,1 0,-1 0,1 0,0 0,0-1,0 1,1-1,-1 1,0-1,1 0,0 0,0 0,-1 0,1-1,0 1,0-1,0 0,1 0,1 1,9 0,0 0,0-2,0 1,0-2,0 0,0 0,0-2,0 1,-1-2,1 0,-1-1,0 0,0 0,0-2,-1 0,0 0,9-7,-7 3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1,'-5'24,"9"3,2-3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403 1,'-46'36,"2"2,1 2,2 1,2 3,2 1,2 2,-7 15,31-45,1 1,0 0,2 1,0 0,1 0,0 1,2 0,-1 8,4-20,1 0,1 1,-1-1,1 0,1 0,0 0,0 0,0 1,1-1,0-1,1 1,0 0,0-1,0 1,1-1,0 0,1 0,-1 0,1-1,1 1,-1-1,2 0,5 2,0 0,1-1,0-1,0 0,1-1,0 0,0-1,0-1,0 0,1 0,-1-2,1 0,0-1,-1 0,1-1,-1 0,1-2,-1 0,0 0,0-1,0-1,0 0,-1-1,0 0,9-7,-17 12,0-1,0 0,0-1,0 1,-1-1,1 1,-1-2,0 1,0 0,0-1,0 0,0 1,-1-1,0-1,0 1,0-1,0 1,-1-1,1 0,-1 0,-1 0,1 0,-1 0,1 0,-2 0,1 0,0-1,-1 1,0 0,0-1,-1 1,0 0,1 0,-2-1,1 1,-1 0,1 0,-1 0,-1 0,1 1,-1-1,0 1,0-1,-2-1,-6-1,0 1,-1 0,0 1,0 0,0 1,0 0,-1 1,0 1,1 0,-1 0,0 1,0 1,0 0,0 1,0 1,0 0,1 0,-1 1,-2 2,-4 1,0 1,1 0,0 2,0 0,1 1,-14 10,13-5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28 247,'56'-22,"156"-32,-212 54,68-9,-66 8,0 1,0 0,0 0,0 0,0 0,-1 0,1 1,0-1,0 1,0-1,-1 1,1-1,0 1,0 0,-1 0,1 0,-1 0,1 0,-1 0,1 1,-1-1,0 0,0 1,1-1,-1 1,0-1,0 1,0-1,-1 1,1 0,0 0,-1-1,1 3,-1 12,-1-1,0 1,-1 0,-1-1,0 0,-1 0,-1 0,-1 0,0 0,0-1,-2 0,-1 2,-17 38,20-39,-16 35,1 1,3 1,2 0,-5 38,18-66</inkml:trace>
  <inkml:trace contextRef="#ctx0" brushRef="#br0" timeOffset="252.187">0 557,'34'0,"34"-5,16-1,-1 0,-6 1,-11 2,-7 1,-9 0,-13 2</inkml:trace>
  <inkml:trace contextRef="#ctx0" brushRef="#br0" timeOffset="499.705">1101 388,'-15'39,"-9"16,-5 0,1-4,2-12,0-13,0-4,-1-8,-1-5,1-4,3-4</inkml:trace>
  <inkml:trace contextRef="#ctx0" brushRef="#br0" timeOffset="701.485">705 529,'34'5,"20"6,6 6,-2 1,-7-4,-6 1,-7-1,-5 0,-3-1,-2-3,-1-3,-5-8,-6-9,-6-2</inkml:trace>
  <inkml:trace contextRef="#ctx0" brushRef="#br0" timeOffset="900.562">931 247,'-9'43,"-4"34,5 8,5-6,7-10,3-14,5-15,5-9,0-7,2-6,-2-1,0-4,-2-5</inkml:trace>
  <inkml:trace contextRef="#ctx0" brushRef="#br0" timeOffset="1563.479">1523 388,'-28'39,"-15"26,0 8,7-5,10-8,10-10,7-13</inkml:trace>
  <inkml:trace contextRef="#ctx0" brushRef="#br0" timeOffset="1868.73">1806 416,'-28'37,"2"1,1 0,3 2,0 1,3 1,2 1,-1 7,16-46,0-1,0 1,1 0,-1 0,1 0,0 0,0 0,0 0,1 0,-1 0,1 0,0 1,0-1,1 0,-1 0,1 0,0 0,0 0,0 0,1 0,-1 0,1 0,0-1,0 1,0-1,1 1,-1-1,1 0,0 0,0 0,0 0,0 0,2 1,8-2,-1-1,1 0,-1-1,1-1,-1 1,1-2,-1 0,1 0,-1-1,0-1,0 0,0-1,-1 0,1 0,-1-2,-1 1,1-1,-1-1,0 0,-1 0,0-1,1-1,-3 4,0 0,0-1,0 1,-1-1,-1-1,1 1,-1-1,0 0,0 0,-1 0,-1-1,1 0,-1 1,-1-1,1 0,-2 0,1-1,-1 1,0 0,-1-1,0 1,-1 0,0 0,0-1,-1 1,0 0,-1 0,0 0,0 1,-1-1,0 1,-4-6,4 8,0 0,0 1,-1-1,0 1,0 0,0 0,-1 0,0 1,0 0,0 0,0 1,0-1,-1 1,1 1,-1-1,0 1,0 0,0 1,0-1,0 2,0-1,-1 1,1 0,0 0,-6 2,-16 3,4 1</inkml:trace>
  <inkml:trace contextRef="#ctx0" brushRef="#br0" timeOffset="5915.193">2342 49,'-59'-47,"50"46,0 1,1 0,-1 0,0 1,1 0,-1 1,1 0,-1 0,1 1,0 0,0 0,0 1,1 0,-1 0,1 1,0 0,0 0,0 1,1 0,0 0,0 0,1 1,-1 0,1 0,1 0,0 1,0 0,0 1,0-2,1 0,0 0,0 1,1-1,0 1,0 0,1-1,0 1,1 0,0 0,0 0,0 0,1 0,0 1,0-6,-1 0,1 0,-1 0,1 0,0 0,0-1,1 1,-1 0,1 0,-1-1,1 1,0-1,0 1,0-1,0 0,0 0,0 0,1 0,-1 0,1 0,0-1,-1 1,1-1,0 0,0 0,0 0,0 0,0 0,0-1,0 1,0-1,0 0,0 0,0 0,0 0,2-1,13-3,-1-1,0-1,0-1,0 0,-1-1,0-1,-1 0,0-2,0 1,-1-2,-1 0,0 0,0-1,-1-1,-1 0,2-5,28-26,-41 45,0 0,0 1,0-1,1 1,-1-1,0 0,0 1,0-1,0 0,0 1,1-1,-1 0,0 1,0-1,0 0,1 0,-1 1,0-1,0 0,1 0,-1 1,0-1,1 0,-1 0,0 0,1 1,-1-1,0 0,1 0,-1 0,1 0,-1 0,0 0,1 0,-1 0,0 0,1 0,-1 0,1 0,-1 0,0 0,1 0,-1 0,0-1,1 1,-14 38,-28 48,26-59,2 1,0 1,2 0,1 1,2-1,0 3,-19 86,24-97</inkml:trace>
  <inkml:trace contextRef="#ctx0" brushRef="#br0" timeOffset="7151.382">2737 135,'2'1,"1"1,-1 0,0-1,0 1,-1 0,1 0,0 1,-1-1,1 0,-1 1,0-1,1 1,-1-1,0 1,-1-1,1 1,0 0,-1-1,0 1,1 0,-1-1,0 1,0 0,-1 0,1 0,0 2,3 46,-3-1,-2 1,-2-1,-8 36,2-17,-39 186,49-254,-1 1,1-1,0 1,-1 0,1-1,-1 1,1-1,-1 1,0-1,1 1,-1-1,0 1,0-1,0 0,0 0,-1 1,1-1,0 0,0 0,-1 0,1 0,-1 0,1-1,-1 1,1 0,-1 0,-4-7</inkml:trace>
  <inkml:trace contextRef="#ctx0" brushRef="#br0" timeOffset="7515.089">2821 360,'-6'4,"1"1,-1 0,1 0,-1 1,2 0,-1 0,0 0,1 0,1 1,-1 0,1-1,0 1,0 0,1 1,0-1,0 0,1 1,0-1,0 1,1-1,0 1,0 0,1 1,3-4,0-1,1 1,-1-1,1 0,0 0,1-1,-1 0,0 0,1 0,0 0,0-1,0 0,0 0,0 0,0-1,0 0,0 0,1-1,-1 0,0 0,6-1,17 4,7 1,-26-4,-1 0,1 0,0 1,-1 0,1 1,-1 0,1 0,-1 1,0 1,0-1,0 1,-1 1,1 0,-1 0,0 0,-1 1,1 0,5 7,-12-9,0-1,0 1,0 0,-1 0,1-1,-1 1,0 0,0 0,0 0,-1-1,1 1,-1 0,0 0,0-1,0 1,-1-1,1 1,-1-1,0 1,0-1,0 0,0 0,-1 0,1 0,-1-1,0 1,0 0,0-1,0 0,0 0,0 0,-2 0,-30 37,66-43,-18-5</inkml:trace>
  <inkml:trace contextRef="#ctx0" brushRef="#br0" timeOffset="8020.055">3330 783,'134'-196,"-121"175,1 1,1 0,1 1,1 0,1 1,0 1,1 1,1 1,0 1,14-8,-33 22,0-1,0 0,-1 0,1 0,0 1,0-1,0 0,0 1,0-1,0 1,0-1,1 1,-1-1,0 1,0 0,0-1,0 1,1 0,-1 0,0 0,0 0,0 0,0 0,1 1,-1-1,0 0,0 1,0-1,0 0,0 1,0-1,0 1,0 0,0-1,0 1,0 0,0 0,0-1,0 1,0 0,-1 0,1 0,0 0,-1 0,1 0,-1 0,1 0,-1 0,1 1,-1-1,0 0,0 0,1 0,-1 0,0 1,0-1,0 0,0 0,-1 0,1 0,0 1,0-1,-1 0,-18 58,15-52,1 0,0 1,0 0,1 0,0-1,0 1,1 0,0 0,0 1,1-1,0 0,1 6,2-10,-1-1,1 0,0 0,0 0,1 0,-1 0,0-1,1 1,0-1,-1 0,1 0,0-1,0 1,0-1,0 1,1-1,-1-1,0 1,0-1,1 1,-1-1,0 0,0-1,1 1,-1-1,0 0,0 0,0 0,0 0,0-1,0 0,0 0,1 0,141-62,-144 64,0-1,0 1,0 0,0-1,0 1,1 0,-1 0,0 1,0-1,0 0,0 1,0-1,1 1,-1 0,0-1,0 1,0 0,-1 0,1 0,0 1,0-1,0 0,-1 1,1-1,-1 1,1 0,-1-1,0 1,0 0,0 0,0 0,0 0,0 0,0 0,0 0,-1 0,1 0,8 19</inkml:trace>
  <inkml:trace contextRef="#ctx0" brushRef="#br0" timeOffset="8515.191">3104 219,'-14'4,"-15"12,-7 3,-2 3,1 3,1-4,2 1,3 0,6 2,2-4,6 1,5-5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41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36,'-4'-3,"0"-1,0 1,0-1,-1 1,1 1,-1-1,0 1,0-1,0 1,0 1,0-1,-1 1,1 0,0 0,-1 0,1 1,-1 0,1 0,0 1,-1-1,1 1,0 0,-1 0,1 1,0 0,0 0,0 0,0 0,0 1,1 0,-1 0,1 0,0 0,0 1,-2 1,-57 137,-131 314,-6-6,60-111,135-322,0 1,2-1,-1 1,2 1,1-1,0 0,1 0,1 0,1 1,0-1,2 1,-3-14,1 0,0 0,0-1,0 1,1 0,0-1,0 1,0-1,0 0,1 0,-1 0,1 0,0-1,0 1,1-1,-1 0,1-1,-1 1,1-1,0 1,0-2,0 1,0 0,0-1,0 0,1 0,142-1,17-27,-51 24,-1 6,0 4,30 10,-102-13,379 45,-355-45,235 13,104-15,398-71,-286 18,-153 22,0 17,0 14,0 17,24 19,-158-9,226 0,970-70,-1264 29,157-12,91 14,197 39,-528-28,26 2,-1-4,0-5,101-18,-188 21,0 0,-1-1,1-1,-1-1,0 0,0 0,-1-2,0 0,0 0,-1-1,0-1,6-7,-18 17,-1-1,1 0,-1 0,0 1,1-1,-1 0,0 0,0 1,0-1,1 0,-1 0,0 0,0 1,0-1,0 0,0 0,-1 0,1 0,0 1,0-1,0 0,-1 0,1 1,0-1,-1 0,1 0,-1 1,1-1,-1 0,1 1,-1-1,1 1,-1-1,0 1,1-1,-1 1,0-1,0 1,1-1,-1 1,0 0,0 0,1-1,-1 1,0 0,0 0,0 0,1 0,-1 0,0 0,0 0,0 0,0 0,1 0,-1 0,0 1,0-1,1 0,-1 1,0-1,0 0,0 1,-16-5,13 2,0 0,0-1,0 1,1-1,-1 1,0-1,1 0,0-1,0 1,0-1,0 1,1-1,-1 0,1 0,0 0,0 0,0 0,1 0,-1-1,1 1,0-1,1 1,-1-1,1 1,-1-1,2 1,-1-1,0 1,1-3,38-135,-32 122,101-293,23-286,-112 474,-76 139,34-11,1-1,-1 0,0-2,1 0,-1-2,0-1,-21-5,35 7,-88-9,-1 4,-95 7,74 1,-1236-1,544 27,-796-65,1539 32,-1305-67,601 62,-32-8,227-9,235 0,222 17,41 1,0 4,-1 4,-59 6,83 2,7 0,-1-3,1-1,-1-3,-7-2,-11-25,63 24,0 0,1 0,-1 0,0 1,0-1,-1 1,1 1,0-1,-1 1,1 0,-1 0,1 1,-1-1,1 1,-1 0,0 1,-11 3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346 338,'-30'5,"1"2,0 2,0 0,1 2,0 1,0 1,18-7,0 0,1 0,-1 1,1 1,1-1,-1 1,1 1,1-1,0 1,0 1,0-1,1 1,1 0,0 1,0-1,1 1,-1 3,1 8,0 1,1-1,1 1,1 0,1 0,1-1,4 19,-3-34,0-1,1 1,0-1,0 1,0-1,1 0,0-1,1 1,-1-1,1 1,0-1,0-1,0 1,1-1,0 0,-1 0,2-1,-1 1,0-1,1-1,-1 1,1-1,0 0,-1-1,1 1,0-1,0-1,0 1,0-1,0-1,0 1,0-1,0 0,0-1,0 0,0 0,-1 0,1-1,2-1,19-14,-1-2,-1 0,-1-2,-1-1,-1 0,0-2,-2-1,-1 0,-2-2,0 0,-2-1,-1-1,-1 0,-2-1,-1 0,-1-1,-2 0,0-10,-3 30,-2 0,0-1,0 1,-1-1,-1 1,0-1,0 0,-2 0,1 0,-2 1,0-1,0 0,-1 1,0 0,-1 0,-1 0,0 0,-1 0,0 1,0 0,-1 0,-1 1,0 0,0 0,-1 1,0 0,-7-4,12 11,1 0,-1 0,0 0,0 1,0-1,0 1,-1 0,1 1,0-1,0 1,0 0,-1 0,1 0,0 0,0 1,-1-1,1 1,0 1,0-1,0 0,0 1,0 0,1 0,-1 0,0 0,1 1,-1-1,1 1,0 0,0 0,-2 2,-4 6,0 1,0-1,1 2,0-1,1 1,0 0,2 1,-4 9,2-5,2 0,0 0,1 0,1 0,1 1,0-1,1 1,1-1,1 1,1-1,0 1,1-1,2 0,-1 0,2 0,0-1,2 0,-1 0,2 0,0-1,1-1,1 1,0-2,4 4,3 2,2-1,-1-1,2-1,0 0,2-2,-1 0,2-2,18 9,-22-15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29 138,'-29'294,"70"-415,-30 94,1 0,1 0,1 1,1 1,1 0,2 1,0 1,1 1,2 1,0 0,4-1,-23 20,0 0,1 0,-1 0,1 1,0-1,-1 0,1 1,0 0,0 0,0 0,0 0,0 0,0 0,0 1,1 0,-1-1,0 1,0 0,0 1,0-1,0 0,0 1,0 0,0 0,0 0,0 0,0 0,0 1,0-1,0 1,-1-1,1 1,-1 0,0 0,1 1,-1-1,0 0,0 1,0-1,0 1,-1 0,1-1,-1 1,0 0,0 0,0 0,0 0,0 0,0 0,-1 0,0 0,1 1,-1 1,-1 4,0 0,0 0,-1 0,0-1,0 1,-1 0,0-1,-1 0,0 0,0 0,-1 0,1 0,-2-1,1 0,-1 0,0-1,-1 0,1 0,-1 0,-1 0,1-1,-1-1,1 1,-2-1,1-1,-8 4,14-7,0 1,-1 0,1 0,0-1,-1 1,1-1,-1 0,1 0,-1 0,1 0,0 0,-1 0,1-1,-1 1,1-1,0 1,-1-1,1 0,0 0,0 0,0 0,0-1,0 1,0-1,0 1,0-1,0 1,1-1,-1 0,1 0,-1 0,1 0,0 0,-1 0,1 0,0-1,-12-88,14 66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0,-10 0,-10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0,-3 0,-8 0,-13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6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13 226,'-13'-4,"17"3,35 4,-1-1,0-3,0 0,0-3,35-7,92-1,-166 12</inkml:trace>
  <inkml:trace contextRef="#ctx0" brushRef="#br0" timeOffset="333.013">267 0,'-10'15,"-3"13,1 8,2 2,3 0,3-3,1-1,3-3,0-1,0-1,1-1,-1 0,0 0,1 0,-1 0,0 0,0-5</inkml:trace>
  <inkml:trace contextRef="#ctx0" brushRef="#br0" timeOffset="762.427">1113 0,'-27'9,"0"0,0 2,0 1,1 1,1 1,1 2,0 0,1 1,0 2,2 0,0 1,1 1,1 1,-9 15,24-32,0 1,0-1,0 1,1 0,-1 0,1 0,1 0,-1 1,1-1,0 0,1 1,0 0,0-1,0 1,1 0,0 0,0 0,0-1,1 1,0 0,1-1,-1 1,1-1,1 1,-1-1,1 0,0 0,0 0,1 0,0 0,0-1,0 0,1 0,-1 0,1 0,1-1,-1 0,0 0,1 0,0-1,5 3,1-2,1-1,1 0,-1-1,0-1,1 0,-1 0,1-2,-1 0,0 0,1-1,-1-1,0 0,0 0,0-2,-1 1,1-2,9-5,7-22,-21 16</inkml:trace>
  <inkml:trace contextRef="#ctx0" brushRef="#br0" timeOffset="1033.272">1113 254,'-33'0,"-21"0,-7 0,4 0,5 0,8 0,6 0,4 0,4 5,7 6,7 2</inkml:trace>
  <inkml:trace contextRef="#ctx0" brushRef="#br0" timeOffset="1981.683">1650 169,'-35'5,"1"1,0 2,1 2,-1 1,-4 3,28-9,-1 0,1 0,-1 1,2 0,-1 0,1 1,0 1,0 0,1 0,0 0,0 1,1 0,0 1,1 0,0 0,0 0,0 3,4-8,1-1,0 0,0 1,0-1,0 1,1 0,0-1,0 1,0-1,0 1,1 0,0-1,0 1,0-1,0 0,1 1,0-1,0 0,0 0,0 0,1 0,-1 0,1-1,0 1,0-1,0 1,1-1,-1 0,1 0,0-1,0 1,0-1,0 0,0 0,0 0,0-1,1 1,-1-1,1 0,-1 0,1-1,-1 1,1-1,2 0,11-2,1 0,-1-2,0 0,0 0,-1-2,1 0,-1-2,0 1,-1-2,0 0,-1-1,1-1,10-10,28-15,75-58,-127 93,-1 0,0 0,1 1,-1-1,1 0,-1 1,1 0,-1-1,1 1,0 0,-1 0,1-1,-1 2,1-1,0 0,-1 0,1 0,-1 1,1-1,-1 0,1 1,-1 0,1-1,-1 1,0 0,1 0,-1 0,0 0,1 0,-1 0,0 0,0 0,0 0,0 1,0-1,0 0,0 1,-1-1,1 1,22 68,-16-43,22 27,-12-34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1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20,'-5'-3,"0"0,0 1,0 0,0 0,0 0,0 1,-1-1,1 1,-1 1,1-1,-1 1,1 0,0 0,-1 0,1 1,-1 0,1 0,0 0,-1 1,1 0,0 0,0 0,0 1,1-1,-1 1,0 0,1 1,0-1,0 1,0 0,0-1,1 2,-1-1,0 2,-11 10,1 1,0 0,1 1,1 1,1 0,1 0,0 1,2 0,0 1,2 0,0 0,1 0,1 1,0 3,4-21,0 0,0 0,0 0,1 0,-1-1,1 1,0 0,0 0,0-1,1 1,-1 0,1-1,0 0,0 1,0-1,1 0,-1 0,1 0,-1 0,1 0,0-1,0 1,0-1,0 0,1 0,-1 0,1 0,-1-1,1 1,0-1,-1 0,1 0,0 0,0-1,0 1,0-1,-1 0,1 0,0 0,0-1,0 1,2-2,15-3,0-1,-1-1,0 0,0-2,-1 0,0-1,0-2,-1 1,-1-2,0 0,-1-2,15-15,151-163,-131 148,-50 46,1 0,-1 1,0-1,0 1,0 0,0-1,0 1,0 0,0-1,-1 1,1 0,0 0,-1 0,0 0,1 0,-1-1,0 1,0 0,0 0,0 0,0 0,-1 0,1 0,-1 0,1-1,-1 1,1 0,-1 0,0 0,-1 1,1 4,-1 2,-1 3,0 1,1 0,1 0,0 1,0-1,2 0,-1 0,2 0,0 0,0 0,5 12,5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5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0 226,'20'-5,"10"-1,6 0,1 1,-1 1,-2 2,-2 1,-1 1,-1 0,-2 0,1 0,-6-5,-2-1,1 0,1 1,-3 2</inkml:trace>
  <inkml:trace contextRef="#ctx0" brushRef="#br0" timeOffset="281.453">57 395,'38'0,"28"0,7 0,-5 0,-8 0,-10 0,-13-5,-9-1,-3 0,-7-4,-6 1</inkml:trace>
  <inkml:trace contextRef="#ctx0" brushRef="#br0" timeOffset="831.417">283 1,'19'16,"1"0,0-2,2 0,-1-1,1-1,3 0,72 43,-91-51,0-1,-1 1,1 0,-1 0,0 0,-1 1,1 0,-1 0,1 0,-2 0,1 1,0 0,-1-1,0 1,-1 0,1 1,-1-1,0 0,-1 1,0-1,0 1,0-1,-1 1,1 0,-2-1,1 1,-1 0,0-1,0 1,-1-1,0 0,0 1,0-1,-1 0,-2 4,-185 206,177-196,3-1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8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26,'-1'-2,"0"0,-1 0,0 0,1 0,-1 1,0-1,0 1,0-1,0 1,0 0,0 0,0 0,-1 0,1 0,0 0,-1 0,1 1,-1-1,1 1,0 0,-1 0,1 0,-1 0,1 0,-1 0,-15 3,1 0,0 1,0 1,0 0,1 2,0-1,0 2,0 0,1 1,1 1,-1 0,1 1,1 0,0 1,1 1,0 0,-9 14,16-22,0-1,0 1,1 0,0 0,-1 0,2 1,-1 0,1-1,0 1,0 0,1 1,-1-1,2 0,-1 1,0-1,1 1,1 0,-1-1,1 1,0 0,0-1,1 1,0-1,0 1,1 0,-1-1,2 0,-1 1,1-1,-1 0,2 0,-1-1,1 1,0-1,0 1,0-1,1 0,3 3,6 0,-1-1,1-1,-1 0,2-1,-1 0,1-1,-1-1,1 0,0-1,0 0,0-2,0 1,0-2,1 0,-1-1,-1-1,11-2,-7-2</inkml:trace>
  <inkml:trace contextRef="#ctx0" brushRef="#br0" timeOffset="332.145">391 223,'-28'5,"-15"1,-5 1,1-2,9 3,6 0,3 0,2-3,1 3,5 1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26,'5'0,"6"0,6 0,5 0,4 0,2 0,1 0,0 0,0 0,1 0,-1 0,0 0,-6-5,-1-1,0 0,1 1,-3 1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69,'48'-10,"20"-2,4 0,-5 2,-10 3,-10-2,-12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8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261 28,'-18'4,"0"0,0 1,0 1,1 1,-1 0,2 1,-1 1,1 1,1 0,-1 1,2 1,-3 2,13-9,0-1,0 1,1-1,-1 1,1 0,0 0,0 1,1-1,-1 0,1 1,0 0,1 0,-1-1,1 1,1 0,-1 0,1 0,0 0,0 0,0 0,1 0,0 0,1 0,-1-1,1 1,0 0,0-1,1 1,-1-1,1 0,0 0,2 1,-3-4,1 0,0 0,0 0,0-1,0 1,0-1,0 0,0 0,0 0,0 0,0 0,1-1,-1 1,0-1,1 0,-1 0,0 0,0-1,1 1,-1-1,0 0,0 0,0 0,1 0,-1 0,0-1,-1 1,1-1,1-1,79-58,100-166,-182 226,0-1,-1 0,1 1,0-1,-1 1,1-1,0 1,0-1,0 1,0-1,0 1,0 0,1 0,-1 0,0-1,1 1,-1 0,1 0,-1 1,1-1,-1 0,1 1,0-1,-1 0,1 1,0 0,-1-1,1 1,0 0,-1 0,1 0,0 0,0 0,-1 1,1-1,0 0,-1 1,1-1,0 1,-1 0,1-1,-1 1,2 1,76 215,-73-208,0 0,1 0,1-1,-1 0,1 0,1-1,0 0,-1 0,2-1,-1-1,1 1,0-2,0 1,0-1,1-1,0 0,-1 0,1-1,6 1,5-2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2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375 353,'-17'-3,"-1"0,1 1,-1 1,1 1,-1 0,1 1,-1 1,1 1,0 1,-16 4,24-5,-1 0,1 1,0 0,1 0,-1 1,1 0,0 1,0-1,0 2,1-1,0 1,1 0,-1 0,1 1,0 0,1 0,0 0,0 1,1 0,0 0,1 0,0 0,0 0,1 1,-1 8,1-12,1-1,0 0,0 1,1-1,-1 1,1-1,0 1,1-1,-1 1,1-1,0 0,1 1,-1-1,1 0,0 0,1 0,-1 0,1 0,0-1,0 1,0-1,0 0,1 0,0 0,0 0,0 0,0-1,1 0,-1 0,1 0,0 0,0-1,0 0,0 0,2 0,1-1,-1-2,1 1,0-1,-1 0,1 0,-1-1,1 0,-1 0,0 0,1-1,-2-1,1 1,0-1,-1 0,1-1,-1 1,0-1,-1 0,1-1,2-3,90-133,-81 113,98-166,-115 195,0 1,0-1,0 1,0-1,1 0,-1 1,0-1,0 1,1-1,-1 0,0 1,1-1,-1 0,0 0,1 1,-1-1,0 0,1 0,-1 1,1-1,-1 0,0 0,1 0,-1 0,1 1,-1-1,1 0,-1 0,1 0,-1 0,1 0,-1 0,0 0,1-1,-1 1,1 0,-1 0,1 0,-1 0,0 0,1-1,-1 1,1 0,-1 0,0-1,1 1,-1 0,0-1,1 1,-1 0,0-1,0 1,1-1,-1 1,0 0,0-1,0 1,1-1,-1 1,0 0,0-1,0 1,0-1,0 1,0-1,0 1,0-1,0 1,2 38,-2-33,0 25,12 120,-11-144,1 0,0-1,0 1,1 0,0-1,0 1,0-1,1 0,0 0,0-1,0 1,0-1,1 1,-1-1,1-1,0 1,1-1,-1 0,0 0,1 0,0-1,-1 0,2 0,42 3,-30-9</inkml:trace>
  <inkml:trace contextRef="#ctx0" brushRef="#br0" timeOffset="383.331">826 437,'29'0,"19"0,6 0,-1 0,-5 0,-6 0,-10-4,-11-3</inkml:trace>
  <inkml:trace contextRef="#ctx0" brushRef="#br0" timeOffset="944.876">1390 381,'-7'9,"1"1,0-1,0 1,1 1,0-1,0 1,1 0,1 0,0 0,1 1,0-1,0 1,1-1,1 1,0 0,1 0,-1-9,1-1,-1 0,1 1,0-1,0 0,0 0,0 0,0 0,0 0,1 0,-1 0,1 0,-1 0,1-1,0 1,-1 0,1-1,0 0,0 1,0-1,1 0,-1 0,0 0,0 0,0-1,1 1,-1-1,0 1,1-1,-1 0,0 0,1 0,-1 0,1 0,-1 0,0-1,1 1,-1-1,0 0,2 0,87-45,-75 35,0-1,-1 0,0-1,-1-1,-1-1,0 0,-1 0,0-1,-2-1,0 0,0 0,-2-1,0 0,-1 0,-1-1,-1 0,-1 0,0 0,-1-1,-1-8,-4-112,1 136,1 1,-1 0,0 0,1-1,-2 1,1 0,0 0,0 0,-1 0,0 0,0 1,0-1,0 0,0 1,0 0,0-1,-1 1,1 0,-1 0,0 0,0 0,0 1,0-1,0 1,0 0,0 0,0 0,0 0,0 0,-1 1,1-1,0 1,0 0,-1 0,1 0,0 1,-1-1,1 1,0 0,0 0,0 0,0 0,-1 0,2 1,-1-1,0 1,0 0,0 0,1 0,-1 0,1 0,-2 3,-8 5,1 1,0 1,1 0,1 0,0 1,0 0,1 0,1 1,0 0,1 1,1 0,0 0,1 0,0 0,1 0,0 13,3-20,0 0,0-1,1 1,0 0,1-1,-1 1,1 0,1-1,0 0,0 0,0 0,1 0,0 0,0-1,0 1,1-1,0 0,0-1,1 1,0-1,0 0,0 0,1-1,6 5,0 0,1-1,0-1,0-1,1 0,0 0,0-2,0 0,1 0,-1-2,1 0,9 0</inkml:trace>
  <inkml:trace contextRef="#ctx0" brushRef="#br0" timeOffset="1401.92">2011 437,'0'166,"18"-217,-13 36,0 1,1-1,1 1,0 0,1 1,1 0,0 0,0 0,1 1,1 1,0 0,0 0,1 1,1 1,0 0,8-5,-19 14,0-1,0 0,-1 1,1-1,0 0,0 1,0 0,0 0,0-1,0 1,0 0,0 1,-1-1,1 0,0 0,0 1,0-1,0 1,0 0,-1 0,1-1,0 1,-1 0,1 0,0 1,-1-1,1 0,-1 0,0 1,1-1,-1 1,0-1,0 1,0-1,0 1,0 0,0 0,-1-1,1 1,-1 0,1 0,-1 2,3 82,-6-80,1 0,-1-1,0 1,0 0,0-1,-1 0,0 0,0 0,0 0,0 0,-1-1,0 0,-1 1,4-3,0-1,1 0,-1 0,0 0,0 0,0 0,1 0,-1-1,0 1,0-1,0 1,0-1,0 0,0 0,0 1,-1-1,1-1,0 1,0 0,0 0,0-1,0 0,0 1,1-1,-1 0,0 0,0 0,0 0,1 0,-1 0,0 0,1-1,-1 1,1 0,-1-1,1 0,0 1,0-1,0 0,0 1,-1-3,-7-12</inkml:trace>
  <inkml:trace contextRef="#ctx0" brushRef="#br0" timeOffset="2596.042">2040 578,'-5'0,"-1"5,-1 6,2 7,2 4,1 4,0 1,2 2,-5 1,-1-5</inkml:trace>
  <inkml:trace contextRef="#ctx0" brushRef="#br0" timeOffset="5780.9">36 974,'97'-14,"0"4,1 4,94 8,68-4,221-63,206-28,-653 88,0 1,0 2,1 2,-1 1,0 1,26 6,79 11,-115-19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0 282,'219'-11,"18"-33,-176 52,-55-1</inkml:trace>
  <inkml:trace contextRef="#ctx0" brushRef="#br0" timeOffset="269.418">57 424,'33'5,"27"-4,6-1,-2-1,-8-1,-8 1,-7-5,-7-1,-4 0,-2 2,-1 1,-5-2,-2-2,-4 2</inkml:trace>
  <inkml:trace contextRef="#ctx0" brushRef="#br0" timeOffset="721.459">340 0,'42'25,"1"-2,1-2,1-2,15 3,104 47,-161-69,1 1,-1 0,0 0,1 0,-1 0,0 0,0 1,0 0,0-1,0 1,0 0,0 1,-1-1,1 0,-1 1,1-1,-1 1,0 0,0 0,0 0,-1 0,1 0,-1 0,0 0,1 1,-2-1,1 0,0 1,-1-1,1 1,-1-1,0 1,0-1,0 1,-1-1,1 1,-1-1,0 0,0 1,-1 2,-102 106,-29 13,71-72,42-36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3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1,'-5'0,"3"0,3 5,5 1,6 0,7-1,4-2,3-1,3-1,0 0,0-1,1 0,-1-1,0 1,0 0,-1 0,-4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4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0,'0'3,"0"-1,0 0,1 1,0-1,-1 1,1-1,0 0,0 1,0-1,0 0,1 0,-1 0,1 0,-1 0,1 0,0 0,-1 0,1-1,0 1,0-1,0 1,0-1,1 0,-1 0,0 0,1 0,-1 0,0 0,1-1,-1 1,1-1,1 0,91 5,-77-5,201-3,-207 3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7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27,'0'0,"0"0,1-1,-1 1,0-1,1 1,-1-1,0 1,0-1,1 1,-1-1,0 1,0-1,0 0,0 1,0-1,0 1,0-1,0 1,0-1,0 0,0 1,0-1,0 1,0-1,0 1,-1-1,1 1,0-1,0 1,-1-1,1 1,0-1,-1 1,1-1,0 1,-1 0,1-1,-1 1,1 0,-1-1,1 1,-1 0,1-1,-1 1,1 0,-1 0,1 0,-1 0,1-1,-1 1,1 0,-1 0,0 0,1 0,-1 0,1 0,-1 0,1 1,-1-1,-40-6,41 6,-20 1,0 2,0 0,0 1,1 0,0 2,0 0,0 1,1 1,0 1,0 1,1 0,0 1,1 1,-11 11,11-11,1 0,1 1,0 0,1 1,1 1,0 0,1 1,0 0,-1 6,9-16,0 0,0 0,1 0,0 1,1-1,0 1,0-1,0 1,0-1,1 1,0 0,1-1,-1 1,1 0,1-1,-1 1,1-1,0 0,1 1,-1-1,1 0,0-1,1 1,0 0,-1-1,2 0,-1 0,1 0,-1 0,1-1,1 0,-1 0,0 0,1-1,0 1,0-1,2 0,4 0,0-1,1-1,0 1,-1-2,1 0,-1-1,1 0,-1 0,1-2,-1 0,0 0,0-1,0 0,5-3,1-5</inkml:trace>
  <inkml:trace contextRef="#ctx0" brushRef="#br0" timeOffset="5220.53">93 254,'5'0,"1"4,5 2,5 0,5-1,3-1,3-2,1-1,1-1,1 0,-1 0,0 0,-10 0,-8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0,'-2'0,"-1"1,1-1,-1 1,1-1,0 1,0 0,-1 0,1 0,0 0,0 0,0 1,0-1,0 0,0 1,1 0,-1-1,0 1,1 0,-1 0,1 0,0 0,0 0,0 0,0 0,0 1,0-1,0 0,1 1,-1-1,1 0,-1 1,-7 80,8-77,1 113,-10 143,-1-192,-26 100,25-125,53-75,-31 16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1,'14'4,"20"3,8-1,2-2,-2 0,-3-2,-3-1,-8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8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207 277,'-1'-2,"0"0,-1 0,1 0,0 0,0 0,-1 0,1 1,-1-1,1 0,-1 1,0 0,0-1,0 1,0 0,0 0,0 0,0 0,0 0,0 0,0 1,0-1,-1 1,1 0,0-1,0 1,-1 0,1 0,0 1,0-1,-1 0,1 1,0-1,0 1,0 0,0-1,0 1,0 0,0 0,0 1,0-1,0 0,0 1,1-1,-1 1,0 0,-71 79,67-72,0 0,1 0,0 1,0-1,1 1,1 1,0-1,0 0,1 1,0-1,1 1,0 0,0-1,1 1,1 0,0-1,1 1,-1 0,2-1,0 0,3 8,-4-14,0-1,1 0,-1 1,1-1,0-1,-1 1,1 0,1-1,-1 1,0-1,1 0,-1 0,1 0,-1-1,1 1,0-1,0 0,0 0,0 0,-1-1,1 1,0-1,0 0,0 0,0 0,0-1,0 1,3-2,3 1,1-2,-1 1,0-2,0 1,0-1,0-1,-1 0,0 0,0-1,3-2,6-10,0 0,-2-2,0 0,-1 0,-1-2,-1 1,-1-2,-1 0,-1 0,2-10,-7 19,0-1,-1 0,0 0,-1 0,-1 0,0-1,-1 1,-1-1,0 1,-1-1,-1 1,0 0,-2-1,1 1,-2 0,0 1,0-1,-8-12,11 24,-1 1,0-1,1 0,-1 1,0 0,0-1,0 1,-1 0,1 1,0-1,-1 0,1 1,-1 0,0 0,1 0,-1 0,0 1,1-1,-1 1,0 0,0 0,1 1,-1-1,0 1,0-1,1 1,-1 0,1 1,-1-1,1 1,-1-1,1 1,0 0,0 0,0 1,0-1,0 0,0 1,1 0,-1 0,1 0,0 0,0 0,0 0,0 0,0 1,1-1,0 1,-1-1,1 1,1 0,-1-1,0 2,-3 10,1 0,1 1,0-1,1 1,1 0,0-1,1 1,1 0,0-1,1 0,1 1,0-1,1-1,1 1,0-1,1 1,0-2,1 1,6 5,100 150,-85-143,-13-18</inkml:trace>
  <inkml:trace contextRef="#ctx0" brushRef="#br0" timeOffset="561.397">601 419,'0'260,"0"-281,1 1,1 0,0 1,2-1,0 0,1 1,1 0,1 0,0 0,2 1,0 0,1 1,1 0,0 0,1 1,1 1,1 0,0 1,0 0,17-10,-29 22,0 1,0-1,1 1,-1 0,0 0,1 0,-1 0,1 0,0 0,-1 1,1-1,0 1,-1 0,1 0,0 0,-1 0,1 0,0 1,-1-1,1 1,-1 0,1-1,-1 1,1 0,-1 1,1-1,-1 0,0 1,0-1,0 1,0 0,0-1,0 1,0 0,0 0,-1 1,1-1,-1 0,1 0,-1 1,0-1,0 1,0-1,-1 1,1-1,0 1,-1 0,0-1,1 1,-1 0,0-1,0 1,-1 0,1 1,-1 5,0-1,0 0,-1 1,0-1,0 0,-1 0,0 0,0 0,-1-1,0 1,0-1,-1 0,0 0,0 0,-1-1,0 1,2-4,1 1,-1 0,1-1,-1 0,0 0,-1 0,1 0,0-1,-1 0,1 0,-1 0,0 0,0-1,1 0,-1 0,0 0,0 0,0-1,0 0,0 0,0 0,0-1,0 1,0-1,0 0,0-1,-3 0,-8-8,3-2</inkml:trace>
  <inkml:trace contextRef="#ctx0" brushRef="#br0" timeOffset="935.282">1476 108,'-246'241,"149"-140,-154 152,114-105,125-137</inkml:trace>
  <inkml:trace contextRef="#ctx0" brushRef="#br0" timeOffset="1432.927">1532 503,'-325'183,"246"-104,76-76,1 0,0 0,0 0,1 0,-1 0,0 1,1-1,0 0,0 1,0-1,0 1,0-1,1 1,0 0,0-1,0 1,0-1,0 1,1-1,-1 1,1-1,0 1,0-1,0 1,1-1,-1 0,1 0,0 1,0-1,2-1,1 1,0-1,-1 0,1 0,0 0,0-1,0 0,0 0,0 0,1-1,-1 1,0-1,0 0,0-1,0 1,1-1,-1 0,0-1,0 1,-1-1,1 0,0 0,0 0,-1-1,1 1,-1-1,0-1,0 1,0 0,1-3,13-4,35-22,-3-2,-1-3,-1-1,32-36,-79 73,-1 0,0 0,1 0,-1 0,1 0,0 0,-1 0,1 1,-1-1,1 0,0 0,0 1,0-1,-1 0,1 1,0-1,0 1,0-1,0 1,0-1,0 1,0 0,0 0,0-1,0 1,0 0,0 0,0 0,0 0,0 0,0 0,0 0,0 1,0-1,0 0,0 1,0-1,0 0,0 1,0-1,0 1,0-1,0 1,0 0,-1-1,1 1,0 0,0 0,-1-1,1 1,-1 0,1 0,-1 0,1 0,-1 0,1 0,5 71,-6-63,-1-1,1 0,1 0,0 1,0-1,1 0,-1 0,2 0,-1 0,1-1,4 7,-3-6,1-1,1 0,-1 0,1-1,0 1,1-1,0-1,-1 1,2-1,-1 0,1-1,-1 0,1 0,0-1,1 1,-1-2,1 1,-1-1,1-1,0 0,-1 0,4 0,4-6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11,'341'0,"-222"-10,-113 12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11,'24'5,"13"2,4-1,1-1,-2-7,-4-2,-2-1,-3 1,-1 0,-2-3,-5-1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1,'-1'310,"-28"-55,29-113,1-118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0,'38'0,"22"0,7 0,-5 0,-7 0,-13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311 121,'-1'-2,"1"0,-1 1,0-1,0 0,0 1,0-1,0 0,0 1,0-1,0 1,-1 0,1-1,0 1,-1 0,1 0,-1 0,0 0,1 0,-1 0,0 0,0 1,1-1,-1 0,0 1,0 0,0-1,0 1,0 0,1 0,-1 0,0 0,0 0,0 1,0-1,0 1,0-1,1 1,-1-1,0 1,0 0,1 0,-1 0,-1 1,-53 64,48-48,1-1,0 1,1 0,1 1,1-1,0 1,0 17,3-31,1 0,0 0,0 0,0 0,0 0,1 0,0 0,0 0,1 0,-1 0,1 0,0-1,0 1,0 0,1-1,0 0,0 0,0 0,0 0,0 0,1-1,0 1,0-1,0 0,0 0,0 0,1-1,-1 1,1-1,-1 0,4 0,8 0,0-1,0 0,0-1,-1-1,1-1,0 0,0-1,-1-1,1 0,-1-1,0-1,0 0,-1-1,0 0,7-6,-9 6,0 0,0 0,-1-1,0-1,-1 0,0 0,0-1,-1 0,-1 0,1-1,3-8,-8 13,-1 0,0 0,0 0,0 0,-1-1,0 1,0-1,-1 1,1-1,-2 0,1 1,-1-1,0 0,0 0,0 0,-1 1,-1-1,1 0,-1 1,0-1,0 1,-1 0,0-1,0 1,-2 0,0 1,0 0,-1 0,0 0,0 0,0 1,0 0,-1 0,0 1,1 0,-1 0,-1 1,1-1,0 2,0-1,-1 1,1 0,-1 0,1 1,-1 0,1 1,-1-1,1 1,-1 1,1-1,0 1,-1 1,1-1,0 1,1 1,-1-1,1 1,-1 0,-2 3,-16 12</inkml:trace>
  <inkml:trace contextRef="#ctx0" brushRef="#br0" timeOffset="272.225">819 262,'-10'24,"-8"8,0 3,7-4,5-7</inkml:trace>
  <inkml:trace contextRef="#ctx0" brushRef="#br0" timeOffset="631.272">1129 92,'-14'21,"1"-1,0 2,2 0,1 0,0 1,2 0,0 0,2 1,1 0,-1 11,5-32,1 0,0 0,0 1,0-1,1 0,-1 0,1 0,-1 0,1 0,0 0,0 0,0 0,1 0,-1 0,1 0,0-1,-1 1,1-1,0 1,1-1,-1 0,0 1,1-1,-1-1,1 1,0 0,-1 0,1-1,0 0,0 0,0 1,0-2,0 1,0 0,0-1,0 1,1-1,7 1,0-1,0-1,0 0,0 0,-1-1,1 0,0-1,-1-1,0 1,2-2,4-2,-1 0,-1-1,0 0,0-1,0-1,-1 0,-1-1,8-8,-15 14,-1 0,0 0,0 0,0-1,-1 1,0-1,0 0,0 0,-1 0,0 0,0-1,0 1,-1 0,0-1,0 1,-1-1,0 0,0 1,0-1,-1 1,0-1,0 1,-1-2,0 2,-1 0,1 0,-1 0,0 1,0-1,-1 1,1 0,-1 0,0 0,-1 0,1 1,-1-1,0 1,0 0,-1 1,1-1,-1 1,1 0,-1 1,0-1,0 1,0 0,0 1,-1-1,1 1,0 1,-1-1,1 1,0 0,-1 0,1 1,0 0,-1 0,1 0,0 1,-3 1,-14 8,5 0</inkml:trace>
  <inkml:trace contextRef="#ctx0" brushRef="#br0" timeOffset="1036.145">1722 8,'-15'4,"0"1,0 0,1 1,0 0,0 1,1 1,-1 0,2 1,-1 0,1 1,1 1,0 0,0 0,-5 8,15-16,-1 1,0-1,1 1,0-1,0 1,0 0,0-1,0 1,1 0,0 0,0 0,0-1,0 1,0 0,1 0,0 0,-1-1,1 1,1 0,-1-1,1 1,-1-1,1 0,0 1,0-1,0 0,1 0,-1 0,1 0,0-1,0 1,-1-1,2 0,-1 1,0-1,0-1,1 1,-1 0,1-1,-1 0,1 0,0 0,-1 0,1 0,0-1,0 0,0 1,0-2,-1 1,1 0,0-1,0 1,-1-1,1 0,0-1,1 0,4 0,1-1,-1 0,0 0,0-1,-1 0,1 0,-1-1,0-1,0 1,0-1,-1-1,0 1,0-1,-1 0,0-1,0 1,-1-1,1-1,-2 1,1-1,-1 1,-1-1,0 0,0-1,0 1,-2 0,1-1,-1 0,-1 7,-1 0,1 0,-1 0,0 0,0 0,0 0,0 1,0-1,-1 0,1 1,-1-1,0 1,0-1,0 1,0 0,0 0,0 0,-1 0,1 0,-1 0,1 1,-1-1,0 1,1 0,-1 0,0 0,0 0,0 0,0 1,0-1,0 1,0 0,0 0,0 0,0 0,-2 1,-19-2</inkml:trace>
  <inkml:trace contextRef="#ctx0" brushRef="#br0" timeOffset="1403.096">1665 234,'-21'27,"1"1,1 1,1 0,2 1,-10 25,25-53,-1 0,1 0,0 0,0 0,0 1,0-1,0 0,0 1,0-1,1 1,-1-1,1 1,0-1,0 1,0-1,0 1,0-1,1 1,-1-1,1 1,-1-1,1 1,0-1,0 0,0 1,0-1,1 0,-1 0,0 0,1 0,0 0,-1 0,1 0,0 0,0-1,0 1,0-1,0 1,0-1,1 0,-1 0,3 1,7-1,1-1,-1-1,1 0,-1 0,0-1,1-1,-1 0,0 0,0-1,-1-1,1 0,-1-1,0 0,-1-1,1 0,-1 0,-1-1,1 0,-1-1,-1 0,1-1,-2 0,1 0,3-8,-8 14,0 0,-1 0,1 0,-1-1,0 1,-1-1,1 1,-1-1,0 1,0-1,0 0,0 0,-1 0,0 1,0-1,0 0,-1 0,0 0,0 1,0-1,0 0,-1 1,1-1,-1 1,0 0,-1-1,1 1,-1 0,0 0,0 1,0-1,0 1,-1-1,1 1,-1 0,0 0,0 1,0-1,0 1,-3-1,-12-4</inkml:trace>
  <inkml:trace contextRef="#ctx0" brushRef="#br0" timeOffset="1782.305">2117 65,'-32'31,"4"-6,2 2,1 1,1 1,1 1,1 1,2 1,18-30,0 0,1 0,-1 0,0 0,1 1,-1-1,1 1,0-1,0 1,0-1,0 1,0 0,0 0,1-1,0 1,-1 0,1 0,0 0,0-1,1 1,-1 0,0 0,1 0,0-1,0 1,0 0,0-1,0 1,0-1,0 1,1-1,0 1,-1-1,1 0,0 0,0 0,0 0,0 0,1 0,-1-1,0 1,1-1,-1 0,1 1,-1-1,2 0,8 2,0-1,0 0,0-1,0-1,0 0,0 0,1-1,-1-1,0 0,-1 0,1-1,0-1,-1 0,0-1,0 0,0 0,0-1,-1-1,0 0,0 0,-1-1,0 0,0-1,-1 1,0-2,-1 1,0-1,0 0,-1-1,0 0,-1 0,-1 0,1 0,1-11,-3 16,-1-1,-1 1,1-1,-1 1,0-1,-1 1,1-1,-1 0,-1 1,1-1,-1 0,0 1,-1-1,1 1,-1 0,-1-1,1 1,-1 0,0 0,0 0,-1 1,0-1,0 1,0 0,-1 0,1 0,-1 1,0-1,-1 1,1 1,-1-1,0 1,1 0,-1 0,-1 0,1 1,0 0,-3 0,-25 4,3 5</inkml:trace>
  <inkml:trace contextRef="#ctx0" brushRef="#br0" timeOffset="2351.52">2173 346,'-12'2,"0"1,0 0,1 0,-1 1,1 1,0 0,0 0,0 1,1 0,-1 1,1 1,-5 2,-53 54,67-62,-1 0,1 0,0 0,0 0,0 0,1 0,-1 0,0 1,1-1,-1 0,1 0,0 1,0-1,0 0,0 1,0-1,0 0,1 0,-1 1,1-1,0 0,-1 0,1 0,0 0,0 0,1 0,-1 0,0 0,0 0,1 0,-1-1,1 1,0 0,0-1,-1 0,1 1,0-1,0 0,1 0,8 4,0-1,0-1,1 0,-1 0,1-1,0-1,0 0,-1-1,1 0,0 0,0-2,0 1,-1-1,1-1,-1 0,1-1,-1 0,0-1,4-2,0 3,-1-1,0 0,0-1,0-1,-1 0,0-1,0 0,0-1,-1 0,-1-1,0 0,0-1,-1 0,0-1,5-9,-14 19,0 0,0 0,0 0,0-1,-1 1,1 0,-1 0,1-1,-1 1,0 0,0-1,0 1,0 0,-1-1,1 1,0 0,-1-1,0 1,0 0,1 0,-1 0,0 0,-1-1,1 1,0 1,0-1,-1 0,0 0,1 0,-1 1,0-1,1 1,-1-1,0 1,0 0,0 0,-1 0,1 0,0 0,0 0,0 1,-1-1,1 1,-1-1,-108-8,82 10,3 0</inkml:trace>
  <inkml:trace contextRef="#ctx0" brushRef="#br0" timeOffset="3401.155">0 685,'537'0,"-275"28,71-44,174-42,-344 47,147 10,-133 3,-70-24,-99 19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14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0 171,'301'-109,"-270"100,59-5,-89 14,0 0,1 0,-1 1,0-1,0 1,0-1,0 1,0-1,0 1,0 0,0 0,0-1,0 1,0 0,0 0,-1 0,1 0,0 0,-1 0,1 0,-1 0,1 0,-1 0,1 0,-1 1,0-1,1 0,-1 0,0 0,0 1,0-1,0 0,0 0,0 0,0 1,0-1,-1 0,1 0,0 0,-1 0,1 0,-1 1,0-1,1 0,-1 0,1 0,-1 0,0 0,-36 50,-109 72,114-97,24-22,1 1,-1 0,1 1,0 0,0 0,0 1,1 0,0 0,0 0,1 0,0 1,0 0,1 0,0 1,1-1,-1 1,2 0,-1 2,3-8,0-1,1 1,-1 0,1-1,0 1,-1 0,1-1,1 1,-1-1,0 1,1-1,-1 0,1 1,-1-1,1 0,0 0,0 0,0 0,0-1,1 1,-1 0,0-1,1 0,-1 1,1-1,-1 0,1 0,0-1,-1 1,1 0,0-1,-1 0,2 1,96-4,-71-3,0 0,-1-2,0-2,0 0,20-11,-30 11</inkml:trace>
  <inkml:trace contextRef="#ctx0" brushRef="#br0" timeOffset="259.88">705 312,'-4'24,"2"8,2-2</inkml:trace>
  <inkml:trace contextRef="#ctx0" brushRef="#br0" timeOffset="528.487">1157 58,'-22'21,"1"0,2 2,0 0,1 2,2 0,0 1,2 0,0 1,0 7,12-31,1-1,0 1,0 0,0 0,0 0,0 1,1-1,-1 0,1 0,0 0,0 1,0-1,0 0,1 0,-1 0,1 0,0 0,0 0,0 0,0 0,0 0,1 0,-1 0,1 0,0-1,0 1,0-1,0 1,0-1,1 0,-1 0,1 0,-1 0,1 0,0-1,0 1,-1-1,1 0,0 0,0 0,1 0,1 0,8 1,0-1,0-1,0 0,-1-1,1 0,0-1,0 0,-1-1,1 0,-1-1,0-1,0 0,-1 0,1-2,0 0,-9 7,0-1,0 0,0 0,0 0,0 0,-1-1,1 1,0-1,-1 0,1 1,-1-1,1 0,-1-1,0 1,0 0,0-1,0 1,0-1,-1 0,1 1,-1-1,0 0,1 0,-1 0,-1 0,1 0,0 0,-1 0,1 0,-1 0,0-1,0 1,0 0,-1 0,1 0,-1 0,0 0,0 0,0 0,0 0,0-1,-7-1,0-1,0 1,0 1,-1 0,1 0,-1 1,0 0,0 0,0 1,-1 0,1 1,0 0,-1 0,1 1,-1 0,1 1,0 0,-1 0,1 1,0 1,0-1,0 1,0 1,1 0,-1 0,1 0,0 1,0 1,1-1,-3 3,-5 4</inkml:trace>
  <inkml:trace contextRef="#ctx0" brushRef="#br0" timeOffset="1108.054">1552 58,'87'-23,"-59"16,-7 0,-1 1,1 2,0 0,0 1,1 1,19 1,-39 0,1 1,-1 0,0 0,0 0,0 1,0-1,0 1,0-1,0 1,0-1,0 1,-1 0,1 0,0 0,0 0,0 0,-1 0,1 1,-1-1,1 1,-1-1,1 1,-1-1,0 1,0 0,0-1,0 1,0 0,0 0,0 0,-1 0,1 0,-1 0,1 0,-1 0,0 0,0 0,0 0,0 0,0 0,0 0,-1 0,1 0,-1 2,-36 86,37-90,-12 23,1-1,1 1,1 1,1 0,2 0,-4 23,6-22</inkml:trace>
  <inkml:trace contextRef="#ctx0" brushRef="#br0" timeOffset="1333.171">1552 284,'44'-5,"27"-2,8 1,-6-3,-9-1,-12 1,-14 3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22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31,'5'0,"6"0,6 0,5 0,4 0,2 0,1 0,-5-5,-1-2,1 1,0 1,1 1,1 2,1 1,-3 5,-12 3,-12-1,-7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22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28,'29'-5,"23"-1,9 0,-2 1,-7 1,-11 2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47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46,'-8'2,"1"0,0 1,0 0,1 1,-1 0,0 0,1 0,0 1,0-1,1 1,-1 1,1-1,0 1,0 0,1 0,0 1,0-1,0 1,1 0,-1 4,2-9,-9 17,0 1,1 0,1 0,0 1,2 0,1 0,0 1,2 0,0 0,2 0,0 0,2 13,2-26,0-1,0 1,1-1,0 0,1 0,-1 0,2-1,-1 1,1-1,0 0,1 0,-1 0,1-1,1 0,-1 0,1-1,0 0,0 0,1 0,-1-1,1 0,0-1,0 0,0 0,1 0,-1-1,1-1,-1 1,1-1,0-1,0 0,-1 0,1 0,0-1,-1-1,5 0,6-5,0-1,0 0,-1-2,-1 0,1-1,-2 0,1-2,-2 0,0-1,0 0,-1-1,-1 0,-1-2,0 1,-1-1,-1-1,0 0,-2 0,0-1,-1 0,2-10,-5 21,0 0,0 0,-1-1,0 1,-1-1,0 0,0 1,-1-1,0 0,0 0,-1 0,0 0,-1 0,0 0,-1 0,1 0,-2 1,1-1,-1 1,0-1,-1 1,0 0,0 0,-1 1,0-1,-1 1,1 0,-1 1,0-1,-1 1,0 0,0 1,-5-4,0 6,0 1,0 1,1 0,-1 1,0 0,0 1,0 0,0 1,1 0,-1 1,1 0,-1 1,1 0,0 0,0 2,1-1,0 1,0 1,0 0,1 0,0 1,0 0,1 1,-2 2,-53 70,48-62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47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0 456,'0'5,"0"6,0 7,0-1</inkml:trace>
  <inkml:trace contextRef="#ctx0" brushRef="#br0" timeOffset="483.839">480 61,'-29'-4,"0"1,-1 2,1 1,0 2,-1 0,1 2,-14 4,39-7,0 1,0-1,0 1,0-1,1 1,-1 0,0 1,1-1,-1 1,1-1,0 1,0 0,0 0,0 0,1 1,-1-1,1 0,0 1,0 0,0 0,1-1,-1 1,1 0,0 0,0 1,0-1,0 0,1 0,0 0,0 0,0 1,0-1,1 0,-1 0,1 0,0 0,1 0,-1 0,0 0,1 0,0 0,0 0,1 0,3 2,-1 1,1-2,1 1,-1-1,1 1,0-2,0 1,1-1,-1 0,1-1,0 0,0 0,0 0,0-1,0-1,1 1,-1-1,1-1,-1 1,1-1,-1-1,1 0,4-1,2-1,1-2,-2 0,1 0,0-2,-1 1,0-2,-1 0,0-1,0 0,-1-1,0 0,6-7,-18 17,0 1,0-1,0 0,0 1,0-1,1 1,-1-1,0 0,0 1,0-1,1 0,-1 1,0-1,1 0,-1 0,0 1,0-1,1 0,-1 0,0 1,1-1,-1 0,0 0,1 0,-1 0,1 0,-1 1,0-1,1 0,-1 0,1 0,-1 0,0 0,1 0,-1 0,1 0,-1 0,0-1,1 1,-1 0,0 0,1 0,-1 0,1 0,-1-1,0 1,0 0,1 0,-1-1,0 1,1 0,-1-1,0 1,0 0,1 0,-1-1,0 1,0-1,0 1,0 0,1-1,-1 1,0-1,-7 33,-23 54,12-42,3 0,2 0,2 1,2 1,1 1,11 6,3-35</inkml:trace>
  <inkml:trace contextRef="#ctx0" brushRef="#br0" timeOffset="853.953">931 61,'-29'39,"1"2,2 1,1 1,3 1,2 1,-14 44,32-84,0 0,0-1,1 1,-1 1,1-1,1 0,-1 0,1 0,-1 0,2 0,-1 1,0-1,1 0,0 0,1 0,-1 0,1 0,-1 0,2-1,-1 1,0 0,1-1,0 0,0 1,0-1,1 0,-1-1,1 1,0-1,0 1,0-1,0-1,1 1,-1 0,1-1,4 2,-1-2,-1-1,1 1,0-1,0-1,0 1,0-1,0-1,-1 1,1-1,0-1,0 0,-1 0,1 0,-1-1,1 0,-1 0,0-1,-1 0,1 0,0-1,-1 1,0-2,0 1,-1-1,1 1,-1-1,-1-1,1 1,-1-1,0 0,0 0,-1 0,0 0,0-1,-1 1,0-1,0 0,-1 1,0-1,0 0,-1 0,0 0,-1-6,0 11,0-1,0 1,0 0,-1 0,1 0,-1 0,0 0,0 1,0-1,0 0,0 1,0 0,-1-1,1 1,-1 0,0 0,1 0,-1 1,0-1,0 1,0-1,-1 1,1 0,0 0,0 1,-1-1,1 0,0 1,-1 0,1 0,0 0,-3 1,-104 28,85-18</inkml:trace>
  <inkml:trace contextRef="#ctx0" brushRef="#br0" timeOffset="1302.48">1158 33,'162'-17,"135"4,-295 12,0 1,0-1,0 1,1 0,-1-1,0 1,0 0,0 0,1 0,-1 0,0 1,0-1,0 1,0-1,0 1,0 0,0 0,0 0,0 0,0 0,0 0,0 0,0 1,-1-1,1 1,-1-1,1 1,-1 0,1 0,-1-1,0 1,0 0,0 0,0 0,0 0,-1 0,1 0,0 1,-1-1,0 0,1 0,-1 1,-65 178,53-7,12-64,-4-87,-3-5</inkml:trace>
  <inkml:trace contextRef="#ctx0" brushRef="#br0" timeOffset="1504.003">1383 343,'38'-5,"37"-1,11 0,-1-4,-8 0,-14 2,-13 2,-14 2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59.9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15032 1780,'-354'28,"101"2,88-29,-265 14,-450 77,454-61,-146-1,88-42,10-23,-74-4,-299-74,435 84,182 18,103 3,0 6,-18 7,-733 13,709-19,-374-26,-415-40,549 30,62 14,197 12,0 5,0 8,-33 8,-422 46,-86 10,154-39,22-5,301-9,-88-10,-1 25,-43 1,-49 1,157-3,165-16,61-7,0-1,0 0,0-1,0 0,0-1,-1 0,1-1,0-1,-1 0,1 0,0-1,0-1,0 0,0 0,0-2,1 1,-1-1,1-1,1 0,-5-3,3-1,1-1,-1 0,2-1,-1 0,2-1,0 0,0 0,1-1,1 0,0-1,1 1,1-1,0-1,1 1,0 0,1-4,-5-45,-1-100,145-677,-94 549,-31 152,-11 139,0-1,-1 1,1-1,0 1,0 0,0-1,1 1,-1-1,0 1,0 0,1-1,-1 1,1 0,-1-1,1 1,-1 0,1 0,0-1,0 1,0 0,-1 0,1 0,0 0,0 0,1 0,-1 0,0 1,0-1,0 0,1 1,-1-1,0 0,0 1,1 0,-1-1,0 1,1 0,-1 0,1-1,-1 1,0 0,1 0,-1 1,1-1,339 15,-235-19,-1-5,66-15,-32 3,1 5,81 4,274 41,-36 1,92-32,-240-24,317-49,-445 64,124 9,-175 4,443 28,0-30,-282 25,595 60,-176-28,-205-27,226-2,-106-1,442-26,-517-30,61 0,-42 31,-394 8,174-3,205-43,-46-3,-168 10,-69 31,-192 11,-68-10,1 0,0 0,1-1,-1-1,0 0,0-1,1-1,-1 0,0-1,8-2,158-44,75 49,-252-1,0-1,0 1,0-1,0 1,0 0,0 1,0-1,0 0,0 1,0 0,0-1,0 1,0 0,0 1,0-1,-1 0,1 1,0 0,-1-1,1 1,-1 0,0 0,0 1,0-1,0 0,0 1,0-1,0 1,-1 0,0-1,1 1,-1 0,0 0,0 0,0 0,-1 0,1 18,-1 0,0-1,-2 1,0 0,-2-1,0 1,-1-1,-2 0,1 0,-6 8,4-6,-31 121,39 138,-4-259,0 0,-2 0,-1-1,0 0,-2 0,0 0,-2 0,3-3,-24 91,-18 72,27-133,-30 88,51-130,1 0,0-1,1 1,0 0,-1 0,2 0,-1-1,1 1,0 0,0 0,0-1,1 1,0-1,0 1,1-1,-1 0,1 0,0 0,0 0,1 0,0-1,0 1,0-1,96 69,-75-57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24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509 362,'-1'321,"-24"-132,-6 38,14-122,18-104,-1 0,1-1,-1 1,1 0,0-1,-1 1,1-1,0 1,0-1,-1 1,1-1,0 0,0 1,-1-1,1 0,0 0,0 1,0-1,0 0,0 0,-1 0,1 0,0 0,0 0,0 0,0 0,0-1,-1 1,1 0,0 0,0-1,0 1,-1 0,1-1,0 1,0-1,-1 1,1-1,0 0,-1 1,1-1,-1 1,1-1,-1 0,1 0,-1 1,1-1,-1 0,0 0,1 0,-1 1,0-1,0 0,0 0,0 0,1 0,-1 1,0-1,-1 0,1 0,0 0,0 0,0 0,0 1,-1-1,1 0,23-71,-16 52</inkml:trace>
  <inkml:trace contextRef="#ctx0" brushRef="#br0" timeOffset="437.192">0 475,'4'-5,"1"0,-1 0,1 1,-1 0,1 0,0 0,1 0,-1 1,1 0,-1 0,1 0,0 1,0 0,0 0,1 0,-1 1,0 0,1 0,-1 1,5 0,18-5,331-35,-267 30,324-19,-393 29</inkml:trace>
  <inkml:trace contextRef="#ctx0" brushRef="#br0" timeOffset="917.951">1101 701,'24'0,"22"0,9 0,-1 0,-5 0,-5 0,-6 0,-4 0,-4-5,-2-1,0 0,-6 1</inkml:trace>
  <inkml:trace contextRef="#ctx0" brushRef="#br0" timeOffset="1221.824">1158 955,'24'9,"17"4,7-1,0-2,-3-3,-5-3,-9-6,-5-3,-2-1,-1 1,1 1,1-4,2 0,-5 1</inkml:trace>
  <inkml:trace contextRef="#ctx0" brushRef="#br0" timeOffset="4289.885">2118 390,'31'-27,"-21"22,0 1,0 0,0 0,1 1,-1 1,1-1,0 2,-1-1,1 2,0-1,0 1,0 1,-1 0,2 1,-10-1,0 0,0-1,0 1,0 0,0 0,0 1,-1-1,1 0,0 1,-1-1,1 1,-1-1,0 1,1 0,-1 0,0-1,0 1,0 0,0 0,0 0,-1 0,1 0,-1 0,1 0,-1 1,0-1,1 0,-1 0,-1 0,1 0,0 0,0 1,-1-1,1 0,-1 0,1 0,-1 0,0 0,-38 76,-52 61,84-131,1 0,0 1,0 0,1 0,0 0,0 0,1 1,1 0,-3 9,5-17,1 1,0 0,-1 0,1 0,0 0,0 0,1 0,-1 0,1 0,-1 0,1 0,0 0,0 0,0-1,0 1,1 0,-1-1,1 1,0-1,-1 1,1-1,0 0,1 0,-1 0,0 0,0 0,1 0,-1-1,1 1,0-1,-1 0,1 0,0 0,0 0,2 1,38 2,-26-9</inkml:trace>
  <inkml:trace contextRef="#ctx0" brushRef="#br0" timeOffset="4781.265">2739 531,'-5'5,"-2"6,1 7,1 4,1 4,2 2,1 0,1 2,0-1,0 0,0 0,-4 0,-3 0,2-1,-5-4,0-7</inkml:trace>
  <inkml:trace contextRef="#ctx0" brushRef="#br0" timeOffset="5088.276">2964 531,'-10'29,"-3"19,1 6,2-1,3-5,3-6,2-5,-4-9,0-9</inkml:trace>
  <inkml:trace contextRef="#ctx0" brushRef="#br0" timeOffset="5537.043">2541 644,'15'-14,"1"0,0 1,1 1,1 0,0 1,0 1,11-4,-19 12,0 1,-1 0,1 0,0 1,0 0,0 1,0 0,0 1,-1 0,1 0,-1 1,1 0,-1 1,0 0,0 0,-1 1,1 0,4 4,23 10,-18-10,-13-6,0 0,1 0,-1-1,0 0,1 0,-1 0,1 0,0-1,0 0,-1 0,1-1,0 1,0-1,0-1,0 1,3-1,5-4,-1 0,1-1,-1 0,0-1,-1-1,0 0,0 0,0-2,5-5,-2 3</inkml:trace>
  <inkml:trace contextRef="#ctx0" brushRef="#br0" timeOffset="6067.136">3584 560,'-38'11,"-136"49,164-55,2-1,-1 1,0 1,1 0,0 0,0 0,1 1,0 0,0 1,0-1,1 1,1 1,-1-1,1 1,0 0,-1 6,4-11,1 0,-1 0,1 0,0 0,1 0,-1 0,1 0,0 0,0 0,0 0,0 0,1 0,-1 0,1 0,0 0,0 0,1-1,-1 1,1 0,0-1,0 1,0-1,0 1,1-1,-1 0,1 0,0 0,0 0,0-1,0 1,2 0,3 2,0-1,0 0,0-1,0 1,0-1,1-1,-1 0,1 0,0-1,0 0,-1 0,1-1,0 0,1-1,11-4,0-1,-1 0,0-2,0 0,0-1,-1-1,-1-1,0-1,0 0,-2-2,1 1,-2-2,0 0,0-1,-1-1,8-14,8-16,-25 71,-5-18,0-1,0 1,0 0,0-1,1 1,0 0,0-1,1 1,0-1,0 1,0-1,0 0,1 0,0 0,0 0,0 0,1-1,0 1,-1-1,1 0,1 0,-1-1,1 1,-1-1,1 0,0 0,0 0,1-1,-1 0,0 0,1 0,-1-1,1 1,22 1,-2-1</inkml:trace>
  <inkml:trace contextRef="#ctx0" brushRef="#br0" timeOffset="6681.819">3896 51,'24'-13,"-16"8,-1 1,1-1,0 1,0 1,0 0,1 0,-1 0,1 1,-1 0,1 1,0 0,0 0,0 1,-1 0,3 0,-9 1,0 0,-1-1,1 1,0 0,-1 0,1 0,-1 0,0 0,1 0,-1 0,0 0,1 0,-1 1,0-1,0 1,0-1,0 1,-1-1,1 1,0-1,0 1,-1 0,1-1,-1 1,0 0,1 0,-1-1,0 1,0 0,0 0,0-1,-1 1,1 0,0 0,-1-1,1 1,-1 0,1-1,-2 2,-28 65,28-66,0-1,0 0,1 1,-1-1,0 1,1 0,0 0,-1-1,1 1,0 0,0 0,0 0,0 0,1 1,-1-1,0 0,1 0,0 0,-1 0,1 1,0-1,0 0,0 0,0 1,1-1,-1 0,0 0,1 0,0 1,0-1,-1 0,1 0,0 0,1 0,-1-1,0 1,0 0,1 0,-1-1,1 1,0 0,-1-1,1 0,0 1,0-1,0 0,0 0,0 0,0 0,2 0,10 2,-11-4,0 1,1 0,-1 0,0 0,1 0,-1 1,0-1,0 1,1 0,-1-1,0 2,0-1,0 0,0 1,0-1,0 1,-1 0,1 0,0 0,-1 0,1 0,-1 1,0-1,0 1,0 0,0-1,0 1,-1 0,1 0,-1 0,0 0,0 0,0 1,0-1,-1 0,1 0,-1 4,-3-3,0 1,-1-1,1 0,-1 0,0 0,0 0,-1-1,1 1,-1-1,0 0,0-1,0 1,0-1,0 0,0 0,-1-1,1 0,-3 1,-2 1,-48 16,33-11</inkml:trace>
  <inkml:trace contextRef="#ctx0" brushRef="#br0" timeOffset="6936.859">4573 51,'-24'39,"-32"31,-11 9,-4 1,5-9,5-11,7-12,9-13,6-8,6-9,8-3,9-3</inkml:trace>
  <inkml:trace contextRef="#ctx0" brushRef="#br0" timeOffset="7339.56">4431 475,'246'-24,"-245"23,0 0,0 1,0 0,0-1,0 1,0 0,1-1,-1 1,0 0,0 0,0 0,0 0,0 0,0 0,0 0,0 0,1 1,-1-1,0 0,0 1,0-1,0 1,0-1,0 1,0-1,-1 1,1 0,0-1,0 1,0 0,0 0,-1-1,1 1,0 0,-1 0,1 0,-1 0,1 0,-1 0,0 0,1 0,-1 0,0 0,1 1,-1-1,0 0,0 0,0 0,0 0,0 0,-1 0,1 0,0 0,0 1,-1-1,1 0,0 0,-1 0,1 0,-1 0,0-1,1 1,-1 0,0 1,-130 92,116-83,10-9,0 1,0 0,0 1,0-1,1 1,0 0,-1 0,1 0,1 1,-1 0,1-1,-1 1,0 3,5-7,1 1,-1 0,0 0,1 0,0-1,-1 1,1-1,0 0,-1 1,1-1,0 0,0 0,0 0,0 0,0 0,1 0,-1-1,0 1,0-1,0 0,1 1,-1-1,0 0,0 0,0 0,1-1,-1 1,0-1,0 1,2 0,144-19,-123 13</inkml:trace>
  <inkml:trace contextRef="#ctx0" brushRef="#br0" timeOffset="10018.266">1835 1209,'1471'0,"-1227"-12,-1-9,79-25,-211 30,238-21,-318 33,-6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35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1 180,'23'-19,"58"-28,-79 47,-1 0,1 0,-1 0,1 0,-1 0,1 0,-1 0,1 1,-1-1,1 0,-1 1,1 0,-1-1,1 1,-1 0,0-1,1 1,-1 0,0 0,0 0,0 0,0 0,0 1,0-1,0 0,0 0,0 1,0-1,-1 0,1 1,-1-1,1 1,-1-1,1 1,-1-1,0 1,0-1,0 1,0-1,0 1,0-1,0 1,0-1,-1 2,-9 70,-6-1,2 1,4 0,3 1,3 14,-23 190,35-250,-8-28,0-1,0 1,0 0,0-1,0 1,0 0,0-1,0 1,0 0,0 0,0-1,0 1,0 0,0-1,1 1,-1 0,0-1,0 1,0 0,1 0,-1-1,0 1,0 0,1 0,-1 0,0-1,0 1,1 0,-1 0,0 0,1 0,-1 0,0-1,0 1,1 0,-1 0,0 0,1 0,-1 0,0 0,1 0,-1 0,0 0,1 0,-1 0,0 1,1-1,-1 0,0 0,1 0,-1 0,0 0,0 1,1-1,-1 0,0 0,0 0,1 1,-1-1,0 0,63-335,-57 307,3-1,0 2,2-1,0 1,2 1,1 0,2 1,0 1,1 0,2 1,0 1,1 1,8-6,-2 5,1 1,1 1,0 1,1 1,2 2,-1 1,2 2,11-3,144-23,-91 31,0 3,66 7,-35 0,193-2,-270-5,-32-1</inkml:trace>
  <inkml:trace contextRef="#ctx0" brushRef="#br0" timeOffset="1302.309">819 406,'-11'-3,"-1"1,1 0,-1 0,1 1,-1 0,0 1,1 1,-1 0,1 0,-1 1,1 1,0 0,0 0,0 1,0 1,0 0,1 0,0 1,0 0,-4 4,-9 7,1 1,0 1,2 0,0 2,1 1,1 0,-13 21,25-32,0 0,0 0,1 0,0 1,1-1,1 1,0 0,0 1,1-1,1 0,0 1,0-1,2 0,-1 1,2-1,-1 1,2-1,0 1,-1-8,0 0,1 0,-1 0,1 0,1 0,-1 0,0-1,1 1,0-1,0 0,1 0,-1-1,1 1,-1-1,1 0,0 0,0-1,1 1,-1-1,0 0,1-1,0 1,-1-1,1 0,0-1,-1 1,1-1,0 0,2-1,6 1,1-2,-1 0,0 0,0-1,0-1,0 0,0-1,-1-1,0 0,0-1,1-1,79-77,-90 82,-1 0,-1 1,1-1,0 0,-1-1,1 1,-1 0,0 0,0-1,0 1,-1 0,1-1,-1 1,1-1,-1 1,0 0,-1-1,1 1,-1-1,1 1,-1-1,0 1,0 0,-1 0,1 0,-1-1,1 1,-1 1,0-1,0 0,0 0,0 1,-1-1,0 0,-3-2,-1 0,0 1,0-1,0 1,0 1,0-1,-1 1,0 0,0 1,0 0,-6-1,75-14,175-38,-179 46,-33 7</inkml:trace>
  <inkml:trace contextRef="#ctx0" brushRef="#br0" timeOffset="1988.169">1129 943,'267'-431,"-246"401,-21 29,1 1,-1-1,0 1,1-1,-1 1,0 0,1-1,-1 1,0 0,1-1,-1 1,1 0,-1 0,1-1,-1 1,1 0,-1 0,1 0,-1 0,1-1,-1 1,1 0,-1 0,1 0,-1 0,1 0,-1 0,1 0,-1 1,1-1,-1 0,1 0,-1 0,1 0,-1 1,1-1,-1 0,0 0,1 1,-1-1,1 0,-1 1,0-1,1 0,-1 1,0-1,1 1,-1-1,0 1,0-1,0 1,1-1,-1 0,0 1,0-1,0 1,0-1,0 1,0 0,0-1,0 1,0-1,0 1,0-1,0 1,2 196,-2-194,0-1,0 0,0 0,1 0,-1 1,0-1,1 0,0 0,-1 0,1 0,0 0,0 0,0 0,1 0,-1 0,0 0,1-1,-1 1,1 0,-1-1,1 0,0 1,0-1,-1 0,1 0,0 0,0 0,0 0,0 0,1 0,-1-1,0 1,0-1,0 0,0 1,1-1,-1 0,0 0,0-1,1 1,-1 0,0-1,0 1,0-1,0 0,0 1,0-1,0 0,0-1,0 1,0 0,0 0,0-2,8-5,-1-1,0 0,-1 0,0-1,0 0,-1-1,0 0,-1 0,-1 0,4-9,7-12,5-9,46-67,-67 107,1 1,-1-1,0 1,1-1,-1 1,0-1,1 1,-1-1,0 1,1 0,-1-1,1 1,-1 0,1-1,-1 1,1 0,-1-1,1 1,-1 0,1 0,-1 0,1-1,0 1,-1 0,1 0,-1 0,1 0,0 0,-1 0,1 0,-1 0,1 0,-1 1,1-1,0 0,-1 0,1 0,-1 1,1-1,-1 0,1 0,-1 1,1-1,-1 1,1-1,-1 0,0 1,1-1,-1 1,0-1,1 1,-1-1,0 1,0-1,1 1,-1-1,0 1,0 0,0-1,0 1,0-1,1 1,-1 0,-2 38,-35 133,34-165,1 0,0 1,0-1,1 1,0-1,0 1,1 0,0-1,0 1,0 0,1 0,1-1,-1 1,1-1,1 0,-1 1,4 5,6-1</inkml:trace>
  <inkml:trace contextRef="#ctx0" brushRef="#br0" timeOffset="2424.957">2174 689,'-143'76,"142"-75,0 0,0 0,0 0,0 0,1 0,-1 0,0 0,1 0,-1 0,0 0,1 0,-1 0,1 0,0 1,-1-1,1 0,0 0,0 0,0 1,0-1,0 0,0 0,0 1,0-1,1 0,-1 0,0 0,1 1,-1-1,1 0,-1 0,1 0,0 0,-1 0,1 0,0 0,0 0,-1 0,1 0,0 0,0-1,0 1,0 0,0-1,0 1,1 0,-1-1,0 1,0-1,0 0,1 1,-1-1,0 0,0 0,0 0,1 0,-1 0,0 0,0 0,1 0,-1-1,0 1,27 13,-26-11,0-1,0 1,0 0,-1-1,1 1,-1 0,1 0,-1 0,1 0,-1 1,0-1,0 0,0 0,0 1,-1-1,1 1,-1-1,1 1,-1-1,0 0,0 1,0-1,0 1,0-1,0 1,-1-1,0 1,1-1,-1 1,0-1,0 0,0 0,0 1,-1-1,1 0,0 0,-1 0,0 0,1-1,-1 1,0 0,0-1,0 1,0-1,0 1,0-1,-1 0,1 0,0 0,-1 0,0 0,-6 4,1-1,-1 0,-1 0,1-1,0 0,-1 0,0-1,0 0,1-1,-1 0,-1-1,-15-3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50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0,'396'0,"-372"0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50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0,'24'5,"17"2,7-1,0-1,-3-7,-5-2,-5-1,-2 1,-3 0,-7 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51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1 166,'1'-5,"1"0,0 0,0 1,1-1,-1 1,1-1,0 1,0 0,1 0,-1 0,1 0,0 1,0-1,0 1,1 0,1-1,17-10,1 1,0 0,0 2,1 1,0 1,1 1,0 2,5-1,41 2,-70 6,0-1,-1 0,1 1,0-1,-1 0,1 1,0 0,-1-1,1 1,-1 0,1 0,-1 0,0 0,1 0,-1 0,0 0,0 1,1-1,-1 0,0 1,-1-1,1 1,0-1,0 1,0-1,-1 1,1 0,-1-1,0 1,1 0,-1-1,0 1,0 0,0 0,0-1,0 1,0 0,0-1,-1 1,1 0,-5 13,-1 1,0-1,-1 0,0-1,-1 1,-1-1,0-1,-1 0,-1 0,0-1,0 0,-1-1,-7 4,-45 52,59-62,0 0,0 0,0 1,1 0,-1 0,1 0,1 0,-1 1,1-1,1 1,-1 0,1 0,0 0,1 0,-1 0,1 0,1 1,-1-1,1 0,1 1,-1-1,1 0,1 0,-1 0,1 0,1 3,0-5,1-1,-1 1,1-1,0 1,0-1,0 0,1-1,0 1,-1-1,1 0,0 0,0 0,1-1,-1 1,1-1,-1-1,1 1,-1-1,1 0,0 0,0-1,0 1,-1-2,1 1,0 0,0-1,0 0,2-1,9-4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0:43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0,'6'29,"-70"420,64-434,-1-9,1-1,-1 0,1 1,0-1,1 0,-1 1,1-1,0 0,1 1,-1-1,1 0,0 0,0 0,1 0,1 3,9 4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0:43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79 345,'-12'21,"1"1,0 0,2 1,1 0,1 1,1 0,0 0,2 0,1 0,1 4,2-26,0 1,0 0,1-1,-1 1,1 0,-1-1,1 1,0-1,0 1,0-1,0 1,0-1,1 0,-1 0,1 1,-1-1,1 0,0 0,0-1,0 1,0 0,0-1,0 1,1-1,-1 1,1-1,-1 0,0 0,1 0,0-1,-1 1,1-1,-1 1,1-1,0 0,-1 0,1 0,0 0,-1 0,1-1,0 1,1-1,107-43,-97 35,0-1,-1 0,-1-1,0-1,0 0,-1 0,-1-1,0-1,0 1,-2-1,0-1,0 0,-2 0,1-1,-2 1,0-1,-1 0,-1-1,0-5,-2 17,0 0,0 0,0 0,-1 0,0 0,0 0,-1 0,1 0,-1 0,0 0,0 0,-1 0,0 1,1-1,-2 0,1 1,0 0,-1-1,0 1,0 0,0 0,0 1,-1-1,1 1,-1 0,0-1,0 2,0-1,-5-2,-73-3,56 14</inkml:trace>
  <inkml:trace contextRef="#ctx0" brushRef="#br0" timeOffset="519.199">389 35,'12'-6,"0"0,0 2,1 0,-1 0,1 1,0 0,0 1,0 1,0 0,0 1,0 0,1 1,-1 1,0 0,-1 0,9 4,-20-6,1 1,-1 0,1 0,-1 0,0 0,1 0,-1 0,0 0,0 0,0 1,0-1,0 0,0 1,0-1,0 1,0-1,-1 1,1-1,-1 1,1 0,-1-1,0 1,1 0,-1-1,0 1,0 0,0-1,0 1,-1 0,1-1,0 1,-1-1,1 1,-1 0,1-1,-1 1,0-1,0 1,0-1,0 0,0 1,0-1,0 0,-1 1,-56 57,52-54,4-3,-39 39,41-40,-1 0,0 0,1 0,-1 0,1 0,-1 0,1 0,-1 0,1 0,0 0,0 0,-1 0,1 0,0 0,0 0,0 1,0-1,0 0,0 0,0 0,1 0,-1 0,0 0,1 0,-1 0,1 0,-1 0,1 0,-1 0,1 0,0 0,-1 0,1 0,0-1,0 1,-1 0,1-1,0 1,0 0,0-1,0 1,0-1,0 1,0-1,0 0,0 1,0-1,1 0,48 12,-44-12,0 1,-1-1,1 1,0 0,0 1,0-1,-1 1,1 1,-1-1,1 1,-1 0,0 0,0 0,0 0,0 1,-1 0,0 0,1 1,-2-1,3 3,-5-4,0 0,-1-1,0 1,1-1,-1 1,0 0,0-1,0 1,-1 0,1-1,0 1,-1-1,0 1,0-1,0 1,0-1,0 1,0-1,-1 0,1 0,-1 1,1-1,-1 0,0 0,0-1,0 1,0 0,0-1,0 1,0-1,-1 0,1 1,0-1,-2 0,-88 27,44-33,29-1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5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141 436,'-9'33,"-4"22,1 5,2-2,3-7,2-11</inkml:trace>
  <inkml:trace contextRef="#ctx0" brushRef="#br0" timeOffset="235.049">424 408,'-19'34,"-12"25,1 7,4-2,12-13,8-9,10-13,5-10</inkml:trace>
  <inkml:trace contextRef="#ctx0" brushRef="#br0" timeOffset="657.426">0 465,'32'-19,"1"1,0 3,1 0,32-9,-34 13,-23 6,1 1,0 0,0 1,1 0,-1 0,1 1,0 1,-1 0,1 0,0 1,6 1,-13 1,0 0,-1 0,1 0,-1 0,0 1,1 0,-1-1,0 1,-1 0,1 1,0-1,-1 0,0 1,0 0,0-1,0 1,1 3,23 33,-23-37,1 1,-1-1,1 0,0 0,0-1,0 1,1-1,-1 0,0 0,1 0,-1-1,1 1,0-1,0 0,-1-1,1 1,0-1,0 0,0 0,-1 0,1-1,0 0,0 0,-1 0,1 0,0-1,-1 1,1-1,-1-1,0 1,0 0,0-1,0 0,0 0,-1 0,1-1,-1 1,0-1,0 0,0 0,0 0,-1 0,1-1,2-15</inkml:trace>
  <inkml:trace contextRef="#ctx0" brushRef="#br0" timeOffset="22060.01">1185 408,'128'-66,"-119"62,0 1,0-1,0 1,1 1,-1 0,1 0,0 1,0 1,-1-1,1 1,0 1,0 0,-1 0,7 2,-13-1,-1-1,0 0,0 1,0-1,0 1,0 0,0 0,0-1,-1 1,1 0,-1 0,1 1,-1-1,0 0,0 0,0 1,0-1,0 1,-1-1,1 1,-1-1,1 1,-1-1,0 1,0-1,0 1,0-1,-1 1,1-1,-1 1,1-1,-1 1,-1 1,-37 80,-136 160,172-242,1 1,-1 0,1 0,0 0,0 0,0 0,0 0,0 0,1 0,-1 1,1-1,0 1,0-1,0 1,1 0,-1-1,1 1,0 0,0-1,0 1,0 0,1-1,-1 1,1-1,0 1,0-1,1 1,-1-1,1 1,-1-1,1 0,0 0,0 0,1 0,-1 0,3 2,3-3,0 1,1-1,-1-1,1 0,0 0,-1 0,1-1,0-1,-1 1,1-1,0-1,-1 0,1 0,-1 0,0-1,0-1,2 0,2-6,-6-1</inkml:trace>
  <inkml:trace contextRef="#ctx0" brushRef="#br0" timeOffset="22340.032">1722 690,'0'28,"0"6,0-4</inkml:trace>
  <inkml:trace contextRef="#ctx0" brushRef="#br0" timeOffset="22781.607">2117 352,'-6'5,"-15"14,0 0,2 1,1 1,0 1,1 1,2 0,0 1,2 1,0 0,2 0,-1 5,11-23,1-1,-1 1,1-1,1 1,-1-1,1 0,0 1,0-1,1 0,0 0,0 0,1 0,-1 0,1 0,0-1,1 1,-1-1,1 0,0 0,1 0,-1 0,1-1,0 0,0 0,0 0,0-1,1 0,0 0,-1 0,1 0,0-1,1 0,-1 0,0-1,0 0,1 0,-1 0,1-1,-1 0,0 0,1-1,3 0,103-39,-110 38,1 0,-1 0,1-1,-1 1,0-1,1 0,-1 0,-1 0,1 0,0-1,-1 1,0-1,0 1,0-1,0 0,0 0,-1 0,0 0,0 0,0 0,0 0,0 0,-1 0,0-1,0 1,0-4,-1 4,-1 0,1 0,0 0,-1 0,0 1,0-1,0 1,0-1,-1 1,1 0,-1 0,0 0,0 0,0 0,0 0,-1 1,1 0,-1 0,1 0,-1 0,0 0,0 1,0-1,-1 1,-100-18,89 18,-1 1,0 1,0 1,0 1,1 0,0 1,-1 0,0 2,-14 6</inkml:trace>
  <inkml:trace contextRef="#ctx0" brushRef="#br0" timeOffset="24328.497">2315 408,'185'-41,"-92"26,-91 15,1 0,0 1,-1-1,1 0,0 1,-1 0,1 0,-1-1,1 1,-1 1,0-1,1 0,-1 1,0-1,0 1,0-1,0 1,0 0,0 0,-1 0,1 0,0 0,-1 1,0-1,1 0,-1 1,0-1,0 1,-1-1,1 1,0-1,-1 3,3 16,-2-1,-1 1,0-1,-2 1,0-1,-1 0,-1 1,-2 1,-3 27,1 140,4-170,-2-6</inkml:trace>
  <inkml:trace contextRef="#ctx0" brushRef="#br0" timeOffset="24574.759">2372 662,'38'0,"27"0,8-5,-5-1,-8-1,-10 2,-9 2,-10 1</inkml:trace>
  <inkml:trace contextRef="#ctx0" brushRef="#br0" timeOffset="55540.369">3613 436,'0'33,"-5"26,-1 8,0-3,1-8,-4-8,1-7,1-7,-4-4,1-2,2-6</inkml:trace>
  <inkml:trace contextRef="#ctx0" brushRef="#br0" timeOffset="54324.605">3330 465,'0'4,"-4"7,-7 7,-7-1,1 2,-2 3,-3 2,-2 2,-2-4,3 0,2 0,-2 2,0-3,2-1,1 1,-1-3,-2 1,3-4</inkml:trace>
  <inkml:trace contextRef="#ctx0" brushRef="#br0" timeOffset="54571.159">3049 465,'14'28,"10"20,5 1,-2-3,0-8,-6-7,-1-9,-4-3,0-4,-3-1,2-2,-3 2,-2-2</inkml:trace>
  <inkml:trace contextRef="#ctx0" brushRef="#br0" timeOffset="54887.11">3161 379,'-10'24,"-2"18,-1 6,3 0,4-4,6-4,4-4,2-3,-1-3,-2-2,0 4,-1 2,-1 0,4-2,1-1,0-1,-1-6</inkml:trace>
  <inkml:trace contextRef="#ctx0" brushRef="#br0" timeOffset="55866.265">3924 549,'-8'12,"-2"1,0 1,1 0,0 0,2 1,-1 0,2 1,0-1,1 1,1 0,0 1,1-1,1 1,0-1,1 6,1-19,1 0,-1 0,1 0,-1 0,1 0,0 0,0-1,1 1,-1 0,0 0,1-1,0 1,0-1,-1 1,1-1,1 0,-1 0,0 0,1 0,-1 0,1 0,-1-1,1 1,0-1,-1 0,1 0,0 0,0 0,0 0,0-1,0 1,0-1,0 0,0 0,0 0,0 0,0 0,0-1,2 0,114-44,-109 39,0 0,0 0,0-1,-1 0,0 0,0-1,-1-1,0 1,-1-1,0 0,0-1,-1 0,0 0,0-1,-1 1,-1-1,0 0,0 0,0-8,-5 13,-1 0,0 0,-1 0,1 0,-1 0,0 1,-1 0,0-1,1 1,-1 0,-1 1,1-1,-1 1,0 0,0 0,0 0,0 1,-1 0,1 0,-1 0,0 1,0-1,0 2,0-1,0 1,-1-1,1 2,0-1,-1 1,1 0,0 0,-64-3,41 3</inkml:trace>
  <inkml:trace contextRef="#ctx0" brushRef="#br0" timeOffset="59123.754">4262 182,'5'10,"1"7,0 6,-1 4,-1 3,-2 0,-1 0,0 0,-6-6,-2-1,1-5</inkml:trace>
  <inkml:trace contextRef="#ctx0" brushRef="#br0" timeOffset="59586.024">4404 238,'20'-9,"1"1,0 0,0 1,1 1,-1 2,2 0,6 0,-27 4,-1-1,1 0,-1 1,1-1,0 1,0-1,-1 1,1 0,0 0,-1 0,1 0,0 0,0 0,-1 1,1-1,0 0,-1 1,1-1,0 1,-1 0,1 0,-1-1,1 1,-1 0,1 0,-1 0,0 1,1-1,-1 0,0 0,0 1,0-1,0 1,0-1,0 1,-1-1,1 1,0 0,-1-1,1 1,-1 0,0-1,1 1,-1 0,0-1,0 1,0 0,0 0,0-1,-1 1,1 0,0 0,-1-1,0 1,1-1,-1 1,0 0,0-1,1 1,-1-1,-1 1,-56 68,49-62,1-1,0 1,1 1,0 0,0 0,1 0,0 1,1-1,0 1,1 1,0-1,-1 4,6-11,-1 0,1-1,0 1,0 0,1 0,-1 0,0-1,1 1,0 0,-1-1,1 1,0-1,0 0,1 0,-1 0,0 0,1 0,-1 0,1-1,0 1,-1-1,1 0,0 0,0 0,0 0,0 0,0 0,0-1,0 0,0 1,0-1,0 0,0-1,0 1,0 0,0-1,0 0,0 1,0-1,0 0,0-1,1 0,85-38,-64 24</inkml:trace>
  <inkml:trace contextRef="#ctx0" brushRef="#br0" timeOffset="67689.765">1185 1226,'40'-17,"-12"12,1 0,0 2,0 1,0 1,1 2,3 1,33 0,243-1,-166 26,195-27,-112-28,508 28,197 0,-762-26,-145 24</inkml:trace>
  <inkml:trace contextRef="#ctx0" brushRef="#br0" timeOffset="74459.713">1214 182,'-10'3,"-1"0,1 1,0 0,0 1,0 0,1 1,0 0,0 0,0 1,1 0,0 0,0 1,1 0,0 1,1-1,-1 1,2 1,-1-1,1 1,1 0,0 0,-2 5,-8 18,1 1,1 1,2 0,1 0,2 1,2 0,1 0,2 0,1 1,2-1,3 13,-2-35,1-1,1 0,0 0,0 0,2-1,-1 1,2-1,0 0,0-1,1 0,0 0,1-1,1 1,123 124,-120-124</inkml:trace>
  <inkml:trace contextRef="#ctx0" brushRef="#br0" timeOffset="75575.13">4714 154,'7'2,"-1"-1,1 1,0 1,-1-1,0 1,0 0,0 1,0-1,0 1,-1 1,1-1,-1 1,0-1,12 10,-4-4,-1 0,0 0,0 2,-1-1,0 2,-1-1,-1 1,0 1,-1 0,0 0,-1 0,-1 1,0 0,-1 1,0-1,-1 1,-1 0,-1 0,0 0,-1 4,-9 196,1-196,-1-1,0 0,-1 0,-1-1,-1 0,-1 0,0-1,-1-1,-1 0,0-1,-1-1,-1 0,0-1,-1-1,-1 0,0-1,-14 6,-138 70,146-78</inkml:trace>
  <inkml:trace contextRef="#ctx0" brushRef="#br0" timeOffset="76212.031">4968 154,'96'-16,"-94"16,1 0,-1 0,0 1,0-1,0 0,0 1,0-1,0 1,0 0,0-1,0 1,0 0,0 0,0 0,-1 1,1-1,0 0,-1 1,1-1,-1 1,1-1,-1 1,0 0,0 0,1-1,-1 1,-1 0,1 0,0 0,0 0,-1 0,1 0,-1 1,0-1,1 0,-1 0,0 0,0 0,0 0,-1 0,1 1,-1 1,-47 91,49-93,0 0,0 0,1 0,-1 0,0 0,1-1,0 1,-1 0,1 0,0-1,0 0,-1 1,1-1,0 0,1 0,-1 0,0 0,0 0,0 0,1 0,-1-1,0 1,1-1,-1 0,0 0,2 0,8 3,75 35,-85-37,1 1,-1 0,0 0,0 0,0 0,0 0,0 0,-1 0,1 0,-1 1,1-1,-1 1,0-1,0 1,0 0,0-1,0 1,-1 0,1-1,-1 1,0 0,0 0,0 0,0-1,0 1,-1 0,1 0,-1 0,0-1,1 1,-1 0,-1 0,-3 4,-1 1,1-1,-2-1,1 1,-1-1,0 0,0-1,0 0,-1 0,0 0,0-1,0 0,0-1,-1 0,1 0,-7 1,-11 3</inkml:trace>
  <inkml:trace contextRef="#ctx0" brushRef="#br0" timeOffset="79565.066">1468 1509,'-8'-3,"0"1,0 0,0 0,0 1,-1 0,1 0,0 1,-1 0,1 1,0-1,-1 2,1-1,0 1,0 0,0 1,0 0,1 0,-1 1,1 0,0 0,0 1,0 0,0 0,1 1,0-1,-1 3,-3 4,1 0,1 1,1 0,0 1,0 0,1 0,1 0,0 0,1 1,1 0,0 0,1 0,1 0,0 0,1 0,1 3,2 198,-2-209,0-1,0 0,0 0,1 0,0 1,0-1,0-1,1 1,0 0,0-1,0 1,1-1,0 0,0 0,0 0,1-1,-1 0,1 0,0 0,0 0,1-1,-1 1,1-1,0-1,-1 1,1-1,0 0,1 0,-1-1,0 0,0 0,1-1,-1 1,0-1,1 0,-1-1,0 0,1 0,-1 0,0-1,4-1,-3 1,-1 0,0 0,0 0,-1-1,1 0,0 0,-1 0,0-1,1 0,-1 0,-1 0,1-1,-1 1,0-1,0 0,0-1,-1 1,1-1,-1 1,-1-1,1 0,-1 0,0 0,0 0,-1 0,0-1,0 1,0 0,-1-1,0 1,0-1,-4 3,0 0,0 0,-1 1,1-1,-1 1,0 0,0 0,0 0,0 1,0 0,-1 0,1 0,-1 1,1-1,-1 1,0 1,0-1,1 1,-1 0,0 0,1 1,-1-1,0 2,1-1,-1 0,1 1,-1 0,-13 3,0 0,1 1,0 1,0 1,1 1,0 0,1 1,0 1,-8 6,6-4</inkml:trace>
  <inkml:trace contextRef="#ctx0" brushRef="#br0" timeOffset="79860.99">1863 1988,'-15'14,"-4"10,6 1,5-9,8-7,5-5</inkml:trace>
  <inkml:trace contextRef="#ctx0" brushRef="#br0" timeOffset="80192.134">2202 1621,'-29'40,"1"1,3 2,1 0,2 2,2 0,-6 23,24-62,0-1,0 0,0 0,0 1,1-1,0 1,0-1,0 1,1 0,0-1,0 1,1 0,-1-1,1 1,0-1,1 1,-1-1,1 1,0-1,0 0,1 0,0 0,0 0,0-1,0 1,1-1,-1 1,1-1,1-1,-1 1,0 0,1-1,3 2,-1-2,-1 0,1 0,0-1,0 0,0 0,0-1,0 0,0 0,0-1,1 0,-1 0,0 0,0-1,0 0,0-1,0 0,0 0,0 0,0-1,-1 0,1 0,-1 0,0-1,0 0,0-1,-1 1,1-1,-1 0,0 0,-1-1,1 1,-1-1,0 0,0 0,-1-1,0 1,0-1,0 0,-1 1,0-1,0 0,0-6,-2 10,0-1,0 1,0 0,-1-1,1 1,-1 0,0 0,0-1,0 1,0 0,0 0,-1 0,1 0,-1 0,0 0,0 1,0-1,0 1,-1-1,1 1,-1 0,1 0,-1 0,0 0,1 0,-1 0,0 1,0 0,-1-1,1 1,0 0,0 1,-1-1,1 0,-1 1,-117 2,93 5</inkml:trace>
  <inkml:trace contextRef="#ctx0" brushRef="#br0" timeOffset="80730.21">2540 1621,'259'-50,"-257"49,0 0,0 0,1 1,-1-1,0 0,1 1,-1 0,0 0,1 0,-1 0,0 0,1 0,-1 0,0 1,0-1,1 1,-1 0,0 0,0 0,0 0,0 0,0 0,0 0,0 1,0-1,0 1,-1-1,1 1,0 0,-1 0,0-1,1 1,-1 0,0 0,0 0,0 1,0-1,0 0,-1 0,1 0,-1 1,1-1,-1 0,0 2,-41 109,32-90,-3 7,1-1,1 2,2-1,0 1,-1 25,-19 113,22-145,-2-6</inkml:trace>
  <inkml:trace contextRef="#ctx0" brushRef="#br0" timeOffset="80977.119">2512 1904,'39'0,"31"-5,9-1,0 0,-7-4,-13 0,-10 2,-10 1,-10 3</inkml:trace>
  <inkml:trace contextRef="#ctx0" brushRef="#br0" timeOffset="83929.676">3444 1706,'0'-5,"0"4,0 6,0 7,-5 7,-2 4,-4 4,0 2,-3 0,0 1,-1-6,1-1,-2-5,3-1,-2-3,1 1,-1-2,2-3</inkml:trace>
  <inkml:trace contextRef="#ctx0" brushRef="#br0" timeOffset="84243.157">3104 1904,'20'0,"20"9,8 4,1 4,-3-1,-9 2,-7-3,-3 2,-1 2,-1-6,-4-7</inkml:trace>
  <inkml:trace contextRef="#ctx0" brushRef="#br0" timeOffset="84649.144">3246 1677,'5'44,"6"27,2 8,-2-5,-3-11,-2-10,-3-11,-1-6,-2-6,0-2,0-2,4 0,2-5</inkml:trace>
  <inkml:trace contextRef="#ctx0" brushRef="#br0" timeOffset="85164.415">3670 1790,'-5'39,"-2"26,1 8,1-4,2-9,0-10,2-9,6-11,1-6,0-7</inkml:trace>
  <inkml:trace contextRef="#ctx0" brushRef="#br0" timeOffset="85497.192">3867 1876,'-5'21,"-1"-6,2 0,0 0,0 0,2 1,0-1,0 1,2-1,0 1,1 0,0-1,1 1,1-1,2 6,-4-19,0 1,0-1,0 0,0 1,0-1,0 0,1 0,-1 0,1 0,0 0,-1 0,1 0,0-1,0 1,0-1,0 1,1-1,-1 0,0 0,0 0,1 0,-1 0,1 0,-1-1,1 1,-1-1,1 0,-1 0,1 0,-1 0,1 0,-1 0,1-1,2 0,71-48,-64 35,-1-1,-1 0,0-1,-1 0,-1 0,-1-1,4-12,-9 25,-1 0,0 0,0 0,0-1,0 1,-1 0,0-1,0 1,0 0,0-1,-1 1,1 0,-1-1,0 1,-1 0,1 0,-1 0,0 0,0 0,0 0,0 1,0-1,-1 1,0-1,0 1,0 0,0 0,0 0,-1 1,1-1,-1 1,0 0,1-1,-1 2,0-1,0 0,-1 1,1 0,0 0,0 0,-1 1,1-1,0 1,-1 0,1 0,0 0,-3 1,-12 1</inkml:trace>
  <inkml:trace contextRef="#ctx0" brushRef="#br0" timeOffset="90032.237">3867 1650,'5'-5,"6"-2,6 1,5 1,4 1,2 2,1 1,-5 1</inkml:trace>
  <inkml:trace contextRef="#ctx0" brushRef="#br0" timeOffset="90380.364">4177 1480,'5'5,"1"6,0 6,-1 6,-1 2,-2 3,-1 1,-1 0,0 1,0-1,0 0,0-5</inkml:trace>
  <inkml:trace contextRef="#ctx0" brushRef="#br0" timeOffset="90712.32">4431 1452,'-4'5,"-3"6,1 6,6 1,3 1,1 3,0 1,-1 3,-1 2,-1 0,-5-4,-2-2,0-4</inkml:trace>
  <inkml:trace contextRef="#ctx0" brushRef="#br0" timeOffset="93354.115">4347 1226,'453'0,"-227"-28,-162 28,86-11,58-18,-9-6,83 14,-102-14,-34 12,63-4,-39-8,-146 30</inkml:trace>
  <inkml:trace contextRef="#ctx0" brushRef="#br0" timeOffset="94013.689">4911 1706,'1'0,"-1"-1,1 0,-1 1,0-1,1 1,-1-1,1 1,0-1,-1 1,1 0,-1-1,1 1,0 0,-1-1,1 1,0 0,-1 0,1 0,0 0,-1-1,1 1,0 0,0 0,-1 0,1 0,0 1,-1-1,1 0,0 0,0 0,-1 0,1 1,-1-1,1 0,0 1,-1-1,1 1,-1-1,1 0,0 1,-1-1,1 1,-1-1,0 1,1 0,-1-1,1 1,-1-1,0 1,0 0,1-1,-1 1,0 0,0 0,0-1,0 1,1 0,-1-1,0 1,0 0,-1-1,1 1,0 0,0 0,0 0,-15 47,5-32,0-1,-1 0,-1-1,0 0,0-1,-2 0,0-1,0-1,-1 0,-1-1,-10 10,-49 25,51-37</inkml:trace>
  <inkml:trace contextRef="#ctx0" brushRef="#br0" timeOffset="94286.667">4572 1904,'19'-10,"12"-3,4 1,2 7,-1 5,-1 1,-3 2,-1 0,-2-1,0 4,-1 1,0 0,0-2,-5-6,-6-8,-11-3,-11 2,-5 1</inkml:trace>
  <inkml:trace contextRef="#ctx0" brushRef="#br0" timeOffset="94535.979">4855 1564,'0'44,"0"28,0 6,0-4,0-11,0-10,0-11,0-6,0-6,0-2,0-2,4 0,3-4</inkml:trace>
  <inkml:trace contextRef="#ctx0" brushRef="#br0" timeOffset="95049.009">5362 1593,'0'19,"0"21,0 9,0 0,0-3,0-5,0-4,0-4,0-3,0-1,0-2,0 1,0-6</inkml:trace>
  <inkml:trace contextRef="#ctx0" brushRef="#br0" timeOffset="95301.901">5673 1931,'-5'19,"-1"7</inkml:trace>
  <inkml:trace contextRef="#ctx0" brushRef="#br0" timeOffset="99064.362">5956 1621,'0'0</inkml:trace>
  <inkml:trace contextRef="#ctx0" brushRef="#br0" timeOffset="103233.235">6237 1537,'-9'-3,"-1"1,0 1,1-1,-1 2,0-1,0 1,0 1,1 0,-1 0,0 1,1 0,-1 1,1 0,0 1,0 0,0 0,0 0,1 1,-1 1,1 0,1 0,-1 0,1 1,0 0,1 0,0 1,0 0,-1 2,1-2,0 0,1 0,0 0,1 1,0-1,0 1,1 1,0-1,0 0,1 1,1-1,-1 1,2-1,-1 1,1 0,1 6,0-14,-1 0,1 1,-1-1,1 0,0 0,0 0,0 1,0-1,0 0,1-1,-1 1,0 0,1 0,0 0,-1-1,1 1,0-1,0 0,0 1,0-1,0 0,0 0,0 0,0 0,0 0,1-1,-1 1,0-1,0 1,1-1,-1 0,0 0,1 0,-1 0,0-1,1 1,-1 0,0-1,0 0,3 0,90-47,-79 38,161-98,-132 66,-48 76,-30 123,-1-2,11-38,22-116,1 0,-1 0,0 0,0 0,1 0,-1 0,0 0,1 0,-1 0,1 0,0 0,-1 0,1 0,0 0,0 1,-1-1,1 0,0 0,0 0,0 0,0 1,1-1,-1 0,0 0,0 0,1 0,-1 0,1 0,-1 0,1 1,-1-1,1-1,0 1,-1 0,1 0,0 0,0 0,0 0,-1-1,1 1,0 0,0-1,0 1,0 0,0-1,1 0,-1 1,0-1,0 0,0 1,0-1,0 0,1 0,-1 0,15-6</inkml:trace>
  <inkml:trace contextRef="#ctx0" brushRef="#br0" timeOffset="103968.468">6801 1593,'2'-1,"-1"-1,1 1,-1-1,1 1,-1-1,0 1,0-1,0 0,0 0,0 1,0-1,-1 0,1 0,-1 0,1 0,-1 0,0 0,1 0,-1 0,0 0,0 0,-1 0,1 0,0 0,-1 0,1 0,-1 0,1 0,-1 0,0 0,0 0,0 1,0-1,0 0,-1 1,1-1,0 1,-1-1,1 1,-1 0,1-1,-1 1,0 0,1 0,-1 0,0 0,0 1,0-1,0 0,0 1,0-1,0 1,-1 0,-7-1,-1 0,1 1,0 0,0 1,0 0,0 1,0 0,0 1,0 0,1 0,-1 1,1 0,0 1,0 0,0 1,1-1,0 2,0-1,0 1,1 0,0 1,0-1,1 1,0 1,1-1,0 1,0 0,0 0,2 1,-1-1,1 1,0 0,-1 9,4-15,0-1,0 1,0 0,1-1,-1 1,1-1,0 1,0-1,0 0,0 1,1-1,-1 0,1 0,0 0,0 0,0 0,0 0,1 0,-1-1,1 1,-1-1,1 0,0 1,0-1,0-1,0 1,0 0,1-1,-1 0,0 1,1-1,-1-1,1 1,-1 0,1-1,0 0,3 0,5 1,0 0,0-2,0 1,0-2,0 1,0-2,0 1,-1-2,1 1,-1-2,1 0,3-2,0 0,-1-1,0-1,0-1,-1 0,0 0,-1-1,0-1,0 0,-2-1,1 0,7-14,-21 20,-10 22,-16 134,-5 62,6-69,24-96,9-34</inkml:trace>
  <inkml:trace contextRef="#ctx0" brushRef="#br0" timeOffset="104970.23">7508 1650,'-57'50,"20"-15,-1-2,-2-2,0-1,-3-2,-5 1,-14-13,60-16,1 0,0 0,-1 0,1 0,-1-1,1 1,0 0,0-1,-1 1,1-1,0 1,0-1,-1 0,1 1,0-1,0 0,0 0,0 0,0 0,0 0,0 0,0 0,1 0,-1 0,0 0,1-1,-1 1,0 0,1 0,0-1,-1 1,1 0,0-1,-1 1,1 0,0-1,0 1,0-1,1 1,-1 0,0-1,0 1,1 0,-1-1,1-2,0-1,0 0,1 1,-1-1,1 1,0 0,1 0,-1-1,1 1,-1 1,1-1,0 0,1 1,-1-1,0 1,1 0,0 0,0 1,0-1,0 1,0 0,1 0,-1 0,0 0,1 1,0 0,-1 0,1 0,0 0,-1 1,1 0,0 0,0 0,-1 1,1-1,0 1,-1 0,1 1,-1-1,1 1,-1-1,1 2,-1-1,3 2,176 133,-181-136,54 17,-55-18,0 0,0 1,0-1,-1 0,1 0,0 0,0 0,0 0,0 0,0 0,-1 0,1 0,0 0,0-1,0 1,0 0,-1 0,1-1,0 1,0-1,0 1,-1-1,1 1,0-1,-1 1,1-1,0 1,-1-1,1 0,-1 0,1 1,-1-1,0 0,1 0,-1 1,0-1,1 0,-1 0,0 0,0 0,0 1,1-1,-1 0,0 0,0 0,0 0,-1 0,1 1,0-1,0 0,0 0,-1 0,1 0,0 1,-1-1,1 0,-1 0,1 1,-1-1,1 0,-1 0,-80-174,24-7,57 180,0 1,0 0,0 0,0 0,-1 0,1 0,0 0,-1 0,1 0,-1 0,1 1,-1-1,0 0,1 0,-1 0,0 0,1 1,-1-1,0 0,0 1,0-1,0 1,1-1,-1 1,0-1,0 1,0-1,0 1,0 0,0 0,0-1,0 1,0 0,-1 0,1 0,0 0,0 0,0 0,0 1,0-1,0 0,0 0,0 1,0-1,0 1,0-1,0 1,1-1,-1 1,0 0,0-1,0 1,1 0,-1-1,0 1,1 0,-1 0,0 0,1 0,-1 0,1 0,0 0,-1 0,1 0,0 0,-1 0,-4 14,0-1,1 1,1 0,0 0,1 0,1 0,0 0,1 0,1 1,1 9,0 14,-30 302,34-235,0-88</inkml:trace>
  <inkml:trace contextRef="#ctx0" brushRef="#br0" timeOffset="114758.282">988 12,'-14'-2,"-142"-8,149 10,0 0,1 1,-1 0,0 0,1 1,-1 0,1 0,0 0,0 1,-1 0,2 0,-1 0,0 1,1 0,-1 0,1 0,1 1,-1 0,0 0,1 0,-2 3,2 2,0 0,1 0,0 1,0-1,1 1,0 0,1-1,1 1,0 0,0 0,1 1,-5 61,-22 192,20-207,3 0,2 0,3 0,2 0,9 41,14 74,-7 1,-7 14,0 149,-45-55,26-237,1 1,3 0,2 1,3 22,9-5,-9-55,-1 1,0-1,0 1,-1 0,0 0,-1-1,0 1,0 0,-1 0,-1 0,0 4,-26 60,29-72,0 0,1 0,0-1,-1 1,1 0,0-1,0 1,0-1,-1 1,2-1,-1 0,0 0,0 0,0 0,0 0,1-1,-1 1,0-1,1 1,-1-1,1 0,-1 0,0 0,1 0,-1 0,1-1,-1 1,1-1,201-52,-10 2,-167 45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0:44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1496,'-4'6,"0"0,1 1,1 0,-1-1,1 1,0 0,0 0,1 1,0-1,0 0,1 0,0 1,0-1,1 0,0 0,0 1,0-1,1 0,0 0,1 0,0-1,0 1,1 2,-2-7,0-1,0 1,0-1,0 0,0 0,0 0,0 0,0 0,1 0,-1 0,0-1,0 1,1-1,-1 1,0-1,1 0,-1 0,1 0,-1 0,0-1,1 1,-1-1,0 1,0-1,1 0,-1 0,0 0,0 0,0 0,0 0,0-1,1 0,54-57,-56 55,0 1,-1-1,1 0,0 0,-1 0,0 0,0 0,0 0,-1 0,1 0,-1 0,0 1,0-1,0 0,0 0,-1 1,0-1,0 1,0-1,0 1,0 0,0 0,-1 0,0 0,1 0,-1 1,0-1,-1 1,1-1,0 1,-1 0,1 1,-1-1,1 1,-1-1,0 1,0 0,0 0,1 1,-1-1,0 1,0 0,0 0,0 0,0 0,0 1,0 0,0 0,1 0,-1 0,-1 1,-21 3</inkml:trace>
  <inkml:trace contextRef="#ctx0" brushRef="#br0" timeOffset="5523.611">336 480,'373'0,"-370"-1,0 1,0-1,-1 1,1 0,0 0,0 0,0 0,0 0,-1 1,1-1,0 1,0 0,-1 0,1 0,0 0,-1 0,1 0,-1 1,0-1,1 1,-1 0,0 0,0 0,0 0,0 0,0 0,-1 0,1 1,-1-1,1 0,-1 1,0 0,0-1,0 1,0 0,0-1,-1 1,1 2,-27 116,5-50,13-7,2 0,3 1,5 64,0-38,-1 827,28-632,-30-214,-38-99,23 21,-1 1,1 1,-1 0,0 1,0 1,0 1,0 0,0 1,0 1,0 0,-2 2,-192 28,187-31</inkml:trace>
  <inkml:trace contextRef="#ctx0" brushRef="#br0" timeOffset="6988.086">1099 0,'2'1,"-1"1,1-1,0 1,0-1,-1 1,1 0,-1 0,1 0,-1-1,0 1,1 1,-1-1,0 0,-1 0,1 0,0 0,-1 1,1-1,-1 0,1 1,-1-1,0 0,0 1,0-1,-1 1,2 0,1 303,-3-288,-1 1,0-1,-2-1,0 1,-1 0,-1-1,0 0,-1-1,-1 1,-1-1,0-1,-4 5,-1-2</inkml:trace>
  <inkml:trace contextRef="#ctx0" brushRef="#br0" timeOffset="7242.29">1521 113,'-34'38,"-20"32,-6 9,7-4,8-10,12-11,6-16,8-8,8-5,-1-7,4-1,1-5</inkml:trace>
  <inkml:trace contextRef="#ctx0" brushRef="#br0" timeOffset="7723.781">1296 705,'75'-22,"91"-12,-166 34,1 0,-1 0,1 0,0 0,-1 0,1 0,-1 0,1 0,-1 0,1 0,-1 0,1 0,-1 0,1 1,-1-1,1 0,-1 0,1 0,-1 1,0-1,1 0,-1 1,1-1,-1 0,0 1,1-1,-1 1,0-1,1 0,-1 1,0-1,0 1,0-1,1 1,-1-1,0 1,0-1,0 1,0-1,0 1,0-1,0 1,0-1,0 1,0-1,0 1,0-1,0 1,0-1,0 1,-1-1,1 1,0-1,0 1,-1-1,1 1,0-1,-1 1,1-1,0 0,-1 1,1-1,0 0,-1 1,1-1,-1 0,-31 36,25-28,-6 4,0 1,1 1,1 0,0 1,1 0,0 0,1 1,1 1,1-1,0 1,1 0,-3 18,9-32,0-1,0 1,0-1,0 1,1-1,-1 1,1-1,0 1,0-1,-1 0,2 1,-1-1,0 0,0 0,1 0,-1 0,1 0,0 0,-1 0,1 0,0-1,0 1,0-1,0 0,1 1,-1-1,0 0,0 0,1 0,-1 0,1-1,-1 1,1-1,-1 1,1-1,-1 0,1 0,1 0,99-14,37-54,-122 54</inkml:trace>
  <inkml:trace contextRef="#ctx0" brushRef="#br0" timeOffset="10575.511">1183 1355,'-1'-2,"0"0,-1 1,1-1,0 0,-1 1,1 0,-1-1,1 1,-1 0,0 0,1 0,-1 0,0 0,0 0,0 0,0 0,0 1,0-1,0 1,0 0,0 0,0-1,0 1,0 0,0 1,0-1,0 0,0 1,0-1,-1 1,-2-1,1 0,0 0,-1 1,1-1,0 1,-1 0,1 0,0 1,0-1,0 1,0 0,0 0,0 0,1 1,-1-1,1 1,-1 0,1 0,0 0,0 1,1-1,-1 0,1 1,-1 0,1 0,0 0,0 0,1 0,-1 0,1 0,0 0,0 1,1-1,-1 0,1 1,0-1,0 0,0 1,1-1,-1 1,1-1,0 0,0 0,57 71,-52-70,1 1,-1 0,-1 0,1 0,-1 1,0 0,-1 0,0 0,0 0,0 1,-1 0,0 0,0 0,-1 1,-2-5,0 0,-1-1,1 1,-1-1,0 1,0-1,0 1,0-1,-1 1,1-1,-1 0,0 0,0 0,0 0,0 0,-1 0,1 0,-1-1,0 1,0-1,1 0,-2 0,1 0,0 0,0 0,0-1,-1 0,0 1,-104 22,42-39,47 10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1:59.0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0 256,'2'-11,"-1"0,1 0,0 0,1 1,1-1,0 1,0 0,0 0,2 0,-1 1,1 0,0 0,1 0,0 1,1 0,-1 0,2 1,-1 0,1 0,0 1,0 0,1 1,-1 0,1 0,0 1,1 0,-1 1,4 0,197-7,834-8,-794 19,452 27,-691-28,-7-1,0 1,0-1,0 1,0 0,0 0,0 1,0 0,0 0,0 0,-1 0,1 0,0 1,-1 0,1 0,-1 1,1-1,-1 1,0 0,0 0,-1 0,4 4,9 14,-3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0.3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0 227,'60'-16,"1"2,0 3,1 3,-1 2,2 3,53 4,285-30,-182 7,459-12,446 36,-782-32,-290 31,109-12,11-5,-79 14,133-25,-195 26,131 6,-78 51,-71-44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08.4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423 0,'2'1,"-1"0,1 0,-1 0,0 1,1-1,-1 0,0 1,0-1,0 1,0-1,0 1,0 0,-1-1,1 1,-1 0,1-1,-1 1,1 0,-1 0,0-1,0 1,0 0,0 0,0 0,0-1,0 1,-1 0,1 0,-1-1,1 1,-1 0,0-1,0 1,0 0,0-1,0 6,-2 12,2 0,0 0,1-1,1 1,0 0,2-1,3 13,7 196,42-1,-43-68,6 49,-6-142,-2 41,-35 120,-2-56,27 309,-17-355,-6 5,14-75,2 1,3-1,2 1,5 47,-1 3,-2 346,-27-281,27 253,4-378,2-33</inkml:trace>
  <inkml:trace contextRef="#ctx0" brushRef="#br0" timeOffset="1532.794">1637 396,'0'904,"28"-734,-26-146,-1 0,-1 0,-1 0,-1-1,-1 1,-5 19,1-9,2 0,1 1,1-1,2 1,2 0,1 7,-2 115,-28 12,16-27,4-88,2 1,3 0,3 52,1-68,-29 158,44-72,-10-88,-1 1,-1 0,-2 0,-2 0,-3 18,1 26,2 393,0-475</inkml:trace>
  <inkml:trace contextRef="#ctx0" brushRef="#br0" timeOffset="2846.077">0 3613,'344'-63,"172"-2,136-1,-136 32,-338 36,-150 7,-28-10,0 1,-1 0,1 0,0 0,-1 0,1 0,0 0,-1 0,1 0,0 0,-1 0,1 0,0 1,-1-1,1 0,0 0,0 0,-1 0,1 0,0 1,-1-1,1 0,0 0,0 1,-1-1,1 0,0 0,0 1,0-1,-1 0,1 0,0 1,0-1,0 0,0 1,0-1,0 0,-1 1,1-1,0 0,0 1,0-1,0 0,0 1,0-1,1 0,-1 1,0-1,0 0,0 1,0-1,0 0,0 1,0-1,1 0,-1 1,0-1,0 0,0 0,1 1,-1-1,0 0,-19 4,-1-2</inkml:trace>
  <inkml:trace contextRef="#ctx0" brushRef="#br0" timeOffset="3131.08">2032 3105,'-38'29,"-37"33,-16 11,4 3,7-7,7-6,6-8,6-4,7-6,9-6,7-5,5-3,4-2,6-2,8-4</inkml:trace>
  <inkml:trace contextRef="#ctx0" brushRef="#br0" timeOffset="3598.648">705 3246,'-38'33,"-28"26,-6 8,3-3,10-8,4-8,7-8,7-1,1-2,7-2,4-4,8-5</inkml:trace>
  <inkml:trace contextRef="#ctx0" brushRef="#br0" timeOffset="4498.33">564 4460,'-33'13,"0"2,1 1,1 1,0 2,1 1,2 2,0 0,1 2,-19 23,42-45,0 1,1 0,-1 0,1 0,0 0,0 1,0 0,0-1,0 1,1 0,0 0,0 0,0 1,0-1,1 0,0 1,-1-1,2 1,-1-1,0 1,1 0,0-1,0 1,0-1,1 1,0 0,0-1,0 1,0-1,1 0,-1 1,1-1,0 0,0 0,1 0,-1 0,1 0,3 2,4-1,1-1,0 0,0-1,1-1,-1 0,1 0,-1-1,1 0,-1-1,1-1,0 1,-1-2,1 0,-1 0,0-1,0 0,0-1,0-1,0 1,-1-2,0 1,8-7,16-10,-1-1,-1-2,-1-1,-1-1,-2-2,0-1,-2-1,-2-2,-1 0,-1-1,-1-4,-8 20,-2-2,-1 0,0 0,-2 0,0-1,-1-1,-1 1,-1-1,-1 0,-1 0,-1 0,-1-9,-1 27,0-1,0 1,0 0,-1-1,0 1,0 0,0-1,0 1,-1 0,0 0,1 0,-1 0,-1 1,1-1,-1 0,1 1,-1 0,0-1,0 1,0 1,-1-1,1 0,-1 1,0-1,1 1,-1 0,0 0,0 1,0-1,-1 1,1 0,0 0,0 0,-1 1,1-1,0 1,-1 0,1 1,-1-1,1 1,0-1,0 1,-1 1,1-1,0 0,-1 2,-6 4,-1 1,1 0,1 0,0 2,0-1,1 1,0 0,1 1,0 0,0 1,2-1,-1 1,1 1,1-1,0 1,1 0,1 0,-1 0,2 1,0-1,1 1,0-1,1 1,1 0,0-1,1 6,3 2,0 0,1-1,2 0,0 0,1-1,0 0,2 0,0-1,2-1,-1 0,2 0,0-1,1-1,1-1,0 0,16 10,111 81,-138-98</inkml:trace>
  <inkml:trace contextRef="#ctx0" brushRef="#br0" timeOffset="6304.635">1072 4741,'0'10,"0"12,0 8,0 3,0 1,0 0,0-2,0-1,0-1,0-1,0 0,0-1,0-5</inkml:trace>
  <inkml:trace contextRef="#ctx0" brushRef="#br0" timeOffset="6654.242">1157 4685,'19'-6,"0"1,0 1,0 1,1 0,-1 1,1 2,-1 0,1 1,-1 0,7 3,-23-3,1-1,-1 1,0 0,1 0,-1 0,0 1,0-1,0 1,0 0,0 0,0 0,0 0,-1 0,1 0,-1 1,1 0,-1-1,0 1,0 0,0 0,-1 0,1 0,-1 0,1 0,-1 1,0-1,0 0,-1 1,1-1,-1 1,1-1,-1 1,0-1,-1 1,1-1,-1 1,1-1,-1 0,0 1,0-1,0 0,-1 0,1 1,-1-1,0 0,-1 1,-1 4,0-1,-1 1,0-1,0 0,-1 0,0-1,0 1,-1-1,1-1,-1 1,-1-1,1-1,-1 1,0-1,0 0,0-1,0 0,-1 0,1-1,-1 0,1-1,-1 0,0 0,0 0,0-1,1-1,-1 0,0 0,0 0,1-1,-2-1,-9-10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0.1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96 230,'9'-3,"-1"0,1 1,-1 0,1 1,0 0,0 0,0 1,-1 0,1 0,0 1,3 1,53-1,768-96,58 11,-448 55,-268 20,-174 8,-1 1,1-1,0 1,0 0,0-1,0 1,0 0,0 0,0 0,0 0,0 0,0 0,0 0,0 0,0 0,0 1,0-1,0 0,0 0,0 1,-1-1,1 1,0-1,0 1,0-1,0 1,-1-1,1 1,0 0,-1 0,1-1,0 1,-1 0,1 0,-1 0,1-1,-1 1,0 0,1 0,-1 0,0 0,0 0,1 0,-1 0,0 0,0 0,0 0,0 0,0 0,0 0,-1 0,1 0,0 0,0 0,-1 0,-11 7,0-1,-1 0,1-1,-2 0,1-1,-1 0,1-1,-1-1,0 0,-9 0,-3 2,-263 48,-94-2,-1014 76,1341-121,13-1,-1-1,1-2,0-2,-1-2,-32-5,34-11,42 17,0 0,-1 0,1 1,0-1,0 0,0 0,-1 1,1-1,0 0,0 0,0 0,0 1,1-1,-1 0,0 0,0 0,0 1,1-1,-1 0,0 0,1 1,-1-1,1 0,-1 1,1-1,-1 0,1 1,-1-1,1 1,-1-1,1 1,0-1,-1 1,1-1,0 1,-1 0,1-1,0 1,0 0,0 0,-1 0,1-1,0 1,0 0,0 0,-1 0,1 0,0 0,0 1,0-1,55-17,1 3,1 2,53-4,-57 9,88-13,2 6,-1 7,74 7,-136 6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5.58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1 224,'326'-41,"671"-87,-437 76,-534 49,97 5,-122 1,0-1,0 1,-1 0,1-1,-1 1,1-1,-1 1,0 0,0-1,0 1,0 0,-1-1,1 1,-1 0,0-1,1 1,-1-1,0 1,0-1,-1 1,1-1,-1 0,1 0,-1 0,1 1,-1-2,0 1,0 0,-1 1,-10 13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36.97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0 125,'313'7,"-206"-10,597-28,-29 3,156-2,-493 31,-144-28,60 25,-197-9,-51 12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2:47.9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4097 1,'-11'126,"3"-82,2 0,2 0,1 0,3 1,3 25,-1 22,25 106,1-29,2 29,-32 28,-25-29,27 453,25-481,8 56,-34 255,29-254,-45 0,4-1,-3-168,11-50</inkml:trace>
  <inkml:trace contextRef="#ctx0" brushRef="#br0" timeOffset="7385.098">6 3473,'-1'0,"1"0,-1 1,1-1,0 0,-1 1,1-1,0 1,0-1,-1 1,1-1,0 1,0-1,-1 1,1-1,0 1,0-1,0 1,0-1,0 1,0-1,0 1,0-1,0 1,0 0,0-1,0 1,1-1,-1 1,0-1,0 1,1-1,-1 1,0-1,0 0,1 1,-1-1,0 1,1-1,-1 0,1 1,-1-1,0 0,1 1,-1-1,1 0,-1 0,1 1,-1-1,1 0,-1 0,1 0,-1 0,1 0,0 0,-1 1,1-1,-1-1,1 1,-1 0,1 0,-1 0,1 0,-1 0,1 0,0-1,39 3,-16-6,21-4,0 2,0 2,1 2,35 4,11 8,81-38,-71 34,-45 4,395-8,1667-2,-1613 28,-203-45,-73 3,-2-13,-126 27,-101 0,-12 1</inkml:trace>
  <inkml:trace contextRef="#ctx0" brushRef="#br0" timeOffset="7840.8">4917 3106,'-117'90,"-3"-5,-3-6,-31 10,-290 134,375-192,1 3,3 4,0 2,-52 43,115-81,-1-1,1 1,0 0,-1 0,1 0,0 0,0 0,1 0,-1 0,0 1,1-1,-1 1,1-1,0 1,-1 0,1-1,1 1,-1 0,0 0,1 0,-1-1,1 1,0 0,0 0,0 0,5 1</inkml:trace>
  <inkml:trace contextRef="#ctx0" brushRef="#br0" timeOffset="9186.438">1811 4178,'-13'-2,"-1"0,0 2,0 0,0 0,1 1,-1 1,0 0,1 1,-1 1,1 0,0 1,0 0,1 1,-1 0,-1 2,-8 7,0 0,0 1,2 1,0 1,1 1,1 1,0 1,2 0,0 1,2 0,-6 13,18-33,-1 1,0-1,1 1,0 0,0 0,0 0,0 0,0 0,0 0,1 0,-1 0,1 1,0-1,0 1,0-1,1 1,-1-1,1 1,0-1,0 1,0-1,1 1,-1 0,1-1,-1 1,1-1,0 0,1 1,-1-1,1 0,-1 0,1 0,0 0,0 0,0 0,1 0,-1 0,1-1,-1 0,1 1,0-1,0 0,0 0,0 0,3 1,5-2,0 1,0-2,0 1,0-2,1 1,-1-1,0-1,0 0,-1-1,1 0,0-1,-1 0,0 0,0-1,0 0,-1-1,9-6,141-129,-112 92,-3-3,-2-2,25-41,-54 73,-1 0,0 0,-2-1,0-1,-2 0,0 0,-2 0,-1-1,-1 0,-1 0,0-17,-2 38,-1-1,1 0,-1 0,0 1,0-1,-1 0,1 0,-1 1,0-1,-1 1,1-1,-1 1,0-1,0 1,0 0,0 0,-1 0,1 0,-1 0,0 0,-1 1,1 0,-1-1,1 1,-1 0,0 1,0-1,0 1,0 0,-1 0,1 0,0 0,-1 1,0 0,1 0,-1 0,0 0,1 1,-1 0,0 0,0 0,1 0,-1 1,0 0,1 0,-1 0,-2 2,-10 7,1 1,1 0,0 2,0-1,2 2,-1 0,2 1,0 0,1 1,0 0,1 0,1 1,1 1,0 0,1 0,1 0,0 3,1-5,0 1,1-1,1 1,0 0,1 0,1 0,0 0,2 0,0 0,1 0,0 0,1-1,2 1,-1-1,2 1,0-1,1-1,0 0,1 0,1 0,1-1,0 0,0-1,2 0,-1 0,2-2,8 8,3-1,0-1,1-2,1 0,0-1,1-2,1-1,23 7,-32-19,-21-5</inkml:trace>
  <inkml:trace contextRef="#ctx0" brushRef="#br0" timeOffset="10355.663">2376 4347,'-122'255,"98"-209,-2-2,-2-1,-2-1,-24 25,196-271,120-135,-262 338,0 0,1 0,-1 1,1-1,-1 0,1 0,0 1,-1-1,1 1,0-1,-1 1,1-1,0 1,0-1,-1 1,1-1,0 1,0 0,0 0,0-1,0 1,-1 0,1 0,0 0,0 0,0 0,0 0,0 0,0 0,0 0,-1 1,1-1,0 0,0 1,0-1,0 0,-1 1,1-1,0 1,0-1,-1 1,1-1,0 1,-1 0,1-1,-1 1,1 0,-1-1,1 1,-1 1,22 46,-19-41,93 296,-69-229,-28-73,0-1,0 1,0 0,0 0,0-1,0 1,0-1,0 1,0-1,0 0,-1 1,1-1,0 0,0 0,0 0,-1 1,1-1,0-1,0 1,0 0,-1 0,1 0,0-1,0 1,0 0,0-1,0 1,0-1,0 1,0-1,0 0,0 0,0 1,0-1,0 0,0 0,0 0,1 0,-1 0,0 0,0-1,-6-2,-247-123,230 116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1.68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1352 116,'-188'-13,"-133"9,179 5,0 6,1 6,-10 8,72-1,80-20,-1 0,0 0,0 0,1 0,-1 0,0 0,0 0,1 0,-1 0,0 1,0-1,1 0,-1 0,0 0,0 0,1 0,-1 0,0 1,0-1,0 0,1 0,-1 0,0 1,0-1,0 0,0 0,0 1,1-1,-1 0,0 0,0 1,0-1,0 0,0 0,0 1,0-1,0 0,0 0,0 1,0-1,0 0,0 0,0 1,0-1,0 0,0 0,0 1,-1-1,1 0,0 0,0 1,30 2,98-6,0-5,-1-5,30-11,-58 9,105-16,8-3,1 9,159 4,-300 27,-73-6,1 0,0 1,-1-1,1 0,0 0,0 0,-1 0,1 0,0 1,0-1,-1 0,1 0,0 0,0 1,-1-1,1 0,0 0,0 1,0-1,0 0,-1 1,1-1,0 0,0 0,0 1,0-1,0 0,0 1,0-1,0 0,0 1,0-1,0 0,0 1,0-1,0 0,0 1,0-1,0 0,0 0,0 1,1-1,-1 0,0 1,0-1,0 0,1 0,-1 1,0-1,0 0,0 0,1 0,-1 1,0-1,0 0,1 0,-1 0,0 0,1 0,-33 10,-184 29,-2-9,-128-3,342-26,-1102 17,1105-18,-11 0,12 0,11-1,1267-55,-1059 56,0 10,23 12,-169-12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413 297,'77'-54,"2"3,2 3,30-9,82-27,-192 84,1-1,-1 1,1-1,0 1,-1 0,1-1,0 1,-1 0,1 0,0 0,-1 1,1-1,0 0,-1 0,1 1,-1-1,1 1,0 0,-1-1,1 1,-1 0,0 0,1 0,-1 0,0 0,1 0,-1 0,0 1,0-1,0 0,0 1,0-1,-1 1,1-1,0 1,0-1,-1 1,1-1,-1 2,6 70,-6-60,-5 645,9-592,2 0,4 0,2-1,14 41,-27-88,-17-33,4 2,-26-18,18 12,-1 1,-1 1,0 1,-1 1,0 1,-1 2,-1 0,0 2,-13-3,9 8,-1 1,0 2,0 1,1 1,-1 2,0 1,1 2,-1 1,1 1,0 1,1 2,0 2,1 0,0 2,-7 6,-8 4,-120 86,144-88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1 175,'38'-19,"42"-11,12-1,-5 1,-8 5,-12 7,-13 6,-11 6,-7 3,-11 7,-14 3,-8 1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23 331,'-1'102,"-10"-86,0-42,11 6,1 0,0 0,1 0,1 0,1 1,1-1,1 1,0 0,1 0,2 1,0 0,9-14,-15 26,0-4,1 0,0 0,1 1,0-1,0 1,1 1,0-1,1 1,0 0,0 0,1 1,-1 0,2 1,-1-1,1 1,0 1,0 0,0 0,4 0,5 4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09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72,'-10'18,"0"-1,2 1,0 1,1 0,1 0,0 0,2 0,0 1,1 0,1 0,1 0,1 0,1 8,0-25,0 1,-1-1,1 0,0 1,1-1,-1 0,0 0,1 0,0 0,0 0,0 0,0-1,0 1,0 0,1-1,-1 0,1 0,0 1,0-2,-1 1,1 0,1-1,-1 1,0-1,0 0,0 0,1 0,-1 0,0-1,1 1,-1-1,1 0,-1 0,1 0,-1 0,0-1,1 1,-1-1,0 0,1 0,-1 0,0-1,0 1,0-1,0 0,0 0,0 0,0 0,-1 0,1 0,-1-1,0 1,1-1,-1 0,1-1,9-14,-1 1,-1-2,0 0,-1 0,-1 0,-1-1,-1 0,-1-1,0-2,-3 14,-1 0,0 0,0 0,-1 0,0 0,0 0,-1-1,-1 1,0 1,0-1,0 0,-1 0,0 1,-1 0,0-1,0 1,-1 1,0-1,-3-2,7 9,0 0,0 0,0 0,0 0,0 1,-1-1,1 0,0 1,0-1,-1 1,1 0,0-1,-1 1,1 0,-1 0,1 0,0 0,-1 0,1 0,0 0,-1 0,1 0,0 1,-1-1,1 1,0-1,-1 1,1-1,0 1,0 0,-1 0,-10 8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0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0 310,'20'-41,"1"1,2 1,1 1,2 1,28-29,2 24,-55 41,0 0,1 0,-1 1,1-1,-1 1,1-1,-1 1,1-1,-1 1,1 0,-1 0,1-1,-1 1,1 0,-1 1,1-1,0 0,-1 0,1 1,-1-1,1 1,-1-1,1 1,-1-1,0 1,1 0,-1 0,0 0,0 0,1 0,-1 0,0 0,0 0,0 1,0-1,0 0,0 0,-1 1,1-1,0 1,-1 0,11 37,-12-36,1 0,0 0,0 0,0 0,0-1,1 1,-1 0,1 0,-1 0,1-1,0 1,0-1,0 1,1 0,-1-1,1 0,-1 1,1-1,0 0,0 0,0 0,0 0,0 0,0 0,1-1,-1 1,0-1,1 1,-1-1,1 0,0 0,-1 0,1-1,0 1,0 0,0-1,-1 0,1 0,0 0,0 0,0 0,35-9,-35 7,0 0,0 0,1 1,-1 0,1 0,-1 0,1 0,-1 0,1 1,-1-1,1 1,0 0,-1 0,1 0,-1 1,1 0,-1-1,1 1,-1 0,1 0,-1 1,1-1,-1 1,0 0,0 0,0 0,0 0,0 0,-1 1,3 1,26 79,-28-61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7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118 871,'12'-3,"-1"-1,1-1,-1 0,0 0,0-1,-1 0,0-1,0 0,0-1,-1 0,0-1,-1 0,0 0,0 0,-1-1,5-8,-12 15,1 0,0 0,-1 0,0 0,1 0,-1-1,-1 1,1 0,0 0,-1 0,1 0,-1 0,0 0,0 0,0 0,-1 0,1 0,-1 1,1-1,-1 0,0 1,0-1,0 1,0 0,-1 0,1 0,-1 0,1 0,-1 0,0 1,1-1,-1 1,0-1,0 1,0 0,0 1,0-1,0 0,0 1,0 0,-1-1,1 1,0 1,0-1,0 0,0 1,0-1,0 1,0 0,0 0,0 0,0 1,0-1,-9 4,1 0,0 1,0 1,0 0,1 0,0 1,1 0,-1 1,1 0,1 0,0 1,0 0,1 0,1 1,-1 0,2 0,-1 0,2 1,-1 0,2 0,0 0,0 1,1-1,0 1,1-1,1 1,0-1,1 10,0-16,0 0,0 0,1 0,-1 0,1 0,1 0,-1 0,1-1,0 1,0-1,1 0,0 0,0 0,0 0,0-1,1 1,-1-1,1 0,0-1,0 1,1-1,-1 0,1 0,0-1,3 2,2 0,0-1,1 0,0-1,-1 0,1-1,0 0,0-1,0 0,0-1,0 0,0-1,-1 0,2-1,23-8,-1-2,0-2,-1-1,-1-1,-1-2,0-2,-1 0,-1-2,21-22,12-16,-4-3,-2-2,33-53,-65 85,-1 0,-2-2,-2-1,-1-1,-1 0,-3-1,-1-1,-2-1,-1 0,-3 0,3-29,-18 7,7 62,0 0,0-1,-1 1,1 0,-1 0,1 0,-1 0,1-1,-1 1,0 0,0 0,1 0,-1 1,0-1,0 0,0 0,0 0,0 0,0 1,0-1,0 1,0-1,0 1,-1-1,1 1,0-1,0 1,-1 0,1 0,0 0,0 0,-1 0,1 0,0 0,0 0,0 0,-1 0,1 1,0-1,0 0,0 1,-1-1,1 1,0 0,0-1,0 1,-1 0,-10 10,1-1,0 2,0-1,1 2,1-1,0 1,0 0,2 1,0 0,0 1,1-1,1 1,0 0,-2 15,-10 36,3 0,3 2,3-1,2 1,4 0,3 0,6 38,31 87,-33-133,-38-85,19 10</inkml:trace>
  <inkml:trace contextRef="#ctx0" brushRef="#br0" timeOffset="231.602">569 504,'43'0,"39"0,9-4,0-3,-11 1,-10 2,-12 0,-6 2,-7 1,-12 0</inkml:trace>
  <inkml:trace contextRef="#ctx0" brushRef="#br0" timeOffset="730.996">1275 1013,'41'-55,"2"2,2 2,13-9,-18 19,-17 15,-1 0,-1-2,-1 0,-2-2,-1 0,-1 0,-1-2,-2 0,-2 0,0-4,-8 29,-1-1,0 1,0-1,-1 0,0 0,0 0,-1 0,0 0,0 0,-1 0,0 1,0-1,-1 0,0 0,0 1,-1-1,-1-1,3 8,0-1,-1 1,1 0,-1-1,1 1,-1 0,0 0,1 0,-1 0,0 0,0 1,1-1,-1 0,0 1,0 0,0-1,0 1,0 0,0 0,0 0,0 0,0 0,0 0,0 1,0-1,0 1,1-1,-1 1,0 0,0-1,0 1,1 0,-1 0,0 1,1-1,-1 0,1 0,-59 51,60-52,-12 11,2 0,-1 0,1 0,1 2,0-1,1 1,0 0,1 1,1 0,0 0,1 0,0 1,1-1,1 1,0 0,1 7,2-18,0 0,1-1,-1 1,1-1,0 1,0-1,0 0,1 1,-1-1,1 0,0 0,-1 0,2 0,-1 0,0 0,0 0,1-1,0 1,-1-1,1 0,0 0,0 0,0 0,0 0,1-1,-1 1,0-1,1 0,-1 0,1 0,1 0,115 6,-111-7,14-1,-13-1,0 1,1 1,-1 0,0 0,0 1,0 0,0 0,0 1,0 1,0 0,-1 0,1 1,-1 0,2 1,-8-1,0 0,-1 0,1 1,0-1,-1 1,0-1,0 1,-1-1,1 1,-1 0,0 0,0 0,-1 0,1 0,-1 0,0 0,-1 0,1 0,-1 0,0 0,0 0,0-1,-1 1,0 0,0-1,0 1,0-1,-8 37,6-18</inkml:trace>
  <inkml:trace contextRef="#ctx0" brushRef="#br0" timeOffset="1244.912">2122 504,'-20'32,"2"1,1 1,1 0,2 1,2 1,1 0,-3 23,12-56,1 0,0-1,0 1,0 1,0-1,0 0,1 0,-1 0,1 0,0 0,0 1,0-1,0 0,1 0,-1 0,1 0,0 0,0 0,0 0,0 0,1 0,-1 0,1 0,0-1,-1 1,1-1,0 1,1-1,-1 0,0 0,1 0,-1 0,1 0,0 0,-1-1,1 1,0-1,0 0,0 0,0 0,0 0,0 0,0-1,3 1,4-3,0-1,0 0,0-1,-1 0,1 0,-1-1,0 0,-1-1,1 0,-1 0,0-1,-1 0,0 0,0-1,0 0,-1 0,0-1,4-8,13-12,120-207,-143 235,0 0,0 0,0 0,0 0,1 0,-1 0,0 0,0-1,1 1,-1 0,1 1,-1-1,1 0,-1 0,1 0,-1 0,1 0,0 0,-1 1,1-1,0 0,0 0,0 1,0-1,0 1,-1-1,1 1,0-1,0 1,0 0,0-1,1 1,-1 0,0 0,0 0,0 0,0 0,0 0,0 0,0 0,0 0,0 0,0 0,0 1,0-1,0 0,0 1,0-1,0 1,0-1,0 1,0 0,0-1,-1 1,1 0,0 0,0-1,46 206,100 133,-121-273,-3 2,-3 0,-3 0,-4 2,-2 0,0 35,-11-96,0-1,0 1,-1-1,0 1,0-1,-1 0,0 0,0 1,-1-1,0 0,-1-1,0 1,0-1,0 1,-1-1,0-1,0 1,-1-1,0 0,0 0,-1 0,1-1,-1 0,0 0,-1-1,1 0,-1 0,0-1,0 0,0 0,0-1,-3 1,2-1,1 1,-1-1,0-1,-1 1,1-1,0-1,0 0,0 0,0-1,-1 0,1-1,0 0,1 0,-1-1,0 0,1 0,-1-1,1 0,0-1,0 0,1 0,-1 0,1-1,0-1,1 1,0-1,0 0,0 0,0-1,-1-7,1 0,0-1,0 0,2 0,0 0,1-1,1 1,0-1,1 1,1-1,0 0,2 1,-1-1,2 1,1-1,0 1,1 0,0 0,1 1,7-12,5-8,1 0,3 2,0 0,2 1,2 2,0 0,2 2,6-3,8-6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15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96,'-5'-4,"0"0,0 0,0 1,-1-1,1 1,-1 1,0-1,0 1,0 0,0 0,0 1,0 0,0 0,0 0,-1 1,1 0,0 0,-1 1,1-1,0 1,0 1,0-1,0 1,0 0,0 0,0 1,1 0,-1 0,1 0,0 1,0 0,0 0,0 0,1 0,-1 1,-1 3,-6 7,0 1,1 0,1 1,1 0,1 0,0 1,1 0,1 1,1 0,0 0,1 0,1 0,0 17,4-33,-1 1,1-1,-1 1,1-1,0 1,0-1,1 0,-1 0,1 0,-1 1,1-1,0-1,0 1,1 0,-1 0,0-1,1 0,0 1,-1-1,1 0,0 0,0 0,0-1,0 1,1-1,-1 1,0-1,1 0,-1-1,0 1,1 0,-1-1,1 0,-1 0,1 0,-1 0,1-1,-1 1,1-1,-1 0,1 0,-1 0,0 0,0-1,1 1,0-2,14-10,0 0,-1-2,0 0,-1-1,-1-1,-1 0,0-1,-2 0,0-1,0-1,4-12,24-36,51-75,-90 141,-1 1,1 0,0 0,0-1,0 1,0 0,0 0,0 0,0 0,0 0,0 0,0 0,1 1,-1-1,0 0,1 1,-1-1,0 1,1-1,-1 1,1 0,-1-1,1 1,-1 0,1 0,-1 0,1 0,-1 0,1 1,-1-1,0 0,1 1,-1-1,1 1,-1-1,0 1,1 0,-1 0,0-1,0 1,0 0,1 0,-1 0,0 0,0 0,0 0,-1 1,1-1,0 0,0 0,-1 1,1-1,-1 1,1-1,-1 0,1 1,-1-1,0 1,0-1,0 1,0-1,0 1,6 21,-2 2,-1-1,-1 0,-1 1,-1-1,-2 6,2 9,-6 103,-6-1,-29 132,39-265,-2 21,-1-1,-1 0,-2-1,-1 1,-1-1,-1-1,-13 22,23-44,-1-1,0 1,0-1,-1 1,1-1,0 0,-1 0,0 0,0-1,0 1,0-1,0 1,0-1,-1 0,1 0,-1-1,0 1,1-1,-1 1,0-1,0 0,0-1,0 1,0-1,1 0,-1 0,0 0,0 0,0-1,0 1,0-1,0 0,0 0,1 0,-1-1,0 0,1 1,-1-1,1 0,0-1,-1 1,1-1,0 1,1-1,-1 0,0 0,1 0,0 0,-1-1,1 1,0-1,-2-15,1 1,0-1,1 0,1 0,1 0,1 0,1 0,0 1,1-1,1 0,1 1,1 0,6-14,0-3,2 1,1 0,2 1,1 1,1 1,2 0,9-8,-10 14</inkml:trace>
  <inkml:trace contextRef="#ctx0" brushRef="#br0" timeOffset="462.989">849 351,'20'-6,"0"0,-1-1,1-1,-2-1,1 0,-1-2,-1 0,0-1,0-1,-1 0,-1-1,0-1,-1 0,-1-1,-1 0,0-1,6-12,-16 27,-1-1,1 1,-1 0,0-1,0 1,0-1,0 1,0-1,-1 0,1 1,-1-1,1 0,-1 0,0 1,0-1,0 0,-1 0,1 1,-1-1,1 0,-1 1,0-1,0 1,0-1,0 1,-1-1,1 1,-1 0,1 0,-1-1,0 1,0 0,0 1,0-1,0 0,0 0,0 1,-1 0,1-1,-1 1,1 0,-1 0,1 0,-1 0,0 1,1-1,-1 1,0-1,1 1,-1 0,0 0,0 1,1-1,-1 0,0 1,-1 0,-9 7,0 0,1 1,0 0,0 1,1 0,1 1,0 0,0 1,1 0,0 0,1 1,-4 10,2-9,-1 5,0 0,1 0,1 1,1 0,1 0,0 1,2 0,0 0,-1 17,6-33,0-1,-1 0,2 0,-1 0,0 1,1-1,0 0,0 0,0 0,0 0,1 0,0 0,0 0,0 0,0-1,0 1,1-1,-1 0,1 1,0-1,0 0,0-1,1 1,-1 0,1-1,-1 0,1 0,0 0,0 0,0-1,0 1,0-1,2 0,3 1,1 0,-1-1,1 0,0-1,-1 0,1-1,0 0,-1 0,1-1,-1 0,0-1,0 0,1 0,2-3,45-25,-32 16</inkml:trace>
  <inkml:trace contextRef="#ctx0" brushRef="#br0" timeOffset="801.036">1470 68,'-28'47,"2"2,2 1,2 1,3 1,-6 28,23-77,0 1,0-1,1 1,-1-1,1 1,0 0,0 0,0 0,1 0,0 0,-1-1,1 1,0 0,1 0,-1 0,1 0,0 0,0 0,0-1,0 1,1 0,-1-1,1 1,0-1,0 1,1-1,-1 0,1 0,-1 0,1 0,0-1,0 1,0-1,0 0,0 1,1-1,-1-1,1 1,0 0,-1-1,2 0,9-2,1-1,-1 0,1-1,-1-1,0 0,0-1,-1 0,0-1,1-1,-2 0,1-1,-1 0,0-1,-1 0,0-1,-1 0,0-1,0 0,-1-1,-1 0,0 0,0-1,-1 0,4-11,-6 14,0 0,-1-1,0 0,-1 0,0 0,0-1,-1 1,-1 0,0-1,-1 0,0 1,0-1,-2 1,1-1,-1 1,-1 0,0 0,-2-4,2 11,-1 0,0 1,0-1,-1 1,1 0,-1 0,0 0,1 1,-1-1,0 1,0 0,-1 1,1-1,0 1,-1 0,1 1,0-1,-1 1,1 0,-1 0,1 1,0-1,-1 1,1 0,0 1,-1 0,1-1,0 2,0-1,1 0,-1 1,0 0,1 0,0 0,-1 1,1 0,-26 18,4 0</inkml:trace>
  <inkml:trace contextRef="#ctx0" brushRef="#br0" timeOffset="1300.801">1808 407,'67'-91,"4"4,55-52,-124 136,0 0,0 0,1 1,-1-1,1 0,-1 1,1-1,0 1,0 0,0 0,0 0,0 0,1 1,-1-1,0 1,1 0,-1 0,1 0,-1 0,1 1,0-1,-1 1,1 0,0 0,-1 1,1-1,2 1,-5 3,1 1,-1-1,0 1,0-1,-1 1,1-1,-1 1,0-1,0 1,-1 0,1-1,-1 1,0-1,0 1,-2 3,0 10,0-1,1-13,0 0,0 1,1-1,0 1,0 0,0-1,1 1,-1 0,1-1,0 1,0 0,1 0,-1-1,1 1,0 0,1-1,-1 1,1-1,0 0,0 1,0-1,0 0,1 0,0 0,-1 0,2-1,-1 1,1 0,3-4,-1 0,1-1,-1 0,0 0,1-1,-1 1,0-1,0-1,0 1,0-1,-1 0,1 0,-1-1,0 1,0-1,0-1,0 1,0-1,-1 1,2-4,8-5,7-5,-7 4,0 1,1 1,1 1,0 0,0 1,16-8,-30 18,-1-1,1 0,-1 1,1-1,-1 0,1 1,-1 0,1-1,0 1,-1 0,1 0,0 0,-1 0,1 0,-1 0,1 0,0 1,-1-1,1 1,-1-1,1 1,-1-1,1 1,-1 0,1 0,-1 0,0 0,1 0,-1 0,0 0,0 0,0 0,0 1,0-1,0 0,0 1,0-1,-1 1,1-1,0 1,-1-1,1 1,-1-1,0 1,0-1,1 1,-1 0,0-1,0 1,0 0,-8 84,4-71,1-8,1-1,0 1,0 0,0 0,1 0,0 0,0 0,1 0,0 0,0 0,1 0,0 0,0 0,0 0,1 0,0 0,1-1,-1 1,2 0,6 1,0-6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4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309 453,'-1'-3,"-1"0,1 1,-1-1,0 1,0-1,0 1,0 0,0 0,0-1,-1 2,1-1,-1 0,1 0,-1 1,0-1,1 1,-1 0,0 0,0 0,0 0,0 1,0-1,0 1,0-1,0 1,0 0,0 0,0 1,0-1,0 1,0-1,0 1,0 0,0 0,0 0,-2 2,-92 64,85-54,0 0,1 1,1 0,0 0,1 1,1 1,0-1,1 1,1 1,0-1,1 1,1 0,0 6,3-20,1-1,-1 1,1-1,0 0,0 1,1-1,-1 1,0-1,1 1,-1-1,1 0,0 1,0-1,0 0,0 0,0 0,0 0,1 0,-1 0,1 0,-1 0,1 0,0 0,-1-1,1 1,0-1,0 0,1 1,-1-1,0 0,0 0,0 0,1 0,-1-1,3 1,84-13,-64-2,-1-2,-1 0,0-2,-2 0,0-1,-1-2,0 0,-2-1,-1 0,-1-2,0 0,-1-3,9-11,-1 0,-2-2,-2 0,-1-1,7-33,-21 61,0 0,-2 0,0 0,0-1,-1 1,-1 0,0-1,-1 1,0-1,-1 1,-1 0,0 0,-1-3,2 14,1-1,0 1,0-1,-1 1,1 0,-1-1,0 1,0 0,0 0,0 0,0 0,0 1,-1-1,1 1,0-1,-1 1,1 0,-1 0,0 0,1 0,-1 0,0 0,1 1,-1 0,0-1,0 1,0 0,1 0,-1 1,0-1,0 0,0 1,1 0,-2 0,-3 1,1 0,-1 1,1-1,-1 2,1-1,0 1,0 0,1 0,-1 0,1 1,0 0,0 0,-2 2,-3 8,1 1,0 0,0 0,2 1,0 0,1 0,1 1,1 0,0 0,1 0,1 0,1 0,0 1,1-1,2 0,-1 0,2 1,1-1,4 14,3 0,1-1,1 0,2-1,1-1,2 0,0-1,16 17,19 34,-44-63</inkml:trace>
  <inkml:trace contextRef="#ctx0" brushRef="#br0" timeOffset="528.266">732 566,'-32'348,"18"-294,4-80,11 1,2 0,1-1,1 1,1 0,1 1,1 0,1 0,1 1,2 0,0 0,1 1,5-5,-2 2,1 0,0 1,2 1,1 0,1 2,0 0,22-15,-41 34,0-1,0 1,1 0,-1 0,0 0,1 0,-1 1,1-1,0 1,0-1,-1 1,1 0,0 0,0 0,0 0,0 1,0-1,0 1,0 0,0 0,0 0,0 0,1 1,-1-1,0 1,0-1,-1 1,1 0,0 0,0 1,0-1,0 1,-1-1,1 1,-1 0,1 0,-1 0,0 0,1 1,-1 5,-1 0,0 0,-1 0,0 0,0 0,-1 0,0 0,0-1,0 1,-1 0,-1 0,1-1,-1 1,0-1,-1 0,0 0,0 0,0-1,-1 1,0-1,-1 0,1 0,-1-1,0 0,0 0,-1 0,1-1,-1 0,0 0,0 0,-1-1,1 0,-1-1,0 1,6-2,-1 0,0-1,1 1,-1 0,0-1,1 0,-1 1,0-1,1 0,-1 0,0-1,1 1,-1 0,0-1,1 0,-1 1,0-1,1 0,0-1,-1 1,1 0,-1-1,1 1,0-1,0 0,0 1,0-1,0 0,1 0,-1-1,0 1,1 0,0 0,-1-1,1 1,0-1,0 1,0-1,1 0,-1 1,1-1,-1 0,1 1,0-1,0 0,0 1,0-3,5-12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52,'29'0,"24"-4,7-3,-1 1,-6 1,-7 1,-7 2,-5-4,-4-1,-1 1,-7 2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24,'43'0,"29"0,6 0,-4-5,-11-2,-11 1,-14 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9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1 166,'14'-14,"0"1,1 0,1 2,0-1,0 2,2 0,-1 1,1 1,11-4,-22 9,15-7,-1 2,2 0,-1 1,1 2,0 0,21-1,-36 5,-1 0,0 1,1 0,-1 0,0 1,1 0,-1 0,0 1,0 0,0 0,0 1,0-1,0 1,-1 1,1 0,-1 0,0 0,0 0,-1 1,1 0,-1 0,0 1,4 5,-7-3,1 1,-1 0,-1 1,0-1,0 0,-1 0,0 0,-1 1,0-1,0 0,-1 0,0 0,0 0,-1 0,-1-1,1 1,-1-1,-1 0,1 0,-1 0,-1 0,0-1,0 0,-3 2,0 5,-190 250,197-261,0 0,0-1,0 1,0 0,0 0,0 0,1 0,-1 1,1-1,0 0,0 1,0-1,1 1,-1-1,1 1,0-1,0 1,0-1,0 1,0-1,1 0,0 1,0-1,0 1,0-1,0 0,1 0,-1 0,1 1,0-2,0 1,0 0,0 0,1-1,-1 1,1-1,-1 1,1-1,0 0,0 0,0-1,0 1,0 0,3 0,12 2,1 0,0-1,0-1,0-1,0-1,0-1,0 0,4-2,-3 1,0 0,0-2,-1 0,1-2,-1 0,0-1,0-1,-1 0,0-2,0 0,-1-1,2-3</inkml:trace>
  <inkml:trace contextRef="#ctx0" brushRef="#br0" timeOffset="482.884">1187 420,'-2'-3,"0"-1,-1 0,1 1,-1 0,1 0,-1 0,0 0,0 0,0 0,-1 1,1-1,-1 1,1 0,-1 0,0 1,0-1,0 1,0 0,0 0,0 0,0 0,0 1,0-1,0 1,-1 0,1 0,0 1,0-1,-2 2,-11 2,1 2,-1 0,2 1,-1 0,1 2,0-1,1 2,0 0,0 1,1 0,1 1,0 0,0 1,1 0,-4 9,12-19,-1 0,1 1,1 0,-1-1,0 1,1 0,0 0,0 0,0 1,0-1,1 0,0 1,0-1,0 1,0-1,1 1,0-1,0 1,0 0,0-1,1 1,-1-1,1 1,1-1,-1 1,0-1,1 0,0 0,0 1,0-1,1-1,-1 1,1 0,0-1,0 1,0-1,1 1,11 0,1-1,0 0,-1-1,1 0,0-2,0 0,0 0,0-2,0 0,-1 0,1-2,-1 0,0-1,0 0,0-1,0-1,4-3,-9 6,86-42,-76 34,0 1,1 2,0 0,1 1,0 1,0 1,1 0,-19 6,0 0,0 1,1-1,-1 0,0 1,0 0,0 0,0 1,0-1,0 1,0 0,0-1,-1 2,1-1,-1 0,1 1,-1 0,0 0,0 0,0 0,-1 0,1 0,-1 1,1-1,-1 1,0 0,-1 0,1 0,0 0,-1 0,0 0,0 0,0 1,23 45,-19-43,-1 0,1 0,0 0,1-1,0 0,0 0,0 0,1-1,0 0,0 0,0 0,0-1,1 0,-1-1,2 1,12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25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0 318,'5'0,"11"0,8 0,4 0,2 0,1 0,1 0,-2 0,0 0,-1 0,0 0,0 0,-1 0,-5-5,-1-1,0 0,-8 1,-7 1</inkml:trace>
  <inkml:trace contextRef="#ctx0" brushRef="#br0" timeOffset="252.169">198 120,'-5'43,"-2"29,1 7,1-6,2-9,0-12,2-9,1-8,0-9</inkml:trace>
  <inkml:trace contextRef="#ctx0" brushRef="#br0" timeOffset="818.617">846 262,'-23'17,"0"2,1 0,1 2,1 0,1 1,1 2,1-1,-5 12,19-31,0-1,0 1,0 0,0 1,1-1,-1 0,1 1,0 0,1-1,-1 1,1 0,0 0,0 0,1-1,-1 1,1 0,0 0,0 0,1 0,0 0,-1 0,2 0,-1 0,0-1,1 1,0 0,0-1,1 1,-1-1,2 2,0-1,1-1,-1 0,1 0,0 0,0 0,0-1,1 0,-1 0,1 0,-1-1,1 0,0 0,0 0,0-1,0 0,0 0,1 0,-1-1,0 0,0 0,0-1,0 1,1-1,-1-1,0 1,0-1,-1 0,1-1,0 1,2-3,16-9,-2 0,0-2,0-1,-2-1,0-1,-1 0,-1-1,-1-1,-1-1,-1-1,0 0,6-16,-10 21,-1-1,0 0,-2-1,0 0,-1-1,-1 1,-1-1,-1 0,-1-1,-1 1,0-1,-2 1,-1-17,0 34,0 1,0-1,0 1,0 0,-1-1,1 1,-1 0,0 0,1 0,-1 0,-1 1,1-1,0 0,-1 1,1-1,-1 1,0 0,0 0,0 0,0 1,0-1,0 0,-1 1,1 0,0 0,-1 0,1 0,-1 1,1-1,-1 1,1 0,-1 0,1 0,-1 1,1-1,-3 1,-3 1,0-1,0 2,0-1,0 1,1 1,-1 0,1 0,0 0,0 1,0 0,0 1,1 0,-4 4,1 0,1 1,0 0,1 1,0 0,1 0,0 1,0 0,2 0,0 1,0-1,1 1,1 0,0 0,1 0,1 1,0-1,1 1,0-1,1 0,1 1,0-1,1 0,1 0,0 0,1-1,0 1,6 8,2-3,2 0,1-1,0 0,1-2,0 0,2-1,0 0,0-2,2 0,-1-2,1 0,1-1,0-1,1-1,-1-1,1-1,1-1,2-1,9 3</inkml:trace>
  <inkml:trace contextRef="#ctx0" brushRef="#br0" timeOffset="2629.417">1496 572,'-6'-12,"-5"37,5-12,-24 50,-3-2,-3-1,-3-2,-14 15,100-132,-27 29,1 1,2 1,1 1,1 1,1 1,12-9,180-165,-187 179,-30 20,-1 0,1 0,-1 0,1 0,-1 0,1 0,-1 0,1 0,0 0,-1 0,1 0,-1 0,1 0,-1 0,1 0,-1 1,1-1,-1 0,1 0,-1 1,1-1,-1 0,1 1,-1-1,1 1,-1-1,0 0,1 1,-1-1,0 1,1-1,-1 1,0-1,0 1,1-1,-1 1,0-1,0 1,0 0,0-1,0 1,0-1,0 1,0-1,0 1,0-1,0 1,0 0,0-1,0 1,-1-1,1 1,0-1,0 1,-1-1,1 1,0-1,-7 48,4-36,0 1,2 0,-1-1,1 1,1 0,0 0,1 0,1 0,0-1,0 1,2 0,3 11,51 89,-101-126,-161-105,163 95,22 15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29 227,'19'-5,"11"-2,6 1,1 1,-1 1,-2 2,-1 1,-2 1,-2 0,0 0,-1 0,0 0,-1 1,1-1,0 0,0 0,1 0,-6 0</inkml:trace>
  <inkml:trace contextRef="#ctx0" brushRef="#br0" timeOffset="266.801">0 452,'43'-5,"39"-6,10-2,-7 2,-11 3,-15 2,-12 3,-10 1,-5 2,-4 0,-7 0</inkml:trace>
  <inkml:trace contextRef="#ctx0" brushRef="#br0" timeOffset="738.196">312 1,'328'177,"-317"-171,-1 1,0 0,0 1,-1 0,0 0,0 1,-1 0,0 1,-1 0,0 0,0 0,0 2,-7-6,0-1,-1 1,1 0,-1-1,0 1,0-1,-1 1,0-1,0 1,0-1,-1 0,1 0,-1 0,0 0,-1-1,1 1,-1-1,0 0,0 0,0 0,0-1,-1 1,0-1,0 0,-4 2,-13 14,-177 133,181-137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1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46,'-20'-10,"12"5,0 1,0-1,0 1,-1 1,0 0,0 0,1 1,-1 0,-1 0,1 1,0 0,0 1,-1 0,1 0,-6 1,-3 5,1 0,0 1,0 1,0 0,1 1,0 1,1 1,0 0,0 1,2 0,-1 1,2 1,0 0,0 0,1 2,1-1,1 1,0 1,-2 6,9-19,-1 0,-1 1,1-1,0 1,1 0,-1 0,1 0,0 0,0 1,1-1,-1 0,1 1,0-1,1 1,-1 0,1-1,0 1,1-1,-1 1,1-1,0 1,1-1,-1 1,1-1,0 0,0 0,1 0,-1 0,1 0,0 0,1-1,1 3,1-3,0 0,1 0,-1-1,1 0,0 0,-1-1,1 1,0-2,1 1,-1-1,0 0,0 0,1-1,-1 0,0 0,0-1,1 0,-1 0,0-1,0 1,0-2,0 1,145-75,-106 41,-1-2,-3-2,22-26,41-38,-105 102,1 1,-1 0,1 0,-1-1,1 1,-1 0,1 0,0 0,0 0,0 0,0 0,0 0,0 0,0 1,0-1,0 0,0 0,0 1,0-1,0 1,1-1,-1 1,0-1,1 1,-1 0,0 0,0 0,1-1,-1 1,0 0,1 1,-1-1,0 0,1 0,-1 1,0-1,0 0,1 1,-1-1,0 1,0 0,0-1,0 1,0 0,0 0,0 0,0-1,0 1,0 0,0 0,0 1,-1-1,1 0,0 0,-1 0,1 1,2 112,-5-106,0 0,0 0,1 0,0 0,1 0,-1 0,2 0,-1 0,1 0,0 0,1 0,0 0,0 0,1 0,0-1,0 1,1-1,0 0,0 0,0 0,1-1,0 1,1-1,-1 0,1-1,0 1,1-1,-1-1,1 1,19 5,-2-4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2,'14'5,"15"1,7 1,2-2,0-2,-3-1,-1 0,-3-7,-1-1,-1-1,-1 2,0 1,0 2,-10 0,-8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1,'4'0,"3"5,-6 1,-2 5,-7 5,-1 5,-4 3,-5 3,1 1,-1 1,-4 0,4 1,-1-1,3-1,-1-4,3-2,8-4,6-6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3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1,'34'4,"30"3,9-1,-3-2,-9 0,-10-2,-8-1,-13-5,-5-2,-8-1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8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80,'323'-62,"-307"59,0-1,0 0,0 1,0 1,1 1,-1 1,0 0,1 1,-1 0,0 1,10 3,-24-4,-1-1,1 1,0-1,0 1,-1 0,1-1,-1 1,1 0,-1 0,1 0,-1 0,0 0,1 1,-1-1,0 0,0 1,0-1,0 1,0-1,0 1,0-1,0 1,-1-1,1 1,-1 0,1 0,-1-1,0 1,0 0,1 0,-1-1,0 1,-1 0,1 0,0-1,0 1,-1 0,1 0,-1-1,1 1,-1-1,0 2,-46 61,-227 139,273-203,0 0,0 1,0-1,0 0,0 1,-1 0,1-1,1 1,-1 0,0-1,0 1,0 0,0 0,0 0,1 0,-1 0,0 0,1 0,-1 0,1 0,-1 0,1 0,-1 0,1 0,0 0,0 1,-1-1,1 0,0 0,0 0,0 0,0 1,1-1,-1 0,0 0,0 0,1 0,-1 1,0-1,1 0,0 0,-1 0,1 0,-1 0,1 0,0 0,0 0,-1-1,1 1,0 0,0 0,0-1,0 1,1 0,17 2,1 0,0-1,0-1,-1-1,1-1,0-1,0-1,-1 0,10-4,185-55,-188 55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45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396 423,'-23'4,"-1"1,1 1,0 1,0 1,1 1,0 1,0 1,2 0,-1 2,1 1,1 0,-8 9,21-16,0-1,0 2,1-1,0 1,0 0,0 0,1 0,1 0,0 1,0 0,0-1,1 1,0 0,1 2,0-7,1-1,-1 1,1 0,0 0,0 0,1 0,-1 0,1 0,0 0,0 0,0 0,0 0,1-1,0 1,-1 0,1-1,1 0,-1 1,0-1,1 0,0 0,-1 0,1-1,0 1,1-1,-1 1,0-1,1 0,-1 0,1-1,0 1,2 0,0 0,1-1,0 0,0 0,0 0,0-1,0 0,0-1,-1 1,1-1,0 0,0-1,-1 0,1 0,0-1,-1 1,0-1,0-1,0 1,0-1,0 0,4-4,100-110,-87 91,-2 0,-1-1,-1-1,-2-1,-1-1,-1 0,-2-1,-1-1,-2 1,-1-2,-1 0,-2 0,-1 0,-1-20,-5 44,0 0,-1 0,0 1,-1-1,1 1,-2-1,0 1,0 0,0 0,-4-3,7 9,-1 1,1-1,-1 1,0 0,1 0,-1-1,0 1,0 1,-1-1,1 0,0 0,-1 1,1-1,-1 1,1 0,-1 0,0 0,1 0,-1 0,0 1,0-1,1 1,-1 0,0-1,0 1,0 1,0-1,1 0,-1 1,0-1,0 1,1 0,-1 0,0 0,1 0,-1 1,-1 0,-8 8,1 0,0 1,1 0,0 0,0 1,2 1,-1 0,2 0,0 0,0 1,1 0,1 0,0 0,1 1,1 0,0 0,1 0,1 0,0 0,1 0,0 0,2 0,0 0,0 0,1 0,1 0,1-1,0 1,0-1,9 13,-5-8,2-1,0-1,1 1,0-2,2 0,0 0,1-1,0-1,1-1,7 5,19-1,-21-12</inkml:trace>
  <inkml:trace contextRef="#ctx0" brushRef="#br0" timeOffset="495.056">762 593,'-24'200,"41"-220,21-66,-27 57,1 1,1 0,2 1,1 0,1 1,0 1,2 1,2 0,-14 17,-3 1,1 0,-1 1,1-1,1 1,-1 0,1 1,-1-1,1 1,1 1,-1-1,0 1,1 0,0 0,0 1,-1 0,1 0,1 0,-1 1,0 0,2 1,-5 2,0 1,-1-1,1 1,-1 0,0 0,1 1,-1-1,-1 1,1-1,0 1,-1 0,0 0,0 0,0 0,-1 1,1-1,-1 0,0 1,0-1,0 1,-1-1,0 1,0-1,0 1,0-1,-1 1,1-1,-1 1,-1-1,1 1,-1 2,-3 0,0 0,0 0,0-1,-1 0,1 1,-2-2,1 1,0-1,-1 0,0 0,-1-1,1 0,0-1,-1 1,0-1,0-1,0 1,0-1,-1-1,1 0,0 0,-1 0,1-1,0 0,-1-1,1 0,-4-1,-7-4</inkml:trace>
  <inkml:trace contextRef="#ctx0" brushRef="#br0" timeOffset="768.045">1355 480,'48'0,"21"0,3 0,-10-5,-16-1</inkml:trace>
  <inkml:trace contextRef="#ctx0" brushRef="#br0" timeOffset="1016.805">1496 282,'-10'39,"-2"26,4 3,5-6,2-8,2-9,0-12</inkml:trace>
  <inkml:trace contextRef="#ctx0" brushRef="#br0" timeOffset="1430.527">2005 366,'-19'14,"-21"13,2 2,1 2,1 1,-5 8,39-38,-1 0,1 1,0-1,0 0,0 1,0-1,0 1,1 0,-1 0,1 0,0 0,-1 0,1 0,1 0,-1 0,0 0,1 0,0 1,-1-1,1 0,0 0,1 0,-1 1,1-1,-1 0,1 0,0 0,0 0,0 0,1 0,-1 0,1 0,0-1,-1 1,1 0,0-1,1 0,-1 1,0-1,1 0,-1 0,1 0,-1-1,1 1,0 0,0-1,0 0,0 0,0 0,0 0,2 0,7 0,1 0,0-1,0-1,0 0,0-1,-1 0,1-1,-1 0,1-1,-1 0,0-1,-1-1,1 0,-1 0,0-1,-1 0,0-1,0-1,0 1,-1-1,0-1,3-5,6-5,-1-1,0 0,-2-1,-1 0,-1-2,0 1,-2-2,-1 0,-1 0,-1 0,4-25,-4-75,-9 121,1 1,-1 0,0-1,0 1,0 0,0-1,0 1,-1 0,1 0,-1 0,0 0,0 0,0 1,-1-1,1 1,0-1,-1 1,0 0,1 0,-1 0,0 0,0 0,0 1,0-1,-1 1,1 0,0 0,-1 0,1 0,0 1,-1 0,1-1,-1 1,0 0,-7 3,-1 0,1 1,-1 0,1 1,0 0,1 1,-1 0,1 0,0 1,1 1,0 0,0 0,0 0,1 1,1 1,-1-1,1 1,1 1,0 0,0-4,2 0,-1 1,1-1,0 1,0 0,1 0,0 0,1 1,0-1,0 1,1-1,0 1,0 0,1 0,0-1,0 1,1 0,1-1,-1 1,1-1,1 1,0-1,0 0,0 0,1 0,0 0,1-1,-1 0,2 1,-1-2,1 1,0-1,0 0,1 0,-1 0,1-1,1 0,-1-1,5 3,12 2</inkml:trace>
  <inkml:trace contextRef="#ctx0" brushRef="#br0" timeOffset="1982.75">2456 452,'-34'28,"-86"92,107-89,13-30,0-1,0 0,0 1,0-1,0 1,0-1,0 1,1-1,-1 0,0 1,0-1,0 1,1-1,-1 0,0 1,0-1,1 0,-1 1,0-1,1 0,-1 1,0-1,1 0,-1 0,0 0,1 1,-1-1,1 0,-1 0,0 0,1 0,-1 0,1 1,-1-1,0 0,1 0,-1 0,1 0,-1 0,1-1,-1 1,0 0,1 0,-1 0,1 0,-1 0,0-1,1 1,-1 0,1 0,-1 0,0-1,1 1,-1 0,0-1,1 1,-1 0,0-1,0 1,1 0,-1-1,0 1,0 0,0-1,0 1,1-1,19-14,0-1,-1 0,-1-2,0 0,-2-1,0-1,5-10,35-40,8 2,-64 67,0 1,0-1,0 1,1 0,-1-1,0 1,0-1,1 1,-1 0,0-1,0 1,1 0,-1-1,0 1,1 0,-1 0,0-1,1 1,-1 0,1 0,-1-1,0 1,1 0,-1 0,1 0,-1 0,1 0,-1 0,0 0,1 0,-1 0,1 0,-1 0,1 0,-1 0,1 0,-1 0,0 0,1 0,-1 1,1-1,-1 0,0 0,1 1,-1-1,1 0,-1 0,0 1,1-1,-1 0,0 1,0-1,1 0,-1 1,0-1,0 1,0-1,1 0,-1 1,0-1,0 1,3 33,-2-23,-1 5,1-1,1 0,0 0,1 0,1 0,0 0,1 0,1-1,0 0,1 0,0-1,1 0,9 12,-17-25,0 0,-1 0,1 0,0 0,-1 0,1 0,0 1,-1-1,1 0,0 0,0 0,-1 1,1-1,0 0,0 0,0 1,-1-1,1 0,0 0,0 1,0-1,0 0,0 1,-1-1,1 0,0 1,0-1,0 0,0 1,0-1,0 0,0 1,0-1,0 0,0 1,0-1,0 0,1 1,-1-1,0 0,0 1,0-1,0 0,0 0,1 1,-1-1,0 0,0 0,1 1,-1-1,0 0,0 0,1 1,-1-1,0 0,0 0,1 0,-1 0,0 0,1 0,-1 1,-32-9,21 5,-220-58,206 55</inkml:trace>
  <inkml:trace contextRef="#ctx0" brushRef="#br0" timeOffset="2545.378">0 819,'183'15,"-1"-8,1-8,153-22,468-33,-339 27,-403 24,-57 5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3:52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1 959,'385'0,"-379"5,-11 1</inkml:trace>
  <inkml:trace contextRef="#ctx0" brushRef="#br0" timeOffset="249.451">1 1213,'38'0,"18"0,4 5,-4 1,-6 1,-11-2</inkml:trace>
  <inkml:trace contextRef="#ctx0" brushRef="#br0" timeOffset="24835.551">2146 564,'-1'-1,"0"0,0-1,0 1,0 0,0 0,-1 0,1 0,0 0,-1 0,1 0,0 0,-1 0,1 1,-1-1,1 1,-1-1,1 1,-1-1,0 1,1 0,-1 0,1 0,-1 0,0 0,1 0,-1 0,0 0,1 1,-1-1,1 1,-1-1,1 1,-1 0,1-1,-1 1,1 0,0 0,-1 0,1 0,0 0,0 1,-10 6,1 1,1 1,-1 0,2 0,0 1,0 0,1 1,0-1,1 1,0 1,1-1,0 1,1 0,0 0,2 0,-1 0,1 1,1-1,1 1,0-1,0 1,3 13,-1-20,0 0,0 1,0-1,1 0,0 0,1-1,-1 1,1 0,1-1,-1 0,1 0,0-1,0 1,1-1,0 0,-1 0,2-1,-1 0,1 0,-1 0,1-1,0 0,0 0,0-1,1 0,-1 0,0-1,1 0,-1 0,1 0,0-1,-1-1,1 1,-1-1,1 0,-1-1,1 0,2-1,23-11,0-1,-2-2,0-1,-1-1,-1-1,-1-2,4-6,-24 22,-1 0,0 0,0 0,-1-1,0 0,0 0,-1 0,0-1,0 0,0 0,-1 0,-1-1,3-6,-5 12,0-1,0 0,-1 1,1-1,-1 0,0 0,0 0,0 1,0-1,-1 0,1 0,-1 0,0 1,0-1,-1 1,1-1,-1 1,0-1,0 1,0 0,0-1,0 1,-1 1,1-1,-1 0,0 0,0 1,0 0,0-1,-3 0,-11-6,-1 1,0 1,0 0,0 2,-1 0,0 1,0 1,0 1,-1 0,1 2,0 0,0 1,-1 1,1 1,0 0,0 2,1 0,-6 3,-6 2</inkml:trace>
  <inkml:trace contextRef="#ctx0" brushRef="#br0" timeOffset="25887.873">2880 508,'-4'-1,"0"0,1 0,-1 0,0 1,0 0,1 0,-1 0,0 0,0 0,1 1,-1-1,0 1,1 0,-1 1,0-1,1 0,0 1,-1 0,1 0,0 0,0 0,0 0,0 1,0-1,1 1,-1 0,1 0,-1 0,1 0,0 0,0 0,1 1,-1-1,1 1,0-1,-1 1,2 0,-1-1,0 1,1 0,-1-1,1 3,-2 0,1 0,-1-1,1 1,0 0,1 0,-1 0,1 0,1 0,-1 0,1-1,0 1,0 0,0 0,1 0,0-1,0 1,0-1,1 0,0 1,0-1,0 0,1-1,0 1,-1-1,2 1,-1-1,0 0,1-1,0 1,0-1,5-1,0 0,-1 0,1-2,0 1,0-1,0 0,0-1,0 0,0-1,0 0,0-1,-1 0,1 0,-1-1,0 0,0-1,0 0,-1 0,0-1,0 0,0 0,-1-1,0 0,0 0,0-1,-1 0,0 0,-1 0,0-1,0 0,-1 0,0 0,-1 0,0-1,0 1,-1-1,0 0,-1 0,0 0,0 0,-1 5,0 1,0-1,-1 1,0-1,1 1,-1-1,-1 1,1 0,-1 0,1 0,-1-1,-1 1,1 1,0-1,-1 0,0 1,0-1,0 1,0 0,-1 0,1 0,-1 0,1 1,-1-1,0 1,0 0,0 0,-1 1,1-1,0 1,-1 0,1 0,0 0,-1 1,1-1,-1 1,1 0,-1 1,1-1,-1 1,1 0,-1 0,1 0,-1 1,-112 66,92-52</inkml:trace>
  <inkml:trace contextRef="#ctx0" brushRef="#br0" timeOffset="26419.394">2907 733,'-6'1,"-1"-1,1 2,-1-1,1 1,0 0,-1 0,1 1,0-1,0 1,1 1,-1-1,1 1,-1 0,1 0,1 1,-1 0,0-1,1 1,0 1,0-1,1 1,0-1,0 1,0 0,0 0,1 1,0-1,0 0,1 1,-1-2,1 0,0 0,0 0,0 1,0-1,1 0,0 0,0 1,0-1,1 0,0 1,0-1,0 0,1 0,0 0,-1 0,2 0,-1 0,1-1,-1 1,1-1,1 0,-1 0,0 0,1 0,0 0,0-1,0 1,0-1,1 0,-1-1,1 1,0-1,0 0,3 2,0-2,0 0,0-1,0 0,0 0,0-1,0 0,1 0,-1-1,0 0,0 0,0-1,-1 0,1 0,0-1,-1 0,1 0,-1-1,0 0,0 0,-1-1,1 0,-1 0,4-4,0-1,-1 0,0 0,-1 0,0-1,0-1,-1 1,-1-1,0 0,-1-1,0 1,-1-1,0 0,2-13,-6 22,0-1,0 0,-1 0,1 1,-1-1,0 0,0 1,0-1,-1 1,0-1,1 1,-2-1,1 1,0 0,-1 0,0 0,0 1,0-1,0 1,-1 0,1-1,-1 1,0 1,0-1,0 1,0-1,0 1,-1 0,1 1,-1-1,1 1,-1 0,0 0,1 0,-1 0,0 1,0 0,1 0,-1 1,0-1,-2 1,-17-1</inkml:trace>
  <inkml:trace contextRef="#ctx0" brushRef="#br0" timeOffset="26874.43">3416 423,'-15'7,"1"1,0 1,0 0,1 1,1 0,-1 1,2 1,-1 0,2 0,-10 14,19-23,-1 0,0 0,1 0,-1 0,1 0,0 1,0-1,0 1,1-1,-1 1,1-1,0 1,0-1,0 1,0-1,1 0,0 1,-1-1,1 1,0-1,0 0,1 1,-1-1,1 0,0 0,0 0,0 0,0-1,0 1,0 0,1-1,-1 1,1-1,0 0,0 0,0 0,0 0,0-1,0 1,0-1,1 0,-1 0,0 0,1 0,-1-1,1 1,5 0,-1 0,1 0,-1-1,1 0,-1 0,1-1,-1 0,0-1,1 0,-1 0,0-1,0 1,0-2,-1 1,1-1,-1-1,0 1,0-1,0-1,0 1,-1-1,0 0,0 0,-1-1,0 0,0 0,-1 0,1 0,-2-1,1 0,-1 0,0 0,0 0,-1 0,-1 0,1-1,-1 1,0-1,-1-2,0 6,0 0,0 1,-1-1,0 0,0 1,0-1,0 1,-1-1,1 1,-1 0,0 0,-1 0,1 0,-1 0,1 0,-1 0,0 1,-1-1,1 1,-1 0,1 0,-1 0,0 1,0-1,0 1,0 0,-1 0,1 1,0-1,-1 1,1 0,-1 0,0 0,1 1,-1-1,0 1,-2 1,-19 3,2 2</inkml:trace>
  <inkml:trace contextRef="#ctx0" brushRef="#br0" timeOffset="27259.709">3444 705,'-16'13,"1"0,1 1,0 0,1 1,1 1,0 0,1 1,1 0,0 0,2 1,-5 12,12-27,0-1,0 0,0 1,0-1,0 1,1-1,-1 1,1 0,0-1,0 1,0-1,0 1,0 0,0-1,1 1,-1-1,1 1,0-1,0 1,0-1,0 1,0-1,0 0,1 1,-1-1,1 0,0 0,-1 0,1 0,0-1,0 1,0 0,0-1,1 1,-1-1,0 0,0 0,1 0,-1 0,1 0,-1 0,1-1,0 1,-1-1,1 0,-1 0,3 0,5 2,0-2,0 1,0-1,0-1,-1 1,1-2,0 1,0-2,-1 1,1-1,-1 0,0-1,0 0,0-1,0 0,-1 0,0-1,0 0,-1 0,1-1,-1 0,-1 0,1-1,-1 0,0 0,-1 0,0-1,-1 0,1 0,-2 0,1 0,-1 0,-1-1,0 0,0 1,-1-1,0 0,0 0,-1 0,-1 0,0-7,-1 13,0-1,0 0,0 1,0 0,-1 0,1-1,-1 1,0 1,0-1,-1 0,1 1,-1 0,0 0,0 0,0 0,-1 0,-9-8</inkml:trace>
  <inkml:trace contextRef="#ctx0" brushRef="#br0" timeOffset="29288.375">3867 762,'5'0,"6"0,6 0,1-5,1-2,3 1,2 1,2 2,1 0,1 2,1 1,0 0,-1 0,-4-5,-7-1</inkml:trace>
  <inkml:trace contextRef="#ctx0" brushRef="#br0" timeOffset="29804.949">4037 508,'17'39,"-14"-21,0 0,-1 1,0 0,-2-1,0 1,-1 0,-1-1,-1 1,-4 14,0 11,5-32,-1-4,1 1,1-1,-1 0,2 0,-1 1,1-1,0 1,1-1,0 0,0 1,1-1,0 0,0 0,1 0,0 0,1 1,8 3</inkml:trace>
  <inkml:trace contextRef="#ctx0" brushRef="#br0" timeOffset="22236.367">1214 621,'-8'-1,"-1"1,0 0,0 1,0 0,0 0,1 1,-1 0,1 0,-1 1,1 0,0 1,0 0,0 0,0 0,1 1,0 0,0 1,0 0,1 0,-1 0,2 1,-1 0,1 0,0 0,0 1,1 0,0 0,-2 7,1 0,0 0,1 0,1 1,1 0,0 0,1-1,0 1,1 0,1 0,1 0,0 0,1-1,1 1,1-1,0 0,0 0,2 0,0-1,6 10,-9-19,0 0,0 0,1-1,0 1,-1-1,2 0,-1 0,0-1,1 1,0-1,-1 0,1-1,0 0,1 0,-1 0,0 0,1-1,-1 0,0-1,1 1,-1-1,1 0,-1-1,1 0,-1 0,1 0,-1-1,0 1,3-3,11-3,-1-1,0-1,-1-1,0 0,-1-1,0-1,0-1,11-11,-12 8,0 0,0-1,-2-1,0 0,-1-1,-1 0,0-1,-2 0,0-1,-2 0,0 0,-1-1,2-15,-9 32,1 0,-1 0,0 0,0-1,0 1,-1 0,1 0,-1 0,-1 0,1 0,-1 0,1 1,-2-1,1 0,0 1,-1-1,0 1,0 0,0 0,0 0,-1 1,0-1,1 1,-1-1,-1 1,1 1,0-1,-1 0,1 1,-1 0,0 0,0 1,0-1,0 1,0 0,0 0,0 0,-12 0,0 0,0 1,0 0,0 1,0 1,0 1,0 0,1 2,-1-1,1 2,0 0,1 1,-1 1,1 0,1 1,0 1,0 0,1 1,0 0,1 1,0 1,1-1,-9 15,-19 20,27-28</inkml:trace>
  <inkml:trace contextRef="#ctx0" brushRef="#br0" timeOffset="22641.955">1722 875,'-9'19,"-4"11,1 6,7-4,4-12,8-10,2-5</inkml:trace>
  <inkml:trace contextRef="#ctx0" brushRef="#br0" timeOffset="34474.388">988 197,'-23'24,"0"1,2 1,0 1,2 1,1 0,2 1,0 1,-8 26,2-4,3 1,2 0,3 1,2 1,2 0,3 0,2 1,2 0,3 0,3 0,1 0,5 8,-7-48,1 0,0-1,1 1,0-1,2 0,0 0,0-1,1 1,1-2,0 1,1-1,1 0,0-1,1 0,0 0,0-2,1 1,1-1,0-1,0 0,1-1,7 3,6-2,1 0,0-2,0-1,0-2,18 1,5-1</inkml:trace>
  <inkml:trace contextRef="#ctx0" brushRef="#br0" timeOffset="38374.039">8269 197,'-9'39,"-4"31,1 9,-2 0,1-7,2-13,-1-10,1-10,3-6,3-4,-4-2,1-1,1 0,-2-4,0-6</inkml:trace>
  <inkml:trace contextRef="#ctx0" brushRef="#br0" timeOffset="38690.173">8524 311,'-38'33,"-28"21,-6 6,3-7,14-8,16-7,20-9,17-6,15-6,9-6,10-5,10-3,3-3,-2 4,-4 1,-3 5,-8 0</inkml:trace>
  <inkml:trace contextRef="#ctx0" brushRef="#br0" timeOffset="39140.243">8552 762,'277'-250,"-209"212,-67 38,0 1,0-1,0 1,0 0,0-1,-1 1,1 0,0 0,0 0,0 0,-1-1,1 1,-1 0,1 0,0 0,-1 0,0 0,1 1,-1-1,0 0,1 0,-1 0,0 0,0 0,0 0,0 1,0-1,0 0,0 0,0 0,-1 0,1 0,0 0,-1 0,1 0,-1 1,1-1,-1-1,0 1,1 0,-1 0,0 0,0 0,-3 10,2-9,0-1,0 1,1 0,-1-1,1 1,0 0,-1 0,1 0,0 0,0 1,0-1,0 0,1 0,-1 1,1-1,-1 0,1 1,0-1,0 0,0 1,0-1,0 0,1 1,-1-1,0 0,1 1,0-1,0 0,0 0,0 1,0-1,0 0,0 0,1 0,-1-1,1 1,-1 0,1 0,0-1,0 1,-1-1,1 0,0 1,0-1,1 0,-1 0,2 1,7-3,0 0,0-1,0 0,0-1,0 0,-1-1,1 0,-1 0,0-1,0-1,-1 1,3-4,-10 8,43-21,-44 21,0 1,0 0,0-1,0 1,0 0,0-1,0 1,0 0,0 0,-1 0,1 0,0 0,0 0,0 0,0 0,0 0,0 0,0 1,0-1,0 0,0 1,0-1,0 1,-1-1,1 1,0-1,0 1,-1-1,1 1,0 0,-1-1,1 1,0 0,-1 0,1-1,-1 1,1 0,-1 0,0 0,1 0,-1 0,0 0,0 0,1 0,-1-1,0 1,0 1,1 21,-2-19,1 0,0-1,0 1,0 0,0 0,1 0,-1 0,1-1,0 1,0 0,1-1,-1 1,1-1,0 1,-1-1,2 0,-1 1,0-1,1 0,11 8</inkml:trace>
  <inkml:trace contextRef="#ctx0" brushRef="#br0" timeOffset="31587.955">4714 451,'-17'4,"-1"1,1 0,0 1,1 1,0 1,0 0,0 1,1 0,-6 6,19-14,1 0,-1 0,1 1,0-1,-1 0,1 1,0-1,0 1,0-1,0 1,0-1,0 1,0 0,1 0,-1-1,1 1,-1 0,1 0,0 0,-1-1,1 1,0 0,0 0,0 0,1 0,-1 0,0-1,1 1,-1 0,1 0,-1-1,1 1,0 0,0-1,0 1,0 0,0-1,0 1,0-1,1 0,-1 1,0-1,1 0,-1 0,1 0,0 0,-1 0,1 0,0 0,-1-1,1 1,95 36,-73-32,-15-5,-1 1,0 0,0 0,0 1,-1 1,1-1,0 1,-1 0,1 1,-1 0,0 0,0 0,-1 1,1 0,-1 0,0 1,4 5,-9-8,1-1,-2 1,1 0,0 0,0 0,-1 0,0 0,1-1,-1 1,0 0,-1 0,1 0,0 0,-1 0,0 0,0 0,1-1,-2 1,1 0,0-1,0 1,-1-1,0 1,1-1,-1 1,0-1,0 0,0 0,-3 2,-74 54,69-52,-7 5,-1-1,0-1,-1-1,0 0,0-1,-1-1,-7 1,3-6,6-4</inkml:trace>
  <inkml:trace contextRef="#ctx0" brushRef="#br0" timeOffset="31824.709">4658 395,'9'0,"18"0,10 0,2 0,5 0,-1 0,-3 0,-3 0,-3 0,-3 0,-1 0,-2 0,0 0,-5 0</inkml:trace>
  <inkml:trace contextRef="#ctx0" brushRef="#br0" timeOffset="32074.102">5081 818,'0'24,"0"13,0 0</inkml:trace>
  <inkml:trace contextRef="#ctx0" brushRef="#br0" timeOffset="32487.057">5278 479,'245'1,"-243"-2,-1 1,1-1,0 1,0 0,0 0,0 0,0 0,0 0,-1 0,1 0,0 0,0 1,0-1,0 1,-1 0,1-1,0 1,0 0,-1 0,1 0,-1 0,1 0,-1 0,1 1,-1-1,0 0,1 1,-1-1,0 1,0-1,0 1,0 0,0 0,-1-1,1 1,0 0,-1 0,0 0,1-1,-1 1,0 0,0 0,0 0,0 0,0 0,0 0,-1 0,1-1,0 1,-1 0,0 0,1 0,-1-1,0 1,0 0,-197 226,196-226,-1 0,1 1,0-1,0 0,1 1,-1-1,0 1,1-1,-1 1,1 0,0 0,0-1,0 1,0 0,1 0,-1 0,1 0,0 0,0 0,0 0,0 0,0 0,1 0,-1 0,1 0,0 0,0 0,0 0,0 0,0-1,1 1,-1 0,1-1,0 1,-1-1,1 0,0 1,1-1,-1 0,0 0,5 1,0 1,0-1,1 0,-1-1,1 0,-1 0,1-1,0 0,-1 0,1 0,0-1,0 0,-1-1,1 0,0 0,-1-1,1 0,-1 0,1-1,-1 1,0-2,0 1,0-1,0 0,-1-1,0 1,6-6,4-4</inkml:trace>
  <inkml:trace contextRef="#ctx0" brushRef="#br0" timeOffset="32838.174">5984 423,'-20'8,"1"2,1 1,0 0,1 1,0 1,0 1,2 0,0 1,0 1,-10 14,24-28,-1 0,0 0,1 0,-1 1,1-1,0 0,0 1,-1-1,2 0,-1 1,0 0,0-1,1 1,-1-1,1 1,0 0,0-1,0 1,0-1,1 1,-1 0,0-1,1 1,0-1,0 1,0-1,0 1,0-1,0 0,1 1,-1-1,1 0,-1 0,1 0,0 0,0 0,0-1,0 1,0 0,0-1,1 0,0 1,115 18,18 4,-135-24,0 0,0 1,1-1,-1 1,0-1,0 1,0-1,0 1,0 0,0-1,0 1,0 0,0 0,0 0,0 0,-1 0,1 0,0 0,-1 0,1 0,0 0,-1 0,0 0,1 0,-1 1,0-1,1 0,-1 0,0 0,0 1,0-1,0 0,0 0,0 1,0-1,-1 0,1 0,0 0,-1 1,1-1,-1 0,1 0,-1 0,1 0,-1 0,0 0,0 0,0 0,1 0,-1 0,0 0,0-1,-1 1,-59 38,50-35,0-2,-1 1,1-1,-1-1,0 0,0-1,1 0,-1-1,0 0,-8-2,-5-4</inkml:trace>
  <inkml:trace contextRef="#ctx0" brushRef="#br0" timeOffset="32990.287">5843 479,'33'-19,"26"-11,8-1,-3 5,-8 7,-8 7,-8 6,-5 3,-10 2</inkml:trace>
  <inkml:trace contextRef="#ctx0" brushRef="#br0" timeOffset="33759.367">6266 0,'17'9,"0"1,-1 1,-1 0,0 2,0-1,-1 2,-1 0,0 0,-1 1,0 1,-2 0,0 0,0 1,-2 0,0 1,-1 0,-1 0,4 17,-4-8,-1 0,-1 0,-1 1,-1-1,-2 1,-1 0,-1-1,-1 0,-1 1,-2-1,-1 0,-1-1,-1 0,2-3,-2-1,0 0,-2-1,0 0,-1 0,-1-1,-1-1,-1 0,0-1,-2-1,0 0,-7 4,-2-1,0-1,-2-1,0-1,-1-2,0 0,-1-2,-1-2,2-3</inkml:trace>
  <inkml:trace contextRef="#ctx0" brushRef="#br0" timeOffset="35842.54">6830 536,'-23'38,"-19"23,-1 5,1-3,4-8,8-14</inkml:trace>
  <inkml:trace contextRef="#ctx0" brushRef="#br0" timeOffset="36092.93">6549 621,'38'29,"18"14,4 4,-4 0,-11-14,-17-12,-15-9</inkml:trace>
  <inkml:trace contextRef="#ctx0" brushRef="#br0" timeOffset="36294.718">6746 423,'-9'43,"-4"24,1 10,7-3,4-9,2-12,2-9,4-7,2-6,-1-3,-2-1,3-1,-1-5</inkml:trace>
  <inkml:trace contextRef="#ctx0" brushRef="#br0" timeOffset="36573.026">7084 536,'-9'38,"-4"27,-4 8,1-4,3-9,4-10,8-13,4-9,2-8</inkml:trace>
  <inkml:trace contextRef="#ctx0" brushRef="#br0" timeOffset="36909.14">7310 621,'-2'5,"-8"10,2 0,0 1,1 0,0 0,1 1,1 0,1-1,0 2,1-1,1 0,0 1,2-1,1 16,-1-29,1-1,0 1,0-1,1 1,-1-1,1 0,-1 0,1 1,0-1,0 0,0-1,1 1,-1 0,1-1,-1 1,1-1,0 0,0 0,0 0,0 0,1 0,-1-1,0 0,1 1,-1-1,1 0,-1-1,1 1,-1-1,1 1,-1-1,1 0,0 0,-1-1,4 0,2 0,1-1,0 0,-1-1,1 0,-1 0,0-1,0 0,-1 0,1-1,-1-1,0 1,6-6,-8 5,1 1,-1-1,0 0,0-1,-1 1,0-1,0 0,0 0,-1-1,0 0,-1 1,0-1,0 0,-1-1,1 1,-2 0,1-1,-1 1,-1-1,0 1,0-1,0 1,-1-1,0 1,-1-1,0 0,-3 2,1 0,-1 1,-1-1,1 1,-1 0,0 1,-1-1,1 1,-1 1,0-1,0 1,-1 0,1 1,-1 0,0 0,1 0,-2 1,1 0,0 1,0 0,0 0,-7 1,-10-2</inkml:trace>
  <inkml:trace contextRef="#ctx0" brushRef="#br0" timeOffset="37995.09">7790 28,'-15'2,"0"0,0 1,0 1,0 0,0 1,1 0,-1 2,2-1,-1 2,1 0,0 1,0 0,1 0,1 2,9-9,0 0,1 0,-1 1,1-1,-1 0,1 1,0-1,0 1,0 0,1-1,-1 1,1 0,-1-1,1 1,0 0,0 0,0-1,0 1,1 0,-1-1,1 1,-1 0,1-1,0 1,0-1,0 1,1-1,-1 1,1-1,-1 0,1 1,0-1,-1 0,1 0,0-1,0 1,1 0,-1-1,0 1,1-1,-1 1,0-1,1 0,0 0,-1 0,1-1,0 1,-1-1,1 1,0-1,-1 0,1 0,0 0,0 0,-1-1,1 1,1-1,7-2,1 0,0 0,-1-1,0-1,0 0,0-1,-1 0,1 0,-2-1,1 0,-1-1,0 0,7-8,50-38,-66 53,1 1,0-1,-1 0,1 1,0-1,-1 0,1 1,0-1,0 1,0-1,0 1,-1 0,1-1,0 1,0 0,0-1,0 1,0 0,0 0,0 0,0 0,0 0,0 0,0 0,0 0,0 1,-1-1,1 0,0 0,0 1,0-1,0 1,0-1,-1 1,1-1,0 1,0-1,-1 1,1 0,0-1,-1 1,1 0,0-1,-1 1,1 0,-1 0,0 0,1 0,-1 0,0-1,1 1,-1 0,0 0,0 0,0 0,0 0,0 0,0 0,0 0,0 0,0 0,0 0,-7 62,-26 52,22-83,1 1,2 1,1-1,1 1,2 3,3-12</inkml:trace>
  <inkml:trace contextRef="#ctx0" brushRef="#br0" timeOffset="41065.723">1074 1410,'525'-40,"-331"26,1 8,4 9,-11-1,-71-2,330-12,-61-23,-68 9,52 12,774 15,-898-28,74-3,-38 3,-47 10,-170 8,1 4,0 3,54 4,-9 0,572-2,-618 4,-1 3,-1 3,53 15,-108-24,269 72,-62-32,-138-33,0-3,1-4,6-4,34 1,121-25,-192 25,-1 2,1 3,-1 1,28 7,48 19,-103-25</inkml:trace>
  <inkml:trace contextRef="#ctx0" brushRef="#br0" timeOffset="41906.781">5138 1439,'25'-6,"66"-19,1 5,1 4,87-4,-109 28,-69-8,-1 1,1-1,-1 0,1 1,-1 0,0-1,1 1,-1 0,0 0,1 0,-1 0,0 0,0 0,0 0,0 0,0 0,0 0,0 1,0-1,0 0,-1 1,1-1,-1 0,1 1,-1-1,1 1,-1-1,0 1,1-1,-1 1,0-1,0 1,0 0,-1-1,1 1,0-1,0 1,-1-1,1 1,-1-1,0 0,1 1,-2 0,-6 12,-1-1,0 0,-1-1,-1 0,0-1,0 0,-1 0,0-2,-1 1,-1-2,-3 3,-28 21,28-19,9-9,0 2,0-1,0 1,1 0,0 0,1 1,-1 0,1 0,1 1,-1 0,1 0,1 0,-1 0,-1 5,6-10,0-1,0 1,0-1,0 0,0 1,0-1,1 0,-1 1,1-1,0 0,-1 1,1-1,0 0,0 0,1 0,-1 0,0 0,1 0,-1 0,1 0,0 0,-1-1,1 1,0-1,0 1,0-1,0 0,0 0,1 0,-1 0,0 0,0 0,1 0,-1-1,84 16,-33-16,0-2,-1-3,1-1,40-12,28-4,-88 18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0,'-40'9,"0"2,1 2,0 1,1 2,1 2,0 1,2 2,-33 25,56-37,1 2,0 0,1 0,0 1,1 0,0 1,1-1,1 2,-3 6,7-16,2 1,-1-1,0 0,1 1,0 0,0-1,0 1,1 0,0 0,-1-1,2 1,-1 0,0-1,1 1,0 0,0-1,1 1,-1 0,1-1,0 0,0 1,0-1,1 0,-1 0,1-1,0 1,0 0,1-1,-1 0,1 1,2 0,1-1,0-1,0 0,1-1,-1 1,1-1,-1-1,1 1,-1-2,1 1,-1-1,1 0,-1 0,1-1,-1 0,0 0,0-1,0 0,0 0,0 0,-1-1,0 0,1-1,-6 5,27-17,0-1,-1-1,-1-1,0-1,11-14,93-71,-129 104,1 1,0-1,0 1,-1-1,1 1,0 0,0 0,0 0,1 0,-1 0,0 0,0 0,0 1,1-1,-1 1,0 0,0-1,1 1,-1 0,0 0,1 1,-1-1,0 0,1 1,-1 0,0-1,0 1,0 0,0 0,0 0,0 0,0 0,0 1,0-1,0 1,0-1,-1 1,1 0,-1-1,1 1,-1 0,0 0,0 0,0 0,0 0,0 1,56 113,-40-98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0,'29'5,"19"1,6 0,-1-1,-5-2,-6 0,-5-2,-4-1,-8-5,-3-1,-10 0,-8 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40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0,'33'5,"31"2,9-1,-3-1,-9-2,-14-5,-11-4,-7 1,-8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4: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112 170,'25'0,"11"0,6 0,0 0,-7 5,-5 1,-2 0,-2-1,0-2,0 4,1 1,0-2,-4-1</inkml:trace>
  <inkml:trace contextRef="#ctx0" brushRef="#br0" timeOffset="294.914">0 452,'44'0,"32"-5,14-1,-4-5,-12-1,-13 3,-13 2,-9 2,-12 2</inkml:trace>
  <inkml:trace contextRef="#ctx0" brushRef="#br0" timeOffset="711.458">339 0,'244'196,"-242"-194,2 1,1-1,-1 1,-1 0,1 1,0-1,-1 1,0-1,0 1,0 0,0 1,-1-1,1 0,-1 1,0-1,0 1,-1-1,1 1,-1 0,0 0,-1 0,1 0,-1 0,0 0,0-1,0 1,-1 0,0 0,0 0,0 0,0 0,-1-1,0 1,0-1,-103 91,66-66,-59 48,86-59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6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12 170,'-2'-2,"1"1,0 0,0-1,0 1,1 0,-1-1,0 1,0-1,1 0,-1 1,1-1,0 1,-1-1,1 0,0 1,0-1,0 0,0 1,0-1,0 0,0 1,1-1,-1 0,1 1,-1-1,1 1,0-1,-1 0,1 1,0 0,0-1,0 1,0 0,0-1,1 1,-1 0,0 0,0 0,1 0,-1 0,1 0,64-42,-61 41,13-8,1 0,1 2,-1 0,1 2,1 0,-1 1,1 1,0 0,3 2,-21 1,1 1,-1 0,0 0,0 0,0 1,0-1,0 1,0 0,0-1,0 1,0 1,0-1,0 0,0 1,0-1,-1 1,1 0,-1 0,1 0,-1 0,0 0,0 1,0-1,0 1,0-1,-1 1,1 0,-1 0,1 0,-1 0,0 0,0 0,0 0,-1 0,1 0,-1 0,0 0,0 0,0 0,0 1,-1 1,-5 20,-1 0,-2-1,0 0,-2 0,0-1,-2-1,0 0,-2 0,0-2,-1 0,-13 12,2 2,10-13,-7 7,1 1,2 1,1 1,1 1,1 1,2 0,-1 9,15-39,1 0,0 0,-1 0,1 0,1 0,-1 1,0-1,1 0,0 1,0-1,0 0,0 1,0-1,1 0,-1 1,1-1,0 0,0 0,0 0,1 0,-1 0,1 0,-1 0,1 0,0 0,0-1,0 1,1-1,-1 1,0-1,1 0,0 0,0 0,-1 0,1-1,0 1,0-1,0 0,1 0,1 1,9 0,0 0,0-2,0 1,0-2,0 0,0 0,0-2,0 1,-1-2,1 0,-1-1,0 0,0 0,0-2,-1 0,0 0,9-7,-7 3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1,'-5'24,"9"3,2-3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403 1,'-46'36,"2"2,1 2,2 1,2 3,2 1,2 2,-7 15,31-45,1 1,0 0,2 1,0 0,1 0,0 1,2 0,-1 8,4-20,1 0,1 1,-1-1,1 0,1 0,0 0,0 0,0 1,1-1,0-1,1 1,0 0,0-1,0 1,1-1,0 0,1 0,-1 0,1-1,1 1,-1-1,2 0,5 2,0 0,1-1,0-1,0 0,1-1,0 0,0-1,0-1,0 0,1 0,-1-2,1 0,0-1,-1 0,1-1,-1 0,1-2,-1 0,0 0,0-1,0-1,0 0,-1-1,0 0,9-7,-17 12,0-1,0 0,0-1,0 1,-1-1,1 1,-1-2,0 1,0 0,0-1,0 0,0 1,-1-1,0-1,0 1,0-1,0 1,-1-1,1 0,-1 0,-1 0,1 0,-1 0,1 0,-2 0,1 0,0-1,-1 1,0 0,0-1,-1 1,0 0,1 0,-2-1,1 1,-1 0,1 0,-1 0,-1 0,1 1,-1-1,0 1,0-1,-2-1,-6-1,0 1,-1 0,0 1,0 0,0 1,0 0,-1 1,0 1,1 0,-1 0,0 1,0 1,0 0,0 1,0 1,0 0,1 0,-1 1,-2 2,-4 1,0 1,1 0,0 2,0 0,1 1,-14 10,13-5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27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28 247,'56'-22,"156"-32,-212 54,68-9,-66 8,0 1,0 0,0 0,0 0,0 0,-1 0,1 1,0-1,0 1,0-1,-1 1,1-1,0 1,0 0,-1 0,1 0,-1 0,1 0,-1 0,1 1,-1-1,0 0,0 1,1-1,-1 1,0-1,0 1,0-1,-1 1,1 0,0 0,-1-1,1 3,-1 12,-1-1,0 1,-1 0,-1-1,0 0,-1 0,-1 0,-1 0,0 0,0-1,-2 0,-1 2,-17 38,20-39,-16 35,1 1,3 1,2 0,-5 38,18-66</inkml:trace>
  <inkml:trace contextRef="#ctx0" brushRef="#br0" timeOffset="252.187">0 557,'34'0,"34"-5,16-1,-1 0,-6 1,-11 2,-7 1,-9 0,-13 2</inkml:trace>
  <inkml:trace contextRef="#ctx0" brushRef="#br0" timeOffset="499.705">1101 388,'-15'39,"-9"16,-5 0,1-4,2-12,0-13,0-4,-1-8,-1-5,1-4,3-4</inkml:trace>
  <inkml:trace contextRef="#ctx0" brushRef="#br0" timeOffset="701.485">705 529,'34'5,"20"6,6 6,-2 1,-7-4,-6 1,-7-1,-5 0,-3-1,-2-3,-1-3,-5-8,-6-9,-6-2</inkml:trace>
  <inkml:trace contextRef="#ctx0" brushRef="#br0" timeOffset="900.562">931 247,'-9'43,"-4"34,5 8,5-6,7-10,3-14,5-15,5-9,0-7,2-6,-2-1,0-4,-2-5</inkml:trace>
  <inkml:trace contextRef="#ctx0" brushRef="#br0" timeOffset="1563.479">1523 388,'-28'39,"-15"26,0 8,7-5,10-8,10-10,7-13</inkml:trace>
  <inkml:trace contextRef="#ctx0" brushRef="#br0" timeOffset="1868.73">1806 416,'-28'37,"2"1,1 0,3 2,0 1,3 1,2 1,-1 7,16-46,0-1,0 1,1 0,-1 0,1 0,0 0,0 0,0 0,1 0,-1 0,1 0,0 1,0-1,1 0,-1 0,1 0,0 0,0 0,0 0,1 0,-1 0,1 0,0-1,0 1,0-1,1 1,-1-1,1 0,0 0,0 0,0 0,0 0,2 1,8-2,-1-1,1 0,-1-1,1-1,-1 1,1-2,-1 0,1 0,-1-1,0-1,0 0,0-1,-1 0,1 0,-1-2,-1 1,1-1,-1-1,0 0,-1 0,0-1,1-1,-3 4,0 0,0-1,0 1,-1-1,-1-1,1 1,-1-1,0 0,0 0,-1 0,-1-1,1 0,-1 1,-1-1,1 0,-2 0,1-1,-1 1,0 0,-1-1,0 1,-1 0,0 0,0-1,-1 1,0 0,-1 0,0 0,0 1,-1-1,0 1,-4-6,4 8,0 0,0 1,-1-1,0 1,0 0,0 0,-1 0,0 1,0 0,0 0,0 1,0-1,-1 1,1 1,-1-1,0 1,0 0,0 1,0-1,0 2,0-1,-1 1,1 0,0 0,-6 2,-16 3,4 1</inkml:trace>
  <inkml:trace contextRef="#ctx0" brushRef="#br0" timeOffset="5915.193">2342 49,'-59'-47,"50"46,0 1,1 0,-1 0,0 1,1 0,-1 1,1 0,-1 0,1 1,0 0,0 0,0 1,1 0,-1 0,1 1,0 0,0 0,0 1,1 0,0 0,0 0,1 1,-1 0,1 0,1 0,0 1,0 0,0 1,0-2,1 0,0 0,0 1,1-1,0 1,0 0,1-1,0 1,1 0,0 0,0 0,0 0,1 0,0 1,0-6,-1 0,1 0,-1 0,1 0,0 0,0-1,1 1,-1 0,1 0,-1-1,1 1,0-1,0 1,0-1,0 0,0 0,0 0,1 0,-1 0,1 0,0-1,-1 1,1-1,0 0,0 0,0 0,0 0,0 0,0-1,0 1,0-1,0 0,0 0,0 0,0 0,2-1,13-3,-1-1,0-1,0-1,0 0,-1-1,0-1,-1 0,0-2,0 1,-1-2,-1 0,0 0,0-1,-1-1,-1 0,2-5,28-26,-41 45,0 0,0 1,0-1,1 1,-1-1,0 0,0 1,0-1,0 0,0 1,1-1,-1 0,0 1,0-1,0 0,1 0,-1 1,0-1,0 0,1 0,-1 1,0-1,1 0,-1 0,0 0,1 1,-1-1,0 0,1 0,-1 0,1 0,-1 0,0 0,1 0,-1 0,0 0,1 0,-1 0,1 0,-1 0,0 0,1 0,-1 0,0-1,1 1,-14 38,-28 48,26-59,2 1,0 1,2 0,1 1,2-1,0 3,-19 86,24-97</inkml:trace>
  <inkml:trace contextRef="#ctx0" brushRef="#br0" timeOffset="7151.382">2737 135,'2'1,"1"1,-1 0,0-1,0 1,-1 0,1 0,0 1,-1-1,1 0,-1 1,0-1,1 1,-1-1,0 1,-1-1,1 1,0 0,-1-1,0 1,1 0,-1-1,0 1,0 0,-1 0,1 0,0 2,3 46,-3-1,-2 1,-2-1,-8 36,2-17,-39 186,49-254,-1 1,1-1,0 1,-1 0,1-1,-1 1,1-1,-1 1,0-1,1 1,-1-1,0 1,0-1,0 0,0 0,-1 1,1-1,0 0,0 0,-1 0,1 0,-1 0,1-1,-1 1,1 0,-1 0,-4-7</inkml:trace>
  <inkml:trace contextRef="#ctx0" brushRef="#br0" timeOffset="7515.089">2821 360,'-6'4,"1"1,-1 0,1 0,-1 1,2 0,-1 0,0 0,1 0,1 1,-1 0,1-1,0 1,0 0,1 1,0-1,0 0,1 1,0-1,0 1,1-1,0 1,0 0,1 1,3-4,0-1,1 1,-1-1,1 0,0 0,1-1,-1 0,0 0,1 0,0 0,0-1,0 0,0 0,0 0,0-1,0 0,0 0,1-1,-1 0,0 0,6-1,17 4,7 1,-26-4,-1 0,1 0,0 1,-1 0,1 1,-1 0,1 0,-1 1,0 1,0-1,0 1,-1 1,1 0,-1 0,0 0,-1 1,1 0,5 7,-12-9,0-1,0 1,0 0,-1 0,1-1,-1 1,0 0,0 0,0 0,-1-1,1 1,-1 0,0 0,0-1,0 1,-1-1,1 1,-1-1,0 1,0-1,0 0,0 0,-1 0,1 0,-1-1,0 1,0 0,0-1,0 0,0 0,0 0,-2 0,-30 37,66-43,-18-5</inkml:trace>
  <inkml:trace contextRef="#ctx0" brushRef="#br0" timeOffset="8020.055">3330 783,'134'-196,"-121"175,1 1,1 0,1 1,1 0,1 1,0 1,1 1,1 1,0 1,14-8,-33 22,0-1,0 0,-1 0,1 0,0 1,0-1,0 0,0 1,0-1,0 1,0-1,1 1,-1-1,0 1,0 0,0-1,0 1,1 0,-1 0,0 0,0 0,0 0,0 0,1 1,-1-1,0 0,0 1,0-1,0 0,0 1,0-1,0 1,0 0,0-1,0 1,0 0,0 0,0-1,0 1,0 0,-1 0,1 0,0 0,-1 0,1 0,-1 0,1 0,-1 0,1 1,-1-1,0 0,0 0,1 0,-1 0,0 1,0-1,0 0,0 0,-1 0,1 0,0 1,0-1,-1 0,-18 58,15-52,1 0,0 1,0 0,1 0,0-1,0 1,1 0,0 0,0 1,1-1,0 0,1 6,2-10,-1-1,1 0,0 0,0 0,1 0,-1 0,0-1,1 1,0-1,-1 0,1 0,0-1,0 1,0-1,0 1,1-1,-1-1,0 1,0-1,1 1,-1-1,0 0,0-1,1 1,-1-1,0 0,0 0,0 0,0 0,0-1,0 0,0 0,1 0,141-62,-144 64,0-1,0 1,0 0,0-1,0 1,1 0,-1 0,0 1,0-1,0 0,0 1,0-1,1 1,-1 0,0-1,0 1,0 0,-1 0,1 0,0 1,0-1,0 0,-1 1,1-1,-1 1,1 0,-1-1,0 1,0 0,0 0,0 0,0 0,0 0,0 0,0 0,-1 0,1 0,8 19</inkml:trace>
  <inkml:trace contextRef="#ctx0" brushRef="#br0" timeOffset="8515.191">3104 219,'-14'4,"-15"12,-7 3,-2 3,1 3,1-4,2 1,3 0,6 2,2-4,6 1,5-5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5:41.7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36,'-4'-3,"0"-1,0 1,0-1,-1 1,1 1,-1-1,0 1,0-1,0 1,0 1,0-1,-1 1,1 0,0 0,-1 0,1 1,-1 0,1 0,0 1,-1-1,1 1,0 0,-1 0,1 1,0 0,0 0,0 0,0 0,0 1,1 0,-1 0,1 0,0 0,0 1,-2 1,-57 137,-131 314,-6-6,60-111,135-322,0 1,2-1,-1 1,2 1,1-1,0 0,1 0,1 0,1 1,0-1,2 1,-3-14,1 0,0 0,0-1,0 1,1 0,0-1,0 1,0-1,0 0,1 0,-1 0,1 0,0-1,0 1,1-1,-1 0,1-1,-1 1,1-1,0 1,0-2,0 1,0 0,0-1,0 0,1 0,142-1,17-27,-51 24,-1 6,0 4,30 10,-102-13,379 45,-355-45,235 13,104-15,398-71,-286 18,-153 22,0 17,0 14,0 17,24 19,-158-9,226 0,970-70,-1264 29,157-12,91 14,197 39,-528-28,26 2,-1-4,0-5,101-18,-188 21,0 0,-1-1,1-1,-1-1,0 0,0 0,-1-2,0 0,0 0,-1-1,0-1,6-7,-18 17,-1-1,1 0,-1 0,0 1,1-1,-1 0,0 0,0 1,0-1,1 0,-1 0,0 0,0 1,0-1,0 0,0 0,-1 0,1 0,0 1,0-1,0 0,-1 0,1 1,0-1,-1 0,1 0,-1 1,1-1,-1 0,1 1,-1-1,1 1,-1-1,0 1,1-1,-1 1,0-1,0 1,1-1,-1 1,0 0,0 0,1-1,-1 1,0 0,0 0,0 0,1 0,-1 0,0 0,0 0,0 0,0 0,1 0,-1 0,0 1,0-1,1 0,-1 1,0-1,0 0,0 1,-16-5,13 2,0 0,0-1,0 1,1-1,-1 1,0-1,1 0,0-1,0 1,0-1,0 1,1-1,-1 0,1 0,0 0,0 0,0 0,1 0,-1-1,1 1,0-1,1 1,-1-1,1 1,-1-1,2 1,-1-1,0 1,1-3,38-135,-32 122,101-293,23-286,-112 474,-76 139,34-11,1-1,-1 0,0-2,1 0,-1-2,0-1,-21-5,35 7,-88-9,-1 4,-95 7,74 1,-1236-1,544 27,-796-65,1539 32,-1305-67,601 62,-32-8,227-9,235 0,222 17,41 1,0 4,-1 4,-59 6,83 2,7 0,-1-3,1-1,-1-3,-7-2,-11-25,63 24,0 0,1 0,-1 0,0 1,0-1,-1 1,1 1,0-1,-1 1,1 0,-1 0,1 1,-1-1,1 1,-1 0,0 1,-11 3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346 338,'-30'5,"1"2,0 2,0 0,1 2,0 1,0 1,18-7,0 0,1 0,-1 1,1 1,1-1,-1 1,1 1,1-1,0 1,0 1,0-1,1 1,1 0,0 1,0-1,1 1,-1 3,1 8,0 1,1-1,1 1,1 0,1 0,1-1,4 19,-3-34,0-1,1 1,0-1,0 1,0-1,1 0,0-1,1 1,-1-1,1 1,0-1,0-1,0 1,1-1,0 0,-1 0,2-1,-1 1,0-1,1-1,-1 1,1-1,0 0,-1-1,1 1,0-1,0-1,0 1,0-1,0-1,0 1,0-1,0 0,0-1,0 0,0 0,-1 0,1-1,2-1,19-14,-1-2,-1 0,-1-2,-1-1,-1 0,0-2,-2-1,-1 0,-2-2,0 0,-2-1,-1-1,-1 0,-2-1,-1 0,-1-1,-2 0,0-10,-3 30,-2 0,0-1,0 1,-1-1,-1 1,0-1,0 0,-2 0,1 0,-2 1,0-1,0 0,-1 1,0 0,-1 0,-1 0,0 0,-1 0,0 1,0 0,-1 0,-1 1,0 0,0 0,-1 1,0 0,-7-4,12 11,1 0,-1 0,0 0,0 1,0-1,0 1,-1 0,1 1,0-1,0 1,0 0,-1 0,1 0,0 0,0 1,-1-1,1 1,0 1,0-1,0 0,0 1,0 0,1 0,-1 0,0 0,1 1,-1-1,1 1,0 0,0 0,-2 2,-4 6,0 1,0-1,1 2,0-1,1 1,0 0,2 1,-4 9,2-5,2 0,0 0,1 0,1 0,1 1,0-1,1 1,1-1,1 1,1-1,0 1,1-1,2 0,-1 0,2 0,0-1,2 0,-1 0,2 0,0-1,1-1,1 1,0-2,4 4,3 2,2-1,-1-1,2-1,0 0,2-2,-1 0,2-2,18 9,-22-15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03.9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29 138,'-29'294,"70"-415,-30 94,1 0,1 0,1 1,1 1,1 0,2 1,0 1,1 1,2 1,0 0,4-1,-23 20,0 0,1 0,-1 0,1 1,0-1,-1 0,1 1,0 0,0 0,0 0,0 0,0 0,0 0,0 1,1 0,-1-1,0 1,0 0,0 1,0-1,0 0,0 1,0 0,0 0,0 0,0 0,0 0,0 1,0-1,0 1,-1-1,1 1,-1 0,0 0,1 1,-1-1,0 0,0 1,0-1,0 1,-1 0,1-1,-1 1,0 0,0 0,0 0,0 0,0 0,0 0,-1 0,0 0,1 1,-1 1,-1 4,0 0,0 0,-1 0,0-1,0 1,-1 0,0-1,-1 0,0 0,0 0,-1 0,1 0,-2-1,1 0,-1 0,0-1,-1 0,1 0,-1 0,-1 0,1-1,-1-1,1 1,-2-1,1-1,-8 4,14-7,0 1,-1 0,1 0,0-1,-1 1,1-1,-1 0,1 0,-1 0,1 0,0 0,-1 0,1-1,-1 1,1-1,0 1,-1-1,1 0,0 0,0 0,0 0,0-1,0 1,0-1,0 1,0-1,0 1,1-1,-1 0,1 0,-1 0,1 0,0 0,-1 0,1 0,0-1,-12-88,14 66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0,-10 0,-10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8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1,'33'0,"26"0,8 0,-3 0,-8 0,-13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16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13 226,'-13'-4,"17"3,35 4,-1-1,0-3,0 0,0-3,35-7,92-1,-166 12</inkml:trace>
  <inkml:trace contextRef="#ctx0" brushRef="#br0" timeOffset="333.013">267 0,'-10'15,"-3"13,1 8,2 2,3 0,3-3,1-1,3-3,0-1,0-1,1-1,-1 0,0 0,1 0,-1 0,0 0,0-5</inkml:trace>
  <inkml:trace contextRef="#ctx0" brushRef="#br0" timeOffset="762.427">1113 0,'-27'9,"0"0,0 2,0 1,1 1,1 1,1 2,0 0,1 1,0 2,2 0,0 1,1 1,1 1,-9 15,24-32,0 1,0-1,0 1,1 0,-1 0,1 0,1 0,-1 1,1-1,0 0,1 1,0 0,0-1,0 1,1 0,0 0,0 0,0-1,1 1,0 0,1-1,-1 1,1-1,1 1,-1-1,1 0,0 0,0 0,1 0,0 0,0-1,0 0,1 0,-1 0,1 0,1-1,-1 0,0 0,1 0,0-1,5 3,1-2,1-1,1 0,-1-1,0-1,1 0,-1 0,1-2,-1 0,0 0,1-1,-1-1,0 0,0 0,0-2,-1 1,1-2,9-5,7-22,-21 16</inkml:trace>
  <inkml:trace contextRef="#ctx0" brushRef="#br0" timeOffset="1033.272">1113 254,'-33'0,"-21"0,-7 0,4 0,5 0,8 0,6 0,4 0,4 5,7 6,7 2</inkml:trace>
  <inkml:trace contextRef="#ctx0" brushRef="#br0" timeOffset="1981.683">1650 169,'-35'5,"1"1,0 2,1 2,-1 1,-4 3,28-9,-1 0,1 0,-1 1,2 0,-1 0,1 1,0 1,0 0,1 0,0 0,0 1,1 0,0 1,1 0,0 0,0 0,0 3,4-8,1-1,0 0,0 1,0-1,0 1,1 0,0-1,0 1,0-1,0 1,1 0,0-1,0 1,0-1,0 0,1 1,0-1,0 0,0 0,0 0,1 0,-1 0,1-1,0 1,0-1,0 1,1-1,-1 0,1 0,0-1,0 1,0-1,0 0,0 0,0 0,0-1,1 1,-1-1,1 0,-1 0,1-1,-1 1,1-1,2 0,11-2,1 0,-1-2,0 0,0 0,-1-2,1 0,-1-2,0 1,-1-2,0 0,-1-1,1-1,10-10,28-15,75-58,-127 93,-1 0,0 0,1 1,-1-1,1 0,-1 1,1 0,-1-1,1 1,0 0,-1 0,1-1,-1 2,1-1,0 0,-1 0,1 0,-1 1,1-1,-1 0,1 1,-1 0,1-1,-1 1,0 0,1 0,-1 0,0 0,1 0,-1 0,0 0,0 0,0 0,0 1,0-1,0 0,0 1,-1-1,1 1,22 68,-16-43,22 27,-12-34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1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20,'-5'-3,"0"0,0 1,0 0,0 0,0 0,0 1,-1-1,1 1,-1 1,1-1,-1 1,1 0,0 0,-1 0,1 1,-1 0,1 0,0 0,-1 1,1 0,0 0,0 0,0 1,1-1,-1 1,0 0,1 1,0-1,0 1,0 0,0-1,1 2,-1-1,0 2,-11 10,1 1,0 0,1 1,1 1,1 0,1 0,0 1,2 0,0 1,2 0,0 0,1 0,1 1,0 3,4-21,0 0,0 0,0 0,1 0,-1-1,1 1,0 0,0 0,0-1,1 1,-1 0,1-1,0 0,0 1,0-1,1 0,-1 0,1 0,-1 0,1 0,0-1,0 1,0-1,0 0,1 0,-1 0,1 0,-1-1,1 1,0-1,-1 0,1 0,0 0,0-1,0 1,0-1,-1 0,1 0,0 0,0-1,0 1,2-2,15-3,0-1,-1-1,0 0,0-2,-1 0,0-1,0-2,-1 1,-1-2,0 0,-1-2,15-15,151-163,-131 148,-50 46,1 0,-1 1,0-1,0 1,0 0,0-1,0 1,0 0,0-1,-1 1,1 0,0 0,-1 0,0 0,1 0,-1-1,0 1,0 0,0 0,0 0,0 0,-1 0,1 0,-1 0,1-1,-1 1,1 0,-1 0,0 0,-1 1,1 4,-1 2,-1 3,0 1,1 0,1 0,0 1,0-1,2 0,-1 0,2 0,0 0,0 0,5 12,5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5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0 226,'20'-5,"10"-1,6 0,1 1,-1 1,-2 2,-2 1,-1 1,-1 0,-2 0,1 0,-6-5,-2-1,1 0,1 1,-3 2</inkml:trace>
  <inkml:trace contextRef="#ctx0" brushRef="#br0" timeOffset="281.453">57 395,'38'0,"28"0,7 0,-5 0,-8 0,-10 0,-13-5,-9-1,-3 0,-7-4,-6 1</inkml:trace>
  <inkml:trace contextRef="#ctx0" brushRef="#br0" timeOffset="831.417">283 1,'19'16,"1"0,0-2,2 0,-1-1,1-1,3 0,72 43,-91-51,0-1,-1 1,1 0,-1 0,0 0,-1 1,1 0,-1 0,1 0,-2 0,1 1,0 0,-1-1,0 1,-1 0,1 1,-1-1,0 0,-1 1,0-1,0 1,0-1,-1 1,1 0,-2-1,1 1,-1 0,0-1,0 1,-1-1,0 0,0 1,0-1,-1 0,-2 4,-185 206,177-196,3-1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8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26,'-1'-2,"0"0,-1 0,0 0,1 0,-1 1,0-1,0 1,0-1,0 1,0 0,0 0,0 0,-1 0,1 0,0 0,-1 0,1 1,-1-1,1 1,0 0,-1 0,1 0,-1 0,1 0,-1 0,-15 3,1 0,0 1,0 1,0 0,1 2,0-1,0 2,0 0,1 1,1 1,-1 0,1 1,1 0,0 1,1 1,0 0,-9 14,16-22,0-1,0 1,1 0,0 0,-1 0,2 1,-1 0,1-1,0 1,0 0,1 1,-1-1,2 0,-1 1,0-1,1 1,1 0,-1-1,1 1,0 0,0-1,1 1,0-1,0 1,1 0,-1-1,2 0,-1 1,1-1,-1 0,2 0,-1-1,1 1,0-1,0 1,0-1,1 0,3 3,6 0,-1-1,1-1,-1 0,2-1,-1 0,1-1,-1-1,1 0,0-1,0 0,0-2,0 1,0-2,1 0,-1-1,-1-1,11-2,-7-2</inkml:trace>
  <inkml:trace contextRef="#ctx0" brushRef="#br0" timeOffset="332.145">391 223,'-28'5,"-15"1,-5 1,1-2,9 3,6 0,3 0,2-3,1 3,5 1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26,'5'0,"6"0,6 0,5 0,4 0,2 0,1 0,0 0,0 0,1 0,-1 0,0 0,-6-5,-1-1,0 0,1 1,-3 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29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69,'48'-10,"20"-2,4 0,-5 2,-10 3,-10-2,-12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8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261 28,'-18'4,"0"0,0 1,0 1,1 1,-1 0,2 1,-1 1,1 1,1 0,-1 1,2 1,-3 2,13-9,0-1,0 1,1-1,-1 1,1 0,0 0,0 1,1-1,-1 0,1 1,0 0,1 0,-1-1,1 1,1 0,-1 0,1 0,0 0,0 0,0 0,1 0,0 0,1 0,-1-1,1 1,0 0,0-1,1 1,-1-1,1 0,0 0,2 1,-3-4,1 0,0 0,0 0,0-1,0 1,0-1,0 0,0 0,0 0,0 0,0 0,1-1,-1 1,0-1,1 0,-1 0,0 0,0-1,1 1,-1-1,0 0,0 0,0 0,1 0,-1 0,0-1,-1 1,1-1,1-1,79-58,100-166,-182 226,0-1,-1 0,1 1,0-1,-1 1,1-1,0 1,0-1,0 1,0-1,0 1,0 0,1 0,-1 0,0-1,1 1,-1 0,1 0,-1 1,1-1,-1 0,1 1,0-1,-1 0,1 1,0 0,-1-1,1 1,0 0,-1 0,1 0,0 0,0 0,-1 1,1-1,0 0,-1 1,1-1,0 1,-1 0,1-1,-1 1,2 1,76 215,-73-208,0 0,1 0,1-1,-1 0,1 0,1-1,0 0,-1 0,2-1,-1-1,1 1,0-2,0 1,0-1,1-1,0 0,-1 0,1-1,6 1,5-2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32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375 353,'-17'-3,"-1"0,1 1,-1 1,1 1,-1 0,1 1,-1 1,1 1,0 1,-16 4,24-5,-1 0,1 1,0 0,1 0,-1 1,1 0,0 1,0-1,0 2,1-1,0 1,1 0,-1 0,1 1,0 0,1 0,0 0,0 1,1 0,0 0,1 0,0 0,0 0,1 1,-1 8,1-12,1-1,0 0,0 1,1-1,-1 1,1-1,0 1,1-1,-1 1,1-1,0 0,1 1,-1-1,1 0,0 0,1 0,-1 0,1 0,0-1,0 1,0-1,0 0,1 0,0 0,0 0,0 0,0-1,1 0,-1 0,1 0,0 0,0-1,0 0,0 0,2 0,1-1,-1-2,1 1,0-1,-1 0,1 0,-1-1,1 0,-1 0,0 0,1-1,-2-1,1 1,0-1,-1 0,1-1,-1 1,0-1,-1 0,1-1,2-3,90-133,-81 113,98-166,-115 195,0 1,0-1,0 1,0-1,1 0,-1 1,0-1,0 1,1-1,-1 0,0 1,1-1,-1 0,0 0,1 1,-1-1,0 0,1 0,-1 1,1-1,-1 0,0 0,1 0,-1 0,1 1,-1-1,1 0,-1 0,1 0,-1 0,1 0,-1 0,0 0,1-1,-1 1,1 0,-1 0,1 0,-1 0,0 0,1-1,-1 1,1 0,-1 0,0-1,1 1,-1 0,0-1,1 1,-1 0,0-1,0 1,1-1,-1 1,0 0,0-1,0 1,1-1,-1 1,0 0,0-1,0 1,0-1,0 1,0-1,0 1,0-1,0 1,2 38,-2-33,0 25,12 120,-11-144,1 0,0-1,0 1,1 0,0-1,0 1,0-1,1 0,0 0,0-1,0 1,0-1,1 1,-1-1,1-1,0 1,1-1,-1 0,0 0,1 0,0-1,-1 0,2 0,42 3,-30-9</inkml:trace>
  <inkml:trace contextRef="#ctx0" brushRef="#br0" timeOffset="383.331">826 437,'29'0,"19"0,6 0,-1 0,-5 0,-6 0,-10-4,-11-3</inkml:trace>
  <inkml:trace contextRef="#ctx0" brushRef="#br0" timeOffset="944.876">1390 381,'-7'9,"1"1,0-1,0 1,1 1,0-1,0 1,1 0,1 0,0 0,1 1,0-1,0 1,1-1,1 1,0 0,1 0,-1-9,1-1,-1 0,1 1,0-1,0 0,0 0,0 0,0 0,0 0,1 0,-1 0,1 0,-1 0,1-1,0 1,-1 0,1-1,0 0,0 1,0-1,1 0,-1 0,0 0,0 0,0-1,1 1,-1-1,0 1,1-1,-1 0,0 0,1 0,-1 0,1 0,-1 0,0-1,1 1,-1-1,0 0,2 0,87-45,-75 35,0-1,-1 0,0-1,-1-1,-1-1,0 0,-1 0,0-1,-2-1,0 0,0 0,-2-1,0 0,-1 0,-1-1,-1 0,-1 0,0 0,-1-1,-1-8,-4-112,1 136,1 1,-1 0,0 0,1-1,-2 1,1 0,0 0,0 0,-1 0,0 0,0 1,0-1,0 0,0 1,0 0,0-1,-1 1,1 0,-1 0,0 0,0 0,0 1,0-1,0 1,0 0,0 0,0 0,0 0,0 0,-1 1,1-1,0 1,0 0,-1 0,1 0,0 1,-1-1,1 1,0 0,0 0,0 0,0 0,-1 0,2 1,-1-1,0 1,0 0,0 0,1 0,-1 0,1 0,-2 3,-8 5,1 1,0 1,1 0,1 0,0 1,0 0,1 0,1 1,0 0,1 1,1 0,0 0,1 0,0 0,1 0,0 13,3-20,0 0,0-1,1 1,0 0,1-1,-1 1,1 0,1-1,0 0,0 0,0 0,1 0,0 0,0-1,0 1,1-1,0 0,0-1,1 1,0-1,0 0,0 0,1-1,6 5,0 0,1-1,0-1,0-1,1 0,0 0,0-2,0 0,1 0,-1-2,1 0,9 0</inkml:trace>
  <inkml:trace contextRef="#ctx0" brushRef="#br0" timeOffset="1401.92">2011 437,'0'166,"18"-217,-13 36,0 1,1-1,1 1,0 0,1 1,1 0,0 0,0 0,1 1,1 1,0 0,0 0,1 1,1 1,0 0,8-5,-19 14,0-1,0 0,-1 1,1-1,0 0,0 1,0 0,0 0,0-1,0 1,0 0,0 1,-1-1,1 0,0 0,0 1,0-1,0 1,0 0,-1 0,1-1,0 1,-1 0,1 0,0 1,-1-1,1 0,-1 0,0 1,1-1,-1 1,0-1,0 1,0-1,0 1,0 0,0 0,-1-1,1 1,-1 0,1 0,-1 2,3 82,-6-80,1 0,-1-1,0 1,0 0,0-1,-1 0,0 0,0 0,0 0,0 0,-1-1,0 0,-1 1,4-3,0-1,1 0,-1 0,0 0,0 0,0 0,1 0,-1-1,0 1,0-1,0 1,0-1,0 0,0 0,0 1,-1-1,1-1,0 1,0 0,0 0,0-1,0 0,0 1,1-1,-1 0,0 0,0 0,0 0,1 0,-1 0,0 0,1-1,-1 1,1 0,-1-1,1 0,0 1,0-1,0 0,0 1,-1-3,-7-12</inkml:trace>
  <inkml:trace contextRef="#ctx0" brushRef="#br0" timeOffset="2596.042">2040 578,'-5'0,"-1"5,-1 6,2 7,2 4,1 4,0 1,2 2,-5 1,-1-5</inkml:trace>
  <inkml:trace contextRef="#ctx0" brushRef="#br0" timeOffset="5780.9">36 974,'97'-14,"0"4,1 4,94 8,68-4,221-63,206-28,-653 88,0 1,0 2,1 2,-1 1,0 1,26 6,79 11,-115-19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5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0 282,'219'-11,"18"-33,-176 52,-55-1</inkml:trace>
  <inkml:trace contextRef="#ctx0" brushRef="#br0" timeOffset="269.418">57 424,'33'5,"27"-4,6-1,-2-1,-8-1,-8 1,-7-5,-7-1,-4 0,-2 2,-1 1,-5-2,-2-2,-4 2</inkml:trace>
  <inkml:trace contextRef="#ctx0" brushRef="#br0" timeOffset="721.459">340 0,'42'25,"1"-2,1-2,1-2,15 3,104 47,-161-69,1 1,-1 0,0 0,1 0,-1 0,0 0,0 1,0 0,0-1,0 1,0 0,0 1,-1-1,1 0,-1 1,1-1,-1 1,0 0,0 0,0 0,-1 0,1 0,-1 0,0 0,1 1,-2-1,1 0,0 1,-1-1,1 1,-1-1,0 1,0-1,0 1,-1-1,1 1,-1-1,0 0,0 1,-1 2,-102 106,-29 13,71-72,42-36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3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1,'-5'0,"3"0,3 5,5 1,6 0,7-1,4-2,3-1,3-1,0 0,0-1,1 0,-1-1,0 1,0 0,-1 0,-4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4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0,'0'3,"0"-1,0 0,1 1,0-1,-1 1,1-1,0 0,0 1,0-1,0 0,1 0,-1 0,1 0,-1 0,1 0,0 0,-1 0,1-1,0 1,0-1,0 1,0-1,1 0,-1 0,0 0,1 0,-1 0,0 0,1-1,-1 1,1-1,1 0,91 5,-77-5,201-3,-207 3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47.4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27,'0'0,"0"0,1-1,-1 1,0-1,1 1,-1-1,0 1,0-1,1 1,-1-1,0 1,0-1,0 0,0 1,0-1,0 1,0-1,0 1,0-1,0 0,0 1,0-1,0 1,0-1,0 1,-1-1,1 1,0-1,0 1,-1-1,1 1,0-1,-1 1,1-1,0 1,-1 0,1-1,-1 1,1 0,-1-1,1 1,-1 0,1-1,-1 1,1 0,-1 0,1 0,-1 0,1-1,-1 1,1 0,-1 0,0 0,1 0,-1 0,1 0,-1 0,1 1,-1-1,-40-6,41 6,-20 1,0 2,0 0,0 1,1 0,0 2,0 0,0 1,1 1,0 1,0 1,1 0,0 1,1 1,-11 11,11-11,1 0,1 1,0 0,1 1,1 1,0 0,1 1,0 0,-1 6,9-16,0 0,0 0,1 0,0 1,1-1,0 1,0-1,0 1,0-1,1 1,0 0,1-1,-1 1,1 0,1-1,-1 1,1-1,0 0,1 1,-1-1,1 0,0-1,1 1,0 0,-1-1,2 0,-1 0,1 0,-1 0,1-1,1 0,-1 0,0 0,1-1,0 1,0-1,2 0,4 0,0-1,1-1,0 1,-1-2,1 0,-1-1,1 0,-1 0,1-2,-1 0,0 0,0-1,0 0,5-3,1-5</inkml:trace>
  <inkml:trace contextRef="#ctx0" brushRef="#br0" timeOffset="5220.53">93 254,'5'0,"1"4,5 2,5 0,5-1,3-1,3-2,1-1,1-1,1 0,-1 0,0 0,-10 0,-8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 0,'-2'0,"-1"1,1-1,-1 1,1-1,0 1,0 0,-1 0,1 0,0 0,0 0,0 1,0-1,0 0,0 1,1 0,-1-1,0 1,1 0,-1 0,1 0,0 0,0 0,0 0,0 0,0 1,0-1,0 0,1 1,-1-1,1 0,-1 1,-7 80,8-77,1 113,-10 143,-1-192,-26 100,25-125,53-75,-31 16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6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1,'14'4,"20"3,8-1,2-2,-2 0,-3-2,-3-1,-8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6:58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207 277,'-1'-2,"0"0,-1 0,1 0,0 0,0 0,-1 0,1 1,-1-1,1 0,-1 1,0 0,0-1,0 1,0 0,0 0,0 0,0 0,0 0,0 0,0 1,0-1,-1 1,1 0,0-1,0 1,-1 0,1 0,0 1,0-1,-1 0,1 1,0-1,0 1,0 0,0-1,0 1,0 0,0 0,0 1,0-1,0 0,0 1,1-1,-1 1,0 0,-71 79,67-72,0 0,1 0,0 1,0-1,1 1,1 1,0-1,0 0,1 1,0-1,1 1,0 0,0-1,1 1,1 0,0-1,1 1,-1 0,2-1,0 0,3 8,-4-14,0-1,1 0,-1 1,1-1,0-1,-1 1,1 0,1-1,-1 1,0-1,1 0,-1 0,1 0,-1-1,1 1,0-1,0 0,0 0,0 0,-1-1,1 1,0-1,0 0,0 0,0 0,0-1,0 1,3-2,3 1,1-2,-1 1,0-2,0 1,0-1,0-1,-1 0,0 0,0-1,3-2,6-10,0 0,-2-2,0 0,-1 0,-1-2,-1 1,-1-2,-1 0,-1 0,2-10,-7 19,0-1,-1 0,0 0,-1 0,-1 0,0-1,-1 1,-1-1,0 1,-1-1,-1 1,0 0,-2-1,1 1,-2 0,0 1,0-1,-8-12,11 24,-1 1,0-1,1 0,-1 1,0 0,0-1,0 1,-1 0,1 1,0-1,-1 0,1 1,-1 0,0 0,1 0,-1 0,0 1,1-1,-1 1,0 0,0 0,1 1,-1-1,0 1,0-1,1 1,-1 0,1 1,-1-1,1 1,-1-1,1 1,0 0,0 0,0 1,0-1,0 0,0 1,1 0,-1 0,1 0,0 0,0 0,0 0,0 0,0 1,1-1,0 1,-1-1,1 1,1 0,-1-1,0 2,-3 10,1 0,1 1,0-1,1 1,1 0,0-1,1 1,1 0,0-1,1 0,1 1,0-1,1-1,1 1,0-1,1 1,0-2,1 1,6 5,100 150,-85-143,-13-18</inkml:trace>
  <inkml:trace contextRef="#ctx0" brushRef="#br0" timeOffset="561.397">601 419,'0'260,"0"-281,1 1,1 0,0 1,2-1,0 0,1 1,1 0,1 0,0 0,2 1,0 0,1 1,1 0,0 0,1 1,1 1,1 0,0 1,0 0,17-10,-29 22,0 1,0-1,1 1,-1 0,0 0,1 0,-1 0,1 0,0 0,-1 1,1-1,0 1,-1 0,1 0,0 0,-1 0,1 0,0 1,-1-1,1 1,-1 0,1-1,-1 1,1 0,-1 1,1-1,-1 0,0 1,0-1,0 1,0 0,0-1,0 1,0 0,0 0,-1 1,1-1,-1 0,1 0,-1 1,0-1,0 1,0-1,-1 1,1-1,0 1,-1 0,0-1,1 1,-1 0,0-1,0 1,-1 0,1 1,-1 5,0-1,0 0,-1 1,0-1,0 0,-1 0,0 0,0 0,-1-1,0 1,0-1,-1 0,0 0,0 0,-1-1,0 1,2-4,1 1,-1 0,1-1,-1 0,0 0,-1 0,1 0,0-1,-1 0,1 0,-1 0,0 0,0-1,1 0,-1 0,0 0,0 0,0-1,0 0,0 0,0 0,0-1,0 1,0-1,0 0,0-1,-3 0,-8-8,3-2</inkml:trace>
  <inkml:trace contextRef="#ctx0" brushRef="#br0" timeOffset="935.282">1476 108,'-246'241,"149"-140,-154 152,114-105,125-137</inkml:trace>
  <inkml:trace contextRef="#ctx0" brushRef="#br0" timeOffset="1432.927">1532 503,'-325'183,"246"-104,76-76,1 0,0 0,0 0,1 0,-1 0,0 1,1-1,0 0,0 1,0-1,0 1,0-1,1 1,0 0,0-1,0 1,0-1,0 1,1-1,-1 1,1-1,0 1,0-1,0 1,1-1,-1 0,1 0,0 1,0-1,2-1,1 1,0-1,-1 0,1 0,0 0,0-1,0 0,0 0,0 0,1-1,-1 1,0-1,0 0,0-1,0 1,1-1,-1 0,0-1,0 1,-1-1,1 0,0 0,0 0,-1-1,1 1,-1-1,0-1,0 1,0 0,1-3,13-4,35-22,-3-2,-1-3,-1-1,32-36,-79 73,-1 0,0 0,1 0,-1 0,1 0,0 0,-1 0,1 1,-1-1,1 0,0 0,0 1,0-1,-1 0,1 1,0-1,0 1,0-1,0 1,0-1,0 1,0 0,0 0,0-1,0 1,0 0,0 0,0 0,0 0,0 0,0 0,0 0,0 1,0-1,0 0,0 1,0-1,0 0,0 1,0-1,0 1,0-1,0 1,0 0,-1-1,1 1,0 0,0 0,-1-1,1 1,-1 0,1 0,-1 0,1 0,-1 0,1 0,5 71,-6-63,-1-1,1 0,1 0,0 1,0-1,1 0,-1 0,2 0,-1 0,1-1,4 7,-3-6,1-1,1 0,-1 0,1-1,0 1,1-1,0-1,-1 1,2-1,-1 0,1-1,-1 0,1 0,0-1,1 1,-1-2,1 1,-1-1,1-1,0 0,-1 0,4 0,4-6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11,'341'0,"-222"-10,-113 12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4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11,'24'5,"13"2,4-1,1-1,-2-7,-4-2,-2-1,-3 1,-1 0,-2-3,-5-1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1,'-1'310,"-28"-55,29-113,1-118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5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0,'38'0,"22"0,7 0,-5 0,-7 0,-13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0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311 121,'-1'-2,"1"0,-1 1,0-1,0 0,0 1,0-1,0 0,0 1,0-1,0 1,-1 0,1-1,0 1,-1 0,1 0,-1 0,0 0,1 0,-1 0,0 0,0 1,1-1,-1 0,0 1,0 0,0-1,0 1,0 0,1 0,-1 0,0 0,0 0,0 1,0-1,0 1,0-1,1 1,-1-1,0 1,0 0,1 0,-1 0,-1 1,-53 64,48-48,1-1,0 1,1 0,1 1,1-1,0 1,0 17,3-31,1 0,0 0,0 0,0 0,0 0,1 0,0 0,0 0,1 0,-1 0,1 0,0-1,0 1,0 0,1-1,0 0,0 0,0 0,0 0,0 0,1-1,0 1,0-1,0 0,0 0,0 0,1-1,-1 1,1-1,-1 0,4 0,8 0,0-1,0 0,0-1,-1-1,1-1,0 0,0-1,-1-1,1 0,-1-1,0-1,0 0,-1-1,0 0,7-6,-9 6,0 0,0 0,-1-1,0-1,-1 0,0 0,0-1,-1 0,-1 0,1-1,3-8,-8 13,-1 0,0 0,0 0,0 0,-1-1,0 1,0-1,-1 1,1-1,-2 0,1 1,-1-1,0 0,0 0,0 0,-1 1,-1-1,1 0,-1 1,0-1,0 1,-1 0,0-1,0 1,-2 0,0 1,0 0,-1 0,0 0,0 0,0 1,0 0,-1 0,0 1,1 0,-1 0,-1 1,1-1,0 2,0-1,-1 1,1 0,-1 0,1 1,-1 0,1 1,-1-1,1 1,-1 1,1-1,0 1,-1 1,1-1,0 1,1 1,-1-1,1 1,-1 0,-2 3,-16 12</inkml:trace>
  <inkml:trace contextRef="#ctx0" brushRef="#br0" timeOffset="272.225">819 262,'-10'24,"-8"8,0 3,7-4,5-7</inkml:trace>
  <inkml:trace contextRef="#ctx0" brushRef="#br0" timeOffset="631.272">1129 92,'-14'21,"1"-1,0 2,2 0,1 0,0 1,2 0,0 0,2 1,1 0,-1 11,5-32,1 0,0 0,0 1,0-1,1 0,-1 0,1 0,-1 0,1 0,0 0,0 0,0 0,1 0,-1 0,1 0,0-1,-1 1,1-1,0 1,1-1,-1 0,0 1,1-1,-1-1,1 1,0 0,-1 0,1-1,0 0,0 0,0 1,0-2,0 1,0 0,0-1,0 1,1-1,7 1,0-1,0-1,0 0,0 0,-1-1,1 0,0-1,-1-1,0 1,2-2,4-2,-1 0,-1-1,0 0,0-1,0-1,-1 0,-1-1,8-8,-15 14,-1 0,0 0,0 0,0-1,-1 1,0-1,0 0,0 0,-1 0,0 0,0-1,0 1,-1 0,0-1,0 1,-1-1,0 0,0 1,0-1,-1 1,0-1,0 1,-1-2,0 2,-1 0,1 0,-1 0,0 1,0-1,-1 1,1 0,-1 0,0 0,-1 0,1 1,-1-1,0 1,0 0,-1 1,1-1,-1 1,1 0,-1 1,0-1,0 1,0 0,0 1,-1-1,1 1,0 1,-1-1,1 1,0 0,-1 0,1 1,0 0,-1 0,1 0,0 1,-3 1,-14 8,5 0</inkml:trace>
  <inkml:trace contextRef="#ctx0" brushRef="#br0" timeOffset="1036.145">1722 8,'-15'4,"0"1,0 0,1 1,0 0,0 1,1 1,-1 0,2 1,-1 0,1 1,1 1,0 0,0 0,-5 8,15-16,-1 1,0-1,1 1,0-1,0 1,0 0,0-1,0 1,1 0,0 0,0 0,0-1,0 1,0 0,1 0,0 0,-1-1,1 1,1 0,-1-1,1 1,-1-1,1 0,0 1,0-1,0 0,1 0,-1 0,1 0,0-1,0 1,-1-1,2 0,-1 1,0-1,0-1,1 1,-1 0,1-1,-1 0,1 0,0 0,-1 0,1 0,0-1,0 0,0 1,0-2,-1 1,1 0,0-1,0 1,-1-1,1 0,0-1,1 0,4 0,1-1,-1 0,0 0,0-1,-1 0,1 0,-1-1,0-1,0 1,0-1,-1-1,0 1,0-1,-1 0,0-1,0 1,-1-1,1-1,-2 1,1-1,-1 1,-1-1,0 0,0-1,0 1,-2 0,1-1,-1 0,-1 7,-1 0,1 0,-1 0,0 0,0 0,0 0,0 1,0-1,-1 0,1 1,-1-1,0 1,0-1,0 1,0 0,0 0,0 0,-1 0,1 0,-1 0,1 1,-1-1,0 1,1 0,-1 0,0 0,0 0,0 0,0 1,0-1,0 1,0 0,0 0,0 0,0 0,-2 1,-19-2</inkml:trace>
  <inkml:trace contextRef="#ctx0" brushRef="#br0" timeOffset="1403.096">1665 234,'-21'27,"1"1,1 1,1 0,2 1,-10 25,25-53,-1 0,1 0,0 0,0 0,0 1,0-1,0 0,0 1,0-1,1 1,-1-1,1 1,0-1,0 1,0-1,0 1,0-1,1 1,-1-1,1 1,-1-1,1 1,0-1,0 0,0 1,0-1,1 0,-1 0,0 0,1 0,0 0,-1 0,1 0,0 0,0-1,0 1,0-1,0 1,0-1,1 0,-1 0,3 1,7-1,1-1,-1-1,1 0,-1 0,0-1,1-1,-1 0,0 0,0-1,-1-1,1 0,-1-1,0 0,-1-1,1 0,-1 0,-1-1,1 0,-1-1,-1 0,1-1,-2 0,1 0,3-8,-8 14,0 0,-1 0,1 0,-1-1,0 1,-1-1,1 1,-1-1,0 1,0-1,0 0,0 0,-1 0,0 1,0-1,0 0,-1 0,0 0,0 1,0-1,0 0,-1 1,1-1,-1 1,0 0,-1-1,1 1,-1 0,0 0,0 1,0-1,0 1,-1-1,1 1,-1 0,0 0,0 1,0-1,0 1,-3-1,-12-4</inkml:trace>
  <inkml:trace contextRef="#ctx0" brushRef="#br0" timeOffset="1782.305">2117 65,'-32'31,"4"-6,2 2,1 1,1 1,1 1,1 1,2 1,18-30,0 0,1 0,-1 0,0 0,1 1,-1-1,1 1,0-1,0 1,0-1,0 1,0 0,0 0,1-1,0 1,-1 0,1 0,0 0,0-1,1 1,-1 0,0 0,1 0,0-1,0 1,0 0,0-1,0 1,0-1,0 1,1-1,0 1,-1-1,1 0,0 0,0 0,0 0,0 0,1 0,-1-1,0 1,1-1,-1 0,1 1,-1-1,2 0,8 2,0-1,0 0,0-1,0-1,0 0,0 0,1-1,-1-1,0 0,-1 0,1-1,0-1,-1 0,0-1,0 0,0 0,0-1,-1-1,0 0,0 0,-1-1,0 0,0-1,-1 1,0-2,-1 1,0-1,0 0,-1-1,0 0,-1 0,-1 0,1 0,1-11,-3 16,-1-1,-1 1,1-1,-1 1,0-1,-1 1,1-1,-1 0,-1 1,1-1,-1 0,0 1,-1-1,1 1,-1 0,-1-1,1 1,-1 0,0 0,0 0,-1 1,0-1,0 1,0 0,-1 0,1 0,-1 1,0-1,-1 1,1 1,-1-1,0 1,1 0,-1 0,-1 0,1 1,0 0,-3 0,-25 4,3 5</inkml:trace>
  <inkml:trace contextRef="#ctx0" brushRef="#br0" timeOffset="2351.52">2173 346,'-12'2,"0"1,0 0,1 0,-1 1,1 1,0 0,0 0,0 1,1 0,-1 1,1 1,-5 2,-53 54,67-62,-1 0,1 0,0 0,0 0,0 0,1 0,-1 0,0 1,1-1,-1 0,1 0,0 1,0-1,0 0,0 1,0-1,0 0,1 0,-1 1,1-1,0 0,-1 0,1 0,0 0,0 0,1 0,-1 0,0 0,0 0,1 0,-1-1,1 1,0 0,0-1,-1 0,1 1,0-1,0 0,1 0,8 4,0-1,0-1,1 0,-1 0,1-1,0-1,0 0,-1-1,1 0,0 0,0-2,0 1,-1-1,1-1,-1 0,1-1,-1 0,0-1,4-2,0 3,-1-1,0 0,0-1,0-1,-1 0,0-1,0 0,0-1,-1 0,-1-1,0 0,0-1,-1 0,0-1,5-9,-14 19,0 0,0 0,0 0,0-1,-1 1,1 0,-1 0,1-1,-1 1,0 0,0-1,0 1,0 0,-1-1,1 1,0 0,-1-1,0 1,0 0,1 0,-1 0,0 0,-1-1,1 1,0 1,0-1,-1 0,0 0,1 0,-1 1,0-1,1 1,-1-1,0 1,0 0,0 0,-1 0,1 0,0 0,0 0,0 1,-1-1,1 1,-1-1,-108-8,82 10,3 0</inkml:trace>
  <inkml:trace contextRef="#ctx0" brushRef="#br0" timeOffset="3401.155">0 685,'537'0,"-275"28,71-44,174-42,-344 47,147 10,-133 3,-70-24,-99 19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14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0 171,'301'-109,"-270"100,59-5,-89 14,0 0,1 0,-1 1,0-1,0 1,0-1,0 1,0-1,0 1,0 0,0 0,0-1,0 1,0 0,0 0,-1 0,1 0,0 0,-1 0,1 0,-1 0,1 0,-1 0,1 0,-1 1,0-1,1 0,-1 0,0 0,0 1,0-1,0 0,0 0,0 0,0 1,0-1,-1 0,1 0,0 0,-1 0,1 0,-1 1,0-1,1 0,-1 0,1 0,-1 0,0 0,-36 50,-109 72,114-97,24-22,1 1,-1 0,1 1,0 0,0 0,0 1,1 0,0 0,0 0,1 0,0 1,0 0,1 0,0 1,1-1,-1 1,2 0,-1 2,3-8,0-1,1 1,-1 0,1-1,0 1,-1 0,1-1,1 1,-1-1,0 1,1-1,-1 0,1 1,-1-1,1 0,0 0,0 0,0 0,0-1,1 1,-1 0,0-1,1 0,-1 1,1-1,-1 0,1 0,0-1,-1 1,1 0,0-1,-1 0,2 1,96-4,-71-3,0 0,-1-2,0-2,0 0,20-11,-30 11</inkml:trace>
  <inkml:trace contextRef="#ctx0" brushRef="#br0" timeOffset="259.88">705 312,'-4'24,"2"8,2-2</inkml:trace>
  <inkml:trace contextRef="#ctx0" brushRef="#br0" timeOffset="528.487">1157 58,'-22'21,"1"0,2 2,0 0,1 2,2 0,0 1,2 0,0 1,0 7,12-31,1-1,0 1,0 0,0 0,0 0,0 1,1-1,-1 0,1 0,0 0,0 1,0-1,0 0,1 0,-1 0,1 0,0 0,0 0,0 0,0 0,0 0,1 0,-1 0,1 0,0-1,0 1,0-1,0 1,0-1,1 0,-1 0,1 0,-1 0,1 0,0-1,0 1,-1-1,1 0,0 0,0 0,1 0,1 0,8 1,0-1,0-1,0 0,-1-1,1 0,0-1,0 0,-1-1,1 0,-1-1,0-1,0 0,-1 0,1-2,0 0,-9 7,0-1,0 0,0 0,0 0,0 0,-1-1,1 1,0-1,-1 0,1 1,-1-1,1 0,-1-1,0 1,0 0,0-1,0 1,0-1,-1 0,1 1,-1-1,0 0,1 0,-1 0,-1 0,1 0,0 0,-1 0,1 0,-1 0,0-1,0 1,0 0,-1 0,1 0,-1 0,0 0,0 0,0 0,0 0,0-1,-7-1,0-1,0 1,0 1,-1 0,1 0,-1 1,0 0,0 0,0 1,-1 0,1 1,0 0,-1 0,1 1,-1 0,1 1,0 0,-1 0,1 1,0 1,0-1,0 1,0 1,1 0,-1 0,1 0,0 1,0 1,1-1,-3 3,-5 4</inkml:trace>
  <inkml:trace contextRef="#ctx0" brushRef="#br0" timeOffset="1108.054">1552 58,'87'-23,"-59"16,-7 0,-1 1,1 2,0 0,0 1,1 1,19 1,-39 0,1 1,-1 0,0 0,0 0,0 1,0-1,0 1,0-1,0 1,0-1,0 1,-1 0,1 0,0 0,0 0,0 0,-1 0,1 1,-1-1,1 1,-1-1,1 1,-1-1,0 1,0 0,0-1,0 1,0 0,0 0,0 0,-1 0,1 0,-1 0,1 0,-1 0,0 0,0 0,0 0,0 0,0 0,0 0,-1 0,1 0,-1 2,-36 86,37-90,-12 23,1-1,1 1,1 1,1 0,2 0,-4 23,6-22</inkml:trace>
  <inkml:trace contextRef="#ctx0" brushRef="#br0" timeOffset="1333.171">1552 284,'44'-5,"27"-2,8 1,-6-3,-9-1,-12 1,-14 3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22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31,'5'0,"6"0,6 0,5 0,4 0,2 0,1 0,-5-5,-1-2,1 1,0 1,1 1,1 2,1 1,-3 5,-12 3,-12-1,-7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22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28,'29'-5,"23"-1,9 0,-2 1,-7 1,-11 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47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46,'-8'2,"1"0,0 1,0 0,1 1,-1 0,0 0,1 0,0 1,0-1,1 1,-1 1,1-1,0 1,0 0,1 0,0 1,0-1,0 1,1 0,-1 4,2-9,-9 17,0 1,1 0,1 0,0 1,2 0,1 0,0 1,2 0,0 0,2 0,0 0,2 13,2-26,0-1,0 1,1-1,0 0,1 0,-1 0,2-1,-1 1,1-1,0 0,1 0,-1 0,1-1,1 0,-1 0,1-1,0 0,0 0,1 0,-1-1,1 0,0-1,0 0,0 0,1 0,-1-1,1-1,-1 1,1-1,0-1,0 0,-1 0,1 0,0-1,-1-1,5 0,6-5,0-1,0 0,-1-2,-1 0,1-1,-2 0,1-2,-2 0,0-1,0 0,-1-1,-1 0,-1-2,0 1,-1-1,-1-1,0 0,-2 0,0-1,-1 0,2-10,-5 21,0 0,0 0,-1-1,0 1,-1-1,0 0,0 1,-1-1,0 0,0 0,-1 0,0 0,-1 0,0 0,-1 0,1 0,-2 1,1-1,-1 1,0-1,-1 1,0 0,0 0,-1 1,0-1,-1 1,1 0,-1 1,0-1,-1 1,0 0,0 1,-5-4,0 6,0 1,0 1,1 0,-1 1,0 0,0 1,0 0,0 1,1 0,-1 1,1 0,-1 1,1 0,0 0,0 2,1-1,0 1,0 1,0 0,1 0,0 1,0 0,1 1,-2 2,-53 70,48-62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47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0 456,'0'5,"0"6,0 7,0-1</inkml:trace>
  <inkml:trace contextRef="#ctx0" brushRef="#br0" timeOffset="483.839">480 61,'-29'-4,"0"1,-1 2,1 1,0 2,-1 0,1 2,-14 4,39-7,0 1,0-1,0 1,0-1,1 1,-1 0,0 1,1-1,-1 1,1-1,0 1,0 0,0 0,0 0,1 1,-1-1,1 0,0 1,0 0,0 0,1-1,-1 1,1 0,0 0,0 1,0-1,0 0,1 0,0 0,0 0,0 1,0-1,1 0,-1 0,1 0,0 0,1 0,-1 0,0 0,1 0,0 0,0 0,1 0,3 2,-1 1,1-2,1 1,-1-1,1 1,0-2,0 1,1-1,-1 0,1-1,0 0,0 0,0 0,0-1,0-1,1 1,-1-1,1-1,-1 1,1-1,-1-1,1 0,4-1,2-1,1-2,-2 0,1 0,0-2,-1 1,0-2,-1 0,0-1,0 0,-1-1,0 0,6-7,-18 17,0 1,0-1,0 0,0 1,0-1,1 1,-1-1,0 0,0 1,0-1,1 0,-1 1,0-1,1 0,-1 0,0 1,0-1,1 0,-1 0,0 1,1-1,-1 0,0 0,1 0,-1 0,1 0,-1 1,0-1,1 0,-1 0,1 0,-1 0,0 0,1 0,-1 0,1 0,-1 0,0-1,1 1,-1 0,0 0,1 0,-1 0,1 0,-1-1,0 1,0 0,1 0,-1-1,0 1,1 0,-1-1,0 1,0 0,1 0,-1-1,0 1,0-1,0 1,0 0,1-1,-1 1,0-1,-7 33,-23 54,12-42,3 0,2 0,2 1,2 1,1 1,11 6,3-35</inkml:trace>
  <inkml:trace contextRef="#ctx0" brushRef="#br0" timeOffset="853.953">931 61,'-29'39,"1"2,2 1,1 1,3 1,2 1,-14 44,32-84,0 0,0-1,1 1,-1 1,1-1,1 0,-1 0,1 0,-1 0,2 0,-1 1,0-1,1 0,0 0,1 0,-1 0,1 0,-1 0,2-1,-1 1,0 0,1-1,0 0,0 1,0-1,1 0,-1-1,1 1,0-1,0 1,0-1,0-1,1 1,-1 0,1-1,4 2,-1-2,-1-1,1 1,0-1,0-1,0 1,0-1,0-1,-1 1,1-1,0-1,0 0,-1 0,1 0,-1-1,1 0,-1 0,0-1,-1 0,1 0,0-1,-1 1,0-2,0 1,-1-1,1 1,-1-1,-1-1,1 1,-1-1,0 0,0 0,-1 0,0 0,0-1,-1 1,0-1,0 0,-1 1,0-1,0 0,-1 0,0 0,-1-6,0 11,0-1,0 1,0 0,-1 0,1 0,-1 0,0 0,0 1,0-1,0 0,0 1,0 0,-1-1,1 1,-1 0,0 0,1 0,-1 1,0-1,0 1,0-1,-1 1,1 0,0 0,0 1,-1-1,1 0,0 1,-1 0,1 0,0 0,-3 1,-104 28,85-18</inkml:trace>
  <inkml:trace contextRef="#ctx0" brushRef="#br0" timeOffset="1302.48">1158 33,'162'-17,"135"4,-295 12,0 1,0-1,0 1,1 0,-1-1,0 1,0 0,0 0,1 0,-1 0,0 1,0-1,0 1,0-1,0 1,0 0,0 0,0 0,0 0,0 0,0 0,0 0,0 1,-1-1,1 1,-1-1,1 1,-1 0,1 0,-1-1,0 1,0 0,0 0,0 0,0 0,-1 0,1 0,0 1,-1-1,0 0,1 0,-1 1,-65 178,53-7,12-64,-4-87,-3-5</inkml:trace>
  <inkml:trace contextRef="#ctx0" brushRef="#br0" timeOffset="1504.003">1383 343,'38'-5,"37"-1,11 0,-1-4,-8 0,-14 2,-13 2,-14 2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7:59.9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15032 1780,'-354'28,"101"2,88-29,-265 14,-450 77,454-61,-146-1,88-42,10-23,-74-4,-299-74,435 84,182 18,103 3,0 6,-18 7,-733 13,709-19,-374-26,-415-40,549 30,62 14,197 12,0 5,0 8,-33 8,-422 46,-86 10,154-39,22-5,301-9,-88-10,-1 25,-43 1,-49 1,157-3,165-16,61-7,0-1,0 0,0-1,0 0,0-1,-1 0,1-1,0-1,-1 0,1 0,0-1,0-1,0 0,0 0,0-2,1 1,-1-1,1-1,1 0,-5-3,3-1,1-1,-1 0,2-1,-1 0,2-1,0 0,0 0,1-1,1 0,0-1,1 1,1-1,0-1,1 1,0 0,1-4,-5-45,-1-100,145-677,-94 549,-31 152,-11 139,0-1,-1 1,1-1,0 1,0 0,0-1,1 1,-1-1,0 1,0 0,1-1,-1 1,1 0,-1-1,1 1,-1 0,1 0,0-1,0 1,0 0,-1 0,1 0,0 0,0 0,1 0,-1 0,0 1,0-1,0 0,1 1,-1-1,0 0,0 1,1 0,-1-1,0 1,1 0,-1 0,1-1,-1 1,0 0,1 0,-1 1,1-1,339 15,-235-19,-1-5,66-15,-32 3,1 5,81 4,274 41,-36 1,92-32,-240-24,317-49,-445 64,124 9,-175 4,443 28,0-30,-282 25,595 60,-176-28,-205-27,226-2,-106-1,442-26,-517-30,61 0,-42 31,-394 8,174-3,205-43,-46-3,-168 10,-69 31,-192 11,-68-10,1 0,0 0,1-1,-1-1,0 0,0-1,1-1,-1 0,0-1,8-2,158-44,75 49,-252-1,0-1,0 1,0-1,0 1,0 0,0 1,0-1,0 0,0 1,0 0,0-1,0 1,0 0,0 1,0-1,-1 0,1 1,0 0,-1-1,1 1,-1 0,0 0,0 1,0-1,0 0,0 1,0-1,0 1,-1 0,0-1,1 1,-1 0,0 0,0 0,0 0,-1 0,1 18,-1 0,0-1,-2 1,0 0,-2-1,0 1,-1-1,-2 0,1 0,-6 8,4-6,-31 121,39 138,-4-259,0 0,-2 0,-1-1,0 0,-2 0,0 0,-2 0,3-3,-24 91,-18 72,27-133,-30 88,51-130,1 0,0-1,1 1,0 0,-1 0,2 0,-1-1,1 1,0 0,0 0,0-1,1 1,0-1,0 1,1-1,-1 0,1 0,0 0,0 0,1 0,0-1,0 1,0-1,96 69,-75-57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24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509 362,'-1'321,"-24"-132,-6 38,14-122,18-104,-1 0,1-1,-1 1,1 0,0-1,-1 1,1-1,0 1,0-1,-1 1,1-1,0 0,0 1,-1-1,1 0,0 0,0 1,0-1,0 0,0 0,-1 0,1 0,0 0,0 0,0 0,0 0,0-1,-1 1,1 0,0 0,0-1,0 1,-1 0,1-1,0 1,0-1,-1 1,1-1,0 0,-1 1,1-1,-1 1,1-1,-1 0,1 0,-1 1,1-1,-1 0,0 0,1 0,-1 1,0-1,0 0,0 0,0 0,1 0,-1 1,0-1,-1 0,1 0,0 0,0 0,0 0,0 1,-1-1,1 0,23-71,-16 52</inkml:trace>
  <inkml:trace contextRef="#ctx0" brushRef="#br0" timeOffset="437.192">0 475,'4'-5,"1"0,-1 0,1 1,-1 0,1 0,0 0,1 0,-1 1,1 0,-1 0,1 0,0 1,0 0,0 0,1 0,-1 1,0 0,1 0,-1 1,5 0,18-5,331-35,-267 30,324-19,-393 29</inkml:trace>
  <inkml:trace contextRef="#ctx0" brushRef="#br0" timeOffset="917.951">1101 701,'24'0,"22"0,9 0,-1 0,-5 0,-5 0,-6 0,-4 0,-4-5,-2-1,0 0,-6 1</inkml:trace>
  <inkml:trace contextRef="#ctx0" brushRef="#br0" timeOffset="1221.824">1158 955,'24'9,"17"4,7-1,0-2,-3-3,-5-3,-9-6,-5-3,-2-1,-1 1,1 1,1-4,2 0,-5 1</inkml:trace>
  <inkml:trace contextRef="#ctx0" brushRef="#br0" timeOffset="4289.885">2118 390,'31'-27,"-21"22,0 1,0 0,0 0,1 1,-1 1,1-1,0 2,-1-1,1 2,0-1,0 1,0 1,-1 0,2 1,-10-1,0 0,0-1,0 1,0 0,0 0,0 1,-1-1,1 0,0 1,-1-1,1 1,-1-1,0 1,1 0,-1 0,0-1,0 1,0 0,0 0,0 0,-1 0,1 0,-1 0,1 0,-1 1,0-1,1 0,-1 0,-1 0,1 0,0 0,0 1,-1-1,1 0,-1 0,1 0,-1 0,0 0,-38 76,-52 61,84-131,1 0,0 1,0 0,1 0,0 0,0 0,1 1,1 0,-3 9,5-17,1 1,0 0,-1 0,1 0,0 0,0 0,1 0,-1 0,1 0,-1 0,1 0,0 0,0 0,0-1,0 1,1 0,-1-1,1 1,0-1,-1 1,1-1,0 0,1 0,-1 0,0 0,0 0,1 0,-1-1,1 1,0-1,-1 0,1 0,0 0,0 0,2 1,38 2,-26-9</inkml:trace>
  <inkml:trace contextRef="#ctx0" brushRef="#br0" timeOffset="4781.265">2739 531,'-5'5,"-2"6,1 7,1 4,1 4,2 2,1 0,1 2,0-1,0 0,0 0,-4 0,-3 0,2-1,-5-4,0-7</inkml:trace>
  <inkml:trace contextRef="#ctx0" brushRef="#br0" timeOffset="5088.276">2964 531,'-10'29,"-3"19,1 6,2-1,3-5,3-6,2-5,-4-9,0-9</inkml:trace>
  <inkml:trace contextRef="#ctx0" brushRef="#br0" timeOffset="5537.043">2541 644,'15'-14,"1"0,0 1,1 1,1 0,0 1,0 1,11-4,-19 12,0 1,-1 0,1 0,0 1,0 0,0 1,0 0,0 1,-1 0,1 0,-1 1,1 0,-1 1,0 0,0 0,-1 1,1 0,4 4,23 10,-18-10,-13-6,0 0,1 0,-1-1,0 0,1 0,-1 0,1 0,0-1,0 0,-1 0,1-1,0 1,0-1,0-1,0 1,3-1,5-4,-1 0,1-1,-1 0,0-1,-1-1,0 0,0 0,0-2,5-5,-2 3</inkml:trace>
  <inkml:trace contextRef="#ctx0" brushRef="#br0" timeOffset="6067.136">3584 560,'-38'11,"-136"49,164-55,2-1,-1 1,0 1,1 0,0 0,0 0,1 1,0 0,0 1,0-1,1 1,1 1,-1-1,1 1,0 0,-1 6,4-11,1 0,-1 0,1 0,0 0,1 0,-1 0,1 0,0 0,0 0,0 0,0 0,1 0,-1 0,1 0,0 0,0 0,1-1,-1 1,1 0,0-1,0 1,0-1,0 1,1-1,-1 0,1 0,0 0,0 0,0-1,0 1,2 0,3 2,0-1,0 0,0-1,0 1,0-1,1-1,-1 0,1 0,0-1,0 0,-1 0,1-1,0 0,1-1,11-4,0-1,-1 0,0-2,0 0,0-1,-1-1,-1-1,0-1,0 0,-2-2,1 1,-2-2,0 0,0-1,-1-1,8-14,8-16,-25 71,-5-18,0-1,0 1,0 0,0-1,1 1,0 0,0-1,1 1,0-1,0 1,0-1,0 0,1 0,0 0,0 0,0 0,1-1,0 1,-1-1,1 0,1 0,-1-1,1 1,-1-1,1 0,0 0,0 0,1-1,-1 0,0 0,1 0,-1-1,1 1,22 1,-2-1</inkml:trace>
  <inkml:trace contextRef="#ctx0" brushRef="#br0" timeOffset="6681.819">3896 51,'24'-13,"-16"8,-1 1,1-1,0 1,0 1,0 0,1 0,-1 0,1 1,-1 0,1 1,0 0,0 0,0 1,-1 0,3 0,-9 1,0 0,-1-1,1 1,0 0,-1 0,1 0,-1 0,0 0,1 0,-1 0,0 0,1 0,-1 1,0-1,0 1,0-1,0 1,-1-1,1 1,0-1,0 1,-1 0,1-1,-1 1,0 0,1 0,-1-1,0 1,0 0,0 0,0-1,-1 1,1 0,0 0,-1-1,1 1,-1 0,1-1,-2 2,-28 65,28-66,0-1,0 0,1 1,-1-1,0 1,1 0,0 0,-1-1,1 1,0 0,0 0,0 0,0 0,1 1,-1-1,0 0,1 0,0 0,-1 0,1 1,0-1,0 0,0 0,0 1,1-1,-1 0,0 0,1 0,0 1,0-1,-1 0,1 0,0 0,1 0,-1-1,0 1,0 0,1 0,-1-1,1 1,0 0,-1-1,1 0,0 1,0-1,0 0,0 0,0 0,0 0,2 0,10 2,-11-4,0 1,1 0,-1 0,0 0,1 0,-1 1,0-1,0 1,1 0,-1-1,0 2,0-1,0 0,0 1,0-1,0 1,-1 0,1 0,0 0,-1 0,1 0,-1 1,0-1,0 1,0 0,0-1,0 1,-1 0,1 0,-1 0,0 0,0 0,0 1,0-1,-1 0,1 0,-1 4,-3-3,0 1,-1-1,1 0,-1 0,0 0,0 0,-1-1,1 1,-1-1,0 0,0-1,0 1,0-1,0 0,0 0,-1-1,1 0,-3 1,-2 1,-48 16,33-11</inkml:trace>
  <inkml:trace contextRef="#ctx0" brushRef="#br0" timeOffset="6936.859">4573 51,'-24'39,"-32"31,-11 9,-4 1,5-9,5-11,7-12,9-13,6-8,6-9,8-3,9-3</inkml:trace>
  <inkml:trace contextRef="#ctx0" brushRef="#br0" timeOffset="7339.56">4431 475,'246'-24,"-245"23,0 0,0 1,0 0,0-1,0 1,0 0,1-1,-1 1,0 0,0 0,0 0,0 0,0 0,0 0,0 0,0 0,1 1,-1-1,0 0,0 1,0-1,0 1,0-1,0 1,0-1,-1 1,1 0,0-1,0 1,0 0,0 0,-1-1,1 1,0 0,-1 0,1 0,-1 0,1 0,-1 0,0 0,1 0,-1 0,0 0,1 1,-1-1,0 0,0 0,0 0,0 0,0 0,-1 0,1 0,0 0,0 1,-1-1,1 0,0 0,-1 0,1 0,-1 0,0-1,1 1,-1 0,0 1,-130 92,116-83,10-9,0 1,0 0,0 1,0-1,1 1,0 0,-1 0,1 0,1 1,-1 0,1-1,-1 1,0 3,5-7,1 1,-1 0,0 0,1 0,0-1,-1 1,1-1,0 0,-1 1,1-1,0 0,0 0,0 0,0 0,0 0,1 0,-1-1,0 1,0-1,0 0,1 1,-1-1,0 0,0 0,0 0,1-1,-1 1,0-1,0 1,2 0,144-19,-123 13</inkml:trace>
  <inkml:trace contextRef="#ctx0" brushRef="#br0" timeOffset="10018.266">1835 1209,'1471'0,"-1227"-12,-1-9,79-25,-211 30,238-21,-318 33,-6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35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1 180,'23'-19,"58"-28,-79 47,-1 0,1 0,-1 0,1 0,-1 0,1 0,-1 0,1 1,-1-1,1 0,-1 1,1 0,-1-1,1 1,-1 0,0-1,1 1,-1 0,0 0,0 0,0 0,0 0,0 1,0-1,0 0,0 0,0 1,0-1,-1 0,1 1,-1-1,1 1,-1-1,1 1,-1-1,0 1,0-1,0 1,0-1,0 1,0-1,0 1,0-1,-1 2,-9 70,-6-1,2 1,4 0,3 1,3 14,-23 190,35-250,-8-28,0-1,0 1,0 0,0-1,0 1,0 0,0-1,0 1,0 0,0 0,0-1,0 1,0 0,0-1,1 1,-1 0,0-1,0 1,0 0,1 0,-1-1,0 1,0 0,1 0,-1 0,0-1,0 1,1 0,-1 0,0 0,1 0,-1 0,0-1,0 1,1 0,-1 0,0 0,1 0,-1 0,0 0,1 0,-1 0,0 0,1 0,-1 0,0 1,1-1,-1 0,0 0,1 0,-1 0,0 0,0 1,1-1,-1 0,0 0,0 0,1 1,-1-1,0 0,63-335,-57 307,3-1,0 2,2-1,0 1,2 1,1 0,2 1,0 1,1 0,2 1,0 1,1 1,8-6,-2 5,1 1,1 1,0 1,1 1,2 2,-1 1,2 2,11-3,144-23,-91 31,0 3,66 7,-35 0,193-2,-270-5,-32-1</inkml:trace>
  <inkml:trace contextRef="#ctx0" brushRef="#br0" timeOffset="1302.309">819 406,'-11'-3,"-1"1,1 0,-1 0,1 1,-1 0,0 1,1 1,-1 0,1 0,-1 1,1 1,0 0,0 0,0 1,0 1,0 0,1 0,0 1,0 0,-4 4,-9 7,1 1,0 1,2 0,0 2,1 1,1 0,-13 21,25-32,0 0,0 0,1 0,0 1,1-1,1 1,0 0,0 1,1-1,1 0,0 1,0-1,2 0,-1 1,2-1,-1 1,2-1,0 1,-1-8,0 0,1 0,-1 0,1 0,1 0,-1 0,0-1,1 1,0-1,0 0,1 0,-1-1,1 1,-1-1,1 0,0 0,0-1,1 1,-1-1,0 0,1-1,0 1,-1-1,1 0,0-1,-1 1,1-1,0 0,2-1,6 1,1-2,-1 0,0 0,0-1,0-1,0 0,0-1,-1-1,0 0,0-1,1-1,79-77,-90 82,-1 0,-1 1,1-1,0 0,-1-1,1 1,-1 0,0 0,0-1,0 1,-1 0,1-1,-1 1,1-1,-1 1,0 0,-1-1,1 1,-1-1,1 1,-1-1,0 1,0 0,-1 0,1 0,-1-1,1 1,-1 1,0-1,0 0,0 0,0 1,-1-1,0 0,-3-2,-1 0,0 1,0-1,0 1,0 1,0-1,-1 1,0 0,0 1,0 0,-6-1,75-14,175-38,-179 46,-33 7</inkml:trace>
  <inkml:trace contextRef="#ctx0" brushRef="#br0" timeOffset="1988.169">1129 943,'267'-431,"-246"401,-21 29,1 1,-1-1,0 1,1-1,-1 1,0 0,1-1,-1 1,0 0,1-1,-1 1,1 0,-1 0,1-1,-1 1,1 0,-1 0,1 0,-1 0,1-1,-1 1,1 0,-1 0,1 0,-1 0,1 0,-1 0,1 0,-1 1,1-1,-1 0,1 0,-1 0,1 0,-1 1,1-1,-1 0,0 0,1 1,-1-1,1 0,-1 1,0-1,1 0,-1 1,0-1,1 1,-1-1,0 1,0-1,0 1,1-1,-1 0,0 1,0-1,0 1,0-1,0 1,0 0,0-1,0 1,0-1,0 1,0-1,0 1,2 196,-2-194,0-1,0 0,0 0,1 0,-1 1,0-1,1 0,0 0,-1 0,1 0,0 0,0 0,0 0,1 0,-1 0,0 0,1-1,-1 1,1 0,-1-1,1 0,0 1,0-1,-1 0,1 0,0 0,0 0,0 0,0 0,1 0,-1-1,0 1,0-1,0 0,0 1,1-1,-1 0,0 0,0-1,1 1,-1 0,0-1,0 1,0-1,0 0,0 1,0-1,0 0,0-1,0 1,0 0,0 0,0-2,8-5,-1-1,0 0,-1 0,0-1,0 0,-1-1,0 0,-1 0,-1 0,4-9,7-12,5-9,46-67,-67 107,1 1,-1-1,0 1,1-1,-1 1,0-1,1 1,-1-1,0 1,1 0,-1-1,1 1,-1 0,1-1,-1 1,1 0,-1-1,1 1,-1 0,1 0,-1 0,1-1,0 1,-1 0,1 0,-1 0,1 0,0 0,-1 0,1 0,-1 0,1 0,-1 1,1-1,0 0,-1 0,1 0,-1 1,1-1,-1 0,1 0,-1 1,1-1,-1 1,1-1,-1 0,0 1,1-1,-1 1,0-1,1 1,-1-1,0 1,0-1,1 1,-1-1,0 1,0 0,0-1,0 1,0-1,1 1,-1 0,-2 38,-35 133,34-165,1 0,0 1,0-1,1 1,0-1,0 1,1 0,0-1,0 1,0 0,1 0,1-1,-1 1,1-1,1 0,-1 1,4 5,6-1</inkml:trace>
  <inkml:trace contextRef="#ctx0" brushRef="#br0" timeOffset="2424.957">2174 689,'-143'76,"142"-75,0 0,0 0,0 0,0 0,1 0,-1 0,0 0,1 0,-1 0,0 0,1 0,-1 0,1 0,0 1,-1-1,1 0,0 0,0 0,0 1,0-1,0 0,0 0,0 1,0-1,1 0,-1 0,0 0,1 1,-1-1,1 0,-1 0,1 0,0 0,-1 0,1 0,0 0,0 0,-1 0,1 0,0 0,0-1,0 1,0 0,0-1,0 1,1 0,-1-1,0 1,0-1,0 0,1 1,-1-1,0 0,0 0,0 0,1 0,-1 0,0 0,0 0,1 0,-1-1,0 1,27 13,-26-11,0-1,0 1,0 0,-1-1,1 1,-1 0,1 0,-1 0,1 0,-1 1,0-1,0 0,0 0,0 1,-1-1,1 1,-1-1,1 1,-1-1,0 0,0 1,0-1,0 1,0-1,0 1,-1-1,0 1,1-1,-1 1,0-1,0 0,0 0,0 1,-1-1,1 0,0 0,-1 0,0 0,1-1,-1 1,0 0,0-1,0 1,0-1,0 1,0-1,-1 0,1 0,0 0,-1 0,0 0,-6 4,1-1,-1 0,-1 0,1-1,0 0,-1 0,0-1,0 0,1-1,-1 0,-1-1,-15-3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50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0,'396'0,"-372"0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50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0,'24'5,"17"2,7-1,0-1,-3-7,-5-2,-5-1,-2 1,-3 0,-7 2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51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1 166,'1'-5,"1"0,0 0,0 1,1-1,-1 1,1-1,0 1,0 0,1 0,-1 0,1 0,0 1,0-1,0 1,1 0,1-1,17-10,1 1,0 0,0 2,1 1,0 1,1 1,0 2,5-1,41 2,-70 6,0-1,-1 0,1 1,0-1,-1 0,1 1,0 0,-1-1,1 1,-1 0,1 0,-1 0,0 0,1 0,-1 0,0 0,0 1,1-1,-1 0,0 1,-1-1,1 1,0-1,0 1,0-1,-1 1,1 0,-1-1,0 1,1 0,-1-1,0 1,0 0,0 0,0-1,0 1,0 0,0-1,-1 1,1 0,-5 13,-1 1,0-1,-1 0,0-1,-1 1,-1-1,0-1,-1 0,-1 0,0-1,0 0,-1-1,-7 4,-45 52,59-62,0 0,0 0,0 1,1 0,-1 0,1 0,1 0,-1 1,1-1,1 1,-1 0,1 0,0 0,1 0,-1 0,1 0,1 1,-1-1,1 0,1 1,-1-1,1 0,1 0,-1 0,1 0,1 3,0-5,1-1,-1 1,1-1,0 1,0-1,0 0,1-1,0 1,-1-1,1 0,0 0,0 0,1-1,-1 1,1-1,-1-1,1 1,-1-1,1 0,0 0,0-1,0 1,-1-2,1 1,0 0,0-1,0 0,2-1,9-4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0:43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0,'6'29,"-70"420,64-434,-1-9,1-1,-1 0,1 1,0-1,1 0,-1 1,1-1,0 0,1 1,-1-1,1 0,0 0,0 0,1 0,1 3,9 4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0:43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79 345,'-12'21,"1"1,0 0,2 1,1 0,1 1,1 0,0 0,2 0,1 0,1 4,2-26,0 1,0 0,1-1,-1 1,1 0,-1-1,1 1,0-1,0 1,0-1,0 1,0-1,1 0,-1 0,1 1,-1-1,1 0,0 0,0-1,0 1,0 0,0-1,0 1,1-1,-1 1,1-1,-1 0,0 0,1 0,0-1,-1 1,1-1,-1 1,1-1,0 0,-1 0,1 0,0 0,-1 0,1-1,0 1,1-1,107-43,-97 35,0-1,-1 0,-1-1,0-1,0 0,-1 0,-1-1,0-1,0 1,-2-1,0-1,0 0,-2 0,1-1,-2 1,0-1,-1 0,-1-1,0-5,-2 17,0 0,0 0,0 0,-1 0,0 0,0 0,-1 0,1 0,-1 0,0 0,0 0,-1 0,0 1,1-1,-2 0,1 1,0 0,-1-1,0 1,0 0,0 0,0 1,-1-1,1 1,-1 0,0-1,0 2,0-1,-5-2,-73-3,56 14</inkml:trace>
  <inkml:trace contextRef="#ctx0" brushRef="#br0" timeOffset="519.199">389 35,'12'-6,"0"0,0 2,1 0,-1 0,1 1,0 0,0 1,0 1,0 0,0 1,0 0,1 1,-1 1,0 0,-1 0,9 4,-20-6,1 1,-1 0,1 0,-1 0,0 0,1 0,-1 0,0 0,0 0,0 1,0-1,0 0,0 1,0-1,0 1,0-1,-1 1,1-1,-1 1,1 0,-1-1,0 1,1 0,-1-1,0 1,0 0,0-1,0 1,-1 0,1-1,0 1,-1-1,1 1,-1 0,1-1,-1 1,0-1,0 1,0-1,0 0,0 1,0-1,0 0,-1 1,-56 57,52-54,4-3,-39 39,41-40,-1 0,0 0,1 0,-1 0,1 0,-1 0,1 0,-1 0,1 0,0 0,0 0,-1 0,1 0,0 0,0 0,0 1,0-1,0 0,0 0,0 0,1 0,-1 0,0 0,1 0,-1 0,1 0,-1 0,1 0,-1 0,1 0,0 0,-1 0,1 0,0-1,0 1,-1 0,1-1,0 1,0 0,0-1,0 1,0-1,0 1,0-1,0 0,0 1,0-1,1 0,48 12,-44-12,0 1,-1-1,1 1,0 0,0 1,0-1,-1 1,1 1,-1-1,1 1,-1 0,0 0,0 0,0 0,0 1,-1 0,0 0,1 1,-2-1,3 3,-5-4,0 0,-1-1,0 1,1-1,-1 1,0 0,0-1,0 1,-1 0,1-1,0 1,-1-1,0 1,0-1,0 1,0-1,0 1,0-1,-1 0,1 0,-1 1,1-1,-1 0,0 0,0-1,0 1,0 0,0-1,0 1,0-1,-1 0,1 1,0-1,-2 0,-88 27,44-33,29-1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18:52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141 436,'-9'33,"-4"22,1 5,2-2,3-7,2-11</inkml:trace>
  <inkml:trace contextRef="#ctx0" brushRef="#br0" timeOffset="235.049">424 408,'-19'34,"-12"25,1 7,4-2,12-13,8-9,10-13,5-10</inkml:trace>
  <inkml:trace contextRef="#ctx0" brushRef="#br0" timeOffset="657.426">0 465,'32'-19,"1"1,0 3,1 0,32-9,-34 13,-23 6,1 1,0 0,0 1,1 0,-1 0,1 1,0 1,-1 0,1 0,0 1,6 1,-13 1,0 0,-1 0,1 0,-1 0,0 1,1 0,-1-1,0 1,-1 0,1 1,0-1,-1 0,0 1,0 0,0-1,0 1,1 3,23 33,-23-37,1 1,-1-1,1 0,0 0,0-1,0 1,1-1,-1 0,0 0,1 0,-1-1,1 1,0-1,0 0,-1-1,1 1,0-1,0 0,0 0,-1 0,1-1,0 0,0 0,-1 0,1 0,0-1,-1 1,1-1,-1-1,0 1,0 0,0-1,0 0,0 0,-1 0,1-1,-1 1,0-1,0 0,0 0,0 0,-1 0,1-1,2-15</inkml:trace>
  <inkml:trace contextRef="#ctx0" brushRef="#br0" timeOffset="22060.01">1185 408,'128'-66,"-119"62,0 1,0-1,0 1,1 1,-1 0,1 0,0 1,0 1,-1-1,1 1,0 1,0 0,-1 0,7 2,-13-1,-1-1,0 0,0 1,0-1,0 1,0 0,0 0,0-1,-1 1,1 0,-1 0,1 1,-1-1,0 0,0 0,0 1,0-1,0 1,-1-1,1 1,-1-1,1 1,-1-1,0 1,0-1,0 1,0-1,-1 1,1-1,-1 1,1-1,-1 1,-1 1,-37 80,-136 160,172-242,1 1,-1 0,1 0,0 0,0 0,0 0,0 0,0 0,1 0,-1 1,1-1,0 1,0-1,0 1,1 0,-1-1,1 1,0 0,0-1,0 1,0 0,1-1,-1 1,1-1,0 1,0-1,1 1,-1-1,1 1,-1-1,1 0,0 0,0 0,1 0,-1 0,3 2,3-3,0 1,1-1,-1-1,1 0,0 0,-1 0,1-1,0-1,-1 1,1-1,0-1,-1 0,1 0,-1 0,0-1,0-1,2 0,2-6,-6-1</inkml:trace>
  <inkml:trace contextRef="#ctx0" brushRef="#br0" timeOffset="22340.032">1722 690,'0'28,"0"6,0-4</inkml:trace>
  <inkml:trace contextRef="#ctx0" brushRef="#br0" timeOffset="22781.607">2117 352,'-6'5,"-15"14,0 0,2 1,1 1,0 1,1 1,2 0,0 1,2 1,0 0,2 0,-1 5,11-23,1-1,-1 1,1-1,1 1,-1-1,1 0,0 1,0-1,1 0,0 0,0 0,1 0,-1 0,1 0,0-1,1 1,-1-1,1 0,0 0,1 0,-1 0,1-1,0 0,0 0,0 0,0-1,1 0,0 0,-1 0,1 0,0-1,1 0,-1 0,0-1,0 0,1 0,-1 0,1-1,-1 0,0 0,1-1,3 0,103-39,-110 38,1 0,-1 0,1-1,-1 1,0-1,1 0,-1 0,-1 0,1 0,0-1,-1 1,0-1,0 1,0-1,0 0,0 0,-1 0,0 0,0 0,0 0,0 0,0 0,-1 0,0-1,0 1,0-4,-1 4,-1 0,1 0,0 0,-1 0,0 1,0-1,0 1,0-1,-1 1,1 0,-1 0,0 0,0 0,0 0,0 0,-1 1,1 0,-1 0,1 0,-1 0,0 0,0 1,0-1,-1 1,-100-18,89 18,-1 1,0 1,0 1,0 1,1 0,0 1,-1 0,0 2,-14 6</inkml:trace>
  <inkml:trace contextRef="#ctx0" brushRef="#br0" timeOffset="24328.497">2315 408,'185'-41,"-92"26,-91 15,1 0,0 1,-1-1,1 0,0 1,-1 0,1 0,-1-1,1 1,-1 1,0-1,1 0,-1 1,0-1,0 1,0-1,0 1,0 0,0 0,-1 0,1 0,0 0,-1 1,0-1,1 0,-1 1,0-1,0 1,-1-1,1 1,0-1,-1 3,3 16,-2-1,-1 1,0-1,-2 1,0-1,-1 0,-1 1,-2 1,-3 27,1 140,4-170,-2-6</inkml:trace>
  <inkml:trace contextRef="#ctx0" brushRef="#br0" timeOffset="24574.759">2372 662,'38'0,"27"0,8-5,-5-1,-8-1,-10 2,-9 2,-10 1</inkml:trace>
  <inkml:trace contextRef="#ctx0" brushRef="#br0" timeOffset="55540.369">3613 436,'0'33,"-5"26,-1 8,0-3,1-8,-4-8,1-7,1-7,-4-4,1-2,2-6</inkml:trace>
  <inkml:trace contextRef="#ctx0" brushRef="#br0" timeOffset="54324.605">3330 465,'0'4,"-4"7,-7 7,-7-1,1 2,-2 3,-3 2,-2 2,-2-4,3 0,2 0,-2 2,0-3,2-1,1 1,-1-3,-2 1,3-4</inkml:trace>
  <inkml:trace contextRef="#ctx0" brushRef="#br0" timeOffset="54571.159">3049 465,'14'28,"10"20,5 1,-2-3,0-8,-6-7,-1-9,-4-3,0-4,-3-1,2-2,-3 2,-2-2</inkml:trace>
  <inkml:trace contextRef="#ctx0" brushRef="#br0" timeOffset="54887.11">3161 379,'-10'24,"-2"18,-1 6,3 0,4-4,6-4,4-4,2-3,-1-3,-2-2,0 4,-1 2,-1 0,4-2,1-1,0-1,-1-6</inkml:trace>
  <inkml:trace contextRef="#ctx0" brushRef="#br0" timeOffset="55866.265">3924 549,'-8'12,"-2"1,0 1,1 0,0 0,2 1,-1 0,2 1,0-1,1 1,1 0,0 1,1-1,1 1,0-1,1 6,1-19,1 0,-1 0,1 0,-1 0,1 0,0 0,0-1,1 1,-1 0,0 0,1-1,0 1,0-1,-1 1,1-1,1 0,-1 0,0 0,1 0,-1 0,1 0,-1-1,1 1,0-1,-1 0,1 0,0 0,0 0,0 0,0-1,0 1,0-1,0 0,0 0,0 0,0 0,0 0,0-1,2 0,114-44,-109 39,0 0,0 0,0-1,-1 0,0 0,0-1,-1-1,0 1,-1-1,0 0,0-1,-1 0,0 0,0-1,-1 1,-1-1,0 0,0 0,0-8,-5 13,-1 0,0 0,-1 0,1 0,-1 0,0 1,-1 0,0-1,1 1,-1 0,-1 1,1-1,-1 1,0 0,0 0,0 0,0 1,-1 0,1 0,-1 0,0 1,0-1,0 2,0-1,0 1,-1-1,1 2,0-1,-1 1,1 0,0 0,-64-3,41 3</inkml:trace>
  <inkml:trace contextRef="#ctx0" brushRef="#br0" timeOffset="59123.754">4262 182,'5'10,"1"7,0 6,-1 4,-1 3,-2 0,-1 0,0 0,-6-6,-2-1,1-5</inkml:trace>
  <inkml:trace contextRef="#ctx0" brushRef="#br0" timeOffset="59586.024">4404 238,'20'-9,"1"1,0 0,0 1,1 1,-1 2,2 0,6 0,-27 4,-1-1,1 0,-1 1,1-1,0 1,0-1,-1 1,1 0,0 0,-1 0,1 0,0 0,0 0,-1 1,1-1,0 0,-1 1,1-1,0 1,-1 0,1 0,-1-1,1 1,-1 0,1 0,-1 0,0 1,1-1,-1 0,0 0,0 1,0-1,0 1,0-1,0 1,-1-1,1 1,0 0,-1-1,1 1,-1 0,0-1,1 1,-1 0,0-1,0 1,0 0,0 0,0-1,-1 1,1 0,0 0,-1-1,0 1,1-1,-1 1,0 0,0-1,1 1,-1-1,-1 1,-56 68,49-62,1-1,0 1,1 1,0 0,0 0,1 0,0 1,1-1,0 1,1 1,0-1,-1 4,6-11,-1 0,1-1,0 1,0 0,1 0,-1 0,0-1,1 1,0 0,-1-1,1 1,0-1,0 0,1 0,-1 0,0 0,1 0,-1 0,1-1,0 1,-1-1,1 0,0 0,0 0,0 0,0 0,0 0,0-1,0 0,0 1,0-1,0 0,0-1,0 1,0 0,0-1,0 0,0 1,0-1,0 0,0-1,1 0,85-38,-64 24</inkml:trace>
  <inkml:trace contextRef="#ctx0" brushRef="#br0" timeOffset="67689.765">1185 1226,'40'-17,"-12"12,1 0,0 2,0 1,0 1,1 2,3 1,33 0,243-1,-166 26,195-27,-112-28,508 28,197 0,-762-26,-145 24</inkml:trace>
  <inkml:trace contextRef="#ctx0" brushRef="#br0" timeOffset="74459.713">1214 182,'-10'3,"-1"0,1 1,0 0,0 1,0 0,1 1,0 0,0 0,0 1,1 0,0 0,0 1,1 0,0 1,1-1,-1 1,2 1,-1-1,1 1,1 0,0 0,-2 5,-8 18,1 1,1 1,2 0,1 0,2 1,2 0,1 0,2 0,1 1,2-1,3 13,-2-35,1-1,1 0,0 0,0 0,2-1,-1 1,2-1,0 0,0-1,1 0,0 0,1-1,1 1,123 124,-120-124</inkml:trace>
  <inkml:trace contextRef="#ctx0" brushRef="#br0" timeOffset="75575.13">4714 154,'7'2,"-1"-1,1 1,0 1,-1-1,0 1,0 0,0 1,0-1,0 1,-1 1,1-1,-1 1,0-1,12 10,-4-4,-1 0,0 0,0 2,-1-1,0 2,-1-1,-1 1,0 1,-1 0,0 0,-1 0,-1 1,0 0,-1 1,0-1,-1 1,-1 0,-1 0,0 0,-1 4,-9 196,1-196,-1-1,0 0,-1 0,-1-1,-1 0,-1 0,0-1,-1-1,-1 0,0-1,-1-1,-1 0,0-1,-1-1,-1 0,0-1,-14 6,-138 70,146-78</inkml:trace>
  <inkml:trace contextRef="#ctx0" brushRef="#br0" timeOffset="76212.031">4968 154,'96'-16,"-94"16,1 0,-1 0,0 1,0-1,0 0,0 1,0-1,0 1,0 0,0-1,0 1,0 0,0 0,0 0,-1 1,1-1,0 0,-1 1,1-1,-1 1,1-1,-1 1,0 0,0 0,1-1,-1 1,-1 0,1 0,0 0,0 0,-1 0,1 0,-1 1,0-1,1 0,-1 0,0 0,0 0,0 0,-1 0,1 1,-1 1,-47 91,49-93,0 0,0 0,1 0,-1 0,0 0,1-1,0 1,-1 0,1 0,0-1,0 0,-1 1,1-1,0 0,1 0,-1 0,0 0,0 0,0 0,1 0,-1-1,0 1,1-1,-1 0,0 0,2 0,8 3,75 35,-85-37,1 1,-1 0,0 0,0 0,0 0,0 0,0 0,-1 0,1 0,-1 1,1-1,-1 1,0-1,0 1,0 0,0-1,0 1,-1 0,1-1,-1 1,0 0,0 0,0 0,0-1,0 1,-1 0,1 0,-1 0,0-1,1 1,-1 0,-1 0,-3 4,-1 1,1-1,-2-1,1 1,-1-1,0 0,0-1,0 0,-1 0,0 0,0-1,0 0,0-1,-1 0,1 0,-7 1,-11 3</inkml:trace>
  <inkml:trace contextRef="#ctx0" brushRef="#br0" timeOffset="79565.066">1468 1509,'-8'-3,"0"1,0 0,0 0,0 1,-1 0,1 0,0 1,-1 0,1 1,0-1,-1 2,1-1,0 1,0 0,0 1,0 0,1 0,-1 1,1 0,0 0,0 1,0 0,0 0,1 1,0-1,-1 3,-3 4,1 0,1 1,1 0,0 1,0 0,1 0,1 0,0 0,1 1,1 0,0 0,1 0,1 0,0 0,1 0,1 3,2 198,-2-209,0-1,0 0,0 0,1 0,0 1,0-1,0-1,1 1,0 0,0-1,0 1,1-1,0 0,0 0,0 0,1-1,-1 0,1 0,0 0,0 0,1-1,-1 1,1-1,0-1,-1 1,1-1,0 0,1 0,-1-1,0 0,0 0,1-1,-1 1,0-1,1 0,-1-1,0 0,1 0,-1 0,0-1,4-1,-3 1,-1 0,0 0,0 0,-1-1,1 0,0 0,-1 0,0-1,1 0,-1 0,-1 0,1-1,-1 1,0-1,0 0,0-1,-1 1,1-1,-1 1,-1-1,1 0,-1 0,0 0,0 0,-1 0,0-1,0 1,0 0,-1-1,0 1,0-1,-4 3,0 0,0 0,-1 1,1-1,-1 1,0 0,0 0,0 0,0 1,0 0,-1 0,1 0,-1 1,1-1,-1 1,0 1,0-1,1 1,-1 0,0 0,1 1,-1-1,0 2,1-1,-1 0,1 1,-1 0,-13 3,0 0,1 1,0 1,0 1,1 1,0 0,1 1,0 1,-8 6,6-4</inkml:trace>
  <inkml:trace contextRef="#ctx0" brushRef="#br0" timeOffset="79860.99">1863 1988,'-15'14,"-4"10,6 1,5-9,8-7,5-5</inkml:trace>
  <inkml:trace contextRef="#ctx0" brushRef="#br0" timeOffset="80192.134">2202 1621,'-29'40,"1"1,3 2,1 0,2 2,2 0,-6 23,24-62,0-1,0 0,0 0,0 1,1-1,0 1,0-1,0 1,1 0,0-1,0 1,1 0,-1-1,1 1,0-1,1 1,-1-1,1 1,0-1,0 0,1 0,0 0,0 0,0-1,0 1,1-1,-1 1,1-1,1-1,-1 1,0 0,1-1,3 2,-1-2,-1 0,1 0,0-1,0 0,0 0,0-1,0 0,0 0,0-1,1 0,-1 0,0 0,0-1,0 0,0-1,0 0,0 0,0 0,0-1,-1 0,1 0,-1 0,0-1,0 0,0-1,-1 1,1-1,-1 0,0 0,-1-1,1 1,-1-1,0 0,0 0,-1-1,0 1,0-1,0 0,-1 1,0-1,0 0,0-6,-2 10,0-1,0 1,0 0,-1-1,1 1,-1 0,0 0,0-1,0 1,0 0,0 0,-1 0,1 0,-1 0,0 0,0 1,0-1,0 1,-1-1,1 1,-1 0,1 0,-1 0,0 0,1 0,-1 0,0 1,0 0,-1-1,1 1,0 0,0 1,-1-1,1 0,-1 1,-117 2,93 5</inkml:trace>
  <inkml:trace contextRef="#ctx0" brushRef="#br0" timeOffset="80730.21">2540 1621,'259'-50,"-257"49,0 0,0 0,1 1,-1-1,0 0,1 1,-1 0,0 0,1 0,-1 0,0 0,1 0,-1 0,0 1,0-1,1 1,-1 0,0 0,0 0,0 0,0 0,0 0,0 0,0 1,0-1,0 1,-1-1,1 1,0 0,-1 0,0-1,1 1,-1 0,0 0,0 0,0 1,0-1,0 0,-1 0,1 0,-1 1,1-1,-1 0,0 2,-41 109,32-90,-3 7,1-1,1 2,2-1,0 1,-1 25,-19 113,22-145,-2-6</inkml:trace>
  <inkml:trace contextRef="#ctx0" brushRef="#br0" timeOffset="80977.119">2512 1904,'39'0,"31"-5,9-1,0 0,-7-4,-13 0,-10 2,-10 1,-10 3</inkml:trace>
  <inkml:trace contextRef="#ctx0" brushRef="#br0" timeOffset="83929.676">3444 1706,'0'-5,"0"4,0 6,0 7,-5 7,-2 4,-4 4,0 2,-3 0,0 1,-1-6,1-1,-2-5,3-1,-2-3,1 1,-1-2,2-3</inkml:trace>
  <inkml:trace contextRef="#ctx0" brushRef="#br0" timeOffset="84243.157">3104 1904,'20'0,"20"9,8 4,1 4,-3-1,-9 2,-7-3,-3 2,-1 2,-1-6,-4-7</inkml:trace>
  <inkml:trace contextRef="#ctx0" brushRef="#br0" timeOffset="84649.144">3246 1677,'5'44,"6"27,2 8,-2-5,-3-11,-2-10,-3-11,-1-6,-2-6,0-2,0-2,4 0,2-5</inkml:trace>
  <inkml:trace contextRef="#ctx0" brushRef="#br0" timeOffset="85164.415">3670 1790,'-5'39,"-2"26,1 8,1-4,2-9,0-10,2-9,6-11,1-6,0-7</inkml:trace>
  <inkml:trace contextRef="#ctx0" brushRef="#br0" timeOffset="85497.192">3867 1876,'-5'21,"-1"-6,2 0,0 0,0 0,2 1,0-1,0 1,2-1,0 1,1 0,0-1,1 1,1-1,2 6,-4-19,0 1,0-1,0 0,0 1,0-1,0 0,1 0,-1 0,1 0,0 0,-1 0,1 0,0-1,0 1,0-1,0 1,1-1,-1 0,0 0,0 0,1 0,-1 0,1 0,-1-1,1 1,-1-1,1 0,-1 0,1 0,-1 0,1 0,-1 0,1-1,2 0,71-48,-64 35,-1-1,-1 0,0-1,-1 0,-1 0,-1-1,4-12,-9 25,-1 0,0 0,0 0,0-1,0 1,-1 0,0-1,0 1,0 0,0-1,-1 1,1 0,-1-1,0 1,-1 0,1 0,-1 0,0 0,0 0,0 0,0 1,0-1,-1 1,0-1,0 1,0 0,0 0,0 0,-1 1,1-1,-1 1,0 0,1-1,-1 2,0-1,0 0,-1 1,1 0,0 0,0 0,-1 1,1-1,0 1,-1 0,1 0,0 0,-3 1,-12 1</inkml:trace>
  <inkml:trace contextRef="#ctx0" brushRef="#br0" timeOffset="90032.237">3867 1650,'5'-5,"6"-2,6 1,5 1,4 1,2 2,1 1,-5 1</inkml:trace>
  <inkml:trace contextRef="#ctx0" brushRef="#br0" timeOffset="90380.364">4177 1480,'5'5,"1"6,0 6,-1 6,-1 2,-2 3,-1 1,-1 0,0 1,0-1,0 0,0-5</inkml:trace>
  <inkml:trace contextRef="#ctx0" brushRef="#br0" timeOffset="90712.32">4431 1452,'-4'5,"-3"6,1 6,6 1,3 1,1 3,0 1,-1 3,-1 2,-1 0,-5-4,-2-2,0-4</inkml:trace>
  <inkml:trace contextRef="#ctx0" brushRef="#br0" timeOffset="93354.115">4347 1226,'453'0,"-227"-28,-162 28,86-11,58-18,-9-6,83 14,-102-14,-34 12,63-4,-39-8,-146 30</inkml:trace>
  <inkml:trace contextRef="#ctx0" brushRef="#br0" timeOffset="94013.689">4911 1706,'1'0,"-1"-1,1 0,-1 1,0-1,1 1,-1-1,1 1,0-1,-1 1,1 0,-1-1,1 1,0 0,-1-1,1 1,0 0,-1 0,1 0,0 0,-1-1,1 1,0 0,0 0,-1 0,1 0,0 1,-1-1,1 0,0 0,0 0,-1 0,1 1,-1-1,1 0,0 1,-1-1,1 1,-1-1,1 0,0 1,-1-1,1 1,-1-1,0 1,1 0,-1-1,1 1,-1-1,0 1,0 0,1-1,-1 1,0 0,0 0,0-1,0 1,1 0,-1-1,0 1,0 0,-1-1,1 1,0 0,0 0,0 0,-15 47,5-32,0-1,-1 0,-1-1,0 0,0-1,-2 0,0-1,0-1,-1 0,-1-1,-10 10,-49 25,51-37</inkml:trace>
  <inkml:trace contextRef="#ctx0" brushRef="#br0" timeOffset="94286.667">4572 1904,'19'-10,"12"-3,4 1,2 7,-1 5,-1 1,-3 2,-1 0,-2-1,0 4,-1 1,0 0,0-2,-5-6,-6-8,-11-3,-11 2,-5 1</inkml:trace>
  <inkml:trace contextRef="#ctx0" brushRef="#br0" timeOffset="94535.979">4855 1564,'0'44,"0"28,0 6,0-4,0-11,0-10,0-11,0-6,0-6,0-2,0-2,4 0,3-4</inkml:trace>
  <inkml:trace contextRef="#ctx0" brushRef="#br0" timeOffset="95049.009">5362 1593,'0'19,"0"21,0 9,0 0,0-3,0-5,0-4,0-4,0-3,0-1,0-2,0 1,0-6</inkml:trace>
  <inkml:trace contextRef="#ctx0" brushRef="#br0" timeOffset="95301.901">5673 1931,'-5'19,"-1"7</inkml:trace>
  <inkml:trace contextRef="#ctx0" brushRef="#br0" timeOffset="99064.362">5956 1621,'0'0</inkml:trace>
  <inkml:trace contextRef="#ctx0" brushRef="#br0" timeOffset="103233.235">6237 1537,'-9'-3,"-1"1,0 1,1-1,-1 2,0-1,0 1,0 1,1 0,-1 0,0 1,1 0,-1 1,1 0,0 1,0 0,0 0,0 0,1 1,-1 1,1 0,1 0,-1 0,1 1,0 0,1 0,0 1,0 0,-1 2,1-2,0 0,1 0,0 0,1 1,0-1,0 1,1 1,0-1,0 0,1 1,1-1,-1 1,2-1,-1 1,1 0,1 6,0-14,-1 0,1 1,-1-1,1 0,0 0,0 0,0 1,0-1,0 0,1-1,-1 1,0 0,1 0,0 0,-1-1,1 1,0-1,0 0,0 1,0-1,0 0,0 0,0 0,0 0,0 0,1-1,-1 1,0-1,0 1,1-1,-1 0,0 0,1 0,-1 0,0-1,1 1,-1 0,0-1,0 0,3 0,90-47,-79 38,161-98,-132 66,-48 76,-30 123,-1-2,11-38,22-116,1 0,-1 0,0 0,0 0,1 0,-1 0,0 0,1 0,-1 0,1 0,0 0,-1 0,1 0,0 0,0 1,-1-1,1 0,0 0,0 0,0 0,0 1,1-1,-1 0,0 0,0 0,1 0,-1 0,1 0,-1 0,1 1,-1-1,1-1,0 1,-1 0,1 0,0 0,0 0,0 0,-1-1,1 1,0 0,0-1,0 1,0 0,0-1,1 0,-1 1,0-1,0 0,0 1,0-1,0 0,1 0,-1 0,15-6</inkml:trace>
  <inkml:trace contextRef="#ctx0" brushRef="#br0" timeOffset="103968.468">6801 1593,'2'-1,"-1"-1,1 1,-1-1,1 1,-1-1,0 1,0-1,0 0,0 0,0 1,0-1,-1 0,1 0,-1 0,1 0,-1 0,0 0,1 0,-1 0,0 0,0 0,-1 0,1 0,0 0,-1 0,1 0,-1 0,1 0,-1 0,0 0,0 0,0 1,0-1,0 0,-1 1,1-1,0 1,-1-1,1 1,-1 0,1-1,-1 1,0 0,1 0,-1 0,0 0,0 1,0-1,0 0,0 1,0-1,0 1,-1 0,-7-1,-1 0,1 1,0 0,0 1,0 0,0 1,0 0,0 1,0 0,1 0,-1 1,1 0,0 1,0 0,0 1,1-1,0 2,0-1,0 1,1 0,0 1,0-1,1 1,0 1,1-1,0 1,0 0,0 0,2 1,-1-1,1 1,0 0,-1 9,4-15,0-1,0 1,0 0,1-1,-1 1,1-1,0 1,0-1,0 0,0 1,1-1,-1 0,1 0,0 0,0 0,0 0,0 0,1 0,-1-1,1 1,-1-1,1 0,0 1,0-1,0-1,0 1,0 0,1-1,-1 0,0 1,1-1,-1-1,1 1,-1 0,1-1,0 0,3 0,5 1,0 0,0-2,0 1,0-2,0 1,0-2,0 1,-1-2,1 1,-1-2,1 0,3-2,0 0,-1-1,0-1,0-1,-1 0,0 0,-1-1,0-1,0 0,-2-1,1 0,7-14,-21 20,-10 22,-16 134,-5 62,6-69,24-96,9-34</inkml:trace>
  <inkml:trace contextRef="#ctx0" brushRef="#br0" timeOffset="104970.23">7508 1650,'-57'50,"20"-15,-1-2,-2-2,0-1,-3-2,-5 1,-14-13,60-16,1 0,0 0,-1 0,1 0,-1-1,1 1,0 0,0-1,-1 1,1-1,0 1,0-1,-1 0,1 1,0-1,0 0,0 0,0 0,0 0,0 0,0 0,0 0,1 0,-1 0,0 0,1-1,-1 1,0 0,1 0,0-1,-1 1,1 0,0-1,-1 1,1 0,0-1,0 1,0-1,1 1,-1 0,0-1,0 1,1 0,-1-1,1-2,0-1,0 0,1 1,-1-1,1 1,0 0,1 0,-1-1,1 1,-1 1,1-1,0 0,1 1,-1-1,0 1,1 0,0 0,0 1,0-1,0 1,0 0,1 0,-1 0,0 0,1 1,0 0,-1 0,1 0,0 0,-1 1,1 0,0 0,0 0,-1 1,1-1,0 1,-1 0,1 1,-1-1,1 1,-1-1,1 2,-1-1,3 2,176 133,-181-136,54 17,-55-18,0 0,0 1,0-1,-1 0,1 0,0 0,0 0,0 0,0 0,0 0,-1 0,1 0,0 0,0-1,0 1,0 0,-1 0,1-1,0 1,0-1,0 1,-1-1,1 1,0-1,-1 1,1-1,0 1,-1-1,1 0,-1 0,1 1,-1-1,0 0,1 0,-1 1,0-1,1 0,-1 0,0 0,0 0,0 1,1-1,-1 0,0 0,0 0,0 0,-1 0,1 1,0-1,0 0,0 0,-1 0,1 0,0 1,-1-1,1 0,-1 0,1 1,-1-1,1 0,-1 0,-80-174,24-7,57 180,0 1,0 0,0 0,0 0,-1 0,1 0,0 0,-1 0,1 0,-1 0,1 1,-1-1,0 0,1 0,-1 0,0 0,1 1,-1-1,0 0,0 1,0-1,0 1,1-1,-1 1,0-1,0 1,0-1,0 1,0 0,0 0,0-1,0 1,0 0,-1 0,1 0,0 0,0 0,0 0,0 1,0-1,0 0,0 0,0 1,0-1,0 1,0-1,0 1,1-1,-1 1,0 0,0-1,0 1,1 0,-1-1,0 1,1 0,-1 0,0 0,1 0,-1 0,1 0,0 0,-1 0,1 0,0 0,-1 0,-4 14,0-1,1 1,1 0,0 0,1 0,1 0,0 0,1 0,1 1,1 9,0 14,-30 302,34-235,0-88</inkml:trace>
  <inkml:trace contextRef="#ctx0" brushRef="#br0" timeOffset="114758.282">988 12,'-14'-2,"-142"-8,149 10,0 0,1 1,-1 0,0 0,1 1,-1 0,1 0,0 0,0 1,-1 0,2 0,-1 0,0 1,1 0,-1 0,1 0,1 1,-1 0,0 0,1 0,-2 3,2 2,0 0,1 0,0 1,0-1,1 1,0 0,1-1,1 1,0 0,0 0,1 1,-5 61,-22 192,20-207,3 0,2 0,3 0,2 0,9 41,14 74,-7 1,-7 14,0 149,-45-55,26-237,1 1,3 0,2 1,3 22,9-5,-9-55,-1 1,0-1,0 1,-1 0,0 0,-1-1,0 1,0 0,-1 0,-1 0,0 4,-26 60,29-72,0 0,1 0,0-1,-1 1,1 0,0-1,0 1,0-1,-1 1,2-1,-1 0,0 0,0 0,0 0,0 0,1-1,-1 1,0-1,1 1,-1-1,1 0,-1 0,0 0,1 0,-1 0,1-1,-1 1,1-1,201-52,-10 2,-167 45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0:44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1496,'-4'6,"0"0,1 1,1 0,-1-1,1 1,0 0,0 0,1 1,0-1,0 0,1 0,0 1,0-1,1 0,0 0,0 1,0-1,1 0,0 0,1 0,0-1,0 1,1 2,-2-7,0-1,0 1,0-1,0 0,0 0,0 0,0 0,0 0,1 0,-1 0,0-1,0 1,1-1,-1 1,0-1,1 0,-1 0,1 0,-1 0,0-1,1 1,-1-1,0 1,0-1,1 0,-1 0,0 0,0 0,0 0,0 0,0-1,1 0,54-57,-56 55,0 1,-1-1,1 0,0 0,-1 0,0 0,0 0,0 0,-1 0,1 0,-1 0,0 1,0-1,0 0,0 0,-1 1,0-1,0 1,0-1,0 1,0 0,0 0,-1 0,0 0,1 0,-1 1,0-1,-1 1,1-1,0 1,-1 0,1 1,-1-1,1 1,-1-1,0 1,0 0,0 0,1 1,-1-1,0 1,0 0,0 0,0 0,0 0,0 1,0 0,0 0,1 0,-1 0,-1 1,-21 3</inkml:trace>
  <inkml:trace contextRef="#ctx0" brushRef="#br0" timeOffset="5523.611">336 480,'373'0,"-370"-1,0 1,0-1,-1 1,1 0,0 0,0 0,0 0,0 0,-1 1,1-1,0 1,0 0,-1 0,1 0,0 0,-1 0,1 0,-1 1,0-1,1 1,-1 0,0 0,0 0,0 0,0 0,0 0,-1 0,1 1,-1-1,1 0,-1 1,0 0,0-1,0 1,0 0,0-1,-1 1,1 2,-27 116,5-50,13-7,2 0,3 1,5 64,0-38,-1 827,28-632,-30-214,-38-99,23 21,-1 1,1 1,-1 0,0 1,0 1,0 1,0 0,0 1,0 1,0 0,-2 2,-192 28,187-31</inkml:trace>
  <inkml:trace contextRef="#ctx0" brushRef="#br0" timeOffset="6988.086">1099 0,'2'1,"-1"1,1-1,0 1,0-1,-1 1,1 0,-1 0,1 0,-1-1,0 1,1 1,-1-1,0 0,-1 0,1 0,0 0,-1 1,1-1,-1 0,1 1,-1-1,0 0,0 1,0-1,-1 1,2 0,1 303,-3-288,-1 1,0-1,-2-1,0 1,-1 0,-1-1,0 0,-1-1,-1 1,-1-1,0-1,-4 5,-1-2</inkml:trace>
  <inkml:trace contextRef="#ctx0" brushRef="#br0" timeOffset="7242.29">1521 113,'-34'38,"-20"32,-6 9,7-4,8-10,12-11,6-16,8-8,8-5,-1-7,4-1,1-5</inkml:trace>
  <inkml:trace contextRef="#ctx0" brushRef="#br0" timeOffset="7723.781">1296 705,'75'-22,"91"-12,-166 34,1 0,-1 0,1 0,0 0,-1 0,1 0,-1 0,1 0,-1 0,1 0,-1 0,1 0,-1 0,1 1,-1-1,1 0,-1 0,1 0,-1 1,0-1,1 0,-1 1,1-1,-1 0,0 1,1-1,-1 1,0-1,1 0,-1 1,0-1,0 1,0-1,1 1,-1-1,0 1,0-1,0 1,0-1,0 1,0-1,0 1,0-1,0 1,0-1,0 1,0-1,0 1,0-1,0 1,-1-1,1 1,0-1,0 1,-1-1,1 1,0-1,-1 1,1-1,0 0,-1 1,1-1,0 0,-1 1,1-1,-1 0,-31 36,25-28,-6 4,0 1,1 1,1 0,0 1,1 0,0 0,1 1,1 1,1-1,0 1,1 0,-3 18,9-32,0-1,0 1,0-1,0 1,1-1,-1 1,1-1,0 1,0-1,-1 0,2 1,-1-1,0 0,0 0,1 0,-1 0,1 0,0 0,-1 0,1 0,0-1,0 1,0-1,0 0,1 1,-1-1,0 0,0 0,1 0,-1 0,1-1,-1 1,1-1,-1 1,1-1,-1 0,1 0,1 0,99-14,37-54,-122 54</inkml:trace>
  <inkml:trace contextRef="#ctx0" brushRef="#br0" timeOffset="10575.511">1183 1355,'-1'-2,"0"0,-1 1,1-1,0 0,-1 1,1 0,-1-1,1 1,-1 0,0 0,1 0,-1 0,0 0,0 0,0 0,0 0,0 1,0-1,0 1,0 0,0 0,0-1,0 1,0 0,0 1,0-1,0 0,0 1,0-1,-1 1,-2-1,1 0,0 0,-1 1,1-1,0 1,-1 0,1 0,0 1,0-1,0 1,0 0,0 0,0 0,1 1,-1-1,1 1,-1 0,1 0,0 0,0 1,1-1,-1 0,1 1,-1 0,1 0,0 0,0 0,1 0,-1 0,1 0,0 0,0 1,1-1,-1 0,1 1,0-1,0 0,0 1,1-1,-1 1,1-1,0 0,0 0,57 71,-52-70,1 1,-1 0,-1 0,1 0,-1 1,0 0,-1 0,0 0,0 0,0 1,-1 0,0 0,0 0,-1 1,-2-5,0 0,-1-1,1 1,-1-1,0 1,0-1,0 1,0-1,-1 1,1-1,-1 0,0 0,0 0,0 0,0 0,-1 0,1 0,-1-1,0 1,0-1,1 0,-2 0,1 0,0 0,0 0,0-1,-1 0,0 1,-104 22,42-39,47 10</inkml:trace>
  <inkml:trace contextRef="#ctx0" brushRef="#br0" timeOffset="223038.059">1860 1524,'5'0,"6"0,6 0,6 0,2 0,3 0,1 5,1 1,-1 0,0-1,0-1,0-2,-1-1,-4-5,-2-3,0 1,-4-4,-4 0</inkml:trace>
  <inkml:trace contextRef="#ctx0" brushRef="#br0" timeOffset="223291.553">1860 1778,'24'10,"32"-2,16-3,1-1,-8-7,-10-2,-9-1,-13-4,-12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4:29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0 175,'13'-16,"0"1,1 1,0 0,1 1,0 0,1 1,1 1,0 1,0 0,1 1,0 1,1 1,0 0,0 2,18-4,-35 9,0-1,1 1,-1 0,0 0,1 0,-1 0,0 0,1 1,-1-1,0 1,0-1,0 1,1 0,-1 0,0 0,0 0,0 0,0 1,-1-1,1 1,0-1,0 1,-1-1,1 1,-1 0,1 0,-1 0,0 0,0 0,0 0,0 0,0 0,0 0,-1 1,1-1,-1 0,0 0,1 1,-1-1,0 0,0 2,-24 93,-117 105,111-167,2 2,2 0,1 2,2 1,-6 15,27-50,0 0,0 0,1 0,-1 0,1 0,0 1,1-1,-1 0,1 1,0-1,0 0,1 1,-1-1,1 0,1 0,-1 0,0 0,1 0,0 0,1 0,-1 0,1 0,0-1,0 0,0 1,0-1,1 0,0-1,0 1,0-1,0 1,4 1,1 0,0 0,0 0,1-1,-1 0,1-1,0 0,0-1,0 0,0 0,1-1,-1 0,0-1,1 0,-1-1,0 0,1-1,-1 0,0 0,0-1,-1 0,6-4,-1-4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4:30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0,'0'29,"5"9,1-2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4:30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0 145,'15'-14,"0"0,0 1,1 0,1 2,0 0,1 0,0 2,0 0,1 1,0 1,0 1,1 1,0 0,0 2,0 0,0 1,1 1,-1 1,3 1,-21-1,0 0,0 0,-1 0,1 1,0-1,0 0,0 1,0-1,-1 1,1 0,0 0,0-1,-1 1,1 0,-1 0,1 1,-1-1,1 0,-1 0,0 1,1-1,-1 1,0-1,0 1,0-1,0 1,0 0,-1 0,1-1,0 1,-1 0,0 0,1 0,-1 0,0-1,0 1,0 0,0 0,0 0,0 0,0 0,-1 0,1-1,-1 1,0 1,-43 78,-128 83,169-162,1 1,0-1,0 1,1-1,-1 1,0 0,1 0,-1-1,1 1,0 0,0 0,0 1,1-1,-1 0,1 0,0 0,0 0,0 0,0 1,0-1,0 0,1 0,0 0,0 0,0 0,0 0,0 0,0 0,1 0,-1 0,1-1,0 1,0 0,0-1,0 0,0 1,1-1,-1 0,1 0,-1-1,1 1,0 0,0-1,0 0,0 1,56 21,27 15,-83-36,-1 0,1 0,-1 0,0 0,0 1,0-1,0 0,0 1,-1 0,1-1,-1 1,0 0,0 0,0 0,0 0,0 0,0 0,-1 0,0 0,1 0,-1 0,0 0,-1 0,1 0,-1 1,1-1,-2 2,-3 8,-1-2,-1 1,0-1,0 0,-1 0,-1-1,0 0,0 0,-1-1,0 0,0-1,-1 0,0-1,-1 0,0-1,0 0,0-1,0 0,-5 0,-7 5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4:33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137 396,'-16'19,"0"1,2 0,0 1,1 0,2 1,0 1,1 0,1 1,2-1,0 1,-1 12,8-32,-1-1,1 1,1 0,-1 0,1 0,-1 0,1-1,0 1,0 0,1 0,-1-1,1 1,-1-1,1 0,0 1,1-1,-1 0,1 0,-1 0,1-1,0 1,0 0,0-1,0 0,0 0,1 0,-1 0,0-1,1 1,0-1,-1 0,1 0,0 0,0 0,0-1,-1 1,1-1,0 0,0 0,0-1,0 1,-1-1,1 0,0 0,0 0,-1 0,1-1,0 0,15-5,-1-2,0 0,-1-1,0-1,-1 0,0-1,0-1,-2-1,10-11,-18 20,0-1,0-1,-1 1,0-1,-1 0,0 0,0-1,0 1,-1-1,0 0,0 1,-1-1,0-1,0 1,-1 0,0 0,-1-1,0 1,0 0,-1-1,0 1,0 0,-1 0,0 0,0 0,-1 0,0 0,-1 1,1-1,-1 1,-1 0,1 0,-1 0,-1 1,1 0,-5-4,0 3,1 1,-1 0,0 1,0 0,-1 0,0 2,1-1,-1 1,-6 0,-8-1</inkml:trace>
  <inkml:trace contextRef="#ctx0" brushRef="#br0" timeOffset="524.585">616 0,'-10'1,"-1"0,1 0,0 1,0 1,0-1,0 2,1-1,-1 1,1 1,0 0,0 0,0 1,1 0,0 0,0 1,0 0,1 1,0-1,1 1,0 1,0 0,5-8,0 1,0-1,1 1,-1 0,1-1,0 1,-1 0,1-1,0 1,0 0,0 0,0-1,0 1,0 0,1-1,-1 1,1 0,-1-1,1 1,-1-1,1 1,0 0,0-1,0 0,0 1,0-1,0 0,0 1,0-1,0 0,1 0,-1 0,1 0,-1 0,1 0,-1 0,1-1,-1 1,1 0,1-1,70 4,-53-11,-1 0,0-2,-1 0,0-1,0-1,-1-1,14-11,11-8,-41 30,-1 0,1 1,0-1,-1 0,1 0,0 0,-1 1,1-1,0 0,0 1,-1-1,1 1,0-1,0 1,0-1,0 1,0 0,0-1,0 1,0 0,0 0,0 0,0 0,0 0,0 0,0 0,0 0,0 0,0 0,0 0,0 1,0-1,0 0,0 1,0-1,-1 1,1-1,0 1,0-1,0 1,-1 0,1-1,0 1,0 0,-1 0,1-1,-1 1,1 0,-1 0,1 0,-1 0,1 0,-1 0,0 0,0 0,1 0,-1 0,0 0,0 0,-32 121,16-79,-3 4,14-39,1 2,0-1,0 0,1 1,1 0,-1 0,1-1,1 1,0 1,0-1,1 0,0 0,1 0,1 1,4 7</inkml:trace>
  <inkml:trace contextRef="#ctx0" brushRef="#br0" timeOffset="1086.989">1209 396,'-8'0,"0"2,-1-1,1 1,0 0,1 0,-1 1,0 0,1 1,-1 0,1 0,0 0,1 1,-3 1,7-4,0-1,0 1,0-1,0 1,0 0,0 0,0 0,1 0,-1 0,1 0,0 0,-1 0,1 1,0-1,0 0,1 1,-1-1,0 1,1-1,-1 1,1-1,0 1,0 0,0-1,0 1,1-1,-1 1,0-1,1 1,0-1,0 1,0-1,0 0,0 1,0-1,0 0,1 0,-1 0,1 0,0 0,0 0,1 1,50 36,-48-37,0 0,0 0,0 1,0-1,0 1,-1 0,1 1,-1-1,0 1,0 0,0 0,-1 0,1 1,-1-1,0 1,0 0,-1 0,1 0,-1 0,0 0,-1 0,1 1,-1-1,0 1,0-1,-1 1,1-1,-1 4,-2-5,1 0,-1 0,1-1,-1 1,0-1,-1 0,1 0,0 1,-1-2,0 1,0 0,1 0,-2-1,1 1,0-1,0 0,-1 0,1-1,-1 1,0-1,1 1,-1-1,0 0,0 0,0-1,-1 1,-107 2,18-33,74 20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4:30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57,'-22'24,"2"0,0 1,2 1,0 0,2 2,1 0,2 1,0 0,2 1,10-27,0-1,0 0,0 0,0 0,1 0,-1 1,1-1,0 0,-1 1,1-1,0 0,1 1,-1-1,0 0,0 1,1-1,0 0,-1 0,1 0,0 1,0-1,0 0,0 0,1 0,-1 0,0-1,1 1,-1 0,1 0,0-1,0 1,-1-1,1 0,0 1,0-1,0 0,0 0,1 0,-1-1,0 1,0 0,1-1,-1 1,0-1,1 0,17 0,-1-1,1-1,0-1,-1-1,1-1,-1 0,0-1,-1-1,0-1,0-1,0 0,-1-1,-1-1,0-1,0 0,-1-1,0-1,-3 4,-1 0,-1 0,1-1,-1-1,-1 1,0-2,-1 1,0-3,-6 12,0 0,0-1,0 1,-1-1,1 0,-1 0,0 1,-1-1,1 0,0 0,-1 0,0 0,0 0,0 0,-1 0,1 0,-1 1,0-1,0 0,0 0,0 1,-1-1,0 0,1 1,-1 0,-1-1,1 1,0 0,-1 0,0 0,1 0,-4-2,-4 0,1 1,-1 0,-1 0,1 1,0 1,-1-1,1 1,-1 1,0 0,1 1,-1 0,0 1,0 0,-4 1,-109 28,92-18</inkml:trace>
  <inkml:trace contextRef="#ctx0" brushRef="#br0" timeOffset="360.044">399 368,'-42'22,"2"2,0 2,2 2,0 1,3 2,-13 15,46-44,-1 0,1 0,0 1,0-1,0 0,1 1,-1 0,1-1,-1 1,1 0,0 0,0-1,0 1,0 0,1 0,-1 0,1 0,0 0,-1 0,1 0,1 0,-1 1,0-1,1 0,0-1,-1 1,1 0,1 0,-1 0,0 0,0-1,1 1,0 0,-1-1,1 0,0 1,0-1,1 0,-1 0,0 0,1 0,-1 0,1-1,-1 1,1-1,1 1,6 2,0-1,1 0,0 0,0-1,0 0,0-1,0 0,0-1,0 0,1-1,-1 0,0-1,0 0,-1-1,1 0,0-1,-1 0,0 0,0-1,0 0,-1-1,1 0,-1-1,-1 0,1 0,-1-1,-1 0,1 0,4-9,-9 14,0 0,-1-1,1 1,-1-1,0 1,0-1,-1 0,1 0,-1 0,0 0,0 0,0 0,0 0,-1 0,0 0,0 0,0 0,0-1,0 1,-1 0,0 0,0 0,0 0,0 0,-1 0,0 0,1 1,-1-1,-1 0,1 1,0 0,-1-1,0 1,0 0,0 0,-2-2,-48-25,28 22</inkml:trace>
  <inkml:trace contextRef="#ctx0" brushRef="#br0" timeOffset="750.167">907 198,'-24'34,"-13"20,0 6,2-7,6-8,4-11,6-12</inkml:trace>
  <inkml:trace contextRef="#ctx0" brushRef="#br0" timeOffset="995.368">625 339,'38'5,"18"6,4 6,-8 6,-9-3,-10 2,-8-4,-2 0,0-3,-5 1,0-2,-3-9,-5-10,-3-3</inkml:trace>
  <inkml:trace contextRef="#ctx0" brushRef="#br0" timeOffset="1228.134">766 85,'10'34,"12"29,8 10,-2-3,0-8,-1-11,-4-8,-7-8,-1-9,-3-4,-3-1,-4 0,-7-3,-4-5</inkml:trace>
  <inkml:trace contextRef="#ctx0" brushRef="#br0" timeOffset="2327.571">1246 1,'-5'43,"-1"24,-1 10,2-3,2-10,1-10,-4-10,-1-8,1-5,1-2,2-8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5:19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1242 53,'-10'-7,"-1"0,0 1,0 1,0 0,0 0,-1 1,0 1,0 0,0 0,0 1,-1 1,1 0,0 1,-1 0,1 1,0 0,-1 1,1 0,0 1,-8 3,-33 13,2 2,0 2,1 2,1 4,39-23,1 0,0 1,0 1,1 0,0 0,0 0,1 1,0 0,-2 5,7-11,0 0,0 0,0 1,1-1,0 1,0-1,0 1,0-1,0 1,1 0,-1-1,1 1,0 0,0 0,0-1,1 1,0 0,-1-1,1 1,0 0,1-1,-1 1,1-1,-1 0,1 1,0-1,0 0,1 0,-1 0,1 0,9 7,0 0,1-1,0-1,1 0,-1-1,2 0,-1-1,10 2,-10-2,29 11,2-1,-1 3,0 1,-2 2,-1 2,30 23,-57-36,-2 0,0 1,0 0,-1 1,0 0,-2 1,9 14,-15-24,-1 1,0 0,1 0,-2-1,1 1,0 0,-1 0,0 1,0-1,-1 0,1 0,-1 0,0 1,0-1,-1 0,0 0,0 0,0 0,0 0,-1 0,0 0,0 0,0 0,-1-1,1 1,-1-1,-3 4,-9 5,0 0,-1-1,0 0,-1-1,0-1,-1-1,0-1,-7 2,4 0,-4 1,1-1,-2-2,1-1,-1 0,0-2,0-1,-1-1,1-1,-1-2,-26-2,47 1,-1 0,0-1,1 1,0-1,-1 0,1-1,0 0,0 0,0 0,0 0,1-1,0 0,-1 0,1-1,1 0,-1 1,1-1,0-1,0 1,0-1,1 1,-1-1,2 0,-1-1,1 1,-1 0,2-1,-1 1,1-1,0 1,0-1,1 0,0 1,0-1,1 0,-1 1,1-1,1 1,-1-1,1 1,1-1,-1 1,1 0,0 0,0 0,1 1,-1-1,1 1,1 0,3-4,7-5,2 1,-1 1,2 1,-1 0,2 1,13-5,8-5,-37 18,9-6,1 1,0 0,0 1,0 0,1 1,0 1,0 0,0 1,0 0,1 2,-1-1,11 1,-25 2,0-1,0 0,-1 0,1 0,0 1,-1-1,1 0,0 0,0 1,0-1,-1 0,1 0,0 1,0-1,0 0,0 1,0-1,-1 0,1 0,0 1,0-1,0 0,0 1,0-1,0 0,0 1,0-1,0 0,0 1,0-1,0 0,1 1,-1-1,0 0,0 1,0-1,0 0,0 1,1-1,-1 0,0 0,0 1,1-1,-1 0,0 0,0 0,1 1,-1-1,0 0,0 0,1 0,-1 0,0 0,1 1,-1-1,0 0,1 0,-1 0,-33 15,29-13,-148 48,146-47,-17 4,1 1,1 1,0 1,0 1,0 1,2 0,-1 2,2 0,0 2,1 0,0 0,-1 5,15-17,1 0,-1 1,1-1,1 1,-1-1,0 1,1 0,0 0,0-1,1 1,-1 0,1 0,0 0,0 0,1 0,0 0,-1 0,2-1,-1 1,0 0,1-1,0 1,0-1,0 1,1-1,0 0,-1 0,1 0,1 0,-1-1,0 1,1-1,0 0,0 0,0 0,0 0,0-1,1 0,-1 0,1 0,-1 0,6 1,169 2,-109-8,-62 2,-1 0,1 0,0 0,0 1,-1 0,1 1,0 0,0 0,-1 0,1 1,-1 0,1 1,-1-1,0 2,0-1,0 1,0 0,-1 0,0 1,1-1,-2 2,1-1,-1 1,1-1,-1 1,-1 1,1-1,-1 1,-3 3,0 0,0 0,-1 0,0 1,-1-1,0 0,-1 0,0-1,0 1,-1 0,-1-1,1 1,-2-1,1 0,-1 0,0-1,-1 0,0 1,-1-2,1 1,-1-1,-1 0,1 0,-1-1,0 0,-1-1,1 0,-1 0,-6 2,-11 7,-1-1,-1-1,1-1,-2-2,0-1,0-1,0-1,-1-2,0-1,-25 0,-103 20,146-20</inkml:trace>
  <inkml:trace contextRef="#ctx0" brushRef="#br0" timeOffset="749.413">1581 449,'-17'64,"8"20,3 1,4 0,5 20,-1 10,-1 185,28-346,-14 14,-1 1</inkml:trace>
  <inkml:trace contextRef="#ctx0" brushRef="#br0" timeOffset="1281.616">1835 533,'0'-3,"0"1,0-1,0 1,0-1,0 1,0-1,1 1,-1-1,1 1,0 0,-1-1,1 1,1 0,-1-1,0 1,0 0,1 0,-1 0,1 0,0 0,-1 0,1 1,2-2,10-10,0 1,1 1,1 0,0 1,0 1,1 1,0 0,0 1,1 1,0 0,0 1,14-1,-28 5,0 0,0 0,0 0,-1 1,1-1,0 1,0 0,0 0,0 1,0-1,0 1,-1-1,1 1,0 1,0-1,-1 0,1 1,-1 0,1 0,-1 0,0 0,0 0,0 1,0-1,0 1,0 0,-1 0,1 0,-1 0,0 0,0 1,0-1,0 1,-1-1,0 1,1 0,-1-1,0 1,-1 0,1 3,0 10,-2 0,0-1,-1 1,-1-1,0 0,-1 1,-1-2,0 1,-1 0,-1-1,0 0,-1-1,-1 0,0 0,-1-1,-5 5,-11 22,24-38,1 0,-1 0,1 0,0 0,0 1,0-1,0 0,0 0,0 1,1-1,-1 0,1 1,-1-1,1 1,0-1,0 0,0 1,1-1,-1 1,0-1,1 0,0 1,-1-1,1 0,0 1,0-1,0 0,0 0,1 0,-1 0,1 0,-1 0,1-1,0 1,-1 0,1-1,0 1,0-1,0 0,0 1,1-1,-1 0,0 0,0-1,1 1,69 25,-62-24,0 1,0 0,0 0,0 1,-1 0,1 1,-1 0,0 1,-1 0,1 0,-1 0,-1 1,1 1,1 2,-6-6,-1-1,0 1,0 0,-1 0,1 0,-1 0,0 0,0 0,0 0,-1 0,1 0,-1 0,0 1,0-1,-1 0,1 0,-1 0,0 0,0 1,0-1,-1 0,1-1,-1 1,0 0,0 0,0-1,-2 2,-79 83,-23-30,106-58,0 0,0-1,0 1,0 0,1-1,-1 1,0 0,0-1,0 1,0 0,0 0,0-1,0 1,0 0,-1-1,1 1,0 0,0 0,0-1,0 1,0 0,0-1,0 1,-1 0,1 0,0-1,0 1,0 0,-1 0,1 0,0-1,0 1,-1 0,1 0,0 0,0 0,-1 0,1-1,0 1,0 0,-1 0,1 0,0 0,-1 0,1 0,0 0,-1 0,1 0,0 0,0 0,-1 0,1 0,6-11</inkml:trace>
  <inkml:trace contextRef="#ctx0" brushRef="#br0" timeOffset="1517.733">2626 871,'-10'34,"-3"15,6 0,8-13,5-13</inkml:trace>
  <inkml:trace contextRef="#ctx0" brushRef="#br0" timeOffset="6567.566">3500 222,'-2'-7,"-1"0,-1 0,1 1,-1-1,0 1,-1 0,1 0,-1 0,0 0,-1 1,1 0,-1 0,0 1,-1-1,1 1,-1 1,1-1,-1 1,0 0,0 1,-1-1,1 1,0 1,-1 0,1 0,-1 0,0 1,1 0,-1 0,1 1,-1 0,1 0,-1 1,1 0,0 0,0 1,0 0,0 0,-1 1,-133 100,130-92,1-1,0 2,1-1,1 1,0 1,0-1,1 1,1 1,1-1,0 1,1 0,0 0,1 0,1 1,0-1,1 1,1 0,1 1,0-11,0-1,0 1,1-1,0 0,0 0,0 1,1-1,-1-1,1 1,1 0,-1-1,1 1,-1-1,1 0,0 0,1-1,-1 1,1-1,-1 0,1 0,0-1,0 1,0-1,1 0,-1 0,0-1,2 1,156 9,-135-14,-1-2,1 0,-1-2,-1-1,1-2,-1 0,-1-1,0-2,0-1,-1 0,-1-2,-1-1,0-1,1-3,60-83,-81 100,0 0,0 0,0 0,0-1,-1 1,0 0,0-1,0 1,0-1,-1 1,0-1,0 1,0-1,-1 0,1 1,-1-1,0 1,0 0,0-1,-1 1,0 0,0 0,0 0,0 0,-1 0,1 0,-2-1,-3-1,1 0,-2 0,1 0,-1 1,1 0,-1 1,-1-1,1 1,-1 1,1 0,-1 0,0 1,0 0,0 0,0 1,-1 1,-6-1,-8 1,0 1,0 1,0 1,0 2,1 0,-8 3,-7 4</inkml:trace>
  <inkml:trace contextRef="#ctx0" brushRef="#br0" timeOffset="7133.612">3528 561,'-7'-4,"0"1,0 1,0 0,0 0,0 0,-1 0,1 1,0 1,-1-1,1 1,-1 1,1-1,-1 1,1 0,0 1,0 0,-1 0,1 0,0 1,1 0,-5 3,-9 3,1 2,1 0,0 1,0 0,1 2,1 0,0 1,1 0,0 2,2-1,0 2,0 0,2 0,0 1,1 2,7-16,0 0,1 0,-1 0,1 0,0 1,0-1,1 1,0-1,0 1,0 0,1-1,0 1,0 0,0 0,0-1,1 1,0 0,1-1,-1 1,1-1,0 0,0 1,1-1,-1 0,1 0,0 0,1-1,-1 1,1-1,0 0,0 0,0 0,0 0,1-1,0 0,0 0,0 0,0 0,0-1,0 0,16 4,0-2,0-1,0-1,1 0,-1-2,0 0,1-1,-1-2,0 0,0-1,0-1,-1-1,1-1,-1 0,-1-2,6-3,-5 2,0 0,-1-1,0-1,-1-1,-1-1,0 0,0-1,9-12,-22 22,0 0,0 0,0-1,-1 1,0-1,0 0,0 1,-1-1,0-1,0 1,0 0,-1 0,0-1,0 1,0-1,-1 1,0-1,-1 1,1 0,-1-1,0 1,-1 0,0-1,0 1,0 0,-1 0,1 0,-1 1,-1-1,1 1,-1-1,-2-2,-8-1,0 0,-1 1,0 0,0 1,-1 1,1 0,-1 1,0 1,-1 1,1 0,-1 1,0 0,1 2,-1 0,0 1,1 0,-13 4,-14 0</inkml:trace>
  <inkml:trace contextRef="#ctx0" brushRef="#br0" timeOffset="7905.918">0 1915,'1284'-145,"-721"61,831-113,-1197 173,371-34,-445 45,-259 36,106-15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25:33.2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790 1214,'-3'-7,"-3"-6,8 22,21 75,-3 1,7 78,-1 36,-9 1,-8 13,18 426,-27-540,0-74</inkml:trace>
  <inkml:trace contextRef="#ctx0" brushRef="#br0" timeOffset="565.839">0 1722,'4'-24,"0"0,2 1,0 0,2 0,0 0,2 1,0 0,2 1,0 0,1 1,1 0,1 1,1 1,1 0,0 1,18-13,50-39,3 5,3 3,3 4,2 4,2 5,2 4,61-17,8-3,2 7,87-14,-250 69,14-5,-1 1,1 2,0 0,0 1,1 1,-1 1,1 1,-1 1,0 1,1 1,-1 0,13 6,-31-7,-1 0,1 0,-1 0,0 0,0 1,0-1,0 1,-1 0,1 0,-1 0,1 0,-1 0,0 0,0 1,-1-1,1 1,-1 0,0-1,0 1,0 0,0 0,0-1,-1 1,0 0,0 0,0 0,0 0,0 0,-1 0,0-1,0 1,-1 3,-49 120,10-61,-3-3,-3-2,-2-2,-3-2,-2-2,-32 22,-16 22,83-82,1 0,1 2,1 0,1 1,0 1,2 0,-8 16,20-32,-1 0,1 0,0 0,0 0,0 1,0-1,1 0,0 0,0 1,1-1,0 0,0 0,0 0,0 0,1 0,-1 0,2 0,-1 0,0 0,1-1,0 1,0-1,0 0,2 2,98 83,311 146,-276-138,-131-91,-1 0,1 1,-1-1,-1 1,1 1,-1-1,0 1,-1 0,0 0,0 0,0 0,-1 1,-1 0,1-1,-1 1,-1 0,0 3,-3 1,-1-1,-1 1,0-1,0 0,-2 0,1 0,-1-1,-1 1,0-2,-1 1,0-1,-1 0,0-1,0 0,-1 0,0-1,0 0,-5 2,-55 43,-2-3,-3-3,-1-4,-3-3,-55 19,27-13,-3-5,-2-5,-1-5,-24 0,-33-14,168-17,1 1,-1-1,1 0,-1 0,1 1,0-1,-1 0,1 0,-1 0,1-1,-1 1,1 0,-1 0,1-1,0 1,-1-1,1 0,0 1,-1-1,1 0,0 1,0-1,-1 0,1 0,0 0,0 0,0 0,0-1,1 1,-1 0,0 0,0-1,1 1,-1 0,0-1,1 1,0 0,-1-1,1 1,0-1,0 1,0-1,0 1,0-1,0 1,0-1,0 1,0 0,1-1,-1 1,1-1,-1 1,1 0,-1-1,1 1,0 0,0 0,0-1,-1 1,1 0,0 0,1 0,-1 0,0 0,20-25,2 2</inkml:trace>
  <inkml:trace contextRef="#ctx0" brushRef="#br0" timeOffset="2433.615">2202 2710,'66'-36,"-2"-2,-1-4,-2-2,-2-2,-2-3,-2-3,-3-2,11-18,-44 50,87-95,-5-5,-5-5,-6-3,-6-4,64-140,-132 241,-2-2,-2 0,-1 0,-1-1,-2 0,-2-1,-1 0,-2 0,-2-27,-1 58,0 0,0-1,-1 1,0 0,0 0,0 0,-1 0,0 0,0 0,0 0,-1 0,0 1,0 0,0-1,-1 1,0 0,0 0,0 1,-1 0,1-1,-1 1,0 1,0-1,-1 1,1 0,-1 0,1 0,-1 1,0 0,0 0,0 0,0 1,0 0,-1 0,1 1,0-1,0 1,-1 1,1-1,-15 7,1 0,-1 1,1 1,1 1,0 0,0 2,1 0,1 1,0 1,1 0,0 1,1 1,1 1,-2 3,-25 30,1 2,3 2,3 1,2 2,2 2,3 0,2 2,3 0,3 2,3 0,2 1,-2 41,11-69,2 0,1 0,2 1,1-1,2 0,1 1,8 28,-9-53,0 0,1 0,0-1,1 0,0 1,1-2,0 1,1-1,0 0,0 0,1-1,1 1,-1-2,1 0,1 0,-1 0,2-1,-1-1,1 0,-1 0,2-1,-1 0,1-1,8 2,3-1,1-2,-1 0,1-2,0 0,0-2,0-1,-1 0,1-2,-1-1,0-1,0 0,0-2,-1-1,3-2,40-21,-2-3,-1-2,-1-3,-1-4,343-266,-53 47,-381 270,-17 7,0 3,0 2,2 2,1 2,0 2,2 1,1 3,-31 27,60-43,-1 0,2 0,0 2,1-1,0 1,1 1,1 0,0 0,1 1,-3 9,9-19,-1 0,1-1,0 1,1 0,0 0,0 0,0 0,1 0,0 0,0 0,1 0,0 0,0 0,1 0,-1 0,2 0,-1 0,1-1,0 0,0 1,1-1,-1 0,1 0,1-1,-1 1,1-1,0 0,2 1,-2-2,0 0,1 0,0 0,-1-1,1 0,1 0,-1-1,0 1,1-1,-1-1,1 1,-1-1,1 0,0-1,0 1,-1-2,1 1,0 0,-1-1,1-1,0 1,-1-1,1 0,-1 0,0-1,0 0,3-2,12-7,1-2,-2 0,0-1,-1-2,-1 0,14-16,15-23,-2-2,-2-2,-3-2,-3-1,25-62,-62 124,0 1,0-1,0 1,0-1,0 1,0-1,0 0,0 1,0-1,0 1,0-1,0 1,1-1,-1 1,0-1,0 1,1-1,-1 1,0-1,0 1,1-1,-1 1,1 0,-1-1,0 1,1-1,-1 1,1 0,-1-1,1 1,-1 0,1 0,-1 0,1-1,-1 1,1 0,-1 0,1 0,0 0,-1 0,1 0,-1 0,1 0,-1 0,1 0,-1 0,1 0,-1 0,1 0,0 1,-1-1,1 0,-1 0,1 1,-1-1,0 0,1 1,-1-1,12 37,-1 17,-10-40,1 1,0-1,1 0,1 0,0 0,1 0,1-1,0 0,1 0,0 0,1-1,0 0,1 0,7 6,-11-12,0-1,1 0,0 0,0 0,0-1,0 0,1 0,0-1,-1 0,1 0,0-1,1 1,-1-1,0-1,1 0,-1 0,1 0,-1-1,1 0,-1 0,1-1,-1 0,0 0,1-1,-1 0,0 0,0-1,0 0,0 0,-1 0,1-1,-1 0,3-2,17-19,-1 0,-1-2,-2 0,0-2,3-8,26-33,-1 3,2 3,4 2,2 3,16-10,-47 46,-20 15,0 0,1 1,0 0,0 1,0 0,1 0,0 0,0 1,1 1,0 0,-1 0,1 1,0 0,1 0,-1 1,1 1,-10 2,0-1,0 1,0 0,0 0,0 0,0 1,-1-1,1 0,0 0,-1 0,1 1,-1-1,1 0,-1 0,1 1,-1-1,0 0,0 1,1-1,-1 1,0-1,0 0,-1 1,1-1,0 0,0 1,-1-1,1 0,-1 1,1-1,-1 0,1 1,-1-1,0 0,0 0,1 0,-1 0,0 0,0 0,0 0,0 0,0 0,-1 0,1-1,0 1,0 0,0-1,-1 1,1-1,-1 1,-123 40,110-37,-1 0,1 1,0 1,0 0,1 1,-1 0,2 2,-1-1,1 2,1 0,-1 0,2 1,-1 1,2 0,-1 0,2 1,0 0,-7 13,15-22,0 1,0-1,0 0,0 1,1-1,0 1,-1 0,2-1,-1 1,1-1,-1 1,1-1,0 1,1-1,-1 0,1 0,0 1,0-1,0 0,0-1,1 1,0 0,0-1,0 1,0-1,0 0,1 0,-1 0,1-1,0 1,0-1,3 2,6 3,1-1,0 0,0-1,0-1,1 0,-1-1,1 0,0-1,8-1,-3-3,1-1,-1-1,0-1,0 0,0-2,-1 0,0-2,0 0,-1-1,0 0,-1-2,0 0,-1-1,14-14,-21 20,49-42,-2-2,-2-3,-3-3,-2-1,-2-3,-4-1,-2-2,-3-3,-3 0,-3-2,12-41,-18 46,-4-2,-2 0,-3 0,-3-2,-2 0,-4-1,-3 1,-3-55,-28 32,25 88,0 1,-1 0,1-1,-1 1,1 0,-1 0,0 0,0 0,0 0,0 1,0-1,0 1,0-1,-1 1,1 0,0 0,-1 0,1 0,-1 0,0 0,1 1,-1-1,0 1,1 0,-1 0,0 0,1 0,-1 0,0 0,1 1,-1-1,1 1,-2 0,-1 3,1-1,-1 1,1 0,0 1,0-1,1 1,-1-1,1 1,0 0,0 0,1 1,-1-1,1 1,0-1,1 1,-1 0,1-1,0 1,1 0,-9 54,4-1,2 1,3 0,2 0,3 0,2-1,3 0,15 44,124 574,-139-633,-2 0,-2 1,-2-1,-1 1,-3 12,-18-3,17-53,0 0,1 0,-1 0,0 0,0 0,0 0,0-1,0 1,0 0,0-1,0 1,0-1,0 1,0-1,0 1,-1-1,1 0,0 1,0-1,0 0,-1 0,1 0,0 0,0 0,0 0,-1-1,1 1,0 0,0 0,0-1,0 1,-1-1,1 1,0-1,0 0,0 1,0-1,0 0,1 0,-1 0,0 1,0-1,0 0,1 0,-1-1,-7-10,1 0,0 0,1-1,1 0,0 0,0 0,2-1,0 0,0 0,1 1,1-1,0 0,1-1,0 1,2-5,-2 12,0-33,1 6</inkml:trace>
  <inkml:trace contextRef="#ctx0" brushRef="#br0" timeOffset="2744.884">6830 537,'-139'59,"2"6,-80 54,199-110,1 2,0 0,0 1,1 1,1 0,0 1,0 1,-3 5,17-18,0 0,0 0,-1 0,1 1,1-1,-1 0,0 0,0 1,1-1,-1 0,1 1,0-1,0 0,0 1,0-1,0 0,0 1,1-1,-1 0,1 1,-1-1,1 0,0 0,0 1,0-1,0 0,1 0,-1 0,1 0,-1-1,1 1,-1 0,1 0,1 0,74 48,-66-44,68 34,2-3,1-5,1-2,14-1,54 6,-84-42,-49 3</inkml:trace>
  <inkml:trace contextRef="#ctx0" brushRef="#br0" timeOffset="4501.9">2709 4262,'55'-36,"-2"-2,-2-3,-2-1,-1-3,-3-2,34-45,-36 28,-2-3,-3-1,-3-2,-4-1,-2-1,-4-2,1-14,-12 45,3 20,-17 211,10 420,10 566,-22-773,2-369,0-21,0-23,30-368,-24 305,4 0,4 0,2 1,4 0,3 2,3 1,3 1,3 1,3 2,14-17,-31 59,1 1,0 1,2 1,0 1,2 0,0 2,1 1,20-11,-40 26,0 0,0 0,0 1,1 0,-1 0,1 0,-1 0,1 0,0 1,0 0,-1 0,1 1,0-1,0 1,0 0,0 0,0 1,0-1,0 1,0 0,-1 0,1 1,0 0,-1-1,1 2,-1-1,0 0,1 1,-1 0,0 0,-1 0,1 0,0 1,-1-1,0 1,0 0,1 3,4 8,-2 1,0 1,-1-1,0 1,-2 0,0 0,0 0,-2 6,4 10,2 64,-3 1,-5-1,-8 52,-1 76,9-190,0-14,0-1,2 0,0 0,1 0,1 0,5 17,-7-34,1 1,-1-1,0 1,1-1,0 0,-1 0,1 1,1-1,-1-1,0 1,1 0,-1-1,1 1,0-1,0 0,0 1,0-1,0-1,1 1,-1-1,0 1,1-1,-1 0,1 0,0 0,-1-1,1 1,-1-1,1 0,0 0,0 0,-1 0,1-1,-1 0,3 0,19-13,-2-2</inkml:trace>
  <inkml:trace contextRef="#ctx0" brushRef="#br0" timeOffset="11813.458">5221 4601,'-17'2,"1"1,-1 1,0 0,1 1,0 1,0 0,1 1,-1 1,2 0,-1 1,1 1,0 0,-3 5,-2 1,1 1,2 1,-1 1,2 0,1 1,0 0,2 1,0 1,1 0,1 0,1 1,2 0,0 1,1 0,1 0,2 0,-1 17,3-35,0 1,1 0,-1 0,1 0,1-1,-1 1,1 0,1 0,-1-1,1 1,0-1,1 1,-1-1,1 0,0 0,1 0,-1 0,1-1,1 0,-1 1,1-1,0-1,0 1,0-1,0 0,1 0,0 0,0-1,0 0,0 0,0 0,1-1,-1 0,1-1,-1 1,1-1,1 0,9-3,0-1,0 0,0-2,0 0,-1 0,0-2,0 0,-1-1,0 0,0-1,-1-1,1-1,25-19,-1-1,-1-3,-2-1,-2-1,-1-2,9-15,-28 37,-2 0,0 0,0-2,-2 1,0-1,-1-1,-1 0,-1 0,0 0,-2-1,0 0,-1 0,-1 0,-1-1,-1 1,0-1,-2 1,-1-1,-2-13,2 29,1 0,-1 0,0 0,-1 0,1 1,-1-1,0 1,0 0,0-1,-1 2,0-1,1 0,-1 1,0-1,-1 1,1 0,-1 1,1-1,-1 1,0 0,0 0,0 0,0 1,0 0,0 0,0 0,0 0,-1 1,1 0,0 0,0 0,-5 2,-1-1,1 1,0 0,0 1,0 0,0 0,1 1,-1 0,1 1,0 0,1 1,-1-1,1 2,0-1,0 1,1 0,-3 5,6-10,1 1,0 0,0 1,0-1,0 0,1 1,0-1,-1 1,1 0,0 0,1 0,-1 0,1 0,0 0,0 1,0-1,0 0,1 0,0 1,0-1,0 0,0 1,1-1,-1 0,1 1,0-1,1 0,-1 0,1 0,0 0,0 0,0 0,0-1,0 1,1-1,0 1,0-1,0 0,0 0,0 0,1-1,-1 1,1-1,-1 0,4 2,15 0,-1 0,2-1,-1-2,0 0,0-1,0-1,1-2,-1 0,-1-1,1-1,4-2,28-13,0-2,-2-2,-1-2,-1-3,-2-2,0-2,-3-2,0-1,21-27,-36 33,-1-2,-1-1,-2-1,-1-1,-2-2,-2 0,-1-1,-2-1,-1-1,-3 0,0-3,-7 17,0-1,-2 0,-1 0,-1 0,-1 0,-1 0,-2 0,-1-1,-1 1,-1 0,-1 0,-2 1,0 0,-2 0,-1 1,-1 0,-12-19,22 40,0 0,0 1,0-1,-1 1,0 0,0-1,0 1,0 0,0 0,-1 0,1 0,-1 1,0-1,0 1,0-1,0 1,0 0,0 0,-1 0,1 1,0-1,-1 1,0 0,1 0,-1 0,0 0,1 1,-1 0,0 0,0 0,0 0,1 0,-1 0,0 1,0 0,1 0,-1 0,1 0,-1 1,1-1,-1 1,1 0,0 0,-1 1,-6 13,0 2,2-1,0 1,1 0,0 1,2-1,0 1,1 1,1-1,1 0,1 1,0-1,2 8,-2 68,5 0,3-1,5 0,4 0,10 24,79 418,-103-517,0 0,2 0,0 0,1-1,1 0,1 0,0 0,2-1,0 0,1 0,18 6,-17-22</inkml:trace>
  <inkml:trace contextRef="#ctx0" brushRef="#br0" timeOffset="12867.709">6548 4798,'38'-9,"-2"-3,0-1,0-1,-1-2,-1-2,0-1,-2-1,0-2,-2-1,8-9,-27 23,0-1,0 0,-1 0,-1-1,0 0,0-1,-1 0,0 0,-1-1,-1 1,0-2,-1 1,0-1,-1 0,-1 0,0 0,1-10,-5 19,1 0,-1 0,0 0,0 0,-1 0,0 0,1 1,-1-1,-1 1,1-1,-1 1,0 0,0 0,0 0,0 0,-1 0,0 1,1-1,-1 1,0 0,-1 1,1-1,0 1,-1-1,0 1,1 1,-1-1,0 1,0-1,0 2,0-1,0 0,0 1,0 0,0 0,0 0,0 1,0 0,0 0,0 0,0 1,0-1,1 1,-4 2,-7 4,1 1,0 0,1 1,0 1,0 0,2 0,-1 2,1-1,1 1,0 1,1 0,0 0,2 1,-1 0,2 0,0 1,1 0,0 0,1 0,1 0,1 1,0-1,1 1,1 0,0-1,2 1,0 0,0-1,2 0,0 1,5 12,-2-18,0 0,1-1,0 0,0 0,1 0,1-1,0-1,0 0,0 0,1 0,0-2,0 1,1-2,0 1,0-2,0 1,1-2,-1 1,1-2,0 0,0 0,0-1,0-1,0 0,0-1,0-1,0 1,0-2,-1 0,1-1,-1 0,0 0,0-2,0 1,3-4,27-15,-2-3,-1-1,-1-2,-1-1,-2-2,-1-2,-2 0,-2-3,21-32,154-252,-188 294,39-45,-53 73,0 0,1 0,-1 0,0 1,0-1,0 1,0-1,0 1,0 0,0 1,0-1,0 0,0 1,-1-1,1 1,-1 0,1 0,-1 0,0 0,1 1,-1-1,0 1,-1-1,1 1,0-1,-1 1,1 0,-1 0,0 0,0 0,0 0,0 0,-1 0,1 1,11 35,0 1,-3 1,-2-1,-1 1,-2 0,-2 1,-1-1,-4 17,4-48,-1-1,0 1,0 0,-1-1,0 1,-1-1,0 1,-1-1,0 0,0 0,-1 0,0 0,0-1,-1 0,0 0,-1 0,0 0,0-1,-1 0,1 0,-2-1,1 1,-1-1,0-1,0 0,0 0,-1 0,0-1,0-1,0 1,0-2,-1 1,1-1,-1 0,0-1,1 0,-1-1,0 0,1 0,-5-2,13 2,0 0,0 0,0 0,1 0,-1 0,0 0,0 0,0 0,0-1,0 1,0 0,1-1,-1 1,0-1,0 1,0-1,1 1,-1-1,0 1,1-1,-1 0,1 1,-1-1,0 0,1 0,0 1,-1-1,1 0,-1 0,1 0,0 0,0 1,-1-1,1 0,0 0,0 0,0 0,0 0,0 0,0 0,0 0,0 1,0-1,1 0,-1 0,0 0,1 0,-1 0,0 1,1-1,-1 0,1 0,-1 1,1-1,0 0,-1 1,1-1,0 0,-1 1,1-1,0 1,0-1,0 1,53-30,-27 24,0 1,0 2,1 0,0 2,-1 1,7 2,127-10,-127-1,0-1,-1-2,0-2,-1-1,-1-1,0-2,2-3,-19 11,1-1,-1-1,-1 0,0-1,-1 0,-1-1,0 0,0-1,-2-1,0 1,-1-1,0-1,-1 1,-1-1,2-12,-7-57,-6 62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4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58,'-2'1,"0"1,0-1,0 1,1-1,-1 1,0 0,1 0,0 0,-1 0,1 0,0 0,0 0,0 0,0 0,0 1,1-1,-1 0,1 1,-1-1,1 0,0 1,0-1,0 0,0 3,0-2,-3 372,-26-57,3-161,13-122,6-30</inkml:trace>
  <inkml:trace contextRef="#ctx0" brushRef="#br0" timeOffset="479.189">0 87,'1'-2,"1"0,-1 0,1 0,-1 0,1 1,0-1,0 0,-1 1,1 0,0-1,0 1,1 0,-1 0,0 0,0 0,0 1,1-1,-1 1,0-1,1 1,-1 0,0 0,1 0,-1 0,1 0,0 0,243 20,105-90,-146 59,-159 12,-22-1</inkml:trace>
  <inkml:trace contextRef="#ctx0" brushRef="#br0" timeOffset="1079.675">1017 481,'-8'3,"1"-1,0 1,0 0,0 1,1-1,-1 2,1-1,0 0,0 1,0 0,1 1,0-1,0 1,0 0,1 1,0-1,-2 4,-5 3,1 2,1-1,0 1,0 0,2 1,0 0,1 0,0 0,2 1,0 0,0 0,2 0,0 0,1 1,1-1,0 0,2 1,0-1,3 13,-3-26,-1 0,1-1,0 1,0-1,0 1,1-1,-1 0,1 0,0 0,0 0,0 0,0-1,0 1,1-1,-1 0,1 0,0 0,-1 0,1-1,0 0,0 0,0 0,0 0,0 0,0-1,0 1,0-1,0 0,0-1,0 1,0-1,3 0,3-1,0 0,-1-1,1 0,-1 0,0-1,0 0,0-1,0 0,-1-1,0 1,0-1,0-1,0 0,3-4,1 0,-2 0,1-1,-2-1,1 0,-2 0,0-1,0 0,-1 0,-1 0,-1-1,0 0,-1-1,0 1,-1-1,-1 1,0-7,-3 16,0 0,-1 0,1 1,-1-1,-1 0,1 1,-1 0,0-1,0 1,0 0,-1 1,0-1,0 0,0 1,0 0,-1 0,1 0,-1 1,0 0,0 0,-1 0,1 0,-1 1,1 0,-1 0,0 0,0 1,1 0,-1 0,0 0,0 1,0 0,0 0,0 0,0 1,0 0,0 0,0 1,0-1,1 1,-1 1,-3 1,-48 19,32-12</inkml:trace>
  <inkml:trace contextRef="#ctx0" brushRef="#br0" timeOffset="1701.263">1384 566,'-16'16,"2"2,0 0,1 0,1 1,1 1,1 0,0 1,2 0,0 0,2 0,0 1,-2 20,7-38,1 0,0 0,0-1,0 1,0 0,1 0,0 0,-1 0,1-1,1 1,-1 0,0-1,1 1,0-1,0 1,0-1,0 0,1 0,-1 0,1 0,0 0,-1-1,1 1,1-1,-1 0,0 0,0 0,1 0,-1 0,1-1,0 0,-1 1,1-1,0-1,0 1,0 0,-1-1,1 0,0 0,4-1,5-1,0 0,0-2,0 1,0-2,-1 0,1 0,-1-1,-1-1,1 0,-1 0,0-1,-1-1,0 0,0 0,-1-1,0 0,-1 0,0-1,0-1,-1 1,0-2,27-31,-13 20,0-1,-2-1,-1-1,-1-1,-1 0,-2-1,-1-1,-1 0,-1-1,-2 0,-1 0,-1-1,1-27,-8 49,0-1,-1 1,0-1,-1 1,0 0,-1 0,0 0,0 0,-1 0,-1 1,1-1,-1 1,-1 0,0 1,0-1,-1 1,0 0,0 1,-1 0,1 0,-2 0,1 1,-1 1,0-1,0 1,-1 1,1 0,-1 0,0 1,0 0,0 1,0 0,-1 0,1 1,-7 0,6 3,0 1,0 0,0 1,0-1,1 2,-1 0,1 0,0 1,1 0,-1 1,1 0,0 0,1 1,0 0,0 1,1-1,0 1,1 1,-1 0,2-1,0 2,-1 0,0 3,0 1,0 0,1 1,1-1,1 1,0 0,1 0,1 0,0 0,2 0,-1 0,2 0,0 0,1-1,3 9,4 7,2 0,1 0,1-1,2-1,1-1,1 0,1-1,2-2,6 7,93 63,-117-93,1 0,-1 0,1 0,0-1,-1 0,1 0,0 0,0 0,0 0,0-1,0 0,0 1,0-2,0 1,0 0,0-1,0 0,0 0,0 0,-1 0,1-1,1 0,18-9</inkml:trace>
  <inkml:trace contextRef="#ctx0" brushRef="#br0" timeOffset="2797.8">2089 454,'-31'18,"1"3,1 0,0 2,2 0,1 3,1 0,-11 17,28-34,2 0,0 0,0 1,0 0,1 1,1-1,0 1,0-1,1 1,1 1,-1 1,2-8,1-1,0 1,0-1,0 1,0-1,1 1,-1-1,1 1,0-1,1 0,-1 1,1-1,0 0,0 0,0 0,0 0,1-1,0 1,0-1,0 1,0-1,0 0,0 0,1 0,0-1,-1 1,1-1,0 0,0 0,1 0,0 0,0-1,0 1,0-1,0 0,1-1,-1 1,0-1,0 0,0 0,1-1,-1 0,0 0,0 0,0 0,0-1,0 0,0 0,-1 0,1-1,0 1,-1-1,0 0,0 0,2-2,91-97,44-71,-114 148,-33 53,2-16,0 1,1-1,0 1,1 0,1 0,0 0,1 0,0 0,1 0,1 0,0 0,0-1,1 1,1 0,0-1,2 2,-5-11,1 0,0-1,0 1,0-1,1 1,-1-1,1 0,-1 0,1 0,0 0,-1-1,1 1,0-1,0 1,0-1,0 0,0 0,0-1,1 1,-1-1,0 1,0-1,1 0,-1 0,0 0,0-1,1 1,-1-1,0 0,0 0,0 0,0 0,0 0,2-2,2-1,0 0,0 0,-1 0,1-1,-1 0,0-1,0 1,-1-1,0 0,0 0,0-1,-1 0,3-5,69-162,-42 86,-53 104,15-2,1-1,1 0,0 1,1-1,0 1,1 0,1-1,0 1,0-1,2 1,0-1,0 0,1 0,1 0,0 0,1-1,0 0,1 0,0-1,1 1,0-2,0 1,10 7,-17-15,0-1,1 0,-1 1,1-1,-1 0,1 0,0 0,0-1,0 1,0 0,0-1,0 1,0-1,1 0,-1 0,0 0,1 0,-1 0,1 0,-1 0,1-1,0 0,-1 1,1-1,-1 0,1 0,0 0,-1-1,1 1,-1-1,1 1,-1-1,1 0,-1 0,1 0,-1 0,0 0,1-1,-1 1,0-1,2-1,39-150,-39 135,0 0,0 0,2 0,0 1,1 0,1 0,1 1,0 0,1 0,1 1,0 0,1 1,1-1,-12 14,0 0,0 0,1 0,-1 0,0 0,0 0,1 0,-1 0,0 0,1 1,-1-1,1 0,-1 1,1-1,-1 1,1 0,-1 0,1-1,0 1,-1 0,1 0,-1 0,1 1,-1-1,1 0,-1 0,1 1,-1-1,1 1,-1 0,1-1,-1 1,1 0,-1 0,0 0,0 0,1 0,-1 0,0 0,0 0,0 0,0 1,0-1,18 68,-11 156,27 45,-24-2,-12-259,0 0,0 0,0 0,-1 0,-1-1,1 1,-2-1,1 1,-1-1,0 0,-1-1,1 1,-2-1,1 0,-1 0,0 0,0-1,-1 0,0 0,0-1,0 0,-1 0,0-1,0 0,0 0,0 0,-3 0,7-4,1 1,-1-1,0 1,1-1,-1 0,1 0,-1 0,0-1,1 1,-1-1,1 0,-1 0,1 0,0-1,-1 1,1-1,0 0,0 0,0 0,0 0,0 0,1 0,-1-1,1 0,-1 1,1-1,0 0,0 0,0 0,0 0,1-1,0 1,-1 0,1-1,0-1,-3-7,1-1,1 1,0 0,0-1,1 0,1 1,0-1,1 0,2-9,7-18,1 1,3 1,1 0,1 1,2 0,2 2,2 0,0 1,3 2,0 0,2 2,27-24,77-60,-98 89</inkml:trace>
  <inkml:trace contextRef="#ctx0" brushRef="#br0" timeOffset="4667.53">84 1243,'258'-42,"764"-51,14 12,-849 74,0 9,26 9,72 3,-280-15,-8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1,'-1'255,"-50"-57,28-113,35-73,-2-13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30,'15'0,"9"0,5 0,3 0,6 0,0 0,-1-5,-1-1,1 0,1 1,-3 1,-1 2,-2 1,-2 0,-1 1,-1 0,0 1,-5-1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87,'39'-4,"31"-8,14 0,2 1,-9-2,-7 1,-12 2,-10 4,-9 2,-6 2,-4 2,-2 0,-1 0,0 1,-4-1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1,'61'31,"1"-3,1-3,1-2,2-3,0-3,5-2,-40-8,-28-7,0 0,0 0,1 1,-1-1,0 1,0 0,0 0,0 0,0 0,0 0,0 1,0-1,0 1,-1 0,1 0,-1 0,1 0,-1 0,0 1,1-1,-1 1,-1-1,1 1,0 0,-1 0,1 0,-1-1,0 2,0-1,0 0,0 0,0 0,-1 0,0 0,1 1,-1-1,-1 0,1 0,0 1,-1-1,1 0,-1 0,0 0,0 0,0 0,-1 0,1 0,-1 0,1 0,-3 2,-9 9,-2-1,0 0,0 0,-1-2,0 0,-1-1,-1 0,-52 34,60-37,-11 8,0 0,1 2,0 0,2 1,0 1,-11 15,15-12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0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94,'-14'112,"4"0,5 52,4-157,0 1,0-1,1 1,0-1,1 1,0-1,0 1,0-1,1 0,0 1,1-1,-1 0,1 0,1-1,-1 1,1-1,0 1,1-1,0-1,-1 1,2-1,-1 1,1-1,0-1,0 1,0-1,0 0,1-1,0 1,0-1,0-1,0 1,0-1,0 0,2 0,13-7,0 0,-1-1,0-1,0-1,-1-1,0 0,-1-2,0 0,0-2,-1 0,-1 0,0-2,-1 0,-1-1,6-8,3-1,0-1,-2-1,-2-1,0-1,-2 0,-1-2,-1 0,-2 0,-1-2,-2 1,0-2,-3 1,1-11,-9 41,1-1,0 1,0-1,0 1,-1-1,0 1,0-1,0 1,0-1,0 1,-1 0,0-1,1 1,-1-1,0 1,-1 0,1-1,-1 1,0-1,1 5,-1-1,1 0,-1 0,1 1,-1-1,1 1,-1 0,1-1,-1 1,1 0,0 0,-1 0,1 0,0 0,0 0,0 0,-1 0,1 0,1 1,-1-1,0 0,0 1,0-1,1 0,-1 1,1-1,-1 1,1-1,-1 1,1 0,-14 32,1 0,2 0,1 1,2 1,1-1,2 1,2 1,0 35,33 148,-10-153,-15-48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0,'0'19,"0"12,5 0,2-1,4-4,0-8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76,'43'-5,"29"-6,6-1,-4 1,-11 2,-10 3,-11 3,-6 1,-11-3,-3-1,-7 1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0,'-4'44,"-8"28,0 11,6-3,4-10,2-13,2-11,5-9,1-5,-1-4,4-6,-1-3,-2-3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1,'-10'38,"-12"32,-3 9,-2 1,4-9,6-6,0-11,4-8,4-8,3-6,3-2,2-3,1-1,0-4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1,'-45'24,"14"-9,0 2,1 2,1 0,0 2,2 1,-23 23,48-44,1 0,-1 0,0 0,1 0,-1 0,1 1,0-1,-1 0,1 1,0-1,0 1,0-1,0 1,0 0,0-1,0 1,1 0,-1 0,1 0,-1-1,1 1,0 0,-1 0,1 0,0 0,0 0,0 0,1-1,-1 1,0 0,1 0,-1 0,1 0,0-1,-1 1,1 0,0 0,0-1,0 1,0-1,1 1,-1-1,0 1,1-1,-1 0,1 0,-1 0,1 0,-1 0,1 0,0 0,0 0,1 0,14 4,0-1,0 0,1-1,-1-1,1-1,0-1,15-1,109 14,-139-12,-1-1,1 1,-1 0,1 0,-1 0,0 0,0 1,1-1,-1 0,0 1,0 0,0-1,0 1,-1 0,1 0,0 0,-1 0,1 0,-1 1,0-1,0 0,0 1,1 1,-2 10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0,'0'34,"0"10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75,'43'0,"38"-4,15-3,-4-3,-13-2,-15 3,-13 2,-6 3,-6 1,-10-3,-4-1,-8 1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6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38,'-30'19,"1"0,0 2,1 2,2 0,0 2,1 1,2 0,1 2,1 1,-14 25,33-50,-1 1,1-1,0 1,0 0,0 0,1 0,-1 0,1 0,0 0,1 0,0 1,-1-1,1 0,1 0,-1 0,1 1,0-1,0 0,1 0,-1 0,1 0,0-1,1 1,-1 0,1-1,0 0,0 1,0-1,0 0,1-1,0 1,0-1,3 3,9 4,0 0,1-1,0-1,1-1,-1 0,1-1,1-1,-1-1,1 0,0-2,8 1,-6-3,1-1,-1 0,0-1,0-2,0 0,0-1,-1-1,0-1,0-1,0 0,-1-2,-1 0,1-1,-2-1,0-1,0 0,4-6,-13 12,-1-1,0 0,0 0,-1 0,0-1,0 0,-1 0,0 0,-1-1,0 1,0-1,-1 0,0-1,-1 1,0 0,-1-1,0 1,-1-1,0 1,0-1,-1 1,-1-1,0 1,0 0,-1 0,0 0,-1 0,0 0,0 1,-1-1,0 1,-9-5,0 0,-1 0,-1 2,0-1,0 2,-1 1,-1 0,0 1,-15-9</inkml:trace>
  <inkml:trace contextRef="#ctx0" brushRef="#br0" timeOffset="250.779">1 208,'43'4,"48"8,23 0,6-1,-2-3,-3 3,-6-1,-7-3,-7-2,-5-1,-3-3,-3 5,-5 0,-2 0,0-1,-8-2,-6-1,-14-1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30,'15'0,"9"0,5 0,3 0,6 0,0 0,-1-5,-1-1,1 0,1 1,-3 1,-1 2,-2 1,-2 0,-1 1,-1 0,0 1,-5-1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87,'39'-4,"31"-8,14 0,2 1,-9-2,-7 1,-12 2,-10 4,-9 2,-6 2,-4 2,-2 0,-1 0,0 1,-4-1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1,'61'31,"1"-3,1-3,1-2,2-3,0-3,5-2,-40-8,-28-7,0 0,0 0,1 1,-1-1,0 1,0 0,0 0,0 0,0 0,0 0,0 1,0-1,0 1,-1 0,1 0,-1 0,1 0,-1 0,0 1,1-1,-1 1,-1-1,1 1,0 0,-1 0,1 0,-1-1,0 2,0-1,0 0,0 0,0 0,-1 0,0 0,1 1,-1-1,-1 0,1 0,0 1,-1-1,1 0,-1 0,0 0,0 0,0 0,-1 0,1 0,-1 0,1 0,-3 2,-9 9,-2-1,0 0,0 0,-1-2,0 0,-1-1,-1 0,-52 34,60-37,-11 8,0 0,1 2,0 0,2 1,0 1,-11 15,15-12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0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94,'-14'112,"4"0,5 52,4-157,0 1,0-1,1 1,0-1,1 1,0-1,0 1,0-1,1 0,0 1,1-1,-1 0,1 0,1-1,-1 1,1-1,0 1,1-1,0-1,-1 1,2-1,-1 1,1-1,0-1,0 1,0-1,0 0,1-1,0 1,0-1,0-1,0 1,0-1,0 0,2 0,13-7,0 0,-1-1,0-1,0-1,-1-1,0 0,-1-2,0 0,0-2,-1 0,-1 0,0-2,-1 0,-1-1,6-8,3-1,0-1,-2-1,-2-1,0-1,-2 0,-1-2,-1 0,-2 0,-1-2,-2 1,0-2,-3 1,1-11,-9 41,1-1,0 1,0-1,0 1,-1-1,0 1,0-1,0 1,0-1,0 1,-1 0,0-1,1 1,-1-1,0 1,-1 0,1-1,-1 1,0-1,1 5,-1-1,1 0,-1 0,1 1,-1-1,1 1,-1 0,1-1,-1 1,1 0,0 0,-1 0,1 0,0 0,0 0,0 0,-1 0,1 0,1 1,-1-1,0 0,0 1,0-1,1 0,-1 1,1-1,-1 1,1-1,-1 1,1 0,-14 32,1 0,2 0,1 1,2 1,1-1,2 1,2 1,0 35,33 148,-10-153,-15-48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0,'0'19,"0"12,5 0,2-1,4-4,0-8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76,'43'-5,"29"-6,6-1,-4 1,-11 2,-10 3,-11 3,-6 1,-11-3,-3-1,-7 1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0,'-4'44,"-8"28,0 11,6-3,4-10,2-13,2-11,5-9,1-5,-1-4,4-6,-1-3,-2-3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1,'-10'38,"-12"32,-3 9,-2 1,4-9,6-6,0-11,4-8,4-8,3-6,3-2,2-3,1-1,0-4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1,'-45'24,"14"-9,0 2,1 2,1 0,0 2,2 1,-23 23,48-44,1 0,-1 0,0 0,1 0,-1 0,1 1,0-1,-1 0,1 1,0-1,0 1,0-1,0 1,0 0,0-1,0 1,1 0,-1 0,1 0,-1-1,1 1,0 0,-1 0,1 0,0 0,0 0,0 0,1-1,-1 1,0 0,1 0,-1 0,1 0,0-1,-1 1,1 0,0 0,0-1,0 1,0-1,1 1,-1-1,0 1,1-1,-1 0,1 0,-1 0,1 0,-1 0,1 0,0 0,0 0,1 0,14 4,0-1,0 0,1-1,-1-1,1-1,0-1,15-1,109 14,-139-12,-1-1,1 1,-1 0,1 0,-1 0,0 0,0 1,1-1,-1 0,0 1,0 0,0-1,0 1,-1 0,1 0,0 0,-1 0,1 0,-1 1,0-1,0 0,0 1,1 1,-2 10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0,'0'34,"0"10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75,'43'0,"38"-4,15-3,-4-3,-13-2,-15 3,-13 2,-6 3,-6 1,-10-3,-4-1,-8 1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6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38,'-30'19,"1"0,0 2,1 2,2 0,0 2,1 1,2 0,1 2,1 1,-14 25,33-50,-1 1,1-1,0 1,0 0,0 0,1 0,-1 0,1 0,0 0,1 0,0 1,-1-1,1 0,1 0,-1 0,1 1,0-1,0 0,1 0,-1 0,1 0,0-1,1 1,-1 0,1-1,0 0,0 1,0-1,0 0,1-1,0 1,0-1,3 3,9 4,0 0,1-1,0-1,1-1,-1 0,1-1,1-1,-1-1,1 0,0-2,8 1,-6-3,1-1,-1 0,0-1,0-2,0 0,0-1,-1-1,0-1,0-1,0 0,-1-2,-1 0,1-1,-2-1,0-1,0 0,4-6,-13 12,-1-1,0 0,0 0,-1 0,0-1,0 0,-1 0,0 0,-1-1,0 1,0-1,-1 0,0-1,-1 1,0 0,-1-1,0 1,-1-1,0 1,0-1,-1 1,-1-1,0 1,0 0,-1 0,0 0,-1 0,0 0,0 1,-1-1,0 1,-9-5,0 0,-1 0,-1 2,0-1,0 2,-1 1,-1 0,0 1,-15-9</inkml:trace>
  <inkml:trace contextRef="#ctx0" brushRef="#br0" timeOffset="250.779">1 208,'43'4,"48"8,23 0,6-1,-2-3,-3 3,-6-1,-7-3,-7-2,-5-1,-3-3,-3 5,-5 0,-2 0,0-1,-8-2,-6-1,-14-1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2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141 395,'443'-28,"-182"1,-164 13,95-1,-170 19,-5 2</inkml:trace>
  <inkml:trace contextRef="#ctx0" brushRef="#br0" timeOffset="270.492">0 649,'126'1,"40"2,0-7,0-7,164-33,-150-3,-156 41</inkml:trace>
  <inkml:trace contextRef="#ctx0" brushRef="#br0" timeOffset="632.692">508 1,'183'90,"3"-8,23-1,-181-72,-15-6,0 1,-1 0,1 1,-1 0,0 1,-1 0,1 1,-1 0,-1 1,10 8,-17-10,-1 0,0 0,0 0,0 1,-1-1,0 0,0 1,0-1,-1 0,0 1,0-1,-1 1,0-1,0 0,0 1,-1-1,0 0,0 0,0 0,-1 0,0 0,0-1,-1 1,0-1,1 0,-2 0,1 0,-1-1,1 0,-1 1,0-1,-1-1,1 1,-1-1,0 0,-289 171,265-156,20-13,0 0,1 1,-1 0,1 0,1 1,-1 0,1 1,0 0,1 0,0 1,0 0,0 1,2 5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2497 105,'-43'90,"20"-39,2 0,2 1,2 1,3 0,2 2,3-1,-3 55,11-105,1 0,-1 0,1 1,0-1,0 0,1 0,-1 0,1 0,0 0,0 0,0 0,0 0,1 0,-1-1,1 1,0 0,1-1,-1 0,0 1,1-1,0 0,0 0,0 0,0-1,0 1,0-1,1 0,-1 0,1 0,0 0,3 1,12-2,0-2,0 0,0 0,0-2,0-1,0 0,-1-1,0-1,0-1,0 0,-1-2,0 0,-1 0,0-2,0 0,-1-1,-1 0,1-2,2 2,11-7,-1-1,0-1,-1-1,-2-2,0 0,-1-2,-2 0,-1-2,-1 0,-1-1,-2-1,0 0,-3-1,0-1,-2 0,-2-1,0 0,-3 0,2-16,-16-2,8 50,0 0,0 0,0 0,0 0,0 0,0 1,0-1,-1 0,1 0,0 0,-1 0,1 1,0-1,-1 0,1 0,-1 1,1-1,-1 0,0 1,1-1,-1 0,0 1,1-1,-1 1,0-1,0 1,0 0,1-1,-1 1,0 0,0-1,0 1,0 0,0 0,1 0,-1 0,0 0,0 0,0 0,0 0,0 0,0 0,0 1,1-1,-1 0,0 0,0 1,0-1,1 1,-1-1,0 1,0-1,1 1,-1 0,-11 12,0 1,1 0,1 1,1 0,0 0,1 1,0 0,1 1,-3 11,1 0,1 0,1 1,1 0,1 0,2 0,1 0,1 1,2-1,2 17,3-13,2 0,1-1,1 0,1 0,2-1,7 10,-10-23,1-3</inkml:trace>
  <inkml:trace contextRef="#ctx0" brushRef="#br0" timeOffset="281.314">3430 388,'-5'38,"-2"23,1 5,1-3,1-8,2-14</inkml:trace>
  <inkml:trace contextRef="#ctx0" brushRef="#br0" timeOffset="-3704.184">71 49,'0'48,"-5"45,-1 16,0-2,1-13,1-13,-3-16,0-9,0-10,2-7,2-6,-4-4,0-11,5-9,4-11,1-5</inkml:trace>
  <inkml:trace contextRef="#ctx0" brushRef="#br0" timeOffset="-3350.894">578 161,'-427'288,"366"-231,60-56,0 1,0-1,0 1,0-1,1 1,-1 0,0-1,1 1,0 0,-1-1,1 1,0 0,0-1,0 1,0 0,0 0,0-1,0 1,1 0,-1 0,1-1,-1 1,1-1,0 1,-1 0,1-1,0 1,0-1,0 0,0 1,1-1,-1 0,0 0,0 1,1-1,-1 0,1 0,-1-1,1 1,-1 0,1 0,-1-1,1 1,0-1,239 76,-236-74,1 1,-1-1,0 1,0 0,0 0,0 1,0 0,-1-1,0 1,0 1,0-1,0 1,-1-1,1 1,-1 0,0 0,-1 1,1-1,-1 1,0-1,-1 1,1-1,-1 1,0 3,-2-6,1-1,-1 1,1-1,0 1,0-1,0 1,0 0,0-1,0 1,1-1,-1 1,1-1,0 1,-1-1,1 1,0-1,1 0,-1 1,0-1,1 0,-1 0,1 0,0 0,-1 0,1 0,0-1,0 1,0-1,1 1,-1-1,0 0,0 0,1 0,-1 0,1 0,-1 0,1-1,-1 1,1-1,-1 1,1-1,-1 0,1 0,0-1,1 1,13-5</inkml:trace>
  <inkml:trace contextRef="#ctx0" brushRef="#br0" timeOffset="-3103.386">945 388,'53'4,"27"-2,5-2,-3-2,-10 1,-13 0,-12 0,-8 0,-7 1,-4-1,-1 1,-6 0</inkml:trace>
  <inkml:trace contextRef="#ctx0" brushRef="#br0" timeOffset="-2933.093">1115 614,'38'9,"33"4,8-1,0-2,-8-3,-6-3,-10-6,-10-4,-7 0,-10 1</inkml:trace>
  <inkml:trace contextRef="#ctx0" brushRef="#br0" timeOffset="-1167.681">748 755,'0'19,"0"11,0 6,5-4,1-7</inkml:trace>
  <inkml:trace contextRef="#ctx0" brushRef="#br0" timeOffset="9384.307">1765 105,'4'5,"12"1,8 1,4-2,2 3,2 0,-1-1,-1-1,0-3,0-1,-2-6,1-2,-1 0,0 1,-10 1,-7 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30,'15'0,"9"0,5 0,3 0,6 0,0 0,-1-5,-1-1,1 0,1 1,-3 1,-1 2,-2 1,-2 0,-1 1,-1 0,0 1,-5-1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87,'39'-4,"31"-8,14 0,2 1,-9-2,-7 1,-12 2,-10 4,-9 2,-6 2,-4 2,-2 0,-1 0,0 1,-4-1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1,'61'31,"1"-3,1-3,1-2,2-3,0-3,5-2,-40-8,-28-7,0 0,0 0,1 1,-1-1,0 1,0 0,0 0,0 0,0 0,0 0,0 1,0-1,0 1,-1 0,1 0,-1 0,1 0,-1 0,0 1,1-1,-1 1,-1-1,1 1,0 0,-1 0,1 0,-1-1,0 2,0-1,0 0,0 0,0 0,-1 0,0 0,1 1,-1-1,-1 0,1 0,0 1,-1-1,1 0,-1 0,0 0,0 0,0 0,-1 0,1 0,-1 0,1 0,-3 2,-9 9,-2-1,0 0,0 0,-1-2,0 0,-1-1,-1 0,-52 34,60-37,-11 8,0 0,1 2,0 0,2 1,0 1,-11 15,15-12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0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94,'-14'112,"4"0,5 52,4-157,0 1,0-1,1 1,0-1,1 1,0-1,0 1,0-1,1 0,0 1,1-1,-1 0,1 0,1-1,-1 1,1-1,0 1,1-1,0-1,-1 1,2-1,-1 1,1-1,0-1,0 1,0-1,0 0,1-1,0 1,0-1,0-1,0 1,0-1,0 0,2 0,13-7,0 0,-1-1,0-1,0-1,-1-1,0 0,-1-2,0 0,0-2,-1 0,-1 0,0-2,-1 0,-1-1,6-8,3-1,0-1,-2-1,-2-1,0-1,-2 0,-1-2,-1 0,-2 0,-1-2,-2 1,0-2,-3 1,1-11,-9 41,1-1,0 1,0-1,0 1,-1-1,0 1,0-1,0 1,0-1,0 1,-1 0,0-1,1 1,-1-1,0 1,-1 0,1-1,-1 1,0-1,1 5,-1-1,1 0,-1 0,1 1,-1-1,1 1,-1 0,1-1,-1 1,1 0,0 0,-1 0,1 0,0 0,0 0,0 0,-1 0,1 0,1 1,-1-1,0 0,0 1,0-1,1 0,-1 1,1-1,-1 1,1-1,-1 1,1 0,-14 32,1 0,2 0,1 1,2 1,1-1,2 1,2 1,0 35,33 148,-10-153,-15-48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0,'0'19,"0"12,5 0,2-1,4-4,0-8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76,'43'-5,"29"-6,6-1,-4 1,-11 2,-10 3,-11 3,-6 1,-11-3,-3-1,-7 1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0,'-4'44,"-8"28,0 11,6-3,4-10,2-13,2-11,5-9,1-5,-1-4,4-6,-1-3,-2-3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1,'-10'38,"-12"32,-3 9,-2 1,4-9,6-6,0-11,4-8,4-8,3-6,3-2,2-3,1-1,0-4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1,'-45'24,"14"-9,0 2,1 2,1 0,0 2,2 1,-23 23,48-44,1 0,-1 0,0 0,1 0,-1 0,1 1,0-1,-1 0,1 1,0-1,0 1,0-1,0 1,0 0,0-1,0 1,1 0,-1 0,1 0,-1-1,1 1,0 0,-1 0,1 0,0 0,0 0,0 0,1-1,-1 1,0 0,1 0,-1 0,1 0,0-1,-1 1,1 0,0 0,0-1,0 1,0-1,1 1,-1-1,0 1,1-1,-1 0,1 0,-1 0,1 0,-1 0,1 0,0 0,0 0,1 0,14 4,0-1,0 0,1-1,-1-1,1-1,0-1,15-1,109 14,-139-12,-1-1,1 1,-1 0,1 0,-1 0,0 0,0 1,1-1,-1 0,0 1,0 0,0-1,0 1,-1 0,1 0,0 0,-1 0,1 0,-1 1,0-1,0 0,0 1,1 1,-2 10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0,'0'34,"0"10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75,'43'0,"38"-4,15-3,-4-3,-13-2,-15 3,-13 2,-6 3,-6 1,-10-3,-4-1,-8 1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6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38,'-30'19,"1"0,0 2,1 2,2 0,0 2,1 1,2 0,1 2,1 1,-14 25,33-50,-1 1,1-1,0 1,0 0,0 0,1 0,-1 0,1 0,0 0,1 0,0 1,-1-1,1 0,1 0,-1 0,1 1,0-1,0 0,1 0,-1 0,1 0,0-1,1 1,-1 0,1-1,0 0,0 1,0-1,0 0,1-1,0 1,0-1,3 3,9 4,0 0,1-1,0-1,1-1,-1 0,1-1,1-1,-1-1,1 0,0-2,8 1,-6-3,1-1,-1 0,0-1,0-2,0 0,0-1,-1-1,0-1,0-1,0 0,-1-2,-1 0,1-1,-2-1,0-1,0 0,4-6,-13 12,-1-1,0 0,0 0,-1 0,0-1,0 0,-1 0,0 0,-1-1,0 1,0-1,-1 0,0-1,-1 1,0 0,-1-1,0 1,-1-1,0 1,0-1,-1 1,-1-1,0 1,0 0,-1 0,0 0,-1 0,0 0,0 1,-1-1,0 1,-9-5,0 0,-1 0,-1 2,0-1,0 2,-1 1,-1 0,0 1,-15-9</inkml:trace>
  <inkml:trace contextRef="#ctx0" brushRef="#br0" timeOffset="250.779">1 208,'43'4,"48"8,23 0,6-1,-2-3,-3 3,-6-1,-7-3,-7-2,-5-1,-3-3,-3 5,-5 0,-2 0,0-1,-8-2,-6-1,-14-1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2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141 395,'443'-28,"-182"1,-164 13,95-1,-170 19,-5 2</inkml:trace>
  <inkml:trace contextRef="#ctx0" brushRef="#br0" timeOffset="270.492">0 649,'126'1,"40"2,0-7,0-7,164-33,-150-3,-156 41</inkml:trace>
  <inkml:trace contextRef="#ctx0" brushRef="#br0" timeOffset="632.692">508 1,'183'90,"3"-8,23-1,-181-72,-15-6,0 1,-1 0,1 1,-1 0,0 1,-1 0,1 1,-1 0,-1 1,10 8,-17-10,-1 0,0 0,0 0,0 1,-1-1,0 0,0 1,0-1,-1 0,0 1,0-1,-1 1,0-1,0 0,0 1,-1-1,0 0,0 0,0 0,-1 0,0 0,0-1,-1 1,0-1,1 0,-2 0,1 0,-1-1,1 0,-1 1,0-1,-1-1,1 1,-1-1,0 0,-289 171,265-156,20-13,0 0,1 1,-1 0,1 0,1 1,-1 0,1 1,0 0,1 0,0 1,0 0,0 1,2 5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2497 105,'-43'90,"20"-39,2 0,2 1,2 1,3 0,2 2,3-1,-3 55,11-105,1 0,-1 0,1 1,0-1,0 0,1 0,-1 0,1 0,0 0,0 0,0 0,0 0,1 0,-1-1,1 1,0 0,1-1,-1 0,0 1,1-1,0 0,0 0,0 0,0-1,0 1,0-1,1 0,-1 0,1 0,0 0,3 1,12-2,0-2,0 0,0 0,0-2,0-1,0 0,-1-1,0-1,0-1,0 0,-1-2,0 0,-1 0,0-2,0 0,-1-1,-1 0,1-2,2 2,11-7,-1-1,0-1,-1-1,-2-2,0 0,-1-2,-2 0,-1-2,-1 0,-1-1,-2-1,0 0,-3-1,0-1,-2 0,-2-1,0 0,-3 0,2-16,-16-2,8 50,0 0,0 0,0 0,0 0,0 0,0 1,0-1,-1 0,1 0,0 0,-1 0,1 1,0-1,-1 0,1 0,-1 1,1-1,-1 0,0 1,1-1,-1 0,0 1,1-1,-1 1,0-1,0 1,0 0,1-1,-1 1,0 0,0-1,0 1,0 0,0 0,1 0,-1 0,0 0,0 0,0 0,0 0,0 0,0 0,0 1,1-1,-1 0,0 0,0 1,0-1,1 1,-1-1,0 1,0-1,1 1,-1 0,-11 12,0 1,1 0,1 1,1 0,0 0,1 1,0 0,1 1,-3 11,1 0,1 0,1 1,1 0,1 0,2 0,1 0,1 1,2-1,2 17,3-13,2 0,1-1,1 0,1 0,2-1,7 10,-10-23,1-3</inkml:trace>
  <inkml:trace contextRef="#ctx0" brushRef="#br0" timeOffset="281.314">3430 388,'-5'38,"-2"23,1 5,1-3,1-8,2-14</inkml:trace>
  <inkml:trace contextRef="#ctx0" brushRef="#br0" timeOffset="-3704.184">71 49,'0'48,"-5"45,-1 16,0-2,1-13,1-13,-3-16,0-9,0-10,2-7,2-6,-4-4,0-11,5-9,4-11,1-5</inkml:trace>
  <inkml:trace contextRef="#ctx0" brushRef="#br0" timeOffset="-3350.894">578 161,'-427'288,"366"-231,60-56,0 1,0-1,0 1,0-1,1 1,-1 0,0-1,1 1,0 0,-1-1,1 1,0 0,0-1,0 1,0 0,0 0,0-1,0 1,1 0,-1 0,1-1,-1 1,1-1,0 1,-1 0,1-1,0 1,0-1,0 0,0 1,1-1,-1 0,0 0,0 1,1-1,-1 0,1 0,-1-1,1 1,-1 0,1 0,-1-1,1 1,0-1,239 76,-236-74,1 1,-1-1,0 1,0 0,0 0,0 1,0 0,-1-1,0 1,0 1,0-1,0 1,-1-1,1 1,-1 0,0 0,-1 1,1-1,-1 1,0-1,-1 1,1-1,-1 1,0 3,-2-6,1-1,-1 1,1-1,0 1,0-1,0 1,0 0,0-1,0 1,1-1,-1 1,1-1,0 1,-1-1,1 1,0-1,1 0,-1 1,0-1,1 0,-1 0,1 0,0 0,-1 0,1 0,0-1,0 1,0-1,1 1,-1-1,0 0,0 0,1 0,-1 0,1 0,-1 0,1-1,-1 1,1-1,-1 1,1-1,-1 0,1 0,0-1,1 1,13-5</inkml:trace>
  <inkml:trace contextRef="#ctx0" brushRef="#br0" timeOffset="-3103.386">945 388,'53'4,"27"-2,5-2,-3-2,-10 1,-13 0,-12 0,-8 0,-7 1,-4-1,-1 1,-6 0</inkml:trace>
  <inkml:trace contextRef="#ctx0" brushRef="#br0" timeOffset="-2933.093">1115 614,'38'9,"33"4,8-1,0-2,-8-3,-6-3,-10-6,-10-4,-7 0,-10 1</inkml:trace>
  <inkml:trace contextRef="#ctx0" brushRef="#br0" timeOffset="-1167.681">748 755,'0'19,"0"11,0 6,5-4,1-7</inkml:trace>
  <inkml:trace contextRef="#ctx0" brushRef="#br0" timeOffset="9384.307">1765 105,'4'5,"12"1,8 1,4-2,2 3,2 0,-1-1,-1-1,0-3,0-1,-2-6,1-2,-1 0,0 1,-10 1,-7 2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18,'19'0,"31"0,11 0,1 0,-7 0,-6 0,-8 0,-6 0,-4 0,-2 0,-1-5,-2-2,-4 1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5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0,'44'10,"32"-2,14-3,-4-1,-12-2,-8-6,-11-2,-16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3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1 290,'-1'38,"3"0,1 0,2 0,2-1,1 1,2-2,1 1,2-2,1 1,10 13,-24-49,0 1,0 0,0 0,0 0,0 1,0-1,1 0,-1 0,0 0,1 0,-1 0,1 0,-1 0,1 0,-1 0,1 0,0 0,-1 0,1 0,0-1,0 1,0 0,0 0,0-1,0 1,0-1,0 1,0-1,0 1,0-1,0 1,0-1,0 0,0 0,1 0,-1 0,0 1,0-2,0 1,0 0,0 0,1 0,-1 0,0-1,0 1,0 0,0-1,0 1,1-1,53-189,-29 122,-17 36,3 1,0 0,2 0,1 2,2 0,0 1,2 0,3-1,-4 11</inkml:trace>
  <inkml:trace contextRef="#ctx0" brushRef="#br0" timeOffset="412.179">481 36,'5'-2,"1"-3,2 1,-1 0,0 0,1 1,-1 0,1 0,0 1,0 0,0 1,0 0,1 0,-1 0,0 1,0 0,1 1,1 0,-8 0,0-1,0 1,-1 0,1 0,0-1,-1 1,1 0,-1 1,0-1,1 0,-1 0,0 1,1-1,-1 0,0 1,0-1,0 1,0-1,-1 1,1 0,0 0,-1-1,1 1,-1 0,1 0,-1-1,0 1,0 0,0 0,0 0,0 0,0-1,0 1,-1 0,1 0,-1-1,0 3,-38 65,21-42,17-25,0-1,0 1,0 0,0-1,0 1,0 0,1 0,-1 0,0 0,1-1,0 1,-1 0,1 0,0 0,0 0,0 0,0 0,0 0,1 0,-1 0,1 0,-1 0,1 0,0 0,-1-1,1 1,0 0,0-1,0 1,1 0,-1-1,0 1,0-1,1 0,-1 1,1-1,0 0,-1 0,1 0,0 0,-1 0,1 0,1 0,86 5,-31-19,-32 7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2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1,'0'9,"5"14,2 7,-1 3,-1 1,-2-1,0-1,-2-1,-1-1,0-1,0 0,5-6,1-1,-1 0,0 1,3-3,1-6</inkml:trace>
  <inkml:trace contextRef="#ctx0" brushRef="#br0" timeOffset="249.557">1 424,'38'-5,"37"-6,11-1,0 1,-10 2,-13 4,-12 1,-11 3,-11 5,-11 3</inkml:trace>
  <inkml:trace contextRef="#ctx0" brushRef="#br0" timeOffset="613.629">30 678,'42'-11,"-13"2,1 2,1 1,-1 1,1 1,29 1,-58 3,-1-1,1 1,0 0,0 0,-1 0,1 0,0 0,-1 1,1-1,0 0,-1 1,1-1,-1 1,1 0,-1-1,1 1,-1 0,1 0,-1 0,0 0,1 0,-1 0,0 1,0-1,0 0,0 1,0-1,0 0,0 1,0-1,-1 1,1-1,0 1,-1 0,0-1,1 1,-1 0,0-1,0 1,0 0,0-1,0 1,0 0,0-1,0 1,-1 0,1-1,-1 1,1 0,-1-1,0 1,0-1,0 1,0-1,0 0,0 1,0-1,0 0,0 0,0 1,-14 16,0 0,-2 0,0-2,0 0,-2-1,-2 1,-27 24,45-38,1 0,-1 0,1 0,0 0,0 1,0-1,0 1,0-1,1 1,-1 0,1 0,0 0,0 0,0 0,0 0,0 0,0 0,1 0,0 0,0 0,-1 0,2 1,-1-1,0 0,1 0,-1 0,1 0,0 0,0 0,0 0,1 0,-1 0,1-1,-1 1,1 0,0-1,0 1,0-1,0 0,0 0,1 1,-1-2,1 1,0 0,-1 0,1-1,0 1,0-1,0 0,0 0,0 0,0-1,0 1,0-1,0 1,0-1,1 0,1 0,80-19,-60 7</inkml:trace>
  <inkml:trace contextRef="#ctx0" brushRef="#br0" timeOffset="1232.44">651 762,'67'-83,"117"-127,-106 155,-77 54,0 1,0-1,0 1,0 0,0 0,1-1,-1 1,0 0,0 0,0 0,0 0,1 0,-1 0,0 1,0-1,0 0,0 1,0-1,0 0,1 1,-1-1,0 1,0 0,0-1,-1 1,1 0,0 0,0-1,0 1,0 0,-1 0,1 0,0 0,-1 0,1 0,-1 0,1 0,-1 0,0 1,1-1,-1 0,0 0,0 0,0 0,0 0,0 1,0 0,2 59,-10-30,7-29,-1 0,1 0,0 0,0 1,-1-1,1 0,1 1,-1-1,0 0,1 1,-1 0,1-1,0 1,-1-1,1 1,1-1,-1 1,0-1,1 1,-1-1,1 1,0-1,-1 1,1-1,0 0,1 1,-1-1,0 0,1 0,-1 0,1 0,0 0,0 0,-1-1,1 1,1 0,3-3,1 0,0 0,-1 0,1-1,-1 0,0 0,1-1,-1 0,0 0,-1 0,1-1,0 0,-1 0,0 0,0-1,0 1,-1-1,5-6,141-176,-96 113,-54 74,0 1,0-1,0 0,0 1,0-1,0 1,0-1,0 0,0 1,0-1,0 0,0 1,0-1,0 0,0 1,0-1,1 0,-1 1,0-1,0 0,0 1,1-1,-1 0,0 0,0 1,1-1,-1 0,0 0,1 1,-1-1,0 0,1 0,-1 0,0 0,1 0,-1 1,0-1,1 0,-1 0,0 0,1 0,-1 0,0 0,1 0,-1 0,1 0,-1 0,0-1,1 1,-1 0,0 0,1 0,-1 0,0 0,1-1,-1 1,0 0,1 0,-1 0,0-1,0 1,1 0,-1-1,0 1,0 0,-2 31,-4-4,1-15,1 0,0 0,1 1,1-1,0 1,0-1,1 1,1 0,0 0,1-1,1 1,-1 0,2-1,0 1,0-1,2 0,-1 0,1 0,1-1,1 2,37 15,-21-22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1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0 199,'312'0,"-200"-16,-71 23,-29 3</inkml:trace>
  <inkml:trace contextRef="#ctx0" brushRef="#br0" timeOffset="249.424">29 481,'43'0,"29"0,6 0,-4-5,-11-1,-11 0,-9 1,-8 2,-9 1</inkml:trace>
  <inkml:trace contextRef="#ctx0" brushRef="#br0" timeOffset="645.342">226 1,'97'40,"138"70,-230-107,-1-1,1 1,-1 0,0 1,0-1,0 1,-1 0,1 0,-1 0,0 0,0 0,-1 1,1 0,-1-1,0 1,0 0,0 0,-1 0,0 0,0 0,0 0,0 1,-1-1,0 0,0 0,0 1,-1-1,0 0,0 0,0 0,-1 0,1 0,-1 0,-2 2,-5 9,0 0,-2-1,0 0,-1 0,0-1,-1-1,-1 0,0-1,-1-1,-12 8,-77 73,93-79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11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658 34,'-15'-7,"-1"2,1 0,-1 0,-1 1,1 2,0-1,-1 2,0 0,1 1,-1 1,1 0,-1 1,1 1,0 0,0 2,0 0,0 0,1 2,0-1,0 2,1 0,0 1,0 1,1 0,0 0,-7 9,-6 5,2 1,0 1,2 2,1 0,1 1,2 1,0 1,2 0,2 1,1 1,9-24,1 0,0 1,1-1,0 0,0 1,1 0,0-1,1 1,0 0,1-1,0 1,0-1,1 1,0-1,1 1,0-1,0 0,1 0,0 0,1-1,0 0,0 0,1 0,0 0,0-1,1 0,0 0,0 0,0-1,1-1,0 1,0-1,1 0,4 1,13 2,1-2,-1 0,1-2,0-1,0-1,0-2,0 0,0-2,13-2,-25 3,-1-1,1 0,-1-1,1-1,-1 0,0 0,0-2,0 0,-1 0,0-1,0-1,-1 0,0-1,-1 0,1-1,-2 0,1-1,-2 0,8-10,-15 15,1 1,-1 0,0-1,0 1,-1-1,0 0,0 1,0-1,0 0,-1 0,0 1,0-1,-1 0,0 0,0 1,0-1,0 0,-1 1,0-1,-1 1,1 0,-1 0,0 0,0 0,0 0,-1 0,1 1,-5-4,1 1,-1 0,1 1,-1 0,0 1,-1-1,1 1,-1 1,0 0,0 0,-1 1,1 0,-1 1,1 0,-1 0,0 1,-8 0,17 1,-1-1,1 1,0-1,-1 1,1 0,-1 0,1 0,-1 0,1 0,0 0,-1 0,1 0,-1 1,1-1,0 0,-1 1,1-1,0 1,0 0,-1-1,1 1,0 0,0 0,0 0,0 0,0 0,0 0,0 0,0 0,0 0,0 0,1 0,-1 1,0-1,1 0,-1 0,1 1,0-1,-1 1,1-1,0 0,0 1,0-1,0 1,0-1,0 0,0 1,0-1,0 1,1-1,-1 0,1 1,-1-1,1 0,-1 0,1 1,0-1,0 0,-1 0,1 0,0 0,0 0,0 0,0 0,1 0,-1 0,0 0,11 5,0-1,1 0,-1-1,1 0,0-1,0 0,1-1,-1-1,0 0,1 0,-1-2,0 0,11-2,10 2,-4 0,1-1,-1-1,0-2,0-1,0-1,14-7,-19 5</inkml:trace>
  <inkml:trace contextRef="#ctx0" brushRef="#br0" timeOffset="1105.752">1025 683,'46'-100,"4"1,5 3,52-69,-24 66,-82 99,-1-1,1 1,0-1,-1 1,1-1,-1 1,1-1,0 1,0 0,-1-1,1 1,0 0,0 0,-1 0,1-1,0 1,0 0,0 0,-1 0,1 0,0 0,0 0,0 1,-1-1,1 0,0 0,0 1,-1-1,1 0,0 1,0-1,-1 0,1 1,0-1,-1 1,1-1,-1 1,1 0,-1-1,1 1,-1-1,1 1,-1 0,1 0,-1-1,0 1,0 0,1 0,-1-1,0 1,0 0,0 0,0 0,14 53,-13-48,7 62,-8-56,0 1,1-1,1 1,0-1,0 1,1-1,1 0,0 0,1-1,0 1,1-1,0 0,1 0,0-1,2 2,-8-11,0 0,0 0,1-1,-1 1,1 0,-1-1,0 1,1-1,-1 1,1-1,0 0,-1 1,1-1,-1 0,1 0,-1 0,1 0,-1-1,1 1,-1 0,1-1,-1 1,1-1,-1 1,1-1,-1 0,1 1,-1-1,0 0,0 0,1 0,-1 0,0 0,0 0,0-1,0 1,0 0,0 0,-1-1,2 0,34-58,11-49,-30 64,3 1,2 1,1 0,9-8,-32 51,0-1,0 1,0-1,0 1,0-1,0 1,0-1,0 1,0-1,0 1,0-1,1 1,-1-1,0 1,0-1,1 1,-1-1,0 1,0 0,1-1,-1 1,1-1,-1 1,0 0,1-1,-1 1,1 0,-1 0,1-1,-1 1,1 0,-1 0,1 0,-1 0,1 0,-1 0,1-1,-1 1,1 0,-1 0,1 1,-1-1,1 0,-1 0,1 0,-1 0,1 0,-1 0,1 1,-1-1,1 0,-1 0,0 1,1-1,-1 0,1 1,-1-1,0 0,1 1,-1-1,0 1,1-1,-1 1,0-1,0 0,0 1,1-1,-1 1,0 0,3 38,-3-37,-3 374,3-352</inkml:trace>
  <inkml:trace contextRef="#ctx0" brushRef="#br0" timeOffset="1617.151">2098 373,'-10'0,"4"-1,1 0,-1 1,1-1,0 1,-1 0,1 1,-1 0,1-1,0 2,-1-1,1 0,0 1,0 0,0 1,0-1,0 1,1 0,-1 0,1 0,0 0,0 1,-3 3,7-5,-1 1,1-1,0 0,0 1,0-1,0 0,1 1,-1-1,1 1,-1-1,1 0,0 0,0 1,0-1,0 0,0 0,0 0,1 0,-1 0,1 0,-1-1,1 1,0 0,0-1,0 1,0-1,0 0,0 1,0-1,0 0,0 0,0-1,1 1,-1 0,2 0,16 10,-18-10,0 0,0 0,0-1,0 1,-1 0,1 0,0 1,-1-1,1 0,0 1,-1-1,0 1,1-1,-1 1,0-1,0 1,0 0,0 0,0 0,0-1,0 1,-1 0,1 0,-1 0,1 0,-1 0,0 0,0 1,0-1,0 0,0 0,0 0,0 0,-1 0,1 0,-1 0,0 0,0 0,1-1,-1 1,-1 1,-3 2,0-1,0-1,-1 1,1-1,-1 0,1 0,-1 0,0-1,0 0,-1 0,1 0,0-1,-1 0,1 0,0-1,-1 0,1 0,-1 0,1-1,-1 0,-11-5</inkml:trace>
  <inkml:trace contextRef="#ctx0" brushRef="#br0" timeOffset="3603.796">2323 598,'7'-27,"2"0,0 1,2 0,0 1,2 0,1 1,13-19,-22 35,0 0,0 1,1 0,-1-1,2 2,-1-1,1 1,0 0,0 0,0 1,1 0,0 0,7-3,-12 9,-1 0,1 0,-1 1,0-1,0 0,1 1,-1 0,0-1,-1 1,1 0,0 0,0 0,-1 0,1 0,-1 1,0-1,1 0,-1 1,0-1,0 0,-1 1,1 0,-1-1,1 1,-1 2,1-3,3 9,-5-7,1 0,1 0,-1-1,0 1,1 0,0-1,0 1,0 0,0-1,1 1,-1-1,1 0,0 1,0-1,0 0,1 0,-1 0,1-1,-1 1,1 0,0-1,0 0,0 0,0 0,1 0,-1 0,0 0,1-1,-1 0,1 0,0 0,-1 0,1 0,0-1,-1 1,1-1,0 0,2-1,5-5,0 0,0-1,-1 0,1-1,-2 0,1-1,-1 0,-1 0,0-1,0 0,-1 0,0-1,0 0,1-6,37-49,-45 65,1 1,-1-1,1 1,-1 0,0-1,1 1,-1 0,1-1,-1 1,1 0,-1 0,1-1,0 1,-1 0,1 0,-1 0,1 0,-1 0,1 0,-1 0,1 0,0 0,-1 0,1 0,-1 0,1 0,-1 0,1 1,-1-1,1 0,0 0,-1 1,1-1,-1 0,0 1,1-1,-1 0,1 1,-1-1,0 1,1-1,-1 0,0 1,1-1,-1 1,0-1,1 1,-1 0,0-1,0 1,0-1,0 1,0-1,0 1,18 46,-11-27,52 60,-39-63</inkml:trace>
  <inkml:trace contextRef="#ctx0" brushRef="#br0" timeOffset="4591.259">123 881,'848'-86,"471"6,-807 48,-230 5,-225 9,-39 5</inkml:trace>
  <inkml:trace contextRef="#ctx0" brushRef="#br0" timeOffset="6887.259">1251 1050,'0'338,"-27"-111,36-192,-3-29</inkml:trace>
  <inkml:trace contextRef="#ctx0" brushRef="#br0" timeOffset="7407.401">1138 1078,'453'-26,"-381"41,-70-15,-1 1,0 0,1 0,-1 0,0 0,0 0,1 0,-1 1,0-1,0 0,0 0,-1 1,1-1,0 1,0-1,-1 1,1-1,-1 1,1-1,-1 1,0 0,0-1,1 1,-1-1,0 1,-1 0,1-1,0 1,0-1,-1 1,1 0,-1-1,1 1,-1-1,1 1,-1-1,0 0,0 1,0-1,0 0,-1 1,-10 14,-1-1,0-1,-1 0,-1-1,0-1,-1 0,0-1,-1-1,-16 7,3 1,-110 61,139-77,-1-1,0 1,1-1,-1 1,1-1,-1 1,1 0,0-1,0 1,0 0,0 0,0 0,0 0,0 0,1 0,-1 0,1 1,-1-1,1 0,0 0,0 0,0 0,0 1,0-1,1 0,-1 0,0 0,1 0,0 0,-1 0,1 0,0 0,0 0,0 0,1 0,-1 0,1 0,63 64,-48-52,-9-7,-1 1,1 1,0-2,0 1,0-1,1 0,1-1,-1 0,1 0,0-1,0-1,0 1,1-2,0 1,-1-1,1-1,0 0,1-1,8 0,-3-6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30,'15'0,"9"0,5 0,3 0,6 0,0 0,-1-5,-1-1,1 0,1 1,-3 1,-1 2,-2 1,-2 0,-1 1,-1 0,0 1,-5-1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87,'39'-4,"31"-8,14 0,2 1,-9-2,-7 1,-12 2,-10 4,-9 2,-6 2,-4 2,-2 0,-1 0,0 1,-4-1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1,'61'31,"1"-3,1-3,1-2,2-3,0-3,5-2,-40-8,-28-7,0 0,0 0,1 1,-1-1,0 1,0 0,0 0,0 0,0 0,0 0,0 1,0-1,0 1,-1 0,1 0,-1 0,1 0,-1 0,0 1,1-1,-1 1,-1-1,1 1,0 0,-1 0,1 0,-1-1,0 2,0-1,0 0,0 0,0 0,-1 0,0 0,1 1,-1-1,-1 0,1 0,0 1,-1-1,1 0,-1 0,0 0,0 0,0 0,-1 0,1 0,-1 0,1 0,-3 2,-9 9,-2-1,0 0,0 0,-1-2,0 0,-1-1,-1 0,-52 34,60-37,-11 8,0 0,1 2,0 0,2 1,0 1,-11 15,15-12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0 138,'17'-17,"1"2,1 0,0 1,1 1,1 1,0 1,0 1,18-6,-37 14,0 0,0 1,0 0,1-1,-1 1,0 0,0 0,1 0,-1 0,0 1,1-1,-1 1,1-1,-1 1,1 0,-1 0,1 0,-1 0,1 1,-1-1,1 1,-1-1,1 1,-1 0,0 0,1 0,-1 0,0 0,0 0,0 1,0-1,0 1,0 0,0-1,0 1,-1 0,1 0,-1 0,1 0,-1 0,0 1,0-1,0 0,0 1,0-1,-1 0,1 1,0 1,-4 5,0-1,0 1,-1 0,0-1,0 0,-1 0,0 0,-1 0,0-1,0 0,0 0,-1-1,0 1,-3 1,-40 44,49-50,-1 0,1 1,0-1,0 1,0-1,0 1,0 0,0-1,1 1,-1 0,1-1,0 1,0 0,0-1,0 1,0 0,0 0,1-1,0 1,-1 0,1-1,0 1,0-1,0 1,1-1,-1 1,1-1,-1 0,1 0,0 1,68 66,-46-49,74 90,-94-105,0 1,-1-1,1 1,-1 0,-1 0,1 0,-1 0,0 1,0-1,-1 1,0-1,0 1,-1-1,1 1,-2 0,1-1,-1 1,1-1,-2 1,-1 5,1-7,-1-1,1 1,-1-1,0 0,-1 0,1 0,-1 0,1-1,-1 0,0 1,-1-1,1-1,0 1,-1-1,0 1,1-1,-1-1,0 1,0-1,0 1,0-1,-2-1,-115 4,118-4,0 0,0-1,1 1,-1-1,0 0,0 0,1-1,-1 1,1-1,-1 1,1-1,0 0,0 0,0-1,0 1,0-1,-2-2,-2-6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0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94,'-14'112,"4"0,5 52,4-157,0 1,0-1,1 1,0-1,1 1,0-1,0 1,0-1,1 0,0 1,1-1,-1 0,1 0,1-1,-1 1,1-1,0 1,1-1,0-1,-1 1,2-1,-1 1,1-1,0-1,0 1,0-1,0 0,1-1,0 1,0-1,0-1,0 1,0-1,0 0,2 0,13-7,0 0,-1-1,0-1,0-1,-1-1,0 0,-1-2,0 0,0-2,-1 0,-1 0,0-2,-1 0,-1-1,6-8,3-1,0-1,-2-1,-2-1,0-1,-2 0,-1-2,-1 0,-2 0,-1-2,-2 1,0-2,-3 1,1-11,-9 41,1-1,0 1,0-1,0 1,-1-1,0 1,0-1,0 1,0-1,0 1,-1 0,0-1,1 1,-1-1,0 1,-1 0,1-1,-1 1,0-1,1 5,-1-1,1 0,-1 0,1 1,-1-1,1 1,-1 0,1-1,-1 1,1 0,0 0,-1 0,1 0,0 0,0 0,0 0,-1 0,1 0,1 1,-1-1,0 0,0 1,0-1,1 0,-1 1,1-1,-1 1,1-1,-1 1,1 0,-14 32,1 0,2 0,1 1,2 1,1-1,2 1,2 1,0 35,33 148,-10-153,-15-48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0,'0'19,"0"12,5 0,2-1,4-4,0-8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76,'43'-5,"29"-6,6-1,-4 1,-11 2,-10 3,-11 3,-6 1,-11-3,-3-1,-7 1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0,'-4'44,"-8"28,0 11,6-3,4-10,2-13,2-11,5-9,1-5,-1-4,4-6,-1-3,-2-3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1,'-10'38,"-12"32,-3 9,-2 1,4-9,6-6,0-11,4-8,4-8,3-6,3-2,2-3,1-1,0-4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1,'-45'24,"14"-9,0 2,1 2,1 0,0 2,2 1,-23 23,48-44,1 0,-1 0,0 0,1 0,-1 0,1 1,0-1,-1 0,1 1,0-1,0 1,0-1,0 1,0 0,0-1,0 1,1 0,-1 0,1 0,-1-1,1 1,0 0,-1 0,1 0,0 0,0 0,0 0,1-1,-1 1,0 0,1 0,-1 0,1 0,0-1,-1 1,1 0,0 0,0-1,0 1,0-1,1 1,-1-1,0 1,1-1,-1 0,1 0,-1 0,1 0,-1 0,1 0,0 0,0 0,1 0,14 4,0-1,0 0,1-1,-1-1,1-1,0-1,15-1,109 14,-139-12,-1-1,1 1,-1 0,1 0,-1 0,0 0,0 1,1-1,-1 0,0 1,0 0,0-1,0 1,-1 0,1 0,0 0,-1 0,1 0,-1 1,0-1,0 0,0 1,1 1,-2 10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0,'0'34,"0"10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75,'43'0,"38"-4,15-3,-4-3,-13-2,-15 3,-13 2,-6 3,-6 1,-10-3,-4-1,-8 1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6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38,'-30'19,"1"0,0 2,1 2,2 0,0 2,1 1,2 0,1 2,1 1,-14 25,33-50,-1 1,1-1,0 1,0 0,0 0,1 0,-1 0,1 0,0 0,1 0,0 1,-1-1,1 0,1 0,-1 0,1 1,0-1,0 0,1 0,-1 0,1 0,0-1,1 1,-1 0,1-1,0 0,0 1,0-1,0 0,1-1,0 1,0-1,3 3,9 4,0 0,1-1,0-1,1-1,-1 0,1-1,1-1,-1-1,1 0,0-2,8 1,-6-3,1-1,-1 0,0-1,0-2,0 0,0-1,-1-1,0-1,0-1,0 0,-1-2,-1 0,1-1,-2-1,0-1,0 0,4-6,-13 12,-1-1,0 0,0 0,-1 0,0-1,0 0,-1 0,0 0,-1-1,0 1,0-1,-1 0,0-1,-1 1,0 0,-1-1,0 1,-1-1,0 1,0-1,-1 1,-1-1,0 1,0 0,-1 0,0 0,-1 0,0 0,0 1,-1-1,0 1,-9-5,0 0,-1 0,-1 2,0-1,0 2,-1 1,-1 0,0 1,-15-9</inkml:trace>
  <inkml:trace contextRef="#ctx0" brushRef="#br0" timeOffset="250.779">1 208,'43'4,"48"8,23 0,6-1,-2-3,-3 3,-6-1,-7-3,-7-2,-5-1,-3-3,-3 5,-5 0,-2 0,0-1,-8-2,-6-1,-14-1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2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141 395,'443'-28,"-182"1,-164 13,95-1,-170 19,-5 2</inkml:trace>
  <inkml:trace contextRef="#ctx0" brushRef="#br0" timeOffset="270.492">0 649,'126'1,"40"2,0-7,0-7,164-33,-150-3,-156 41</inkml:trace>
  <inkml:trace contextRef="#ctx0" brushRef="#br0" timeOffset="632.692">508 1,'183'90,"3"-8,23-1,-181-72,-15-6,0 1,-1 0,1 1,-1 0,0 1,-1 0,1 1,-1 0,-1 1,10 8,-17-10,-1 0,0 0,0 0,0 1,-1-1,0 0,0 1,0-1,-1 0,0 1,0-1,-1 1,0-1,0 0,0 1,-1-1,0 0,0 0,0 0,-1 0,0 0,0-1,-1 1,0-1,1 0,-2 0,1 0,-1-1,1 0,-1 1,0-1,-1-1,1 1,-1-1,0 0,-289 171,265-156,20-13,0 0,1 1,-1 0,1 0,1 1,-1 0,1 1,0 0,1 0,0 1,0 0,0 1,2 5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2497 105,'-43'90,"20"-39,2 0,2 1,2 1,3 0,2 2,3-1,-3 55,11-105,1 0,-1 0,1 1,0-1,0 0,1 0,-1 0,1 0,0 0,0 0,0 0,0 0,1 0,-1-1,1 1,0 0,1-1,-1 0,0 1,1-1,0 0,0 0,0 0,0-1,0 1,0-1,1 0,-1 0,1 0,0 0,3 1,12-2,0-2,0 0,0 0,0-2,0-1,0 0,-1-1,0-1,0-1,0 0,-1-2,0 0,-1 0,0-2,0 0,-1-1,-1 0,1-2,2 2,11-7,-1-1,0-1,-1-1,-2-2,0 0,-1-2,-2 0,-1-2,-1 0,-1-1,-2-1,0 0,-3-1,0-1,-2 0,-2-1,0 0,-3 0,2-16,-16-2,8 50,0 0,0 0,0 0,0 0,0 0,0 1,0-1,-1 0,1 0,0 0,-1 0,1 1,0-1,-1 0,1 0,-1 1,1-1,-1 0,0 1,1-1,-1 0,0 1,1-1,-1 1,0-1,0 1,0 0,1-1,-1 1,0 0,0-1,0 1,0 0,0 0,1 0,-1 0,0 0,0 0,0 0,0 0,0 0,0 0,0 1,1-1,-1 0,0 0,0 1,0-1,1 1,-1-1,0 1,0-1,1 1,-1 0,-11 12,0 1,1 0,1 1,1 0,0 0,1 1,0 0,1 1,-3 11,1 0,1 0,1 1,1 0,1 0,2 0,1 0,1 1,2-1,2 17,3-13,2 0,1-1,1 0,1 0,2-1,7 10,-10-23,1-3</inkml:trace>
  <inkml:trace contextRef="#ctx0" brushRef="#br0" timeOffset="281.314">3430 388,'-5'38,"-2"23,1 5,1-3,1-8,2-14</inkml:trace>
  <inkml:trace contextRef="#ctx0" brushRef="#br0" timeOffset="-3704.184">71 49,'0'48,"-5"45,-1 16,0-2,1-13,1-13,-3-16,0-9,0-10,2-7,2-6,-4-4,0-11,5-9,4-11,1-5</inkml:trace>
  <inkml:trace contextRef="#ctx0" brushRef="#br0" timeOffset="-3350.894">578 161,'-427'288,"366"-231,60-56,0 1,0-1,0 1,0-1,1 1,-1 0,0-1,1 1,0 0,-1-1,1 1,0 0,0-1,0 1,0 0,0 0,0-1,0 1,1 0,-1 0,1-1,-1 1,1-1,0 1,-1 0,1-1,0 1,0-1,0 0,0 1,1-1,-1 0,0 0,0 1,1-1,-1 0,1 0,-1-1,1 1,-1 0,1 0,-1-1,1 1,0-1,239 76,-236-74,1 1,-1-1,0 1,0 0,0 0,0 1,0 0,-1-1,0 1,0 1,0-1,0 1,-1-1,1 1,-1 0,0 0,-1 1,1-1,-1 1,0-1,-1 1,1-1,-1 1,0 3,-2-6,1-1,-1 1,1-1,0 1,0-1,0 1,0 0,0-1,0 1,1-1,-1 1,1-1,0 1,-1-1,1 1,0-1,1 0,-1 1,0-1,1 0,-1 0,1 0,0 0,-1 0,1 0,0-1,0 1,0-1,1 1,-1-1,0 0,0 0,1 0,-1 0,1 0,-1 0,1-1,-1 1,1-1,-1 1,1-1,-1 0,1 0,0-1,1 1,13-5</inkml:trace>
  <inkml:trace contextRef="#ctx0" brushRef="#br0" timeOffset="-3103.386">945 388,'53'4,"27"-2,5-2,-3-2,-10 1,-13 0,-12 0,-8 0,-7 1,-4-1,-1 1,-6 0</inkml:trace>
  <inkml:trace contextRef="#ctx0" brushRef="#br0" timeOffset="-2933.093">1115 614,'38'9,"33"4,8-1,0-2,-8-3,-6-3,-10-6,-10-4,-7 0,-10 1</inkml:trace>
  <inkml:trace contextRef="#ctx0" brushRef="#br0" timeOffset="-1167.681">748 755,'0'19,"0"11,0 6,5-4,1-7</inkml:trace>
  <inkml:trace contextRef="#ctx0" brushRef="#br0" timeOffset="9384.307">1765 105,'4'5,"12"1,8 1,4-2,2 3,2 0,-1-1,-1-1,0-3,0-1,-2-6,1-2,-1 0,0 1,-10 1,-7 2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18,'19'0,"31"0,11 0,1 0,-7 0,-6 0,-8 0,-6 0,-4 0,-2 0,-1-5,-2-2,-4 1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5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0,'44'10,"32"-2,14-3,-4-1,-12-2,-8-6,-11-2,-16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3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1 290,'-1'38,"3"0,1 0,2 0,2-1,1 1,2-2,1 1,2-2,1 1,10 13,-24-49,0 1,0 0,0 0,0 0,0 1,0-1,1 0,-1 0,0 0,1 0,-1 0,1 0,-1 0,1 0,-1 0,1 0,0 0,-1 0,1 0,0-1,0 1,0 0,0 0,0-1,0 1,0-1,0 1,0-1,0 1,0-1,0 1,0-1,0 0,0 0,1 0,-1 0,0 1,0-2,0 1,0 0,0 0,1 0,-1 0,0-1,0 1,0 0,0-1,0 1,1-1,53-189,-29 122,-17 36,3 1,0 0,2 0,1 2,2 0,0 1,2 0,3-1,-4 11</inkml:trace>
  <inkml:trace contextRef="#ctx0" brushRef="#br0" timeOffset="412.179">481 36,'5'-2,"1"-3,2 1,-1 0,0 0,1 1,-1 0,1 0,0 1,0 0,0 1,0 0,1 0,-1 0,0 1,0 0,1 1,1 0,-8 0,0-1,0 1,-1 0,1 0,0-1,-1 1,1 0,-1 1,0-1,1 0,-1 0,0 1,1-1,-1 0,0 1,0-1,0 1,0-1,-1 1,1 0,0 0,-1-1,1 1,-1 0,1 0,-1-1,0 1,0 0,0 0,0 0,0 0,0-1,0 1,-1 0,1 0,-1-1,0 3,-38 65,21-42,17-25,0-1,0 1,0 0,0-1,0 1,0 0,1 0,-1 0,0 0,1-1,0 1,-1 0,1 0,0 0,0 0,0 0,0 0,0 0,1 0,-1 0,1 0,-1 0,1 0,0 0,-1-1,1 1,0 0,0-1,0 1,1 0,-1-1,0 1,0-1,1 0,-1 1,1-1,0 0,-1 0,1 0,0 0,-1 0,1 0,1 0,86 5,-31-19,-32 7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2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1,'0'9,"5"14,2 7,-1 3,-1 1,-2-1,0-1,-2-1,-1-1,0-1,0 0,5-6,1-1,-1 0,0 1,3-3,1-6</inkml:trace>
  <inkml:trace contextRef="#ctx0" brushRef="#br0" timeOffset="249.557">1 424,'38'-5,"37"-6,11-1,0 1,-10 2,-13 4,-12 1,-11 3,-11 5,-11 3</inkml:trace>
  <inkml:trace contextRef="#ctx0" brushRef="#br0" timeOffset="613.629">30 678,'42'-11,"-13"2,1 2,1 1,-1 1,1 1,29 1,-58 3,-1-1,1 1,0 0,0 0,-1 0,1 0,0 0,-1 1,1-1,0 0,-1 1,1-1,-1 1,1 0,-1-1,1 1,-1 0,1 0,-1 0,0 0,1 0,-1 0,0 1,0-1,0 0,0 1,0-1,0 0,0 1,0-1,-1 1,1-1,0 1,-1 0,0-1,1 1,-1 0,0-1,0 1,0 0,0-1,0 1,0 0,0-1,0 1,-1 0,1-1,-1 1,1 0,-1-1,0 1,0-1,0 1,0-1,0 0,0 1,0-1,0 0,0 0,0 1,-14 16,0 0,-2 0,0-2,0 0,-2-1,-2 1,-27 24,45-38,1 0,-1 0,1 0,0 0,0 1,0-1,0 1,0-1,1 1,-1 0,1 0,0 0,0 0,0 0,0 0,0 0,0 0,1 0,0 0,0 0,-1 0,2 1,-1-1,0 0,1 0,-1 0,1 0,0 0,0 0,0 0,1 0,-1 0,1-1,-1 1,1 0,0-1,0 1,0-1,0 0,0 0,1 1,-1-2,1 1,0 0,-1 0,1-1,0 1,0-1,0 0,0 0,0 0,0-1,0 1,0-1,0 1,0-1,1 0,1 0,80-19,-60 7</inkml:trace>
  <inkml:trace contextRef="#ctx0" brushRef="#br0" timeOffset="1232.44">651 762,'67'-83,"117"-127,-106 155,-77 54,0 1,0-1,0 1,0 0,0 0,1-1,-1 1,0 0,0 0,0 0,0 0,1 0,-1 0,0 1,0-1,0 0,0 1,0-1,0 0,1 1,-1-1,0 1,0 0,0-1,-1 1,1 0,0 0,0-1,0 1,0 0,-1 0,1 0,0 0,-1 0,1 0,-1 0,1 0,-1 0,0 1,1-1,-1 0,0 0,0 0,0 0,0 0,0 1,0 0,2 59,-10-30,7-29,-1 0,1 0,0 0,0 1,-1-1,1 0,1 1,-1-1,0 0,1 1,-1 0,1-1,0 1,-1-1,1 1,1-1,-1 1,0-1,1 1,-1-1,1 1,0-1,-1 1,1-1,0 0,1 1,-1-1,0 0,1 0,-1 0,1 0,0 0,0 0,-1-1,1 1,1 0,3-3,1 0,0 0,-1 0,1-1,-1 0,0 0,1-1,-1 0,0 0,-1 0,1-1,0 0,-1 0,0 0,0-1,0 1,-1-1,5-6,141-176,-96 113,-54 74,0 1,0-1,0 0,0 1,0-1,0 1,0-1,0 0,0 1,0-1,0 0,0 1,0-1,0 0,0 1,0-1,1 0,-1 1,0-1,0 0,0 1,1-1,-1 0,0 0,0 1,1-1,-1 0,0 0,1 1,-1-1,0 0,1 0,-1 0,0 0,1 0,-1 1,0-1,1 0,-1 0,0 0,1 0,-1 0,0 0,1 0,-1 0,1 0,-1 0,0-1,1 1,-1 0,0 0,1 0,-1 0,0 0,1-1,-1 1,0 0,1 0,-1 0,0-1,0 1,1 0,-1-1,0 1,0 0,-2 31,-4-4,1-15,1 0,0 0,1 1,1-1,0 1,0-1,1 1,1 0,0 0,1-1,1 1,-1 0,2-1,0 1,0-1,2 0,-1 0,1 0,1-1,1 2,37 15,-21-22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1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0 199,'312'0,"-200"-16,-71 23,-29 3</inkml:trace>
  <inkml:trace contextRef="#ctx0" brushRef="#br0" timeOffset="249.424">29 481,'43'0,"29"0,6 0,-4-5,-11-1,-11 0,-9 1,-8 2,-9 1</inkml:trace>
  <inkml:trace contextRef="#ctx0" brushRef="#br0" timeOffset="645.342">226 1,'97'40,"138"70,-230-107,-1-1,1 1,-1 0,0 1,0-1,0 1,-1 0,1 0,-1 0,0 0,0 0,-1 1,1 0,-1-1,0 1,0 0,0 0,-1 0,0 0,0 0,0 0,0 1,-1-1,0 0,0 0,0 1,-1-1,0 0,0 0,0 0,-1 0,1 0,-1 0,-2 2,-5 9,0 0,-2-1,0 0,-1 0,0-1,-1-1,-1 0,0-1,-1-1,-12 8,-77 73,93-79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11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658 34,'-15'-7,"-1"2,1 0,-1 0,-1 1,1 2,0-1,-1 2,0 0,1 1,-1 1,1 0,-1 1,1 1,0 0,0 2,0 0,0 0,1 2,0-1,0 2,1 0,0 1,0 1,1 0,0 0,-7 9,-6 5,2 1,0 1,2 2,1 0,1 1,2 1,0 1,2 0,2 1,1 1,9-24,1 0,0 1,1-1,0 0,0 1,1 0,0-1,1 1,0 0,1-1,0 1,0-1,1 1,0-1,1 1,0-1,0 0,1 0,0 0,1-1,0 0,0 0,1 0,0 0,0-1,1 0,0 0,0 0,0-1,1-1,0 1,0-1,1 0,4 1,13 2,1-2,-1 0,1-2,0-1,0-1,0-2,0 0,0-2,13-2,-25 3,-1-1,1 0,-1-1,1-1,-1 0,0 0,0-2,0 0,-1 0,0-1,0-1,-1 0,0-1,-1 0,1-1,-2 0,1-1,-2 0,8-10,-15 15,1 1,-1 0,0-1,0 1,-1-1,0 0,0 1,0-1,0 0,-1 0,0 1,0-1,-1 0,0 0,0 1,0-1,0 0,-1 1,0-1,-1 1,1 0,-1 0,0 0,0 0,0 0,-1 0,1 1,-5-4,1 1,-1 0,1 1,-1 0,0 1,-1-1,1 1,-1 1,0 0,0 0,-1 1,1 0,-1 1,1 0,-1 0,0 1,-8 0,17 1,-1-1,1 1,0-1,-1 1,1 0,-1 0,1 0,-1 0,1 0,0 0,-1 0,1 0,-1 1,1-1,0 0,-1 1,1-1,0 1,0 0,-1-1,1 1,0 0,0 0,0 0,0 0,0 0,0 0,0 0,0 0,0 0,0 0,1 0,-1 1,0-1,1 0,-1 0,1 1,0-1,-1 1,1-1,0 0,0 1,0-1,0 1,0-1,0 0,0 1,0-1,0 1,1-1,-1 0,1 1,-1-1,1 0,-1 0,1 1,0-1,0 0,-1 0,1 0,0 0,0 0,0 0,0 0,1 0,-1 0,0 0,11 5,0-1,1 0,-1-1,1 0,0-1,0 0,1-1,-1-1,0 0,1 0,-1-2,0 0,11-2,10 2,-4 0,1-1,-1-1,0-2,0-1,0-1,14-7,-19 5</inkml:trace>
  <inkml:trace contextRef="#ctx0" brushRef="#br0" timeOffset="1105.752">1025 683,'46'-100,"4"1,5 3,52-69,-24 66,-82 99,-1-1,1 1,0-1,-1 1,1-1,-1 1,1-1,0 1,0 0,-1-1,1 1,0 0,0 0,-1 0,1-1,0 1,0 0,0 0,-1 0,1 0,0 0,0 0,0 1,-1-1,1 0,0 0,0 1,-1-1,1 0,0 1,0-1,-1 0,1 1,0-1,-1 1,1-1,-1 1,1 0,-1-1,1 1,-1-1,1 1,-1 0,1 0,-1-1,0 1,0 0,1 0,-1-1,0 1,0 0,0 0,0 0,14 53,-13-48,7 62,-8-56,0 1,1-1,1 1,0-1,0 1,1-1,1 0,0 0,1-1,0 1,1-1,0 0,1 0,0-1,2 2,-8-11,0 0,0 0,1-1,-1 1,1 0,-1-1,0 1,1-1,-1 1,1-1,0 0,-1 1,1-1,-1 0,1 0,-1 0,1 0,-1-1,1 1,-1 0,1-1,-1 1,1-1,-1 1,1-1,-1 0,1 1,-1-1,0 0,0 0,1 0,-1 0,0 0,0 0,0-1,0 1,0 0,0 0,-1-1,2 0,34-58,11-49,-30 64,3 1,2 1,1 0,9-8,-32 51,0-1,0 1,0-1,0 1,0-1,0 1,0-1,0 1,0-1,0 1,0-1,1 1,-1-1,0 1,0-1,1 1,-1-1,0 1,0 0,1-1,-1 1,1-1,-1 1,0 0,1-1,-1 1,1 0,-1 0,1-1,-1 1,1 0,-1 0,1 0,-1 0,1 0,-1 0,1-1,-1 1,1 0,-1 0,1 1,-1-1,1 0,-1 0,1 0,-1 0,1 0,-1 0,1 1,-1-1,1 0,-1 0,0 1,1-1,-1 0,1 1,-1-1,0 0,1 1,-1-1,0 1,1-1,-1 1,0-1,0 0,0 1,1-1,-1 1,0 0,3 38,-3-37,-3 374,3-352</inkml:trace>
  <inkml:trace contextRef="#ctx0" brushRef="#br0" timeOffset="1617.151">2098 373,'-10'0,"4"-1,1 0,-1 1,1-1,0 1,-1 0,1 1,-1 0,1-1,0 2,-1-1,1 0,0 1,0 0,0 1,0-1,0 1,1 0,-1 0,1 0,0 0,0 1,-3 3,7-5,-1 1,1-1,0 0,0 1,0-1,0 0,1 1,-1-1,1 1,-1-1,1 0,0 0,0 1,0-1,0 0,0 0,0 0,1 0,-1 0,1 0,-1-1,1 1,0 0,0-1,0 1,0-1,0 0,0 1,0-1,0 0,0 0,0-1,1 1,-1 0,2 0,16 10,-18-10,0 0,0 0,0-1,0 1,-1 0,1 0,0 1,-1-1,1 0,0 1,-1-1,0 1,1-1,-1 1,0-1,0 1,0 0,0 0,0 0,0-1,0 1,-1 0,1 0,-1 0,1 0,-1 0,0 0,0 1,0-1,0 0,0 0,0 0,0 0,-1 0,1 0,-1 0,0 0,0 0,1-1,-1 1,-1 1,-3 2,0-1,0-1,-1 1,1-1,-1 0,1 0,-1 0,0-1,0 0,-1 0,1 0,0-1,-1 0,1 0,0-1,-1 0,1 0,-1 0,1-1,-1 0,-11-5</inkml:trace>
  <inkml:trace contextRef="#ctx0" brushRef="#br0" timeOffset="3603.796">2323 598,'7'-27,"2"0,0 1,2 0,0 1,2 0,1 1,13-19,-22 35,0 0,0 1,1 0,-1-1,2 2,-1-1,1 1,0 0,0 0,0 1,1 0,0 0,7-3,-12 9,-1 0,1 0,-1 1,0-1,0 0,1 1,-1 0,0-1,-1 1,1 0,0 0,0 0,-1 0,1 0,-1 1,0-1,1 0,-1 1,0-1,0 0,-1 1,1 0,-1-1,1 1,-1 2,1-3,3 9,-5-7,1 0,1 0,-1-1,0 1,1 0,0-1,0 1,0 0,0-1,1 1,-1-1,1 0,0 1,0-1,0 0,1 0,-1 0,1-1,-1 1,1 0,0-1,0 0,0 0,0 0,1 0,-1 0,0 0,1-1,-1 0,1 0,0 0,-1 0,1 0,0-1,-1 1,1-1,0 0,2-1,5-5,0 0,0-1,-1 0,1-1,-2 0,1-1,-1 0,-1 0,0-1,0 0,-1 0,0-1,0 0,1-6,37-49,-45 65,1 1,-1-1,1 1,-1 0,0-1,1 1,-1 0,1-1,-1 1,1 0,-1 0,1-1,0 1,-1 0,1 0,-1 0,1 0,-1 0,1 0,-1 0,1 0,0 0,-1 0,1 0,-1 0,1 0,-1 0,1 1,-1-1,1 0,0 0,-1 1,1-1,-1 0,0 1,1-1,-1 0,1 1,-1-1,0 1,1-1,-1 0,0 1,1-1,-1 1,0-1,1 1,-1 0,0-1,0 1,0-1,0 1,0-1,0 1,18 46,-11-27,52 60,-39-63</inkml:trace>
  <inkml:trace contextRef="#ctx0" brushRef="#br0" timeOffset="4591.259">123 881,'848'-86,"471"6,-807 48,-230 5,-225 9,-39 5</inkml:trace>
  <inkml:trace contextRef="#ctx0" brushRef="#br0" timeOffset="6887.259">1251 1050,'0'338,"-27"-111,36-192,-3-29</inkml:trace>
  <inkml:trace contextRef="#ctx0" brushRef="#br0" timeOffset="7407.401">1138 1078,'453'-26,"-381"41,-70-15,-1 1,0 0,1 0,-1 0,0 0,0 0,1 0,-1 1,0-1,0 0,0 0,-1 1,1-1,0 1,0-1,-1 1,1-1,-1 1,1-1,-1 1,0 0,0-1,1 1,-1-1,0 1,-1 0,1-1,0 1,0-1,-1 1,1 0,-1-1,1 1,-1-1,1 1,-1-1,0 0,0 1,0-1,0 0,-1 1,-10 14,-1-1,0-1,-1 0,-1-1,0-1,-1 0,0-1,-1-1,-16 7,3 1,-110 61,139-77,-1-1,0 1,1-1,-1 1,1-1,-1 1,1 0,0-1,0 1,0 0,0 0,0 0,0 0,0 0,1 0,-1 0,1 1,-1-1,1 0,0 0,0 0,0 0,0 1,0-1,1 0,-1 0,0 0,1 0,0 0,-1 0,1 0,0 0,0 0,0 0,1 0,-1 0,1 0,63 64,-48-52,-9-7,-1 1,1 1,0-2,0 1,0-1,1 0,1-1,-1 0,1 0,0-1,0-1,0 1,1-2,0 1,-1-1,1-1,0 0,1-1,8 0,-3-6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3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0 255,'39'-5,"16"-2,5 1,2 1,-6 2,-7 0,-7-3,-6 0,-4 0,-3 1,-2 2,0 1,0 1,0 1,-4 0</inkml:trace>
  <inkml:trace contextRef="#ctx0" brushRef="#br0" timeOffset="3403.253">113 423,'24'0,"21"1,0-2,0-2,0-2,11-4,224-53,-234 56,-35 5</inkml:trace>
  <inkml:trace contextRef="#ctx0" brushRef="#br0" timeOffset="3919.379">254 1,'140'30,"-71"-4,-2 2,-1 3,45 30,-111-61,83 62,-81-59,0-1,0 1,0 0,0 0,0 0,-1 0,1 0,-1 0,0 0,0 1,0-1,-1 0,1 1,-1-1,1 0,-1 1,0-1,0 1,-1-1,1 0,-1 1,0-1,0 0,0 0,0 1,0-1,-1 0,-1 2,-7 9,-1 0,0-1,-1-1,0 0,-1-1,0 0,-1-1,-1 0,1-1,-1-1,-1 0,-2 0,-38 23,-26 13,66-35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78,'71'118,"-46"-68,-4-3,-2 1,-2 0,-2 1,1 15,7 22,-1-7,-22-78,0 0,1-1,-1 1,0 0,1-1,-1 1,0-1,1 1,-1 0,1-1,-1 1,1-1,-1 1,1-1,-1 1,1-1,-1 0,1 1,0-1,-1 0,1 1,0-1,-1 0,1 0,0 0,-1 0,1 1,0-1,-1 0,1 0,0 0,-1 0,1-1,0 1,0 0,-1 0,1 0,0 0,-1-1,1 1,0 0,-1-1,1 1,-1-1,1 1,-1 0,1-1,-1 1,1-1,-1 1,1-1,-1 0,1 1,-1-1,0 1,1-1,-1 0,26-41,-24 38,134-270,-5-69,-130 344,-1-1,0 0,0 1,1-1,-1 0,0 0,0 1,1-1,-1 0,0 0,1 0,-1 0,0 1,1-1,-1 0,0 0,1 0,-1 0,0 0,1 0,-1 0,0 0,1 0,-1 0,1 0,-1 0,0 0,1 0,-1 0,0 0,1 0,-1-1,0 1,1 0,-1 0,0 0,0-1,1 1,-1 0,0 0,0 0,1-1,-1 1,0 0,0-1,1 1,-1 0,0-1,0 1,0 0,0-1,0 1,0 0,1-1,-1 1,0 0,0-1,0 1,0 0,0-1,0 1,-1-1,8 14</inkml:trace>
  <inkml:trace contextRef="#ctx0" brushRef="#br0" timeOffset="365.854">846 304,'128'-15,"1"5,73 6,-185 3,-1-1,1 0,-1-1,0-1,0-1,0 0,0-1,7-4,-6 2</inkml:trace>
  <inkml:trace contextRef="#ctx0" brushRef="#br0" timeOffset="620.86">1016 558,'29'0,"28"0,10 0,-2 0,-7 0,-9-5,-7-1,-7-1,-4 2,-8 2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35.2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2626 1478,'-5'33,"-1"36,-5 10,-1-3,3-10,2-11,2-10,-2-9,-1-4,2-4,1-2,2 0,-4-5,0 0,1-5</inkml:trace>
  <inkml:trace contextRef="#ctx0" brushRef="#br0" timeOffset="535.394">2456 1505,'75'-22,"0"3,1 3,1 4,0 3,61 1,-129 7,0 0,-1 1,1 0,0 1,0 0,0 0,0 1,0 0,-1 1,1 0,-1 0,0 0,0 1,0 1,0-1,-1 1,1 1,-1-1,-1 1,1 0,3 5,-9-8,0 0,0 0,0 1,-1-1,1 0,-1 0,1 0,-1 0,0 1,-1-1,1 0,0 0,-1 0,0 0,0 0,0 0,0 0,0 0,0 0,-1 0,1 0,-1-1,0 1,0-1,0 1,0-1,-1 0,1 1,0-1,-1-1,-1 2,-91 46,-154 33,214-74,-45 23,79-28,1-1,0 0,0 0,0 1,0-1,0 0,0 0,0 0,1 1,-1-1,1 0,0 0,-1 0,1 0,0 0,0 0,1 0,-1 0,0 0,1-1,-1 1,1 0,-1-1,1 1,0-1,-1 0,1 1,0-1,0 0,0 0,0 0,0 0,0-1,1 1,-1 0,0-1,0 0,0 1,1-1,5 4,222 115,-213-108</inkml:trace>
  <inkml:trace contextRef="#ctx0" brushRef="#br0" timeOffset="-3266.13">1102 518,'-1'0,"1"0,0 0,-1 0,1 1,-1-1,1 0,0 0,-1 0,1 0,-1 1,1-1,0 0,-1 0,1 0,-1 0,1 0,-1 0,1 0,0 0,-1-1,1 1,-1 0,1 0,0 0,-1 0,1 0,-1-1,1 1,0 0,-1 0,1-1,0 1,-1 0,1-1,0 1,0 0,-1-1,1 1,0 0,0-1,-1 1,1-1,0 1,0 0,0-1,0 1,0-1,0 1,0 0,0-1,0 1,0-1,0 1,0-1,0 1,0 0,0-1,0 1,0-1,0 1,1 0,-1-1,0 1,0-1,1 1,23-20,23-4,2 3,0 2,1 1,1 4,1 1,0 3,0 1,1 4,34 0,-84 4,0 0,0 0,0 0,0 1,0-1,0 1,0 0,0 0,0 0,0 0,0 0,0 1,0-1,0 1,0 0,0 0,0 0,0 0,-1 1,1-1,0 1,-1 0,1-1,-1 1,0 0,1 1,-1-1,0 0,0 1,-1-1,1 1,0-1,-1 1,0 0,1 0,-1-1,0 1,0 0,-1 0,1 0,0 1,-5 7,0-2,-1 1,0 0,0-1,-1 0,0 0,0-1,-1 1,0-1,-1-1,-6 6,1 0,-410 348,419-359,0 1,1 0,-1 0,0 0,1 1,0-1,0 1,0 0,0-1,1 2,0-1,-1 0,1 0,1 1,-1-1,1 1,-1-1,1 1,1 0,-1-1,1 1,0 0,0 0,0-1,0 1,1 0,0-1,0 1,0 0,1-1,-1 1,1-1,0 0,0 0,1 0,-1 0,1 0,0 0,1 1,11 1,1 0,-1 0,1-2,0 0,0-1,0 0,1-1,-1-1,1-1,-1 0,0-2,9-1,21 2,-25 2,-1 0,1-2,-1 0,1-1,-1-1,0-1,0-1,0 0,0-2,-1 0,0-1,-1-1,16-10,-17 3</inkml:trace>
  <inkml:trace contextRef="#ctx0" brushRef="#br0" timeOffset="-2613.108">2484 461,'0'-1,"0"0,0 0,0-1,0 1,0 0,0 0,0 0,0 0,-1-1,1 1,-1 0,1 0,-1 0,1 0,-1 0,1 0,-1 0,0 0,1 0,-1 1,0-1,0 0,0 0,0 1,0-1,0 0,0 1,0-1,0 1,0-1,0 1,0 0,0-1,0 1,-1 0,1 0,0 0,0 0,0 0,0 0,0 0,-1 0,1 0,0 0,0 1,0-1,0 1,0-1,0 1,-1-1,-55 29,41-16,1 1,0 1,1 0,1 1,1 0,0 1,1 0,0 1,-4 13,6-14,-2 3,1 0,1 0,0 1,2 1,0-1,1 1,2 0,0 0,1 1,1 0,4-15,0 1,1-1,0 1,0-1,1 0,0 0,1 0,-1-1,1 0,1 0,0 0,0 0,0-1,0 0,1 0,0-1,0 0,1 0,-1-1,1 1,0-2,1 1,-1-1,0 0,1-1,0 0,-1-1,1 1,0-2,0 1,0-1,7-1,0-1,1-1,-1-1,1 0,-1-1,0-1,-1 0,0-1,0-1,0 0,0-2,-10 7,0 0,-1-1,1 0,-1 1,0-2,0 1,0 0,-1-1,0 0,0 1,0-2,0 1,-1 0,0 0,0-1,0 1,-1-1,1 1,-2-1,1 0,0 1,-1-1,0 0,-1 0,1 1,-1-1,0 0,0 1,-1-1,-1-2,0-1,-1 1,-1 0,0 0,0 1,0 0,-1 0,0 0,0 0,-1 1,0 0,0 0,0 1,-1 0,1 0,-1 1,-1 0,1 0,0 1,-1 0,-10-6,20 9,-1 0,0 0,0-1,1 1,-1 0,0-1,0 1,0 0,1-1,-1 1,0 0,0-1,0 1,0 0,0-1,0 1,1-1,-1 1,0 0,0-1,0 1,0 0,-1-1,1 1,0-1,0 1,0 0,0-1,0 1,0 0,-1-1,1 1,0 0,0-1,0 1,-1 0,1 0,0-1,0 1,-1 0,1 0,0-1,-1 1,1 0,0 0,-1 0,1-1,0 1,-1 0,1 0,0 0,-1 0,1 0,-1 0,1 0,0 0,36-2,-32 2,230-26,-209 25</inkml:trace>
  <inkml:trace contextRef="#ctx0" brushRef="#br0" timeOffset="-1881.45">3021 1054,'235'-457,"-132"309,-103 147,1 0,-1 1,0-1,0 0,0 1,0-1,1 1,-1-1,0 0,1 1,-1-1,0 1,1-1,-1 1,1-1,-1 1,1-1,-1 1,1 0,-1-1,1 1,-1 0,1-1,0 1,-1 0,1 0,-1-1,1 1,0 0,-1 0,1 0,0 0,-1 0,1 0,0 0,-1 0,1 0,0 0,-1 0,1 1,-1-1,1 0,0 0,-1 1,1-1,-1 0,1 1,-1-1,1 0,-1 1,1-1,-1 1,1-1,-1 1,1-1,-1 1,0-1,1 1,-1 0,0-1,0 1,1-1,-1 1,0 0,0-1,0 1,0 0,2 51,-2-43,-3 65,7 116,32-108,-34-81,-1 1,1 0,-1 0,1-1,0 1,0-1,0 1,0-1,0 0,0 0,0 0,0 0,0 0,0 0,1-1,-1 1,0-1,0 1,1-1,-1 0,0 0,1 0,-1 0,0 0,1-1,-1 1,0-1,1 1,-1-1,0 0,0 0,0 0,0 0,0-1,2 0,7-7,-1 0,0-1,-1 0,0-1,-1 0,0 0,0-1,-1 0,5-11,6-9,41-79,-41 74,1 1,2 0,2 2,0 1,18-18,-41 52,0-1,1 1,-1-1,0 1,0 0,1-1,-1 1,0-1,0 1,1-1,-1 1,1-1,-1 0,0 1,1-1,-1 1,1-1,-1 0,1 1,-1-1,1 0,-1 0,1 1,0-1,-1 0,1 0,-1 0,1 0,-1 0,1 0,0 0,-1 0,1 0,-1 0,1 0,0 0,-1 0,1 0,-1-1,1 1,-1 0,1 0,-1-1,1 1,-1 0,1-1,-1 1,1 0,-1-1,1 1,-1-1,0 1,1-1,-1 1,0-1,1 1,-1-1,0 1,0-1,1 0,-33 135,23-94,5-25,0-1,1 1,1 0,0 0,1 0,1 1,0-1,1 0,0 0,2 0,2 11,-3-19,0 0,1-1,0 1,0 0,0-1,1 1,0-1,1 0,-1-1,1 1,0-1,0 0,1 0,-1 0,1-1,0 0,2 1,9 2</inkml:trace>
  <inkml:trace contextRef="#ctx0" brushRef="#br0" timeOffset="-1397.048">4348 631,'-9'-1,"1"0,0 1,0 0,0 1,0 0,0 0,0 1,0 0,0 0,0 1,1 0,-1 0,1 1,0-1,0 2,0-1,0 1,6-1,0-1,0 0,1 1,-1-1,1 0,0 1,0-1,0 1,0-1,0 0,1 1,0-1,-1 0,1 1,1-1,-1 0,0 0,1 0,-1 0,1 0,0 0,0 0,0-1,1 1,-1-1,1 0,-1 1,1-1,0 0,-1 0,1-1,0 1,1-1,-1 1,0-1,0 0,8 7,-4-2,48 46,-54-51,1 0,-1 1,0-1,0 1,0-1,0 1,0 0,0-1,-1 1,1 0,0-1,-1 1,0 0,1 0,-1 0,0 0,0-1,0 1,0 0,0 0,0 0,0 0,-1-1,1 1,-1 0,1 0,-1-1,0 1,0 0,0-1,0 1,0 0,0-1,0 0,-1 2,-7 2,0 0,0-1,0 0,0 0,-1-1,1 0,-1-1,0 0,0 0,-4-1,-1 2,-11 1</inkml:trace>
  <inkml:trace contextRef="#ctx0" brushRef="#br0" timeOffset="-517.085">1016 1251,'187'19,"-1"-9,64-9,493-48,-146 24,351 6,-636-10,-277 9,-42 12</inkml:trace>
  <inkml:trace contextRef="#ctx0" brushRef="#br0" timeOffset="4902.288">1 123,'17'-17,"-7"5,2 0,-1 1,2 0,-1 0,2 2,-1 0,1 0,0 1,9-3,-21 11,-1-1,1 1,-1-1,1 1,-1 0,1 0,-1 0,1 0,-1 0,1 0,-1 0,1 0,-1 1,1-1,-1 0,1 1,-1-1,0 1,1 0,-1 0,0-1,1 1,-1 0,0 0,0 0,0 0,0 0,0 0,0 1,0-1,0 0,0 0,-1 1,1-1,0 1,-1-1,1 0,-1 1,0-1,1 1,-1-1,0 1,0 0,5 76,-5-67,25 489,-7-262,6 93,14 372,-11-180,-1-287,-45-313,12-12,3-1,8-74,22-145,35-138,-42 323,-6 39,12-91,46-156,-66 306,1 0,2 0,0 1,2 0,1 0,1 1,1 1,1 0,0 1,2 0,1 2,1 0,12-12,2 11,0 1,1 2,1 1,0 1,1 3,1 0,21-3,8-5,-12 4,1 3,0 2,1 3,36-2,152-13,205-6,871 30,-728-29,96 30,-616-12,-70 11,0-1,0 1,0 0,0-1,0 1,0 0,0 0,0 0,0 0,0 0,0 0,1 0,-1 0,0 0,0 0,0 0,0 1,0-1,0 0,0 1,0-1,-1 1,1-1,0 1,0 0,0-1,0 1,-1 0,1-1,0 1,0 0,-1 0,1 0,-1 0,1 0,-1-1,1 1,-1 0,0 0,1 0,-1 0,0 0,0 0,0 1,0-1,0 0,-10 55,5-37,-17 81,21-96,0 0,0 0,0 1,1-1,0 0,-1 0,1 1,1-1,-1 0,1 1,0-1,0 0,0 0,0 1,1-1,-1 0,1 0,0-1,2 4,6 10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2.7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265 0,'-10'56,"3"0,2 0,2 0,3 0,3 5,-3-33,18 276,17 27,14 223,-38-334,-10 0,-10-1,-9 0,-10 4,-3-86,-6-2,-19 36,-39 138,88-271,2 1,1-1,2 1,2 0,3 25,-4 108,-25-56,-14 10,40-123,1-1,-1 1,1-1,0 0,0 1,0-1,0 0,0 0,0 0,1 0,-1 0,1 0,0 0,-1 0,1-1,0 1,0 0,0-1,0 0,0 1,1-1,-1 0,0 0,0 0,1-1,-1 1,1 0,-1-1,0 0,1 1,-1-1,1 0,-1 0,1-1,-1 1,1 0,-1-1,0 0,1 1,-1-1,0 0,1 0,5 1,714-4,-193-23,272-20,-321 13,703-26,-471 31,773-77,198-5,-865 84,-442 15,-206-12,-168 23,1-1,0 1,-1-1,1 1,-1-1,1 0,-1 0,0 0,1 0,-1 0,0 0,-1 0,1-1,0 1,-1-1,1 0,-1 1,0-1,0 0,0 0,0 0,0 0,-1 1,1-1,-1 0,0 0,0 0,0 0,0 0,-1 0,1 0,-1 0,1 0,-1 0,0 0,0 0,-1 1,1-1,0 0,-1 1,0-1,1 1,-1 0,-1-2,2 1,-10-40,1-1,3-1,2 1,2-1,1 0,3 0,5-36,-5 55,24-344,-11-54,-23-174,-50-249,30 426,45 331,-38 87,-299 15,85-9,-375 44,-589 14,-74-31,-837-31,1451-14,-186-47,794 57,-303-31,-360 11,482 54,179-18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30,'15'0,"9"0,5 0,3 0,6 0,0 0,-1-5,-1-1,1 0,1 1,-3 1,-1 2,-2 1,-2 0,-1 1,-1 0,0 1,-5-1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87,'39'-4,"31"-8,14 0,2 1,-9-2,-7 1,-12 2,-10 4,-9 2,-6 2,-4 2,-2 0,-1 0,0 1,-4-1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1,'61'31,"1"-3,1-3,1-2,2-3,0-3,5-2,-40-8,-28-7,0 0,0 0,1 1,-1-1,0 1,0 0,0 0,0 0,0 0,0 0,0 1,0-1,0 1,-1 0,1 0,-1 0,1 0,-1 0,0 1,1-1,-1 1,-1-1,1 1,0 0,-1 0,1 0,-1-1,0 2,0-1,0 0,0 0,0 0,-1 0,0 0,1 1,-1-1,-1 0,1 0,0 1,-1-1,1 0,-1 0,0 0,0 0,0 0,-1 0,1 0,-1 0,1 0,-3 2,-9 9,-2-1,0 0,0 0,-1-2,0 0,-1-1,-1 0,-52 34,60-37,-11 8,0 0,1 2,0 0,2 1,0 1,-11 15,15-12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0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94,'-14'112,"4"0,5 52,4-157,0 1,0-1,1 1,0-1,1 1,0-1,0 1,0-1,1 0,0 1,1-1,-1 0,1 0,1-1,-1 1,1-1,0 1,1-1,0-1,-1 1,2-1,-1 1,1-1,0-1,0 1,0-1,0 0,1-1,0 1,0-1,0-1,0 1,0-1,0 0,2 0,13-7,0 0,-1-1,0-1,0-1,-1-1,0 0,-1-2,0 0,0-2,-1 0,-1 0,0-2,-1 0,-1-1,6-8,3-1,0-1,-2-1,-2-1,0-1,-2 0,-1-2,-1 0,-2 0,-1-2,-2 1,0-2,-3 1,1-11,-9 41,1-1,0 1,0-1,0 1,-1-1,0 1,0-1,0 1,0-1,0 1,-1 0,0-1,1 1,-1-1,0 1,-1 0,1-1,-1 1,0-1,1 5,-1-1,1 0,-1 0,1 1,-1-1,1 1,-1 0,1-1,-1 1,1 0,0 0,-1 0,1 0,0 0,0 0,0 0,-1 0,1 0,1 1,-1-1,0 0,0 1,0-1,1 0,-1 1,1-1,-1 1,1-1,-1 1,1 0,-14 32,1 0,2 0,1 1,2 1,1-1,2 1,2 1,0 35,33 148,-10-153,-15-48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0,'0'19,"0"12,5 0,2-1,4-4,0-8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76,'43'-5,"29"-6,6-1,-4 1,-11 2,-10 3,-11 3,-6 1,-11-3,-3-1,-7 1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0,'-4'44,"-8"28,0 11,6-3,4-10,2-13,2-11,5-9,1-5,-1-4,4-6,-1-3,-2-3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1,'-10'38,"-12"32,-3 9,-2 1,4-9,6-6,0-11,4-8,4-8,3-6,3-2,2-3,1-1,0-4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1,'-45'24,"14"-9,0 2,1 2,1 0,0 2,2 1,-23 23,48-44,1 0,-1 0,0 0,1 0,-1 0,1 1,0-1,-1 0,1 1,0-1,0 1,0-1,0 1,0 0,0-1,0 1,1 0,-1 0,1 0,-1-1,1 1,0 0,-1 0,1 0,0 0,0 0,0 0,1-1,-1 1,0 0,1 0,-1 0,1 0,0-1,-1 1,1 0,0 0,0-1,0 1,0-1,1 1,-1-1,0 1,1-1,-1 0,1 0,-1 0,1 0,-1 0,1 0,0 0,0 0,1 0,14 4,0-1,0 0,1-1,-1-1,1-1,0-1,15-1,109 14,-139-12,-1-1,1 1,-1 0,1 0,-1 0,0 0,0 1,1-1,-1 0,0 1,0 0,0-1,0 1,-1 0,1 0,0 0,-1 0,1 0,-1 1,0-1,0 0,0 1,1 1,-2 10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0,'0'34,"0"10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75,'43'0,"38"-4,15-3,-4-3,-13-2,-15 3,-13 2,-6 3,-6 1,-10-3,-4-1,-8 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6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38,'-30'19,"1"0,0 2,1 2,2 0,0 2,1 1,2 0,1 2,1 1,-14 25,33-50,-1 1,1-1,0 1,0 0,0 0,1 0,-1 0,1 0,0 0,1 0,0 1,-1-1,1 0,1 0,-1 0,1 1,0-1,0 0,1 0,-1 0,1 0,0-1,1 1,-1 0,1-1,0 0,0 1,0-1,0 0,1-1,0 1,0-1,3 3,9 4,0 0,1-1,0-1,1-1,-1 0,1-1,1-1,-1-1,1 0,0-2,8 1,-6-3,1-1,-1 0,0-1,0-2,0 0,0-1,-1-1,0-1,0-1,0 0,-1-2,-1 0,1-1,-2-1,0-1,0 0,4-6,-13 12,-1-1,0 0,0 0,-1 0,0-1,0 0,-1 0,0 0,-1-1,0 1,0-1,-1 0,0-1,-1 1,0 0,-1-1,0 1,-1-1,0 1,0-1,-1 1,-1-1,0 1,0 0,-1 0,0 0,-1 0,0 0,0 1,-1-1,0 1,-9-5,0 0,-1 0,-1 2,0-1,0 2,-1 1,-1 0,0 1,-15-9</inkml:trace>
  <inkml:trace contextRef="#ctx0" brushRef="#br0" timeOffset="250.779">1 208,'43'4,"48"8,23 0,6-1,-2-3,-3 3,-6-1,-7-3,-7-2,-5-1,-3-3,-3 5,-5 0,-2 0,0-1,-8-2,-6-1,-14-1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2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141 395,'443'-28,"-182"1,-164 13,95-1,-170 19,-5 2</inkml:trace>
  <inkml:trace contextRef="#ctx0" brushRef="#br0" timeOffset="270.492">0 649,'126'1,"40"2,0-7,0-7,164-33,-150-3,-156 41</inkml:trace>
  <inkml:trace contextRef="#ctx0" brushRef="#br0" timeOffset="632.692">508 1,'183'90,"3"-8,23-1,-181-72,-15-6,0 1,-1 0,1 1,-1 0,0 1,-1 0,1 1,-1 0,-1 1,10 8,-17-10,-1 0,0 0,0 0,0 1,-1-1,0 0,0 1,0-1,-1 0,0 1,0-1,-1 1,0-1,0 0,0 1,-1-1,0 0,0 0,0 0,-1 0,0 0,0-1,-1 1,0-1,1 0,-2 0,1 0,-1-1,1 0,-1 1,0-1,-1-1,1 1,-1-1,0 0,-289 171,265-156,20-13,0 0,1 1,-1 0,1 0,1 1,-1 0,1 1,0 0,1 0,0 1,0 0,0 1,2 5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2497 105,'-43'90,"20"-39,2 0,2 1,2 1,3 0,2 2,3-1,-3 55,11-105,1 0,-1 0,1 1,0-1,0 0,1 0,-1 0,1 0,0 0,0 0,0 0,0 0,1 0,-1-1,1 1,0 0,1-1,-1 0,0 1,1-1,0 0,0 0,0 0,0-1,0 1,0-1,1 0,-1 0,1 0,0 0,3 1,12-2,0-2,0 0,0 0,0-2,0-1,0 0,-1-1,0-1,0-1,0 0,-1-2,0 0,-1 0,0-2,0 0,-1-1,-1 0,1-2,2 2,11-7,-1-1,0-1,-1-1,-2-2,0 0,-1-2,-2 0,-1-2,-1 0,-1-1,-2-1,0 0,-3-1,0-1,-2 0,-2-1,0 0,-3 0,2-16,-16-2,8 50,0 0,0 0,0 0,0 0,0 0,0 1,0-1,-1 0,1 0,0 0,-1 0,1 1,0-1,-1 0,1 0,-1 1,1-1,-1 0,0 1,1-1,-1 0,0 1,1-1,-1 1,0-1,0 1,0 0,1-1,-1 1,0 0,0-1,0 1,0 0,0 0,1 0,-1 0,0 0,0 0,0 0,0 0,0 0,0 0,0 1,1-1,-1 0,0 0,0 1,0-1,1 1,-1-1,0 1,0-1,1 1,-1 0,-11 12,0 1,1 0,1 1,1 0,0 0,1 1,0 0,1 1,-3 11,1 0,1 0,1 1,1 0,1 0,2 0,1 0,1 1,2-1,2 17,3-13,2 0,1-1,1 0,1 0,2-1,7 10,-10-23,1-3</inkml:trace>
  <inkml:trace contextRef="#ctx0" brushRef="#br0" timeOffset="281.314">3430 388,'-5'38,"-2"23,1 5,1-3,1-8,2-14</inkml:trace>
  <inkml:trace contextRef="#ctx0" brushRef="#br0" timeOffset="-3704.184">71 49,'0'48,"-5"45,-1 16,0-2,1-13,1-13,-3-16,0-9,0-10,2-7,2-6,-4-4,0-11,5-9,4-11,1-5</inkml:trace>
  <inkml:trace contextRef="#ctx0" brushRef="#br0" timeOffset="-3350.894">578 161,'-427'288,"366"-231,60-56,0 1,0-1,0 1,0-1,1 1,-1 0,0-1,1 1,0 0,-1-1,1 1,0 0,0-1,0 1,0 0,0 0,0-1,0 1,1 0,-1 0,1-1,-1 1,1-1,0 1,-1 0,1-1,0 1,0-1,0 0,0 1,1-1,-1 0,0 0,0 1,1-1,-1 0,1 0,-1-1,1 1,-1 0,1 0,-1-1,1 1,0-1,239 76,-236-74,1 1,-1-1,0 1,0 0,0 0,0 1,0 0,-1-1,0 1,0 1,0-1,0 1,-1-1,1 1,-1 0,0 0,-1 1,1-1,-1 1,0-1,-1 1,1-1,-1 1,0 3,-2-6,1-1,-1 1,1-1,0 1,0-1,0 1,0 0,0-1,0 1,1-1,-1 1,1-1,0 1,-1-1,1 1,0-1,1 0,-1 1,0-1,1 0,-1 0,1 0,0 0,-1 0,1 0,0-1,0 1,0-1,1 1,-1-1,0 0,0 0,1 0,-1 0,1 0,-1 0,1-1,-1 1,1-1,-1 1,1-1,-1 0,1 0,0-1,1 1,13-5</inkml:trace>
  <inkml:trace contextRef="#ctx0" brushRef="#br0" timeOffset="-3103.386">945 388,'53'4,"27"-2,5-2,-3-2,-10 1,-13 0,-12 0,-8 0,-7 1,-4-1,-1 1,-6 0</inkml:trace>
  <inkml:trace contextRef="#ctx0" brushRef="#br0" timeOffset="-2933.093">1115 614,'38'9,"33"4,8-1,0-2,-8-3,-6-3,-10-6,-10-4,-7 0,-10 1</inkml:trace>
  <inkml:trace contextRef="#ctx0" brushRef="#br0" timeOffset="-1167.681">748 755,'0'19,"0"11,0 6,5-4,1-7</inkml:trace>
  <inkml:trace contextRef="#ctx0" brushRef="#br0" timeOffset="9384.307">1765 105,'4'5,"12"1,8 1,4-2,2 3,2 0,-1-1,-1-1,0-3,0-1,-2-6,1-2,-1 0,0 1,-10 1,-7 2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18,'19'0,"31"0,11 0,1 0,-7 0,-6 0,-8 0,-6 0,-4 0,-2 0,-1-5,-2-2,-4 1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5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0,'44'10,"32"-2,14-3,-4-1,-12-2,-8-6,-11-2,-16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3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1 290,'-1'38,"3"0,1 0,2 0,2-1,1 1,2-2,1 1,2-2,1 1,10 13,-24-49,0 1,0 0,0 0,0 0,0 1,0-1,1 0,-1 0,0 0,1 0,-1 0,1 0,-1 0,1 0,-1 0,1 0,0 0,-1 0,1 0,0-1,0 1,0 0,0 0,0-1,0 1,0-1,0 1,0-1,0 1,0-1,0 1,0-1,0 0,0 0,1 0,-1 0,0 1,0-2,0 1,0 0,0 0,1 0,-1 0,0-1,0 1,0 0,0-1,0 1,1-1,53-189,-29 122,-17 36,3 1,0 0,2 0,1 2,2 0,0 1,2 0,3-1,-4 11</inkml:trace>
  <inkml:trace contextRef="#ctx0" brushRef="#br0" timeOffset="412.179">481 36,'5'-2,"1"-3,2 1,-1 0,0 0,1 1,-1 0,1 0,0 1,0 0,0 1,0 0,1 0,-1 0,0 1,0 0,1 1,1 0,-8 0,0-1,0 1,-1 0,1 0,0-1,-1 1,1 0,-1 1,0-1,1 0,-1 0,0 1,1-1,-1 0,0 1,0-1,0 1,0-1,-1 1,1 0,0 0,-1-1,1 1,-1 0,1 0,-1-1,0 1,0 0,0 0,0 0,0 0,0-1,0 1,-1 0,1 0,-1-1,0 3,-38 65,21-42,17-25,0-1,0 1,0 0,0-1,0 1,0 0,1 0,-1 0,0 0,1-1,0 1,-1 0,1 0,0 0,0 0,0 0,0 0,0 0,1 0,-1 0,1 0,-1 0,1 0,0 0,-1-1,1 1,0 0,0-1,0 1,1 0,-1-1,0 1,0-1,1 0,-1 1,1-1,0 0,-1 0,1 0,0 0,-1 0,1 0,1 0,86 5,-31-19,-32 7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2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1,'0'9,"5"14,2 7,-1 3,-1 1,-2-1,0-1,-2-1,-1-1,0-1,0 0,5-6,1-1,-1 0,0 1,3-3,1-6</inkml:trace>
  <inkml:trace contextRef="#ctx0" brushRef="#br0" timeOffset="249.557">1 424,'38'-5,"37"-6,11-1,0 1,-10 2,-13 4,-12 1,-11 3,-11 5,-11 3</inkml:trace>
  <inkml:trace contextRef="#ctx0" brushRef="#br0" timeOffset="613.629">30 678,'42'-11,"-13"2,1 2,1 1,-1 1,1 1,29 1,-58 3,-1-1,1 1,0 0,0 0,-1 0,1 0,0 0,-1 1,1-1,0 0,-1 1,1-1,-1 1,1 0,-1-1,1 1,-1 0,1 0,-1 0,0 0,1 0,-1 0,0 1,0-1,0 0,0 1,0-1,0 0,0 1,0-1,-1 1,1-1,0 1,-1 0,0-1,1 1,-1 0,0-1,0 1,0 0,0-1,0 1,0 0,0-1,0 1,-1 0,1-1,-1 1,1 0,-1-1,0 1,0-1,0 1,0-1,0 0,0 1,0-1,0 0,0 0,0 1,-14 16,0 0,-2 0,0-2,0 0,-2-1,-2 1,-27 24,45-38,1 0,-1 0,1 0,0 0,0 1,0-1,0 1,0-1,1 1,-1 0,1 0,0 0,0 0,0 0,0 0,0 0,0 0,1 0,0 0,0 0,-1 0,2 1,-1-1,0 0,1 0,-1 0,1 0,0 0,0 0,0 0,1 0,-1 0,1-1,-1 1,1 0,0-1,0 1,0-1,0 0,0 0,1 1,-1-2,1 1,0 0,-1 0,1-1,0 1,0-1,0 0,0 0,0 0,0-1,0 1,0-1,0 1,0-1,1 0,1 0,80-19,-60 7</inkml:trace>
  <inkml:trace contextRef="#ctx0" brushRef="#br0" timeOffset="1232.44">651 762,'67'-83,"117"-127,-106 155,-77 54,0 1,0-1,0 1,0 0,0 0,1-1,-1 1,0 0,0 0,0 0,0 0,1 0,-1 0,0 1,0-1,0 0,0 1,0-1,0 0,1 1,-1-1,0 1,0 0,0-1,-1 1,1 0,0 0,0-1,0 1,0 0,-1 0,1 0,0 0,-1 0,1 0,-1 0,1 0,-1 0,0 1,1-1,-1 0,0 0,0 0,0 0,0 0,0 1,0 0,2 59,-10-30,7-29,-1 0,1 0,0 0,0 1,-1-1,1 0,1 1,-1-1,0 0,1 1,-1 0,1-1,0 1,-1-1,1 1,1-1,-1 1,0-1,1 1,-1-1,1 1,0-1,-1 1,1-1,0 0,1 1,-1-1,0 0,1 0,-1 0,1 0,0 0,0 0,-1-1,1 1,1 0,3-3,1 0,0 0,-1 0,1-1,-1 0,0 0,1-1,-1 0,0 0,-1 0,1-1,0 0,-1 0,0 0,0-1,0 1,-1-1,5-6,141-176,-96 113,-54 74,0 1,0-1,0 0,0 1,0-1,0 1,0-1,0 0,0 1,0-1,0 0,0 1,0-1,0 0,0 1,0-1,1 0,-1 1,0-1,0 0,0 1,1-1,-1 0,0 0,0 1,1-1,-1 0,0 0,1 1,-1-1,0 0,1 0,-1 0,0 0,1 0,-1 1,0-1,1 0,-1 0,0 0,1 0,-1 0,0 0,1 0,-1 0,1 0,-1 0,0-1,1 1,-1 0,0 0,1 0,-1 0,0 0,1-1,-1 1,0 0,1 0,-1 0,0-1,0 1,1 0,-1-1,0 1,0 0,-2 31,-4-4,1-15,1 0,0 0,1 1,1-1,0 1,0-1,1 1,1 0,0 0,1-1,1 1,-1 0,2-1,0 1,0-1,2 0,-1 0,1 0,1-1,1 2,37 15,-21-22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1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0 199,'312'0,"-200"-16,-71 23,-29 3</inkml:trace>
  <inkml:trace contextRef="#ctx0" brushRef="#br0" timeOffset="249.424">29 481,'43'0,"29"0,6 0,-4-5,-11-1,-11 0,-9 1,-8 2,-9 1</inkml:trace>
  <inkml:trace contextRef="#ctx0" brushRef="#br0" timeOffset="645.342">226 1,'97'40,"138"70,-230-107,-1-1,1 1,-1 0,0 1,0-1,0 1,-1 0,1 0,-1 0,0 0,0 0,-1 1,1 0,-1-1,0 1,0 0,0 0,-1 0,0 0,0 0,0 0,0 1,-1-1,0 0,0 0,0 1,-1-1,0 0,0 0,0 0,-1 0,1 0,-1 0,-2 2,-5 9,0 0,-2-1,0 0,-1 0,0-1,-1-1,-1 0,0-1,-1-1,-12 8,-77 73,93-79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11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658 34,'-15'-7,"-1"2,1 0,-1 0,-1 1,1 2,0-1,-1 2,0 0,1 1,-1 1,1 0,-1 1,1 1,0 0,0 2,0 0,0 0,1 2,0-1,0 2,1 0,0 1,0 1,1 0,0 0,-7 9,-6 5,2 1,0 1,2 2,1 0,1 1,2 1,0 1,2 0,2 1,1 1,9-24,1 0,0 1,1-1,0 0,0 1,1 0,0-1,1 1,0 0,1-1,0 1,0-1,1 1,0-1,1 1,0-1,0 0,1 0,0 0,1-1,0 0,0 0,1 0,0 0,0-1,1 0,0 0,0 0,0-1,1-1,0 1,0-1,1 0,4 1,13 2,1-2,-1 0,1-2,0-1,0-1,0-2,0 0,0-2,13-2,-25 3,-1-1,1 0,-1-1,1-1,-1 0,0 0,0-2,0 0,-1 0,0-1,0-1,-1 0,0-1,-1 0,1-1,-2 0,1-1,-2 0,8-10,-15 15,1 1,-1 0,0-1,0 1,-1-1,0 0,0 1,0-1,0 0,-1 0,0 1,0-1,-1 0,0 0,0 1,0-1,0 0,-1 1,0-1,-1 1,1 0,-1 0,0 0,0 0,0 0,-1 0,1 1,-5-4,1 1,-1 0,1 1,-1 0,0 1,-1-1,1 1,-1 1,0 0,0 0,-1 1,1 0,-1 1,1 0,-1 0,0 1,-8 0,17 1,-1-1,1 1,0-1,-1 1,1 0,-1 0,1 0,-1 0,1 0,0 0,-1 0,1 0,-1 1,1-1,0 0,-1 1,1-1,0 1,0 0,-1-1,1 1,0 0,0 0,0 0,0 0,0 0,0 0,0 0,0 0,0 0,0 0,1 0,-1 1,0-1,1 0,-1 0,1 1,0-1,-1 1,1-1,0 0,0 1,0-1,0 1,0-1,0 0,0 1,0-1,0 1,1-1,-1 0,1 1,-1-1,1 0,-1 0,1 1,0-1,0 0,-1 0,1 0,0 0,0 0,0 0,0 0,1 0,-1 0,0 0,11 5,0-1,1 0,-1-1,1 0,0-1,0 0,1-1,-1-1,0 0,1 0,-1-2,0 0,11-2,10 2,-4 0,1-1,-1-1,0-2,0-1,0-1,14-7,-19 5</inkml:trace>
  <inkml:trace contextRef="#ctx0" brushRef="#br0" timeOffset="1105.752">1025 683,'46'-100,"4"1,5 3,52-69,-24 66,-82 99,-1-1,1 1,0-1,-1 1,1-1,-1 1,1-1,0 1,0 0,-1-1,1 1,0 0,0 0,-1 0,1-1,0 1,0 0,0 0,-1 0,1 0,0 0,0 0,0 1,-1-1,1 0,0 0,0 1,-1-1,1 0,0 1,0-1,-1 0,1 1,0-1,-1 1,1-1,-1 1,1 0,-1-1,1 1,-1-1,1 1,-1 0,1 0,-1-1,0 1,0 0,1 0,-1-1,0 1,0 0,0 0,0 0,14 53,-13-48,7 62,-8-56,0 1,1-1,1 1,0-1,0 1,1-1,1 0,0 0,1-1,0 1,1-1,0 0,1 0,0-1,2 2,-8-11,0 0,0 0,1-1,-1 1,1 0,-1-1,0 1,1-1,-1 1,1-1,0 0,-1 1,1-1,-1 0,1 0,-1 0,1 0,-1-1,1 1,-1 0,1-1,-1 1,1-1,-1 1,1-1,-1 0,1 1,-1-1,0 0,0 0,1 0,-1 0,0 0,0 0,0-1,0 1,0 0,0 0,-1-1,2 0,34-58,11-49,-30 64,3 1,2 1,1 0,9-8,-32 51,0-1,0 1,0-1,0 1,0-1,0 1,0-1,0 1,0-1,0 1,0-1,1 1,-1-1,0 1,0-1,1 1,-1-1,0 1,0 0,1-1,-1 1,1-1,-1 1,0 0,1-1,-1 1,1 0,-1 0,1-1,-1 1,1 0,-1 0,1 0,-1 0,1 0,-1 0,1-1,-1 1,1 0,-1 0,1 1,-1-1,1 0,-1 0,1 0,-1 0,1 0,-1 0,1 1,-1-1,1 0,-1 0,0 1,1-1,-1 0,1 1,-1-1,0 0,1 1,-1-1,0 1,1-1,-1 1,0-1,0 0,0 1,1-1,-1 1,0 0,3 38,-3-37,-3 374,3-352</inkml:trace>
  <inkml:trace contextRef="#ctx0" brushRef="#br0" timeOffset="1617.151">2098 373,'-10'0,"4"-1,1 0,-1 1,1-1,0 1,-1 0,1 1,-1 0,1-1,0 2,-1-1,1 0,0 1,0 0,0 1,0-1,0 1,1 0,-1 0,1 0,0 0,0 1,-3 3,7-5,-1 1,1-1,0 0,0 1,0-1,0 0,1 1,-1-1,1 1,-1-1,1 0,0 0,0 1,0-1,0 0,0 0,0 0,1 0,-1 0,1 0,-1-1,1 1,0 0,0-1,0 1,0-1,0 0,0 1,0-1,0 0,0 0,0-1,1 1,-1 0,2 0,16 10,-18-10,0 0,0 0,0-1,0 1,-1 0,1 0,0 1,-1-1,1 0,0 1,-1-1,0 1,1-1,-1 1,0-1,0 1,0 0,0 0,0 0,0-1,0 1,-1 0,1 0,-1 0,1 0,-1 0,0 0,0 1,0-1,0 0,0 0,0 0,0 0,-1 0,1 0,-1 0,0 0,0 0,1-1,-1 1,-1 1,-3 2,0-1,0-1,-1 1,1-1,-1 0,1 0,-1 0,0-1,0 0,-1 0,1 0,0-1,-1 0,1 0,0-1,-1 0,1 0,-1 0,1-1,-1 0,-11-5</inkml:trace>
  <inkml:trace contextRef="#ctx0" brushRef="#br0" timeOffset="3603.796">2323 598,'7'-27,"2"0,0 1,2 0,0 1,2 0,1 1,13-19,-22 35,0 0,0 1,1 0,-1-1,2 2,-1-1,1 1,0 0,0 0,0 1,1 0,0 0,7-3,-12 9,-1 0,1 0,-1 1,0-1,0 0,1 1,-1 0,0-1,-1 1,1 0,0 0,0 0,-1 0,1 0,-1 1,0-1,1 0,-1 1,0-1,0 0,-1 1,1 0,-1-1,1 1,-1 2,1-3,3 9,-5-7,1 0,1 0,-1-1,0 1,1 0,0-1,0 1,0 0,0-1,1 1,-1-1,1 0,0 1,0-1,0 0,1 0,-1 0,1-1,-1 1,1 0,0-1,0 0,0 0,0 0,1 0,-1 0,0 0,1-1,-1 0,1 0,0 0,-1 0,1 0,0-1,-1 1,1-1,0 0,2-1,5-5,0 0,0-1,-1 0,1-1,-2 0,1-1,-1 0,-1 0,0-1,0 0,-1 0,0-1,0 0,1-6,37-49,-45 65,1 1,-1-1,1 1,-1 0,0-1,1 1,-1 0,1-1,-1 1,1 0,-1 0,1-1,0 1,-1 0,1 0,-1 0,1 0,-1 0,1 0,-1 0,1 0,0 0,-1 0,1 0,-1 0,1 0,-1 0,1 1,-1-1,1 0,0 0,-1 1,1-1,-1 0,0 1,1-1,-1 0,1 1,-1-1,0 1,1-1,-1 0,0 1,1-1,-1 1,0-1,1 1,-1 0,0-1,0 1,0-1,0 1,0-1,0 1,18 46,-11-27,52 60,-39-63</inkml:trace>
  <inkml:trace contextRef="#ctx0" brushRef="#br0" timeOffset="4591.259">123 881,'848'-86,"471"6,-807 48,-230 5,-225 9,-39 5</inkml:trace>
  <inkml:trace contextRef="#ctx0" brushRef="#br0" timeOffset="6887.259">1251 1050,'0'338,"-27"-111,36-192,-3-29</inkml:trace>
  <inkml:trace contextRef="#ctx0" brushRef="#br0" timeOffset="7407.401">1138 1078,'453'-26,"-381"41,-70-15,-1 1,0 0,1 0,-1 0,0 0,0 0,1 0,-1 1,0-1,0 0,0 0,-1 1,1-1,0 1,0-1,-1 1,1-1,-1 1,1-1,-1 1,0 0,0-1,1 1,-1-1,0 1,-1 0,1-1,0 1,0-1,-1 1,1 0,-1-1,1 1,-1-1,1 1,-1-1,0 0,0 1,0-1,0 0,-1 1,-10 14,-1-1,0-1,-1 0,-1-1,0-1,-1 0,0-1,-1-1,-16 7,3 1,-110 61,139-77,-1-1,0 1,1-1,-1 1,1-1,-1 1,1 0,0-1,0 1,0 0,0 0,0 0,0 0,0 0,1 0,-1 0,1 1,-1-1,1 0,0 0,0 0,0 0,0 1,0-1,1 0,-1 0,0 0,1 0,0 0,-1 0,1 0,0 0,0 0,0 0,1 0,-1 0,1 0,63 64,-48-52,-9-7,-1 1,1 1,0-2,0 1,0-1,1 0,1-1,-1 0,1 0,0-1,0-1,0 1,1-2,0 1,-1-1,1-1,0 0,1-1,8 0,-3-6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3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0 255,'39'-5,"16"-2,5 1,2 1,-6 2,-7 0,-7-3,-6 0,-4 0,-3 1,-2 2,0 1,0 1,0 1,-4 0</inkml:trace>
  <inkml:trace contextRef="#ctx0" brushRef="#br0" timeOffset="3403.253">113 423,'24'0,"21"1,0-2,0-2,0-2,11-4,224-53,-234 56,-35 5</inkml:trace>
  <inkml:trace contextRef="#ctx0" brushRef="#br0" timeOffset="3919.379">254 1,'140'30,"-71"-4,-2 2,-1 3,45 30,-111-61,83 62,-81-59,0-1,0 1,0 0,0 0,0 0,-1 0,1 0,-1 0,0 0,0 1,0-1,-1 0,1 1,-1-1,1 0,-1 1,0-1,0 1,-1-1,1 0,-1 1,0-1,0 0,0 0,0 1,0-1,-1 0,-1 2,-7 9,-1 0,0-1,-1-1,0 0,-1-1,0 0,-1-1,-1 0,1-1,-1-1,-1 0,-2 0,-38 23,-26 13,66-35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78,'71'118,"-46"-68,-4-3,-2 1,-2 0,-2 1,1 15,7 22,-1-7,-22-78,0 0,1-1,-1 1,0 0,1-1,-1 1,0-1,1 1,-1 0,1-1,-1 1,1-1,-1 1,1-1,-1 1,1-1,-1 0,1 1,0-1,-1 0,1 1,0-1,-1 0,1 0,0 0,-1 0,1 1,0-1,-1 0,1 0,0 0,-1 0,1-1,0 1,0 0,-1 0,1 0,0 0,-1-1,1 1,0 0,-1-1,1 1,-1-1,1 1,-1 0,1-1,-1 1,1-1,-1 1,1-1,-1 0,1 1,-1-1,0 1,1-1,-1 0,26-41,-24 38,134-270,-5-69,-130 344,-1-1,0 0,0 1,1-1,-1 0,0 0,0 1,1-1,-1 0,0 0,1 0,-1 0,0 1,1-1,-1 0,0 0,1 0,-1 0,0 0,1 0,-1 0,0 0,1 0,-1 0,1 0,-1 0,0 0,1 0,-1 0,0 0,1 0,-1-1,0 1,1 0,-1 0,0 0,0-1,1 1,-1 0,0 0,0 0,1-1,-1 1,0 0,0-1,1 1,-1 0,0-1,0 1,0 0,0-1,0 1,0 0,1-1,-1 1,0 0,0-1,0 1,0 0,0-1,0 1,-1-1,8 14</inkml:trace>
  <inkml:trace contextRef="#ctx0" brushRef="#br0" timeOffset="365.854">846 304,'128'-15,"1"5,73 6,-185 3,-1-1,1 0,-1-1,0-1,0-1,0 0,0-1,7-4,-6 2</inkml:trace>
  <inkml:trace contextRef="#ctx0" brushRef="#br0" timeOffset="620.86">1016 558,'29'0,"28"0,10 0,-2 0,-7 0,-9-5,-7-1,-7-1,-4 2,-8 2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35.2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2626 1478,'-5'33,"-1"36,-5 10,-1-3,3-10,2-11,2-10,-2-9,-1-4,2-4,1-2,2 0,-4-5,0 0,1-5</inkml:trace>
  <inkml:trace contextRef="#ctx0" brushRef="#br0" timeOffset="535.394">2456 1505,'75'-22,"0"3,1 3,1 4,0 3,61 1,-129 7,0 0,-1 1,1 0,0 1,0 0,0 0,0 1,0 0,-1 1,1 0,-1 0,0 0,0 1,0 1,0-1,-1 1,1 1,-1-1,-1 1,1 0,3 5,-9-8,0 0,0 0,0 1,-1-1,1 0,-1 0,1 0,-1 0,0 1,-1-1,1 0,0 0,-1 0,0 0,0 0,0 0,0 0,0 0,0 0,-1 0,1 0,-1-1,0 1,0-1,0 1,0-1,-1 0,1 1,0-1,-1-1,-1 2,-91 46,-154 33,214-74,-45 23,79-28,1-1,0 0,0 0,0 1,0-1,0 0,0 0,0 0,1 1,-1-1,1 0,0 0,-1 0,1 0,0 0,0 0,1 0,-1 0,0 0,1-1,-1 1,1 0,-1-1,1 1,0-1,-1 0,1 1,0-1,0 0,0 0,0 0,0 0,0-1,1 1,-1 0,0-1,0 0,0 1,1-1,5 4,222 115,-213-108</inkml:trace>
  <inkml:trace contextRef="#ctx0" brushRef="#br0" timeOffset="-3266.13">1102 518,'-1'0,"1"0,0 0,-1 0,1 1,-1-1,1 0,0 0,-1 0,1 0,-1 1,1-1,0 0,-1 0,1 0,-1 0,1 0,-1 0,1 0,0 0,-1-1,1 1,-1 0,1 0,0 0,-1 0,1 0,-1-1,1 1,0 0,-1 0,1-1,0 1,-1 0,1-1,0 1,0 0,-1-1,1 1,0 0,0-1,-1 1,1-1,0 1,0 0,0-1,0 1,0-1,0 1,0 0,0-1,0 1,0-1,0 1,0-1,0 1,0 0,0-1,0 1,0-1,0 1,1 0,-1-1,0 1,0-1,1 1,23-20,23-4,2 3,0 2,1 1,1 4,1 1,0 3,0 1,1 4,34 0,-84 4,0 0,0 0,0 0,0 1,0-1,0 1,0 0,0 0,0 0,0 0,0 0,0 1,0-1,0 1,0 0,0 0,0 0,0 0,-1 1,1-1,0 1,-1 0,1-1,-1 1,0 0,1 1,-1-1,0 0,0 1,-1-1,1 1,0-1,-1 1,0 0,1 0,-1-1,0 1,0 0,-1 0,1 0,0 1,-5 7,0-2,-1 1,0 0,0-1,-1 0,0 0,0-1,-1 1,0-1,-1-1,-6 6,1 0,-410 348,419-359,0 1,1 0,-1 0,0 0,1 1,0-1,0 1,0 0,0-1,1 2,0-1,-1 0,1 0,1 1,-1-1,1 1,-1-1,1 1,1 0,-1-1,1 1,0 0,0 0,0-1,0 1,1 0,0-1,0 1,0 0,1-1,-1 1,1-1,0 0,0 0,1 0,-1 0,1 0,0 0,1 1,11 1,1 0,-1 0,1-2,0 0,0-1,0 0,1-1,-1-1,1-1,-1 0,0-2,9-1,21 2,-25 2,-1 0,1-2,-1 0,1-1,-1-1,0-1,0-1,0 0,0-2,-1 0,0-1,-1-1,16-10,-17 3</inkml:trace>
  <inkml:trace contextRef="#ctx0" brushRef="#br0" timeOffset="-2613.108">2484 461,'0'-1,"0"0,0 0,0-1,0 1,0 0,0 0,0 0,0 0,-1-1,1 1,-1 0,1 0,-1 0,1 0,-1 0,1 0,-1 0,0 0,1 0,-1 1,0-1,0 0,0 0,0 1,0-1,0 0,0 1,0-1,0 1,0-1,0 1,0 0,0-1,0 1,-1 0,1 0,0 0,0 0,0 0,0 0,0 0,-1 0,1 0,0 0,0 1,0-1,0 1,0-1,0 1,-1-1,-55 29,41-16,1 1,0 1,1 0,1 1,1 0,0 1,1 0,0 1,-4 13,6-14,-2 3,1 0,1 0,0 1,2 1,0-1,1 1,2 0,0 0,1 1,1 0,4-15,0 1,1-1,0 1,0-1,1 0,0 0,1 0,-1-1,1 0,1 0,0 0,0 0,0-1,0 0,1 0,0-1,0 0,1 0,-1-1,1 1,0-2,1 1,-1-1,0 0,1-1,0 0,-1-1,1 1,0-2,0 1,0-1,7-1,0-1,1-1,-1-1,1 0,-1-1,0-1,-1 0,0-1,0-1,0 0,0-2,-10 7,0 0,-1-1,1 0,-1 1,0-2,0 1,0 0,-1-1,0 0,0 1,0-2,0 1,-1 0,0 0,0-1,0 1,-1-1,1 1,-2-1,1 0,0 1,-1-1,0 0,-1 0,1 1,-1-1,0 0,0 1,-1-1,-1-2,0-1,-1 1,-1 0,0 0,0 1,0 0,-1 0,0 0,0 0,-1 1,0 0,0 0,0 1,-1 0,1 0,-1 1,-1 0,1 0,0 1,-1 0,-10-6,20 9,-1 0,0 0,0-1,1 1,-1 0,0-1,0 1,0 0,1-1,-1 1,0 0,0-1,0 1,0 0,0-1,0 1,1-1,-1 1,0 0,0-1,0 1,0 0,-1-1,1 1,0-1,0 1,0 0,0-1,0 1,0 0,-1-1,1 1,0 0,0-1,0 1,-1 0,1 0,0-1,0 1,-1 0,1 0,0-1,-1 1,1 0,0 0,-1 0,1-1,0 1,-1 0,1 0,0 0,-1 0,1 0,-1 0,1 0,0 0,36-2,-32 2,230-26,-209 25</inkml:trace>
  <inkml:trace contextRef="#ctx0" brushRef="#br0" timeOffset="-1881.45">3021 1054,'235'-457,"-132"309,-103 147,1 0,-1 1,0-1,0 0,0 1,0-1,1 1,-1-1,0 0,1 1,-1-1,0 1,1-1,-1 1,1-1,-1 1,1-1,-1 1,1 0,-1-1,1 1,-1 0,1-1,0 1,-1 0,1 0,-1-1,1 1,0 0,-1 0,1 0,0 0,-1 0,1 0,0 0,-1 0,1 0,0 0,-1 0,1 1,-1-1,1 0,0 0,-1 1,1-1,-1 0,1 1,-1-1,1 0,-1 1,1-1,-1 1,1-1,-1 1,1-1,-1 1,0-1,1 1,-1 0,0-1,0 1,1-1,-1 1,0 0,0-1,0 1,0 0,2 51,-2-43,-3 65,7 116,32-108,-34-81,-1 1,1 0,-1 0,1-1,0 1,0-1,0 1,0-1,0 0,0 0,0 0,0 0,0 0,0 0,1-1,-1 1,0-1,0 1,1-1,-1 0,0 0,1 0,-1 0,0 0,1-1,-1 1,0-1,1 1,-1-1,0 0,0 0,0 0,0 0,0-1,2 0,7-7,-1 0,0-1,-1 0,0-1,-1 0,0 0,0-1,-1 0,5-11,6-9,41-79,-41 74,1 1,2 0,2 2,0 1,18-18,-41 52,0-1,1 1,-1-1,0 1,0 0,1-1,-1 1,0-1,0 1,1-1,-1 1,1-1,-1 0,0 1,1-1,-1 1,1-1,-1 0,1 1,-1-1,1 0,-1 0,1 1,0-1,-1 0,1 0,-1 0,1 0,-1 0,1 0,0 0,-1 0,1 0,-1 0,1 0,0 0,-1 0,1 0,-1-1,1 1,-1 0,1 0,-1-1,1 1,-1 0,1-1,-1 1,1 0,-1-1,1 1,-1-1,0 1,1-1,-1 1,0-1,1 1,-1-1,0 1,0-1,1 0,-33 135,23-94,5-25,0-1,1 1,1 0,0 0,1 0,1 1,0-1,1 0,0 0,2 0,2 11,-3-19,0 0,1-1,0 1,0 0,0-1,1 1,0-1,1 0,-1-1,1 1,0-1,0 0,1 0,-1 0,1-1,0 0,2 1,9 2</inkml:trace>
  <inkml:trace contextRef="#ctx0" brushRef="#br0" timeOffset="-1397.048">4348 631,'-9'-1,"1"0,0 1,0 0,0 1,0 0,0 0,0 1,0 0,0 0,0 1,1 0,-1 0,1 1,0-1,0 2,0-1,0 1,6-1,0-1,0 0,1 1,-1-1,1 0,0 1,0-1,0 1,0-1,0 0,1 1,0-1,-1 0,1 1,1-1,-1 0,0 0,1 0,-1 0,1 0,0 0,0 0,0-1,1 1,-1-1,1 0,-1 1,1-1,0 0,-1 0,1-1,0 1,1-1,-1 1,0-1,0 0,8 7,-4-2,48 46,-54-51,1 0,-1 1,0-1,0 1,0-1,0 1,0 0,0-1,-1 1,1 0,0-1,-1 1,0 0,1 0,-1 0,0 0,0-1,0 1,0 0,0 0,0 0,0 0,-1-1,1 1,-1 0,1 0,-1-1,0 1,0 0,0-1,0 1,0 0,0-1,0 0,-1 2,-7 2,0 0,0-1,0 0,0 0,-1-1,1 0,-1-1,0 0,0 0,-4-1,-1 2,-11 1</inkml:trace>
  <inkml:trace contextRef="#ctx0" brushRef="#br0" timeOffset="-517.085">1016 1251,'187'19,"-1"-9,64-9,493-48,-146 24,351 6,-636-10,-277 9,-42 12</inkml:trace>
  <inkml:trace contextRef="#ctx0" brushRef="#br0" timeOffset="4902.288">1 123,'17'-17,"-7"5,2 0,-1 1,2 0,-1 0,2 2,-1 0,1 0,0 1,9-3,-21 11,-1-1,1 1,-1-1,1 1,-1 0,1 0,-1 0,1 0,-1 0,1 0,-1 0,1 0,-1 1,1-1,-1 0,1 1,-1-1,0 1,1 0,-1 0,0-1,1 1,-1 0,0 0,0 0,0 0,0 0,0 0,0 1,0-1,0 0,0 0,-1 1,1-1,0 1,-1-1,1 0,-1 1,0-1,1 1,-1-1,0 1,0 0,5 76,-5-67,25 489,-7-262,6 93,14 372,-11-180,-1-287,-45-313,12-12,3-1,8-74,22-145,35-138,-42 323,-6 39,12-91,46-156,-66 306,1 0,2 0,0 1,2 0,1 0,1 1,1 1,1 0,0 1,2 0,1 2,1 0,12-12,2 11,0 1,1 2,1 1,0 1,1 3,1 0,21-3,8-5,-12 4,1 3,0 2,1 3,36-2,152-13,205-6,871 30,-728-29,96 30,-616-12,-70 11,0-1,0 1,0 0,0-1,0 1,0 0,0 0,0 0,0 0,0 0,0 0,1 0,-1 0,0 0,0 0,0 0,0 1,0-1,0 0,0 1,0-1,-1 1,1-1,0 1,0 0,0-1,0 1,-1 0,1-1,0 1,0 0,-1 0,1 0,-1 0,1 0,-1-1,1 1,-1 0,0 0,1 0,-1 0,0 0,0 0,0 1,0-1,0 0,-10 55,5-37,-17 81,21-96,0 0,0 0,0 1,1-1,0 0,-1 0,1 1,1-1,-1 0,1 1,0-1,0 0,0 0,0 1,1-1,-1 0,1 0,0-1,2 4,6 10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2.7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265 0,'-10'56,"3"0,2 0,2 0,3 0,3 5,-3-33,18 276,17 27,14 223,-38-334,-10 0,-10-1,-9 0,-10 4,-3-86,-6-2,-19 36,-39 138,88-271,2 1,1-1,2 1,2 0,3 25,-4 108,-25-56,-14 10,40-123,1-1,-1 1,1-1,0 0,0 1,0-1,0 0,0 0,0 0,1 0,-1 0,1 0,0 0,-1 0,1-1,0 1,0 0,0-1,0 0,0 1,1-1,-1 0,0 0,0 0,1-1,-1 1,1 0,-1-1,0 0,1 1,-1-1,1 0,-1 0,1-1,-1 1,1 0,-1-1,0 0,1 1,-1-1,0 0,1 0,5 1,714-4,-193-23,272-20,-321 13,703-26,-471 31,773-77,198-5,-865 84,-442 15,-206-12,-168 23,1-1,0 1,-1-1,1 1,-1-1,1 0,-1 0,0 0,1 0,-1 0,0 0,-1 0,1-1,0 1,-1-1,1 0,-1 1,0-1,0 0,0 0,0 0,0 0,-1 1,1-1,-1 0,0 0,0 0,0 0,0 0,-1 0,1 0,-1 0,1 0,-1 0,0 0,0 0,-1 1,1-1,0 0,-1 1,0-1,1 1,-1 0,-1-2,2 1,-10-40,1-1,3-1,2 1,2-1,1 0,3 0,5-36,-5 55,24-344,-11-54,-23-174,-50-249,30 426,45 331,-38 87,-299 15,85-9,-375 44,-589 14,-74-31,-837-31,1451-14,-186-47,794 57,-303-31,-360 11,482 54,179-18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0 308,'60'81,"-46"-68,2 0,-1-1,1-1,1-1,0 0,0-1,1 0,0-2,0 0,1-1,0-1,0-1,0-1,1 0,-1-1,1-2,-1 0,1 0,0-2,-1-1,14-3,-14 0,0 0,0-2,0 0,-1-1,-1 0,0-2,0 0,-1-1,0-1,-1 0,0-1,9-13,-14 17,0-2,-1 0,-1 0,0 0,-1-1,0 0,-1-1,0 1,-1-1,0 0,-1-5,-2 12,-1 1,0-1,0 0,0 0,-1 1,-1-1,1 0,-1 0,0 1,0-1,-1 0,0 1,0 0,0-1,-1 1,0 0,0 0,-1 0,0 1,0-1,0 1,0 0,-1 0,0 0,-2-1,-1 1,0 1,0 0,0 0,-1 0,0 1,1 0,-1 1,0 0,-1 0,1 1,0 0,0 1,-1 0,1 0,0 1,0 0,0 1,0 0,0 0,0 1,0 0,0 0,1 1,0 1,0-1,0 1,0 0,1 1,0 0,0 0,0 1,1 0,0 0,1 0,-1 1,-2 5,-4 2,1 1,0 0,1 1,1 1,0-1,2 1,0 0,1 1,-4 18,-2 25,3 1,3 0,2 0,3 3,0-29,-1-1,-1 1,-3-1,-1-1,-1 1,-2-1,-1 0,-2-1,-2-1,-1 0,-1-1,-2-1,-4 5,11-20,0-1,0 0,-1-1,-1-1,0 0,-1-1,-10 6,26-19,-1 1,1-1,-1 0,1 1,-1-1,1 0,-1 1,0-1,1 0,-1 1,0-1,0 0,1 0,-1 1,0-1,0 0,0 0,0 0,0 1,0-1,0 0,0 0,0 1,-1-1,1 0,0 0,0 1,-1-1,1 0,0 1,-1-1,1 0,-1 1,1-1,-1 0,1 1,-1-1,0 1,1-1,-1 1,1-1,-1 1,0 0,1-1,-1 1,0 0,0-1,1 1,-1 0,0 0,0 0,0 0,1 0,-1 0,0 0,0 0,1 0,-1 0,0 0,0 0,1 1,-1-1,0 0,0 0,30-42,-15 22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1,'9'0,"14"0,7 0,3 0,1 0,-1 0,0 0,-2 0,-1 0,-1 0,-1 0,1 0,-1 0,-1 0,1 0,0 0,0 0,-4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85,'38'0,"33"-5,12-1,-2-5,-5-1,-11 3,-12 2,-10-3,-7 1,-6 2,-2 2,-7 2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68,'39'0,"26"0,8 0,0-5,-6-2,-6 1,-9-4,-3 0,-5 2,-10-3,-11 1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194 503,'-19'14,"1"1,1 1,1 1,0 0,1 1,1 1,0 0,2 1,0 0,1 1,-2 10,11-29,0 1,0 0,1-1,-1 1,1 0,-1 0,1 0,0 1,1-1,-1 0,0 0,1 0,0 1,0-1,0 0,0 0,0 1,1-1,-1 0,1 0,0 0,0 1,0-1,0 0,1 0,-1-1,1 1,0 0,-1 0,1-1,1 1,-1-1,0 0,1 0,-1 1,1-1,-1-1,1 1,0 0,0-1,2 2,16-2,-1 0,0-1,0-1,0-1,0-1,0 0,-1-2,1 0,-1-1,0-1,-1-1,0-1,0 0,-1-1,15-12,4-4,-2-3,-1 0,-2-2,0-2,-3-1,0-1,-3-1,-1-1,-1-1,-2-1,0-7,-14 37,-2 0,1 0,-1-1,0 1,-1-1,-1 0,1-1,-1 1,-1 0,0-1,-1 0,0 1,0-1,-1 0,0 0,-1 1,0-1,-1 0,0 1,-1 0,0-1,-1 1,0 0,0 0,-1 1,-1 0,-5-9,3 12,0 0,0 1,0-1,-1 2,0-1,0 1,0 1,0 0,0 0,-1 0,0 1,1 1,-1 0,0 0,0 1,0 0,1 1,-1 0,0 0,1 1,-1 1,1-1,-1 1,1 1,0 0,0 0,1 1,-1 0,1 0,0 1,0 0,1 1,0 0,0 0,1 0,-1 1,2 0,-1 0,-3 7,-1-3,1 1,0 0,1 0,0 1,1 0,1 0,0 1,1 0,0 0,1 0,1 1,1-1,0 1,1-1,0 1,1 0,1 0,1-1,0 1,1-1,1 0,0 1,1-1,1-1,0 1,1-1,0 0,5 5,7-1,1 0,1-1,0 0,1-2,1-1,1-1,-1-1,2-1,0-1,0-1,1-1,0-2,0 0,1-2,-1-1,1 0,0-3,0 0,22-4,15-7,-40 4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118 284,'30'-11,"0"-1,-1-2,-1 0,0-2,-1-1,-1-1,19-17,-42 33,0 0,-1 0,1-1,-1 1,0 0,0-1,0 1,0-1,0 0,0 0,-1 0,1 0,-1 0,0 0,0 0,0 0,0 0,-1-1,1 1,-1 0,0 0,0-1,0 1,0 0,0-1,-1 1,0 0,1 0,-1 0,0 0,-1-1,1 1,-1 1,1-1,-1 0,0 0,0 0,0 1,0 0,0-1,-1 1,1 0,-1 0,0 0,1 0,-3-1,-6 0,0-1,0 2,-1-1,1 2,-1-1,0 2,1-1,-1 2,0-1,1 2,-1-1,1 2,-1-1,1 2,0-1,0 2,0-1,1 2,0-1,0 1,0 1,1 0,-1 0,2 1,-1 0,1 0,0 1,1 0,0 1,1-1,-5 10,7-13,1-1,0 0,0 1,1-1,-1 1,1 0,1 0,-1 0,1 0,0 0,0 0,1 0,0 0,0 0,0 0,1 0,0 0,0 0,0 0,1 0,0 0,0 0,1-1,-1 1,1-1,0 0,1 1,-1-1,1-1,0 1,1 0,10 3,0 0,0-2,0 1,1-2,0 0,0-1,1-1,-1 0,1-1,0-1,-1 0,1-1,0-1,11-3,-12 4,12-1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0 419,'29'-19,"-1"0,-1-2,0-1,-2-1,-1-1,-1-2,13-17,31-34,-52 63,-1-1,-1 0,0-1,-2-1,1 1,-2-2,5-11,-15 30,0-1,0 0,-1 0,1 1,0-1,0 0,-1 0,1 0,0 1,-1-1,1 0,0 0,-1 0,1 0,0 0,0 0,-1 0,1 0,0 0,-1 0,1 0,0 0,-1 0,1 0,0 0,-1 0,1 0,0 0,-1 0,1 0,0-1,-1 1,1 0,0 0,0 0,-1-1,1 1,0 0,0 0,-1-1,1 1,0 0,0 0,0-1,-1 1,1 0,0-1,0 1,0 0,0 0,0-1,0 1,0 0,0-1,0 1,0-1,-27 23,13-7,0 0,1 0,1 1,1 1,0 0,1 1,1 0,1 0,-1 3,8-18,1 1,-1-1,0 1,1 0,0-1,0 1,0 0,0-1,1 1,-1 0,1-1,0 1,0-1,0 1,1-1,-1 1,1-1,0 0,-1 0,2 0,-1 0,0 0,1 0,-1-1,1 1,0-1,-1 1,1-1,1 0,-1 0,0-1,0 1,1-1,0 1,4 1,0 0,0 0,1-1,-1-1,1 1,0-1,-1 0,1-1,0 0,-1-1,1 0,-1 0,1 0,3-2,-2-1,0 1,0-2,-1 1,1-1,-1-1,0 0,-1 0,1 0,-1-1,0-1,-1 1,0-1,0-1,0 1,-1-1,-1 0,1 0,-2-1,1 0,-1 0,-1 0,0 0,0 0,-1-1,0 1,-1-1,0-4,0-8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1,'-2'8,"0"1,-1-1,0 0,0 0,0 0,-1 0,-1-1,1 1,-1-1,0 0,-1 0,0-1,0 0,0 0,-1 0,0-1,0 0,0 0,0 0,-1-1,-2 0,-20 17,28-21,1 1,0-1,0 0,0 1,0-1,0 1,0-1,-1 1,1-1,0 1,0 0,1-1,-1 1,0 0,0 0,0 0,0 0,1 0,-1 0,0 0,1 0,-1 0,1 0,-1 0,1 0,0 0,-1 1,1-1,0 0,0 0,0 0,0 1,0-1,0 0,0 0,0 0,0 1,1-1,-1 0,0 0,1 0,-1 0,1 0,-1 0,1 0,0 0,-1 0,1 0,0 0,0 0,0 0,-1 0,1 0,0-1,0 1,0 0,0-1,1 1,-1-1,0 1,0-1,0 0,0 1,0-1,1 0,-1 0,1 0,196 34,-196-35,-1 1,0 0,1 0,-1 0,0 0,1 0,-1 1,0-1,1 0,-1 1,0-1,0 1,1-1,-1 1,0-1,0 1,0 0,0 0,0-1,0 1,0 0,0 0,0 0,0 0,0 0,-1 0,1 1,0-1,-1 0,1 0,-1 0,1 1,-1-1,0 0,1 1,-1-1,0 0,0 1,0-1,0 0,0 1,0-1,0 0,-1 1,1-1,0 0,-1 0,1 1,-1-1,1 0,-1 0,0 0,1 0,-1 0,0 1,0-1,0-1,0 1,0 0,0 0,0 0,0 0,0-1,0 1,-2 0,-65 35,44-27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1 509,'0'0</inkml:trace>
  <inkml:trace contextRef="#ctx0" brushRef="#br0" timeOffset="218.065">1 509,'0'-5,"0"3,0 2</inkml:trace>
  <inkml:trace contextRef="#ctx0" brushRef="#br0" timeOffset="470.463">30 85,'0'0</inkml:trace>
  <inkml:trace contextRef="#ctx0" brushRef="#br0" timeOffset="1036.714">424 1,'-4'43,"-3"34,1 13,1-4,2-12,1-14,1-12,0-9,6-7,1-4,1-6</inkml:trace>
  <inkml:trace contextRef="#ctx0" brushRef="#br0" timeOffset="5054.049">199 368,'4'-5,"0"1,1 0,-1 0,1 0,0 0,0 1,0 0,0 0,0 0,1 1,-1-1,1 1,0 1,0-1,0 1,0 0,0 0,0 1,0 0,0 0,0 0,0 1,0 0,0 0,-1 0,1 1,0 0,3 1,25 2,-20-4,10 3,1-2,-1-1,1-1,-1-1,1-1,10-2,21-25,-42 19</inkml:trace>
  <inkml:trace contextRef="#ctx0" brushRef="#br0" timeOffset="5670.847">820 226,'-9'18,"0"-3,1 0,0 0,2 1,0 0,0 0,1 0,1 1,1-1,1 1,0 0,1 6,1-20,1 1,-1-1,1 0,0 0,0 1,0-1,0 0,1 0,-1 0,1 0,0-1,0 1,0 0,0-1,0 1,1-1,-1 0,1 0,-1 0,1 0,0 0,0 0,0-1,0 0,0 1,0-1,0 0,0 0,1-1,-1 1,0-1,0 0,1 1,-1-1,0-1,1 1,-1 0,0-1,1 0,-1 0,0 0,0 0,0 0,0-1,0 1,0-1,0 0,-1 0,1 0,1-1,18-13,-1 0,-1 0,0-2,-2-1,17-20,-23 22,43-36,-54 55,1-1,0 0,0 1,-1-1,1 1,-1-1,1 1,-1 0,0-1,1 1,-1 0,0 0,0 0,0 0,-1 0,1 0,0 0,-1 0,1 1,-1-1,0 0,0 0,0 0,0 0,0 1,0-1,-1 0,1 0,-1 1,1 0,-3 456,3-431,-1 0,-1 0,-2 0,-1 0,-5 15,8-33,-1-1,0 0,-1 0,0-1,0 1,-1-1,0 0,-1 0,1 0,-1-1,-1 0,0 0,0 0,0-1,-1 0,1-1,-1 1,-2-1,7-3,-1-1,0 1,-1-1,1 0,0 0,0-1,0 1,0-1,-1 0,1 0,0-1,0 1,0-1,-1 0,1 0,0 0,0 0,0-1,0 1,1-1,-1 0,0-1,1 1,-1 0,1-1,0 0,0 0,0 0,0 0,1 0,-3-4,-1 0,1-1,0 0,0 0,0 0,1-1,0 0,1 0,0 0,0 0,1 0,0 0,1-1,0-6,2 4,0 0,1 0,0 0,1 1,1-1,-1 1,2 0,0 0,0 0,1 1,0-1,1 2,0-1,1 1,0 0,0 0,7-4,7-7,1 2,0 1,2 1,0 1,1 1,18-7,132-28,-143 40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30,'15'0,"9"0,5 0,3 0,6 0,0 0,-1-5,-1-1,1 0,1 1,-3 1,-1 2,-2 1,-2 0,-1 1,-1 0,0 1,-5-1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87,'39'-4,"31"-8,14 0,2 1,-9-2,-7 1,-12 2,-10 4,-9 2,-6 2,-4 2,-2 0,-1 0,0 1,-4-1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1,'61'31,"1"-3,1-3,1-2,2-3,0-3,5-2,-40-8,-28-7,0 0,0 0,1 1,-1-1,0 1,0 0,0 0,0 0,0 0,0 0,0 1,0-1,0 1,-1 0,1 0,-1 0,1 0,-1 0,0 1,1-1,-1 1,-1-1,1 1,0 0,-1 0,1 0,-1-1,0 2,0-1,0 0,0 0,0 0,-1 0,0 0,1 1,-1-1,-1 0,1 0,0 1,-1-1,1 0,-1 0,0 0,0 0,0 0,-1 0,1 0,-1 0,1 0,-3 2,-9 9,-2-1,0 0,0 0,-1-2,0 0,-1-1,-1 0,-52 34,60-37,-11 8,0 0,1 2,0 0,2 1,0 1,-11 15,15-12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0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94,'-14'112,"4"0,5 52,4-157,0 1,0-1,1 1,0-1,1 1,0-1,0 1,0-1,1 0,0 1,1-1,-1 0,1 0,1-1,-1 1,1-1,0 1,1-1,0-1,-1 1,2-1,-1 1,1-1,0-1,0 1,0-1,0 0,1-1,0 1,0-1,0-1,0 1,0-1,0 0,2 0,13-7,0 0,-1-1,0-1,0-1,-1-1,0 0,-1-2,0 0,0-2,-1 0,-1 0,0-2,-1 0,-1-1,6-8,3-1,0-1,-2-1,-2-1,0-1,-2 0,-1-2,-1 0,-2 0,-1-2,-2 1,0-2,-3 1,1-11,-9 41,1-1,0 1,0-1,0 1,-1-1,0 1,0-1,0 1,0-1,0 1,-1 0,0-1,1 1,-1-1,0 1,-1 0,1-1,-1 1,0-1,1 5,-1-1,1 0,-1 0,1 1,-1-1,1 1,-1 0,1-1,-1 1,1 0,0 0,-1 0,1 0,0 0,0 0,0 0,-1 0,1 0,1 1,-1-1,0 0,0 1,0-1,1 0,-1 1,1-1,-1 1,1-1,-1 1,1 0,-14 32,1 0,2 0,1 1,2 1,1-1,2 1,2 1,0 35,33 148,-10-153,-15-48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0,'0'19,"0"12,5 0,2-1,4-4,0-8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76,'43'-5,"29"-6,6-1,-4 1,-11 2,-10 3,-11 3,-6 1,-11-3,-3-1,-7 1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0,'-4'44,"-8"28,0 11,6-3,4-10,2-13,2-11,5-9,1-5,-1-4,4-6,-1-3,-2-3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1,'-10'38,"-12"32,-3 9,-2 1,4-9,6-6,0-11,4-8,4-8,3-6,3-2,2-3,1-1,0-4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1,'-45'24,"14"-9,0 2,1 2,1 0,0 2,2 1,-23 23,48-44,1 0,-1 0,0 0,1 0,-1 0,1 1,0-1,-1 0,1 1,0-1,0 1,0-1,0 1,0 0,0-1,0 1,1 0,-1 0,1 0,-1-1,1 1,0 0,-1 0,1 0,0 0,0 0,0 0,1-1,-1 1,0 0,1 0,-1 0,1 0,0-1,-1 1,1 0,0 0,0-1,0 1,0-1,1 1,-1-1,0 1,1-1,-1 0,1 0,-1 0,1 0,-1 0,1 0,0 0,0 0,1 0,14 4,0-1,0 0,1-1,-1-1,1-1,0-1,15-1,109 14,-139-12,-1-1,1 1,-1 0,1 0,-1 0,0 0,0 1,1-1,-1 0,0 1,0 0,0-1,0 1,-1 0,1 0,0 0,-1 0,1 0,-1 1,0-1,0 0,0 1,1 1,-2 10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0,'0'34,"0"10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75,'43'0,"38"-4,15-3,-4-3,-13-2,-15 3,-13 2,-6 3,-6 1,-10-3,-4-1,-8 1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6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38,'-30'19,"1"0,0 2,1 2,2 0,0 2,1 1,2 0,1 2,1 1,-14 25,33-50,-1 1,1-1,0 1,0 0,0 0,1 0,-1 0,1 0,0 0,1 0,0 1,-1-1,1 0,1 0,-1 0,1 1,0-1,0 0,1 0,-1 0,1 0,0-1,1 1,-1 0,1-1,0 0,0 1,0-1,0 0,1-1,0 1,0-1,3 3,9 4,0 0,1-1,0-1,1-1,-1 0,1-1,1-1,-1-1,1 0,0-2,8 1,-6-3,1-1,-1 0,0-1,0-2,0 0,0-1,-1-1,0-1,0-1,0 0,-1-2,-1 0,1-1,-2-1,0-1,0 0,4-6,-13 12,-1-1,0 0,0 0,-1 0,0-1,0 0,-1 0,0 0,-1-1,0 1,0-1,-1 0,0-1,-1 1,0 0,-1-1,0 1,-1-1,0 1,0-1,-1 1,-1-1,0 1,0 0,-1 0,0 0,-1 0,0 0,0 1,-1-1,0 1,-9-5,0 0,-1 0,-1 2,0-1,0 2,-1 1,-1 0,0 1,-15-9</inkml:trace>
  <inkml:trace contextRef="#ctx0" brushRef="#br0" timeOffset="250.779">1 208,'43'4,"48"8,23 0,6-1,-2-3,-3 3,-6-1,-7-3,-7-2,-5-1,-3-3,-3 5,-5 0,-2 0,0-1,-8-2,-6-1,-14-1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2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141 395,'443'-28,"-182"1,-164 13,95-1,-170 19,-5 2</inkml:trace>
  <inkml:trace contextRef="#ctx0" brushRef="#br0" timeOffset="270.492">0 649,'126'1,"40"2,0-7,0-7,164-33,-150-3,-156 41</inkml:trace>
  <inkml:trace contextRef="#ctx0" brushRef="#br0" timeOffset="632.692">508 1,'183'90,"3"-8,23-1,-181-72,-15-6,0 1,-1 0,1 1,-1 0,0 1,-1 0,1 1,-1 0,-1 1,10 8,-17-10,-1 0,0 0,0 0,0 1,-1-1,0 0,0 1,0-1,-1 0,0 1,0-1,-1 1,0-1,0 0,0 1,-1-1,0 0,0 0,0 0,-1 0,0 0,0-1,-1 1,0-1,1 0,-2 0,1 0,-1-1,1 0,-1 1,0-1,-1-1,1 1,-1-1,0 0,-289 171,265-156,20-13,0 0,1 1,-1 0,1 0,1 1,-1 0,1 1,0 0,1 0,0 1,0 0,0 1,2 5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2497 105,'-43'90,"20"-39,2 0,2 1,2 1,3 0,2 2,3-1,-3 55,11-105,1 0,-1 0,1 1,0-1,0 0,1 0,-1 0,1 0,0 0,0 0,0 0,0 0,1 0,-1-1,1 1,0 0,1-1,-1 0,0 1,1-1,0 0,0 0,0 0,0-1,0 1,0-1,1 0,-1 0,1 0,0 0,3 1,12-2,0-2,0 0,0 0,0-2,0-1,0 0,-1-1,0-1,0-1,0 0,-1-2,0 0,-1 0,0-2,0 0,-1-1,-1 0,1-2,2 2,11-7,-1-1,0-1,-1-1,-2-2,0 0,-1-2,-2 0,-1-2,-1 0,-1-1,-2-1,0 0,-3-1,0-1,-2 0,-2-1,0 0,-3 0,2-16,-16-2,8 50,0 0,0 0,0 0,0 0,0 0,0 1,0-1,-1 0,1 0,0 0,-1 0,1 1,0-1,-1 0,1 0,-1 1,1-1,-1 0,0 1,1-1,-1 0,0 1,1-1,-1 1,0-1,0 1,0 0,1-1,-1 1,0 0,0-1,0 1,0 0,0 0,1 0,-1 0,0 0,0 0,0 0,0 0,0 0,0 0,0 1,1-1,-1 0,0 0,0 1,0-1,1 1,-1-1,0 1,0-1,1 1,-1 0,-11 12,0 1,1 0,1 1,1 0,0 0,1 1,0 0,1 1,-3 11,1 0,1 0,1 1,1 0,1 0,2 0,1 0,1 1,2-1,2 17,3-13,2 0,1-1,1 0,1 0,2-1,7 10,-10-23,1-3</inkml:trace>
  <inkml:trace contextRef="#ctx0" brushRef="#br0" timeOffset="281.314">3430 388,'-5'38,"-2"23,1 5,1-3,1-8,2-14</inkml:trace>
  <inkml:trace contextRef="#ctx0" brushRef="#br0" timeOffset="-3704.184">71 49,'0'48,"-5"45,-1 16,0-2,1-13,1-13,-3-16,0-9,0-10,2-7,2-6,-4-4,0-11,5-9,4-11,1-5</inkml:trace>
  <inkml:trace contextRef="#ctx0" brushRef="#br0" timeOffset="-3350.894">578 161,'-427'288,"366"-231,60-56,0 1,0-1,0 1,0-1,1 1,-1 0,0-1,1 1,0 0,-1-1,1 1,0 0,0-1,0 1,0 0,0 0,0-1,0 1,1 0,-1 0,1-1,-1 1,1-1,0 1,-1 0,1-1,0 1,0-1,0 0,0 1,1-1,-1 0,0 0,0 1,1-1,-1 0,1 0,-1-1,1 1,-1 0,1 0,-1-1,1 1,0-1,239 76,-236-74,1 1,-1-1,0 1,0 0,0 0,0 1,0 0,-1-1,0 1,0 1,0-1,0 1,-1-1,1 1,-1 0,0 0,-1 1,1-1,-1 1,0-1,-1 1,1-1,-1 1,0 3,-2-6,1-1,-1 1,1-1,0 1,0-1,0 1,0 0,0-1,0 1,1-1,-1 1,1-1,0 1,-1-1,1 1,0-1,1 0,-1 1,0-1,1 0,-1 0,1 0,0 0,-1 0,1 0,0-1,0 1,0-1,1 1,-1-1,0 0,0 0,1 0,-1 0,1 0,-1 0,1-1,-1 1,1-1,-1 1,1-1,-1 0,1 0,0-1,1 1,13-5</inkml:trace>
  <inkml:trace contextRef="#ctx0" brushRef="#br0" timeOffset="-3103.386">945 388,'53'4,"27"-2,5-2,-3-2,-10 1,-13 0,-12 0,-8 0,-7 1,-4-1,-1 1,-6 0</inkml:trace>
  <inkml:trace contextRef="#ctx0" brushRef="#br0" timeOffset="-2933.093">1115 614,'38'9,"33"4,8-1,0-2,-8-3,-6-3,-10-6,-10-4,-7 0,-10 1</inkml:trace>
  <inkml:trace contextRef="#ctx0" brushRef="#br0" timeOffset="-1167.681">748 755,'0'19,"0"11,0 6,5-4,1-7</inkml:trace>
  <inkml:trace contextRef="#ctx0" brushRef="#br0" timeOffset="9384.307">1765 105,'4'5,"12"1,8 1,4-2,2 3,2 0,-1-1,-1-1,0-3,0-1,-2-6,1-2,-1 0,0 1,-10 1,-7 2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18,'19'0,"31"0,11 0,1 0,-7 0,-6 0,-8 0,-6 0,-4 0,-2 0,-1-5,-2-2,-4 1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5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0,'44'10,"32"-2,14-3,-4-1,-12-2,-8-6,-11-2,-16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3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1 290,'-1'38,"3"0,1 0,2 0,2-1,1 1,2-2,1 1,2-2,1 1,10 13,-24-49,0 1,0 0,0 0,0 0,0 1,0-1,1 0,-1 0,0 0,1 0,-1 0,1 0,-1 0,1 0,-1 0,1 0,0 0,-1 0,1 0,0-1,0 1,0 0,0 0,0-1,0 1,0-1,0 1,0-1,0 1,0-1,0 1,0-1,0 0,0 0,1 0,-1 0,0 1,0-2,0 1,0 0,0 0,1 0,-1 0,0-1,0 1,0 0,0-1,0 1,1-1,53-189,-29 122,-17 36,3 1,0 0,2 0,1 2,2 0,0 1,2 0,3-1,-4 11</inkml:trace>
  <inkml:trace contextRef="#ctx0" brushRef="#br0" timeOffset="412.179">481 36,'5'-2,"1"-3,2 1,-1 0,0 0,1 1,-1 0,1 0,0 1,0 0,0 1,0 0,1 0,-1 0,0 1,0 0,1 1,1 0,-8 0,0-1,0 1,-1 0,1 0,0-1,-1 1,1 0,-1 1,0-1,1 0,-1 0,0 1,1-1,-1 0,0 1,0-1,0 1,0-1,-1 1,1 0,0 0,-1-1,1 1,-1 0,1 0,-1-1,0 1,0 0,0 0,0 0,0 0,0-1,0 1,-1 0,1 0,-1-1,0 3,-38 65,21-42,17-25,0-1,0 1,0 0,0-1,0 1,0 0,1 0,-1 0,0 0,1-1,0 1,-1 0,1 0,0 0,0 0,0 0,0 0,0 0,1 0,-1 0,1 0,-1 0,1 0,0 0,-1-1,1 1,0 0,0-1,0 1,1 0,-1-1,0 1,0-1,1 0,-1 1,1-1,0 0,-1 0,1 0,0 0,-1 0,1 0,1 0,86 5,-31-19,-32 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12 656,'-5'19,"-1"6</inkml:trace>
  <inkml:trace contextRef="#ctx0" brushRef="#br0" timeOffset="412.421">519 63,'-20'15,"1"0,1 2,0 0,1 1,0 0,-9 16,21-27,1-1,0 1,0 0,1 0,0 0,0 0,0 1,1-1,0 1,1-1,0 1,0 0,1 0,-1 0,2-1,-1 1,1 0,0 0,1-1,0 1,0-1,0 1,2 0,-2-2,1-1,0 1,0-1,0 0,1 0,0 0,0 0,0-1,1 1,-1-1,1 0,0-1,0 1,1-1,-1 0,1 0,-1-1,1 1,0-1,0-1,0 1,0-1,0 0,0 0,1-1,-1 0,0 0,0 0,0-1,1 0,5 0,0 0,0-1,0-1,0 0,-1 0,1-1,-1-1,0 0,-1 0,1-1,-1 0,0-1,0-1,-1 1,0-1,-1-1,1 0,-2 0,1 0,-1-1,-1 0,1 0,-2-1,0 0,0 0,-1 0,0-1,-1 1,2-11,-4 13,0 0,-1 1,0-1,-1 1,0-1,0 1,0-1,-1 1,-1-1,1 1,-1 0,-1 0,0 0,0 1,0-1,-1 1,0 0,0 0,-1 1,0 0,0-1,0 2,-1-1,0 1,0 0,0 1,-1-1,1 2,-4-2,-122-16,106 21</inkml:trace>
  <inkml:trace contextRef="#ctx0" brushRef="#br0" timeOffset="1062.268">576 458,'-6'0,"-1"0,1 1,-1 0,1 0,0 0,0 1,0 0,0 1,0-1,0 1,0 0,1 0,0 1,-1 0,1 0,1 0,-1 0,1 1,-1 0,1 0,1 0,-1 0,1 1,-1-1,2 1,-1 0,1 0,0 0,-1 2,-1 1,0 0,0 0,1 1,0-1,0 1,1 0,1-1,-1 1,2 0,-1 0,1 0,1 0,0 0,0-1,1 1,0 0,1-1,0 1,1-1,-1 0,2 0,-1 0,1-1,1 1,0-1,0 0,0-1,1 0,0 0,0 0,1-1,0 0,0 0,3 0,6-2,1-2,-1 0,1-1,0-1,0 0,-1-2,1 0,-1-1,1 0,-1-2,0 0,0-1,-1 0,1-2,-2 0,1 0,-1-2,0 0,-1 0,0-2,3-3,1-1,0-2,0 0,-2 0,0-2,-2 0,0-1,-1 0,10-22,-21 39,-1-1,1 1,0-1,-1 1,0-1,0 0,-1 1,1-1,-1 0,0 1,0-1,-1 0,1 0,-1 1,0-1,0 1,-1-1,1 1,-1-1,0 1,0 0,-1 0,1 0,-1 0,0 0,0 0,0 1,0-1,-1 1,1 0,-1 0,0 0,0 1,0 0,0-1,0 1,-1 0,1 1,-4-1,-8-3,-1 1,0 1,1 1,-1 0,-1 1,1 1,0 0,0 2,0 0,0 0,-12 5,0-1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2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1,'0'9,"5"14,2 7,-1 3,-1 1,-2-1,0-1,-2-1,-1-1,0-1,0 0,5-6,1-1,-1 0,0 1,3-3,1-6</inkml:trace>
  <inkml:trace contextRef="#ctx0" brushRef="#br0" timeOffset="249.557">1 424,'38'-5,"37"-6,11-1,0 1,-10 2,-13 4,-12 1,-11 3,-11 5,-11 3</inkml:trace>
  <inkml:trace contextRef="#ctx0" brushRef="#br0" timeOffset="613.629">30 678,'42'-11,"-13"2,1 2,1 1,-1 1,1 1,29 1,-58 3,-1-1,1 1,0 0,0 0,-1 0,1 0,0 0,-1 1,1-1,0 0,-1 1,1-1,-1 1,1 0,-1-1,1 1,-1 0,1 0,-1 0,0 0,1 0,-1 0,0 1,0-1,0 0,0 1,0-1,0 0,0 1,0-1,-1 1,1-1,0 1,-1 0,0-1,1 1,-1 0,0-1,0 1,0 0,0-1,0 1,0 0,0-1,0 1,-1 0,1-1,-1 1,1 0,-1-1,0 1,0-1,0 1,0-1,0 0,0 1,0-1,0 0,0 0,0 1,-14 16,0 0,-2 0,0-2,0 0,-2-1,-2 1,-27 24,45-38,1 0,-1 0,1 0,0 0,0 1,0-1,0 1,0-1,1 1,-1 0,1 0,0 0,0 0,0 0,0 0,0 0,0 0,1 0,0 0,0 0,-1 0,2 1,-1-1,0 0,1 0,-1 0,1 0,0 0,0 0,0 0,1 0,-1 0,1-1,-1 1,1 0,0-1,0 1,0-1,0 0,0 0,1 1,-1-2,1 1,0 0,-1 0,1-1,0 1,0-1,0 0,0 0,0 0,0-1,0 1,0-1,0 1,0-1,1 0,1 0,80-19,-60 7</inkml:trace>
  <inkml:trace contextRef="#ctx0" brushRef="#br0" timeOffset="1232.44">651 762,'67'-83,"117"-127,-106 155,-77 54,0 1,0-1,0 1,0 0,0 0,1-1,-1 1,0 0,0 0,0 0,0 0,1 0,-1 0,0 1,0-1,0 0,0 1,0-1,0 0,1 1,-1-1,0 1,0 0,0-1,-1 1,1 0,0 0,0-1,0 1,0 0,-1 0,1 0,0 0,-1 0,1 0,-1 0,1 0,-1 0,0 1,1-1,-1 0,0 0,0 0,0 0,0 0,0 1,0 0,2 59,-10-30,7-29,-1 0,1 0,0 0,0 1,-1-1,1 0,1 1,-1-1,0 0,1 1,-1 0,1-1,0 1,-1-1,1 1,1-1,-1 1,0-1,1 1,-1-1,1 1,0-1,-1 1,1-1,0 0,1 1,-1-1,0 0,1 0,-1 0,1 0,0 0,0 0,-1-1,1 1,1 0,3-3,1 0,0 0,-1 0,1-1,-1 0,0 0,1-1,-1 0,0 0,-1 0,1-1,0 0,-1 0,0 0,0-1,0 1,-1-1,5-6,141-176,-96 113,-54 74,0 1,0-1,0 0,0 1,0-1,0 1,0-1,0 0,0 1,0-1,0 0,0 1,0-1,0 0,0 1,0-1,1 0,-1 1,0-1,0 0,0 1,1-1,-1 0,0 0,0 1,1-1,-1 0,0 0,1 1,-1-1,0 0,1 0,-1 0,0 0,1 0,-1 1,0-1,1 0,-1 0,0 0,1 0,-1 0,0 0,1 0,-1 0,1 0,-1 0,0-1,1 1,-1 0,0 0,1 0,-1 0,0 0,1-1,-1 1,0 0,1 0,-1 0,0-1,0 1,1 0,-1-1,0 1,0 0,-2 31,-4-4,1-15,1 0,0 0,1 1,1-1,0 1,0-1,1 1,1 0,0 0,1-1,1 1,-1 0,2-1,0 1,0-1,2 0,-1 0,1 0,1-1,1 2,37 15,-21-22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1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0 199,'312'0,"-200"-16,-71 23,-29 3</inkml:trace>
  <inkml:trace contextRef="#ctx0" brushRef="#br0" timeOffset="249.424">29 481,'43'0,"29"0,6 0,-4-5,-11-1,-11 0,-9 1,-8 2,-9 1</inkml:trace>
  <inkml:trace contextRef="#ctx0" brushRef="#br0" timeOffset="645.342">226 1,'97'40,"138"70,-230-107,-1-1,1 1,-1 0,0 1,0-1,0 1,-1 0,1 0,-1 0,0 0,0 0,-1 1,1 0,-1-1,0 1,0 0,0 0,-1 0,0 0,0 0,0 0,0 1,-1-1,0 0,0 0,0 1,-1-1,0 0,0 0,0 0,-1 0,1 0,-1 0,-2 2,-5 9,0 0,-2-1,0 0,-1 0,0-1,-1-1,-1 0,0-1,-1-1,-12 8,-77 73,93-79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11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658 34,'-15'-7,"-1"2,1 0,-1 0,-1 1,1 2,0-1,-1 2,0 0,1 1,-1 1,1 0,-1 1,1 1,0 0,0 2,0 0,0 0,1 2,0-1,0 2,1 0,0 1,0 1,1 0,0 0,-7 9,-6 5,2 1,0 1,2 2,1 0,1 1,2 1,0 1,2 0,2 1,1 1,9-24,1 0,0 1,1-1,0 0,0 1,1 0,0-1,1 1,0 0,1-1,0 1,0-1,1 1,0-1,1 1,0-1,0 0,1 0,0 0,1-1,0 0,0 0,1 0,0 0,0-1,1 0,0 0,0 0,0-1,1-1,0 1,0-1,1 0,4 1,13 2,1-2,-1 0,1-2,0-1,0-1,0-2,0 0,0-2,13-2,-25 3,-1-1,1 0,-1-1,1-1,-1 0,0 0,0-2,0 0,-1 0,0-1,0-1,-1 0,0-1,-1 0,1-1,-2 0,1-1,-2 0,8-10,-15 15,1 1,-1 0,0-1,0 1,-1-1,0 0,0 1,0-1,0 0,-1 0,0 1,0-1,-1 0,0 0,0 1,0-1,0 0,-1 1,0-1,-1 1,1 0,-1 0,0 0,0 0,0 0,-1 0,1 1,-5-4,1 1,-1 0,1 1,-1 0,0 1,-1-1,1 1,-1 1,0 0,0 0,-1 1,1 0,-1 1,1 0,-1 0,0 1,-8 0,17 1,-1-1,1 1,0-1,-1 1,1 0,-1 0,1 0,-1 0,1 0,0 0,-1 0,1 0,-1 1,1-1,0 0,-1 1,1-1,0 1,0 0,-1-1,1 1,0 0,0 0,0 0,0 0,0 0,0 0,0 0,0 0,0 0,0 0,1 0,-1 1,0-1,1 0,-1 0,1 1,0-1,-1 1,1-1,0 0,0 1,0-1,0 1,0-1,0 0,0 1,0-1,0 1,1-1,-1 0,1 1,-1-1,1 0,-1 0,1 1,0-1,0 0,-1 0,1 0,0 0,0 0,0 0,0 0,1 0,-1 0,0 0,11 5,0-1,1 0,-1-1,1 0,0-1,0 0,1-1,-1-1,0 0,1 0,-1-2,0 0,11-2,10 2,-4 0,1-1,-1-1,0-2,0-1,0-1,14-7,-19 5</inkml:trace>
  <inkml:trace contextRef="#ctx0" brushRef="#br0" timeOffset="1105.752">1025 683,'46'-100,"4"1,5 3,52-69,-24 66,-82 99,-1-1,1 1,0-1,-1 1,1-1,-1 1,1-1,0 1,0 0,-1-1,1 1,0 0,0 0,-1 0,1-1,0 1,0 0,0 0,-1 0,1 0,0 0,0 0,0 1,-1-1,1 0,0 0,0 1,-1-1,1 0,0 1,0-1,-1 0,1 1,0-1,-1 1,1-1,-1 1,1 0,-1-1,1 1,-1-1,1 1,-1 0,1 0,-1-1,0 1,0 0,1 0,-1-1,0 1,0 0,0 0,0 0,14 53,-13-48,7 62,-8-56,0 1,1-1,1 1,0-1,0 1,1-1,1 0,0 0,1-1,0 1,1-1,0 0,1 0,0-1,2 2,-8-11,0 0,0 0,1-1,-1 1,1 0,-1-1,0 1,1-1,-1 1,1-1,0 0,-1 1,1-1,-1 0,1 0,-1 0,1 0,-1-1,1 1,-1 0,1-1,-1 1,1-1,-1 1,1-1,-1 0,1 1,-1-1,0 0,0 0,1 0,-1 0,0 0,0 0,0-1,0 1,0 0,0 0,-1-1,2 0,34-58,11-49,-30 64,3 1,2 1,1 0,9-8,-32 51,0-1,0 1,0-1,0 1,0-1,0 1,0-1,0 1,0-1,0 1,0-1,1 1,-1-1,0 1,0-1,1 1,-1-1,0 1,0 0,1-1,-1 1,1-1,-1 1,0 0,1-1,-1 1,1 0,-1 0,1-1,-1 1,1 0,-1 0,1 0,-1 0,1 0,-1 0,1-1,-1 1,1 0,-1 0,1 1,-1-1,1 0,-1 0,1 0,-1 0,1 0,-1 0,1 1,-1-1,1 0,-1 0,0 1,1-1,-1 0,1 1,-1-1,0 0,1 1,-1-1,0 1,1-1,-1 1,0-1,0 0,0 1,1-1,-1 1,0 0,3 38,-3-37,-3 374,3-352</inkml:trace>
  <inkml:trace contextRef="#ctx0" brushRef="#br0" timeOffset="1617.151">2098 373,'-10'0,"4"-1,1 0,-1 1,1-1,0 1,-1 0,1 1,-1 0,1-1,0 2,-1-1,1 0,0 1,0 0,0 1,0-1,0 1,1 0,-1 0,1 0,0 0,0 1,-3 3,7-5,-1 1,1-1,0 0,0 1,0-1,0 0,1 1,-1-1,1 1,-1-1,1 0,0 0,0 1,0-1,0 0,0 0,0 0,1 0,-1 0,1 0,-1-1,1 1,0 0,0-1,0 1,0-1,0 0,0 1,0-1,0 0,0 0,0-1,1 1,-1 0,2 0,16 10,-18-10,0 0,0 0,0-1,0 1,-1 0,1 0,0 1,-1-1,1 0,0 1,-1-1,0 1,1-1,-1 1,0-1,0 1,0 0,0 0,0 0,0-1,0 1,-1 0,1 0,-1 0,1 0,-1 0,0 0,0 1,0-1,0 0,0 0,0 0,0 0,-1 0,1 0,-1 0,0 0,0 0,1-1,-1 1,-1 1,-3 2,0-1,0-1,-1 1,1-1,-1 0,1 0,-1 0,0-1,0 0,-1 0,1 0,0-1,-1 0,1 0,0-1,-1 0,1 0,-1 0,1-1,-1 0,-11-5</inkml:trace>
  <inkml:trace contextRef="#ctx0" brushRef="#br0" timeOffset="3603.796">2323 598,'7'-27,"2"0,0 1,2 0,0 1,2 0,1 1,13-19,-22 35,0 0,0 1,1 0,-1-1,2 2,-1-1,1 1,0 0,0 0,0 1,1 0,0 0,7-3,-12 9,-1 0,1 0,-1 1,0-1,0 0,1 1,-1 0,0-1,-1 1,1 0,0 0,0 0,-1 0,1 0,-1 1,0-1,1 0,-1 1,0-1,0 0,-1 1,1 0,-1-1,1 1,-1 2,1-3,3 9,-5-7,1 0,1 0,-1-1,0 1,1 0,0-1,0 1,0 0,0-1,1 1,-1-1,1 0,0 1,0-1,0 0,1 0,-1 0,1-1,-1 1,1 0,0-1,0 0,0 0,0 0,1 0,-1 0,0 0,1-1,-1 0,1 0,0 0,-1 0,1 0,0-1,-1 1,1-1,0 0,2-1,5-5,0 0,0-1,-1 0,1-1,-2 0,1-1,-1 0,-1 0,0-1,0 0,-1 0,0-1,0 0,1-6,37-49,-45 65,1 1,-1-1,1 1,-1 0,0-1,1 1,-1 0,1-1,-1 1,1 0,-1 0,1-1,0 1,-1 0,1 0,-1 0,1 0,-1 0,1 0,-1 0,1 0,0 0,-1 0,1 0,-1 0,1 0,-1 0,1 1,-1-1,1 0,0 0,-1 1,1-1,-1 0,0 1,1-1,-1 0,1 1,-1-1,0 1,1-1,-1 0,0 1,1-1,-1 1,0-1,1 1,-1 0,0-1,0 1,0-1,0 1,0-1,0 1,18 46,-11-27,52 60,-39-63</inkml:trace>
  <inkml:trace contextRef="#ctx0" brushRef="#br0" timeOffset="4591.259">123 881,'848'-86,"471"6,-807 48,-230 5,-225 9,-39 5</inkml:trace>
  <inkml:trace contextRef="#ctx0" brushRef="#br0" timeOffset="6887.259">1251 1050,'0'338,"-27"-111,36-192,-3-29</inkml:trace>
  <inkml:trace contextRef="#ctx0" brushRef="#br0" timeOffset="7407.401">1138 1078,'453'-26,"-381"41,-70-15,-1 1,0 0,1 0,-1 0,0 0,0 0,1 0,-1 1,0-1,0 0,0 0,-1 1,1-1,0 1,0-1,-1 1,1-1,-1 1,1-1,-1 1,0 0,0-1,1 1,-1-1,0 1,-1 0,1-1,0 1,0-1,-1 1,1 0,-1-1,1 1,-1-1,1 1,-1-1,0 0,0 1,0-1,0 0,-1 1,-10 14,-1-1,0-1,-1 0,-1-1,0-1,-1 0,0-1,-1-1,-16 7,3 1,-110 61,139-77,-1-1,0 1,1-1,-1 1,1-1,-1 1,1 0,0-1,0 1,0 0,0 0,0 0,0 0,0 0,1 0,-1 0,1 1,-1-1,1 0,0 0,0 0,0 0,0 1,0-1,1 0,-1 0,0 0,1 0,0 0,-1 0,1 0,0 0,0 0,0 0,1 0,-1 0,1 0,63 64,-48-52,-9-7,-1 1,1 1,0-2,0 1,0-1,1 0,1-1,-1 0,1 0,0-1,0-1,0 1,1-2,0 1,-1-1,1-1,0 0,1-1,8 0,-3-6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3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0 255,'39'-5,"16"-2,5 1,2 1,-6 2,-7 0,-7-3,-6 0,-4 0,-3 1,-2 2,0 1,0 1,0 1,-4 0</inkml:trace>
  <inkml:trace contextRef="#ctx0" brushRef="#br0" timeOffset="3403.253">113 423,'24'0,"21"1,0-2,0-2,0-2,11-4,224-53,-234 56,-35 5</inkml:trace>
  <inkml:trace contextRef="#ctx0" brushRef="#br0" timeOffset="3919.379">254 1,'140'30,"-71"-4,-2 2,-1 3,45 30,-111-61,83 62,-81-59,0-1,0 1,0 0,0 0,0 0,-1 0,1 0,-1 0,0 0,0 1,0-1,-1 0,1 1,-1-1,1 0,-1 1,0-1,0 1,-1-1,1 0,-1 1,0-1,0 0,0 0,0 1,0-1,-1 0,-1 2,-7 9,-1 0,0-1,-1-1,0 0,-1-1,0 0,-1-1,-1 0,1-1,-1-1,-1 0,-2 0,-38 23,-26 13,66-35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78,'71'118,"-46"-68,-4-3,-2 1,-2 0,-2 1,1 15,7 22,-1-7,-22-78,0 0,1-1,-1 1,0 0,1-1,-1 1,0-1,1 1,-1 0,1-1,-1 1,1-1,-1 1,1-1,-1 1,1-1,-1 0,1 1,0-1,-1 0,1 1,0-1,-1 0,1 0,0 0,-1 0,1 1,0-1,-1 0,1 0,0 0,-1 0,1-1,0 1,0 0,-1 0,1 0,0 0,-1-1,1 1,0 0,-1-1,1 1,-1-1,1 1,-1 0,1-1,-1 1,1-1,-1 1,1-1,-1 0,1 1,-1-1,0 1,1-1,-1 0,26-41,-24 38,134-270,-5-69,-130 344,-1-1,0 0,0 1,1-1,-1 0,0 0,0 1,1-1,-1 0,0 0,1 0,-1 0,0 1,1-1,-1 0,0 0,1 0,-1 0,0 0,1 0,-1 0,0 0,1 0,-1 0,1 0,-1 0,0 0,1 0,-1 0,0 0,1 0,-1-1,0 1,1 0,-1 0,0 0,0-1,1 1,-1 0,0 0,0 0,1-1,-1 1,0 0,0-1,1 1,-1 0,0-1,0 1,0 0,0-1,0 1,0 0,1-1,-1 1,0 0,0-1,0 1,0 0,0-1,0 1,-1-1,8 14</inkml:trace>
  <inkml:trace contextRef="#ctx0" brushRef="#br0" timeOffset="365.854">846 304,'128'-15,"1"5,73 6,-185 3,-1-1,1 0,-1-1,0-1,0-1,0 0,0-1,7-4,-6 2</inkml:trace>
  <inkml:trace contextRef="#ctx0" brushRef="#br0" timeOffset="620.86">1016 558,'29'0,"28"0,10 0,-2 0,-7 0,-9-5,-7-1,-7-1,-4 2,-8 2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35.2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2626 1478,'-5'33,"-1"36,-5 10,-1-3,3-10,2-11,2-10,-2-9,-1-4,2-4,1-2,2 0,-4-5,0 0,1-5</inkml:trace>
  <inkml:trace contextRef="#ctx0" brushRef="#br0" timeOffset="535.394">2456 1505,'75'-22,"0"3,1 3,1 4,0 3,61 1,-129 7,0 0,-1 1,1 0,0 1,0 0,0 0,0 1,0 0,-1 1,1 0,-1 0,0 0,0 1,0 1,0-1,-1 1,1 1,-1-1,-1 1,1 0,3 5,-9-8,0 0,0 0,0 1,-1-1,1 0,-1 0,1 0,-1 0,0 1,-1-1,1 0,0 0,-1 0,0 0,0 0,0 0,0 0,0 0,0 0,-1 0,1 0,-1-1,0 1,0-1,0 1,0-1,-1 0,1 1,0-1,-1-1,-1 2,-91 46,-154 33,214-74,-45 23,79-28,1-1,0 0,0 0,0 1,0-1,0 0,0 0,0 0,1 1,-1-1,1 0,0 0,-1 0,1 0,0 0,0 0,1 0,-1 0,0 0,1-1,-1 1,1 0,-1-1,1 1,0-1,-1 0,1 1,0-1,0 0,0 0,0 0,0 0,0-1,1 1,-1 0,0-1,0 0,0 1,1-1,5 4,222 115,-213-108</inkml:trace>
  <inkml:trace contextRef="#ctx0" brushRef="#br0" timeOffset="-3266.13">1102 518,'-1'0,"1"0,0 0,-1 0,1 1,-1-1,1 0,0 0,-1 0,1 0,-1 1,1-1,0 0,-1 0,1 0,-1 0,1 0,-1 0,1 0,0 0,-1-1,1 1,-1 0,1 0,0 0,-1 0,1 0,-1-1,1 1,0 0,-1 0,1-1,0 1,-1 0,1-1,0 1,0 0,-1-1,1 1,0 0,0-1,-1 1,1-1,0 1,0 0,0-1,0 1,0-1,0 1,0 0,0-1,0 1,0-1,0 1,0-1,0 1,0 0,0-1,0 1,0-1,0 1,1 0,-1-1,0 1,0-1,1 1,23-20,23-4,2 3,0 2,1 1,1 4,1 1,0 3,0 1,1 4,34 0,-84 4,0 0,0 0,0 0,0 1,0-1,0 1,0 0,0 0,0 0,0 0,0 0,0 1,0-1,0 1,0 0,0 0,0 0,0 0,-1 1,1-1,0 1,-1 0,1-1,-1 1,0 0,1 1,-1-1,0 0,0 1,-1-1,1 1,0-1,-1 1,0 0,1 0,-1-1,0 1,0 0,-1 0,1 0,0 1,-5 7,0-2,-1 1,0 0,0-1,-1 0,0 0,0-1,-1 1,0-1,-1-1,-6 6,1 0,-410 348,419-359,0 1,1 0,-1 0,0 0,1 1,0-1,0 1,0 0,0-1,1 2,0-1,-1 0,1 0,1 1,-1-1,1 1,-1-1,1 1,1 0,-1-1,1 1,0 0,0 0,0-1,0 1,1 0,0-1,0 1,0 0,1-1,-1 1,1-1,0 0,0 0,1 0,-1 0,1 0,0 0,1 1,11 1,1 0,-1 0,1-2,0 0,0-1,0 0,1-1,-1-1,1-1,-1 0,0-2,9-1,21 2,-25 2,-1 0,1-2,-1 0,1-1,-1-1,0-1,0-1,0 0,0-2,-1 0,0-1,-1-1,16-10,-17 3</inkml:trace>
  <inkml:trace contextRef="#ctx0" brushRef="#br0" timeOffset="-2613.108">2484 461,'0'-1,"0"0,0 0,0-1,0 1,0 0,0 0,0 0,0 0,-1-1,1 1,-1 0,1 0,-1 0,1 0,-1 0,1 0,-1 0,0 0,1 0,-1 1,0-1,0 0,0 0,0 1,0-1,0 0,0 1,0-1,0 1,0-1,0 1,0 0,0-1,0 1,-1 0,1 0,0 0,0 0,0 0,0 0,0 0,-1 0,1 0,0 0,0 1,0-1,0 1,0-1,0 1,-1-1,-55 29,41-16,1 1,0 1,1 0,1 1,1 0,0 1,1 0,0 1,-4 13,6-14,-2 3,1 0,1 0,0 1,2 1,0-1,1 1,2 0,0 0,1 1,1 0,4-15,0 1,1-1,0 1,0-1,1 0,0 0,1 0,-1-1,1 0,1 0,0 0,0 0,0-1,0 0,1 0,0-1,0 0,1 0,-1-1,1 1,0-2,1 1,-1-1,0 0,1-1,0 0,-1-1,1 1,0-2,0 1,0-1,7-1,0-1,1-1,-1-1,1 0,-1-1,0-1,-1 0,0-1,0-1,0 0,0-2,-10 7,0 0,-1-1,1 0,-1 1,0-2,0 1,0 0,-1-1,0 0,0 1,0-2,0 1,-1 0,0 0,0-1,0 1,-1-1,1 1,-2-1,1 0,0 1,-1-1,0 0,-1 0,1 1,-1-1,0 0,0 1,-1-1,-1-2,0-1,-1 1,-1 0,0 0,0 1,0 0,-1 0,0 0,0 0,-1 1,0 0,0 0,0 1,-1 0,1 0,-1 1,-1 0,1 0,0 1,-1 0,-10-6,20 9,-1 0,0 0,0-1,1 1,-1 0,0-1,0 1,0 0,1-1,-1 1,0 0,0-1,0 1,0 0,0-1,0 1,1-1,-1 1,0 0,0-1,0 1,0 0,-1-1,1 1,0-1,0 1,0 0,0-1,0 1,0 0,-1-1,1 1,0 0,0-1,0 1,-1 0,1 0,0-1,0 1,-1 0,1 0,0-1,-1 1,1 0,0 0,-1 0,1-1,0 1,-1 0,1 0,0 0,-1 0,1 0,-1 0,1 0,0 0,36-2,-32 2,230-26,-209 25</inkml:trace>
  <inkml:trace contextRef="#ctx0" brushRef="#br0" timeOffset="-1881.45">3021 1054,'235'-457,"-132"309,-103 147,1 0,-1 1,0-1,0 0,0 1,0-1,1 1,-1-1,0 0,1 1,-1-1,0 1,1-1,-1 1,1-1,-1 1,1-1,-1 1,1 0,-1-1,1 1,-1 0,1-1,0 1,-1 0,1 0,-1-1,1 1,0 0,-1 0,1 0,0 0,-1 0,1 0,0 0,-1 0,1 0,0 0,-1 0,1 1,-1-1,1 0,0 0,-1 1,1-1,-1 0,1 1,-1-1,1 0,-1 1,1-1,-1 1,1-1,-1 1,1-1,-1 1,0-1,1 1,-1 0,0-1,0 1,1-1,-1 1,0 0,0-1,0 1,0 0,2 51,-2-43,-3 65,7 116,32-108,-34-81,-1 1,1 0,-1 0,1-1,0 1,0-1,0 1,0-1,0 0,0 0,0 0,0 0,0 0,0 0,1-1,-1 1,0-1,0 1,1-1,-1 0,0 0,1 0,-1 0,0 0,1-1,-1 1,0-1,1 1,-1-1,0 0,0 0,0 0,0 0,0-1,2 0,7-7,-1 0,0-1,-1 0,0-1,-1 0,0 0,0-1,-1 0,5-11,6-9,41-79,-41 74,1 1,2 0,2 2,0 1,18-18,-41 52,0-1,1 1,-1-1,0 1,0 0,1-1,-1 1,0-1,0 1,1-1,-1 1,1-1,-1 0,0 1,1-1,-1 1,1-1,-1 0,1 1,-1-1,1 0,-1 0,1 1,0-1,-1 0,1 0,-1 0,1 0,-1 0,1 0,0 0,-1 0,1 0,-1 0,1 0,0 0,-1 0,1 0,-1-1,1 1,-1 0,1 0,-1-1,1 1,-1 0,1-1,-1 1,1 0,-1-1,1 1,-1-1,0 1,1-1,-1 1,0-1,1 1,-1-1,0 1,0-1,1 0,-33 135,23-94,5-25,0-1,1 1,1 0,0 0,1 0,1 1,0-1,1 0,0 0,2 0,2 11,-3-19,0 0,1-1,0 1,0 0,0-1,1 1,0-1,1 0,-1-1,1 1,0-1,0 0,1 0,-1 0,1-1,0 0,2 1,9 2</inkml:trace>
  <inkml:trace contextRef="#ctx0" brushRef="#br0" timeOffset="-1397.048">4348 631,'-9'-1,"1"0,0 1,0 0,0 1,0 0,0 0,0 1,0 0,0 0,0 1,1 0,-1 0,1 1,0-1,0 2,0-1,0 1,6-1,0-1,0 0,1 1,-1-1,1 0,0 1,0-1,0 1,0-1,0 0,1 1,0-1,-1 0,1 1,1-1,-1 0,0 0,1 0,-1 0,1 0,0 0,0 0,0-1,1 1,-1-1,1 0,-1 1,1-1,0 0,-1 0,1-1,0 1,1-1,-1 1,0-1,0 0,8 7,-4-2,48 46,-54-51,1 0,-1 1,0-1,0 1,0-1,0 1,0 0,0-1,-1 1,1 0,0-1,-1 1,0 0,1 0,-1 0,0 0,0-1,0 1,0 0,0 0,0 0,0 0,-1-1,1 1,-1 0,1 0,-1-1,0 1,0 0,0-1,0 1,0 0,0-1,0 0,-1 2,-7 2,0 0,0-1,0 0,0 0,-1-1,1 0,-1-1,0 0,0 0,-4-1,-1 2,-11 1</inkml:trace>
  <inkml:trace contextRef="#ctx0" brushRef="#br0" timeOffset="-517.085">1016 1251,'187'19,"-1"-9,64-9,493-48,-146 24,351 6,-636-10,-277 9,-42 12</inkml:trace>
  <inkml:trace contextRef="#ctx0" brushRef="#br0" timeOffset="4902.288">1 123,'17'-17,"-7"5,2 0,-1 1,2 0,-1 0,2 2,-1 0,1 0,0 1,9-3,-21 11,-1-1,1 1,-1-1,1 1,-1 0,1 0,-1 0,1 0,-1 0,1 0,-1 0,1 0,-1 1,1-1,-1 0,1 1,-1-1,0 1,1 0,-1 0,0-1,1 1,-1 0,0 0,0 0,0 0,0 0,0 0,0 1,0-1,0 0,0 0,-1 1,1-1,0 1,-1-1,1 0,-1 1,0-1,1 1,-1-1,0 1,0 0,5 76,-5-67,25 489,-7-262,6 93,14 372,-11-180,-1-287,-45-313,12-12,3-1,8-74,22-145,35-138,-42 323,-6 39,12-91,46-156,-66 306,1 0,2 0,0 1,2 0,1 0,1 1,1 1,1 0,0 1,2 0,1 2,1 0,12-12,2 11,0 1,1 2,1 1,0 1,1 3,1 0,21-3,8-5,-12 4,1 3,0 2,1 3,36-2,152-13,205-6,871 30,-728-29,96 30,-616-12,-70 11,0-1,0 1,0 0,0-1,0 1,0 0,0 0,0 0,0 0,0 0,0 0,1 0,-1 0,0 0,0 0,0 0,0 1,0-1,0 0,0 1,0-1,-1 1,1-1,0 1,0 0,0-1,0 1,-1 0,1-1,0 1,0 0,-1 0,1 0,-1 0,1 0,-1-1,1 1,-1 0,0 0,1 0,-1 0,0 0,0 0,0 1,0-1,0 0,-10 55,5-37,-17 81,21-96,0 0,0 0,0 1,1-1,0 0,-1 0,1 1,1-1,-1 0,1 1,0-1,0 0,0 0,0 1,1-1,-1 0,1 0,0-1,2 4,6 10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2.7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265 0,'-10'56,"3"0,2 0,2 0,3 0,3 5,-3-33,18 276,17 27,14 223,-38-334,-10 0,-10-1,-9 0,-10 4,-3-86,-6-2,-19 36,-39 138,88-271,2 1,1-1,2 1,2 0,3 25,-4 108,-25-56,-14 10,40-123,1-1,-1 1,1-1,0 0,0 1,0-1,0 0,0 0,0 0,1 0,-1 0,1 0,0 0,-1 0,1-1,0 1,0 0,0-1,0 0,0 1,1-1,-1 0,0 0,0 0,1-1,-1 1,1 0,-1-1,0 0,1 1,-1-1,1 0,-1 0,1-1,-1 1,1 0,-1-1,0 0,1 1,-1-1,0 0,1 0,5 1,714-4,-193-23,272-20,-321 13,703-26,-471 31,773-77,198-5,-865 84,-442 15,-206-12,-168 23,1-1,0 1,-1-1,1 1,-1-1,1 0,-1 0,0 0,1 0,-1 0,0 0,-1 0,1-1,0 1,-1-1,1 0,-1 1,0-1,0 0,0 0,0 0,0 0,-1 1,1-1,-1 0,0 0,0 0,0 0,0 0,-1 0,1 0,-1 0,1 0,-1 0,0 0,0 0,-1 1,1-1,0 0,-1 1,0-1,1 1,-1 0,-1-2,2 1,-10-40,1-1,3-1,2 1,2-1,1 0,3 0,5-36,-5 55,24-344,-11-54,-23-174,-50-249,30 426,45 331,-38 87,-299 15,85-9,-375 44,-589 14,-74-31,-837-31,1451-14,-186-47,794 57,-303-31,-360 11,482 54,179-18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0 308,'60'81,"-46"-68,2 0,-1-1,1-1,1-1,0 0,0-1,1 0,0-2,0 0,1-1,0-1,0-1,0-1,1 0,-1-1,1-2,-1 0,1 0,0-2,-1-1,14-3,-14 0,0 0,0-2,0 0,-1-1,-1 0,0-2,0 0,-1-1,0-1,-1 0,0-1,9-13,-14 17,0-2,-1 0,-1 0,0 0,-1-1,0 0,-1-1,0 1,-1-1,0 0,-1-5,-2 12,-1 1,0-1,0 0,0 0,-1 1,-1-1,1 0,-1 0,0 1,0-1,-1 0,0 1,0 0,0-1,-1 1,0 0,0 0,-1 0,0 1,0-1,0 1,0 0,-1 0,0 0,-2-1,-1 1,0 1,0 0,0 0,-1 0,0 1,1 0,-1 1,0 0,-1 0,1 1,0 0,0 1,-1 0,1 0,0 1,0 0,0 1,0 0,0 0,0 1,0 0,0 0,1 1,0 1,0-1,0 1,0 0,1 1,0 0,0 0,0 1,1 0,0 0,1 0,-1 1,-2 5,-4 2,1 1,0 0,1 1,1 1,0-1,2 1,0 0,1 1,-4 18,-2 25,3 1,3 0,2 0,3 3,0-29,-1-1,-1 1,-3-1,-1-1,-1 1,-2-1,-1 0,-2-1,-2-1,-1 0,-1-1,-2-1,-4 5,11-20,0-1,0 0,-1-1,-1-1,0 0,-1-1,-10 6,26-19,-1 1,1-1,-1 0,1 1,-1-1,1 0,-1 1,0-1,1 0,-1 1,0-1,0 0,1 0,-1 1,0-1,0 0,0 0,0 0,0 1,0-1,0 0,0 0,0 1,-1-1,1 0,0 0,0 1,-1-1,1 0,0 1,-1-1,1 0,-1 1,1-1,-1 0,1 1,-1-1,0 1,1-1,-1 1,1-1,-1 1,0 0,1-1,-1 1,0 0,0-1,1 1,-1 0,0 0,0 0,0 0,1 0,-1 0,0 0,0 0,1 0,-1 0,0 0,0 0,1 1,-1-1,0 0,0 0,30-42,-15 22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1,'9'0,"14"0,7 0,3 0,1 0,-1 0,0 0,-2 0,-1 0,-1 0,-1 0,1 0,-1 0,-1 0,1 0,0 0,0 0,-4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85,'38'0,"33"-5,12-1,-2-5,-5-1,-11 3,-12 2,-10-3,-7 1,-6 2,-2 2,-7 2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68,'39'0,"26"0,8 0,0-5,-6-2,-6 1,-9-4,-3 0,-5 2,-10-3,-11 1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194 503,'-19'14,"1"1,1 1,1 1,0 0,1 1,1 1,0 0,2 1,0 0,1 1,-2 10,11-29,0 1,0 0,1-1,-1 1,1 0,-1 0,1 0,0 1,1-1,-1 0,0 0,1 0,0 1,0-1,0 0,0 0,0 1,1-1,-1 0,1 0,0 0,0 1,0-1,0 0,1 0,-1-1,1 1,0 0,-1 0,1-1,1 1,-1-1,0 0,1 0,-1 1,1-1,-1-1,1 1,0 0,0-1,2 2,16-2,-1 0,0-1,0-1,0-1,0-1,0 0,-1-2,1 0,-1-1,0-1,-1-1,0-1,0 0,-1-1,15-12,4-4,-2-3,-1 0,-2-2,0-2,-3-1,0-1,-3-1,-1-1,-1-1,-2-1,0-7,-14 37,-2 0,1 0,-1-1,0 1,-1-1,-1 0,1-1,-1 1,-1 0,0-1,-1 0,0 1,0-1,-1 0,0 0,-1 1,0-1,-1 0,0 1,-1 0,0-1,-1 1,0 0,0 0,-1 1,-1 0,-5-9,3 12,0 0,0 1,0-1,-1 2,0-1,0 1,0 1,0 0,0 0,-1 0,0 1,1 1,-1 0,0 0,0 1,0 0,1 1,-1 0,0 0,1 1,-1 1,1-1,-1 1,1 1,0 0,0 0,1 1,-1 0,1 0,0 1,0 0,1 1,0 0,0 0,1 0,-1 1,2 0,-1 0,-3 7,-1-3,1 1,0 0,1 0,0 1,1 0,1 0,0 1,1 0,0 0,1 0,1 1,1-1,0 1,1-1,0 1,1 0,1 0,1-1,0 1,1-1,1 0,0 1,1-1,1-1,0 1,1-1,0 0,5 5,7-1,1 0,1-1,0 0,1-2,1-1,1-1,-1-1,2-1,0-1,0-1,1-1,0-2,0 0,1-2,-1-1,1 0,0-3,0 0,22-4,15-7,-40 4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118 284,'30'-11,"0"-1,-1-2,-1 0,0-2,-1-1,-1-1,19-17,-42 33,0 0,-1 0,1-1,-1 1,0 0,0-1,0 1,0-1,0 0,0 0,-1 0,1 0,-1 0,0 0,0 0,0 0,0 0,-1-1,1 1,-1 0,0 0,0-1,0 1,0 0,0-1,-1 1,0 0,1 0,-1 0,0 0,-1-1,1 1,-1 1,1-1,-1 0,0 0,0 0,0 1,0 0,0-1,-1 1,1 0,-1 0,0 0,1 0,-3-1,-6 0,0-1,0 2,-1-1,1 2,-1-1,0 2,1-1,-1 2,0-1,1 2,-1-1,1 2,-1-1,1 2,0-1,0 2,0-1,1 2,0-1,0 1,0 1,1 0,-1 0,2 1,-1 0,1 0,0 1,1 0,0 1,1-1,-5 10,7-13,1-1,0 0,0 1,1-1,-1 1,1 0,1 0,-1 0,1 0,0 0,0 0,1 0,0 0,0 0,0 0,1 0,0 0,0 0,0 0,1 0,0 0,0 0,1-1,-1 1,1-1,0 0,1 1,-1-1,1-1,0 1,1 0,10 3,0 0,0-2,0 1,1-2,0 0,0-1,1-1,-1 0,1-1,0-1,-1 0,1-1,0-1,11-3,-12 4,12-1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0 419,'29'-19,"-1"0,-1-2,0-1,-2-1,-1-1,-1-2,13-17,31-34,-52 63,-1-1,-1 0,0-1,-2-1,1 1,-2-2,5-11,-15 30,0-1,0 0,-1 0,1 1,0-1,0 0,-1 0,1 0,0 1,-1-1,1 0,0 0,-1 0,1 0,0 0,0 0,-1 0,1 0,0 0,-1 0,1 0,0 0,-1 0,1 0,0 0,-1 0,1 0,0 0,-1 0,1 0,0-1,-1 1,1 0,0 0,0 0,-1-1,1 1,0 0,0 0,-1-1,1 1,0 0,0 0,0-1,-1 1,1 0,0-1,0 1,0 0,0 0,0-1,0 1,0 0,0-1,0 1,0-1,-27 23,13-7,0 0,1 0,1 1,1 1,0 0,1 1,1 0,1 0,-1 3,8-18,1 1,-1-1,0 1,1 0,0-1,0 1,0 0,0-1,1 1,-1 0,1-1,0 1,0-1,0 1,1-1,-1 1,1-1,0 0,-1 0,2 0,-1 0,0 0,1 0,-1-1,1 1,0-1,-1 1,1-1,1 0,-1 0,0-1,0 1,1-1,0 1,4 1,0 0,0 0,1-1,-1-1,1 1,0-1,-1 0,1-1,0 0,-1-1,1 0,-1 0,1 0,3-2,-2-1,0 1,0-2,-1 1,1-1,-1-1,0 0,-1 0,1 0,-1-1,0-1,-1 1,0-1,0-1,0 1,-1-1,-1 0,1 0,-2-1,1 0,-1 0,-1 0,0 0,0 0,-1-1,0 1,-1-1,0-4,0-8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1,'-2'8,"0"1,-1-1,0 0,0 0,0 0,-1 0,-1-1,1 1,-1-1,0 0,-1 0,0-1,0 0,0 0,-1 0,0-1,0 0,0 0,0 0,-1-1,-2 0,-20 17,28-21,1 1,0-1,0 0,0 1,0-1,0 1,0-1,-1 1,1-1,0 1,0 0,1-1,-1 1,0 0,0 0,0 0,0 0,1 0,-1 0,0 0,1 0,-1 0,1 0,-1 0,1 0,0 0,-1 1,1-1,0 0,0 0,0 0,0 1,0-1,0 0,0 0,0 0,0 1,1-1,-1 0,0 0,1 0,-1 0,1 0,-1 0,1 0,0 0,-1 0,1 0,0 0,0 0,0 0,-1 0,1 0,0-1,0 1,0 0,0-1,1 1,-1-1,0 1,0-1,0 0,0 1,0-1,1 0,-1 0,1 0,196 34,-196-35,-1 1,0 0,1 0,-1 0,0 0,1 0,-1 1,0-1,1 0,-1 1,0-1,0 1,1-1,-1 1,0-1,0 1,0 0,0 0,0-1,0 1,0 0,0 0,0 0,0 0,0 0,-1 0,1 1,0-1,-1 0,1 0,-1 0,1 1,-1-1,0 0,1 1,-1-1,0 0,0 1,0-1,0 0,0 1,0-1,0 0,-1 1,1-1,0 0,-1 0,1 1,-1-1,1 0,-1 0,0 0,1 0,-1 0,0 1,0-1,0-1,0 1,0 0,0 0,0 0,0 0,0-1,0 1,-2 0,-65 35,44-27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1 509,'0'0</inkml:trace>
  <inkml:trace contextRef="#ctx0" brushRef="#br0" timeOffset="218.065">1 509,'0'-5,"0"3,0 2</inkml:trace>
  <inkml:trace contextRef="#ctx0" brushRef="#br0" timeOffset="470.463">30 85,'0'0</inkml:trace>
  <inkml:trace contextRef="#ctx0" brushRef="#br0" timeOffset="1036.714">424 1,'-4'43,"-3"34,1 13,1-4,2-12,1-14,1-12,0-9,6-7,1-4,1-6</inkml:trace>
  <inkml:trace contextRef="#ctx0" brushRef="#br0" timeOffset="5054.049">199 368,'4'-5,"0"1,1 0,-1 0,1 0,0 0,0 1,0 0,0 0,0 0,1 1,-1-1,1 1,0 1,0-1,0 1,0 0,0 0,0 1,0 0,0 0,0 0,0 1,0 0,0 0,-1 0,1 1,0 0,3 1,25 2,-20-4,10 3,1-2,-1-1,1-1,-1-1,1-1,10-2,21-25,-42 19</inkml:trace>
  <inkml:trace contextRef="#ctx0" brushRef="#br0" timeOffset="5670.847">820 226,'-9'18,"0"-3,1 0,0 0,2 1,0 0,0 0,1 0,1 1,1-1,1 1,0 0,1 6,1-20,1 1,-1-1,1 0,0 0,0 1,0-1,0 0,1 0,-1 0,1 0,0-1,0 1,0 0,0-1,0 1,1-1,-1 0,1 0,-1 0,1 0,0 0,0 0,0-1,0 0,0 1,0-1,0 0,0 0,1-1,-1 1,0-1,0 0,1 1,-1-1,0-1,1 1,-1 0,0-1,1 0,-1 0,0 0,0 0,0 0,0-1,0 1,0-1,0 0,-1 0,1 0,1-1,18-13,-1 0,-1 0,0-2,-2-1,17-20,-23 22,43-36,-54 55,1-1,0 0,0 1,-1-1,1 1,-1-1,1 1,-1 0,0-1,1 1,-1 0,0 0,0 0,0 0,-1 0,1 0,0 0,-1 0,1 1,-1-1,0 0,0 0,0 0,0 0,0 1,0-1,-1 0,1 0,-1 1,1 0,-3 456,3-431,-1 0,-1 0,-2 0,-1 0,-5 15,8-33,-1-1,0 0,-1 0,0-1,0 1,-1-1,0 0,-1 0,1 0,-1-1,-1 0,0 0,0 0,0-1,-1 0,1-1,-1 1,-2-1,7-3,-1-1,0 1,-1-1,1 0,0 0,0-1,0 1,0-1,-1 0,1 0,0-1,0 1,0-1,-1 0,1 0,0 0,0 0,0-1,0 1,1-1,-1 0,0-1,1 1,-1 0,1-1,0 0,0 0,0 0,0 0,1 0,-3-4,-1 0,1-1,0 0,0 0,0 0,1-1,0 0,1 0,0 0,0 0,1 0,0 0,1-1,0-6,2 4,0 0,1 0,0 0,1 1,1-1,-1 1,2 0,0 0,0 0,1 1,0-1,1 2,0-1,1 1,0 0,0 0,7-4,7-7,1 2,0 1,2 1,0 1,1 1,18-7,132-28,-143 40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2.3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533 339,'27'-12,"-27"12,-1 1,1-1,0 0,-1 0,1 0,0 0,-1 0,1 0,0 0,-1-1,1 1,0 0,-1 0,1 0,0 0,-1 0,1 0,0-1,-1 1,1 0,0 0,0 0,-1-1,1 1,0 0,0 0,-1-1,1 1,0 0,0-1,0 1,0 0,-1-1,1 1,0 0,0-1,0 1,0 0,0-1,0 1,0 0,0-1,0 1,0 0,0-1,0 1,0 0,0-1,0 1,1 0,-1-1,0 1,0 0,0-1,0 1,1 0,-1 0,0-1,0 1,1 0,-1-1,-33-1,0 2,1 0,-1 3,0 0,1 2,0 2,0 0,0 3,1 0,1 2,-1 2,27-13,0 0,0 0,0 0,0 1,0-1,1 1,-1-1,0 1,1 0,-1 0,1 1,-1-1,1 1,0 0,0 0,0 0,1 0,-1 0,0 2,4-4,0 1,0 0,0-1,0 1,0 0,0-1,1 0,-1 1,1-1,-1 0,1 0,-1 0,1 1,0-2,-1 1,1 0,0 0,0-1,0 1,0-1,-1 1,1-1,0 0,0 1,0-1,0 0,0-1,1 1,-2 0,294 7,-294-8,0 1,0 0,0 0,0-1,1 1,-1 0,0 0,0 0,0 0,0 0,0 0,0 1,0-1,0 0,1 0,-1 1,0-1,0 1,0-1,0 1,-1-1,1 1,0 0,0-1,0 1,0 0,-1 0,1 0,0 0,-1 0,1-1,0 1,-1 0,1 0,-1 0,0 0,1 1,-1-1,0 0,0 0,0 0,1 0,-1 0,0 0,0 0,-1 0,1 1,0-1,0 0,0 0,-1 0,1 0,-1 0,1 0,-1 0,1 0,-1 0,1 0,-1 0,0-1,0 1,-154 70,116-54,-187 100,223-116,0 0,1 0,-1 1,0-1,0 1,1 0,-1-1,1 1,-1 0,1 1,0-1,0 0,0 1,0-1,0 1,1-1,-1 1,1 0,0 0,0 0,0 0,0 0,0 0,0 0,1 0,-1 0,1 0,0 0,0 0,0 0,1 0,-1 1,1-1,0 0,-1 0,1 0,1 0,-1-1,0 1,1 0,-1 0,1-1,0 1,0-1,0 0,0 1,1-1,11 7,2-1,-1 0,1-2,0 0,1 0,-1-2,1 0,0-1,0 0,16-1,1 3,-33-5,22 6,1-2,1-1,-1-1,0-1,1 0,-1-2,1-1,-1-2,0 0,0-1,-1-1,1-2,15-25,-28 14</inkml:trace>
  <inkml:trace contextRef="#ctx0" brushRef="#br0" timeOffset="249.067">561 0,'-15'43,"-13"44,-3 20,4 2,2-2,5-11,1-12,4-10,5-9,3-5,4-4,1-1,2-5,1-7,0-6,0-8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3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160 360,'52'11,"0"-2,1-3,-1-1,1-3,0-3,0-1,28-7,-70 8,-1-1,0 0,1 0,-1-2,0 1,0-1,-1 0,1-1,-1 0,0-1,0 0,-1 0,0 0,0-2,0 1,-1-1,0 0,0 0,-1 0,0-1,-1 0,0-1,0 1,-1-1,0 0,-1 0,0 0,-1 0,0 0,1-9,-3 12,0 0,-1 1,0-1,0 0,0 0,-1 1,0-1,0 1,0 0,-1-1,0 1,-1 0,1 1,-1-1,0 0,0 1,-1 0,1 0,-1 1,-1-1,1 1,0 0,-1 0,0 1,0-1,0 1,0 1,-1-1,1 1,-1 0,1 1,-1-1,0 1,1 1,-1-1,0 1,0 0,1 1,-1 0,0 0,0 0,1 1,-1 0,1 0,-1 0,-8 6,1 0,0 1,0 0,0 1,2 0,-1 1,1 0,1 2,0-1,0 1,2 0,-1 1,2 0,-5 11,-8 18,3 1,1 0,2 1,-4 26,-53 293,68-345,-2-1,0 0,-1 0,-1-1,-1 0,0-1,-1 0,-1 0,-1-1,0 0,-1-1,0 0,-1-1,0-1,-1 0,-1-1,-3 1,10-6,8-4,-1 0,0 0,1-1,-1 1,0-1,0 1,0-1,0 0,0 1,0-1,0 0,0-1,-1 1,1 0,0-1,-1 1,1-1,0 0,-1 1,1-1,-1 0,1 0,0-1,-1 1,1-1,-2 0,3-1,1-1,0 1,-1-1,1 1,0-1,1 1,-1-1,0 1,1-1,-1 1,1 0,0-1,0 1,0-1,0 1,0 0,0 0,1 0,-1 0,1 0,-1 0,2-1,-1 0,15-21</inkml:trace>
  <inkml:trace contextRef="#ctx0" brushRef="#br0" timeOffset="586.623">1261 473,'48'5,"30"-4,12-1,-1-6,-9-2,-15 0,-8 2,-9-3,-8 1,-6 0,-4 3,-3-4,0 1,-6 1</inkml:trace>
  <inkml:trace contextRef="#ctx0" brushRef="#br0" timeOffset="1235.196">1261 755,'43'-5,"43"-6,17-2,5 2,-7-2,-10 1,-11-2,-10 1,-12 3,-11 3,-13 3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5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0 709,'50'-42,"-2"-3,-1-1,-3-2,-2-3,-3-1,33-56,-63 92,0 0,0 0,0 0,1 1,1 0,1 1,0 1,1-1,0 2,1 0,5-3,-18 14,0 0,0 0,0 0,1 1,-1-1,0 0,0 1,1-1,-1 1,0-1,1 1,-1 0,0-1,1 1,-1 0,0 0,1 0,-1 0,1 0,-1 1,0-1,1 0,-1 0,0 1,1-1,-1 1,0 0,1-1,-1 1,0 0,0-1,0 1,0 0,0 0,0 0,0 0,0 0,0 0,0 1,-1-1,1 0,0 0,-1 0,1 1,-1-1,1 0,-1 1,0-1,1 0,-1 2,5 77,-5-72,-2 33,0-30,1 0,0 1,1 0,0-1,1 1,0-1,1 1,0-1,1 0,0 0,0 0,1 0,1 0,-3-8,0 0,0-1,0 0,0 1,1-1,-1 0,1 0,-1 0,1 0,-1-1,1 1,0-1,0 1,0-1,0 0,0 0,0-1,0 1,0 0,1-1,-1 0,0 0,0 0,0 0,0 0,1-1,-1 1,0-1,0 0,0 0,0 0,0 0,0-1,-1 1,1-1,0 0,0 0,95-80,123-189,-152 167,-57 92,-9 19,-11 29,6-27,-5 30,2 0,1 1,2 0,2 0,4 25,-4-56,2 0,-1-1,1 1,0-1,1 1,-1-1,2 0,-1 0,1 0,1-1,-1 1,1-1,5 5,4 1</inkml:trace>
  <inkml:trace contextRef="#ctx0" brushRef="#br0" timeOffset="985.023">1496 286,'-7'-1,"0"1,0 0,0 1,0-1,0 1,0 1,0-1,0 1,0 1,1-1,-1 1,1 0,0 1,0-1,0 1,0 0,1 1,-1 0,6-3,0 1,0-1,0 1,0-1,1 1,-1-1,1 1,-1-1,1 0,0 1,0-1,0 0,0 1,1-1,-1 0,0 0,1 0,0 0,-1 0,1-1,0 1,0 0,0-1,0 0,0 1,0-1,1 0,-1 0,0 0,1 0,-1 0,0-1,1 1,-1-1,2 1,3 2,-1 0,53 32,-58-34,1 0,-1 0,0 0,0 0,1 0,-1 1,0-1,0 0,0 0,-1 1,1-1,0 0,0 1,-1-1,1 1,-1-1,1 1,-1 0,0-1,1 1,-1-1,0 1,0-1,0 1,0 0,-1-1,1 1,0-1,-1 1,1-1,-1 1,1-1,-1 1,0-1,0 1,1-1,-1 0,0 1,0-1,-4 2,1 0,-1 0,1 0,-1-1,0 1,0-1,0-1,0 1,0-1,-1 1,1-2,0 1,-1 0,1-1,-1 0,0-1,5 1,-25 1</inkml:trace>
  <inkml:trace contextRef="#ctx0" brushRef="#br0" timeOffset="1348.854">170 794,'739'-40,"-601"29,421-24,-304 35,-211 1</inkml:trace>
  <inkml:trace contextRef="#ctx0" brushRef="#br0" timeOffset="9188.862">395 963,'-30'99,"-6"18,35-115,0-1,0 1,1-1,-1 1,1 0,-1-1,1 1,0 0,0 0,0-1,0 1,0 0,0 0,0-1,1 1,-1 0,0-1,1 1,0 0,-1-1,1 1,0-1,0 1,0-1,0 1,0-1,0 1,0-1,0 0,1 0,-1 0,0 0,1 0,-1 0,1 0,-1 0,1 0,-1-1,1 1,0-1,1 1,72-7,-3-28,-54 21</inkml:trace>
  <inkml:trace contextRef="#ctx0" brushRef="#br0" timeOffset="9448.741">593 992,'-9'33,"-9"22,-1 5,3-3,4-5,4-8,4-6,2-5,1-3,2-6</inkml:trace>
  <inkml:trace contextRef="#ctx0" brushRef="#br0" timeOffset="9903.507">198 1584,'19'0,"30"0,13-5,-1-1,-5 0,-8-4,-7 0,-5 2,-5 2,-2 2,-7-3,-1-1,-1 2,2 2,2 1,-3-4,-1 0,-3 1</inkml:trace>
  <inkml:trace contextRef="#ctx0" brushRef="#br0" timeOffset="10445.566">367 1697,'231'-21,"-147"34,-82-12,-1 0,1-1,-1 1,1 0,-1 0,0 0,1 0,-1 0,0 0,1 0,-1 0,0 0,0 1,0-1,0 0,0 1,0-1,-1 1,1-1,0 1,-1-1,1 1,-1 0,0-1,1 1,-1 0,0-1,0 1,0 0,0-1,0 1,-1 0,1-1,0 1,-1 0,1-1,-1 1,0-1,1 1,-1-1,0 1,0-1,0 0,0 1,0-1,0 0,-1 1,-22 24,21-24,0 0,0 1,0 0,0-1,0 1,1 0,0 0,-1 1,1-1,0 0,1 1,-1 0,0-1,1 1,0 0,0-1,0 2,3-3,0 1,0-1,0 1,0-1,0 0,0 0,1 0,-1 0,1 0,-1-1,1 1,0-1,0 1,0-1,0 0,0 0,0-1,0 1,0 0,0-1,0 0,0 0,0 0,0 0,0 0,0-1,3 0,9 2,-8-1,0 0,-1 1,1-1,0 2,0-1,0 1,-1 0,1 0,-1 1,0 0,0 0,0 1,0-1,0 1,3 3,-9-4,1 0,-1-1,0 1,-1-1,1 1,0-1,-1 1,1-1,-1 1,0-1,0 1,0-1,0 0,0 1,0-1,-1 0,1 0,-1 0,1 0,-1 0,0 0,0-1,0 1,0 0,0-1,0 0,-1 1,1-1,0 0,-1 0,1 0,0-1,-1 1,1 0,-2-1,-3 4,-3 1,1 0,-1-1,0 0,0-1,0 0,-1-1,1 0,-1 0,1-1,-1-1,1 0,-1 0,0-1,1 0,-1-1,1 0,0 0,-4-3,-11-17,23 12</inkml:trace>
  <inkml:trace contextRef="#ctx0" brushRef="#br0" timeOffset="10782.035">1158 1359,'0'9,"-5"14,-2 6,1 4,1 1,2 0,0-2,-3-1,0-1,0-1,1 0,2-6</inkml:trace>
  <inkml:trace contextRef="#ctx0" brushRef="#br0" timeOffset="11033.004">1383 1330,'-15'38,"-4"23,1 5,4-3,3-8,5-13</inkml:trace>
  <inkml:trace contextRef="#ctx0" brushRef="#br0" timeOffset="11433.498">904 1443,'37'-28,"2"1,1 3,1 1,1 1,14-2,-52 21,-1 2,1-1,1 0,-1 1,0 0,0 0,0 0,1 0,-1 1,0 0,1 0,-1 0,0 0,1 1,-1-1,0 1,0 0,1 1,-1-1,0 1,0-1,0 1,-1 1,1-1,0 0,2 4,21 27,-24-27,0-1,0 0,1 0,0 0,0 0,0-1,1 1,-1-1,1 0,0-1,0 1,1-1,-1 0,1 0,-1-1,1 1,0-1,0-1,0 1,0-1,4 0,1-2,1 0,0-1,-1-1,1 0,-1-1,0 0,0 0,-1-1,1-1,-1 0,0 0,-1-1,1 0,5-7,3-1</inkml:trace>
  <inkml:trace contextRef="#ctx0" brushRef="#br0" timeOffset="11969.6">1778 1217,'0'43,"0"29,0 7,0-5,0-11,5-11,1-9,0-8,-1-4,-1-4,-2-5</inkml:trace>
  <inkml:trace contextRef="#ctx0" brushRef="#br0" timeOffset="12420.718">1694 1273,'41'-23,"1"1,1 1,1 3,0 2,45-11,3 15,-89 12,-1 1,1-1,0 0,-1 1,1-1,-1 1,1 0,-1 0,1 0,-1 0,1 0,-1 1,0-1,0 1,0-1,0 1,0 0,0 0,0 0,0 0,-1 0,1 0,-1 0,1 1,-1-1,0 1,0-1,0 1,0-1,-1 1,1-1,0 2,-1 2,0-1,0 1,0-1,0 1,-1-1,0 1,0-1,0 0,-1 1,1-1,-1 0,-1 0,1 0,-1 0,0 0,0-1,0 1,-1-1,1 0,-1 0,0 0,0-1,-2 2,-112 68,114-71,-38 15,-37 25,78-37,1-1,-1 0,1 0,0 0,0 1,0-1,1 0,0 0,0 0,0 0,0 0,0 0,1 0,0 0,0 0,0 0,0-1,0 1,1-1,0 0,-1 0,1 0,1 0,-1 0,0 0,1-1,-1 0,4 2,-4-1,182 139,-155-123,-19-18</inkml:trace>
  <inkml:trace contextRef="#ctx0" brushRef="#br0" timeOffset="28955.096">2145 935,'1'-2,"0"1,0-1,1 1,-1-1,0 0,0 1,1 0,-1-1,1 1,-1 0,1 0,0 0,-1 0,1 0,0 0,0 0,0 0,0 1,-1-1,1 1,0 0,0-1,0 1,0 0,0 0,2 0,5-1,28-10,-31 8,0 0,0 1,0 0,1 0,-1 1,1 0,-1 0,1 0,-1 1,1-1,-1 2,1-1,0 1,-1 0,1 0,-1 1,0 0,1 0,-1 1,-4-2,-1 1,1 0,-1 0,0 0,1 0,-1 0,0 0,0 1,0-1,0 0,-1 0,1 1,-1-1,1 1,-1-1,0 0,0 1,0-1,0 1,0-1,-1 0,1 1,-1-1,1 0,-1 1,0-1,0 0,0 0,0 0,0 0,-1 0,1 0,-1 0,1 0,-1 0,0 0,1-1,-1 1,-2 0,-18 44,23-43,0 0,1 0,-1 0,1 0,0 0,-1-1,2 1,-1 0,0-1,0 0,1 1,-1-1,1 0,0 0,0-1,-1 1,1 0,0-1,0 0,1 0,-1 0,0 0,0 0,1 0,-1-1,0 0,0 0,1 0,-1 0,2 0,4 1,-7-1,0 0,0-1,0 1,1 0,-1 0,0 0,0 0,0 1,0-1,0 1,0-1,0 1,0 0,0-1,0 1,0 0,0 0,-1 1,1-1,0 0,-1 0,1 1,-1-1,1 1,-1 0,0-1,0 1,1 0,-1 0,0 0,-1-1,1 1,0 0,-1 0,1 0,-1 1,1-1,-1 0,0 0,0 0,0 0,0 0,0 0,0 0,-1 0,1 0,-1 0,1 0,-1 0,0 0,0 1,-7 3,0 0,0-1,0 0,-1 0,0-1,0 0,0-1,0 1,-1-2,1 1,-1-2,0 1,0-1,-9 0,6-2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30,'15'0,"9"0,5 0,3 0,6 0,0 0,-1-5,-1-1,1 0,1 1,-3 1,-1 2,-2 1,-2 0,-1 1,-1 0,0 1,-5-1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87,'39'-4,"31"-8,14 0,2 1,-9-2,-7 1,-12 2,-10 4,-9 2,-6 2,-4 2,-2 0,-1 0,0 1,-4-1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1,'61'31,"1"-3,1-3,1-2,2-3,0-3,5-2,-40-8,-28-7,0 0,0 0,1 1,-1-1,0 1,0 0,0 0,0 0,0 0,0 0,0 1,0-1,0 1,-1 0,1 0,-1 0,1 0,-1 0,0 1,1-1,-1 1,-1-1,1 1,0 0,-1 0,1 0,-1-1,0 2,0-1,0 0,0 0,0 0,-1 0,0 0,1 1,-1-1,-1 0,1 0,0 1,-1-1,1 0,-1 0,0 0,0 0,0 0,-1 0,1 0,-1 0,1 0,-3 2,-9 9,-2-1,0 0,0 0,-1-2,0 0,-1-1,-1 0,-52 34,60-37,-11 8,0 0,1 2,0 0,2 1,0 1,-11 15,15-12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0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94,'-14'112,"4"0,5 52,4-157,0 1,0-1,1 1,0-1,1 1,0-1,0 1,0-1,1 0,0 1,1-1,-1 0,1 0,1-1,-1 1,1-1,0 1,1-1,0-1,-1 1,2-1,-1 1,1-1,0-1,0 1,0-1,0 0,1-1,0 1,0-1,0-1,0 1,0-1,0 0,2 0,13-7,0 0,-1-1,0-1,0-1,-1-1,0 0,-1-2,0 0,0-2,-1 0,-1 0,0-2,-1 0,-1-1,6-8,3-1,0-1,-2-1,-2-1,0-1,-2 0,-1-2,-1 0,-2 0,-1-2,-2 1,0-2,-3 1,1-11,-9 41,1-1,0 1,0-1,0 1,-1-1,0 1,0-1,0 1,0-1,0 1,-1 0,0-1,1 1,-1-1,0 1,-1 0,1-1,-1 1,0-1,1 5,-1-1,1 0,-1 0,1 1,-1-1,1 1,-1 0,1-1,-1 1,1 0,0 0,-1 0,1 0,0 0,0 0,0 0,-1 0,1 0,1 1,-1-1,0 0,0 1,0-1,1 0,-1 1,1-1,-1 1,1-1,-1 1,1 0,-14 32,1 0,2 0,1 1,2 1,1-1,2 1,2 1,0 35,33 148,-10-153,-15-48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0,'0'19,"0"12,5 0,2-1,4-4,0-8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76,'43'-5,"29"-6,6-1,-4 1,-11 2,-10 3,-11 3,-6 1,-11-3,-3-1,-7 1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0,'-4'44,"-8"28,0 11,6-3,4-10,2-13,2-11,5-9,1-5,-1-4,4-6,-1-3,-2-3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1,'-10'38,"-12"32,-3 9,-2 1,4-9,6-6,0-11,4-8,4-8,3-6,3-2,2-3,1-1,0-4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1,'-45'24,"14"-9,0 2,1 2,1 0,0 2,2 1,-23 23,48-44,1 0,-1 0,0 0,1 0,-1 0,1 1,0-1,-1 0,1 1,0-1,0 1,0-1,0 1,0 0,0-1,0 1,1 0,-1 0,1 0,-1-1,1 1,0 0,-1 0,1 0,0 0,0 0,0 0,1-1,-1 1,0 0,1 0,-1 0,1 0,0-1,-1 1,1 0,0 0,0-1,0 1,0-1,1 1,-1-1,0 1,1-1,-1 0,1 0,-1 0,1 0,-1 0,1 0,0 0,0 0,1 0,14 4,0-1,0 0,1-1,-1-1,1-1,0-1,15-1,109 14,-139-12,-1-1,1 1,-1 0,1 0,-1 0,0 0,0 1,1-1,-1 0,0 1,0 0,0-1,0 1,-1 0,1 0,0 0,-1 0,1 0,-1 1,0-1,0 0,0 1,1 1,-2 10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0,'0'34,"0"10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75,'43'0,"38"-4,15-3,-4-3,-13-2,-15 3,-13 2,-6 3,-6 1,-10-3,-4-1,-8 1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6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38,'-30'19,"1"0,0 2,1 2,2 0,0 2,1 1,2 0,1 2,1 1,-14 25,33-50,-1 1,1-1,0 1,0 0,0 0,1 0,-1 0,1 0,0 0,1 0,0 1,-1-1,1 0,1 0,-1 0,1 1,0-1,0 0,1 0,-1 0,1 0,0-1,1 1,-1 0,1-1,0 0,0 1,0-1,0 0,1-1,0 1,0-1,3 3,9 4,0 0,1-1,0-1,1-1,-1 0,1-1,1-1,-1-1,1 0,0-2,8 1,-6-3,1-1,-1 0,0-1,0-2,0 0,0-1,-1-1,0-1,0-1,0 0,-1-2,-1 0,1-1,-2-1,0-1,0 0,4-6,-13 12,-1-1,0 0,0 0,-1 0,0-1,0 0,-1 0,0 0,-1-1,0 1,0-1,-1 0,0-1,-1 1,0 0,-1-1,0 1,-1-1,0 1,0-1,-1 1,-1-1,0 1,0 0,-1 0,0 0,-1 0,0 0,0 1,-1-1,0 1,-9-5,0 0,-1 0,-1 2,0-1,0 2,-1 1,-1 0,0 1,-15-9</inkml:trace>
  <inkml:trace contextRef="#ctx0" brushRef="#br0" timeOffset="250.779">1 208,'43'4,"48"8,23 0,6-1,-2-3,-3 3,-6-1,-7-3,-7-2,-5-1,-3-3,-3 5,-5 0,-2 0,0-1,-8-2,-6-1,-14-1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2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141 395,'443'-28,"-182"1,-164 13,95-1,-170 19,-5 2</inkml:trace>
  <inkml:trace contextRef="#ctx0" brushRef="#br0" timeOffset="270.492">0 649,'126'1,"40"2,0-7,0-7,164-33,-150-3,-156 41</inkml:trace>
  <inkml:trace contextRef="#ctx0" brushRef="#br0" timeOffset="632.692">508 1,'183'90,"3"-8,23-1,-181-72,-15-6,0 1,-1 0,1 1,-1 0,0 1,-1 0,1 1,-1 0,-1 1,10 8,-17-10,-1 0,0 0,0 0,0 1,-1-1,0 0,0 1,0-1,-1 0,0 1,0-1,-1 1,0-1,0 0,0 1,-1-1,0 0,0 0,0 0,-1 0,0 0,0-1,-1 1,0-1,1 0,-2 0,1 0,-1-1,1 0,-1 1,0-1,-1-1,1 1,-1-1,0 0,-289 171,265-156,20-13,0 0,1 1,-1 0,1 0,1 1,-1 0,1 1,0 0,1 0,0 1,0 0,0 1,2 5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2497 105,'-43'90,"20"-39,2 0,2 1,2 1,3 0,2 2,3-1,-3 55,11-105,1 0,-1 0,1 1,0-1,0 0,1 0,-1 0,1 0,0 0,0 0,0 0,0 0,1 0,-1-1,1 1,0 0,1-1,-1 0,0 1,1-1,0 0,0 0,0 0,0-1,0 1,0-1,1 0,-1 0,1 0,0 0,3 1,12-2,0-2,0 0,0 0,0-2,0-1,0 0,-1-1,0-1,0-1,0 0,-1-2,0 0,-1 0,0-2,0 0,-1-1,-1 0,1-2,2 2,11-7,-1-1,0-1,-1-1,-2-2,0 0,-1-2,-2 0,-1-2,-1 0,-1-1,-2-1,0 0,-3-1,0-1,-2 0,-2-1,0 0,-3 0,2-16,-16-2,8 50,0 0,0 0,0 0,0 0,0 0,0 1,0-1,-1 0,1 0,0 0,-1 0,1 1,0-1,-1 0,1 0,-1 1,1-1,-1 0,0 1,1-1,-1 0,0 1,1-1,-1 1,0-1,0 1,0 0,1-1,-1 1,0 0,0-1,0 1,0 0,0 0,1 0,-1 0,0 0,0 0,0 0,0 0,0 0,0 0,0 1,1-1,-1 0,0 0,0 1,0-1,1 1,-1-1,0 1,0-1,1 1,-1 0,-11 12,0 1,1 0,1 1,1 0,0 0,1 1,0 0,1 1,-3 11,1 0,1 0,1 1,1 0,1 0,2 0,1 0,1 1,2-1,2 17,3-13,2 0,1-1,1 0,1 0,2-1,7 10,-10-23,1-3</inkml:trace>
  <inkml:trace contextRef="#ctx0" brushRef="#br0" timeOffset="281.314">3430 388,'-5'38,"-2"23,1 5,1-3,1-8,2-14</inkml:trace>
  <inkml:trace contextRef="#ctx0" brushRef="#br0" timeOffset="-3704.184">71 49,'0'48,"-5"45,-1 16,0-2,1-13,1-13,-3-16,0-9,0-10,2-7,2-6,-4-4,0-11,5-9,4-11,1-5</inkml:trace>
  <inkml:trace contextRef="#ctx0" brushRef="#br0" timeOffset="-3350.894">578 161,'-427'288,"366"-231,60-56,0 1,0-1,0 1,0-1,1 1,-1 0,0-1,1 1,0 0,-1-1,1 1,0 0,0-1,0 1,0 0,0 0,0-1,0 1,1 0,-1 0,1-1,-1 1,1-1,0 1,-1 0,1-1,0 1,0-1,0 0,0 1,1-1,-1 0,0 0,0 1,1-1,-1 0,1 0,-1-1,1 1,-1 0,1 0,-1-1,1 1,0-1,239 76,-236-74,1 1,-1-1,0 1,0 0,0 0,0 1,0 0,-1-1,0 1,0 1,0-1,0 1,-1-1,1 1,-1 0,0 0,-1 1,1-1,-1 1,0-1,-1 1,1-1,-1 1,0 3,-2-6,1-1,-1 1,1-1,0 1,0-1,0 1,0 0,0-1,0 1,1-1,-1 1,1-1,0 1,-1-1,1 1,0-1,1 0,-1 1,0-1,1 0,-1 0,1 0,0 0,-1 0,1 0,0-1,0 1,0-1,1 1,-1-1,0 0,0 0,1 0,-1 0,1 0,-1 0,1-1,-1 1,1-1,-1 1,1-1,-1 0,1 0,0-1,1 1,13-5</inkml:trace>
  <inkml:trace contextRef="#ctx0" brushRef="#br0" timeOffset="-3103.386">945 388,'53'4,"27"-2,5-2,-3-2,-10 1,-13 0,-12 0,-8 0,-7 1,-4-1,-1 1,-6 0</inkml:trace>
  <inkml:trace contextRef="#ctx0" brushRef="#br0" timeOffset="-2933.093">1115 614,'38'9,"33"4,8-1,0-2,-8-3,-6-3,-10-6,-10-4,-7 0,-10 1</inkml:trace>
  <inkml:trace contextRef="#ctx0" brushRef="#br0" timeOffset="-1167.681">748 755,'0'19,"0"11,0 6,5-4,1-7</inkml:trace>
  <inkml:trace contextRef="#ctx0" brushRef="#br0" timeOffset="9384.307">1765 105,'4'5,"12"1,8 1,4-2,2 3,2 0,-1-1,-1-1,0-3,0-1,-2-6,1-2,-1 0,0 1,-10 1,-7 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18,'19'0,"31"0,11 0,1 0,-7 0,-6 0,-8 0,-6 0,-4 0,-2 0,-1-5,-2-2,-4 1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5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0,'44'10,"32"-2,14-3,-4-1,-12-2,-8-6,-11-2,-16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3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1 290,'-1'38,"3"0,1 0,2 0,2-1,1 1,2-2,1 1,2-2,1 1,10 13,-24-49,0 1,0 0,0 0,0 0,0 1,0-1,1 0,-1 0,0 0,1 0,-1 0,1 0,-1 0,1 0,-1 0,1 0,0 0,-1 0,1 0,0-1,0 1,0 0,0 0,0-1,0 1,0-1,0 1,0-1,0 1,0-1,0 1,0-1,0 0,0 0,1 0,-1 0,0 1,0-2,0 1,0 0,0 0,1 0,-1 0,0-1,0 1,0 0,0-1,0 1,1-1,53-189,-29 122,-17 36,3 1,0 0,2 0,1 2,2 0,0 1,2 0,3-1,-4 11</inkml:trace>
  <inkml:trace contextRef="#ctx0" brushRef="#br0" timeOffset="412.179">481 36,'5'-2,"1"-3,2 1,-1 0,0 0,1 1,-1 0,1 0,0 1,0 0,0 1,0 0,1 0,-1 0,0 1,0 0,1 1,1 0,-8 0,0-1,0 1,-1 0,1 0,0-1,-1 1,1 0,-1 1,0-1,1 0,-1 0,0 1,1-1,-1 0,0 1,0-1,0 1,0-1,-1 1,1 0,0 0,-1-1,1 1,-1 0,1 0,-1-1,0 1,0 0,0 0,0 0,0 0,0-1,0 1,-1 0,1 0,-1-1,0 3,-38 65,21-42,17-25,0-1,0 1,0 0,0-1,0 1,0 0,1 0,-1 0,0 0,1-1,0 1,-1 0,1 0,0 0,0 0,0 0,0 0,0 0,1 0,-1 0,1 0,-1 0,1 0,0 0,-1-1,1 1,0 0,0-1,0 1,1 0,-1-1,0 1,0-1,1 0,-1 1,1-1,0 0,-1 0,1 0,0 0,-1 0,1 0,1 0,86 5,-31-19,-32 7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2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1,'0'9,"5"14,2 7,-1 3,-1 1,-2-1,0-1,-2-1,-1-1,0-1,0 0,5-6,1-1,-1 0,0 1,3-3,1-6</inkml:trace>
  <inkml:trace contextRef="#ctx0" brushRef="#br0" timeOffset="249.557">1 424,'38'-5,"37"-6,11-1,0 1,-10 2,-13 4,-12 1,-11 3,-11 5,-11 3</inkml:trace>
  <inkml:trace contextRef="#ctx0" brushRef="#br0" timeOffset="613.629">30 678,'42'-11,"-13"2,1 2,1 1,-1 1,1 1,29 1,-58 3,-1-1,1 1,0 0,0 0,-1 0,1 0,0 0,-1 1,1-1,0 0,-1 1,1-1,-1 1,1 0,-1-1,1 1,-1 0,1 0,-1 0,0 0,1 0,-1 0,0 1,0-1,0 0,0 1,0-1,0 0,0 1,0-1,-1 1,1-1,0 1,-1 0,0-1,1 1,-1 0,0-1,0 1,0 0,0-1,0 1,0 0,0-1,0 1,-1 0,1-1,-1 1,1 0,-1-1,0 1,0-1,0 1,0-1,0 0,0 1,0-1,0 0,0 0,0 1,-14 16,0 0,-2 0,0-2,0 0,-2-1,-2 1,-27 24,45-38,1 0,-1 0,1 0,0 0,0 1,0-1,0 1,0-1,1 1,-1 0,1 0,0 0,0 0,0 0,0 0,0 0,0 0,1 0,0 0,0 0,-1 0,2 1,-1-1,0 0,1 0,-1 0,1 0,0 0,0 0,0 0,1 0,-1 0,1-1,-1 1,1 0,0-1,0 1,0-1,0 0,0 0,1 1,-1-2,1 1,0 0,-1 0,1-1,0 1,0-1,0 0,0 0,0 0,0-1,0 1,0-1,0 1,0-1,1 0,1 0,80-19,-60 7</inkml:trace>
  <inkml:trace contextRef="#ctx0" brushRef="#br0" timeOffset="1232.44">651 762,'67'-83,"117"-127,-106 155,-77 54,0 1,0-1,0 1,0 0,0 0,1-1,-1 1,0 0,0 0,0 0,0 0,1 0,-1 0,0 1,0-1,0 0,0 1,0-1,0 0,1 1,-1-1,0 1,0 0,0-1,-1 1,1 0,0 0,0-1,0 1,0 0,-1 0,1 0,0 0,-1 0,1 0,-1 0,1 0,-1 0,0 1,1-1,-1 0,0 0,0 0,0 0,0 0,0 1,0 0,2 59,-10-30,7-29,-1 0,1 0,0 0,0 1,-1-1,1 0,1 1,-1-1,0 0,1 1,-1 0,1-1,0 1,-1-1,1 1,1-1,-1 1,0-1,1 1,-1-1,1 1,0-1,-1 1,1-1,0 0,1 1,-1-1,0 0,1 0,-1 0,1 0,0 0,0 0,-1-1,1 1,1 0,3-3,1 0,0 0,-1 0,1-1,-1 0,0 0,1-1,-1 0,0 0,-1 0,1-1,0 0,-1 0,0 0,0-1,0 1,-1-1,5-6,141-176,-96 113,-54 74,0 1,0-1,0 0,0 1,0-1,0 1,0-1,0 0,0 1,0-1,0 0,0 1,0-1,0 0,0 1,0-1,1 0,-1 1,0-1,0 0,0 1,1-1,-1 0,0 0,0 1,1-1,-1 0,0 0,1 1,-1-1,0 0,1 0,-1 0,0 0,1 0,-1 1,0-1,1 0,-1 0,0 0,1 0,-1 0,0 0,1 0,-1 0,1 0,-1 0,0-1,1 1,-1 0,0 0,1 0,-1 0,0 0,1-1,-1 1,0 0,1 0,-1 0,0-1,0 1,1 0,-1-1,0 1,0 0,-2 31,-4-4,1-15,1 0,0 0,1 1,1-1,0 1,0-1,1 1,1 0,0 0,1-1,1 1,-1 0,2-1,0 1,0-1,2 0,-1 0,1 0,1-1,1 2,37 15,-21-22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1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0 199,'312'0,"-200"-16,-71 23,-29 3</inkml:trace>
  <inkml:trace contextRef="#ctx0" brushRef="#br0" timeOffset="249.424">29 481,'43'0,"29"0,6 0,-4-5,-11-1,-11 0,-9 1,-8 2,-9 1</inkml:trace>
  <inkml:trace contextRef="#ctx0" brushRef="#br0" timeOffset="645.342">226 1,'97'40,"138"70,-230-107,-1-1,1 1,-1 0,0 1,0-1,0 1,-1 0,1 0,-1 0,0 0,0 0,-1 1,1 0,-1-1,0 1,0 0,0 0,-1 0,0 0,0 0,0 0,0 1,-1-1,0 0,0 0,0 1,-1-1,0 0,0 0,0 0,-1 0,1 0,-1 0,-2 2,-5 9,0 0,-2-1,0 0,-1 0,0-1,-1-1,-1 0,0-1,-1-1,-12 8,-77 73,93-79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11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658 34,'-15'-7,"-1"2,1 0,-1 0,-1 1,1 2,0-1,-1 2,0 0,1 1,-1 1,1 0,-1 1,1 1,0 0,0 2,0 0,0 0,1 2,0-1,0 2,1 0,0 1,0 1,1 0,0 0,-7 9,-6 5,2 1,0 1,2 2,1 0,1 1,2 1,0 1,2 0,2 1,1 1,9-24,1 0,0 1,1-1,0 0,0 1,1 0,0-1,1 1,0 0,1-1,0 1,0-1,1 1,0-1,1 1,0-1,0 0,1 0,0 0,1-1,0 0,0 0,1 0,0 0,0-1,1 0,0 0,0 0,0-1,1-1,0 1,0-1,1 0,4 1,13 2,1-2,-1 0,1-2,0-1,0-1,0-2,0 0,0-2,13-2,-25 3,-1-1,1 0,-1-1,1-1,-1 0,0 0,0-2,0 0,-1 0,0-1,0-1,-1 0,0-1,-1 0,1-1,-2 0,1-1,-2 0,8-10,-15 15,1 1,-1 0,0-1,0 1,-1-1,0 0,0 1,0-1,0 0,-1 0,0 1,0-1,-1 0,0 0,0 1,0-1,0 0,-1 1,0-1,-1 1,1 0,-1 0,0 0,0 0,0 0,-1 0,1 1,-5-4,1 1,-1 0,1 1,-1 0,0 1,-1-1,1 1,-1 1,0 0,0 0,-1 1,1 0,-1 1,1 0,-1 0,0 1,-8 0,17 1,-1-1,1 1,0-1,-1 1,1 0,-1 0,1 0,-1 0,1 0,0 0,-1 0,1 0,-1 1,1-1,0 0,-1 1,1-1,0 1,0 0,-1-1,1 1,0 0,0 0,0 0,0 0,0 0,0 0,0 0,0 0,0 0,0 0,1 0,-1 1,0-1,1 0,-1 0,1 1,0-1,-1 1,1-1,0 0,0 1,0-1,0 1,0-1,0 0,0 1,0-1,0 1,1-1,-1 0,1 1,-1-1,1 0,-1 0,1 1,0-1,0 0,-1 0,1 0,0 0,0 0,0 0,0 0,1 0,-1 0,0 0,11 5,0-1,1 0,-1-1,1 0,0-1,0 0,1-1,-1-1,0 0,1 0,-1-2,0 0,11-2,10 2,-4 0,1-1,-1-1,0-2,0-1,0-1,14-7,-19 5</inkml:trace>
  <inkml:trace contextRef="#ctx0" brushRef="#br0" timeOffset="1105.752">1025 683,'46'-100,"4"1,5 3,52-69,-24 66,-82 99,-1-1,1 1,0-1,-1 1,1-1,-1 1,1-1,0 1,0 0,-1-1,1 1,0 0,0 0,-1 0,1-1,0 1,0 0,0 0,-1 0,1 0,0 0,0 0,0 1,-1-1,1 0,0 0,0 1,-1-1,1 0,0 1,0-1,-1 0,1 1,0-1,-1 1,1-1,-1 1,1 0,-1-1,1 1,-1-1,1 1,-1 0,1 0,-1-1,0 1,0 0,1 0,-1-1,0 1,0 0,0 0,0 0,14 53,-13-48,7 62,-8-56,0 1,1-1,1 1,0-1,0 1,1-1,1 0,0 0,1-1,0 1,1-1,0 0,1 0,0-1,2 2,-8-11,0 0,0 0,1-1,-1 1,1 0,-1-1,0 1,1-1,-1 1,1-1,0 0,-1 1,1-1,-1 0,1 0,-1 0,1 0,-1-1,1 1,-1 0,1-1,-1 1,1-1,-1 1,1-1,-1 0,1 1,-1-1,0 0,0 0,1 0,-1 0,0 0,0 0,0-1,0 1,0 0,0 0,-1-1,2 0,34-58,11-49,-30 64,3 1,2 1,1 0,9-8,-32 51,0-1,0 1,0-1,0 1,0-1,0 1,0-1,0 1,0-1,0 1,0-1,1 1,-1-1,0 1,0-1,1 1,-1-1,0 1,0 0,1-1,-1 1,1-1,-1 1,0 0,1-1,-1 1,1 0,-1 0,1-1,-1 1,1 0,-1 0,1 0,-1 0,1 0,-1 0,1-1,-1 1,1 0,-1 0,1 1,-1-1,1 0,-1 0,1 0,-1 0,1 0,-1 0,1 1,-1-1,1 0,-1 0,0 1,1-1,-1 0,1 1,-1-1,0 0,1 1,-1-1,0 1,1-1,-1 1,0-1,0 0,0 1,1-1,-1 1,0 0,3 38,-3-37,-3 374,3-352</inkml:trace>
  <inkml:trace contextRef="#ctx0" brushRef="#br0" timeOffset="1617.151">2098 373,'-10'0,"4"-1,1 0,-1 1,1-1,0 1,-1 0,1 1,-1 0,1-1,0 2,-1-1,1 0,0 1,0 0,0 1,0-1,0 1,1 0,-1 0,1 0,0 0,0 1,-3 3,7-5,-1 1,1-1,0 0,0 1,0-1,0 0,1 1,-1-1,1 1,-1-1,1 0,0 0,0 1,0-1,0 0,0 0,0 0,1 0,-1 0,1 0,-1-1,1 1,0 0,0-1,0 1,0-1,0 0,0 1,0-1,0 0,0 0,0-1,1 1,-1 0,2 0,16 10,-18-10,0 0,0 0,0-1,0 1,-1 0,1 0,0 1,-1-1,1 0,0 1,-1-1,0 1,1-1,-1 1,0-1,0 1,0 0,0 0,0 0,0-1,0 1,-1 0,1 0,-1 0,1 0,-1 0,0 0,0 1,0-1,0 0,0 0,0 0,0 0,-1 0,1 0,-1 0,0 0,0 0,1-1,-1 1,-1 1,-3 2,0-1,0-1,-1 1,1-1,-1 0,1 0,-1 0,0-1,0 0,-1 0,1 0,0-1,-1 0,1 0,0-1,-1 0,1 0,-1 0,1-1,-1 0,-11-5</inkml:trace>
  <inkml:trace contextRef="#ctx0" brushRef="#br0" timeOffset="3603.796">2323 598,'7'-27,"2"0,0 1,2 0,0 1,2 0,1 1,13-19,-22 35,0 0,0 1,1 0,-1-1,2 2,-1-1,1 1,0 0,0 0,0 1,1 0,0 0,7-3,-12 9,-1 0,1 0,-1 1,0-1,0 0,1 1,-1 0,0-1,-1 1,1 0,0 0,0 0,-1 0,1 0,-1 1,0-1,1 0,-1 1,0-1,0 0,-1 1,1 0,-1-1,1 1,-1 2,1-3,3 9,-5-7,1 0,1 0,-1-1,0 1,1 0,0-1,0 1,0 0,0-1,1 1,-1-1,1 0,0 1,0-1,0 0,1 0,-1 0,1-1,-1 1,1 0,0-1,0 0,0 0,0 0,1 0,-1 0,0 0,1-1,-1 0,1 0,0 0,-1 0,1 0,0-1,-1 1,1-1,0 0,2-1,5-5,0 0,0-1,-1 0,1-1,-2 0,1-1,-1 0,-1 0,0-1,0 0,-1 0,0-1,0 0,1-6,37-49,-45 65,1 1,-1-1,1 1,-1 0,0-1,1 1,-1 0,1-1,-1 1,1 0,-1 0,1-1,0 1,-1 0,1 0,-1 0,1 0,-1 0,1 0,-1 0,1 0,0 0,-1 0,1 0,-1 0,1 0,-1 0,1 1,-1-1,1 0,0 0,-1 1,1-1,-1 0,0 1,1-1,-1 0,1 1,-1-1,0 1,1-1,-1 0,0 1,1-1,-1 1,0-1,1 1,-1 0,0-1,0 1,0-1,0 1,0-1,0 1,18 46,-11-27,52 60,-39-63</inkml:trace>
  <inkml:trace contextRef="#ctx0" brushRef="#br0" timeOffset="4591.259">123 881,'848'-86,"471"6,-807 48,-230 5,-225 9,-39 5</inkml:trace>
  <inkml:trace contextRef="#ctx0" brushRef="#br0" timeOffset="6887.259">1251 1050,'0'338,"-27"-111,36-192,-3-29</inkml:trace>
  <inkml:trace contextRef="#ctx0" brushRef="#br0" timeOffset="7407.401">1138 1078,'453'-26,"-381"41,-70-15,-1 1,0 0,1 0,-1 0,0 0,0 0,1 0,-1 1,0-1,0 0,0 0,-1 1,1-1,0 1,0-1,-1 1,1-1,-1 1,1-1,-1 1,0 0,0-1,1 1,-1-1,0 1,-1 0,1-1,0 1,0-1,-1 1,1 0,-1-1,1 1,-1-1,1 1,-1-1,0 0,0 1,0-1,0 0,-1 1,-10 14,-1-1,0-1,-1 0,-1-1,0-1,-1 0,0-1,-1-1,-16 7,3 1,-110 61,139-77,-1-1,0 1,1-1,-1 1,1-1,-1 1,1 0,0-1,0 1,0 0,0 0,0 0,0 0,0 0,1 0,-1 0,1 1,-1-1,1 0,0 0,0 0,0 0,0 1,0-1,1 0,-1 0,0 0,1 0,0 0,-1 0,1 0,0 0,0 0,0 0,1 0,-1 0,1 0,63 64,-48-52,-9-7,-1 1,1 1,0-2,0 1,0-1,1 0,1-1,-1 0,1 0,0-1,0-1,0 1,1-2,0 1,-1-1,1-1,0 0,1-1,8 0,-3-6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3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0 255,'39'-5,"16"-2,5 1,2 1,-6 2,-7 0,-7-3,-6 0,-4 0,-3 1,-2 2,0 1,0 1,0 1,-4 0</inkml:trace>
  <inkml:trace contextRef="#ctx0" brushRef="#br0" timeOffset="3403.253">113 423,'24'0,"21"1,0-2,0-2,0-2,11-4,224-53,-234 56,-35 5</inkml:trace>
  <inkml:trace contextRef="#ctx0" brushRef="#br0" timeOffset="3919.379">254 1,'140'30,"-71"-4,-2 2,-1 3,45 30,-111-61,83 62,-81-59,0-1,0 1,0 0,0 0,0 0,-1 0,1 0,-1 0,0 0,0 1,0-1,-1 0,1 1,-1-1,1 0,-1 1,0-1,0 1,-1-1,1 0,-1 1,0-1,0 0,0 0,0 1,0-1,-1 0,-1 2,-7 9,-1 0,0-1,-1-1,0 0,-1-1,0 0,-1-1,-1 0,1-1,-1-1,-1 0,-2 0,-38 23,-26 13,66-35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78,'71'118,"-46"-68,-4-3,-2 1,-2 0,-2 1,1 15,7 22,-1-7,-22-78,0 0,1-1,-1 1,0 0,1-1,-1 1,0-1,1 1,-1 0,1-1,-1 1,1-1,-1 1,1-1,-1 1,1-1,-1 0,1 1,0-1,-1 0,1 1,0-1,-1 0,1 0,0 0,-1 0,1 1,0-1,-1 0,1 0,0 0,-1 0,1-1,0 1,0 0,-1 0,1 0,0 0,-1-1,1 1,0 0,-1-1,1 1,-1-1,1 1,-1 0,1-1,-1 1,1-1,-1 1,1-1,-1 0,1 1,-1-1,0 1,1-1,-1 0,26-41,-24 38,134-270,-5-69,-130 344,-1-1,0 0,0 1,1-1,-1 0,0 0,0 1,1-1,-1 0,0 0,1 0,-1 0,0 1,1-1,-1 0,0 0,1 0,-1 0,0 0,1 0,-1 0,0 0,1 0,-1 0,1 0,-1 0,0 0,1 0,-1 0,0 0,1 0,-1-1,0 1,1 0,-1 0,0 0,0-1,1 1,-1 0,0 0,0 0,1-1,-1 1,0 0,0-1,1 1,-1 0,0-1,0 1,0 0,0-1,0 1,0 0,1-1,-1 1,0 0,0-1,0 1,0 0,0-1,0 1,-1-1,8 14</inkml:trace>
  <inkml:trace contextRef="#ctx0" brushRef="#br0" timeOffset="365.854">846 304,'128'-15,"1"5,73 6,-185 3,-1-1,1 0,-1-1,0-1,0-1,0 0,0-1,7-4,-6 2</inkml:trace>
  <inkml:trace contextRef="#ctx0" brushRef="#br0" timeOffset="620.86">1016 558,'29'0,"28"0,10 0,-2 0,-7 0,-9-5,-7-1,-7-1,-4 2,-8 2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35.2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2626 1478,'-5'33,"-1"36,-5 10,-1-3,3-10,2-11,2-10,-2-9,-1-4,2-4,1-2,2 0,-4-5,0 0,1-5</inkml:trace>
  <inkml:trace contextRef="#ctx0" brushRef="#br0" timeOffset="535.394">2456 1505,'75'-22,"0"3,1 3,1 4,0 3,61 1,-129 7,0 0,-1 1,1 0,0 1,0 0,0 0,0 1,0 0,-1 1,1 0,-1 0,0 0,0 1,0 1,0-1,-1 1,1 1,-1-1,-1 1,1 0,3 5,-9-8,0 0,0 0,0 1,-1-1,1 0,-1 0,1 0,-1 0,0 1,-1-1,1 0,0 0,-1 0,0 0,0 0,0 0,0 0,0 0,0 0,-1 0,1 0,-1-1,0 1,0-1,0 1,0-1,-1 0,1 1,0-1,-1-1,-1 2,-91 46,-154 33,214-74,-45 23,79-28,1-1,0 0,0 0,0 1,0-1,0 0,0 0,0 0,1 1,-1-1,1 0,0 0,-1 0,1 0,0 0,0 0,1 0,-1 0,0 0,1-1,-1 1,1 0,-1-1,1 1,0-1,-1 0,1 1,0-1,0 0,0 0,0 0,0 0,0-1,1 1,-1 0,0-1,0 0,0 1,1-1,5 4,222 115,-213-108</inkml:trace>
  <inkml:trace contextRef="#ctx0" brushRef="#br0" timeOffset="-3266.13">1102 518,'-1'0,"1"0,0 0,-1 0,1 1,-1-1,1 0,0 0,-1 0,1 0,-1 1,1-1,0 0,-1 0,1 0,-1 0,1 0,-1 0,1 0,0 0,-1-1,1 1,-1 0,1 0,0 0,-1 0,1 0,-1-1,1 1,0 0,-1 0,1-1,0 1,-1 0,1-1,0 1,0 0,-1-1,1 1,0 0,0-1,-1 1,1-1,0 1,0 0,0-1,0 1,0-1,0 1,0 0,0-1,0 1,0-1,0 1,0-1,0 1,0 0,0-1,0 1,0-1,0 1,1 0,-1-1,0 1,0-1,1 1,23-20,23-4,2 3,0 2,1 1,1 4,1 1,0 3,0 1,1 4,34 0,-84 4,0 0,0 0,0 0,0 1,0-1,0 1,0 0,0 0,0 0,0 0,0 0,0 1,0-1,0 1,0 0,0 0,0 0,0 0,-1 1,1-1,0 1,-1 0,1-1,-1 1,0 0,1 1,-1-1,0 0,0 1,-1-1,1 1,0-1,-1 1,0 0,1 0,-1-1,0 1,0 0,-1 0,1 0,0 1,-5 7,0-2,-1 1,0 0,0-1,-1 0,0 0,0-1,-1 1,0-1,-1-1,-6 6,1 0,-410 348,419-359,0 1,1 0,-1 0,0 0,1 1,0-1,0 1,0 0,0-1,1 2,0-1,-1 0,1 0,1 1,-1-1,1 1,-1-1,1 1,1 0,-1-1,1 1,0 0,0 0,0-1,0 1,1 0,0-1,0 1,0 0,1-1,-1 1,1-1,0 0,0 0,1 0,-1 0,1 0,0 0,1 1,11 1,1 0,-1 0,1-2,0 0,0-1,0 0,1-1,-1-1,1-1,-1 0,0-2,9-1,21 2,-25 2,-1 0,1-2,-1 0,1-1,-1-1,0-1,0-1,0 0,0-2,-1 0,0-1,-1-1,16-10,-17 3</inkml:trace>
  <inkml:trace contextRef="#ctx0" brushRef="#br0" timeOffset="-2613.108">2484 461,'0'-1,"0"0,0 0,0-1,0 1,0 0,0 0,0 0,0 0,-1-1,1 1,-1 0,1 0,-1 0,1 0,-1 0,1 0,-1 0,0 0,1 0,-1 1,0-1,0 0,0 0,0 1,0-1,0 0,0 1,0-1,0 1,0-1,0 1,0 0,0-1,0 1,-1 0,1 0,0 0,0 0,0 0,0 0,0 0,-1 0,1 0,0 0,0 1,0-1,0 1,0-1,0 1,-1-1,-55 29,41-16,1 1,0 1,1 0,1 1,1 0,0 1,1 0,0 1,-4 13,6-14,-2 3,1 0,1 0,0 1,2 1,0-1,1 1,2 0,0 0,1 1,1 0,4-15,0 1,1-1,0 1,0-1,1 0,0 0,1 0,-1-1,1 0,1 0,0 0,0 0,0-1,0 0,1 0,0-1,0 0,1 0,-1-1,1 1,0-2,1 1,-1-1,0 0,1-1,0 0,-1-1,1 1,0-2,0 1,0-1,7-1,0-1,1-1,-1-1,1 0,-1-1,0-1,-1 0,0-1,0-1,0 0,0-2,-10 7,0 0,-1-1,1 0,-1 1,0-2,0 1,0 0,-1-1,0 0,0 1,0-2,0 1,-1 0,0 0,0-1,0 1,-1-1,1 1,-2-1,1 0,0 1,-1-1,0 0,-1 0,1 1,-1-1,0 0,0 1,-1-1,-1-2,0-1,-1 1,-1 0,0 0,0 1,0 0,-1 0,0 0,0 0,-1 1,0 0,0 0,0 1,-1 0,1 0,-1 1,-1 0,1 0,0 1,-1 0,-10-6,20 9,-1 0,0 0,0-1,1 1,-1 0,0-1,0 1,0 0,1-1,-1 1,0 0,0-1,0 1,0 0,0-1,0 1,1-1,-1 1,0 0,0-1,0 1,0 0,-1-1,1 1,0-1,0 1,0 0,0-1,0 1,0 0,-1-1,1 1,0 0,0-1,0 1,-1 0,1 0,0-1,0 1,-1 0,1 0,0-1,-1 1,1 0,0 0,-1 0,1-1,0 1,-1 0,1 0,0 0,-1 0,1 0,-1 0,1 0,0 0,36-2,-32 2,230-26,-209 25</inkml:trace>
  <inkml:trace contextRef="#ctx0" brushRef="#br0" timeOffset="-1881.45">3021 1054,'235'-457,"-132"309,-103 147,1 0,-1 1,0-1,0 0,0 1,0-1,1 1,-1-1,0 0,1 1,-1-1,0 1,1-1,-1 1,1-1,-1 1,1-1,-1 1,1 0,-1-1,1 1,-1 0,1-1,0 1,-1 0,1 0,-1-1,1 1,0 0,-1 0,1 0,0 0,-1 0,1 0,0 0,-1 0,1 0,0 0,-1 0,1 1,-1-1,1 0,0 0,-1 1,1-1,-1 0,1 1,-1-1,1 0,-1 1,1-1,-1 1,1-1,-1 1,1-1,-1 1,0-1,1 1,-1 0,0-1,0 1,1-1,-1 1,0 0,0-1,0 1,0 0,2 51,-2-43,-3 65,7 116,32-108,-34-81,-1 1,1 0,-1 0,1-1,0 1,0-1,0 1,0-1,0 0,0 0,0 0,0 0,0 0,0 0,1-1,-1 1,0-1,0 1,1-1,-1 0,0 0,1 0,-1 0,0 0,1-1,-1 1,0-1,1 1,-1-1,0 0,0 0,0 0,0 0,0-1,2 0,7-7,-1 0,0-1,-1 0,0-1,-1 0,0 0,0-1,-1 0,5-11,6-9,41-79,-41 74,1 1,2 0,2 2,0 1,18-18,-41 52,0-1,1 1,-1-1,0 1,0 0,1-1,-1 1,0-1,0 1,1-1,-1 1,1-1,-1 0,0 1,1-1,-1 1,1-1,-1 0,1 1,-1-1,1 0,-1 0,1 1,0-1,-1 0,1 0,-1 0,1 0,-1 0,1 0,0 0,-1 0,1 0,-1 0,1 0,0 0,-1 0,1 0,-1-1,1 1,-1 0,1 0,-1-1,1 1,-1 0,1-1,-1 1,1 0,-1-1,1 1,-1-1,0 1,1-1,-1 1,0-1,1 1,-1-1,0 1,0-1,1 0,-33 135,23-94,5-25,0-1,1 1,1 0,0 0,1 0,1 1,0-1,1 0,0 0,2 0,2 11,-3-19,0 0,1-1,0 1,0 0,0-1,1 1,0-1,1 0,-1-1,1 1,0-1,0 0,1 0,-1 0,1-1,0 0,2 1,9 2</inkml:trace>
  <inkml:trace contextRef="#ctx0" brushRef="#br0" timeOffset="-1397.048">4348 631,'-9'-1,"1"0,0 1,0 0,0 1,0 0,0 0,0 1,0 0,0 0,0 1,1 0,-1 0,1 1,0-1,0 2,0-1,0 1,6-1,0-1,0 0,1 1,-1-1,1 0,0 1,0-1,0 1,0-1,0 0,1 1,0-1,-1 0,1 1,1-1,-1 0,0 0,1 0,-1 0,1 0,0 0,0 0,0-1,1 1,-1-1,1 0,-1 1,1-1,0 0,-1 0,1-1,0 1,1-1,-1 1,0-1,0 0,8 7,-4-2,48 46,-54-51,1 0,-1 1,0-1,0 1,0-1,0 1,0 0,0-1,-1 1,1 0,0-1,-1 1,0 0,1 0,-1 0,0 0,0-1,0 1,0 0,0 0,0 0,0 0,-1-1,1 1,-1 0,1 0,-1-1,0 1,0 0,0-1,0 1,0 0,0-1,0 0,-1 2,-7 2,0 0,0-1,0 0,0 0,-1-1,1 0,-1-1,0 0,0 0,-4-1,-1 2,-11 1</inkml:trace>
  <inkml:trace contextRef="#ctx0" brushRef="#br0" timeOffset="-517.085">1016 1251,'187'19,"-1"-9,64-9,493-48,-146 24,351 6,-636-10,-277 9,-42 12</inkml:trace>
  <inkml:trace contextRef="#ctx0" brushRef="#br0" timeOffset="4902.288">1 123,'17'-17,"-7"5,2 0,-1 1,2 0,-1 0,2 2,-1 0,1 0,0 1,9-3,-21 11,-1-1,1 1,-1-1,1 1,-1 0,1 0,-1 0,1 0,-1 0,1 0,-1 0,1 0,-1 1,1-1,-1 0,1 1,-1-1,0 1,1 0,-1 0,0-1,1 1,-1 0,0 0,0 0,0 0,0 0,0 0,0 1,0-1,0 0,0 0,-1 1,1-1,0 1,-1-1,1 0,-1 1,0-1,1 1,-1-1,0 1,0 0,5 76,-5-67,25 489,-7-262,6 93,14 372,-11-180,-1-287,-45-313,12-12,3-1,8-74,22-145,35-138,-42 323,-6 39,12-91,46-156,-66 306,1 0,2 0,0 1,2 0,1 0,1 1,1 1,1 0,0 1,2 0,1 2,1 0,12-12,2 11,0 1,1 2,1 1,0 1,1 3,1 0,21-3,8-5,-12 4,1 3,0 2,1 3,36-2,152-13,205-6,871 30,-728-29,96 30,-616-12,-70 11,0-1,0 1,0 0,0-1,0 1,0 0,0 0,0 0,0 0,0 0,0 0,1 0,-1 0,0 0,0 0,0 0,0 1,0-1,0 0,0 1,0-1,-1 1,1-1,0 1,0 0,0-1,0 1,-1 0,1-1,0 1,0 0,-1 0,1 0,-1 0,1 0,-1-1,1 1,-1 0,0 0,1 0,-1 0,0 0,0 0,0 1,0-1,0 0,-10 55,5-37,-17 81,21-96,0 0,0 0,0 1,1-1,0 0,-1 0,1 1,1-1,-1 0,1 1,0-1,0 0,0 0,0 1,1-1,-1 0,1 0,0-1,2 4,6 10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2.7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265 0,'-10'56,"3"0,2 0,2 0,3 0,3 5,-3-33,18 276,17 27,14 223,-38-334,-10 0,-10-1,-9 0,-10 4,-3-86,-6-2,-19 36,-39 138,88-271,2 1,1-1,2 1,2 0,3 25,-4 108,-25-56,-14 10,40-123,1-1,-1 1,1-1,0 0,0 1,0-1,0 0,0 0,0 0,1 0,-1 0,1 0,0 0,-1 0,1-1,0 1,0 0,0-1,0 0,0 1,1-1,-1 0,0 0,0 0,1-1,-1 1,1 0,-1-1,0 0,1 1,-1-1,1 0,-1 0,1-1,-1 1,1 0,-1-1,0 0,1 1,-1-1,0 0,1 0,5 1,714-4,-193-23,272-20,-321 13,703-26,-471 31,773-77,198-5,-865 84,-442 15,-206-12,-168 23,1-1,0 1,-1-1,1 1,-1-1,1 0,-1 0,0 0,1 0,-1 0,0 0,-1 0,1-1,0 1,-1-1,1 0,-1 1,0-1,0 0,0 0,0 0,0 0,-1 1,1-1,-1 0,0 0,0 0,0 0,0 0,-1 0,1 0,-1 0,1 0,-1 0,0 0,0 0,-1 1,1-1,0 0,-1 1,0-1,1 1,-1 0,-1-2,2 1,-10-40,1-1,3-1,2 1,2-1,1 0,3 0,5-36,-5 55,24-344,-11-54,-23-174,-50-249,30 426,45 331,-38 87,-299 15,85-9,-375 44,-589 14,-74-31,-837-31,1451-14,-186-47,794 57,-303-31,-360 11,482 54,179-18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0 308,'60'81,"-46"-68,2 0,-1-1,1-1,1-1,0 0,0-1,1 0,0-2,0 0,1-1,0-1,0-1,0-1,1 0,-1-1,1-2,-1 0,1 0,0-2,-1-1,14-3,-14 0,0 0,0-2,0 0,-1-1,-1 0,0-2,0 0,-1-1,0-1,-1 0,0-1,9-13,-14 17,0-2,-1 0,-1 0,0 0,-1-1,0 0,-1-1,0 1,-1-1,0 0,-1-5,-2 12,-1 1,0-1,0 0,0 0,-1 1,-1-1,1 0,-1 0,0 1,0-1,-1 0,0 1,0 0,0-1,-1 1,0 0,0 0,-1 0,0 1,0-1,0 1,0 0,-1 0,0 0,-2-1,-1 1,0 1,0 0,0 0,-1 0,0 1,1 0,-1 1,0 0,-1 0,1 1,0 0,0 1,-1 0,1 0,0 1,0 0,0 1,0 0,0 0,0 1,0 0,0 0,1 1,0 1,0-1,0 1,0 0,1 1,0 0,0 0,0 1,1 0,0 0,1 0,-1 1,-2 5,-4 2,1 1,0 0,1 1,1 1,0-1,2 1,0 0,1 1,-4 18,-2 25,3 1,3 0,2 0,3 3,0-29,-1-1,-1 1,-3-1,-1-1,-1 1,-2-1,-1 0,-2-1,-2-1,-1 0,-1-1,-2-1,-4 5,11-20,0-1,0 0,-1-1,-1-1,0 0,-1-1,-10 6,26-19,-1 1,1-1,-1 0,1 1,-1-1,1 0,-1 1,0-1,1 0,-1 1,0-1,0 0,1 0,-1 1,0-1,0 0,0 0,0 0,0 1,0-1,0 0,0 0,0 1,-1-1,1 0,0 0,0 1,-1-1,1 0,0 1,-1-1,1 0,-1 1,1-1,-1 0,1 1,-1-1,0 1,1-1,-1 1,1-1,-1 1,0 0,1-1,-1 1,0 0,0-1,1 1,-1 0,0 0,0 0,0 0,1 0,-1 0,0 0,0 0,1 0,-1 0,0 0,0 0,1 1,-1-1,0 0,0 0,30-42,-15 22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1,'9'0,"14"0,7 0,3 0,1 0,-1 0,0 0,-2 0,-1 0,-1 0,-1 0,1 0,-1 0,-1 0,1 0,0 0,0 0,-4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85,'38'0,"33"-5,12-1,-2-5,-5-1,-11 3,-12 2,-10-3,-7 1,-6 2,-2 2,-7 2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68,'39'0,"26"0,8 0,0-5,-6-2,-6 1,-9-4,-3 0,-5 2,-10-3,-11 1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194 503,'-19'14,"1"1,1 1,1 1,0 0,1 1,1 1,0 0,2 1,0 0,1 1,-2 10,11-29,0 1,0 0,1-1,-1 1,1 0,-1 0,1 0,0 1,1-1,-1 0,0 0,1 0,0 1,0-1,0 0,0 0,0 1,1-1,-1 0,1 0,0 0,0 1,0-1,0 0,1 0,-1-1,1 1,0 0,-1 0,1-1,1 1,-1-1,0 0,1 0,-1 1,1-1,-1-1,1 1,0 0,0-1,2 2,16-2,-1 0,0-1,0-1,0-1,0-1,0 0,-1-2,1 0,-1-1,0-1,-1-1,0-1,0 0,-1-1,15-12,4-4,-2-3,-1 0,-2-2,0-2,-3-1,0-1,-3-1,-1-1,-1-1,-2-1,0-7,-14 37,-2 0,1 0,-1-1,0 1,-1-1,-1 0,1-1,-1 1,-1 0,0-1,-1 0,0 1,0-1,-1 0,0 0,-1 1,0-1,-1 0,0 1,-1 0,0-1,-1 1,0 0,0 0,-1 1,-1 0,-5-9,3 12,0 0,0 1,0-1,-1 2,0-1,0 1,0 1,0 0,0 0,-1 0,0 1,1 1,-1 0,0 0,0 1,0 0,1 1,-1 0,0 0,1 1,-1 1,1-1,-1 1,1 1,0 0,0 0,1 1,-1 0,1 0,0 1,0 0,1 1,0 0,0 0,1 0,-1 1,2 0,-1 0,-3 7,-1-3,1 1,0 0,1 0,0 1,1 0,1 0,0 1,1 0,0 0,1 0,1 1,1-1,0 1,1-1,0 1,1 0,1 0,1-1,0 1,1-1,1 0,0 1,1-1,1-1,0 1,1-1,0 0,5 5,7-1,1 0,1-1,0 0,1-2,1-1,1-1,-1-1,2-1,0-1,0-1,1-1,0-2,0 0,1-2,-1-1,1 0,0-3,0 0,22-4,15-7,-40 4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118 284,'30'-11,"0"-1,-1-2,-1 0,0-2,-1-1,-1-1,19-17,-42 33,0 0,-1 0,1-1,-1 1,0 0,0-1,0 1,0-1,0 0,0 0,-1 0,1 0,-1 0,0 0,0 0,0 0,0 0,-1-1,1 1,-1 0,0 0,0-1,0 1,0 0,0-1,-1 1,0 0,1 0,-1 0,0 0,-1-1,1 1,-1 1,1-1,-1 0,0 0,0 0,0 1,0 0,0-1,-1 1,1 0,-1 0,0 0,1 0,-3-1,-6 0,0-1,0 2,-1-1,1 2,-1-1,0 2,1-1,-1 2,0-1,1 2,-1-1,1 2,-1-1,1 2,0-1,0 2,0-1,1 2,0-1,0 1,0 1,1 0,-1 0,2 1,-1 0,1 0,0 1,1 0,0 1,1-1,-5 10,7-13,1-1,0 0,0 1,1-1,-1 1,1 0,1 0,-1 0,1 0,0 0,0 0,1 0,0 0,0 0,0 0,1 0,0 0,0 0,0 0,1 0,0 0,0 0,1-1,-1 1,1-1,0 0,1 1,-1-1,1-1,0 1,1 0,10 3,0 0,0-2,0 1,1-2,0 0,0-1,1-1,-1 0,1-1,0-1,-1 0,1-1,0-1,11-3,-12 4,12-1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0 419,'29'-19,"-1"0,-1-2,0-1,-2-1,-1-1,-1-2,13-17,31-34,-52 63,-1-1,-1 0,0-1,-2-1,1 1,-2-2,5-11,-15 30,0-1,0 0,-1 0,1 1,0-1,0 0,-1 0,1 0,0 1,-1-1,1 0,0 0,-1 0,1 0,0 0,0 0,-1 0,1 0,0 0,-1 0,1 0,0 0,-1 0,1 0,0 0,-1 0,1 0,0 0,-1 0,1 0,0-1,-1 1,1 0,0 0,0 0,-1-1,1 1,0 0,0 0,-1-1,1 1,0 0,0 0,0-1,-1 1,1 0,0-1,0 1,0 0,0 0,0-1,0 1,0 0,0-1,0 1,0-1,-27 23,13-7,0 0,1 0,1 1,1 1,0 0,1 1,1 0,1 0,-1 3,8-18,1 1,-1-1,0 1,1 0,0-1,0 1,0 0,0-1,1 1,-1 0,1-1,0 1,0-1,0 1,1-1,-1 1,1-1,0 0,-1 0,2 0,-1 0,0 0,1 0,-1-1,1 1,0-1,-1 1,1-1,1 0,-1 0,0-1,0 1,1-1,0 1,4 1,0 0,0 0,1-1,-1-1,1 1,0-1,-1 0,1-1,0 0,-1-1,1 0,-1 0,1 0,3-2,-2-1,0 1,0-2,-1 1,1-1,-1-1,0 0,-1 0,1 0,-1-1,0-1,-1 1,0-1,0-1,0 1,-1-1,-1 0,1 0,-2-1,1 0,-1 0,-1 0,0 0,0 0,-1-1,0 1,-1-1,0-4,0-8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1,'-2'8,"0"1,-1-1,0 0,0 0,0 0,-1 0,-1-1,1 1,-1-1,0 0,-1 0,0-1,0 0,0 0,-1 0,0-1,0 0,0 0,0 0,-1-1,-2 0,-20 17,28-21,1 1,0-1,0 0,0 1,0-1,0 1,0-1,-1 1,1-1,0 1,0 0,1-1,-1 1,0 0,0 0,0 0,0 0,1 0,-1 0,0 0,1 0,-1 0,1 0,-1 0,1 0,0 0,-1 1,1-1,0 0,0 0,0 0,0 1,0-1,0 0,0 0,0 0,0 1,1-1,-1 0,0 0,1 0,-1 0,1 0,-1 0,1 0,0 0,-1 0,1 0,0 0,0 0,0 0,-1 0,1 0,0-1,0 1,0 0,0-1,1 1,-1-1,0 1,0-1,0 0,0 1,0-1,1 0,-1 0,1 0,196 34,-196-35,-1 1,0 0,1 0,-1 0,0 0,1 0,-1 1,0-1,1 0,-1 1,0-1,0 1,1-1,-1 1,0-1,0 1,0 0,0 0,0-1,0 1,0 0,0 0,0 0,0 0,0 0,-1 0,1 1,0-1,-1 0,1 0,-1 0,1 1,-1-1,0 0,1 1,-1-1,0 0,0 1,0-1,0 0,0 1,0-1,0 0,-1 1,1-1,0 0,-1 0,1 1,-1-1,1 0,-1 0,0 0,1 0,-1 0,0 1,0-1,0-1,0 1,0 0,0 0,0 0,0 0,0-1,0 1,-2 0,-65 35,44-27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1 509,'0'0</inkml:trace>
  <inkml:trace contextRef="#ctx0" brushRef="#br0" timeOffset="218.065">1 509,'0'-5,"0"3,0 2</inkml:trace>
  <inkml:trace contextRef="#ctx0" brushRef="#br0" timeOffset="470.463">30 85,'0'0</inkml:trace>
  <inkml:trace contextRef="#ctx0" brushRef="#br0" timeOffset="1036.714">424 1,'-4'43,"-3"34,1 13,1-4,2-12,1-14,1-12,0-9,6-7,1-4,1-6</inkml:trace>
  <inkml:trace contextRef="#ctx0" brushRef="#br0" timeOffset="5054.049">199 368,'4'-5,"0"1,1 0,-1 0,1 0,0 0,0 1,0 0,0 0,0 0,1 1,-1-1,1 1,0 1,0-1,0 1,0 0,0 0,0 1,0 0,0 0,0 0,0 1,0 0,0 0,-1 0,1 1,0 0,3 1,25 2,-20-4,10 3,1-2,-1-1,1-1,-1-1,1-1,10-2,21-25,-42 19</inkml:trace>
  <inkml:trace contextRef="#ctx0" brushRef="#br0" timeOffset="5670.847">820 226,'-9'18,"0"-3,1 0,0 0,2 1,0 0,0 0,1 0,1 1,1-1,1 1,0 0,1 6,1-20,1 1,-1-1,1 0,0 0,0 1,0-1,0 0,1 0,-1 0,1 0,0-1,0 1,0 0,0-1,0 1,1-1,-1 0,1 0,-1 0,1 0,0 0,0 0,0-1,0 0,0 1,0-1,0 0,0 0,1-1,-1 1,0-1,0 0,1 1,-1-1,0-1,1 1,-1 0,0-1,1 0,-1 0,0 0,0 0,0 0,0-1,0 1,0-1,0 0,-1 0,1 0,1-1,18-13,-1 0,-1 0,0-2,-2-1,17-20,-23 22,43-36,-54 55,1-1,0 0,0 1,-1-1,1 1,-1-1,1 1,-1 0,0-1,1 1,-1 0,0 0,0 0,0 0,-1 0,1 0,0 0,-1 0,1 1,-1-1,0 0,0 0,0 0,0 0,0 1,0-1,-1 0,1 0,-1 1,1 0,-3 456,3-431,-1 0,-1 0,-2 0,-1 0,-5 15,8-33,-1-1,0 0,-1 0,0-1,0 1,-1-1,0 0,-1 0,1 0,-1-1,-1 0,0 0,0 0,0-1,-1 0,1-1,-1 1,-2-1,7-3,-1-1,0 1,-1-1,1 0,0 0,0-1,0 1,0-1,-1 0,1 0,0-1,0 1,0-1,-1 0,1 0,0 0,0 0,0-1,0 1,1-1,-1 0,0-1,1 1,-1 0,1-1,0 0,0 0,0 0,0 0,1 0,-3-4,-1 0,1-1,0 0,0 0,0 0,1-1,0 0,1 0,0 0,0 0,1 0,0 0,1-1,0-6,2 4,0 0,1 0,0 0,1 1,1-1,-1 1,2 0,0 0,0 0,1 1,0-1,1 2,0-1,1 1,0 0,0 0,7-4,7-7,1 2,0 1,2 1,0 1,1 1,18-7,132-28,-143 40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2.3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533 339,'27'-12,"-27"12,-1 1,1-1,0 0,-1 0,1 0,0 0,-1 0,1 0,0 0,-1-1,1 1,0 0,-1 0,1 0,0 0,-1 0,1 0,0-1,-1 1,1 0,0 0,0 0,-1-1,1 1,0 0,0 0,-1-1,1 1,0 0,0-1,0 1,0 0,-1-1,1 1,0 0,0-1,0 1,0 0,0-1,0 1,0 0,0-1,0 1,0 0,0-1,0 1,0 0,0-1,0 1,1 0,-1-1,0 1,0 0,0-1,0 1,1 0,-1 0,0-1,0 1,1 0,-1-1,-33-1,0 2,1 0,-1 3,0 0,1 2,0 2,0 0,0 3,1 0,1 2,-1 2,27-13,0 0,0 0,0 0,0 1,0-1,1 1,-1-1,0 1,1 0,-1 0,1 1,-1-1,1 1,0 0,0 0,0 0,1 0,-1 0,0 2,4-4,0 1,0 0,0-1,0 1,0 0,0-1,1 0,-1 1,1-1,-1 0,1 0,-1 0,1 1,0-2,-1 1,1 0,0 0,0-1,0 1,0-1,-1 1,1-1,0 0,0 1,0-1,0 0,0-1,1 1,-2 0,294 7,-294-8,0 1,0 0,0 0,0-1,1 1,-1 0,0 0,0 0,0 0,0 0,0 0,0 1,0-1,0 0,1 0,-1 1,0-1,0 1,0-1,0 1,-1-1,1 1,0 0,0-1,0 1,0 0,-1 0,1 0,0 0,-1 0,1-1,0 1,-1 0,1 0,-1 0,0 0,1 1,-1-1,0 0,0 0,0 0,1 0,-1 0,0 0,0 0,-1 0,1 1,0-1,0 0,0 0,-1 0,1 0,-1 0,1 0,-1 0,1 0,-1 0,1 0,-1 0,0-1,0 1,-154 70,116-54,-187 100,223-116,0 0,1 0,-1 1,0-1,0 1,1 0,-1-1,1 1,-1 0,1 1,0-1,0 0,0 1,0-1,0 1,1-1,-1 1,1 0,0 0,0 0,0 0,0 0,0 0,0 0,1 0,-1 0,1 0,0 0,0 0,0 0,1 0,-1 1,1-1,0 0,-1 0,1 0,1 0,-1-1,0 1,1 0,-1 0,1-1,0 1,0-1,0 0,0 1,1-1,11 7,2-1,-1 0,1-2,0 0,1 0,-1-2,1 0,0-1,0 0,16-1,1 3,-33-5,22 6,1-2,1-1,-1-1,0-1,1 0,-1-2,1-1,-1-2,0 0,0-1,-1-1,1-2,15-25,-28 14</inkml:trace>
  <inkml:trace contextRef="#ctx0" brushRef="#br0" timeOffset="249.067">561 0,'-15'43,"-13"44,-3 20,4 2,2-2,5-11,1-12,4-10,5-9,3-5,4-4,1-1,2-5,1-7,0-6,0-8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3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160 360,'52'11,"0"-2,1-3,-1-1,1-3,0-3,0-1,28-7,-70 8,-1-1,0 0,1 0,-1-2,0 1,0-1,-1 0,1-1,-1 0,0-1,0 0,-1 0,0 0,0-2,0 1,-1-1,0 0,0 0,-1 0,0-1,-1 0,0-1,0 1,-1-1,0 0,-1 0,0 0,-1 0,0 0,1-9,-3 12,0 0,-1 1,0-1,0 0,0 0,-1 1,0-1,0 1,0 0,-1-1,0 1,-1 0,1 1,-1-1,0 0,0 1,-1 0,1 0,-1 1,-1-1,1 1,0 0,-1 0,0 1,0-1,0 1,0 1,-1-1,1 1,-1 0,1 1,-1-1,0 1,1 1,-1-1,0 1,0 0,1 1,-1 0,0 0,0 0,1 1,-1 0,1 0,-1 0,-8 6,1 0,0 1,0 0,0 1,2 0,-1 1,1 0,1 2,0-1,0 1,2 0,-1 1,2 0,-5 11,-8 18,3 1,1 0,2 1,-4 26,-53 293,68-345,-2-1,0 0,-1 0,-1-1,-1 0,0-1,-1 0,-1 0,-1-1,0 0,-1-1,0 0,-1-1,0-1,-1 0,-1-1,-3 1,10-6,8-4,-1 0,0 0,1-1,-1 1,0-1,0 1,0-1,0 0,0 1,0-1,0 0,0-1,-1 1,1 0,0-1,-1 1,1-1,0 0,-1 1,1-1,-1 0,1 0,0-1,-1 1,1-1,-2 0,3-1,1-1,0 1,-1-1,1 1,0-1,1 1,-1-1,0 1,1-1,-1 1,1 0,0-1,0 1,0-1,0 1,0 0,0 0,1 0,-1 0,1 0,-1 0,2-1,-1 0,15-21</inkml:trace>
  <inkml:trace contextRef="#ctx0" brushRef="#br0" timeOffset="586.623">1261 473,'48'5,"30"-4,12-1,-1-6,-9-2,-15 0,-8 2,-9-3,-8 1,-6 0,-4 3,-3-4,0 1,-6 1</inkml:trace>
  <inkml:trace contextRef="#ctx0" brushRef="#br0" timeOffset="1235.196">1261 755,'43'-5,"43"-6,17-2,5 2,-7-2,-10 1,-11-2,-10 1,-12 3,-11 3,-13 3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5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0 709,'50'-42,"-2"-3,-1-1,-3-2,-2-3,-3-1,33-56,-63 92,0 0,0 0,0 0,1 1,1 0,1 1,0 1,1-1,0 2,1 0,5-3,-18 14,0 0,0 0,0 0,1 1,-1-1,0 0,0 1,1-1,-1 1,0-1,1 1,-1 0,0-1,1 1,-1 0,0 0,1 0,-1 0,1 0,-1 1,0-1,1 0,-1 0,0 1,1-1,-1 1,0 0,1-1,-1 1,0 0,0-1,0 1,0 0,0 0,0 0,0 0,0 0,0 0,0 1,-1-1,1 0,0 0,-1 0,1 1,-1-1,1 0,-1 1,0-1,1 0,-1 2,5 77,-5-72,-2 33,0-30,1 0,0 1,1 0,0-1,1 1,0-1,1 1,0-1,1 0,0 0,0 0,1 0,1 0,-3-8,0 0,0-1,0 0,0 1,1-1,-1 0,1 0,-1 0,1 0,-1-1,1 1,0-1,0 1,0-1,0 0,0 0,0-1,0 1,0 0,1-1,-1 0,0 0,0 0,0 0,0 0,1-1,-1 1,0-1,0 0,0 0,0 0,0 0,0-1,-1 1,1-1,0 0,0 0,95-80,123-189,-152 167,-57 92,-9 19,-11 29,6-27,-5 30,2 0,1 1,2 0,2 0,4 25,-4-56,2 0,-1-1,1 1,0-1,1 1,-1-1,2 0,-1 0,1 0,1-1,-1 1,1-1,5 5,4 1</inkml:trace>
  <inkml:trace contextRef="#ctx0" brushRef="#br0" timeOffset="985.023">1496 286,'-7'-1,"0"1,0 0,0 1,0-1,0 1,0 1,0-1,0 1,0 1,1-1,-1 1,1 0,0 1,0-1,0 1,0 0,1 1,-1 0,6-3,0 1,0-1,0 1,0-1,1 1,-1-1,1 1,-1-1,1 0,0 1,0-1,0 0,0 1,1-1,-1 0,0 0,1 0,0 0,-1 0,1-1,0 1,0 0,0-1,0 0,0 1,0-1,1 0,-1 0,0 0,1 0,-1 0,0-1,1 1,-1-1,2 1,3 2,-1 0,53 32,-58-34,1 0,-1 0,0 0,0 0,1 0,-1 1,0-1,0 0,0 0,-1 1,1-1,0 0,0 1,-1-1,1 1,-1-1,1 1,-1 0,0-1,1 1,-1-1,0 1,0-1,0 1,0 0,-1-1,1 1,0-1,-1 1,1-1,-1 1,1-1,-1 1,0-1,0 1,1-1,-1 0,0 1,0-1,-4 2,1 0,-1 0,1 0,-1-1,0 1,0-1,0-1,0 1,0-1,-1 1,1-2,0 1,-1 0,1-1,-1 0,0-1,5 1,-25 1</inkml:trace>
  <inkml:trace contextRef="#ctx0" brushRef="#br0" timeOffset="1348.854">170 794,'739'-40,"-601"29,421-24,-304 35,-211 1</inkml:trace>
  <inkml:trace contextRef="#ctx0" brushRef="#br0" timeOffset="9188.862">395 963,'-30'99,"-6"18,35-115,0-1,0 1,1-1,-1 1,1 0,-1-1,1 1,0 0,0 0,0-1,0 1,0 0,0 0,0-1,1 1,-1 0,0-1,1 1,0 0,-1-1,1 1,0-1,0 1,0-1,0 1,0-1,0 1,0-1,0 0,1 0,-1 0,0 0,1 0,-1 0,1 0,-1 0,1 0,-1-1,1 1,0-1,1 1,72-7,-3-28,-54 21</inkml:trace>
  <inkml:trace contextRef="#ctx0" brushRef="#br0" timeOffset="9448.741">593 992,'-9'33,"-9"22,-1 5,3-3,4-5,4-8,4-6,2-5,1-3,2-6</inkml:trace>
  <inkml:trace contextRef="#ctx0" brushRef="#br0" timeOffset="9903.507">198 1584,'19'0,"30"0,13-5,-1-1,-5 0,-8-4,-7 0,-5 2,-5 2,-2 2,-7-3,-1-1,-1 2,2 2,2 1,-3-4,-1 0,-3 1</inkml:trace>
  <inkml:trace contextRef="#ctx0" brushRef="#br0" timeOffset="10445.566">367 1697,'231'-21,"-147"34,-82-12,-1 0,1-1,-1 1,1 0,-1 0,0 0,1 0,-1 0,0 0,1 0,-1 0,0 0,0 1,0-1,0 0,0 1,0-1,-1 1,1-1,0 1,-1-1,1 1,-1 0,0-1,1 1,-1 0,0-1,0 1,0 0,0-1,0 1,-1 0,1-1,0 1,-1 0,1-1,-1 1,0-1,1 1,-1-1,0 1,0-1,0 0,0 1,0-1,0 0,-1 1,-22 24,21-24,0 0,0 1,0 0,0-1,0 1,1 0,0 0,-1 1,1-1,0 0,1 1,-1 0,0-1,1 1,0 0,0-1,0 2,3-3,0 1,0-1,0 1,0-1,0 0,0 0,1 0,-1 0,1 0,-1-1,1 1,0-1,0 1,0-1,0 0,0 0,0-1,0 1,0 0,0-1,0 0,0 0,0 0,0 0,0 0,0-1,3 0,9 2,-8-1,0 0,-1 1,1-1,0 2,0-1,0 1,-1 0,1 0,-1 1,0 0,0 0,0 1,0-1,0 1,3 3,-9-4,1 0,-1-1,0 1,-1-1,1 1,0-1,-1 1,1-1,-1 1,0-1,0 1,0-1,0 0,0 1,0-1,-1 0,1 0,-1 0,1 0,-1 0,0 0,0-1,0 1,0 0,0-1,0 0,-1 1,1-1,0 0,-1 0,1 0,0-1,-1 1,1 0,-2-1,-3 4,-3 1,1 0,-1-1,0 0,0-1,0 0,-1-1,1 0,-1 0,1-1,-1-1,1 0,-1 0,0-1,1 0,-1-1,1 0,0 0,-4-3,-11-17,23 12</inkml:trace>
  <inkml:trace contextRef="#ctx0" brushRef="#br0" timeOffset="10782.035">1158 1359,'0'9,"-5"14,-2 6,1 4,1 1,2 0,0-2,-3-1,0-1,0-1,1 0,2-6</inkml:trace>
  <inkml:trace contextRef="#ctx0" brushRef="#br0" timeOffset="11033.004">1383 1330,'-15'38,"-4"23,1 5,4-3,3-8,5-13</inkml:trace>
  <inkml:trace contextRef="#ctx0" brushRef="#br0" timeOffset="11433.498">904 1443,'37'-28,"2"1,1 3,1 1,1 1,14-2,-52 21,-1 2,1-1,1 0,-1 1,0 0,0 0,0 0,1 0,-1 1,0 0,1 0,-1 0,0 0,1 1,-1-1,0 1,0 0,1 1,-1-1,0 1,0-1,0 1,-1 1,1-1,0 0,2 4,21 27,-24-27,0-1,0 0,1 0,0 0,0 0,0-1,1 1,-1-1,1 0,0-1,0 1,1-1,-1 0,1 0,-1-1,1 1,0-1,0-1,0 1,0-1,4 0,1-2,1 0,0-1,-1-1,1 0,-1-1,0 0,0 0,-1-1,1-1,-1 0,0 0,-1-1,1 0,5-7,3-1</inkml:trace>
  <inkml:trace contextRef="#ctx0" brushRef="#br0" timeOffset="11969.6">1778 1217,'0'43,"0"29,0 7,0-5,0-11,5-11,1-9,0-8,-1-4,-1-4,-2-5</inkml:trace>
  <inkml:trace contextRef="#ctx0" brushRef="#br0" timeOffset="12420.718">1694 1273,'41'-23,"1"1,1 1,1 3,0 2,45-11,3 15,-89 12,-1 1,1-1,0 0,-1 1,1-1,-1 1,1 0,-1 0,1 0,-1 0,1 0,-1 1,0-1,0 1,0-1,0 1,0 0,0 0,0 0,0 0,-1 0,1 0,-1 0,1 1,-1-1,0 1,0-1,0 1,0-1,-1 1,1-1,0 2,-1 2,0-1,0 1,0-1,0 1,-1-1,0 1,0-1,0 0,-1 1,1-1,-1 0,-1 0,1 0,-1 0,0 0,0-1,0 1,-1-1,1 0,-1 0,0 0,0-1,-2 2,-112 68,114-71,-38 15,-37 25,78-37,1-1,-1 0,1 0,0 0,0 1,0-1,1 0,0 0,0 0,0 0,0 0,0 0,1 0,0 0,0 0,0 0,0-1,0 1,1-1,0 0,-1 0,1 0,1 0,-1 0,0 0,1-1,-1 0,4 2,-4-1,182 139,-155-123,-19-18</inkml:trace>
  <inkml:trace contextRef="#ctx0" brushRef="#br0" timeOffset="28955.096">2145 935,'1'-2,"0"1,0-1,1 1,-1-1,0 0,0 1,1 0,-1-1,1 1,-1 0,1 0,0 0,-1 0,1 0,0 0,0 0,0 0,0 1,-1-1,1 1,0 0,0-1,0 1,0 0,0 0,2 0,5-1,28-10,-31 8,0 0,0 1,0 0,1 0,-1 1,1 0,-1 0,1 0,-1 1,1-1,-1 2,1-1,0 1,-1 0,1 0,-1 1,0 0,1 0,-1 1,-4-2,-1 1,1 0,-1 0,0 0,1 0,-1 0,0 0,0 1,0-1,0 0,-1 0,1 1,-1-1,1 1,-1-1,0 0,0 1,0-1,0 1,0-1,-1 0,1 1,-1-1,1 0,-1 1,0-1,0 0,0 0,0 0,0 0,-1 0,1 0,-1 0,1 0,-1 0,0 0,1-1,-1 1,-2 0,-18 44,23-43,0 0,1 0,-1 0,1 0,0 0,-1-1,2 1,-1 0,0-1,0 0,1 1,-1-1,1 0,0 0,0-1,-1 1,1 0,0-1,0 0,1 0,-1 0,0 0,0 0,1 0,-1-1,0 0,0 0,1 0,-1 0,2 0,4 1,-7-1,0 0,0-1,0 1,1 0,-1 0,0 0,0 0,0 1,0-1,0 1,0-1,0 1,0 0,0-1,0 1,0 0,0 0,-1 1,1-1,0 0,-1 0,1 1,-1-1,1 1,-1 0,0-1,0 1,1 0,-1 0,0 0,-1-1,1 1,0 0,-1 0,1 0,-1 1,1-1,-1 0,0 0,0 0,0 0,0 0,0 0,0 0,-1 0,1 0,-1 0,1 0,-1 0,0 0,0 1,-7 3,0 0,0-1,0 0,-1 0,0-1,0 0,0-1,0 1,-1-2,1 1,-1-2,0 1,0-1,-9 0,6-2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30,'24'0,"17"0,7 0,0 0,-4 0,-4 0,-4-5,-3-1,-3 0,-2 1,0 2,-1 0,1 2,-1 1,-4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3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0,'38'5,"28"-3,6-3,-3 0,-9 0,-10-1,-9 1,-11 1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1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296 166,'-173'349,"139"-272,26-61,-54 86,63-103,-1 1,0-1,0 1,0-1,0 1,0-1,0 1,1 0,-1-1,0 1,0-1,0 1,-1-1,1 1,0-1,0 1,0-1,0 1,0-1,-1 1,1-1,0 1,0-1,-1 1,1 0,0-1,0 1,-1-1,1 1,-1 0,1 0,0-1,-1 1,1 0,-1-1,1 1,0 0,-1 0,1 0,-1 0,1-1,-1 1,1 0,-1 0,1 0,-1 0,1 0,-1 0,1 0,-1 0,1 0,-1 1,1-1,-1 0,1 0,-1 0,1 0,-1 1,1-1,0 0,-1 1,1-1,-1 0,1 1,10-45,9 2,2 0,1 2,3 1,22-28,-11 15,97-149,-127 191,1 1,0 1,0-1,0 1,1 1,0-1,1 1,-1 1,1-1,6-1,-14 7,0 1,0 0,0-1,-1 1,1 0,0 0,0 0,0 0,0-1,0 2,0-1,0 0,0 0,0 0,0 0,0 0,0 1,0-1,0 1,0-1,0 0,-1 1,1-1,0 1,0 0,0-1,-1 1,1 0,0-1,-1 1,1 0,-1 0,1 0,-1-1,1 1,-1 0,1 0,-1 0,0 0,0 0,1 0,-1 0,0 0,0 0,0 0,4 49,-4-45,-4 315,4-318,0-1,0 1,0 0,0-1,0 1,0 0,1-1,-1 1,1 0,-1-1,1 1,-1-1,1 1,0-1,0 1,0-1,0 0,0 1,0-1,0 0,0 0,1 1,-1-1,0 0,1 0,-1-1,1 1,-1 0,1 0,-1-1,1 1,-1-1,1 1,0-1,-1 0,1 0,0 1,-1-1,1 0,0-1,-1 1,1 0,0 0,-1-1,1 1,0-1,-1 1,1-1,-1 0,1 0,-1 1,1-1,-1 0,0 0,1-1,-1 1,0 0,0 0,0-1,0 1,14-13,-1 0,0-1,-2-1,1 0,-2-1,0 0,2-7,14-20,-17 28,31-49,3 1,3 2,35-34,-82 95,0 0,1 0,-1-1,1 1,-1 0,1 0,-1 0,1 0,0 0,0-1,-1 1,1 1,0-1,0 0,0 0,0 0,0 0,0 1,0-1,0 0,1 1,-1-1,0 1,0-1,0 1,1 0,-1-1,0 1,0 0,1 0,-1 0,0 0,1 0,-1 0,0 0,0 1,1-1,-1 0,0 1,0-1,1 1,-1-1,0 1,0 0,0-1,0 1,0 0,0 0,0 0,0 0,0 0,0 0,-1 0,1 0,0 0,-1 0,1 0,-1 0,1 1,-21 121,-20 100,43-56,12-127,-2-28</inkml:trace>
  <inkml:trace contextRef="#ctx0" brushRef="#br0" timeOffset="412.824">1368 392,'-20'8,"3"-2,0 0,0 2,1 0,0 1,0 0,1 1,-11 10,25-19,0-1,0 1,1-1,-1 1,0 0,1 0,-1-1,0 1,1 0,-1 0,1 0,-1-1,1 1,-1 0,1 0,0 0,0 0,-1 0,1 0,0 0,0 0,0 0,0 0,0 0,0 0,0 0,0 0,1 0,-1 0,0 0,1 0,-1-1,0 1,1 0,-1 0,1 0,-1 0,1-1,0 1,-1 0,1 0,0-1,-1 1,1-1,0 1,0 0,0-1,49 20,-37-16,-10-4,0 0,0 0,0 1,0-1,0 1,0 0,0-1,0 1,-1 0,1 1,0-1,-1 0,1 1,-1 0,1-1,-1 1,0 0,0 0,0 0,0 1,0-1,0 0,0 1,-1-1,1 1,-1 0,0-1,0 1,0 0,0 0,0 0,-1 0,1 0,-1 0,0-1,0 1,0 0,0 0,0 0,-1 0,0 0,1 0,-1 0,0 0,0-1,0 1,-1 0,-3 3,0-1,0 1,0-1,-1-1,0 1,0-1,0 0,-1 0,1-1,-1 0,0 0,0 0,0-1,0 0,0 0,-1-1,1 0,-1 0,1-1,0 0,-1 0,-4-2,-8-3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19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0 226,'143'-11,"-60"1,1 3,-1 5,25 3,-41 0,7-12,-63 5</inkml:trace>
  <inkml:trace contextRef="#ctx0" brushRef="#br0" timeOffset="254.47">141 424,'48'5,"40"-3,10-3,-8 0,-13 0,-16 0,-13 0,-10 0,-6 0,-10-4,-2-1,-6 0</inkml:trace>
  <inkml:trace contextRef="#ctx0" brushRef="#br0" timeOffset="634.481">508 1,'176'56,"-67"-27,-93-24,-9-4,-1-1,1 1,0 1,-1-1,1 1,-1 0,0 0,0 1,0 0,0 0,0 0,0 1,-1 0,1 0,-1 0,0 1,-1 0,1 0,-1 0,0 0,0 1,-1 0,1-1,-1 1,-1 0,1 1,-1-1,0 0,0 1,-1-1,1 5,-5 1,-1-1,0 0,0 0,-1 0,-1-1,0 1,0-1,-1-1,0 1,-1-1,0 0,0-1,-8 6,-10 13,-189 163,165-150,3 3,36-29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4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85 143,'-13'89,"9"-77,2 0,-1 0,1 0,1 0,0 0,1 0,0 0,1 0,2 9,-2-19,0 1,1 0,-1-1,1 1,-1-1,1 1,0-1,0 0,0 1,0-1,1 0,-1-1,0 1,1 0,0-1,-1 1,1-1,0 0,-1 0,1 0,0 0,0 0,0-1,0 1,0-1,0 0,0 0,2 0,86-9,3-37,-81 32</inkml:trace>
  <inkml:trace contextRef="#ctx0" brushRef="#br0" timeOffset="256.712">423 143,'-24'38,"-7"23,0 5,2-8,5-9,7-9,7-6,4-3,4-3,2-2,1-4</inkml:trace>
  <inkml:trace contextRef="#ctx0" brushRef="#br0" timeOffset="785.798">1 707,'15'-3,"39"-6,1 1,0 3,47 2,-100 3,-1 0,1-1,-1 1,1 0,0 0,-1 0,1 0,0 0,-1 0,1 0,-1 0,1 1,0-1,-1 1,1-1,-1 1,1 0,-1-1,1 1,-1 0,0 0,0 0,1 0,-1 0,0 0,0 1,0-1,0 0,0 1,0-1,0 0,0 1,-1-1,1 1,-1-1,1 1,-1 0,1-1,-1 1,0-1,0 1,0 0,0-1,0 1,0 0,0-1,-1 1,1-1,0 1,-1 0,0-1,1 1,-1-1,0 1,0-1,1 0,-2 1,-24 20,23-21,0 1,1-1,-1 0,0 1,1 0,0 0,-1-1,1 2,0-1,0 0,0 0,0 1,1-1,-1 0,0 1,1 0,0-1,0 1,0 0,0 0,0 0,0 0,1 0,-1 0,1 1,51 32,-18-18,-31-17,-1 0,1 0,-1 0,1 0,-1 0,0 1,0-1,0 0,1 1,-1-1,-1 1,1-1,0 1,0 0,-1-1,1 1,0 0,-1-1,0 1,1 0,-1 0,0-1,0 1,0 0,0 0,0-1,-1 1,1 0,0 0,-1-1,1 1,-1 0,0-1,0 1,1 0,-1-1,0 1,0-1,0 0,-1 1,1-1,0 0,0 0,-2 1,-69 43,67-42,-2 1,0 0,-1-1,1 0,-1 0,0-1,1 0,-1 0,0-1,0 0,0-1,-1 1,1-2,0 1,-1-1,-9-5</inkml:trace>
  <inkml:trace contextRef="#ctx0" brushRef="#br0" timeOffset="1157.429">678 482,'0'19,"0"11,0 6,0 1,-5-6,-1-3,0-2,1 0,-4-5,1-1,1-4</inkml:trace>
  <inkml:trace contextRef="#ctx0" brushRef="#br0" timeOffset="1404.94">960 453,'-14'34,"-6"20,-3 6,2-2,5-6,9-13,7-12</inkml:trace>
  <inkml:trace contextRef="#ctx0" brushRef="#br0" timeOffset="1787.887">593 510,'24'-15,"13"-9,4 0,1 3,-2 5,-4 6,-2 5,-8 7,-7 9,-3 2,1 4,2-1,3-4,2-2,2-5,2-2,-5-7,-5-2</inkml:trace>
  <inkml:trace contextRef="#ctx0" brushRef="#br0" timeOffset="2038.776">1299 228,'0'43,"0"24,0 5,0-4,0-5,0-8,0-8,0-8,0-6,0-3,0-2,0-6</inkml:trace>
  <inkml:trace contextRef="#ctx0" brushRef="#br0" timeOffset="2650.637">1270 312,'128'-96,"-123"93,1 0,0 0,-1 1,1 0,0 0,0 0,0 1,1 0,-1 0,0 1,0-1,0 1,1 1,-1-1,0 1,0 0,0 1,0-1,0 1,0 0,0 1,0 0,-1-1,3 3,-5-2,0-1,0 1,0 0,0-1,-1 1,1 1,-1-1,1 0,-1 1,-1-1,1 1,0-1,-1 1,1 0,-1 0,0 0,-1 0,1 0,-1 0,1 0,-1 0,-1 0,1 0,0 0,-1 0,0-1,0 1,0 2,-2 3,0 1,-1-1,0 0,0 0,-1-1,0 1,-1-1,0 0,0-1,-1 1,1-1,-97 64,101-69,0 1,1-1,-1 0,0 0,1 1,0-1,-1 1,1-1,0 1,0 0,1-1,-1 1,1 0,-1 0,1-1,0 1,0 0,0 0,0 0,0-1,1 1,-1 0,1 0,0-1,0 1,0 0,0-1,0 1,1-1,-1 0,1 1,-1-1,1 0,0 0,0 0,0 0,0 0,0 0,0-1,2 2,9 14,-1 3,2-1,0-1,1 0,1-1,0 0,12 7,-9-11</inkml:trace>
  <inkml:trace contextRef="#ctx0" brushRef="#br0" timeOffset="3201.906">1778 2,'15'0,"-4"-1,-1 1,1 0,-1 1,1 0,-1 0,1 1,-1 1,0 0,7 3,-16-6,1 1,-1-1,0 0,0 1,0 0,1-1,-1 1,0-1,0 1,0 0,0 0,0 0,0 0,-1 0,1 0,0 0,0 0,-1 0,1 0,0 0,-1 0,1 0,-1 1,0-1,1 0,-1 0,0 0,0 1,0-1,0 0,0 1,0-1,0 0,0 0,0 1,-1-1,1 0,0 0,-1 0,1 1,-1-1,0 1,-41 43,19-22,22-21,0 0,1 0,-1 1,1-1,0 0,0 0,0 0,0 0,0 1,0-1,0 0,1 0,-1 0,1 0,0 1,0-1,-1 0,1 0,1-1,-1 1,0 0,0 0,1 0,-1-1,1 1,-1-1,1 1,0-1,-1 0,1 1,0-1,0 0,0 0,0 0,0-1,1 1,19 17,-19-14,0 0,0-1,0 1,0 0,-1 0,0 1,0-1,0 0,0 1,-1-1,1 1,-1 0,0-1,-1 1,1 0,-1 0,0-1,0 1,0 0,-1 0,0-1,0 1,0 0,0-1,-1 1,0-1,0 1,0-1,0 0,-1 0,0 0,1 0,-1 0,-1-1,1 1,0-1,-1 0,0 0,0 0,0-1,0 1,-1 0,-17 8,1-1</inkml:trace>
  <inkml:trace contextRef="#ctx0" brushRef="#br0" timeOffset="3802.808">2004 595,'21'6,"-1"-1,1 0,0-2,1-1,-1 0,0-1,1-2,-1 0,0-1,1-1,-1-1,-1-1,21-8,72-58,-108 67,-1 0,0 0,0 0,-1 0,1-1,-1 1,0-1,0 0,-1 0,1 0,-1 0,0-1,0 1,-1-1,0 1,0-1,0 1,-1-1,1 0,-1 1,-1-1,1-3,-2 4,-1-1,1 1,-1 0,1 0,-1 0,-1 0,1 1,-1-1,0 1,0 0,0 0,0 0,-1 1,0 0,1-1,-1 1,0 1,-1-1,1 1,0 0,-1 0,1 1,-1 0,0 0,1 0,-1 0,0 1,1 0,-1 0,0 1,0-1,1 1,-1 0,1 1,-1 0,1-1,-1 2,1-1,0 1,0-1,0 2,0-1,1 0,-1 1,1 0,0 0,0 0,0 0,1 1,0 0,-1-1,1 3,-9 31,2 1,2 0,2 1,1 0,2 0,2 0,1 0,5 25,-3 37,-1-83,-1-1,-1 0,-1 1,-1-1,0 0,-1 0,-1 0,-1-1,-1 0,0 0,-1 0,-1-1,0 0,-5 4,7-12,0 0,-1 0,0-1,0-1,-1 1,1-1,-2 0,1-1,0 0,-1-1,0 0,-5 1,-9 2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30,'15'0,"9"0,5 0,3 0,6 0,0 0,-1-5,-1-1,1 0,1 1,-3 1,-1 2,-2 1,-2 0,-1 1,-1 0,0 1,-5-1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87,'39'-4,"31"-8,14 0,2 1,-9-2,-7 1,-12 2,-10 4,-9 2,-6 2,-4 2,-2 0,-1 0,0 1,-4-1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1,'61'31,"1"-3,1-3,1-2,2-3,0-3,5-2,-40-8,-28-7,0 0,0 0,1 1,-1-1,0 1,0 0,0 0,0 0,0 0,0 0,0 1,0-1,0 1,-1 0,1 0,-1 0,1 0,-1 0,0 1,1-1,-1 1,-1-1,1 1,0 0,-1 0,1 0,-1-1,0 2,0-1,0 0,0 0,0 0,-1 0,0 0,1 1,-1-1,-1 0,1 0,0 1,-1-1,1 0,-1 0,0 0,0 0,0 0,-1 0,1 0,-1 0,1 0,-3 2,-9 9,-2-1,0 0,0 0,-1-2,0 0,-1-1,-1 0,-52 34,60-37,-11 8,0 0,1 2,0 0,2 1,0 1,-11 15,15-12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0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94,'-14'112,"4"0,5 52,4-157,0 1,0-1,1 1,0-1,1 1,0-1,0 1,0-1,1 0,0 1,1-1,-1 0,1 0,1-1,-1 1,1-1,0 1,1-1,0-1,-1 1,2-1,-1 1,1-1,0-1,0 1,0-1,0 0,1-1,0 1,0-1,0-1,0 1,0-1,0 0,2 0,13-7,0 0,-1-1,0-1,0-1,-1-1,0 0,-1-2,0 0,0-2,-1 0,-1 0,0-2,-1 0,-1-1,6-8,3-1,0-1,-2-1,-2-1,0-1,-2 0,-1-2,-1 0,-2 0,-1-2,-2 1,0-2,-3 1,1-11,-9 41,1-1,0 1,0-1,0 1,-1-1,0 1,0-1,0 1,0-1,0 1,-1 0,0-1,1 1,-1-1,0 1,-1 0,1-1,-1 1,0-1,1 5,-1-1,1 0,-1 0,1 1,-1-1,1 1,-1 0,1-1,-1 1,1 0,0 0,-1 0,1 0,0 0,0 0,0 0,-1 0,1 0,1 1,-1-1,0 0,0 1,0-1,1 0,-1 1,1-1,-1 1,1-1,-1 1,1 0,-14 32,1 0,2 0,1 1,2 1,1-1,2 1,2 1,0 35,33 148,-10-153,-15-48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0,'0'19,"0"12,5 0,2-1,4-4,0-8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76,'43'-5,"29"-6,6-1,-4 1,-11 2,-10 3,-11 3,-6 1,-11-3,-3-1,-7 1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0,'-4'44,"-8"28,0 11,6-3,4-10,2-13,2-11,5-9,1-5,-1-4,4-6,-1-3,-2-3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1,'-10'38,"-12"32,-3 9,-2 1,4-9,6-6,0-11,4-8,4-8,3-6,3-2,2-3,1-1,0-4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1,'-45'24,"14"-9,0 2,1 2,1 0,0 2,2 1,-23 23,48-44,1 0,-1 0,0 0,1 0,-1 0,1 1,0-1,-1 0,1 1,0-1,0 1,0-1,0 1,0 0,0-1,0 1,1 0,-1 0,1 0,-1-1,1 1,0 0,-1 0,1 0,0 0,0 0,0 0,1-1,-1 1,0 0,1 0,-1 0,1 0,0-1,-1 1,1 0,0 0,0-1,0 1,0-1,1 1,-1-1,0 1,1-1,-1 0,1 0,-1 0,1 0,-1 0,1 0,0 0,0 0,1 0,14 4,0-1,0 0,1-1,-1-1,1-1,0-1,15-1,109 14,-139-12,-1-1,1 1,-1 0,1 0,-1 0,0 0,0 1,1-1,-1 0,0 1,0 0,0-1,0 1,-1 0,1 0,0 0,-1 0,1 0,-1 1,0-1,0 0,0 1,1 1,-2 10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0,'0'34,"0"10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75,'43'0,"38"-4,15-3,-4-3,-13-2,-15 3,-13 2,-6 3,-6 1,-10-3,-4-1,-8 1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6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38,'-30'19,"1"0,0 2,1 2,2 0,0 2,1 1,2 0,1 2,1 1,-14 25,33-50,-1 1,1-1,0 1,0 0,0 0,1 0,-1 0,1 0,0 0,1 0,0 1,-1-1,1 0,1 0,-1 0,1 1,0-1,0 0,1 0,-1 0,1 0,0-1,1 1,-1 0,1-1,0 0,0 1,0-1,0 0,1-1,0 1,0-1,3 3,9 4,0 0,1-1,0-1,1-1,-1 0,1-1,1-1,-1-1,1 0,0-2,8 1,-6-3,1-1,-1 0,0-1,0-2,0 0,0-1,-1-1,0-1,0-1,0 0,-1-2,-1 0,1-1,-2-1,0-1,0 0,4-6,-13 12,-1-1,0 0,0 0,-1 0,0-1,0 0,-1 0,0 0,-1-1,0 1,0-1,-1 0,0-1,-1 1,0 0,-1-1,0 1,-1-1,0 1,0-1,-1 1,-1-1,0 1,0 0,-1 0,0 0,-1 0,0 0,0 1,-1-1,0 1,-9-5,0 0,-1 0,-1 2,0-1,0 2,-1 1,-1 0,0 1,-15-9</inkml:trace>
  <inkml:trace contextRef="#ctx0" brushRef="#br0" timeOffset="250.779">1 208,'43'4,"48"8,23 0,6-1,-2-3,-3 3,-6-1,-7-3,-7-2,-5-1,-3-3,-3 5,-5 0,-2 0,0-1,-8-2,-6-1,-14-1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42.3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1,'-21'85,"12"254,11-209,-2 222,0-351,0 0,-1 0,1 0,0 0,0 0,0 0,0 0,-1 0,1 0,1 0,-1 0,0 0,0 0,0 0,0 0,1 0,-1 0,1 0,-1 0,0 0,1 0,0 0,-1-1,1 1,-1 0,1 0,0-1,0 1,-1 0,1-1,0 1,0 0,0-1,0 1,0-1,0 0,-1 1,1-1,0 0,0 0,0 1,0-1,0 0,0 0,1 0,-1 0,0 0,0 0,0-1,0 1,0 0,-1 0,1-1,0 1,0-1,0 1,0-1,524-149,-97 40,246-38,-409 108,-228 37,-31 3,0 1,-1-1,1 0,0-1,-1 1,1-1,-1 0,1 0,-1-1,1 0,-1 0,0 0,1-1,-1 1,-1-1,1 0,0-1,-1 1,0-1,1 0,1-3,-6 2,0 1,0-1,0 0,-1 1,1-1,-1 1,0-1,-1 1,1-1,-1 1,0 0,0-1,0 1,-1 0,1 0,-1 1,0-1,0 1,-1-1,1 1,0 0,-1 0,0 0,0 1,-3-3,-16-16,-18-42,34 42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2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141 395,'443'-28,"-182"1,-164 13,95-1,-170 19,-5 2</inkml:trace>
  <inkml:trace contextRef="#ctx0" brushRef="#br0" timeOffset="270.492">0 649,'126'1,"40"2,0-7,0-7,164-33,-150-3,-156 41</inkml:trace>
  <inkml:trace contextRef="#ctx0" brushRef="#br0" timeOffset="632.692">508 1,'183'90,"3"-8,23-1,-181-72,-15-6,0 1,-1 0,1 1,-1 0,0 1,-1 0,1 1,-1 0,-1 1,10 8,-17-10,-1 0,0 0,0 0,0 1,-1-1,0 0,0 1,0-1,-1 0,0 1,0-1,-1 1,0-1,0 0,0 1,-1-1,0 0,0 0,0 0,-1 0,0 0,0-1,-1 1,0-1,1 0,-2 0,1 0,-1-1,1 0,-1 1,0-1,-1-1,1 1,-1-1,0 0,-289 171,265-156,20-13,0 0,1 1,-1 0,1 0,1 1,-1 0,1 1,0 0,1 0,0 1,0 0,0 1,2 5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2497 105,'-43'90,"20"-39,2 0,2 1,2 1,3 0,2 2,3-1,-3 55,11-105,1 0,-1 0,1 1,0-1,0 0,1 0,-1 0,1 0,0 0,0 0,0 0,0 0,1 0,-1-1,1 1,0 0,1-1,-1 0,0 1,1-1,0 0,0 0,0 0,0-1,0 1,0-1,1 0,-1 0,1 0,0 0,3 1,12-2,0-2,0 0,0 0,0-2,0-1,0 0,-1-1,0-1,0-1,0 0,-1-2,0 0,-1 0,0-2,0 0,-1-1,-1 0,1-2,2 2,11-7,-1-1,0-1,-1-1,-2-2,0 0,-1-2,-2 0,-1-2,-1 0,-1-1,-2-1,0 0,-3-1,0-1,-2 0,-2-1,0 0,-3 0,2-16,-16-2,8 50,0 0,0 0,0 0,0 0,0 0,0 1,0-1,-1 0,1 0,0 0,-1 0,1 1,0-1,-1 0,1 0,-1 1,1-1,-1 0,0 1,1-1,-1 0,0 1,1-1,-1 1,0-1,0 1,0 0,1-1,-1 1,0 0,0-1,0 1,0 0,0 0,1 0,-1 0,0 0,0 0,0 0,0 0,0 0,0 0,0 1,1-1,-1 0,0 0,0 1,0-1,1 1,-1-1,0 1,0-1,1 1,-1 0,-11 12,0 1,1 0,1 1,1 0,0 0,1 1,0 0,1 1,-3 11,1 0,1 0,1 1,1 0,1 0,2 0,1 0,1 1,2-1,2 17,3-13,2 0,1-1,1 0,1 0,2-1,7 10,-10-23,1-3</inkml:trace>
  <inkml:trace contextRef="#ctx0" brushRef="#br0" timeOffset="281.314">3430 388,'-5'38,"-2"23,1 5,1-3,1-8,2-14</inkml:trace>
  <inkml:trace contextRef="#ctx0" brushRef="#br0" timeOffset="-3704.184">71 49,'0'48,"-5"45,-1 16,0-2,1-13,1-13,-3-16,0-9,0-10,2-7,2-6,-4-4,0-11,5-9,4-11,1-5</inkml:trace>
  <inkml:trace contextRef="#ctx0" brushRef="#br0" timeOffset="-3350.894">578 161,'-427'288,"366"-231,60-56,0 1,0-1,0 1,0-1,1 1,-1 0,0-1,1 1,0 0,-1-1,1 1,0 0,0-1,0 1,0 0,0 0,0-1,0 1,1 0,-1 0,1-1,-1 1,1-1,0 1,-1 0,1-1,0 1,0-1,0 0,0 1,1-1,-1 0,0 0,0 1,1-1,-1 0,1 0,-1-1,1 1,-1 0,1 0,-1-1,1 1,0-1,239 76,-236-74,1 1,-1-1,0 1,0 0,0 0,0 1,0 0,-1-1,0 1,0 1,0-1,0 1,-1-1,1 1,-1 0,0 0,-1 1,1-1,-1 1,0-1,-1 1,1-1,-1 1,0 3,-2-6,1-1,-1 1,1-1,0 1,0-1,0 1,0 0,0-1,0 1,1-1,-1 1,1-1,0 1,-1-1,1 1,0-1,1 0,-1 1,0-1,1 0,-1 0,1 0,0 0,-1 0,1 0,0-1,0 1,0-1,1 1,-1-1,0 0,0 0,1 0,-1 0,1 0,-1 0,1-1,-1 1,1-1,-1 1,1-1,-1 0,1 0,0-1,1 1,13-5</inkml:trace>
  <inkml:trace contextRef="#ctx0" brushRef="#br0" timeOffset="-3103.386">945 388,'53'4,"27"-2,5-2,-3-2,-10 1,-13 0,-12 0,-8 0,-7 1,-4-1,-1 1,-6 0</inkml:trace>
  <inkml:trace contextRef="#ctx0" brushRef="#br0" timeOffset="-2933.093">1115 614,'38'9,"33"4,8-1,0-2,-8-3,-6-3,-10-6,-10-4,-7 0,-10 1</inkml:trace>
  <inkml:trace contextRef="#ctx0" brushRef="#br0" timeOffset="-1167.681">748 755,'0'19,"0"11,0 6,5-4,1-7</inkml:trace>
  <inkml:trace contextRef="#ctx0" brushRef="#br0" timeOffset="9384.307">1765 105,'4'5,"12"1,8 1,4-2,2 3,2 0,-1-1,-1-1,0-3,0-1,-2-6,1-2,-1 0,0 1,-10 1,-7 2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18,'19'0,"31"0,11 0,1 0,-7 0,-6 0,-8 0,-6 0,-4 0,-2 0,-1-5,-2-2,-4 1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5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0,'44'10,"32"-2,14-3,-4-1,-12-2,-8-6,-11-2,-16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3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1 290,'-1'38,"3"0,1 0,2 0,2-1,1 1,2-2,1 1,2-2,1 1,10 13,-24-49,0 1,0 0,0 0,0 0,0 1,0-1,1 0,-1 0,0 0,1 0,-1 0,1 0,-1 0,1 0,-1 0,1 0,0 0,-1 0,1 0,0-1,0 1,0 0,0 0,0-1,0 1,0-1,0 1,0-1,0 1,0-1,0 1,0-1,0 0,0 0,1 0,-1 0,0 1,0-2,0 1,0 0,0 0,1 0,-1 0,0-1,0 1,0 0,0-1,0 1,1-1,53-189,-29 122,-17 36,3 1,0 0,2 0,1 2,2 0,0 1,2 0,3-1,-4 11</inkml:trace>
  <inkml:trace contextRef="#ctx0" brushRef="#br0" timeOffset="412.179">481 36,'5'-2,"1"-3,2 1,-1 0,0 0,1 1,-1 0,1 0,0 1,0 0,0 1,0 0,1 0,-1 0,0 1,0 0,1 1,1 0,-8 0,0-1,0 1,-1 0,1 0,0-1,-1 1,1 0,-1 1,0-1,1 0,-1 0,0 1,1-1,-1 0,0 1,0-1,0 1,0-1,-1 1,1 0,0 0,-1-1,1 1,-1 0,1 0,-1-1,0 1,0 0,0 0,0 0,0 0,0-1,0 1,-1 0,1 0,-1-1,0 3,-38 65,21-42,17-25,0-1,0 1,0 0,0-1,0 1,0 0,1 0,-1 0,0 0,1-1,0 1,-1 0,1 0,0 0,0 0,0 0,0 0,0 0,1 0,-1 0,1 0,-1 0,1 0,0 0,-1-1,1 1,0 0,0-1,0 1,1 0,-1-1,0 1,0-1,1 0,-1 1,1-1,0 0,-1 0,1 0,0 0,-1 0,1 0,1 0,86 5,-31-19,-32 7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2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1,'0'9,"5"14,2 7,-1 3,-1 1,-2-1,0-1,-2-1,-1-1,0-1,0 0,5-6,1-1,-1 0,0 1,3-3,1-6</inkml:trace>
  <inkml:trace contextRef="#ctx0" brushRef="#br0" timeOffset="249.557">1 424,'38'-5,"37"-6,11-1,0 1,-10 2,-13 4,-12 1,-11 3,-11 5,-11 3</inkml:trace>
  <inkml:trace contextRef="#ctx0" brushRef="#br0" timeOffset="613.629">30 678,'42'-11,"-13"2,1 2,1 1,-1 1,1 1,29 1,-58 3,-1-1,1 1,0 0,0 0,-1 0,1 0,0 0,-1 1,1-1,0 0,-1 1,1-1,-1 1,1 0,-1-1,1 1,-1 0,1 0,-1 0,0 0,1 0,-1 0,0 1,0-1,0 0,0 1,0-1,0 0,0 1,0-1,-1 1,1-1,0 1,-1 0,0-1,1 1,-1 0,0-1,0 1,0 0,0-1,0 1,0 0,0-1,0 1,-1 0,1-1,-1 1,1 0,-1-1,0 1,0-1,0 1,0-1,0 0,0 1,0-1,0 0,0 0,0 1,-14 16,0 0,-2 0,0-2,0 0,-2-1,-2 1,-27 24,45-38,1 0,-1 0,1 0,0 0,0 1,0-1,0 1,0-1,1 1,-1 0,1 0,0 0,0 0,0 0,0 0,0 0,0 0,1 0,0 0,0 0,-1 0,2 1,-1-1,0 0,1 0,-1 0,1 0,0 0,0 0,0 0,1 0,-1 0,1-1,-1 1,1 0,0-1,0 1,0-1,0 0,0 0,1 1,-1-2,1 1,0 0,-1 0,1-1,0 1,0-1,0 0,0 0,0 0,0-1,0 1,0-1,0 1,0-1,1 0,1 0,80-19,-60 7</inkml:trace>
  <inkml:trace contextRef="#ctx0" brushRef="#br0" timeOffset="1232.44">651 762,'67'-83,"117"-127,-106 155,-77 54,0 1,0-1,0 1,0 0,0 0,1-1,-1 1,0 0,0 0,0 0,0 0,1 0,-1 0,0 1,0-1,0 0,0 1,0-1,0 0,1 1,-1-1,0 1,0 0,0-1,-1 1,1 0,0 0,0-1,0 1,0 0,-1 0,1 0,0 0,-1 0,1 0,-1 0,1 0,-1 0,0 1,1-1,-1 0,0 0,0 0,0 0,0 0,0 1,0 0,2 59,-10-30,7-29,-1 0,1 0,0 0,0 1,-1-1,1 0,1 1,-1-1,0 0,1 1,-1 0,1-1,0 1,-1-1,1 1,1-1,-1 1,0-1,1 1,-1-1,1 1,0-1,-1 1,1-1,0 0,1 1,-1-1,0 0,1 0,-1 0,1 0,0 0,0 0,-1-1,1 1,1 0,3-3,1 0,0 0,-1 0,1-1,-1 0,0 0,1-1,-1 0,0 0,-1 0,1-1,0 0,-1 0,0 0,0-1,0 1,-1-1,5-6,141-176,-96 113,-54 74,0 1,0-1,0 0,0 1,0-1,0 1,0-1,0 0,0 1,0-1,0 0,0 1,0-1,0 0,0 1,0-1,1 0,-1 1,0-1,0 0,0 1,1-1,-1 0,0 0,0 1,1-1,-1 0,0 0,1 1,-1-1,0 0,1 0,-1 0,0 0,1 0,-1 1,0-1,1 0,-1 0,0 0,1 0,-1 0,0 0,1 0,-1 0,1 0,-1 0,0-1,1 1,-1 0,0 0,1 0,-1 0,0 0,1-1,-1 1,0 0,1 0,-1 0,0-1,0 1,1 0,-1-1,0 1,0 0,-2 31,-4-4,1-15,1 0,0 0,1 1,1-1,0 1,0-1,1 1,1 0,0 0,1-1,1 1,-1 0,2-1,0 1,0-1,2 0,-1 0,1 0,1-1,1 2,37 15,-21-22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1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0 199,'312'0,"-200"-16,-71 23,-29 3</inkml:trace>
  <inkml:trace contextRef="#ctx0" brushRef="#br0" timeOffset="249.424">29 481,'43'0,"29"0,6 0,-4-5,-11-1,-11 0,-9 1,-8 2,-9 1</inkml:trace>
  <inkml:trace contextRef="#ctx0" brushRef="#br0" timeOffset="645.342">226 1,'97'40,"138"70,-230-107,-1-1,1 1,-1 0,0 1,0-1,0 1,-1 0,1 0,-1 0,0 0,0 0,-1 1,1 0,-1-1,0 1,0 0,0 0,-1 0,0 0,0 0,0 0,0 1,-1-1,0 0,0 0,0 1,-1-1,0 0,0 0,0 0,-1 0,1 0,-1 0,-2 2,-5 9,0 0,-2-1,0 0,-1 0,0-1,-1-1,-1 0,0-1,-1-1,-12 8,-77 73,93-79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11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658 34,'-15'-7,"-1"2,1 0,-1 0,-1 1,1 2,0-1,-1 2,0 0,1 1,-1 1,1 0,-1 1,1 1,0 0,0 2,0 0,0 0,1 2,0-1,0 2,1 0,0 1,0 1,1 0,0 0,-7 9,-6 5,2 1,0 1,2 2,1 0,1 1,2 1,0 1,2 0,2 1,1 1,9-24,1 0,0 1,1-1,0 0,0 1,1 0,0-1,1 1,0 0,1-1,0 1,0-1,1 1,0-1,1 1,0-1,0 0,1 0,0 0,1-1,0 0,0 0,1 0,0 0,0-1,1 0,0 0,0 0,0-1,1-1,0 1,0-1,1 0,4 1,13 2,1-2,-1 0,1-2,0-1,0-1,0-2,0 0,0-2,13-2,-25 3,-1-1,1 0,-1-1,1-1,-1 0,0 0,0-2,0 0,-1 0,0-1,0-1,-1 0,0-1,-1 0,1-1,-2 0,1-1,-2 0,8-10,-15 15,1 1,-1 0,0-1,0 1,-1-1,0 0,0 1,0-1,0 0,-1 0,0 1,0-1,-1 0,0 0,0 1,0-1,0 0,-1 1,0-1,-1 1,1 0,-1 0,0 0,0 0,0 0,-1 0,1 1,-5-4,1 1,-1 0,1 1,-1 0,0 1,-1-1,1 1,-1 1,0 0,0 0,-1 1,1 0,-1 1,1 0,-1 0,0 1,-8 0,17 1,-1-1,1 1,0-1,-1 1,1 0,-1 0,1 0,-1 0,1 0,0 0,-1 0,1 0,-1 1,1-1,0 0,-1 1,1-1,0 1,0 0,-1-1,1 1,0 0,0 0,0 0,0 0,0 0,0 0,0 0,0 0,0 0,0 0,1 0,-1 1,0-1,1 0,-1 0,1 1,0-1,-1 1,1-1,0 0,0 1,0-1,0 1,0-1,0 0,0 1,0-1,0 1,1-1,-1 0,1 1,-1-1,1 0,-1 0,1 1,0-1,0 0,-1 0,1 0,0 0,0 0,0 0,0 0,1 0,-1 0,0 0,11 5,0-1,1 0,-1-1,1 0,0-1,0 0,1-1,-1-1,0 0,1 0,-1-2,0 0,11-2,10 2,-4 0,1-1,-1-1,0-2,0-1,0-1,14-7,-19 5</inkml:trace>
  <inkml:trace contextRef="#ctx0" brushRef="#br0" timeOffset="1105.752">1025 683,'46'-100,"4"1,5 3,52-69,-24 66,-82 99,-1-1,1 1,0-1,-1 1,1-1,-1 1,1-1,0 1,0 0,-1-1,1 1,0 0,0 0,-1 0,1-1,0 1,0 0,0 0,-1 0,1 0,0 0,0 0,0 1,-1-1,1 0,0 0,0 1,-1-1,1 0,0 1,0-1,-1 0,1 1,0-1,-1 1,1-1,-1 1,1 0,-1-1,1 1,-1-1,1 1,-1 0,1 0,-1-1,0 1,0 0,1 0,-1-1,0 1,0 0,0 0,0 0,14 53,-13-48,7 62,-8-56,0 1,1-1,1 1,0-1,0 1,1-1,1 0,0 0,1-1,0 1,1-1,0 0,1 0,0-1,2 2,-8-11,0 0,0 0,1-1,-1 1,1 0,-1-1,0 1,1-1,-1 1,1-1,0 0,-1 1,1-1,-1 0,1 0,-1 0,1 0,-1-1,1 1,-1 0,1-1,-1 1,1-1,-1 1,1-1,-1 0,1 1,-1-1,0 0,0 0,1 0,-1 0,0 0,0 0,0-1,0 1,0 0,0 0,-1-1,2 0,34-58,11-49,-30 64,3 1,2 1,1 0,9-8,-32 51,0-1,0 1,0-1,0 1,0-1,0 1,0-1,0 1,0-1,0 1,0-1,1 1,-1-1,0 1,0-1,1 1,-1-1,0 1,0 0,1-1,-1 1,1-1,-1 1,0 0,1-1,-1 1,1 0,-1 0,1-1,-1 1,1 0,-1 0,1 0,-1 0,1 0,-1 0,1-1,-1 1,1 0,-1 0,1 1,-1-1,1 0,-1 0,1 0,-1 0,1 0,-1 0,1 1,-1-1,1 0,-1 0,0 1,1-1,-1 0,1 1,-1-1,0 0,1 1,-1-1,0 1,1-1,-1 1,0-1,0 0,0 1,1-1,-1 1,0 0,3 38,-3-37,-3 374,3-352</inkml:trace>
  <inkml:trace contextRef="#ctx0" brushRef="#br0" timeOffset="1617.151">2098 373,'-10'0,"4"-1,1 0,-1 1,1-1,0 1,-1 0,1 1,-1 0,1-1,0 2,-1-1,1 0,0 1,0 0,0 1,0-1,0 1,1 0,-1 0,1 0,0 0,0 1,-3 3,7-5,-1 1,1-1,0 0,0 1,0-1,0 0,1 1,-1-1,1 1,-1-1,1 0,0 0,0 1,0-1,0 0,0 0,0 0,1 0,-1 0,1 0,-1-1,1 1,0 0,0-1,0 1,0-1,0 0,0 1,0-1,0 0,0 0,0-1,1 1,-1 0,2 0,16 10,-18-10,0 0,0 0,0-1,0 1,-1 0,1 0,0 1,-1-1,1 0,0 1,-1-1,0 1,1-1,-1 1,0-1,0 1,0 0,0 0,0 0,0-1,0 1,-1 0,1 0,-1 0,1 0,-1 0,0 0,0 1,0-1,0 0,0 0,0 0,0 0,-1 0,1 0,-1 0,0 0,0 0,1-1,-1 1,-1 1,-3 2,0-1,0-1,-1 1,1-1,-1 0,1 0,-1 0,0-1,0 0,-1 0,1 0,0-1,-1 0,1 0,0-1,-1 0,1 0,-1 0,1-1,-1 0,-11-5</inkml:trace>
  <inkml:trace contextRef="#ctx0" brushRef="#br0" timeOffset="3603.796">2323 598,'7'-27,"2"0,0 1,2 0,0 1,2 0,1 1,13-19,-22 35,0 0,0 1,1 0,-1-1,2 2,-1-1,1 1,0 0,0 0,0 1,1 0,0 0,7-3,-12 9,-1 0,1 0,-1 1,0-1,0 0,1 1,-1 0,0-1,-1 1,1 0,0 0,0 0,-1 0,1 0,-1 1,0-1,1 0,-1 1,0-1,0 0,-1 1,1 0,-1-1,1 1,-1 2,1-3,3 9,-5-7,1 0,1 0,-1-1,0 1,1 0,0-1,0 1,0 0,0-1,1 1,-1-1,1 0,0 1,0-1,0 0,1 0,-1 0,1-1,-1 1,1 0,0-1,0 0,0 0,0 0,1 0,-1 0,0 0,1-1,-1 0,1 0,0 0,-1 0,1 0,0-1,-1 1,1-1,0 0,2-1,5-5,0 0,0-1,-1 0,1-1,-2 0,1-1,-1 0,-1 0,0-1,0 0,-1 0,0-1,0 0,1-6,37-49,-45 65,1 1,-1-1,1 1,-1 0,0-1,1 1,-1 0,1-1,-1 1,1 0,-1 0,1-1,0 1,-1 0,1 0,-1 0,1 0,-1 0,1 0,-1 0,1 0,0 0,-1 0,1 0,-1 0,1 0,-1 0,1 1,-1-1,1 0,0 0,-1 1,1-1,-1 0,0 1,1-1,-1 0,1 1,-1-1,0 1,1-1,-1 0,0 1,1-1,-1 1,0-1,1 1,-1 0,0-1,0 1,0-1,0 1,0-1,0 1,18 46,-11-27,52 60,-39-63</inkml:trace>
  <inkml:trace contextRef="#ctx0" brushRef="#br0" timeOffset="4591.259">123 881,'848'-86,"471"6,-807 48,-230 5,-225 9,-39 5</inkml:trace>
  <inkml:trace contextRef="#ctx0" brushRef="#br0" timeOffset="6887.259">1251 1050,'0'338,"-27"-111,36-192,-3-29</inkml:trace>
  <inkml:trace contextRef="#ctx0" brushRef="#br0" timeOffset="7407.401">1138 1078,'453'-26,"-381"41,-70-15,-1 1,0 0,1 0,-1 0,0 0,0 0,1 0,-1 1,0-1,0 0,0 0,-1 1,1-1,0 1,0-1,-1 1,1-1,-1 1,1-1,-1 1,0 0,0-1,1 1,-1-1,0 1,-1 0,1-1,0 1,0-1,-1 1,1 0,-1-1,1 1,-1-1,1 1,-1-1,0 0,0 1,0-1,0 0,-1 1,-10 14,-1-1,0-1,-1 0,-1-1,0-1,-1 0,0-1,-1-1,-16 7,3 1,-110 61,139-77,-1-1,0 1,1-1,-1 1,1-1,-1 1,1 0,0-1,0 1,0 0,0 0,0 0,0 0,0 0,1 0,-1 0,1 1,-1-1,1 0,0 0,0 0,0 0,0 1,0-1,1 0,-1 0,0 0,1 0,0 0,-1 0,1 0,0 0,0 0,0 0,1 0,-1 0,1 0,63 64,-48-52,-9-7,-1 1,1 1,0-2,0 1,0-1,1 0,1-1,-1 0,1 0,0-1,0-1,0 1,1-2,0 1,-1-1,1-1,0 0,1-1,8 0,-3-6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3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0 255,'39'-5,"16"-2,5 1,2 1,-6 2,-7 0,-7-3,-6 0,-4 0,-3 1,-2 2,0 1,0 1,0 1,-4 0</inkml:trace>
  <inkml:trace contextRef="#ctx0" brushRef="#br0" timeOffset="3403.253">113 423,'24'0,"21"1,0-2,0-2,0-2,11-4,224-53,-234 56,-35 5</inkml:trace>
  <inkml:trace contextRef="#ctx0" brushRef="#br0" timeOffset="3919.379">254 1,'140'30,"-71"-4,-2 2,-1 3,45 30,-111-61,83 62,-81-59,0-1,0 1,0 0,0 0,0 0,-1 0,1 0,-1 0,0 0,0 1,0-1,-1 0,1 1,-1-1,1 0,-1 1,0-1,0 1,-1-1,1 0,-1 1,0-1,0 0,0 0,0 1,0-1,-1 0,-1 2,-7 9,-1 0,0-1,-1-1,0 0,-1-1,0 0,-1-1,-1 0,1-1,-1-1,-1 0,-2 0,-38 23,-26 13,66-35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78,'71'118,"-46"-68,-4-3,-2 1,-2 0,-2 1,1 15,7 22,-1-7,-22-78,0 0,1-1,-1 1,0 0,1-1,-1 1,0-1,1 1,-1 0,1-1,-1 1,1-1,-1 1,1-1,-1 1,1-1,-1 0,1 1,0-1,-1 0,1 1,0-1,-1 0,1 0,0 0,-1 0,1 1,0-1,-1 0,1 0,0 0,-1 0,1-1,0 1,0 0,-1 0,1 0,0 0,-1-1,1 1,0 0,-1-1,1 1,-1-1,1 1,-1 0,1-1,-1 1,1-1,-1 1,1-1,-1 0,1 1,-1-1,0 1,1-1,-1 0,26-41,-24 38,134-270,-5-69,-130 344,-1-1,0 0,0 1,1-1,-1 0,0 0,0 1,1-1,-1 0,0 0,1 0,-1 0,0 1,1-1,-1 0,0 0,1 0,-1 0,0 0,1 0,-1 0,0 0,1 0,-1 0,1 0,-1 0,0 0,1 0,-1 0,0 0,1 0,-1-1,0 1,1 0,-1 0,0 0,0-1,1 1,-1 0,0 0,0 0,1-1,-1 1,0 0,0-1,1 1,-1 0,0-1,0 1,0 0,0-1,0 1,0 0,1-1,-1 1,0 0,0-1,0 1,0 0,0-1,0 1,-1-1,8 14</inkml:trace>
  <inkml:trace contextRef="#ctx0" brushRef="#br0" timeOffset="365.854">846 304,'128'-15,"1"5,73 6,-185 3,-1-1,1 0,-1-1,0-1,0-1,0 0,0-1,7-4,-6 2</inkml:trace>
  <inkml:trace contextRef="#ctx0" brushRef="#br0" timeOffset="620.86">1016 558,'29'0,"28"0,10 0,-2 0,-7 0,-9-5,-7-1,-7-1,-4 2,-8 2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35.2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2626 1478,'-5'33,"-1"36,-5 10,-1-3,3-10,2-11,2-10,-2-9,-1-4,2-4,1-2,2 0,-4-5,0 0,1-5</inkml:trace>
  <inkml:trace contextRef="#ctx0" brushRef="#br0" timeOffset="535.394">2456 1505,'75'-22,"0"3,1 3,1 4,0 3,61 1,-129 7,0 0,-1 1,1 0,0 1,0 0,0 0,0 1,0 0,-1 1,1 0,-1 0,0 0,0 1,0 1,0-1,-1 1,1 1,-1-1,-1 1,1 0,3 5,-9-8,0 0,0 0,0 1,-1-1,1 0,-1 0,1 0,-1 0,0 1,-1-1,1 0,0 0,-1 0,0 0,0 0,0 0,0 0,0 0,0 0,-1 0,1 0,-1-1,0 1,0-1,0 1,0-1,-1 0,1 1,0-1,-1-1,-1 2,-91 46,-154 33,214-74,-45 23,79-28,1-1,0 0,0 0,0 1,0-1,0 0,0 0,0 0,1 1,-1-1,1 0,0 0,-1 0,1 0,0 0,0 0,1 0,-1 0,0 0,1-1,-1 1,1 0,-1-1,1 1,0-1,-1 0,1 1,0-1,0 0,0 0,0 0,0 0,0-1,1 1,-1 0,0-1,0 0,0 1,1-1,5 4,222 115,-213-108</inkml:trace>
  <inkml:trace contextRef="#ctx0" brushRef="#br0" timeOffset="-3266.13">1102 518,'-1'0,"1"0,0 0,-1 0,1 1,-1-1,1 0,0 0,-1 0,1 0,-1 1,1-1,0 0,-1 0,1 0,-1 0,1 0,-1 0,1 0,0 0,-1-1,1 1,-1 0,1 0,0 0,-1 0,1 0,-1-1,1 1,0 0,-1 0,1-1,0 1,-1 0,1-1,0 1,0 0,-1-1,1 1,0 0,0-1,-1 1,1-1,0 1,0 0,0-1,0 1,0-1,0 1,0 0,0-1,0 1,0-1,0 1,0-1,0 1,0 0,0-1,0 1,0-1,0 1,1 0,-1-1,0 1,0-1,1 1,23-20,23-4,2 3,0 2,1 1,1 4,1 1,0 3,0 1,1 4,34 0,-84 4,0 0,0 0,0 0,0 1,0-1,0 1,0 0,0 0,0 0,0 0,0 0,0 1,0-1,0 1,0 0,0 0,0 0,0 0,-1 1,1-1,0 1,-1 0,1-1,-1 1,0 0,1 1,-1-1,0 0,0 1,-1-1,1 1,0-1,-1 1,0 0,1 0,-1-1,0 1,0 0,-1 0,1 0,0 1,-5 7,0-2,-1 1,0 0,0-1,-1 0,0 0,0-1,-1 1,0-1,-1-1,-6 6,1 0,-410 348,419-359,0 1,1 0,-1 0,0 0,1 1,0-1,0 1,0 0,0-1,1 2,0-1,-1 0,1 0,1 1,-1-1,1 1,-1-1,1 1,1 0,-1-1,1 1,0 0,0 0,0-1,0 1,1 0,0-1,0 1,0 0,1-1,-1 1,1-1,0 0,0 0,1 0,-1 0,1 0,0 0,1 1,11 1,1 0,-1 0,1-2,0 0,0-1,0 0,1-1,-1-1,1-1,-1 0,0-2,9-1,21 2,-25 2,-1 0,1-2,-1 0,1-1,-1-1,0-1,0-1,0 0,0-2,-1 0,0-1,-1-1,16-10,-17 3</inkml:trace>
  <inkml:trace contextRef="#ctx0" brushRef="#br0" timeOffset="-2613.108">2484 461,'0'-1,"0"0,0 0,0-1,0 1,0 0,0 0,0 0,0 0,-1-1,1 1,-1 0,1 0,-1 0,1 0,-1 0,1 0,-1 0,0 0,1 0,-1 1,0-1,0 0,0 0,0 1,0-1,0 0,0 1,0-1,0 1,0-1,0 1,0 0,0-1,0 1,-1 0,1 0,0 0,0 0,0 0,0 0,0 0,-1 0,1 0,0 0,0 1,0-1,0 1,0-1,0 1,-1-1,-55 29,41-16,1 1,0 1,1 0,1 1,1 0,0 1,1 0,0 1,-4 13,6-14,-2 3,1 0,1 0,0 1,2 1,0-1,1 1,2 0,0 0,1 1,1 0,4-15,0 1,1-1,0 1,0-1,1 0,0 0,1 0,-1-1,1 0,1 0,0 0,0 0,0-1,0 0,1 0,0-1,0 0,1 0,-1-1,1 1,0-2,1 1,-1-1,0 0,1-1,0 0,-1-1,1 1,0-2,0 1,0-1,7-1,0-1,1-1,-1-1,1 0,-1-1,0-1,-1 0,0-1,0-1,0 0,0-2,-10 7,0 0,-1-1,1 0,-1 1,0-2,0 1,0 0,-1-1,0 0,0 1,0-2,0 1,-1 0,0 0,0-1,0 1,-1-1,1 1,-2-1,1 0,0 1,-1-1,0 0,-1 0,1 1,-1-1,0 0,0 1,-1-1,-1-2,0-1,-1 1,-1 0,0 0,0 1,0 0,-1 0,0 0,0 0,-1 1,0 0,0 0,0 1,-1 0,1 0,-1 1,-1 0,1 0,0 1,-1 0,-10-6,20 9,-1 0,0 0,0-1,1 1,-1 0,0-1,0 1,0 0,1-1,-1 1,0 0,0-1,0 1,0 0,0-1,0 1,1-1,-1 1,0 0,0-1,0 1,0 0,-1-1,1 1,0-1,0 1,0 0,0-1,0 1,0 0,-1-1,1 1,0 0,0-1,0 1,-1 0,1 0,0-1,0 1,-1 0,1 0,0-1,-1 1,1 0,0 0,-1 0,1-1,0 1,-1 0,1 0,0 0,-1 0,1 0,-1 0,1 0,0 0,36-2,-32 2,230-26,-209 25</inkml:trace>
  <inkml:trace contextRef="#ctx0" brushRef="#br0" timeOffset="-1881.45">3021 1054,'235'-457,"-132"309,-103 147,1 0,-1 1,0-1,0 0,0 1,0-1,1 1,-1-1,0 0,1 1,-1-1,0 1,1-1,-1 1,1-1,-1 1,1-1,-1 1,1 0,-1-1,1 1,-1 0,1-1,0 1,-1 0,1 0,-1-1,1 1,0 0,-1 0,1 0,0 0,-1 0,1 0,0 0,-1 0,1 0,0 0,-1 0,1 1,-1-1,1 0,0 0,-1 1,1-1,-1 0,1 1,-1-1,1 0,-1 1,1-1,-1 1,1-1,-1 1,1-1,-1 1,0-1,1 1,-1 0,0-1,0 1,1-1,-1 1,0 0,0-1,0 1,0 0,2 51,-2-43,-3 65,7 116,32-108,-34-81,-1 1,1 0,-1 0,1-1,0 1,0-1,0 1,0-1,0 0,0 0,0 0,0 0,0 0,0 0,1-1,-1 1,0-1,0 1,1-1,-1 0,0 0,1 0,-1 0,0 0,1-1,-1 1,0-1,1 1,-1-1,0 0,0 0,0 0,0 0,0-1,2 0,7-7,-1 0,0-1,-1 0,0-1,-1 0,0 0,0-1,-1 0,5-11,6-9,41-79,-41 74,1 1,2 0,2 2,0 1,18-18,-41 52,0-1,1 1,-1-1,0 1,0 0,1-1,-1 1,0-1,0 1,1-1,-1 1,1-1,-1 0,0 1,1-1,-1 1,1-1,-1 0,1 1,-1-1,1 0,-1 0,1 1,0-1,-1 0,1 0,-1 0,1 0,-1 0,1 0,0 0,-1 0,1 0,-1 0,1 0,0 0,-1 0,1 0,-1-1,1 1,-1 0,1 0,-1-1,1 1,-1 0,1-1,-1 1,1 0,-1-1,1 1,-1-1,0 1,1-1,-1 1,0-1,1 1,-1-1,0 1,0-1,1 0,-33 135,23-94,5-25,0-1,1 1,1 0,0 0,1 0,1 1,0-1,1 0,0 0,2 0,2 11,-3-19,0 0,1-1,0 1,0 0,0-1,1 1,0-1,1 0,-1-1,1 1,0-1,0 0,1 0,-1 0,1-1,0 0,2 1,9 2</inkml:trace>
  <inkml:trace contextRef="#ctx0" brushRef="#br0" timeOffset="-1397.048">4348 631,'-9'-1,"1"0,0 1,0 0,0 1,0 0,0 0,0 1,0 0,0 0,0 1,1 0,-1 0,1 1,0-1,0 2,0-1,0 1,6-1,0-1,0 0,1 1,-1-1,1 0,0 1,0-1,0 1,0-1,0 0,1 1,0-1,-1 0,1 1,1-1,-1 0,0 0,1 0,-1 0,1 0,0 0,0 0,0-1,1 1,-1-1,1 0,-1 1,1-1,0 0,-1 0,1-1,0 1,1-1,-1 1,0-1,0 0,8 7,-4-2,48 46,-54-51,1 0,-1 1,0-1,0 1,0-1,0 1,0 0,0-1,-1 1,1 0,0-1,-1 1,0 0,1 0,-1 0,0 0,0-1,0 1,0 0,0 0,0 0,0 0,-1-1,1 1,-1 0,1 0,-1-1,0 1,0 0,0-1,0 1,0 0,0-1,0 0,-1 2,-7 2,0 0,0-1,0 0,0 0,-1-1,1 0,-1-1,0 0,0 0,-4-1,-1 2,-11 1</inkml:trace>
  <inkml:trace contextRef="#ctx0" brushRef="#br0" timeOffset="-517.085">1016 1251,'187'19,"-1"-9,64-9,493-48,-146 24,351 6,-636-10,-277 9,-42 12</inkml:trace>
  <inkml:trace contextRef="#ctx0" brushRef="#br0" timeOffset="4902.288">1 123,'17'-17,"-7"5,2 0,-1 1,2 0,-1 0,2 2,-1 0,1 0,0 1,9-3,-21 11,-1-1,1 1,-1-1,1 1,-1 0,1 0,-1 0,1 0,-1 0,1 0,-1 0,1 0,-1 1,1-1,-1 0,1 1,-1-1,0 1,1 0,-1 0,0-1,1 1,-1 0,0 0,0 0,0 0,0 0,0 0,0 1,0-1,0 0,0 0,-1 1,1-1,0 1,-1-1,1 0,-1 1,0-1,1 1,-1-1,0 1,0 0,5 76,-5-67,25 489,-7-262,6 93,14 372,-11-180,-1-287,-45-313,12-12,3-1,8-74,22-145,35-138,-42 323,-6 39,12-91,46-156,-66 306,1 0,2 0,0 1,2 0,1 0,1 1,1 1,1 0,0 1,2 0,1 2,1 0,12-12,2 11,0 1,1 2,1 1,0 1,1 3,1 0,21-3,8-5,-12 4,1 3,0 2,1 3,36-2,152-13,205-6,871 30,-728-29,96 30,-616-12,-70 11,0-1,0 1,0 0,0-1,0 1,0 0,0 0,0 0,0 0,0 0,0 0,1 0,-1 0,0 0,0 0,0 0,0 1,0-1,0 0,0 1,0-1,-1 1,1-1,0 1,0 0,0-1,0 1,-1 0,1-1,0 1,0 0,-1 0,1 0,-1 0,1 0,-1-1,1 1,-1 0,0 0,1 0,-1 0,0 0,0 0,0 1,0-1,0 0,-10 55,5-37,-17 81,21-96,0 0,0 0,0 1,1-1,0 0,-1 0,1 1,1-1,-1 0,1 1,0-1,0 0,0 0,0 1,1-1,-1 0,1 0,0-1,2 4,6 10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2.7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265 0,'-10'56,"3"0,2 0,2 0,3 0,3 5,-3-33,18 276,17 27,14 223,-38-334,-10 0,-10-1,-9 0,-10 4,-3-86,-6-2,-19 36,-39 138,88-271,2 1,1-1,2 1,2 0,3 25,-4 108,-25-56,-14 10,40-123,1-1,-1 1,1-1,0 0,0 1,0-1,0 0,0 0,0 0,1 0,-1 0,1 0,0 0,-1 0,1-1,0 1,0 0,0-1,0 0,0 1,1-1,-1 0,0 0,0 0,1-1,-1 1,1 0,-1-1,0 0,1 1,-1-1,1 0,-1 0,1-1,-1 1,1 0,-1-1,0 0,1 1,-1-1,0 0,1 0,5 1,714-4,-193-23,272-20,-321 13,703-26,-471 31,773-77,198-5,-865 84,-442 15,-206-12,-168 23,1-1,0 1,-1-1,1 1,-1-1,1 0,-1 0,0 0,1 0,-1 0,0 0,-1 0,1-1,0 1,-1-1,1 0,-1 1,0-1,0 0,0 0,0 0,0 0,-1 1,1-1,-1 0,0 0,0 0,0 0,0 0,-1 0,1 0,-1 0,1 0,-1 0,0 0,0 0,-1 1,1-1,0 0,-1 1,0-1,1 1,-1 0,-1-2,2 1,-10-40,1-1,3-1,2 1,2-1,1 0,3 0,5-36,-5 55,24-344,-11-54,-23-174,-50-249,30 426,45 331,-38 87,-299 15,85-9,-375 44,-589 14,-74-31,-837-31,1451-14,-186-47,794 57,-303-31,-360 11,482 54,179-18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0 308,'60'81,"-46"-68,2 0,-1-1,1-1,1-1,0 0,0-1,1 0,0-2,0 0,1-1,0-1,0-1,0-1,1 0,-1-1,1-2,-1 0,1 0,0-2,-1-1,14-3,-14 0,0 0,0-2,0 0,-1-1,-1 0,0-2,0 0,-1-1,0-1,-1 0,0-1,9-13,-14 17,0-2,-1 0,-1 0,0 0,-1-1,0 0,-1-1,0 1,-1-1,0 0,-1-5,-2 12,-1 1,0-1,0 0,0 0,-1 1,-1-1,1 0,-1 0,0 1,0-1,-1 0,0 1,0 0,0-1,-1 1,0 0,0 0,-1 0,0 1,0-1,0 1,0 0,-1 0,0 0,-2-1,-1 1,0 1,0 0,0 0,-1 0,0 1,1 0,-1 1,0 0,-1 0,1 1,0 0,0 1,-1 0,1 0,0 1,0 0,0 1,0 0,0 0,0 1,0 0,0 0,1 1,0 1,0-1,0 1,0 0,1 1,0 0,0 0,0 1,1 0,0 0,1 0,-1 1,-2 5,-4 2,1 1,0 0,1 1,1 1,0-1,2 1,0 0,1 1,-4 18,-2 25,3 1,3 0,2 0,3 3,0-29,-1-1,-1 1,-3-1,-1-1,-1 1,-2-1,-1 0,-2-1,-2-1,-1 0,-1-1,-2-1,-4 5,11-20,0-1,0 0,-1-1,-1-1,0 0,-1-1,-10 6,26-19,-1 1,1-1,-1 0,1 1,-1-1,1 0,-1 1,0-1,1 0,-1 1,0-1,0 0,1 0,-1 1,0-1,0 0,0 0,0 0,0 1,0-1,0 0,0 0,0 1,-1-1,1 0,0 0,0 1,-1-1,1 0,0 1,-1-1,1 0,-1 1,1-1,-1 0,1 1,-1-1,0 1,1-1,-1 1,1-1,-1 1,0 0,1-1,-1 1,0 0,0-1,1 1,-1 0,0 0,0 0,0 0,1 0,-1 0,0 0,0 0,1 0,-1 0,0 0,0 0,1 1,-1-1,0 0,0 0,30-42,-15 22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1,'9'0,"14"0,7 0,3 0,1 0,-1 0,0 0,-2 0,-1 0,-1 0,-1 0,1 0,-1 0,-1 0,1 0,0 0,0 0,-4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85,'38'0,"33"-5,12-1,-2-5,-5-1,-11 3,-12 2,-10-3,-7 1,-6 2,-2 2,-7 2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68,'39'0,"26"0,8 0,0-5,-6-2,-6 1,-9-4,-3 0,-5 2,-10-3,-11 1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194 503,'-19'14,"1"1,1 1,1 1,0 0,1 1,1 1,0 0,2 1,0 0,1 1,-2 10,11-29,0 1,0 0,1-1,-1 1,1 0,-1 0,1 0,0 1,1-1,-1 0,0 0,1 0,0 1,0-1,0 0,0 0,0 1,1-1,-1 0,1 0,0 0,0 1,0-1,0 0,1 0,-1-1,1 1,0 0,-1 0,1-1,1 1,-1-1,0 0,1 0,-1 1,1-1,-1-1,1 1,0 0,0-1,2 2,16-2,-1 0,0-1,0-1,0-1,0-1,0 0,-1-2,1 0,-1-1,0-1,-1-1,0-1,0 0,-1-1,15-12,4-4,-2-3,-1 0,-2-2,0-2,-3-1,0-1,-3-1,-1-1,-1-1,-2-1,0-7,-14 37,-2 0,1 0,-1-1,0 1,-1-1,-1 0,1-1,-1 1,-1 0,0-1,-1 0,0 1,0-1,-1 0,0 0,-1 1,0-1,-1 0,0 1,-1 0,0-1,-1 1,0 0,0 0,-1 1,-1 0,-5-9,3 12,0 0,0 1,0-1,-1 2,0-1,0 1,0 1,0 0,0 0,-1 0,0 1,1 1,-1 0,0 0,0 1,0 0,1 1,-1 0,0 0,1 1,-1 1,1-1,-1 1,1 1,0 0,0 0,1 1,-1 0,1 0,0 1,0 0,1 1,0 0,0 0,1 0,-1 1,2 0,-1 0,-3 7,-1-3,1 1,0 0,1 0,0 1,1 0,1 0,0 1,1 0,0 0,1 0,1 1,1-1,0 1,1-1,0 1,1 0,1 0,1-1,0 1,1-1,1 0,0 1,1-1,1-1,0 1,1-1,0 0,5 5,7-1,1 0,1-1,0 0,1-2,1-1,1-1,-1-1,2-1,0-1,0-1,1-1,0-2,0 0,1-2,-1-1,1 0,0-3,0 0,22-4,15-7,-40 4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118 284,'30'-11,"0"-1,-1-2,-1 0,0-2,-1-1,-1-1,19-17,-42 33,0 0,-1 0,1-1,-1 1,0 0,0-1,0 1,0-1,0 0,0 0,-1 0,1 0,-1 0,0 0,0 0,0 0,0 0,-1-1,1 1,-1 0,0 0,0-1,0 1,0 0,0-1,-1 1,0 0,1 0,-1 0,0 0,-1-1,1 1,-1 1,1-1,-1 0,0 0,0 0,0 1,0 0,0-1,-1 1,1 0,-1 0,0 0,1 0,-3-1,-6 0,0-1,0 2,-1-1,1 2,-1-1,0 2,1-1,-1 2,0-1,1 2,-1-1,1 2,-1-1,1 2,0-1,0 2,0-1,1 2,0-1,0 1,0 1,1 0,-1 0,2 1,-1 0,1 0,0 1,1 0,0 1,1-1,-5 10,7-13,1-1,0 0,0 1,1-1,-1 1,1 0,1 0,-1 0,1 0,0 0,0 0,1 0,0 0,0 0,0 0,1 0,0 0,0 0,0 0,1 0,0 0,0 0,1-1,-1 1,1-1,0 0,1 1,-1-1,1-1,0 1,1 0,10 3,0 0,0-2,0 1,1-2,0 0,0-1,1-1,-1 0,1-1,0-1,-1 0,1-1,0-1,11-3,-12 4,12-1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0 419,'29'-19,"-1"0,-1-2,0-1,-2-1,-1-1,-1-2,13-17,31-34,-52 63,-1-1,-1 0,0-1,-2-1,1 1,-2-2,5-11,-15 30,0-1,0 0,-1 0,1 1,0-1,0 0,-1 0,1 0,0 1,-1-1,1 0,0 0,-1 0,1 0,0 0,0 0,-1 0,1 0,0 0,-1 0,1 0,0 0,-1 0,1 0,0 0,-1 0,1 0,0 0,-1 0,1 0,0-1,-1 1,1 0,0 0,0 0,-1-1,1 1,0 0,0 0,-1-1,1 1,0 0,0 0,0-1,-1 1,1 0,0-1,0 1,0 0,0 0,0-1,0 1,0 0,0-1,0 1,0-1,-27 23,13-7,0 0,1 0,1 1,1 1,0 0,1 1,1 0,1 0,-1 3,8-18,1 1,-1-1,0 1,1 0,0-1,0 1,0 0,0-1,1 1,-1 0,1-1,0 1,0-1,0 1,1-1,-1 1,1-1,0 0,-1 0,2 0,-1 0,0 0,1 0,-1-1,1 1,0-1,-1 1,1-1,1 0,-1 0,0-1,0 1,1-1,0 1,4 1,0 0,0 0,1-1,-1-1,1 1,0-1,-1 0,1-1,0 0,-1-1,1 0,-1 0,1 0,3-2,-2-1,0 1,0-2,-1 1,1-1,-1-1,0 0,-1 0,1 0,-1-1,0-1,-1 1,0-1,0-1,0 1,-1-1,-1 0,1 0,-2-1,1 0,-1 0,-1 0,0 0,0 0,-1-1,0 1,-1-1,0-4,0-8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1,'-2'8,"0"1,-1-1,0 0,0 0,0 0,-1 0,-1-1,1 1,-1-1,0 0,-1 0,0-1,0 0,0 0,-1 0,0-1,0 0,0 0,0 0,-1-1,-2 0,-20 17,28-21,1 1,0-1,0 0,0 1,0-1,0 1,0-1,-1 1,1-1,0 1,0 0,1-1,-1 1,0 0,0 0,0 0,0 0,1 0,-1 0,0 0,1 0,-1 0,1 0,-1 0,1 0,0 0,-1 1,1-1,0 0,0 0,0 0,0 1,0-1,0 0,0 0,0 0,0 1,1-1,-1 0,0 0,1 0,-1 0,1 0,-1 0,1 0,0 0,-1 0,1 0,0 0,0 0,0 0,-1 0,1 0,0-1,0 1,0 0,0-1,1 1,-1-1,0 1,0-1,0 0,0 1,0-1,1 0,-1 0,1 0,196 34,-196-35,-1 1,0 0,1 0,-1 0,0 0,1 0,-1 1,0-1,1 0,-1 1,0-1,0 1,1-1,-1 1,0-1,0 1,0 0,0 0,0-1,0 1,0 0,0 0,0 0,0 0,0 0,-1 0,1 1,0-1,-1 0,1 0,-1 0,1 1,-1-1,0 0,1 1,-1-1,0 0,0 1,0-1,0 0,0 1,0-1,0 0,-1 1,1-1,0 0,-1 0,1 1,-1-1,1 0,-1 0,0 0,1 0,-1 0,0 1,0-1,0-1,0 1,0 0,0 0,0 0,0 0,0-1,0 1,-2 0,-65 35,44-27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1 509,'0'0</inkml:trace>
  <inkml:trace contextRef="#ctx0" brushRef="#br0" timeOffset="218.065">1 509,'0'-5,"0"3,0 2</inkml:trace>
  <inkml:trace contextRef="#ctx0" brushRef="#br0" timeOffset="470.463">30 85,'0'0</inkml:trace>
  <inkml:trace contextRef="#ctx0" brushRef="#br0" timeOffset="1036.714">424 1,'-4'43,"-3"34,1 13,1-4,2-12,1-14,1-12,0-9,6-7,1-4,1-6</inkml:trace>
  <inkml:trace contextRef="#ctx0" brushRef="#br0" timeOffset="5054.049">199 368,'4'-5,"0"1,1 0,-1 0,1 0,0 0,0 1,0 0,0 0,0 0,1 1,-1-1,1 1,0 1,0-1,0 1,0 0,0 0,0 1,0 0,0 0,0 0,0 1,0 0,0 0,-1 0,1 1,0 0,3 1,25 2,-20-4,10 3,1-2,-1-1,1-1,-1-1,1-1,10-2,21-25,-42 19</inkml:trace>
  <inkml:trace contextRef="#ctx0" brushRef="#br0" timeOffset="5670.847">820 226,'-9'18,"0"-3,1 0,0 0,2 1,0 0,0 0,1 0,1 1,1-1,1 1,0 0,1 6,1-20,1 1,-1-1,1 0,0 0,0 1,0-1,0 0,1 0,-1 0,1 0,0-1,0 1,0 0,0-1,0 1,1-1,-1 0,1 0,-1 0,1 0,0 0,0 0,0-1,0 0,0 1,0-1,0 0,0 0,1-1,-1 1,0-1,0 0,1 1,-1-1,0-1,1 1,-1 0,0-1,1 0,-1 0,0 0,0 0,0 0,0-1,0 1,0-1,0 0,-1 0,1 0,1-1,18-13,-1 0,-1 0,0-2,-2-1,17-20,-23 22,43-36,-54 55,1-1,0 0,0 1,-1-1,1 1,-1-1,1 1,-1 0,0-1,1 1,-1 0,0 0,0 0,0 0,-1 0,1 0,0 0,-1 0,1 1,-1-1,0 0,0 0,0 0,0 0,0 1,0-1,-1 0,1 0,-1 1,1 0,-3 456,3-431,-1 0,-1 0,-2 0,-1 0,-5 15,8-33,-1-1,0 0,-1 0,0-1,0 1,-1-1,0 0,-1 0,1 0,-1-1,-1 0,0 0,0 0,0-1,-1 0,1-1,-1 1,-2-1,7-3,-1-1,0 1,-1-1,1 0,0 0,0-1,0 1,0-1,-1 0,1 0,0-1,0 1,0-1,-1 0,1 0,0 0,0 0,0-1,0 1,1-1,-1 0,0-1,1 1,-1 0,1-1,0 0,0 0,0 0,0 0,1 0,-3-4,-1 0,1-1,0 0,0 0,0 0,1-1,0 0,1 0,0 0,0 0,1 0,0 0,1-1,0-6,2 4,0 0,1 0,0 0,1 1,1-1,-1 1,2 0,0 0,0 0,1 1,0-1,1 2,0-1,1 1,0 0,0 0,7-4,7-7,1 2,0 1,2 1,0 1,1 1,18-7,132-28,-143 40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2.3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533 339,'27'-12,"-27"12,-1 1,1-1,0 0,-1 0,1 0,0 0,-1 0,1 0,0 0,-1-1,1 1,0 0,-1 0,1 0,0 0,-1 0,1 0,0-1,-1 1,1 0,0 0,0 0,-1-1,1 1,0 0,0 0,-1-1,1 1,0 0,0-1,0 1,0 0,-1-1,1 1,0 0,0-1,0 1,0 0,0-1,0 1,0 0,0-1,0 1,0 0,0-1,0 1,0 0,0-1,0 1,1 0,-1-1,0 1,0 0,0-1,0 1,1 0,-1 0,0-1,0 1,1 0,-1-1,-33-1,0 2,1 0,-1 3,0 0,1 2,0 2,0 0,0 3,1 0,1 2,-1 2,27-13,0 0,0 0,0 0,0 1,0-1,1 1,-1-1,0 1,1 0,-1 0,1 1,-1-1,1 1,0 0,0 0,0 0,1 0,-1 0,0 2,4-4,0 1,0 0,0-1,0 1,0 0,0-1,1 0,-1 1,1-1,-1 0,1 0,-1 0,1 1,0-2,-1 1,1 0,0 0,0-1,0 1,0-1,-1 1,1-1,0 0,0 1,0-1,0 0,0-1,1 1,-2 0,294 7,-294-8,0 1,0 0,0 0,0-1,1 1,-1 0,0 0,0 0,0 0,0 0,0 0,0 1,0-1,0 0,1 0,-1 1,0-1,0 1,0-1,0 1,-1-1,1 1,0 0,0-1,0 1,0 0,-1 0,1 0,0 0,-1 0,1-1,0 1,-1 0,1 0,-1 0,0 0,1 1,-1-1,0 0,0 0,0 0,1 0,-1 0,0 0,0 0,-1 0,1 1,0-1,0 0,0 0,-1 0,1 0,-1 0,1 0,-1 0,1 0,-1 0,1 0,-1 0,0-1,0 1,-154 70,116-54,-187 100,223-116,0 0,1 0,-1 1,0-1,0 1,1 0,-1-1,1 1,-1 0,1 1,0-1,0 0,0 1,0-1,0 1,1-1,-1 1,1 0,0 0,0 0,0 0,0 0,0 0,0 0,1 0,-1 0,1 0,0 0,0 0,0 0,1 0,-1 1,1-1,0 0,-1 0,1 0,1 0,-1-1,0 1,1 0,-1 0,1-1,0 1,0-1,0 0,0 1,1-1,11 7,2-1,-1 0,1-2,0 0,1 0,-1-2,1 0,0-1,0 0,16-1,1 3,-33-5,22 6,1-2,1-1,-1-1,0-1,1 0,-1-2,1-1,-1-2,0 0,0-1,-1-1,1-2,15-25,-28 14</inkml:trace>
  <inkml:trace contextRef="#ctx0" brushRef="#br0" timeOffset="249.067">561 0,'-15'43,"-13"44,-3 20,4 2,2-2,5-11,1-12,4-10,5-9,3-5,4-4,1-1,2-5,1-7,0-6,0-8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3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160 360,'52'11,"0"-2,1-3,-1-1,1-3,0-3,0-1,28-7,-70 8,-1-1,0 0,1 0,-1-2,0 1,0-1,-1 0,1-1,-1 0,0-1,0 0,-1 0,0 0,0-2,0 1,-1-1,0 0,0 0,-1 0,0-1,-1 0,0-1,0 1,-1-1,0 0,-1 0,0 0,-1 0,0 0,1-9,-3 12,0 0,-1 1,0-1,0 0,0 0,-1 1,0-1,0 1,0 0,-1-1,0 1,-1 0,1 1,-1-1,0 0,0 1,-1 0,1 0,-1 1,-1-1,1 1,0 0,-1 0,0 1,0-1,0 1,0 1,-1-1,1 1,-1 0,1 1,-1-1,0 1,1 1,-1-1,0 1,0 0,1 1,-1 0,0 0,0 0,1 1,-1 0,1 0,-1 0,-8 6,1 0,0 1,0 0,0 1,2 0,-1 1,1 0,1 2,0-1,0 1,2 0,-1 1,2 0,-5 11,-8 18,3 1,1 0,2 1,-4 26,-53 293,68-345,-2-1,0 0,-1 0,-1-1,-1 0,0-1,-1 0,-1 0,-1-1,0 0,-1-1,0 0,-1-1,0-1,-1 0,-1-1,-3 1,10-6,8-4,-1 0,0 0,1-1,-1 1,0-1,0 1,0-1,0 0,0 1,0-1,0 0,0-1,-1 1,1 0,0-1,-1 1,1-1,0 0,-1 1,1-1,-1 0,1 0,0-1,-1 1,1-1,-2 0,3-1,1-1,0 1,-1-1,1 1,0-1,1 1,-1-1,0 1,1-1,-1 1,1 0,0-1,0 1,0-1,0 1,0 0,0 0,1 0,-1 0,1 0,-1 0,2-1,-1 0,15-21</inkml:trace>
  <inkml:trace contextRef="#ctx0" brushRef="#br0" timeOffset="586.623">1261 473,'48'5,"30"-4,12-1,-1-6,-9-2,-15 0,-8 2,-9-3,-8 1,-6 0,-4 3,-3-4,0 1,-6 1</inkml:trace>
  <inkml:trace contextRef="#ctx0" brushRef="#br0" timeOffset="1235.196">1261 755,'43'-5,"43"-6,17-2,5 2,-7-2,-10 1,-11-2,-10 1,-12 3,-11 3,-13 3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5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0 709,'50'-42,"-2"-3,-1-1,-3-2,-2-3,-3-1,33-56,-63 92,0 0,0 0,0 0,1 1,1 0,1 1,0 1,1-1,0 2,1 0,5-3,-18 14,0 0,0 0,0 0,1 1,-1-1,0 0,0 1,1-1,-1 1,0-1,1 1,-1 0,0-1,1 1,-1 0,0 0,1 0,-1 0,1 0,-1 1,0-1,1 0,-1 0,0 1,1-1,-1 1,0 0,1-1,-1 1,0 0,0-1,0 1,0 0,0 0,0 0,0 0,0 0,0 0,0 1,-1-1,1 0,0 0,-1 0,1 1,-1-1,1 0,-1 1,0-1,1 0,-1 2,5 77,-5-72,-2 33,0-30,1 0,0 1,1 0,0-1,1 1,0-1,1 1,0-1,1 0,0 0,0 0,1 0,1 0,-3-8,0 0,0-1,0 0,0 1,1-1,-1 0,1 0,-1 0,1 0,-1-1,1 1,0-1,0 1,0-1,0 0,0 0,0-1,0 1,0 0,1-1,-1 0,0 0,0 0,0 0,0 0,1-1,-1 1,0-1,0 0,0 0,0 0,0 0,0-1,-1 1,1-1,0 0,0 0,95-80,123-189,-152 167,-57 92,-9 19,-11 29,6-27,-5 30,2 0,1 1,2 0,2 0,4 25,-4-56,2 0,-1-1,1 1,0-1,1 1,-1-1,2 0,-1 0,1 0,1-1,-1 1,1-1,5 5,4 1</inkml:trace>
  <inkml:trace contextRef="#ctx0" brushRef="#br0" timeOffset="985.023">1496 286,'-7'-1,"0"1,0 0,0 1,0-1,0 1,0 1,0-1,0 1,0 1,1-1,-1 1,1 0,0 1,0-1,0 1,0 0,1 1,-1 0,6-3,0 1,0-1,0 1,0-1,1 1,-1-1,1 1,-1-1,1 0,0 1,0-1,0 0,0 1,1-1,-1 0,0 0,1 0,0 0,-1 0,1-1,0 1,0 0,0-1,0 0,0 1,0-1,1 0,-1 0,0 0,1 0,-1 0,0-1,1 1,-1-1,2 1,3 2,-1 0,53 32,-58-34,1 0,-1 0,0 0,0 0,1 0,-1 1,0-1,0 0,0 0,-1 1,1-1,0 0,0 1,-1-1,1 1,-1-1,1 1,-1 0,0-1,1 1,-1-1,0 1,0-1,0 1,0 0,-1-1,1 1,0-1,-1 1,1-1,-1 1,1-1,-1 1,0-1,0 1,1-1,-1 0,0 1,0-1,-4 2,1 0,-1 0,1 0,-1-1,0 1,0-1,0-1,0 1,0-1,-1 1,1-2,0 1,-1 0,1-1,-1 0,0-1,5 1,-25 1</inkml:trace>
  <inkml:trace contextRef="#ctx0" brushRef="#br0" timeOffset="1348.854">170 794,'739'-40,"-601"29,421-24,-304 35,-211 1</inkml:trace>
  <inkml:trace contextRef="#ctx0" brushRef="#br0" timeOffset="9188.862">395 963,'-30'99,"-6"18,35-115,0-1,0 1,1-1,-1 1,1 0,-1-1,1 1,0 0,0 0,0-1,0 1,0 0,0 0,0-1,1 1,-1 0,0-1,1 1,0 0,-1-1,1 1,0-1,0 1,0-1,0 1,0-1,0 1,0-1,0 0,1 0,-1 0,0 0,1 0,-1 0,1 0,-1 0,1 0,-1-1,1 1,0-1,1 1,72-7,-3-28,-54 21</inkml:trace>
  <inkml:trace contextRef="#ctx0" brushRef="#br0" timeOffset="9448.741">593 992,'-9'33,"-9"22,-1 5,3-3,4-5,4-8,4-6,2-5,1-3,2-6</inkml:trace>
  <inkml:trace contextRef="#ctx0" brushRef="#br0" timeOffset="9903.507">198 1584,'19'0,"30"0,13-5,-1-1,-5 0,-8-4,-7 0,-5 2,-5 2,-2 2,-7-3,-1-1,-1 2,2 2,2 1,-3-4,-1 0,-3 1</inkml:trace>
  <inkml:trace contextRef="#ctx0" brushRef="#br0" timeOffset="10445.566">367 1697,'231'-21,"-147"34,-82-12,-1 0,1-1,-1 1,1 0,-1 0,0 0,1 0,-1 0,0 0,1 0,-1 0,0 0,0 1,0-1,0 0,0 1,0-1,-1 1,1-1,0 1,-1-1,1 1,-1 0,0-1,1 1,-1 0,0-1,0 1,0 0,0-1,0 1,-1 0,1-1,0 1,-1 0,1-1,-1 1,0-1,1 1,-1-1,0 1,0-1,0 0,0 1,0-1,0 0,-1 1,-22 24,21-24,0 0,0 1,0 0,0-1,0 1,1 0,0 0,-1 1,1-1,0 0,1 1,-1 0,0-1,1 1,0 0,0-1,0 2,3-3,0 1,0-1,0 1,0-1,0 0,0 0,1 0,-1 0,1 0,-1-1,1 1,0-1,0 1,0-1,0 0,0 0,0-1,0 1,0 0,0-1,0 0,0 0,0 0,0 0,0 0,0-1,3 0,9 2,-8-1,0 0,-1 1,1-1,0 2,0-1,0 1,-1 0,1 0,-1 1,0 0,0 0,0 1,0-1,0 1,3 3,-9-4,1 0,-1-1,0 1,-1-1,1 1,0-1,-1 1,1-1,-1 1,0-1,0 1,0-1,0 0,0 1,0-1,-1 0,1 0,-1 0,1 0,-1 0,0 0,0-1,0 1,0 0,0-1,0 0,-1 1,1-1,0 0,-1 0,1 0,0-1,-1 1,1 0,-2-1,-3 4,-3 1,1 0,-1-1,0 0,0-1,0 0,-1-1,1 0,-1 0,1-1,-1-1,1 0,-1 0,0-1,1 0,-1-1,1 0,0 0,-4-3,-11-17,23 12</inkml:trace>
  <inkml:trace contextRef="#ctx0" brushRef="#br0" timeOffset="10782.035">1158 1359,'0'9,"-5"14,-2 6,1 4,1 1,2 0,0-2,-3-1,0-1,0-1,1 0,2-6</inkml:trace>
  <inkml:trace contextRef="#ctx0" brushRef="#br0" timeOffset="11033.004">1383 1330,'-15'38,"-4"23,1 5,4-3,3-8,5-13</inkml:trace>
  <inkml:trace contextRef="#ctx0" brushRef="#br0" timeOffset="11433.498">904 1443,'37'-28,"2"1,1 3,1 1,1 1,14-2,-52 21,-1 2,1-1,1 0,-1 1,0 0,0 0,0 0,1 0,-1 1,0 0,1 0,-1 0,0 0,1 1,-1-1,0 1,0 0,1 1,-1-1,0 1,0-1,0 1,-1 1,1-1,0 0,2 4,21 27,-24-27,0-1,0 0,1 0,0 0,0 0,0-1,1 1,-1-1,1 0,0-1,0 1,1-1,-1 0,1 0,-1-1,1 1,0-1,0-1,0 1,0-1,4 0,1-2,1 0,0-1,-1-1,1 0,-1-1,0 0,0 0,-1-1,1-1,-1 0,0 0,-1-1,1 0,5-7,3-1</inkml:trace>
  <inkml:trace contextRef="#ctx0" brushRef="#br0" timeOffset="11969.6">1778 1217,'0'43,"0"29,0 7,0-5,0-11,5-11,1-9,0-8,-1-4,-1-4,-2-5</inkml:trace>
  <inkml:trace contextRef="#ctx0" brushRef="#br0" timeOffset="12420.718">1694 1273,'41'-23,"1"1,1 1,1 3,0 2,45-11,3 15,-89 12,-1 1,1-1,0 0,-1 1,1-1,-1 1,1 0,-1 0,1 0,-1 0,1 0,-1 1,0-1,0 1,0-1,0 1,0 0,0 0,0 0,0 0,-1 0,1 0,-1 0,1 1,-1-1,0 1,0-1,0 1,0-1,-1 1,1-1,0 2,-1 2,0-1,0 1,0-1,0 1,-1-1,0 1,0-1,0 0,-1 1,1-1,-1 0,-1 0,1 0,-1 0,0 0,0-1,0 1,-1-1,1 0,-1 0,0 0,0-1,-2 2,-112 68,114-71,-38 15,-37 25,78-37,1-1,-1 0,1 0,0 0,0 1,0-1,1 0,0 0,0 0,0 0,0 0,0 0,1 0,0 0,0 0,0 0,0-1,0 1,1-1,0 0,-1 0,1 0,1 0,-1 0,0 0,1-1,-1 0,4 2,-4-1,182 139,-155-123,-19-18</inkml:trace>
  <inkml:trace contextRef="#ctx0" brushRef="#br0" timeOffset="28955.096">2145 935,'1'-2,"0"1,0-1,1 1,-1-1,0 0,0 1,1 0,-1-1,1 1,-1 0,1 0,0 0,-1 0,1 0,0 0,0 0,0 0,0 1,-1-1,1 1,0 0,0-1,0 1,0 0,0 0,2 0,5-1,28-10,-31 8,0 0,0 1,0 0,1 0,-1 1,1 0,-1 0,1 0,-1 1,1-1,-1 2,1-1,0 1,-1 0,1 0,-1 1,0 0,1 0,-1 1,-4-2,-1 1,1 0,-1 0,0 0,1 0,-1 0,0 0,0 1,0-1,0 0,-1 0,1 1,-1-1,1 1,-1-1,0 0,0 1,0-1,0 1,0-1,-1 0,1 1,-1-1,1 0,-1 1,0-1,0 0,0 0,0 0,0 0,-1 0,1 0,-1 0,1 0,-1 0,0 0,1-1,-1 1,-2 0,-18 44,23-43,0 0,1 0,-1 0,1 0,0 0,-1-1,2 1,-1 0,0-1,0 0,1 1,-1-1,1 0,0 0,0-1,-1 1,1 0,0-1,0 0,1 0,-1 0,0 0,0 0,1 0,-1-1,0 0,0 0,1 0,-1 0,2 0,4 1,-7-1,0 0,0-1,0 1,1 0,-1 0,0 0,0 0,0 1,0-1,0 1,0-1,0 1,0 0,0-1,0 1,0 0,0 0,-1 1,1-1,0 0,-1 0,1 1,-1-1,1 1,-1 0,0-1,0 1,1 0,-1 0,0 0,-1-1,1 1,0 0,-1 0,1 0,-1 1,1-1,-1 0,0 0,0 0,0 0,0 0,0 0,0 0,-1 0,1 0,-1 0,1 0,-1 0,0 0,0 1,-7 3,0 0,0-1,0 0,-1 0,0-1,0 0,0-1,0 1,-1-2,1 1,-1-2,0 1,0-1,-9 0,6-2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30,'24'0,"17"0,7 0,0 0,-4 0,-4 0,-4-5,-3-1,-3 0,-2 1,0 2,-1 0,1 2,-1 1,-4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3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0,'38'5,"28"-3,6-3,-3 0,-9 0,-10-1,-9 1,-11 1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1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296 166,'-173'349,"139"-272,26-61,-54 86,63-103,-1 1,0-1,0 1,0-1,0 1,0-1,0 1,1 0,-1-1,0 1,0-1,0 1,-1-1,1 1,0-1,0 1,0-1,0 1,0-1,-1 1,1-1,0 1,0-1,-1 1,1 0,0-1,0 1,-1-1,1 1,-1 0,1 0,0-1,-1 1,1 0,-1-1,1 1,0 0,-1 0,1 0,-1 0,1-1,-1 1,1 0,-1 0,1 0,-1 0,1 0,-1 0,1 0,-1 0,1 0,-1 1,1-1,-1 0,1 0,-1 0,1 0,-1 1,1-1,0 0,-1 1,1-1,-1 0,1 1,10-45,9 2,2 0,1 2,3 1,22-28,-11 15,97-149,-127 191,1 1,0 1,0-1,0 1,1 1,0-1,1 1,-1 1,1-1,6-1,-14 7,0 1,0 0,0-1,-1 1,1 0,0 0,0 0,0 0,0-1,0 2,0-1,0 0,0 0,0 0,0 0,0 0,0 1,0-1,0 1,0-1,0 0,-1 1,1-1,0 1,0 0,0-1,-1 1,1 0,0-1,-1 1,1 0,-1 0,1 0,-1-1,1 1,-1 0,1 0,-1 0,0 0,0 0,1 0,-1 0,0 0,0 0,0 0,4 49,-4-45,-4 315,4-318,0-1,0 1,0 0,0-1,0 1,0 0,1-1,-1 1,1 0,-1-1,1 1,-1-1,1 1,0-1,0 1,0-1,0 0,0 1,0-1,0 0,0 0,1 1,-1-1,0 0,1 0,-1-1,1 1,-1 0,1 0,-1-1,1 1,-1-1,1 1,0-1,-1 0,1 0,0 1,-1-1,1 0,0-1,-1 1,1 0,0 0,-1-1,1 1,0-1,-1 1,1-1,-1 0,1 0,-1 1,1-1,-1 0,0 0,1-1,-1 1,0 0,0 0,0-1,0 1,14-13,-1 0,0-1,-2-1,1 0,-2-1,0 0,2-7,14-20,-17 28,31-49,3 1,3 2,35-34,-82 95,0 0,1 0,-1-1,1 1,-1 0,1 0,-1 0,1 0,0 0,0-1,-1 1,1 1,0-1,0 0,0 0,0 0,0 0,0 1,0-1,0 0,1 1,-1-1,0 1,0-1,0 1,1 0,-1-1,0 1,0 0,1 0,-1 0,0 0,1 0,-1 0,0 0,0 1,1-1,-1 0,0 1,0-1,1 1,-1-1,0 1,0 0,0-1,0 1,0 0,0 0,0 0,0 0,0 0,0 0,-1 0,1 0,0 0,-1 0,1 0,-1 0,1 1,-21 121,-20 100,43-56,12-127,-2-28</inkml:trace>
  <inkml:trace contextRef="#ctx0" brushRef="#br0" timeOffset="412.824">1368 392,'-20'8,"3"-2,0 0,0 2,1 0,0 1,0 0,1 1,-11 10,25-19,0-1,0 1,1-1,-1 1,0 0,1 0,-1-1,0 1,1 0,-1 0,1 0,-1-1,1 1,-1 0,1 0,0 0,0 0,-1 0,1 0,0 0,0 0,0 0,0 0,0 0,0 0,0 0,0 0,1 0,-1 0,0 0,1 0,-1-1,0 1,1 0,-1 0,1 0,-1 0,1-1,0 1,-1 0,1 0,0-1,-1 1,1-1,0 1,0 0,0-1,49 20,-37-16,-10-4,0 0,0 0,0 1,0-1,0 1,0 0,0-1,0 1,-1 0,1 1,0-1,-1 0,1 1,-1 0,1-1,-1 1,0 0,0 0,0 0,0 1,0-1,0 0,0 1,-1-1,1 1,-1 0,0-1,0 1,0 0,0 0,0 0,-1 0,1 0,-1 0,0-1,0 1,0 0,0 0,0 0,-1 0,0 0,1 0,-1 0,0 0,0-1,0 1,-1 0,-3 3,0-1,0 1,0-1,-1-1,0 1,0-1,0 0,-1 0,1-1,-1 0,0 0,0 0,0-1,0 0,0 0,-1-1,1 0,-1 0,1-1,0 0,-1 0,-4-2,-8-3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19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0 226,'143'-11,"-60"1,1 3,-1 5,25 3,-41 0,7-12,-63 5</inkml:trace>
  <inkml:trace contextRef="#ctx0" brushRef="#br0" timeOffset="254.47">141 424,'48'5,"40"-3,10-3,-8 0,-13 0,-16 0,-13 0,-10 0,-6 0,-10-4,-2-1,-6 0</inkml:trace>
  <inkml:trace contextRef="#ctx0" brushRef="#br0" timeOffset="634.481">508 1,'176'56,"-67"-27,-93-24,-9-4,-1-1,1 1,0 1,-1-1,1 1,-1 0,0 0,0 1,0 0,0 0,0 0,0 1,-1 0,1 0,-1 0,0 1,-1 0,1 0,-1 0,0 0,0 1,-1 0,1-1,-1 1,-1 0,1 1,-1-1,0 0,0 1,-1-1,1 5,-5 1,-1-1,0 0,0 0,-1 0,-1-1,0 1,0-1,-1-1,0 1,-1-1,0 0,0-1,-8 6,-10 13,-189 163,165-150,3 3,36-29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4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85 143,'-13'89,"9"-77,2 0,-1 0,1 0,1 0,0 0,1 0,0 0,1 0,2 9,-2-19,0 1,1 0,-1-1,1 1,-1-1,1 1,0-1,0 0,0 1,0-1,1 0,-1-1,0 1,1 0,0-1,-1 1,1-1,0 0,-1 0,1 0,0 0,0 0,0-1,0 1,0-1,0 0,0 0,2 0,86-9,3-37,-81 32</inkml:trace>
  <inkml:trace contextRef="#ctx0" brushRef="#br0" timeOffset="256.712">423 143,'-24'38,"-7"23,0 5,2-8,5-9,7-9,7-6,4-3,4-3,2-2,1-4</inkml:trace>
  <inkml:trace contextRef="#ctx0" brushRef="#br0" timeOffset="785.798">1 707,'15'-3,"39"-6,1 1,0 3,47 2,-100 3,-1 0,1-1,-1 1,1 0,0 0,-1 0,1 0,0 0,-1 0,1 0,-1 0,1 1,0-1,-1 1,1-1,-1 1,1 0,-1-1,1 1,-1 0,0 0,0 0,1 0,-1 0,0 0,0 1,0-1,0 0,0 1,0-1,0 0,0 1,-1-1,1 1,-1-1,1 1,-1 0,1-1,-1 1,0-1,0 1,0 0,0-1,0 1,0 0,0-1,-1 1,1-1,0 1,-1 0,0-1,1 1,-1-1,0 1,0-1,1 0,-2 1,-24 20,23-21,0 1,1-1,-1 0,0 1,1 0,0 0,-1-1,1 2,0-1,0 0,0 0,0 1,1-1,-1 0,0 1,1 0,0-1,0 1,0 0,0 0,0 0,0 0,1 0,-1 0,1 1,51 32,-18-18,-31-17,-1 0,1 0,-1 0,1 0,-1 0,0 1,0-1,0 0,1 1,-1-1,-1 1,1-1,0 1,0 0,-1-1,1 1,0 0,-1-1,0 1,1 0,-1 0,0-1,0 1,0 0,0 0,0-1,-1 1,1 0,0 0,-1-1,1 1,-1 0,0-1,0 1,1 0,-1-1,0 1,0-1,0 0,-1 1,1-1,0 0,0 0,-2 1,-69 43,67-42,-2 1,0 0,-1-1,1 0,-1 0,0-1,1 0,-1 0,0-1,0 0,0-1,-1 1,1-2,0 1,-1-1,-9-5</inkml:trace>
  <inkml:trace contextRef="#ctx0" brushRef="#br0" timeOffset="1157.429">678 482,'0'19,"0"11,0 6,0 1,-5-6,-1-3,0-2,1 0,-4-5,1-1,1-4</inkml:trace>
  <inkml:trace contextRef="#ctx0" brushRef="#br0" timeOffset="1404.94">960 453,'-14'34,"-6"20,-3 6,2-2,5-6,9-13,7-12</inkml:trace>
  <inkml:trace contextRef="#ctx0" brushRef="#br0" timeOffset="1787.887">593 510,'24'-15,"13"-9,4 0,1 3,-2 5,-4 6,-2 5,-8 7,-7 9,-3 2,1 4,2-1,3-4,2-2,2-5,2-2,-5-7,-5-2</inkml:trace>
  <inkml:trace contextRef="#ctx0" brushRef="#br0" timeOffset="2038.776">1299 228,'0'43,"0"24,0 5,0-4,0-5,0-8,0-8,0-8,0-6,0-3,0-2,0-6</inkml:trace>
  <inkml:trace contextRef="#ctx0" brushRef="#br0" timeOffset="2650.637">1270 312,'128'-96,"-123"93,1 0,0 0,-1 1,1 0,0 0,0 0,0 1,1 0,-1 0,0 1,0-1,0 1,1 1,-1-1,0 1,0 0,0 1,0-1,0 1,0 0,0 1,0 0,-1-1,3 3,-5-2,0-1,0 1,0 0,0-1,-1 1,1 1,-1-1,1 0,-1 1,-1-1,1 1,0-1,-1 1,1 0,-1 0,0 0,-1 0,1 0,-1 0,1 0,-1 0,-1 0,1 0,0 0,-1 0,0-1,0 1,0 2,-2 3,0 1,-1-1,0 0,0 0,-1-1,0 1,-1-1,0 0,0-1,-1 1,1-1,-97 64,101-69,0 1,1-1,-1 0,0 0,1 1,0-1,-1 1,1-1,0 1,0 0,1-1,-1 1,1 0,-1 0,1-1,0 1,0 0,0 0,0 0,0-1,1 1,-1 0,1 0,0-1,0 1,0 0,0-1,0 1,1-1,-1 0,1 1,-1-1,1 0,0 0,0 0,0 0,0 0,0 0,0-1,2 2,9 14,-1 3,2-1,0-1,1 0,1-1,0 0,12 7,-9-11</inkml:trace>
  <inkml:trace contextRef="#ctx0" brushRef="#br0" timeOffset="3201.906">1778 2,'15'0,"-4"-1,-1 1,1 0,-1 1,1 0,-1 0,1 1,-1 1,0 0,7 3,-16-6,1 1,-1-1,0 0,0 1,0 0,1-1,-1 1,0-1,0 1,0 0,0 0,0 0,0 0,-1 0,1 0,0 0,0 0,-1 0,1 0,0 0,-1 0,1 0,-1 1,0-1,1 0,-1 0,0 0,0 1,0-1,0 0,0 1,0-1,0 0,0 0,0 1,-1-1,1 0,0 0,-1 0,1 1,-1-1,0 1,-41 43,19-22,22-21,0 0,1 0,-1 1,1-1,0 0,0 0,0 0,0 0,0 1,0-1,0 0,1 0,-1 0,1 0,0 1,0-1,-1 0,1 0,1-1,-1 1,0 0,0 0,1 0,-1-1,1 1,-1-1,1 1,0-1,-1 0,1 1,0-1,0 0,0 0,0 0,0-1,1 1,19 17,-19-14,0 0,0-1,0 1,0 0,-1 0,0 1,0-1,0 0,0 1,-1-1,1 1,-1 0,0-1,-1 1,1 0,-1 0,0-1,0 1,0 0,-1 0,0-1,0 1,0 0,0-1,-1 1,0-1,0 1,0-1,0 0,-1 0,0 0,1 0,-1 0,-1-1,1 1,0-1,-1 0,0 0,0 0,0-1,0 1,-1 0,-17 8,1-1</inkml:trace>
  <inkml:trace contextRef="#ctx0" brushRef="#br0" timeOffset="3802.808">2004 595,'21'6,"-1"-1,1 0,0-2,1-1,-1 0,0-1,1-2,-1 0,0-1,1-1,-1-1,-1-1,21-8,72-58,-108 67,-1 0,0 0,0 0,-1 0,1-1,-1 1,0-1,0 0,-1 0,1 0,-1 0,0-1,0 1,-1-1,0 1,0-1,0 1,-1-1,1 0,-1 1,-1-1,1-3,-2 4,-1-1,1 1,-1 0,1 0,-1 0,-1 0,1 1,-1-1,0 1,0 0,0 0,0 0,-1 1,0 0,1-1,-1 1,0 1,-1-1,1 1,0 0,-1 0,1 1,-1 0,0 0,1 0,-1 0,0 1,1 0,-1 0,0 1,0-1,1 1,-1 0,1 1,-1 0,1-1,-1 2,1-1,0 1,0-1,0 2,0-1,1 0,-1 1,1 0,0 0,0 0,0 0,1 1,0 0,-1-1,1 3,-9 31,2 1,2 0,2 1,1 0,2 0,2 0,1 0,5 25,-3 37,-1-83,-1-1,-1 0,-1 1,-1-1,0 0,-1 0,-1 0,-1-1,-1 0,0 0,-1 0,-1-1,0 0,-5 4,7-12,0 0,-1 0,0-1,0-1,-1 1,1-1,-2 0,1-1,0 0,-1-1,0 0,-5 1,-9 2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33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0 520,'27'2,"1"-1,-1-2,1 0,-1-2,0-2,0 0,-1-1,1-2,-1-1,15-8,-10 2,-1-1,0-1,-2-2,0-1,-1-2,-1 0,-1-2,-1 0,19-26,15-18,77-76,-133 142,0 0,0 0,0 0,0 0,0 0,0 0,1 1,-1-1,1 1,-1-1,1 1,-1 0,1 0,0 0,0 1,-1-1,1 1,0-1,0 1,0 0,0 0,-1 0,1 0,0 1,0-1,0 1,-1 0,1 0,0 0,-1 0,1 0,0 0,-1 1,0-1,1 1,-1 0,0 0,0 0,5 11,-1 1,0 1,-1-1,-1 1,0 0,-1 0,0 0,-2 1,0-1,0 0,-2 1,0 2,1 1,1 5,-1-1,-2 1,0-1,-1 1,-2-1,0 0,-2 0,0-1,-1 0,-2 0,0-1,-1 0,-1-1,-1 0,-1-1,-1 0,0-2,-12 11,12-18,1-2,-2 0,1 0,-1-1,0-1,0-1,-1-1,1 0,-1-1,0 0,0-2,0 0,-1-1,1 0,-94-19,109 18,-1 0,1 0,0 0,-1 0,1-1,0 1,0-1,0 0,0 1,0-1,1 0,-1 0,0 0,1-1,-1 1,1 0,0 0,0-1,0 1,0-1,0 1,1-1,-1 1,1-1,-1 0,1 1,0-1,0 1,0-1,1 0,-1 1,1-1,-1 1,1-1,0 1,0-1,0 1,0-1,0 1,1-1,9-18,-1 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34.2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2,'-15'21,"1"0,0 1,2 1,1 0,0 0,2 1,1 1,1-1,-1 9,7-28,-1-1,1 1,0 0,0 0,0 0,1 0,0 1,0-1,0 0,1 0,0 0,0 0,0 0,0 0,1-1,0 1,0 0,0-1,0 1,1-1,0 0,0 0,0 0,0 0,0 0,1-1,0 1,0-1,0 0,0 0,0 0,1-1,-1 0,1 0,2 1,3-1,0-1,0 0,0-1,0 0,0 0,0-1,0-1,0 1,0-2,0 1,-1-1,1-1,-1 0,0 0,0-1,0 0,-1 0,1-1,-1 0,-1-1,1 1,-1-2,0 1,-1-1,0 0,0 0,0-1,-1 1,3-9,-4 11,-1 0,0 0,0 0,0-1,-1 1,1-1,-2 1,1-1,-1 0,0 1,0-1,-1 0,0 0,0 0,-1 0,1 1,-2-1,1 0,-1 0,0 1,0-1,-1 1,1 0,-2 0,1 0,-3-3,0 1,0 1,0 0,-1 1,0 0,-1 0,0 0,1 1,-2 0,1 0,0 1,-1 0,0 1,-1 0,-11-2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36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1 197,'44'207,"43"124,-59-281,-27-50,0 1,-1 0,1-1,0 1,-1-1,1 1,0-1,-1 0,1 1,0-1,0 0,0 1,-1-1,1 0,0 0,0 0,0 0,0 0,-1 0,1 0,0 0,0 0,0 0,0 0,0-1,-1 1,1 0,0 0,0-1,-1 1,1-1,0 1,0-1,-1 1,1-1,-1 1,1-1,0 1,-1-1,1 0,-1 0,1 1,-1-1,0 0,1 0,-1 1,0-1,1 0,-1 0,0 0,0 1,0-1,0 0,0 0,0 0,0 0,0 0,0 1,0-1,0 0,-1 0,1 0,18-141,71-181,3 48,-88 250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36.9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0 680,'19'0,"12"0,4 0,2 0,-1 0,-2 0,-1 0,-3 0,0 0,-1 0,-1 0,0 0,0-5,-1-2,1 1,0-4,-5 1</inkml:trace>
  <inkml:trace contextRef="#ctx0" brushRef="#br0" timeOffset="265.809">28 961,'38'5,"33"-3,8-2,-4-2,-11 1,-10 0,-11-5,-11-1</inkml:trace>
  <inkml:trace contextRef="#ctx0" brushRef="#br0" timeOffset="1927.559">1665 764,'-2'-1,"0"1,0-1,0 0,0 0,0 0,0 0,0 0,0-1,0 1,0-1,1 1,-1-1,0 0,1 1,0-1,-1 0,1 0,0 0,0 0,0 0,0 0,0 0,1-1,-1 1,1 0,-1 0,1-1,0 1,0 0,0 0,0-1,0 1,0 0,1 0,-1-1,1 1,0 0,-1 0,1 0,0 0,0 0,1 0,-1 0,0 0,0 0,1 0,0 0,132-61,-100 50,163-45,-194 57,1-1,-1 1,0 1,1-1,-1 1,1-1,-1 1,0 0,1 0,-1 0,1 1,-1-1,0 1,1 0,-1 0,0 0,0 0,1 0,-1 1,0 0,0-1,-1 1,1 0,0 1,-1-1,1 0,-1 1,0-1,1 1,-1 0,0 0,-1 0,1 0,-1 0,1 0,-1 0,0 0,0 1,0-1,-1 0,1 1,-1-1,1 1,-1-1,-1 3,-3 10,-1-1,0 0,-1 0,-1-1,-1 1,0-2,0 1,-2-1,1 0,-2-1,0 0,-10 8,8-5,-151 141,100-72,63-82,0 0,-1 0,1 1,0-1,0 0,1 1,-1-1,0 1,1-1,0 1,-1-1,1 1,0-1,0 1,0-1,1 1,-1-1,1 1,-1-1,1 1,0-1,0 0,0 1,0-1,0 0,1 0,-1 0,1 0,-1 0,1 0,0 0,0 0,0-1,0 1,0-1,0 1,0-1,0 0,1 1,10 1,0 1,-1-2,1 0,0 0,0-1,0-1,0 0,0-1,0 0,0-1,0-1,-1 0,1 0,-1-2,0 1,10-6,0 2,91-30,-89 32</inkml:trace>
  <inkml:trace contextRef="#ctx0" brushRef="#br0" timeOffset="2652.785">2963 567,'-3'-3,"0"1,0-1,0 1,0 0,-1 0,1 0,-1 1,1-1,-1 1,0 0,1 0,-1 0,0 0,0 1,0 0,0-1,0 1,0 1,1-1,-1 1,0-1,0 1,0 0,1 0,-1 1,0-1,1 1,-1 0,-88 65,-18 88,101-135,0 0,1 0,1 1,0 0,2 0,-1 14,4-28,1-1,0 1,1 0,0 0,0 0,0 0,1-1,0 1,0 0,0-1,1 1,0 0,1-1,0 0,0 0,0 0,0 0,1 0,0 0,0-1,1 0,-1 0,1 0,0-1,3 2,0-1,0 0,1 0,0-1,0-1,0 1,0-1,0-1,1 0,-1 0,1-1,-1 0,1-1,0 0,0 0,-1-1,1-1,-1 1,1-1,-1-1,0 0,0 0,3-2,2-1,100-52,-111 56,1-1,-1 1,0-1,0 0,0 1,-1-1,1-1,-1 1,1 0,-1-1,0 1,0-1,-1 1,1-1,-1 0,0 0,0 0,0 0,0 0,-1 0,1 0,-1 0,0 0,-1 0,1 0,-1 0,1 0,-1 0,-1-2,-2 0,0 1,0-1,0 1,-1 0,0 0,0 0,0 1,0 0,-1 0,0 0,1 0,-1 1,-1 0,1 1,0-1,-1 1,0 0,1 1,-1 0,-4-1,-28-10,76 21,0-1,1-3,0-1,0-1,0-2,28-4,-25 2,-16 1</inkml:trace>
  <inkml:trace contextRef="#ctx0" brushRef="#br0" timeOffset="8031.309">3838 369,'-17'17,"1"-3,1 1,0 1,1 0,1 1,1 1,0 0,1 0,-2 7,6-8,1 0,1 0,1 0,0 1,1 0,1-1,0 1,2 8,1 8,1-1,2 0,1 0,2 0,1-1,1 0,2 0,10 19,60 116,-80-166,-1 0,0 0,0 0,1 0,-1 0,0 0,1 0,-1 0,1 0,-1 0,1 0,0-1,-1 1,1 0,0 0,0-1,-1 1,1 0,0-1,0 1,0-1,0 1,0-1,0 1,0-1,0 0,0 1,0-1,0 0,0 0,0 0,0 0,0 0,0 0,0 0,0 0,0 0,0 0,0-1,0 1,0 0,0-1,0 1,0-1,0 1,0-1,0 1,0-1,-1 0,1 1,0-1,0 0,-1 0,1 1,0-1,-1 0,1-1,11-10</inkml:trace>
  <inkml:trace contextRef="#ctx0" brushRef="#br0" timeOffset="8688.752">4177 426,'-33'81,"31"-78,0 0,1 0,-1 0,1 0,0 0,0 0,0 0,0 0,0 1,1-1,0 0,-1 0,1 1,0-1,1 0,-1 1,1-1,-1 0,1 1,0-1,0 0,0 0,1 0,-1 0,1 0,0 0,-1 0,1-1,0 1,1-1,-1 1,0-1,1 0,0 0,-1 0,1 0,0 0,0-1,3 2,2-1,0 0,0 0,0-1,1 0,-1 0,1-1,-1 0,0-1,1 0,-1 0,0-1,0 0,1 0,-2-1,1 0,0 0,0-1,-1 0,0 0,0-1,5-4,1-8</inkml:trace>
  <inkml:trace contextRef="#ctx0" brushRef="#br0" timeOffset="8935.941">4402 426,'-4'33,"-3"17,1 4,1-3,2-4,1-7,6-8,1-7,1-1,4-6,0-5</inkml:trace>
  <inkml:trace contextRef="#ctx0" brushRef="#br0" timeOffset="9252.54">4064 990,'43'-9,"34"-9,8-1,-5 3,-12 4,-13 4,-10 4,-9 2,-9 1</inkml:trace>
  <inkml:trace contextRef="#ctx0" brushRef="#br0" timeOffset="9872.291">4205 1160,'18'-10,"0"2,1 0,0 1,0 1,0 1,1 0,0 2,0 0,0 1,13 1,-32 1,1 0,-1 0,0 0,1 0,-1 0,1 0,-1 0,0 0,1 1,-1-1,1 1,-1-1,0 1,0-1,1 1,-1 0,0-1,0 1,0 0,0 0,0 0,0 0,0 0,0 0,0 0,0 0,0 1,-1-1,1 0,0 0,-1 1,1-1,-1 0,0 1,1-1,-1 1,0-1,0 0,0 1,0-1,0 1,0-1,0 0,0 1,-1-1,1 1,-1-1,1 0,-1 1,1-1,-1 0,0 0,1 0,-1 1,0-1,0 0,-1 1,0 0,1 1,0-1,-1 1,1 0,0 0,1-1,-1 1,0 0,1 0,-1 0,1 0,0 0,0 0,0 0,0 0,1-1,-1 1,1 0,0 0,0 0,0 0,0-1,0 1,1 0,-1-1,1 1,-1-1,1 0,0 1,0-1,0 0,0 0,1 0,-1-1,0 1,1 0,-1-1,1 0,-2 0,57 44,-57-44,0 0,0 0,1 0,-1 1,0-1,-1 0,1 1,0-1,0 1,0-1,-1 1,1-1,-1 1,1 0,-1-1,0 1,0-1,0 1,0 0,0-1,0 1,0 0,0-1,-1 1,1 0,0-1,-1 1,0-1,1 1,-1-1,0 1,0-1,1 1,-1-1,-1 0,1 0,0 1,0-1,0 0,0 0,-1 0,-6 5,0 0,0-1,-1-1,1 1,-1-1,0 0,0-1,-1 0,1-1,-1 0,1 0,-1-1,0 0,1-1,-1 0,-4-1,-5-8,6-2</inkml:trace>
  <inkml:trace contextRef="#ctx0" brushRef="#br0" timeOffset="10456.474">4910 764,'0'14,"0"15,0 7,0 2,0 0,0-3,0-1,0-3,0-1,0-1,0 0,0-2,0-4</inkml:trace>
  <inkml:trace contextRef="#ctx0" brushRef="#br0" timeOffset="10702.55">5165 793,'-10'38,"-2"23,-1 5,4-4,2-7,2-8,3-8,1-10</inkml:trace>
  <inkml:trace contextRef="#ctx0" brushRef="#br0" timeOffset="11122.304">4741 877,'15'-18,"0"0,1 1,1 1,0 0,1 2,1 0,0 0,1 2,20-9,-34 18,0 0,0 1,1 0,0 0,-1 1,1 0,0 0,-1 1,1-1,0 1,0 1,-1-1,1 1,0 1,-1-1,1 1,-1 0,1 0,-1 1,0 0,0 0,3 2,0 3,0 0,1-2,0 1,1-1,0 0,0-1,0-1,0 0,0 0,1-1,0 0,0-1,8 0,87-7,-88-2</inkml:trace>
  <inkml:trace contextRef="#ctx0" brushRef="#br0" timeOffset="11487.374">5729 567,'0'650,"-5"-599,-1-33</inkml:trace>
  <inkml:trace contextRef="#ctx0" brushRef="#br0" timeOffset="12017.368">5560 708,'36'-17,"2"-3,1 3,0 1,1 1,1 3,0 1,1 2,27-2,-63 10,-1 1,1-1,-1 1,1 0,0 0,-1 0,1 1,-1 0,1 0,-1 1,0-1,1 1,-1 0,0 1,0-1,0 1,0 0,-1 0,1 1,-1-1,0 1,0 0,0 0,0 0,-1 1,0-1,0 1,0 0,0 0,-1 0,0 0,0 0,0 0,-1 1,1-1,-1 1,-1-1,1 1,-1-1,0 1,0 0,0-1,-2 4,-3 2,0-1,-1 0,0 0,-1 0,0-1,-1 0,0 0,0-1,-1 0,0 0,0-1,-1 0,0-1,0 0,0-1,-1 0,-5 2,-6 5,-6 2,20-11,1 0,-1 1,1-1,0 2,0-1,0 1,1 0,-1 0,1 1,1 0,-1 0,1 0,0 1,-1 0,6-4,-1 1,0-1,1 0,0 0,0 0,0 1,0-1,0 0,1 0,-1 0,1 0,0 0,0 0,0 0,0 0,1 0,-1 0,1 0,-1 0,1-1,0 1,0-1,1 0,-1 1,0-1,1 0,70 51,-53-40,1-2,0 0,1-2,0 0,0-2,22 5,-21-10,-4-5</inkml:trace>
  <inkml:trace contextRef="#ctx0" brushRef="#br0" timeOffset="90827.793">6153 510,'0'-3,"0"-1,1 0,-1 1,1-1,0 1,0-1,0 1,0-1,1 1,0 0,-1-1,1 1,0 0,1 0,-1 1,0-1,1 0,0 1,-1-1,1 1,0 0,0 0,1 0,-1 0,0 1,0-1,1 1,-1 0,1 0,-1 0,1 1,0-1,-1 1,1-1,0 1,-1 1,1-1,0 0,-1 1,2 0,-4-1,1 1,0 0,0-1,-1 1,1 0,0 0,-1 0,1 0,-1 0,1 1,-1-1,0 0,0 1,1-1,-1 0,0 1,0 0,0-1,0 1,-1 0,1-1,0 1,-1 0,1 0,-1-1,0 1,0 0,1 0,-1 0,0 0,0 0,-1-1,1 1,0 0,-1 0,1 0,-1 1,-31 68,27-62,3-6,0 0,0 0,0 0,0 1,0-1,1 1,-1-1,1 1,0-1,0 1,1 0,-1-1,1 1,-1 0,1 0,0 0,1-1,-1 1,1 0,-1-1,1 1,0 0,1-1,-1 1,0-1,1 1,0-1,0 0,0 0,0 0,1 0,-1 0,1 0,0 0,-1-1,1 0,0 1,1-1,-1 0,0-1,0 1,1 0,-1-1,4 1,6-1,1-1,-1-1,1 0,-1-1,0-1,1 1,-1-2,0 0,-1-1,1 0,-1-1,9-5,-18 9,15-8,-3 0</inkml:trace>
  <inkml:trace contextRef="#ctx0" brushRef="#br0" timeOffset="148278.118">6547 1018,'18'-4,"0"1,0 0,0 2,0 0,0 1,0 0,0 2,11 2,-16-1,0-1,0 0,1-1,-1-1,0 0,1 0,-1-1,0-1,0-1,0 0,0 0,-1-1,1-1,-1 0,0 0,5-4,-11 5,-1 1,1-1,0 0,-1 0,0 0,0-1,0 0,-1 0,0 0,0 0,0-1,0 0,-1 1,0-1,0-1,-1 1,0 0,0-1,0 1,-1-1,1 1,-2-1,1 0,-1 0,0 1,0-1,-1 0,0 1,0-1,-1 0,0 1,0 0,0-1,-1 1,0 0,0 0,0 0,-1 1,-1-2,-1 2,1 0,-1 1,0 0,0 0,0 1,0 0,-1 0,1 0,-1 1,0 0,0 0,1 0,-1 1,-1 0,1 1,0 0,0 0,0 0,0 1,0 0,0 0,0 1,0 0,1 0,-1 0,0 1,1 0,0 1,0-1,0 1,-5 2,1 1,1 0,-1 0,1 1,1 0,-1 0,1 1,1 0,0 1,0 0,1 0,0 0,1 1,0-1,0 1,1 1,-1 7,2 7,2-1,1 1,1 0,1-1,1 1,1-1,2 0,0 0,5 7,14 77,-16-69,-6-34,-1 0,0 0,0 1,0-1,-1 1,0 0,0-1,-1 1,1 0,-2-1,1 1,-1 0,0-1,0 1,-1-1,0 1,0-1,0 0,-1 1,0-1,0-1,-1 1,1 0,-2 0,1-1,-2 0,1-1,0 1,-1-1,0 0,0-1,0 1,0-1,0 0,-1-1,1 1,-1-2,0 1,0 0,0-1,0-1,0 1,0-1,0 0,0 0,0-1,0 0,1-1,-1 1,0-1,0 0,1-1,0 0,-3-1,6 0,0-1,0 1,0-1,1 1,-1-1,1 0,1 0,-1-1,0 1,1 0,0 0,1-1,-1 1,1 0,0-1,0-3,0-15</inkml:trace>
  <inkml:trace contextRef="#ctx0" brushRef="#br0" timeOffset="148707.451">7140 369,'56'24,"-30"-6,-1 0,-2 1,0 2,0 0,-2 2,-1 0,-1 1,-1 1,-1 1,-1 0,10 25,-15-34,-1 1,-1 0,-1 1,0 0,-2 0,0 1,-1 0,0 0,-2 0,-1 0,0 1,-2-1,0 1,-1-1,-1 0,-1 1,-3 7,-1-9,-2-1,0-1,0 1,-2-2,0 1,-1-2,-1 1,0-2,-1 0,-1 0,0-1,0-1,-1-1,-1 0,-3 0,-5 1</inkml:trace>
  <inkml:trace contextRef="#ctx0" brushRef="#br0" timeOffset="150565.278">903 284,'12'-9,"12"-11,1 1,1 1,1 2,0 0,1 2,1 1,26-8,-52 20,-1 0,1 1,0-1,-1 1,1-1,0 1,0 0,-1 0,1 0,0 1,-1-1,1 1,0-1,-1 1,1 0,-1 0,1 0,-1 0,1 0,-1 1,0-1,0 1,1 0,-1-1,0 1,-1 0,1 0,0 0,0 1,-1-1,0 0,1 0,-1 1,0-1,0 1,0-1,0 1,-1 0,10 106,-10-106,-6 1250,6-1327,-3-29,6 0,4 1,4-1,9-19,11-3,6 2,5 1,25-45,-57 146,1 0,1 1,0 0,2 1,0 0,1 1,1 1,1 0,0 2,1 0,6-4,9-2,1 1,1 2,0 1,1 2,1 1,0 2,1 2,1 1,-1 2,1 2,0 1,3 2,371-26,-353 28,445 12,-166 7,138-19,-205-2,491 3,-362 26,-96-14,-217-6,-1-3,1-3,27-7,216-12,126 16,-211 4,2 25,-25 3,-54-48,-27 25,-58 3,-67-10,-14-1,-1 1,1-1,-1 0,1 1,0-1,-1 1,1 0,0 0,-1 0,1 0,0 0,0 0,-1 1,1 0,-1-1,1 1,0 0,-1 0,1 0,-1 1,0-1,0 1,1-1,-1 1,0 0,0 0,0-1,0 2,-1-1,1 0,-1 0,1 0,-1 1,0-1,0 1,0-1,0 1,0-1,0 2,-38 86,13-46,15-25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5:42.4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6125 364,'-46'2,"-1"3,1 2,1 1,0 3,0 1,-35 16,1 12,78-39,-1 0,0 0,1 0,-1 1,0-1,1 0,0 1,-1-1,1 1,0 0,0-1,0 1,0 0,0 0,0 0,0 0,1-1,-1 1,1 0,-1 0,1 0,0 0,0 0,0 1,0-1,0 0,0 0,1 0,-1 0,0 0,1 0,0-1,-1 1,1 0,0 0,0 0,0-1,0 1,1 0,0 1,6 4,1 0,0-1,0 0,1 0,-1-1,1 0,1-1,-1 0,0 0,1-1,0-1,-1 0,3 0,18 6,120 30,-149-37,-1-1,1 1,-1 0,0 0,1-1,-1 1,0 0,0 0,1 0,-1 0,0 0,0 1,0-1,0 0,0 0,-1 1,1-1,0 0,-1 1,1-1,0 1,-1-1,0 1,1-1,-1 1,0-1,0 1,0-1,0 1,0 0,0-1,0 1,-1-1,1 1,-1-1,1 1,-1-1,1 0,-1 1,0-1,1 1,-1-1,0 0,0 0,0 1,-54 49,42-43,0-2,-1 1,0-1,0-1,0-1,0 0,-1 0,0-2,1 0,-1 0,0-2,0 0,-6-1,-15-10,30 4</inkml:trace>
  <inkml:trace contextRef="#ctx0" brushRef="#br0" timeOffset="485.671">6576 364,'-111'511,"68"-341,43-168,0-1,0 1,0-1,0 1,0-1,0 1,0-1,-1 0,1 1,-1-1,1 1,-1-1,0 0,1 1,-1-1,0 0,0 0,0 0,0 0,0 1,0-1,0 0,0-1,0 1,0 0,-1 0,1 0,0-1,-1 1,1-1,-1 1,1-1,0 0,-1 1,1-1,-1 0,1 0,-1 0,1 0,-1 0,1 0,-1 0,1-1,0 1,-1 0,1-1,-1 0,1 1,0-1,-1 0,1 1,0-1,0 0,0 0,0 0,0 0,0 0,0 0,0 0,0 0,0-1,0 1,1 0,-1-1,0-11,0-1,1 0,1 1,0-1,1 0,0 1,1 0,0-1,1 1,1 1,0-1,1 1,0-1,1 2,6-9,3-10,-2-2,1 1,2 1,1 0,2 1,0 1,2 1,1 1,1 1,2 1,0 1,1 1,1 1,1 2,1 1,1 2,0 0,1 2,10-2,-39 15,1-1,-1 1,0 0,1 0,-1 0,1 1,-1-1,1 1,0 0,-1 0,1 0,-1 0,1 1,-1 0,1-1,-1 1,1 0,-1 1,0-1,1 1,-1-1,0 1,0 0,0 0,0 0,-1 1,1-1,0 1,-1-1,0 1,1 0,-1 0,-1 0,1 0,0 0,-1 0,1 1,-1-1,0 1,0-1,0 1,-1-1,1 1,-1-1,0 1,-3 11,0-1,-2 1,1-1,-2 0,0-1,-1 1,0-1,-1 0,0-1,-1 0,0 0,-1-1,-1 0,0-1,0 0,-1 0,0-2,0 1,-1-2,-12 6,7-2,0-1,0 0,-1-2,-1 0,1-1,-18 3,16-7</inkml:trace>
  <inkml:trace contextRef="#ctx0" brushRef="#br0" timeOffset="864.714">7027 618,'40'0,"0"-1,0-2,0-2,-1-1,0-2,0-2,12-5,-44 12,1 0,-1 0,0 0,0 0,0-1,0-1,-1 1,1-1,-1 0,-1 0,1-1,-1 0,0 0,0 0,0 0,-1-1,0 0,0 0,-1 0,0 0,0-1,0-3,-4 8,0 0,-1-1,1 1,-1 0,0 0,0 0,0 0,0 0,-1 1,1-1,-1 1,1-1,-1 1,0 0,0 0,0 0,0 0,0 1,-1-1,1 1,0 0,-1 0,1 0,-1 1,1-1,-1 1,1-1,-1 1,1 0,-1 1,1-1,-1 1,1-1,-1 1,1 0,-1 0,1 1,-1-1,-11 3,1 0,-1 1,1 0,0 1,1 0,-1 1,1 1,1 0,-1 1,1 0,1 1,0 1,0-1,1 2,1-1,-1 1,2 1,-2 3,8-13,0 1,0-1,1 1,-1-1,1 1,0 0,0-1,0 1,0 0,1 0,0-1,0 1,0 0,0 0,0 0,1 0,-1-1,1 1,0 0,1 0,-1-1,0 1,1-1,0 1,0-1,0 0,0 0,1 0,-1 0,1 0,0 0,-1-1,1 1,0-1,1 0,-1 0,0 0,1 0,-1-1,1 1,-1-1,4 1,8 1,0 1,0-2,0 0,0-1,0-1,1 0,-1-1,0-1,0 0,0-1,0 0,0-2,0 0,5-3,7-2</inkml:trace>
  <inkml:trace contextRef="#ctx0" brushRef="#br0" timeOffset="1251.474">7648 505,'4'6,"1"0,0 0,0-1,0 1,0-1,1 0,0-1,0 1,0-1,1 0,-1-1,1 1,0-1,0-1,0 1,1-1,-1-1,0 1,1-1,-1 0,1-1,-1 0,1 0,-1-1,1 0,-1 0,0 0,1-1,-1 0,0-1,0 0,0 0,0 0,-1-1,1 0,-1 0,0-1,0 1,-1-1,1-1,-1 1,0-1,3-5,31-80,-39 88,1 0,-1 1,1-1,-1 0,0 1,0-1,0 0,0 0,0 1,-1-1,1 0,-1 1,0-1,0 1,0-1,0 0,0 1,0 0,-1-1,1 1,-1 0,0 0,1 0,-1 0,0 0,0 0,-1 1,1-1,0 0,0 1,-1 0,1 0,-1 0,0-1,-7 1,0 0,0 0,-1 1,1 0,0 1,-1 0,1 1,0 0,0 1,0 0,0 0,1 1,-1 0,1 1,0 0,0 0,1 1,-1 0,1 1,1 0,-1 0,1 0,0 1,1 0,0 1,-2 3,5-9,-1 1,1 0,0 0,0 1,0-1,0 1,1-1,0 1,0 0,0 0,1-1,-1 2,1-1,0 0,1 0,-1 0,1 0,0 0,1 1,-1-1,1 0,0 0,0 0,0 0,1 0,0 0,0 0,0-1,0 1,1-1,0 1,0-1,0 0,0 0,1 0,0-1,0 1,0 0,13 2,-1 0,1-1,1-1,-1 0,0-1,1-1,0-1,-1 0,1-1,0-1,-1-1,1-1,-1 0,0-1,1-1,-2 0,1-2,-1 0,0 0,0-2,-1 0,0 0,9-10,0 3</inkml:trace>
  <inkml:trace contextRef="#ctx0" brushRef="#br0" timeOffset="1635.632">8438 364,'-7'4,"-24"10,0 1,1 2,1 1,0 1,2 2,0 1,-4 6,29-27,-1 1,1-1,0 1,0 0,0 0,0 0,0 0,0 0,0 0,0 1,1-1,0 1,-1-1,1 1,0-1,0 1,0 0,0 0,1-1,-1 1,1 0,0 0,0 0,0 0,0-1,0 1,0 0,1 0,0 0,-1-1,1 1,0 0,0-1,0 1,1 0,-1-1,1 0,-1 1,1-1,0 0,0 0,0 0,0 0,0 0,1 0,-1-1,0 1,1-1,2 2,5 0,1 0,-1-1,1 0,0 0,-1-1,1-1,0 1,0-2,0 0,-1 0,1-1,0 0,-1-1,0 0,1-1,-1 0,-1 0,1-1,0-1,7-5,18-14,0-1,-2-2,-1-1,15-19,-31 33,0 0,-1-1,0-1,-1 0,-1-1,-1 0,-1-1,0 0,-1-1,-2 0,0-1,-1 1,0-2,-1-4,-6 23,0-1,0 1,0-1,0 1,0 0,-1-1,0 1,1 0,-1 0,0-1,-1 1,1 0,-1 0,1 0,-1 0,0 1,0-1,0 0,0 1,-1 0,1-1,-1 1,1 0,-1 0,0 0,0 0,0 1,0-1,0 1,0 0,0 0,-1 0,1 0,0 1,-3-1,-4-1,-1 1,1 1,-1 0,0 0,1 1,-1 0,1 1,-1 0,1 1,0 0,-1 1,-6 4,0 1,0 0,1 1,0 1,1 1,0 0,1 1,0 0,1 1,0 1,2 0,-1 1,2 0,0 0,1 1,1 1,-3 9,8-16,1 0,0 0,1 0,0 1,0-1,2 1,-1-1,1 0,1 1,0-1,1 0,0 0,0 0,1-1,1 1,0-1,0 0,1 0,0-1,1 1,0-1,0-1,1 1,0-1,1-1,-1 0,1 0,1 0,0-1,-1-1,2 0,-1 0,1-1,-1 0,1-1,0 0,0 0,4-1,85 3,-74-6</inkml:trace>
  <inkml:trace contextRef="#ctx0" brushRef="#br0" timeOffset="-3167.401">1101 336,'1'-2,"0"-1,0 1,0 0,-1-1,1 1,-1-1,1 1,-1-1,0 0,0 1,0-1,0 1,0-1,-1 1,1-1,-1 1,0-1,1 1,-1-1,0 1,-1 0,1 0,0-1,-1 1,1 0,-1 0,0 0,1 1,-1-1,0 0,0 1,0-1,0 1,-1-1,-82-34,85 36,-19-6,0 1,0 1,0 1,-1 0,1 2,-1 0,1 1,-1 1,1 1,-1 1,1 0,-10 4,-2 4,11-6,0 1,0 1,1 1,0 0,0 1,1 2,0 0,1 0,0 2,1 0,0 1,1 1,-7 9,20-22,1 0,0 0,0 0,-1 0,1 0,1 0,-1 0,0 0,0 1,1-1,0 0,-1 1,1-1,0 0,0 0,0 1,0-1,1 0,-1 1,0-1,1 0,0 0,0 1,-1-1,1 0,1 0,-1 0,0 0,0 0,1 0,-1-1,1 1,-1 0,1-1,0 1,0-1,0 1,0-1,0 0,0 0,0 0,0 0,0 0,0-1,1 1,-1 0,172 37,-172-38,-1 1,1-1,0 0,0 1,-1 0,1-1,0 1,-1 0,1 0,0 0,-1 0,1 0,-1 0,0 0,1 0,-1 1,0-1,0 0,0 1,0-1,0 1,0 0,0-1,0 1,-1 0,1-1,-1 1,1 0,-1 0,0-1,1 1,-1 0,0 0,0 0,0-1,-1 1,1 0,0 0,-1 0,1-1,-1 1,1 0,-1-1,0 1,0 0,0-1,0 1,0-1,0 1,0-1,-1 0,1 1,0-1,-1 0,1 0,-1 0,1 0,-183 174,154-149,17-16,1 0,0 1,0 0,1 0,1 2,0-1,1 1,-7 14,13-24,1-1,0 1,0 0,0 0,0 0,1 0,-1 0,1 0,0 1,0-1,0 0,0 1,1-1,-1 1,1-1,0 1,0-1,0 1,0-1,1 1,-1-1,1 0,0 1,0-1,0 0,1 1,-1-1,1 0,0 0,0 0,0 0,0-1,0 1,0 0,1-1,-1 0,1 1,0-1,0 0,1 0,12 3,1 0,-1-2,1 0,0-1,0 0,1-1,-1-1,0-1,0-1,0 0,0-1,0-1,-1 0,1-1,10-6,8 0,0-2,-1-1,-1-1,0-2,24-18,5-4,-48 28</inkml:trace>
  <inkml:trace contextRef="#ctx0" brushRef="#br0" timeOffset="-2584.803">1749 561,'-5'-3,"-1"-1,0 1,0 0,-1 1,1-1,-1 1,1 0,-1 1,0 0,1 0,-1 0,0 1,0 0,0 1,-7-2,3-1,0 2,1-1,-1 2,0-1,1 1,-1 1,0 0,1 0,0 1,-1 1,1 0,1 0,-1 1,1 0,-1 0,1 1,1 0,-7 6,14-10,-1 0,0-1,1 1,0 0,-1 0,1 0,0 0,0 0,0 0,0 0,1 0,-1 1,0-1,1 0,0 0,-1 1,1-1,0 0,0 1,0-1,1 0,-1 0,1 1,-1-1,1 0,-1 0,1 1,0-1,0 0,0 0,1 0,-1 0,0-1,1 1,-1 0,1 0,0-1,0 2,74 55,18-7,-93-47,-1 0,1 0,-1-1,0 1,-1 0,1-1,-1 1,1 0,-1-1,0 1,0-1,-1 1,1-1,-1 1,0-1,0 0,0 0,0 0,0 0,-1 0,1 0,-1-1,0 1,0-1,0 0,0 0,0 0,0 0,-1 0,-2 0,5-1,-21 13,0-1,-2-1,1-1,-1-1,-1-2,0 0,0-1,-7 0,7-7,23-3</inkml:trace>
  <inkml:trace contextRef="#ctx0" brushRef="#br0" timeOffset="-2246.637">2258 505,'-125'76,"96"-54,20-16,0 1,0 0,1 0,-1 0,2 1,-1 0,1 1,0 0,1 0,0 0,0 1,1 0,0 0,1 0,0 0,1 1,0 0,1 0,0 0,0 0,1 0,1 0,0 0,0 0,1 0,1 2,0-8,0-1,0 0,1 0,-1 1,1-2,0 1,0 0,1 0,-1-1,1 0,-1 0,1 0,0 0,0 0,1-1,-1 0,0 0,1 0,-1 0,1-1,0 1,0-1,-1-1,1 1,0-1,0 1,0-1,0-1,-1 1,5-1,7-1,0-1,-1-1,1 0,-1 0,1-2,-2 0,1-1,11-7,31-21,-33 21</inkml:trace>
  <inkml:trace contextRef="#ctx0" brushRef="#br0" timeOffset="-1431.293">2822 505,'-41'18,"0"3,1 1,1 2,1 1,1 2,2 2,-5 7,-13 34,52-69,-1 1,1-1,0 1,1-1,-1 1,0 0,0-1,1 1,-1 0,1 0,-1-1,1 1,0 0,0 0,0 0,0 0,0-1,0 1,0 0,1 0,-1 0,1 0,-1-1,1 1,0 0,-1-1,1 1,0 0,0-1,0 1,0-1,1 0,-1 1,0-1,1 0,-1 0,1 1,-1-1,1 0,-1-1,1 1,0 0,0 0,12 1,0-1,0 0,0-1,0 0,0-1,1 0,-1-2,-1 0,1 0,0-1,-1-1,0 0,0-1,0 0,-1-1,2-1,-4 3,39-21,-3-3,0-1,-2-3,-1-1,30-32,-72 65,-1 0,0 0,0 0,1 0,-1 0,0 0,1 0,-1 0,0 0,1 0,0 0,-1 0,1 1,-1-1,1 0,0 0,0 1,-1-1,1 0,0 1,0-1,0 1,0-1,0 1,-1-1,1 1,0 0,0-1,0 1,0 0,0 0,0 0,0 0,0 0,0 0,0 0,1 0,-1 0,0 0,0 1,-1-1,1 0,0 1,0-1,0 0,0 1,0 0,0-1,0 1,-1-1,1 1,0 0,0 0,-1-1,1 1,0 0,-1 0,1 0,-1 0,1 0,-20 73,-3 23,22-94,0 0,0 0,0 0,1 1,0-1,0 0,-1 0,2 0,-1 0,0 0,1 0,-1-1,1 1,0 0,0-1,0 1,0-1,0 0,0 0,1 1,-1-1,1-1,0 1,0 0,-1-1,1 1,0-1,1 0,3 2,-1-1,1-1,0 1,0-1,0 0,0 0,0-1,0 0,0-1,0 1,0-1,0 0,0-1,0 0,-1 0,1 0,0-1,-1 0,0 0,0-1,6-4,114-104,-102 87,-21 22,14-15,0 1,0 1,2 1,0 0,0 1,19-9,-36 22,0 0,1 0,-1 0,0 0,1 0,-1 0,1 1,-1-1,1 1,-1 0,1-1,-1 1,1 0,-1 1,1-1,-1 0,1 1,-1-1,1 1,-1 0,0 0,1 0,-1 0,0 0,0 1,0-1,0 0,0 1,0 0,0-1,0 1,0 0,-1 0,1 0,-1 0,0 1,1-1,-1 0,0 0,0 1,-1-1,1 1,0-1,-1 0,1 1,-1 0,0-1,0 1,0-1,0 1,-1-1,8 52,1 130,-15-130,1 13,-3 1,-3-1,-3-1,-21 54,37-118,-2-1,1 1,0-1,0 1,0-1,-1 1,1-1,-1 1,1-1,-1 0,1 1,-1-1,0 0,0 1,0-1,0 0,0 0,0 0,0 1,0-1,0-1,-1 1,1 0,0 0,0 0,-1-1,1 1,-1 0,1-1,-1 1,1-1,-1 0,1 0,-1 1,1-1,-1 0,1 0,-1 0,1-1,-1 1,1 0,-1 0,1-1,-1 1,1-1,-1 0,1 1,0-1,-1 0,1 0,0 1,0-2,-4-9,1 0,0 0,1-1,0 0,1 0,1 0,0 1,0-2,1 1,1 0,0 0,1-3,-1 3,4-26,1 1,3 0,1 0,1 1,3 0,0 1,2 0,2 2,1 0,2 1,1 1,1 1,1 0,2 2,1 2,1 0,2 2,14-10,-32 26,0 0,0 1,1 0,0 1,0 0,0 1,1 0,-1 1,1 1,14-2,-23 5,0-1,-1 1,1 0,0 0,0 0,-1 1,1 0,0 0,-1 0,1 0,-1 1,1 0,-1 0,0 0,1 0,-1 1,-1 0,1-1,0 2,-1-1,1 0,-1 1,0-1,0 1,0 0,-1 0,1 0,-1 0,0 0,0 1,0-1,-1 1,1 4,-1 0,-1 0,0 1,-1-1,0 1,0-1,-1 0,0 0,-1 0,0 0,0 0,-1-1,0 1,-1-1,0 0,0 0,0-1,-1 1,0-1,-1-1,0 1,0-1,0 0,-1-1,1 1,-2-2,1 1,0-1,-1 0,1-1,-1 0,0 0,0-1,-1 0,-6 0,8-1,1 0,0 0,-1-1,1 0,-1 0,1-1,-1 0,1 0,0-1,-1 0,1 0,0-1,0 0,1 0,-1 0,0-1,1 0,0 0,-4-5,-8-7,2 2</inkml:trace>
  <inkml:trace contextRef="#ctx0" brushRef="#br0" timeOffset="-761.299">4403 674,'60'-19,"-1"-2,-1-3,31-18,-85 40,0 1,1 0,-1-1,0 0,-1 0,1 0,0 0,-1-1,1 1,-1-1,0 0,1 0,-1 0,-1 0,1-1,0 1,-1-1,0 0,0 0,0 0,0 0,-1 0,1 0,-1 0,0 0,0-1,-1 1,1 0,-1-1,0 1,0 0,-1-1,1 1,-1 0,0-1,0 1,0 0,-1 0,1 0,-2-2,-2 0,1 1,-1 0,0 0,0 1,0-1,-1 1,0 0,1 1,-1-1,-1 1,1 0,0 1,-1-1,1 1,-1 1,0-1,0 1,0 0,0 1,1 0,-1 0,0 0,0 1,0 0,0 0,0 1,-4 1,-8 3,0 0,1 2,0 0,0 1,1 0,0 2,1 0,0 1,-3 4,5-4,1 0,1 0,1 1,0 1,0 0,1 0,1 1,-6 13,12-22,1 0,-1 0,1 0,1 1,-1-1,1 1,0-1,1 1,-1-1,1 1,0-1,1 1,0-1,0 1,0-1,1 1,0-1,0 0,1 0,-1 0,1 0,1-1,-1 1,5 4,-2-2,1-1,0 0,1 0,0 0,0-1,0-1,1 1,-1-1,1-1,1 0,-1 0,1 0,-1-1,1-1,0 0,0 0,0-1,0 0,1-1,17 1,-1-2,1-1,0-1,-1-2,0-1,10-3,35-16,-45 12</inkml:trace>
  <inkml:trace contextRef="#ctx0" brushRef="#br0" timeOffset="13620.132">12700 420,'-249'113,"248"-113,-1 0,1 0,0 0,0 0,-1 0,1 1,0-1,-1 0,1 1,0-1,0 0,0 1,0 0,-1-1,1 1,0 0,0-1,0 1,0 0,0 0,1 0,-1 0,0 0,0 0,1 0,-1 0,0 0,1 1,-1-1,1 0,-1 0,1 0,0 1,0-1,-1 0,1 0,0 1,0-1,0 0,0 1,1-1,-1 0,0 0,0 1,1-1,-1 0,1 0,-1 0,1 1,-1-1,1 0,117 23,-72-18,-37-6,1 0,-1 1,0 0,0 0,0 1,1 1,-2-1,1 1,0 1,-1 0,1 0,5 4,-12-6,0 0,-1 0,1 0,0 0,0 1,-1-1,1 1,-1-1,0 1,0-1,0 1,0-1,0 1,-1 0,1 0,-1-1,1 1,-1 0,0 0,0 0,-1-1,1 1,0 0,-1 0,0-1,1 1,-1 0,0-1,-1 1,1-1,0 1,-1-1,1 0,-1 1,0-1,0 0,0 0,-1 1,-86 67,-45 0,121-66</inkml:trace>
  <inkml:trace contextRef="#ctx0" brushRef="#br0" timeOffset="13869.561">13377 223,'-28'43,"-20"39,-1 9,2 0,10-12,11-14,10-13,7-10,6-9,3-4,6-3,3 0,4-6,0-5</inkml:trace>
  <inkml:trace contextRef="#ctx0" brushRef="#br0" timeOffset="14109.479">12954 618,'43'0,"39"0,14 0,-4 0,-8 0,-9-5,-7-1,-11 0,-5 1,-7 2,-1 0,-4-3,-3-1,-4 1,-7 1</inkml:trace>
  <inkml:trace contextRef="#ctx0" brushRef="#br0" timeOffset="14618.762">13998 533,'-50'20,"2"2,0 2,2 1,1 3,-26 21,30 2,40-50,1-1,-1 1,1 0,-1 1,1-1,0 0,-1 0,1 0,0 0,0 0,0 0,0 0,0 0,0 0,0 0,0 1,0-1,1 0,-1 0,0 0,1 0,-1 0,1 0,-1 0,1 0,-1 0,1 0,0-1,-1 1,1 0,0 0,0 0,0-1,-1 1,1 0,0-1,0 1,0-1,0 1,0-1,0 0,0 1,1-1,-1 0,0 0,0 0,0 0,0 1,0-2,0 1,0 0,0 0,0 0,1 0,-1-1,13 0,1 0,-1-2,1 1,-1-2,0 0,0-1,-1 0,1-1,-1-1,-1 0,11-7,40-19,-38 20,-19 10,0-1,0 1,0 0,0 0,0 0,1 1,0 0,-1 0,1 1,0 0,0 0,4 0,-7 4,-1-1,1 0,0 1,-1-1,0 1,1 0,-1 0,0 1,-1-1,1 1,0-1,-1 1,0 0,0 0,0 0,-1 0,20 28,-16-27,0-1,0 1,1-1,-1 0,1-1,0 1,0-1,0 0,0-1,1 1,-1-1,1-1,-1 1,1-1,0 0,0-1,0 1,-1-1,1-1,0 1,0-1,-1 0,7-3,10-2,0-1,0-1,-1-2,-1 0,1-1,3-4,2-2,-1-1,-1-1,-1-1,-1-1,0-1,-2-1,0-1,14-24,-6-28,-28 74,-1 0,0 0,0 0,0 0,0 0,0 0,0 0,0 0,-1 0,1 0,-1 1,1-1,-1 0,0 0,0 0,0 1,0-1,0 0,0 1,0-1,0 1,-1-1,1 1,-1 0,1-1,-1 1,1 0,-1 0,0 0,0 0,1 1,-1-1,0 0,0 1,0-1,0 1,0 0,0-1,0 1,0 0,-12 1,-1 0,1 1,0 1,0 0,0 0,1 2,-1 0,1 0,0 1,0 1,1 0,0 1,0 0,1 1,0 0,0 1,1 1,6-9,1 0,0 1,0 0,1-1,-1 1,1 1,-1-1,1 0,0 0,0 1,0-1,1 1,-1 0,1-1,0 1,0 0,0 0,1 0,-1 0,1-1,0 1,0 0,0 0,0 0,1 0,0 0,0 0,0 0,0-1,0 1,1 0,0-1,0 1,0-1,0 0,0 1,1-1,-1 0,1-1,0 1,0 0,0-1,0 1,0-1,1 0,1 1,153 42,-71-27,-83-18,0 0,1 0,-1 1,0-1,1 1,-1 0,0 0,0 0,0 1,0 0,0-1,0 1,0 1,-1-1,1 0,-1 1,1 0,-1 0,0 0,0 0,-1 0,1 1,0-1,-1 1,0 0,0 0,0 0,-1 0,1 0,-1 0,0 0,0 0,0 0,0 1,-1-1,0 0,0 1,0 2,-10 14,-2-2</inkml:trace>
  <inkml:trace contextRef="#ctx0" brushRef="#br0" timeOffset="11873.006">9567 280,'307'-169,"-161"59,-175 164,3 0,2 2,2 1,3 1,2 1,-8 56,-51 477,69-539,5-31,-1 0,0-1,-2 1,0-1,-1 0,-2 0,-9 19,16-38,0 0,0 0,0-1,0 1,0 0,-1 0,1-1,-1 1,1-1,-1 1,0-1,1 1,-1-1,0 0,0 0,0 0,0 0,0 0,0-1,0 1,0-1,-1 1,1-1,0 0,0 0,0 0,0 0,-1 0,1 0,0 0,0-1,0 1,0-1,0 0,0 0,0 1,0-1,0-1,0 1,0 0,0 0,0-1,-64-71,57 52,1-1,1 0,2 0,0 0,1-1,1 0,1 0,1 0,1 0,1 0,1 0,2 0,0 0,1 1,1 0,1 0,1 0,1 1,1 0,2-3,6-8,1 0,2 1,1 1,1 1,2 1,0 2,22-18,-44 40,-1 1,1-1,0 0,0 1,1 0,-1 0,0 0,1 0,0 0,0 1,0 0,0 0,0 0,0 0,0 0,1 1,-1 0,1 0,-1 0,1 0,-1 1,1 0,-1 0,1 0,-1 1,1-1,0 1,-1 0,0 0,1 1,-1-1,0 1,0 0,0 0,0 0,0 1,1 0,9 13</inkml:trace>
  <inkml:trace contextRef="#ctx0" brushRef="#br0" timeOffset="12153.034">10189 928,'0'-9,"5"-19,6-8,1-3,4 5,-2 4,3 1,-3 2,2 0,3 5,-2 1,1 5,2-1,3 3,2 4,2 4,-5 3</inkml:trace>
  <inkml:trace contextRef="#ctx0" brushRef="#br0" timeOffset="12458.072">10611 618,'-11'11,"1"0,0 1,1 1,0 0,1 0,0 0,1 1,1 0,0 1,1-1,0 1,1 0,1 0,-1 9,4-20,0-1,0 1,1-1,-1 0,0 1,1-1,0 0,0 1,0-1,0 0,1 0,-1 0,1 0,0 0,-1 0,1 0,1-1,-1 1,0-1,1 1,-1-1,1 0,0 0,-1 0,1 0,0-1,0 1,1-1,-1 0,0 0,0 0,0 0,1 0,1-1,2 2,1-2,-1 1,1-1,-1 0,0-1,1 1,-1-2,0 1,1-1,-1 0,0 0,0-1,-1 0,1 0,3-3,-2 1,-1-1,0 0,-1 0,0-1,0 0,0 0,-1 0,0-1,0 1,-1-1,0-1,0 1,-1 0,0-1,0 0,-1 1,-1-1,2-9,-3 13,1-1,-1 0,0 0,0 1,-1-1,0 0,0 0,0 1,-1-1,0 1,0-1,0 1,0 0,-1 0,0 0,0 0,-1 0,1 1,-1-1,0 1,0 0,0 0,-1 0,0 1,1 0,-1 0,0 0,-1 0,-2 0,-15-6</inkml:trace>
  <inkml:trace contextRef="#ctx0" brushRef="#br0" timeOffset="12937.955">10922 872,'14'-24,"2"2,1 0,0 1,2 1,0 1,2 0,0 1,0 2,11-6,-30 20,-1 1,1-1,0 1,0 0,0-1,0 1,0 0,0 0,0 0,1 1,-1-1,0 0,0 1,1 0,-1-1,0 1,1 0,-1 0,0 0,1 0,-1 1,0-1,1 1,-1-1,0 1,0 0,0 0,0 0,0 0,0 0,0 1,0-1,0 0,0 1,0-1,-1 1,1 0,1 1,4 18,-7-19,1 0,-1 0,0 0,1 0,-1 0,1 1,-1-1,1 0,0 0,0-1,0 1,0 0,1 0,-1 0,0-1,1 1,-1 0,1-1,-1 1,1-1,0 0,0 0,0 0,-1 0,1 0,0 0,0 0,1 0,-1-1,0 1,0-1,0 1,0-1,0 0,1 0,-1 0,0 0,0-1,0 1,1-1,102-58,-76 41,-24 13,0 1,0 0,1 0,0 0,0 1,0 0,0 0,0 1,1-1,-1 1,1 1,0-1,-1 1,1 0,0 1,4 0,-8 1,0 1,0 0,-1 0,1 1,-1-1,1 0,-1 1,0 0,0-1,0 1,0 0,0 0,-1 0,0 0,1 0,-1 1,0-1,0 0,-1 1,1-1,0 3,16 39,-3-31,1-4</inkml:trace>
  <inkml:trace contextRef="#ctx0" brushRef="#br0" timeOffset="16291.879">0 1380,'98'-25,"1"3,0 6,2 3,-1 5,70 4,278-20,4 11,176-15,-159-7,401-21,-127 17,-182 11,-384 29,234-12,-149-5,94 14,-238 2,287-27,-31 15,-23-7,114 19,-199 2,5473-2,-4592 28,-493-27,-534-1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166 51,'-19'28,"0"0,2 0,2 2,0 0,2 1,-8 27,8-10,3 1,2 0,-2 47,7-70,2-5,0 0,1 0,1 0,0 0,2 0,1 0,0 0,2-1,1 2,-5-17,1 1,0-1,0 0,0 0,1 0,0 0,0-1,0 1,1-1,-1 0,1 0,0-1,0 0,0 1,0-2,1 1,-1 0,1-1,0 0,0-1,0 1,0-1,0 0,0-1,0 1,0-1,0 0,0-1,0 1,0-1,0-1,0 1,0-1,-1 0,1 0,0-1,1 0,25-18,-1-2,-1-1,-1-1,-1-1,-1-2,-1 0,-2-2,-1-1,-2 0,-1-2,0-2,3-7,-2 0,-2-2,-1 0,-3-1,-1-1,-3 0,-1 0,-2-11,-7 54,0 0,0 1,0-1,0 0,-1 0,0 0,1 0,-1 0,0 1,0-1,-1 0,1 0,0 0,-1 0,0 0,0 1,0-1,0 0,0 1,0-1,-1 0,1 1,-1 0,0-1,0 1,0 0,0 0,0 0,0 0,0 0,-1 0,-2 5,0 0,1 0,0 0,0 1,0 0,0-1,0 1,1 1,0-1,0 0,0 1,0 0,1 0,-1-1,1 1,0 1,1-1,0 0,-1 3,0-2,-12 38,2 1,2 1,2-1,2 2,2-1,2 0,2 1,4 27,52 208,-50-259,2-6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0,'-5'29,"-1"14,0 5,1-1,2-9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4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0 199,'39'-5,"21"-2,7 1,-5 1,-11 1</inkml:trace>
  <inkml:trace contextRef="#ctx0" brushRef="#br0" timeOffset="240.138">170 0,'-5'44,"-1"23,0 10,1-3,2-10,0-10,2-10,1-8,5-4,1-9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9.4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0,'-5'29,"-1"14,0 4,1-5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1,'-11'183,"-53"245,58-308,23-108,-5-18</inkml:trace>
  <inkml:trace contextRef="#ctx0" brushRef="#br0" timeOffset="365.005">380 170,'-329'276,"278"-229,52-45,-1 0,1-1,0 1,0-1,0 1,0-1,0 0,0 1,0-1,0 0,0 0,1 1,-1-1,0 0,1 0,-1-1,1 1,-1 0,1 0,0-1,-1 1,1-1,0 1,-1-1,1 0,0 0,-1 0,1 0,0 0,0 0,-1 0,1 0,0-1,-1 1,1-1,0 1,-1-1,1 0,0 0,2 1,24 0,-16-3,-1 2,1 0,0 0,0 1,0 0,0 1,-1 1,1 0,0 0,-1 1,1 0,-1 1,0 1,0 0,-1 0,1 1,-1 0,-1 1,1 0,-1 1,0 0,2 2,46 114,-44-111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23,'24'0,"22"0,8 0,0 0,-4 0,-7 0,-5 0,-4 0,-4-5,-1-1,-2 0,-4 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1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0,'38'10,"28"3,6-1,-3-2,-9-3,-10-8,-9-3,-6-2,-9 1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9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0,'-14'43,"-10"39,-1 9,4 0,6-12,0-9,3-11,3-12,3-9,4-6,0-3,2-2,1-1,-1 0,6-5,1-5</inkml:trace>
  <inkml:trace contextRef="#ctx0" brushRef="#br0" timeOffset="315.045">427 254,'-59'36,"2"3,2 2,-49 48,54-26,49-61,-1-1,1 1,1 0,-1 0,0 0,0 0,1 0,-1 0,1 0,0 0,-1 0,1 0,0 0,0 0,0 0,1 0,-1 0,0 0,1 0,-1 0,1 0,0 0,-1 0,1 0,0-1,0 1,1 0,-1-1,0 1,0 0,1-1,-1 0,1 1,-1-1,2 1,122 48,-27-15,-76-24,-4-2</inkml:trace>
  <inkml:trace contextRef="#ctx0" brushRef="#br0" timeOffset="650.12">596 565,'21'-6,"-3"-1,1 1,0 1,1 0,-1 2,1 0,-1 1,1 2,0 0,0 0,5 3,-24-3,1 0,0 0,-1 1,1-1,0 1,-1-1,1 1,0 0,-1 0,1 0,-1 0,1 0,-1 0,0 0,1 0,-1 0,0 1,0-1,0 0,0 1,0-1,0 1,0-1,-1 1,1 0,0-1,-1 1,1 0,-1-1,0 1,1 0,-1 0,0-1,0 1,0 0,-1 0,1-1,0 1,-1 0,1 0,-1-1,1 1,-1 0,0-1,0 1,1-1,-1 1,0-1,0 0,-1 1,1-1,0 0,0 0,-2 2,-139 133,140-135,1 0,-1 0,1 0,-1 1,1-1,0 0,0 1,0-1,0 0,0 1,0-1,0 1,0 0,0-1,1 1,-1 0,0-1,1 1,0 0,-1 0,1 0,0-1,0 1,0 0,0 0,0 0,1-1,-1 1,0 0,1 0,0-1,-1 1,1 0,0-1,0 1,0-1,0 1,0-1,0 1,0-1,0 0,0 1,1-1,-1 0,1 0,-1 0,1 0,0 0,18 3,0 0,1-1,0-2,0 0,-1-1,1-1,0-1,4-1,33-9,-33 6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3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0 311,'39'-4,"31"-3,9-3,-5-2,-9 3,-11 2,-11 3,-7 1,-5 2,-3 1,-6-5,-3-1,-3 0</inkml:trace>
  <inkml:trace contextRef="#ctx0" brushRef="#br0" timeOffset="251.879">311 1,'-10'38,"-3"28,1 6,2-3,3-4,3-9,2-8,6-13,2-7,0-4,4-1,1-5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2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39,'-27'100,"5"1,5 2,-5 97,21-195,0 0,1 1,-1-1,1 0,0 1,1-1,-1 1,1-1,0 0,1 0,-1 1,1-1,0 0,0 0,1 0,-1-1,1 1,0-1,1 1,-1-1,1 0,-1 0,1-1,0 1,1-1,-1 0,1 0,-1 0,1 0,0-1,0 0,0 0,5 1,9-3,0-1,0-1,0-1,0 0,0-2,-1 0,1-1,-1-1,-1 0,0-2,0 0,0 0,-1-2,-1 0,0-1,0 0,-1-2,1-1,14-15,-2-1,0-1,-3-2,0 0,-3-1,-1-2,-1 0,-2 0,-2-2,-1-1,-9 28,-1 0,0 0,0-1,-2 1,1-1,-2 0,0 1,0-1,-1 0,-1-4,1 16,0 0,0 1,0-1,0 0,0 0,-1 1,1-1,0 0,0 0,-1 1,1-1,0 0,-1 1,1-1,-1 0,1 1,-1-1,1 1,-1-1,1 1,-1-1,1 1,-1-1,0 1,1 0,-1-1,0 1,1 0,-1-1,0 1,0 0,1 0,-1 0,0 0,0 0,1 0,-1 0,0 0,0 0,1 0,-1 0,0 0,0 0,1 1,-1-1,0 0,1 1,-1-1,0 0,1 1,-1-1,0 1,1-1,-1 1,1-1,-1 1,1-1,-1 1,1 0,-1-1,1 1,0 0,-1-1,1 1,0 0,0 0,-1 0,-32 45,16-11,1 1,2 0,1 1,2 0,2 1,1 1,2-1,2 1,1 0,3 20,29 58,-19-97</inkml:trace>
  <inkml:trace contextRef="#ctx0" brushRef="#br0" timeOffset="419.18">825 490,'12'-4,"-3"0,0 0,0 0,0 1,0 0,0 1,1 0,-1 1,1 0,-1 0,1 1,0 0,-1 1,1 0,-1 0,1 1,-1 0,6 3,-13-4,-1 0,1 1,-1-1,0 0,1 1,-1-1,0 1,0-1,0 1,0-1,0 1,0 0,-1 0,1-1,0 1,-1 0,0 0,1 0,-1 0,0-1,0 1,0 0,0 0,0 0,0 0,-1 0,1 0,-1-1,1 1,-1 0,0 0,1-1,-2 2,-39 62,24-42,16-23,1 1,-1 0,0-1,1 1,-1-1,1 1,-1 0,0-1,1 1,0 0,-1 0,1 0,-1-1,1 1,0 0,0 0,-1 0,1 0,0 0,0-1,0 1,0 0,0 0,0 0,0 0,0 0,0 0,1-1,-1 1,0 0,1 0,-1 0,0 0,1-1,-1 1,1 0,-1 0,1-1,-1 1,1 0,0-1,-1 1,1-1,0 1,0-1,-1 1,1-1,0 1,0-1,0 0,-1 1,1-1,0 0,0 0,0 0,0 0,0 0,0 0,-1 0,1 0,0 0,0 0,1 0,58-10,24-25,-64 22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19.30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1693,'157'-251,"134"-159,103-61,-286 321,-107 149,0 1,0-1,0 0,0 0,-1 1,1-1,0 0,0 0,-1 0,1 0,-1 0,1 0,-1 0,1 0,-1 0,1 0,-1 0,0 0,0 0,0-1,1 1,-1 0,0 0,0 0,-1 0,1 0,0-1,0 1,0 0,-1 0,1 0,-1 0,1 0,-1 0,1 0,-1 0,1 0,-1 0,0 0,0 0,1 1,-1-1,0 0,0 0,0 1,0-1,0 1,0-1,0 1,0-1,0 1,0-1,0 1,0 0,-1 0,1-1,0 1,-116 65,-122 65,239-130,1 0,-1 0,1 1,-1-1,1 1,-1-1,0 0,1 1,-1-1,0 1,1-1,-1 1,0-1,1 1,-1-1,0 1,0 0,0-1,0 1,0-1,0 1,0-1,0 1,0-1,0 1,0 0,0-1,0 1,0-1,0 1,0-1,-1 1,1-1,0 1,0-1,-1 1,1-1,0 1,-1-1,1 1,0-1,-1 1,1-1,-1 0,1 1,-1-1,1 0,-1 1,1-1,-1 0,1 0,-1 0,1 1,-1-1,1 0,-1 0,0 0,1 0,-1 0,1 0,-1 0,1 0,-1 0,0 0,1-1,44 12,91 3,-10-5,-121-10,-1 1,1-1,0 0,0 0,-1 0,1 0,0-1,-1 0,0 1,1-1,-1 0,0-1,0 1,0-1,0 1,0-1,-1 0,1 0,-1 0,0 0,0-1,0 1,0 0,0-1,-1 1,0-1,0 0,0 0,0 1,0-1,-1-1,-2-10,0 1,-1 0,-1-1,-1 1,0 0,0 1,-1-1,-1 1,0 1,-1-1,-1 1,0 0,0 1,-1 0,-1 1,1 0,-10-6,-22-25,31 28</inkml:trace>
  <inkml:trace contextRef="#ctx0" brushRef="#br0" timeOffset="320.899">1384 0,'-25'24,"1"2,1 0,1 1,2 1,0 1,2 1,2 0,-11 28,24-53,1 1,0 0,0-1,1 1,-1 0,2 0,-1 0,0 0,1 0,0 0,1 0,-1 0,1 0,0 0,1 0,-1-1,1 1,0 0,1-1,-1 0,1 1,0-1,0 0,1 0,0-1,0 1,0-1,0 1,0-1,1-1,0 1,0-1,0 0,0 0,0 0,4 1,3 0,0 0,0-1,1 0,0-1,-1 0,1-1,0 0,0-1,-1-1,1 0,0-1,0 0,-1-1,1 0,-1-1,0 0,0-1,0-1,12-5,-1-1,0-2,-1 0,0-1,-2-1,1-1,-2-1,6-7,-16 14,0 0,0 0,-1 0,-1-1,0 0,0-1,-2 0,1 0,-2 0,3-11,-5 18,-1 1,0-1,0 0,-1 1,0-1,0 0,0 0,-1 0,0 1,0-1,0 0,-1 1,0-1,0 1,0 0,-1-1,1 1,-1 0,-1 1,1-1,-1 0,1 1,-1 0,-1 0,1 0,-4-2,-14-9</inkml:trace>
  <inkml:trace contextRef="#ctx0" brushRef="#br0" timeOffset="571.873">988 338,'43'-9,"48"-13,18-3,5-2,-2 4,-11 6,-13 0,-12 4,-9 4,-7 4,-3 2,-7 2,-3 1,-3 0,-6 1,-9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4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1641,'568'-665,"-99"145,-353 391,-117 129,1 0,-1 0,1 0,-1-1,1 1,-1 0,1 0,-1 0,1-1,-1 1,1 0,-1 0,1-1,-1 1,1-1,-1 1,1 0,0-1,-1 1,1-1,0 1,-1-1,1 1,0-1,0 1,0-1,-1 1,1-1,0 1,0-1,0 1,0-1,0 1,0-1,0 0,0 1,0-1,0 1,0-1,0 1,1-1,-1 1,0-1,0 1,0-1,1 1,-1-1,0 1,1-1,-1 1,0-1,1 1,-1 0,1-1,-1 1,1 0,-1-1,0 1,1 0,-1 0,1-1,0 1,-165 79,-31-20,196-59,0 0,0 0,-1 0,1 0,0 1,0-1,0 0,-1 1,1-1,0 0,0 1,-1-1,1 1,0 0,-1-1,1 1,0-1,-1 1,1 0,-1-1,1 1,-1 0,1 0,-1 0,0-1,1 1,-1 0,0 0,0 0,0 0,0-1,1 1,-1 0,0 0,0 0,-1 0,1 0,0 0,0-1,0 1,0 0,-1 0,1 0,-1-1,1 1,0 0,-1 0,1-1,-1 1,1 0,-1-1,0 1,1 0,-1-1,0 1,1-1,-1 1,0-1,0 1,1-1,-1 0,0 1,0-1,0 0,249 118,-247-116,0-1,0 0,0 0,0 0,0 0,1-1,-1 1,0 0,1 0,-1-1,1 1,-1-1,0 1,1-1,-1 0,1 1,0-1,-1 0,1 0,-1 0,1 0,-1-1,1 1,-1 0,1 0,-1-1,1 1,-1-1,0 0,1 1,-1-1,0 0,1 0,-1 0,0 0,0 0,0 0,0 0,0 0,0 0,0 0,0-1,0 1,0 0,-1-1,1 1,0-1,-1 1,0 0,1-1,-1 1,0-1,0 0,1 1,-1-1,0 1,-1-1,-20-88,14 52,-2 0,-1 0,-2 1,-15-31,17 50</inkml:trace>
  <inkml:trace contextRef="#ctx0" brushRef="#br0" timeOffset="352.876">1722 4,'-23'9,"1"2,-1 1,2 1,0 0,1 2,0 0,1 2,1 0,0 1,2 0,0 2,1 0,1 1,0 0,2 1,-4 11,14-27,0 0,0 0,1 1,0-1,0 1,1-1,-1 1,1 0,1-1,0 1,-1-1,2 1,-1-1,1 0,0 0,0 1,1-1,0-1,0 1,0 0,1-1,0 1,0-1,0 0,1 0,-1-1,1 0,0 1,1-2,-1 1,1 0,-1-1,1 0,0-1,0 1,0-1,1 0,4 1,6-2,0 0,0 0,0-2,0 0,0-1,-1-1,1 0,-1-1,1-1,-1 0,0-2,-1 0,0 0,0-1,0-1,-1-1,-1 0,1-1,-2 0,0-1,0 0,-1-1,2-3,-3 4,-1 1,-1-1,0-1,0 0,-2 0,1 0,-2-1,0 0,0 0,-1 0,1-9,-4 17,0-1,-1 1,0 0,0 0,0 0,0-1,-1 1,0 0,-1 0,1 0,-1 0,0 0,-1 0,1 1,-1-1,0 1,-1 0,1 0,-1 0,0 0,0 0,-1 1,1 0,-1 0,0 0,0 0,0 1,-2-1,-48-16,30 15</inkml:trace>
  <inkml:trace contextRef="#ctx0" brushRef="#br0" timeOffset="528.128">1186 286,'43'0,"33"-5,14-1,1 0,0-4,-7 1,-3 0,-5-2,-2 1,-3 2,-10 2,-5 2,-7 3,-7 0,-7 1,-3 0,-3 1,-7-1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30,'15'0,"9"0,5 0,3 0,6 0,0 0,-1-5,-1-1,1 0,1 1,-3 1,-1 2,-2 1,-2 0,-1 1,-1 0,0 1,-5-1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87,'39'-4,"31"-8,14 0,2 1,-9-2,-7 1,-12 2,-10 4,-9 2,-6 2,-4 2,-2 0,-1 0,0 1,-4-1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29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1,'61'31,"1"-3,1-3,1-2,2-3,0-3,5-2,-40-8,-28-7,0 0,0 0,1 1,-1-1,0 1,0 0,0 0,0 0,0 0,0 0,0 1,0-1,0 1,-1 0,1 0,-1 0,1 0,-1 0,0 1,1-1,-1 1,-1-1,1 1,0 0,-1 0,1 0,-1-1,0 2,0-1,0 0,0 0,0 0,-1 0,0 0,1 1,-1-1,-1 0,1 0,0 1,-1-1,1 0,-1 0,0 0,0 0,0 0,-1 0,1 0,-1 0,1 0,-3 2,-9 9,-2-1,0 0,0 0,-1-2,0 0,-1-1,-1 0,-52 34,60-37,-11 8,0 0,1 2,0 0,2 1,0 1,-11 15,15-12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0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94,'-14'112,"4"0,5 52,4-157,0 1,0-1,1 1,0-1,1 1,0-1,0 1,0-1,1 0,0 1,1-1,-1 0,1 0,1-1,-1 1,1-1,0 1,1-1,0-1,-1 1,2-1,-1 1,1-1,0-1,0 1,0-1,0 0,1-1,0 1,0-1,0-1,0 1,0-1,0 0,2 0,13-7,0 0,-1-1,0-1,0-1,-1-1,0 0,-1-2,0 0,0-2,-1 0,-1 0,0-2,-1 0,-1-1,6-8,3-1,0-1,-2-1,-2-1,0-1,-2 0,-1-2,-1 0,-2 0,-1-2,-2 1,0-2,-3 1,1-11,-9 41,1-1,0 1,0-1,0 1,-1-1,0 1,0-1,0 1,0-1,0 1,-1 0,0-1,1 1,-1-1,0 1,-1 0,1-1,-1 1,0-1,1 5,-1-1,1 0,-1 0,1 1,-1-1,1 1,-1 0,1-1,-1 1,1 0,0 0,-1 0,1 0,0 0,0 0,0 0,-1 0,1 0,1 1,-1-1,0 0,0 1,0-1,1 0,-1 1,1-1,-1 1,1-1,-1 1,1 0,-14 32,1 0,2 0,1 1,2 1,1-1,2 1,2 1,0 35,33 148,-10-153,-15-48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0,'0'19,"0"12,5 0,2-1,4-4,0-8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7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76,'43'-5,"29"-6,6-1,-4 1,-11 2,-10 3,-11 3,-6 1,-11-3,-3-1,-7 1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0,'-4'44,"-8"28,0 11,6-3,4-10,2-13,2-11,5-9,1-5,-1-4,4-6,-1-3,-2-3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1,'-10'38,"-12"32,-3 9,-2 1,4-9,6-6,0-11,4-8,4-8,3-6,3-2,2-3,1-1,0-4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5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297 1,'-45'24,"14"-9,0 2,1 2,1 0,0 2,2 1,-23 23,48-44,1 0,-1 0,0 0,1 0,-1 0,1 1,0-1,-1 0,1 1,0-1,0 1,0-1,0 1,0 0,0-1,0 1,1 0,-1 0,1 0,-1-1,1 1,0 0,-1 0,1 0,0 0,0 0,0 0,1-1,-1 1,0 0,1 0,-1 0,1 0,0-1,-1 1,1 0,0 0,0-1,0 1,0-1,1 1,-1-1,0 1,1-1,-1 0,1 0,-1 0,1 0,-1 0,1 0,0 0,0 0,1 0,14 4,0-1,0 0,1-1,-1-1,1-1,0-1,15-1,109 14,-139-12,-1-1,1 1,-1 0,1 0,-1 0,0 0,0 1,1-1,-1 0,0 1,0 0,0-1,0 1,-1 0,1 0,0 0,-1 0,1 0,-1 1,0-1,0 0,0 1,1 1,-2 10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2.8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0,'0'34,"0"10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75,'43'0,"38"-4,15-3,-4-3,-13-2,-15 3,-13 2,-6 3,-6 1,-10-3,-4-1,-8 1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36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38,'-30'19,"1"0,0 2,1 2,2 0,0 2,1 1,2 0,1 2,1 1,-14 25,33-50,-1 1,1-1,0 1,0 0,0 0,1 0,-1 0,1 0,0 0,1 0,0 1,-1-1,1 0,1 0,-1 0,1 1,0-1,0 0,1 0,-1 0,1 0,0-1,1 1,-1 0,1-1,0 0,0 1,0-1,0 0,1-1,0 1,0-1,3 3,9 4,0 0,1-1,0-1,1-1,-1 0,1-1,1-1,-1-1,1 0,0-2,8 1,-6-3,1-1,-1 0,0-1,0-2,0 0,0-1,-1-1,0-1,0-1,0 0,-1-2,-1 0,1-1,-2-1,0-1,0 0,4-6,-13 12,-1-1,0 0,0 0,-1 0,0-1,0 0,-1 0,0 0,-1-1,0 1,0-1,-1 0,0-1,-1 1,0 0,-1-1,0 1,-1-1,0 1,0-1,-1 1,-1-1,0 1,0 0,-1 0,0 0,-1 0,0 0,0 1,-1-1,0 1,-9-5,0 0,-1 0,-1 2,0-1,0 2,-1 1,-1 0,0 1,-15-9</inkml:trace>
  <inkml:trace contextRef="#ctx0" brushRef="#br0" timeOffset="250.779">1 208,'43'4,"48"8,23 0,6-1,-2-3,-3 3,-6-1,-7-3,-7-2,-5-1,-3-3,-3 5,-5 0,-2 0,0-1,-8-2,-6-1,-14-1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2.5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141 395,'443'-28,"-182"1,-164 13,95-1,-170 19,-5 2</inkml:trace>
  <inkml:trace contextRef="#ctx0" brushRef="#br0" timeOffset="270.492">0 649,'126'1,"40"2,0-7,0-7,164-33,-150-3,-156 41</inkml:trace>
  <inkml:trace contextRef="#ctx0" brushRef="#br0" timeOffset="632.692">508 1,'183'90,"3"-8,23-1,-181-72,-15-6,0 1,-1 0,1 1,-1 0,0 1,-1 0,1 1,-1 0,-1 1,10 8,-17-10,-1 0,0 0,0 0,0 1,-1-1,0 0,0 1,0-1,-1 0,0 1,0-1,-1 1,0-1,0 0,0 1,-1-1,0 0,0 0,0 0,-1 0,0 0,0-1,-1 1,0-1,1 0,-2 0,1 0,-1-1,1 0,-1 1,0-1,-1-1,1 1,-1-1,0 0,-289 171,265-156,20-13,0 0,1 1,-1 0,1 0,1 1,-1 0,1 1,0 0,1 0,0 1,0 0,0 1,2 5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6:47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2497 105,'-43'90,"20"-39,2 0,2 1,2 1,3 0,2 2,3-1,-3 55,11-105,1 0,-1 0,1 1,0-1,0 0,1 0,-1 0,1 0,0 0,0 0,0 0,0 0,1 0,-1-1,1 1,0 0,1-1,-1 0,0 1,1-1,0 0,0 0,0 0,0-1,0 1,0-1,1 0,-1 0,1 0,0 0,3 1,12-2,0-2,0 0,0 0,0-2,0-1,0 0,-1-1,0-1,0-1,0 0,-1-2,0 0,-1 0,0-2,0 0,-1-1,-1 0,1-2,2 2,11-7,-1-1,0-1,-1-1,-2-2,0 0,-1-2,-2 0,-1-2,-1 0,-1-1,-2-1,0 0,-3-1,0-1,-2 0,-2-1,0 0,-3 0,2-16,-16-2,8 50,0 0,0 0,0 0,0 0,0 0,0 1,0-1,-1 0,1 0,0 0,-1 0,1 1,0-1,-1 0,1 0,-1 1,1-1,-1 0,0 1,1-1,-1 0,0 1,1-1,-1 1,0-1,0 1,0 0,1-1,-1 1,0 0,0-1,0 1,0 0,0 0,1 0,-1 0,0 0,0 0,0 0,0 0,0 0,0 0,0 1,1-1,-1 0,0 0,0 1,0-1,1 1,-1-1,0 1,0-1,1 1,-1 0,-11 12,0 1,1 0,1 1,1 0,0 0,1 1,0 0,1 1,-3 11,1 0,1 0,1 1,1 0,1 0,2 0,1 0,1 1,2-1,2 17,3-13,2 0,1-1,1 0,1 0,2-1,7 10,-10-23,1-3</inkml:trace>
  <inkml:trace contextRef="#ctx0" brushRef="#br0" timeOffset="281.314">3430 388,'-5'38,"-2"23,1 5,1-3,1-8,2-14</inkml:trace>
  <inkml:trace contextRef="#ctx0" brushRef="#br0" timeOffset="-3704.184">71 49,'0'48,"-5"45,-1 16,0-2,1-13,1-13,-3-16,0-9,0-10,2-7,2-6,-4-4,0-11,5-9,4-11,1-5</inkml:trace>
  <inkml:trace contextRef="#ctx0" brushRef="#br0" timeOffset="-3350.894">578 161,'-427'288,"366"-231,60-56,0 1,0-1,0 1,0-1,1 1,-1 0,0-1,1 1,0 0,-1-1,1 1,0 0,0-1,0 1,0 0,0 0,0-1,0 1,1 0,-1 0,1-1,-1 1,1-1,0 1,-1 0,1-1,0 1,0-1,0 0,0 1,1-1,-1 0,0 0,0 1,1-1,-1 0,1 0,-1-1,1 1,-1 0,1 0,-1-1,1 1,0-1,239 76,-236-74,1 1,-1-1,0 1,0 0,0 0,0 1,0 0,-1-1,0 1,0 1,0-1,0 1,-1-1,1 1,-1 0,0 0,-1 1,1-1,-1 1,0-1,-1 1,1-1,-1 1,0 3,-2-6,1-1,-1 1,1-1,0 1,0-1,0 1,0 0,0-1,0 1,1-1,-1 1,1-1,0 1,-1-1,1 1,0-1,1 0,-1 1,0-1,1 0,-1 0,1 0,0 0,-1 0,1 0,0-1,0 1,0-1,1 1,-1-1,0 0,0 0,1 0,-1 0,1 0,-1 0,1-1,-1 1,1-1,-1 1,1-1,-1 0,1 0,0-1,1 1,13-5</inkml:trace>
  <inkml:trace contextRef="#ctx0" brushRef="#br0" timeOffset="-3103.386">945 388,'53'4,"27"-2,5-2,-3-2,-10 1,-13 0,-12 0,-8 0,-7 1,-4-1,-1 1,-6 0</inkml:trace>
  <inkml:trace contextRef="#ctx0" brushRef="#br0" timeOffset="-2933.093">1115 614,'38'9,"33"4,8-1,0-2,-8-3,-6-3,-10-6,-10-4,-7 0,-10 1</inkml:trace>
  <inkml:trace contextRef="#ctx0" brushRef="#br0" timeOffset="-1167.681">748 755,'0'19,"0"11,0 6,5-4,1-7</inkml:trace>
  <inkml:trace contextRef="#ctx0" brushRef="#br0" timeOffset="9384.307">1765 105,'4'5,"12"1,8 1,4-2,2 3,2 0,-1-1,-1-1,0-3,0-1,-2-6,1-2,-1 0,0 1,-10 1,-7 2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18,'19'0,"31"0,11 0,1 0,-7 0,-6 0,-8 0,-6 0,-4 0,-2 0,-1-5,-2-2,-4 1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5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0,'44'10,"32"-2,14-3,-4-1,-12-2,-8-6,-11-2,-16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3.7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1 290,'-1'38,"3"0,1 0,2 0,2-1,1 1,2-2,1 1,2-2,1 1,10 13,-24-49,0 1,0 0,0 0,0 0,0 1,0-1,1 0,-1 0,0 0,1 0,-1 0,1 0,-1 0,1 0,-1 0,1 0,0 0,-1 0,1 0,0-1,0 1,0 0,0 0,0-1,0 1,0-1,0 1,0-1,0 1,0-1,0 1,0-1,0 0,0 0,1 0,-1 0,0 1,0-2,0 1,0 0,0 0,1 0,-1 0,0-1,0 1,0 0,0-1,0 1,1-1,53-189,-29 122,-17 36,3 1,0 0,2 0,1 2,2 0,0 1,2 0,3-1,-4 11</inkml:trace>
  <inkml:trace contextRef="#ctx0" brushRef="#br0" timeOffset="412.179">481 36,'5'-2,"1"-3,2 1,-1 0,0 0,1 1,-1 0,1 0,0 1,0 0,0 1,0 0,1 0,-1 0,0 1,0 0,1 1,1 0,-8 0,0-1,0 1,-1 0,1 0,0-1,-1 1,1 0,-1 1,0-1,1 0,-1 0,0 1,1-1,-1 0,0 1,0-1,0 1,0-1,-1 1,1 0,0 0,-1-1,1 1,-1 0,1 0,-1-1,0 1,0 0,0 0,0 0,0 0,0-1,0 1,-1 0,1 0,-1-1,0 3,-38 65,21-42,17-25,0-1,0 1,0 0,0-1,0 1,0 0,1 0,-1 0,0 0,1-1,0 1,-1 0,1 0,0 0,0 0,0 0,0 0,0 0,1 0,-1 0,1 0,-1 0,1 0,0 0,-1-1,1 1,0 0,0-1,0 1,1 0,-1-1,0 1,0-1,1 0,-1 1,1-1,0 0,-1 0,1 0,0 0,-1 0,1 0,1 0,86 5,-31-19,-32 7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2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1,'0'9,"5"14,2 7,-1 3,-1 1,-2-1,0-1,-2-1,-1-1,0-1,0 0,5-6,1-1,-1 0,0 1,3-3,1-6</inkml:trace>
  <inkml:trace contextRef="#ctx0" brushRef="#br0" timeOffset="249.557">1 424,'38'-5,"37"-6,11-1,0 1,-10 2,-13 4,-12 1,-11 3,-11 5,-11 3</inkml:trace>
  <inkml:trace contextRef="#ctx0" brushRef="#br0" timeOffset="613.629">30 678,'42'-11,"-13"2,1 2,1 1,-1 1,1 1,29 1,-58 3,-1-1,1 1,0 0,0 0,-1 0,1 0,0 0,-1 1,1-1,0 0,-1 1,1-1,-1 1,1 0,-1-1,1 1,-1 0,1 0,-1 0,0 0,1 0,-1 0,0 1,0-1,0 0,0 1,0-1,0 0,0 1,0-1,-1 1,1-1,0 1,-1 0,0-1,1 1,-1 0,0-1,0 1,0 0,0-1,0 1,0 0,0-1,0 1,-1 0,1-1,-1 1,1 0,-1-1,0 1,0-1,0 1,0-1,0 0,0 1,0-1,0 0,0 0,0 1,-14 16,0 0,-2 0,0-2,0 0,-2-1,-2 1,-27 24,45-38,1 0,-1 0,1 0,0 0,0 1,0-1,0 1,0-1,1 1,-1 0,1 0,0 0,0 0,0 0,0 0,0 0,0 0,1 0,0 0,0 0,-1 0,2 1,-1-1,0 0,1 0,-1 0,1 0,0 0,0 0,0 0,1 0,-1 0,1-1,-1 1,1 0,0-1,0 1,0-1,0 0,0 0,1 1,-1-2,1 1,0 0,-1 0,1-1,0 1,0-1,0 0,0 0,0 0,0-1,0 1,0-1,0 1,0-1,1 0,1 0,80-19,-60 7</inkml:trace>
  <inkml:trace contextRef="#ctx0" brushRef="#br0" timeOffset="1232.44">651 762,'67'-83,"117"-127,-106 155,-77 54,0 1,0-1,0 1,0 0,0 0,1-1,-1 1,0 0,0 0,0 0,0 0,1 0,-1 0,0 1,0-1,0 0,0 1,0-1,0 0,1 1,-1-1,0 1,0 0,0-1,-1 1,1 0,0 0,0-1,0 1,0 0,-1 0,1 0,0 0,-1 0,1 0,-1 0,1 0,-1 0,0 1,1-1,-1 0,0 0,0 0,0 0,0 0,0 1,0 0,2 59,-10-30,7-29,-1 0,1 0,0 0,0 1,-1-1,1 0,1 1,-1-1,0 0,1 1,-1 0,1-1,0 1,-1-1,1 1,1-1,-1 1,0-1,1 1,-1-1,1 1,0-1,-1 1,1-1,0 0,1 1,-1-1,0 0,1 0,-1 0,1 0,0 0,0 0,-1-1,1 1,1 0,3-3,1 0,0 0,-1 0,1-1,-1 0,0 0,1-1,-1 0,0 0,-1 0,1-1,0 0,-1 0,0 0,0-1,0 1,-1-1,5-6,141-176,-96 113,-54 74,0 1,0-1,0 0,0 1,0-1,0 1,0-1,0 0,0 1,0-1,0 0,0 1,0-1,0 0,0 1,0-1,1 0,-1 1,0-1,0 0,0 1,1-1,-1 0,0 0,0 1,1-1,-1 0,0 0,1 1,-1-1,0 0,1 0,-1 0,0 0,1 0,-1 1,0-1,1 0,-1 0,0 0,1 0,-1 0,0 0,1 0,-1 0,1 0,-1 0,0-1,1 1,-1 0,0 0,1 0,-1 0,0 0,1-1,-1 1,0 0,1 0,-1 0,0-1,0 1,1 0,-1-1,0 1,0 0,-2 31,-4-4,1-15,1 0,0 0,1 1,1-1,0 1,0-1,1 1,1 0,0 0,1-1,1 1,-1 0,2-1,0 1,0-1,2 0,-1 0,1 0,1-1,1 2,37 15,-21-22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01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0 199,'312'0,"-200"-16,-71 23,-29 3</inkml:trace>
  <inkml:trace contextRef="#ctx0" brushRef="#br0" timeOffset="249.424">29 481,'43'0,"29"0,6 0,-4-5,-11-1,-11 0,-9 1,-8 2,-9 1</inkml:trace>
  <inkml:trace contextRef="#ctx0" brushRef="#br0" timeOffset="645.342">226 1,'97'40,"138"70,-230-107,-1-1,1 1,-1 0,0 1,0-1,0 1,-1 0,1 0,-1 0,0 0,0 0,-1 1,1 0,-1-1,0 1,0 0,0 0,-1 0,0 0,0 0,0 0,0 1,-1-1,0 0,0 0,0 1,-1-1,0 0,0 0,0 0,-1 0,1 0,-1 0,-2 2,-5 9,0 0,-2-1,0 0,-1 0,0-1,-1-1,-1 0,0-1,-1-1,-12 8,-77 73,93-79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11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658 34,'-15'-7,"-1"2,1 0,-1 0,-1 1,1 2,0-1,-1 2,0 0,1 1,-1 1,1 0,-1 1,1 1,0 0,0 2,0 0,0 0,1 2,0-1,0 2,1 0,0 1,0 1,1 0,0 0,-7 9,-6 5,2 1,0 1,2 2,1 0,1 1,2 1,0 1,2 0,2 1,1 1,9-24,1 0,0 1,1-1,0 0,0 1,1 0,0-1,1 1,0 0,1-1,0 1,0-1,1 1,0-1,1 1,0-1,0 0,1 0,0 0,1-1,0 0,0 0,1 0,0 0,0-1,1 0,0 0,0 0,0-1,1-1,0 1,0-1,1 0,4 1,13 2,1-2,-1 0,1-2,0-1,0-1,0-2,0 0,0-2,13-2,-25 3,-1-1,1 0,-1-1,1-1,-1 0,0 0,0-2,0 0,-1 0,0-1,0-1,-1 0,0-1,-1 0,1-1,-2 0,1-1,-2 0,8-10,-15 15,1 1,-1 0,0-1,0 1,-1-1,0 0,0 1,0-1,0 0,-1 0,0 1,0-1,-1 0,0 0,0 1,0-1,0 0,-1 1,0-1,-1 1,1 0,-1 0,0 0,0 0,0 0,-1 0,1 1,-5-4,1 1,-1 0,1 1,-1 0,0 1,-1-1,1 1,-1 1,0 0,0 0,-1 1,1 0,-1 1,1 0,-1 0,0 1,-8 0,17 1,-1-1,1 1,0-1,-1 1,1 0,-1 0,1 0,-1 0,1 0,0 0,-1 0,1 0,-1 1,1-1,0 0,-1 1,1-1,0 1,0 0,-1-1,1 1,0 0,0 0,0 0,0 0,0 0,0 0,0 0,0 0,0 0,0 0,1 0,-1 1,0-1,1 0,-1 0,1 1,0-1,-1 1,1-1,0 0,0 1,0-1,0 1,0-1,0 0,0 1,0-1,0 1,1-1,-1 0,1 1,-1-1,1 0,-1 0,1 1,0-1,0 0,-1 0,1 0,0 0,0 0,0 0,0 0,1 0,-1 0,0 0,11 5,0-1,1 0,-1-1,1 0,0-1,0 0,1-1,-1-1,0 0,1 0,-1-2,0 0,11-2,10 2,-4 0,1-1,-1-1,0-2,0-1,0-1,14-7,-19 5</inkml:trace>
  <inkml:trace contextRef="#ctx0" brushRef="#br0" timeOffset="1105.752">1025 683,'46'-100,"4"1,5 3,52-69,-24 66,-82 99,-1-1,1 1,0-1,-1 1,1-1,-1 1,1-1,0 1,0 0,-1-1,1 1,0 0,0 0,-1 0,1-1,0 1,0 0,0 0,-1 0,1 0,0 0,0 0,0 1,-1-1,1 0,0 0,0 1,-1-1,1 0,0 1,0-1,-1 0,1 1,0-1,-1 1,1-1,-1 1,1 0,-1-1,1 1,-1-1,1 1,-1 0,1 0,-1-1,0 1,0 0,1 0,-1-1,0 1,0 0,0 0,0 0,14 53,-13-48,7 62,-8-56,0 1,1-1,1 1,0-1,0 1,1-1,1 0,0 0,1-1,0 1,1-1,0 0,1 0,0-1,2 2,-8-11,0 0,0 0,1-1,-1 1,1 0,-1-1,0 1,1-1,-1 1,1-1,0 0,-1 1,1-1,-1 0,1 0,-1 0,1 0,-1-1,1 1,-1 0,1-1,-1 1,1-1,-1 1,1-1,-1 0,1 1,-1-1,0 0,0 0,1 0,-1 0,0 0,0 0,0-1,0 1,0 0,0 0,-1-1,2 0,34-58,11-49,-30 64,3 1,2 1,1 0,9-8,-32 51,0-1,0 1,0-1,0 1,0-1,0 1,0-1,0 1,0-1,0 1,0-1,1 1,-1-1,0 1,0-1,1 1,-1-1,0 1,0 0,1-1,-1 1,1-1,-1 1,0 0,1-1,-1 1,1 0,-1 0,1-1,-1 1,1 0,-1 0,1 0,-1 0,1 0,-1 0,1-1,-1 1,1 0,-1 0,1 1,-1-1,1 0,-1 0,1 0,-1 0,1 0,-1 0,1 1,-1-1,1 0,-1 0,0 1,1-1,-1 0,1 1,-1-1,0 0,1 1,-1-1,0 1,1-1,-1 1,0-1,0 0,0 1,1-1,-1 1,0 0,3 38,-3-37,-3 374,3-352</inkml:trace>
  <inkml:trace contextRef="#ctx0" brushRef="#br0" timeOffset="1617.151">2098 373,'-10'0,"4"-1,1 0,-1 1,1-1,0 1,-1 0,1 1,-1 0,1-1,0 2,-1-1,1 0,0 1,0 0,0 1,0-1,0 1,1 0,-1 0,1 0,0 0,0 1,-3 3,7-5,-1 1,1-1,0 0,0 1,0-1,0 0,1 1,-1-1,1 1,-1-1,1 0,0 0,0 1,0-1,0 0,0 0,0 0,1 0,-1 0,1 0,-1-1,1 1,0 0,0-1,0 1,0-1,0 0,0 1,0-1,0 0,0 0,0-1,1 1,-1 0,2 0,16 10,-18-10,0 0,0 0,0-1,0 1,-1 0,1 0,0 1,-1-1,1 0,0 1,-1-1,0 1,1-1,-1 1,0-1,0 1,0 0,0 0,0 0,0-1,0 1,-1 0,1 0,-1 0,1 0,-1 0,0 0,0 1,0-1,0 0,0 0,0 0,0 0,-1 0,1 0,-1 0,0 0,0 0,1-1,-1 1,-1 1,-3 2,0-1,0-1,-1 1,1-1,-1 0,1 0,-1 0,0-1,0 0,-1 0,1 0,0-1,-1 0,1 0,0-1,-1 0,1 0,-1 0,1-1,-1 0,-11-5</inkml:trace>
  <inkml:trace contextRef="#ctx0" brushRef="#br0" timeOffset="3603.796">2323 598,'7'-27,"2"0,0 1,2 0,0 1,2 0,1 1,13-19,-22 35,0 0,0 1,1 0,-1-1,2 2,-1-1,1 1,0 0,0 0,0 1,1 0,0 0,7-3,-12 9,-1 0,1 0,-1 1,0-1,0 0,1 1,-1 0,0-1,-1 1,1 0,0 0,0 0,-1 0,1 0,-1 1,0-1,1 0,-1 1,0-1,0 0,-1 1,1 0,-1-1,1 1,-1 2,1-3,3 9,-5-7,1 0,1 0,-1-1,0 1,1 0,0-1,0 1,0 0,0-1,1 1,-1-1,1 0,0 1,0-1,0 0,1 0,-1 0,1-1,-1 1,1 0,0-1,0 0,0 0,0 0,1 0,-1 0,0 0,1-1,-1 0,1 0,0 0,-1 0,1 0,0-1,-1 1,1-1,0 0,2-1,5-5,0 0,0-1,-1 0,1-1,-2 0,1-1,-1 0,-1 0,0-1,0 0,-1 0,0-1,0 0,1-6,37-49,-45 65,1 1,-1-1,1 1,-1 0,0-1,1 1,-1 0,1-1,-1 1,1 0,-1 0,1-1,0 1,-1 0,1 0,-1 0,1 0,-1 0,1 0,-1 0,1 0,0 0,-1 0,1 0,-1 0,1 0,-1 0,1 1,-1-1,1 0,0 0,-1 1,1-1,-1 0,0 1,1-1,-1 0,1 1,-1-1,0 1,1-1,-1 0,0 1,1-1,-1 1,0-1,1 1,-1 0,0-1,0 1,0-1,0 1,0-1,0 1,18 46,-11-27,52 60,-39-63</inkml:trace>
  <inkml:trace contextRef="#ctx0" brushRef="#br0" timeOffset="4591.259">123 881,'848'-86,"471"6,-807 48,-230 5,-225 9,-39 5</inkml:trace>
  <inkml:trace contextRef="#ctx0" brushRef="#br0" timeOffset="6887.259">1251 1050,'0'338,"-27"-111,36-192,-3-29</inkml:trace>
  <inkml:trace contextRef="#ctx0" brushRef="#br0" timeOffset="7407.401">1138 1078,'453'-26,"-381"41,-70-15,-1 1,0 0,1 0,-1 0,0 0,0 0,1 0,-1 1,0-1,0 0,0 0,-1 1,1-1,0 1,0-1,-1 1,1-1,-1 1,1-1,-1 1,0 0,0-1,1 1,-1-1,0 1,-1 0,1-1,0 1,0-1,-1 1,1 0,-1-1,1 1,-1-1,1 1,-1-1,0 0,0 1,0-1,0 0,-1 1,-10 14,-1-1,0-1,-1 0,-1-1,0-1,-1 0,0-1,-1-1,-16 7,3 1,-110 61,139-77,-1-1,0 1,1-1,-1 1,1-1,-1 1,1 0,0-1,0 1,0 0,0 0,0 0,0 0,0 0,1 0,-1 0,1 1,-1-1,1 0,0 0,0 0,0 0,0 1,0-1,1 0,-1 0,0 0,1 0,0 0,-1 0,1 0,0 0,0 0,0 0,1 0,-1 0,1 0,63 64,-48-52,-9-7,-1 1,1 1,0-2,0 1,0-1,1 0,1-1,-1 0,1 0,0-1,0-1,0 1,1-2,0 1,-1-1,1-1,0 0,1-1,8 0,-3-6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3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0 255,'39'-5,"16"-2,5 1,2 1,-6 2,-7 0,-7-3,-6 0,-4 0,-3 1,-2 2,0 1,0 1,0 1,-4 0</inkml:trace>
  <inkml:trace contextRef="#ctx0" brushRef="#br0" timeOffset="3403.253">113 423,'24'0,"21"1,0-2,0-2,0-2,11-4,224-53,-234 56,-35 5</inkml:trace>
  <inkml:trace contextRef="#ctx0" brushRef="#br0" timeOffset="3919.379">254 1,'140'30,"-71"-4,-2 2,-1 3,45 30,-111-61,83 62,-81-59,0-1,0 1,0 0,0 0,0 0,-1 0,1 0,-1 0,0 0,0 1,0-1,-1 0,1 1,-1-1,1 0,-1 1,0-1,0 1,-1-1,1 0,-1 1,0-1,0 0,0 0,0 1,0-1,-1 0,-1 2,-7 9,-1 0,0-1,-1-1,0 0,-1-1,0 0,-1-1,-1 0,1-1,-1-1,-1 0,-2 0,-38 23,-26 13,66-35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2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78,'71'118,"-46"-68,-4-3,-2 1,-2 0,-2 1,1 15,7 22,-1-7,-22-78,0 0,1-1,-1 1,0 0,1-1,-1 1,0-1,1 1,-1 0,1-1,-1 1,1-1,-1 1,1-1,-1 1,1-1,-1 0,1 1,0-1,-1 0,1 1,0-1,-1 0,1 0,0 0,-1 0,1 1,0-1,-1 0,1 0,0 0,-1 0,1-1,0 1,0 0,-1 0,1 0,0 0,-1-1,1 1,0 0,-1-1,1 1,-1-1,1 1,-1 0,1-1,-1 1,1-1,-1 1,1-1,-1 0,1 1,-1-1,0 1,1-1,-1 0,26-41,-24 38,134-270,-5-69,-130 344,-1-1,0 0,0 1,1-1,-1 0,0 0,0 1,1-1,-1 0,0 0,1 0,-1 0,0 1,1-1,-1 0,0 0,1 0,-1 0,0 0,1 0,-1 0,0 0,1 0,-1 0,1 0,-1 0,0 0,1 0,-1 0,0 0,1 0,-1-1,0 1,1 0,-1 0,0 0,0-1,1 1,-1 0,0 0,0 0,1-1,-1 1,0 0,0-1,1 1,-1 0,0-1,0 1,0 0,0-1,0 1,0 0,1-1,-1 1,0 0,0-1,0 1,0 0,0-1,0 1,-1-1,8 14</inkml:trace>
  <inkml:trace contextRef="#ctx0" brushRef="#br0" timeOffset="365.854">846 304,'128'-15,"1"5,73 6,-185 3,-1-1,1 0,-1-1,0-1,0-1,0 0,0-1,7-4,-6 2</inkml:trace>
  <inkml:trace contextRef="#ctx0" brushRef="#br0" timeOffset="620.86">1016 558,'29'0,"28"0,10 0,-2 0,-7 0,-9-5,-7-1,-7-1,-4 2,-8 2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7:35.2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2626 1478,'-5'33,"-1"36,-5 10,-1-3,3-10,2-11,2-10,-2-9,-1-4,2-4,1-2,2 0,-4-5,0 0,1-5</inkml:trace>
  <inkml:trace contextRef="#ctx0" brushRef="#br0" timeOffset="535.394">2456 1505,'75'-22,"0"3,1 3,1 4,0 3,61 1,-129 7,0 0,-1 1,1 0,0 1,0 0,0 0,0 1,0 0,-1 1,1 0,-1 0,0 0,0 1,0 1,0-1,-1 1,1 1,-1-1,-1 1,1 0,3 5,-9-8,0 0,0 0,0 1,-1-1,1 0,-1 0,1 0,-1 0,0 1,-1-1,1 0,0 0,-1 0,0 0,0 0,0 0,0 0,0 0,0 0,-1 0,1 0,-1-1,0 1,0-1,0 1,0-1,-1 0,1 1,0-1,-1-1,-1 2,-91 46,-154 33,214-74,-45 23,79-28,1-1,0 0,0 0,0 1,0-1,0 0,0 0,0 0,1 1,-1-1,1 0,0 0,-1 0,1 0,0 0,0 0,1 0,-1 0,0 0,1-1,-1 1,1 0,-1-1,1 1,0-1,-1 0,1 1,0-1,0 0,0 0,0 0,0 0,0-1,1 1,-1 0,0-1,0 0,0 1,1-1,5 4,222 115,-213-108</inkml:trace>
  <inkml:trace contextRef="#ctx0" brushRef="#br0" timeOffset="-3266.13">1102 518,'-1'0,"1"0,0 0,-1 0,1 1,-1-1,1 0,0 0,-1 0,1 0,-1 1,1-1,0 0,-1 0,1 0,-1 0,1 0,-1 0,1 0,0 0,-1-1,1 1,-1 0,1 0,0 0,-1 0,1 0,-1-1,1 1,0 0,-1 0,1-1,0 1,-1 0,1-1,0 1,0 0,-1-1,1 1,0 0,0-1,-1 1,1-1,0 1,0 0,0-1,0 1,0-1,0 1,0 0,0-1,0 1,0-1,0 1,0-1,0 1,0 0,0-1,0 1,0-1,0 1,1 0,-1-1,0 1,0-1,1 1,23-20,23-4,2 3,0 2,1 1,1 4,1 1,0 3,0 1,1 4,34 0,-84 4,0 0,0 0,0 0,0 1,0-1,0 1,0 0,0 0,0 0,0 0,0 0,0 1,0-1,0 1,0 0,0 0,0 0,0 0,-1 1,1-1,0 1,-1 0,1-1,-1 1,0 0,1 1,-1-1,0 0,0 1,-1-1,1 1,0-1,-1 1,0 0,1 0,-1-1,0 1,0 0,-1 0,1 0,0 1,-5 7,0-2,-1 1,0 0,0-1,-1 0,0 0,0-1,-1 1,0-1,-1-1,-6 6,1 0,-410 348,419-359,0 1,1 0,-1 0,0 0,1 1,0-1,0 1,0 0,0-1,1 2,0-1,-1 0,1 0,1 1,-1-1,1 1,-1-1,1 1,1 0,-1-1,1 1,0 0,0 0,0-1,0 1,1 0,0-1,0 1,0 0,1-1,-1 1,1-1,0 0,0 0,1 0,-1 0,1 0,0 0,1 1,11 1,1 0,-1 0,1-2,0 0,0-1,0 0,1-1,-1-1,1-1,-1 0,0-2,9-1,21 2,-25 2,-1 0,1-2,-1 0,1-1,-1-1,0-1,0-1,0 0,0-2,-1 0,0-1,-1-1,16-10,-17 3</inkml:trace>
  <inkml:trace contextRef="#ctx0" brushRef="#br0" timeOffset="-2613.108">2484 461,'0'-1,"0"0,0 0,0-1,0 1,0 0,0 0,0 0,0 0,-1-1,1 1,-1 0,1 0,-1 0,1 0,-1 0,1 0,-1 0,0 0,1 0,-1 1,0-1,0 0,0 0,0 1,0-1,0 0,0 1,0-1,0 1,0-1,0 1,0 0,0-1,0 1,-1 0,1 0,0 0,0 0,0 0,0 0,0 0,-1 0,1 0,0 0,0 1,0-1,0 1,0-1,0 1,-1-1,-55 29,41-16,1 1,0 1,1 0,1 1,1 0,0 1,1 0,0 1,-4 13,6-14,-2 3,1 0,1 0,0 1,2 1,0-1,1 1,2 0,0 0,1 1,1 0,4-15,0 1,1-1,0 1,0-1,1 0,0 0,1 0,-1-1,1 0,1 0,0 0,0 0,0-1,0 0,1 0,0-1,0 0,1 0,-1-1,1 1,0-2,1 1,-1-1,0 0,1-1,0 0,-1-1,1 1,0-2,0 1,0-1,7-1,0-1,1-1,-1-1,1 0,-1-1,0-1,-1 0,0-1,0-1,0 0,0-2,-10 7,0 0,-1-1,1 0,-1 1,0-2,0 1,0 0,-1-1,0 0,0 1,0-2,0 1,-1 0,0 0,0-1,0 1,-1-1,1 1,-2-1,1 0,0 1,-1-1,0 0,-1 0,1 1,-1-1,0 0,0 1,-1-1,-1-2,0-1,-1 1,-1 0,0 0,0 1,0 0,-1 0,0 0,0 0,-1 1,0 0,0 0,0 1,-1 0,1 0,-1 1,-1 0,1 0,0 1,-1 0,-10-6,20 9,-1 0,0 0,0-1,1 1,-1 0,0-1,0 1,0 0,1-1,-1 1,0 0,0-1,0 1,0 0,0-1,0 1,1-1,-1 1,0 0,0-1,0 1,0 0,-1-1,1 1,0-1,0 1,0 0,0-1,0 1,0 0,-1-1,1 1,0 0,0-1,0 1,-1 0,1 0,0-1,0 1,-1 0,1 0,0-1,-1 1,1 0,0 0,-1 0,1-1,0 1,-1 0,1 0,0 0,-1 0,1 0,-1 0,1 0,0 0,36-2,-32 2,230-26,-209 25</inkml:trace>
  <inkml:trace contextRef="#ctx0" brushRef="#br0" timeOffset="-1881.45">3021 1054,'235'-457,"-132"309,-103 147,1 0,-1 1,0-1,0 0,0 1,0-1,1 1,-1-1,0 0,1 1,-1-1,0 1,1-1,-1 1,1-1,-1 1,1-1,-1 1,1 0,-1-1,1 1,-1 0,1-1,0 1,-1 0,1 0,-1-1,1 1,0 0,-1 0,1 0,0 0,-1 0,1 0,0 0,-1 0,1 0,0 0,-1 0,1 1,-1-1,1 0,0 0,-1 1,1-1,-1 0,1 1,-1-1,1 0,-1 1,1-1,-1 1,1-1,-1 1,1-1,-1 1,0-1,1 1,-1 0,0-1,0 1,1-1,-1 1,0 0,0-1,0 1,0 0,2 51,-2-43,-3 65,7 116,32-108,-34-81,-1 1,1 0,-1 0,1-1,0 1,0-1,0 1,0-1,0 0,0 0,0 0,0 0,0 0,0 0,1-1,-1 1,0-1,0 1,1-1,-1 0,0 0,1 0,-1 0,0 0,1-1,-1 1,0-1,1 1,-1-1,0 0,0 0,0 0,0 0,0-1,2 0,7-7,-1 0,0-1,-1 0,0-1,-1 0,0 0,0-1,-1 0,5-11,6-9,41-79,-41 74,1 1,2 0,2 2,0 1,18-18,-41 52,0-1,1 1,-1-1,0 1,0 0,1-1,-1 1,0-1,0 1,1-1,-1 1,1-1,-1 0,0 1,1-1,-1 1,1-1,-1 0,1 1,-1-1,1 0,-1 0,1 1,0-1,-1 0,1 0,-1 0,1 0,-1 0,1 0,0 0,-1 0,1 0,-1 0,1 0,0 0,-1 0,1 0,-1-1,1 1,-1 0,1 0,-1-1,1 1,-1 0,1-1,-1 1,1 0,-1-1,1 1,-1-1,0 1,1-1,-1 1,0-1,1 1,-1-1,0 1,0-1,1 0,-33 135,23-94,5-25,0-1,1 1,1 0,0 0,1 0,1 1,0-1,1 0,0 0,2 0,2 11,-3-19,0 0,1-1,0 1,0 0,0-1,1 1,0-1,1 0,-1-1,1 1,0-1,0 0,1 0,-1 0,1-1,0 0,2 1,9 2</inkml:trace>
  <inkml:trace contextRef="#ctx0" brushRef="#br0" timeOffset="-1397.048">4348 631,'-9'-1,"1"0,0 1,0 0,0 1,0 0,0 0,0 1,0 0,0 0,0 1,1 0,-1 0,1 1,0-1,0 2,0-1,0 1,6-1,0-1,0 0,1 1,-1-1,1 0,0 1,0-1,0 1,0-1,0 0,1 1,0-1,-1 0,1 1,1-1,-1 0,0 0,1 0,-1 0,1 0,0 0,0 0,0-1,1 1,-1-1,1 0,-1 1,1-1,0 0,-1 0,1-1,0 1,1-1,-1 1,0-1,0 0,8 7,-4-2,48 46,-54-51,1 0,-1 1,0-1,0 1,0-1,0 1,0 0,0-1,-1 1,1 0,0-1,-1 1,0 0,1 0,-1 0,0 0,0-1,0 1,0 0,0 0,0 0,0 0,-1-1,1 1,-1 0,1 0,-1-1,0 1,0 0,0-1,0 1,0 0,0-1,0 0,-1 2,-7 2,0 0,0-1,0 0,0 0,-1-1,1 0,-1-1,0 0,0 0,-4-1,-1 2,-11 1</inkml:trace>
  <inkml:trace contextRef="#ctx0" brushRef="#br0" timeOffset="-517.085">1016 1251,'187'19,"-1"-9,64-9,493-48,-146 24,351 6,-636-10,-277 9,-42 12</inkml:trace>
  <inkml:trace contextRef="#ctx0" brushRef="#br0" timeOffset="4902.288">1 123,'17'-17,"-7"5,2 0,-1 1,2 0,-1 0,2 2,-1 0,1 0,0 1,9-3,-21 11,-1-1,1 1,-1-1,1 1,-1 0,1 0,-1 0,1 0,-1 0,1 0,-1 0,1 0,-1 1,1-1,-1 0,1 1,-1-1,0 1,1 0,-1 0,0-1,1 1,-1 0,0 0,0 0,0 0,0 0,0 0,0 1,0-1,0 0,0 0,-1 1,1-1,0 1,-1-1,1 0,-1 1,0-1,1 1,-1-1,0 1,0 0,5 76,-5-67,25 489,-7-262,6 93,14 372,-11-180,-1-287,-45-313,12-12,3-1,8-74,22-145,35-138,-42 323,-6 39,12-91,46-156,-66 306,1 0,2 0,0 1,2 0,1 0,1 1,1 1,1 0,0 1,2 0,1 2,1 0,12-12,2 11,0 1,1 2,1 1,0 1,1 3,1 0,21-3,8-5,-12 4,1 3,0 2,1 3,36-2,152-13,205-6,871 30,-728-29,96 30,-616-12,-70 11,0-1,0 1,0 0,0-1,0 1,0 0,0 0,0 0,0 0,0 0,0 0,1 0,-1 0,0 0,0 0,0 0,0 1,0-1,0 0,0 1,0-1,-1 1,1-1,0 1,0 0,0-1,0 1,-1 0,1-1,0 1,0 0,-1 0,1 0,-1 0,1 0,-1-1,1 1,-1 0,0 0,1 0,-1 0,0 0,0 0,0 1,0-1,0 0,-10 55,5-37,-17 81,21-96,0 0,0 0,0 1,1-1,0 0,-1 0,1 1,1-1,-1 0,1 1,0-1,0 0,0 0,0 1,1-1,-1 0,1 0,0-1,2 4,6 10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2.7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265 0,'-10'56,"3"0,2 0,2 0,3 0,3 5,-3-33,18 276,17 27,14 223,-38-334,-10 0,-10-1,-9 0,-10 4,-3-86,-6-2,-19 36,-39 138,88-271,2 1,1-1,2 1,2 0,3 25,-4 108,-25-56,-14 10,40-123,1-1,-1 1,1-1,0 0,0 1,0-1,0 0,0 0,0 0,1 0,-1 0,1 0,0 0,-1 0,1-1,0 1,0 0,0-1,0 0,0 1,1-1,-1 0,0 0,0 0,1-1,-1 1,1 0,-1-1,0 0,1 1,-1-1,1 0,-1 0,1-1,-1 1,1 0,-1-1,0 0,1 1,-1-1,0 0,1 0,5 1,714-4,-193-23,272-20,-321 13,703-26,-471 31,773-77,198-5,-865 84,-442 15,-206-12,-168 23,1-1,0 1,-1-1,1 1,-1-1,1 0,-1 0,0 0,1 0,-1 0,0 0,-1 0,1-1,0 1,-1-1,1 0,-1 1,0-1,0 0,0 0,0 0,0 0,-1 1,1-1,-1 0,0 0,0 0,0 0,0 0,-1 0,1 0,-1 0,1 0,-1 0,0 0,0 0,-1 1,1-1,0 0,-1 1,0-1,1 1,-1 0,-1-2,2 1,-10-40,1-1,3-1,2 1,2-1,1 0,3 0,5-36,-5 55,24-344,-11-54,-23-174,-50-249,30 426,45 331,-38 87,-299 15,85-9,-375 44,-589 14,-74-31,-837-31,1451-14,-186-47,794 57,-303-31,-360 11,482 54,179-18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2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0 308,'60'81,"-46"-68,2 0,-1-1,1-1,1-1,0 0,0-1,1 0,0-2,0 0,1-1,0-1,0-1,0-1,1 0,-1-1,1-2,-1 0,1 0,0-2,-1-1,14-3,-14 0,0 0,0-2,0 0,-1-1,-1 0,0-2,0 0,-1-1,0-1,-1 0,0-1,9-13,-14 17,0-2,-1 0,-1 0,0 0,-1-1,0 0,-1-1,0 1,-1-1,0 0,-1-5,-2 12,-1 1,0-1,0 0,0 0,-1 1,-1-1,1 0,-1 0,0 1,0-1,-1 0,0 1,0 0,0-1,-1 1,0 0,0 0,-1 0,0 1,0-1,0 1,0 0,-1 0,0 0,-2-1,-1 1,0 1,0 0,0 0,-1 0,0 1,1 0,-1 1,0 0,-1 0,1 1,0 0,0 1,-1 0,1 0,0 1,0 0,0 1,0 0,0 0,0 1,0 0,0 0,1 1,0 1,0-1,0 1,0 0,1 1,0 0,0 0,0 1,1 0,0 0,1 0,-1 1,-2 5,-4 2,1 1,0 0,1 1,1 1,0-1,2 1,0 0,1 1,-4 18,-2 25,3 1,3 0,2 0,3 3,0-29,-1-1,-1 1,-3-1,-1-1,-1 1,-2-1,-1 0,-2-1,-2-1,-1 0,-1-1,-2-1,-4 5,11-20,0-1,0 0,-1-1,-1-1,0 0,-1-1,-10 6,26-19,-1 1,1-1,-1 0,1 1,-1-1,1 0,-1 1,0-1,1 0,-1 1,0-1,0 0,1 0,-1 1,0-1,0 0,0 0,0 0,0 1,0-1,0 0,0 0,0 1,-1-1,1 0,0 0,0 1,-1-1,1 0,0 1,-1-1,1 0,-1 1,1-1,-1 0,1 1,-1-1,0 1,1-1,-1 1,1-1,-1 1,0 0,1-1,-1 1,0 0,0-1,1 1,-1 0,0 0,0 0,0 0,1 0,-1 0,0 0,0 0,1 0,-1 0,0 0,0 0,1 1,-1-1,0 0,0 0,30-42,-15 22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1,'9'0,"14"0,7 0,3 0,1 0,-1 0,0 0,-2 0,-1 0,-1 0,-1 0,1 0,-1 0,-1 0,1 0,0 0,0 0,-4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85,'38'0,"33"-5,12-1,-2-5,-5-1,-11 3,-12 2,-10-3,-7 1,-6 2,-2 2,-7 2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0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68,'39'0,"26"0,8 0,0-5,-6-2,-6 1,-9-4,-3 0,-5 2,-10-3,-11 1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194 503,'-19'14,"1"1,1 1,1 1,0 0,1 1,1 1,0 0,2 1,0 0,1 1,-2 10,11-29,0 1,0 0,1-1,-1 1,1 0,-1 0,1 0,0 1,1-1,-1 0,0 0,1 0,0 1,0-1,0 0,0 0,0 1,1-1,-1 0,1 0,0 0,0 1,0-1,0 0,1 0,-1-1,1 1,0 0,-1 0,1-1,1 1,-1-1,0 0,1 0,-1 1,1-1,-1-1,1 1,0 0,0-1,2 2,16-2,-1 0,0-1,0-1,0-1,0-1,0 0,-1-2,1 0,-1-1,0-1,-1-1,0-1,0 0,-1-1,15-12,4-4,-2-3,-1 0,-2-2,0-2,-3-1,0-1,-3-1,-1-1,-1-1,-2-1,0-7,-14 37,-2 0,1 0,-1-1,0 1,-1-1,-1 0,1-1,-1 1,-1 0,0-1,-1 0,0 1,0-1,-1 0,0 0,-1 1,0-1,-1 0,0 1,-1 0,0-1,-1 1,0 0,0 0,-1 1,-1 0,-5-9,3 12,0 0,0 1,0-1,-1 2,0-1,0 1,0 1,0 0,0 0,-1 0,0 1,1 1,-1 0,0 0,0 1,0 0,1 1,-1 0,0 0,1 1,-1 1,1-1,-1 1,1 1,0 0,0 0,1 1,-1 0,1 0,0 1,0 0,1 1,0 0,0 0,1 0,-1 1,2 0,-1 0,-3 7,-1-3,1 1,0 0,1 0,0 1,1 0,1 0,0 1,1 0,0 0,1 0,1 1,1-1,0 1,1-1,0 1,1 0,1 0,1-1,0 1,1-1,1 0,0 1,1-1,1-1,0 1,1-1,0 0,5 5,7-1,1 0,1-1,0 0,1-2,1-1,1-1,-1-1,2-1,0-1,0-1,1-1,0-2,0 0,1-2,-1-1,1 0,0-3,0 0,22-4,15-7,-40 4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118 284,'30'-11,"0"-1,-1-2,-1 0,0-2,-1-1,-1-1,19-17,-42 33,0 0,-1 0,1-1,-1 1,0 0,0-1,0 1,0-1,0 0,0 0,-1 0,1 0,-1 0,0 0,0 0,0 0,0 0,-1-1,1 1,-1 0,0 0,0-1,0 1,0 0,0-1,-1 1,0 0,1 0,-1 0,0 0,-1-1,1 1,-1 1,1-1,-1 0,0 0,0 0,0 1,0 0,0-1,-1 1,1 0,-1 0,0 0,1 0,-3-1,-6 0,0-1,0 2,-1-1,1 2,-1-1,0 2,1-1,-1 2,0-1,1 2,-1-1,1 2,-1-1,1 2,0-1,0 2,0-1,1 2,0-1,0 1,0 1,1 0,-1 0,2 1,-1 0,1 0,0 1,1 0,0 1,1-1,-5 10,7-13,1-1,0 0,0 1,1-1,-1 1,1 0,1 0,-1 0,1 0,0 0,0 0,1 0,0 0,0 0,0 0,1 0,0 0,0 0,0 0,1 0,0 0,0 0,1-1,-1 1,1-1,0 0,1 1,-1-1,1-1,0 1,1 0,10 3,0 0,0-2,0 1,1-2,0 0,0-1,1-1,-1 0,1-1,0-1,-1 0,1-1,0-1,11-3,-12 4,12-1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1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0 419,'29'-19,"-1"0,-1-2,0-1,-2-1,-1-1,-1-2,13-17,31-34,-52 63,-1-1,-1 0,0-1,-2-1,1 1,-2-2,5-11,-15 30,0-1,0 0,-1 0,1 1,0-1,0 0,-1 0,1 0,0 1,-1-1,1 0,0 0,-1 0,1 0,0 0,0 0,-1 0,1 0,0 0,-1 0,1 0,0 0,-1 0,1 0,0 0,-1 0,1 0,0 0,-1 0,1 0,0-1,-1 1,1 0,0 0,0 0,-1-1,1 1,0 0,0 0,-1-1,1 1,0 0,0 0,0-1,-1 1,1 0,0-1,0 1,0 0,0 0,0-1,0 1,0 0,0-1,0 1,0-1,-27 23,13-7,0 0,1 0,1 1,1 1,0 0,1 1,1 0,1 0,-1 3,8-18,1 1,-1-1,0 1,1 0,0-1,0 1,0 0,0-1,1 1,-1 0,1-1,0 1,0-1,0 1,1-1,-1 1,1-1,0 0,-1 0,2 0,-1 0,0 0,1 0,-1-1,1 1,0-1,-1 1,1-1,1 0,-1 0,0-1,0 1,1-1,0 1,4 1,0 0,0 0,1-1,-1-1,1 1,0-1,-1 0,1-1,0 0,-1-1,1 0,-1 0,1 0,3-2,-2-1,0 1,0-2,-1 1,1-1,-1-1,0 0,-1 0,1 0,-1-1,0-1,-1 1,0-1,0-1,0 1,-1-1,-1 0,1 0,-2-1,1 0,-1 0,-1 0,0 0,0 0,-1-1,0 1,-1-1,0-4,0-8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1,'-2'8,"0"1,-1-1,0 0,0 0,0 0,-1 0,-1-1,1 1,-1-1,0 0,-1 0,0-1,0 0,0 0,-1 0,0-1,0 0,0 0,0 0,-1-1,-2 0,-20 17,28-21,1 1,0-1,0 0,0 1,0-1,0 1,0-1,-1 1,1-1,0 1,0 0,1-1,-1 1,0 0,0 0,0 0,0 0,1 0,-1 0,0 0,1 0,-1 0,1 0,-1 0,1 0,0 0,-1 1,1-1,0 0,0 0,0 0,0 1,0-1,0 0,0 0,0 0,0 1,1-1,-1 0,0 0,1 0,-1 0,1 0,-1 0,1 0,0 0,-1 0,1 0,0 0,0 0,0 0,-1 0,1 0,0-1,0 1,0 0,0-1,1 1,-1-1,0 1,0-1,0 0,0 1,0-1,1 0,-1 0,1 0,196 34,-196-35,-1 1,0 0,1 0,-1 0,0 0,1 0,-1 1,0-1,1 0,-1 1,0-1,0 1,1-1,-1 1,0-1,0 1,0 0,0 0,0-1,0 1,0 0,0 0,0 0,0 0,0 0,-1 0,1 1,0-1,-1 0,1 0,-1 0,1 1,-1-1,0 0,1 1,-1-1,0 0,0 1,0-1,0 0,0 1,0-1,0 0,-1 1,1-1,0 0,-1 0,1 1,-1-1,1 0,-1 0,0 0,1 0,-1 0,0 1,0-1,0-1,0 1,0 0,0 0,0 0,0 0,0-1,0 1,-2 0,-65 35,44-27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32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1 509,'0'0</inkml:trace>
  <inkml:trace contextRef="#ctx0" brushRef="#br0" timeOffset="218.065">1 509,'0'-5,"0"3,0 2</inkml:trace>
  <inkml:trace contextRef="#ctx0" brushRef="#br0" timeOffset="470.463">30 85,'0'0</inkml:trace>
  <inkml:trace contextRef="#ctx0" brushRef="#br0" timeOffset="1036.714">424 1,'-4'43,"-3"34,1 13,1-4,2-12,1-14,1-12,0-9,6-7,1-4,1-6</inkml:trace>
  <inkml:trace contextRef="#ctx0" brushRef="#br0" timeOffset="5054.049">199 368,'4'-5,"0"1,1 0,-1 0,1 0,0 0,0 1,0 0,0 0,0 0,1 1,-1-1,1 1,0 1,0-1,0 1,0 0,0 0,0 1,0 0,0 0,0 0,0 1,0 0,0 0,-1 0,1 1,0 0,3 1,25 2,-20-4,10 3,1-2,-1-1,1-1,-1-1,1-1,10-2,21-25,-42 19</inkml:trace>
  <inkml:trace contextRef="#ctx0" brushRef="#br0" timeOffset="5670.847">820 226,'-9'18,"0"-3,1 0,0 0,2 1,0 0,0 0,1 0,1 1,1-1,1 1,0 0,1 6,1-20,1 1,-1-1,1 0,0 0,0 1,0-1,0 0,1 0,-1 0,1 0,0-1,0 1,0 0,0-1,0 1,1-1,-1 0,1 0,-1 0,1 0,0 0,0 0,0-1,0 0,0 1,0-1,0 0,0 0,1-1,-1 1,0-1,0 0,1 1,-1-1,0-1,1 1,-1 0,0-1,1 0,-1 0,0 0,0 0,0 0,0-1,0 1,0-1,0 0,-1 0,1 0,1-1,18-13,-1 0,-1 0,0-2,-2-1,17-20,-23 22,43-36,-54 55,1-1,0 0,0 1,-1-1,1 1,-1-1,1 1,-1 0,0-1,1 1,-1 0,0 0,0 0,0 0,-1 0,1 0,0 0,-1 0,1 1,-1-1,0 0,0 0,0 0,0 0,0 1,0-1,-1 0,1 0,-1 1,1 0,-3 456,3-431,-1 0,-1 0,-2 0,-1 0,-5 15,8-33,-1-1,0 0,-1 0,0-1,0 1,-1-1,0 0,-1 0,1 0,-1-1,-1 0,0 0,0 0,0-1,-1 0,1-1,-1 1,-2-1,7-3,-1-1,0 1,-1-1,1 0,0 0,0-1,0 1,0-1,-1 0,1 0,0-1,0 1,0-1,-1 0,1 0,0 0,0 0,0-1,0 1,1-1,-1 0,0-1,1 1,-1 0,1-1,0 0,0 0,0 0,0 0,1 0,-3-4,-1 0,1-1,0 0,0 0,0 0,1-1,0 0,1 0,0 0,0 0,1 0,0 0,1-1,0-6,2 4,0 0,1 0,0 0,1 1,1-1,-1 1,2 0,0 0,0 0,1 1,0-1,1 2,0-1,1 1,0 0,0 0,7-4,7-7,1 2,0 1,2 1,0 1,1 1,18-7,132-28,-143 40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2.3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533 339,'27'-12,"-27"12,-1 1,1-1,0 0,-1 0,1 0,0 0,-1 0,1 0,0 0,-1-1,1 1,0 0,-1 0,1 0,0 0,-1 0,1 0,0-1,-1 1,1 0,0 0,0 0,-1-1,1 1,0 0,0 0,-1-1,1 1,0 0,0-1,0 1,0 0,-1-1,1 1,0 0,0-1,0 1,0 0,0-1,0 1,0 0,0-1,0 1,0 0,0-1,0 1,0 0,0-1,0 1,1 0,-1-1,0 1,0 0,0-1,0 1,1 0,-1 0,0-1,0 1,1 0,-1-1,-33-1,0 2,1 0,-1 3,0 0,1 2,0 2,0 0,0 3,1 0,1 2,-1 2,27-13,0 0,0 0,0 0,0 1,0-1,1 1,-1-1,0 1,1 0,-1 0,1 1,-1-1,1 1,0 0,0 0,0 0,1 0,-1 0,0 2,4-4,0 1,0 0,0-1,0 1,0 0,0-1,1 0,-1 1,1-1,-1 0,1 0,-1 0,1 1,0-2,-1 1,1 0,0 0,0-1,0 1,0-1,-1 1,1-1,0 0,0 1,0-1,0 0,0-1,1 1,-2 0,294 7,-294-8,0 1,0 0,0 0,0-1,1 1,-1 0,0 0,0 0,0 0,0 0,0 0,0 1,0-1,0 0,1 0,-1 1,0-1,0 1,0-1,0 1,-1-1,1 1,0 0,0-1,0 1,0 0,-1 0,1 0,0 0,-1 0,1-1,0 1,-1 0,1 0,-1 0,0 0,1 1,-1-1,0 0,0 0,0 0,1 0,-1 0,0 0,0 0,-1 0,1 1,0-1,0 0,0 0,-1 0,1 0,-1 0,1 0,-1 0,1 0,-1 0,1 0,-1 0,0-1,0 1,-154 70,116-54,-187 100,223-116,0 0,1 0,-1 1,0-1,0 1,1 0,-1-1,1 1,-1 0,1 1,0-1,0 0,0 1,0-1,0 1,1-1,-1 1,1 0,0 0,0 0,0 0,0 0,0 0,0 0,1 0,-1 0,1 0,0 0,0 0,0 0,1 0,-1 1,1-1,0 0,-1 0,1 0,1 0,-1-1,0 1,1 0,-1 0,1-1,0 1,0-1,0 0,0 1,1-1,11 7,2-1,-1 0,1-2,0 0,1 0,-1-2,1 0,0-1,0 0,16-1,1 3,-33-5,22 6,1-2,1-1,-1-1,0-1,1 0,-1-2,1-1,-1-2,0 0,0-1,-1-1,1-2,15-25,-28 14</inkml:trace>
  <inkml:trace contextRef="#ctx0" brushRef="#br0" timeOffset="249.067">561 0,'-15'43,"-13"44,-3 20,4 2,2-2,5-11,1-12,4-10,5-9,3-5,4-4,1-1,2-5,1-7,0-6,0-8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3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160 360,'52'11,"0"-2,1-3,-1-1,1-3,0-3,0-1,28-7,-70 8,-1-1,0 0,1 0,-1-2,0 1,0-1,-1 0,1-1,-1 0,0-1,0 0,-1 0,0 0,0-2,0 1,-1-1,0 0,0 0,-1 0,0-1,-1 0,0-1,0 1,-1-1,0 0,-1 0,0 0,-1 0,0 0,1-9,-3 12,0 0,-1 1,0-1,0 0,0 0,-1 1,0-1,0 1,0 0,-1-1,0 1,-1 0,1 1,-1-1,0 0,0 1,-1 0,1 0,-1 1,-1-1,1 1,0 0,-1 0,0 1,0-1,0 1,0 1,-1-1,1 1,-1 0,1 1,-1-1,0 1,1 1,-1-1,0 1,0 0,1 1,-1 0,0 0,0 0,1 1,-1 0,1 0,-1 0,-8 6,1 0,0 1,0 0,0 1,2 0,-1 1,1 0,1 2,0-1,0 1,2 0,-1 1,2 0,-5 11,-8 18,3 1,1 0,2 1,-4 26,-53 293,68-345,-2-1,0 0,-1 0,-1-1,-1 0,0-1,-1 0,-1 0,-1-1,0 0,-1-1,0 0,-1-1,0-1,-1 0,-1-1,-3 1,10-6,8-4,-1 0,0 0,1-1,-1 1,0-1,0 1,0-1,0 0,0 1,0-1,0 0,0-1,-1 1,1 0,0-1,-1 1,1-1,0 0,-1 1,1-1,-1 0,1 0,0-1,-1 1,1-1,-2 0,3-1,1-1,0 1,-1-1,1 1,0-1,1 1,-1-1,0 1,1-1,-1 1,1 0,0-1,0 1,0-1,0 1,0 0,0 0,1 0,-1 0,1 0,-1 0,2-1,-1 0,15-21</inkml:trace>
  <inkml:trace contextRef="#ctx0" brushRef="#br0" timeOffset="586.623">1261 473,'48'5,"30"-4,12-1,-1-6,-9-2,-15 0,-8 2,-9-3,-8 1,-6 0,-4 3,-3-4,0 1,-6 1</inkml:trace>
  <inkml:trace contextRef="#ctx0" brushRef="#br0" timeOffset="1235.196">1261 755,'43'-5,"43"-6,17-2,5 2,-7-2,-10 1,-11-2,-10 1,-12 3,-11 3,-13 3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8:45.7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0 709,'50'-42,"-2"-3,-1-1,-3-2,-2-3,-3-1,33-56,-63 92,0 0,0 0,0 0,1 1,1 0,1 1,0 1,1-1,0 2,1 0,5-3,-18 14,0 0,0 0,0 0,1 1,-1-1,0 0,0 1,1-1,-1 1,0-1,1 1,-1 0,0-1,1 1,-1 0,0 0,1 0,-1 0,1 0,-1 1,0-1,1 0,-1 0,0 1,1-1,-1 1,0 0,1-1,-1 1,0 0,0-1,0 1,0 0,0 0,0 0,0 0,0 0,0 0,0 1,-1-1,1 0,0 0,-1 0,1 1,-1-1,1 0,-1 1,0-1,1 0,-1 2,5 77,-5-72,-2 33,0-30,1 0,0 1,1 0,0-1,1 1,0-1,1 1,0-1,1 0,0 0,0 0,1 0,1 0,-3-8,0 0,0-1,0 0,0 1,1-1,-1 0,1 0,-1 0,1 0,-1-1,1 1,0-1,0 1,0-1,0 0,0 0,0-1,0 1,0 0,1-1,-1 0,0 0,0 0,0 0,0 0,1-1,-1 1,0-1,0 0,0 0,0 0,0 0,0-1,-1 1,1-1,0 0,0 0,95-80,123-189,-152 167,-57 92,-9 19,-11 29,6-27,-5 30,2 0,1 1,2 0,2 0,4 25,-4-56,2 0,-1-1,1 1,0-1,1 1,-1-1,2 0,-1 0,1 0,1-1,-1 1,1-1,5 5,4 1</inkml:trace>
  <inkml:trace contextRef="#ctx0" brushRef="#br0" timeOffset="985.023">1496 286,'-7'-1,"0"1,0 0,0 1,0-1,0 1,0 1,0-1,0 1,0 1,1-1,-1 1,1 0,0 1,0-1,0 1,0 0,1 1,-1 0,6-3,0 1,0-1,0 1,0-1,1 1,-1-1,1 1,-1-1,1 0,0 1,0-1,0 0,0 1,1-1,-1 0,0 0,1 0,0 0,-1 0,1-1,0 1,0 0,0-1,0 0,0 1,0-1,1 0,-1 0,0 0,1 0,-1 0,0-1,1 1,-1-1,2 1,3 2,-1 0,53 32,-58-34,1 0,-1 0,0 0,0 0,1 0,-1 1,0-1,0 0,0 0,-1 1,1-1,0 0,0 1,-1-1,1 1,-1-1,1 1,-1 0,0-1,1 1,-1-1,0 1,0-1,0 1,0 0,-1-1,1 1,0-1,-1 1,1-1,-1 1,1-1,-1 1,0-1,0 1,1-1,-1 0,0 1,0-1,-4 2,1 0,-1 0,1 0,-1-1,0 1,0-1,0-1,0 1,0-1,-1 1,1-2,0 1,-1 0,1-1,-1 0,0-1,5 1,-25 1</inkml:trace>
  <inkml:trace contextRef="#ctx0" brushRef="#br0" timeOffset="1348.854">170 794,'739'-40,"-601"29,421-24,-304 35,-211 1</inkml:trace>
  <inkml:trace contextRef="#ctx0" brushRef="#br0" timeOffset="9188.862">395 963,'-30'99,"-6"18,35-115,0-1,0 1,1-1,-1 1,1 0,-1-1,1 1,0 0,0 0,0-1,0 1,0 0,0 0,0-1,1 1,-1 0,0-1,1 1,0 0,-1-1,1 1,0-1,0 1,0-1,0 1,0-1,0 1,0-1,0 0,1 0,-1 0,0 0,1 0,-1 0,1 0,-1 0,1 0,-1-1,1 1,0-1,1 1,72-7,-3-28,-54 21</inkml:trace>
  <inkml:trace contextRef="#ctx0" brushRef="#br0" timeOffset="9448.741">593 992,'-9'33,"-9"22,-1 5,3-3,4-5,4-8,4-6,2-5,1-3,2-6</inkml:trace>
  <inkml:trace contextRef="#ctx0" brushRef="#br0" timeOffset="9903.507">198 1584,'19'0,"30"0,13-5,-1-1,-5 0,-8-4,-7 0,-5 2,-5 2,-2 2,-7-3,-1-1,-1 2,2 2,2 1,-3-4,-1 0,-3 1</inkml:trace>
  <inkml:trace contextRef="#ctx0" brushRef="#br0" timeOffset="10445.566">367 1697,'231'-21,"-147"34,-82-12,-1 0,1-1,-1 1,1 0,-1 0,0 0,1 0,-1 0,0 0,1 0,-1 0,0 0,0 1,0-1,0 0,0 1,0-1,-1 1,1-1,0 1,-1-1,1 1,-1 0,0-1,1 1,-1 0,0-1,0 1,0 0,0-1,0 1,-1 0,1-1,0 1,-1 0,1-1,-1 1,0-1,1 1,-1-1,0 1,0-1,0 0,0 1,0-1,0 0,-1 1,-22 24,21-24,0 0,0 1,0 0,0-1,0 1,1 0,0 0,-1 1,1-1,0 0,1 1,-1 0,0-1,1 1,0 0,0-1,0 2,3-3,0 1,0-1,0 1,0-1,0 0,0 0,1 0,-1 0,1 0,-1-1,1 1,0-1,0 1,0-1,0 0,0 0,0-1,0 1,0 0,0-1,0 0,0 0,0 0,0 0,0 0,0-1,3 0,9 2,-8-1,0 0,-1 1,1-1,0 2,0-1,0 1,-1 0,1 0,-1 1,0 0,0 0,0 1,0-1,0 1,3 3,-9-4,1 0,-1-1,0 1,-1-1,1 1,0-1,-1 1,1-1,-1 1,0-1,0 1,0-1,0 0,0 1,0-1,-1 0,1 0,-1 0,1 0,-1 0,0 0,0-1,0 1,0 0,0-1,0 0,-1 1,1-1,0 0,-1 0,1 0,0-1,-1 1,1 0,-2-1,-3 4,-3 1,1 0,-1-1,0 0,0-1,0 0,-1-1,1 0,-1 0,1-1,-1-1,1 0,-1 0,0-1,1 0,-1-1,1 0,0 0,-4-3,-11-17,23 12</inkml:trace>
  <inkml:trace contextRef="#ctx0" brushRef="#br0" timeOffset="10782.035">1158 1359,'0'9,"-5"14,-2 6,1 4,1 1,2 0,0-2,-3-1,0-1,0-1,1 0,2-6</inkml:trace>
  <inkml:trace contextRef="#ctx0" brushRef="#br0" timeOffset="11033.004">1383 1330,'-15'38,"-4"23,1 5,4-3,3-8,5-13</inkml:trace>
  <inkml:trace contextRef="#ctx0" brushRef="#br0" timeOffset="11433.498">904 1443,'37'-28,"2"1,1 3,1 1,1 1,14-2,-52 21,-1 2,1-1,1 0,-1 1,0 0,0 0,0 0,1 0,-1 1,0 0,1 0,-1 0,0 0,1 1,-1-1,0 1,0 0,1 1,-1-1,0 1,0-1,0 1,-1 1,1-1,0 0,2 4,21 27,-24-27,0-1,0 0,1 0,0 0,0 0,0-1,1 1,-1-1,1 0,0-1,0 1,1-1,-1 0,1 0,-1-1,1 1,0-1,0-1,0 1,0-1,4 0,1-2,1 0,0-1,-1-1,1 0,-1-1,0 0,0 0,-1-1,1-1,-1 0,0 0,-1-1,1 0,5-7,3-1</inkml:trace>
  <inkml:trace contextRef="#ctx0" brushRef="#br0" timeOffset="11969.6">1778 1217,'0'43,"0"29,0 7,0-5,0-11,5-11,1-9,0-8,-1-4,-1-4,-2-5</inkml:trace>
  <inkml:trace contextRef="#ctx0" brushRef="#br0" timeOffset="12420.718">1694 1273,'41'-23,"1"1,1 1,1 3,0 2,45-11,3 15,-89 12,-1 1,1-1,0 0,-1 1,1-1,-1 1,1 0,-1 0,1 0,-1 0,1 0,-1 1,0-1,0 1,0-1,0 1,0 0,0 0,0 0,0 0,-1 0,1 0,-1 0,1 1,-1-1,0 1,0-1,0 1,0-1,-1 1,1-1,0 2,-1 2,0-1,0 1,0-1,0 1,-1-1,0 1,0-1,0 0,-1 1,1-1,-1 0,-1 0,1 0,-1 0,0 0,0-1,0 1,-1-1,1 0,-1 0,0 0,0-1,-2 2,-112 68,114-71,-38 15,-37 25,78-37,1-1,-1 0,1 0,0 0,0 1,0-1,1 0,0 0,0 0,0 0,0 0,0 0,1 0,0 0,0 0,0 0,0-1,0 1,1-1,0 0,-1 0,1 0,1 0,-1 0,0 0,1-1,-1 0,4 2,-4-1,182 139,-155-123,-19-18</inkml:trace>
  <inkml:trace contextRef="#ctx0" brushRef="#br0" timeOffset="28955.096">2145 935,'1'-2,"0"1,0-1,1 1,-1-1,0 0,0 1,1 0,-1-1,1 1,-1 0,1 0,0 0,-1 0,1 0,0 0,0 0,0 0,0 1,-1-1,1 1,0 0,0-1,0 1,0 0,0 0,2 0,5-1,28-10,-31 8,0 0,0 1,0 0,1 0,-1 1,1 0,-1 0,1 0,-1 1,1-1,-1 2,1-1,0 1,-1 0,1 0,-1 1,0 0,1 0,-1 1,-4-2,-1 1,1 0,-1 0,0 0,1 0,-1 0,0 0,0 1,0-1,0 0,-1 0,1 1,-1-1,1 1,-1-1,0 0,0 1,0-1,0 1,0-1,-1 0,1 1,-1-1,1 0,-1 1,0-1,0 0,0 0,0 0,0 0,-1 0,1 0,-1 0,1 0,-1 0,0 0,1-1,-1 1,-2 0,-18 44,23-43,0 0,1 0,-1 0,1 0,0 0,-1-1,2 1,-1 0,0-1,0 0,1 1,-1-1,1 0,0 0,0-1,-1 1,1 0,0-1,0 0,1 0,-1 0,0 0,0 0,1 0,-1-1,0 0,0 0,1 0,-1 0,2 0,4 1,-7-1,0 0,0-1,0 1,1 0,-1 0,0 0,0 0,0 1,0-1,0 1,0-1,0 1,0 0,0-1,0 1,0 0,0 0,-1 1,1-1,0 0,-1 0,1 1,-1-1,1 1,-1 0,0-1,0 1,1 0,-1 0,0 0,-1-1,1 1,0 0,-1 0,1 0,-1 1,1-1,-1 0,0 0,0 0,0 0,0 0,0 0,0 0,-1 0,1 0,-1 0,1 0,-1 0,0 0,0 1,-7 3,0 0,0-1,0 0,-1 0,0-1,0 0,0-1,0 1,-1-2,1 1,-1-2,0 1,0-1,-9 0,6-2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2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30,'24'0,"17"0,7 0,0 0,-4 0,-4 0,-4-5,-3-1,-3 0,-2 1,0 2,-1 0,1 2,-1 1,-4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3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0,'38'5,"28"-3,6-3,-3 0,-9 0,-10-1,-9 1,-11 1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1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296 166,'-173'349,"139"-272,26-61,-54 86,63-103,-1 1,0-1,0 1,0-1,0 1,0-1,0 1,1 0,-1-1,0 1,0-1,0 1,-1-1,1 1,0-1,0 1,0-1,0 1,0-1,-1 1,1-1,0 1,0-1,-1 1,1 0,0-1,0 1,-1-1,1 1,-1 0,1 0,0-1,-1 1,1 0,-1-1,1 1,0 0,-1 0,1 0,-1 0,1-1,-1 1,1 0,-1 0,1 0,-1 0,1 0,-1 0,1 0,-1 0,1 0,-1 1,1-1,-1 0,1 0,-1 0,1 0,-1 1,1-1,0 0,-1 1,1-1,-1 0,1 1,10-45,9 2,2 0,1 2,3 1,22-28,-11 15,97-149,-127 191,1 1,0 1,0-1,0 1,1 1,0-1,1 1,-1 1,1-1,6-1,-14 7,0 1,0 0,0-1,-1 1,1 0,0 0,0 0,0 0,0-1,0 2,0-1,0 0,0 0,0 0,0 0,0 0,0 1,0-1,0 1,0-1,0 0,-1 1,1-1,0 1,0 0,0-1,-1 1,1 0,0-1,-1 1,1 0,-1 0,1 0,-1-1,1 1,-1 0,1 0,-1 0,0 0,0 0,1 0,-1 0,0 0,0 0,0 0,4 49,-4-45,-4 315,4-318,0-1,0 1,0 0,0-1,0 1,0 0,1-1,-1 1,1 0,-1-1,1 1,-1-1,1 1,0-1,0 1,0-1,0 0,0 1,0-1,0 0,0 0,1 1,-1-1,0 0,1 0,-1-1,1 1,-1 0,1 0,-1-1,1 1,-1-1,1 1,0-1,-1 0,1 0,0 1,-1-1,1 0,0-1,-1 1,1 0,0 0,-1-1,1 1,0-1,-1 1,1-1,-1 0,1 0,-1 1,1-1,-1 0,0 0,1-1,-1 1,0 0,0 0,0-1,0 1,14-13,-1 0,0-1,-2-1,1 0,-2-1,0 0,2-7,14-20,-17 28,31-49,3 1,3 2,35-34,-82 95,0 0,1 0,-1-1,1 1,-1 0,1 0,-1 0,1 0,0 0,0-1,-1 1,1 1,0-1,0 0,0 0,0 0,0 0,0 1,0-1,0 0,1 1,-1-1,0 1,0-1,0 1,1 0,-1-1,0 1,0 0,1 0,-1 0,0 0,1 0,-1 0,0 0,0 1,1-1,-1 0,0 1,0-1,1 1,-1-1,0 1,0 0,0-1,0 1,0 0,0 0,0 0,0 0,0 0,0 0,-1 0,1 0,0 0,-1 0,1 0,-1 0,1 1,-21 121,-20 100,43-56,12-127,-2-28</inkml:trace>
  <inkml:trace contextRef="#ctx0" brushRef="#br0" timeOffset="412.824">1368 392,'-20'8,"3"-2,0 0,0 2,1 0,0 1,0 0,1 1,-11 10,25-19,0-1,0 1,1-1,-1 1,0 0,1 0,-1-1,0 1,1 0,-1 0,1 0,-1-1,1 1,-1 0,1 0,0 0,0 0,-1 0,1 0,0 0,0 0,0 0,0 0,0 0,0 0,0 0,0 0,1 0,-1 0,0 0,1 0,-1-1,0 1,1 0,-1 0,1 0,-1 0,1-1,0 1,-1 0,1 0,0-1,-1 1,1-1,0 1,0 0,0-1,49 20,-37-16,-10-4,0 0,0 0,0 1,0-1,0 1,0 0,0-1,0 1,-1 0,1 1,0-1,-1 0,1 1,-1 0,1-1,-1 1,0 0,0 0,0 0,0 1,0-1,0 0,0 1,-1-1,1 1,-1 0,0-1,0 1,0 0,0 0,0 0,-1 0,1 0,-1 0,0-1,0 1,0 0,0 0,0 0,-1 0,0 0,1 0,-1 0,0 0,0-1,0 1,-1 0,-3 3,0-1,0 1,0-1,-1-1,0 1,0-1,0 0,-1 0,1-1,-1 0,0 0,0 0,0-1,0 0,0 0,-1-1,1 0,-1 0,1-1,0 0,-1 0,-4-2,-8-3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19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0 226,'143'-11,"-60"1,1 3,-1 5,25 3,-41 0,7-12,-63 5</inkml:trace>
  <inkml:trace contextRef="#ctx0" brushRef="#br0" timeOffset="254.47">141 424,'48'5,"40"-3,10-3,-8 0,-13 0,-16 0,-13 0,-10 0,-6 0,-10-4,-2-1,-6 0</inkml:trace>
  <inkml:trace contextRef="#ctx0" brushRef="#br0" timeOffset="634.481">508 1,'176'56,"-67"-27,-93-24,-9-4,-1-1,1 1,0 1,-1-1,1 1,-1 0,0 0,0 1,0 0,0 0,0 0,0 1,-1 0,1 0,-1 0,0 1,-1 0,1 0,-1 0,0 0,0 1,-1 0,1-1,-1 1,-1 0,1 1,-1-1,0 0,0 1,-1-1,1 5,-5 1,-1-1,0 0,0 0,-1 0,-1-1,0 1,0-1,-1-1,0 1,-1-1,0 0,0-1,-8 6,-10 13,-189 163,165-150,3 3,36-29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24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85 143,'-13'89,"9"-77,2 0,-1 0,1 0,1 0,0 0,1 0,0 0,1 0,2 9,-2-19,0 1,1 0,-1-1,1 1,-1-1,1 1,0-1,0 0,0 1,0-1,1 0,-1-1,0 1,1 0,0-1,-1 1,1-1,0 0,-1 0,1 0,0 0,0 0,0-1,0 1,0-1,0 0,0 0,2 0,86-9,3-37,-81 32</inkml:trace>
  <inkml:trace contextRef="#ctx0" brushRef="#br0" timeOffset="256.712">423 143,'-24'38,"-7"23,0 5,2-8,5-9,7-9,7-6,4-3,4-3,2-2,1-4</inkml:trace>
  <inkml:trace contextRef="#ctx0" brushRef="#br0" timeOffset="785.798">1 707,'15'-3,"39"-6,1 1,0 3,47 2,-100 3,-1 0,1-1,-1 1,1 0,0 0,-1 0,1 0,0 0,-1 0,1 0,-1 0,1 1,0-1,-1 1,1-1,-1 1,1 0,-1-1,1 1,-1 0,0 0,0 0,1 0,-1 0,0 0,0 1,0-1,0 0,0 1,0-1,0 0,0 1,-1-1,1 1,-1-1,1 1,-1 0,1-1,-1 1,0-1,0 1,0 0,0-1,0 1,0 0,0-1,-1 1,1-1,0 1,-1 0,0-1,1 1,-1-1,0 1,0-1,1 0,-2 1,-24 20,23-21,0 1,1-1,-1 0,0 1,1 0,0 0,-1-1,1 2,0-1,0 0,0 0,0 1,1-1,-1 0,0 1,1 0,0-1,0 1,0 0,0 0,0 0,0 0,1 0,-1 0,1 1,51 32,-18-18,-31-17,-1 0,1 0,-1 0,1 0,-1 0,0 1,0-1,0 0,1 1,-1-1,-1 1,1-1,0 1,0 0,-1-1,1 1,0 0,-1-1,0 1,1 0,-1 0,0-1,0 1,0 0,0 0,0-1,-1 1,1 0,0 0,-1-1,1 1,-1 0,0-1,0 1,1 0,-1-1,0 1,0-1,0 0,-1 1,1-1,0 0,0 0,-2 1,-69 43,67-42,-2 1,0 0,-1-1,1 0,-1 0,0-1,1 0,-1 0,0-1,0 0,0-1,-1 1,1-2,0 1,-1-1,-9-5</inkml:trace>
  <inkml:trace contextRef="#ctx0" brushRef="#br0" timeOffset="1157.429">678 482,'0'19,"0"11,0 6,0 1,-5-6,-1-3,0-2,1 0,-4-5,1-1,1-4</inkml:trace>
  <inkml:trace contextRef="#ctx0" brushRef="#br0" timeOffset="1404.94">960 453,'-14'34,"-6"20,-3 6,2-2,5-6,9-13,7-12</inkml:trace>
  <inkml:trace contextRef="#ctx0" brushRef="#br0" timeOffset="1787.887">593 510,'24'-15,"13"-9,4 0,1 3,-2 5,-4 6,-2 5,-8 7,-7 9,-3 2,1 4,2-1,3-4,2-2,2-5,2-2,-5-7,-5-2</inkml:trace>
  <inkml:trace contextRef="#ctx0" brushRef="#br0" timeOffset="2038.776">1299 228,'0'43,"0"24,0 5,0-4,0-5,0-8,0-8,0-8,0-6,0-3,0-2,0-6</inkml:trace>
  <inkml:trace contextRef="#ctx0" brushRef="#br0" timeOffset="2650.637">1270 312,'128'-96,"-123"93,1 0,0 0,-1 1,1 0,0 0,0 0,0 1,1 0,-1 0,0 1,0-1,0 1,1 1,-1-1,0 1,0 0,0 1,0-1,0 1,0 0,0 1,0 0,-1-1,3 3,-5-2,0-1,0 1,0 0,0-1,-1 1,1 1,-1-1,1 0,-1 1,-1-1,1 1,0-1,-1 1,1 0,-1 0,0 0,-1 0,1 0,-1 0,1 0,-1 0,-1 0,1 0,0 0,-1 0,0-1,0 1,0 2,-2 3,0 1,-1-1,0 0,0 0,-1-1,0 1,-1-1,0 0,0-1,-1 1,1-1,-97 64,101-69,0 1,1-1,-1 0,0 0,1 1,0-1,-1 1,1-1,0 1,0 0,1-1,-1 1,1 0,-1 0,1-1,0 1,0 0,0 0,0 0,0-1,1 1,-1 0,1 0,0-1,0 1,0 0,0-1,0 1,1-1,-1 0,1 1,-1-1,1 0,0 0,0 0,0 0,0 0,0 0,0-1,2 2,9 14,-1 3,2-1,0-1,1 0,1-1,0 0,12 7,-9-11</inkml:trace>
  <inkml:trace contextRef="#ctx0" brushRef="#br0" timeOffset="3201.906">1778 2,'15'0,"-4"-1,-1 1,1 0,-1 1,1 0,-1 0,1 1,-1 1,0 0,7 3,-16-6,1 1,-1-1,0 0,0 1,0 0,1-1,-1 1,0-1,0 1,0 0,0 0,0 0,0 0,-1 0,1 0,0 0,0 0,-1 0,1 0,0 0,-1 0,1 0,-1 1,0-1,1 0,-1 0,0 0,0 1,0-1,0 0,0 1,0-1,0 0,0 0,0 1,-1-1,1 0,0 0,-1 0,1 1,-1-1,0 1,-41 43,19-22,22-21,0 0,1 0,-1 1,1-1,0 0,0 0,0 0,0 0,0 1,0-1,0 0,1 0,-1 0,1 0,0 1,0-1,-1 0,1 0,1-1,-1 1,0 0,0 0,1 0,-1-1,1 1,-1-1,1 1,0-1,-1 0,1 1,0-1,0 0,0 0,0 0,0-1,1 1,19 17,-19-14,0 0,0-1,0 1,0 0,-1 0,0 1,0-1,0 0,0 1,-1-1,1 1,-1 0,0-1,-1 1,1 0,-1 0,0-1,0 1,0 0,-1 0,0-1,0 1,0 0,0-1,-1 1,0-1,0 1,0-1,0 0,-1 0,0 0,1 0,-1 0,-1-1,1 1,0-1,-1 0,0 0,0 0,0-1,0 1,-1 0,-17 8,1-1</inkml:trace>
  <inkml:trace contextRef="#ctx0" brushRef="#br0" timeOffset="3802.808">2004 595,'21'6,"-1"-1,1 0,0-2,1-1,-1 0,0-1,1-2,-1 0,0-1,1-1,-1-1,-1-1,21-8,72-58,-108 67,-1 0,0 0,0 0,-1 0,1-1,-1 1,0-1,0 0,-1 0,1 0,-1 0,0-1,0 1,-1-1,0 1,0-1,0 1,-1-1,1 0,-1 1,-1-1,1-3,-2 4,-1-1,1 1,-1 0,1 0,-1 0,-1 0,1 1,-1-1,0 1,0 0,0 0,0 0,-1 1,0 0,1-1,-1 1,0 1,-1-1,1 1,0 0,-1 0,1 1,-1 0,0 0,1 0,-1 0,0 1,1 0,-1 0,0 1,0-1,1 1,-1 0,1 1,-1 0,1-1,-1 2,1-1,0 1,0-1,0 2,0-1,1 0,-1 1,1 0,0 0,0 0,0 0,1 1,0 0,-1-1,1 3,-9 31,2 1,2 0,2 1,1 0,2 0,2 0,1 0,5 25,-3 37,-1-83,-1-1,-1 0,-1 1,-1-1,0 0,-1 0,-1 0,-1-1,-1 0,0 0,-1 0,-1-1,0 0,-5 4,7-12,0 0,-1 0,0-1,0-1,-1 1,1-1,-2 0,1-1,0 0,-1-1,0 0,-5 1,-9 2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33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0 520,'27'2,"1"-1,-1-2,1 0,-1-2,0-2,0 0,-1-1,1-2,-1-1,15-8,-10 2,-1-1,0-1,-2-2,0-1,-1-2,-1 0,-1-2,-1 0,19-26,15-18,77-76,-133 142,0 0,0 0,0 0,0 0,0 0,0 0,1 1,-1-1,1 1,-1-1,1 1,-1 0,1 0,0 0,0 1,-1-1,1 1,0-1,0 1,0 0,0 0,-1 0,1 0,0 1,0-1,0 1,-1 0,1 0,0 0,-1 0,1 0,0 0,-1 1,0-1,1 1,-1 0,0 0,0 0,5 11,-1 1,0 1,-1-1,-1 1,0 0,-1 0,0 0,-2 1,0-1,0 0,-2 1,0 2,1 1,1 5,-1-1,-2 1,0-1,-1 1,-2-1,0 0,-2 0,0-1,-1 0,-2 0,0-1,-1 0,-1-1,-1 0,-1-1,-1 0,0-2,-12 11,12-18,1-2,-2 0,1 0,-1-1,0-1,0-1,-1-1,1 0,-1-1,0 0,0-2,0 0,-1-1,1 0,-94-19,109 18,-1 0,1 0,0 0,-1 0,1-1,0 1,0-1,0 0,0 1,0-1,1 0,-1 0,0 0,1-1,-1 1,1 0,0 0,0-1,0 1,0-1,0 1,1-1,-1 1,1-1,-1 0,1 1,0-1,0 1,0-1,1 0,-1 1,1-1,-1 1,1-1,0 1,0-1,0 1,0-1,0 1,1-1,9-18,-1 2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34.2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2,'-15'21,"1"0,0 1,2 1,1 0,0 0,2 1,1 1,1-1,-1 9,7-28,-1-1,1 1,0 0,0 0,0 0,1 0,0 1,0-1,0 0,1 0,0 0,0 0,0 0,0 0,1-1,0 1,0 0,0-1,0 1,1-1,0 0,0 0,0 0,0 0,0 0,1-1,0 1,0-1,0 0,0 0,0 0,1-1,-1 0,1 0,2 1,3-1,0-1,0 0,0-1,0 0,0 0,0-1,0-1,0 1,0-2,0 1,-1-1,1-1,-1 0,0 0,0-1,0 0,-1 0,1-1,-1 0,-1-1,1 1,-1-2,0 1,-1-1,0 0,0 0,0-1,-1 1,3-9,-4 11,-1 0,0 0,0 0,0-1,-1 1,1-1,-2 1,1-1,-1 0,0 1,0-1,-1 0,0 0,0 0,-1 0,1 1,-2-1,1 0,-1 0,0 1,0-1,-1 1,1 0,-2 0,1 0,-3-3,0 1,0 1,0 0,-1 1,0 0,-1 0,0 0,1 1,-2 0,1 0,0 1,-1 0,0 1,-1 0,-11-2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36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1 197,'44'207,"43"124,-59-281,-27-50,0 1,-1 0,1-1,0 1,-1-1,1 1,0-1,-1 0,1 1,0-1,0 0,0 1,-1-1,1 0,0 0,0 0,0 0,0 0,-1 0,1 0,0 0,0 0,0 0,0 0,0-1,-1 1,1 0,0 0,0-1,-1 1,1-1,0 1,0-1,-1 1,1-1,-1 1,1-1,0 1,-1-1,1 0,-1 0,1 1,-1-1,0 0,1 0,-1 1,0-1,1 0,-1 0,0 0,0 1,0-1,0 0,0 0,0 0,0 0,0 0,0 1,0-1,0 0,-1 0,1 0,18-141,71-181,3 48,-88 250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49:36.9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0 680,'19'0,"12"0,4 0,2 0,-1 0,-2 0,-1 0,-3 0,0 0,-1 0,-1 0,0 0,0-5,-1-2,1 1,0-4,-5 1</inkml:trace>
  <inkml:trace contextRef="#ctx0" brushRef="#br0" timeOffset="265.809">28 961,'38'5,"33"-3,8-2,-4-2,-11 1,-10 0,-11-5,-11-1</inkml:trace>
  <inkml:trace contextRef="#ctx0" brushRef="#br0" timeOffset="1927.559">1665 764,'-2'-1,"0"1,0-1,0 0,0 0,0 0,0 0,0 0,0-1,0 1,0-1,1 1,-1-1,0 0,1 1,0-1,-1 0,1 0,0 0,0 0,0 0,0 0,0 0,1-1,-1 1,1 0,-1 0,1-1,0 1,0 0,0 0,0-1,0 1,0 0,1 0,-1-1,1 1,0 0,-1 0,1 0,0 0,0 0,1 0,-1 0,0 0,0 0,1 0,0 0,132-61,-100 50,163-45,-194 57,1-1,-1 1,0 1,1-1,-1 1,1-1,-1 1,0 0,1 0,-1 0,1 1,-1-1,0 1,1 0,-1 0,0 0,0 0,1 0,-1 1,0 0,0-1,-1 1,1 0,0 1,-1-1,1 0,-1 1,0-1,1 1,-1 0,0 0,-1 0,1 0,-1 0,1 0,-1 0,0 0,0 1,0-1,-1 0,1 1,-1-1,1 1,-1-1,-1 3,-3 10,-1-1,0 0,-1 0,-1-1,-1 1,0-2,0 1,-2-1,1 0,-2-1,0 0,-10 8,8-5,-151 141,100-72,63-82,0 0,-1 0,1 1,0-1,0 0,1 1,-1-1,0 1,1-1,0 1,-1-1,1 1,0-1,0 1,0-1,1 1,-1-1,1 1,-1-1,1 1,0-1,0 0,0 1,0-1,0 0,1 0,-1 0,1 0,-1 0,1 0,0 0,0 0,0-1,0 1,0-1,0 1,0-1,0 0,1 1,10 1,0 1,-1-2,1 0,0 0,0-1,0-1,0 0,0-1,0 0,0-1,0-1,-1 0,1 0,-1-2,0 1,10-6,0 2,91-30,-89 32</inkml:trace>
  <inkml:trace contextRef="#ctx0" brushRef="#br0" timeOffset="2652.785">2963 567,'-3'-3,"0"1,0-1,0 1,0 0,-1 0,1 0,-1 1,1-1,-1 1,0 0,1 0,-1 0,0 0,0 1,0 0,0-1,0 1,0 1,1-1,-1 1,0-1,0 1,0 0,1 0,-1 1,0-1,1 1,-1 0,-88 65,-18 88,101-135,0 0,1 0,1 1,0 0,2 0,-1 14,4-28,1-1,0 1,1 0,0 0,0 0,0 0,1-1,0 1,0 0,0-1,1 1,0 0,1-1,0 0,0 0,0 0,0 0,1 0,0 0,0-1,1 0,-1 0,1 0,0-1,3 2,0-1,0 0,1 0,0-1,0-1,0 1,0-1,0-1,1 0,-1 0,1-1,-1 0,1-1,0 0,0 0,-1-1,1-1,-1 1,1-1,-1-1,0 0,0 0,3-2,2-1,100-52,-111 56,1-1,-1 1,0-1,0 0,0 1,-1-1,1-1,-1 1,1 0,-1-1,0 1,0-1,-1 1,1-1,-1 0,0 0,0 0,0 0,0 0,-1 0,1 0,-1 0,0 0,-1 0,1 0,-1 0,1 0,-1 0,-1-2,-2 0,0 1,0-1,0 1,-1 0,0 0,0 0,0 1,0 0,-1 0,0 0,1 0,-1 1,-1 0,1 1,0-1,-1 1,0 0,1 1,-1 0,-4-1,-28-10,76 21,0-1,1-3,0-1,0-1,0-2,28-4,-25 2,-16 1</inkml:trace>
  <inkml:trace contextRef="#ctx0" brushRef="#br0" timeOffset="8031.309">3838 369,'-17'17,"1"-3,1 1,0 1,1 0,1 1,1 1,0 0,1 0,-2 7,6-8,1 0,1 0,1 0,0 1,1 0,1-1,0 1,2 8,1 8,1-1,2 0,1 0,2 0,1-1,1 0,2 0,10 19,60 116,-80-166,-1 0,0 0,0 0,1 0,-1 0,0 0,1 0,-1 0,1 0,-1 0,1 0,0-1,-1 1,1 0,0 0,0-1,-1 1,1 0,0-1,0 1,0-1,0 1,0-1,0 1,0-1,0 0,0 1,0-1,0 0,0 0,0 0,0 0,0 0,0 0,0 0,0 0,0 0,0 0,0-1,0 1,0 0,0-1,0 1,0-1,0 1,0-1,0 1,0-1,-1 0,1 1,0-1,0 0,-1 0,1 1,0-1,-1 0,1-1,11-10</inkml:trace>
  <inkml:trace contextRef="#ctx0" brushRef="#br0" timeOffset="8688.752">4177 426,'-33'81,"31"-78,0 0,1 0,-1 0,1 0,0 0,0 0,0 0,0 0,0 1,1-1,0 0,-1 0,1 1,0-1,1 0,-1 1,1-1,-1 0,1 1,0-1,0 0,0 0,1 0,-1 0,1 0,0 0,-1 0,1-1,0 1,1-1,-1 1,0-1,1 0,0 0,-1 0,1 0,0 0,0-1,3 2,2-1,0 0,0 0,0-1,1 0,-1 0,1-1,-1 0,0-1,1 0,-1 0,0-1,0 0,1 0,-2-1,1 0,0 0,0-1,-1 0,0 0,0-1,5-4,1-8</inkml:trace>
  <inkml:trace contextRef="#ctx0" brushRef="#br0" timeOffset="8935.941">4402 426,'-4'33,"-3"17,1 4,1-3,2-4,1-7,6-8,1-7,1-1,4-6,0-5</inkml:trace>
  <inkml:trace contextRef="#ctx0" brushRef="#br0" timeOffset="9252.54">4064 990,'43'-9,"34"-9,8-1,-5 3,-12 4,-13 4,-10 4,-9 2,-9 1</inkml:trace>
  <inkml:trace contextRef="#ctx0" brushRef="#br0" timeOffset="9872.291">4205 1160,'18'-10,"0"2,1 0,0 1,0 1,0 1,1 0,0 2,0 0,0 1,13 1,-32 1,1 0,-1 0,0 0,1 0,-1 0,1 0,-1 0,0 0,1 1,-1-1,1 1,-1-1,0 1,0-1,1 1,-1 0,0-1,0 1,0 0,0 0,0 0,0 0,0 0,0 0,0 0,0 0,0 1,-1-1,1 0,0 0,-1 1,1-1,-1 0,0 1,1-1,-1 1,0-1,0 0,0 1,0-1,0 1,0-1,0 0,0 1,-1-1,1 1,-1-1,1 0,-1 1,1-1,-1 0,0 0,1 0,-1 1,0-1,0 0,-1 1,0 0,1 1,0-1,-1 1,1 0,0 0,1-1,-1 1,0 0,1 0,-1 0,1 0,0 0,0 0,0 0,0 0,1-1,-1 1,1 0,0 0,0 0,0 0,0-1,0 1,1 0,-1-1,1 1,-1-1,1 0,0 1,0-1,0 0,0 0,1 0,-1-1,0 1,1 0,-1-1,1 0,-2 0,57 44,-57-44,0 0,0 0,1 0,-1 1,0-1,-1 0,1 1,0-1,0 1,0-1,-1 1,1-1,-1 1,1 0,-1-1,0 1,0-1,0 1,0 0,0-1,0 1,0 0,0-1,-1 1,1 0,0-1,-1 1,0-1,1 1,-1-1,0 1,0-1,1 1,-1-1,-1 0,1 0,0 1,0-1,0 0,0 0,-1 0,-6 5,0 0,0-1,-1-1,1 1,-1-1,0 0,0-1,-1 0,1-1,-1 0,1 0,-1-1,0 0,1-1,-1 0,-4-1,-5-8,6-2</inkml:trace>
  <inkml:trace contextRef="#ctx0" brushRef="#br0" timeOffset="10456.474">4910 764,'0'14,"0"15,0 7,0 2,0 0,0-3,0-1,0-3,0-1,0-1,0 0,0-2,0-4</inkml:trace>
  <inkml:trace contextRef="#ctx0" brushRef="#br0" timeOffset="10702.55">5165 793,'-10'38,"-2"23,-1 5,4-4,2-7,2-8,3-8,1-10</inkml:trace>
  <inkml:trace contextRef="#ctx0" brushRef="#br0" timeOffset="11122.304">4741 877,'15'-18,"0"0,1 1,1 1,0 0,1 2,1 0,0 0,1 2,20-9,-34 18,0 0,0 1,1 0,0 0,-1 1,1 0,0 0,-1 1,1-1,0 1,0 1,-1-1,1 1,0 1,-1-1,1 1,-1 0,1 0,-1 1,0 0,0 0,3 2,0 3,0 0,1-2,0 1,1-1,0 0,0-1,0-1,0 0,0 0,1-1,0 0,0-1,8 0,87-7,-88-2</inkml:trace>
  <inkml:trace contextRef="#ctx0" brushRef="#br0" timeOffset="11487.374">5729 567,'0'650,"-5"-599,-1-33</inkml:trace>
  <inkml:trace contextRef="#ctx0" brushRef="#br0" timeOffset="12017.368">5560 708,'36'-17,"2"-3,1 3,0 1,1 1,1 3,0 1,1 2,27-2,-63 10,-1 1,1-1,-1 1,1 0,0 0,-1 0,1 1,-1 0,1 0,-1 1,0-1,1 1,-1 0,0 1,0-1,0 1,0 0,-1 0,1 1,-1-1,0 1,0 0,0 0,0 0,-1 1,0-1,0 1,0 0,0 0,-1 0,0 0,0 0,0 0,-1 1,1-1,-1 1,-1-1,1 1,-1-1,0 1,0 0,0-1,-2 4,-3 2,0-1,-1 0,0 0,-1 0,0-1,-1 0,0 0,0-1,-1 0,0 0,0-1,-1 0,0-1,0 0,0-1,-1 0,-5 2,-6 5,-6 2,20-11,1 0,-1 1,1-1,0 2,0-1,0 1,1 0,-1 0,1 1,1 0,-1 0,1 0,0 1,-1 0,6-4,-1 1,0-1,1 0,0 0,0 0,0 1,0-1,0 0,1 0,-1 0,1 0,0 0,0 0,0 0,0 0,1 0,-1 0,1 0,-1 0,1-1,0 1,0-1,1 0,-1 1,0-1,1 0,70 51,-53-40,1-2,0 0,1-2,0 0,0-2,22 5,-21-10,-4-5</inkml:trace>
  <inkml:trace contextRef="#ctx0" brushRef="#br0" timeOffset="90827.793">6153 510,'0'-3,"0"-1,1 0,-1 1,1-1,0 1,0-1,0 1,0-1,1 1,0 0,-1-1,1 1,0 0,1 0,-1 1,0-1,1 0,0 1,-1-1,1 1,0 0,0 0,1 0,-1 0,0 1,0-1,1 1,-1 0,1 0,-1 0,1 1,0-1,-1 1,1-1,0 1,-1 1,1-1,0 0,-1 1,2 0,-4-1,1 1,0 0,0-1,-1 1,1 0,0 0,-1 0,1 0,-1 0,1 1,-1-1,0 0,0 1,1-1,-1 0,0 1,0 0,0-1,0 1,-1 0,1-1,0 1,-1 0,1 0,-1-1,0 1,0 0,1 0,-1 0,0 0,0 0,-1-1,1 1,0 0,-1 0,1 0,-1 1,-31 68,27-62,3-6,0 0,0 0,0 0,0 1,0-1,1 1,-1-1,1 1,0-1,0 1,1 0,-1-1,1 1,-1 0,1 0,0 0,1-1,-1 1,1 0,-1-1,1 1,0 0,1-1,-1 1,0-1,1 1,0-1,0 0,0 0,0 0,1 0,-1 0,1 0,0 0,-1-1,1 0,0 1,1-1,-1 0,0-1,0 1,1 0,-1-1,4 1,6-1,1-1,-1-1,1 0,-1-1,0-1,1 1,-1-2,0 0,-1-1,1 0,-1-1,9-5,-18 9,15-8,-3 0</inkml:trace>
  <inkml:trace contextRef="#ctx0" brushRef="#br0" timeOffset="148278.118">6547 1018,'18'-4,"0"1,0 0,0 2,0 0,0 1,0 0,0 2,11 2,-16-1,0-1,0 0,1-1,-1-1,0 0,1 0,-1-1,0-1,0-1,0 0,0 0,-1-1,1-1,-1 0,0 0,5-4,-11 5,-1 1,1-1,0 0,-1 0,0 0,0-1,0 0,-1 0,0 0,0 0,0-1,0 0,-1 1,0-1,0-1,-1 1,0 0,0-1,0 1,-1-1,1 1,-2-1,1 0,-1 0,0 1,0-1,-1 0,0 1,0-1,-1 0,0 1,0 0,0-1,-1 1,0 0,0 0,0 0,-1 1,-1-2,-1 2,1 0,-1 1,0 0,0 0,0 1,0 0,-1 0,1 0,-1 1,0 0,0 0,1 0,-1 1,-1 0,1 1,0 0,0 0,0 0,0 1,0 0,0 0,0 1,0 0,1 0,-1 0,0 1,1 0,0 1,0-1,0 1,-5 2,1 1,1 0,-1 0,1 1,1 0,-1 0,1 1,1 0,0 1,0 0,1 0,0 0,1 1,0-1,0 1,1 1,-1 7,2 7,2-1,1 1,1 0,1-1,1 1,1-1,2 0,0 0,5 7,14 77,-16-69,-6-34,-1 0,0 0,0 1,0-1,-1 1,0 0,0-1,-1 1,1 0,-2-1,1 1,-1 0,0-1,0 1,-1-1,0 1,0-1,0 0,-1 1,0-1,0-1,-1 1,1 0,-2 0,1-1,-2 0,1-1,0 1,-1-1,0 0,0-1,0 1,0-1,0 0,-1-1,1 1,-1-2,0 1,0 0,0-1,0-1,0 1,0-1,0 0,0 0,0-1,0 0,1-1,-1 1,0-1,0 0,1-1,0 0,-3-1,6 0,0-1,0 1,0-1,1 1,-1-1,1 0,1 0,-1-1,0 1,1 0,0 0,1-1,-1 1,1 0,0-1,0-3,0-15</inkml:trace>
  <inkml:trace contextRef="#ctx0" brushRef="#br0" timeOffset="148707.451">7140 369,'56'24,"-30"-6,-1 0,-2 1,0 2,0 0,-2 2,-1 0,-1 1,-1 1,-1 1,-1 0,10 25,-15-34,-1 1,-1 0,-1 1,0 0,-2 0,0 1,-1 0,0 0,-2 0,-1 0,0 1,-2-1,0 1,-1-1,-1 0,-1 1,-3 7,-1-9,-2-1,0-1,0 1,-2-2,0 1,-1-2,-1 1,0-2,-1 0,-1 0,0-1,0-1,-1-1,-1 0,-3 0,-5 1</inkml:trace>
  <inkml:trace contextRef="#ctx0" brushRef="#br0" timeOffset="150565.278">903 284,'12'-9,"12"-11,1 1,1 1,1 2,0 0,1 2,1 1,26-8,-52 20,-1 0,1 1,0-1,-1 1,1-1,0 1,0 0,-1 0,1 0,0 1,-1-1,1 1,0-1,-1 1,1 0,-1 0,1 0,-1 0,1 0,-1 1,0-1,0 1,1 0,-1-1,0 1,-1 0,1 0,0 0,0 1,-1-1,0 0,1 0,-1 1,0-1,0 1,0-1,0 1,-1 0,10 106,-10-106,-6 1250,6-1327,-3-29,6 0,4 1,4-1,9-19,11-3,6 2,5 1,25-45,-57 146,1 0,1 1,0 0,2 1,0 0,1 1,1 1,1 0,0 2,1 0,6-4,9-2,1 1,1 2,0 1,1 2,1 1,0 2,1 2,1 1,-1 2,1 2,0 1,3 2,371-26,-353 28,445 12,-166 7,138-19,-205-2,491 3,-362 26,-96-14,-217-6,-1-3,1-3,27-7,216-12,126 16,-211 4,2 25,-25 3,-54-48,-27 25,-58 3,-67-10,-14-1,-1 1,1-1,-1 0,1 1,0-1,-1 1,1 0,0 0,-1 0,1 0,0 0,0 0,-1 1,1 0,-1-1,1 1,0 0,-1 0,1 0,-1 1,0-1,0 1,1-1,-1 1,0 0,0 0,0-1,0 2,-1-1,1 0,-1 0,1 0,-1 1,0-1,0 1,0-1,0 1,0-1,0 2,-38 86,13-46,15-25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2:11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1 339,'0'-2,"1"0,-1-1,1 1,-1 0,1-1,0 1,0 0,0 0,0-1,0 1,0 0,1 0,-1 1,1-1,0 0,-1 0,1 1,0-1,0 1,0-1,0 1,0 0,0 0,0 0,1 0,-1 0,0 1,0-1,1 0,-1 1,1 0,79-8,-76 7,207-8,-3-26,-46 24,-159 17,-10 0</inkml:trace>
  <inkml:trace contextRef="#ctx0" brushRef="#br0" timeOffset="339.369">114 537,'173'4,"112"-38,-148 9,-82 17,-31 1</inkml:trace>
  <inkml:trace contextRef="#ctx0" brushRef="#br0" timeOffset="756.028">424 0,'11'12,"-1"-1,1 0,1-1,0 0,0-1,1-1,0 1,0-2,14 6,1 2,317 147,-333-154,-7-7,0 0,-1 1,0 0,1 0,-1 0,0 0,0 1,0-1,0 1,0 0,-1 0,1 1,-1-1,0 1,0 0,0 0,-1 0,1 0,-1 0,0 0,0 1,0-1,-1 1,0-1,1 1,-2-1,1 1,0 0,-1 0,0-1,0 1,-1 0,1 0,-1-1,0 1,-1 3,-6 4,0 0,-1-1,-1 0,1-1,-2 0,1 0,-1-1,-8 4,-2 5,-280 191,231-165,45-26,7-2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2:13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1,'36'235,"-27"-155,3 0,4-1,25 73,-32-125,33 60,-41-86,-1 0,1-1,0 1,-1-1,1 0,0 1,0-1,0 1,-1-1,1 0,0 0,0 1,0-1,0 0,0 0,-1 0,1 0,0 0,0 0,0 0,0 0,0-1,-1 1,1 0,0 0,0-1,0 1,0 0,-1-1,1 1,0-1,-1 1,1-1,0 0,-1 1,1-1,0 1,-1-1,1 0,-1 0,1 1,-1-1,0 0,1 0,-1 0,0 1,0-1,1-1,16-45,-16 44,26-85,3 2,4 1,4 1,3 2,6-1,37-53,-84 135,1-1,0 1,0 0,0-1,0 1,1 0,-1 0,0 0,0-1,1 1,-1 0,1 1,-1-1,1 0,-1 0,1 1,-1-1,1 1,0-1,-1 1,1 0,0-1,-1 1,1 0,0 0,-1 0,1 1,0-1,0 0,-1 0,1 1,0 0,11 7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2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0,'38'0,"27"0,8 0,-4 0,-9 0,-10 0,-9 0,-6 0,-4 0,-3 0,-2 0,-4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2:14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28,'38'0,"28"0,11-4,-2-3,-9 1,-11 1,-10 2,-13 1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2:15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338 702,'0'43,"0"34,0 13,0-4,0-12,0-8,0-12,0-9,0-8,0-6,0-2,0-2,0-1,-4 0,-3 1,-4-5,0-6</inkml:trace>
  <inkml:trace contextRef="#ctx0" brushRef="#br0" timeOffset="498.259">0 843,'65'-53,"1"3,3 3,2 3,2 3,73-29,-126 62,0 0,0 1,0 1,1 2,0-1,0 2,0 1,0 1,0 0,1 2,-1 1,0 0,0 1,0 2,2 0,-19-3,-1-1,1 1,-1 0,0 0,0 0,0 0,0 1,0-1,0 1,0 0,-1 0,1 0,-1 0,0 0,0 0,0 1,-1-1,1 0,-1 1,1 0,-1-1,0 1,-1 0,1 0,-1-1,0 1,1 0,-2 0,1 0,0-1,-1 1,0 0,0 3,-3 6,0-1,0 1,-1 0,0-1,-1 0,-1 0,0-1,-1 0,-1 1,-19 19,-1-1,-2-2,-1-1,-26 17,34-26,-172 124,194-141,0-1,0 1,0-1,1 1,-1 0,0 0,1 0,-1 0,0 0,1 0,-1 0,1 1,0-1,-1 1,1-1,0 1,0-1,0 1,0-1,0 1,0 0,1 0,-1-1,1 1,-1 0,1 0,-1 0,1 0,0 0,0 0,0-1,0 1,0 0,1 0,-1 0,0 0,1 0,-1 0,1-1,0 1,0 0,0 0,0-1,0 1,0-1,0 1,0-1,0 1,1-1,-1 0,2 1,132 54,-61-33,-60-18,1 0,-2 1,1 1,-1 0,0 1,0 0,-1 1,0 0,-1 1,0 0,0 1,-1 0,-1 1,0 0,0 1,2 5,-5-5,-4-9,-1-1,0 1,1-1,0 1,0-1,0 0,0 0,0 0,1 0,-1 0,1 0,0-1,0 1,0-1,0 0,0 0,0 0,4 1,6-1</inkml:trace>
  <inkml:trace contextRef="#ctx0" brushRef="#br0" timeOffset="3394.654">2060 617,'-8'0,"-1"0,1 0,-1 1,1 0,0 1,0 0,0 0,0 0,0 1,0 1,0-1,1 1,0 1,0-1,0 1,0 0,1 1,0-1,0 1,0 1,1-1,0 1,0 0,1 0,0 0,0 1,0-1,1 1,0 0,1 0,0-1,0 1,1-1,-1 1,1-1,1 1,0-1,0 1,0 0,1-1,0 1,1-1,0 0,0 1,0-1,1 0,0 0,0 0,1 0,0-1,0 0,0 0,1 0,0 0,0 0,1-1,0 0,-1 0,2-1,-1 0,0 0,1 0,0-1,0 1,3-1,6-1,1 0,-1-2,1 0,-1-1,0 0,1-1,-1-1,0-1,0-1,0 0,-1 0,0-2,0 0,0-1,-1 0,0-1,-1 0,0-2,0 1,-1-2,-1 1,3-4,-1 1,0-1,-1 1,-1-2,0 0,-1 0,-1-1,0 0,-2 0,2-5,-7 15,0 1,0 0,-1 0,0-1,0 1,0-1,-1 1,0-1,0 1,-1-1,0 1,0-1,0 1,-1-1,0 1,0 0,-1 0,1 0,-1 0,-1 1,1-1,-1 1,0 0,0 0,-1 0,1 0,-1 1,-1-1,-2 0,1 0,-1 1,0 0,0 0,-1 1,1 0,-1 0,1 1,-1 0,0 1,0 0,0 0,-6 1,-17-1</inkml:trace>
  <inkml:trace contextRef="#ctx0" brushRef="#br0" timeOffset="3880.786">2144 1013,'-13'4,"1"0,-1 1,1 1,0 0,1 0,-1 1,1 1,1 0,-1 1,1-1,1 2,-9 9,14-13,-1-1,1 1,-1 0,2 0,-1 0,1 1,0-1,0 1,0 0,1 0,0 0,1 0,-1 0,2 0,-1 0,1 1,0-1,0 0,1 0,0 0,0 1,0-1,1 0,2 3,-2-6,0 1,1-1,-1 0,1 0,0 0,0 0,1 0,-1 0,1-1,0 0,0 0,0 0,0 0,1-1,-1 1,1-1,-1 0,1 0,0-1,0 0,0 0,0 0,0 0,0-1,0 1,0-1,0-1,0 1,5-1,3-1,0-1,0 0,0 0,-1-1,1-1,-1 0,0 0,0-2,-1 1,0-1,1-1,1-2,1 0,-2 0,1-1,-1-1,-1 0,0 0,-1-1,0-1,-1 0,-1 0,0-1,-1 0,0 0,-2 0,1-1,-2 0,3-15,-7 26,0 0,0 0,-1 0,0 0,0 0,0 0,0 0,-1 0,1 0,-1 1,0-1,-1 1,1-1,-1 1,0 0,0 0,0 0,-1 0,1 1,-1-1,0 1,0 0,0 0,-1 1,1-1,0 1,-5-2,-1 0,0 0,-1 1,1 0,-1 1,0 0,1 0,-1 1,0 1,0 0,0 0,0 1,-3 1,-15 4</inkml:trace>
  <inkml:trace contextRef="#ctx0" brushRef="#br0" timeOffset="4254.892">1609 1520,'619'-137,"-600"134,65-10,1 3,72 2,-130 9,-4-1</inkml:trace>
  <inkml:trace contextRef="#ctx0" brushRef="#br0" timeOffset="4814.719">1919 1633,'345'-72,"-323"68,-13 1,1 1,1 0,-1 1,0 0,0 0,1 1,-1 1,0-1,0 2,5 0,-14-1,0-1,0 0,1 1,-1-1,0 1,0-1,0 1,0 0,0-1,0 1,0 0,0 0,0 0,-1 0,1 0,0 0,0 0,-1 0,1 0,-1 0,1 0,-1 0,1 0,-1 0,0 1,0-1,1 0,-1 0,0 1,0-1,0 0,0 0,0 0,-1 1,1-1,0 0,0 0,-1 0,1 1,-1-1,1 0,-1 0,0 0,1 0,-37 47,33-42,-110 99,112-104,1 0,0 0,0 0,-1 0,1 1,0-1,0 0,0 1,0-1,0 0,1 1,-1-1,0 1,1 0,-1-1,1 1,-1-1,1 1,0 0,0-1,0 1,0 0,0-1,0 1,0 0,0-1,1 1,-1-1,1 1,-1 0,1-1,0 1,-1-1,1 1,0-1,0 0,0 1,0-1,0 0,1 0,-1 1,0-1,0 0,1 0,-1-1,1 1,-1 0,1 0,-1-1,1 1,-1-1,1 1,0-1,-1 1,1-1,0 0,71 11,-65-11,0 0,1 0,-1 1,0 0,0 1,0-1,0 2,0-1,0 1,0 0,-1 1,0 0,1 0,-1 1,-1-1,5 5,-9-7,-1 0,1 0,0 0,-1 0,1 0,-1 0,0 1,0-1,0 1,0-1,0 1,0-1,-1 1,1-1,-1 1,0-1,0 1,0 0,0-1,0 1,0-1,-1 1,1 0,-1-1,0 1,0-1,0 1,0-1,0 0,0 1,-1-1,1 0,-1 0,0 0,1 0,-1 0,0-1,0 1,0 0,0-1,-2 2,-101 44,-69-43,151-9,4-1</inkml:trace>
  <inkml:trace contextRef="#ctx0" brushRef="#br0" timeOffset="5701.604">3075 1153,'5'39,"-3"31,-2 9,-6-4,-2-10,1-12,-4-9,1-8,1-5,3-8</inkml:trace>
  <inkml:trace contextRef="#ctx0" brushRef="#br0" timeOffset="5949.701">3415 1126,'-15'43,"-9"33,-5 10,2-7,5-11,8-12,4-11,6-9,2-10</inkml:trace>
  <inkml:trace contextRef="#ctx0" brushRef="#br0" timeOffset="6386.663">2850 1267,'13'-16,"0"1,0 0,1 2,1-1,0 2,1 0,1 1,-1 0,2 2,-1 0,1 0,1 2,-1 0,15-2,-26 8,1 0,-1 1,1-1,-1 2,1-1,-1 1,1 0,-1 0,0 1,1 0,-1 1,0-1,0 1,-1 1,1-1,-1 1,1 0,-1 1,-1 0,4 2,-2 1,2 1,-1-2,1 1,0-1,0-1,1 0,-1 0,1-1,1 0,-1 0,1-1,0-1,0 0,0 0,0-1,1-1,-1 0,0 0,1-1,-1 0,1-1,-1-1,0 0,0 0,0-1,5-2,109-66,-111 61</inkml:trace>
  <inkml:trace contextRef="#ctx0" brushRef="#br0" timeOffset="7351.224">4375 843,'-28'9,"0"2,1 1,1 1,0 1,1 1,0 1,2 2,0 0,1 1,0 2,2 0,1 1,0 1,2 1,-3 5,11-11,1 0,1 0,0 1,1 0,2 0,-1 1,2-1,1 1,0 0,2 0,0 4,1-14,0 0,0 1,1-1,0 0,1 0,0 0,1 0,0-1,0 1,1-1,0 0,1-1,0 1,0-1,1 0,0 0,0-1,1 0,0 0,0-1,1 0,-1-1,1 1,0-1,0 0,0-1,0 0,1-1,-1 0,1 0,0-1,0 0,0-1,0 0,0 0,0-1,0-1,1 0,-1 0,0-1,-1 0,1 0,0-1,-1-1,1 0,-1 0,0-1,0 0,5-4,-6 3,0 0,0 0,0-1,-1-1,0 1,0-1,-1 0,0 0,0-1,-1 0,0 0,-1 0,0-1,0 1,-1-1,-1 0,1 0,-1 0,-1 0,0-1,-1 1,0 0,0 0,-1-1,0-1,-1 6,0 0,1 0,-2 0,1 1,-1-1,0 1,0-1,0 1,-1 0,0 0,0 1,0-1,0 1,-1 0,0 0,0 0,0 1,0-1,0 1,-1 1,1-1,-1 1,0 0,0 0,0 1,0-1,0 1,0 1,0-1,0 1,-1 0,1 0,0 1,0 0,0 0,0 0,0 1,0 0,-2 1,7-3,1 1,-1-1,0 1,0-1,0 1,0-1,0 1,1-1,-1 1,0 0,1 0,-1-1,0 1,1 0,-1 0,1 0,-1 0,1-1,-1 1,1 0,0 0,-1 0,1 0,0 0,0 0,0 0,0 0,0 0,0 0,0 0,0 0,0 0,0 0,1 0,-1 0,0 0,1 0,-1 0,1 0,-1 0,1-1,-1 1,1 0,-1 0,1-1,0 1,-1 0,1 0,1 0,44 24,-15-21,0-1,1-2,0-1,-1-1,1-2,-1-1,0-1,0-2,0-1,4-3,23-3,-2-2,-32 9</inkml:trace>
  <inkml:trace contextRef="#ctx0" brushRef="#br0" timeOffset="7869.261">4995 1239,'24'5,"0"-1,0-1,0-1,0-2,0 0,0-1,0-2,0 0,0-1,10-4,-27 7,0 0,0 0,-1-1,1 1,0-2,0 1,-1-1,0 0,1 0,-1 0,0-1,-1 0,1 0,-1-1,1 0,-1 0,-1 0,1 0,-1-1,0 1,0-1,0 0,-1-1,0 1,0-1,-1 1,0-1,0 0,-1 1,1-1,-1 0,-1 0,1 0,-1 0,-1 0,1 0,-1 0,0 0,-1 0,0 0,0 0,-1-2,-1 2,1 0,-1-1,-1 2,1-1,-1 0,0 1,-1 0,1 0,-1 1,0 0,-1 0,1 0,-1 0,0 1,0 0,-1 1,1 0,-1 0,1 0,-1 1,0 0,0 1,0 0,0 0,0 1,0-1,0 2,0-1,0 1,0 1,0-1,0 1,0 1,0-1,1 1,-1 1,1-1,0 1,0 1,-8 12,0 1,1 0,1 1,1 1,1 0,0 0,2 1,0 0,1 1,1 0,2 0,0 1,1 0,1 0,1-1,2 1,0 0,1 1,1 13,1 0,2-1,1 1,11 32,-3-8,-10-46,0 1,-1 1,-1-1,0 0,-1 1,-1-1,-1 1,0-1,-1 0,0 1,-2-1,-1 3,-43 29,28-38</inkml:trace>
  <inkml:trace contextRef="#ctx0" brushRef="#br0" timeOffset="9871.735">1156 250,'34'-44,"2"1,1 1,33-27,-31 42,-39 26,1 1,0-1,-1 1,1-1,0 1,0-1,-1 1,1-1,0 1,0 0,0 0,0-1,-1 1,1 0,0 0,0 0,0 0,0 0,0 0,-1 0,1 0,0 0,0 1,0-1,0 0,0 0,-1 1,1-1,0 1,0-1,-1 1,1-1,0 1,-1-1,1 1,0-1,-1 1,1 0,-1-1,1 1,-1 0,1 0,-1-1,0 1,1 0,-1 0,0 0,-10 91,2-63,-22 118,6 0,7 1,6 1,7 0,10 91,6-89,-6-1,-15 148,-32-3,23-162,18-134,0 1,-1 0,1 0,0 0,0-1,0 1,-1 0,1 0,0 0,-1 0,1 0,0 0,0-1,-1 1,1 0,0 0,-1 0,1 0,0 0,0 0,-1 0,1 0,0 0,-1 0,1 0,0 1,0-1,-1 0,1 0,0 0,-1 0,1 0,0 0,0 1,-1-1,1 0,0 0,0 0,0 1,-1-1,1 0,0 0,0 1,0-1,0 0,0 0,-1 1,1-1,0 0,-4-36,3 29,-27-205,40-41,13 51,8-79,12 1,46-138,-87 400,0 0,1 1,1-1,0 1,2 1,0-1,0 1,2 1,0 0,0 0,2 1,0 0,0 1,1 0,1 1,6-4,-1 5,0 1,0 0,1 2,0 0,0 1,1 1,0 1,0 1,0 1,1 1,17 0,248-7,274-20,362-39,92 64,-428 32,-147-45,-162-13,-276 29,1 0,-1 1,0-1,0 0,1 1,-1-1,0 1,1 0,-1-1,1 1,-1 1,0-1,1 0,-1 0,0 1,1-1,-1 1,0 0,0 0,1 0,-1 0,0 0,0 0,0 1,0-1,0 0,-1 1,1 0,0-1,-1 1,1 0,-1 0,1 0,-1 0,0 0,0 0,0 1,0-1,0 0,-1 0,1 1,-1-1,1 0,-1 1,-28 135,9-76,5-11,8-37,2 0,0 1,0-1,2 1,0-1,0 1,1 0,1 0,1 0,1 9,4-6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2:30.4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438 313,'-52'177,"8"2,8 2,-4 92,-120 712,78-519,73-257,8-53,-4-127,4-27,0 1,0-1,0 0,0 0,0 1,0-1,1 0,-1 1,1-1,0 1,0-1,0 1,0-1,0 0,0 1,0-1,1 1,0-1,-1 0,1 1,0-1,0 0,0 0,0 1,0-1,1 0,-1 0,1 0,-1-1,1 1,0 0,0-1,0 1,0-1,0 1,0-1,0 0,0 0,0 0,1 0,-1 0,1 0,229-3,-29-10,-22-3,1 8,58 10,-52-1,481 26,60 1,-206-29,207-38,-100-13,111 25,1746 28,-1613 27,-417-18,191 5,-585-5,-85-8,17-8,0 0,1 0,0 0,0 0,0-1,0 1,1-1,0 0,0 0,1 0,0-1,0 1,0-1,1 1,0-1,0 1,0-1,1 0,0 1,0-1,1 0,0 1,0-1,1 0,0 1,0 0,2-4,93-285,-60 140,13-134,-16 83,4-18,65-304,-90 481,2 2,1-1,3 2,2 0,1 2,3 0,11-14,-26 42,2 0,-1 0,0-1,-1 0,-1-1,0 0,-2 0,1-1,-2 0,0 0,-1 0,-1-1,-1 0,0 0,-2-1,-1 17,-1 0,0 0,1-1,-1 1,0 0,0 0,-1 0,1 0,0 0,-1 0,1 0,-1 1,1-1,-1 0,0 1,0-1,0 1,0 0,0 0,0 0,0 0,0 0,0 0,-1 0,1 1,0-1,-1 1,1-1,0 1,-1 0,1 0,0 0,-1 0,1 1,0-1,-1 1,1-1,0 1,0 0,-1 0,1 0,0 0,0 0,-1 1,-140 31,-21-7,-2-8,-131-3,-42-2,-171-3,-187-35,38-1,-514-30,-729-59,34-36,869 54,621 37,186 25,-2 9,0 8,-14 8,97 17,85-1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4:14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48,'-31'-7,"-1"2,0 1,-1 1,1 2,0 1,-1 2,1 1,0 1,0 2,1 1,-1 2,2 1,-1 1,2 2,-1 1,-5 4,-50 38,82-53,1-1,0 1,0-1,0 1,1 0,-1-1,0 1,1 0,0 0,0 0,0 0,0 1,0-1,1 0,-1 0,1 0,0 1,0-1,0 0,0 0,1 0,-1 1,1-1,0 0,0 0,0 0,0 0,0 0,2 3,8 9,0 0,1 0,0-1,1-1,1 0,0 0,0-1,2-1,-1-1,1 0,17 7,102 79,-120-83,-1 0,-1 1,0 0,-1 1,-1 0,0 1,-1 0,-1 1,0 0,-2 1,0-1,0 1,-2 1,0-1,-2 1,1 6,-3-15,-1 0,0 0,-1 0,0 0,-1 0,0 0,0 0,-1-1,0 1,-1-1,0 0,-1 0,1 0,-2 0,1-1,-1 0,-1 0,1 0,-1-1,-1 0,1-1,-1 1,0-1,-1-1,0 1,-9 1,1 0,-1-1,-1-1,1 0,-1-2,0 0,1-1,-1-1,0-1,0 0,-18-4,-5 3,37 2,0-1,-1 1,1-1,-1 0,1 0,-1-1,1 1,-1-1,1-1,0 1,0-1,-1 0,1 0,0 0,1-1,-1 1,0-1,1-1,-1 1,1 0,0-1,0 0,1 0,-1 0,1-1,0 1,-3-5,7-10</inkml:trace>
  <inkml:trace contextRef="#ctx0" brushRef="#br0" timeOffset="4622.344">1298 613,'-5'-4,"-1"1,0-1,-1 1,1 1,-1-1,1 1,-1 0,1 1,-1-1,0 1,0 1,0-1,0 1,-2 0,0 0,-3 1,-1 1,1 0,-1 1,1 1,0-1,0 2,1 0,-1 0,1 1,0 1,1 0,-1 0,1 1,1 0,0 1,0 0,0 0,1 1,1 0,-1 1,2-1,-2 5,4-9,0 1,1 0,0 0,0 0,0 1,1-1,0 1,1-1,0 1,0-1,0 1,1 0,1 0,-1-1,1 1,0 0,1-1,-1 1,2-1,-1 1,1-1,0 0,1 0,-1 0,1-1,1 1,-1-1,1 0,0 0,1-1,1 1,0-1,0 1,1-2,0 1,0-1,0 0,1-1,-1 0,1 0,-1-1,1 0,0-1,0 0,0 0,0-1,0 0,0 0,0-1,0 0,0-1,0 0,0-1,-1 1,1-2,-1 1,0-1,0 0,0-1,-1 0,1 0,3-4,6-5,-2 3</inkml:trace>
  <inkml:trace contextRef="#ctx0" brushRef="#br0" timeOffset="19976.121">6209 782,'-5'33,"-1"17,5-1,2-9</inkml:trace>
  <inkml:trace contextRef="#ctx0" brushRef="#br0" timeOffset="20205.939">6180 330,'0'0</inkml:trace>
  <inkml:trace contextRef="#ctx0" brushRef="#br0" timeOffset="20395.242">6576 77,'0'792,"0"-768</inkml:trace>
  <inkml:trace contextRef="#ctx0" brushRef="#br0" timeOffset="20873.404">6914 641,'-6'27,"0"1,2 0,0-1,2 2,2-1,2 26,-2-49,0 0,1 0,0 1,0-1,0 0,1 0,-1 0,1 0,1-1,-1 1,1 0,-1-1,1 0,0 1,1-1,-1 0,1-1,0 1,0-1,0 1,0-1,1-1,-1 1,1 0,0-1,-1 0,1 0,0-1,0 1,0-1,1 0,-1 0,0-1,0 0,1 0,-1 0,0 0,0-1,0 0,1 0,-1 0,1-1,19-5,0-1,0-1,-1-1,-1-1,0-2,-1 0,0-1,0-1,-2-1,0-1,17-19,-9 6,-1-2,-1-1,-2-2,-2 0,-1-1,-2-1,-1-1,-2 0,-1-2,-3 1,1-10,-11 42,0 1,-1-1,0 0,0 0,-1 0,0 1,0-1,0 0,-1 0,0 0,0 0,-1 0,0 1,0-1,0 1,-1-1,0 1,0 0,-1 0,0 1,0-1,0 1,-1-1,1 1,-1 0,-1 1,1 0,-1-1,1 2,-1-1,0 1,0 0,-1 0,1 0,-1 1,-1 0,-5 0,-1 1,0 0,1 1,-1 0,0 2,1-1,-1 2,1 0,0 0,0 1,0 1,0 0,1 1,0 0,0 1,0 0,1 1,0 1,0-1,1 2,1-1,-1 1,2 1,-1 0,1 0,1 0,0 1,1 0,0 1,1-1,0 1,-2 12,4-14,0 0,1 1,1-1,0 0,0 0,1 1,1-1,0 1,0-1,1 0,0 0,1 0,1 0,0 0,0-1,1 0,0 1,1-2,0 1,0-1,6 7,13 8,1-2,1 0,0-2,2-1,0-1,1-1,1-2,1-1,0-1,0-2,1-1,1-2,-1-1,1-2,0-1,33-1,-57-3,0 0,0 0,0-1,0 0,0-1,0 0,0 0,-1-1,1-1,-1 0,3-1,6-7</inkml:trace>
  <inkml:trace contextRef="#ctx0" brushRef="#br0" timeOffset="5151.776">1638 161,'-2'1,"0"1,0 0,0 0,1 0,-1 0,1 0,-1 0,1 0,0 0,0 0,0 1,0-1,0 0,0 1,1-1,-1 1,1-1,0 1,0-1,0 3,-1-2,-7 237,10-153,-2 301,-1-386,0-1,1 1,-1 0,1 0,-1 0,1 0,0 0,0 0,0 0,0-1,0 1,0 0,0 0,1 0,-1 0,1 0,-1 0,1-1,0 1,0 0,-1 0,1-1,1 1,-1-1,0 1,0-1,0 1,1-1,-1 0,1 0,-1 1,1-1,0 0,-1 0,1-1,0 1,0 0,-1 0,1-1,0 1,0-1,0 0,0 0,0 1,0-1,0 0,-1-1,1 1,0 0,0 0,0-1,0 1,0-1,88-74,-55 42,67-47,-101 80,1-1,-1 0,0 0,1 1,-1-1,1 1,-1-1,1 1,-1 0,1-1,-1 1,1 0,-1 0,1 0,-1 0,1 0,-1 1,1-1,-1 0,1 1,-1-1,1 1,-1 0,1-1,-1 1,0 0,0 0,1 0,-1-1,0 2,0-1,0 0,0 0,0 0,0 0,0 1,0-1,0 0,0 1,14 67,-9-35,2-9,2-5</inkml:trace>
  <inkml:trace contextRef="#ctx0" brushRef="#br0" timeOffset="7861.091">2116 557,'-23'125,"21"-100,1-19,-1 1,1 0,1-1,-1 1,1-1,0 1,0 0,1-1,0 1,0 0,1-1,0 0,0 1,0-1,1 0,0 0,0 0,0 0,1-1,0 1,0-1,0 0,1 0,-1 0,1-1,1 0,-1 0,0 0,7 3,-5-8,1 1,0-1,0-1,-1 1,1-1,-1-1,0 1,0-1,0-1,0 1,0-1,0 0,-1-1,0 1,0-1,0 0,-1-1,1 0,22-17,25-19,-51 43,-1 0,1-1,0 1,-1 0,1 0,0 0,-1 0,1 0,-1 0,1 0,-1 0,0 1,1-1,-1 1,0-1,0 1,0-1,0 1,0-1,0 1,-1 0,1 0,0-1,-1 1,0 0,1 0,-1 0,0 0,0 0,0-1,0 3,5 11,-4-11,1-1,-1 0,1 0,1 0,-1 0,0 0,1 0,-1 0,1-1,0 1,-1-1,1 0,1 0,-1 0,0 0,0-1,1 1,-1-1,1 0,-1 0,1 0,-1 0,1-1,0 1,-1-1,1 0,0 0,0 0,-1-1,1 1,-1-1,2 0,2-1,-1 1,1-1,0-1,-1 1,0-1,0 0,0-1,0 0,0 1,-1-2,1 1,-1-1,0 0,0 0,-1 0,4-5,2-8,-1 1,-1-1,0 0,-1-1,-1 0,-1 0,2-13,-4 8</inkml:trace>
  <inkml:trace contextRef="#ctx0" brushRef="#br0" timeOffset="16443.819">3161 613,'-15'-2,"1"1,-1 1,0 0,1 0,-1 2,1 0,-1 0,1 2,0-1,0 2,1 0,-1 1,1 0,0 1,0 0,1 1,0 1,1 0,-1 0,2 1,0 0,-4 5,6-3,1-1,0 1,0 1,1 0,1 0,0 0,1 0,0 1,1-1,1 1,-1 11,3-23,-1 0,1 0,0 0,0 0,1 0,-1 0,0 1,1-1,-1 0,1 0,-1 0,1 0,0 0,0-1,0 1,0 0,0 0,1 0,-1-1,0 1,1-1,-1 1,1-1,0 0,-1 1,1-1,0 0,0 0,0 0,0 0,0-1,0 1,0 0,0-1,0 0,0 1,0-1,0 0,0 0,0 0,2 0,85-24,-65 12,-1-1,-1-1,0-1,0-1,-2 0,0-2,-1-1,-1 0,0-1,-2-1,0-1,0-3,16-24,-37 58,0 0,1 1,0 0,0 0,1 0,1 0,0 0,0 0,0 1,2-1,-1 11,1-17,1-1,-1 1,0 0,1 0,0 0,0 0,0 0,0-1,1 1,-1-1,1 1,0-1,0 1,1-1,-1 0,0 0,1 0,0 0,0-1,0 1,0-1,0 1,0-1,1 0,-1 0,1-1,-1 1,1-1,0 0,0 0,-1 0,4 0,10-1,-1-2,1 0,0-1,-1 0,1-2,-1 0,0 0,0-2,-1 0,0 0,0-2,-1 0,0 0,0-2,6-6,-15 14,9-8,-1 1,0-2,0 0,-1 0,-1-1,0-1,-1 0,0 0,-1-1,-1 0,0 0,-1-1,-1 0,0-1,2-14,-7 30,-1-1,1 1,-1-1,0 1,1 0,-1-1,0 1,0-1,0 1,0 0,0-1,0 1,0-1,-1 1,1-1,-1 1,1 0,-1-1,1 1,-1 0,0 0,1-1,-1 1,0 0,0 0,0 0,0 0,0 0,0 0,0 0,0 0,-1 1,1-1,0 0,0 1,-1-1,1 0,0 1,-1 0,1-1,-1 1,1 0,-1 0,-57 23,56-21,0 1,0-1,1 1,-1 0,1 0,0 0,0 0,0 0,0 0,0 1,1-1,-1 1,1-1,0 1,0-1,1 1,-1 0,1-1,-1 1,1 0,0 0,1-1,-1 1,0 0,1-1,0 1,0 0,0-1,1 1,-1-1,1 1,0-1,0 0,0 0,0 0,0 0,1 0,-1 0,1-1,0 1,0-1,0 0,0 1,49 29,-46-30,0 0,0 1,0 0,-1 0,0 0,1 1,-1 0,0 0,-1 0,1 1,-1-1,0 1,0 0,0 0,-1 1,1-1,-1 1,-1 0,1 0,-1 0,0 0,0 3,-19 129,17-136,-1-1,1 1,0 0,-1-1,1 1,0-1,0 1,0 0,0-1,0 1,1 0,-1-1,0 1,1-1,-1 1,1-1,0 1,-1-1,1 1,0-1,0 0,0 1,0-1,0 0,0 0,0 0,1 1,-1-1,0-1,1 1,-1 0,0 0,1 0,-1-1,1 1,0-1,-1 1,1-1,-1 1,1-1,0 0,-1 0,1 0,-1 0,1 0,0 0,-1-1,1 1,-1 0,1-1,0 1,-1-1,0 0,1 1,-1-1,1 0,-1 0,0 0,2-1,14-8</inkml:trace>
  <inkml:trace contextRef="#ctx0" brushRef="#br0" timeOffset="17424.818">3951 557,'68'-28,"-58"23,-1 1,1 0,0 1,0 0,0 0,1 1,-1 0,1 1,-1 0,1 1,-1 0,1 1,9 1,-18-1,0 0,0 0,0 0,-1 0,1 0,0 0,-1 1,1-1,0 0,-1 1,0 0,1-1,-1 1,0 0,0 0,0-1,0 1,0 0,0 0,0 0,-1 0,1 0,-1 0,0 1,1-1,-1 0,0 0,0 0,0 0,-1 0,1 0,0 0,-1 0,0 2,-28 67,-91 80,49-72,21 2,48-79,2 0,-1 0,0 1,0-1,1 0,-1 1,1-1,-1 1,1-1,0 1,0-1,0 0,1 1,-1-1,1 1,-1-1,1 0,0 1,-1-1,1 0,1 0,-1 1,0-1,0 0,1 0,-1 0,1 0,0-1,-1 1,1 0,0-1,0 1,0-1,0 0,0 0,3 1,8 3,1-2,-1 0,1 0,0-1,0-1,0-1,0 0,0 0,0-1,9-3,-14 4,0 0,0-1,0 0,0-1,0 0,0 0,0-1,-1 0,1-1,-1 0,0 0,0 0,0-1,0-1,-1 1,0-1,4-5,-9-32,-11 25</inkml:trace>
  <inkml:trace contextRef="#ctx0" brushRef="#br0" timeOffset="17672.738">3810 754,'44'14,"32"5,9-1,-5-3,-12-4,-12-5,-11-3,-9-1,-10-7,-9-2</inkml:trace>
  <inkml:trace contextRef="#ctx0" brushRef="#br0" timeOffset="18478.256">4939 471,'-95'-4,"75"6,0 1,0 1,1 1,-1 0,1 1,0 2,1 0,0 0,-15 11,30-18,1 1,-1 0,1-1,-1 1,1 0,0 1,0-1,0 0,0 1,0-1,0 1,1-1,-1 1,1 0,0 0,0 0,0 0,0-1,0 1,1 0,-1 1,1-1,0 0,0 0,0 0,0 0,1 0,-1 0,1 0,0 0,-1 0,2 0,-1 0,0-1,0 1,1 0,0-1,-1 1,1 0,90 83,-43-59,-40-23,0 0,0 1,0 0,-1 0,0 0,0 1,0 1,0-1,-1 1,0 1,-1-1,0 1,1 2,-5-7,-1 0,0-1,0 1,0 0,-1 0,1 0,-1 0,1 0,-1 0,0 0,0 0,-1 0,1-1,0 1,-1 0,0 0,0 0,0 0,0 0,0-1,0 1,-1-1,1 1,-1-1,0 1,1-1,-1 0,0 0,-1 0,1 0,0 0,-1 0,1 0,-1-1,1 0,-1 1,0-1,1 0,-112 35,100-33,-1 0,1-1,-1-1,0-1,0 0,0-1,1 0,-7-2,2-4</inkml:trace>
  <inkml:trace contextRef="#ctx0" brushRef="#br0" timeOffset="19123.737">5419 557,'-15'2,"0"1,0 0,1 2,-1 0,1 0,0 1,1 1,-12 7,7-4,0 1,0 0,1 2,1 0,0 0,1 2,1 0,0 0,0 2,2-1,0 2,1 0,-2 7,11-21,0 1,1 1,0-1,0 0,0 0,1 0,-1 1,1-1,1 0,-1 0,1 1,0-1,0 0,0 0,1 0,0 0,0 0,0 0,0-1,1 1,0-1,0 1,0-1,0 0,1 0,-1 0,1-1,0 1,1-1,-1 0,0 0,1-1,-1 1,1-1,0 0,0 0,0-1,0 1,0-1,0 0,1 0,-1-1,0 0,1 0,1 0,-6 0,11 2,-1 0,1-1,0 0,0-1,0 0,-1-1,1 0,0-1,-1 0,1-1,-1 0,0-1,0 0,0-1,0 0,-1-1,5-4,-2-6</inkml:trace>
  <inkml:trace contextRef="#ctx0" brushRef="#br0" timeOffset="19730.397">5616 133,'-3'2,"1"-1,-1 1,0 0,1 0,-1 0,1 1,-1-1,1 1,0-1,0 1,0 0,1-1,-1 1,1 0,-1 0,1 0,0 0,0 1,0-1,-20 141,17-74,-35 249,36-300,1-11,-1 1,1 0,1 0,0 0,0 0,0 0,1 0,1 0,-1 0,2 0,-1 0,1 0,1 0,-1-1,1 1,1-1,0 1,0 0,1-7,0 0,-1 1,1-1,0-1,0 1,0-1,0 0,1 0,-1-1,0 1,0-1,1 0,-1 0,0-1,0 0,0 0,0 0,0 0,0-1,0 0,0 0,0 0,-1-1,1 1,-1-1,1 0,-1-1,0 1,-1-1,2 0,27-15,-16 11,53-19,-67 26,0 1,-1 0,1 0,0 0,0 1,0-1,0 0,-1 1,1-1,0 1,0 0,-1-1,1 1,0 0,-1 0,1 0,-1 0,1 0,-1 1,0-1,1 0,-1 1,0-1,0 1,0-1,0 1,0-1,0 1,0 0,-1 0,1-1,-1 1,1 0,-1 0,0 0,1-1,-1 1,22 90,-18-72</inkml:trace>
  <inkml:trace contextRef="#ctx0" brushRef="#br0" timeOffset="24245.759">12305 500,'-13'7,"-9"2,0 1,1 2,1 0,-1 1,2 1,0 1,1 0,0 2,-9 11,25-26,1-1,0 0,0 0,-1 1,1-1,0 1,0-1,0 1,0 0,1-1,-1 1,0 0,1-1,-1 1,1 0,0 0,-1 0,1-1,0 1,0 0,0 0,0 0,0 0,1-1,-1 1,1 0,-1 0,1-1,-1 1,1 0,0-1,0 1,0 0,0-1,0 1,0-1,1 0,-1 1,0-1,1 0,-1 0,1 0,-1 0,1 0,-1 0,1 0,0 0,1 0,50 15,-47-15,1 0,-1 0,1 0,-1 1,1 0,-1 0,0 1,0 0,0 0,0 0,-1 1,1 0,-1 0,0 0,0 1,-1-1,1 1,-1 0,0 1,2 3,-6-4,-1 0,0-1,0 1,-1 0,0-1,0 1,0-1,0 1,0-1,-1 0,0 0,0 0,0 0,0-1,-1 1,1-1,-1 0,0 0,0 0,0 0,0-1,-1 0,1 0,-1 0,1 0,-1-1,0 1,0-1,1-1,-2 1,-83 12,64-12</inkml:trace>
  <inkml:trace contextRef="#ctx0" brushRef="#br0" timeOffset="26326.662">14591 302,'-33'4,"1"2,-1 2,1 1,1 1,0 2,-17 9,-4 0,-75 41,126-60,0 0,0-1,0 1,0 0,0-1,1 1,-1 0,1 0,-1 0,1 0,0 0,-1 0,1-1,0 1,0 0,1 0,-1 0,0 0,1 0,-1 0,1 0,-1-1,1 1,0 0,0 0,0-1,0 1,0 0,0-1,0 1,1-1,-1 0,0 1,1-1,-1 0,1 0,0 0,-1 0,1 0,0 0,-1 0,1-1,0 1,0-1,0 1,0-1,0 0,0 0,0 1,-1-1,1-1,0 1,0 0,0 0,1-1,258 18,-259-17,0 1,-1-1,1 0,0 1,0 0,0-1,0 1,-1 0,1 0,0 0,-1 0,1 0,-1 1,1-1,-1 0,0 1,1-1,-1 1,0-1,0 1,0 0,0 0,0-1,-1 1,1 0,0 0,-1 0,1 0,-1-1,0 1,0 0,1 0,-1 0,-1 0,1 0,0 0,0 0,-1 0,1 0,-1 0,1-1,-1 1,0 0,0 0,0-1,-1 3,-8 9,-1 0,0-1,-1 0,-1 0,1-2,-2 1,-7 3,-6 6,-58 41,-84 75,165-134,1 1,0 0,0 0,-1 0,2 1,-1-1,0 1,1-1,0 1,-1 0,2 0,-1 0,0 0,1 1,0-1,0 0,0 1,0-1,1 0,-1 1,1-1,1 1,-1-1,0 0,1 1,0-1,0 0,0 1,1-1,0 0,-1 0,1 0,1 0,-1 0,0-1,1 1,0-1,0 1,5 1,0 0,0 0,1-1,-1-1,1 1,0-1,0 0,0-1,0 0,0-1,1 0,-1 0,0-1,1 0,-1-1,0 0,1 0,4-2,161-60,-104 15,-58 38</inkml:trace>
  <inkml:trace contextRef="#ctx0" brushRef="#br0" timeOffset="26626.075">14873 641,'-12'50,"2"2,2-1,3 1,2 0,2 8,1-58,-1 1,1 0,-1 0,1 0,0 0,0 0,0 0,0 0,1 0,-1 0,1 0,0 0,0 0,0 0,0 0,0 0,0-1,1 1,0-1,-1 1,1-1,0 1,0-1,0 0,1 0,-1 0,0 0,1-1,-1 1,1 0,0-1,-1 0,1 0,0 0,0 0,0 0,0 0,0-1,0 1,0-1,0 0,0 0,0 0,0 0,0-1,0 1,0-1,0 0,0 0,10-7,0-1,0 0,-1-1,0 0,-1-1,-1-1,1 1,-2-2,0 1,0-1,6-13,109-200,-100 188,-13 25</inkml:trace>
  <inkml:trace contextRef="#ctx0" brushRef="#br0" timeOffset="26946.206">15268 979,'61'-21,"-29"11,-1-2,0-1,0-1,-1-1,19-15,-4-22,-44 50,0 1,-1-1,1 1,-1 0,1-1,-1 1,1-1,-1 1,0-1,0 1,0-1,0 0,0 1,0-1,0 1,0-1,-1 1,1-1,0 1,-1-1,0 1,1 0,-1-1,0 1,1 0,-1-1,0 1,0 0,0 0,0 0,0 0,-1 0,1 0,0 0,0 0,-1 0,1 0,0 1,-1-1,1 1,-1-1,0 1,-7-3,0 1,0 0,0 1,0 0,0 0,-1 1,1 1,0-1,-1 1,1 1,0 0,0 0,0 1,1 0,-1 0,0 1,-4 3,9-5,-1 0,1 0,0 0,0 1,0 0,0 0,0 0,1 0,-1 1,1 0,0-1,0 1,0 0,1 0,-1 1,1-1,0 0,0 1,1-1,-1 1,1 0,0 0,0-1,0 1,1 0,0 0,0 0,0 0,1 0,-1-1,1 1,0 0,2 4,3-1,0-1,1 1,0-1,0-1,1 1,0-1,0-1,0 0,1 0,0 0,0-1,0 0,0-1,1 0,-1 0,1-1,0 0,0-1,-1 0,1-1,9 0,9 1,-3-1</inkml:trace>
  <inkml:trace contextRef="#ctx0" brushRef="#br0" timeOffset="27292.503">15663 1036,'36'-20,"-2"-2,0 0,-1-3,-2 0,0-2,-2-2,-1 0,10-15,-35 39,1 0,0 1,0-1,0 1,1 0,0 0,-1 1,1-1,1 1,-1 0,0 0,1 1,-1 0,1 0,4-1,-8 5,0 0,0 0,0 0,0 0,0 0,-1 0,1 1,-1-1,1 0,-1 1,0-1,0 1,0 0,0-1,-1 1,1 0,-1 0,0-1,1 1,-1 0,-1 0,1-1,0 1,-1 1,1 1,1 12,-2-13,0 0,0 1,0-1,1 1,-1-1,1 0,0 1,0-1,1 1,0-1,-1 1,1-1,1 0,-1 0,1 0,-1 1,1-1,0-1,1 1,-1 0,1 0,-1-1,1 0,0 1,1-1,-1 0,0-1,1 1,0 0,-1-1,1 0,0 0,0 0,0-1,1 1,-1-1,0 0,2 0,4-3,0 0,0-1,0 0,0-1,0 0,-1 0,0-1,0-1,0 1,-1-1,1-1,-1 0,-1 0,1 0,-1-1,-1 0,1 0,0-3,18-17,34-37,-43 50</inkml:trace>
  <inkml:trace contextRef="#ctx0" brushRef="#br0" timeOffset="27541.136">16820 133,'-19'43,"-11"39,-1 9,6 0,6-12,7-14,5-13,4-6,3-6,5-5,3-4,4-7,0-7</inkml:trace>
  <inkml:trace contextRef="#ctx0" brushRef="#br0" timeOffset="27707.669">16426 557,'43'-5,"38"-2,11 1,-2 1,-10 1,-10 2,-12 1,-16 1</inkml:trace>
  <inkml:trace contextRef="#ctx0" brushRef="#br0" timeOffset="25028.783">13406 584,'-1'0,"1"0,-1 0,1 0,-1 0,0 0,1-1,-1 1,1 0,-1 0,0-1,1 1,-1 0,1-1,-1 1,1-1,-1 1,1-1,-1 1,1-1,0 1,-1-1,1 1,0-1,-1 1,1-1,0 0,0 1,0-1,-1 1,1-1,0 0,0 1,0-1,0 0,0 1,0-1,0 0,0 1,1-1,-1 1,0-1,0 0,0 1,1-1,-1 1,0-1,1 0,-1 1,0-1,1 1,-1-1,1 1,-1 0,1-1,-1 1,1-1,-1 1,1 0,-176 42,49 1,125-43,1 0,-1 0,0 0,1 0,-1 0,1 0,-1 0,1 1,-1-1,1 0,-1 0,1 1,0-1,-1 0,1 1,-1-1,1 0,0 1,-1-1,1 1,0-1,-1 0,1 1,0-1,-1 1,1-1,0 1,0-1,0 1,0-1,0 1,-1 0,1-1,0 1,0-1,0 1,0-1,0 1,1-1,-1 1,0-1,0 1,0-1,0 1,1-1,-1 1,0-1,0 1,1-1,-1 1,0-1,1 1,-1-1,1 0,-1 1,0-1,1 0,-1 1,1-1,-1 0,1 0,-1 1,1-1,-1 0,1 0,0 0,41 14,-38-13,170 18,-173-20,1 1,-1-1,0 1,1-1,-1 1,1 0,-1 0,1 0,-1 0,0 0,1 0,-1 0,1 0,-1 0,1 1,-1-1,0 1,1-1,-1 1,0 0,1-1,-1 1,0 0,0 0,0 0,0 0,0 0,0 0,0 0,0 0,0 0,0 0,0 1,-1-1,1 0,-1 0,1 1,-1-1,1 1,-1-1,0 0,1 1,-1-1,0 1,0-1,0 1,0-1,0 0,-1 1,1-1,0 1,-1-1,1 0,-1 1,1-1,-1 0,0 1,0-1,1 0,-1 0,0 0,0 0,0 0,0 0,0 0,-1 1,-225 142,225-143,0-1,-1 1,1 0,0 0,0 0,0 0,0 0,0 0,0 0,0 1,0-1,0 1,1-1,-1 1,1 0,-1-1,1 1,-1 0,1 0,0 0,0 0,0 1,0-1,0 0,1 0,-1 0,1 1,-1-1,1 0,0 1,0-1,0 0,0 1,0-1,1 0,-1 1,1-1,-1 0,1 0,0 1,0-1,0 0,0 0,0 0,0 0,1 0,-1-1,1 1,-1 0,1 0,0-1,0 1,18 7,0-2,0 0,0-1,1-1,0 0,0-2,0-1,0 0,1-2,-1 0,0-2,8-1,30 1,-9-3,-32-1</inkml:trace>
  <inkml:trace contextRef="#ctx0" brushRef="#br0" timeOffset="25244.75">13377 302,'-14'43,"-5"43,1 17,3 0,5-3,3-9,8-10,4-9,6-13,1-6,-1-2,1-6,0 0,-3-4,2-8,0-5,-3-8</inkml:trace>
  <inkml:trace contextRef="#ctx0" brushRef="#br0" timeOffset="22507.101">8382 1092,'29'-5,"-1"-2,0-1,0-1,-1-2,0 0,-1-2,0-1,-1-1,-1-1,0-1,-1-1,-1-1,-1-1,-1-1,4-6,3-6,-1-2,-2-1,-1-1,-2-1,-2-1,-1-1,-2 0,-2-1,1-9,-14 48,0 0,0 0,0 0,-1 0,1 0,0 0,-1 0,1-1,-1 1,0 0,1 0,-1 0,0-1,-1 1,1 0,0 0,-1 0,1 0,-1-1,1 1,-1 0,0 0,0 0,0 0,0 0,0 1,-1-1,1 0,-1 0,1 1,-1-1,1 1,-1-1,0 1,0 0,0 0,1 0,-1 0,0 0,0 0,-1 0,1 1,0-1,0 1,0-1,0 1,-1 0,1 0,0 0,0 0,0 0,-1 1,1-1,-7 5,0 1,1 0,0 0,0 1,0 0,1 0,0 1,1-1,-1 2,2-1,-1 1,1 0,0 0,1 0,0 1,1-1,0 1,-2 8,5-12,0 0,0-1,0 1,1 0,-1 0,1-1,1 1,-1-1,1 1,0-1,0 1,1-1,0 0,-1 0,2 0,-1 0,1-1,-1 1,1-1,0 0,1 0,-1-1,1 1,0-1,-1 0,2 0,-1 0,0-1,0 0,1 0,-1 0,1-1,0 0,-1 0,1 0,0 0,0-1,222 26,-226-26,0 0,0 1,0-1,0 1,0-1,1 1,-1 0,0 0,0 0,-1 0,1 0,0 0,0 0,0 1,-1-1,1 1,-1-1,1 1,-1 0,0-1,1 1,-1 0,0 0,0 0,0 0,-1 0,1 0,0 0,-1 0,1 0,-1 0,0 1,0-1,0 0,0 0,0 0,0 1,0-1,-1 0,1 0,-1 0,0 0,0 0,1 0,-1 0,0 0,-1 0,1 0,-1 0,-72 142,73-142,0 0,1 1,-1-1,0 1,1-1,0 0,-1 1,1-1,0 1,0-1,1 1,-1-1,0 1,1-1,0 1,-1-1,1 0,0 1,0-1,0 0,1 0,-1 0,0 0,1 0,0 0,-1 0,1 0,0 0,0-1,0 1,0-1,0 0,0 1,0-1,3 1,15 6</inkml:trace>
  <inkml:trace contextRef="#ctx0" brushRef="#br0" timeOffset="22891.337">9793 584,'-9'4,"-16"3,-1 1,1 1,1 2,0 0,0 2,1 1,1 0,0 2,1 0,1 2,1 0,-16 19,33-34,-1 0,2 0,-1 0,0 0,1 0,-1 0,1 0,0 1,0-1,0 0,1 1,-1-1,1 1,0-1,0 1,0-1,0 0,1 1,-1-1,1 1,0-1,0 0,0 1,0-1,1 0,-1 0,1 0,0 0,0 0,0 0,0 0,0-1,1 1,-1-1,1 0,0 0,0 0,0 0,0 0,0 0,0-1,3 1,6 2,1-1,-1 0,1-1,0-1,0 0,0-1,0 0,0-1,0 0,0-1,0-1,0 0,-1-1,0 0,1 0,-1-2,-1 1,1-2,7-5,-9 7,150-102,-159 106,0 0,0 0,0 0,0 1,0-1,0 0,0 1,0-1,0 0,0 1,0-1,0 1,1 0,-1-1,0 1,0 0,1 0,-1 0,0 0,0 0,1 0,-1 0,0 0,0 1,1-1,-1 0,0 1,0-1,0 1,0-1,0 1,1-1,-1 1,0 0,0 0,0 0,-1-1,1 1,0 0,0 0,0 0,-1 0,1 0,0 1,-1-1,1 0,-1 0,0 0,1 0,-1 1,0-1,0 0,1 0,-1 1,0-1,0 0,0 0,-1 2,-14 133,15-134,1 1,0-1,0 0,0 0,0 0,1 0,-1 0,0 0,1-1,-1 1,1 0,0-1,0 1,-1-1,1 1,0-1,0 0,0 0,1 0,-1 0,0 0,0-1,0 1,1 0,1-1,17 4</inkml:trace>
  <inkml:trace contextRef="#ctx0" brushRef="#br0" timeOffset="23340.839">10471 584,'-37'40,"3"1,1 2,2 1,-9 20,37-61,0 1,0-1,0 1,1-1,-1 1,1 0,0 0,1 0,-1 1,0-1,1 0,0 1,0-1,1 0,-1 1,1-1,0 1,0-1,0 1,1-1,-1 1,1-1,0 0,1 1,-1-1,1 0,0 0,0 0,0 0,0 0,1 0,-1-1,1 1,0-1,0 0,0 1,1-1,-1-1,1 1,3 1,7-2,1 0,-1-1,1-1,-1-1,1 0,-1 0,1-2,-1 0,0 0,0-1,0-1,-1 0,1-1,-1-1,-1 0,1-1,7-6,6 0,-2-2,0 0,-1-1,0-1,-2-2,0 0,-1-1,-1-1,-1-1,-1 0,2-8,5-13,-2-1,-2-1,-2 0,-2-2,-2 0,-2-1,-3 0,2-30,-9 71,-1 0,-1 0,1 0,-1 0,-1 0,1 0,-1 0,-1 0,0 0,0 0,0 1,-1-1,0 0,0 1,-1 0,0 0,0 0,-1 0,0 1,0 0,-1 0,1 0,-1 1,-1 0,1 0,-1 0,1 1,-1 0,-1 0,1 0,0 1,-1 1,0-1,0 1,-5-1,-2 4,-1 1,1 1,1 0,-1 0,0 2,1 0,0 0,0 2,1 0,-1 0,1 1,1 1,0 0,0 0,1 1,0 1,0 0,1 1,1-1,0 2,1-1,0 2,1-1,0 1,1 0,1 1,-5 10,1 1,1 0,2 0,1 1,1-1,1 1,1 0,1 0,2 0,0 0,2 0,1 0,2-1,0 1,2-1,0-1,2 1,1-2,1 1,1-2,2 2,-7-13,1-1,0 0,1 0,1 0,-1-2,2 1,-1-1,1-1,1 0,-1-1,1 0,1-1,-1 0,1-1,0-1,0 0,1-1,-1 0,1-1,-1-1,1 0,0-1,-1-1,1 0,0-1,10-5</inkml:trace>
  <inkml:trace contextRef="#ctx0" brushRef="#br0" timeOffset="23595.557">11176 754,'9'24,"9"3,1-3</inkml:trace>
  <inkml:trace contextRef="#ctx0" brushRef="#br0" timeOffset="23741.186">11345 217</inkml:trace>
  <inkml:trace contextRef="#ctx0" brushRef="#br0" timeOffset="23922.753">11458 697,'10'34,"7"11,7-3,3-8,2-14,1-11,0-12,-5-10,-1-3,-6-3,-1-4,-3-2,1-2,-2-1,1 4,-1 1,-4 1,-2 3</inkml:trace>
  <inkml:trace contextRef="#ctx0" brushRef="#br0" timeOffset="30465.216">17724 190,'-7'16,"1"2,1-1,1 0,0 1,1 0,1 0,0 15,-6 42,-8 90,15-127,-2 0,-1-1,-2 0,-2 0,-1 0,-10 22,-53 127,68-167,12-25,12-29,-13 15,2 0,1 0,0 1,1 1,1 0,1 0,1 1,0 1,1 0,0 1,2 1,0 0,0 1,1 1,0 1,1 1,14-6,-31 15,-1-1,1 1,0 0,-1 0,1 0,0 0,0 0,0 0,0 1,0-1,0 0,0 1,0 0,0-1,0 1,0 0,0 0,0 0,0 0,0 1,0-1,0 1,0-1,0 1,0-1,0 1,0 0,0 0,-1 0,1 0,0 0,-1 1,1-1,-1 0,1 1,-1-1,1 1,-1 0,0-1,0 1,0 0,0 0,0 0,0 0,-1 0,1 0,0 0,-1 0,0 0,1 0,-1 2,-3 13,-1 1,0-1,-1 0,-1 0,-1 0,0-1,-1 0,-4 4,-3 9,5-11,8-15,-1 0,1 0,0 0,0 0,0 0,1 0,-1 1,1-1,0 0,-1 1,2-1,-1 1,0 0,1-1,-1 1,1-1,0 1,0 0,1-1,-1 1,1-1,0 1,0 0,0-1,0 0,0 1,1-1,10 8</inkml:trace>
  <inkml:trace contextRef="#ctx0" brushRef="#br0" timeOffset="32263.343">20377 725,'-5'7,"0"1,0 0,1 0,0 0,1 0,0 1,0-1,1 1,0 0,0 0,1 0,0 0,1 0,0 0,1 0,-1 0,2 0,-1-1,1 1,0 0,1-1,2 4,-3-9,1 0,-1 0,1-1,0 1,0-1,0 0,0 0,0 0,0 0,1 0,-1-1,1 1,-1-1,1 0,0 0,-1-1,1 1,0-1,-1 0,1 0,0 0,0 0,-1 0,1-1,0 0,-1 0,1 0,0 0,-1-1,0 1,1-1,2 0,-1-1,1 1,-1-1,0 0,0-1,0 1,0-1,0 0,-1 0,0-1,0 1,0-1,0 0,-1 0,0 0,0-1,0 1,-1-1,1 0,-2 1,1 0,-1-1,0 1,-1-1,1 1,-1-1,0 1,-1-1,1 1,-1 0,0-1,0 1,-1 0,0-1,0 1,0 0,0 0,-1 0,0 1,0-1,0 1,0-1,-1 1,0 0,1 1,-2-1,1 0,0 1,-1 0,1 0,-1 1,0-1,0 1,0 0,0 0,-18-5</inkml:trace>
  <inkml:trace contextRef="#ctx0" brushRef="#br0" timeOffset="32697.131">20744 1064,'103'-141,"-102"139,0 1,0 0,0 0,-1 0,1 0,0-1,1 1,-1 0,0 1,0-1,0 0,1 0,-1 0,0 1,1-1,-1 1,0-1,1 1,-1-1,1 1,-1 0,1 0,-1 0,1 0,-1 0,0 0,1 0,-1 0,1 1,-1-1,1 0,-1 1,1-1,-1 1,0 0,0-1,1 1,-1 0,0 0,0 0,0 0,0 0,1 0,-2 0,1 0,0 0,0 1,0-1,0 1,5 13,-6-11,1 0,0-1,0 0,1 1,-1-1,1 0,0 1,-1-1,1 0,1 0,-1-1,0 1,1 0,-1-1,1 1,0-1,0 0,0 0,0 0,0 0,0 0,1-1,-1 0,2 1,8-1,1 0,0-1,0-1,0 0,0-1,-1 0,1-1,-1 0,0-2,0 1,0-1,0-1,-1-1,0 0,0 0,-1-1,0 0,0-1,-1 0,0-1,-1 0,0-1,7-10,-7 6,0-1,0 0,-2 0,0-1,-1 0,-1 0,2-12,-2 5</inkml:trace>
  <inkml:trace contextRef="#ctx0" brushRef="#br0" timeOffset="31263.357">19135 979,'14'19,"10"7,1-2</inkml:trace>
  <inkml:trace contextRef="#ctx0" brushRef="#br0" timeOffset="31411.113">19163 584,'0'0</inkml:trace>
  <inkml:trace contextRef="#ctx0" brushRef="#br0" timeOffset="31777.91">19389 697,'33'-7,"1"1,-1 1,1 2,0 2,0 0,6 3,-36-2,0-1,0 1,0 0,0 0,-1 0,1 1,0-1,0 1,-1 0,1 0,0 0,-1 1,1-1,-1 1,1 0,-1 0,0 0,0 0,0 0,0 1,0 0,-1-1,1 1,-1 0,1 0,-1 0,0 1,-1-1,1 0,0 1,-1 0,0-1,0 1,0 0,0-1,0 1,-1 0,0 0,0 0,0-1,0 1,0 0,-1 0,0 0,0-1,0 1,-1 2,-98 150,100-153,-1 0,0 0,1 0,-1 0,1 0,0 1,0-1,0 0,0 0,1 0,-1 0,1 0,0 0,0 0,0 0,0 0,0 0,1-1,-1 1,1 0,0-1,0 1,0-1,0 0,0 0,0 1,1-1,-1-1,1 1,-1 0,1-1,0 1,0-1,1 1,105 25,-96-26,-5 0,-1 0,1-1,-1 1,0-1,1-1,-1 0,1 0,-1 0,0-1,0 0,0 0,0-1,0 0,0 0,0-1,5-9</inkml:trace>
  <inkml:trace contextRef="#ctx0" brushRef="#br0" timeOffset="32024.654">19473 867,'43'0,"34"0,8 0,-5 0,-12 0,-17 0</inkml:trace>
  <inkml:trace contextRef="#ctx0" brushRef="#br0" timeOffset="30778.699">18429 754,'-25'20,"0"1,2 1,1 1,0 1,2 1,1 1,1 1,1 0,-5 13,20-38,1 0,0 0,-1 0,1 0,0 1,0-1,0 0,1 1,-1-1,1 0,-1 1,1-1,0 1,0-1,0 1,0-1,0 1,0-1,1 1,-1-1,1 1,0-1,0 0,0 1,0-1,0 0,0 0,0 0,1 0,-1 0,1 0,0 0,-1 0,1-1,0 1,0 0,0-1,0 0,0 1,1-1,-1 0,0 0,1-1,-1 1,1 0,9-1,-1 0,0-1,1 0,-1-1,0-1,0 1,0-2,0 1,-1-2,1 1,-1-1,0-1,-1 0,1 0,-1-1,0 0,-1-1,0 0,0 0,0-1,-1 0,-1 0,1-1,-2 1,1-2,-1 1,0-1,-4 6,0 0,-1 0,1 0,-1 0,0 0,0-1,-1 1,1 0,-1 0,0 0,0 0,-1 1,0-1,0 0,0 0,0 1,-1 0,1-1,-1 1,0 0,-1 0,1 0,-1 1,1-1,-1 1,0 0,0 0,-1 0,1 1,-1-1,1 1,-1 0,0 0,1 1,-1-1,0 1,-3 0,-14-6</inkml:trace>
  <inkml:trace contextRef="#ctx0" brushRef="#br0" timeOffset="31064.195">18683 1092,'5'0,"1"-10,1-7,2-6,1-4,3-2,0-1,-3 0,2 0,3 0,0 1,2 5,2 2,4 5,-3 5</inkml:trace>
  <inkml:trace contextRef="#ctx0" brushRef="#br0" timeOffset="34647.047">0 1516,'269'-22,"60"-11,35 5,121 0,976-54,-443 26,-392 39,416-1,-694 20,9-13,92-25,-149 14,-160 9,0 7,88 9,132 26,-64-18,-101 4,-1-9,26-9,-19 1,-127 1,192 13,39 5,-137-15,131 24,702-25,-476 10,-198 7,141-17,-218-3,5712 2,-4519 28,1187 40,-2473-61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0,'-18'57,"-5"261,18-283,2 1,1-1,2 1,1-1,2 7,1-12,3 12,-2 1,-2-1,-2 1,-3 12,-2-32,-3-6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52.9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0 678,'40'9,"0"-3,0-1,0-1,0-3,1-1,-1-2,0-2,35-8,-48 4,0-1,-1-2,0-1,-1-1,0-1,-1-1,0-1,-2-1,0-1,-1-1,0-1,-2 0,-1-2,0 0,-2-1,0-1,3-9,-7 12,0 0,-2-1,0 0,-1-1,-2 0,0 0,-2-1,0 0,-2 0,0-2,-19-35,15 60,1 0,-1 0,1 0,-1 0,0 1,0-1,1 0,-1 1,0-1,0 0,0 1,0-1,0 1,0 0,0-1,0 1,0 0,0-1,0 1,0 0,0 0,0 0,0 0,0 0,0 0,0 0,0 0,0 1,0-1,0 0,0 1,0-1,0 0,0 1,0-1,0 1,1-1,-1 1,0 0,0-1,0 1,1 0,-1 0,0 0,1-1,-1 1,1 0,-1 0,1 0,-1 0,1 0,0 0,-1 0,1 0,0 0,0 0,-11 20,2-1,1 1,0 1,1 0,2 0,0 0,-1 14,-4 15,-24 119,2-10,-7-1,-9 4,30-102,-3-1,-2-1,-3-1,-3-1,-2-2,-2-1,-3-1,-1-2,-22 19,9-35,49-35,0 0,0 0,0-1,0 1,0-1,1 1,-1 0,0-1,0 1,0-1,0 0,1 1,-1-1,0 0,1 1,-1-1,0 0,1 0,-1 0,1 1,0-1,-1 0,1 0,-1 0,1 0,0 0,0 0,0 0,-1 0,1 0,0 0,0 0,0 0,1 0,-1 0,0 1,0-1,0 0,1 0,-1 0,0 0,1 0,-1 0,1 0,-1 1,1-1,-1 0,1 0,0 1,0-2,13-23,0 0,2 0,1 2,1 0,1 1,0 0,21-15,-7 5,2 2,1 1,2 2,0 2,2 1,1 2,0 1,17-3,-50 20,0 2,0-1,0 1,1 0,-1 1,0 0,1 0,-1 1,1 0,-1 0,1 1,-1 0,0 0,0 1,1 0,-1 1,0 0,-1 0,8 4,69 23,-62-28</inkml:trace>
  <inkml:trace contextRef="#ctx0" brushRef="#br0" timeOffset="869.623">1525 650,'-23'10,"0"0,1 1,1 1,0 1,1 1,0 1,1 0,1 2,0 0,1 1,1 0,1 2,-6 10,15-20,0 1,1-1,0 1,1 0,1 0,0 0,0 1,1-1,-1 12,3-19,-1 0,1 0,1 1,-1-1,0 0,1 0,0 0,0 1,0-1,1 0,-1-1,1 1,0 0,0 0,1-1,-1 1,1-1,-1 0,1 1,0-1,0-1,0 1,1 0,-1-1,1 0,0 1,-1-2,4 2,-2 0,1-1,0 0,0 0,0-1,1 1,-1-1,0-1,0 1,1-1,-1 0,0-1,0 0,1 0,-1 0,0 0,0-1,0 0,0 0,-1-1,1 0,0 0,-1 0,0 0,0-1,0 0,0 0,-1-1,1 1,-1-1,0 0,16-23,-1 0,-1 0,-2-2,-1 0,-2-1,0 0,-2-1,-2-1,3-15,17-51,3 38,-31 82,-5-6,2 1,0 0,1 1,0-1,1 0,1 0,1 0,0 0,1 0,1 0,0-1,1 1,1-1,0 0,1-1,7 11,-10-21,-1 0,1 0,-1 0,1-1,0 0,0 1,1-2,-1 1,1 0,-1-1,1 0,0 0,0 0,0-1,0 1,0-1,0-1,0 1,0-1,0 1,1-1,-1-1,0 1,0-1,0 0,2-1,4 0,0-1,0 0,-1-1,1-1,-1 1,0-2,0 1,-1-1,0-1,0 1,6-7,3-9,-1 0,-1 0,-1-2,-1 0,-1 0,-1-2,-2 1,4-12,-8 22,4 75,-10-56,1 1,0-1,0 0,0 1,0-1,0 0,1 0,0 0,0 0,0 0,1 0,-1-1,1 1,0-1,-1 1,2-1,-1 0,0 0,1-1,-1 1,1-1,0 0,0 1,0-2,0 1,0 0,0-1,0 0,1 0,-1 0,0 0,1-1,-1 0,4 0,8-7,0 0,-1-2,1 0,-2 0,1-1,-2-1,1-1,-1 0,-1 0,0-1,-1-1,0 0,-1-1,-1 0,-1 0,0-1,0 0,4-17,-12 34,0 0,1 0,-1 0,0 0,0 0,1-1,-1 1,1 0,-1 0,0 0,1-1,0 1,-1 0,1-1,-1 1,1 0,0-1,-1 1,1-1,0 1,0-1,-1 1,1-1,0 0,0 1,0-1,0 0,0 0,-1 0,1 1,0-1,0 0,0 0,0 0,0 0,0-1,0 1,-1 0,1 0,0 0,0-1,0 1,0 0,-1-1,1 1,0-1,0 1,-1-1,1 1,0-1,-1 0,1 1,-1-1,1 0,0 1,-1-1,0 0,1 0,-1 0,1 1,-1-1,0 0,0 0,1 0,-1 0,0 0,0 0,0 1,0-1,0-1,2 8,0-1,0 0,1 0,0 0,0-1,0 1,0-1,1 1,-1-1,1 0,1 0,-1-1,0 1,1-1,-1 0,1 0,0-1,0 1,0-1,1 0,-1-1,0 1,1-1,-1 0,1 0,-1-1,1 1,0-1,-1-1,1 1,-1-1,1 0,-1 0,1 0,1-2,2-4,-1 0,0 0,-1-1,0 1,0-2,0 1,-1-1,-1 0,1-1,-1 1,-1-1,0 0,0 0,-1 0,-1-1,1 1,-2-1,1 0,-2 1,1-1,-1 0,-1-2,-2-96,-4 91</inkml:trace>
  <inkml:trace contextRef="#ctx0" brushRef="#br0" timeOffset="1281.763">3217 1,'0'1,"-13"17,1 0,0 1,2 0,0 1,1 0,2 1,-1 3,7-19,1 0,0 0,0 0,0 0,1 0,0 0,0 0,0 0,1-1,-1 1,1 0,0-1,1 1,-1-1,1 0,0 1,0-1,0 0,0-1,1 1,-1-1,1 1,0-1,0 0,1 0,36 40,-38-39,1-1,-1 0,0 1,-1 0,1 0,-1 0,1 0,-1 0,-1 0,1 1,0-1,-1 0,0 1,0 0,-1-1,1 1,-1-1,0 1,0 0,0-1,-1 1,1 0,-1-1,0 1,-1-1,1 0,-1 1,0-1,0 0,0 0,-1 0,1 0,-1 0,-1 1,-1-1,-1 1,1-1,-1 0,0 0,0-1,0 0,0 0,0 0,-1-1,0 1,1-2,-1 1,0-1,0 0,0 0,0-1,0 0,0 0,0-1,1 0,-1 0,0-1,-6-1,-11-4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1 240,'606'-147,"-284"57,-303 88,-21 11,-27 19,23-23,-15 15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1 330,'38'-5,"42"-11,16-7,2-6,-1 3,-8 1,-9 0,-9 0,-7-2,-9 5,-5 1,-6 4,0 0,-4 3,-3-1,-4 2,-7 4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0 524,'38'-18,"0"-1,-2-1,0-2,-2-2,0-1,-2-2,-1 0,-1-3,-1 0,-2-2,-1-1,-1-1,12-26,-34 56,0 0,0-1,-1 1,1-1,-1 1,-1-1,1 0,-1 0,1 0,-1 0,-1 0,1 0,-1 0,0 0,0 0,0 0,-1-1,0 1,0 0,0 0,0 1,-1-1,-2-4,1 8,-1 0,1 1,-1-1,0 1,1 0,-1 0,1 1,-1-1,1 1,-1-1,1 1,-1 0,1 0,-1 1,1-1,0 1,0 0,0 0,0 0,0 0,0 0,1 1,-1-1,1 1,-1 0,1-1,-1 3,-20 24,1 2,2 0,1 1,2 2,1-1,2 2,1 0,1 0,2 1,-5 38,3-2,4 1,2 1,3-1,4 10,-2 52,-1-79,-2-1,-3 0,-3 0,-4 10,11-54,0 0,-1 0,0 0,-1-1,0 0,0 0,-2 0,1-1,-1 0,0 0,-1 0,-5 4,-7 2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197 646,'-9'0,"-1"-1,1 0,0 0,-1-1,1 0,0 0,0-1,0-1,0 0,1 0,-1 0,1-1,0 0,0-1,1 0,0 0,0 0,0-1,1 0,0 0,0-1,0 0,-2-5,7 7,0 0,0 0,1 0,0 0,0 0,0 0,1 0,-1 0,1 0,1 0,-1 1,1-1,0 0,1 1,-1-1,1 1,0 0,0 0,1 0,-1 0,1 1,0-1,2 0,111-90,-107 88,64-43,3 2,1 4,2 3,83-29,-127 56,-25 9,1 0,-1 0,1 1,1 1,-1 0,0 1,1 0,-1 1,1 0,5 1,-2 15,-16-3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43,'-1'46,"-1"-30,0 1,1-1,1 1,1-1,0 1,1-1,0 0,2 0,0 0,1 0,0 0,1-1,1 0,0 0,1-1,1 0,2 3,-6-13,-1 0,1-1,-1 1,1-1,0 0,1 0,-1 0,0-1,1 0,0 0,-1 0,1-1,0 0,0 0,0 0,0-1,0 0,-1 0,1 0,0-1,0 0,0 0,0 0,4-2,6-3,-1-1,1 0,-2-1,1 0,-1-1,0-1,-1-1,3-2,169-154,-72 71,-111 96,1 0,-1 1,1-1,-1 0,1 1,-1-1,1 1,-1 0,1-1,-1 1,0 1,0-1,1 0,-1 0,0 1,0-1,0 1,0 0,0 0,-1 0,1 0,-1 0,1 0,-1 0,1 0,-1 0,0 1,0-1,0 0,-1 1,1-1,0 1,-1-1,0 1,0-1,1 1,-1-1,-1 1,1 2,8 20,-5-19,1 0,0 0,0-1,0 1,1-1,0 0,0 0,0 0,0-1,1 0,0 0,0 0,0-1,0 0,0 0,1 0,-1-1,1 0,0-1,0 1,0-1,-1 0,1-1,0 0,0 0,0 0,0-1,0 0,0 0,0-1,-1 0,1 0,0-1,-1 1,0-1,0-1,0 1,0-1,0 0,-1-1,1 0,23-20,-1-1,-2-2,-1-1,14-20,-16 20,-11 14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61 341,'3'-1,"52"-22,0-2,-2-3,0-1,22-20,-5-28,-68 74,-1 1,0 0,0-1,1 1,-2 0,1-1,0 1,0-1,-1 0,1 1,-1-1,0 1,0-1,0 0,0 1,0-1,-1 1,1-1,-1 0,0 1,0-1,1 1,-2 0,1-1,0 1,0 0,-1-1,1 1,-1 0,0 0,0 0,1 1,-1-1,0 0,-1 1,1-1,-1 0,-3-1,0 0,-1 0,1 1,-1 0,0 0,1 0,-1 1,0 0,0 0,0 1,0-1,0 2,0-1,0 1,0 0,0 0,0 1,0 0,-5 3,-118 66,120-64,0 1,0 0,0 0,1 1,0 1,1-1,0 1,0 1,1 0,1 0,0 0,0 0,1 1,1 0,0 0,0 0,1 1,1 0,0-1,1 1,0 0,1 9,1-17,0-1,0 1,1 0,-1 0,1-1,0 1,1-1,-1 0,1 0,-1 1,1-2,1 1,-1 0,0-1,1 1,0-1,0 0,0 0,0-1,0 1,1-1,-1 0,1 0,3 1,119 20,110-42,-205 13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3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0,'-52'7,"0"3,1 2,0 2,1 2,1 2,1 2,-1 4,48-24,-1 0,1 0,-1 0,1 0,0 1,-1-1,1 0,-1 1,1 0,0-1,0 1,-1 0,1-1,0 1,0 0,0 0,0 0,0 0,0 0,0 0,0 1,0-1,0 0,1 0,-1 1,0-1,1 0,-1 1,1-1,0 1,-1-1,1 0,0 1,0-1,0 1,0-1,0 1,0-1,0 1,1-1,-1 0,0 1,1-1,-1 0,1 1,0-1,-1 0,1 1,0-1,0 0,0 0,0 0,0 1,11 6,0-1,1-1,0 0,0 0,0-2,0 1,1-2,-1 0,1 0,10 0,49 12,-70-15,0 1,0 0,0 0,0 0,0 1,0-1,0 1,-1 0,1-1,-1 1,1 0,-1 1,0-1,1 0,-1 1,0-1,-1 1,1-1,0 1,-1 0,0 0,1 0,-1 0,0 0,-1 0,1 0,0 0,-1 0,0 1,0-1,0 0,0 0,0 0,0 1,-1-1,0 1,-1 4,0 0,0-1,-1 0,0 1,0-1,-1 0,0 0,0-1,-1 1,1-1,-1 0,-1 0,1-1,-5 4,-7 4,0-1,-1-1,0 0,-1-2,0 0,-1-1,0 0,0-2,-4 0,-2-1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0 845,'44'4,"0"-1,0-3,0-1,0-2,40-9,-69 9,-1 0,1-2,-1 0,0-1,-1 0,1-1,-1 0,0-1,-1-1,-7 6,0 0,0-1,-1 0,1 0,-1 0,0-1,0 1,-1-1,1 0,-1 0,0 0,0 0,-1-1,0 1,0-1,0 0,0 1,-1-1,0 0,0 0,-1 0,0 0,0-4,0 8,0-1,0 0,-1 1,0-1,1 0,-1 1,0-1,0 1,0-1,0 1,-1 0,1 0,-1-1,0 1,1 0,-1 0,0 0,0 1,0-1,0 0,0 1,-1-1,1 1,0 0,-1 0,1 0,-1 0,1 0,-1 0,0 1,1-1,-1 1,1 0,-1 0,0 0,-1 0,-4 1,-1 0,1 0,-1 1,1 0,0 0,0 1,0 0,0 1,1 0,-1 0,-1 1,-4 4,0 1,1 0,0 1,1 0,0 0,1 2,0-1,1 1,0 0,-2 7,8-15,0 1,0 0,1 0,0-1,0 2,0-1,1 0,0 0,0 0,1 0,-1 1,1-1,1 0,-1 1,1-1,0 0,1 0,-1 0,1 0,0 0,1 0,0 0,-1-1,2 1,-1-1,1 0,2 2,5 3,2-1,-1-1,1 0,1-1,-1 0,1-1,0 0,1-1,-1-1,1-1,0 0,0 0,0-2,13 1,10-1,1-2,0-1,0-2,-1-2,1-2,-2-1,1-1,-1-3,-1-1,0-1,-1-2,-1-2,-1-1,0-1,-2-2,0-1,-2-2,-1 0,-1-2,23-31,-20 26,-1-1,-2-2,-1 0,-3-2,0-1,-3 0,-1-2,-2 0,-2-1,-1-1,-3 0,5-38,-30-7,13 86,0 0,0 0,0 1,0-1,0 0,0 1,-1-1,1 1,0-1,-1 1,1 0,-1-1,0 1,1 0,-1 0,0 0,0 0,0 1,0-1,0 0,1 1,-1-1,0 1,0 0,0 0,0 0,0 0,-1 0,1 0,0 0,0 1,1-1,-1 1,0-1,0 1,0 0,0 0,0-1,1 1,-1 1,0-1,0 1,-10 8,1 0,0 2,1-1,0 1,0 0,2 1,-1 0,2 1,0 0,1 0,0 0,1 1,0 0,1 0,1 0,-1 11,-3 16,2 0,1 1,3-1,1 1,2 0,2-1,2 1,2-1,1-1,3 0,1 0,12 25,16 31,-42-96,1-1,-1 1,1-1,-1 1,0-1,1 1,-1-1,1 0,-1 1,0-1,1 0,-1 0,0 1,1-1,-1 0,0 0,1 0,-1 0,0 0,1 0,-1 0,0 0,0 0,1 0,-1-1,0 1,1 0,-1 0,0 0,1-1,-1 1,1 0,-1-1,0 1,1-1,-1 1,1-1,-1 1,1-1,-1 1,1-1,0 1,-1-1,-12-10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60,'44'-10,"37"-3,16 1,-5 2,-8 3,-9 3,-7 2,-6 1,-4 1,-7 5,-12 2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1 102,'19'25,"0"0,-2 1,0 1,-2 1,-1 0,-2 1,-1 0,0 1,-3 0,0 1,-2 2,26 80,-32-111,0-1,0 1,0 0,0-1,1 1,-1 0,0-1,1 1,-1-1,1 1,-1 0,1-1,0 0,0 1,0-1,0 1,0-1,0 0,0 0,0 1,0-1,1 0,-1 0,0 0,1-1,-1 1,1 0,-1 0,1-1,-1 1,1-1,0 1,-1-1,1 0,0 0,-1 1,1-1,0 0,-1-1,1 1,0 0,-1 0,1-1,-1 1,1-1,-1 1,1-1,-1 0,1 1,-1-1,1 0,-1 0,0 0,1 0,-1 0,0-1,0 1,0 0,0-1,90-153,-69 109,26-59,-31 64,2 2,1 0,2 1,1 1,5-3,-6 17,-2 6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88,'44'-10,"27"-3,13 1,-4-2,-6 0,-10 4,-7 3,-9 3,-6 1,-7 3,-4 0,-7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32,'44'5,"42"-4,12-6,-2-3,-16-4,-23-1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9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1,'-11'2,"1"0,0 1,0 0,1 1,-1 0,1 0,0 1,0 1,0-1,0 1,1 1,0-1,1 2,-1-1,-3 6,0-1,0 0,1 1,0 1,1-1,0 1,1 1,1 0,0 0,1 0,1 1,0 0,2 0,-1 0,2 1,0-1,1 1,1-1,0 1,1-1,1 1,1-1,0 0,1 1,-2-12,0 0,1 0,0 0,-1 0,1-1,1 1,-1-1,1 0,0 0,0 0,0-1,0 1,0-1,1 0,0 0,0 0,-1-1,2 0,-1 0,0 0,0-1,6 2,123 5,-117-9,7 0,0-1,-1-1,1-2,-1 0,0-1,0-1,-1-2,16-7,-14 3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1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266 703,'-12'-2,"0"1,-1 0,1 1,0 0,0 1,0 0,0 1,0 1,0 0,0 0,1 1,0 0,-1 1,2 1,-1 0,0 0,1 1,-4 3,9-3,0 1,1-1,-1 0,1 1,1 0,0 0,0 0,0 1,1-1,0 0,1 1,0 0,0-1,1 1,0 0,0-1,1 1,0-1,1 1,0-1,0 1,1-1,0 0,0 0,1 0,0 0,0-1,1 0,0 0,1 0,4 5,-6-9,0 0,1-1,-1 1,1-1,-1 1,1-1,0-1,0 1,0-1,0 0,0 0,1 0,-1-1,0 0,0 0,0 0,1 0,-1-1,0 0,0 0,0-1,0 1,0-1,0 0,-1 0,5-3,112-85,-110 80,27-22,1 2,2 1,0 2,14-5,-53 31,0 0,0 0,0 0,0 0,0 0,0 0,0 1,0-1,0 1,0 0,1-1,-1 1,0 0,0 0,0 0,1 1,-1-1,0 0,0 1,0 0,0-1,0 1,0 0,0 0,0 0,0 0,0 0,0 1,-1-1,1 1,0-1,-1 1,1-1,-1 1,0 0,1 0,-1 0,0-1,0 1,0 0,-1 1,1-1,0 0,-1 0,1 0,4 18,0 0,-1 0,-1 0,-1 0,0 0,-2 1,0-1,-2 4,1 12,-32 211,30-232,0-1,-1 1,0-1,-2 0,1 0,-2-1,1 1,-2-1,0-1,0 0,-2 0,1 0,-1-1,-1-1,0 0,0 0,-1-1,0-1,-1 0,0 0,-11 4,22-11,0 1,0-1,0 0,0 0,0 0,0-1,0 1,0 0,-1-1,1 0,0 1,-1-1,1 0,0 0,0 0,-1 0,1-1,0 1,0-1,-1 1,1-1,0 0,0 0,0 0,0 0,0 0,0 0,0 0,0-1,1 1,-1-1,0 0,1 1,-1-1,1 0,0 0,-1 0,1 0,0 0,0 0,0 0,1 0,-1 0,0 0,1-1,0 1,-1 0,1 0,0-1,0 1,4-14,1 0,1 0,0 0,1 1,1 0,0 0,1 1,1 0,0 1,0 0,2 1,3-4,94-93,5 4,117-82,-52 44,-98 60,-78 79,0 0,-1 0,1 1,-1-2,0 1,0 0,0 0,-1-1,0 1,1 0,-2-1,1 0,0 1,-1-1,0 1,0-1,0 0,-1 1,1-1,-1 1,0-1,-1 1,0-3,0 4,1 0,-1 1,0-1,-1 0,1 1,0-1,-1 1,1-1,-1 1,0 0,0 0,0 1,0-1,0 0,0 1,0 0,0 0,-1 0,1 0,0 0,-1 1,1-1,-1 1,1 0,-1 0,1 1,0-1,-1 0,-2 2,-95 36,90-32,0 1,0 0,1 0,0 2,0-1,1 1,0 0,0 1,1 0,1 0,0 1,0 0,1 0,0 1,1 0,0 0,1 0,1 0,0 1,0-1,1 1,0 11,6-14,-1-1,2 1,-1-1,1 0,1-1,-1 1,2-1,-1 0,1 0,0-1,0 0,1 0,0-1,1 0,-1-1,1 1,0-2,0 1,1-1,-1 0,1-1,0-1,0 1,0-1,6 0,12 0,0-1,0-1,0-1,-1-2,1 0,-1-2,1-1,-1-2,-1 0,0-2,0 0,-1-2,0-1,7-6,4-4,-1-2,0-2,-2-1,-1-1,-2-2,-1-1,-1-2,-2 0,-1-2,5-13,-6 13,-2 0,-1-2,-2 0,-2-1,-2-1,-1 0,-2-1,-2-1,-2 0,1-17,-16-3,7 60,-1 1,1 0,-1 0,0 0,0-1,1 1,-1 0,0 0,0 0,0 0,0 0,0 0,0 1,0-1,-1 0,1 1,0-1,0 0,0 1,-1-1,1 1,0 0,-1-1,1 1,0 0,-1 0,1 0,-1 0,1 0,0 0,-1 0,1 1,0-1,-1 0,1 1,0-1,0 1,-1-1,1 1,0 0,0-1,0 1,-1 0,-7 7,0-1,0 2,1-1,0 1,1 0,0 1,0 0,1 0,0 0,1 1,0 0,1 0,0 0,0 1,0 6,-13 59,4 1,2 0,5 1,2 0,5 0,4 21,-2 58,-3-149,0-6,1 0,-1 0,0 0,0 0,0 0,0-1,-1 1,1 0,-1 0,0 0,0 0,0 0,0-1,0 1,0 0,-1-1,1 1,-1-1,0 1,0-1,-10 4</inkml:trace>
  <inkml:trace contextRef="#ctx0" brushRef="#br0" timeOffset="245.436">1451 421,'48'-9,"49"-4,23 1,0 2,-5-2,-8 1,-9 2,-10 4,-11 1,-9 2,-16 2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0 101,'4'17,"1"-1,0 1,1-1,1 0,1 0,0-1,0 0,2-1,0 0,1 0,0-1,1 0,0-1,1 0,0-1,11 6,-16-15,0-1,0 0,0-1,0 0,1 0,-1 0,0-1,0 0,0-1,0 0,0 0,-1-1,1 0,-1 0,1-1,-1 1,0-2,0 1,-1-1,1 0,-1 0,0-1,-1 0,1 0,-1 0,0-1,-1 0,4-6,-4 8,-3 4,-1 0,1 0,0 0,-1 0,1 0,0 0,0 1,0-1,0 0,-1 0,1 1,0-1,1 0,-1 1,0-1,0 1,0-1,0 1,0 0,0 0,0-1,1 1,-1 0,0 0,0 0,0 0,1 0,-1 0,0 1,0-1,0 0,0 1,1-1,-1 0,0 1,0-1,0 1,0 0,0-1,0 1,0 0,0 0,-1-1,1 1,0 0,0 0,-1 0,1 0,0 0,-1 0,1 0,-1 0,0 1,1-1,-1 0,0 0,1 0,-1 0,0 1,0-1,0 1,2 4,0 1,1 0,0-1,0 0,0 1,1-1,0-1,0 1,1-1,-1 1,1-1,1 0,-1-1,0 1,1-1,0 0,0-1,0 0,1 0,-1 0,1 0,-1-1,1 0,0-1,0 1,0-1,0-1,0 1,6-1,3-6,-1 0,0-1,-1-1,1 0,-1-1,-1 0,0-1,0-1,-1 0,0 0,-1-2,0 1,-1-1,-1-1,0 0,3-7,-5 11,47-106,-49 110</inkml:trace>
  <inkml:trace contextRef="#ctx0" brushRef="#br0" timeOffset="332.478">1101 327,'54'-19,"-1"-2,0-2,-2-2,-1-3,32-24,-14-23,-66 73,-1 0,0 1,1-1,-1 0,0 0,0 0,0 0,-1 0,1 0,0 0,-1 0,1 0,-1 0,0 0,1 0,-1-1,0 1,0 0,-1 0,1 0,0 0,-1 0,1-1,-1 1,0 0,0 0,0 0,0 1,0-1,0 0,0 0,0 0,-1 1,1-1,-1 1,1-1,-1 1,0 0,0-1,1 1,-1 0,0 0,0 0,0 0,-8 0,0 0,-1 0,1 1,0 1,0-1,0 2,0-1,0 1,1 1,-1 0,1 0,-1 1,1 0,0 1,0 0,1 0,-1 1,1 0,0 0,1 1,0 0,0 0,0 1,-1 3,-2-2,2 1,-1 0,2 1,-1 0,1 0,1 1,0-1,1 1,0 1,0-1,2 1,-1-1,1 6,2-12,0 1,0 0,1 0,0 0,0 0,0 0,1 0,0 0,1 0,0 0,0-1,0 1,1-1,0 1,0-1,0 0,1 0,0 0,0-1,0 0,1 1,0-1,0-1,0 1,5 3,14 4,0 0,1-2,0 0,1-2,0-1,0-1,0-1,1-1,0-1,0-2,-1 0,1-2,10-2,-2 2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7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1,'-25'176,"11"23,-21 64,7-79,17-84,11-89</inkml:trace>
  <inkml:trace contextRef="#ctx0" brushRef="#br0" timeOffset="604.075">1 565,'105'-11,"-44"7,0-2,0-4,-1-2,0-2,48-20,-86 22,0 0,-1-2,0 0,-1-1,-1-1,0-1,-1 0,-1-2,-1 0,-1-1,0 0,-2-1,0-1,-1 0,-2-1,0 0,0-4,19-30,-30 83,-62 202,39-126,-23 168,46-265,0 0,0 0,1 0,0 0,0 0,0 0,0 0,1 0,0 0,0 0,0-1,1 1,-1 0,1-1,0 1,0-1,1 1,0-1,-1 0,1 0,1 0,-1-1,0 1,1-1,0 1,0-1,0-1,0 1,0 0,1-1,-1 0,1 0,0 0,-1-1,4 1,7-2,0-1,1-1,-1-1,0 0,0 0,-1-2,1 0,-1 0,0-2,0 0,-1 0,0-1,4-4,23-10,-15 7,-20 11,-1 1,1-1,1 1,-1 0,0 0,1 1,-1 0,1 0,0 0,0 0,0 1,0 0,0 1,0-1,0 1,3 0,-7 2,1-1,-1 1,1 0,-1 0,1 0,-1 1,0-1,0 1,0-1,0 1,-1-1,1 1,-1 0,0 0,1 0,-1 0,0 0,-1 0,1 0,0 0,-1 0,0 2,19 42,-5-37,1-7</inkml:trace>
  <inkml:trace contextRef="#ctx0" brushRef="#br0" timeOffset="923.688">1440 819,'34'-5,"1"-1,-1-2,-1-1,1-2,-2-1,1-2,-2-1,19-12,-47 26,-1 0,1 0,-1 0,0 0,1 0,-1 0,0 0,0-1,1 1,-1-1,0 0,-1 0,1 1,0-1,0 0,-1 0,1-1,-1 1,0 0,0 0,0-1,0 1,0-1,0 1,-1-1,1 1,-1-1,1 0,-1 1,0-1,0 1,0-1,-1 1,1-1,-1 0,1 1,-1-1,0 1,0-1,0 1,0 0,0 0,-1-1,1 1,0 0,-1 0,0 0,0 0,0 0,-6-2,1 1,-1 0,0 0,0 1,0 0,0 0,0 1,-1 0,1 1,0-1,-1 2,1-1,0 1,0 0,0 1,0 0,0 0,0 1,0 0,1 1,-1-1,1 1,0 1,0-1,0 1,1 0,0 1,-4 4,5-7,1 0,0 1,-1 0,2 0,-1 0,0 0,1 1,0-1,0 1,0 0,0 0,1 0,0 0,0 1,1-1,-1 0,1 1,0-1,0 1,1 0,0-1,0 1,0-1,1 1,-1 0,2-1,-1 1,0-1,1 0,0 0,0 1,1-1,-1 0,1-1,0 1,0 0,1-1,0 0,-1 0,1 0,4 3,6-1,0-1,0-1,1 0,-1 0,1-2,0 0,0 0,0-2,0 0,0 0,0-1,1-1,16 0,-4 1</inkml:trace>
  <inkml:trace contextRef="#ctx0" brushRef="#br0" timeOffset="1285.39">1976 903,'33'-16,"-2"-1,0-1,-1-2,-1-1,6-7,24-17,-9 10,-49 36,0-1,1 0,-1 0,0 1,0-1,0 0,0 1,0-1,0 1,0-1,0 1,0 0,0 0,0-1,0 1,0 0,0 0,-1 0,1 0,0 0,-1 0,1 0,0 0,-1 0,0 0,1 0,-1 0,0 1,1-1,-1 0,0 0,0 0,0 0,0 1,0-1,0 0,0 0,0 0,-1 0,1 1,0-1,-1 0,1 0,-1 0,0 1,1 7,1-5,-1 1,1-1,1 0,-1 1,1-1,-1 0,1 0,0 0,1 0,-1 0,1 0,-1-1,1 1,0-1,0 0,1 0,-1 0,1 0,0-1,-1 1,1-1,0 0,0 0,1 0,-1-1,0 1,0-1,1 0,-1-1,1 1,-1-1,1 1,-1-1,1-1,-1 1,1-1,-1 1,1-1,-1 0,0-1,0 1,1-1,-1 0,0 0,2-2,15-5,0-1,-1-1,0-1,-1-1,0 0,-1-2,0 0,-2-1,0 0,0-2,8-13,-11 16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0,'-34'3,"1"1,-1 1,1 2,0 1,1 2,0 1,-20 10,35-14,-1 0,1 1,0 1,1 0,0 1,0 1,1 0,1 2,0-1,1 2,0 0,1 0,0 1,1 0,1 1,1 1,0-1,1 2,1-1,0 1,-1 10,7-21,0 0,0-1,1 1,0 0,0 0,1 0,0-1,0 1,1 0,0-1,0 1,0-1,1 1,0-1,0 0,0 0,1-1,0 1,0-1,1 1,-1-1,1-1,0 1,0-1,1 0,-1 0,1 0,0-1,0 0,1 0,-1 0,4 0,20 8,1-2,0-2,0 0,0-2,1-2,-1-1,1-1,0-1,-1-2,1-2,-1 0,0-2,0-2,0-1,-1-1,-1-1,0-2,0-1,6-5,-6 3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0 775,'44'5,"32"2,9-1,-5-1,-12 3,-12 1,-11-2,-9-2,-5-2,-3-1,-2-1,0-1,-5 0</inkml:trace>
  <inkml:trace contextRef="#ctx0" brushRef="#br0" timeOffset="248.339">28 1058,'43'9,"29"4,12-5,1-5,-9-2,-8-2,-11 0,-10-1,-8 1,-11 0</inkml:trace>
  <inkml:trace contextRef="#ctx0" brushRef="#br0" timeOffset="2182.353">1383 494,'76'-39,"1"5,2 2,40-8,-111 38,-2-1,1 0,-1 0,1 1,0 0,0 0,0 1,1 0,-1 0,0 0,0 1,0 0,1 1,-1 0,0 0,0 0,0 1,0 0,6 3,-11-4,-1 1,1 0,0 0,-1 1,1-1,-1 0,0 0,0 1,1-1,-2 1,1-1,0 1,0-1,-1 1,0 0,1-1,-1 1,0 0,0-1,0 1,-1 0,1-1,-1 1,1-1,-1 1,0-1,0 1,0-1,0 1,-1-1,1 1,-49 69,-182 158,228-227,-1 0,1 1,0 0,1-1,-1 2,0-1,1 0,0 0,0 1,1 0,-1 0,1-1,0 2,0-1,1 0,-1 0,1 0,0 1,0-1,1 0,0 1,0-1,0 1,1-1,-1 0,1 1,1-1,-1 0,1 0,0 0,0 0,0 0,1 0,-1 0,1-1,0 1,1-1,-1 0,1 0,0 0,0-1,4 4,8-1,1 0,0-2,0 0,0 0,0-2,1 0,-1-1,1 0,-1-2,1 0,-1-1,8-2,-12 1,0 0,-1-1,1-1,-1 0,0 0,0-1,-1-1,7-4,3-2</inkml:trace>
  <inkml:trace contextRef="#ctx0" brushRef="#br0" timeOffset="2731.034">2766 324,'-13'0,"0"0,0 2,-1-1,1 1,0 1,1 1,-1 0,0 0,1 1,0 1,0 0,1 0,0 1,0 1,0 0,1 0,-4 5,-11 13,2 2,0 0,2 1,1 2,1 0,2 0,1 2,-1 6,13-31,0-1,1 1,-1 0,2 0,-1 1,1-1,0 1,1-1,0 1,0-1,1 1,0 0,0-1,1 1,0 0,1-1,0 0,0 1,1-1,0 0,0 0,1 0,0 0,1-1,-1 0,2 0,-1 0,1 0,-1-1,2 0,-1 0,1-1,6 5,2-3,0-1,0 0,1-1,0 0,0-1,0-1,0-1,1 0,-1-1,1-1,-1 0,1-2,-1 0,0 0,1-1,-1-2,-1 1,1-2,-1 0,6-3,-10 5,0 0,-1-1,1 0,-1 0,-1-1,1 0,-1-1,0 0,0 0,-1-1,0 0,0-1,-1 0,0 0,-1 0,0-1,-1 0,1 0,2-10,-9 14,1 0,-1 0,-1 0,1-1,-1 1,0 1,0-1,-1 0,0 1,0-1,0 1,-1 0,0 0,1 0,-2 0,1 1,-1-1,1 1,-1 1,0-1,-1 0,1 1,0 0,-1 1,0-1,0 1,0 0,0 0,0 1,0 0,0 0,0 0,-1 1,1 0,0 0,-4 1,10-1,1 0,-1 1,0-1,0 0,1 0,-1 1,0-1,0 0,0 1,1-1,-1 0,0 0,0 1,0-1,0 0,0 1,0-1,0 0,0 1,1-1,-1 0,0 1,0-1,0 0,-1 1,1-1,0 0,0 1,0-1,0 0,0 1,0-1,0 0,-1 1,1-1,0 0,0 1,0-1,-1 0,1 0,0 1,0-1,-1 0,1 0,0 0,0 1,-1-1,1 0,0 0,-1 0,1 0,0 0,-1 0,1 0,0 0,-1 1,1-1,0 0,-1 0,1-1,0 1,-1 0,1 0,0 0,-1 0,1 0,0 0,-1 0,1 0,0-1,25 10,234-4,-234-5</inkml:trace>
  <inkml:trace contextRef="#ctx0" brushRef="#br0" timeOffset="7691.436">3782 353,'-1'-2,"0"0,1 0,-1 1,0-1,0 1,0-1,0 0,-1 1,1 0,0-1,-1 1,1 0,0-1,-1 1,0 0,1 0,-1 0,0 1,1-1,-1 0,0 1,0-1,0 1,0-1,1 1,-1 0,0 0,0 0,0 0,0 0,0 0,0 1,0-1,1 0,-1 1,0 0,0-1,0 1,1 0,-1 0,0 0,1 0,-1 0,1 0,-1 1,1-1,0 0,0 1,-1-1,1 1,0-1,0 1,0 0,1-1,-1 1,0 0,1 0,-20 36,3 0,1 2,2 0,-3 18,-14 39,-21 66,47-185,10 1,0 1,1 1,1-1,0 1,2 0,0 1,2 0,0 0,12-14,12-24,-14 23,0 1,3 1,0 1,2 1,13-11,-39 38,1 1,-1 0,1 0,0-1,-1 1,1 0,0 0,0 0,0 0,-1 0,1 0,0 0,0 0,1 0,-1 1,0-1,0 0,0 1,0-1,1 1,-1-1,0 1,1-1,-1 1,0 0,1 0,-1 0,0 0,1 0,-1 0,0 0,1 0,-1 0,0 0,1 1,-1-1,0 1,0-1,1 1,-1-1,0 1,0 0,0 0,0-1,0 1,0 0,0 0,0 0,0 0,0 0,0 0,-1 1,1-1,0 0,-1 0,1 1,-2 199,1-201,8 106,-8-104,1 1,-1 0,1 0,0 0,0 0,0-1,0 1,0 0,1-1,-1 1,1-1,0 0,0 1,-1-1,2 0,-1 0,0 0,0 0,1-1,-1 1,0-1,1 1,0-1,-1 0,1 0,0 0,0 0,0 0,-1-1,1 1,0-1,0 0,3 0,-1-1,0-1,0 0,0 0,0-1,0 1,0-1,-1 0,1 0,-1 0,0-1,0 0,0 0,0 0,-1 0,1 0,-1-1,0 1,0-1,-1 0,0 0,1-1,14-22,140-225,-68 106,-68 132,-16 52,-38 312,35-153,9-162,-5-28</inkml:trace>
  <inkml:trace contextRef="#ctx0" brushRef="#br0" timeOffset="9205.759">1355 1227,'640'-40,"467"-24,-201 2,-565 31,-341 31,1 0,-1-1,1 1,-1-1,1 1,-1 0,1 0,0-1,-1 1,1 0,-1 0,1 0,-1-1,1 1,0 0,-1 0,1 0,-1 0,1 0,0 0,-1 0,1 1,-1-1,1 0,0 0,-1 0,1 1,-1-1,1 0,-1 0,1 1,-1-1,1 0,-1 1,1-1,-1 1,1-1,-1 1,0-1,1 1,-1-1,0 1,1-1,-1 1,0-1,0 1,0-1,1 1,-1 0,0-1,0 1,0-1,0 1,0 0,0-1,0 1,0 0,0-1,-1 1,1-1,0 1,0-1,-1 1,-15 9,-3 0</inkml:trace>
  <inkml:trace contextRef="#ctx0" brushRef="#br0" timeOffset="9933.249">2710 1396,'6'35,"-2"1,-1 0,-2 0,-2 0,0 0,-3 1,-1 39,-16 194,20-267,-2 10,1 0,0 1,0-1,1 0,1 0,0 1,1-1,2 11,3-6</inkml:trace>
  <inkml:trace contextRef="#ctx0" brushRef="#br0" timeOffset="10440.127">2512 1425,'66'-20,"0"3,0 2,1 4,54-2,-96 10,15-2,0 1,0 3,0 1,0 1,15 4,-52-5,0 0,0 0,0 0,0 0,0 0,0 1,1-1,-1 1,0 0,0 0,-1 0,1 0,0 1,0-1,-1 1,1 0,0-1,-1 1,0 0,1 1,-1-1,0 0,0 1,0-1,-1 1,1-1,-1 1,1 0,-1 0,0 0,0 0,0 0,0 0,-1 0,1 0,-1 0,1 0,-1 0,0 0,-1 0,1 0,0 0,-1 1,0 0,-12 15,-1 0,-1-1,-1-1,0-1,-1 0,0-1,-2-1,1 0,-2-2,-4 2,1 2,-82 46,-60 47,162-107,1 0,0 0,0 1,0-1,0 0,1 1,-1 0,1-1,-1 1,1 0,0 0,0 0,0 0,1 0,-1 0,1 0,-1 0,1 0,0 0,0 0,1 0,-1 0,1 0,-1 0,1 0,0 0,0 0,0 0,0 0,1-1,-1 1,1 0,0-1,1 2,81 72,115 9,-90-56,-92-35,-17-2</inkml:trace>
  <inkml:trace contextRef="#ctx0" brushRef="#br0" timeOffset="12605.814">678 98,'16'-12,"-3"0,1 2,0 0,1 0,0 1,1 1,0 1,0 0,1 1,1 0,-15 6,-1 1,1 0,-1 0,0 0,0 0,1 0,-1 0,0 1,0-1,0 1,0 0,-1-1,1 1,0 0,-1 0,1 0,-1 0,0 0,1 0,-1 1,0-1,0 0,-1 0,1 1,0-1,-1 1,0-1,1 1,-1-1,0 1,0-1,0 1,-1-1,1 1,-1-1,1 0,-1 1,0-1,0 0,-1 3,-28 220,24-49,8-1,12 68,-7-146,24 403,-2 25,-35-472,-11-83,-19-236,64-196,40-192,-64 631,9-76,4 0,5 1,4 1,6-2,-30 91,0 1,0 0,1 0,0 0,0 0,1 0,-1 1,2-1,-1 1,1 0,-1 0,2 1,-1-1,1 1,0 0,0 1,0 0,0 0,1 0,0 0,0 1,0 0,0 1,0 0,0 0,1 0,-1 1,5 0,161 29,57 0,-30-27,0-8,39-13,218-9,534 30,-551 27,-176 1,156-30,-395 1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4:14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48,'-31'-7,"-1"2,0 1,-1 1,1 2,0 1,-1 2,1 1,0 1,0 2,1 1,-1 2,2 1,-1 1,2 2,-1 1,-5 4,-50 38,82-53,1-1,0 1,0-1,0 1,1 0,-1-1,0 1,1 0,0 0,0 0,0 0,0 1,0-1,1 0,-1 0,1 0,0 1,0-1,0 0,0 0,1 0,-1 1,1-1,0 0,0 0,0 0,0 0,0 0,2 3,8 9,0 0,1 0,0-1,1-1,1 0,0 0,0-1,2-1,-1-1,1 0,17 7,102 79,-120-83,-1 0,-1 1,0 0,-1 1,-1 0,0 1,-1 0,-1 1,0 0,-2 1,0-1,0 1,-2 1,0-1,-2 1,1 6,-3-15,-1 0,0 0,-1 0,0 0,-1 0,0 0,0 0,-1-1,0 1,-1-1,0 0,-1 0,1 0,-2 0,1-1,-1 0,-1 0,1 0,-1-1,-1 0,1-1,-1 1,0-1,-1-1,0 1,-9 1,1 0,-1-1,-1-1,1 0,-1-2,0 0,1-1,-1-1,0-1,0 0,-18-4,-5 3,37 2,0-1,-1 1,1-1,-1 0,1 0,-1-1,1 1,-1-1,1-1,0 1,0-1,-1 0,1 0,0 0,1-1,-1 1,0-1,1-1,-1 1,1 0,0-1,0 0,1 0,-1 0,1-1,0 1,-3-5,7-10</inkml:trace>
  <inkml:trace contextRef="#ctx0" brushRef="#br0" timeOffset="4622.344">1298 613,'-5'-4,"-1"1,0-1,-1 1,1 1,-1-1,1 1,-1 0,1 1,-1-1,0 1,0 1,0-1,0 1,-2 0,0 0,-3 1,-1 1,1 0,-1 1,1 1,0-1,0 2,1 0,-1 0,1 1,0 1,1 0,-1 0,1 1,1 0,0 1,0 0,0 0,1 1,1 0,-1 1,2-1,-2 5,4-9,0 1,1 0,0 0,0 0,0 1,1-1,0 1,1-1,0 1,0-1,0 1,1 0,1 0,-1-1,1 1,0 0,1-1,-1 1,2-1,-1 1,1-1,0 0,1 0,-1 0,1-1,1 1,-1-1,1 0,0 0,1-1,1 1,0-1,0 1,1-2,0 1,0-1,0 0,1-1,-1 0,1 0,-1-1,1 0,0-1,0 0,0 0,0-1,0 0,0 0,0-1,0 0,0-1,0 0,0-1,-1 1,1-2,-1 1,0-1,0 0,0-1,-1 0,1 0,3-4,6-5,-2 3</inkml:trace>
  <inkml:trace contextRef="#ctx0" brushRef="#br0" timeOffset="19976.121">6209 782,'-5'33,"-1"17,5-1,2-9</inkml:trace>
  <inkml:trace contextRef="#ctx0" brushRef="#br0" timeOffset="20205.939">6180 330,'0'0</inkml:trace>
  <inkml:trace contextRef="#ctx0" brushRef="#br0" timeOffset="20395.242">6576 77,'0'792,"0"-768</inkml:trace>
  <inkml:trace contextRef="#ctx0" brushRef="#br0" timeOffset="20873.404">6914 641,'-6'27,"0"1,2 0,0-1,2 2,2-1,2 26,-2-49,0 0,1 0,0 1,0-1,0 0,1 0,-1 0,1 0,1-1,-1 1,1 0,-1-1,1 0,0 1,1-1,-1 0,1-1,0 1,0-1,0 1,0-1,1-1,-1 1,1 0,0-1,-1 0,1 0,0-1,0 1,0-1,1 0,-1 0,0-1,0 0,1 0,-1 0,0 0,0-1,0 0,1 0,-1 0,1-1,19-5,0-1,0-1,-1-1,-1-1,0-2,-1 0,0-1,0-1,-2-1,0-1,17-19,-9 6,-1-2,-1-1,-2-2,-2 0,-1-1,-2-1,-1-1,-2 0,-1-2,-3 1,1-10,-11 42,0 1,-1-1,0 0,0 0,-1 0,0 1,0-1,0 0,-1 0,0 0,0 0,-1 0,0 1,0-1,0 1,-1-1,0 1,0 0,-1 0,0 1,0-1,0 1,-1-1,1 1,-1 0,-1 1,1 0,-1-1,1 2,-1-1,0 1,0 0,-1 0,1 0,-1 1,-1 0,-5 0,-1 1,0 0,1 1,-1 0,0 2,1-1,-1 2,1 0,0 0,0 1,0 1,0 0,1 1,0 0,0 1,0 0,1 1,0 1,0-1,1 2,1-1,-1 1,2 1,-1 0,1 0,1 0,0 1,1 0,0 1,1-1,0 1,-2 12,4-14,0 0,1 1,1-1,0 0,0 0,1 1,1-1,0 1,0-1,1 0,0 0,1 0,1 0,0 0,0-1,1 0,0 1,1-2,0 1,0-1,6 7,13 8,1-2,1 0,0-2,2-1,0-1,1-1,1-2,1-1,0-1,0-2,1-1,1-2,-1-1,1-2,0-1,33-1,-57-3,0 0,0 0,0-1,0 0,0-1,0 0,0 0,-1-1,1-1,-1 0,3-1,6-7</inkml:trace>
  <inkml:trace contextRef="#ctx0" brushRef="#br0" timeOffset="5151.776">1638 161,'-2'1,"0"1,0 0,0 0,1 0,-1 0,1 0,-1 0,1 0,0 0,0 0,0 1,0-1,0 0,0 1,1-1,-1 1,1-1,0 1,0-1,0 3,-1-2,-7 237,10-153,-2 301,-1-386,0-1,1 1,-1 0,1 0,-1 0,1 0,0 0,0 0,0 0,0-1,0 1,0 0,0 0,1 0,-1 0,1 0,-1 0,1-1,0 1,0 0,-1 0,1-1,1 1,-1-1,0 1,0-1,0 1,1-1,-1 0,1 0,-1 1,1-1,0 0,-1 0,1-1,0 1,0 0,-1 0,1-1,0 1,0-1,0 0,0 0,0 1,0-1,0 0,-1-1,1 1,0 0,0 0,0-1,0 1,0-1,88-74,-55 42,67-47,-101 80,1-1,-1 0,0 0,1 1,-1-1,1 1,-1-1,1 1,-1 0,1-1,-1 1,1 0,-1 0,1 0,-1 0,1 0,-1 1,1-1,-1 0,1 1,-1-1,1 1,-1 0,1-1,-1 1,0 0,0 0,1 0,-1-1,0 2,0-1,0 0,0 0,0 0,0 0,0 1,0-1,0 0,0 1,14 67,-9-35,2-9,2-5</inkml:trace>
  <inkml:trace contextRef="#ctx0" brushRef="#br0" timeOffset="7861.091">2116 557,'-23'125,"21"-100,1-19,-1 1,1 0,1-1,-1 1,1-1,0 1,0 0,1-1,0 1,0 0,1-1,0 0,0 1,0-1,1 0,0 0,0 0,0 0,1-1,0 1,0-1,0 0,1 0,-1 0,1-1,1 0,-1 0,0 0,7 3,-5-8,1 1,0-1,0-1,-1 1,1-1,-1-1,0 1,0-1,0-1,0 1,0-1,0 0,-1-1,0 1,0-1,0 0,-1-1,1 0,22-17,25-19,-51 43,-1 0,1-1,0 1,-1 0,1 0,0 0,-1 0,1 0,-1 0,1 0,-1 0,0 1,1-1,-1 1,0-1,0 1,0-1,0 1,0-1,0 1,-1 0,1 0,0-1,-1 1,0 0,1 0,-1 0,0 0,0 0,0-1,0 3,5 11,-4-11,1-1,-1 0,1 0,1 0,-1 0,0 0,1 0,-1 0,1-1,0 1,-1-1,1 0,1 0,-1 0,0 0,0-1,1 1,-1-1,1 0,-1 0,1 0,-1 0,1-1,0 1,-1-1,1 0,0 0,0 0,-1-1,1 1,-1-1,2 0,2-1,-1 1,1-1,0-1,-1 1,0-1,0 0,0-1,0 0,0 1,-1-2,1 1,-1-1,0 0,0 0,-1 0,4-5,2-8,-1 1,-1-1,0 0,-1-1,-1 0,-1 0,2-13,-4 8</inkml:trace>
  <inkml:trace contextRef="#ctx0" brushRef="#br0" timeOffset="16443.819">3161 613,'-15'-2,"1"1,-1 1,0 0,1 0,-1 2,1 0,-1 0,1 2,0-1,0 2,1 0,-1 1,1 0,0 1,0 0,1 1,0 1,1 0,-1 0,2 1,0 0,-4 5,6-3,1-1,0 1,0 1,1 0,1 0,0 0,1 0,0 1,1-1,1 1,-1 11,3-23,-1 0,1 0,0 0,0 0,1 0,-1 0,0 1,1-1,-1 0,1 0,-1 0,1 0,0 0,0-1,0 1,0 0,0 0,1 0,-1-1,0 1,1-1,-1 1,1-1,0 0,-1 1,1-1,0 0,0 0,0 0,0 0,0-1,0 1,0 0,0-1,0 0,0 1,0-1,0 0,0 0,0 0,2 0,85-24,-65 12,-1-1,-1-1,0-1,0-1,-2 0,0-2,-1-1,-1 0,0-1,-2-1,0-1,0-3,16-24,-37 58,0 0,1 1,0 0,0 0,1 0,1 0,0 0,0 0,0 1,2-1,-1 11,1-17,1-1,-1 1,0 0,1 0,0 0,0 0,0 0,0-1,1 1,-1-1,1 1,0-1,0 1,1-1,-1 0,0 0,1 0,0 0,0-1,0 1,0-1,0 1,0-1,1 0,-1 0,1-1,-1 1,1-1,0 0,0 0,-1 0,4 0,10-1,-1-2,1 0,0-1,-1 0,1-2,-1 0,0 0,0-2,-1 0,0 0,0-2,-1 0,0 0,0-2,6-6,-15 14,9-8,-1 1,0-2,0 0,-1 0,-1-1,0-1,-1 0,0 0,-1-1,-1 0,0 0,-1-1,-1 0,0-1,2-14,-7 30,-1-1,1 1,-1-1,0 1,1 0,-1-1,0 1,0-1,0 1,0 0,0-1,0 1,0-1,-1 1,1-1,-1 1,1 0,-1-1,1 1,-1 0,0 0,1-1,-1 1,0 0,0 0,0 0,0 0,0 0,0 0,0 0,0 0,-1 1,1-1,0 0,0 1,-1-1,1 0,0 1,-1 0,1-1,-1 1,1 0,-1 0,-57 23,56-21,0 1,0-1,1 1,-1 0,1 0,0 0,0 0,0 0,0 0,0 1,1-1,-1 1,1-1,0 1,0-1,1 1,-1 0,1-1,-1 1,1 0,0 0,1-1,-1 1,0 0,1-1,0 1,0 0,0-1,1 1,-1-1,1 1,0-1,0 0,0 0,0 0,0 0,1 0,-1 0,1-1,0 1,0-1,0 0,0 1,49 29,-46-30,0 0,0 1,0 0,-1 0,0 0,1 1,-1 0,0 0,-1 0,1 1,-1-1,0 1,0 0,0 0,-1 1,1-1,-1 1,-1 0,1 0,-1 0,0 0,0 3,-19 129,17-136,-1-1,1 1,0 0,-1-1,1 1,0-1,0 1,0 0,0-1,0 1,1 0,-1-1,0 1,1-1,-1 1,1-1,0 1,-1-1,1 1,0-1,0 0,0 1,0-1,0 0,0 0,0 0,1 1,-1-1,0-1,1 1,-1 0,0 0,1 0,-1-1,1 1,0-1,-1 1,1-1,-1 1,1-1,0 0,-1 0,1 0,-1 0,1 0,0 0,-1-1,1 1,-1 0,1-1,0 1,-1-1,0 0,1 1,-1-1,1 0,-1 0,0 0,2-1,14-8</inkml:trace>
  <inkml:trace contextRef="#ctx0" brushRef="#br0" timeOffset="17424.818">3951 557,'68'-28,"-58"23,-1 1,1 0,0 1,0 0,0 0,1 1,-1 0,1 1,-1 0,1 1,-1 0,1 1,9 1,-18-1,0 0,0 0,0 0,-1 0,1 0,0 0,-1 1,1-1,0 0,-1 1,0 0,1-1,-1 1,0 0,0 0,0-1,0 1,0 0,0 0,0 0,-1 0,1 0,-1 0,0 1,1-1,-1 0,0 0,0 0,0 0,-1 0,1 0,0 0,-1 0,0 2,-28 67,-91 80,49-72,21 2,48-79,2 0,-1 0,0 1,0-1,1 0,-1 1,1-1,-1 1,1-1,0 1,0-1,0 0,1 1,-1-1,1 1,-1-1,1 0,0 1,-1-1,1 0,1 0,-1 1,0-1,0 0,1 0,-1 0,1 0,0-1,-1 1,1 0,0-1,0 1,0-1,0 0,0 0,3 1,8 3,1-2,-1 0,1 0,0-1,0-1,0-1,0 0,0 0,0-1,9-3,-14 4,0 0,0-1,0 0,0-1,0 0,0 0,0-1,-1 0,1-1,-1 0,0 0,0 0,0-1,0-1,-1 1,0-1,4-5,-9-32,-11 25</inkml:trace>
  <inkml:trace contextRef="#ctx0" brushRef="#br0" timeOffset="17672.738">3810 754,'44'14,"32"5,9-1,-5-3,-12-4,-12-5,-11-3,-9-1,-10-7,-9-2</inkml:trace>
  <inkml:trace contextRef="#ctx0" brushRef="#br0" timeOffset="18478.256">4939 471,'-95'-4,"75"6,0 1,0 1,1 1,-1 0,1 1,0 2,1 0,0 0,-15 11,30-18,1 1,-1 0,1-1,-1 1,1 0,0 1,0-1,0 0,0 1,0-1,0 1,1-1,-1 1,1 0,0 0,0 0,0 0,0-1,0 1,1 0,-1 1,1-1,0 0,0 0,0 0,0 0,1 0,-1 0,1 0,0 0,-1 0,2 0,-1 0,0-1,0 1,1 0,0-1,-1 1,1 0,90 83,-43-59,-40-23,0 0,0 1,0 0,-1 0,0 0,0 1,0 1,0-1,-1 1,0 1,-1-1,0 1,1 2,-5-7,-1 0,0-1,0 1,0 0,-1 0,1 0,-1 0,1 0,-1 0,0 0,0 0,-1 0,1-1,0 1,-1 0,0 0,0 0,0 0,0 0,0-1,0 1,-1-1,1 1,-1-1,0 1,1-1,-1 0,0 0,-1 0,1 0,0 0,-1 0,1 0,-1-1,1 0,-1 1,0-1,1 0,-112 35,100-33,-1 0,1-1,-1-1,0-1,0 0,0-1,1 0,-7-2,2-4</inkml:trace>
  <inkml:trace contextRef="#ctx0" brushRef="#br0" timeOffset="19123.737">5419 557,'-15'2,"0"1,0 0,1 2,-1 0,1 0,0 1,1 1,-12 7,7-4,0 1,0 0,1 2,1 0,0 0,1 2,1 0,0 0,0 2,2-1,0 2,1 0,-2 7,11-21,0 1,1 1,0-1,0 0,0 0,1 0,-1 1,1-1,1 0,-1 0,1 1,0-1,0 0,0 0,1 0,0 0,0 0,0 0,0-1,1 1,0-1,0 1,0-1,0 0,1 0,-1 0,1-1,0 1,1-1,-1 0,0 0,1-1,-1 1,1-1,0 0,0 0,0-1,0 1,0-1,0 0,1 0,-1-1,0 0,1 0,1 0,-6 0,11 2,-1 0,1-1,0 0,0-1,0 0,-1-1,1 0,0-1,-1 0,1-1,-1 0,0-1,0 0,0-1,0 0,-1-1,5-4,-2-6</inkml:trace>
  <inkml:trace contextRef="#ctx0" brushRef="#br0" timeOffset="19730.397">5616 133,'-3'2,"1"-1,-1 1,0 0,1 0,-1 0,1 1,-1-1,1 1,0-1,0 1,0 0,1-1,-1 1,1 0,-1 0,1 0,0 0,0 1,0-1,-20 141,17-74,-35 249,36-300,1-11,-1 1,1 0,1 0,0 0,0 0,0 0,1 0,1 0,-1 0,2 0,-1 0,1 0,1 0,-1-1,1 1,1-1,0 1,0 0,1-7,0 0,-1 1,1-1,0-1,0 1,0-1,0 0,1 0,-1-1,0 1,0-1,1 0,-1 0,0-1,0 0,0 0,0 0,0 0,0-1,0 0,0 0,0 0,-1-1,1 1,-1-1,1 0,-1-1,0 1,-1-1,2 0,27-15,-16 11,53-19,-67 26,0 1,-1 0,1 0,0 0,0 1,0-1,0 0,-1 1,1-1,0 1,0 0,-1-1,1 1,0 0,-1 0,1 0,-1 0,1 0,-1 1,0-1,1 0,-1 1,0-1,0 1,0-1,0 1,0-1,0 1,0 0,-1 0,1-1,-1 1,1 0,-1 0,0 0,1-1,-1 1,22 90,-18-72</inkml:trace>
  <inkml:trace contextRef="#ctx0" brushRef="#br0" timeOffset="24245.759">12305 500,'-13'7,"-9"2,0 1,1 2,1 0,-1 1,2 1,0 1,1 0,0 2,-9 11,25-26,1-1,0 0,0 0,-1 1,1-1,0 1,0-1,0 1,0 0,1-1,-1 1,0 0,1-1,-1 1,1 0,0 0,-1 0,1-1,0 1,0 0,0 0,0 0,0 0,1-1,-1 1,1 0,-1 0,1-1,-1 1,1 0,0-1,0 1,0 0,0-1,0 1,0-1,1 0,-1 1,0-1,1 0,-1 0,1 0,-1 0,1 0,-1 0,1 0,0 0,1 0,50 15,-47-15,1 0,-1 0,1 0,-1 1,1 0,-1 0,0 1,0 0,0 0,0 0,-1 1,1 0,-1 0,0 0,0 1,-1-1,1 1,-1 0,0 1,2 3,-6-4,-1 0,0-1,0 1,-1 0,0-1,0 1,0-1,0 1,0-1,-1 0,0 0,0 0,0 0,0-1,-1 1,1-1,-1 0,0 0,0 0,0 0,0-1,-1 0,1 0,-1 0,1 0,-1-1,0 1,0-1,1-1,-2 1,-83 12,64-12</inkml:trace>
  <inkml:trace contextRef="#ctx0" brushRef="#br0" timeOffset="26326.662">14591 302,'-33'4,"1"2,-1 2,1 1,1 1,0 2,-17 9,-4 0,-75 41,126-60,0 0,0-1,0 1,0 0,0-1,1 1,-1 0,1 0,-1 0,1 0,0 0,-1 0,1-1,0 1,0 0,1 0,-1 0,0 0,1 0,-1 0,1 0,-1-1,1 1,0 0,0 0,0-1,0 1,0 0,0-1,0 1,1-1,-1 0,0 1,1-1,-1 0,1 0,0 0,-1 0,1 0,0 0,-1 0,1-1,0 1,0-1,0 1,0-1,0 0,0 0,0 1,-1-1,1-1,0 1,0 0,0 0,1-1,258 18,-259-17,0 1,-1-1,1 0,0 1,0 0,0-1,0 1,-1 0,1 0,0 0,-1 0,1 0,-1 1,1-1,-1 0,0 1,1-1,-1 1,0-1,0 1,0 0,0 0,0-1,-1 1,1 0,0 0,-1 0,1 0,-1-1,0 1,0 0,1 0,-1 0,-1 0,1 0,0 0,0 0,-1 0,1 0,-1 0,1-1,-1 1,0 0,0 0,0-1,-1 3,-8 9,-1 0,0-1,-1 0,-1 0,1-2,-2 1,-7 3,-6 6,-58 41,-84 75,165-134,1 1,0 0,0 0,-1 0,2 1,-1-1,0 1,1-1,0 1,-1 0,2 0,-1 0,0 0,1 1,0-1,0 0,0 1,0-1,1 0,-1 1,1-1,1 1,-1-1,0 0,1 1,0-1,0 0,0 1,1-1,0 0,-1 0,1 0,1 0,-1 0,0-1,1 1,0-1,0 1,5 1,0 0,0 0,1-1,-1-1,1 1,0-1,0 0,0-1,0 0,0-1,1 0,-1 0,0-1,1 0,-1-1,0 0,1 0,4-2,161-60,-104 15,-58 38</inkml:trace>
  <inkml:trace contextRef="#ctx0" brushRef="#br0" timeOffset="26626.075">14873 641,'-12'50,"2"2,2-1,3 1,2 0,2 8,1-58,-1 1,1 0,-1 0,1 0,0 0,0 0,0 0,0 0,1 0,-1 0,1 0,0 0,0 0,0 0,0 0,0 0,0-1,1 1,0-1,-1 1,1-1,0 1,0-1,0 0,1 0,-1 0,0 0,1-1,-1 1,1 0,0-1,-1 0,1 0,0 0,0 0,0 0,0 0,0-1,0 1,0-1,0 0,0 0,0 0,0 0,0-1,0 1,0-1,0 0,0 0,10-7,0-1,0 0,-1-1,0 0,-1-1,-1-1,1 1,-2-2,0 1,0-1,6-13,109-200,-100 188,-13 25</inkml:trace>
  <inkml:trace contextRef="#ctx0" brushRef="#br0" timeOffset="26946.206">15268 979,'61'-21,"-29"11,-1-2,0-1,0-1,-1-1,19-15,-4-22,-44 50,0 1,-1-1,1 1,-1 0,1-1,-1 1,1-1,-1 1,0-1,0 1,0-1,0 0,0 1,0-1,0 1,0-1,-1 1,1-1,0 1,-1-1,0 1,1 0,-1-1,0 1,1 0,-1-1,0 1,0 0,0 0,0 0,0 0,-1 0,1 0,0 0,0 0,-1 0,1 0,0 1,-1-1,1 1,-1-1,0 1,-7-3,0 1,0 0,0 1,0 0,0 0,-1 1,1 1,0-1,-1 1,1 1,0 0,0 0,0 1,1 0,-1 0,0 1,-4 3,9-5,-1 0,1 0,0 0,0 1,0 0,0 0,0 0,1 0,-1 1,1 0,0-1,0 1,0 0,1 0,-1 1,1-1,0 0,0 1,1-1,-1 1,1 0,0 0,0-1,0 1,1 0,0 0,0 0,0 0,1 0,-1-1,1 1,0 0,2 4,3-1,0-1,1 1,0-1,0-1,1 1,0-1,0-1,0 0,1 0,0 0,0-1,0 0,0-1,1 0,-1 0,1-1,0 0,0-1,-1 0,1-1,9 0,9 1,-3-1</inkml:trace>
  <inkml:trace contextRef="#ctx0" brushRef="#br0" timeOffset="27292.503">15663 1036,'36'-20,"-2"-2,0 0,-1-3,-2 0,0-2,-2-2,-1 0,10-15,-35 39,1 0,0 1,0-1,0 1,1 0,0 0,-1 1,1-1,1 1,-1 0,0 0,1 1,-1 0,1 0,4-1,-8 5,0 0,0 0,0 0,0 0,0 0,-1 0,1 1,-1-1,1 0,-1 1,0-1,0 1,0 0,0-1,-1 1,1 0,-1 0,0-1,1 1,-1 0,-1 0,1-1,0 1,-1 1,1 1,1 12,-2-13,0 0,0 1,0-1,1 1,-1-1,1 0,0 1,0-1,1 1,0-1,-1 1,1-1,1 0,-1 0,1 0,-1 1,1-1,0-1,1 1,-1 0,1 0,-1-1,1 0,0 1,1-1,-1 0,0-1,1 1,0 0,-1-1,1 0,0 0,0 0,0-1,1 1,-1-1,0 0,2 0,4-3,0 0,0-1,0 0,0-1,0 0,-1 0,0-1,0-1,0 1,-1-1,1-1,-1 0,-1 0,1 0,-1-1,-1 0,1 0,0-3,18-17,34-37,-43 50</inkml:trace>
  <inkml:trace contextRef="#ctx0" brushRef="#br0" timeOffset="27541.136">16820 133,'-19'43,"-11"39,-1 9,6 0,6-12,7-14,5-13,4-6,3-6,5-5,3-4,4-7,0-7</inkml:trace>
  <inkml:trace contextRef="#ctx0" brushRef="#br0" timeOffset="27707.669">16426 557,'43'-5,"38"-2,11 1,-2 1,-10 1,-10 2,-12 1,-16 1</inkml:trace>
  <inkml:trace contextRef="#ctx0" brushRef="#br0" timeOffset="25028.783">13406 584,'-1'0,"1"0,-1 0,1 0,-1 0,0 0,1-1,-1 1,1 0,-1 0,0-1,1 1,-1 0,1-1,-1 1,1-1,-1 1,1-1,-1 1,1-1,0 1,-1-1,1 1,0-1,-1 1,1-1,0 0,0 1,0-1,-1 1,1-1,0 0,0 1,0-1,0 0,0 1,0-1,0 0,0 1,1-1,-1 1,0-1,0 0,0 1,1-1,-1 1,0-1,1 0,-1 1,0-1,1 1,-1-1,1 1,-1 0,1-1,-1 1,1-1,-1 1,1 0,-176 42,49 1,125-43,1 0,-1 0,0 0,1 0,-1 0,1 0,-1 0,1 1,-1-1,1 0,-1 0,1 1,0-1,-1 0,1 1,-1-1,1 0,0 1,-1-1,1 1,0-1,-1 0,1 1,0-1,-1 1,1-1,0 1,0-1,0 1,0-1,0 1,-1 0,1-1,0 1,0-1,0 1,0-1,0 1,1-1,-1 1,0-1,0 1,0-1,0 1,1-1,-1 1,0-1,0 1,1-1,-1 1,0-1,1 1,-1-1,1 0,-1 1,0-1,1 0,-1 1,1-1,-1 0,1 0,-1 1,1-1,-1 0,1 0,0 0,41 14,-38-13,170 18,-173-20,1 1,-1-1,0 1,1-1,-1 1,1 0,-1 0,1 0,-1 0,0 0,1 0,-1 0,1 0,-1 0,1 1,-1-1,0 1,1-1,-1 1,0 0,1-1,-1 1,0 0,0 0,0 0,0 0,0 0,0 0,0 0,0 0,0 0,0 0,0 1,-1-1,1 0,-1 0,1 1,-1-1,1 1,-1-1,0 0,1 1,-1-1,0 1,0-1,0 1,0-1,0 0,-1 1,1-1,0 1,-1-1,1 0,-1 1,1-1,-1 0,0 1,0-1,1 0,-1 0,0 0,0 0,0 0,0 0,0 0,-1 1,-225 142,225-143,0-1,-1 1,1 0,0 0,0 0,0 0,0 0,0 0,0 0,0 1,0-1,0 1,1-1,-1 1,1 0,-1-1,1 1,-1 0,1 0,0 0,0 0,0 1,0-1,0 0,1 0,-1 0,1 1,-1-1,1 0,0 1,0-1,0 0,0 1,0-1,1 0,-1 1,1-1,-1 0,1 0,0 1,0-1,0 0,0 0,0 0,0 0,1 0,-1-1,1 1,-1 0,1 0,0-1,0 1,18 7,0-2,0 0,0-1,1-1,0 0,0-2,0-1,0 0,1-2,-1 0,0-2,8-1,30 1,-9-3,-32-1</inkml:trace>
  <inkml:trace contextRef="#ctx0" brushRef="#br0" timeOffset="25244.75">13377 302,'-14'43,"-5"43,1 17,3 0,5-3,3-9,8-10,4-9,6-13,1-6,-1-2,1-6,0 0,-3-4,2-8,0-5,-3-8</inkml:trace>
  <inkml:trace contextRef="#ctx0" brushRef="#br0" timeOffset="22507.101">8382 1092,'29'-5,"-1"-2,0-1,0-1,-1-2,0 0,-1-2,0-1,-1-1,-1-1,0-1,-1-1,-1-1,-1-1,-1-1,4-6,3-6,-1-2,-2-1,-1-1,-2-1,-2-1,-1-1,-2 0,-2-1,1-9,-14 48,0 0,0 0,0 0,-1 0,1 0,0 0,-1 0,1-1,-1 1,0 0,1 0,-1 0,0-1,-1 1,1 0,0 0,-1 0,1 0,-1-1,1 1,-1 0,0 0,0 0,0 0,0 0,0 1,-1-1,1 0,-1 0,1 1,-1-1,1 1,-1-1,0 1,0 0,0 0,1 0,-1 0,0 0,0 0,-1 0,1 1,0-1,0 1,0-1,0 1,-1 0,1 0,0 0,0 0,0 0,-1 1,1-1,-7 5,0 1,1 0,0 0,0 1,0 0,1 0,0 1,1-1,-1 2,2-1,-1 1,1 0,0 0,1 0,0 1,1-1,0 1,-2 8,5-12,0 0,0-1,0 1,1 0,-1 0,1-1,1 1,-1-1,1 1,0-1,0 1,1-1,0 0,-1 0,2 0,-1 0,1-1,-1 1,1-1,0 0,1 0,-1-1,1 1,0-1,-1 0,2 0,-1 0,0-1,0 0,1 0,-1 0,1-1,0 0,-1 0,1 0,0 0,0-1,222 26,-226-26,0 0,0 1,0-1,0 1,0-1,1 1,-1 0,0 0,0 0,-1 0,1 0,0 0,0 0,0 1,-1-1,1 1,-1-1,1 1,-1 0,0-1,1 1,-1 0,0 0,0 0,0 0,-1 0,1 0,0 0,-1 0,1 0,-1 0,0 1,0-1,0 0,0 0,0 0,0 1,0-1,-1 0,1 0,-1 0,0 0,0 0,1 0,-1 0,0 0,-1 0,1 0,-1 0,-72 142,73-142,0 0,1 1,-1-1,0 1,1-1,0 0,-1 1,1-1,0 1,0-1,1 1,-1-1,0 1,1-1,0 1,-1-1,1 0,0 1,0-1,0 0,1 0,-1 0,0 0,1 0,0 0,-1 0,1 0,0 0,0-1,0 1,0-1,0 0,0 1,0-1,3 1,15 6</inkml:trace>
  <inkml:trace contextRef="#ctx0" brushRef="#br0" timeOffset="22891.337">9793 584,'-9'4,"-16"3,-1 1,1 1,1 2,0 0,0 2,1 1,1 0,0 2,1 0,1 2,1 0,-16 19,33-34,-1 0,2 0,-1 0,0 0,1 0,-1 0,1 0,0 1,0-1,0 0,1 1,-1-1,1 1,0-1,0 1,0-1,0 0,1 1,-1-1,1 1,0-1,0 0,0 1,0-1,1 0,-1 0,1 0,0 0,0 0,0 0,0 0,0-1,1 1,-1-1,1 0,0 0,0 0,0 0,0 0,0 0,0-1,3 1,6 2,1-1,-1 0,1-1,0-1,0 0,0-1,0 0,0-1,0 0,0-1,0-1,0 0,-1-1,0 0,1 0,-1-2,-1 1,1-2,7-5,-9 7,150-102,-159 106,0 0,0 0,0 0,0 1,0-1,0 0,0 1,0-1,0 0,0 1,0-1,0 1,1 0,-1-1,0 1,0 0,1 0,-1 0,0 0,0 0,1 0,-1 0,0 0,0 1,1-1,-1 0,0 1,0-1,0 1,0-1,0 1,1-1,-1 1,0 0,0 0,0 0,-1-1,1 1,0 0,0 0,0 0,-1 0,1 0,0 1,-1-1,1 0,-1 0,0 0,1 0,-1 1,0-1,0 0,1 0,-1 1,0-1,0 0,0 0,-1 2,-14 133,15-134,1 1,0-1,0 0,0 0,0 0,1 0,-1 0,0 0,1-1,-1 1,1 0,0-1,0 1,-1-1,1 1,0-1,0 0,0 0,1 0,-1 0,0 0,0-1,0 1,1 0,1-1,17 4</inkml:trace>
  <inkml:trace contextRef="#ctx0" brushRef="#br0" timeOffset="23340.839">10471 584,'-37'40,"3"1,1 2,2 1,-9 20,37-61,0 1,0-1,0 1,1-1,-1 1,1 0,0 0,1 0,-1 1,0-1,1 0,0 1,0-1,1 0,-1 1,1-1,0 1,0-1,0 1,1-1,-1 1,1-1,0 0,1 1,-1-1,1 0,0 0,0 0,0 0,0 0,1 0,-1-1,1 1,0-1,0 0,0 1,1-1,-1-1,1 1,3 1,7-2,1 0,-1-1,1-1,-1-1,1 0,-1 0,1-2,-1 0,0 0,0-1,0-1,-1 0,1-1,-1-1,-1 0,1-1,7-6,6 0,-2-2,0 0,-1-1,0-1,-2-2,0 0,-1-1,-1-1,-1-1,-1 0,2-8,5-13,-2-1,-2-1,-2 0,-2-2,-2 0,-2-1,-3 0,2-30,-9 71,-1 0,-1 0,1 0,-1 0,-1 0,1 0,-1 0,-1 0,0 0,0 0,0 1,-1-1,0 0,0 1,-1 0,0 0,0 0,-1 0,0 1,0 0,-1 0,1 0,-1 1,-1 0,1 0,-1 0,1 1,-1 0,-1 0,1 0,0 1,-1 1,0-1,0 1,-5-1,-2 4,-1 1,1 1,1 0,-1 0,0 2,1 0,0 0,0 2,1 0,-1 0,1 1,1 1,0 0,0 0,1 1,0 1,0 0,1 1,1-1,0 2,1-1,0 2,1-1,0 1,1 0,1 1,-5 10,1 1,1 0,2 0,1 1,1-1,1 1,1 0,1 0,2 0,0 0,2 0,1 0,2-1,0 1,2-1,0-1,2 1,1-2,1 1,1-2,2 2,-7-13,1-1,0 0,1 0,1 0,-1-2,2 1,-1-1,1-1,1 0,-1-1,1 0,1-1,-1 0,1-1,0-1,0 0,1-1,-1 0,1-1,-1-1,1 0,0-1,-1-1,1 0,0-1,10-5</inkml:trace>
  <inkml:trace contextRef="#ctx0" brushRef="#br0" timeOffset="23595.557">11176 754,'9'24,"9"3,1-3</inkml:trace>
  <inkml:trace contextRef="#ctx0" brushRef="#br0" timeOffset="23741.186">11345 217</inkml:trace>
  <inkml:trace contextRef="#ctx0" brushRef="#br0" timeOffset="23922.753">11458 697,'10'34,"7"11,7-3,3-8,2-14,1-11,0-12,-5-10,-1-3,-6-3,-1-4,-3-2,1-2,-2-1,1 4,-1 1,-4 1,-2 3</inkml:trace>
  <inkml:trace contextRef="#ctx0" brushRef="#br0" timeOffset="30465.216">17724 190,'-7'16,"1"2,1-1,1 0,0 1,1 0,1 0,0 15,-6 42,-8 90,15-127,-2 0,-1-1,-2 0,-2 0,-1 0,-10 22,-53 127,68-167,12-25,12-29,-13 15,2 0,1 0,0 1,1 1,1 0,1 0,1 1,0 1,1 0,0 1,2 1,0 0,0 1,1 1,0 1,1 1,14-6,-31 15,-1-1,1 1,0 0,-1 0,1 0,0 0,0 0,0 0,0 1,0-1,0 0,0 1,0 0,0-1,0 1,0 0,0 0,0 0,0 0,0 1,0-1,0 1,0-1,0 1,0-1,0 1,0 0,0 0,-1 0,1 0,0 0,-1 1,1-1,-1 0,1 1,-1-1,1 1,-1 0,0-1,0 1,0 0,0 0,0 0,0 0,-1 0,1 0,0 0,-1 0,0 0,1 0,-1 2,-3 13,-1 1,0-1,-1 0,-1 0,-1 0,0-1,-1 0,-4 4,-3 9,5-11,8-15,-1 0,1 0,0 0,0 0,0 0,1 0,-1 1,1-1,0 0,-1 1,2-1,-1 1,0 0,1-1,-1 1,1-1,0 1,0 0,1-1,-1 1,1-1,0 1,0 0,0-1,0 0,0 1,1-1,10 8</inkml:trace>
  <inkml:trace contextRef="#ctx0" brushRef="#br0" timeOffset="32263.343">20377 725,'-5'7,"0"1,0 0,1 0,0 0,1 0,0 1,0-1,1 1,0 0,0 0,1 0,0 0,1 0,0 0,1 0,-1 0,2 0,-1-1,1 1,0 0,1-1,2 4,-3-9,1 0,-1 0,1-1,0 1,0-1,0 0,0 0,0 0,0 0,1 0,-1-1,1 1,-1-1,1 0,0 0,-1-1,1 1,0-1,-1 0,1 0,0 0,0 0,-1 0,1-1,0 0,-1 0,1 0,0 0,-1-1,0 1,1-1,2 0,-1-1,1 1,-1-1,0 0,0-1,0 1,0-1,0 0,-1 0,0-1,0 1,0-1,0 0,-1 0,0 0,0-1,0 1,-1-1,1 0,-2 1,1 0,-1-1,0 1,-1-1,1 1,-1-1,0 1,-1-1,1 1,-1 0,0-1,0 1,-1 0,0-1,0 1,0 0,0 0,-1 0,0 1,0-1,0 1,0-1,-1 1,0 0,1 1,-2-1,1 0,0 1,-1 0,1 0,-1 1,0-1,0 1,0 0,0 0,-18-5</inkml:trace>
  <inkml:trace contextRef="#ctx0" brushRef="#br0" timeOffset="32697.131">20744 1064,'103'-141,"-102"139,0 1,0 0,0 0,-1 0,1 0,0-1,1 1,-1 0,0 1,0-1,0 0,1 0,-1 0,0 1,1-1,-1 1,0-1,1 1,-1-1,1 1,-1 0,1 0,-1 0,1 0,-1 0,0 0,1 0,-1 0,1 1,-1-1,1 0,-1 1,1-1,-1 1,0 0,0-1,1 1,-1 0,0 0,0 0,0 0,0 0,1 0,-2 0,1 0,0 0,0 1,0-1,0 1,5 13,-6-11,1 0,0-1,0 0,1 1,-1-1,1 0,0 1,-1-1,1 0,1 0,-1-1,0 1,1 0,-1-1,1 1,0-1,0 0,0 0,0 0,0 0,0 0,1-1,-1 0,2 1,8-1,1 0,0-1,0-1,0 0,0-1,-1 0,1-1,-1 0,0-2,0 1,0-1,0-1,-1-1,0 0,0 0,-1-1,0 0,0-1,-1 0,0-1,-1 0,0-1,7-10,-7 6,0-1,0 0,-2 0,0-1,-1 0,-1 0,2-12,-2 5</inkml:trace>
  <inkml:trace contextRef="#ctx0" brushRef="#br0" timeOffset="31263.357">19135 979,'14'19,"10"7,1-2</inkml:trace>
  <inkml:trace contextRef="#ctx0" brushRef="#br0" timeOffset="31411.113">19163 584,'0'0</inkml:trace>
  <inkml:trace contextRef="#ctx0" brushRef="#br0" timeOffset="31777.91">19389 697,'33'-7,"1"1,-1 1,1 2,0 2,0 0,6 3,-36-2,0-1,0 1,0 0,0 0,-1 0,1 1,0-1,0 1,-1 0,1 0,0 0,-1 1,1-1,-1 1,1 0,-1 0,0 0,0 0,0 0,0 1,0 0,-1-1,1 1,-1 0,1 0,-1 0,0 1,-1-1,1 0,0 1,-1 0,0-1,0 1,0 0,0-1,0 1,-1 0,0 0,0 0,0-1,0 1,0 0,-1 0,0 0,0-1,0 1,-1 2,-98 150,100-153,-1 0,0 0,1 0,-1 0,1 0,0 1,0-1,0 0,0 0,1 0,-1 0,1 0,0 0,0 0,0 0,0 0,0 0,1-1,-1 1,1 0,0-1,0 1,0-1,0 0,0 0,0 1,1-1,-1-1,1 1,-1 0,1-1,0 1,0-1,1 1,105 25,-96-26,-5 0,-1 0,1-1,-1 1,0-1,1-1,-1 0,1 0,-1 0,0-1,0 0,0 0,0-1,0 0,0 0,0-1,5-9</inkml:trace>
  <inkml:trace contextRef="#ctx0" brushRef="#br0" timeOffset="32024.654">19473 867,'43'0,"34"0,8 0,-5 0,-12 0,-17 0</inkml:trace>
  <inkml:trace contextRef="#ctx0" brushRef="#br0" timeOffset="30778.699">18429 754,'-25'20,"0"1,2 1,1 1,0 1,2 1,1 1,1 1,1 0,-5 13,20-38,1 0,0 0,-1 0,1 0,0 1,0-1,0 0,1 1,-1-1,1 0,-1 1,1-1,0 1,0-1,0 1,0-1,0 1,0-1,1 1,-1-1,1 1,0-1,0 0,0 1,0-1,0 0,0 0,0 0,1 0,-1 0,1 0,0 0,-1 0,1-1,0 1,0 0,0-1,0 0,0 1,1-1,-1 0,0 0,1-1,-1 1,1 0,9-1,-1 0,0-1,1 0,-1-1,0-1,0 1,0-2,0 1,-1-2,1 1,-1-1,0-1,-1 0,1 0,-1-1,0 0,-1-1,0 0,0 0,0-1,-1 0,-1 0,1-1,-2 1,1-2,-1 1,0-1,-4 6,0 0,-1 0,1 0,-1 0,0 0,0-1,-1 1,1 0,-1 0,0 0,0 0,-1 1,0-1,0 0,0 0,0 1,-1 0,1-1,-1 1,0 0,-1 0,1 0,-1 1,1-1,-1 1,0 0,0 0,-1 0,1 1,-1-1,1 1,-1 0,0 0,1 1,-1-1,0 1,-3 0,-14-6</inkml:trace>
  <inkml:trace contextRef="#ctx0" brushRef="#br0" timeOffset="31064.195">18683 1092,'5'0,"1"-10,1-7,2-6,1-4,3-2,0-1,-3 0,2 0,3 0,0 1,2 5,2 2,4 5,-3 5</inkml:trace>
  <inkml:trace contextRef="#ctx0" brushRef="#br0" timeOffset="34647.047">0 1516,'269'-22,"60"-11,35 5,121 0,976-54,-443 26,-392 39,416-1,-694 20,9-13,92-25,-149 14,-160 9,0 7,88 9,132 26,-64-18,-101 4,-1-9,26-9,-19 1,-127 1,192 13,39 5,-137-15,131 24,702-25,-476 10,-198 7,141-17,-218-3,5712 2,-4519 28,1187 40,-2473-61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0,'-18'57,"-5"261,18-283,2 1,1-1,2 1,1-1,2 7,1-12,3 12,-2 1,-2-1,-2 1,-3 12,-2-32,-3-6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1 240,'606'-147,"-284"57,-303 88,-21 11,-27 19,23-23,-15 15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1 330,'38'-5,"42"-11,16-7,2-6,-1 3,-8 1,-9 0,-9 0,-7-2,-9 5,-5 1,-6 4,0 0,-4 3,-3-1,-4 2,-7 4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0 524,'38'-18,"0"-1,-2-1,0-2,-2-2,0-1,-2-2,-1 0,-1-3,-1 0,-2-2,-1-1,-1-1,12-26,-34 56,0 0,0-1,-1 1,1-1,-1 1,-1-1,1 0,-1 0,1 0,-1 0,-1 0,1 0,-1 0,0 0,0 0,0 0,-1-1,0 1,0 0,0 0,0 1,-1-1,-2-4,1 8,-1 0,1 1,-1-1,0 1,1 0,-1 0,1 1,-1-1,1 1,-1-1,1 1,-1 0,1 0,-1 1,1-1,0 1,0 0,0 0,0 0,0 0,0 0,1 1,-1-1,1 1,-1 0,1-1,-1 3,-20 24,1 2,2 0,1 1,2 2,1-1,2 2,1 0,1 0,2 1,-5 38,3-2,4 1,2 1,3-1,4 10,-2 52,-1-79,-2-1,-3 0,-3 0,-4 10,11-54,0 0,-1 0,0 0,-1-1,0 0,0 0,-2 0,1-1,-1 0,0 0,-1 0,-5 4,-7 2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197 646,'-9'0,"-1"-1,1 0,0 0,-1-1,1 0,0 0,0-1,0-1,0 0,1 0,-1 0,1-1,0 0,0-1,1 0,0 0,0 0,0-1,1 0,0 0,0-1,0 0,-2-5,7 7,0 0,0 0,1 0,0 0,0 0,0 0,1 0,-1 0,1 0,1 0,-1 1,1-1,0 0,1 1,-1-1,1 1,0 0,0 0,1 0,-1 0,1 1,0-1,2 0,111-90,-107 88,64-43,3 2,1 4,2 3,83-29,-127 56,-25 9,1 0,-1 0,1 1,1 1,-1 0,0 1,1 0,-1 1,1 0,5 1,-2 15,-16-3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43,'-1'46,"-1"-30,0 1,1-1,1 1,1-1,0 1,1-1,0 0,2 0,0 0,1 0,0 0,1-1,1 0,0 0,1-1,1 0,2 3,-6-13,-1 0,1-1,-1 1,1-1,0 0,1 0,-1 0,0-1,1 0,0 0,-1 0,1-1,0 0,0 0,0 0,0-1,0 0,-1 0,1 0,0-1,0 0,0 0,0 0,4-2,6-3,-1-1,1 0,-2-1,1 0,-1-1,0-1,-1-1,3-2,169-154,-72 71,-111 96,1 0,-1 1,1-1,-1 0,1 1,-1-1,1 1,-1 0,1-1,-1 1,0 1,0-1,1 0,-1 0,0 1,0-1,0 1,0 0,0 0,-1 0,1 0,-1 0,1 0,-1 0,1 0,-1 0,0 1,0-1,0 0,-1 1,1-1,0 1,-1-1,0 1,0-1,1 1,-1-1,-1 1,1 2,8 20,-5-19,1 0,0 0,0-1,0 1,1-1,0 0,0 0,0 0,0-1,1 0,0 0,0 0,0-1,0 0,0 0,1 0,-1-1,1 0,0-1,0 1,0-1,-1 0,1-1,0 0,0 0,0 0,0-1,0 0,0 0,0-1,-1 0,1 0,0-1,-1 1,0-1,0-1,0 1,0-1,0 0,-1-1,1 0,23-20,-1-1,-2-2,-1-1,14-20,-16 20,-11 14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61 341,'3'-1,"52"-22,0-2,-2-3,0-1,22-20,-5-28,-68 74,-1 1,0 0,0-1,1 1,-2 0,1-1,0 1,0-1,-1 0,1 1,-1-1,0 1,0-1,0 0,0 1,0-1,-1 1,1-1,-1 0,0 1,0-1,1 1,-2 0,1-1,0 1,0 0,-1-1,1 1,-1 0,0 0,0 0,1 1,-1-1,0 0,-1 1,1-1,-1 0,-3-1,0 0,-1 0,1 1,-1 0,0 0,1 0,-1 1,0 0,0 0,0 1,0-1,0 2,0-1,0 1,0 0,0 0,0 1,0 0,-5 3,-118 66,120-64,0 1,0 0,0 0,1 1,0 1,1-1,0 1,0 1,1 0,1 0,0 0,0 0,1 1,1 0,0 0,0 0,1 1,1 0,0-1,1 1,0 0,1 9,1-17,0-1,0 1,1 0,-1 0,1-1,0 1,1-1,-1 0,1 0,-1 1,1-2,1 1,-1 0,0-1,1 1,0-1,0 0,0 0,0-1,0 1,1-1,-1 0,1 0,3 1,119 20,110-42,-205 13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3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0,'-52'7,"0"3,1 2,0 2,1 2,1 2,1 2,-1 4,48-24,-1 0,1 0,-1 0,1 0,0 1,-1-1,1 0,-1 1,1 0,0-1,0 1,-1 0,1-1,0 1,0 0,0 0,0 0,0 0,0 0,0 0,0 1,0-1,0 0,1 0,-1 1,0-1,1 0,-1 1,1-1,0 1,-1-1,1 0,0 1,0-1,0 1,0-1,0 1,0-1,0 1,1-1,-1 0,0 1,1-1,-1 0,1 1,0-1,-1 0,1 1,0-1,0 0,0 0,0 0,0 1,11 6,0-1,1-1,0 0,0 0,0-2,0 1,1-2,-1 0,1 0,10 0,49 12,-70-15,0 1,0 0,0 0,0 0,0 1,0-1,0 1,-1 0,1-1,-1 1,1 0,-1 1,0-1,1 0,-1 1,0-1,-1 1,1-1,0 1,-1 0,0 0,1 0,-1 0,0 0,-1 0,1 0,0 0,-1 0,0 1,0-1,0 0,0 0,0 0,0 1,-1-1,0 1,-1 4,0 0,0-1,-1 0,0 1,0-1,-1 0,0 0,0-1,-1 1,1-1,-1 0,-1 0,1-1,-5 4,-7 4,0-1,-1-1,0 0,-1-2,0 0,-1-1,0 0,0-2,-4 0,-2-1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0 845,'44'4,"0"-1,0-3,0-1,0-2,40-9,-69 9,-1 0,1-2,-1 0,0-1,-1 0,1-1,-1 0,0-1,-1-1,-7 6,0 0,0-1,-1 0,1 0,-1 0,0-1,0 1,-1-1,1 0,-1 0,0 0,0 0,-1-1,0 1,0-1,0 0,0 1,-1-1,0 0,0 0,-1 0,0 0,0-4,0 8,0-1,0 0,-1 1,0-1,1 0,-1 1,0-1,0 1,0-1,0 1,-1 0,1 0,-1-1,0 1,1 0,-1 0,0 0,0 1,0-1,0 0,0 1,-1-1,1 1,0 0,-1 0,1 0,-1 0,1 0,-1 0,0 1,1-1,-1 1,1 0,-1 0,0 0,-1 0,-4 1,-1 0,1 0,-1 1,1 0,0 0,0 1,0 0,0 1,1 0,-1 0,-1 1,-4 4,0 1,1 0,0 1,1 0,0 0,1 2,0-1,1 1,0 0,-2 7,8-15,0 1,0 0,1 0,0-1,0 2,0-1,1 0,0 0,0 0,1 0,-1 1,1-1,1 0,-1 1,1-1,0 0,1 0,-1 0,1 0,0 0,1 0,0 0,-1-1,2 1,-1-1,1 0,2 2,5 3,2-1,-1-1,1 0,1-1,-1 0,1-1,0 0,1-1,-1-1,1-1,0 0,0 0,0-2,13 1,10-1,1-2,0-1,0-2,-1-2,1-2,-2-1,1-1,-1-3,-1-1,0-1,-1-2,-1-2,-1-1,0-1,-2-2,0-1,-2-2,-1 0,-1-2,23-31,-20 26,-1-1,-2-2,-1 0,-3-2,0-1,-3 0,-1-2,-2 0,-2-1,-1-1,-3 0,5-38,-30-7,13 86,0 0,0 0,0 1,0-1,0 0,0 1,-1-1,1 1,0-1,-1 1,1 0,-1-1,0 1,1 0,-1 0,0 0,0 0,0 1,0-1,0 0,1 1,-1-1,0 1,0 0,0 0,0 0,0 0,-1 0,1 0,0 0,0 1,1-1,-1 1,0-1,0 1,0 0,0 0,0-1,1 1,-1 1,0-1,0 1,-10 8,1 0,0 2,1-1,0 1,0 0,2 1,-1 0,2 1,0 0,1 0,0 0,1 1,0 0,1 0,1 0,-1 11,-3 16,2 0,1 1,3-1,1 1,2 0,2-1,2 1,2-1,1-1,3 0,1 0,12 25,16 31,-42-96,1-1,-1 1,1-1,-1 1,0-1,1 1,-1-1,1 0,-1 1,0-1,1 0,-1 0,0 1,1-1,-1 0,0 0,1 0,-1 0,0 0,1 0,-1 0,0 0,0 0,1 0,-1-1,0 1,1 0,-1 0,0 0,1-1,-1 1,1 0,-1-1,0 1,1-1,-1 1,1-1,-1 1,1-1,-1 1,1-1,0 1,-1-1,-12-10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60,'44'-10,"37"-3,16 1,-5 2,-8 3,-9 3,-7 2,-6 1,-4 1,-7 5,-12 2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1 102,'19'25,"0"0,-2 1,0 1,-2 1,-1 0,-2 1,-1 0,0 1,-3 0,0 1,-2 2,26 80,-32-111,0-1,0 1,0 0,0-1,1 1,-1 0,0-1,1 1,-1-1,1 1,-1 0,1-1,0 0,0 1,0-1,0 1,0-1,0 0,0 0,0 1,0-1,1 0,-1 0,0 0,1-1,-1 1,1 0,-1 0,1-1,-1 1,1-1,0 1,-1-1,1 0,0 0,-1 1,1-1,0 0,-1-1,1 1,0 0,-1 0,1-1,-1 1,1-1,-1 1,1-1,-1 0,1 1,-1-1,1 0,-1 0,0 0,1 0,-1 0,0-1,0 1,0 0,0-1,90-153,-69 109,26-59,-31 64,2 2,1 0,2 1,1 1,5-3,-6 17,-2 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88,'44'-10,"27"-3,13 1,-4-2,-6 0,-10 4,-7 3,-9 3,-6 1,-7 3,-4 0,-7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32,'44'5,"42"-4,12-6,-2-3,-16-4,-23-1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9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1,'-11'2,"1"0,0 1,0 0,1 1,-1 0,1 0,0 1,0 1,0-1,0 1,1 1,0-1,1 2,-1-1,-3 6,0-1,0 0,1 1,0 1,1-1,0 1,1 1,1 0,0 0,1 0,1 1,0 0,2 0,-1 0,2 1,0-1,1 1,1-1,0 1,1-1,1 1,1-1,0 0,1 1,-2-12,0 0,1 0,0 0,-1 0,1-1,1 1,-1-1,1 0,0 0,0 0,0-1,0 1,0-1,1 0,0 0,0 0,-1-1,2 0,-1 0,0 0,0-1,6 2,123 5,-117-9,7 0,0-1,-1-1,1-2,-1 0,0-1,0-1,-1-2,16-7,-14 3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1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266 703,'-12'-2,"0"1,-1 0,1 1,0 0,0 1,0 0,0 1,0 1,0 0,0 0,1 1,0 0,-1 1,2 1,-1 0,0 0,1 1,-4 3,9-3,0 1,1-1,-1 0,1 1,1 0,0 0,0 0,0 1,1-1,0 0,1 1,0 0,0-1,1 1,0 0,0-1,1 1,0-1,1 1,0-1,0 1,1-1,0 0,0 0,1 0,0 0,0-1,1 0,0 0,1 0,4 5,-6-9,0 0,1-1,-1 1,1-1,-1 1,1-1,0-1,0 1,0-1,0 0,0 0,1 0,-1-1,0 0,0 0,0 0,1 0,-1-1,0 0,0 0,0-1,0 1,0-1,0 0,-1 0,5-3,112-85,-110 80,27-22,1 2,2 1,0 2,14-5,-53 31,0 0,0 0,0 0,0 0,0 0,0 0,0 1,0-1,0 1,0 0,1-1,-1 1,0 0,0 0,0 0,1 1,-1-1,0 0,0 1,0 0,0-1,0 1,0 0,0 0,0 0,0 0,0 0,0 1,-1-1,1 1,0-1,-1 1,1-1,-1 1,0 0,1 0,-1 0,0-1,0 1,0 0,-1 1,1-1,0 0,-1 0,1 0,4 18,0 0,-1 0,-1 0,-1 0,0 0,-2 1,0-1,-2 4,1 12,-32 211,30-232,0-1,-1 1,0-1,-2 0,1 0,-2-1,1 1,-2-1,0-1,0 0,-2 0,1 0,-1-1,-1-1,0 0,0 0,-1-1,0-1,-1 0,0 0,-11 4,22-11,0 1,0-1,0 0,0 0,0 0,0-1,0 1,0 0,-1-1,1 0,0 1,-1-1,1 0,0 0,0 0,-1 0,1-1,0 1,0-1,-1 1,1-1,0 0,0 0,0 0,0 0,0 0,0 0,0 0,0-1,1 1,-1-1,0 0,1 1,-1-1,1 0,0 0,-1 0,1 0,0 0,0 0,0 0,1 0,-1 0,0 0,1-1,0 1,-1 0,1 0,0-1,0 1,4-14,1 0,1 0,0 0,1 1,1 0,0 0,1 1,1 0,0 1,0 0,2 1,3-4,94-93,5 4,117-82,-52 44,-98 60,-78 79,0 0,-1 0,1 1,-1-2,0 1,0 0,0 0,-1-1,0 1,1 0,-2-1,1 0,0 1,-1-1,0 1,0-1,0 0,-1 1,1-1,-1 1,0-1,-1 1,0-3,0 4,1 0,-1 1,0-1,-1 0,1 1,0-1,-1 1,1-1,-1 1,0 0,0 0,0 1,0-1,0 0,0 1,0 0,0 0,-1 0,1 0,0 0,-1 1,1-1,-1 1,1 0,-1 0,1 1,0-1,-1 0,-2 2,-95 36,90-32,0 1,0 0,1 0,0 2,0-1,1 1,0 0,0 1,1 0,1 0,0 1,0 0,1 0,0 1,1 0,0 0,1 0,1 0,0 1,0-1,1 1,0 11,6-14,-1-1,2 1,-1-1,1 0,1-1,-1 1,2-1,-1 0,1 0,0-1,0 0,1 0,0-1,1 0,-1-1,1 1,0-2,0 1,1-1,-1 0,1-1,0-1,0 1,0-1,6 0,12 0,0-1,0-1,0-1,-1-2,1 0,-1-2,1-1,-1-2,-1 0,0-2,0 0,-1-2,0-1,7-6,4-4,-1-2,0-2,-2-1,-1-1,-2-2,-1-1,-1-2,-2 0,-1-2,5-13,-6 13,-2 0,-1-2,-2 0,-2-1,-2-1,-1 0,-2-1,-2-1,-2 0,1-17,-16-3,7 60,-1 1,1 0,-1 0,0 0,0-1,1 1,-1 0,0 0,0 0,0 0,0 0,0 0,0 1,0-1,-1 0,1 1,0-1,0 0,0 1,-1-1,1 1,0 0,-1-1,1 1,0 0,-1 0,1 0,-1 0,1 0,0 0,-1 0,1 1,0-1,-1 0,1 1,0-1,0 1,-1-1,1 1,0 0,0-1,0 1,-1 0,-7 7,0-1,0 2,1-1,0 1,1 0,0 1,0 0,1 0,0 0,1 1,0 0,1 0,0 0,0 1,0 6,-13 59,4 1,2 0,5 1,2 0,5 0,4 21,-2 58,-3-149,0-6,1 0,-1 0,0 0,0 0,0 0,0-1,-1 1,1 0,-1 0,0 0,0 0,0 0,0-1,0 1,0 0,-1-1,1 1,-1-1,0 1,0-1,-10 4</inkml:trace>
  <inkml:trace contextRef="#ctx0" brushRef="#br0" timeOffset="245.436">1451 421,'48'-9,"49"-4,23 1,0 2,-5-2,-8 1,-9 2,-10 4,-11 1,-9 2,-16 2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0 101,'4'17,"1"-1,0 1,1-1,1 0,1 0,0-1,0 0,2-1,0 0,1 0,0-1,1 0,0-1,1 0,0-1,11 6,-16-15,0-1,0 0,0-1,0 0,1 0,-1 0,0-1,0 0,0-1,0 0,0 0,-1-1,1 0,-1 0,1-1,-1 1,0-2,0 1,-1-1,1 0,-1 0,0-1,-1 0,1 0,-1 0,0-1,-1 0,4-6,-4 8,-3 4,-1 0,1 0,0 0,-1 0,1 0,0 0,0 1,0-1,0 0,-1 0,1 1,0-1,1 0,-1 1,0-1,0 1,0-1,0 1,0 0,0 0,0-1,1 1,-1 0,0 0,0 0,0 0,1 0,-1 0,0 1,0-1,0 0,0 1,1-1,-1 0,0 1,0-1,0 1,0 0,0-1,0 1,0 0,0 0,-1-1,1 1,0 0,0 0,-1 0,1 0,0 0,-1 0,1 0,-1 0,0 1,1-1,-1 0,0 0,1 0,-1 0,0 1,0-1,0 1,2 4,0 1,1 0,0-1,0 0,0 1,1-1,0-1,0 1,1-1,-1 1,1-1,1 0,-1-1,0 1,1-1,0 0,0-1,0 0,1 0,-1 0,1 0,-1-1,1 0,0-1,0 1,0-1,0-1,0 1,6-1,3-6,-1 0,0-1,-1-1,1 0,-1-1,-1 0,0-1,0-1,-1 0,0 0,-1-2,0 1,-1-1,-1-1,0 0,3-7,-5 11,47-106,-49 110</inkml:trace>
  <inkml:trace contextRef="#ctx0" brushRef="#br0" timeOffset="332.478">1101 327,'54'-19,"-1"-2,0-2,-2-2,-1-3,32-24,-14-23,-66 73,-1 0,0 1,1-1,-1 0,0 0,0 0,0 0,-1 0,1 0,0 0,-1 0,1 0,-1 0,0 0,1 0,-1-1,0 1,0 0,-1 0,1 0,0 0,-1 0,1-1,-1 1,0 0,0 0,0 0,0 1,0-1,0 0,0 0,0 0,-1 1,1-1,-1 1,1-1,-1 1,0 0,0-1,1 1,-1 0,0 0,0 0,0 0,-8 0,0 0,-1 0,1 1,0 1,0-1,0 2,0-1,0 1,1 1,-1 0,1 0,-1 1,1 0,0 1,0 0,1 0,-1 1,1 0,0 0,1 1,0 0,0 0,0 1,-1 3,-2-2,2 1,-1 0,2 1,-1 0,1 0,1 1,0-1,1 1,0 1,0-1,2 1,-1-1,1 6,2-12,0 1,0 0,1 0,0 0,0 0,0 0,1 0,0 0,1 0,0 0,0-1,0 1,1-1,0 1,0-1,0 0,1 0,0 0,0-1,0 0,1 1,0-1,0-1,0 1,5 3,14 4,0 0,1-2,0 0,1-2,0-1,0-1,0-1,1-1,0-1,0-2,-1 0,1-2,10-2,-2 2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7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1,'-25'176,"11"23,-21 64,7-79,17-84,11-89</inkml:trace>
  <inkml:trace contextRef="#ctx0" brushRef="#br0" timeOffset="604.075">1 565,'105'-11,"-44"7,0-2,0-4,-1-2,0-2,48-20,-86 22,0 0,-1-2,0 0,-1-1,-1-1,0-1,-1 0,-1-2,-1 0,-1-1,0 0,-2-1,0-1,-1 0,-2-1,0 0,0-4,19-30,-30 83,-62 202,39-126,-23 168,46-265,0 0,0 0,1 0,0 0,0 0,0 0,0 0,1 0,0 0,0 0,0-1,1 1,-1 0,1-1,0 1,0-1,1 1,0-1,-1 0,1 0,1 0,-1-1,0 1,1-1,0 1,0-1,0-1,0 1,0 0,1-1,-1 0,1 0,0 0,-1-1,4 1,7-2,0-1,1-1,-1-1,0 0,0 0,-1-2,1 0,-1 0,0-2,0 0,-1 0,0-1,4-4,23-10,-15 7,-20 11,-1 1,1-1,1 1,-1 0,0 0,1 1,-1 0,1 0,0 0,0 0,0 1,0 0,0 1,0-1,0 1,3 0,-7 2,1-1,-1 1,1 0,-1 0,1 0,-1 1,0-1,0 1,0-1,0 1,-1-1,1 1,-1 0,0 0,1 0,-1 0,0 0,-1 0,1 0,0 0,-1 0,0 2,19 42,-5-37,1-7</inkml:trace>
  <inkml:trace contextRef="#ctx0" brushRef="#br0" timeOffset="923.688">1440 819,'34'-5,"1"-1,-1-2,-1-1,1-2,-2-1,1-2,-2-1,19-12,-47 26,-1 0,1 0,-1 0,0 0,1 0,-1 0,0 0,0-1,1 1,-1-1,0 0,-1 0,1 1,0-1,0 0,-1 0,1-1,-1 1,0 0,0 0,0-1,0 1,0-1,0 1,-1-1,1 1,-1-1,1 0,-1 1,0-1,0 1,0-1,-1 1,1-1,-1 0,1 1,-1-1,0 1,0-1,0 1,0 0,0 0,-1-1,1 1,0 0,-1 0,0 0,0 0,0 0,-6-2,1 1,-1 0,0 0,0 1,0 0,0 0,0 1,-1 0,1 1,0-1,-1 2,1-1,0 1,0 0,0 1,0 0,0 0,0 1,0 0,1 1,-1-1,1 1,0 1,0-1,0 1,1 0,0 1,-4 4,5-7,1 0,0 1,-1 0,2 0,-1 0,0 0,1 1,0-1,0 1,0 0,0 0,1 0,0 0,0 1,1-1,-1 0,1 1,0-1,0 1,1 0,0-1,0 1,0-1,1 1,-1 0,2-1,-1 1,0-1,1 0,0 0,0 1,1-1,-1 0,1-1,0 1,0 0,1-1,0 0,-1 0,1 0,4 3,6-1,0-1,0-1,1 0,-1 0,1-2,0 0,0 0,0-2,0 0,0 0,0-1,1-1,16 0,-4 1</inkml:trace>
  <inkml:trace contextRef="#ctx0" brushRef="#br0" timeOffset="1285.39">1976 903,'33'-16,"-2"-1,0-1,-1-2,-1-1,6-7,24-17,-9 10,-49 36,0-1,1 0,-1 0,0 1,0-1,0 0,0 1,0-1,0 1,0-1,0 1,0 0,0 0,0-1,0 1,0 0,0 0,-1 0,1 0,0 0,-1 0,1 0,0 0,-1 0,0 0,1 0,-1 0,0 1,1-1,-1 0,0 0,0 0,0 0,0 1,0-1,0 0,0 0,0 0,-1 0,1 1,0-1,-1 0,1 0,-1 0,0 1,1 7,1-5,-1 1,1-1,1 0,-1 1,1-1,-1 0,1 0,0 0,1 0,-1 0,1 0,-1-1,1 1,0-1,0 0,1 0,-1 0,1 0,0-1,-1 1,1-1,0 0,0 0,1 0,-1-1,0 1,0-1,1 0,-1-1,1 1,-1-1,1 1,-1-1,1-1,-1 1,1-1,-1 1,1-1,-1 0,0-1,0 1,1-1,-1 0,0 0,2-2,15-5,0-1,-1-1,0-1,-1-1,0 0,-1-2,0 0,-2-1,0 0,0-2,8-13,-11 16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0,'-34'3,"1"1,-1 1,1 2,0 1,1 2,0 1,-20 10,35-14,-1 0,1 1,0 1,1 0,0 1,0 1,1 0,1 2,0-1,1 2,0 0,1 0,0 1,1 0,1 1,1 1,0-1,1 2,1-1,0 1,-1 10,7-21,0 0,0-1,1 1,0 0,0 0,1 0,0-1,0 1,1 0,0-1,0 1,0-1,1 1,0-1,0 0,0 0,1-1,0 1,0-1,1 1,-1-1,1-1,0 1,0-1,1 0,-1 0,1 0,0-1,0 0,1 0,-1 0,4 0,20 8,1-2,0-2,0 0,0-2,1-2,-1-1,1-1,0-1,-1-2,1-2,-1 0,0-2,0-2,0-1,-1-1,-1-1,0-2,0-1,6-5,-6 3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0 775,'44'5,"32"2,9-1,-5-1,-12 3,-12 1,-11-2,-9-2,-5-2,-3-1,-2-1,0-1,-5 0</inkml:trace>
  <inkml:trace contextRef="#ctx0" brushRef="#br0" timeOffset="248.339">28 1058,'43'9,"29"4,12-5,1-5,-9-2,-8-2,-11 0,-10-1,-8 1,-11 0</inkml:trace>
  <inkml:trace contextRef="#ctx0" brushRef="#br0" timeOffset="2182.353">1383 494,'76'-39,"1"5,2 2,40-8,-111 38,-2-1,1 0,-1 0,1 1,0 0,0 0,0 1,1 0,-1 0,0 0,0 1,0 0,1 1,-1 0,0 0,0 0,0 1,0 0,6 3,-11-4,-1 1,1 0,0 0,-1 1,1-1,-1 0,0 0,0 1,1-1,-2 1,1-1,0 1,0-1,-1 1,0 0,1-1,-1 1,0 0,0-1,0 1,-1 0,1-1,-1 1,1-1,-1 1,0-1,0 1,0-1,0 1,-1-1,1 1,-49 69,-182 158,228-227,-1 0,1 1,0 0,1-1,-1 2,0-1,1 0,0 0,0 1,1 0,-1 0,1-1,0 2,0-1,1 0,-1 0,1 0,0 1,0-1,1 0,0 1,0-1,0 1,1-1,-1 0,1 1,1-1,-1 0,1 0,0 0,0 0,0 0,1 0,-1 0,1-1,0 1,1-1,-1 0,1 0,0 0,0-1,4 4,8-1,1 0,0-2,0 0,0 0,0-2,1 0,-1-1,1 0,-1-2,1 0,-1-1,8-2,-12 1,0 0,-1-1,1-1,-1 0,0 0,0-1,-1-1,7-4,3-2</inkml:trace>
  <inkml:trace contextRef="#ctx0" brushRef="#br0" timeOffset="2731.034">2766 324,'-13'0,"0"0,0 2,-1-1,1 1,0 1,1 1,-1 0,0 0,1 1,0 1,0 0,1 0,0 1,0 1,0 0,1 0,-4 5,-11 13,2 2,0 0,2 1,1 2,1 0,2 0,1 2,-1 6,13-31,0-1,1 1,-1 0,2 0,-1 1,1-1,0 1,1-1,0 1,0-1,1 1,0 0,0-1,1 1,0 0,1-1,0 0,0 1,1-1,0 0,0 0,1 0,0 0,1-1,-1 0,2 0,-1 0,1 0,-1-1,2 0,-1 0,1-1,6 5,2-3,0-1,0 0,1-1,0 0,0-1,0-1,0-1,1 0,-1-1,1-1,-1 0,1-2,-1 0,0 0,1-1,-1-2,-1 1,1-2,-1 0,6-3,-10 5,0 0,-1-1,1 0,-1 0,-1-1,1 0,-1-1,0 0,0 0,-1-1,0 0,0-1,-1 0,0 0,-1 0,0-1,-1 0,1 0,2-10,-9 14,1 0,-1 0,-1 0,1-1,-1 1,0 1,0-1,-1 0,0 1,0-1,0 1,-1 0,0 0,1 0,-2 0,1 1,-1-1,1 1,-1 1,0-1,-1 0,1 1,0 0,-1 1,0-1,0 1,0 0,0 0,0 1,0 0,0 0,0 0,-1 1,1 0,0 0,-4 1,10-1,1 0,-1 1,0-1,0 0,1 0,-1 1,0-1,0 0,0 1,1-1,-1 0,0 0,0 1,0-1,0 0,0 1,0-1,0 0,0 1,1-1,-1 0,0 1,0-1,0 0,-1 1,1-1,0 0,0 1,0-1,0 0,0 1,0-1,0 0,-1 1,1-1,0 0,0 1,0-1,-1 0,1 0,0 1,0-1,-1 0,1 0,0 0,0 1,-1-1,1 0,0 0,-1 0,1 0,0 0,-1 0,1 0,0 0,-1 1,1-1,0 0,-1 0,1-1,0 1,-1 0,1 0,0 0,-1 0,1 0,0 0,-1 0,1 0,0-1,25 10,234-4,-234-5</inkml:trace>
  <inkml:trace contextRef="#ctx0" brushRef="#br0" timeOffset="7691.436">3782 353,'-1'-2,"0"0,1 0,-1 1,0-1,0 1,0-1,0 0,-1 1,1 0,0-1,-1 1,1 0,0-1,-1 1,0 0,1 0,-1 0,0 1,1-1,-1 0,0 1,0-1,0 1,0-1,1 1,-1 0,0 0,0 0,0 0,0 0,0 0,0 1,0-1,1 0,-1 1,0 0,0-1,0 1,1 0,-1 0,0 0,1 0,-1 0,1 0,-1 1,1-1,0 0,0 1,-1-1,1 1,0-1,0 1,0 0,1-1,-1 1,0 0,1 0,-20 36,3 0,1 2,2 0,-3 18,-14 39,-21 66,47-185,10 1,0 1,1 1,1-1,0 1,2 0,0 1,2 0,0 0,12-14,12-24,-14 23,0 1,3 1,0 1,2 1,13-11,-39 38,1 1,-1 0,1 0,0-1,-1 1,1 0,0 0,0 0,0 0,-1 0,1 0,0 0,0 0,1 0,-1 1,0-1,0 0,0 1,0-1,1 1,-1-1,0 1,1-1,-1 1,0 0,1 0,-1 0,0 0,1 0,-1 0,0 0,1 0,-1 0,0 0,1 1,-1-1,0 1,0-1,1 1,-1-1,0 1,0 0,0 0,0-1,0 1,0 0,0 0,0 0,0 0,0 0,0 0,-1 1,1-1,0 0,-1 0,1 1,-2 199,1-201,8 106,-8-104,1 1,-1 0,1 0,0 0,0 0,0-1,0 1,0 0,1-1,-1 1,1-1,0 0,0 1,-1-1,2 0,-1 0,0 0,0 0,1-1,-1 1,0-1,1 1,0-1,-1 0,1 0,0 0,0 0,0 0,-1-1,1 1,0-1,0 0,3 0,-1-1,0-1,0 0,0 0,0-1,0 1,0-1,-1 0,1 0,-1 0,0-1,0 0,0 0,0 0,-1 0,1 0,-1-1,0 1,0-1,-1 0,0 0,1-1,14-22,140-225,-68 106,-68 132,-16 52,-38 312,35-153,9-162,-5-28</inkml:trace>
  <inkml:trace contextRef="#ctx0" brushRef="#br0" timeOffset="9205.759">1355 1227,'640'-40,"467"-24,-201 2,-565 31,-341 31,1 0,-1-1,1 1,-1-1,1 1,-1 0,1 0,0-1,-1 1,1 0,-1 0,1 0,-1-1,1 1,0 0,-1 0,1 0,-1 0,1 0,0 0,-1 0,1 1,-1-1,1 0,0 0,-1 0,1 1,-1-1,1 0,-1 0,1 1,-1-1,1 0,-1 1,1-1,-1 1,1-1,-1 1,0-1,1 1,-1-1,0 1,1-1,-1 1,0-1,0 1,0-1,1 1,-1 0,0-1,0 1,0-1,0 1,0 0,0-1,0 1,0 0,0-1,-1 1,1-1,0 1,0-1,-1 1,-15 9,-3 0</inkml:trace>
  <inkml:trace contextRef="#ctx0" brushRef="#br0" timeOffset="9933.249">2710 1396,'6'35,"-2"1,-1 0,-2 0,-2 0,0 0,-3 1,-1 39,-16 194,20-267,-2 10,1 0,0 1,0-1,1 0,1 0,0 1,1-1,2 11,3-6</inkml:trace>
  <inkml:trace contextRef="#ctx0" brushRef="#br0" timeOffset="10440.127">2512 1425,'66'-20,"0"3,0 2,1 4,54-2,-96 10,15-2,0 1,0 3,0 1,0 1,15 4,-52-5,0 0,0 0,0 0,0 0,0 0,0 1,1-1,-1 1,0 0,0 0,-1 0,1 0,0 1,0-1,-1 1,1 0,0-1,-1 1,0 0,1 1,-1-1,0 0,0 1,0-1,-1 1,1-1,-1 1,1 0,-1 0,0 0,0 0,0 0,0 0,-1 0,1 0,-1 0,1 0,-1 0,0 0,-1 0,1 0,0 0,-1 1,0 0,-12 15,-1 0,-1-1,-1-1,0-1,-1 0,0-1,-2-1,1 0,-2-2,-4 2,1 2,-82 46,-60 47,162-107,1 0,0 0,0 1,0-1,0 0,1 1,-1 0,1-1,-1 1,1 0,0 0,0 0,0 0,1 0,-1 0,1 0,-1 0,1 0,0 0,0 0,1 0,-1 0,1 0,-1 0,1 0,0 0,0 0,0 0,0 0,1-1,-1 1,1 0,0-1,1 2,81 72,115 9,-90-56,-92-35,-17-2</inkml:trace>
  <inkml:trace contextRef="#ctx0" brushRef="#br0" timeOffset="12605.814">678 98,'16'-12,"-3"0,1 2,0 0,1 0,0 1,1 1,0 1,0 0,1 1,1 0,-15 6,-1 1,1 0,-1 0,0 0,0 0,1 0,-1 0,0 1,0-1,0 1,0 0,-1-1,1 1,0 0,-1 0,1 0,-1 0,0 0,1 0,-1 1,0-1,0 0,-1 0,1 1,0-1,-1 1,0-1,1 1,-1-1,0 1,0-1,0 1,-1-1,1 1,-1-1,1 0,-1 1,0-1,0 0,-1 3,-28 220,24-49,8-1,12 68,-7-146,24 403,-2 25,-35-472,-11-83,-19-236,64-196,40-192,-64 631,9-76,4 0,5 1,4 1,6-2,-30 91,0 1,0 0,1 0,0 0,0 0,1 0,-1 1,2-1,-1 1,1 0,-1 0,2 1,-1-1,1 1,0 0,0 1,0 0,0 0,1 0,0 0,0 1,0 0,0 1,0 0,0 0,1 0,-1 1,5 0,161 29,57 0,-30-27,0-8,39-13,218-9,534 30,-551 27,-176 1,156-30,-395 1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3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0,'-1'390,"-28"-127,29-181,0-58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38,'29'0,"19"0,6 0,-1 0,-5 0,-6 0,-5 0,-4 0,-8-5,-3-1,-1-1,-3-2,-6-1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0,'-22'107,"5"0,0 58,16-142,0-1,2 0,0 1,1-1,2 0,0 0,1-1,1 1,2-1,0 0,5 9,-12-27,0 0,0-1,0 1,1 0,-1 0,1-1,0 1,0-1,0 1,0-1,0 0,0 1,1-1,-1-1,1 1,-1 0,1 0,0-1,0 0,-1 1,1-1,0 0,0-1,0 1,0 0,1-1,-1 0,0 1,0-1,0-1,0 1,0 0,0-1,0 1,0-1,0 0,0 0,0 0,0-1,0 1,0-1,-1 1,1-1,-1 0,1 0,-1 0,0 0,1-2,96-156,-99 160,1-1,-1 0,0 0,0 1,0-1,1 0,-1 1,0-1,1 0,-1 1,1-1,-1 1,1-1,-1 0,1 1,-1-1,1 1,-1-1,1 1,0 0,-1-1,1 1,0 0,-1-1,1 1,0 0,-1 0,1-1,0 1,0 0,-1 0,1 0,0 0,0 0,-1 0,1 0,0 1,0-1,-1 0,1 0,0 0,-1 1,1-1,0 0,-1 1,1-1,0 1,-1-1,1 1,-1-1,1 1,-1-1,1 1,-1-1,1 1,-1 0,0-1,1 1,-1 0,0-1,1 1,-1 0,0-1,0 1,7 56,-6-44,26 131,-19-125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1,'-4'38,"-3"18,1-1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5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1,'-24'14,"-7"15,5 6,13-1,8-3,10-7,9-1,6-6,1-1,1-2,-8 0,-11 3,-11-1,-9-4,-6-3,-4-4,2 2,6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03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1694 707,'-274'439,"183"-281,74-129,-5 9,-1-1,-1 0,-3-2,-29 31,19-40,36-27,1 1,-1 0,1 0,-1-1,0 1,1 0,-1-1,1 1,-1-1,1 1,0-1,-1 1,1-1,-1 1,1-1,0 1,-1-1,1 1,0-1,0 0,0 1,-1-1,1 0,0 1,0-1,0 1,0-1,0 0,0 1,0-1,0 0,0 1,0-1,1 0,-1 1,0-1,0 1,1-1,-1 1,0-1,1 0,-1 1,0-1,1 1,-1-1,1 1,-1 0,1-1,-1 1,1-1,0 1,0-3,21-42,3 0,1 1,3 2,19-22,-4 4,447-591,-446 615,-44 35,0 1,0 0,1 0,-1 0,0 0,1 0,-1 0,0 0,0 0,1 0,-1 1,0-1,0 1,1-1,-1 1,0-1,0 1,0-1,0 1,0 0,0 0,0 0,0 0,0-1,0 1,0 0,0 1,-1-1,1 0,0 0,-1 0,1 0,-1 0,1 1,-1-1,0 0,0 0,1 1,-1-1,0 0,0 1,0 0,7 172,-9-121,-1 365,-8-321,10-95,1 0,-1 1,0-1,1 0,-1 0,0 0,0 0,0-1,-1 1,1 0,0 0,-1-1,1 1,-1-1,1 1,-1-1,0 0,0 1,1-1,-1 0,0 0,0 0,0 0,0-1,0 1,-1-1,1 1,0-1,0 0,0 1,0-1,-1 0,1-1,0 1,0 0,0-1,0 1,0-1,0 1,0-1,-2-1,-14-7,0-1,1 0,0-2,1 0,0-1,1 0,-4-7,-17-11,-155-146,178 163,7 7</inkml:trace>
  <inkml:trace contextRef="#ctx0" brushRef="#br0" timeOffset="415.179">2202 1384,'13'-48,"3"0,1 2,3 0,2 0,1 2,6-3,9 2,-38 44,1 1,-1-1,1 0,0 0,0 0,-1 0,1 1,0-1,0 0,0 1,0-1,0 1,0-1,0 1,0-1,0 1,0-1,0 1,0 0,0 0,0 0,0 0,0 0,1 0,-1 0,0 0,0 0,0 0,0 0,0 1,0-1,0 0,0 1,0-1,0 1,0-1,0 1,0 0,0-1,0 1,-1 0,1 0,0-1,0 1,-1 0,1 0,12 34,13 24,-25-58,1 0,-1 0,0 0,0 1,1-1,-1-1,0 1,1 0,-1 0,1 0,-1-1,1 1,-1-1,1 1,0-1,-1 0,1 0,0 1,-1-1,1 0,-1 0,1-1,0 1,-1 0,1-1,0 1,-1 0,1-1,-1 0,1 1,-1-1,1 0,-1 0,0 0,2-1,13-8,-2 0</inkml:trace>
  <inkml:trace contextRef="#ctx0" brushRef="#br0" timeOffset="885.082">2907 988,'-10'11,"0"-1,1 1,0 1,1 0,0 0,1 1,0 0,1 0,1 0,0 1,1 0,0 0,1 0,0 7,3-18,0-1,0 1,0-1,0 0,0 1,1-1,-1 0,1 1,-1-1,1 0,0 0,0 1,0-1,0 0,1 0,-1 0,0 0,1 0,0-1,-1 1,1 0,0-1,0 1,0-1,0 1,0-1,0 0,0 0,0 0,0 0,1-1,-1 1,0 0,1-1,-1 0,0 1,1-1,1 0,90-20,-70 6,0 0,-1-2,0-1,-2 0,0-2,-1 0,-1-1,-1-1,-1-1,0 0,-2-2,-1 1,0-2,-2 0,-1 0,-1-1,0-5,-3 11,0-1,-2 1,0-1,-1 0,-1-1,-1 1,-1 0,-1-1,-1 1,-1-1,0 1,-2 0,-1 0,-6-18,9 34,0-1,-1 0,0 1,0 0,0-1,-1 1,0 0,0 1,0-1,-1 1,1 0,-1 0,0 0,0 1,-1-1,1 1,-1 0,1 1,-1 0,0 0,0 0,0 0,0 1,0 0,0 0,-1 1,1 0,0 0,0 0,0 1,0 0,-1 0,1 0,0 1,0 0,1 0,-6 3,1 0,1 1,0 0,0 1,1 0,-1 0,2 1,-1 0,1 0,0 1,1-1,0 2,0-1,1 1,0-1,1 2,0-1,-1 3,-2 10,1 0,1 0,1 1,1-1,0 1,2 0,2 12,0-24,0 0,2 0,-1 0,1 0,1-1,0 1,1-1,0 0,1-1,0 1,0-1,1 0,1 0,-1-1,2 0,-1-1,1 0,0 0,1-1,0 0,0 0,7 2,11 6,0-2,1-1,0-1,1-1,0-2,1-1,0-2,6 0,-8-2</inkml:trace>
  <inkml:trace contextRef="#ctx0" brushRef="#br0" timeOffset="1651.606">2596 1074,'0'-5,"0"-7,0-5,0-5,0-4,5 3,2 0,-1 0,4-1,4-2,6 4,-2 1,-3 4</inkml:trace>
  <inkml:trace contextRef="#ctx0" brushRef="#br0" timeOffset="2981.857">4234 1130,'32'-4,"-1"-2,1-1,-1-2,0-1,-1-1,-1-1,1-2,-2-1,0-1,18-15,-39 26,0-1,0 0,-1 0,0 0,0-1,-1 0,1 0,-1 0,-1-1,0 0,0 0,0 0,-1 0,0 0,-1-1,0 1,0-1,-1 0,0 1,0-1,-1 0,0 0,-1 0,0 0,0 1,-1-1,0 1,-1-1,0 1,0-1,-1 1,-1-2,3 6,-1-1,-1 1,1 0,0 0,-1 0,0 1,0-1,0 1,-1 0,1 0,-1 0,1 1,-1-1,0 1,0 0,0 1,0-1,0 1,0 0,-1 0,1 1,0-1,-1 1,1 0,0 1,-1-1,1 1,-2 1,-2 0,-1 1,1 0,0 0,0 1,0 0,0 1,1 0,-1 1,2-1,-1 1,0 1,1 0,0 0,1 0,-1 1,1 0,0 0,1 0,0 0,0 1,1-1,0 1,0 1,1-1,0 0,1 1,0-1,1 1,0 0,0 0,1-1,0 1,1 0,0 0,0-1,1 1,0 0,1-1,0 0,1 0,0 0,0 0,1 0,0-1,0 0,1 0,0 0,1-1,0 0,1 2,11 1,0 0,1-1,0 0,0-2,1-1,0 0,0-2,0 0,1-1,-1-1,1-1,-1-2,1 0,-1-1,22-4,-32 5,1 0,-1-1,1-1,-1 0,0 0,0-1,0 0,0-1,-1 0,0-1,0 0,0-1,-1 0,0 0,0-1,-1 0,2-2,5-11</inkml:trace>
  <inkml:trace contextRef="#ctx0" brushRef="#br0" timeOffset="3281.051">5024 678,'-4'35,"2"0,1 1,2-1,1 1,2-1,2 0,0 0,3-1,1 0,1 0,8 13,-19-43,1 0,0 0,0 0,0 0,1 0,-1-1,1 1,0 0,0-1,0 1,1-1,-1 0,1 0,0 0,-1 0,1 0,1 0,-1-1,0 0,1 1,-1-1,1 0,0-1,-1 1,1-1,0 0,0 0,0 0,0 0,0 0,0-1,0 0,0 0,1 0,-1-1,0 1,0-1,0 0,0 0,0 0,3-2,7-11,-1-2,-1 1,0-2,0 0,-2 0,0-1,-1 0,-1 0,-1-1,-1 0,0-1,-1 1,-1-1,-1-3,15-157,-18 177,0-1,0 1,0-1,1 0,-1 1,1-1,0 1,0-1,0 1,0 0,1 0,-1-1,1 1,0 0,0 0,0 0,0 1,1-1,0-1,7 2</inkml:trace>
  <inkml:trace contextRef="#ctx0" brushRef="#br0" timeOffset="3565.813">5588 1017,'19'-8,"-1"0,0-2,-1 0,0 0,-1-2,0 0,-1-1,0-1,-1 0,-1 0,0-2,-1 0,1-3,-11 18,-1-1,0 0,0 0,0 0,0 0,0 0,0 0,0 0,-1-1,1 1,-1 0,1 0,-1 0,0-1,0 1,0 0,0 0,-1-1,1 1,-1 0,1 0,-1 0,0 0,1-1,-1 1,0 0,-1 0,1 1,0-1,0 0,-1 0,1 1,-1-1,0 0,1 1,-1 0,0-1,0 1,0 0,0 0,0 0,0 0,0 0,0 1,0-1,0 1,-1-1,1 1,0 0,0 0,-1 0,1 0,0 0,0 0,-1 0,1 1,0 0,0-1,-9 3,0 1,0 0,1 1,-1 0,1 0,0 1,1 1,-1-1,1 1,1 1,-1 0,1 0,1 1,-1 0,2 0,-1 1,1-1,0 1,1 1,1-1,-3 7,5-12,1-1,-1 1,1 0,0-1,0 1,0 0,0 0,1 0,0 0,0 0,1-1,-1 1,1 0,0 0,0 0,1-1,-1 1,1-1,0 1,0-1,1 0,-1 1,1-1,0 0,0-1,0 1,1-1,-1 1,1-1,0 0,0 0,0 0,0-1,2 1,10 3,0-1,0 0,0-2,1 1,0-2,-1-1,1 0,0-1,2 0,6-1</inkml:trace>
  <inkml:trace contextRef="#ctx0" brushRef="#br0" timeOffset="3947.81">5983 1130,'43'-45,"-2"-1,-2-3,-3-1,-1-1,5-17,26-24,-65 92,0 1,0-1,1 0,-1 1,0-1,0 1,0-1,1 1,-1 0,0 0,0-1,0 1,0 0,0 0,0 0,-1 0,1 0,0 0,0 0,-1 0,1 1,-1-1,1 0,-1 0,1 0,-1 1,0-1,1 0,-1 1,0 0,0-2,12 61,-12-55,0 1,1-1,-1 1,1-1,0 0,1 1,0-1,0 0,0 0,1 0,0 0,0 0,0-1,1 1,-1-1,1 0,1 0,-1 0,1-1,0 1,0-1,4 2,-3-5,1 0,-1-1,1 0,-1-1,0 1,1-1,-1 0,1-1,-1 0,0 0,0 0,0 0,0-1,0 0,-1-1,1 1,-1-1,0 0,0 0,0-1,2-3,79-88,-71 77</inkml:trace>
  <inkml:trace contextRef="#ctx0" brushRef="#br0" timeOffset="4208.756">7000 0,'-132'981,"126"-860,12-104</inkml:trace>
  <inkml:trace contextRef="#ctx0" brushRef="#br0" timeOffset="4668.889">6689 621,'68'-18,"0"-2,-2-4,0-3,-2-2,-1-3,-2-3,-1-3,-2-2,7-9,59-80,-124 129,0-1,1 1,-1 0,0-1,0 1,1 0,-1-1,0 1,1 0,-1-1,0 1,1 0,-1 0,1-1,-1 1,1 0,-1 0,0 0,1 0,-1 0,1-1,-1 1,1 0,-1 0,1 0,-1 0,1 0,-1 1,1-1,-1 0,0 0,1 0,-1 0,1 0,-1 1,1-1,-1 0,0 0,1 1,-1-1,0 0,1 0,-1 1,0-1,1 1,-1-1,0 0,0 1,1-1,-1 0,0 1,0-1,0 1,1-1,-1 1,0-1,0 1,0-1,0 1,0-1,0 0,0 1,0-1,0 1,0 0,-5 37,4-34,-41 156,27-113,3 1,1 0,3 0,-3 45,10-81,1 0,0-1,0 1,1-1,1 1,0-1,1 0,0 0,0 1,1-2,0 1,1 0,1-1,-1 0,7 7,-5-13,0 0,0-1,1 0,-1-1,1 1,-1-2,1 1,0-1,0 0,0 0,0-1,0 0,-1-1,1 0,0 0,0 0,0-1,-1 0,1-1,-1 0,1 0,-1 0,6-5,66-37,-77 46,0 0,-1 0,1 0,0 1,-1-1,1 0,-1 1,1-1,-1 1,0-1,1 1,-1 0,0 0,0-1,0 1,0 0,-1 0,1 0,-1 0,1 0,-1 0,1 0,-1 0,0 0,0 1,0-1,0 0,-1 0,1 0,0 0,-1 0,1 2,15 66,-3-56</inkml:trace>
  <inkml:trace contextRef="#ctx0" brushRef="#br0" timeOffset="4965.022">8044 621,'-21'28,"4"-8,1 0,0 1,2 1,0 1,2 0,0 0,2 1,0 1,2 0,0 2,8-23,-1-1,1 0,-1 1,1-1,0 1,0-1,1 1,-1-1,1 1,-1-1,1 1,0-1,1 0,-1 0,0 1,1-1,0 0,0 0,0-1,0 1,0 0,0-1,1 1,0-1,-1 0,1 1,0-1,0-1,0 1,0 0,0-1,0 1,1-1,-1 0,0 0,1-1,-1 1,1 0,-1-1,1 0,-1 0,1 0,-1-1,1 1,4-1,0 1,-1-2,1 1,0-1,0 0,-1-1,0 0,1 0,-1-1,0 0,-1 0,1 0,-1-1,1 0,-2 0,1-1,0 1,-1-1,0 0,-1-1,1 1,-1-1,0 0,-1 0,0-1,0 1,0-1,-1-1,2 0,-1 0,-1 0,0 0,0-1,-1 1,0-1,0 1,-1-1,0 1,-1-1,0 1,-1 0,0-1,0 1,-1 0,0 0,0 0,-1 0,-1 1,1 0,-1 0,-1 0,-3-4,-5-1</inkml:trace>
  <inkml:trace contextRef="#ctx0" brushRef="#br0" timeOffset="5216.909">8382 734,'10'24,"7"9,7-3,3-10,2-14,1-12,-4-11,-3-1,1-4,-5-2,0-2,-4-1,-4 4</inkml:trace>
  <inkml:trace contextRef="#ctx0" brushRef="#br0" timeOffset="6001.428">8975 791,'-2'-8,"0"0,-1 1,0-1,0 1,-1 0,0 0,0 0,0 0,-1 1,0-1,0 1,-1 0,0 1,0 0,0 0,-1-1,3 4,1 0,-1-1,0 1,1 0,-1 0,0 1,0-1,0 1,-1 0,1 0,0 1,0-1,-1 1,1 0,0 0,0 0,-1 0,1 1,0 0,0 0,0 0,0 0,0 1,0-1,0 1,0 0,0 1,1-1,-1 0,0 2,-1-1,1 1,0 0,0 0,0 0,0 0,1 0,-1 1,1 0,0 0,1-1,-1 2,1-1,0 0,0 0,1 1,-1-1,1 1,0-1,1 1,0 0,-1-1,2 1,-1 0,1-1,0 1,0-1,0 1,1-1,0 0,0 1,0-1,1 0,-1 0,1 0,0-1,1 1,-1-1,1 0,0 0,0 0,0 0,3 1,2 1,0-1,0-1,0 1,0-1,0-1,1 0,0 0,-1-1,1 0,0-1,0 0,0-1,0 0,0 0,0-1,0 0,0-1,0 0,0-1,1 0,19-7,-1-1,-1-1,0-2,-1-1,25-17,52-54,-103 85,-1 0,1 0,-1 1,1-1,-1 0,1 1,0-1,-1 0,1 1,0-1,-1 1,1-1,0 1,0 0,-1-1,1 1,0-1,0 1,0 0,0 0,0 0,-1-1,1 1,0 0,0 0,0 0,0 0,0 1,0-1,-1 0,1 0,0 0,0 1,0-1,0 0,-1 1,1-1,0 1,0-1,-1 1,1-1,0 1,-1 0,1-1,0 1,-1 0,1-1,-1 1,1 0,-1 0,0-1,1 1,-1 0,0 0,0 0,1 0,-1 0,0-1,0 1,0 0,0 0,0 0,0 0,-3 61,-6-16,1 1,3-1,2 1,1 0,3 0,2 0,3 10,1-22,-2 1,-1 0,-2 0,-2 0,-1 1,-2-1,-3 14,3-35,3-9,0 0,0 0,-1 0,0 0,0 1,0-1,-1 0,0-1,0 1,0 0,-1 0,0-1,0 0,0 1,-1-1,1 0,-1-1,-1 1,1-1,-1 0,1 0,-1 0,0 0,-1-1,1 0,-1 0,1-1,-1 1,0-1,2-3,0 0,0 0,0 0,0-1,0 1,0-1,1 0,-1 0,1-1,0 1,-1-1,1 1,0-1,1 0,-1 0,0-1,1 1,0 0,-1-1,1 0,1 1,-1-1,1 0,-1 0,1 0,0 0,0 0,-8-27</inkml:trace>
  <inkml:trace contextRef="#ctx0" brushRef="#br0" timeOffset="6389.359">9680 0,'-40'89,"5"1,3 2,4 1,4 1,5 1,0 30,17-110,2 0,0 0,0 0,2 0,-1-1,2 1,0 0,1-1,0 0,7 14,-9-23,1 0,0 0,0 0,0-1,0 1,1-1,-1 0,1 0,0 0,1 0,-1-1,1 1,-1-1,1 0,0-1,0 1,0-1,0 0,1 0,-1-1,1 0,-1 1,1-2,-1 1,1-1,0 0,-1 0,1 0,-1-1,1 0,10-2,0-2,-1 0,1-1,-1 0,0-1,-1-1,0 0,7-6,36-18,83-29,-138 60,0 1,0-1,0 1,0-1,-1 1,1 0,0 0,0 0,0 0,0 0,0 0,0 1,0-1,-1 0,1 1,0 0,0-1,-1 1,1 0,0 0,-1 0,1 0,0 0,-1 0,0 1,1-1,-1 0,0 1,0-1,1 1,-1-1,0 1,-1 0,1-1,0 1,0 0,-1 0,1 0,-1 1,4 85,-5-55,1-28,0 0,0 0,0 0,1 0,0-1,0 1,0 0,1-1,-1 1,1-1,0 1,1-1,-1 0,1 0,-1 0,1 0,1 0,-1 0,0-1,1 0,0 0,0 0,0 0,0 0,0-1,0 0,1 0,-1 0,3 0,16 4</inkml:trace>
  <inkml:trace contextRef="#ctx0" brushRef="#br0" timeOffset="28945.412">0 2286,'1'285,"-1"-279,0 0,0 0,0 0,1-1,0 1,0 0,1-1,-1 1,1-1,0 1,1-1,-1 0,1 0,0 0,1 0,-1 0,1-1,0 0,0 0,0 0,0 0,1 0,0-1,0 0,0 0,0 0,0-1,0 1,1-1,-1 0,1-1,-1 0,1 0,0 0,0 0,0-1,3 0,5-3,0-1,-1-1,1 0,-1 0,0-2,-1 1,0-2,0 1,0-2,-1 0,0 0,0-1,-2 0,1-1,-1 0,0 0,-1-1,-1 0,0-1,0 0,2-8,57-93,-53 140,-12-18,-1 0,1-1,0 1,1 0,0 0,0 0,1-1,0 0,0 1,1-1,-1 0,2 0,-1-1,1 1,0-1,0 0,1-1,0 1,0-1,0 0,0 0,1-1,0 0,0 0,0-1,0 1,1-2,-1 1,3 0,4-3,0 1,0-2,0 0,0-1,0 0,0-1,-1 0,1-1,-1-1,0 0,0-1,-1 0,1-1,-1-1,-1 0,1 0,-1-1,-1 0,0-1,0 0,-1-1,0 0,-1-1,0 1,-1-1,-1-1,0 1,0-1,-1-1,1-6,2 0,0 4</inkml:trace>
  <inkml:trace contextRef="#ctx0" brushRef="#br0" timeOffset="29391.252">1524 2231,'-51'26,"1"2,1 3,1 1,2 3,-28 28,66-57,1 0,0 0,1 1,0 0,0 1,0-1,1 1,0 0,1 1,-1-1,2 1,-1-1,1 1,1 0,-1 1,2-1,-1 0,1 1,1-1,-1 0,2 3,-1-9,1 0,0 0,0 0,0-1,0 1,1 0,-1 0,1-1,-1 1,1 0,0-1,0 0,0 1,0-1,1 0,-1 0,1-1,-1 1,1 0,0-1,-1 1,1-1,0 0,0 0,0 0,0 0,0-1,0 1,0-1,0 0,3 0,3 1,0-1,-1 0,1-1,0 0,-1 0,1-1,-1 0,1 0,-1-1,0-1,1 0,11-7,0 0,-1-2,0-1,-1 0,0-1,-2-1,0-1,0 0,-2-1,12-19,47-71,-73 108,0 1,0 0,1-1,-1 1,0-1,0 1,0-1,1 1,-1-1,0 1,1-1,-1 1,0-1,1 0,-1 1,1-1,-1 1,0-1,1 0,-1 1,1-1,-1 0,1 0,-1 1,1-1,0 0,-1 0,1 0,-1 0,1 0,-1 0,1 0,-1 0,1 0,0 0,-1 0,1 0,-1 0,1 0,-1 0,1-1,-1 1,1 0,-1 0,1-1,-1 1,1 0,-1-1,1 1,-1 0,1-1,-1 1,0-1,1 1,-1-1,0 1,1-1,-1 1,0-1,0 1,0-1,1 1,-1-1,0 1,0-1,0 1,0-1,0 0,-3 45,1-39,1 0,0 0,0 0,0 0,1 0,0 0,-1 0,2 0,-1 0,1 0,0 0,0 0,0 0,0 0,1-1,0 1,0 0,0-1,1 0,0 1,0-1,0 0,0 0,0 0,1-1,0 1,-1-1,1 0,0 0,1 0,-1-1,1 1,-1-1,3 0,47 6,-29-7</inkml:trace>
  <inkml:trace contextRef="#ctx0" brushRef="#br0" timeOffset="29708.096">2202 2259,'-25'8,"1"1,1 2,-1 0,2 2,0 0,0 2,1 0,1 1,1 1,-6 8,22-23,1 0,0 0,0 0,0 0,1 0,-1 1,0-1,1 0,-1 1,1 0,0-1,0 1,0 0,0-1,0 1,1 0,-1 0,1 0,0 0,0 0,0-1,0 1,0 0,1 0,0 0,-1 0,1-1,0 1,0 0,0 0,0-1,1 1,-1-1,1 1,0-1,-1 0,1 0,0 0,0 0,1 0,-1 0,0 0,1-1,-1 1,1-1,0 1,50 25,48 37,-100-63,0 0,0 0,0 1,0-1,0 1,0-1,-1 0,1 1,0 0,-1-1,1 1,-1-1,0 1,1 0,-1-1,0 1,0 0,0-1,0 1,-1-1,1 1,0 0,0-1,-1 1,1 0,-1-1,0 1,0-1,1 1,-1-1,0 0,0 1,0-1,0 0,0 0,-1 1,1-1,0 0,0 0,-1 0,1-1,-1 1,1 0,-1 0,-69 27,-17-21,62-7</inkml:trace>
  <inkml:trace contextRef="#ctx0" brushRef="#br0" timeOffset="30956.754">3076 2485,'-155'69,"147"-65,0 1,0 1,1-1,0 1,0 0,0 1,1 0,0 0,0 0,1 1,0 0,0 0,1 0,0 0,1 1,-1-1,1 2,3-5,0-1,0 1,0-1,0 1,1-1,-1 1,1 0,1-1,-1 0,0 1,1-1,0 0,0 0,0 0,1 0,-1 0,1 0,0-1,0 1,0-1,1 0,-1 0,1 0,-1 0,1-1,0 0,0 1,0-1,1-1,-1 1,0-1,1 1,-1-1,1-1,-1 1,1 0,-1-1,1 0,0 0,-1-1,1 1,-1-1,1 0,-1 0,2-1,23-5,-1-2,0-1,0-1,-2-2,1 0,-1-2,-1-1,9-8,-27 17,-1 0,1-1,-2 1,1-1,-1 0,0-1,0 0,-1 1,-1-1,1 0,-1-1,-1 1,0-1,0 1,-1-1,0 0,0 1,-1-1,-1 0,-1-8,4-34,51-175,-52 189,-2 0,-1 0,-2 1,-7-33,1 8,10 58,0-1,0 1,0-1,-1 1,0 0,0 0,0-1,-1 1,1 0,-1 0,0 0,0 0,0 1,-1-1,1 0,-1 1,0 0,0-1,0 1,0 1,-1-1,1 0,-1 1,0-1,0 1,1 0,-1 1,-1-1,1 1,0-1,0 1,0 1,-1-1,1 0,0 1,-1 0,1 0,-1 0,1 1,0-1,-1 1,1 0,0 1,0-1,0 1,-3 1,-2 7,1 1,0 0,1 1,0 0,0 0,2 1,-1 0,2 0,0 0,0 0,1 1,1-1,0 1,1 0,0 11,0 9,2 0,0 1,3-1,1 0,1 0,2-1,1 0,2 0,1-1,1-1,18 29,-18-36,1 0,1-1,1-1,0-1,2 0,1-1,1-1,0 0,1-2,16 9,-35-24,0 0,0 0,0 0,1-1,-1 1,1-1,-1 1,1-1,0 0,-1 0,1 0,0 0,0 0,0-1,0 1,-1-1,1 0,0 0,0 0,0 0,0 0,2-1,1-7</inkml:trace>
  <inkml:trace contextRef="#ctx0" brushRef="#br0" timeOffset="31857.249">3500 2598,'11'1,"13"4,1-1,-1-1,1-1,0-1,-1-1,1-1,0-2,-1 0,1-2,-1 0,0-2,-1-1,5-2,-24 7,0-1,1 1,-2-1,1 0,0 0,-1 0,0 0,0-1,0 1,0-1,-1 0,0 0,0 0,0 0,-1 0,1 0,-1-1,0 1,-1 0,1-1,-1 1,0 0,-1-1,1 1,-1-1,0 1,0 0,-1 0,0 0,0 0,-1-3,2 4,-1 0,1 0,-1 0,0 0,0 1,0-1,0 0,-1 1,0 0,1 0,-1 0,0 0,-1 0,1 0,0 1,-1-1,1 1,-1 0,0 0,0 1,0-1,0 1,0 0,0 0,0 0,0 0,0 1,-1 0,1 0,0 0,0 0,-1 0,1 1,0 0,0 0,0 0,0 1,0-1,-3 3,-3 3,0 0,1 1,0 0,1 1,0 0,0 0,1 0,1 1,-1 0,1 1,1 0,0-1,0 2,1-1,1 0,0 1,0 0,2-1,-1 1,1 0,1 0,0 8,1-14,0 0,0 0,0 0,1 0,0 0,0 0,1 0,0-1,0 1,0-1,0 0,1 0,0 0,0 0,0 0,1-1,0 0,-1 0,1 0,1-1,-1 1,0-1,1-1,0 1,0-1,-1 0,3 1,7 1,-1 0,1-1,-1-1,1 0,0-1,0 0,0-1,0-1,-1-1,1 0,2-1,86-19,-75 29,-26-7,-1 1,1 0,-1-1,1 1,-1-1,1 1,-1-1,1 0,-1 1,1-1,0 0,-1 0,1 0,-1-1,1 1,-1 0,1 0,-1-1,1 1,-1-1,1 1,-1-1,1 0,-1 0,0 0,1 0,-1 1,0-2,1 1,23-21,-2-1,0-2,-1 0,-1-1,-2-1,0-1,-2 0,-2-2,0 0,-2 0,-1-1,0-6,-9 28,0 0,0-1,-1 1,-1-1,1 1,-1-1,-1 0,0 0,0 1,-1-1,-1 0,1 0,-1 1,-1-1,0 1,0 0,-1 0,-2-4,0 9,1 1,-1 0,0 0,-1 0,1 0,0 1,-1 0,1 0,-1 1,0 0,1 0,-1 1,0 0,0 0,1 0,-1 1,0 0,0 0,1 1,-1-1,1 2,0-1,-1 1,1 0,0 0,-3 3,3-4,0 0,0 1,1 0,-1 0,1 0,-1 1,1 0,0 0,1 0,-1 1,1 0,0-1,0 2,0-1,1 0,-1 1,1-1,1 1,-1 0,1 0,0 0,0 0,1 0,0 1,0-1,0 0,1 1,0-1,0 1,1-1,0 0,0 1,0-1,1 0,0 0,0 0,0 0,2 2,9 4,0 1,1-2,0 0,0-1,2 0,-1-1,1-1,0 0,1-1,0-1,0 0,0-2,1 0,3 0,-8-1,132 20,-143-22,1 0,-1-1,1 1,-1 0,1 0,-1 0,1 0,-1 1,0-1,0 1,0-1,0 1,0 0,0 0,0 0,0 0,-1 0,1 0,-1 0,1 1,-1-1,0 1,0-1,0 1,-1-1,1 1,0-1,-1 1,0 0,1 0,-22 79,2-4,19-75,1 0,0 0,0 0,0-1,0 1,0 0,1 0,-1-1,1 1,-1-1,1 1,0-1,0 0,1 1,-1-1,0 0,1-1,-1 1,1 0,-1-1,1 1,0-1,0 0,0 0,-1 0,1 0,0-1,0 1,0-1,1 1,20 2</inkml:trace>
  <inkml:trace contextRef="#ctx0" brushRef="#br0" timeOffset="32113.737">4854 2512,'-23'34,"-9"16,6-1,8-9</inkml:trace>
  <inkml:trace contextRef="#ctx0" brushRef="#br0" timeOffset="32447.572">4798 2061,'13'132,"-7"-49,4 0,21 79,-20-130,1 0,1 0,2-2,1 0,20 28,-36-57,49 60,-48-60,0 0,0 0,0 0,1 0,-1 0,0 0,1 0,-1-1,0 1,1 0,-1-1,1 1,-1-1,1 0,-1 1,1-1,-1 0,1 0,-1 0,1 0,-1 0,1 0,-1 0,1-1,0 1,-1 0,0-1,1 1,-1-1,1 0,-1 0,0 1,1-1,-1 0,0 0,0 0,0 0,1 0,-1-1,0 1,-1 0,1 0,0-1,0 1,0 0,-1-1,79-187,-68 169,0 0,2 1,0 1,1 0,1 1,1 0,0 1,1 1,5-3,-20 17,-1 0,0 0,1 0,-1 0,1 0,0 0,-1 0,1 0,0 1,-1-1,1 1,0-1,0 1,0 0,-1-1,1 1,0 0,0 0,0 1,-1-1,1 0,0 0,0 1,0-1,-1 1,1 0,0 0,-1-1,1 1,8 10</inkml:trace>
  <inkml:trace contextRef="#ctx0" brushRef="#br0" timeOffset="32762.693">5362 2653,'34'-3,"-1"-3,1 0,-1-2,-1-2,0-1,30-15,-58 25,1 0,-1-1,0 0,1 0,-1 0,0-1,0 0,0 1,-1-1,1-1,-1 1,0 0,1-1,-2 0,1 1,0-1,-1 0,1 0,-1-1,-1 1,1 0,0-1,-1 0,0 1,0-1,0 1,-1-1,0 0,1 0,-2 1,1-1,0 0,-1 1,0-1,0 0,-1 1,1-1,-1 1,0 0,0-1,-1-1,0 4,0-1,-1 1,1 0,0 0,-1 0,1 0,-1 0,0 1,1 0,-1 0,0 0,0 0,0 0,1 1,-1 0,0 0,0 0,0 0,0 0,0 1,0 0,0 0,1 0,-1 0,0 0,1 1,-1 0,0 0,-89 69,83-58,0 0,1 1,0 0,1 0,0 1,2 0,-1 1,2-1,0 1,1 0,1 1,-1 6,4-18,0 0,0 0,0 0,1 0,-1 0,1 0,0 0,1 0,-1 0,1 0,0-1,0 1,0-1,1 0,0 1,0-1,0 0,0 0,0-1,1 1,0-1,0 0,0 0,0 0,0 0,0-1,1 1,-1-1,1 0,1-1,6 4,0-1,0 0,1-2,-1 1,1-1,0-1,0 0,0-1,-1-1,1 0,5-1,8-4,0-1,0-1,0-1,-1-2,-1 0,0-2,0 0,-1-2,2-3,7-5</inkml:trace>
  <inkml:trace contextRef="#ctx0" brushRef="#br0" timeOffset="33213.078">6096 2428,'-24'14,"1"0,0 2,1 0,0 2,2 0,0 1,1 1,1 1,1 1,-11 17,26-35,0-1,0 1,0 0,0-1,1 1,-1 0,1 0,0 0,0 0,1 0,-1 0,1 1,0-1,0 0,0 0,1 0,-1 0,1 0,0 0,0 0,1 0,-1 0,1 0,-1 0,1-1,1 1,-1-1,0 0,1 1,0-1,-1 0,1 0,1-1,-1 1,0-1,0 1,1-1,0 0,-1 0,1-1,0 1,0-1,0 1,1-1,12 2,1-1,-1-1,0-1,0 0,0-1,1 0,-1-2,0 0,-1-1,1-1,-1 0,1-1,-2-1,1-1,-1 0,0 0,-1-2,0 0,0-1,-1 0,-1-1,1 0,-2-1,0 0,-1-1,3-4,21-27,-1-1,-2-1,-2-2,-3 0,12-32,-33 67,0 0,-1 0,0 0,-1 0,-1-1,0 1,-1-1,-1 1,0-1,-1 0,-1-6,0 14,1 0,-1 0,0 0,0 0,-1 0,0 1,0-1,-1 1,0 0,0 0,0 0,-1 0,1 1,-1 0,-1 0,1 0,-1 1,0-1,0 2,0-1,0 0,-1 1,0 0,0 1,-4-1,0 0,0 0,0 2,-1-1,1 1,0 1,-1 0,1 1,-1 0,1 1,0 0,0 1,0 0,0 0,0 1,1 1,-1 0,1 0,0 1,1 1,-1-1,2 1,-1 1,1 0,0 0,0 0,1 1,0 1,0-1,0 3,-5 4,1 1,0 0,1 1,1 0,1 0,1 1,0-1,1 2,1-1,1 1,1 0,1 0,0 0,2 0,0 0,1 0,1 0,1 0,1-1,1 1,0-1,1 0,2 0,2 5,1-6,0-1,1 0,1-1,1 0,0-1,1-1,1 0,0-1,1 0,0-2,0 0,2-1,-1-1,1 0,0-2,1 0,0-1,0-1,0-1,1 0,16-1,-7-1</inkml:trace>
  <inkml:trace contextRef="#ctx0" brushRef="#br0" timeOffset="35465.085">7394 2456,'3'25,"0"0,2 0,0-1,2 1,1-1,1-1,0 0,2 0,1-1,1 0,12 15,-21-32,0-1,1 1,-1-1,1-1,0 1,1-1,-1 0,0 0,1 0,0-1,-1 0,1 0,0 0,0-1,0 0,0 0,0 0,1-1,-1 0,0 0,0 0,0-1,0 0,0-1,0 1,0-1,0 0,0 0,-1-1,1 0,-1 0,0 0,0-1,0 1,0-1,0 0,0-2,14-12,-1-2,0-1,-2 0,0-1,-2 0,0-1,-2-1,0 0,-2-1,0 0,-2 0,-1-1,1-10,13-85,-15 116</inkml:trace>
  <inkml:trace contextRef="#ctx0" brushRef="#br0" timeOffset="35879.99">8552 2343,'-4'-2,"0"1,0 0,1 0,-1 0,0 1,0-1,0 1,0 0,0 0,0 0,0 0,0 1,0 0,0 0,1 0,-1 0,-3 2,-5 0,1 0,0 1,0 0,0 1,1 0,-1 1,1 0,0 1,1 0,0 0,0 1,0 0,1 1,1 0,-6 7,12-14,1 0,-1 0,0 0,1 0,-1 0,1 0,0 0,0 0,-1 0,2 0,-1 0,0 0,0 0,1 0,-1 0,1 0,-1 0,1 0,0 0,0 0,0 0,0-1,0 1,0 0,0-1,1 1,-1-1,0 1,1-1,0 1,-1-1,1 0,1 1,70 31,-51-25,-19-7,1 0,0 0,0 0,-1 1,1 0,-1-1,1 1,-1 0,0 0,0 1,0-1,0 1,0 0,0 0,-1-1,1 2,-1-1,0 0,0 0,0 1,0-1,-1 1,1 0,-1-1,0 1,0 0,-1 0,1 0,-1-1,0 1,1 0,-2 0,1 0,0 0,-1 0,0 0,0-1,0 1,0 0,-2 1,-4 5,0 0,-2-1,1 0,-1 0,0-1,-1 0,0-1,0 0,-1 0,1-1,-2-1,1 0,0 0,-1-1,-4 1,8-2,-49 16,32-14</inkml:trace>
  <inkml:trace contextRef="#ctx0" brushRef="#br0" timeOffset="36127.281">8862 2541,'-19'34,"-12"15,1 5,4-7</inkml:trace>
  <inkml:trace contextRef="#ctx0" brushRef="#br0" timeOffset="36376.804">8862 2032,'0'0</inkml:trace>
  <inkml:trace contextRef="#ctx0" brushRef="#br0" timeOffset="36578.166">9032 2795,'56'-61,"-2"-3,-3-2,40-67,-57 89,-34 43,1 1,0 0,-1-1,1 1,-1-1,1 1,0 0,-1 0,1-1,0 1,0 0,-1 0,1 0,0 0,0-1,-1 1,1 0,0 1,0-1,-1 0,1 0,0 0,-1 0,1 0,0 1,0-1,-1 0,1 1,0-1,-1 1,1-1,-1 0,1 1,-1-1,1 1,-1 0,1-1,-1 1,1-1,-1 1,1 0,-1-1,0 1,0 0,1-1,-1 1,0 0,0 0,0-1,0 1,0 0,0-1,0 1,0 0,0 0,0-1,0 1,0 0,0 0,-1-1,1 1,0 0,0-1,-1 1,3 49,-3-44,-1 0,1 1,1-1,-1 0,1 0,0 1,1-1,-1 0,1 1,0-1,1 0,-1 0,1 0,1 0,-1 0,1-1,0 1,0-1,1 1,-1-1,1 0,0-1,1 1,-1-1,1 1,0-1,0-1,0 1,0-1,1 0,1 1,4-5,-1 0,0-1,0 0,0-1,-1 0,1 0,0-1,-1 0,0-1,0 0,-1-1,1 1,-1-2,0 1,-1-1,1 0,-1-1,3-4,13-10,-13 14,-1 0,1 0,1 0,0 2,0-1,0 1,1 1,-1 0,12-3,3 0,-2 0</inkml:trace>
  <inkml:trace contextRef="#ctx0" brushRef="#br0" timeOffset="37107.991">10047 2456,'-15'0,"0"0,0 1,0 1,0 0,0 1,0 0,1 2,0-1,0 2,0 0,0 1,1 0,0 1,1 0,-1 1,2 0,-1 1,-5 7,15-15,0 1,1-1,-1 0,1 1,-1 0,1-1,0 1,0 0,0-1,0 1,0 0,1 0,-1 0,1 0,0 0,0-1,0 1,0 0,0 0,1 0,0 0,-1 0,1 0,0-1,0 1,0 0,1-1,-1 1,1-1,-1 1,1-1,0 0,0 1,0-1,0 0,0 0,0-1,1 1,-1 0,1-1,-1 1,1-1,0 0,-1 0,3 0,14 3,1-1,0-2,-1 0,1-1,0-1,-1 0,1-2,0 0,-1-1,0-2,0 1,-1-2,1-1,-1 0,-1-1,7-5,-10 8,105-41,-116 46,-1 0,1 1,-1-1,1 1,-1 0,1 0,-1 0,1 0,-1 0,1 0,-1 1,1-1,-1 1,0 0,1 0,-1 0,0 0,1 0,-1 0,0 0,0 1,0-1,0 1,0 0,0-1,-1 1,1 0,0 0,-1 0,0 0,1 0,-1 1,0-1,0 0,0 1,-1-1,1 0,0 3,8 99,-66 141,-6 53,24-218,38-78,-1 0,1-1,0 1,0-1,0 1,-1-1,1 1,-1-1,1 0,-1 0,0 0,1 0,-1 0,0 0,0 0,0-1,0 1,0 0,0-1,1 0,-1 1,0-1,0 0,0 0,0 0,0 0,0-1,0 1,0 0,0-1,0 1,0-1,0 0,0 0,1 0,-1 0,0 0,1 0,-1 0,0 0,1-1,-1 0,-4-6,1 0,-1 0,2-1,-1 1,1-1,0-1,1 1,0 0,1-1,0 1,0-1,1 0,0 0,1 0,0 1,1-1,0 0,0 0,1 1,0-1,1 1,0-1,0 1,1 0,3-6,4-8,1 0,0 1,2 0,1 1,0 0,1 1,2 1,0 1,1 0,0 1,1 2,1 0,1 1,0 1,1 1,0 0,11-1,61-22,-76 28,-3-1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483 330,'-4'-1,"1"1,-1-1,1 1,-1-1,1 1,-1 0,1 0,-1 1,0-1,1 1,-1 0,1 0,0 0,-1 0,1 0,0 1,0 0,0 0,0-1,0 2,0-1,0 0,1 1,-1-1,1 1,-1 0,1-1,0 1,0 0,0 2,-28 33,1 1,3 1,1 2,2 0,1 2,-52 92,-78 122,145-241,13-23,17-26,-12 15,85-131,-7-5,-6-3,15-56,-74 130,-23 82,-1 0,1 0,0 0,0 0,-1 0,1 0,0 0,0 0,-1 1,1-1,0 0,-1 1,1-1,0 0,-1 1,1-1,-1 1,1-1,0 1,-1-1,1 1,-1-1,0 1,1-1,-1 1,1 0,-1-1,0 1,1 0,-1-1,0 1,0 0,0 0,1-1,-1 1,0 0,0 0,0-1,0 1,0 0,-1 0,1-1,0 1,0 0,0-1,-1 2,21 258,-17-241,-2 7,2-1,1 1,2-1,0 0,1-1,2 1,0-1,1-1,2 0,1 0,9 13,-20-34,0 0,0 0,0 0,0 0,0 0,0 0,1 0,-1-1,1 1,-1-1,1 0,-1 0,1 0,0 0,-1 0,1 0,0-1,0 1,0-1,0 0,-1 0,1 0,0 0,0-1,0 1,0-1,-1 1,1-1,0 0,-1 0,1 0,0-1,-1 1,0-1,1 1,-1-1,0 0,0 0,0 0,0 0,0 0,0 0,0-1,-1 1,24-27,-2-1,-1-2,-1 0,-2-1,-1 0,4-16,-1 7,4-7,-2-1,-3-2,-2 0,-2-1,-2 0,-3-1,-1-12,-8 61,-1 1,0-1,0 0,-1 0,0 0,0 0,0 0,0 0,-1 0,1 0,-1 0,-1 1,1-1,-1 0,1 1,-1-1,-1 1,1-1,-1 1,1 0,-1 0,0 0,-1 0,0 0,-6 3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31 255,'15'-3,"-1"-1,1-1,-1 0,0-1,0 0,0-1,-1-1,0 0,-1 0,0-2,0 1,-1-2,0 1,0-1,3-7,-12 16,0-1,0 0,-1 0,1 0,-1 0,1 0,-1 0,0 0,0 0,0-1,-1 1,1 0,-1-1,0 1,0 0,0-1,0 1,0-1,-1 1,0 0,1 0,-1-1,0 1,-1 0,1 0,-1 0,1 0,-1 0,0 0,0 1,0-1,0 1,-1-1,1 1,-1 0,1 0,-1 0,0 0,0 0,0 0,0 1,0 0,0-1,0 1,-1 0,1 1,0-1,0 1,-1-1,1 1,-1 0,0 0,-5 2,0-1,1 2,-1-1,1 1,0 0,0 1,0 0,0 0,1 1,0 0,-1 0,2 1,-1 0,1 0,0 0,0 1,1 0,-1 0,2 0,-1 1,1 0,0 0,1 0,-1 0,2 0,-1 1,1-1,1 1,-1 0,1 0,1-1,0 1,0 0,2 7,-1-9,0 0,1 0,0 0,1-1,0 1,0-1,0 0,0 0,1 0,0 0,1 0,-1-1,1 0,0 0,0 0,1-1,-1 0,1 0,0 0,0 0,0-1,1 0,-1-1,1 1,0-1,-1 0,1-1,0 0,0 0,0 0,0-1,0 0,0 0,0-1,0 0,0 0,0-1,0 0,0 0,-1 0,2-2,101-67,-91 51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28 126,'-27'85,"27"-83,-1 1,1-1,0 0,0 0,1 0,-1 0,0 0,1 1,-1-1,1 0,0 0,0 0,-1 0,2 0,-1-1,0 1,0 0,0 0,1-1,-1 1,1 0,-1-1,1 0,0 1,-1-1,1 0,0 0,0 0,0 0,0 0,0 0,0-1,0 1,0-1,0 1,1-1,-1 0,0 0,1 0,81-21,-40 3,-40 17,0 0,0 1,1 0,-1 0,0 0,0 1,0-1,0 1,0 0,0 0,0 0,0 1,0-1,0 1,-1 0,1 0,-1 0,1 1,-1-1,0 1,0 0,1 1,46 26,-41-29,-1 0,1-1,0 0,-1 0,1-1,-1 0,1 0,-1-1,1 0,-1 0,0-1,0-1,0 1,0-1,-1 0,1-1,-1 0,0 0,-1 0,1-1,-1 0,0 0,0-1,-1 0,0 0,0 0,2-6,15-12,-12 13,-1 1,0-1,-1-1,0 0,-1 0,-1 0,0-1,2-8,0 2,0 4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1,'-5'33,"-1"46,0 13,1 1,1-11,2-14,1-9,0-10,6-9,2-6,-1-3,4-4,-4-5,-4-7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18,'38'-5,"28"-1,7 0,-5 6,-8 3,-10 1,-13-1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48,'-2'8,"-4"5,1 0,1 0,0 1,1-1,0 1,2 0,-1 0,1 0,1 0,1 0,2 13,-3-24,1-1,0 0,-1 1,1-1,1 0,-1 0,0 1,0-1,1 0,-1 0,1 0,0-1,-1 1,1 0,0-1,0 1,0-1,0 0,1 1,-1-1,0 0,0 0,1 0,-1-1,0 1,1-1,-1 1,1-1,-1 0,1 0,-1 0,1 0,-1 0,1 0,-1-1,1 1,-1-1,2-1,4 0,-1 0,0-1,0-1,0 1,0-1,0 0,-1 0,0-1,1 0,-2 0,6-6,-7 7,0 0,0-1,-1 1,0-1,1 0,-1 0,-1 0,1 0,-1-1,0 1,0-1,-1 1,0-1,0 0,0 0,0 1,-1-1,0 0,0 0,-1 0,0 0,0 1,0-1,0 0,-1 1,0-1,0 1,-1 0,1 0,-1-1,0 2,-1-1,1 0,-1 1,0-1,0 1,0 0,-1 1,0-1,1 1,-1 0,0 0,0 0,-1 0,-2 0,-47 9,30 4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0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1 233,'9'-37,"-7"23,0 0,1-1,1 1,1 0,0 1,0-1,2 1,-1 0,2 1,0-1,0 1,1 1,0 0,2-1,-9 12,0-1,1 1,-1 0,0 0,0 0,0 1,1-1,-1 0,0 1,0-1,0 1,0 0,0 0,0 0,0 0,0 0,0 0,-1 0,1 1,0-1,-1 1,1-1,-1 1,1-1,-1 1,0 0,0 0,0 0,0 0,0 0,0 0,0 0,-1 0,1 0,-1 0,1 0,-1 0,0 1,0-1,0 0,0 0,0 0,-1 1,9 18,-6-16,0-1,0 1,0-1,1 0,0 0,-1 0,2 0,-1-1,0 1,1-1,-1 1,1-1,0-1,0 1,1 0,-1-1,0 0,1 0,-1 0,1-1,0 1,0-1,-1 0,1-1,0 1,0-1,0 0,0 0,0 0,0-1,-1 0,1 1,2-2,0 0,0-1,-1 1,1-1,0 0,-1-1,0 0,0 0,0 0,0-1,-1 1,0-1,0-1,0 1,0-1,-1 0,0 0,0 0,-1 0,1-1,-1 0,-1 0,2-4,0-10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18,'-3'-2,"0"0,0 0,0 0,-1 1,1-1,0 1,-1 0,1 0,-1 0,1 0,-1 0,0 1,1 0,-1 0,0 0,1 0,-1 0,1 1,-1 0,1 0,-1 0,1 0,-1 0,1 0,0 1,-1 0,1 0,0 0,-1 0,-2 1,-1-1,0 1,0 1,1-1,0 1,0 0,0 0,0 1,0 0,1 0,0 0,0 1,1 0,-1 0,1 0,1 0,-1 0,1 1,0 0,-1 4,4-10,0 0,0 1,0-1,0 0,0 0,0 0,1 1,-1-1,1 0,-1 0,1 0,-1 0,1 0,0 0,-1 0,1 0,0 0,0 0,0 0,-1-1,1 1,0 0,0 0,0-1,0 1,1-1,-1 1,0-1,0 1,0-1,0 0,0 0,1 1,-1-1,0 0,0 0,0 0,1 0,-1 0,0-1,1 1,50-13,119-86,-168 97,1-1,-1 1,0 0,1 0,0 0,-1 0,1 1,0-1,0 1,0 0,0 0,0 1,0-1,0 1,0 0,0 0,0 0,0 0,0 1,0 0,0-1,0 2,0-1,0 0,0 1,-1 0,1-1,-1 1,1 1,-1-1,0 1,1-1,-1 1,0 0,32 40,-18-25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0 159,'114'-92,"-112"91,0 0,0 0,0 1,1 0,-1-1,0 1,0 0,0 0,0 0,0 0,0 0,1 0,-1 1,0-1,0 1,0-1,0 1,0 0,0 0,0 0,-1 0,1 0,0 0,0 1,-1-1,1 1,-1-1,1 1,-1-1,0 1,0 0,1 0,-1-1,0 1,-1 0,1 0,0 0,0 0,-1 0,1 1,30 37,-28-38,0 0,1-1,0 1,0-1,-1 0,1 0,0 0,0 0,0-1,0 0,0 0,0 0,0 0,0 0,-1-1,1 1,0-1,0 0,0-1,-1 1,1-1,0 1,-1-1,1 0,-1 0,3-3,79-72,-81 73,37-39,-28 32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0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0,'0'0</inkml:trace>
  <inkml:trace contextRef="#ctx0" brushRef="#br0" timeOffset="-519.809">254 170,'-55'25,"37"-18,0 1,1 0,0 2,0 0,1 0,0 2,1 0,0 0,-1 4,15-15,0 1,0 0,0 0,0-1,0 1,1 0,-1 0,1 0,-1 0,1 0,0 0,-1 0,1-1,0 1,0 0,1 0,-1 0,0 0,1 0,-1 0,1 0,-1 0,1 0,0-1,0 1,0 0,0-1,0 1,0 0,1-1,-1 1,0-1,1 0,-1 1,1-1,-1 0,1 0,0 0,-1 0,1 0,0-1,0 1,0 0,0-1,0 1,0-1,-1 0,1 0,0 0,1 0,24 16,-24-14,0 1,0-1,0 1,-1 0,1 0,-1 0,0 0,0 1,0-1,0 0,0 1,-1 0,0-1,1 1,-1 0,-1 0,1-1,-1 1,1 0,-1 0,0 0,0 0,-1 0,1 0,-1-1,0 1,0 0,0 0,-1-1,1 1,-1-1,0 1,0-1,-1 3,-2 2,-1 0,1 0,-1-1,0 0,-1 0,0-1,0 1,0-1,-1-1,0 0,0 0,0 0,-1-1,0 0,-3-1</inkml:trace>
  <inkml:trace contextRef="#ctx0" brushRef="#br0" timeOffset="-270.807">451 339,'-19'34,"-7"11</inkml:trace>
  <inkml:trace contextRef="#ctx0" brushRef="#br0" timeOffset="163.087">903 198,'-20'11,"-1"1,2 1,0 1,1 1,0 0,1 2,1 0,0 0,1 2,-5 10,18-28,0 1,0 0,0 1,1-1,-1 0,1 0,0 1,-1-1,1 1,0-1,1 1,-1-1,0 1,1 0,-1-1,1 1,0 0,0-1,0 1,0 0,0 0,1-1,-1 1,1 0,0-1,0 1,0-1,0 1,0-1,0 1,1-1,-1 0,1 0,0 0,-1 0,1 0,0 0,0 0,1 0,-1-1,0 1,0-1,1 0,-1 1,1-1,-1 0,1 0,14 2,1-1,-1-1,1 0,-1-1,1-1,-1 0,1-2,-1 0,0-1,12-4,17-14,-28 12</inkml:trace>
  <inkml:trace contextRef="#ctx0" brushRef="#br0" timeOffset="412.865">1439 141,'-24'14,"1"1,1 1,0 0,2 2,0 1,0 0,2 2,16-19,1-1,-1 0,1 0,0 1,-1-1,1 1,0-1,0 1,0-1,0 1,0 0,1-1,-1 1,1 0,-1 0,1 0,-1-1,1 1,0 0,0 0,0 0,0 0,0 0,0 0,1-1,-1 1,0 0,1 0,0 0,-1-1,1 1,0 0,0-1,0 1,0-1,0 1,0-1,1 1,-1-1,0 0,1 1,-1-1,1 0,-1 0,1 0,-1 0,1-1,0 1,0 0,-1-1,2 1,60 13,-56-14,0 0,0 1,0 0,0 1,-1 0,1 0,0 0,-1 1,1 0,-1 0,0 0,0 1,0 0,3 4,-8-7,0 0,0 0,0 0,-1 1,1-1,-1 0,1 0,-1 1,1-1,-1 0,0 1,0-1,0 1,0-1,0 0,0 1,0-1,0 1,0-1,-1 0,1 1,0-1,-1 0,1 1,-1-1,0 0,1 0,-1 0,0 1,0-1,0 0,0 0,0 0,0 0,0 0,0-1,0 1,-1 1,-47 28,-40-8,63-19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52 480,'-29'560,"11"-471,13-111,13-6,2 0,0 1,2 0,0 1,2 0,1 1,1 1,14-16,-24 32,38-54,3 1,2 3,3 3,3 1,1 3,3 2,25-13,-73 55,-5 1,0 2,1-1,-1 1,1 0,0 0,0 1,0 0,0 0,1 0,-1 1,1 0,-1 1,1 0,4 0,-10 2,-1 1,1 0,-1 0,1 0,-1 0,0 0,0 0,0 0,-1 1,1-1,0 0,-1 0,1 1,-1-1,0 0,0 1,0-1,0 0,0 1,0-1,-1 0,1 1,-1-1,1 0,-1 0,0 1,0-1,0 0,0 0,-1 0,1 0,0 0,-1-1,0 1,-16 31,-2-2,-2-1,0-1,-26 26,42-49,-26 26,-1-1,-1-2,-1-1,-29 15,34-22,-16-1,63-51,-4 13,2 0</inkml:trace>
  <inkml:trace contextRef="#ctx0" brushRef="#br0" timeOffset="3281.903">1011 0,'-10'19,"1"0,1 0,1 1,0-1,2 2,0-1,1 1,1-1,1 1,1 0,1 0,1 0,1 2,28 146,-31-125,0-37,0-1,0 1,1 0,0-1,0 1,0 0,1 0,0-1,0 1,1-1,0 1,0-1,0 0,1 1,0-1,0 0,1-1,-1 1,1-1,3 3,-3-7,1 0,0-1,0 1,-1-1,1 0,0 0,0 0,0-1,-1 0,1 0,0 0,-1-1,1 1,-1-1,1 0,-1 0,0-1,0 1,0-1,0 0,0 0,-1 0,1 0,-1-1,0 0,0 0,0 1,-1-2,13-8,-5 4,-4 2,1 0,0 1,0 0,0 0,1 0,0 1,0 0,1 1,-1 0,1 0,0 1,0 0,0 0,6 0,-12 4,0 0,-1 1,0-1,1 0,-1 1,0 0,0-1,0 1,0 0,0 0,0 0,0 0,-1 1,1-1,-1 0,1 1,-1-1,0 1,0 0,0-1,0 1,-1 0,1-1,-1 1,0 0,0-1,1 1,-2 0,1 0,0 1,3 18,16 40,-10-52</inkml:trace>
  <inkml:trace contextRef="#ctx0" brushRef="#br0" timeOffset="3768.305">1547 395,'-3'11,"-2"4,0-1,1 1,0 0,1 0,1 0,1 0,0 0,0 1,2-1,0 0,1 0,1 6,-2-20,-1 1,1-1,-1 0,1 0,0 0,-1 0,1 0,0 0,0 0,0 0,-1 0,1 0,0 0,0 0,1-1,-1 1,0 0,0-1,0 1,0-1,1 1,-1-1,0 0,0 1,1-1,-1 0,0 0,0 0,1 0,-1 0,0 0,1 0,-1-1,0 1,0 0,1-1,-1 1,0-1,0 1,0-1,0 1,0-1,0 0,0 0,0 1,0-1,0 0,1-1,50-45,-50 45,125-134,-126 134,1 1,-1-1,1 0,0 1,0-1,0 1,0 0,0-1,0 1,0 0,0 0,1 1,-1-1,0 0,1 1,-1-1,0 1,1 0,-1 0,1 0,-1 0,0 0,1 0,-1 1,0-1,1 1,-1-1,0 1,1 0,-1 0,0 0,0 0,0 1,0-1,0 0,0 1,-1 0,1-1,0 1,-1 0,1 0,-1 0,0 0,1 0,-1 0,0 0,0 0,0 1,9 29,-2 1,-1 1,-1-1,-2 1,-1 0,-2 0,-1 0,-4 23,3 11,0-37,-1 0,-2 0,-1 0,-1 0,-1-1,-9 20,12-41,0-1,0 1,-1-1,0 0,0 0,-1-1,0 0,-1 0,0 0,-4 3,9-8,-1 0,1 0,0 0,-1 0,0-1,1 1,-1-1,0 0,0 1,0-1,0-1,0 1,0 0,0-1,0 1,0-1,0 0,0 0,0 0,-1-1,1 1,0-1,0 1,0-1,0 0,0 0,1-1,-1 1,0 0,0-1,1 0,-1 1,-1-3,0-2,0 0,0-1,1 0,0 1,0-1,1 0,0-1,0 1,0 0,1 0,0-1,1 1,0-1,0 1,0-1,1 1,1-5,-1-6,0 2,1-1,1 1,1-1,0 1,1 0,1 0,0 1,1 0,1 0,8-13,-4 8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4:14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48,'-31'-7,"-1"2,0 1,-1 1,1 2,0 1,-1 2,1 1,0 1,0 2,1 1,-1 2,2 1,-1 1,2 2,-1 1,-5 4,-50 38,82-53,1-1,0 1,0-1,0 1,1 0,-1-1,0 1,1 0,0 0,0 0,0 0,0 1,0-1,1 0,-1 0,1 0,0 1,0-1,0 0,0 0,1 0,-1 1,1-1,0 0,0 0,0 0,0 0,0 0,2 3,8 9,0 0,1 0,0-1,1-1,1 0,0 0,0-1,2-1,-1-1,1 0,17 7,102 79,-120-83,-1 0,-1 1,0 0,-1 1,-1 0,0 1,-1 0,-1 1,0 0,-2 1,0-1,0 1,-2 1,0-1,-2 1,1 6,-3-15,-1 0,0 0,-1 0,0 0,-1 0,0 0,0 0,-1-1,0 1,-1-1,0 0,-1 0,1 0,-2 0,1-1,-1 0,-1 0,1 0,-1-1,-1 0,1-1,-1 1,0-1,-1-1,0 1,-9 1,1 0,-1-1,-1-1,1 0,-1-2,0 0,1-1,-1-1,0-1,0 0,-18-4,-5 3,37 2,0-1,-1 1,1-1,-1 0,1 0,-1-1,1 1,-1-1,1-1,0 1,0-1,-1 0,1 0,0 0,1-1,-1 1,0-1,1-1,-1 1,1 0,0-1,0 0,1 0,-1 0,1-1,0 1,-3-5,7-10</inkml:trace>
  <inkml:trace contextRef="#ctx0" brushRef="#br0" timeOffset="4622.344">1298 613,'-5'-4,"-1"1,0-1,-1 1,1 1,-1-1,1 1,-1 0,1 1,-1-1,0 1,0 1,0-1,0 1,-2 0,0 0,-3 1,-1 1,1 0,-1 1,1 1,0-1,0 2,1 0,-1 0,1 1,0 1,1 0,-1 0,1 1,1 0,0 1,0 0,0 0,1 1,1 0,-1 1,2-1,-2 5,4-9,0 1,1 0,0 0,0 0,0 1,1-1,0 1,1-1,0 1,0-1,0 1,1 0,1 0,-1-1,1 1,0 0,1-1,-1 1,2-1,-1 1,1-1,0 0,1 0,-1 0,1-1,1 1,-1-1,1 0,0 0,1-1,1 1,0-1,0 1,1-2,0 1,0-1,0 0,1-1,-1 0,1 0,-1-1,1 0,0-1,0 0,0 0,0-1,0 0,0 0,0-1,0 0,0-1,0 0,0-1,-1 1,1-2,-1 1,0-1,0 0,0-1,-1 0,1 0,3-4,6-5,-2 3</inkml:trace>
  <inkml:trace contextRef="#ctx0" brushRef="#br0" timeOffset="19976.121">6209 782,'-5'33,"-1"17,5-1,2-9</inkml:trace>
  <inkml:trace contextRef="#ctx0" brushRef="#br0" timeOffset="20205.939">6180 330,'0'0</inkml:trace>
  <inkml:trace contextRef="#ctx0" brushRef="#br0" timeOffset="20395.242">6576 77,'0'792,"0"-768</inkml:trace>
  <inkml:trace contextRef="#ctx0" brushRef="#br0" timeOffset="20873.404">6914 641,'-6'27,"0"1,2 0,0-1,2 2,2-1,2 26,-2-49,0 0,1 0,0 1,0-1,0 0,1 0,-1 0,1 0,1-1,-1 1,1 0,-1-1,1 0,0 1,1-1,-1 0,1-1,0 1,0-1,0 1,0-1,1-1,-1 1,1 0,0-1,-1 0,1 0,0-1,0 1,0-1,1 0,-1 0,0-1,0 0,1 0,-1 0,0 0,0-1,0 0,1 0,-1 0,1-1,19-5,0-1,0-1,-1-1,-1-1,0-2,-1 0,0-1,0-1,-2-1,0-1,17-19,-9 6,-1-2,-1-1,-2-2,-2 0,-1-1,-2-1,-1-1,-2 0,-1-2,-3 1,1-10,-11 42,0 1,-1-1,0 0,0 0,-1 0,0 1,0-1,0 0,-1 0,0 0,0 0,-1 0,0 1,0-1,0 1,-1-1,0 1,0 0,-1 0,0 1,0-1,0 1,-1-1,1 1,-1 0,-1 1,1 0,-1-1,1 2,-1-1,0 1,0 0,-1 0,1 0,-1 1,-1 0,-5 0,-1 1,0 0,1 1,-1 0,0 2,1-1,-1 2,1 0,0 0,0 1,0 1,0 0,1 1,0 0,0 1,0 0,1 1,0 1,0-1,1 2,1-1,-1 1,2 1,-1 0,1 0,1 0,0 1,1 0,0 1,1-1,0 1,-2 12,4-14,0 0,1 1,1-1,0 0,0 0,1 1,1-1,0 1,0-1,1 0,0 0,1 0,1 0,0 0,0-1,1 0,0 1,1-2,0 1,0-1,6 7,13 8,1-2,1 0,0-2,2-1,0-1,1-1,1-2,1-1,0-1,0-2,1-1,1-2,-1-1,1-2,0-1,33-1,-57-3,0 0,0 0,0-1,0 0,0-1,0 0,0 0,-1-1,1-1,-1 0,3-1,6-7</inkml:trace>
  <inkml:trace contextRef="#ctx0" brushRef="#br0" timeOffset="5151.776">1638 161,'-2'1,"0"1,0 0,0 0,1 0,-1 0,1 0,-1 0,1 0,0 0,0 0,0 1,0-1,0 0,0 1,1-1,-1 1,1-1,0 1,0-1,0 3,-1-2,-7 237,10-153,-2 301,-1-386,0-1,1 1,-1 0,1 0,-1 0,1 0,0 0,0 0,0 0,0-1,0 1,0 0,0 0,1 0,-1 0,1 0,-1 0,1-1,0 1,0 0,-1 0,1-1,1 1,-1-1,0 1,0-1,0 1,1-1,-1 0,1 0,-1 1,1-1,0 0,-1 0,1-1,0 1,0 0,-1 0,1-1,0 1,0-1,0 0,0 0,0 1,0-1,0 0,-1-1,1 1,0 0,0 0,0-1,0 1,0-1,88-74,-55 42,67-47,-101 80,1-1,-1 0,0 0,1 1,-1-1,1 1,-1-1,1 1,-1 0,1-1,-1 1,1 0,-1 0,1 0,-1 0,1 0,-1 1,1-1,-1 0,1 1,-1-1,1 1,-1 0,1-1,-1 1,0 0,0 0,1 0,-1-1,0 2,0-1,0 0,0 0,0 0,0 0,0 1,0-1,0 0,0 1,14 67,-9-35,2-9,2-5</inkml:trace>
  <inkml:trace contextRef="#ctx0" brushRef="#br0" timeOffset="7861.091">2116 557,'-23'125,"21"-100,1-19,-1 1,1 0,1-1,-1 1,1-1,0 1,0 0,1-1,0 1,0 0,1-1,0 0,0 1,0-1,1 0,0 0,0 0,0 0,1-1,0 1,0-1,0 0,1 0,-1 0,1-1,1 0,-1 0,0 0,7 3,-5-8,1 1,0-1,0-1,-1 1,1-1,-1-1,0 1,0-1,0-1,0 1,0-1,0 0,-1-1,0 1,0-1,0 0,-1-1,1 0,22-17,25-19,-51 43,-1 0,1-1,0 1,-1 0,1 0,0 0,-1 0,1 0,-1 0,1 0,-1 0,0 1,1-1,-1 1,0-1,0 1,0-1,0 1,0-1,0 1,-1 0,1 0,0-1,-1 1,0 0,1 0,-1 0,0 0,0 0,0-1,0 3,5 11,-4-11,1-1,-1 0,1 0,1 0,-1 0,0 0,1 0,-1 0,1-1,0 1,-1-1,1 0,1 0,-1 0,0 0,0-1,1 1,-1-1,1 0,-1 0,1 0,-1 0,1-1,0 1,-1-1,1 0,0 0,0 0,-1-1,1 1,-1-1,2 0,2-1,-1 1,1-1,0-1,-1 1,0-1,0 0,0-1,0 0,0 1,-1-2,1 1,-1-1,0 0,0 0,-1 0,4-5,2-8,-1 1,-1-1,0 0,-1-1,-1 0,-1 0,2-13,-4 8</inkml:trace>
  <inkml:trace contextRef="#ctx0" brushRef="#br0" timeOffset="16443.819">3161 613,'-15'-2,"1"1,-1 1,0 0,1 0,-1 2,1 0,-1 0,1 2,0-1,0 2,1 0,-1 1,1 0,0 1,0 0,1 1,0 1,1 0,-1 0,2 1,0 0,-4 5,6-3,1-1,0 1,0 1,1 0,1 0,0 0,1 0,0 1,1-1,1 1,-1 11,3-23,-1 0,1 0,0 0,0 0,1 0,-1 0,0 1,1-1,-1 0,1 0,-1 0,1 0,0 0,0-1,0 1,0 0,0 0,1 0,-1-1,0 1,1-1,-1 1,1-1,0 0,-1 1,1-1,0 0,0 0,0 0,0 0,0-1,0 1,0 0,0-1,0 0,0 1,0-1,0 0,0 0,0 0,2 0,85-24,-65 12,-1-1,-1-1,0-1,0-1,-2 0,0-2,-1-1,-1 0,0-1,-2-1,0-1,0-3,16-24,-37 58,0 0,1 1,0 0,0 0,1 0,1 0,0 0,0 0,0 1,2-1,-1 11,1-17,1-1,-1 1,0 0,1 0,0 0,0 0,0 0,0-1,1 1,-1-1,1 1,0-1,0 1,1-1,-1 0,0 0,1 0,0 0,0-1,0 1,0-1,0 1,0-1,1 0,-1 0,1-1,-1 1,1-1,0 0,0 0,-1 0,4 0,10-1,-1-2,1 0,0-1,-1 0,1-2,-1 0,0 0,0-2,-1 0,0 0,0-2,-1 0,0 0,0-2,6-6,-15 14,9-8,-1 1,0-2,0 0,-1 0,-1-1,0-1,-1 0,0 0,-1-1,-1 0,0 0,-1-1,-1 0,0-1,2-14,-7 30,-1-1,1 1,-1-1,0 1,1 0,-1-1,0 1,0-1,0 1,0 0,0-1,0 1,0-1,-1 1,1-1,-1 1,1 0,-1-1,1 1,-1 0,0 0,1-1,-1 1,0 0,0 0,0 0,0 0,0 0,0 0,0 0,0 0,-1 1,1-1,0 0,0 1,-1-1,1 0,0 1,-1 0,1-1,-1 1,1 0,-1 0,-57 23,56-21,0 1,0-1,1 1,-1 0,1 0,0 0,0 0,0 0,0 0,0 1,1-1,-1 1,1-1,0 1,0-1,1 1,-1 0,1-1,-1 1,1 0,0 0,1-1,-1 1,0 0,1-1,0 1,0 0,0-1,1 1,-1-1,1 1,0-1,0 0,0 0,0 0,0 0,1 0,-1 0,1-1,0 1,0-1,0 0,0 1,49 29,-46-30,0 0,0 1,0 0,-1 0,0 0,1 1,-1 0,0 0,-1 0,1 1,-1-1,0 1,0 0,0 0,-1 1,1-1,-1 1,-1 0,1 0,-1 0,0 0,0 3,-19 129,17-136,-1-1,1 1,0 0,-1-1,1 1,0-1,0 1,0 0,0-1,0 1,1 0,-1-1,0 1,1-1,-1 1,1-1,0 1,-1-1,1 1,0-1,0 0,0 1,0-1,0 0,0 0,0 0,1 1,-1-1,0-1,1 1,-1 0,0 0,1 0,-1-1,1 1,0-1,-1 1,1-1,-1 1,1-1,0 0,-1 0,1 0,-1 0,1 0,0 0,-1-1,1 1,-1 0,1-1,0 1,-1-1,0 0,1 1,-1-1,1 0,-1 0,0 0,2-1,14-8</inkml:trace>
  <inkml:trace contextRef="#ctx0" brushRef="#br0" timeOffset="17424.818">3951 557,'68'-28,"-58"23,-1 1,1 0,0 1,0 0,0 0,1 1,-1 0,1 1,-1 0,1 1,-1 0,1 1,9 1,-18-1,0 0,0 0,0 0,-1 0,1 0,0 0,-1 1,1-1,0 0,-1 1,0 0,1-1,-1 1,0 0,0 0,0-1,0 1,0 0,0 0,0 0,-1 0,1 0,-1 0,0 1,1-1,-1 0,0 0,0 0,0 0,-1 0,1 0,0 0,-1 0,0 2,-28 67,-91 80,49-72,21 2,48-79,2 0,-1 0,0 1,0-1,1 0,-1 1,1-1,-1 1,1-1,0 1,0-1,0 0,1 1,-1-1,1 1,-1-1,1 0,0 1,-1-1,1 0,1 0,-1 1,0-1,0 0,1 0,-1 0,1 0,0-1,-1 1,1 0,0-1,0 1,0-1,0 0,0 0,3 1,8 3,1-2,-1 0,1 0,0-1,0-1,0-1,0 0,0 0,0-1,9-3,-14 4,0 0,0-1,0 0,0-1,0 0,0 0,0-1,-1 0,1-1,-1 0,0 0,0 0,0-1,0-1,-1 1,0-1,4-5,-9-32,-11 25</inkml:trace>
  <inkml:trace contextRef="#ctx0" brushRef="#br0" timeOffset="17672.738">3810 754,'44'14,"32"5,9-1,-5-3,-12-4,-12-5,-11-3,-9-1,-10-7,-9-2</inkml:trace>
  <inkml:trace contextRef="#ctx0" brushRef="#br0" timeOffset="18478.256">4939 471,'-95'-4,"75"6,0 1,0 1,1 1,-1 0,1 1,0 2,1 0,0 0,-15 11,30-18,1 1,-1 0,1-1,-1 1,1 0,0 1,0-1,0 0,0 1,0-1,0 1,1-1,-1 1,1 0,0 0,0 0,0 0,0-1,0 1,1 0,-1 1,1-1,0 0,0 0,0 0,0 0,1 0,-1 0,1 0,0 0,-1 0,2 0,-1 0,0-1,0 1,1 0,0-1,-1 1,1 0,90 83,-43-59,-40-23,0 0,0 1,0 0,-1 0,0 0,0 1,0 1,0-1,-1 1,0 1,-1-1,0 1,1 2,-5-7,-1 0,0-1,0 1,0 0,-1 0,1 0,-1 0,1 0,-1 0,0 0,0 0,-1 0,1-1,0 1,-1 0,0 0,0 0,0 0,0 0,0-1,0 1,-1-1,1 1,-1-1,0 1,1-1,-1 0,0 0,-1 0,1 0,0 0,-1 0,1 0,-1-1,1 0,-1 1,0-1,1 0,-112 35,100-33,-1 0,1-1,-1-1,0-1,0 0,0-1,1 0,-7-2,2-4</inkml:trace>
  <inkml:trace contextRef="#ctx0" brushRef="#br0" timeOffset="19123.737">5419 557,'-15'2,"0"1,0 0,1 2,-1 0,1 0,0 1,1 1,-12 7,7-4,0 1,0 0,1 2,1 0,0 0,1 2,1 0,0 0,0 2,2-1,0 2,1 0,-2 7,11-21,0 1,1 1,0-1,0 0,0 0,1 0,-1 1,1-1,1 0,-1 0,1 1,0-1,0 0,0 0,1 0,0 0,0 0,0 0,0-1,1 1,0-1,0 1,0-1,0 0,1 0,-1 0,1-1,0 1,1-1,-1 0,0 0,1-1,-1 1,1-1,0 0,0 0,0-1,0 1,0-1,0 0,1 0,-1-1,0 0,1 0,1 0,-6 0,11 2,-1 0,1-1,0 0,0-1,0 0,-1-1,1 0,0-1,-1 0,1-1,-1 0,0-1,0 0,0-1,0 0,-1-1,5-4,-2-6</inkml:trace>
  <inkml:trace contextRef="#ctx0" brushRef="#br0" timeOffset="19730.397">5616 133,'-3'2,"1"-1,-1 1,0 0,1 0,-1 0,1 1,-1-1,1 1,0-1,0 1,0 0,1-1,-1 1,1 0,-1 0,1 0,0 0,0 1,0-1,-20 141,17-74,-35 249,36-300,1-11,-1 1,1 0,1 0,0 0,0 0,0 0,1 0,1 0,-1 0,2 0,-1 0,1 0,1 0,-1-1,1 1,1-1,0 1,0 0,1-7,0 0,-1 1,1-1,0-1,0 1,0-1,0 0,1 0,-1-1,0 1,0-1,1 0,-1 0,0-1,0 0,0 0,0 0,0 0,0-1,0 0,0 0,0 0,-1-1,1 1,-1-1,1 0,-1-1,0 1,-1-1,2 0,27-15,-16 11,53-19,-67 26,0 1,-1 0,1 0,0 0,0 1,0-1,0 0,-1 1,1-1,0 1,0 0,-1-1,1 1,0 0,-1 0,1 0,-1 0,1 0,-1 1,0-1,1 0,-1 1,0-1,0 1,0-1,0 1,0-1,0 1,0 0,-1 0,1-1,-1 1,1 0,-1 0,0 0,1-1,-1 1,22 90,-18-72</inkml:trace>
  <inkml:trace contextRef="#ctx0" brushRef="#br0" timeOffset="24245.759">12305 500,'-13'7,"-9"2,0 1,1 2,1 0,-1 1,2 1,0 1,1 0,0 2,-9 11,25-26,1-1,0 0,0 0,-1 1,1-1,0 1,0-1,0 1,0 0,1-1,-1 1,0 0,1-1,-1 1,1 0,0 0,-1 0,1-1,0 1,0 0,0 0,0 0,0 0,1-1,-1 1,1 0,-1 0,1-1,-1 1,1 0,0-1,0 1,0 0,0-1,0 1,0-1,1 0,-1 1,0-1,1 0,-1 0,1 0,-1 0,1 0,-1 0,1 0,0 0,1 0,50 15,-47-15,1 0,-1 0,1 0,-1 1,1 0,-1 0,0 1,0 0,0 0,0 0,-1 1,1 0,-1 0,0 0,0 1,-1-1,1 1,-1 0,0 1,2 3,-6-4,-1 0,0-1,0 1,-1 0,0-1,0 1,0-1,0 1,0-1,-1 0,0 0,0 0,0 0,0-1,-1 1,1-1,-1 0,0 0,0 0,0 0,0-1,-1 0,1 0,-1 0,1 0,-1-1,0 1,0-1,1-1,-2 1,-83 12,64-12</inkml:trace>
  <inkml:trace contextRef="#ctx0" brushRef="#br0" timeOffset="26326.662">14591 302,'-33'4,"1"2,-1 2,1 1,1 1,0 2,-17 9,-4 0,-75 41,126-60,0 0,0-1,0 1,0 0,0-1,1 1,-1 0,1 0,-1 0,1 0,0 0,-1 0,1-1,0 1,0 0,1 0,-1 0,0 0,1 0,-1 0,1 0,-1-1,1 1,0 0,0 0,0-1,0 1,0 0,0-1,0 1,1-1,-1 0,0 1,1-1,-1 0,1 0,0 0,-1 0,1 0,0 0,-1 0,1-1,0 1,0-1,0 1,0-1,0 0,0 0,0 1,-1-1,1-1,0 1,0 0,0 0,1-1,258 18,-259-17,0 1,-1-1,1 0,0 1,0 0,0-1,0 1,-1 0,1 0,0 0,-1 0,1 0,-1 1,1-1,-1 0,0 1,1-1,-1 1,0-1,0 1,0 0,0 0,0-1,-1 1,1 0,0 0,-1 0,1 0,-1-1,0 1,0 0,1 0,-1 0,-1 0,1 0,0 0,0 0,-1 0,1 0,-1 0,1-1,-1 1,0 0,0 0,0-1,-1 3,-8 9,-1 0,0-1,-1 0,-1 0,1-2,-2 1,-7 3,-6 6,-58 41,-84 75,165-134,1 1,0 0,0 0,-1 0,2 1,-1-1,0 1,1-1,0 1,-1 0,2 0,-1 0,0 0,1 1,0-1,0 0,0 1,0-1,1 0,-1 1,1-1,1 1,-1-1,0 0,1 1,0-1,0 0,0 1,1-1,0 0,-1 0,1 0,1 0,-1 0,0-1,1 1,0-1,0 1,5 1,0 0,0 0,1-1,-1-1,1 1,0-1,0 0,0-1,0 0,0-1,1 0,-1 0,0-1,1 0,-1-1,0 0,1 0,4-2,161-60,-104 15,-58 38</inkml:trace>
  <inkml:trace contextRef="#ctx0" brushRef="#br0" timeOffset="26626.075">14873 641,'-12'50,"2"2,2-1,3 1,2 0,2 8,1-58,-1 1,1 0,-1 0,1 0,0 0,0 0,0 0,0 0,1 0,-1 0,1 0,0 0,0 0,0 0,0 0,0 0,0-1,1 1,0-1,-1 1,1-1,0 1,0-1,0 0,1 0,-1 0,0 0,1-1,-1 1,1 0,0-1,-1 0,1 0,0 0,0 0,0 0,0 0,0-1,0 1,0-1,0 0,0 0,0 0,0 0,0-1,0 1,0-1,0 0,0 0,10-7,0-1,0 0,-1-1,0 0,-1-1,-1-1,1 1,-2-2,0 1,0-1,6-13,109-200,-100 188,-13 25</inkml:trace>
  <inkml:trace contextRef="#ctx0" brushRef="#br0" timeOffset="26946.206">15268 979,'61'-21,"-29"11,-1-2,0-1,0-1,-1-1,19-15,-4-22,-44 50,0 1,-1-1,1 1,-1 0,1-1,-1 1,1-1,-1 1,0-1,0 1,0-1,0 0,0 1,0-1,0 1,0-1,-1 1,1-1,0 1,-1-1,0 1,1 0,-1-1,0 1,1 0,-1-1,0 1,0 0,0 0,0 0,0 0,-1 0,1 0,0 0,0 0,-1 0,1 0,0 1,-1-1,1 1,-1-1,0 1,-7-3,0 1,0 0,0 1,0 0,0 0,-1 1,1 1,0-1,-1 1,1 1,0 0,0 0,0 1,1 0,-1 0,0 1,-4 3,9-5,-1 0,1 0,0 0,0 1,0 0,0 0,0 0,1 0,-1 1,1 0,0-1,0 1,0 0,1 0,-1 1,1-1,0 0,0 1,1-1,-1 1,1 0,0 0,0-1,0 1,1 0,0 0,0 0,0 0,1 0,-1-1,1 1,0 0,2 4,3-1,0-1,1 1,0-1,0-1,1 1,0-1,0-1,0 0,1 0,0 0,0-1,0 0,0-1,1 0,-1 0,1-1,0 0,0-1,-1 0,1-1,9 0,9 1,-3-1</inkml:trace>
  <inkml:trace contextRef="#ctx0" brushRef="#br0" timeOffset="27292.503">15663 1036,'36'-20,"-2"-2,0 0,-1-3,-2 0,0-2,-2-2,-1 0,10-15,-35 39,1 0,0 1,0-1,0 1,1 0,0 0,-1 1,1-1,1 1,-1 0,0 0,1 1,-1 0,1 0,4-1,-8 5,0 0,0 0,0 0,0 0,0 0,-1 0,1 1,-1-1,1 0,-1 1,0-1,0 1,0 0,0-1,-1 1,1 0,-1 0,0-1,1 1,-1 0,-1 0,1-1,0 1,-1 1,1 1,1 12,-2-13,0 0,0 1,0-1,1 1,-1-1,1 0,0 1,0-1,1 1,0-1,-1 1,1-1,1 0,-1 0,1 0,-1 1,1-1,0-1,1 1,-1 0,1 0,-1-1,1 0,0 1,1-1,-1 0,0-1,1 1,0 0,-1-1,1 0,0 0,0 0,0-1,1 1,-1-1,0 0,2 0,4-3,0 0,0-1,0 0,0-1,0 0,-1 0,0-1,0-1,0 1,-1-1,1-1,-1 0,-1 0,1 0,-1-1,-1 0,1 0,0-3,18-17,34-37,-43 50</inkml:trace>
  <inkml:trace contextRef="#ctx0" brushRef="#br0" timeOffset="27541.136">16820 133,'-19'43,"-11"39,-1 9,6 0,6-12,7-14,5-13,4-6,3-6,5-5,3-4,4-7,0-7</inkml:trace>
  <inkml:trace contextRef="#ctx0" brushRef="#br0" timeOffset="27707.669">16426 557,'43'-5,"38"-2,11 1,-2 1,-10 1,-10 2,-12 1,-16 1</inkml:trace>
  <inkml:trace contextRef="#ctx0" brushRef="#br0" timeOffset="25028.783">13406 584,'-1'0,"1"0,-1 0,1 0,-1 0,0 0,1-1,-1 1,1 0,-1 0,0-1,1 1,-1 0,1-1,-1 1,1-1,-1 1,1-1,-1 1,1-1,0 1,-1-1,1 1,0-1,-1 1,1-1,0 0,0 1,0-1,-1 1,1-1,0 0,0 1,0-1,0 0,0 1,0-1,0 0,0 1,1-1,-1 1,0-1,0 0,0 1,1-1,-1 1,0-1,1 0,-1 1,0-1,1 1,-1-1,1 1,-1 0,1-1,-1 1,1-1,-1 1,1 0,-176 42,49 1,125-43,1 0,-1 0,0 0,1 0,-1 0,1 0,-1 0,1 1,-1-1,1 0,-1 0,1 1,0-1,-1 0,1 1,-1-1,1 0,0 1,-1-1,1 1,0-1,-1 0,1 1,0-1,-1 1,1-1,0 1,0-1,0 1,0-1,0 1,-1 0,1-1,0 1,0-1,0 1,0-1,0 1,1-1,-1 1,0-1,0 1,0-1,0 1,1-1,-1 1,0-1,0 1,1-1,-1 1,0-1,1 1,-1-1,1 0,-1 1,0-1,1 0,-1 1,1-1,-1 0,1 0,-1 1,1-1,-1 0,1 0,0 0,41 14,-38-13,170 18,-173-20,1 1,-1-1,0 1,1-1,-1 1,1 0,-1 0,1 0,-1 0,0 0,1 0,-1 0,1 0,-1 0,1 1,-1-1,0 1,1-1,-1 1,0 0,1-1,-1 1,0 0,0 0,0 0,0 0,0 0,0 0,0 0,0 0,0 0,0 0,0 1,-1-1,1 0,-1 0,1 1,-1-1,1 1,-1-1,0 0,1 1,-1-1,0 1,0-1,0 1,0-1,0 0,-1 1,1-1,0 1,-1-1,1 0,-1 1,1-1,-1 0,0 1,0-1,1 0,-1 0,0 0,0 0,0 0,0 0,0 0,-1 1,-225 142,225-143,0-1,-1 1,1 0,0 0,0 0,0 0,0 0,0 0,0 0,0 1,0-1,0 1,1-1,-1 1,1 0,-1-1,1 1,-1 0,1 0,0 0,0 0,0 1,0-1,0 0,1 0,-1 0,1 1,-1-1,1 0,0 1,0-1,0 0,0 1,0-1,1 0,-1 1,1-1,-1 0,1 0,0 1,0-1,0 0,0 0,0 0,0 0,1 0,-1-1,1 1,-1 0,1 0,0-1,0 1,18 7,0-2,0 0,0-1,1-1,0 0,0-2,0-1,0 0,1-2,-1 0,0-2,8-1,30 1,-9-3,-32-1</inkml:trace>
  <inkml:trace contextRef="#ctx0" brushRef="#br0" timeOffset="25244.75">13377 302,'-14'43,"-5"43,1 17,3 0,5-3,3-9,8-10,4-9,6-13,1-6,-1-2,1-6,0 0,-3-4,2-8,0-5,-3-8</inkml:trace>
  <inkml:trace contextRef="#ctx0" brushRef="#br0" timeOffset="22507.101">8382 1092,'29'-5,"-1"-2,0-1,0-1,-1-2,0 0,-1-2,0-1,-1-1,-1-1,0-1,-1-1,-1-1,-1-1,-1-1,4-6,3-6,-1-2,-2-1,-1-1,-2-1,-2-1,-1-1,-2 0,-2-1,1-9,-14 48,0 0,0 0,0 0,-1 0,1 0,0 0,-1 0,1-1,-1 1,0 0,1 0,-1 0,0-1,-1 1,1 0,0 0,-1 0,1 0,-1-1,1 1,-1 0,0 0,0 0,0 0,0 0,0 1,-1-1,1 0,-1 0,1 1,-1-1,1 1,-1-1,0 1,0 0,0 0,1 0,-1 0,0 0,0 0,-1 0,1 1,0-1,0 1,0-1,0 1,-1 0,1 0,0 0,0 0,0 0,-1 1,1-1,-7 5,0 1,1 0,0 0,0 1,0 0,1 0,0 1,1-1,-1 2,2-1,-1 1,1 0,0 0,1 0,0 1,1-1,0 1,-2 8,5-12,0 0,0-1,0 1,1 0,-1 0,1-1,1 1,-1-1,1 1,0-1,0 1,1-1,0 0,-1 0,2 0,-1 0,1-1,-1 1,1-1,0 0,1 0,-1-1,1 1,0-1,-1 0,2 0,-1 0,0-1,0 0,1 0,-1 0,1-1,0 0,-1 0,1 0,0 0,0-1,222 26,-226-26,0 0,0 1,0-1,0 1,0-1,1 1,-1 0,0 0,0 0,-1 0,1 0,0 0,0 0,0 1,-1-1,1 1,-1-1,1 1,-1 0,0-1,1 1,-1 0,0 0,0 0,0 0,-1 0,1 0,0 0,-1 0,1 0,-1 0,0 1,0-1,0 0,0 0,0 0,0 1,0-1,-1 0,1 0,-1 0,0 0,0 0,1 0,-1 0,0 0,-1 0,1 0,-1 0,-72 142,73-142,0 0,1 1,-1-1,0 1,1-1,0 0,-1 1,1-1,0 1,0-1,1 1,-1-1,0 1,1-1,0 1,-1-1,1 0,0 1,0-1,0 0,1 0,-1 0,0 0,1 0,0 0,-1 0,1 0,0 0,0-1,0 1,0-1,0 0,0 1,0-1,3 1,15 6</inkml:trace>
  <inkml:trace contextRef="#ctx0" brushRef="#br0" timeOffset="22891.337">9793 584,'-9'4,"-16"3,-1 1,1 1,1 2,0 0,0 2,1 1,1 0,0 2,1 0,1 2,1 0,-16 19,33-34,-1 0,2 0,-1 0,0 0,1 0,-1 0,1 0,0 1,0-1,0 0,1 1,-1-1,1 1,0-1,0 1,0-1,0 0,1 1,-1-1,1 1,0-1,0 0,0 1,0-1,1 0,-1 0,1 0,0 0,0 0,0 0,0 0,0-1,1 1,-1-1,1 0,0 0,0 0,0 0,0 0,0 0,0-1,3 1,6 2,1-1,-1 0,1-1,0-1,0 0,0-1,0 0,0-1,0 0,0-1,0-1,0 0,-1-1,0 0,1 0,-1-2,-1 1,1-2,7-5,-9 7,150-102,-159 106,0 0,0 0,0 0,0 1,0-1,0 0,0 1,0-1,0 0,0 1,0-1,0 1,1 0,-1-1,0 1,0 0,1 0,-1 0,0 0,0 0,1 0,-1 0,0 0,0 1,1-1,-1 0,0 1,0-1,0 1,0-1,0 1,1-1,-1 1,0 0,0 0,0 0,-1-1,1 1,0 0,0 0,0 0,-1 0,1 0,0 1,-1-1,1 0,-1 0,0 0,1 0,-1 1,0-1,0 0,1 0,-1 1,0-1,0 0,0 0,-1 2,-14 133,15-134,1 1,0-1,0 0,0 0,0 0,1 0,-1 0,0 0,1-1,-1 1,1 0,0-1,0 1,-1-1,1 1,0-1,0 0,0 0,1 0,-1 0,0 0,0-1,0 1,1 0,1-1,17 4</inkml:trace>
  <inkml:trace contextRef="#ctx0" brushRef="#br0" timeOffset="23340.839">10471 584,'-37'40,"3"1,1 2,2 1,-9 20,37-61,0 1,0-1,0 1,1-1,-1 1,1 0,0 0,1 0,-1 1,0-1,1 0,0 1,0-1,1 0,-1 1,1-1,0 1,0-1,0 1,1-1,-1 1,1-1,0 0,1 1,-1-1,1 0,0 0,0 0,0 0,0 0,1 0,-1-1,1 1,0-1,0 0,0 1,1-1,-1-1,1 1,3 1,7-2,1 0,-1-1,1-1,-1-1,1 0,-1 0,1-2,-1 0,0 0,0-1,0-1,-1 0,1-1,-1-1,-1 0,1-1,7-6,6 0,-2-2,0 0,-1-1,0-1,-2-2,0 0,-1-1,-1-1,-1-1,-1 0,2-8,5-13,-2-1,-2-1,-2 0,-2-2,-2 0,-2-1,-3 0,2-30,-9 71,-1 0,-1 0,1 0,-1 0,-1 0,1 0,-1 0,-1 0,0 0,0 0,0 1,-1-1,0 0,0 1,-1 0,0 0,0 0,-1 0,0 1,0 0,-1 0,1 0,-1 1,-1 0,1 0,-1 0,1 1,-1 0,-1 0,1 0,0 1,-1 1,0-1,0 1,-5-1,-2 4,-1 1,1 1,1 0,-1 0,0 2,1 0,0 0,0 2,1 0,-1 0,1 1,1 1,0 0,0 0,1 1,0 1,0 0,1 1,1-1,0 2,1-1,0 2,1-1,0 1,1 0,1 1,-5 10,1 1,1 0,2 0,1 1,1-1,1 1,1 0,1 0,2 0,0 0,2 0,1 0,2-1,0 1,2-1,0-1,2 1,1-2,1 1,1-2,2 2,-7-13,1-1,0 0,1 0,1 0,-1-2,2 1,-1-1,1-1,1 0,-1-1,1 0,1-1,-1 0,1-1,0-1,0 0,1-1,-1 0,1-1,-1-1,1 0,0-1,-1-1,1 0,0-1,10-5</inkml:trace>
  <inkml:trace contextRef="#ctx0" brushRef="#br0" timeOffset="23595.557">11176 754,'9'24,"9"3,1-3</inkml:trace>
  <inkml:trace contextRef="#ctx0" brushRef="#br0" timeOffset="23741.186">11345 217</inkml:trace>
  <inkml:trace contextRef="#ctx0" brushRef="#br0" timeOffset="23922.753">11458 697,'10'34,"7"11,7-3,3-8,2-14,1-11,0-12,-5-10,-1-3,-6-3,-1-4,-3-2,1-2,-2-1,1 4,-1 1,-4 1,-2 3</inkml:trace>
  <inkml:trace contextRef="#ctx0" brushRef="#br0" timeOffset="30465.216">17724 190,'-7'16,"1"2,1-1,1 0,0 1,1 0,1 0,0 15,-6 42,-8 90,15-127,-2 0,-1-1,-2 0,-2 0,-1 0,-10 22,-53 127,68-167,12-25,12-29,-13 15,2 0,1 0,0 1,1 1,1 0,1 0,1 1,0 1,1 0,0 1,2 1,0 0,0 1,1 1,0 1,1 1,14-6,-31 15,-1-1,1 1,0 0,-1 0,1 0,0 0,0 0,0 0,0 1,0-1,0 0,0 1,0 0,0-1,0 1,0 0,0 0,0 0,0 0,0 1,0-1,0 1,0-1,0 1,0-1,0 1,0 0,0 0,-1 0,1 0,0 0,-1 1,1-1,-1 0,1 1,-1-1,1 1,-1 0,0-1,0 1,0 0,0 0,0 0,0 0,-1 0,1 0,0 0,-1 0,0 0,1 0,-1 2,-3 13,-1 1,0-1,-1 0,-1 0,-1 0,0-1,-1 0,-4 4,-3 9,5-11,8-15,-1 0,1 0,0 0,0 0,0 0,1 0,-1 1,1-1,0 0,-1 1,2-1,-1 1,0 0,1-1,-1 1,1-1,0 1,0 0,1-1,-1 1,1-1,0 1,0 0,0-1,0 0,0 1,1-1,10 8</inkml:trace>
  <inkml:trace contextRef="#ctx0" brushRef="#br0" timeOffset="32263.343">20377 725,'-5'7,"0"1,0 0,1 0,0 0,1 0,0 1,0-1,1 1,0 0,0 0,1 0,0 0,1 0,0 0,1 0,-1 0,2 0,-1-1,1 1,0 0,1-1,2 4,-3-9,1 0,-1 0,1-1,0 1,0-1,0 0,0 0,0 0,0 0,1 0,-1-1,1 1,-1-1,1 0,0 0,-1-1,1 1,0-1,-1 0,1 0,0 0,0 0,-1 0,1-1,0 0,-1 0,1 0,0 0,-1-1,0 1,1-1,2 0,-1-1,1 1,-1-1,0 0,0-1,0 1,0-1,0 0,-1 0,0-1,0 1,0-1,0 0,-1 0,0 0,0-1,0 1,-1-1,1 0,-2 1,1 0,-1-1,0 1,-1-1,1 1,-1-1,0 1,-1-1,1 1,-1 0,0-1,0 1,-1 0,0-1,0 1,0 0,0 0,-1 0,0 1,0-1,0 1,0-1,-1 1,0 0,1 1,-2-1,1 0,0 1,-1 0,1 0,-1 1,0-1,0 1,0 0,0 0,-18-5</inkml:trace>
  <inkml:trace contextRef="#ctx0" brushRef="#br0" timeOffset="32697.131">20744 1064,'103'-141,"-102"139,0 1,0 0,0 0,-1 0,1 0,0-1,1 1,-1 0,0 1,0-1,0 0,1 0,-1 0,0 1,1-1,-1 1,0-1,1 1,-1-1,1 1,-1 0,1 0,-1 0,1 0,-1 0,0 0,1 0,-1 0,1 1,-1-1,1 0,-1 1,1-1,-1 1,0 0,0-1,1 1,-1 0,0 0,0 0,0 0,0 0,1 0,-2 0,1 0,0 0,0 1,0-1,0 1,5 13,-6-11,1 0,0-1,0 0,1 1,-1-1,1 0,0 1,-1-1,1 0,1 0,-1-1,0 1,1 0,-1-1,1 1,0-1,0 0,0 0,0 0,0 0,0 0,1-1,-1 0,2 1,8-1,1 0,0-1,0-1,0 0,0-1,-1 0,1-1,-1 0,0-2,0 1,0-1,0-1,-1-1,0 0,0 0,-1-1,0 0,0-1,-1 0,0-1,-1 0,0-1,7-10,-7 6,0-1,0 0,-2 0,0-1,-1 0,-1 0,2-12,-2 5</inkml:trace>
  <inkml:trace contextRef="#ctx0" brushRef="#br0" timeOffset="31263.357">19135 979,'14'19,"10"7,1-2</inkml:trace>
  <inkml:trace contextRef="#ctx0" brushRef="#br0" timeOffset="31411.113">19163 584,'0'0</inkml:trace>
  <inkml:trace contextRef="#ctx0" brushRef="#br0" timeOffset="31777.91">19389 697,'33'-7,"1"1,-1 1,1 2,0 2,0 0,6 3,-36-2,0-1,0 1,0 0,0 0,-1 0,1 1,0-1,0 1,-1 0,1 0,0 0,-1 1,1-1,-1 1,1 0,-1 0,0 0,0 0,0 0,0 1,0 0,-1-1,1 1,-1 0,1 0,-1 0,0 1,-1-1,1 0,0 1,-1 0,0-1,0 1,0 0,0-1,0 1,-1 0,0 0,0 0,0-1,0 1,0 0,-1 0,0 0,0-1,0 1,-1 2,-98 150,100-153,-1 0,0 0,1 0,-1 0,1 0,0 1,0-1,0 0,0 0,1 0,-1 0,1 0,0 0,0 0,0 0,0 0,0 0,1-1,-1 1,1 0,0-1,0 1,0-1,0 0,0 0,0 1,1-1,-1-1,1 1,-1 0,1-1,0 1,0-1,1 1,105 25,-96-26,-5 0,-1 0,1-1,-1 1,0-1,1-1,-1 0,1 0,-1 0,0-1,0 0,0 0,0-1,0 0,0 0,0-1,5-9</inkml:trace>
  <inkml:trace contextRef="#ctx0" brushRef="#br0" timeOffset="32024.654">19473 867,'43'0,"34"0,8 0,-5 0,-12 0,-17 0</inkml:trace>
  <inkml:trace contextRef="#ctx0" brushRef="#br0" timeOffset="30778.699">18429 754,'-25'20,"0"1,2 1,1 1,0 1,2 1,1 1,1 1,1 0,-5 13,20-38,1 0,0 0,-1 0,1 0,0 1,0-1,0 0,1 1,-1-1,1 0,-1 1,1-1,0 1,0-1,0 1,0-1,0 1,0-1,1 1,-1-1,1 1,0-1,0 0,0 1,0-1,0 0,0 0,0 0,1 0,-1 0,1 0,0 0,-1 0,1-1,0 1,0 0,0-1,0 0,0 1,1-1,-1 0,0 0,1-1,-1 1,1 0,9-1,-1 0,0-1,1 0,-1-1,0-1,0 1,0-2,0 1,-1-2,1 1,-1-1,0-1,-1 0,1 0,-1-1,0 0,-1-1,0 0,0 0,0-1,-1 0,-1 0,1-1,-2 1,1-2,-1 1,0-1,-4 6,0 0,-1 0,1 0,-1 0,0 0,0-1,-1 1,1 0,-1 0,0 0,0 0,-1 1,0-1,0 0,0 0,0 1,-1 0,1-1,-1 1,0 0,-1 0,1 0,-1 1,1-1,-1 1,0 0,0 0,-1 0,1 1,-1-1,1 1,-1 0,0 0,1 1,-1-1,0 1,-3 0,-14-6</inkml:trace>
  <inkml:trace contextRef="#ctx0" brushRef="#br0" timeOffset="31064.195">18683 1092,'5'0,"1"-10,1-7,2-6,1-4,3-2,0-1,-3 0,2 0,3 0,0 1,2 5,2 2,4 5,-3 5</inkml:trace>
  <inkml:trace contextRef="#ctx0" brushRef="#br0" timeOffset="34647.047">0 1516,'269'-22,"60"-11,35 5,121 0,976-54,-443 26,-392 39,416-1,-694 20,9-13,92-25,-149 14,-160 9,0 7,88 9,132 26,-64-18,-101 4,-1-9,26-9,-19 1,-127 1,192 13,39 5,-137-15,131 24,702-25,-476 10,-198 7,141-17,-218-3,5712 2,-4519 28,1187 40,-2473-61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0,'-18'57,"-5"261,18-283,2 1,1-1,2 1,1-1,2 7,1-12,3 12,-2 1,-2-1,-2 1,-3 12,-2-32,-3-6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1 240,'606'-147,"-284"57,-303 88,-21 11,-27 19,23-23,-15 15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1 330,'38'-5,"42"-11,16-7,2-6,-1 3,-8 1,-9 0,-9 0,-7-2,-9 5,-5 1,-6 4,0 0,-4 3,-3-1,-4 2,-7 4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0 524,'38'-18,"0"-1,-2-1,0-2,-2-2,0-1,-2-2,-1 0,-1-3,-1 0,-2-2,-1-1,-1-1,12-26,-34 56,0 0,0-1,-1 1,1-1,-1 1,-1-1,1 0,-1 0,1 0,-1 0,-1 0,1 0,-1 0,0 0,0 0,0 0,-1-1,0 1,0 0,0 0,0 1,-1-1,-2-4,1 8,-1 0,1 1,-1-1,0 1,1 0,-1 0,1 1,-1-1,1 1,-1-1,1 1,-1 0,1 0,-1 1,1-1,0 1,0 0,0 0,0 0,0 0,0 0,1 1,-1-1,1 1,-1 0,1-1,-1 3,-20 24,1 2,2 0,1 1,2 2,1-1,2 2,1 0,1 0,2 1,-5 38,3-2,4 1,2 1,3-1,4 10,-2 52,-1-79,-2-1,-3 0,-3 0,-4 10,11-54,0 0,-1 0,0 0,-1-1,0 0,0 0,-2 0,1-1,-1 0,0 0,-1 0,-5 4,-7 2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197 646,'-9'0,"-1"-1,1 0,0 0,-1-1,1 0,0 0,0-1,0-1,0 0,1 0,-1 0,1-1,0 0,0-1,1 0,0 0,0 0,0-1,1 0,0 0,0-1,0 0,-2-5,7 7,0 0,0 0,1 0,0 0,0 0,0 0,1 0,-1 0,1 0,1 0,-1 1,1-1,0 0,1 1,-1-1,1 1,0 0,0 0,1 0,-1 0,1 1,0-1,2 0,111-90,-107 88,64-43,3 2,1 4,2 3,83-29,-127 56,-25 9,1 0,-1 0,1 1,1 1,-1 0,0 1,1 0,-1 1,1 0,5 1,-2 15,-16-3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43,'-1'46,"-1"-30,0 1,1-1,1 1,1-1,0 1,1-1,0 0,2 0,0 0,1 0,0 0,1-1,1 0,0 0,1-1,1 0,2 3,-6-13,-1 0,1-1,-1 1,1-1,0 0,1 0,-1 0,0-1,1 0,0 0,-1 0,1-1,0 0,0 0,0 0,0-1,0 0,-1 0,1 0,0-1,0 0,0 0,0 0,4-2,6-3,-1-1,1 0,-2-1,1 0,-1-1,0-1,-1-1,3-2,169-154,-72 71,-111 96,1 0,-1 1,1-1,-1 0,1 1,-1-1,1 1,-1 0,1-1,-1 1,0 1,0-1,1 0,-1 0,0 1,0-1,0 1,0 0,0 0,-1 0,1 0,-1 0,1 0,-1 0,1 0,-1 0,0 1,0-1,0 0,-1 1,1-1,0 1,-1-1,0 1,0-1,1 1,-1-1,-1 1,1 2,8 20,-5-19,1 0,0 0,0-1,0 1,1-1,0 0,0 0,0 0,0-1,1 0,0 0,0 0,0-1,0 0,0 0,1 0,-1-1,1 0,0-1,0 1,0-1,-1 0,1-1,0 0,0 0,0 0,0-1,0 0,0 0,0-1,-1 0,1 0,0-1,-1 1,0-1,0-1,0 1,0-1,0 0,-1-1,1 0,23-20,-1-1,-2-2,-1-1,14-20,-16 20,-11 14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61 341,'3'-1,"52"-22,0-2,-2-3,0-1,22-20,-5-28,-68 74,-1 1,0 0,0-1,1 1,-2 0,1-1,0 1,0-1,-1 0,1 1,-1-1,0 1,0-1,0 0,0 1,0-1,-1 1,1-1,-1 0,0 1,0-1,1 1,-2 0,1-1,0 1,0 0,-1-1,1 1,-1 0,0 0,0 0,1 1,-1-1,0 0,-1 1,1-1,-1 0,-3-1,0 0,-1 0,1 1,-1 0,0 0,1 0,-1 1,0 0,0 0,0 1,0-1,0 2,0-1,0 1,0 0,0 0,0 1,0 0,-5 3,-118 66,120-64,0 1,0 0,0 0,1 1,0 1,1-1,0 1,0 1,1 0,1 0,0 0,0 0,1 1,1 0,0 0,0 0,1 1,1 0,0-1,1 1,0 0,1 9,1-17,0-1,0 1,1 0,-1 0,1-1,0 1,1-1,-1 0,1 0,-1 1,1-2,1 1,-1 0,0-1,1 1,0-1,0 0,0 0,0-1,0 1,1-1,-1 0,1 0,3 1,119 20,110-42,-205 13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3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0,'-52'7,"0"3,1 2,0 2,1 2,1 2,1 2,-1 4,48-24,-1 0,1 0,-1 0,1 0,0 1,-1-1,1 0,-1 1,1 0,0-1,0 1,-1 0,1-1,0 1,0 0,0 0,0 0,0 0,0 0,0 0,0 1,0-1,0 0,1 0,-1 1,0-1,1 0,-1 1,1-1,0 1,-1-1,1 0,0 1,0-1,0 1,0-1,0 1,0-1,0 1,1-1,-1 0,0 1,1-1,-1 0,1 1,0-1,-1 0,1 1,0-1,0 0,0 0,0 0,0 1,11 6,0-1,1-1,0 0,0 0,0-2,0 1,1-2,-1 0,1 0,10 0,49 12,-70-15,0 1,0 0,0 0,0 0,0 1,0-1,0 1,-1 0,1-1,-1 1,1 0,-1 1,0-1,1 0,-1 1,0-1,-1 1,1-1,0 1,-1 0,0 0,1 0,-1 0,0 0,-1 0,1 0,0 0,-1 0,0 1,0-1,0 0,0 0,0 0,0 1,-1-1,0 1,-1 4,0 0,0-1,-1 0,0 1,0-1,-1 0,0 0,0-1,-1 1,1-1,-1 0,-1 0,1-1,-5 4,-7 4,0-1,-1-1,0 0,-1-2,0 0,-1-1,0 0,0-2,-4 0,-2-1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0 845,'44'4,"0"-1,0-3,0-1,0-2,40-9,-69 9,-1 0,1-2,-1 0,0-1,-1 0,1-1,-1 0,0-1,-1-1,-7 6,0 0,0-1,-1 0,1 0,-1 0,0-1,0 1,-1-1,1 0,-1 0,0 0,0 0,-1-1,0 1,0-1,0 0,0 1,-1-1,0 0,0 0,-1 0,0 0,0-4,0 8,0-1,0 0,-1 1,0-1,1 0,-1 1,0-1,0 1,0-1,0 1,-1 0,1 0,-1-1,0 1,1 0,-1 0,0 0,0 1,0-1,0 0,0 1,-1-1,1 1,0 0,-1 0,1 0,-1 0,1 0,-1 0,0 1,1-1,-1 1,1 0,-1 0,0 0,-1 0,-4 1,-1 0,1 0,-1 1,1 0,0 0,0 1,0 0,0 1,1 0,-1 0,-1 1,-4 4,0 1,1 0,0 1,1 0,0 0,1 2,0-1,1 1,0 0,-2 7,8-15,0 1,0 0,1 0,0-1,0 2,0-1,1 0,0 0,0 0,1 0,-1 1,1-1,1 0,-1 1,1-1,0 0,1 0,-1 0,1 0,0 0,1 0,0 0,-1-1,2 1,-1-1,1 0,2 2,5 3,2-1,-1-1,1 0,1-1,-1 0,1-1,0 0,1-1,-1-1,1-1,0 0,0 0,0-2,13 1,10-1,1-2,0-1,0-2,-1-2,1-2,-2-1,1-1,-1-3,-1-1,0-1,-1-2,-1-2,-1-1,0-1,-2-2,0-1,-2-2,-1 0,-1-2,23-31,-20 26,-1-1,-2-2,-1 0,-3-2,0-1,-3 0,-1-2,-2 0,-2-1,-1-1,-3 0,5-38,-30-7,13 86,0 0,0 0,0 1,0-1,0 0,0 1,-1-1,1 1,0-1,-1 1,1 0,-1-1,0 1,1 0,-1 0,0 0,0 0,0 1,0-1,0 0,1 1,-1-1,0 1,0 0,0 0,0 0,0 0,-1 0,1 0,0 0,0 1,1-1,-1 1,0-1,0 1,0 0,0 0,0-1,1 1,-1 1,0-1,0 1,-10 8,1 0,0 2,1-1,0 1,0 0,2 1,-1 0,2 1,0 0,1 0,0 0,1 1,0 0,1 0,1 0,-1 11,-3 16,2 0,1 1,3-1,1 1,2 0,2-1,2 1,2-1,1-1,3 0,1 0,12 25,16 31,-42-96,1-1,-1 1,1-1,-1 1,0-1,1 1,-1-1,1 0,-1 1,0-1,1 0,-1 0,0 1,1-1,-1 0,0 0,1 0,-1 0,0 0,1 0,-1 0,0 0,0 0,1 0,-1-1,0 1,1 0,-1 0,0 0,1-1,-1 1,1 0,-1-1,0 1,1-1,-1 1,1-1,-1 1,1-1,-1 1,1-1,0 1,-1-1,-12-10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60,'44'-10,"37"-3,16 1,-5 2,-8 3,-9 3,-7 2,-6 1,-4 1,-7 5,-12 2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1 102,'19'25,"0"0,-2 1,0 1,-2 1,-1 0,-2 1,-1 0,0 1,-3 0,0 1,-2 2,26 80,-32-111,0-1,0 1,0 0,0-1,1 1,-1 0,0-1,1 1,-1-1,1 1,-1 0,1-1,0 0,0 1,0-1,0 1,0-1,0 0,0 0,0 1,0-1,1 0,-1 0,0 0,1-1,-1 1,1 0,-1 0,1-1,-1 1,1-1,0 1,-1-1,1 0,0 0,-1 1,1-1,0 0,-1-1,1 1,0 0,-1 0,1-1,-1 1,1-1,-1 1,1-1,-1 0,1 1,-1-1,1 0,-1 0,0 0,1 0,-1 0,0-1,0 1,0 0,0-1,90-153,-69 109,26-59,-31 64,2 2,1 0,2 1,1 1,5-3,-6 17,-2 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88,'44'-10,"27"-3,13 1,-4-2,-6 0,-10 4,-7 3,-9 3,-6 1,-7 3,-4 0,-7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32,'44'5,"42"-4,12-6,-2-3,-16-4,-23-1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9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1,'-11'2,"1"0,0 1,0 0,1 1,-1 0,1 0,0 1,0 1,0-1,0 1,1 1,0-1,1 2,-1-1,-3 6,0-1,0 0,1 1,0 1,1-1,0 1,1 1,1 0,0 0,1 0,1 1,0 0,2 0,-1 0,2 1,0-1,1 1,1-1,0 1,1-1,1 1,1-1,0 0,1 1,-2-12,0 0,1 0,0 0,-1 0,1-1,1 1,-1-1,1 0,0 0,0 0,0-1,0 1,0-1,1 0,0 0,0 0,-1-1,2 0,-1 0,0 0,0-1,6 2,123 5,-117-9,7 0,0-1,-1-1,1-2,-1 0,0-1,0-1,-1-2,16-7,-14 3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1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266 703,'-12'-2,"0"1,-1 0,1 1,0 0,0 1,0 0,0 1,0 1,0 0,0 0,1 1,0 0,-1 1,2 1,-1 0,0 0,1 1,-4 3,9-3,0 1,1-1,-1 0,1 1,1 0,0 0,0 0,0 1,1-1,0 0,1 1,0 0,0-1,1 1,0 0,0-1,1 1,0-1,1 1,0-1,0 1,1-1,0 0,0 0,1 0,0 0,0-1,1 0,0 0,1 0,4 5,-6-9,0 0,1-1,-1 1,1-1,-1 1,1-1,0-1,0 1,0-1,0 0,0 0,1 0,-1-1,0 0,0 0,0 0,1 0,-1-1,0 0,0 0,0-1,0 1,0-1,0 0,-1 0,5-3,112-85,-110 80,27-22,1 2,2 1,0 2,14-5,-53 31,0 0,0 0,0 0,0 0,0 0,0 0,0 1,0-1,0 1,0 0,1-1,-1 1,0 0,0 0,0 0,1 1,-1-1,0 0,0 1,0 0,0-1,0 1,0 0,0 0,0 0,0 0,0 0,0 1,-1-1,1 1,0-1,-1 1,1-1,-1 1,0 0,1 0,-1 0,0-1,0 1,0 0,-1 1,1-1,0 0,-1 0,1 0,4 18,0 0,-1 0,-1 0,-1 0,0 0,-2 1,0-1,-2 4,1 12,-32 211,30-232,0-1,-1 1,0-1,-2 0,1 0,-2-1,1 1,-2-1,0-1,0 0,-2 0,1 0,-1-1,-1-1,0 0,0 0,-1-1,0-1,-1 0,0 0,-11 4,22-11,0 1,0-1,0 0,0 0,0 0,0-1,0 1,0 0,-1-1,1 0,0 1,-1-1,1 0,0 0,0 0,-1 0,1-1,0 1,0-1,-1 1,1-1,0 0,0 0,0 0,0 0,0 0,0 0,0 0,0-1,1 1,-1-1,0 0,1 1,-1-1,1 0,0 0,-1 0,1 0,0 0,0 0,0 0,1 0,-1 0,0 0,1-1,0 1,-1 0,1 0,0-1,0 1,4-14,1 0,1 0,0 0,1 1,1 0,0 0,1 1,1 0,0 1,0 0,2 1,3-4,94-93,5 4,117-82,-52 44,-98 60,-78 79,0 0,-1 0,1 1,-1-2,0 1,0 0,0 0,-1-1,0 1,1 0,-2-1,1 0,0 1,-1-1,0 1,0-1,0 0,-1 1,1-1,-1 1,0-1,-1 1,0-3,0 4,1 0,-1 1,0-1,-1 0,1 1,0-1,-1 1,1-1,-1 1,0 0,0 0,0 1,0-1,0 0,0 1,0 0,0 0,-1 0,1 0,0 0,-1 1,1-1,-1 1,1 0,-1 0,1 1,0-1,-1 0,-2 2,-95 36,90-32,0 1,0 0,1 0,0 2,0-1,1 1,0 0,0 1,1 0,1 0,0 1,0 0,1 0,0 1,1 0,0 0,1 0,1 0,0 1,0-1,1 1,0 11,6-14,-1-1,2 1,-1-1,1 0,1-1,-1 1,2-1,-1 0,1 0,0-1,0 0,1 0,0-1,1 0,-1-1,1 1,0-2,0 1,1-1,-1 0,1-1,0-1,0 1,0-1,6 0,12 0,0-1,0-1,0-1,-1-2,1 0,-1-2,1-1,-1-2,-1 0,0-2,0 0,-1-2,0-1,7-6,4-4,-1-2,0-2,-2-1,-1-1,-2-2,-1-1,-1-2,-2 0,-1-2,5-13,-6 13,-2 0,-1-2,-2 0,-2-1,-2-1,-1 0,-2-1,-2-1,-2 0,1-17,-16-3,7 60,-1 1,1 0,-1 0,0 0,0-1,1 1,-1 0,0 0,0 0,0 0,0 0,0 0,0 1,0-1,-1 0,1 1,0-1,0 0,0 1,-1-1,1 1,0 0,-1-1,1 1,0 0,-1 0,1 0,-1 0,1 0,0 0,-1 0,1 1,0-1,-1 0,1 1,0-1,0 1,-1-1,1 1,0 0,0-1,0 1,-1 0,-7 7,0-1,0 2,1-1,0 1,1 0,0 1,0 0,1 0,0 0,1 1,0 0,1 0,0 0,0 1,0 6,-13 59,4 1,2 0,5 1,2 0,5 0,4 21,-2 58,-3-149,0-6,1 0,-1 0,0 0,0 0,0 0,0-1,-1 1,1 0,-1 0,0 0,0 0,0 0,0-1,0 1,0 0,-1-1,1 1,-1-1,0 1,0-1,-10 4</inkml:trace>
  <inkml:trace contextRef="#ctx0" brushRef="#br0" timeOffset="245.436">1451 421,'48'-9,"49"-4,23 1,0 2,-5-2,-8 1,-9 2,-10 4,-11 1,-9 2,-16 2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0 101,'4'17,"1"-1,0 1,1-1,1 0,1 0,0-1,0 0,2-1,0 0,1 0,0-1,1 0,0-1,1 0,0-1,11 6,-16-15,0-1,0 0,0-1,0 0,1 0,-1 0,0-1,0 0,0-1,0 0,0 0,-1-1,1 0,-1 0,1-1,-1 1,0-2,0 1,-1-1,1 0,-1 0,0-1,-1 0,1 0,-1 0,0-1,-1 0,4-6,-4 8,-3 4,-1 0,1 0,0 0,-1 0,1 0,0 0,0 1,0-1,0 0,-1 0,1 1,0-1,1 0,-1 1,0-1,0 1,0-1,0 1,0 0,0 0,0-1,1 1,-1 0,0 0,0 0,0 0,1 0,-1 0,0 1,0-1,0 0,0 1,1-1,-1 0,0 1,0-1,0 1,0 0,0-1,0 1,0 0,0 0,-1-1,1 1,0 0,0 0,-1 0,1 0,0 0,-1 0,1 0,-1 0,0 1,1-1,-1 0,0 0,1 0,-1 0,0 1,0-1,0 1,2 4,0 1,1 0,0-1,0 0,0 1,1-1,0-1,0 1,1-1,-1 1,1-1,1 0,-1-1,0 1,1-1,0 0,0-1,0 0,1 0,-1 0,1 0,-1-1,1 0,0-1,0 1,0-1,0-1,0 1,6-1,3-6,-1 0,0-1,-1-1,1 0,-1-1,-1 0,0-1,0-1,-1 0,0 0,-1-2,0 1,-1-1,-1-1,0 0,3-7,-5 11,47-106,-49 110</inkml:trace>
  <inkml:trace contextRef="#ctx0" brushRef="#br0" timeOffset="332.478">1101 327,'54'-19,"-1"-2,0-2,-2-2,-1-3,32-24,-14-23,-66 73,-1 0,0 1,1-1,-1 0,0 0,0 0,0 0,-1 0,1 0,0 0,-1 0,1 0,-1 0,0 0,1 0,-1-1,0 1,0 0,-1 0,1 0,0 0,-1 0,1-1,-1 1,0 0,0 0,0 0,0 1,0-1,0 0,0 0,0 0,-1 1,1-1,-1 1,1-1,-1 1,0 0,0-1,1 1,-1 0,0 0,0 0,0 0,-8 0,0 0,-1 0,1 1,0 1,0-1,0 2,0-1,0 1,1 1,-1 0,1 0,-1 1,1 0,0 1,0 0,1 0,-1 1,1 0,0 0,1 1,0 0,0 0,0 1,-1 3,-2-2,2 1,-1 0,2 1,-1 0,1 0,1 1,0-1,1 1,0 1,0-1,2 1,-1-1,1 6,2-12,0 1,0 0,1 0,0 0,0 0,0 0,1 0,0 0,1 0,0 0,0-1,0 1,1-1,0 1,0-1,0 0,1 0,0 0,0-1,0 0,1 1,0-1,0-1,0 1,5 3,14 4,0 0,1-2,0 0,1-2,0-1,0-1,0-1,1-1,0-1,0-2,-1 0,1-2,10-2,-2 2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7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1,'-25'176,"11"23,-21 64,7-79,17-84,11-89</inkml:trace>
  <inkml:trace contextRef="#ctx0" brushRef="#br0" timeOffset="604.075">1 565,'105'-11,"-44"7,0-2,0-4,-1-2,0-2,48-20,-86 22,0 0,-1-2,0 0,-1-1,-1-1,0-1,-1 0,-1-2,-1 0,-1-1,0 0,-2-1,0-1,-1 0,-2-1,0 0,0-4,19-30,-30 83,-62 202,39-126,-23 168,46-265,0 0,0 0,1 0,0 0,0 0,0 0,0 0,1 0,0 0,0 0,0-1,1 1,-1 0,1-1,0 1,0-1,1 1,0-1,-1 0,1 0,1 0,-1-1,0 1,1-1,0 1,0-1,0-1,0 1,0 0,1-1,-1 0,1 0,0 0,-1-1,4 1,7-2,0-1,1-1,-1-1,0 0,0 0,-1-2,1 0,-1 0,0-2,0 0,-1 0,0-1,4-4,23-10,-15 7,-20 11,-1 1,1-1,1 1,-1 0,0 0,1 1,-1 0,1 0,0 0,0 0,0 1,0 0,0 1,0-1,0 1,3 0,-7 2,1-1,-1 1,1 0,-1 0,1 0,-1 1,0-1,0 1,0-1,0 1,-1-1,1 1,-1 0,0 0,1 0,-1 0,0 0,-1 0,1 0,0 0,-1 0,0 2,19 42,-5-37,1-7</inkml:trace>
  <inkml:trace contextRef="#ctx0" brushRef="#br0" timeOffset="923.688">1440 819,'34'-5,"1"-1,-1-2,-1-1,1-2,-2-1,1-2,-2-1,19-12,-47 26,-1 0,1 0,-1 0,0 0,1 0,-1 0,0 0,0-1,1 1,-1-1,0 0,-1 0,1 1,0-1,0 0,-1 0,1-1,-1 1,0 0,0 0,0-1,0 1,0-1,0 1,-1-1,1 1,-1-1,1 0,-1 1,0-1,0 1,0-1,-1 1,1-1,-1 0,1 1,-1-1,0 1,0-1,0 1,0 0,0 0,-1-1,1 1,0 0,-1 0,0 0,0 0,0 0,-6-2,1 1,-1 0,0 0,0 1,0 0,0 0,0 1,-1 0,1 1,0-1,-1 2,1-1,0 1,0 0,0 1,0 0,0 0,0 1,0 0,1 1,-1-1,1 1,0 1,0-1,0 1,1 0,0 1,-4 4,5-7,1 0,0 1,-1 0,2 0,-1 0,0 0,1 1,0-1,0 1,0 0,0 0,1 0,0 0,0 1,1-1,-1 0,1 1,0-1,0 1,1 0,0-1,0 1,0-1,1 1,-1 0,2-1,-1 1,0-1,1 0,0 0,0 1,1-1,-1 0,1-1,0 1,0 0,1-1,0 0,-1 0,1 0,4 3,6-1,0-1,0-1,1 0,-1 0,1-2,0 0,0 0,0-2,0 0,0 0,0-1,1-1,16 0,-4 1</inkml:trace>
  <inkml:trace contextRef="#ctx0" brushRef="#br0" timeOffset="1285.39">1976 903,'33'-16,"-2"-1,0-1,-1-2,-1-1,6-7,24-17,-9 10,-49 36,0-1,1 0,-1 0,0 1,0-1,0 0,0 1,0-1,0 1,0-1,0 1,0 0,0 0,0-1,0 1,0 0,0 0,-1 0,1 0,0 0,-1 0,1 0,0 0,-1 0,0 0,1 0,-1 0,0 1,1-1,-1 0,0 0,0 0,0 0,0 1,0-1,0 0,0 0,0 0,-1 0,1 1,0-1,-1 0,1 0,-1 0,0 1,1 7,1-5,-1 1,1-1,1 0,-1 1,1-1,-1 0,1 0,0 0,1 0,-1 0,1 0,-1-1,1 1,0-1,0 0,1 0,-1 0,1 0,0-1,-1 1,1-1,0 0,0 0,1 0,-1-1,0 1,0-1,1 0,-1-1,1 1,-1-1,1 1,-1-1,1-1,-1 1,1-1,-1 1,1-1,-1 0,0-1,0 1,1-1,-1 0,0 0,2-2,15-5,0-1,-1-1,0-1,-1-1,0 0,-1-2,0 0,-2-1,0 0,0-2,8-13,-11 16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0,'-34'3,"1"1,-1 1,1 2,0 1,1 2,0 1,-20 10,35-14,-1 0,1 1,0 1,1 0,0 1,0 1,1 0,1 2,0-1,1 2,0 0,1 0,0 1,1 0,1 1,1 1,0-1,1 2,1-1,0 1,-1 10,7-21,0 0,0-1,1 1,0 0,0 0,1 0,0-1,0 1,1 0,0-1,0 1,0-1,1 1,0-1,0 0,0 0,1-1,0 1,0-1,1 1,-1-1,1-1,0 1,0-1,1 0,-1 0,1 0,0-1,0 0,1 0,-1 0,4 0,20 8,1-2,0-2,0 0,0-2,1-2,-1-1,1-1,0-1,-1-2,1-2,-1 0,0-2,0-2,0-1,-1-1,-1-1,0-2,0-1,6-5,-6 3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0 775,'44'5,"32"2,9-1,-5-1,-12 3,-12 1,-11-2,-9-2,-5-2,-3-1,-2-1,0-1,-5 0</inkml:trace>
  <inkml:trace contextRef="#ctx0" brushRef="#br0" timeOffset="248.339">28 1058,'43'9,"29"4,12-5,1-5,-9-2,-8-2,-11 0,-10-1,-8 1,-11 0</inkml:trace>
  <inkml:trace contextRef="#ctx0" brushRef="#br0" timeOffset="2182.353">1383 494,'76'-39,"1"5,2 2,40-8,-111 38,-2-1,1 0,-1 0,1 1,0 0,0 0,0 1,1 0,-1 0,0 0,0 1,0 0,1 1,-1 0,0 0,0 0,0 1,0 0,6 3,-11-4,-1 1,1 0,0 0,-1 1,1-1,-1 0,0 0,0 1,1-1,-2 1,1-1,0 1,0-1,-1 1,0 0,1-1,-1 1,0 0,0-1,0 1,-1 0,1-1,-1 1,1-1,-1 1,0-1,0 1,0-1,0 1,-1-1,1 1,-49 69,-182 158,228-227,-1 0,1 1,0 0,1-1,-1 2,0-1,1 0,0 0,0 1,1 0,-1 0,1-1,0 2,0-1,1 0,-1 0,1 0,0 1,0-1,1 0,0 1,0-1,0 1,1-1,-1 0,1 1,1-1,-1 0,1 0,0 0,0 0,0 0,1 0,-1 0,1-1,0 1,1-1,-1 0,1 0,0 0,0-1,4 4,8-1,1 0,0-2,0 0,0 0,0-2,1 0,-1-1,1 0,-1-2,1 0,-1-1,8-2,-12 1,0 0,-1-1,1-1,-1 0,0 0,0-1,-1-1,7-4,3-2</inkml:trace>
  <inkml:trace contextRef="#ctx0" brushRef="#br0" timeOffset="2731.034">2766 324,'-13'0,"0"0,0 2,-1-1,1 1,0 1,1 1,-1 0,0 0,1 1,0 1,0 0,1 0,0 1,0 1,0 0,1 0,-4 5,-11 13,2 2,0 0,2 1,1 2,1 0,2 0,1 2,-1 6,13-31,0-1,1 1,-1 0,2 0,-1 1,1-1,0 1,1-1,0 1,0-1,1 1,0 0,0-1,1 1,0 0,1-1,0 0,0 1,1-1,0 0,0 0,1 0,0 0,1-1,-1 0,2 0,-1 0,1 0,-1-1,2 0,-1 0,1-1,6 5,2-3,0-1,0 0,1-1,0 0,0-1,0-1,0-1,1 0,-1-1,1-1,-1 0,1-2,-1 0,0 0,1-1,-1-2,-1 1,1-2,-1 0,6-3,-10 5,0 0,-1-1,1 0,-1 0,-1-1,1 0,-1-1,0 0,0 0,-1-1,0 0,0-1,-1 0,0 0,-1 0,0-1,-1 0,1 0,2-10,-9 14,1 0,-1 0,-1 0,1-1,-1 1,0 1,0-1,-1 0,0 1,0-1,0 1,-1 0,0 0,1 0,-2 0,1 1,-1-1,1 1,-1 1,0-1,-1 0,1 1,0 0,-1 1,0-1,0 1,0 0,0 0,0 1,0 0,0 0,0 0,-1 1,1 0,0 0,-4 1,10-1,1 0,-1 1,0-1,0 0,1 0,-1 1,0-1,0 0,0 1,1-1,-1 0,0 0,0 1,0-1,0 0,0 1,0-1,0 0,0 1,1-1,-1 0,0 1,0-1,0 0,-1 1,1-1,0 0,0 1,0-1,0 0,0 1,0-1,0 0,-1 1,1-1,0 0,0 1,0-1,-1 0,1 0,0 1,0-1,-1 0,1 0,0 0,0 1,-1-1,1 0,0 0,-1 0,1 0,0 0,-1 0,1 0,0 0,-1 1,1-1,0 0,-1 0,1-1,0 1,-1 0,1 0,0 0,-1 0,1 0,0 0,-1 0,1 0,0-1,25 10,234-4,-234-5</inkml:trace>
  <inkml:trace contextRef="#ctx0" brushRef="#br0" timeOffset="7691.436">3782 353,'-1'-2,"0"0,1 0,-1 1,0-1,0 1,0-1,0 0,-1 1,1 0,0-1,-1 1,1 0,0-1,-1 1,0 0,1 0,-1 0,0 1,1-1,-1 0,0 1,0-1,0 1,0-1,1 1,-1 0,0 0,0 0,0 0,0 0,0 0,0 1,0-1,1 0,-1 1,0 0,0-1,0 1,1 0,-1 0,0 0,1 0,-1 0,1 0,-1 1,1-1,0 0,0 1,-1-1,1 1,0-1,0 1,0 0,1-1,-1 1,0 0,1 0,-20 36,3 0,1 2,2 0,-3 18,-14 39,-21 66,47-185,10 1,0 1,1 1,1-1,0 1,2 0,0 1,2 0,0 0,12-14,12-24,-14 23,0 1,3 1,0 1,2 1,13-11,-39 38,1 1,-1 0,1 0,0-1,-1 1,1 0,0 0,0 0,0 0,-1 0,1 0,0 0,0 0,1 0,-1 1,0-1,0 0,0 1,0-1,1 1,-1-1,0 1,1-1,-1 1,0 0,1 0,-1 0,0 0,1 0,-1 0,0 0,1 0,-1 0,0 0,1 1,-1-1,0 1,0-1,1 1,-1-1,0 1,0 0,0 0,0-1,0 1,0 0,0 0,0 0,0 0,0 0,0 0,-1 1,1-1,0 0,-1 0,1 1,-2 199,1-201,8 106,-8-104,1 1,-1 0,1 0,0 0,0 0,0-1,0 1,0 0,1-1,-1 1,1-1,0 0,0 1,-1-1,2 0,-1 0,0 0,0 0,1-1,-1 1,0-1,1 1,0-1,-1 0,1 0,0 0,0 0,0 0,-1-1,1 1,0-1,0 0,3 0,-1-1,0-1,0 0,0 0,0-1,0 1,0-1,-1 0,1 0,-1 0,0-1,0 0,0 0,0 0,-1 0,1 0,-1-1,0 1,0-1,-1 0,0 0,1-1,14-22,140-225,-68 106,-68 132,-16 52,-38 312,35-153,9-162,-5-28</inkml:trace>
  <inkml:trace contextRef="#ctx0" brushRef="#br0" timeOffset="9205.759">1355 1227,'640'-40,"467"-24,-201 2,-565 31,-341 31,1 0,-1-1,1 1,-1-1,1 1,-1 0,1 0,0-1,-1 1,1 0,-1 0,1 0,-1-1,1 1,0 0,-1 0,1 0,-1 0,1 0,0 0,-1 0,1 1,-1-1,1 0,0 0,-1 0,1 1,-1-1,1 0,-1 0,1 1,-1-1,1 0,-1 1,1-1,-1 1,1-1,-1 1,0-1,1 1,-1-1,0 1,1-1,-1 1,0-1,0 1,0-1,1 1,-1 0,0-1,0 1,0-1,0 1,0 0,0-1,0 1,0 0,0-1,-1 1,1-1,0 1,0-1,-1 1,-15 9,-3 0</inkml:trace>
  <inkml:trace contextRef="#ctx0" brushRef="#br0" timeOffset="9933.249">2710 1396,'6'35,"-2"1,-1 0,-2 0,-2 0,0 0,-3 1,-1 39,-16 194,20-267,-2 10,1 0,0 1,0-1,1 0,1 0,0 1,1-1,2 11,3-6</inkml:trace>
  <inkml:trace contextRef="#ctx0" brushRef="#br0" timeOffset="10440.127">2512 1425,'66'-20,"0"3,0 2,1 4,54-2,-96 10,15-2,0 1,0 3,0 1,0 1,15 4,-52-5,0 0,0 0,0 0,0 0,0 0,0 1,1-1,-1 1,0 0,0 0,-1 0,1 0,0 1,0-1,-1 1,1 0,0-1,-1 1,0 0,1 1,-1-1,0 0,0 1,0-1,-1 1,1-1,-1 1,1 0,-1 0,0 0,0 0,0 0,0 0,-1 0,1 0,-1 0,1 0,-1 0,0 0,-1 0,1 0,0 0,-1 1,0 0,-12 15,-1 0,-1-1,-1-1,0-1,-1 0,0-1,-2-1,1 0,-2-2,-4 2,1 2,-82 46,-60 47,162-107,1 0,0 0,0 1,0-1,0 0,1 1,-1 0,1-1,-1 1,1 0,0 0,0 0,0 0,1 0,-1 0,1 0,-1 0,1 0,0 0,0 0,1 0,-1 0,1 0,-1 0,1 0,0 0,0 0,0 0,0 0,1-1,-1 1,1 0,0-1,1 2,81 72,115 9,-90-56,-92-35,-17-2</inkml:trace>
  <inkml:trace contextRef="#ctx0" brushRef="#br0" timeOffset="12605.814">678 98,'16'-12,"-3"0,1 2,0 0,1 0,0 1,1 1,0 1,0 0,1 1,1 0,-15 6,-1 1,1 0,-1 0,0 0,0 0,1 0,-1 0,0 1,0-1,0 1,0 0,-1-1,1 1,0 0,-1 0,1 0,-1 0,0 0,1 0,-1 1,0-1,0 0,-1 0,1 1,0-1,-1 1,0-1,1 1,-1-1,0 1,0-1,0 1,-1-1,1 1,-1-1,1 0,-1 1,0-1,0 0,-1 3,-28 220,24-49,8-1,12 68,-7-146,24 403,-2 25,-35-472,-11-83,-19-236,64-196,40-192,-64 631,9-76,4 0,5 1,4 1,6-2,-30 91,0 1,0 0,1 0,0 0,0 0,1 0,-1 1,2-1,-1 1,1 0,-1 0,2 1,-1-1,1 1,0 0,0 1,0 0,0 0,1 0,0 0,0 1,0 0,0 1,0 0,0 0,1 0,-1 1,5 0,161 29,57 0,-30-27,0-8,39-13,218-9,534 30,-551 27,-176 1,156-30,-395 1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3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0,'-1'390,"-28"-127,29-181,0-58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38,'29'0,"19"0,6 0,-1 0,-5 0,-6 0,-5 0,-4 0,-8-5,-3-1,-1-1,-3-2,-6-1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0,'-22'107,"5"0,0 58,16-142,0-1,2 0,0 1,1-1,2 0,0 0,1-1,1 1,2-1,0 0,5 9,-12-27,0 0,0-1,0 1,1 0,-1 0,1-1,0 1,0-1,0 1,0-1,0 0,0 1,1-1,-1-1,1 1,-1 0,1 0,0-1,0 0,-1 1,1-1,0 0,0-1,0 1,0 0,1-1,-1 0,0 1,0-1,0-1,0 1,0 0,0-1,0 1,0-1,0 0,0 0,0 0,0-1,0 1,0-1,-1 1,1-1,-1 0,1 0,-1 0,0 0,1-2,96-156,-99 160,1-1,-1 0,0 0,0 1,0-1,1 0,-1 1,0-1,1 0,-1 1,1-1,-1 1,1-1,-1 0,1 1,-1-1,1 1,-1-1,1 1,0 0,-1-1,1 1,0 0,-1-1,1 1,0 0,-1 0,1-1,0 1,0 0,-1 0,1 0,0 0,0 0,-1 0,1 0,0 1,0-1,-1 0,1 0,0 0,-1 1,1-1,0 0,-1 1,1-1,0 1,-1-1,1 1,-1-1,1 1,-1-1,1 1,-1-1,1 1,-1 0,0-1,1 1,-1 0,0-1,1 1,-1 0,0-1,0 1,7 56,-6-44,26 131,-19-125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1,'-4'38,"-3"18,1-1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5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1,'-24'14,"-7"15,5 6,13-1,8-3,10-7,9-1,6-6,1-1,1-2,-8 0,-11 3,-11-1,-9-4,-6-3,-4-4,2 2,6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03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1694 707,'-274'439,"183"-281,74-129,-5 9,-1-1,-1 0,-3-2,-29 31,19-40,36-27,1 1,-1 0,1 0,-1-1,0 1,1 0,-1-1,1 1,-1-1,1 1,0-1,-1 1,1-1,-1 1,1-1,0 1,-1-1,1 1,0-1,0 0,0 1,-1-1,1 0,0 1,0-1,0 1,0-1,0 0,0 1,0-1,0 0,0 1,0-1,1 0,-1 1,0-1,0 1,1-1,-1 1,0-1,1 0,-1 1,0-1,1 1,-1-1,1 1,-1 0,1-1,-1 1,1-1,0 1,0-3,21-42,3 0,1 1,3 2,19-22,-4 4,447-591,-446 615,-44 35,0 1,0 0,1 0,-1 0,0 0,1 0,-1 0,0 0,0 0,1 0,-1 1,0-1,0 1,1-1,-1 1,0-1,0 1,0-1,0 1,0 0,0 0,0 0,0 0,0-1,0 1,0 0,0 1,-1-1,1 0,0 0,-1 0,1 0,-1 0,1 1,-1-1,0 0,0 0,1 1,-1-1,0 0,0 1,0 0,7 172,-9-121,-1 365,-8-321,10-95,1 0,-1 1,0-1,1 0,-1 0,0 0,0 0,0-1,-1 1,1 0,0 0,-1-1,1 1,-1-1,1 1,-1-1,0 0,0 1,1-1,-1 0,0 0,0 0,0 0,0-1,0 1,-1-1,1 1,0-1,0 0,0 1,0-1,-1 0,1-1,0 1,0 0,0-1,0 1,0-1,0 1,0-1,-2-1,-14-7,0-1,1 0,0-2,1 0,0-1,1 0,-4-7,-17-11,-155-146,178 163,7 7</inkml:trace>
  <inkml:trace contextRef="#ctx0" brushRef="#br0" timeOffset="415.179">2202 1384,'13'-48,"3"0,1 2,3 0,2 0,1 2,6-3,9 2,-38 44,1 1,-1-1,1 0,0 0,0 0,-1 0,1 1,0-1,0 0,0 1,0-1,0 1,0-1,0 1,0-1,0 1,0-1,0 1,0 0,0 0,0 0,0 0,0 0,1 0,-1 0,0 0,0 0,0 0,0 0,0 1,0-1,0 0,0 1,0-1,0 1,0-1,0 1,0 0,0-1,0 1,-1 0,1 0,0-1,0 1,-1 0,1 0,12 34,13 24,-25-58,1 0,-1 0,0 0,0 1,1-1,-1-1,0 1,1 0,-1 0,1 0,-1-1,1 1,-1-1,1 1,0-1,-1 0,1 0,0 1,-1-1,1 0,-1 0,1-1,0 1,-1 0,1-1,0 1,-1 0,1-1,-1 0,1 1,-1-1,1 0,-1 0,0 0,2-1,13-8,-2 0</inkml:trace>
  <inkml:trace contextRef="#ctx0" brushRef="#br0" timeOffset="885.082">2907 988,'-10'11,"0"-1,1 1,0 1,1 0,0 0,1 1,0 0,1 0,1 0,0 1,1 0,0 0,1 0,0 7,3-18,0-1,0 1,0-1,0 0,0 1,1-1,-1 0,1 1,-1-1,1 0,0 0,0 1,0-1,0 0,1 0,-1 0,0 0,1 0,0-1,-1 1,1 0,0-1,0 1,0-1,0 1,0-1,0 0,0 0,0 0,0 0,1-1,-1 1,0 0,1-1,-1 0,0 1,1-1,1 0,90-20,-70 6,0 0,-1-2,0-1,-2 0,0-2,-1 0,-1-1,-1-1,-1-1,0 0,-2-2,-1 1,0-2,-2 0,-1 0,-1-1,0-5,-3 11,0-1,-2 1,0-1,-1 0,-1-1,-1 1,-1 0,-1-1,-1 1,-1-1,0 1,-2 0,-1 0,-6-18,9 34,0-1,-1 0,0 1,0 0,0-1,-1 1,0 0,0 1,0-1,-1 1,1 0,-1 0,0 0,0 1,-1-1,1 1,-1 0,1 1,-1 0,0 0,0 0,0 0,0 1,0 0,0 0,-1 1,1 0,0 0,0 0,0 1,0 0,-1 0,1 0,0 1,0 0,1 0,-6 3,1 0,1 1,0 0,0 1,1 0,-1 0,2 1,-1 0,1 0,0 1,1-1,0 2,0-1,1 1,0-1,1 2,0-1,-1 3,-2 10,1 0,1 0,1 1,1-1,0 1,2 0,2 12,0-24,0 0,2 0,-1 0,1 0,1-1,0 1,1-1,0 0,1-1,0 1,0-1,1 0,1 0,-1-1,2 0,-1-1,1 0,0 0,1-1,0 0,0 0,7 2,11 6,0-2,1-1,0-1,1-1,0-2,1-1,0-2,6 0,-8-2</inkml:trace>
  <inkml:trace contextRef="#ctx0" brushRef="#br0" timeOffset="1651.606">2596 1074,'0'-5,"0"-7,0-5,0-5,0-4,5 3,2 0,-1 0,4-1,4-2,6 4,-2 1,-3 4</inkml:trace>
  <inkml:trace contextRef="#ctx0" brushRef="#br0" timeOffset="2981.857">4234 1130,'32'-4,"-1"-2,1-1,-1-2,0-1,-1-1,-1-1,1-2,-2-1,0-1,18-15,-39 26,0-1,0 0,-1 0,0 0,0-1,-1 0,1 0,-1 0,-1-1,0 0,0 0,0 0,-1 0,0 0,-1-1,0 1,0-1,-1 0,0 1,0-1,-1 0,0 0,-1 0,0 0,0 1,-1-1,0 1,-1-1,0 1,0-1,-1 1,-1-2,3 6,-1-1,-1 1,1 0,0 0,-1 0,0 1,0-1,0 1,-1 0,1 0,-1 0,1 1,-1-1,0 1,0 0,0 1,0-1,0 1,0 0,-1 0,1 1,0-1,-1 1,1 0,0 1,-1-1,1 1,-2 1,-2 0,-1 1,1 0,0 0,0 1,0 0,0 1,1 0,-1 1,2-1,-1 1,0 1,1 0,0 0,1 0,-1 1,1 0,0 0,1 0,0 0,0 1,1-1,0 1,0 1,1-1,0 0,1 1,0-1,1 1,0 0,0 0,1-1,0 1,1 0,0 0,0-1,1 1,0 0,1-1,0 0,1 0,0 0,0 0,1 0,0-1,0 0,1 0,0 0,1-1,0 0,1 2,11 1,0 0,1-1,0 0,0-2,1-1,0 0,0-2,0 0,1-1,-1-1,1-1,-1-2,1 0,-1-1,22-4,-32 5,1 0,-1-1,1-1,-1 0,0 0,0-1,0 0,0-1,-1 0,0-1,0 0,0-1,-1 0,0 0,0-1,-1 0,2-2,5-11</inkml:trace>
  <inkml:trace contextRef="#ctx0" brushRef="#br0" timeOffset="3281.051">5024 678,'-4'35,"2"0,1 1,2-1,1 1,2-1,2 0,0 0,3-1,1 0,1 0,8 13,-19-43,1 0,0 0,0 0,0 0,1 0,-1-1,1 1,0 0,0-1,0 1,1-1,-1 0,1 0,0 0,-1 0,1 0,1 0,-1-1,0 0,1 1,-1-1,1 0,0-1,-1 1,1-1,0 0,0 0,0 0,0 0,0 0,0-1,0 0,0 0,1 0,-1-1,0 1,0-1,0 0,0 0,0 0,3-2,7-11,-1-2,-1 1,0-2,0 0,-2 0,0-1,-1 0,-1 0,-1-1,-1 0,0-1,-1 1,-1-1,-1-3,15-157,-18 177,0-1,0 1,0-1,1 0,-1 1,1-1,0 1,0-1,0 1,0 0,1 0,-1-1,1 1,0 0,0 0,0 0,0 1,1-1,0-1,7 2</inkml:trace>
  <inkml:trace contextRef="#ctx0" brushRef="#br0" timeOffset="3565.813">5588 1017,'19'-8,"-1"0,0-2,-1 0,0 0,-1-2,0 0,-1-1,0-1,-1 0,-1 0,0-2,-1 0,1-3,-11 18,-1-1,0 0,0 0,0 0,0 0,0 0,0 0,0 0,-1-1,1 1,-1 0,1 0,-1 0,0-1,0 1,0 0,0 0,-1-1,1 1,-1 0,1 0,-1 0,0 0,1-1,-1 1,0 0,-1 0,1 1,0-1,0 0,-1 0,1 1,-1-1,0 0,1 1,-1 0,0-1,0 1,0 0,0 0,0 0,0 0,0 0,0 1,0-1,0 1,-1-1,1 1,0 0,0 0,-1 0,1 0,0 0,0 0,-1 0,1 1,0 0,0-1,-9 3,0 1,0 0,1 1,-1 0,1 0,0 1,1 1,-1-1,1 1,1 1,-1 0,1 0,1 1,-1 0,2 0,-1 1,1-1,0 1,1 1,1-1,-3 7,5-12,1-1,-1 1,1 0,0-1,0 1,0 0,0 0,1 0,0 0,0 0,1-1,-1 1,1 0,0 0,0 0,1-1,-1 1,1-1,0 1,0-1,1 0,-1 1,1-1,0 0,0-1,0 1,1-1,-1 1,1-1,0 0,0 0,0 0,0-1,2 1,10 3,0-1,0 0,0-2,1 1,0-2,-1-1,1 0,0-1,2 0,6-1</inkml:trace>
  <inkml:trace contextRef="#ctx0" brushRef="#br0" timeOffset="3947.81">5983 1130,'43'-45,"-2"-1,-2-3,-3-1,-1-1,5-17,26-24,-65 92,0 1,0-1,1 0,-1 1,0-1,0 1,0-1,1 1,-1 0,0 0,0-1,0 1,0 0,0 0,0 0,-1 0,1 0,0 0,0 0,-1 0,1 1,-1-1,1 0,-1 0,1 0,-1 1,0-1,1 0,-1 1,0 0,0-2,12 61,-12-55,0 1,1-1,-1 1,1-1,0 0,1 1,0-1,0 0,0 0,1 0,0 0,0 0,0-1,1 1,-1-1,1 0,1 0,-1 0,1-1,0 1,0-1,4 2,-3-5,1 0,-1-1,1 0,-1-1,0 1,1-1,-1 0,1-1,-1 0,0 0,0 0,0 0,0-1,0 0,-1-1,1 1,-1-1,0 0,0 0,0-1,2-3,79-88,-71 77</inkml:trace>
  <inkml:trace contextRef="#ctx0" brushRef="#br0" timeOffset="4208.756">7000 0,'-132'981,"126"-860,12-104</inkml:trace>
  <inkml:trace contextRef="#ctx0" brushRef="#br0" timeOffset="4668.889">6689 621,'68'-18,"0"-2,-2-4,0-3,-2-2,-1-3,-2-3,-1-3,-2-2,7-9,59-80,-124 129,0-1,1 1,-1 0,0-1,0 1,1 0,-1-1,0 1,1 0,-1-1,0 1,1 0,-1 0,1-1,-1 1,1 0,-1 0,0 0,1 0,-1 0,1-1,-1 1,1 0,-1 0,1 0,-1 0,1 0,-1 1,1-1,-1 0,0 0,1 0,-1 0,1 0,-1 1,1-1,-1 0,0 0,1 1,-1-1,0 0,1 0,-1 1,0-1,1 1,-1-1,0 0,0 1,1-1,-1 0,0 1,0-1,0 1,1-1,-1 1,0-1,0 1,0-1,0 1,0-1,0 0,0 1,0-1,0 1,0 0,-5 37,4-34,-41 156,27-113,3 1,1 0,3 0,-3 45,10-81,1 0,0-1,0 1,1-1,1 1,0-1,1 0,0 0,0 1,1-2,0 1,1 0,1-1,-1 0,7 7,-5-13,0 0,0-1,1 0,-1-1,1 1,-1-2,1 1,0-1,0 0,0 0,0-1,0 0,-1-1,1 0,0 0,0 0,0-1,-1 0,1-1,-1 0,1 0,-1 0,6-5,66-37,-77 46,0 0,-1 0,1 0,0 1,-1-1,1 0,-1 1,1-1,-1 1,0-1,1 1,-1 0,0 0,0-1,0 1,0 0,-1 0,1 0,-1 0,1 0,-1 0,1 0,-1 0,0 0,0 1,0-1,0 0,-1 0,1 0,0 0,-1 0,1 2,15 66,-3-56</inkml:trace>
  <inkml:trace contextRef="#ctx0" brushRef="#br0" timeOffset="4965.022">8044 621,'-21'28,"4"-8,1 0,0 1,2 1,0 1,2 0,0 0,2 1,0 1,2 0,0 2,8-23,-1-1,1 0,-1 1,1-1,0 1,0-1,1 1,-1-1,1 1,-1-1,1 1,0-1,1 0,-1 0,0 1,1-1,0 0,0 0,0-1,0 1,0 0,0-1,1 1,0-1,-1 0,1 1,0-1,0-1,0 1,0 0,0-1,0 1,1-1,-1 0,0 0,1-1,-1 1,1 0,-1-1,1 0,-1 0,1 0,-1-1,1 1,4-1,0 1,-1-2,1 1,0-1,0 0,-1-1,0 0,1 0,-1-1,0 0,-1 0,1 0,-1-1,1 0,-2 0,1-1,0 1,-1-1,0 0,-1-1,1 1,-1-1,0 0,-1 0,0-1,0 1,0-1,-1-1,2 0,-1 0,-1 0,0 0,0-1,-1 1,0-1,0 1,-1-1,0 1,-1-1,0 1,-1 0,0-1,0 1,-1 0,0 0,0 0,-1 0,-1 1,1 0,-1 0,-1 0,-3-4,-5-1</inkml:trace>
  <inkml:trace contextRef="#ctx0" brushRef="#br0" timeOffset="5216.909">8382 734,'10'24,"7"9,7-3,3-10,2-14,1-12,-4-11,-3-1,1-4,-5-2,0-2,-4-1,-4 4</inkml:trace>
  <inkml:trace contextRef="#ctx0" brushRef="#br0" timeOffset="6001.428">8975 791,'-2'-8,"0"0,-1 1,0-1,0 1,-1 0,0 0,0 0,0 0,-1 1,0-1,0 1,-1 0,0 1,0 0,0 0,-1-1,3 4,1 0,-1-1,0 1,1 0,-1 0,0 1,0-1,0 1,-1 0,1 0,0 1,0-1,-1 1,1 0,0 0,0 0,-1 0,1 1,0 0,0 0,0 0,0 0,0 1,0-1,0 1,0 0,0 1,1-1,-1 0,0 2,-1-1,1 1,0 0,0 0,0 0,0 0,1 0,-1 1,1 0,0 0,1-1,-1 2,1-1,0 0,0 0,1 1,-1-1,1 1,0-1,1 1,0 0,-1-1,2 1,-1 0,1-1,0 1,0-1,0 1,1-1,0 0,0 1,0-1,1 0,-1 0,1 0,0-1,1 1,-1-1,1 0,0 0,0 0,0 0,3 1,2 1,0-1,0-1,0 1,0-1,0-1,1 0,0 0,-1-1,1 0,0-1,0 0,0-1,0 0,0 0,0-1,0 0,0-1,0 0,0-1,1 0,19-7,-1-1,-1-1,0-2,-1-1,25-17,52-54,-103 85,-1 0,1 0,-1 1,1-1,-1 0,1 1,0-1,-1 0,1 1,0-1,-1 1,1-1,0 1,0 0,-1-1,1 1,0-1,0 1,0 0,0 0,0 0,-1-1,1 1,0 0,0 0,0 0,0 0,0 1,0-1,-1 0,1 0,0 0,0 1,0-1,0 0,-1 1,1-1,0 1,0-1,-1 1,1-1,0 1,-1 0,1-1,0 1,-1 0,1-1,-1 1,1 0,-1 0,0-1,1 1,-1 0,0 0,0 0,1 0,-1 0,0-1,0 1,0 0,0 0,0 0,0 0,-3 61,-6-16,1 1,3-1,2 1,1 0,3 0,2 0,3 10,1-22,-2 1,-1 0,-2 0,-2 0,-1 1,-2-1,-3 14,3-35,3-9,0 0,0 0,-1 0,0 0,0 1,0-1,-1 0,0-1,0 1,0 0,-1 0,0-1,0 0,0 1,-1-1,1 0,-1-1,-1 1,1-1,-1 0,1 0,-1 0,0 0,-1-1,1 0,-1 0,1-1,-1 1,0-1,2-3,0 0,0 0,0 0,0-1,0 1,0-1,1 0,-1 0,1-1,0 1,-1-1,1 1,0-1,1 0,-1 0,0-1,1 1,0 0,-1-1,1 0,1 1,-1-1,1 0,-1 0,1 0,0 0,0 0,-8-27</inkml:trace>
  <inkml:trace contextRef="#ctx0" brushRef="#br0" timeOffset="6389.359">9680 0,'-40'89,"5"1,3 2,4 1,4 1,5 1,0 30,17-110,2 0,0 0,0 0,2 0,-1-1,2 1,0 0,1-1,0 0,7 14,-9-23,1 0,0 0,0 0,0-1,0 1,1-1,-1 0,1 0,0 0,1 0,-1-1,1 1,-1-1,1 0,0-1,0 1,0-1,0 0,1 0,-1-1,1 0,-1 1,1-2,-1 1,1-1,0 0,-1 0,1 0,-1-1,1 0,10-2,0-2,-1 0,1-1,-1 0,0-1,-1-1,0 0,7-6,36-18,83-29,-138 60,0 1,0-1,0 1,0-1,-1 1,1 0,0 0,0 0,0 0,0 0,0 0,0 1,0-1,-1 0,1 1,0 0,0-1,-1 1,1 0,0 0,-1 0,1 0,0 0,-1 0,0 1,1-1,-1 0,0 1,0-1,1 1,-1-1,0 1,-1 0,1-1,0 1,0 0,-1 0,1 0,-1 1,4 85,-5-55,1-28,0 0,0 0,0 0,1 0,0-1,0 1,0 0,1-1,-1 1,1-1,0 1,1-1,-1 0,1 0,-1 0,1 0,1 0,-1 0,0-1,1 0,0 0,0 0,0 0,0 0,0-1,0 0,1 0,-1 0,3 0,16 4</inkml:trace>
  <inkml:trace contextRef="#ctx0" brushRef="#br0" timeOffset="28945.412">0 2286,'1'285,"-1"-279,0 0,0 0,0 0,1-1,0 1,0 0,1-1,-1 1,1-1,0 1,1-1,-1 0,1 0,0 0,1 0,-1 0,1-1,0 0,0 0,0 0,0 0,1 0,0-1,0 0,0 0,0 0,0-1,0 1,1-1,-1 0,1-1,-1 0,1 0,0 0,0 0,0-1,3 0,5-3,0-1,-1-1,1 0,-1 0,0-2,-1 1,0-2,0 1,0-2,-1 0,0 0,0-1,-2 0,1-1,-1 0,0 0,-1-1,-1 0,0-1,0 0,2-8,57-93,-53 140,-12-18,-1 0,1-1,0 1,1 0,0 0,0 0,1-1,0 0,0 1,1-1,-1 0,2 0,-1-1,1 1,0-1,0 0,1-1,0 1,0-1,0 0,0 0,1-1,0 0,0 0,0-1,0 1,1-2,-1 1,3 0,4-3,0 1,0-2,0 0,0-1,0 0,0-1,-1 0,1-1,-1-1,0 0,0-1,-1 0,1-1,-1-1,-1 0,1 0,-1-1,-1 0,0-1,0 0,-1-1,0 0,-1-1,0 1,-1-1,-1-1,0 1,0-1,-1-1,1-6,2 0,0 4</inkml:trace>
  <inkml:trace contextRef="#ctx0" brushRef="#br0" timeOffset="29391.252">1524 2231,'-51'26,"1"2,1 3,1 1,2 3,-28 28,66-57,1 0,0 0,1 1,0 0,0 1,0-1,1 1,0 0,1 1,-1-1,2 1,-1-1,1 1,1 0,-1 1,2-1,-1 0,1 1,1-1,-1 0,2 3,-1-9,1 0,0 0,0 0,0-1,0 1,1 0,-1 0,1-1,-1 1,1 0,0-1,0 0,0 1,0-1,1 0,-1 0,1-1,-1 1,1 0,0-1,-1 1,1-1,0 0,0 0,0 0,0 0,0-1,0 1,0-1,0 0,3 0,3 1,0-1,-1 0,1-1,0 0,-1 0,1-1,-1 0,1 0,-1-1,0-1,1 0,11-7,0 0,-1-2,0-1,-1 0,0-1,-2-1,0-1,0 0,-2-1,12-19,47-71,-73 108,0 1,0 0,1-1,-1 1,0-1,0 1,0-1,1 1,-1-1,0 1,1-1,-1 1,0-1,1 0,-1 1,1-1,-1 1,0-1,1 0,-1 1,1-1,-1 0,1 0,-1 1,1-1,0 0,-1 0,1 0,-1 0,1 0,-1 0,1 0,-1 0,1 0,0 0,-1 0,1 0,-1 0,1 0,-1 0,1-1,-1 1,1 0,-1 0,1-1,-1 1,1 0,-1-1,1 1,-1 0,1-1,-1 1,0-1,1 1,-1-1,0 1,1-1,-1 1,0-1,0 1,0-1,1 1,-1-1,0 1,0-1,0 1,0-1,0 0,-3 45,1-39,1 0,0 0,0 0,0 0,1 0,0 0,-1 0,2 0,-1 0,1 0,0 0,0 0,0 0,0 0,1-1,0 1,0 0,0-1,1 0,0 1,0-1,0 0,0 0,0 0,1-1,0 1,-1-1,1 0,0 0,1 0,-1-1,1 1,-1-1,3 0,47 6,-29-7</inkml:trace>
  <inkml:trace contextRef="#ctx0" brushRef="#br0" timeOffset="29708.096">2202 2259,'-25'8,"1"1,1 2,-1 0,2 2,0 0,0 2,1 0,1 1,1 1,-6 8,22-23,1 0,0 0,0 0,0 0,1 0,-1 1,0-1,1 0,-1 1,1 0,0-1,0 1,0 0,0-1,0 1,1 0,-1 0,1 0,0 0,0 0,0-1,0 1,0 0,1 0,0 0,-1 0,1-1,0 1,0 0,0 0,0-1,1 1,-1-1,1 1,0-1,-1 0,1 0,0 0,0 0,1 0,-1 0,0 0,1-1,-1 1,1-1,0 1,50 25,48 37,-100-63,0 0,0 0,0 1,0-1,0 1,0-1,-1 0,1 1,0 0,-1-1,1 1,-1-1,0 1,1 0,-1-1,0 1,0 0,0-1,0 1,-1-1,1 1,0 0,0-1,-1 1,1 0,-1-1,0 1,0-1,1 1,-1-1,0 0,0 1,0-1,0 0,0 0,-1 1,1-1,0 0,0 0,-1 0,1-1,-1 1,1 0,-1 0,-69 27,-17-21,62-7</inkml:trace>
  <inkml:trace contextRef="#ctx0" brushRef="#br0" timeOffset="30956.754">3076 2485,'-155'69,"147"-65,0 1,0 1,1-1,0 1,0 0,0 1,1 0,0 0,0 0,1 1,0 0,0 0,1 0,0 0,1 1,-1-1,1 2,3-5,0-1,0 1,0-1,0 1,1-1,-1 1,1 0,1-1,-1 0,0 1,1-1,0 0,0 0,0 0,1 0,-1 0,1 0,0-1,0 1,0-1,1 0,-1 0,1 0,-1 0,1-1,0 0,0 1,0-1,1-1,-1 1,0-1,1 1,-1-1,1-1,-1 1,1 0,-1-1,1 0,0 0,-1-1,1 1,-1-1,1 0,-1 0,2-1,23-5,-1-2,0-1,0-1,-2-2,1 0,-1-2,-1-1,9-8,-27 17,-1 0,1-1,-2 1,1-1,-1 0,0-1,0 0,-1 1,-1-1,1 0,-1-1,-1 1,0-1,0 1,-1-1,0 0,0 1,-1-1,-1 0,-1-8,4-34,51-175,-52 189,-2 0,-1 0,-2 1,-7-33,1 8,10 58,0-1,0 1,0-1,-1 1,0 0,0 0,0-1,-1 1,1 0,-1 0,0 0,0 0,0 1,-1-1,1 0,-1 1,0 0,0-1,0 1,0 1,-1-1,1 0,-1 1,0-1,0 1,1 0,-1 1,-1-1,1 1,0-1,0 1,0 1,-1-1,1 0,0 1,-1 0,1 0,-1 0,1 1,0-1,-1 1,1 0,0 1,0-1,0 1,-3 1,-2 7,1 1,0 0,1 1,0 0,0 0,2 1,-1 0,2 0,0 0,0 0,1 1,1-1,0 1,1 0,0 11,0 9,2 0,0 1,3-1,1 0,1 0,2-1,1 0,2 0,1-1,1-1,18 29,-18-36,1 0,1-1,1-1,0-1,2 0,1-1,1-1,0 0,1-2,16 9,-35-24,0 0,0 0,0 0,1-1,-1 1,1-1,-1 1,1-1,0 0,-1 0,1 0,0 0,0 0,0-1,0 1,-1-1,1 0,0 0,0 0,0 0,0 0,2-1,1-7</inkml:trace>
  <inkml:trace contextRef="#ctx0" brushRef="#br0" timeOffset="31857.249">3500 2598,'11'1,"13"4,1-1,-1-1,1-1,0-1,-1-1,1-1,0-2,-1 0,1-2,-1 0,0-2,-1-1,5-2,-24 7,0-1,1 1,-2-1,1 0,0 0,-1 0,0 0,0-1,0 1,0-1,-1 0,0 0,0 0,0 0,-1 0,1 0,-1-1,0 1,-1 0,1-1,-1 1,0 0,-1-1,1 1,-1-1,0 1,0 0,-1 0,0 0,0 0,-1-3,2 4,-1 0,1 0,-1 0,0 0,0 1,0-1,0 0,-1 1,0 0,1 0,-1 0,0 0,-1 0,1 0,0 1,-1-1,1 1,-1 0,0 0,0 1,0-1,0 1,0 0,0 0,0 0,0 0,0 1,-1 0,1 0,0 0,0 0,-1 0,1 1,0 0,0 0,0 0,0 1,0-1,-3 3,-3 3,0 0,1 1,0 0,1 1,0 0,0 0,1 0,1 1,-1 0,1 1,1 0,0-1,0 2,1-1,1 0,0 1,0 0,2-1,-1 1,1 0,1 0,0 8,1-14,0 0,0 0,0 0,1 0,0 0,0 0,1 0,0-1,0 1,0-1,0 0,1 0,0 0,0 0,0 0,1-1,0 0,-1 0,1 0,1-1,-1 1,0-1,1-1,0 1,0-1,-1 0,3 1,7 1,-1 0,1-1,-1-1,1 0,0-1,0 0,0-1,0-1,-1-1,1 0,2-1,86-19,-75 29,-26-7,-1 1,1 0,-1-1,1 1,-1-1,1 1,-1-1,1 0,-1 1,1-1,0 0,-1 0,1 0,-1-1,1 1,-1 0,1 0,-1-1,1 1,-1-1,1 1,-1-1,1 0,-1 0,0 0,1 0,-1 1,0-2,1 1,23-21,-2-1,0-2,-1 0,-1-1,-2-1,0-1,-2 0,-2-2,0 0,-2 0,-1-1,0-6,-9 28,0 0,0-1,-1 1,-1-1,1 1,-1-1,-1 0,0 0,0 1,-1-1,-1 0,1 0,-1 1,-1-1,0 1,0 0,-1 0,-2-4,0 9,1 1,-1 0,0 0,-1 0,1 0,0 1,-1 0,1 0,-1 1,0 0,1 0,-1 1,0 0,0 0,1 0,-1 1,0 0,0 0,1 1,-1-1,1 2,0-1,-1 1,1 0,0 0,-3 3,3-4,0 0,0 1,1 0,-1 0,1 0,-1 1,1 0,0 0,1 0,-1 1,1 0,0-1,0 2,0-1,1 0,-1 1,1-1,1 1,-1 0,1 0,0 0,0 0,1 0,0 1,0-1,0 0,1 1,0-1,0 1,1-1,0 0,0 1,0-1,1 0,0 0,0 0,0 0,2 2,9 4,0 1,1-2,0 0,0-1,2 0,-1-1,1-1,0 0,1-1,0-1,0 0,0-2,1 0,3 0,-8-1,132 20,-143-22,1 0,-1-1,1 1,-1 0,1 0,-1 0,1 0,-1 1,0-1,0 1,0-1,0 1,0 0,0 0,0 0,0 0,-1 0,1 0,-1 0,1 1,-1-1,0 1,0-1,0 1,-1-1,1 1,0-1,-1 1,0 0,1 0,-22 79,2-4,19-75,1 0,0 0,0 0,0-1,0 1,0 0,1 0,-1-1,1 1,-1-1,1 1,0-1,0 0,1 1,-1-1,0 0,1-1,-1 1,1 0,-1-1,1 1,0-1,0 0,0 0,-1 0,1 0,0-1,0 1,0-1,1 1,20 2</inkml:trace>
  <inkml:trace contextRef="#ctx0" brushRef="#br0" timeOffset="32113.737">4854 2512,'-23'34,"-9"16,6-1,8-9</inkml:trace>
  <inkml:trace contextRef="#ctx0" brushRef="#br0" timeOffset="32447.572">4798 2061,'13'132,"-7"-49,4 0,21 79,-20-130,1 0,1 0,2-2,1 0,20 28,-36-57,49 60,-48-60,0 0,0 0,0 0,1 0,-1 0,0 0,1 0,-1-1,0 1,1 0,-1-1,1 1,-1-1,1 0,-1 1,1-1,-1 0,1 0,-1 0,1 0,-1 0,1 0,-1 0,1-1,0 1,-1 0,0-1,1 1,-1-1,1 0,-1 0,0 1,1-1,-1 0,0 0,0 0,0 0,1 0,-1-1,0 1,-1 0,1 0,0-1,0 1,0 0,-1-1,79-187,-68 169,0 0,2 1,0 1,1 0,1 1,1 0,0 1,1 1,5-3,-20 17,-1 0,0 0,1 0,-1 0,1 0,0 0,-1 0,1 0,0 1,-1-1,1 1,0-1,0 1,0 0,-1-1,1 1,0 0,0 0,0 1,-1-1,1 0,0 0,0 1,0-1,-1 1,1 0,0 0,-1-1,1 1,8 10</inkml:trace>
  <inkml:trace contextRef="#ctx0" brushRef="#br0" timeOffset="32762.693">5362 2653,'34'-3,"-1"-3,1 0,-1-2,-1-2,0-1,30-15,-58 25,1 0,-1-1,0 0,1 0,-1 0,0-1,0 0,0 1,-1-1,1-1,-1 1,0 0,1-1,-2 0,1 1,0-1,-1 0,1 0,-1-1,-1 1,1 0,0-1,-1 0,0 1,0-1,0 1,-1-1,0 0,1 0,-2 1,1-1,0 0,-1 1,0-1,0 0,-1 1,1-1,-1 1,0 0,0-1,-1-1,0 4,0-1,-1 1,1 0,0 0,-1 0,1 0,-1 0,0 1,1 0,-1 0,0 0,0 0,0 0,1 1,-1 0,0 0,0 0,0 0,0 0,0 1,0 0,0 0,1 0,-1 0,0 0,1 1,-1 0,0 0,-89 69,83-58,0 0,1 1,0 0,1 0,0 1,2 0,-1 1,2-1,0 1,1 0,1 1,-1 6,4-18,0 0,0 0,0 0,1 0,-1 0,1 0,0 0,1 0,-1 0,1 0,0-1,0 1,0-1,1 0,0 1,0-1,0 0,0 0,0-1,1 1,0-1,0 0,0 0,0 0,0 0,0-1,1 1,-1-1,1 0,1-1,6 4,0-1,0 0,1-2,-1 1,1-1,0-1,0 0,0-1,-1-1,1 0,5-1,8-4,0-1,0-1,0-1,-1-2,-1 0,0-2,0 0,-1-2,2-3,7-5</inkml:trace>
  <inkml:trace contextRef="#ctx0" brushRef="#br0" timeOffset="33213.078">6096 2428,'-24'14,"1"0,0 2,1 0,0 2,2 0,0 1,1 1,1 1,1 1,-11 17,26-35,0-1,0 1,0 0,0-1,1 1,-1 0,1 0,0 0,0 0,1 0,-1 0,1 1,0-1,0 0,0 0,1 0,-1 0,1 0,0 0,0 0,1 0,-1 0,1 0,-1 0,1-1,1 1,-1-1,0 0,1 1,0-1,-1 0,1 0,1-1,-1 1,0-1,0 1,1-1,0 0,-1 0,1-1,0 1,0-1,0 1,1-1,12 2,1-1,-1-1,0-1,0 0,0-1,1 0,-1-2,0 0,-1-1,1-1,-1 0,1-1,-2-1,1-1,-1 0,0 0,-1-2,0 0,0-1,-1 0,-1-1,1 0,-2-1,0 0,-1-1,3-4,21-27,-1-1,-2-1,-2-2,-3 0,12-32,-33 67,0 0,-1 0,0 0,-1 0,-1-1,0 1,-1-1,-1 1,0-1,-1 0,-1-6,0 14,1 0,-1 0,0 0,0 0,-1 0,0 1,0-1,-1 1,0 0,0 0,0 0,-1 0,1 1,-1 0,-1 0,1 0,-1 1,0-1,0 2,0-1,0 0,-1 1,0 0,0 1,-4-1,0 0,0 0,0 2,-1-1,1 1,0 1,-1 0,1 1,-1 0,1 1,0 0,0 1,0 0,0 0,0 1,1 1,-1 0,1 0,0 1,1 1,-1-1,2 1,-1 1,1 0,0 0,0 0,1 1,0 1,0-1,0 3,-5 4,1 1,0 0,1 1,1 0,1 0,1 1,0-1,1 2,1-1,1 1,1 0,1 0,0 0,2 0,0 0,1 0,1 0,1 0,1-1,1 1,0-1,1 0,2 0,2 5,1-6,0-1,1 0,1-1,1 0,0-1,1-1,1 0,0-1,1 0,0-2,0 0,2-1,-1-1,1 0,0-2,1 0,0-1,0-1,0-1,1 0,16-1,-7-1</inkml:trace>
  <inkml:trace contextRef="#ctx0" brushRef="#br0" timeOffset="35465.085">7394 2456,'3'25,"0"0,2 0,0-1,2 1,1-1,1-1,0 0,2 0,1-1,1 0,12 15,-21-32,0-1,1 1,-1-1,1-1,0 1,1-1,-1 0,0 0,1 0,0-1,-1 0,1 0,0 0,0-1,0 0,0 0,0 0,1-1,-1 0,0 0,0 0,0-1,0 0,0-1,0 1,0-1,0 0,0 0,-1-1,1 0,-1 0,0 0,0-1,0 1,0-1,0 0,0-2,14-12,-1-2,0-1,-2 0,0-1,-2 0,0-1,-2-1,0 0,-2-1,0 0,-2 0,-1-1,1-10,13-85,-15 116</inkml:trace>
  <inkml:trace contextRef="#ctx0" brushRef="#br0" timeOffset="35879.99">8552 2343,'-4'-2,"0"1,0 0,1 0,-1 0,0 1,0-1,0 1,0 0,0 0,0 0,0 0,0 1,0 0,0 0,1 0,-1 0,-3 2,-5 0,1 0,0 1,0 0,0 1,1 0,-1 1,1 0,0 1,1 0,0 0,0 1,0 0,1 1,1 0,-6 7,12-14,1 0,-1 0,0 0,1 0,-1 0,1 0,0 0,0 0,-1 0,2 0,-1 0,0 0,0 0,1 0,-1 0,1 0,-1 0,1 0,0 0,0 0,0 0,0-1,0 1,0 0,0-1,1 1,-1-1,0 1,1-1,0 1,-1-1,1 0,1 1,70 31,-51-25,-19-7,1 0,0 0,0 0,-1 1,1 0,-1-1,1 1,-1 0,0 0,0 1,0-1,0 1,0 0,0 0,-1-1,1 2,-1-1,0 0,0 0,0 1,0-1,-1 1,1 0,-1-1,0 1,0 0,-1 0,1 0,-1-1,0 1,1 0,-2 0,1 0,0 0,-1 0,0 0,0-1,0 1,0 0,-2 1,-4 5,0 0,-2-1,1 0,-1 0,0-1,-1 0,0-1,0 0,-1 0,1-1,-2-1,1 0,0 0,-1-1,-4 1,8-2,-49 16,32-14</inkml:trace>
  <inkml:trace contextRef="#ctx0" brushRef="#br0" timeOffset="36127.281">8862 2541,'-19'34,"-12"15,1 5,4-7</inkml:trace>
  <inkml:trace contextRef="#ctx0" brushRef="#br0" timeOffset="36376.804">8862 2032,'0'0</inkml:trace>
  <inkml:trace contextRef="#ctx0" brushRef="#br0" timeOffset="36578.166">9032 2795,'56'-61,"-2"-3,-3-2,40-67,-57 89,-34 43,1 1,0 0,-1-1,1 1,-1-1,1 1,0 0,-1 0,1-1,0 1,0 0,-1 0,1 0,0 0,0-1,-1 1,1 0,0 1,0-1,-1 0,1 0,0 0,-1 0,1 0,0 1,0-1,-1 0,1 1,0-1,-1 1,1-1,-1 0,1 1,-1-1,1 1,-1 0,1-1,-1 1,1-1,-1 1,1 0,-1-1,0 1,0 0,1-1,-1 1,0 0,0 0,0-1,0 1,0 0,0-1,0 1,0 0,0 0,0-1,0 1,0 0,0 0,-1-1,1 1,0 0,0-1,-1 1,3 49,-3-44,-1 0,1 1,1-1,-1 0,1 0,0 1,1-1,-1 0,1 1,0-1,1 0,-1 0,1 0,1 0,-1 0,1-1,0 1,0-1,1 1,-1-1,1 0,0-1,1 1,-1-1,1 1,0-1,0-1,0 1,0-1,1 0,1 1,4-5,-1 0,0-1,0 0,0-1,-1 0,1 0,0-1,-1 0,0-1,0 0,-1-1,1 1,-1-2,0 1,-1-1,1 0,-1-1,3-4,13-10,-13 14,-1 0,1 0,1 0,0 2,0-1,0 1,1 1,-1 0,12-3,3 0,-2 0</inkml:trace>
  <inkml:trace contextRef="#ctx0" brushRef="#br0" timeOffset="37107.991">10047 2456,'-15'0,"0"0,0 1,0 1,0 0,0 1,0 0,1 2,0-1,0 2,0 0,0 1,1 0,0 1,1 0,-1 1,2 0,-1 1,-5 7,15-15,0 1,1-1,-1 0,1 1,-1 0,1-1,0 1,0 0,0-1,0 1,0 0,1 0,-1 0,1 0,0 0,0-1,0 1,0 0,0 0,1 0,0 0,-1 0,1 0,0-1,0 1,0 0,1-1,-1 1,1-1,-1 1,1-1,0 0,0 1,0-1,0 0,0 0,0-1,1 1,-1 0,1-1,-1 1,1-1,0 0,-1 0,3 0,14 3,1-1,0-2,-1 0,1-1,0-1,-1 0,1-2,0 0,-1-1,0-2,0 1,-1-2,1-1,-1 0,-1-1,7-5,-10 8,105-41,-116 46,-1 0,1 1,-1-1,1 1,-1 0,1 0,-1 0,1 0,-1 0,1 0,-1 1,1-1,-1 1,0 0,1 0,-1 0,0 0,1 0,-1 0,0 0,0 1,0-1,0 1,0 0,0-1,-1 1,1 0,0 0,-1 0,0 0,1 0,-1 1,0-1,0 0,0 1,-1-1,1 0,0 3,8 99,-66 141,-6 53,24-218,38-78,-1 0,1-1,0 1,0-1,0 1,-1-1,1 1,-1-1,1 0,-1 0,0 0,1 0,-1 0,0 0,0 0,0-1,0 1,0 0,0-1,1 0,-1 1,0-1,0 0,0 0,0 0,0 0,0-1,0 1,0 0,0-1,0 1,0-1,0 0,0 0,1 0,-1 0,0 0,1 0,-1 0,0 0,1-1,-1 0,-4-6,1 0,-1 0,2-1,-1 1,1-1,0-1,1 1,0 0,1-1,0 1,0-1,1 0,0 0,1 0,0 1,1-1,0 0,0 0,1 1,0-1,1 1,0-1,0 1,1 0,3-6,4-8,1 0,0 1,2 0,1 1,0 0,1 1,2 1,0 1,1 0,0 1,1 2,1 0,1 1,0 1,1 1,0 0,11-1,61-22,-76 28,-3-1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483 330,'-4'-1,"1"1,-1-1,1 1,-1-1,1 1,-1 0,1 0,-1 1,0-1,1 1,-1 0,1 0,0 0,-1 0,1 0,0 1,0 0,0 0,0-1,0 2,0-1,0 0,1 1,-1-1,1 1,-1 0,1-1,0 1,0 0,0 2,-28 33,1 1,3 1,1 2,2 0,1 2,-52 92,-78 122,145-241,13-23,17-26,-12 15,85-131,-7-5,-6-3,15-56,-74 130,-23 82,-1 0,1 0,0 0,0 0,-1 0,1 0,0 0,0 0,-1 1,1-1,0 0,-1 1,1-1,0 0,-1 1,1-1,-1 1,1-1,0 1,-1-1,1 1,-1-1,0 1,1-1,-1 1,1 0,-1-1,0 1,1 0,-1-1,0 1,0 0,0 0,1-1,-1 1,0 0,0 0,0-1,0 1,0 0,-1 0,1-1,0 1,0 0,0-1,-1 2,21 258,-17-241,-2 7,2-1,1 1,2-1,0 0,1-1,2 1,0-1,1-1,2 0,1 0,9 13,-20-34,0 0,0 0,0 0,0 0,0 0,0 0,1 0,-1-1,1 1,-1-1,1 0,-1 0,1 0,0 0,-1 0,1 0,0-1,0 1,0-1,0 0,-1 0,1 0,0 0,0-1,0 1,0-1,-1 1,1-1,0 0,-1 0,1 0,0-1,-1 1,0-1,1 1,-1-1,0 0,0 0,0 0,0 0,0 0,0 0,0-1,-1 1,24-27,-2-1,-1-2,-1 0,-2-1,-1 0,4-16,-1 7,4-7,-2-1,-3-2,-2 0,-2-1,-2 0,-3-1,-1-12,-8 61,-1 1,0-1,0 0,-1 0,0 0,0 0,0 0,0 0,-1 0,1 0,-1 0,-1 1,1-1,-1 0,1 1,-1-1,-1 1,1-1,-1 1,1 0,-1 0,0 0,-1 0,0 0,-6 3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31 255,'15'-3,"-1"-1,1-1,-1 0,0-1,0 0,0-1,-1-1,0 0,-1 0,0-2,0 1,-1-2,0 1,0-1,3-7,-12 16,0-1,0 0,-1 0,1 0,-1 0,1 0,-1 0,0 0,0 0,0-1,-1 1,1 0,-1-1,0 1,0 0,0-1,0 1,0-1,-1 1,0 0,1 0,-1-1,0 1,-1 0,1 0,-1 0,1 0,-1 0,0 0,0 1,0-1,0 1,-1-1,1 1,-1 0,1 0,-1 0,0 0,0 0,0 0,0 1,0 0,0-1,0 1,-1 0,1 1,0-1,0 1,-1-1,1 1,-1 0,0 0,-5 2,0-1,1 2,-1-1,1 1,0 0,0 1,0 0,0 0,1 1,0 0,-1 0,2 1,-1 0,1 0,0 0,0 1,1 0,-1 0,2 0,-1 1,1 0,0 0,1 0,-1 0,2 0,-1 1,1-1,1 1,-1 0,1 0,1-1,0 1,0 0,2 7,-1-9,0 0,1 0,0 0,1-1,0 1,0-1,0 0,0 0,1 0,0 0,1 0,-1-1,1 0,0 0,0 0,1-1,-1 0,1 0,0 0,0 0,0-1,1 0,-1-1,1 1,0-1,-1 0,1-1,0 0,0 0,0 0,0-1,0 0,0 0,0-1,0 0,0 0,0-1,0 0,0 0,-1 0,2-2,101-67,-91 51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28 126,'-27'85,"27"-83,-1 1,1-1,0 0,0 0,1 0,-1 0,0 0,1 1,-1-1,1 0,0 0,0 0,-1 0,2 0,-1-1,0 1,0 0,0 0,1-1,-1 1,1 0,-1-1,1 0,0 1,-1-1,1 0,0 0,0 0,0 0,0 0,0 0,0-1,0 1,0-1,0 1,1-1,-1 0,0 0,1 0,81-21,-40 3,-40 17,0 0,0 1,1 0,-1 0,0 0,0 1,0-1,0 1,0 0,0 0,0 0,0 1,0-1,0 1,-1 0,1 0,-1 0,1 1,-1-1,0 1,0 0,1 1,46 26,-41-29,-1 0,1-1,0 0,-1 0,1-1,-1 0,1 0,-1-1,1 0,-1 0,0-1,0-1,0 1,0-1,-1 0,1-1,-1 0,0 0,-1 0,1-1,-1 0,0 0,0-1,-1 0,0 0,0 0,2-6,15-12,-12 13,-1 1,0-1,-1-1,0 0,-1 0,-1 0,0-1,2-8,0 2,0 4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1,'-5'33,"-1"46,0 13,1 1,1-11,2-14,1-9,0-10,6-9,2-6,-1-3,4-4,-4-5,-4-7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18,'38'-5,"28"-1,7 0,-5 6,-8 3,-10 1,-13-1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48,'-2'8,"-4"5,1 0,1 0,0 1,1-1,0 1,2 0,-1 0,1 0,1 0,1 0,2 13,-3-24,1-1,0 0,-1 1,1-1,1 0,-1 0,0 1,0-1,1 0,-1 0,1 0,0-1,-1 1,1 0,0-1,0 1,0-1,0 0,1 1,-1-1,0 0,0 0,1 0,-1-1,0 1,1-1,-1 1,1-1,-1 0,1 0,-1 0,1 0,-1 0,1 0,-1-1,1 1,-1-1,2-1,4 0,-1 0,0-1,0-1,0 1,0-1,0 0,-1 0,0-1,1 0,-2 0,6-6,-7 7,0 0,0-1,-1 1,0-1,1 0,-1 0,-1 0,1 0,-1-1,0 1,0-1,-1 1,0-1,0 0,0 0,0 1,-1-1,0 0,0 0,-1 0,0 0,0 1,0-1,0 0,-1 1,0-1,0 1,-1 0,1 0,-1-1,0 2,-1-1,1 0,-1 1,0-1,0 1,0 0,-1 1,0-1,1 1,-1 0,0 0,0 0,-1 0,-2 0,-47 9,30 4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0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1 233,'9'-37,"-7"23,0 0,1-1,1 1,1 0,0 1,0-1,2 1,-1 0,2 1,0-1,0 1,1 1,0 0,2-1,-9 12,0-1,1 1,-1 0,0 0,0 0,0 1,1-1,-1 0,0 1,0-1,0 1,0 0,0 0,0 0,0 0,0 0,0 0,-1 0,1 1,0-1,-1 1,1-1,-1 1,1-1,-1 1,0 0,0 0,0 0,0 0,0 0,0 0,0 0,-1 0,1 0,-1 0,1 0,-1 0,0 1,0-1,0 0,0 0,0 0,-1 1,9 18,-6-16,0-1,0 1,0-1,1 0,0 0,-1 0,2 0,-1-1,0 1,1-1,-1 1,1-1,0-1,0 1,1 0,-1-1,0 0,1 0,-1 0,1-1,0 1,0-1,-1 0,1-1,0 1,0-1,0 0,0 0,0 0,0-1,-1 0,1 1,2-2,0 0,0-1,-1 1,1-1,0 0,-1-1,0 0,0 0,0 0,0-1,-1 1,0-1,0-1,0 1,0-1,-1 0,0 0,0 0,-1 0,1-1,-1 0,-1 0,2-4,0-10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18,'-3'-2,"0"0,0 0,0 0,-1 1,1-1,0 1,-1 0,1 0,-1 0,1 0,-1 0,0 1,1 0,-1 0,0 0,1 0,-1 0,1 1,-1 0,1 0,-1 0,1 0,-1 0,1 0,0 1,-1 0,1 0,0 0,-1 0,-2 1,-1-1,0 1,0 1,1-1,0 1,0 0,0 0,0 1,0 0,1 0,0 0,0 1,1 0,-1 0,1 0,1 0,-1 0,1 1,0 0,-1 4,4-10,0 0,0 1,0-1,0 0,0 0,0 0,1 1,-1-1,1 0,-1 0,1 0,-1 0,1 0,0 0,-1 0,1 0,0 0,0 0,0 0,-1-1,1 1,0 0,0 0,0-1,0 1,1-1,-1 1,0-1,0 1,0-1,0 0,0 0,1 1,-1-1,0 0,0 0,0 0,1 0,-1 0,0-1,1 1,50-13,119-86,-168 97,1-1,-1 1,0 0,1 0,0 0,-1 0,1 1,0-1,0 1,0 0,0 0,0 1,0-1,0 1,0 0,0 0,0 0,0 0,0 1,0 0,0-1,0 2,0-1,0 0,0 1,-1 0,1-1,-1 1,1 1,-1-1,0 1,1-1,-1 1,0 0,32 40,-18-25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0 159,'114'-92,"-112"91,0 0,0 0,0 1,1 0,-1-1,0 1,0 0,0 0,0 0,0 0,0 0,1 0,-1 1,0-1,0 1,0-1,0 1,0 0,0 0,0 0,-1 0,1 0,0 0,0 1,-1-1,1 1,-1-1,1 1,-1-1,0 1,0 0,1 0,-1-1,0 1,-1 0,1 0,0 0,0 0,-1 0,1 1,30 37,-28-38,0 0,1-1,0 1,0-1,-1 0,1 0,0 0,0 0,0-1,0 0,0 0,0 0,0 0,0 0,-1-1,1 1,0-1,0 0,0-1,-1 1,1-1,0 1,-1-1,1 0,-1 0,3-3,79-72,-81 73,37-39,-28 32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0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0,'0'0</inkml:trace>
  <inkml:trace contextRef="#ctx0" brushRef="#br0" timeOffset="-519.809">254 170,'-55'25,"37"-18,0 1,1 0,0 2,0 0,1 0,0 2,1 0,0 0,-1 4,15-15,0 1,0 0,0 0,0-1,0 1,1 0,-1 0,1 0,-1 0,1 0,0 0,-1 0,1-1,0 1,0 0,1 0,-1 0,0 0,1 0,-1 0,1 0,-1 0,1 0,0-1,0 1,0 0,0-1,0 1,0 0,1-1,-1 1,0-1,1 0,-1 1,1-1,-1 0,1 0,0 0,-1 0,1 0,0-1,0 1,0 0,0-1,0 1,0-1,-1 0,1 0,0 0,1 0,24 16,-24-14,0 1,0-1,0 1,-1 0,1 0,-1 0,0 0,0 1,0-1,0 0,0 1,-1 0,0-1,1 1,-1 0,-1 0,1-1,-1 1,1 0,-1 0,0 0,0 0,-1 0,1 0,-1-1,0 1,0 0,0 0,-1-1,1 1,-1-1,0 1,0-1,-1 3,-2 2,-1 0,1 0,-1-1,0 0,-1 0,0-1,0 1,0-1,-1-1,0 0,0 0,0 0,-1-1,0 0,-3-1</inkml:trace>
  <inkml:trace contextRef="#ctx0" brushRef="#br0" timeOffset="-270.807">451 339,'-19'34,"-7"11</inkml:trace>
  <inkml:trace contextRef="#ctx0" brushRef="#br0" timeOffset="163.087">903 198,'-20'11,"-1"1,2 1,0 1,1 1,0 0,1 2,1 0,0 0,1 2,-5 10,18-28,0 1,0 0,0 1,1-1,-1 0,1 0,0 1,-1-1,1 1,0-1,1 1,-1-1,0 1,1 0,-1-1,1 1,0 0,0-1,0 1,0 0,0 0,1-1,-1 1,1 0,0-1,0 1,0-1,0 1,0-1,0 1,1-1,-1 0,1 0,0 0,-1 0,1 0,0 0,0 0,1 0,-1-1,0 1,0-1,1 0,-1 1,1-1,-1 0,1 0,14 2,1-1,-1-1,1 0,-1-1,1-1,-1 0,1-2,-1 0,0-1,12-4,17-14,-28 12</inkml:trace>
  <inkml:trace contextRef="#ctx0" brushRef="#br0" timeOffset="412.865">1439 141,'-24'14,"1"1,1 1,0 0,2 2,0 1,0 0,2 2,16-19,1-1,-1 0,1 0,0 1,-1-1,1 1,0-1,0 1,0-1,0 1,0 0,1-1,-1 1,1 0,-1 0,1 0,-1-1,1 1,0 0,0 0,0 0,0 0,0 0,0 0,1-1,-1 1,0 0,1 0,0 0,-1-1,1 1,0 0,0-1,0 1,0-1,0 1,0-1,1 1,-1-1,0 0,1 1,-1-1,1 0,-1 0,1 0,-1 0,1-1,0 1,0 0,-1-1,2 1,60 13,-56-14,0 0,0 1,0 0,0 1,-1 0,1 0,0 0,-1 1,1 0,-1 0,0 0,0 1,0 0,3 4,-8-7,0 0,0 0,0 0,-1 1,1-1,-1 0,1 0,-1 1,1-1,-1 0,0 1,0-1,0 1,0-1,0 0,0 1,0-1,0 1,0-1,-1 0,1 1,0-1,-1 0,1 1,-1-1,0 0,1 0,-1 0,0 1,0-1,0 0,0 0,0 0,0 0,0 0,0-1,0 1,-1 1,-47 28,-40-8,63-19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52 480,'-29'560,"11"-471,13-111,13-6,2 0,0 1,2 0,0 1,2 0,1 1,1 1,14-16,-24 32,38-54,3 1,2 3,3 3,3 1,1 3,3 2,25-13,-73 55,-5 1,0 2,1-1,-1 1,1 0,0 0,0 1,0 0,0 0,1 0,-1 1,1 0,-1 1,1 0,4 0,-10 2,-1 1,1 0,-1 0,1 0,-1 0,0 0,0 0,0 0,-1 1,1-1,0 0,-1 0,1 1,-1-1,0 0,0 1,0-1,0 0,0 1,0-1,-1 0,1 1,-1-1,1 0,-1 0,0 1,0-1,0 0,0 0,-1 0,1 0,0 0,-1-1,0 1,-16 31,-2-2,-2-1,0-1,-26 26,42-49,-26 26,-1-1,-1-2,-1-1,-29 15,34-22,-16-1,63-51,-4 13,2 0</inkml:trace>
  <inkml:trace contextRef="#ctx0" brushRef="#br0" timeOffset="3281.903">1011 0,'-10'19,"1"0,1 0,1 1,0-1,2 2,0-1,1 1,1-1,1 1,1 0,1 0,1 0,1 2,28 146,-31-125,0-37,0-1,0 1,1 0,0-1,0 1,0 0,1 0,0-1,0 1,1-1,0 1,0-1,0 0,1 1,0-1,0 0,1-1,-1 1,1-1,3 3,-3-7,1 0,0-1,0 1,-1-1,1 0,0 0,0 0,0-1,-1 0,1 0,0 0,-1-1,1 1,-1-1,1 0,-1 0,0-1,0 1,0-1,0 0,0 0,-1 0,1 0,-1-1,0 0,0 0,0 1,-1-2,13-8,-5 4,-4 2,1 0,0 1,0 0,0 0,1 0,0 1,0 0,1 1,-1 0,1 0,0 1,0 0,0 0,6 0,-12 4,0 0,-1 1,0-1,1 0,-1 1,0 0,0-1,0 1,0 0,0 0,0 0,0 0,-1 1,1-1,-1 0,1 1,-1-1,0 1,0 0,0-1,0 1,-1 0,1-1,-1 1,0 0,0-1,1 1,-2 0,1 0,0 1,3 18,16 40,-10-52</inkml:trace>
  <inkml:trace contextRef="#ctx0" brushRef="#br0" timeOffset="3768.305">1547 395,'-3'11,"-2"4,0-1,1 1,0 0,1 0,1 0,1 0,0 0,0 1,2-1,0 0,1 0,1 6,-2-20,-1 1,1-1,-1 0,1 0,0 0,-1 0,1 0,0 0,0 0,0 0,-1 0,1 0,0 0,0 0,1-1,-1 1,0 0,0-1,0 1,0-1,1 1,-1-1,0 0,0 1,1-1,-1 0,0 0,0 0,1 0,-1 0,0 0,1 0,-1-1,0 1,0 0,1-1,-1 1,0-1,0 1,0-1,0 1,0-1,0 0,0 0,0 1,0-1,0 0,1-1,50-45,-50 45,125-134,-126 134,1 1,-1-1,1 0,0 1,0-1,0 1,0 0,0-1,0 1,0 0,0 0,1 1,-1-1,0 0,1 1,-1-1,0 1,1 0,-1 0,1 0,-1 0,0 0,1 0,-1 1,0-1,1 1,-1-1,0 1,1 0,-1 0,0 0,0 0,0 1,0-1,0 0,0 1,-1 0,1-1,0 1,-1 0,1 0,-1 0,0 0,1 0,-1 0,0 0,0 0,0 1,9 29,-2 1,-1 1,-1-1,-2 1,-1 0,-2 0,-1 0,-4 23,3 11,0-37,-1 0,-2 0,-1 0,-1 0,-1-1,-9 20,12-41,0-1,0 1,-1-1,0 0,0 0,-1-1,0 0,-1 0,0 0,-4 3,9-8,-1 0,1 0,0 0,-1 0,0-1,1 1,-1-1,0 0,0 1,0-1,0-1,0 1,0 0,0-1,0 1,0-1,0 0,0 0,0 0,-1-1,1 1,0-1,0 1,0-1,0 0,0 0,1-1,-1 1,0 0,0-1,1 0,-1 1,-1-3,0-2,0 0,0-1,1 0,0 1,0-1,1 0,0-1,0 1,0 0,1 0,0-1,1 1,0-1,0 1,0-1,1 1,1-5,-1-6,0 2,1-1,1 1,1-1,0 1,1 0,1 0,0 1,1 0,1 0,8-13,-4 8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6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2,'-2'2,"0"-1,0 0,0 1,1-1,-1 1,0-1,1 1,-1 0,1 0,-1 0,1 0,0 0,0 0,0 0,0 0,0 0,1 0,-1 1,0-1,1 0,0 0,-1 2,-2 7,-6 25,1 1,2-1,2 1,1 1,2-1,2 0,1 9,0 23,-1 319,-24-252,19-125</inkml:trace>
  <inkml:trace contextRef="#ctx0" brushRef="#br0" timeOffset="553.412">1 595,'76'-11,"0"-4,-1-4,59-22,-102 32,0-2,-1-1,0-1,-1-1,-1-2,0-1,-2-2,0 0,0-2,-2 0,-1-2,-1-1,-1-1,16-24,-11 8,-14 23,-1-1,0-1,-1 0,-2 0,0-1,2-8,-10 1,-1 29,0-1,0 0,0 1,0-1,0 0,0 1,0-1,0 0,0 1,0-1,0 0,-1 1,1-1,0 0,0 0,0 1,0-1,-1 0,1 1,0-1,0 0,0 0,-1 0,1 1,0-1,0 0,-1 0,1 0,0 1,-1-1,1 0,0 0,-1 0,1 0,0 0,0 0,-1 0,1 0,0 0,-1 0,1 0,0 0,-1 0,1 0,0 0,-1 0,1 0,0 0,-1 0,1 0,0-1,-1 1,1 0,0 0,0 0,-1 0,1-1,0 1,0 0,-1 0,1-1,-20 49,1 0,3 1,2 1,2 1,3-1,1 4,6-43,-6 28,2 0,2 0,1 1,2 0,2 0,1-1,3 1,-5-35,1 0,0 1,0-1,0 0,1 0,-1 0,1 0,0-1,1 1,-1 0,1-1,0 0,0 1,1-1,-1 0,1-1,0 1,0-1,0 1,0-1,1-1,-1 1,1 0,0-1,-1 0,1 0,0-1,0 1,0-1,1 0,3 0,8-1,0-1,0-1,0 0,0-2,-1 1,1-2,-1 0,0-1,0-1,0-1,-1 0,13-9,19-8,-45 25,-1-1,1 1,0 0,0 0,0 0,0 0,0 1,0-1,0 0,-1 1,1 0,0-1,0 1,0 0,-1 0,1 0,0 0,-1 0,1 0,-1 0,0 1,1-1,-1 0,0 1,0-1,1 1,-1 0,-1-1,1 1,0 0,0-1,-1 1,1 0,0 0,-1 0,0 0,0 0,1 0,-1-1,0 1,0 0,-1 0,1 0,0 0,-1 1,4 14,-2-13,0-1,-1 0,0 0,1 0,0 0,0 0,0-1,0 1,0 0,0 0,1-1,-1 1,1 0,0-1,0 0,0 1,0-1,0 0,1 0,-1 0,0 0,1-1,0 1,2 0,6-1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8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112 304,'36'-20,"0"0,-2-2,-1-2,0-1,-2-1,3-6,-31 30,-1 1,1-1,-1 0,1-1,-1 1,0 0,1-1,-1 1,-1-1,1 0,0 1,-1-1,1 0,-1 0,0 0,0 0,0 0,0-1,0 1,-1 0,0 0,1 0,-1-1,0 1,-1 0,1 0,-1-1,1 1,-1 0,0 0,0 0,0 0,-1 0,1 0,-1 0,1 0,-1 1,0-1,0 1,0-1,-1 1,1 0,0 0,-1-1,0 2,-1-3,-7 2,0 1,1 0,-1 0,0 1,1 0,-1 1,0 0,1 1,-1 0,1 0,0 2,0-1,0 1,0 0,0 1,1 0,0 1,0 0,0 0,1 1,0 0,0 0,-3 5,0 0,0 1,0 0,1 1,1-1,0 2,1-1,1 1,0 1,1-1,0 1,-2 16,6-28,1 1,0-1,0 1,0-1,0 1,1-1,0 1,0 0,0-1,0 1,1-1,0 1,0-1,0 1,0-1,1 1,0-1,0 0,0 0,0 0,1 0,-1 0,1-1,0 1,0-1,1 0,-1 0,1 0,-1 0,1 0,0-1,0 1,0-1,0 0,1-1,-1 1,0-1,2 1,27 3,1-2,-1-1,1-1,0-2,6-2,36 0,96-15,-148 13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43.1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23 509,'-6'72,"29"428,-30-217,-2-145,-15 57,28-178,10-49,-12 27,9-19</inkml:trace>
  <inkml:trace contextRef="#ctx0" brushRef="#br0" timeOffset="403.676">503 565,'-305'459,"174"-257,130-201,1 0,-1 0,0 0,1-1,-1 1,1 0,0 0,-1 0,1 0,0 0,-1 0,1 0,0 0,0 0,0 0,0 0,0 0,0 0,0 0,0 0,0 0,0 0,1 0,-1 0,0 0,1 0,-1 0,1 0,-1 0,1 0,-1-1,1 1,-1 0,1 0,0-1,0 1,-1 0,1-1,0 1,0 0,0-1,0 0,0 1,0-1,0 1,0-1,0 0,0 0,0 1,0-1,0 0,0 0,0 0,0 0,0 0,62-11,-56 10,31-10,-32 8,0-1,0 1,1 1,-1-1,1 1,0 0,-1 1,1-1,0 1,0 1,0 0,0-1,0 2,0-1,0 1,0 0,0 1,0 0,-1 0,1 0,-1 1,1 0,-1 0,0 0,0 1,0 0,-1 0,1 1,-1 0,3 3,0 4,-2 0,0 0,0 1,-1 0,0 0,-1 0,-1 1,0-1,-1 1,0 0,-1 13,-1-19,16 45,-4-47</inkml:trace>
  <inkml:trace contextRef="#ctx0" brushRef="#br0" timeOffset="6319.571">757 1496,'30'-12,"-1"-1,0-2,0 0,-2-2,0-2,-1 0,18-18,-37 30,0-2,0 1,-1-1,0 0,0 0,-1-1,-1 1,0-1,0 0,0 0,-2-1,1 1,-1-1,-1 1,0-1,0-2,-1 10,0 1,0 0,-1-1,1 1,-1 0,1 0,-1-1,0 1,0 0,0 0,0 0,0 0,0 0,-1 0,1 0,-1 0,1 0,-1 1,0-1,1 1,-1-1,0 1,0 0,0 0,0-1,0 1,-1 1,1-1,0 0,0 1,-1-1,1 1,0-1,-1 1,1 0,0 0,-1 0,1 0,0 1,-1-1,1 1,-94 33,82-23,1-1,0 2,1-1,0 2,0 0,2 0,-1 1,2 0,0 1,1 0,0 1,4-8,1-1,0 1,1 0,0 0,0 0,1 1,0-1,0 0,0 1,1-1,1 0,0 1,0-1,0 0,1 0,0 0,1 0,0 0,0 0,1 0,-1-1,2 0,1 3,3-2,0-1,0 0,1 0,0-1,1 0,-1-1,1 0,0 0,0-1,1-1,-1 0,1 0,0-1,-1-1,1 0,0-1,0 0,0 0,0-2,0 1,-1-2,1 1,-1-1,1-1,-1 0,8-5,-10 6,-1 0,0-1,0 1,0-2,-1 1,1-1,-1 0,0-1,-1 0,1 0,-1 0,0-1,3-4,-1-6</inkml:trace>
  <inkml:trace contextRef="#ctx0" brushRef="#br0" timeOffset="6920.708">1406 1102,'81'458,"-47"-276,-34-191,-4-53,3-1,2 1,4 0,2 0,3 1,8-25,-6 50,1 0,2 0,1 2,2 0,1 0,2 2,1 1,2-1,-22 29,0-1,0 1,0 0,0 0,1 0,0 0,-1 0,1 1,0-1,0 1,0 0,1 0,-1 0,0 0,1 0,-1 1,1-1,0 1,0 0,-1 1,1-1,0 0,0 1,0 0,0 0,-1 0,1 0,0 1,0 0,0-1,-1 1,1 1,0-1,-1 0,1 1,-1 0,4 2,-1 6,0 0,0 0,-1 1,-1 0,0 0,0 0,-1 1,0-1,-1 1,-1-1,1 1,-2 0,0 0,0-1,-1 1,-1 0,0 0,0-1,-1 1,0-1,-1 0,-5 10,-75 147,79-161,0 1,-1-1,0 0,0-1,0 1,-1-1,0 0,0-1,-1 0,1 0,-1 0,0-1,-1 0,1-1,-1 0,1 0,-1-1,0 0,-2 0,7-3,0 1,-1-1,1-1,0 1,0 0,0-1,0 0,0 0,1 0,-1 0,0-1,1 0,0 1,0-1,0 0,0-1,0 1,0 0,1-1,0 0,-1 1,2-1,-1 0,0 0,1 0,-1 0,1-1,0 1,1 0,-1 0,1-1,0 1,0 0,0-1,0 1,1 0,0 0,0-1,0 1,0 0,2-3,3-19</inkml:trace>
  <inkml:trace contextRef="#ctx0" brushRef="#br0" timeOffset="7271.669">1914 397,'57'135,"36"128,-54-22,-29-88,-10-151,0 0,0 0,0-1,0 1,0 0,1-1,-1 1,0 0,1 0,-1-1,1 1,0-1,-1 1,1-1,0 1,0-1,0 1,0-1,0 0,1 1,-1-1,0 0,1 0,-1 0,0 0,1 0,-1 0,1 0,-1-1,1 1,0-1,-1 1,1-1,0 1,-1-1,1 0,0 0,0 0,1 0,12-3</inkml:trace>
  <inkml:trace contextRef="#ctx0" brushRef="#br0" timeOffset="8022.822">2310 1158,'28'-6,"0"-1,0-2,0-1,-1-1,-1-1,0-2,0 0,-1-2,12-10,-32 22,0 0,-1 0,1-1,-1 1,0-1,-1 0,1 0,-1 0,0-1,0 1,-1-1,1 0,-1 0,0 1,-1-1,0 0,1-1,-2 1,1 0,-1 0,0 0,0 0,-1-1,0 1,0 0,0 0,-1 0,0 0,0 1,-1-1,1 0,-1 1,0 0,-1-1,1 1,-1 0,0 1,0-1,-1 1,1 0,-1 0,0 0,0 1,0 1,0 1,0-1,-1 1,1 1,0-1,0 1,-1 0,1 0,0 0,-1 1,1 0,0 0,0 0,0 1,0 0,0 0,0 0,0 0,1 1,-1 0,1 0,0 0,-1 0,2 1,-1-1,0 1,1 0,-1 1,-5 6,0 0,0 1,1 0,1 0,0 1,1 0,0 0,1 0,-3 14,5-18,1-1,-1 0,1 1,1-1,0 1,0-1,1 1,0 0,0-1,1 1,0-1,0 1,1-1,1 1,-1-1,1 0,0 0,1 0,0 0,0-1,1 0,2 3,7-2,0-1,0 0,1-1,0-1,0 0,0-1,0-1,1 0,-1-1,1-1,0 0,0-1,-1-1,1 0,0-1,4-2,-2 0,1-1,-1 0,-1-1,1-1,-1-1,0 0,-1-2,0 0,0 0,-1-1,0-1,-1-1,-1 0,0-1,-1 0,0-1,-1 0,0-1,-2 0,0 0,4-13,-2 7,-1 0,-1-1,-2 0,0 0,-1 0,-1-1,-2 0,0 0,-1-12,-1 32,-1-1,1 1,-1-1,0 1,0-1,0 0,-1 1,0-1,0 1,0-1,0 1,-1 0,1-1,-1 1,-1 0,1 0,0 0,-1 0,0 1,0-1,0 1,0 0,0-1,-1 1,1 1,-1-1,0 0,0 1,0 0,0 0,0 0,-1 1,1-1,-5 0,2 2,0 1,0 0,0 0,0 0,0 1,0 0,1 1,-1-1,1 1,0 0,-1 1,1 0,1 0,-1 0,0 0,1 1,0 0,0 0,1 1,-1-1,1 1,0 0,1 0,0 0,0 1,0-1,0 1,1-1,0 1,-1 7,3-11,0-1,0 1,0 0,0-1,1 1,-1-1,1 1,-1 0,1-1,0 0,0 1,0-1,0 1,1-1,-1 0,0 0,1 0,0 0,-1 0,1 0,0 0,0 0,0-1,0 1,1-1,-1 1,0-1,1 0,-1 0,1 0,86 21,-65-18,-16-3,1 0,-1 1,1 0,-1 0,0 1,0 0,0 0,0 1,-1 0,1 1,-1-1,0 1,0 1,-1-1,1 1,-1 0,-1 1,1 0,-1-1,0 2,-1-1,1 0,0 5,31 128,-13-59,-19-78,-2-5</inkml:trace>
  <inkml:trace contextRef="#ctx0" brushRef="#br0" timeOffset="8542.659">3692 509,'-12'-1,"1"0,-1 2,0-1,0 1,1 1,-1 0,1 1,-1 0,1 1,0 0,0 1,1 0,-1 1,1 0,1 0,-1 1,1 0,0 1,-6 7,14-14,0 0,0 0,-1 0,2 0,-1 1,0-1,0 0,0 0,0 1,1-1,-1 1,1-1,-1 1,1-1,-1 1,1-1,0 1,0-1,0 1,0-1,0 1,0-1,0 1,1-1,-1 1,0 0,1-1,-1 0,1 1,0-1,-1 1,1-1,0 0,0 1,0-1,0 0,0 0,0 0,0 0,0 0,0 0,1 0,0 0,71 26,-50-20,-15-5,0-1,0 2,0-1,-1 1,1 0,-1 1,0-1,0 1,0 1,-1 0,1 0,-1 0,0 0,-1 1,1 0,-1 0,0 1,-1-1,1 1,-1 0,-1 0,1 1,-1-1,-1 1,2 3,-4 0,0 0,-1-1,0 1,-1-1,0 1,0-1,-1 0,-1 0,1 0,-2 0,1-1,-1 1,-1-1,0 0,0-1,-1 1,1-1,-2-1,1 1,-1-1,-1-1,1 1,-1-2,0 1,0-1,-1 0,1-1,-1 0,-3 0,-10 4</inkml:trace>
  <inkml:trace contextRef="#ctx0" brushRef="#br0" timeOffset="8793.181">3466 1,'-19'38,"-11"23,-1 5,5-3,7-13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0 228,'23'3,"-1"-2,1 0,-1-2,1-1,-1 0,1-2,-1 0,0-1,-1-2,1 0,-1-2,-17 9,0-1,0-1,-1 1,1 0,0-1,-1 0,0 0,1 0,-1 0,0-1,0 1,0-1,0 0,-1 1,1-1,-1-1,1 1,-1 0,0-1,0 1,-1-1,1 1,-1-1,0 0,0 1,0-1,0 0,-1 0,1 0,-1 0,0 0,0 0,-1 0,1 0,-1 1,0-1,0 0,0 0,0 0,-1 1,1-1,-1 1,0-1,0 1,-1 0,1 0,-2-2,-2 0,0 0,-1 1,1 0,-1 0,0 1,0 0,0 0,0 0,-1 1,1 0,-1 0,0 1,1 0,-1 1,0 0,1 0,-1 0,0 1,1 0,-1 1,0-1,1 1,0 1,-1 0,1 0,0 0,1 1,-1 0,0 0,1 0,0 1,0 0,1 1,-1-1,1 1,0 0,1 0,-3 4,3-5,0 1,0 0,0 0,1 0,0 0,0 1,1-1,0 1,0-1,0 1,1 0,0 0,0 0,0 0,1 0,1 0,-1 0,1 0,0 0,0 0,1 0,0-1,0 1,1-1,0 1,0-1,0 0,1 0,0 0,0 0,0-1,1 0,0 0,0 0,0 0,1-1,0 1,15 4,1 0,1-1,-1-1,1-1,0-1,0-1,1-2,-1 0,1-1,0-1,10-2,-9 1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0 398,'259'-245,"-199"195,-59 50,0 1,0-1,0 0,0 0,0 0,0 0,0 1,0-1,0 1,0-1,0 0,0 1,-1 0,1-1,0 1,0-1,0 1,-1 0,1 0,0-1,-1 1,1 0,-1 0,1 0,-1 0,1 0,-1 0,0 0,1 0,-1 0,0 0,0 0,0 0,0 0,0 0,0 0,0 0,0 0,0 0,0 0,0 0,-1 0,1 0,0 0,-1-1,1 1,-1 0,1 0,-1 0,1 0,-1 0,0-1,1 1,-1 0,0 0,0 0,-2 19,3-16,1-1,0 0,1 0,-1 0,0 0,1 0,0 0,-1 0,1 0,1-1,-1 1,0 0,0-1,1 0,0 0,-1 0,1 0,0 0,0 0,0-1,0 1,0-1,0 0,0 0,1 0,-1 0,0-1,1 0,-1 1,0-1,1 0,-1 0,0-1,1 1,-1-1,0 0,1 1,-1-1,0-1,0 1,0 0,0-1,0 0,0 0,2-1,22-17,-2 0,0-2,-1-1,-1 0,-1-2,-2-1,4-6,-10 13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0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260 521,'-16'4,"0"-1,1 2,-1 0,1 1,0 0,1 2,0-1,0 2,0 0,1 0,1 1,-1 1,2 0,0 1,0 0,1 1,-7 10,15-19,0 0,1-1,-1 1,1 0,0 0,0 0,0 0,0 0,1 1,0-1,0 0,0 0,0 0,1 0,-1 0,1 1,0-1,0 0,1-1,-1 1,1 0,0 0,0-1,0 1,0-1,1 1,0-1,-1 0,1 0,0 0,0 0,1-1,1 2,3 1,-1 0,1-1,0 0,0 0,1-1,-1 0,1 0,-1-1,1 0,0-1,0 0,0 0,-1-1,1 0,5-1,9-5,0-1,0-1,-1-2,0 0,0-1,-1-1,-1 0,0-2,-1-1,-1 0,0-1,-1-1,0-1,-2 0,0-1,-1-1,-1 0,-1-1,7-16,-9 20,0 0,-1-1,-1 0,-1 0,-1-1,0 0,-1 0,-1 0,-1-1,-1 1,-1-1,0 0,-1 1,-2-1,0 0,-1 1,0-1,-2 1,0 0,-2 1,0-1,0 1,-2 0,-1 0,7 13,0 0,-1 0,1 0,-1 0,0 1,-1 0,1-1,-1 2,1-1,-1 0,0 1,-1 0,1 0,0 1,-1 0,0-1,1 2,-1-1,0 1,0 0,0 0,0 0,0 1,0 0,0 0,-4 1,-5 7,1-1,1 2,-1 0,1 0,1 1,0 1,0 0,1 0,1 1,0 1,0 0,2 0,-1 1,2 0,0 0,0 1,1 0,1 0,1 0,0 1,1 0,0 3,0-5,1 1,1-1,0 1,1-1,0 1,1-1,0 0,2 1,0-1,0 0,1 0,1 0,0-1,1 0,0 0,1 0,1 0,0-1,1-1,0 1,0-2,1 1,1-1,0-1,0 1,1-2,0 0,8 4,7 0,1 0,0-2,1-2,0 0,0-2,0-1,1-1,-1-2,1-1,2-1,-3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1 156,'26'256,"-12"-195,-14-61,1 0,0 0,-1 0,1 0,-1 1,1-1,-1 0,1 0,-1 0,1 0,-1-1,1 1,0 0,-1 0,1 0,-1 0,1 0,-1-1,1 1,-1 0,1-1,-1 1,1 0,-1-1,0 1,1 0,-1-1,0 1,1-1,-1 1,0 0,1-1,-1 1,0-1,0 1,1-1,-1 0,0 1,0-1,0 1,0-1,0 1,0-1,0 1,0-1,0 1,0-1,0 0,0 1,0-1,0 1,-1-1,1 1,0-1,0 1,-1-1,1 1,0-1,0-2,7-32,2 0,1 0,2 1,1 1,2 0,1 0,1 2,2 0,1 1,2 1,19-20,-39 45,1 1,0 0,-1 0,1 0,1 0,-1 1,0-1,1 1,-1 0,1 0,0 0,0 0,-1 0,1 1,0 0,1 0,-1 0,0 0,0 1,0 0,0 0,1 0,-1 0,3 1,5 8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0 193,'23'6,"-1"-1,1-1,0-1,0-1,0-1,0-1,0-1,0-1,-1-1,1-1,0-1,-1-1,8-3,-21 5,-1-1,0 1,1-2,-2 1,1-1,-1 0,0 0,0-1,0 0,3-6,-8 11,0 0,0-1,-1 1,1-1,-1 0,0 1,1-1,-1 0,0 0,-1 0,1 0,0 0,-1 0,0 0,0 0,0 0,0 0,0 0,0 0,-1 0,0 0,1 0,-1 1,0-1,0 0,-1 0,1 1,-1-1,1 0,-1 1,0-1,0 1,0 0,-2-2,1 2,1 0,-1 0,0 0,0 1,0-1,-1 1,1 0,0 0,0 0,-1 0,1 0,0 1,-1-1,1 1,-1 0,1 0,0 1,-1-1,1 1,-1-1,1 1,0 0,0 0,-1 1,1-1,0 1,0-1,0 2,-79 59,74-54,0 1,0-1,1 2,0-1,1 1,0 0,0 0,1 1,0 0,1-1,0 2,1-1,0 0,1 1,0-1,1 1,0 0,1-1,0 1,1 0,0-1,2 4,2-10,0-1,1 1,-1-1,1 0,0 0,0-1,1 0,-1 0,1 0,-1-1,1 0,0 0,0-1,0 1,0-2,0 1,0-1,0 0,0 0,0-1,0 0,0 0,0-1,0 0,97-17,-76 13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0,'-31'16,"4"-5,1 2,1 1,0 1,0 1,2 1,0 1,-18 19,39-36,1 1,-1-1,0 0,1 1,-1 0,1-1,-1 1,1 0,0 0,0 0,0 0,0 0,0 0,0 0,1 0,-1 0,1 0,-1 1,1-1,0 0,0 0,0 0,0 1,0-1,0 0,1 0,-1 0,1 1,-1-1,1 0,0 0,0 0,0 0,0 0,0 0,0-1,1 1,-1 0,1-1,-1 1,1 0,0-1,-1 0,1 1,0-1,0 0,0 0,1 0,142 39,-144-40,0 1,1-1,-1 1,1-1,-1 1,0-1,0 1,1 0,-1 0,0 0,0 0,0 0,0 0,0 0,0 0,0 0,0 0,0 0,-1 0,1 1,0-1,-1 0,1 1,-1-1,1 1,-1-1,0 0,0 1,1-1,-1 1,0-1,0 1,-1-1,1 1,0-1,0 0,-1 1,1-1,-1 1,1-1,-1 0,1 0,-1 1,0-1,0 0,0 0,1 0,-2 1,-58 39,-56-9,90-27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1,'5'33,"11"17,7-2,5-7,3-17,0-11,0-14,0-6,-6-7,-2-1,-5-2,-6-4,0 2,-1 0,-4-3,-2 4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0,'-9'44,"-9"42,0 12,2-2,-1-7,3-14,3-10,-1-11,2-6,2-5,3-6,2-5,2-2,0-2,1 0,1-6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1,'-5'43,"-6"43,-2 17,2 0,3-13,2-16,3-12,1-11,2-10,0-6,0-6,1-2,-1-5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57,'39'-4,"31"-8,9 0,-5 1,-9 2,-11 4,-11 2,-11 6,-12 2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331 0,'-17'2,"1"1,-1 1,1 0,0 1,1 1,-1 1,1 0,0 0,-8 7,-8 3,28-16,-9 5,-1 0,0 1,1 0,1 1,-1 0,1 1,1 0,-1 1,-4 7,15-15,0 0,0 1,0-1,0 0,0 1,1-1,-1 0,1 1,0-1,0 0,-1 0,1 0,1 0,-1 0,0 0,0 0,1 0,-1 0,1 0,0-1,-1 1,1-1,0 1,0-1,0 0,0 1,0-1,0 0,1-1,-1 1,0 0,0 0,1-1,-1 0,0 1,1-1,-1 0,0 0,2 0,-4 0,147 36,-144-34,1-1,-1 1,0-1,0 1,0 0,0 0,-1 0,1 1,0-1,-1 1,0-1,1 1,-1 0,0 0,0 0,-1 0,1 0,-1 0,1 0,-1 1,0-1,-1 0,1 1,0-1,-1 1,0-1,0 1,0-1,0 1,0-1,-1 1,1-1,-1 1,0-1,0 0,-1 1,1-1,0 0,-1 0,0 0,0 0,0 0,0 0,0-1,-2 2,-8 11,-1-1,-1-1,0 0,0-1,-2 0,1-1,-1-1,-1 0,0-1,0-1,-1-1,0 0,-19 3,30-8,6-3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0,'0'44,"-9"47,-9 18,0 0,-3-9,3-12,4-11,4-14,5-13,2-10,2-7,1-5,1-1,0-2,5-4,1-6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1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7,'43'-4,"24"2,10 2,-3 1,-9 1,-11 4,-10 1,-8 0,-10-2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0,'9'29,"4"9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1,'-5'43,"-6"48,-6 18,-1 0,4-9,3-11,0-17,1-16,2-12,3-9,1-5,3-4,1-1,0-5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1,'-20'43,"-15"43,-7 17,4-5,4-9,7-10,4-14,5-8,6-10,1-7,1-5,4-5,1-2,3-2,1 1,1-1,0-4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5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229 1,'-28'51,"2"1,3 0,2 2,3 1,2 1,2 0,3 0,-2 40,-35 362,44-423,1-20,1 0,1 0,1 0,0 0,0 0,2 1,2 12,-3-26,-1 0,1 0,0 0,0-1,0 1,0 0,0 0,0-1,0 1,1-1,-1 1,0-1,1 0,-1 1,1-1,0 0,-1 0,1 0,0 0,-1-1,1 1,0 0,0-1,0 1,0-1,0 1,0-1,0 0,0 0,0 0,0 0,0 0,0-1,0 1,0 0,-1-1,1 0,0 1,0-1,0 0,-1 0,1 0,0 0,77-49,-78 49,401-353,-306 293,-94 60,0 0,0 0,1 1,-1-1,0 0,1 1,-1 0,0-1,1 1,-1 0,0 0,1 0,-1 1,1-1,-1 1,0-1,0 1,1 0,-1-1,0 1,0 1,0-1,0 0,0 0,0 1,0-1,0 1,0-1,-1 1,1 0,-1 0,1 0,-1 0,0 0,0 0,0 0,0 0,0 0,0 1,0-1,-1 0,1 1,-1-1,0 2,5 26,-1 1,-2 0,-1 0,-2 1,-3 21,1 23,1-36,0-27,1 0,0-1,1 1,0 0,1-1,1 1,0-1,1 1,0-1,0 0,4 5,5 1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1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1 575,'38'-6,"1"-1,-1-1,0-3,-1-1,0-1,-1-2,-1-2,0-1,28-21,-46 25,0-1,-2-1,1 0,-2-1,0-1,-1 0,-1-1,-1-1,-1 1,0-2,-2 1,0-1,-1-1,-2 1,0-1,-1 0,1-16,-8-31,-17 105,10 7,2 0,2 0,2 1,2 0,3 35,-1-34,-1 41,4 52,-7 0,-6 0,-5-1,-7-1,-5 0,21-112,0 0,-2-1,-1 0,0 0,-2-1,0-1,-2 0,0 0,-1-1,-1-1,-1 0,-1-1,-12 9,26-24,0 0,0 0,-1 0,1 0,-1-1,0 0,1 0,-1 0,0 0,0 0,-1-1,1 0,0 0,0 0,-1 0,1-1,-1 1,1-1,0 0,-1-1,1 1,0-1,-1 0,1 0,0 0,0 0,0-1,-1 0,2 0,-1 0,0 0,0-1,1 1,-1-1,1 0,0 0,0 0,0 0,0-1,1 1,-1-1,1 0,0 0,0 0,-1-17,0-1,2 1,1-1,0 1,2-1,0 1,2 0,0-1,1 1,1 1,1-1,1 1,1 1,11-19,-2 5,1 1,2 1,1 1,2 1,0 0,2 2,1 1,1 2,11-7,-23 20,0 1,1 0,1 1,-1 1,1 0,0 2,1 0,0 1,0 1,0 0,13 1,-11 1</inkml:trace>
  <inkml:trace contextRef="#ctx0" brushRef="#br0" timeOffset="284.56">1045 801,'-15'16,"1"1,0 1,1 0,1 1,1 0,1 0,0 1,2 1,0 0,2 0,-5 21,11-38,-1 0,1-1,0 1,0 0,0-1,1 1,-1 0,1-1,0 1,0 0,0-1,1 0,-1 1,1-1,0 0,0 0,0 0,0 0,1 0,-1 0,1 0,-1-1,1 1,0-1,0 0,0 0,0 0,1 0,-1-1,0 1,1-1,-1 0,1 0,-1 0,1 0,0-1,-1 0,1 1,0-1,-1-1,3 1,3 0,0 0,0-1,0 0,0 0,-1-1,1 0,-1-1,1 1,-1-2,0 1,0-1,0 0,-1-1,1 0,-1 0,0-1,0 0,-1 0,0 0,0-1,-1 0,1 0,-1-1,-1 1,0-1,0 0,0 0,-1 0,0-1,-1 1,0-1,0 0,0-1,-1 3,0 0,0 0,0 0,-1 0,0 0,0 0,0 0,-1 0,-1 0,1 0,-1 0,0 1,0-1,-1 0,0 1,0 0,-1 0,1 0,-1 0,-1 0,1 1,-1 0,0-1,0 2,0-1,-1 1,0 0,-2-2,-9 3</inkml:trace>
  <inkml:trace contextRef="#ctx0" brushRef="#br0" timeOffset="499.021">1497 1168,'5'-39,"11"-21,2-7,4 5,-2 7,0 13,-3 9,0 10,2 4,3 6,2 0,2 1,1 4,-3 3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9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190 836,'-5'-2,"1"0,0 0,-1 0,0 0,1 1,-1 0,0 0,0 0,0 1,0-1,0 1,0 1,1-1,-1 0,0 1,0 0,0 0,1 1,-1-1,0 1,1 0,0 0,-1 1,1-1,0 1,0 0,0 0,1 0,-1 1,1-1,-1 1,1 0,1 0,-1 0,0 0,1 1,0-1,0 1,0-1,1 1,-1 0,1-1,0 2,-21 116,22-118,0 0,0-1,1 1,-1-1,1 1,0-1,0 0,0 1,1-1,-1 0,1 0,0 0,0 0,0 0,0 0,0 0,0 0,1-1,0 0,-1 1,1-1,0 0,0 0,0 0,0-1,1 1,-1-1,0 0,1 0,-1 0,0 0,1 0,1-1,2 0,0 0,0 0,0-1,0 0,0 0,0-1,0 0,0 0,-1 0,1-1,-1 0,1-1,-1 1,0-1,0 0,-1-1,1 1,-1-1,0 0,-1-1,1 1,-1-1,0 0,0 0,-1 0,1 0,-1-1,-1 0,1 1,-1-1,-1 0,1 0,-1-2,5-13,-2 14,-1-2,0 1,0 0,-1-1,0 1,-1-1,0 0,-1 1,0-1,0 0,-1 1,0-1,-1 0,0 1,-1 0,0-1,-1-1,4 10,0 1,0-1,0 1,0-1,0 1,0-1,0 0,0 1,-1-1,1 1,0-1,0 1,-1-1,1 1,0-1,-1 1,1 0,0-1,-1 1,1-1,-1 1,1 0,0-1,-1 1,1 0,-1 0,1-1,-1 1,0 0,1 0,-1 0,1 0,-1-1,1 1,-1 0,1 0,-1 0,1 0,-1 0,0 0,1 1,-1-1,1 0,-1 0,1 0,-1 0,1 1,-1-1,1 0,-1 0,1 1,-1-1,1 0,-1 1,1-1,0 1,-1-1,1 1,0-1,-1 0,1 1,0-1,0 1,-1-1,1 1,0 0,0-1,0 1,-6 40,7-38,-1 0,1 0,0 1,0-1,0 0,0 0,0 0,1 0,-1 0,1 0,0-1,0 1,0 0,0-1,0 0,1 1,-1-1,1 0,-1 0,1 0,0-1,0 1,0-1,0 1,0-1,0 0,0 0,0 0,1-1,-1 1,0-1,1 0,-1 0,0 0,6 0,0-1,0 0,0 0,0-1,0 0,-1-1,1 0,-1 0,0-1,0 0,0 0,2-2,19-13,-1 0,0-2,-2-2,0 0,-2-2,-1 0,0-2,-2 0,-1-1,7-17,-8 13,-2 0,-1-2,-1 0,-2-1,-1 0,-3-1,0 0,-2-1,-2-3,-5-128,1 166,-1 1,1-1,-1 0,0 0,0 0,0 0,0 1,0-1,0 0,0 0,0 0,-1 0,1 1,-1-1,1 0,-1 1,0-1,0 0,0 1,0-1,0 1,0-1,0 1,0-1,-1 1,1 0,0 0,-1 0,1 0,-1 0,0 0,1 0,-1 0,0 0,1 1,-1-1,0 1,0-1,1 1,-1 0,0 0,0-1,0 1,0 1,1-1,-1 0,0 0,0 1,0-1,1 1,-1-1,0 1,1 0,-2 0,-6 11,1 1,0 0,0 0,1 1,1-1,0 2,1-1,1 0,0 1,0 7,-2 0,-14 68,4 1,-2 70,15-102,3 0,3 1,6 30,3 98,-13-163,0-19,0-1,1 1,-1-1,1 1,0-1,1 1,-1 0,1-1,0 1,1-1,-1 0,1 1,0-1,1 0,-1 0,2 3,-2-8,0 1,-1 0,1 0,0-1,0 1,0-1,-1 1,1-1,0 0,0 0,0 0,0 0,0 0,0 0,-1-1,1 1,0 0,0-1,0 0,0 1,-1-1,1 0,0 0,-1 0,1 0,-1 0,1 0,-1 0,0-1,2-1,1 1,11-9</inkml:trace>
  <inkml:trace contextRef="#ctx0" brushRef="#br0" timeOffset="450.171">1150 724,'-19'20,"1"0,1 1,1 1,1 0,0 1,2 1,1 0,1 1,1 0,-6 25,15-47,0 0,0 0,0 0,1 0,-1 0,1 0,0 0,-1 0,1 0,1 0,-1 1,0-1,1 0,0 0,0 0,0 0,0 0,0-1,0 1,1 0,-1 0,1-1,0 1,0-1,0 0,0 1,0-1,1 0,-1 0,0 0,1-1,0 1,-1 0,1-1,0 0,0 0,0 0,0 0,0 0,0 0,0-1,0 1,0-1,0 0,1 0,12-3,0-1,-1-1,0 0,0-1,0 0,0-1,-1-1,-1 0,1-1,-1-1,-1 0,0 0,0-1,-1-1,0 0,5-9,11-16,-2 0,-1-2,-3-1,0 0,-3-2,-2 0,-1-1,-2 0,-2-1,3-31,0-68,-14 138,0 0,0 0,-1 1,0-1,1 0,-2 1,1-1,0 0,-1 1,0 0,0-1,-1 1,1 0,-1 0,0 0,0 0,0 1,0-1,-1 1,1 0,-1 0,0 0,0 1,0-1,0 1,0 0,-1 0,-1-1,-2 4,0-1,0 1,0 1,0-1,0 1,0 1,0-1,1 1,-1 1,1 0,0 0,0 0,0 0,1 1,-1 1,1-1,0 1,1 0,-1 0,1 0,1 1,-1 0,1 0,0 0,-1 5,-7 6,1-1,1 1,1 1,0 0,2 0,0 1,1-1,1 2,1-1,0 0,2 1,0 0,2-1,0 1,1 0,1-1,1 1,1-1,4 11,-4-20,0 0,0-1,1 1,1-1,0 0,0-1,1 1,0-1,0 0,1-1,0 0,1 0,0-1,0 0,1-1,0 1,0-2,10 5,-6-3,1 0,-1-1,1-1,1 0,-1-1,1-1,0 0,-1-1,1-1,0 0,0-1,0-1,0-1,0 0,2-1,10-4</inkml:trace>
  <inkml:trace contextRef="#ctx0" brushRef="#br0" timeOffset="800.979">1968 695,'-15'10,"0"-1,1 0,0 2,0-1,1 2,0 0,1 0,0 1,-6 10,17-20,1 0,-1 0,1 0,0 0,0 0,0 1,0-1,1 0,-1 0,1 0,0 0,0 0,0 0,0 0,0 0,1 0,-1-1,1 1,0 0,0-1,0 1,0-1,0 0,0 0,1 0,-1 0,1 0,0 0,-1-1,1 1,0-1,0 0,0 0,0 0,0 0,0 0,2 0,18 12,-20-12,-1 0,1 0,-1 0,1 1,-1-1,1 1,-1 0,0-1,0 1,0 0,0 0,0 0,0 1,0-1,-1 0,1 1,-1-1,0 1,0-1,0 1,0 0,0 0,0-1,-1 1,1 0,-1 0,0 0,0-1,0 1,0 0,0 0,-1 0,1 0,-1-1,0 1,0 0,0-1,0 1,-1 0,-3 4,1-1,-2 0,1 0,-1-1,0 0,0 0,0 0,-1-1,0 0,0 0,0 0,0-1,-1 0,1-1,-1 1,1-2,-3 1,-15 3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9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1,'-41'24,"-114"83,153-105,0-1,0 1,1-1,-1 1,1 0,-1 0,1 0,0 0,-1 0,1 0,0 0,1 0,-1 1,0-1,0 0,1 1,0-1,-1 0,1 1,0-1,0 0,0 1,0-1,1 0,-1 1,1-1,-1 0,1 1,0-1,0 0,0 0,0 0,0 0,0 0,1 0,-1 0,1 0,-1 0,1-1,0 1,0 0,0-1,0 1,27 17,-25-18,-1 0,1 0,0 1,0-1,-1 1,1 0,-1 0,1 1,-1-1,0 0,0 1,0 0,0 0,-1 0,1 0,-1 0,0 1,1-1,-2 1,1-1,0 1,-1 0,1-1,-1 1,0 0,-1 0,1 0,0 0,-1 0,0 0,0 0,-1 0,1 0,-1 0,1 0,-1 0,-2 3,1-3,0-1,-1 1,0-1,1 0,-1 0,0 0,-1 0,1-1,-1 1,1-1,-1 0,0 0,0 0,1 0,-1-1,0 1,-1-1,1 0,-20 1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1,'5'29,"6"14,2-5,-2-9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281 0,'-204'127,"199"-124,0 0,0 0,0 1,0-1,0 1,1 0,-1 1,1-1,1 1,-1 0,0-1,1 2,0-1,0 0,1 1,-1-1,1 1,1 0,-1-1,1 1,0 0,0 0,0 0,1 0,0 0,0 0,1 0,0 0,0 0,0 1,6 3,0-1,1 0,0-1,0 0,1 0,0-1,0 0,1 0,0-1,0 0,0-1,1 0,0-1,-1 0,2-1,-1 0,0-1,1 0,-1 0,1-2,0 1,-1-1,1-1,-1 0,1-1,-1 0,1-1,8-3,36-12,-32 8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0,'-21'2,"1"1,-1 1,1 0,0 2,0 0,0 1,1 2,0-1,-3 4,10-5,0 0,1 1,0 0,0 0,1 1,0 1,0 0,1 0,0 1,-2 5,7-11,1 0,0 0,0 0,1 0,-1 0,1 1,1-1,-1 1,1 0,0 0,0-1,0 1,1 0,0 0,0 0,1 0,-1-1,1 1,0 0,1 0,0-1,0 1,0-1,0 0,2 3,5 3,1-1,0-1,0 0,1 0,0-1,0-1,1 0,0 0,0-1,1 0,-1-2,1 1,1-1,-1-1,0 0,1-1,-1-1,1 0,0-1,0 0,-1-1,1 0,-1-1,7-2,12-2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0 395,'10'15,"3"-1,-1-2</inkml:trace>
  <inkml:trace contextRef="#ctx0" brushRef="#br0" timeOffset="1">57 1,'0'0</inkml:trace>
  <inkml:trace contextRef="#ctx0" brushRef="#br0" timeOffset="247.179">396 198,'-21'19,"1"1,0 0,2 2,0 0,2 1,0 1,2 0,1 1,-4 10,15-31,1-1,-1 1,1 0,-1 0,1 0,1 0,-1 0,0 0,1 0,0 0,0 0,0 0,0 0,1 0,0 0,0 0,0 0,0 0,0 0,1 0,0-1,-1 1,1-1,1 1,-1-1,0 0,1 0,0 0,0 0,0 0,0 0,0-1,0 1,1-1,-1 0,1 0,0-1,0 1,-1-1,3 1,10 0,1 0,-1-2,0 0,0 0,0-2,0 0,0-1,0 0,-1-1,0-1,1-1,-1 0,-1-1,0 0,0-1,0-1,-1 0,0-1,-1 0,0-1,8-10,-15 15,-1 0,1 0,-1-1,-1 1,1-1,-1 0,-1 0,1 0,-1 0,0-1,-1 1,1 0,-2-1,1 1,-1-1,0 0,0 1,-1-1,0 1,-1 0,1-1,-2 1,1 0,-1 0,0 0,0 0,-2-3,-57-14,39 22</inkml:trace>
  <inkml:trace contextRef="#ctx0" brushRef="#br0" timeOffset="560.519">706 424,'314'-119,"-313"118,0 0,0 0,0 0,0 1,0-1,0 0,0 1,0-1,0 1,0-1,0 1,0 0,0-1,0 1,1 0,-1 0,0-1,0 1,0 0,1 0,-1 1,0-1,0 0,0 0,0 0,1 1,-1-1,0 1,0-1,0 1,0-1,0 1,0 0,0-1,0 1,0 0,0 0,-1 0,1 0,0 0,0 0,-1 0,1 0,-1 0,1 0,-1 0,1 0,-1 0,1 0,-1 0,0 1,0-1,0 0,0 0,0 0,0 1,0-1,0 0,0 0,0 0,-1 0,1 1,0-1,-1 1,-1 4,0-1,1 1,-1 0,1 0,1 0,-1 1,1-1,0 0,1 0,-1 0,1 0,0 0,1 0,0 0,0 0,0-1,0 1,1-1,0 1,0-1,0 0,1 0,0 0,0-1,0 1,1-1,-1 0,1 0,0-1,0 1,5 2,146-3,-133-8,1-1,-2 0,1-2,-1-1,0-1,-1-1,0-1,-1 0,0-2,-1 0,-1-1,0-1,-1-1,-1 0,0-1,-2-1,0-1,4-7,-1-1,-4 3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275 675,'-199'145,"193"-141,1-1,0 1,0 0,0 0,0 1,0-1,1 1,0 0,0 1,1-1,-1 0,1 1,0 0,0 0,1 0,0 0,0 0,0 1,1-1,0 0,0 1,1-1,0 6,3-9,0-1,1 0,0 0,-1 0,1-1,0 1,0-1,-1 0,1 0,0 0,0-1,0 1,0-1,0 0,1 0,-1-1,0 1,0-1,0 1,-1-1,1-1,0 1,0 0,0-1,-1 0,1 0,-1 0,2-1,-4 2,69-31,-2-4,-1-2,54-42,-118 78,-2 1,0 0,0-1,0 1,-1 0,1 0,0 0,0 0,0 0,0 0,1 0,-1 0,0 1,0-1,0 0,1 1,-1-1,0 1,1-1,-1 1,1 0,-1-1,0 1,1 0,-1 0,1 0,-1 0,0 0,1 0,-1 1,1-1,-1 0,0 1,1-1,-1 1,0-1,1 1,-1 0,0-1,0 1,0 0,0 0,0 0,0 0,0 0,0 0,0 0,0 0,0 1,2 80,-4-75,0 0,0 0,1 0,0 0,0-1,0 1,1 0,0 0,1 0,-1 0,1-1,1 1,-1-1,1 1,0-1,3 4,0-6,1 0,1 0,-1-1,0 0,1 0,-1-1,1 0,0 0,0-1,0 0,0 0,0-1,0 0,0-1,0 1,0-2,0 1,-1-1,1 0,0 0,13-8,0 0,0-1,-1-1,-1-1,0-1,-1-1,-1 0,0-1,-1-1,0-1,-2 0,8-13,4-10,-2-1,-2-1,-3-1,-1-1,-2 0,-1-1,-3-1,-3 0,-1-1,-2 0,-2 0,-2-15,-2 54,2-1,0 1,-1-1,-1 1,1-1,-1 1,-1-1,0 1,0 0,-1-1,0 1,-1 0,0 0,-1 0,1 0,-1 1,-2-2,5 9,-1 0,0 0,0 0,0 0,0 0,0 0,0 0,0 1,0-1,0 1,0 0,0-1,0 1,0 0,0 0,0 0,0 0,0 1,0-1,0 1,-1-1,2 1,-1 0,0 0,0-1,0 1,0 1,0-1,1 0,-1 0,0 1,1-1,-1 1,0 0,-47 57,33-24,2 1,2 1,1 0,2 0,2 1,1 0,2 1,2-1,1 1,2 0,5 33,-4 16,-1-64,-1 46,3 0,3 0,8 31,9-38,-44-83,12 6</inkml:trace>
  <inkml:trace contextRef="#ctx0" brushRef="#br0" timeOffset="247.29">699 534,'43'-4,"28"-3,8 6,-6 3,-9 5,-12 2,-14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2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562 394,'-69'34,"-8"2,2 3,2 3,2 4,-48 40,117-84,-4 2,0 0,0 0,1 1,-1 0,1 0,0 1,1-1,-1 1,1 0,0 0,1 1,-1-1,1 1,1-1,-1 1,1 0,-1 5,5-9,0-1,0 1,0 0,0-1,0 0,0 1,1-1,-1 0,1 0,-1 0,1-1,0 1,0-1,0 1,0-1,0 0,0 0,0 0,0-1,0 1,1-1,-1 0,0 1,0-2,0 1,1 0,-1 0,0-1,2 0,26-4,-1-1,0-1,0-1,0-2,-1-1,-1-1,0-2,2-2,6-1,143-85,-178 101,1-1,0 1,-1 0,1 0,0-1,0 1,0 0,0 1,0-1,0 0,0 0,0 1,0-1,0 1,0 0,0-1,0 1,0 0,0 0,1 1,-1-1,0 0,0 1,0-1,0 1,0 0,0 0,0-1,0 1,0 0,-1 1,1-1,0 0,0 1,-1-1,1 0,-1 1,0 0,1-1,-1 1,0 0,0 0,0 0,0 0,0 0,0 0,-1 0,1 0,-1 0,1 0,-1 1,3 46,-4-45,0 0,0 0,0 1,1-1,-1 0,1 0,0 1,1-1,-1 0,1 0,0 0,0 1,0-1,0 0,1 0,0 0,-1-1,1 1,1 0,-1-1,1 1,-1-1,1 0,0 1,0-2,0 1,1 0,-1-1,1 1,-1-1,1 0,0 0,0 0,0-1,0 1,0-1,3 0,5-2,0 0,0-1,0-1,0 0,0-1,-1 0,0-1,0 0,0-1,0 0,-1 0,0-1,0-1,-1 0,7-6,4-2,17-18,-2-1,-1-1,-2-2,-1-1,-2-2,-2-1,2-9,-16 32,-2-1,0-1,-2 0,0 0,-1-1,-1 0,-1 0,-1 0,-1-1,-1 0,-1 0,-1 0,-2-10,1 30,0 0,0 0,0 0,-1 0,0 1,1-1,-1 0,0 0,0 1,0-1,-1 1,1-1,-1 1,1-1,-1 1,0 0,0 0,0 0,0 0,0 0,0 0,-1 0,1 1,-1-1,1 1,-1 0,0 0,1 0,-1 0,0 0,0 1,1-1,-1 1,0-1,0 1,-2 0,-2 1,-1-1,1 1,-1 0,1 1,0 0,0 0,0 1,0-1,0 2,0-1,1 1,0 0,-6 4,-9 12,1 1,0 0,2 2,1 0,1 0,0 2,0 5,6-16,1 1,0 0,2 0,-1 1,2 0,0 0,1 0,1 1,0 0,1 0,1 0,1 0,0 0,1 0,1 1,1-1,0 0,1 0,1-1,1 1,0-1,1 1,1-2,0 1,1-1,1 0,5 7,-6-13,1-1,0 1,0-1,1-1,0 0,0 0,0-1,1 0,0-1,6 1,8 2</inkml:trace>
  <inkml:trace contextRef="#ctx0" brushRef="#br0" timeOffset="316.189">1775 450,'-2'1,"-60"13,2 3,0 2,1 3,-46 24,95-41,2 1,-1 0,1 0,0 0,0 1,1 0,0 1,0 0,0 0,-3 7,8-12,0 0,1 0,-1 0,1 0,0 0,0 0,0 0,1 0,-1 0,1 1,-1-1,1 0,0 0,0 1,1-1,-1 0,1 0,-1 1,1-1,0 0,0 0,1 0,-1 0,0 0,1 0,0-1,0 1,0 0,0-1,0 0,0 1,1-1,-1 0,1 0,0 0,10 5,1-1,0 0,1-1,0-1,-1 0,1-1,0-1,1 0,-1-1,0 0,0-1,1-1,-1-1,0 0,0-1,0-1,3-1,62-22,-61 18</inkml:trace>
  <inkml:trace contextRef="#ctx0" brushRef="#br0" timeOffset="878.25">1973 563,'-2'11,"2"-1,-1 0,1 0,1 1,0-1,0 0,1 0,0 0,1 0,0 0,2 2,-4-7,1-1,0 0,0 0,0 0,1 0,-1 0,1-1,0 1,0-1,0 1,1-1,-1 0,1-1,-1 1,1 0,0-1,0 0,0 0,0 0,1-1,-1 1,0-1,1 0,-1 0,1-1,1 1,8-3,1 0,-1-1,1-1,-1 0,0-1,-1 0,1-1,-1-1,0 0,-1-1,0 0,0-1,0 0,-1-1,-1 0,0-1,0 0,3-5,7-4,-20 18,1 1,-1 0,1 0,0 0,-1 0,1 0,0 0,0 0,-1 0,1 0,0 0,0 1,0-1,0 0,0 0,0 1,0-1,1 1,-1-1,0 1,0-1,0 1,0 0,1 0,-1-1,0 1,0 0,1 0,-1 0,0 0,0 1,1-1,-1 0,0 0,0 1,0-1,1 1,-1-1,0 1,0-1,0 1,0 0,0-1,0 1,0 0,0 0,-1 0,1 0,0 0,0 0,0 0,10 25,-9-20,0 0,1 0,0 0,0 0,0 0,1-1,-1 0,1 1,1-1,-1 0,1-1,0 1,0-1,0 0,0 0,1-1,4 3,8-2,1 0,-1-1,1-1,0-1,0-1,0 0,-1-1,1-1,0-1,-1-1,0 0,0-2,0 0,0 0,-1-2,0 0,-1-1,0-1,8-6,-7 5,-1 0,0-1,-1-1,0 0,-1-1,-1 0,0-1,0-1,-2 0,0-1,-1 0,-1 0,0-1,-1 0,-2-1,1 0,-2 0,-1 0,2-12,-3 10,-1 0,0 0,-1-1,-2 1,0 0,-1 0,-1 0,-1 0,-1 1,-7-19,11 35,-1 1,1-1,-1 0,0 0,0 1,-1-1,1 1,-1-1,0 1,0 0,0 0,0 1,0-1,-1 1,1-1,-1 1,1 0,-1 0,0 0,0 1,0 0,0-1,0 1,0 1,0-1,0 1,-1-1,1 1,0 0,0 1,0-1,-1 1,1-1,0 1,0 1,0-1,0 1,0-1,1 1,-1 0,0 0,1 1,-1-1,1 1,-2 1,-10 15,0 1,2 0,0 1,1 0,1 1,1 0,1 1,1 0,1 1,1-1,1 1,1 0,1 1,2-1,0 0,1 1,2-1,2 14,-3-21,1 0,0-1,2 0,-1 1,2-1,0-1,1 1,1-1,0 0,1 0,1-1,0 0,0-1,2 0,0 0,0-1,1 0,1-1,-1-1,10 6,3-5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0,'10'43,"3"39,-1 14,-2-3,-3-9,-3-9,-2-7,-1-11,-1-5,0-7,-1-6,1-1,-1-1,1-2,0-3,0-2,-5-1,-2-5</inkml:trace>
  <inkml:trace contextRef="#ctx0" brushRef="#br0" timeOffset="249.465">0 621,'29'10,"19"7,6 7,-2-2,-9-4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7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26 522,'-1'1,"0"0,-1 1,1-1,0 0,0 0,0 1,0-1,1 0,-1 1,0-1,0 1,1-1,-1 1,1-1,0 1,-1 0,1-1,0 1,0-1,0 1,0 0,0-1,0 1,0-1,1 1,-1 0,1-1,-1 1,1-1,-1 1,2 0,-1 6,7 388,-19-331,-3-96,13-10,2 0,2 0,1 0,2 0,2 0,2 1,2 0,1 1,8-13,-13 26,2 0,0 0,2 0,0 1,2 1,1 0,0 1,2 1,1 0,1 1,2-1,-20 20,0 0,0 1,1-1,-1 0,0 1,0-1,1 1,-1-1,1 1,0-1,-1 1,1 0,0 0,0 0,-1 0,1 0,0 1,0-1,0 0,0 1,0-1,0 1,0 0,0 0,0 0,0 0,1 0,-1 0,0 1,0-1,0 0,0 1,0 0,0-1,-1 1,1 0,0 0,0 0,0 0,-1 1,1-1,-1 0,1 1,-1-1,1 1,-1 0,1 0,0 9,0 0,-1 1,0-1,-1 0,0 1,-1-1,0 0,-1 0,0 0,-1 0,0 0,0 0,-2 0,-3 7,-16 62,20-52,1-4</inkml:trace>
  <inkml:trace contextRef="#ctx0" brushRef="#br0" timeOffset="610.124">647 804,'20'-10,"-1"0,0-2,-1 0,0-1,-1-1,0 0,-1-1,-1-1,0-1,2-4,-14 17,-1 0,1 0,-1 0,0 0,0 0,0-1,-1 1,0-1,1 1,-1-1,-1 0,1 1,-1-1,0 0,0 1,0-1,-1 0,1 1,-1-1,-1 0,1 1,0-1,-1 1,0 0,0-1,0 1,-1 0,1 0,-1 1,0-1,0 0,-1 1,1 0,0 0,-1 0,0 0,0 0,0 1,0 0,0-1,-1 2,1-1,0 0,-1 1,-3-1,0 3,0 1,0 0,0 0,1 0,-1 1,0 0,1 1,0 0,0 0,0 0,1 1,-1 0,1 0,0 1,0-1,1 1,0 1,0-1,0 1,1 0,0 0,0 0,1 0,-3 7,0 4,0-1,0 1,2 0,0 1,1-1,1 1,1-1,0 1,1 0,3 18,-2-29,1 0,0 0,0 0,0 0,1 0,0 0,1-1,-1 1,2-1,-1 0,1 0,0-1,0 0,1 1,0-2,0 1,0-1,1 1,-1-2,1 1,1-1,-1 0,0-1,1 0,0 0,0 0,6 0,2 2,1-2,0 0,0-1,0 0,1-1,-1-1,0-1,0-1,0 0,0-1,0-1,0-1,0 0,21-14,0-1,-2-2,0-2,-1-1,-2-2,-1-1,-1-1,-1-2,-2-1,-1-1,-2-1,12-23,-18 31,-1-2,-1 0,-1-1,-1 0,-2-2,-1 1,-2-1,-1-1,-1 0,-2 0,-1-1,-1 0,-2-10,-1 38,0-1,-1 1,0-1,0 1,0-1,-1 1,0-1,0 1,0-1,0 1,-1 0,0-1,0 1,-1 0,1 0,-1 1,0-1,-1 0,1 1,-1 0,0 0,0 0,0 0,0 1,-1-1,1 1,-1 0,0 0,0 1,0 0,0 0,0 0,-1 0,1 1,0 0,-1 0,0 0,1 1,-1 0,-4 0,-7 6,1 1,1 1,-1 0,1 1,1 1,-1 0,2 1,-1 0,2 1,0 1,0 0,1 0,1 1,0 1,1 0,0 0,1 0,-3 12,-1 0,1 1,2 0,1 1,1 0,1 0,2 0,0 1,3 0,0-1,2 1,1 0,1 0,2-1,1 1,-3-16,1 1,1-1,0 0,1 0,0 0,1-1,1 0,0 0,0-1,2 0,-1 0,1-1,1 0,0-1,1-1,0 1,0-2,1 0,0 0,0-1,1-1,4 1,-9-5,1-1,0 0,0-1,-1 0,1-1,0 0,0-1,-1 1,1-2,-1 1,1-2,-1 1,0-1,-1 0,1-1,-1 0,1-1,-1 1,3-5,7-2</inkml:trace>
  <inkml:trace contextRef="#ctx0" brushRef="#br0" timeOffset="1279.683">2001 522,'-49'33,"1"1,1 3,2 2,2 1,0 4,-16 46,58-87,1-1,-1 0,0 0,0 0,1 1,-1-1,1 0,0 1,0-1,0 0,0 1,0-1,0 0,1 1,-1-1,1 0,-1 1,1-1,0 0,0 0,0 0,0 0,0 0,1 0,-1 0,1 0,-1 0,1-1,0 1,-1 0,1-1,0 0,0 1,0-1,0 0,0 0,1 0,-1 0,0-1,0 1,1 0,1-1,9 1,0-1,1 0,-1-2,0 1,0-1,1-1,-2-1,1 0,0 0,-1-1,0-1,0 0,0 0,-1-2,0 1,0-1,-1-1,0 0,-1 0,6-7,101-111,-116 126,0 1,0-1,0 0,1 0,-1 1,0-1,0 0,1 1,-1-1,0 1,1-1,-1 0,1 1,-1-1,1 1,-1-1,1 1,-1-1,1 1,-1-1,1 1,0 0,-1-1,1 1,0 0,-1 0,1-1,0 1,-1 0,1 0,0 0,-1 0,1 0,0 0,0 0,-1 0,1 0,0 0,-1 0,1 1,0-1,-1 0,1 0,0 1,-1-1,1 0,0 1,-1-1,1 1,-1-1,1 0,-1 1,1 0,-1-1,1 1,-1-1,0 1,1-1,-1 1,0 0,1-1,-1 1,0 0,0-1,0 1,1 0,3 53,-4-49,-1 27,-1-26,1 1,1 0,-1-1,1 1,0 0,0 0,1-1,0 1,0 0,1-1,0 1,0-1,0 0,1 0,0 1,0-2,1 1,-1 0,1-1,4 5,-3-7,-1 1,1-1,0-1,0 1,0-1,0 0,0 0,1 0,-1-1,1 1,-1-1,1-1,-1 1,1-1,-1 0,1 0,0-1,-1 1,1-1,-1-1,0 1,1-1,-1 0,0 0,0 0,0-1,0 0,0 0,2-2,11-8,-1 0,-1 0,0-2,-1 0,-1-1,0 0,-1-1,-1-1,1-3,12-14,1-4,-1-1,-2-1,-2-1,-2 0,-2-2,-1-1,-3 0,-1 0,-3-1,-2-1,-1 1,-2-31,-4 76,1-6,0 0,-1 0,0 0,0-1,-1 1,1 0,-2 0,1 0,-1 0,0 1,-1-1,1 0,-1 1,-1 0,-2-6,2 11,0 1,0-1,-1 1,1-1,0 1,0 0,0 1,0-1,0 1,-1 0,1 0,0 0,0 0,1 1,-1-1,0 1,0 0,1 1,-1-1,1 0,0 1,0 0,0 0,0 0,0 0,1 0,-1 0,0 2,-9 14,1 1,1 0,0 0,2 1,0 0,1 1,1 0,2 0,0 0,0 9,3-25,-1 25,1 0,1 0,1 0,2-1,2 1,1-1,1 1,1-1,1-1,2 0,1-1,6 8,-14-23,1-1,1 1,0-1,1 0,0-1,1 1,1-2,-1 1,1-1,1 0,0-1,0 0,1-1,0 0,1-1,0 0,0 0,0-2,9 4,-18-9,-1 0,1 0,0 0,-1-1,1 1,0-1,-1 0,1 0,-1 1,0-2,1 1,-1 0,0 0,1-1,-1 1,0-1,0 0,0 0,0 1,-1-1,1-1,0 1,-1 0,0 0,1 0,-1-1,0 1,0-1,0 1,0-1,-1 1,1-1,-1 1,1-1,-1 0,0 1,0-1,0 0,-1 1,1-1,-1 0,2-21</inkml:trace>
  <inkml:trace contextRef="#ctx0" brushRef="#br0" timeOffset="1530.535">2312 438,'38'5,"28"1,7 0,-5-1,-3-2,-9 4,-8 1,-9-2,-10-1</inkml:trace>
  <inkml:trace contextRef="#ctx0" brushRef="#br0" timeOffset="1763.04">2989 776,'10'34,"3"10</inkml:trace>
  <inkml:trace contextRef="#ctx0" brushRef="#br0" timeOffset="1764.04">2989 325,'0'0</inkml:trace>
  <inkml:trace contextRef="#ctx0" brushRef="#br0" timeOffset="2066.398">3243 550,'61'331,"-36"-261,-24-69,0 1,-1-1,1 0,0 1,0-1,0 0,0 0,0 0,0 0,0 0,1 0,-1 0,0 0,1 0,-1 0,0-1,1 1,-1-1,1 1,-1-1,1 1,-1-1,1 0,-1 0,1 0,-1 0,1 0,-1 0,1 0,-1 0,1-1,-1 1,1 0,-1-1,1 1,-1-1,1 0,-1 0,0 1,1-1,-1 0,0 0,0 0,0 0,1-1,6-7,-1 0,0 0,-1-1,0 1,0-1,-1-1,-1 1,1-1,-2 0,2-4,9-24,57-219,-63 233</inkml:trace>
  <inkml:trace contextRef="#ctx0" brushRef="#br0" timeOffset="2232.219">3723 635,'5'48,"6"16,2 2,2-11,0-14</inkml:trace>
  <inkml:trace contextRef="#ctx0" brushRef="#br0" timeOffset="2399.634">3639 325,'0'0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4:14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48,'-31'-7,"-1"2,0 1,-1 1,1 2,0 1,-1 2,1 1,0 1,0 2,1 1,-1 2,2 1,-1 1,2 2,-1 1,-5 4,-50 38,82-53,1-1,0 1,0-1,0 1,1 0,-1-1,0 1,1 0,0 0,0 0,0 0,0 1,0-1,1 0,-1 0,1 0,0 1,0-1,0 0,0 0,1 0,-1 1,1-1,0 0,0 0,0 0,0 0,0 0,2 3,8 9,0 0,1 0,0-1,1-1,1 0,0 0,0-1,2-1,-1-1,1 0,17 7,102 79,-120-83,-1 0,-1 1,0 0,-1 1,-1 0,0 1,-1 0,-1 1,0 0,-2 1,0-1,0 1,-2 1,0-1,-2 1,1 6,-3-15,-1 0,0 0,-1 0,0 0,-1 0,0 0,0 0,-1-1,0 1,-1-1,0 0,-1 0,1 0,-2 0,1-1,-1 0,-1 0,1 0,-1-1,-1 0,1-1,-1 1,0-1,-1-1,0 1,-9 1,1 0,-1-1,-1-1,1 0,-1-2,0 0,1-1,-1-1,0-1,0 0,-18-4,-5 3,37 2,0-1,-1 1,1-1,-1 0,1 0,-1-1,1 1,-1-1,1-1,0 1,0-1,-1 0,1 0,0 0,1-1,-1 1,0-1,1-1,-1 1,1 0,0-1,0 0,1 0,-1 0,1-1,0 1,-3-5,7-10</inkml:trace>
  <inkml:trace contextRef="#ctx0" brushRef="#br0" timeOffset="4622.344">1298 613,'-5'-4,"-1"1,0-1,-1 1,1 1,-1-1,1 1,-1 0,1 1,-1-1,0 1,0 1,0-1,0 1,-2 0,0 0,-3 1,-1 1,1 0,-1 1,1 1,0-1,0 2,1 0,-1 0,1 1,0 1,1 0,-1 0,1 1,1 0,0 1,0 0,0 0,1 1,1 0,-1 1,2-1,-2 5,4-9,0 1,1 0,0 0,0 0,0 1,1-1,0 1,1-1,0 1,0-1,0 1,1 0,1 0,-1-1,1 1,0 0,1-1,-1 1,2-1,-1 1,1-1,0 0,1 0,-1 0,1-1,1 1,-1-1,1 0,0 0,1-1,1 1,0-1,0 1,1-2,0 1,0-1,0 0,1-1,-1 0,1 0,-1-1,1 0,0-1,0 0,0 0,0-1,0 0,0 0,0-1,0 0,0-1,0 0,0-1,-1 1,1-2,-1 1,0-1,0 0,0-1,-1 0,1 0,3-4,6-5,-2 3</inkml:trace>
  <inkml:trace contextRef="#ctx0" brushRef="#br0" timeOffset="19976.121">6209 782,'-5'33,"-1"17,5-1,2-9</inkml:trace>
  <inkml:trace contextRef="#ctx0" brushRef="#br0" timeOffset="20205.939">6180 330,'0'0</inkml:trace>
  <inkml:trace contextRef="#ctx0" brushRef="#br0" timeOffset="20395.242">6576 77,'0'792,"0"-768</inkml:trace>
  <inkml:trace contextRef="#ctx0" brushRef="#br0" timeOffset="20873.404">6914 641,'-6'27,"0"1,2 0,0-1,2 2,2-1,2 26,-2-49,0 0,1 0,0 1,0-1,0 0,1 0,-1 0,1 0,1-1,-1 1,1 0,-1-1,1 0,0 1,1-1,-1 0,1-1,0 1,0-1,0 1,0-1,1-1,-1 1,1 0,0-1,-1 0,1 0,0-1,0 1,0-1,1 0,-1 0,0-1,0 0,1 0,-1 0,0 0,0-1,0 0,1 0,-1 0,1-1,19-5,0-1,0-1,-1-1,-1-1,0-2,-1 0,0-1,0-1,-2-1,0-1,17-19,-9 6,-1-2,-1-1,-2-2,-2 0,-1-1,-2-1,-1-1,-2 0,-1-2,-3 1,1-10,-11 42,0 1,-1-1,0 0,0 0,-1 0,0 1,0-1,0 0,-1 0,0 0,0 0,-1 0,0 1,0-1,0 1,-1-1,0 1,0 0,-1 0,0 1,0-1,0 1,-1-1,1 1,-1 0,-1 1,1 0,-1-1,1 2,-1-1,0 1,0 0,-1 0,1 0,-1 1,-1 0,-5 0,-1 1,0 0,1 1,-1 0,0 2,1-1,-1 2,1 0,0 0,0 1,0 1,0 0,1 1,0 0,0 1,0 0,1 1,0 1,0-1,1 2,1-1,-1 1,2 1,-1 0,1 0,1 0,0 1,1 0,0 1,1-1,0 1,-2 12,4-14,0 0,1 1,1-1,0 0,0 0,1 1,1-1,0 1,0-1,1 0,0 0,1 0,1 0,0 0,0-1,1 0,0 1,1-2,0 1,0-1,6 7,13 8,1-2,1 0,0-2,2-1,0-1,1-1,1-2,1-1,0-1,0-2,1-1,1-2,-1-1,1-2,0-1,33-1,-57-3,0 0,0 0,0-1,0 0,0-1,0 0,0 0,-1-1,1-1,-1 0,3-1,6-7</inkml:trace>
  <inkml:trace contextRef="#ctx0" brushRef="#br0" timeOffset="5151.776">1638 161,'-2'1,"0"1,0 0,0 0,1 0,-1 0,1 0,-1 0,1 0,0 0,0 0,0 1,0-1,0 0,0 1,1-1,-1 1,1-1,0 1,0-1,0 3,-1-2,-7 237,10-153,-2 301,-1-386,0-1,1 1,-1 0,1 0,-1 0,1 0,0 0,0 0,0 0,0-1,0 1,0 0,0 0,1 0,-1 0,1 0,-1 0,1-1,0 1,0 0,-1 0,1-1,1 1,-1-1,0 1,0-1,0 1,1-1,-1 0,1 0,-1 1,1-1,0 0,-1 0,1-1,0 1,0 0,-1 0,1-1,0 1,0-1,0 0,0 0,0 1,0-1,0 0,-1-1,1 1,0 0,0 0,0-1,0 1,0-1,88-74,-55 42,67-47,-101 80,1-1,-1 0,0 0,1 1,-1-1,1 1,-1-1,1 1,-1 0,1-1,-1 1,1 0,-1 0,1 0,-1 0,1 0,-1 1,1-1,-1 0,1 1,-1-1,1 1,-1 0,1-1,-1 1,0 0,0 0,1 0,-1-1,0 2,0-1,0 0,0 0,0 0,0 0,0 1,0-1,0 0,0 1,14 67,-9-35,2-9,2-5</inkml:trace>
  <inkml:trace contextRef="#ctx0" brushRef="#br0" timeOffset="7861.091">2116 557,'-23'125,"21"-100,1-19,-1 1,1 0,1-1,-1 1,1-1,0 1,0 0,1-1,0 1,0 0,1-1,0 0,0 1,0-1,1 0,0 0,0 0,0 0,1-1,0 1,0-1,0 0,1 0,-1 0,1-1,1 0,-1 0,0 0,7 3,-5-8,1 1,0-1,0-1,-1 1,1-1,-1-1,0 1,0-1,0-1,0 1,0-1,0 0,-1-1,0 1,0-1,0 0,-1-1,1 0,22-17,25-19,-51 43,-1 0,1-1,0 1,-1 0,1 0,0 0,-1 0,1 0,-1 0,1 0,-1 0,0 1,1-1,-1 1,0-1,0 1,0-1,0 1,0-1,0 1,-1 0,1 0,0-1,-1 1,0 0,1 0,-1 0,0 0,0 0,0-1,0 3,5 11,-4-11,1-1,-1 0,1 0,1 0,-1 0,0 0,1 0,-1 0,1-1,0 1,-1-1,1 0,1 0,-1 0,0 0,0-1,1 1,-1-1,1 0,-1 0,1 0,-1 0,1-1,0 1,-1-1,1 0,0 0,0 0,-1-1,1 1,-1-1,2 0,2-1,-1 1,1-1,0-1,-1 1,0-1,0 0,0-1,0 0,0 1,-1-2,1 1,-1-1,0 0,0 0,-1 0,4-5,2-8,-1 1,-1-1,0 0,-1-1,-1 0,-1 0,2-13,-4 8</inkml:trace>
  <inkml:trace contextRef="#ctx0" brushRef="#br0" timeOffset="16443.819">3161 613,'-15'-2,"1"1,-1 1,0 0,1 0,-1 2,1 0,-1 0,1 2,0-1,0 2,1 0,-1 1,1 0,0 1,0 0,1 1,0 1,1 0,-1 0,2 1,0 0,-4 5,6-3,1-1,0 1,0 1,1 0,1 0,0 0,1 0,0 1,1-1,1 1,-1 11,3-23,-1 0,1 0,0 0,0 0,1 0,-1 0,0 1,1-1,-1 0,1 0,-1 0,1 0,0 0,0-1,0 1,0 0,0 0,1 0,-1-1,0 1,1-1,-1 1,1-1,0 0,-1 1,1-1,0 0,0 0,0 0,0 0,0-1,0 1,0 0,0-1,0 0,0 1,0-1,0 0,0 0,0 0,2 0,85-24,-65 12,-1-1,-1-1,0-1,0-1,-2 0,0-2,-1-1,-1 0,0-1,-2-1,0-1,0-3,16-24,-37 58,0 0,1 1,0 0,0 0,1 0,1 0,0 0,0 0,0 1,2-1,-1 11,1-17,1-1,-1 1,0 0,1 0,0 0,0 0,0 0,0-1,1 1,-1-1,1 1,0-1,0 1,1-1,-1 0,0 0,1 0,0 0,0-1,0 1,0-1,0 1,0-1,1 0,-1 0,1-1,-1 1,1-1,0 0,0 0,-1 0,4 0,10-1,-1-2,1 0,0-1,-1 0,1-2,-1 0,0 0,0-2,-1 0,0 0,0-2,-1 0,0 0,0-2,6-6,-15 14,9-8,-1 1,0-2,0 0,-1 0,-1-1,0-1,-1 0,0 0,-1-1,-1 0,0 0,-1-1,-1 0,0-1,2-14,-7 30,-1-1,1 1,-1-1,0 1,1 0,-1-1,0 1,0-1,0 1,0 0,0-1,0 1,0-1,-1 1,1-1,-1 1,1 0,-1-1,1 1,-1 0,0 0,1-1,-1 1,0 0,0 0,0 0,0 0,0 0,0 0,0 0,0 0,-1 1,1-1,0 0,0 1,-1-1,1 0,0 1,-1 0,1-1,-1 1,1 0,-1 0,-57 23,56-21,0 1,0-1,1 1,-1 0,1 0,0 0,0 0,0 0,0 0,0 1,1-1,-1 1,1-1,0 1,0-1,1 1,-1 0,1-1,-1 1,1 0,0 0,1-1,-1 1,0 0,1-1,0 1,0 0,0-1,1 1,-1-1,1 1,0-1,0 0,0 0,0 0,0 0,1 0,-1 0,1-1,0 1,0-1,0 0,0 1,49 29,-46-30,0 0,0 1,0 0,-1 0,0 0,1 1,-1 0,0 0,-1 0,1 1,-1-1,0 1,0 0,0 0,-1 1,1-1,-1 1,-1 0,1 0,-1 0,0 0,0 3,-19 129,17-136,-1-1,1 1,0 0,-1-1,1 1,0-1,0 1,0 0,0-1,0 1,1 0,-1-1,0 1,1-1,-1 1,1-1,0 1,-1-1,1 1,0-1,0 0,0 1,0-1,0 0,0 0,0 0,1 1,-1-1,0-1,1 1,-1 0,0 0,1 0,-1-1,1 1,0-1,-1 1,1-1,-1 1,1-1,0 0,-1 0,1 0,-1 0,1 0,0 0,-1-1,1 1,-1 0,1-1,0 1,-1-1,0 0,1 1,-1-1,1 0,-1 0,0 0,2-1,14-8</inkml:trace>
  <inkml:trace contextRef="#ctx0" brushRef="#br0" timeOffset="17424.818">3951 557,'68'-28,"-58"23,-1 1,1 0,0 1,0 0,0 0,1 1,-1 0,1 1,-1 0,1 1,-1 0,1 1,9 1,-18-1,0 0,0 0,0 0,-1 0,1 0,0 0,-1 1,1-1,0 0,-1 1,0 0,1-1,-1 1,0 0,0 0,0-1,0 1,0 0,0 0,0 0,-1 0,1 0,-1 0,0 1,1-1,-1 0,0 0,0 0,0 0,-1 0,1 0,0 0,-1 0,0 2,-28 67,-91 80,49-72,21 2,48-79,2 0,-1 0,0 1,0-1,1 0,-1 1,1-1,-1 1,1-1,0 1,0-1,0 0,1 1,-1-1,1 1,-1-1,1 0,0 1,-1-1,1 0,1 0,-1 1,0-1,0 0,1 0,-1 0,1 0,0-1,-1 1,1 0,0-1,0 1,0-1,0 0,0 0,3 1,8 3,1-2,-1 0,1 0,0-1,0-1,0-1,0 0,0 0,0-1,9-3,-14 4,0 0,0-1,0 0,0-1,0 0,0 0,0-1,-1 0,1-1,-1 0,0 0,0 0,0-1,0-1,-1 1,0-1,4-5,-9-32,-11 25</inkml:trace>
  <inkml:trace contextRef="#ctx0" brushRef="#br0" timeOffset="17672.738">3810 754,'44'14,"32"5,9-1,-5-3,-12-4,-12-5,-11-3,-9-1,-10-7,-9-2</inkml:trace>
  <inkml:trace contextRef="#ctx0" brushRef="#br0" timeOffset="18478.256">4939 471,'-95'-4,"75"6,0 1,0 1,1 1,-1 0,1 1,0 2,1 0,0 0,-15 11,30-18,1 1,-1 0,1-1,-1 1,1 0,0 1,0-1,0 0,0 1,0-1,0 1,1-1,-1 1,1 0,0 0,0 0,0 0,0-1,0 1,1 0,-1 1,1-1,0 0,0 0,0 0,0 0,1 0,-1 0,1 0,0 0,-1 0,2 0,-1 0,0-1,0 1,1 0,0-1,-1 1,1 0,90 83,-43-59,-40-23,0 0,0 1,0 0,-1 0,0 0,0 1,0 1,0-1,-1 1,0 1,-1-1,0 1,1 2,-5-7,-1 0,0-1,0 1,0 0,-1 0,1 0,-1 0,1 0,-1 0,0 0,0 0,-1 0,1-1,0 1,-1 0,0 0,0 0,0 0,0 0,0-1,0 1,-1-1,1 1,-1-1,0 1,1-1,-1 0,0 0,-1 0,1 0,0 0,-1 0,1 0,-1-1,1 0,-1 1,0-1,1 0,-112 35,100-33,-1 0,1-1,-1-1,0-1,0 0,0-1,1 0,-7-2,2-4</inkml:trace>
  <inkml:trace contextRef="#ctx0" brushRef="#br0" timeOffset="19123.737">5419 557,'-15'2,"0"1,0 0,1 2,-1 0,1 0,0 1,1 1,-12 7,7-4,0 1,0 0,1 2,1 0,0 0,1 2,1 0,0 0,0 2,2-1,0 2,1 0,-2 7,11-21,0 1,1 1,0-1,0 0,0 0,1 0,-1 1,1-1,1 0,-1 0,1 1,0-1,0 0,0 0,1 0,0 0,0 0,0 0,0-1,1 1,0-1,0 1,0-1,0 0,1 0,-1 0,1-1,0 1,1-1,-1 0,0 0,1-1,-1 1,1-1,0 0,0 0,0-1,0 1,0-1,0 0,1 0,-1-1,0 0,1 0,1 0,-6 0,11 2,-1 0,1-1,0 0,0-1,0 0,-1-1,1 0,0-1,-1 0,1-1,-1 0,0-1,0 0,0-1,0 0,-1-1,5-4,-2-6</inkml:trace>
  <inkml:trace contextRef="#ctx0" brushRef="#br0" timeOffset="19730.397">5616 133,'-3'2,"1"-1,-1 1,0 0,1 0,-1 0,1 1,-1-1,1 1,0-1,0 1,0 0,1-1,-1 1,1 0,-1 0,1 0,0 0,0 1,0-1,-20 141,17-74,-35 249,36-300,1-11,-1 1,1 0,1 0,0 0,0 0,0 0,1 0,1 0,-1 0,2 0,-1 0,1 0,1 0,-1-1,1 1,1-1,0 1,0 0,1-7,0 0,-1 1,1-1,0-1,0 1,0-1,0 0,1 0,-1-1,0 1,0-1,1 0,-1 0,0-1,0 0,0 0,0 0,0 0,0-1,0 0,0 0,0 0,-1-1,1 1,-1-1,1 0,-1-1,0 1,-1-1,2 0,27-15,-16 11,53-19,-67 26,0 1,-1 0,1 0,0 0,0 1,0-1,0 0,-1 1,1-1,0 1,0 0,-1-1,1 1,0 0,-1 0,1 0,-1 0,1 0,-1 1,0-1,1 0,-1 1,0-1,0 1,0-1,0 1,0-1,0 1,0 0,-1 0,1-1,-1 1,1 0,-1 0,0 0,1-1,-1 1,22 90,-18-72</inkml:trace>
  <inkml:trace contextRef="#ctx0" brushRef="#br0" timeOffset="24245.759">12305 500,'-13'7,"-9"2,0 1,1 2,1 0,-1 1,2 1,0 1,1 0,0 2,-9 11,25-26,1-1,0 0,0 0,-1 1,1-1,0 1,0-1,0 1,0 0,1-1,-1 1,0 0,1-1,-1 1,1 0,0 0,-1 0,1-1,0 1,0 0,0 0,0 0,0 0,1-1,-1 1,1 0,-1 0,1-1,-1 1,1 0,0-1,0 1,0 0,0-1,0 1,0-1,1 0,-1 1,0-1,1 0,-1 0,1 0,-1 0,1 0,-1 0,1 0,0 0,1 0,50 15,-47-15,1 0,-1 0,1 0,-1 1,1 0,-1 0,0 1,0 0,0 0,0 0,-1 1,1 0,-1 0,0 0,0 1,-1-1,1 1,-1 0,0 1,2 3,-6-4,-1 0,0-1,0 1,-1 0,0-1,0 1,0-1,0 1,0-1,-1 0,0 0,0 0,0 0,0-1,-1 1,1-1,-1 0,0 0,0 0,0 0,0-1,-1 0,1 0,-1 0,1 0,-1-1,0 1,0-1,1-1,-2 1,-83 12,64-12</inkml:trace>
  <inkml:trace contextRef="#ctx0" brushRef="#br0" timeOffset="26326.662">14591 302,'-33'4,"1"2,-1 2,1 1,1 1,0 2,-17 9,-4 0,-75 41,126-60,0 0,0-1,0 1,0 0,0-1,1 1,-1 0,1 0,-1 0,1 0,0 0,-1 0,1-1,0 1,0 0,1 0,-1 0,0 0,1 0,-1 0,1 0,-1-1,1 1,0 0,0 0,0-1,0 1,0 0,0-1,0 1,1-1,-1 0,0 1,1-1,-1 0,1 0,0 0,-1 0,1 0,0 0,-1 0,1-1,0 1,0-1,0 1,0-1,0 0,0 0,0 1,-1-1,1-1,0 1,0 0,0 0,1-1,258 18,-259-17,0 1,-1-1,1 0,0 1,0 0,0-1,0 1,-1 0,1 0,0 0,-1 0,1 0,-1 1,1-1,-1 0,0 1,1-1,-1 1,0-1,0 1,0 0,0 0,0-1,-1 1,1 0,0 0,-1 0,1 0,-1-1,0 1,0 0,1 0,-1 0,-1 0,1 0,0 0,0 0,-1 0,1 0,-1 0,1-1,-1 1,0 0,0 0,0-1,-1 3,-8 9,-1 0,0-1,-1 0,-1 0,1-2,-2 1,-7 3,-6 6,-58 41,-84 75,165-134,1 1,0 0,0 0,-1 0,2 1,-1-1,0 1,1-1,0 1,-1 0,2 0,-1 0,0 0,1 1,0-1,0 0,0 1,0-1,1 0,-1 1,1-1,1 1,-1-1,0 0,1 1,0-1,0 0,0 1,1-1,0 0,-1 0,1 0,1 0,-1 0,0-1,1 1,0-1,0 1,5 1,0 0,0 0,1-1,-1-1,1 1,0-1,0 0,0-1,0 0,0-1,1 0,-1 0,0-1,1 0,-1-1,0 0,1 0,4-2,161-60,-104 15,-58 38</inkml:trace>
  <inkml:trace contextRef="#ctx0" brushRef="#br0" timeOffset="26626.075">14873 641,'-12'50,"2"2,2-1,3 1,2 0,2 8,1-58,-1 1,1 0,-1 0,1 0,0 0,0 0,0 0,0 0,1 0,-1 0,1 0,0 0,0 0,0 0,0 0,0 0,0-1,1 1,0-1,-1 1,1-1,0 1,0-1,0 0,1 0,-1 0,0 0,1-1,-1 1,1 0,0-1,-1 0,1 0,0 0,0 0,0 0,0 0,0-1,0 1,0-1,0 0,0 0,0 0,0 0,0-1,0 1,0-1,0 0,0 0,10-7,0-1,0 0,-1-1,0 0,-1-1,-1-1,1 1,-2-2,0 1,0-1,6-13,109-200,-100 188,-13 25</inkml:trace>
  <inkml:trace contextRef="#ctx0" brushRef="#br0" timeOffset="26946.206">15268 979,'61'-21,"-29"11,-1-2,0-1,0-1,-1-1,19-15,-4-22,-44 50,0 1,-1-1,1 1,-1 0,1-1,-1 1,1-1,-1 1,0-1,0 1,0-1,0 0,0 1,0-1,0 1,0-1,-1 1,1-1,0 1,-1-1,0 1,1 0,-1-1,0 1,1 0,-1-1,0 1,0 0,0 0,0 0,0 0,-1 0,1 0,0 0,0 0,-1 0,1 0,0 1,-1-1,1 1,-1-1,0 1,-7-3,0 1,0 0,0 1,0 0,0 0,-1 1,1 1,0-1,-1 1,1 1,0 0,0 0,0 1,1 0,-1 0,0 1,-4 3,9-5,-1 0,1 0,0 0,0 1,0 0,0 0,0 0,1 0,-1 1,1 0,0-1,0 1,0 0,1 0,-1 1,1-1,0 0,0 1,1-1,-1 1,1 0,0 0,0-1,0 1,1 0,0 0,0 0,0 0,1 0,-1-1,1 1,0 0,2 4,3-1,0-1,1 1,0-1,0-1,1 1,0-1,0-1,0 0,1 0,0 0,0-1,0 0,0-1,1 0,-1 0,1-1,0 0,0-1,-1 0,1-1,9 0,9 1,-3-1</inkml:trace>
  <inkml:trace contextRef="#ctx0" brushRef="#br0" timeOffset="27292.503">15663 1036,'36'-20,"-2"-2,0 0,-1-3,-2 0,0-2,-2-2,-1 0,10-15,-35 39,1 0,0 1,0-1,0 1,1 0,0 0,-1 1,1-1,1 1,-1 0,0 0,1 1,-1 0,1 0,4-1,-8 5,0 0,0 0,0 0,0 0,0 0,-1 0,1 1,-1-1,1 0,-1 1,0-1,0 1,0 0,0-1,-1 1,1 0,-1 0,0-1,1 1,-1 0,-1 0,1-1,0 1,-1 1,1 1,1 12,-2-13,0 0,0 1,0-1,1 1,-1-1,1 0,0 1,0-1,1 1,0-1,-1 1,1-1,1 0,-1 0,1 0,-1 1,1-1,0-1,1 1,-1 0,1 0,-1-1,1 0,0 1,1-1,-1 0,0-1,1 1,0 0,-1-1,1 0,0 0,0 0,0-1,1 1,-1-1,0 0,2 0,4-3,0 0,0-1,0 0,0-1,0 0,-1 0,0-1,0-1,0 1,-1-1,1-1,-1 0,-1 0,1 0,-1-1,-1 0,1 0,0-3,18-17,34-37,-43 50</inkml:trace>
  <inkml:trace contextRef="#ctx0" brushRef="#br0" timeOffset="27541.136">16820 133,'-19'43,"-11"39,-1 9,6 0,6-12,7-14,5-13,4-6,3-6,5-5,3-4,4-7,0-7</inkml:trace>
  <inkml:trace contextRef="#ctx0" brushRef="#br0" timeOffset="27707.669">16426 557,'43'-5,"38"-2,11 1,-2 1,-10 1,-10 2,-12 1,-16 1</inkml:trace>
  <inkml:trace contextRef="#ctx0" brushRef="#br0" timeOffset="25028.783">13406 584,'-1'0,"1"0,-1 0,1 0,-1 0,0 0,1-1,-1 1,1 0,-1 0,0-1,1 1,-1 0,1-1,-1 1,1-1,-1 1,1-1,-1 1,1-1,0 1,-1-1,1 1,0-1,-1 1,1-1,0 0,0 1,0-1,-1 1,1-1,0 0,0 1,0-1,0 0,0 1,0-1,0 0,0 1,1-1,-1 1,0-1,0 0,0 1,1-1,-1 1,0-1,1 0,-1 1,0-1,1 1,-1-1,1 1,-1 0,1-1,-1 1,1-1,-1 1,1 0,-176 42,49 1,125-43,1 0,-1 0,0 0,1 0,-1 0,1 0,-1 0,1 1,-1-1,1 0,-1 0,1 1,0-1,-1 0,1 1,-1-1,1 0,0 1,-1-1,1 1,0-1,-1 0,1 1,0-1,-1 1,1-1,0 1,0-1,0 1,0-1,0 1,-1 0,1-1,0 1,0-1,0 1,0-1,0 1,1-1,-1 1,0-1,0 1,0-1,0 1,1-1,-1 1,0-1,0 1,1-1,-1 1,0-1,1 1,-1-1,1 0,-1 1,0-1,1 0,-1 1,1-1,-1 0,1 0,-1 1,1-1,-1 0,1 0,0 0,41 14,-38-13,170 18,-173-20,1 1,-1-1,0 1,1-1,-1 1,1 0,-1 0,1 0,-1 0,0 0,1 0,-1 0,1 0,-1 0,1 1,-1-1,0 1,1-1,-1 1,0 0,1-1,-1 1,0 0,0 0,0 0,0 0,0 0,0 0,0 0,0 0,0 0,0 0,0 1,-1-1,1 0,-1 0,1 1,-1-1,1 1,-1-1,0 0,1 1,-1-1,0 1,0-1,0 1,0-1,0 0,-1 1,1-1,0 1,-1-1,1 0,-1 1,1-1,-1 0,0 1,0-1,1 0,-1 0,0 0,0 0,0 0,0 0,0 0,-1 1,-225 142,225-143,0-1,-1 1,1 0,0 0,0 0,0 0,0 0,0 0,0 0,0 1,0-1,0 1,1-1,-1 1,1 0,-1-1,1 1,-1 0,1 0,0 0,0 0,0 1,0-1,0 0,1 0,-1 0,1 1,-1-1,1 0,0 1,0-1,0 0,0 1,0-1,1 0,-1 1,1-1,-1 0,1 0,0 1,0-1,0 0,0 0,0 0,0 0,1 0,-1-1,1 1,-1 0,1 0,0-1,0 1,18 7,0-2,0 0,0-1,1-1,0 0,0-2,0-1,0 0,1-2,-1 0,0-2,8-1,30 1,-9-3,-32-1</inkml:trace>
  <inkml:trace contextRef="#ctx0" brushRef="#br0" timeOffset="25244.75">13377 302,'-14'43,"-5"43,1 17,3 0,5-3,3-9,8-10,4-9,6-13,1-6,-1-2,1-6,0 0,-3-4,2-8,0-5,-3-8</inkml:trace>
  <inkml:trace contextRef="#ctx0" brushRef="#br0" timeOffset="22507.101">8382 1092,'29'-5,"-1"-2,0-1,0-1,-1-2,0 0,-1-2,0-1,-1-1,-1-1,0-1,-1-1,-1-1,-1-1,-1-1,4-6,3-6,-1-2,-2-1,-1-1,-2-1,-2-1,-1-1,-2 0,-2-1,1-9,-14 48,0 0,0 0,0 0,-1 0,1 0,0 0,-1 0,1-1,-1 1,0 0,1 0,-1 0,0-1,-1 1,1 0,0 0,-1 0,1 0,-1-1,1 1,-1 0,0 0,0 0,0 0,0 0,0 1,-1-1,1 0,-1 0,1 1,-1-1,1 1,-1-1,0 1,0 0,0 0,1 0,-1 0,0 0,0 0,-1 0,1 1,0-1,0 1,0-1,0 1,-1 0,1 0,0 0,0 0,0 0,-1 1,1-1,-7 5,0 1,1 0,0 0,0 1,0 0,1 0,0 1,1-1,-1 2,2-1,-1 1,1 0,0 0,1 0,0 1,1-1,0 1,-2 8,5-12,0 0,0-1,0 1,1 0,-1 0,1-1,1 1,-1-1,1 1,0-1,0 1,1-1,0 0,-1 0,2 0,-1 0,1-1,-1 1,1-1,0 0,1 0,-1-1,1 1,0-1,-1 0,2 0,-1 0,0-1,0 0,1 0,-1 0,1-1,0 0,-1 0,1 0,0 0,0-1,222 26,-226-26,0 0,0 1,0-1,0 1,0-1,1 1,-1 0,0 0,0 0,-1 0,1 0,0 0,0 0,0 1,-1-1,1 1,-1-1,1 1,-1 0,0-1,1 1,-1 0,0 0,0 0,0 0,-1 0,1 0,0 0,-1 0,1 0,-1 0,0 1,0-1,0 0,0 0,0 0,0 1,0-1,-1 0,1 0,-1 0,0 0,0 0,1 0,-1 0,0 0,-1 0,1 0,-1 0,-72 142,73-142,0 0,1 1,-1-1,0 1,1-1,0 0,-1 1,1-1,0 1,0-1,1 1,-1-1,0 1,1-1,0 1,-1-1,1 0,0 1,0-1,0 0,1 0,-1 0,0 0,1 0,0 0,-1 0,1 0,0 0,0-1,0 1,0-1,0 0,0 1,0-1,3 1,15 6</inkml:trace>
  <inkml:trace contextRef="#ctx0" brushRef="#br0" timeOffset="22891.337">9793 584,'-9'4,"-16"3,-1 1,1 1,1 2,0 0,0 2,1 1,1 0,0 2,1 0,1 2,1 0,-16 19,33-34,-1 0,2 0,-1 0,0 0,1 0,-1 0,1 0,0 1,0-1,0 0,1 1,-1-1,1 1,0-1,0 1,0-1,0 0,1 1,-1-1,1 1,0-1,0 0,0 1,0-1,1 0,-1 0,1 0,0 0,0 0,0 0,0 0,0-1,1 1,-1-1,1 0,0 0,0 0,0 0,0 0,0 0,0-1,3 1,6 2,1-1,-1 0,1-1,0-1,0 0,0-1,0 0,0-1,0 0,0-1,0-1,0 0,-1-1,0 0,1 0,-1-2,-1 1,1-2,7-5,-9 7,150-102,-159 106,0 0,0 0,0 0,0 1,0-1,0 0,0 1,0-1,0 0,0 1,0-1,0 1,1 0,-1-1,0 1,0 0,1 0,-1 0,0 0,0 0,1 0,-1 0,0 0,0 1,1-1,-1 0,0 1,0-1,0 1,0-1,0 1,1-1,-1 1,0 0,0 0,0 0,-1-1,1 1,0 0,0 0,0 0,-1 0,1 0,0 1,-1-1,1 0,-1 0,0 0,1 0,-1 1,0-1,0 0,1 0,-1 1,0-1,0 0,0 0,-1 2,-14 133,15-134,1 1,0-1,0 0,0 0,0 0,1 0,-1 0,0 0,1-1,-1 1,1 0,0-1,0 1,-1-1,1 1,0-1,0 0,0 0,1 0,-1 0,0 0,0-1,0 1,1 0,1-1,17 4</inkml:trace>
  <inkml:trace contextRef="#ctx0" brushRef="#br0" timeOffset="23340.839">10471 584,'-37'40,"3"1,1 2,2 1,-9 20,37-61,0 1,0-1,0 1,1-1,-1 1,1 0,0 0,1 0,-1 1,0-1,1 0,0 1,0-1,1 0,-1 1,1-1,0 1,0-1,0 1,1-1,-1 1,1-1,0 0,1 1,-1-1,1 0,0 0,0 0,0 0,0 0,1 0,-1-1,1 1,0-1,0 0,0 1,1-1,-1-1,1 1,3 1,7-2,1 0,-1-1,1-1,-1-1,1 0,-1 0,1-2,-1 0,0 0,0-1,0-1,-1 0,1-1,-1-1,-1 0,1-1,7-6,6 0,-2-2,0 0,-1-1,0-1,-2-2,0 0,-1-1,-1-1,-1-1,-1 0,2-8,5-13,-2-1,-2-1,-2 0,-2-2,-2 0,-2-1,-3 0,2-30,-9 71,-1 0,-1 0,1 0,-1 0,-1 0,1 0,-1 0,-1 0,0 0,0 0,0 1,-1-1,0 0,0 1,-1 0,0 0,0 0,-1 0,0 1,0 0,-1 0,1 0,-1 1,-1 0,1 0,-1 0,1 1,-1 0,-1 0,1 0,0 1,-1 1,0-1,0 1,-5-1,-2 4,-1 1,1 1,1 0,-1 0,0 2,1 0,0 0,0 2,1 0,-1 0,1 1,1 1,0 0,0 0,1 1,0 1,0 0,1 1,1-1,0 2,1-1,0 2,1-1,0 1,1 0,1 1,-5 10,1 1,1 0,2 0,1 1,1-1,1 1,1 0,1 0,2 0,0 0,2 0,1 0,2-1,0 1,2-1,0-1,2 1,1-2,1 1,1-2,2 2,-7-13,1-1,0 0,1 0,1 0,-1-2,2 1,-1-1,1-1,1 0,-1-1,1 0,1-1,-1 0,1-1,0-1,0 0,1-1,-1 0,1-1,-1-1,1 0,0-1,-1-1,1 0,0-1,10-5</inkml:trace>
  <inkml:trace contextRef="#ctx0" brushRef="#br0" timeOffset="23595.557">11176 754,'9'24,"9"3,1-3</inkml:trace>
  <inkml:trace contextRef="#ctx0" brushRef="#br0" timeOffset="23741.186">11345 217</inkml:trace>
  <inkml:trace contextRef="#ctx0" brushRef="#br0" timeOffset="23922.753">11458 697,'10'34,"7"11,7-3,3-8,2-14,1-11,0-12,-5-10,-1-3,-6-3,-1-4,-3-2,1-2,-2-1,1 4,-1 1,-4 1,-2 3</inkml:trace>
  <inkml:trace contextRef="#ctx0" brushRef="#br0" timeOffset="30465.216">17724 190,'-7'16,"1"2,1-1,1 0,0 1,1 0,1 0,0 15,-6 42,-8 90,15-127,-2 0,-1-1,-2 0,-2 0,-1 0,-10 22,-53 127,68-167,12-25,12-29,-13 15,2 0,1 0,0 1,1 1,1 0,1 0,1 1,0 1,1 0,0 1,2 1,0 0,0 1,1 1,0 1,1 1,14-6,-31 15,-1-1,1 1,0 0,-1 0,1 0,0 0,0 0,0 0,0 1,0-1,0 0,0 1,0 0,0-1,0 1,0 0,0 0,0 0,0 0,0 1,0-1,0 1,0-1,0 1,0-1,0 1,0 0,0 0,-1 0,1 0,0 0,-1 1,1-1,-1 0,1 1,-1-1,1 1,-1 0,0-1,0 1,0 0,0 0,0 0,0 0,-1 0,1 0,0 0,-1 0,0 0,1 0,-1 2,-3 13,-1 1,0-1,-1 0,-1 0,-1 0,0-1,-1 0,-4 4,-3 9,5-11,8-15,-1 0,1 0,0 0,0 0,0 0,1 0,-1 1,1-1,0 0,-1 1,2-1,-1 1,0 0,1-1,-1 1,1-1,0 1,0 0,1-1,-1 1,1-1,0 1,0 0,0-1,0 0,0 1,1-1,10 8</inkml:trace>
  <inkml:trace contextRef="#ctx0" brushRef="#br0" timeOffset="32263.343">20377 725,'-5'7,"0"1,0 0,1 0,0 0,1 0,0 1,0-1,1 1,0 0,0 0,1 0,0 0,1 0,0 0,1 0,-1 0,2 0,-1-1,1 1,0 0,1-1,2 4,-3-9,1 0,-1 0,1-1,0 1,0-1,0 0,0 0,0 0,0 0,1 0,-1-1,1 1,-1-1,1 0,0 0,-1-1,1 1,0-1,-1 0,1 0,0 0,0 0,-1 0,1-1,0 0,-1 0,1 0,0 0,-1-1,0 1,1-1,2 0,-1-1,1 1,-1-1,0 0,0-1,0 1,0-1,0 0,-1 0,0-1,0 1,0-1,0 0,-1 0,0 0,0-1,0 1,-1-1,1 0,-2 1,1 0,-1-1,0 1,-1-1,1 1,-1-1,0 1,-1-1,1 1,-1 0,0-1,0 1,-1 0,0-1,0 1,0 0,0 0,-1 0,0 1,0-1,0 1,0-1,-1 1,0 0,1 1,-2-1,1 0,0 1,-1 0,1 0,-1 1,0-1,0 1,0 0,0 0,-18-5</inkml:trace>
  <inkml:trace contextRef="#ctx0" brushRef="#br0" timeOffset="32697.131">20744 1064,'103'-141,"-102"139,0 1,0 0,0 0,-1 0,1 0,0-1,1 1,-1 0,0 1,0-1,0 0,1 0,-1 0,0 1,1-1,-1 1,0-1,1 1,-1-1,1 1,-1 0,1 0,-1 0,1 0,-1 0,0 0,1 0,-1 0,1 1,-1-1,1 0,-1 1,1-1,-1 1,0 0,0-1,1 1,-1 0,0 0,0 0,0 0,0 0,1 0,-2 0,1 0,0 0,0 1,0-1,0 1,5 13,-6-11,1 0,0-1,0 0,1 1,-1-1,1 0,0 1,-1-1,1 0,1 0,-1-1,0 1,1 0,-1-1,1 1,0-1,0 0,0 0,0 0,0 0,0 0,1-1,-1 0,2 1,8-1,1 0,0-1,0-1,0 0,0-1,-1 0,1-1,-1 0,0-2,0 1,0-1,0-1,-1-1,0 0,0 0,-1-1,0 0,0-1,-1 0,0-1,-1 0,0-1,7-10,-7 6,0-1,0 0,-2 0,0-1,-1 0,-1 0,2-12,-2 5</inkml:trace>
  <inkml:trace contextRef="#ctx0" brushRef="#br0" timeOffset="31263.357">19135 979,'14'19,"10"7,1-2</inkml:trace>
  <inkml:trace contextRef="#ctx0" brushRef="#br0" timeOffset="31411.113">19163 584,'0'0</inkml:trace>
  <inkml:trace contextRef="#ctx0" brushRef="#br0" timeOffset="31777.91">19389 697,'33'-7,"1"1,-1 1,1 2,0 2,0 0,6 3,-36-2,0-1,0 1,0 0,0 0,-1 0,1 1,0-1,0 1,-1 0,1 0,0 0,-1 1,1-1,-1 1,1 0,-1 0,0 0,0 0,0 0,0 1,0 0,-1-1,1 1,-1 0,1 0,-1 0,0 1,-1-1,1 0,0 1,-1 0,0-1,0 1,0 0,0-1,0 1,-1 0,0 0,0 0,0-1,0 1,0 0,-1 0,0 0,0-1,0 1,-1 2,-98 150,100-153,-1 0,0 0,1 0,-1 0,1 0,0 1,0-1,0 0,0 0,1 0,-1 0,1 0,0 0,0 0,0 0,0 0,0 0,1-1,-1 1,1 0,0-1,0 1,0-1,0 0,0 0,0 1,1-1,-1-1,1 1,-1 0,1-1,0 1,0-1,1 1,105 25,-96-26,-5 0,-1 0,1-1,-1 1,0-1,1-1,-1 0,1 0,-1 0,0-1,0 0,0 0,0-1,0 0,0 0,0-1,5-9</inkml:trace>
  <inkml:trace contextRef="#ctx0" brushRef="#br0" timeOffset="32024.654">19473 867,'43'0,"34"0,8 0,-5 0,-12 0,-17 0</inkml:trace>
  <inkml:trace contextRef="#ctx0" brushRef="#br0" timeOffset="30778.699">18429 754,'-25'20,"0"1,2 1,1 1,0 1,2 1,1 1,1 1,1 0,-5 13,20-38,1 0,0 0,-1 0,1 0,0 1,0-1,0 0,1 1,-1-1,1 0,-1 1,1-1,0 1,0-1,0 1,0-1,0 1,0-1,1 1,-1-1,1 1,0-1,0 0,0 1,0-1,0 0,0 0,0 0,1 0,-1 0,1 0,0 0,-1 0,1-1,0 1,0 0,0-1,0 0,0 1,1-1,-1 0,0 0,1-1,-1 1,1 0,9-1,-1 0,0-1,1 0,-1-1,0-1,0 1,0-2,0 1,-1-2,1 1,-1-1,0-1,-1 0,1 0,-1-1,0 0,-1-1,0 0,0 0,0-1,-1 0,-1 0,1-1,-2 1,1-2,-1 1,0-1,-4 6,0 0,-1 0,1 0,-1 0,0 0,0-1,-1 1,1 0,-1 0,0 0,0 0,-1 1,0-1,0 0,0 0,0 1,-1 0,1-1,-1 1,0 0,-1 0,1 0,-1 1,1-1,-1 1,0 0,0 0,-1 0,1 1,-1-1,1 1,-1 0,0 0,1 1,-1-1,0 1,-3 0,-14-6</inkml:trace>
  <inkml:trace contextRef="#ctx0" brushRef="#br0" timeOffset="31064.195">18683 1092,'5'0,"1"-10,1-7,2-6,1-4,3-2,0-1,-3 0,2 0,3 0,0 1,2 5,2 2,4 5,-3 5</inkml:trace>
  <inkml:trace contextRef="#ctx0" brushRef="#br0" timeOffset="34647.047">0 1516,'269'-22,"60"-11,35 5,121 0,976-54,-443 26,-392 39,416-1,-694 20,9-13,92-25,-149 14,-160 9,0 7,88 9,132 26,-64-18,-101 4,-1-9,26-9,-19 1,-127 1,192 13,39 5,-137-15,131 24,702-25,-476 10,-198 7,141-17,-218-3,5712 2,-4519 28,1187 40,-2473-61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0,'-18'57,"-5"261,18-283,2 1,1-1,2 1,1-1,2 7,1-12,3 12,-2 1,-2-1,-2 1,-3 12,-2-32,-3-6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1 240,'606'-147,"-284"57,-303 88,-21 11,-27 19,23-23,-15 15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1 330,'38'-5,"42"-11,16-7,2-6,-1 3,-8 1,-9 0,-9 0,-7-2,-9 5,-5 1,-6 4,0 0,-4 3,-3-1,-4 2,-7 4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0 524,'38'-18,"0"-1,-2-1,0-2,-2-2,0-1,-2-2,-1 0,-1-3,-1 0,-2-2,-1-1,-1-1,12-26,-34 56,0 0,0-1,-1 1,1-1,-1 1,-1-1,1 0,-1 0,1 0,-1 0,-1 0,1 0,-1 0,0 0,0 0,0 0,-1-1,0 1,0 0,0 0,0 1,-1-1,-2-4,1 8,-1 0,1 1,-1-1,0 1,1 0,-1 0,1 1,-1-1,1 1,-1-1,1 1,-1 0,1 0,-1 1,1-1,0 1,0 0,0 0,0 0,0 0,0 0,1 1,-1-1,1 1,-1 0,1-1,-1 3,-20 24,1 2,2 0,1 1,2 2,1-1,2 2,1 0,1 0,2 1,-5 38,3-2,4 1,2 1,3-1,4 10,-2 52,-1-79,-2-1,-3 0,-3 0,-4 10,11-54,0 0,-1 0,0 0,-1-1,0 0,0 0,-2 0,1-1,-1 0,0 0,-1 0,-5 4,-7 2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197 646,'-9'0,"-1"-1,1 0,0 0,-1-1,1 0,0 0,0-1,0-1,0 0,1 0,-1 0,1-1,0 0,0-1,1 0,0 0,0 0,0-1,1 0,0 0,0-1,0 0,-2-5,7 7,0 0,0 0,1 0,0 0,0 0,0 0,1 0,-1 0,1 0,1 0,-1 1,1-1,0 0,1 1,-1-1,1 1,0 0,0 0,1 0,-1 0,1 1,0-1,2 0,111-90,-107 88,64-43,3 2,1 4,2 3,83-29,-127 56,-25 9,1 0,-1 0,1 1,1 1,-1 0,0 1,1 0,-1 1,1 0,5 1,-2 15,-16-3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43,'-1'46,"-1"-30,0 1,1-1,1 1,1-1,0 1,1-1,0 0,2 0,0 0,1 0,0 0,1-1,1 0,0 0,1-1,1 0,2 3,-6-13,-1 0,1-1,-1 1,1-1,0 0,1 0,-1 0,0-1,1 0,0 0,-1 0,1-1,0 0,0 0,0 0,0-1,0 0,-1 0,1 0,0-1,0 0,0 0,0 0,4-2,6-3,-1-1,1 0,-2-1,1 0,-1-1,0-1,-1-1,3-2,169-154,-72 71,-111 96,1 0,-1 1,1-1,-1 0,1 1,-1-1,1 1,-1 0,1-1,-1 1,0 1,0-1,1 0,-1 0,0 1,0-1,0 1,0 0,0 0,-1 0,1 0,-1 0,1 0,-1 0,1 0,-1 0,0 1,0-1,0 0,-1 1,1-1,0 1,-1-1,0 1,0-1,1 1,-1-1,-1 1,1 2,8 20,-5-19,1 0,0 0,0-1,0 1,1-1,0 0,0 0,0 0,0-1,1 0,0 0,0 0,0-1,0 0,0 0,1 0,-1-1,1 0,0-1,0 1,0-1,-1 0,1-1,0 0,0 0,0 0,0-1,0 0,0 0,0-1,-1 0,1 0,0-1,-1 1,0-1,0-1,0 1,0-1,0 0,-1-1,1 0,23-20,-1-1,-2-2,-1-1,14-20,-16 20,-11 14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61 341,'3'-1,"52"-22,0-2,-2-3,0-1,22-20,-5-28,-68 74,-1 1,0 0,0-1,1 1,-2 0,1-1,0 1,0-1,-1 0,1 1,-1-1,0 1,0-1,0 0,0 1,0-1,-1 1,1-1,-1 0,0 1,0-1,1 1,-2 0,1-1,0 1,0 0,-1-1,1 1,-1 0,0 0,0 0,1 1,-1-1,0 0,-1 1,1-1,-1 0,-3-1,0 0,-1 0,1 1,-1 0,0 0,1 0,-1 1,0 0,0 0,0 1,0-1,0 2,0-1,0 1,0 0,0 0,0 1,0 0,-5 3,-118 66,120-64,0 1,0 0,0 0,1 1,0 1,1-1,0 1,0 1,1 0,1 0,0 0,0 0,1 1,1 0,0 0,0 0,1 1,1 0,0-1,1 1,0 0,1 9,1-17,0-1,0 1,1 0,-1 0,1-1,0 1,1-1,-1 0,1 0,-1 1,1-2,1 1,-1 0,0-1,1 1,0-1,0 0,0 0,0-1,0 1,1-1,-1 0,1 0,3 1,119 20,110-42,-205 13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3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0,'-52'7,"0"3,1 2,0 2,1 2,1 2,1 2,-1 4,48-24,-1 0,1 0,-1 0,1 0,0 1,-1-1,1 0,-1 1,1 0,0-1,0 1,-1 0,1-1,0 1,0 0,0 0,0 0,0 0,0 0,0 0,0 1,0-1,0 0,1 0,-1 1,0-1,1 0,-1 1,1-1,0 1,-1-1,1 0,0 1,0-1,0 1,0-1,0 1,0-1,0 1,1-1,-1 0,0 1,1-1,-1 0,1 1,0-1,-1 0,1 1,0-1,0 0,0 0,0 0,0 1,11 6,0-1,1-1,0 0,0 0,0-2,0 1,1-2,-1 0,1 0,10 0,49 12,-70-15,0 1,0 0,0 0,0 0,0 1,0-1,0 1,-1 0,1-1,-1 1,1 0,-1 1,0-1,1 0,-1 1,0-1,-1 1,1-1,0 1,-1 0,0 0,1 0,-1 0,0 0,-1 0,1 0,0 0,-1 0,0 1,0-1,0 0,0 0,0 0,0 1,-1-1,0 1,-1 4,0 0,0-1,-1 0,0 1,0-1,-1 0,0 0,0-1,-1 1,1-1,-1 0,-1 0,1-1,-5 4,-7 4,0-1,-1-1,0 0,-1-2,0 0,-1-1,0 0,0-2,-4 0,-2-1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0 845,'44'4,"0"-1,0-3,0-1,0-2,40-9,-69 9,-1 0,1-2,-1 0,0-1,-1 0,1-1,-1 0,0-1,-1-1,-7 6,0 0,0-1,-1 0,1 0,-1 0,0-1,0 1,-1-1,1 0,-1 0,0 0,0 0,-1-1,0 1,0-1,0 0,0 1,-1-1,0 0,0 0,-1 0,0 0,0-4,0 8,0-1,0 0,-1 1,0-1,1 0,-1 1,0-1,0 1,0-1,0 1,-1 0,1 0,-1-1,0 1,1 0,-1 0,0 0,0 1,0-1,0 0,0 1,-1-1,1 1,0 0,-1 0,1 0,-1 0,1 0,-1 0,0 1,1-1,-1 1,1 0,-1 0,0 0,-1 0,-4 1,-1 0,1 0,-1 1,1 0,0 0,0 1,0 0,0 1,1 0,-1 0,-1 1,-4 4,0 1,1 0,0 1,1 0,0 0,1 2,0-1,1 1,0 0,-2 7,8-15,0 1,0 0,1 0,0-1,0 2,0-1,1 0,0 0,0 0,1 0,-1 1,1-1,1 0,-1 1,1-1,0 0,1 0,-1 0,1 0,0 0,1 0,0 0,-1-1,2 1,-1-1,1 0,2 2,5 3,2-1,-1-1,1 0,1-1,-1 0,1-1,0 0,1-1,-1-1,1-1,0 0,0 0,0-2,13 1,10-1,1-2,0-1,0-2,-1-2,1-2,-2-1,1-1,-1-3,-1-1,0-1,-1-2,-1-2,-1-1,0-1,-2-2,0-1,-2-2,-1 0,-1-2,23-31,-20 26,-1-1,-2-2,-1 0,-3-2,0-1,-3 0,-1-2,-2 0,-2-1,-1-1,-3 0,5-38,-30-7,13 86,0 0,0 0,0 1,0-1,0 0,0 1,-1-1,1 1,0-1,-1 1,1 0,-1-1,0 1,1 0,-1 0,0 0,0 0,0 1,0-1,0 0,1 1,-1-1,0 1,0 0,0 0,0 0,0 0,-1 0,1 0,0 0,0 1,1-1,-1 1,0-1,0 1,0 0,0 0,0-1,1 1,-1 1,0-1,0 1,-10 8,1 0,0 2,1-1,0 1,0 0,2 1,-1 0,2 1,0 0,1 0,0 0,1 1,0 0,1 0,1 0,-1 11,-3 16,2 0,1 1,3-1,1 1,2 0,2-1,2 1,2-1,1-1,3 0,1 0,12 25,16 31,-42-96,1-1,-1 1,1-1,-1 1,0-1,1 1,-1-1,1 0,-1 1,0-1,1 0,-1 0,0 1,1-1,-1 0,0 0,1 0,-1 0,0 0,1 0,-1 0,0 0,0 0,1 0,-1-1,0 1,1 0,-1 0,0 0,1-1,-1 1,1 0,-1-1,0 1,1-1,-1 1,1-1,-1 1,1-1,-1 1,1-1,0 1,-1-1,-12-10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60,'44'-10,"37"-3,16 1,-5 2,-8 3,-9 3,-7 2,-6 1,-4 1,-7 5,-12 2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1 102,'19'25,"0"0,-2 1,0 1,-2 1,-1 0,-2 1,-1 0,0 1,-3 0,0 1,-2 2,26 80,-32-111,0-1,0 1,0 0,0-1,1 1,-1 0,0-1,1 1,-1-1,1 1,-1 0,1-1,0 0,0 1,0-1,0 1,0-1,0 0,0 0,0 1,0-1,1 0,-1 0,0 0,1-1,-1 1,1 0,-1 0,1-1,-1 1,1-1,0 1,-1-1,1 0,0 0,-1 1,1-1,0 0,-1-1,1 1,0 0,-1 0,1-1,-1 1,1-1,-1 1,1-1,-1 0,1 1,-1-1,1 0,-1 0,0 0,1 0,-1 0,0-1,0 1,0 0,0-1,90-153,-69 109,26-59,-31 64,2 2,1 0,2 1,1 1,5-3,-6 17,-2 6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88,'44'-10,"27"-3,13 1,-4-2,-6 0,-10 4,-7 3,-9 3,-6 1,-7 3,-4 0,-7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32,'44'5,"42"-4,12-6,-2-3,-16-4,-23-1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9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1,'-11'2,"1"0,0 1,0 0,1 1,-1 0,1 0,0 1,0 1,0-1,0 1,1 1,0-1,1 2,-1-1,-3 6,0-1,0 0,1 1,0 1,1-1,0 1,1 1,1 0,0 0,1 0,1 1,0 0,2 0,-1 0,2 1,0-1,1 1,1-1,0 1,1-1,1 1,1-1,0 0,1 1,-2-12,0 0,1 0,0 0,-1 0,1-1,1 1,-1-1,1 0,0 0,0 0,0-1,0 1,0-1,1 0,0 0,0 0,-1-1,2 0,-1 0,0 0,0-1,6 2,123 5,-117-9,7 0,0-1,-1-1,1-2,-1 0,0-1,0-1,-1-2,16-7,-14 3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1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266 703,'-12'-2,"0"1,-1 0,1 1,0 0,0 1,0 0,0 1,0 1,0 0,0 0,1 1,0 0,-1 1,2 1,-1 0,0 0,1 1,-4 3,9-3,0 1,1-1,-1 0,1 1,1 0,0 0,0 0,0 1,1-1,0 0,1 1,0 0,0-1,1 1,0 0,0-1,1 1,0-1,1 1,0-1,0 1,1-1,0 0,0 0,1 0,0 0,0-1,1 0,0 0,1 0,4 5,-6-9,0 0,1-1,-1 1,1-1,-1 1,1-1,0-1,0 1,0-1,0 0,0 0,1 0,-1-1,0 0,0 0,0 0,1 0,-1-1,0 0,0 0,0-1,0 1,0-1,0 0,-1 0,5-3,112-85,-110 80,27-22,1 2,2 1,0 2,14-5,-53 31,0 0,0 0,0 0,0 0,0 0,0 0,0 1,0-1,0 1,0 0,1-1,-1 1,0 0,0 0,0 0,1 1,-1-1,0 0,0 1,0 0,0-1,0 1,0 0,0 0,0 0,0 0,0 0,0 1,-1-1,1 1,0-1,-1 1,1-1,-1 1,0 0,1 0,-1 0,0-1,0 1,0 0,-1 1,1-1,0 0,-1 0,1 0,4 18,0 0,-1 0,-1 0,-1 0,0 0,-2 1,0-1,-2 4,1 12,-32 211,30-232,0-1,-1 1,0-1,-2 0,1 0,-2-1,1 1,-2-1,0-1,0 0,-2 0,1 0,-1-1,-1-1,0 0,0 0,-1-1,0-1,-1 0,0 0,-11 4,22-11,0 1,0-1,0 0,0 0,0 0,0-1,0 1,0 0,-1-1,1 0,0 1,-1-1,1 0,0 0,0 0,-1 0,1-1,0 1,0-1,-1 1,1-1,0 0,0 0,0 0,0 0,0 0,0 0,0 0,0-1,1 1,-1-1,0 0,1 1,-1-1,1 0,0 0,-1 0,1 0,0 0,0 0,0 0,1 0,-1 0,0 0,1-1,0 1,-1 0,1 0,0-1,0 1,4-14,1 0,1 0,0 0,1 1,1 0,0 0,1 1,1 0,0 1,0 0,2 1,3-4,94-93,5 4,117-82,-52 44,-98 60,-78 79,0 0,-1 0,1 1,-1-2,0 1,0 0,0 0,-1-1,0 1,1 0,-2-1,1 0,0 1,-1-1,0 1,0-1,0 0,-1 1,1-1,-1 1,0-1,-1 1,0-3,0 4,1 0,-1 1,0-1,-1 0,1 1,0-1,-1 1,1-1,-1 1,0 0,0 0,0 1,0-1,0 0,0 1,0 0,0 0,-1 0,1 0,0 0,-1 1,1-1,-1 1,1 0,-1 0,1 1,0-1,-1 0,-2 2,-95 36,90-32,0 1,0 0,1 0,0 2,0-1,1 1,0 0,0 1,1 0,1 0,0 1,0 0,1 0,0 1,1 0,0 0,1 0,1 0,0 1,0-1,1 1,0 11,6-14,-1-1,2 1,-1-1,1 0,1-1,-1 1,2-1,-1 0,1 0,0-1,0 0,1 0,0-1,1 0,-1-1,1 1,0-2,0 1,1-1,-1 0,1-1,0-1,0 1,0-1,6 0,12 0,0-1,0-1,0-1,-1-2,1 0,-1-2,1-1,-1-2,-1 0,0-2,0 0,-1-2,0-1,7-6,4-4,-1-2,0-2,-2-1,-1-1,-2-2,-1-1,-1-2,-2 0,-1-2,5-13,-6 13,-2 0,-1-2,-2 0,-2-1,-2-1,-1 0,-2-1,-2-1,-2 0,1-17,-16-3,7 60,-1 1,1 0,-1 0,0 0,0-1,1 1,-1 0,0 0,0 0,0 0,0 0,0 0,0 1,0-1,-1 0,1 1,0-1,0 0,0 1,-1-1,1 1,0 0,-1-1,1 1,0 0,-1 0,1 0,-1 0,1 0,0 0,-1 0,1 1,0-1,-1 0,1 1,0-1,0 1,-1-1,1 1,0 0,0-1,0 1,-1 0,-7 7,0-1,0 2,1-1,0 1,1 0,0 1,0 0,1 0,0 0,1 1,0 0,1 0,0 0,0 1,0 6,-13 59,4 1,2 0,5 1,2 0,5 0,4 21,-2 58,-3-149,0-6,1 0,-1 0,0 0,0 0,0 0,0-1,-1 1,1 0,-1 0,0 0,0 0,0 0,0-1,0 1,0 0,-1-1,1 1,-1-1,0 1,0-1,-10 4</inkml:trace>
  <inkml:trace contextRef="#ctx0" brushRef="#br0" timeOffset="245.436">1451 421,'48'-9,"49"-4,23 1,0 2,-5-2,-8 1,-9 2,-10 4,-11 1,-9 2,-16 2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0 101,'4'17,"1"-1,0 1,1-1,1 0,1 0,0-1,0 0,2-1,0 0,1 0,0-1,1 0,0-1,1 0,0-1,11 6,-16-15,0-1,0 0,0-1,0 0,1 0,-1 0,0-1,0 0,0-1,0 0,0 0,-1-1,1 0,-1 0,1-1,-1 1,0-2,0 1,-1-1,1 0,-1 0,0-1,-1 0,1 0,-1 0,0-1,-1 0,4-6,-4 8,-3 4,-1 0,1 0,0 0,-1 0,1 0,0 0,0 1,0-1,0 0,-1 0,1 1,0-1,1 0,-1 1,0-1,0 1,0-1,0 1,0 0,0 0,0-1,1 1,-1 0,0 0,0 0,0 0,1 0,-1 0,0 1,0-1,0 0,0 1,1-1,-1 0,0 1,0-1,0 1,0 0,0-1,0 1,0 0,0 0,-1-1,1 1,0 0,0 0,-1 0,1 0,0 0,-1 0,1 0,-1 0,0 1,1-1,-1 0,0 0,1 0,-1 0,0 1,0-1,0 1,2 4,0 1,1 0,0-1,0 0,0 1,1-1,0-1,0 1,1-1,-1 1,1-1,1 0,-1-1,0 1,1-1,0 0,0-1,0 0,1 0,-1 0,1 0,-1-1,1 0,0-1,0 1,0-1,0-1,0 1,6-1,3-6,-1 0,0-1,-1-1,1 0,-1-1,-1 0,0-1,0-1,-1 0,0 0,-1-2,0 1,-1-1,-1-1,0 0,3-7,-5 11,47-106,-49 110</inkml:trace>
  <inkml:trace contextRef="#ctx0" brushRef="#br0" timeOffset="332.478">1101 327,'54'-19,"-1"-2,0-2,-2-2,-1-3,32-24,-14-23,-66 73,-1 0,0 1,1-1,-1 0,0 0,0 0,0 0,-1 0,1 0,0 0,-1 0,1 0,-1 0,0 0,1 0,-1-1,0 1,0 0,-1 0,1 0,0 0,-1 0,1-1,-1 1,0 0,0 0,0 0,0 1,0-1,0 0,0 0,0 0,-1 1,1-1,-1 1,1-1,-1 1,0 0,0-1,1 1,-1 0,0 0,0 0,0 0,-8 0,0 0,-1 0,1 1,0 1,0-1,0 2,0-1,0 1,1 1,-1 0,1 0,-1 1,1 0,0 1,0 0,1 0,-1 1,1 0,0 0,1 1,0 0,0 0,0 1,-1 3,-2-2,2 1,-1 0,2 1,-1 0,1 0,1 1,0-1,1 1,0 1,0-1,2 1,-1-1,1 6,2-12,0 1,0 0,1 0,0 0,0 0,0 0,1 0,0 0,1 0,0 0,0-1,0 1,1-1,0 1,0-1,0 0,1 0,0 0,0-1,0 0,1 1,0-1,0-1,0 1,5 3,14 4,0 0,1-2,0 0,1-2,0-1,0-1,0-1,1-1,0-1,0-2,-1 0,1-2,10-2,-2 2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7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1,'-25'176,"11"23,-21 64,7-79,17-84,11-89</inkml:trace>
  <inkml:trace contextRef="#ctx0" brushRef="#br0" timeOffset="604.075">1 565,'105'-11,"-44"7,0-2,0-4,-1-2,0-2,48-20,-86 22,0 0,-1-2,0 0,-1-1,-1-1,0-1,-1 0,-1-2,-1 0,-1-1,0 0,-2-1,0-1,-1 0,-2-1,0 0,0-4,19-30,-30 83,-62 202,39-126,-23 168,46-265,0 0,0 0,1 0,0 0,0 0,0 0,0 0,1 0,0 0,0 0,0-1,1 1,-1 0,1-1,0 1,0-1,1 1,0-1,-1 0,1 0,1 0,-1-1,0 1,1-1,0 1,0-1,0-1,0 1,0 0,1-1,-1 0,1 0,0 0,-1-1,4 1,7-2,0-1,1-1,-1-1,0 0,0 0,-1-2,1 0,-1 0,0-2,0 0,-1 0,0-1,4-4,23-10,-15 7,-20 11,-1 1,1-1,1 1,-1 0,0 0,1 1,-1 0,1 0,0 0,0 0,0 1,0 0,0 1,0-1,0 1,3 0,-7 2,1-1,-1 1,1 0,-1 0,1 0,-1 1,0-1,0 1,0-1,0 1,-1-1,1 1,-1 0,0 0,1 0,-1 0,0 0,-1 0,1 0,0 0,-1 0,0 2,19 42,-5-37,1-7</inkml:trace>
  <inkml:trace contextRef="#ctx0" brushRef="#br0" timeOffset="923.688">1440 819,'34'-5,"1"-1,-1-2,-1-1,1-2,-2-1,1-2,-2-1,19-12,-47 26,-1 0,1 0,-1 0,0 0,1 0,-1 0,0 0,0-1,1 1,-1-1,0 0,-1 0,1 1,0-1,0 0,-1 0,1-1,-1 1,0 0,0 0,0-1,0 1,0-1,0 1,-1-1,1 1,-1-1,1 0,-1 1,0-1,0 1,0-1,-1 1,1-1,-1 0,1 1,-1-1,0 1,0-1,0 1,0 0,0 0,-1-1,1 1,0 0,-1 0,0 0,0 0,0 0,-6-2,1 1,-1 0,0 0,0 1,0 0,0 0,0 1,-1 0,1 1,0-1,-1 2,1-1,0 1,0 0,0 1,0 0,0 0,0 1,0 0,1 1,-1-1,1 1,0 1,0-1,0 1,1 0,0 1,-4 4,5-7,1 0,0 1,-1 0,2 0,-1 0,0 0,1 1,0-1,0 1,0 0,0 0,1 0,0 0,0 1,1-1,-1 0,1 1,0-1,0 1,1 0,0-1,0 1,0-1,1 1,-1 0,2-1,-1 1,0-1,1 0,0 0,0 1,1-1,-1 0,1-1,0 1,0 0,1-1,0 0,-1 0,1 0,4 3,6-1,0-1,0-1,1 0,-1 0,1-2,0 0,0 0,0-2,0 0,0 0,0-1,1-1,16 0,-4 1</inkml:trace>
  <inkml:trace contextRef="#ctx0" brushRef="#br0" timeOffset="1285.39">1976 903,'33'-16,"-2"-1,0-1,-1-2,-1-1,6-7,24-17,-9 10,-49 36,0-1,1 0,-1 0,0 1,0-1,0 0,0 1,0-1,0 1,0-1,0 1,0 0,0 0,0-1,0 1,0 0,0 0,-1 0,1 0,0 0,-1 0,1 0,0 0,-1 0,0 0,1 0,-1 0,0 1,1-1,-1 0,0 0,0 0,0 0,0 1,0-1,0 0,0 0,0 0,-1 0,1 1,0-1,-1 0,1 0,-1 0,0 1,1 7,1-5,-1 1,1-1,1 0,-1 1,1-1,-1 0,1 0,0 0,1 0,-1 0,1 0,-1-1,1 1,0-1,0 0,1 0,-1 0,1 0,0-1,-1 1,1-1,0 0,0 0,1 0,-1-1,0 1,0-1,1 0,-1-1,1 1,-1-1,1 1,-1-1,1-1,-1 1,1-1,-1 1,1-1,-1 0,0-1,0 1,1-1,-1 0,0 0,2-2,15-5,0-1,-1-1,0-1,-1-1,0 0,-1-2,0 0,-2-1,0 0,0-2,8-13,-11 16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0,'-34'3,"1"1,-1 1,1 2,0 1,1 2,0 1,-20 10,35-14,-1 0,1 1,0 1,1 0,0 1,0 1,1 0,1 2,0-1,1 2,0 0,1 0,0 1,1 0,1 1,1 1,0-1,1 2,1-1,0 1,-1 10,7-21,0 0,0-1,1 1,0 0,0 0,1 0,0-1,0 1,1 0,0-1,0 1,0-1,1 1,0-1,0 0,0 0,1-1,0 1,0-1,1 1,-1-1,1-1,0 1,0-1,1 0,-1 0,1 0,0-1,0 0,1 0,-1 0,4 0,20 8,1-2,0-2,0 0,0-2,1-2,-1-1,1-1,0-1,-1-2,1-2,-1 0,0-2,0-2,0-1,-1-1,-1-1,0-2,0-1,6-5,-6 3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0 775,'44'5,"32"2,9-1,-5-1,-12 3,-12 1,-11-2,-9-2,-5-2,-3-1,-2-1,0-1,-5 0</inkml:trace>
  <inkml:trace contextRef="#ctx0" brushRef="#br0" timeOffset="248.339">28 1058,'43'9,"29"4,12-5,1-5,-9-2,-8-2,-11 0,-10-1,-8 1,-11 0</inkml:trace>
  <inkml:trace contextRef="#ctx0" brushRef="#br0" timeOffset="2182.353">1383 494,'76'-39,"1"5,2 2,40-8,-111 38,-2-1,1 0,-1 0,1 1,0 0,0 0,0 1,1 0,-1 0,0 0,0 1,0 0,1 1,-1 0,0 0,0 0,0 1,0 0,6 3,-11-4,-1 1,1 0,0 0,-1 1,1-1,-1 0,0 0,0 1,1-1,-2 1,1-1,0 1,0-1,-1 1,0 0,1-1,-1 1,0 0,0-1,0 1,-1 0,1-1,-1 1,1-1,-1 1,0-1,0 1,0-1,0 1,-1-1,1 1,-49 69,-182 158,228-227,-1 0,1 1,0 0,1-1,-1 2,0-1,1 0,0 0,0 1,1 0,-1 0,1-1,0 2,0-1,1 0,-1 0,1 0,0 1,0-1,1 0,0 1,0-1,0 1,1-1,-1 0,1 1,1-1,-1 0,1 0,0 0,0 0,0 0,1 0,-1 0,1-1,0 1,1-1,-1 0,1 0,0 0,0-1,4 4,8-1,1 0,0-2,0 0,0 0,0-2,1 0,-1-1,1 0,-1-2,1 0,-1-1,8-2,-12 1,0 0,-1-1,1-1,-1 0,0 0,0-1,-1-1,7-4,3-2</inkml:trace>
  <inkml:trace contextRef="#ctx0" brushRef="#br0" timeOffset="2731.034">2766 324,'-13'0,"0"0,0 2,-1-1,1 1,0 1,1 1,-1 0,0 0,1 1,0 1,0 0,1 0,0 1,0 1,0 0,1 0,-4 5,-11 13,2 2,0 0,2 1,1 2,1 0,2 0,1 2,-1 6,13-31,0-1,1 1,-1 0,2 0,-1 1,1-1,0 1,1-1,0 1,0-1,1 1,0 0,0-1,1 1,0 0,1-1,0 0,0 1,1-1,0 0,0 0,1 0,0 0,1-1,-1 0,2 0,-1 0,1 0,-1-1,2 0,-1 0,1-1,6 5,2-3,0-1,0 0,1-1,0 0,0-1,0-1,0-1,1 0,-1-1,1-1,-1 0,1-2,-1 0,0 0,1-1,-1-2,-1 1,1-2,-1 0,6-3,-10 5,0 0,-1-1,1 0,-1 0,-1-1,1 0,-1-1,0 0,0 0,-1-1,0 0,0-1,-1 0,0 0,-1 0,0-1,-1 0,1 0,2-10,-9 14,1 0,-1 0,-1 0,1-1,-1 1,0 1,0-1,-1 0,0 1,0-1,0 1,-1 0,0 0,1 0,-2 0,1 1,-1-1,1 1,-1 1,0-1,-1 0,1 1,0 0,-1 1,0-1,0 1,0 0,0 0,0 1,0 0,0 0,0 0,-1 1,1 0,0 0,-4 1,10-1,1 0,-1 1,0-1,0 0,1 0,-1 1,0-1,0 0,0 1,1-1,-1 0,0 0,0 1,0-1,0 0,0 1,0-1,0 0,0 1,1-1,-1 0,0 1,0-1,0 0,-1 1,1-1,0 0,0 1,0-1,0 0,0 1,0-1,0 0,-1 1,1-1,0 0,0 1,0-1,-1 0,1 0,0 1,0-1,-1 0,1 0,0 0,0 1,-1-1,1 0,0 0,-1 0,1 0,0 0,-1 0,1 0,0 0,-1 1,1-1,0 0,-1 0,1-1,0 1,-1 0,1 0,0 0,-1 0,1 0,0 0,-1 0,1 0,0-1,25 10,234-4,-234-5</inkml:trace>
  <inkml:trace contextRef="#ctx0" brushRef="#br0" timeOffset="7691.436">3782 353,'-1'-2,"0"0,1 0,-1 1,0-1,0 1,0-1,0 0,-1 1,1 0,0-1,-1 1,1 0,0-1,-1 1,0 0,1 0,-1 0,0 1,1-1,-1 0,0 1,0-1,0 1,0-1,1 1,-1 0,0 0,0 0,0 0,0 0,0 0,0 1,0-1,1 0,-1 1,0 0,0-1,0 1,1 0,-1 0,0 0,1 0,-1 0,1 0,-1 1,1-1,0 0,0 1,-1-1,1 1,0-1,0 1,0 0,1-1,-1 1,0 0,1 0,-20 36,3 0,1 2,2 0,-3 18,-14 39,-21 66,47-185,10 1,0 1,1 1,1-1,0 1,2 0,0 1,2 0,0 0,12-14,12-24,-14 23,0 1,3 1,0 1,2 1,13-11,-39 38,1 1,-1 0,1 0,0-1,-1 1,1 0,0 0,0 0,0 0,-1 0,1 0,0 0,0 0,1 0,-1 1,0-1,0 0,0 1,0-1,1 1,-1-1,0 1,1-1,-1 1,0 0,1 0,-1 0,0 0,1 0,-1 0,0 0,1 0,-1 0,0 0,1 1,-1-1,0 1,0-1,1 1,-1-1,0 1,0 0,0 0,0-1,0 1,0 0,0 0,0 0,0 0,0 0,0 0,-1 1,1-1,0 0,-1 0,1 1,-2 199,1-201,8 106,-8-104,1 1,-1 0,1 0,0 0,0 0,0-1,0 1,0 0,1-1,-1 1,1-1,0 0,0 1,-1-1,2 0,-1 0,0 0,0 0,1-1,-1 1,0-1,1 1,0-1,-1 0,1 0,0 0,0 0,0 0,-1-1,1 1,0-1,0 0,3 0,-1-1,0-1,0 0,0 0,0-1,0 1,0-1,-1 0,1 0,-1 0,0-1,0 0,0 0,0 0,-1 0,1 0,-1-1,0 1,0-1,-1 0,0 0,1-1,14-22,140-225,-68 106,-68 132,-16 52,-38 312,35-153,9-162,-5-28</inkml:trace>
  <inkml:trace contextRef="#ctx0" brushRef="#br0" timeOffset="9205.759">1355 1227,'640'-40,"467"-24,-201 2,-565 31,-341 31,1 0,-1-1,1 1,-1-1,1 1,-1 0,1 0,0-1,-1 1,1 0,-1 0,1 0,-1-1,1 1,0 0,-1 0,1 0,-1 0,1 0,0 0,-1 0,1 1,-1-1,1 0,0 0,-1 0,1 1,-1-1,1 0,-1 0,1 1,-1-1,1 0,-1 1,1-1,-1 1,1-1,-1 1,0-1,1 1,-1-1,0 1,1-1,-1 1,0-1,0 1,0-1,1 1,-1 0,0-1,0 1,0-1,0 1,0 0,0-1,0 1,0 0,0-1,-1 1,1-1,0 1,0-1,-1 1,-15 9,-3 0</inkml:trace>
  <inkml:trace contextRef="#ctx0" brushRef="#br0" timeOffset="9933.249">2710 1396,'6'35,"-2"1,-1 0,-2 0,-2 0,0 0,-3 1,-1 39,-16 194,20-267,-2 10,1 0,0 1,0-1,1 0,1 0,0 1,1-1,2 11,3-6</inkml:trace>
  <inkml:trace contextRef="#ctx0" brushRef="#br0" timeOffset="10440.127">2512 1425,'66'-20,"0"3,0 2,1 4,54-2,-96 10,15-2,0 1,0 3,0 1,0 1,15 4,-52-5,0 0,0 0,0 0,0 0,0 0,0 1,1-1,-1 1,0 0,0 0,-1 0,1 0,0 1,0-1,-1 1,1 0,0-1,-1 1,0 0,1 1,-1-1,0 0,0 1,0-1,-1 1,1-1,-1 1,1 0,-1 0,0 0,0 0,0 0,0 0,-1 0,1 0,-1 0,1 0,-1 0,0 0,-1 0,1 0,0 0,-1 1,0 0,-12 15,-1 0,-1-1,-1-1,0-1,-1 0,0-1,-2-1,1 0,-2-2,-4 2,1 2,-82 46,-60 47,162-107,1 0,0 0,0 1,0-1,0 0,1 1,-1 0,1-1,-1 1,1 0,0 0,0 0,0 0,1 0,-1 0,1 0,-1 0,1 0,0 0,0 0,1 0,-1 0,1 0,-1 0,1 0,0 0,0 0,0 0,0 0,1-1,-1 1,1 0,0-1,1 2,81 72,115 9,-90-56,-92-35,-17-2</inkml:trace>
  <inkml:trace contextRef="#ctx0" brushRef="#br0" timeOffset="12605.814">678 98,'16'-12,"-3"0,1 2,0 0,1 0,0 1,1 1,0 1,0 0,1 1,1 0,-15 6,-1 1,1 0,-1 0,0 0,0 0,1 0,-1 0,0 1,0-1,0 1,0 0,-1-1,1 1,0 0,-1 0,1 0,-1 0,0 0,1 0,-1 1,0-1,0 0,-1 0,1 1,0-1,-1 1,0-1,1 1,-1-1,0 1,0-1,0 1,-1-1,1 1,-1-1,1 0,-1 1,0-1,0 0,-1 3,-28 220,24-49,8-1,12 68,-7-146,24 403,-2 25,-35-472,-11-83,-19-236,64-196,40-192,-64 631,9-76,4 0,5 1,4 1,6-2,-30 91,0 1,0 0,1 0,0 0,0 0,1 0,-1 1,2-1,-1 1,1 0,-1 0,2 1,-1-1,1 1,0 0,0 1,0 0,0 0,1 0,0 0,0 1,0 0,0 1,0 0,0 0,1 0,-1 1,5 0,161 29,57 0,-30-27,0-8,39-13,218-9,534 30,-551 27,-176 1,156-30,-395 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3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0,'-1'390,"-28"-127,29-181,0-58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38,'29'0,"19"0,6 0,-1 0,-5 0,-6 0,-5 0,-4 0,-8-5,-3-1,-1-1,-3-2,-6-1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0,'-22'107,"5"0,0 58,16-142,0-1,2 0,0 1,1-1,2 0,0 0,1-1,1 1,2-1,0 0,5 9,-12-27,0 0,0-1,0 1,1 0,-1 0,1-1,0 1,0-1,0 1,0-1,0 0,0 1,1-1,-1-1,1 1,-1 0,1 0,0-1,0 0,-1 1,1-1,0 0,0-1,0 1,0 0,1-1,-1 0,0 1,0-1,0-1,0 1,0 0,0-1,0 1,0-1,0 0,0 0,0 0,0-1,0 1,0-1,-1 1,1-1,-1 0,1 0,-1 0,0 0,1-2,96-156,-99 160,1-1,-1 0,0 0,0 1,0-1,1 0,-1 1,0-1,1 0,-1 1,1-1,-1 1,1-1,-1 0,1 1,-1-1,1 1,-1-1,1 1,0 0,-1-1,1 1,0 0,-1-1,1 1,0 0,-1 0,1-1,0 1,0 0,-1 0,1 0,0 0,0 0,-1 0,1 0,0 1,0-1,-1 0,1 0,0 0,-1 1,1-1,0 0,-1 1,1-1,0 1,-1-1,1 1,-1-1,1 1,-1-1,1 1,-1-1,1 1,-1 0,0-1,1 1,-1 0,0-1,1 1,-1 0,0-1,0 1,7 56,-6-44,26 131,-19-125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1,'-4'38,"-3"18,1-1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5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1,'-24'14,"-7"15,5 6,13-1,8-3,10-7,9-1,6-6,1-1,1-2,-8 0,-11 3,-11-1,-9-4,-6-3,-4-4,2 2,6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03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1694 707,'-274'439,"183"-281,74-129,-5 9,-1-1,-1 0,-3-2,-29 31,19-40,36-27,1 1,-1 0,1 0,-1-1,0 1,1 0,-1-1,1 1,-1-1,1 1,0-1,-1 1,1-1,-1 1,1-1,0 1,-1-1,1 1,0-1,0 0,0 1,-1-1,1 0,0 1,0-1,0 1,0-1,0 0,0 1,0-1,0 0,0 1,0-1,1 0,-1 1,0-1,0 1,1-1,-1 1,0-1,1 0,-1 1,0-1,1 1,-1-1,1 1,-1 0,1-1,-1 1,1-1,0 1,0-3,21-42,3 0,1 1,3 2,19-22,-4 4,447-591,-446 615,-44 35,0 1,0 0,1 0,-1 0,0 0,1 0,-1 0,0 0,0 0,1 0,-1 1,0-1,0 1,1-1,-1 1,0-1,0 1,0-1,0 1,0 0,0 0,0 0,0 0,0-1,0 1,0 0,0 1,-1-1,1 0,0 0,-1 0,1 0,-1 0,1 1,-1-1,0 0,0 0,1 1,-1-1,0 0,0 1,0 0,7 172,-9-121,-1 365,-8-321,10-95,1 0,-1 1,0-1,1 0,-1 0,0 0,0 0,0-1,-1 1,1 0,0 0,-1-1,1 1,-1-1,1 1,-1-1,0 0,0 1,1-1,-1 0,0 0,0 0,0 0,0-1,0 1,-1-1,1 1,0-1,0 0,0 1,0-1,-1 0,1-1,0 1,0 0,0-1,0 1,0-1,0 1,0-1,-2-1,-14-7,0-1,1 0,0-2,1 0,0-1,1 0,-4-7,-17-11,-155-146,178 163,7 7</inkml:trace>
  <inkml:trace contextRef="#ctx0" brushRef="#br0" timeOffset="415.179">2202 1384,'13'-48,"3"0,1 2,3 0,2 0,1 2,6-3,9 2,-38 44,1 1,-1-1,1 0,0 0,0 0,-1 0,1 1,0-1,0 0,0 1,0-1,0 1,0-1,0 1,0-1,0 1,0-1,0 1,0 0,0 0,0 0,0 0,0 0,1 0,-1 0,0 0,0 0,0 0,0 0,0 1,0-1,0 0,0 1,0-1,0 1,0-1,0 1,0 0,0-1,0 1,-1 0,1 0,0-1,0 1,-1 0,1 0,12 34,13 24,-25-58,1 0,-1 0,0 0,0 1,1-1,-1-1,0 1,1 0,-1 0,1 0,-1-1,1 1,-1-1,1 1,0-1,-1 0,1 0,0 1,-1-1,1 0,-1 0,1-1,0 1,-1 0,1-1,0 1,-1 0,1-1,-1 0,1 1,-1-1,1 0,-1 0,0 0,2-1,13-8,-2 0</inkml:trace>
  <inkml:trace contextRef="#ctx0" brushRef="#br0" timeOffset="885.082">2907 988,'-10'11,"0"-1,1 1,0 1,1 0,0 0,1 1,0 0,1 0,1 0,0 1,1 0,0 0,1 0,0 7,3-18,0-1,0 1,0-1,0 0,0 1,1-1,-1 0,1 1,-1-1,1 0,0 0,0 1,0-1,0 0,1 0,-1 0,0 0,1 0,0-1,-1 1,1 0,0-1,0 1,0-1,0 1,0-1,0 0,0 0,0 0,0 0,1-1,-1 1,0 0,1-1,-1 0,0 1,1-1,1 0,90-20,-70 6,0 0,-1-2,0-1,-2 0,0-2,-1 0,-1-1,-1-1,-1-1,0 0,-2-2,-1 1,0-2,-2 0,-1 0,-1-1,0-5,-3 11,0-1,-2 1,0-1,-1 0,-1-1,-1 1,-1 0,-1-1,-1 1,-1-1,0 1,-2 0,-1 0,-6-18,9 34,0-1,-1 0,0 1,0 0,0-1,-1 1,0 0,0 1,0-1,-1 1,1 0,-1 0,0 0,0 1,-1-1,1 1,-1 0,1 1,-1 0,0 0,0 0,0 0,0 1,0 0,0 0,-1 1,1 0,0 0,0 0,0 1,0 0,-1 0,1 0,0 1,0 0,1 0,-6 3,1 0,1 1,0 0,0 1,1 0,-1 0,2 1,-1 0,1 0,0 1,1-1,0 2,0-1,1 1,0-1,1 2,0-1,-1 3,-2 10,1 0,1 0,1 1,1-1,0 1,2 0,2 12,0-24,0 0,2 0,-1 0,1 0,1-1,0 1,1-1,0 0,1-1,0 1,0-1,1 0,1 0,-1-1,2 0,-1-1,1 0,0 0,1-1,0 0,0 0,7 2,11 6,0-2,1-1,0-1,1-1,0-2,1-1,0-2,6 0,-8-2</inkml:trace>
  <inkml:trace contextRef="#ctx0" brushRef="#br0" timeOffset="1651.606">2596 1074,'0'-5,"0"-7,0-5,0-5,0-4,5 3,2 0,-1 0,4-1,4-2,6 4,-2 1,-3 4</inkml:trace>
  <inkml:trace contextRef="#ctx0" brushRef="#br0" timeOffset="2981.857">4234 1130,'32'-4,"-1"-2,1-1,-1-2,0-1,-1-1,-1-1,1-2,-2-1,0-1,18-15,-39 26,0-1,0 0,-1 0,0 0,0-1,-1 0,1 0,-1 0,-1-1,0 0,0 0,0 0,-1 0,0 0,-1-1,0 1,0-1,-1 0,0 1,0-1,-1 0,0 0,-1 0,0 0,0 1,-1-1,0 1,-1-1,0 1,0-1,-1 1,-1-2,3 6,-1-1,-1 1,1 0,0 0,-1 0,0 1,0-1,0 1,-1 0,1 0,-1 0,1 1,-1-1,0 1,0 0,0 1,0-1,0 1,0 0,-1 0,1 1,0-1,-1 1,1 0,0 1,-1-1,1 1,-2 1,-2 0,-1 1,1 0,0 0,0 1,0 0,0 1,1 0,-1 1,2-1,-1 1,0 1,1 0,0 0,1 0,-1 1,1 0,0 0,1 0,0 0,0 1,1-1,0 1,0 1,1-1,0 0,1 1,0-1,1 1,0 0,0 0,1-1,0 1,1 0,0 0,0-1,1 1,0 0,1-1,0 0,1 0,0 0,0 0,1 0,0-1,0 0,1 0,0 0,1-1,0 0,1 2,11 1,0 0,1-1,0 0,0-2,1-1,0 0,0-2,0 0,1-1,-1-1,1-1,-1-2,1 0,-1-1,22-4,-32 5,1 0,-1-1,1-1,-1 0,0 0,0-1,0 0,0-1,-1 0,0-1,0 0,0-1,-1 0,0 0,0-1,-1 0,2-2,5-11</inkml:trace>
  <inkml:trace contextRef="#ctx0" brushRef="#br0" timeOffset="3281.051">5024 678,'-4'35,"2"0,1 1,2-1,1 1,2-1,2 0,0 0,3-1,1 0,1 0,8 13,-19-43,1 0,0 0,0 0,0 0,1 0,-1-1,1 1,0 0,0-1,0 1,1-1,-1 0,1 0,0 0,-1 0,1 0,1 0,-1-1,0 0,1 1,-1-1,1 0,0-1,-1 1,1-1,0 0,0 0,0 0,0 0,0 0,0-1,0 0,0 0,1 0,-1-1,0 1,0-1,0 0,0 0,0 0,3-2,7-11,-1-2,-1 1,0-2,0 0,-2 0,0-1,-1 0,-1 0,-1-1,-1 0,0-1,-1 1,-1-1,-1-3,15-157,-18 177,0-1,0 1,0-1,1 0,-1 1,1-1,0 1,0-1,0 1,0 0,1 0,-1-1,1 1,0 0,0 0,0 0,0 1,1-1,0-1,7 2</inkml:trace>
  <inkml:trace contextRef="#ctx0" brushRef="#br0" timeOffset="3565.813">5588 1017,'19'-8,"-1"0,0-2,-1 0,0 0,-1-2,0 0,-1-1,0-1,-1 0,-1 0,0-2,-1 0,1-3,-11 18,-1-1,0 0,0 0,0 0,0 0,0 0,0 0,0 0,-1-1,1 1,-1 0,1 0,-1 0,0-1,0 1,0 0,0 0,-1-1,1 1,-1 0,1 0,-1 0,0 0,1-1,-1 1,0 0,-1 0,1 1,0-1,0 0,-1 0,1 1,-1-1,0 0,1 1,-1 0,0-1,0 1,0 0,0 0,0 0,0 0,0 0,0 1,0-1,0 1,-1-1,1 1,0 0,0 0,-1 0,1 0,0 0,0 0,-1 0,1 1,0 0,0-1,-9 3,0 1,0 0,1 1,-1 0,1 0,0 1,1 1,-1-1,1 1,1 1,-1 0,1 0,1 1,-1 0,2 0,-1 1,1-1,0 1,1 1,1-1,-3 7,5-12,1-1,-1 1,1 0,0-1,0 1,0 0,0 0,1 0,0 0,0 0,1-1,-1 1,1 0,0 0,0 0,1-1,-1 1,1-1,0 1,0-1,1 0,-1 1,1-1,0 0,0-1,0 1,1-1,-1 1,1-1,0 0,0 0,0 0,0-1,2 1,10 3,0-1,0 0,0-2,1 1,0-2,-1-1,1 0,0-1,2 0,6-1</inkml:trace>
  <inkml:trace contextRef="#ctx0" brushRef="#br0" timeOffset="3947.81">5983 1130,'43'-45,"-2"-1,-2-3,-3-1,-1-1,5-17,26-24,-65 92,0 1,0-1,1 0,-1 1,0-1,0 1,0-1,1 1,-1 0,0 0,0-1,0 1,0 0,0 0,0 0,-1 0,1 0,0 0,0 0,-1 0,1 1,-1-1,1 0,-1 0,1 0,-1 1,0-1,1 0,-1 1,0 0,0-2,12 61,-12-55,0 1,1-1,-1 1,1-1,0 0,1 1,0-1,0 0,0 0,1 0,0 0,0 0,0-1,1 1,-1-1,1 0,1 0,-1 0,1-1,0 1,0-1,4 2,-3-5,1 0,-1-1,1 0,-1-1,0 1,1-1,-1 0,1-1,-1 0,0 0,0 0,0 0,0-1,0 0,-1-1,1 1,-1-1,0 0,0 0,0-1,2-3,79-88,-71 77</inkml:trace>
  <inkml:trace contextRef="#ctx0" brushRef="#br0" timeOffset="4208.756">7000 0,'-132'981,"126"-860,12-104</inkml:trace>
  <inkml:trace contextRef="#ctx0" brushRef="#br0" timeOffset="4668.889">6689 621,'68'-18,"0"-2,-2-4,0-3,-2-2,-1-3,-2-3,-1-3,-2-2,7-9,59-80,-124 129,0-1,1 1,-1 0,0-1,0 1,1 0,-1-1,0 1,1 0,-1-1,0 1,1 0,-1 0,1-1,-1 1,1 0,-1 0,0 0,1 0,-1 0,1-1,-1 1,1 0,-1 0,1 0,-1 0,1 0,-1 1,1-1,-1 0,0 0,1 0,-1 0,1 0,-1 1,1-1,-1 0,0 0,1 1,-1-1,0 0,1 0,-1 1,0-1,1 1,-1-1,0 0,0 1,1-1,-1 0,0 1,0-1,0 1,1-1,-1 1,0-1,0 1,0-1,0 1,0-1,0 0,0 1,0-1,0 1,0 0,-5 37,4-34,-41 156,27-113,3 1,1 0,3 0,-3 45,10-81,1 0,0-1,0 1,1-1,1 1,0-1,1 0,0 0,0 1,1-2,0 1,1 0,1-1,-1 0,7 7,-5-13,0 0,0-1,1 0,-1-1,1 1,-1-2,1 1,0-1,0 0,0 0,0-1,0 0,-1-1,1 0,0 0,0 0,0-1,-1 0,1-1,-1 0,1 0,-1 0,6-5,66-37,-77 46,0 0,-1 0,1 0,0 1,-1-1,1 0,-1 1,1-1,-1 1,0-1,1 1,-1 0,0 0,0-1,0 1,0 0,-1 0,1 0,-1 0,1 0,-1 0,1 0,-1 0,0 0,0 1,0-1,0 0,-1 0,1 0,0 0,-1 0,1 2,15 66,-3-56</inkml:trace>
  <inkml:trace contextRef="#ctx0" brushRef="#br0" timeOffset="4965.022">8044 621,'-21'28,"4"-8,1 0,0 1,2 1,0 1,2 0,0 0,2 1,0 1,2 0,0 2,8-23,-1-1,1 0,-1 1,1-1,0 1,0-1,1 1,-1-1,1 1,-1-1,1 1,0-1,1 0,-1 0,0 1,1-1,0 0,0 0,0-1,0 1,0 0,0-1,1 1,0-1,-1 0,1 1,0-1,0-1,0 1,0 0,0-1,0 1,1-1,-1 0,0 0,1-1,-1 1,1 0,-1-1,1 0,-1 0,1 0,-1-1,1 1,4-1,0 1,-1-2,1 1,0-1,0 0,-1-1,0 0,1 0,-1-1,0 0,-1 0,1 0,-1-1,1 0,-2 0,1-1,0 1,-1-1,0 0,-1-1,1 1,-1-1,0 0,-1 0,0-1,0 1,0-1,-1-1,2 0,-1 0,-1 0,0 0,0-1,-1 1,0-1,0 1,-1-1,0 1,-1-1,0 1,-1 0,0-1,0 1,-1 0,0 0,0 0,-1 0,-1 1,1 0,-1 0,-1 0,-3-4,-5-1</inkml:trace>
  <inkml:trace contextRef="#ctx0" brushRef="#br0" timeOffset="5216.909">8382 734,'10'24,"7"9,7-3,3-10,2-14,1-12,-4-11,-3-1,1-4,-5-2,0-2,-4-1,-4 4</inkml:trace>
  <inkml:trace contextRef="#ctx0" brushRef="#br0" timeOffset="6001.428">8975 791,'-2'-8,"0"0,-1 1,0-1,0 1,-1 0,0 0,0 0,0 0,-1 1,0-1,0 1,-1 0,0 1,0 0,0 0,-1-1,3 4,1 0,-1-1,0 1,1 0,-1 0,0 1,0-1,0 1,-1 0,1 0,0 1,0-1,-1 1,1 0,0 0,0 0,-1 0,1 1,0 0,0 0,0 0,0 0,0 1,0-1,0 1,0 0,0 1,1-1,-1 0,0 2,-1-1,1 1,0 0,0 0,0 0,0 0,1 0,-1 1,1 0,0 0,1-1,-1 2,1-1,0 0,0 0,1 1,-1-1,1 1,0-1,1 1,0 0,-1-1,2 1,-1 0,1-1,0 1,0-1,0 1,1-1,0 0,0 1,0-1,1 0,-1 0,1 0,0-1,1 1,-1-1,1 0,0 0,0 0,0 0,3 1,2 1,0-1,0-1,0 1,0-1,0-1,1 0,0 0,-1-1,1 0,0-1,0 0,0-1,0 0,0 0,0-1,0 0,0-1,0 0,0-1,1 0,19-7,-1-1,-1-1,0-2,-1-1,25-17,52-54,-103 85,-1 0,1 0,-1 1,1-1,-1 0,1 1,0-1,-1 0,1 1,0-1,-1 1,1-1,0 1,0 0,-1-1,1 1,0-1,0 1,0 0,0 0,0 0,-1-1,1 1,0 0,0 0,0 0,0 0,0 1,0-1,-1 0,1 0,0 0,0 1,0-1,0 0,-1 1,1-1,0 1,0-1,-1 1,1-1,0 1,-1 0,1-1,0 1,-1 0,1-1,-1 1,1 0,-1 0,0-1,1 1,-1 0,0 0,0 0,1 0,-1 0,0-1,0 1,0 0,0 0,0 0,0 0,-3 61,-6-16,1 1,3-1,2 1,1 0,3 0,2 0,3 10,1-22,-2 1,-1 0,-2 0,-2 0,-1 1,-2-1,-3 14,3-35,3-9,0 0,0 0,-1 0,0 0,0 1,0-1,-1 0,0-1,0 1,0 0,-1 0,0-1,0 0,0 1,-1-1,1 0,-1-1,-1 1,1-1,-1 0,1 0,-1 0,0 0,-1-1,1 0,-1 0,1-1,-1 1,0-1,2-3,0 0,0 0,0 0,0-1,0 1,0-1,1 0,-1 0,1-1,0 1,-1-1,1 1,0-1,1 0,-1 0,0-1,1 1,0 0,-1-1,1 0,1 1,-1-1,1 0,-1 0,1 0,0 0,0 0,-8-27</inkml:trace>
  <inkml:trace contextRef="#ctx0" brushRef="#br0" timeOffset="6389.359">9680 0,'-40'89,"5"1,3 2,4 1,4 1,5 1,0 30,17-110,2 0,0 0,0 0,2 0,-1-1,2 1,0 0,1-1,0 0,7 14,-9-23,1 0,0 0,0 0,0-1,0 1,1-1,-1 0,1 0,0 0,1 0,-1-1,1 1,-1-1,1 0,0-1,0 1,0-1,0 0,1 0,-1-1,1 0,-1 1,1-2,-1 1,1-1,0 0,-1 0,1 0,-1-1,1 0,10-2,0-2,-1 0,1-1,-1 0,0-1,-1-1,0 0,7-6,36-18,83-29,-138 60,0 1,0-1,0 1,0-1,-1 1,1 0,0 0,0 0,0 0,0 0,0 0,0 1,0-1,-1 0,1 1,0 0,0-1,-1 1,1 0,0 0,-1 0,1 0,0 0,-1 0,0 1,1-1,-1 0,0 1,0-1,1 1,-1-1,0 1,-1 0,1-1,0 1,0 0,-1 0,1 0,-1 1,4 85,-5-55,1-28,0 0,0 0,0 0,1 0,0-1,0 1,0 0,1-1,-1 1,1-1,0 1,1-1,-1 0,1 0,-1 0,1 0,1 0,-1 0,0-1,1 0,0 0,0 0,0 0,0 0,0-1,0 0,1 0,-1 0,3 0,16 4</inkml:trace>
  <inkml:trace contextRef="#ctx0" brushRef="#br0" timeOffset="28945.412">0 2286,'1'285,"-1"-279,0 0,0 0,0 0,1-1,0 1,0 0,1-1,-1 1,1-1,0 1,1-1,-1 0,1 0,0 0,1 0,-1 0,1-1,0 0,0 0,0 0,0 0,1 0,0-1,0 0,0 0,0 0,0-1,0 1,1-1,-1 0,1-1,-1 0,1 0,0 0,0 0,0-1,3 0,5-3,0-1,-1-1,1 0,-1 0,0-2,-1 1,0-2,0 1,0-2,-1 0,0 0,0-1,-2 0,1-1,-1 0,0 0,-1-1,-1 0,0-1,0 0,2-8,57-93,-53 140,-12-18,-1 0,1-1,0 1,1 0,0 0,0 0,1-1,0 0,0 1,1-1,-1 0,2 0,-1-1,1 1,0-1,0 0,1-1,0 1,0-1,0 0,0 0,1-1,0 0,0 0,0-1,0 1,1-2,-1 1,3 0,4-3,0 1,0-2,0 0,0-1,0 0,0-1,-1 0,1-1,-1-1,0 0,0-1,-1 0,1-1,-1-1,-1 0,1 0,-1-1,-1 0,0-1,0 0,-1-1,0 0,-1-1,0 1,-1-1,-1-1,0 1,0-1,-1-1,1-6,2 0,0 4</inkml:trace>
  <inkml:trace contextRef="#ctx0" brushRef="#br0" timeOffset="29391.252">1524 2231,'-51'26,"1"2,1 3,1 1,2 3,-28 28,66-57,1 0,0 0,1 1,0 0,0 1,0-1,1 1,0 0,1 1,-1-1,2 1,-1-1,1 1,1 0,-1 1,2-1,-1 0,1 1,1-1,-1 0,2 3,-1-9,1 0,0 0,0 0,0-1,0 1,1 0,-1 0,1-1,-1 1,1 0,0-1,0 0,0 1,0-1,1 0,-1 0,1-1,-1 1,1 0,0-1,-1 1,1-1,0 0,0 0,0 0,0 0,0-1,0 1,0-1,0 0,3 0,3 1,0-1,-1 0,1-1,0 0,-1 0,1-1,-1 0,1 0,-1-1,0-1,1 0,11-7,0 0,-1-2,0-1,-1 0,0-1,-2-1,0-1,0 0,-2-1,12-19,47-71,-73 108,0 1,0 0,1-1,-1 1,0-1,0 1,0-1,1 1,-1-1,0 1,1-1,-1 1,0-1,1 0,-1 1,1-1,-1 1,0-1,1 0,-1 1,1-1,-1 0,1 0,-1 1,1-1,0 0,-1 0,1 0,-1 0,1 0,-1 0,1 0,-1 0,1 0,0 0,-1 0,1 0,-1 0,1 0,-1 0,1-1,-1 1,1 0,-1 0,1-1,-1 1,1 0,-1-1,1 1,-1 0,1-1,-1 1,0-1,1 1,-1-1,0 1,1-1,-1 1,0-1,0 1,0-1,1 1,-1-1,0 1,0-1,0 1,0-1,0 0,-3 45,1-39,1 0,0 0,0 0,0 0,1 0,0 0,-1 0,2 0,-1 0,1 0,0 0,0 0,0 0,0 0,1-1,0 1,0 0,0-1,1 0,0 1,0-1,0 0,0 0,0 0,1-1,0 1,-1-1,1 0,0 0,1 0,-1-1,1 1,-1-1,3 0,47 6,-29-7</inkml:trace>
  <inkml:trace contextRef="#ctx0" brushRef="#br0" timeOffset="29708.096">2202 2259,'-25'8,"1"1,1 2,-1 0,2 2,0 0,0 2,1 0,1 1,1 1,-6 8,22-23,1 0,0 0,0 0,0 0,1 0,-1 1,0-1,1 0,-1 1,1 0,0-1,0 1,0 0,0-1,0 1,1 0,-1 0,1 0,0 0,0 0,0-1,0 1,0 0,1 0,0 0,-1 0,1-1,0 1,0 0,0 0,0-1,1 1,-1-1,1 1,0-1,-1 0,1 0,0 0,0 0,1 0,-1 0,0 0,1-1,-1 1,1-1,0 1,50 25,48 37,-100-63,0 0,0 0,0 1,0-1,0 1,0-1,-1 0,1 1,0 0,-1-1,1 1,-1-1,0 1,1 0,-1-1,0 1,0 0,0-1,0 1,-1-1,1 1,0 0,0-1,-1 1,1 0,-1-1,0 1,0-1,1 1,-1-1,0 0,0 1,0-1,0 0,0 0,-1 1,1-1,0 0,0 0,-1 0,1-1,-1 1,1 0,-1 0,-69 27,-17-21,62-7</inkml:trace>
  <inkml:trace contextRef="#ctx0" brushRef="#br0" timeOffset="30956.754">3076 2485,'-155'69,"147"-65,0 1,0 1,1-1,0 1,0 0,0 1,1 0,0 0,0 0,1 1,0 0,0 0,1 0,0 0,1 1,-1-1,1 2,3-5,0-1,0 1,0-1,0 1,1-1,-1 1,1 0,1-1,-1 0,0 1,1-1,0 0,0 0,0 0,1 0,-1 0,1 0,0-1,0 1,0-1,1 0,-1 0,1 0,-1 0,1-1,0 0,0 1,0-1,1-1,-1 1,0-1,1 1,-1-1,1-1,-1 1,1 0,-1-1,1 0,0 0,-1-1,1 1,-1-1,1 0,-1 0,2-1,23-5,-1-2,0-1,0-1,-2-2,1 0,-1-2,-1-1,9-8,-27 17,-1 0,1-1,-2 1,1-1,-1 0,0-1,0 0,-1 1,-1-1,1 0,-1-1,-1 1,0-1,0 1,-1-1,0 0,0 1,-1-1,-1 0,-1-8,4-34,51-175,-52 189,-2 0,-1 0,-2 1,-7-33,1 8,10 58,0-1,0 1,0-1,-1 1,0 0,0 0,0-1,-1 1,1 0,-1 0,0 0,0 0,0 1,-1-1,1 0,-1 1,0 0,0-1,0 1,0 1,-1-1,1 0,-1 1,0-1,0 1,1 0,-1 1,-1-1,1 1,0-1,0 1,0 1,-1-1,1 0,0 1,-1 0,1 0,-1 0,1 1,0-1,-1 1,1 0,0 1,0-1,0 1,-3 1,-2 7,1 1,0 0,1 1,0 0,0 0,2 1,-1 0,2 0,0 0,0 0,1 1,1-1,0 1,1 0,0 11,0 9,2 0,0 1,3-1,1 0,1 0,2-1,1 0,2 0,1-1,1-1,18 29,-18-36,1 0,1-1,1-1,0-1,2 0,1-1,1-1,0 0,1-2,16 9,-35-24,0 0,0 0,0 0,1-1,-1 1,1-1,-1 1,1-1,0 0,-1 0,1 0,0 0,0 0,0-1,0 1,-1-1,1 0,0 0,0 0,0 0,0 0,2-1,1-7</inkml:trace>
  <inkml:trace contextRef="#ctx0" brushRef="#br0" timeOffset="31857.249">3500 2598,'11'1,"13"4,1-1,-1-1,1-1,0-1,-1-1,1-1,0-2,-1 0,1-2,-1 0,0-2,-1-1,5-2,-24 7,0-1,1 1,-2-1,1 0,0 0,-1 0,0 0,0-1,0 1,0-1,-1 0,0 0,0 0,0 0,-1 0,1 0,-1-1,0 1,-1 0,1-1,-1 1,0 0,-1-1,1 1,-1-1,0 1,0 0,-1 0,0 0,0 0,-1-3,2 4,-1 0,1 0,-1 0,0 0,0 1,0-1,0 0,-1 1,0 0,1 0,-1 0,0 0,-1 0,1 0,0 1,-1-1,1 1,-1 0,0 0,0 1,0-1,0 1,0 0,0 0,0 0,0 0,0 1,-1 0,1 0,0 0,0 0,-1 0,1 1,0 0,0 0,0 0,0 1,0-1,-3 3,-3 3,0 0,1 1,0 0,1 1,0 0,0 0,1 0,1 1,-1 0,1 1,1 0,0-1,0 2,1-1,1 0,0 1,0 0,2-1,-1 1,1 0,1 0,0 8,1-14,0 0,0 0,0 0,1 0,0 0,0 0,1 0,0-1,0 1,0-1,0 0,1 0,0 0,0 0,0 0,1-1,0 0,-1 0,1 0,1-1,-1 1,0-1,1-1,0 1,0-1,-1 0,3 1,7 1,-1 0,1-1,-1-1,1 0,0-1,0 0,0-1,0-1,-1-1,1 0,2-1,86-19,-75 29,-26-7,-1 1,1 0,-1-1,1 1,-1-1,1 1,-1-1,1 0,-1 1,1-1,0 0,-1 0,1 0,-1-1,1 1,-1 0,1 0,-1-1,1 1,-1-1,1 1,-1-1,1 0,-1 0,0 0,1 0,-1 1,0-2,1 1,23-21,-2-1,0-2,-1 0,-1-1,-2-1,0-1,-2 0,-2-2,0 0,-2 0,-1-1,0-6,-9 28,0 0,0-1,-1 1,-1-1,1 1,-1-1,-1 0,0 0,0 1,-1-1,-1 0,1 0,-1 1,-1-1,0 1,0 0,-1 0,-2-4,0 9,1 1,-1 0,0 0,-1 0,1 0,0 1,-1 0,1 0,-1 1,0 0,1 0,-1 1,0 0,0 0,1 0,-1 1,0 0,0 0,1 1,-1-1,1 2,0-1,-1 1,1 0,0 0,-3 3,3-4,0 0,0 1,1 0,-1 0,1 0,-1 1,1 0,0 0,1 0,-1 1,1 0,0-1,0 2,0-1,1 0,-1 1,1-1,1 1,-1 0,1 0,0 0,0 0,1 0,0 1,0-1,0 0,1 1,0-1,0 1,1-1,0 0,0 1,0-1,1 0,0 0,0 0,0 0,2 2,9 4,0 1,1-2,0 0,0-1,2 0,-1-1,1-1,0 0,1-1,0-1,0 0,0-2,1 0,3 0,-8-1,132 20,-143-22,1 0,-1-1,1 1,-1 0,1 0,-1 0,1 0,-1 1,0-1,0 1,0-1,0 1,0 0,0 0,0 0,0 0,-1 0,1 0,-1 0,1 1,-1-1,0 1,0-1,0 1,-1-1,1 1,0-1,-1 1,0 0,1 0,-22 79,2-4,19-75,1 0,0 0,0 0,0-1,0 1,0 0,1 0,-1-1,1 1,-1-1,1 1,0-1,0 0,1 1,-1-1,0 0,1-1,-1 1,1 0,-1-1,1 1,0-1,0 0,0 0,-1 0,1 0,0-1,0 1,0-1,1 1,20 2</inkml:trace>
  <inkml:trace contextRef="#ctx0" brushRef="#br0" timeOffset="32113.737">4854 2512,'-23'34,"-9"16,6-1,8-9</inkml:trace>
  <inkml:trace contextRef="#ctx0" brushRef="#br0" timeOffset="32447.572">4798 2061,'13'132,"-7"-49,4 0,21 79,-20-130,1 0,1 0,2-2,1 0,20 28,-36-57,49 60,-48-60,0 0,0 0,0 0,1 0,-1 0,0 0,1 0,-1-1,0 1,1 0,-1-1,1 1,-1-1,1 0,-1 1,1-1,-1 0,1 0,-1 0,1 0,-1 0,1 0,-1 0,1-1,0 1,-1 0,0-1,1 1,-1-1,1 0,-1 0,0 1,1-1,-1 0,0 0,0 0,0 0,1 0,-1-1,0 1,-1 0,1 0,0-1,0 1,0 0,-1-1,79-187,-68 169,0 0,2 1,0 1,1 0,1 1,1 0,0 1,1 1,5-3,-20 17,-1 0,0 0,1 0,-1 0,1 0,0 0,-1 0,1 0,0 1,-1-1,1 1,0-1,0 1,0 0,-1-1,1 1,0 0,0 0,0 1,-1-1,1 0,0 0,0 1,0-1,-1 1,1 0,0 0,-1-1,1 1,8 10</inkml:trace>
  <inkml:trace contextRef="#ctx0" brushRef="#br0" timeOffset="32762.693">5362 2653,'34'-3,"-1"-3,1 0,-1-2,-1-2,0-1,30-15,-58 25,1 0,-1-1,0 0,1 0,-1 0,0-1,0 0,0 1,-1-1,1-1,-1 1,0 0,1-1,-2 0,1 1,0-1,-1 0,1 0,-1-1,-1 1,1 0,0-1,-1 0,0 1,0-1,0 1,-1-1,0 0,1 0,-2 1,1-1,0 0,-1 1,0-1,0 0,-1 1,1-1,-1 1,0 0,0-1,-1-1,0 4,0-1,-1 1,1 0,0 0,-1 0,1 0,-1 0,0 1,1 0,-1 0,0 0,0 0,0 0,1 1,-1 0,0 0,0 0,0 0,0 0,0 1,0 0,0 0,1 0,-1 0,0 0,1 1,-1 0,0 0,-89 69,83-58,0 0,1 1,0 0,1 0,0 1,2 0,-1 1,2-1,0 1,1 0,1 1,-1 6,4-18,0 0,0 0,0 0,1 0,-1 0,1 0,0 0,1 0,-1 0,1 0,0-1,0 1,0-1,1 0,0 1,0-1,0 0,0 0,0-1,1 1,0-1,0 0,0 0,0 0,0 0,0-1,1 1,-1-1,1 0,1-1,6 4,0-1,0 0,1-2,-1 1,1-1,0-1,0 0,0-1,-1-1,1 0,5-1,8-4,0-1,0-1,0-1,-1-2,-1 0,0-2,0 0,-1-2,2-3,7-5</inkml:trace>
  <inkml:trace contextRef="#ctx0" brushRef="#br0" timeOffset="33213.078">6096 2428,'-24'14,"1"0,0 2,1 0,0 2,2 0,0 1,1 1,1 1,1 1,-11 17,26-35,0-1,0 1,0 0,0-1,1 1,-1 0,1 0,0 0,0 0,1 0,-1 0,1 1,0-1,0 0,0 0,1 0,-1 0,1 0,0 0,0 0,1 0,-1 0,1 0,-1 0,1-1,1 1,-1-1,0 0,1 1,0-1,-1 0,1 0,1-1,-1 1,0-1,0 1,1-1,0 0,-1 0,1-1,0 1,0-1,0 1,1-1,12 2,1-1,-1-1,0-1,0 0,0-1,1 0,-1-2,0 0,-1-1,1-1,-1 0,1-1,-2-1,1-1,-1 0,0 0,-1-2,0 0,0-1,-1 0,-1-1,1 0,-2-1,0 0,-1-1,3-4,21-27,-1-1,-2-1,-2-2,-3 0,12-32,-33 67,0 0,-1 0,0 0,-1 0,-1-1,0 1,-1-1,-1 1,0-1,-1 0,-1-6,0 14,1 0,-1 0,0 0,0 0,-1 0,0 1,0-1,-1 1,0 0,0 0,0 0,-1 0,1 1,-1 0,-1 0,1 0,-1 1,0-1,0 2,0-1,0 0,-1 1,0 0,0 1,-4-1,0 0,0 0,0 2,-1-1,1 1,0 1,-1 0,1 1,-1 0,1 1,0 0,0 1,0 0,0 0,0 1,1 1,-1 0,1 0,0 1,1 1,-1-1,2 1,-1 1,1 0,0 0,0 0,1 1,0 1,0-1,0 3,-5 4,1 1,0 0,1 1,1 0,1 0,1 1,0-1,1 2,1-1,1 1,1 0,1 0,0 0,2 0,0 0,1 0,1 0,1 0,1-1,1 1,0-1,1 0,2 0,2 5,1-6,0-1,1 0,1-1,1 0,0-1,1-1,1 0,0-1,1 0,0-2,0 0,2-1,-1-1,1 0,0-2,1 0,0-1,0-1,0-1,1 0,16-1,-7-1</inkml:trace>
  <inkml:trace contextRef="#ctx0" brushRef="#br0" timeOffset="35465.085">7394 2456,'3'25,"0"0,2 0,0-1,2 1,1-1,1-1,0 0,2 0,1-1,1 0,12 15,-21-32,0-1,1 1,-1-1,1-1,0 1,1-1,-1 0,0 0,1 0,0-1,-1 0,1 0,0 0,0-1,0 0,0 0,0 0,1-1,-1 0,0 0,0 0,0-1,0 0,0-1,0 1,0-1,0 0,0 0,-1-1,1 0,-1 0,0 0,0-1,0 1,0-1,0 0,0-2,14-12,-1-2,0-1,-2 0,0-1,-2 0,0-1,-2-1,0 0,-2-1,0 0,-2 0,-1-1,1-10,13-85,-15 116</inkml:trace>
  <inkml:trace contextRef="#ctx0" brushRef="#br0" timeOffset="35879.99">8552 2343,'-4'-2,"0"1,0 0,1 0,-1 0,0 1,0-1,0 1,0 0,0 0,0 0,0 0,0 1,0 0,0 0,1 0,-1 0,-3 2,-5 0,1 0,0 1,0 0,0 1,1 0,-1 1,1 0,0 1,1 0,0 0,0 1,0 0,1 1,1 0,-6 7,12-14,1 0,-1 0,0 0,1 0,-1 0,1 0,0 0,0 0,-1 0,2 0,-1 0,0 0,0 0,1 0,-1 0,1 0,-1 0,1 0,0 0,0 0,0 0,0-1,0 1,0 0,0-1,1 1,-1-1,0 1,1-1,0 1,-1-1,1 0,1 1,70 31,-51-25,-19-7,1 0,0 0,0 0,-1 1,1 0,-1-1,1 1,-1 0,0 0,0 1,0-1,0 1,0 0,0 0,-1-1,1 2,-1-1,0 0,0 0,0 1,0-1,-1 1,1 0,-1-1,0 1,0 0,-1 0,1 0,-1-1,0 1,1 0,-2 0,1 0,0 0,-1 0,0 0,0-1,0 1,0 0,-2 1,-4 5,0 0,-2-1,1 0,-1 0,0-1,-1 0,0-1,0 0,-1 0,1-1,-2-1,1 0,0 0,-1-1,-4 1,8-2,-49 16,32-14</inkml:trace>
  <inkml:trace contextRef="#ctx0" brushRef="#br0" timeOffset="36127.281">8862 2541,'-19'34,"-12"15,1 5,4-7</inkml:trace>
  <inkml:trace contextRef="#ctx0" brushRef="#br0" timeOffset="36376.804">8862 2032,'0'0</inkml:trace>
  <inkml:trace contextRef="#ctx0" brushRef="#br0" timeOffset="36578.166">9032 2795,'56'-61,"-2"-3,-3-2,40-67,-57 89,-34 43,1 1,0 0,-1-1,1 1,-1-1,1 1,0 0,-1 0,1-1,0 1,0 0,-1 0,1 0,0 0,0-1,-1 1,1 0,0 1,0-1,-1 0,1 0,0 0,-1 0,1 0,0 1,0-1,-1 0,1 1,0-1,-1 1,1-1,-1 0,1 1,-1-1,1 1,-1 0,1-1,-1 1,1-1,-1 1,1 0,-1-1,0 1,0 0,1-1,-1 1,0 0,0 0,0-1,0 1,0 0,0-1,0 1,0 0,0 0,0-1,0 1,0 0,0 0,-1-1,1 1,0 0,0-1,-1 1,3 49,-3-44,-1 0,1 1,1-1,-1 0,1 0,0 1,1-1,-1 0,1 1,0-1,1 0,-1 0,1 0,1 0,-1 0,1-1,0 1,0-1,1 1,-1-1,1 0,0-1,1 1,-1-1,1 1,0-1,0-1,0 1,0-1,1 0,1 1,4-5,-1 0,0-1,0 0,0-1,-1 0,1 0,0-1,-1 0,0-1,0 0,-1-1,1 1,-1-2,0 1,-1-1,1 0,-1-1,3-4,13-10,-13 14,-1 0,1 0,1 0,0 2,0-1,0 1,1 1,-1 0,12-3,3 0,-2 0</inkml:trace>
  <inkml:trace contextRef="#ctx0" brushRef="#br0" timeOffset="37107.991">10047 2456,'-15'0,"0"0,0 1,0 1,0 0,0 1,0 0,1 2,0-1,0 2,0 0,0 1,1 0,0 1,1 0,-1 1,2 0,-1 1,-5 7,15-15,0 1,1-1,-1 0,1 1,-1 0,1-1,0 1,0 0,0-1,0 1,0 0,1 0,-1 0,1 0,0 0,0-1,0 1,0 0,0 0,1 0,0 0,-1 0,1 0,0-1,0 1,0 0,1-1,-1 1,1-1,-1 1,1-1,0 0,0 1,0-1,0 0,0 0,0-1,1 1,-1 0,1-1,-1 1,1-1,0 0,-1 0,3 0,14 3,1-1,0-2,-1 0,1-1,0-1,-1 0,1-2,0 0,-1-1,0-2,0 1,-1-2,1-1,-1 0,-1-1,7-5,-10 8,105-41,-116 46,-1 0,1 1,-1-1,1 1,-1 0,1 0,-1 0,1 0,-1 0,1 0,-1 1,1-1,-1 1,0 0,1 0,-1 0,0 0,1 0,-1 0,0 0,0 1,0-1,0 1,0 0,0-1,-1 1,1 0,0 0,-1 0,0 0,1 0,-1 1,0-1,0 0,0 1,-1-1,1 0,0 3,8 99,-66 141,-6 53,24-218,38-78,-1 0,1-1,0 1,0-1,0 1,-1-1,1 1,-1-1,1 0,-1 0,0 0,1 0,-1 0,0 0,0 0,0-1,0 1,0 0,0-1,1 0,-1 1,0-1,0 0,0 0,0 0,0 0,0-1,0 1,0 0,0-1,0 1,0-1,0 0,0 0,1 0,-1 0,0 0,1 0,-1 0,0 0,1-1,-1 0,-4-6,1 0,-1 0,2-1,-1 1,1-1,0-1,1 1,0 0,1-1,0 1,0-1,1 0,0 0,1 0,0 1,1-1,0 0,0 0,1 1,0-1,1 1,0-1,0 1,1 0,3-6,4-8,1 0,0 1,2 0,1 1,0 0,1 1,2 1,0 1,1 0,0 1,1 2,1 0,1 1,0 1,1 1,0 0,11-1,61-22,-76 28,-3-1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483 330,'-4'-1,"1"1,-1-1,1 1,-1-1,1 1,-1 0,1 0,-1 1,0-1,1 1,-1 0,1 0,0 0,-1 0,1 0,0 1,0 0,0 0,0-1,0 2,0-1,0 0,1 1,-1-1,1 1,-1 0,1-1,0 1,0 0,0 2,-28 33,1 1,3 1,1 2,2 0,1 2,-52 92,-78 122,145-241,13-23,17-26,-12 15,85-131,-7-5,-6-3,15-56,-74 130,-23 82,-1 0,1 0,0 0,0 0,-1 0,1 0,0 0,0 0,-1 1,1-1,0 0,-1 1,1-1,0 0,-1 1,1-1,-1 1,1-1,0 1,-1-1,1 1,-1-1,0 1,1-1,-1 1,1 0,-1-1,0 1,1 0,-1-1,0 1,0 0,0 0,1-1,-1 1,0 0,0 0,0-1,0 1,0 0,-1 0,1-1,0 1,0 0,0-1,-1 2,21 258,-17-241,-2 7,2-1,1 1,2-1,0 0,1-1,2 1,0-1,1-1,2 0,1 0,9 13,-20-34,0 0,0 0,0 0,0 0,0 0,0 0,1 0,-1-1,1 1,-1-1,1 0,-1 0,1 0,0 0,-1 0,1 0,0-1,0 1,0-1,0 0,-1 0,1 0,0 0,0-1,0 1,0-1,-1 1,1-1,0 0,-1 0,1 0,0-1,-1 1,0-1,1 1,-1-1,0 0,0 0,0 0,0 0,0 0,0 0,0-1,-1 1,24-27,-2-1,-1-2,-1 0,-2-1,-1 0,4-16,-1 7,4-7,-2-1,-3-2,-2 0,-2-1,-2 0,-3-1,-1-12,-8 61,-1 1,0-1,0 0,-1 0,0 0,0 0,0 0,0 0,-1 0,1 0,-1 0,-1 1,1-1,-1 0,1 1,-1-1,-1 1,1-1,-1 1,1 0,-1 0,0 0,-1 0,0 0,-6 3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31 255,'15'-3,"-1"-1,1-1,-1 0,0-1,0 0,0-1,-1-1,0 0,-1 0,0-2,0 1,-1-2,0 1,0-1,3-7,-12 16,0-1,0 0,-1 0,1 0,-1 0,1 0,-1 0,0 0,0 0,0-1,-1 1,1 0,-1-1,0 1,0 0,0-1,0 1,0-1,-1 1,0 0,1 0,-1-1,0 1,-1 0,1 0,-1 0,1 0,-1 0,0 0,0 1,0-1,0 1,-1-1,1 1,-1 0,1 0,-1 0,0 0,0 0,0 0,0 1,0 0,0-1,0 1,-1 0,1 1,0-1,0 1,-1-1,1 1,-1 0,0 0,-5 2,0-1,1 2,-1-1,1 1,0 0,0 1,0 0,0 0,1 1,0 0,-1 0,2 1,-1 0,1 0,0 0,0 1,1 0,-1 0,2 0,-1 1,1 0,0 0,1 0,-1 0,2 0,-1 1,1-1,1 1,-1 0,1 0,1-1,0 1,0 0,2 7,-1-9,0 0,1 0,0 0,1-1,0 1,0-1,0 0,0 0,1 0,0 0,1 0,-1-1,1 0,0 0,0 0,1-1,-1 0,1 0,0 0,0 0,0-1,1 0,-1-1,1 1,0-1,-1 0,1-1,0 0,0 0,0 0,0-1,0 0,0 0,0-1,0 0,0 0,0-1,0 0,0 0,-1 0,2-2,101-67,-91 51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28 126,'-27'85,"27"-83,-1 1,1-1,0 0,0 0,1 0,-1 0,0 0,1 1,-1-1,1 0,0 0,0 0,-1 0,2 0,-1-1,0 1,0 0,0 0,1-1,-1 1,1 0,-1-1,1 0,0 1,-1-1,1 0,0 0,0 0,0 0,0 0,0 0,0-1,0 1,0-1,0 1,1-1,-1 0,0 0,1 0,81-21,-40 3,-40 17,0 0,0 1,1 0,-1 0,0 0,0 1,0-1,0 1,0 0,0 0,0 0,0 1,0-1,0 1,-1 0,1 0,-1 0,1 1,-1-1,0 1,0 0,1 1,46 26,-41-29,-1 0,1-1,0 0,-1 0,1-1,-1 0,1 0,-1-1,1 0,-1 0,0-1,0-1,0 1,0-1,-1 0,1-1,-1 0,0 0,-1 0,1-1,-1 0,0 0,0-1,-1 0,0 0,0 0,2-6,15-12,-12 13,-1 1,0-1,-1-1,0 0,-1 0,-1 0,0-1,2-8,0 2,0 4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1,'-5'33,"-1"46,0 13,1 1,1-11,2-14,1-9,0-10,6-9,2-6,-1-3,4-4,-4-5,-4-7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18,'38'-5,"28"-1,7 0,-5 6,-8 3,-10 1,-13-1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48,'-2'8,"-4"5,1 0,1 0,0 1,1-1,0 1,2 0,-1 0,1 0,1 0,1 0,2 13,-3-24,1-1,0 0,-1 1,1-1,1 0,-1 0,0 1,0-1,1 0,-1 0,1 0,0-1,-1 1,1 0,0-1,0 1,0-1,0 0,1 1,-1-1,0 0,0 0,1 0,-1-1,0 1,1-1,-1 1,1-1,-1 0,1 0,-1 0,1 0,-1 0,1 0,-1-1,1 1,-1-1,2-1,4 0,-1 0,0-1,0-1,0 1,0-1,0 0,-1 0,0-1,1 0,-2 0,6-6,-7 7,0 0,0-1,-1 1,0-1,1 0,-1 0,-1 0,1 0,-1-1,0 1,0-1,-1 1,0-1,0 0,0 0,0 1,-1-1,0 0,0 0,-1 0,0 0,0 1,0-1,0 0,-1 1,0-1,0 1,-1 0,1 0,-1-1,0 2,-1-1,1 0,-1 1,0-1,0 1,0 0,-1 1,0-1,1 1,-1 0,0 0,0 0,-1 0,-2 0,-47 9,30 4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0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1 233,'9'-37,"-7"23,0 0,1-1,1 1,1 0,0 1,0-1,2 1,-1 0,2 1,0-1,0 1,1 1,0 0,2-1,-9 12,0-1,1 1,-1 0,0 0,0 0,0 1,1-1,-1 0,0 1,0-1,0 1,0 0,0 0,0 0,0 0,0 0,0 0,-1 0,1 1,0-1,-1 1,1-1,-1 1,1-1,-1 1,0 0,0 0,0 0,0 0,0 0,0 0,0 0,-1 0,1 0,-1 0,1 0,-1 0,0 1,0-1,0 0,0 0,0 0,-1 1,9 18,-6-16,0-1,0 1,0-1,1 0,0 0,-1 0,2 0,-1-1,0 1,1-1,-1 1,1-1,0-1,0 1,1 0,-1-1,0 0,1 0,-1 0,1-1,0 1,0-1,-1 0,1-1,0 1,0-1,0 0,0 0,0 0,0-1,-1 0,1 1,2-2,0 0,0-1,-1 1,1-1,0 0,-1-1,0 0,0 0,0 0,0-1,-1 1,0-1,0-1,0 1,0-1,-1 0,0 0,0 0,-1 0,1-1,-1 0,-1 0,2-4,0-10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18,'-3'-2,"0"0,0 0,0 0,-1 1,1-1,0 1,-1 0,1 0,-1 0,1 0,-1 0,0 1,1 0,-1 0,0 0,1 0,-1 0,1 1,-1 0,1 0,-1 0,1 0,-1 0,1 0,0 1,-1 0,1 0,0 0,-1 0,-2 1,-1-1,0 1,0 1,1-1,0 1,0 0,0 0,0 1,0 0,1 0,0 0,0 1,1 0,-1 0,1 0,1 0,-1 0,1 1,0 0,-1 4,4-10,0 0,0 1,0-1,0 0,0 0,0 0,1 1,-1-1,1 0,-1 0,1 0,-1 0,1 0,0 0,-1 0,1 0,0 0,0 0,0 0,-1-1,1 1,0 0,0 0,0-1,0 1,1-1,-1 1,0-1,0 1,0-1,0 0,0 0,1 1,-1-1,0 0,0 0,0 0,1 0,-1 0,0-1,1 1,50-13,119-86,-168 97,1-1,-1 1,0 0,1 0,0 0,-1 0,1 1,0-1,0 1,0 0,0 0,0 1,0-1,0 1,0 0,0 0,0 0,0 0,0 1,0 0,0-1,0 2,0-1,0 0,0 1,-1 0,1-1,-1 1,1 1,-1-1,0 1,1-1,-1 1,0 0,32 40,-18-25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0 159,'114'-92,"-112"91,0 0,0 0,0 1,1 0,-1-1,0 1,0 0,0 0,0 0,0 0,0 0,1 0,-1 1,0-1,0 1,0-1,0 1,0 0,0 0,0 0,-1 0,1 0,0 0,0 1,-1-1,1 1,-1-1,1 1,-1-1,0 1,0 0,1 0,-1-1,0 1,-1 0,1 0,0 0,0 0,-1 0,1 1,30 37,-28-38,0 0,1-1,0 1,0-1,-1 0,1 0,0 0,0 0,0-1,0 0,0 0,0 0,0 0,0 0,-1-1,1 1,0-1,0 0,0-1,-1 1,1-1,0 1,-1-1,1 0,-1 0,3-3,79-72,-81 73,37-39,-28 32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0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0,'0'0</inkml:trace>
  <inkml:trace contextRef="#ctx0" brushRef="#br0" timeOffset="-519.809">254 170,'-55'25,"37"-18,0 1,1 0,0 2,0 0,1 0,0 2,1 0,0 0,-1 4,15-15,0 1,0 0,0 0,0-1,0 1,1 0,-1 0,1 0,-1 0,1 0,0 0,-1 0,1-1,0 1,0 0,1 0,-1 0,0 0,1 0,-1 0,1 0,-1 0,1 0,0-1,0 1,0 0,0-1,0 1,0 0,1-1,-1 1,0-1,1 0,-1 1,1-1,-1 0,1 0,0 0,-1 0,1 0,0-1,0 1,0 0,0-1,0 1,0-1,-1 0,1 0,0 0,1 0,24 16,-24-14,0 1,0-1,0 1,-1 0,1 0,-1 0,0 0,0 1,0-1,0 0,0 1,-1 0,0-1,1 1,-1 0,-1 0,1-1,-1 1,1 0,-1 0,0 0,0 0,-1 0,1 0,-1-1,0 1,0 0,0 0,-1-1,1 1,-1-1,0 1,0-1,-1 3,-2 2,-1 0,1 0,-1-1,0 0,-1 0,0-1,0 1,0-1,-1-1,0 0,0 0,0 0,-1-1,0 0,-3-1</inkml:trace>
  <inkml:trace contextRef="#ctx0" brushRef="#br0" timeOffset="-270.807">451 339,'-19'34,"-7"11</inkml:trace>
  <inkml:trace contextRef="#ctx0" brushRef="#br0" timeOffset="163.087">903 198,'-20'11,"-1"1,2 1,0 1,1 1,0 0,1 2,1 0,0 0,1 2,-5 10,18-28,0 1,0 0,0 1,1-1,-1 0,1 0,0 1,-1-1,1 1,0-1,1 1,-1-1,0 1,1 0,-1-1,1 1,0 0,0-1,0 1,0 0,0 0,1-1,-1 1,1 0,0-1,0 1,0-1,0 1,0-1,0 1,1-1,-1 0,1 0,0 0,-1 0,1 0,0 0,0 0,1 0,-1-1,0 1,0-1,1 0,-1 1,1-1,-1 0,1 0,14 2,1-1,-1-1,1 0,-1-1,1-1,-1 0,1-2,-1 0,0-1,12-4,17-14,-28 12</inkml:trace>
  <inkml:trace contextRef="#ctx0" brushRef="#br0" timeOffset="412.865">1439 141,'-24'14,"1"1,1 1,0 0,2 2,0 1,0 0,2 2,16-19,1-1,-1 0,1 0,0 1,-1-1,1 1,0-1,0 1,0-1,0 1,0 0,1-1,-1 1,1 0,-1 0,1 0,-1-1,1 1,0 0,0 0,0 0,0 0,0 0,0 0,1-1,-1 1,0 0,1 0,0 0,-1-1,1 1,0 0,0-1,0 1,0-1,0 1,0-1,1 1,-1-1,0 0,1 1,-1-1,1 0,-1 0,1 0,-1 0,1-1,0 1,0 0,-1-1,2 1,60 13,-56-14,0 0,0 1,0 0,0 1,-1 0,1 0,0 0,-1 1,1 0,-1 0,0 0,0 1,0 0,3 4,-8-7,0 0,0 0,0 0,-1 1,1-1,-1 0,1 0,-1 1,1-1,-1 0,0 1,0-1,0 1,0-1,0 0,0 1,0-1,0 1,0-1,-1 0,1 1,0-1,-1 0,1 1,-1-1,0 0,1 0,-1 0,0 1,0-1,0 0,0 0,0 0,0 0,0 0,0-1,0 1,-1 1,-47 28,-40-8,63-19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52 480,'-29'560,"11"-471,13-111,13-6,2 0,0 1,2 0,0 1,2 0,1 1,1 1,14-16,-24 32,38-54,3 1,2 3,3 3,3 1,1 3,3 2,25-13,-73 55,-5 1,0 2,1-1,-1 1,1 0,0 0,0 1,0 0,0 0,1 0,-1 1,1 0,-1 1,1 0,4 0,-10 2,-1 1,1 0,-1 0,1 0,-1 0,0 0,0 0,0 0,-1 1,1-1,0 0,-1 0,1 1,-1-1,0 0,0 1,0-1,0 0,0 1,0-1,-1 0,1 1,-1-1,1 0,-1 0,0 1,0-1,0 0,0 0,-1 0,1 0,0 0,-1-1,0 1,-16 31,-2-2,-2-1,0-1,-26 26,42-49,-26 26,-1-1,-1-2,-1-1,-29 15,34-22,-16-1,63-51,-4 13,2 0</inkml:trace>
  <inkml:trace contextRef="#ctx0" brushRef="#br0" timeOffset="3281.903">1011 0,'-10'19,"1"0,1 0,1 1,0-1,2 2,0-1,1 1,1-1,1 1,1 0,1 0,1 0,1 2,28 146,-31-125,0-37,0-1,0 1,1 0,0-1,0 1,0 0,1 0,0-1,0 1,1-1,0 1,0-1,0 0,1 1,0-1,0 0,1-1,-1 1,1-1,3 3,-3-7,1 0,0-1,0 1,-1-1,1 0,0 0,0 0,0-1,-1 0,1 0,0 0,-1-1,1 1,-1-1,1 0,-1 0,0-1,0 1,0-1,0 0,0 0,-1 0,1 0,-1-1,0 0,0 0,0 1,-1-2,13-8,-5 4,-4 2,1 0,0 1,0 0,0 0,1 0,0 1,0 0,1 1,-1 0,1 0,0 1,0 0,0 0,6 0,-12 4,0 0,-1 1,0-1,1 0,-1 1,0 0,0-1,0 1,0 0,0 0,0 0,0 0,-1 1,1-1,-1 0,1 1,-1-1,0 1,0 0,0-1,0 1,-1 0,1-1,-1 1,0 0,0-1,1 1,-2 0,1 0,0 1,3 18,16 40,-10-52</inkml:trace>
  <inkml:trace contextRef="#ctx0" brushRef="#br0" timeOffset="3768.305">1547 395,'-3'11,"-2"4,0-1,1 1,0 0,1 0,1 0,1 0,0 0,0 1,2-1,0 0,1 0,1 6,-2-20,-1 1,1-1,-1 0,1 0,0 0,-1 0,1 0,0 0,0 0,0 0,-1 0,1 0,0 0,0 0,1-1,-1 1,0 0,0-1,0 1,0-1,1 1,-1-1,0 0,0 1,1-1,-1 0,0 0,0 0,1 0,-1 0,0 0,1 0,-1-1,0 1,0 0,1-1,-1 1,0-1,0 1,0-1,0 1,0-1,0 0,0 0,0 1,0-1,0 0,1-1,50-45,-50 45,125-134,-126 134,1 1,-1-1,1 0,0 1,0-1,0 1,0 0,0-1,0 1,0 0,0 0,1 1,-1-1,0 0,1 1,-1-1,0 1,1 0,-1 0,1 0,-1 0,0 0,1 0,-1 1,0-1,1 1,-1-1,0 1,1 0,-1 0,0 0,0 0,0 1,0-1,0 0,0 1,-1 0,1-1,0 1,-1 0,1 0,-1 0,0 0,1 0,-1 0,0 0,0 0,0 1,9 29,-2 1,-1 1,-1-1,-2 1,-1 0,-2 0,-1 0,-4 23,3 11,0-37,-1 0,-2 0,-1 0,-1 0,-1-1,-9 20,12-41,0-1,0 1,-1-1,0 0,0 0,-1-1,0 0,-1 0,0 0,-4 3,9-8,-1 0,1 0,0 0,-1 0,0-1,1 1,-1-1,0 0,0 1,0-1,0-1,0 1,0 0,0-1,0 1,0-1,0 0,0 0,0 0,-1-1,1 1,0-1,0 1,0-1,0 0,0 0,1-1,-1 1,0 0,0-1,1 0,-1 1,-1-3,0-2,0 0,0-1,1 0,0 1,0-1,1 0,0-1,0 1,0 0,1 0,0-1,1 1,0-1,0 1,0-1,1 1,1-5,-1-6,0 2,1-1,1 1,1-1,0 1,1 0,1 0,0 1,1 0,1 0,8-13,-4 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6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2,'-2'2,"0"-1,0 0,0 1,1-1,-1 1,0-1,1 1,-1 0,1 0,-1 0,1 0,0 0,0 0,0 0,0 0,0 0,1 0,-1 1,0-1,1 0,0 0,-1 2,-2 7,-6 25,1 1,2-1,2 1,1 1,2-1,2 0,1 9,0 23,-1 319,-24-252,19-125</inkml:trace>
  <inkml:trace contextRef="#ctx0" brushRef="#br0" timeOffset="553.412">1 595,'76'-11,"0"-4,-1-4,59-22,-102 32,0-2,-1-1,0-1,-1-1,-1-2,0-1,-2-2,0 0,0-2,-2 0,-1-2,-1-1,-1-1,16-24,-11 8,-14 23,-1-1,0-1,-1 0,-2 0,0-1,2-8,-10 1,-1 29,0-1,0 0,0 1,0-1,0 0,0 1,0-1,0 0,0 1,0-1,0 0,-1 1,1-1,0 0,0 0,0 1,0-1,-1 0,1 1,0-1,0 0,0 0,-1 0,1 1,0-1,0 0,-1 0,1 0,0 1,-1-1,1 0,0 0,-1 0,1 0,0 0,0 0,-1 0,1 0,0 0,-1 0,1 0,0 0,-1 0,1 0,0 0,-1 0,1 0,0 0,-1 0,1 0,0-1,-1 1,1 0,0 0,0 0,-1 0,1-1,0 1,0 0,-1 0,1-1,-20 49,1 0,3 1,2 1,2 1,3-1,1 4,6-43,-6 28,2 0,2 0,1 1,2 0,2 0,1-1,3 1,-5-35,1 0,0 1,0-1,0 0,1 0,-1 0,1 0,0-1,1 1,-1 0,1-1,0 0,0 1,1-1,-1 0,1-1,0 1,0-1,0 1,0-1,1-1,-1 1,1 0,0-1,-1 0,1 0,0-1,0 1,0-1,1 0,3 0,8-1,0-1,0-1,0 0,0-2,-1 1,1-2,-1 0,0-1,0-1,0-1,-1 0,13-9,19-8,-45 25,-1-1,1 1,0 0,0 0,0 0,0 0,0 1,0-1,0 0,-1 1,1 0,0-1,0 1,0 0,-1 0,1 0,0 0,-1 0,1 0,-1 0,0 1,1-1,-1 0,0 1,0-1,1 1,-1 0,-1-1,1 1,0 0,0-1,-1 1,1 0,0 0,-1 0,0 0,0 0,1 0,-1-1,0 1,0 0,-1 0,1 0,0 0,-1 1,4 14,-2-13,0-1,-1 0,0 0,1 0,0 0,0 0,0-1,0 1,0 0,0 0,1-1,-1 1,1 0,0-1,0 0,0 1,0-1,0 0,1 0,-1 0,0 0,1-1,0 1,2 0,6-1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8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112 304,'36'-20,"0"0,-2-2,-1-2,0-1,-2-1,3-6,-31 30,-1 1,1-1,-1 0,1-1,-1 1,0 0,1-1,-1 1,-1-1,1 0,0 1,-1-1,1 0,-1 0,0 0,0 0,0 0,0-1,0 1,-1 0,0 0,1 0,-1-1,0 1,-1 0,1 0,-1-1,1 1,-1 0,0 0,0 0,0 0,-1 0,1 0,-1 0,1 0,-1 1,0-1,0 1,0-1,-1 1,1 0,0 0,-1-1,0 2,-1-3,-7 2,0 1,1 0,-1 0,0 1,1 0,-1 1,0 0,1 1,-1 0,1 0,0 2,0-1,0 1,0 0,0 1,1 0,0 1,0 0,0 0,1 1,0 0,0 0,-3 5,0 0,0 1,0 0,1 1,1-1,0 2,1-1,1 1,0 1,1-1,0 1,-2 16,6-28,1 1,0-1,0 1,0-1,0 1,1-1,0 1,0 0,0-1,0 1,1-1,0 1,0-1,0 1,0-1,1 1,0-1,0 0,0 0,0 0,1 0,-1 0,1-1,0 1,0-1,1 0,-1 0,1 0,-1 0,1 0,0-1,0 1,0-1,0 0,1-1,-1 1,0-1,2 1,27 3,1-2,-1-1,1-1,0-2,6-2,36 0,96-15,-148 13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0 228,'23'3,"-1"-2,1 0,-1-2,1-1,-1 0,1-2,-1 0,0-1,-1-2,1 0,-1-2,-17 9,0-1,0-1,-1 1,1 0,0-1,-1 0,0 0,1 0,-1 0,0-1,0 1,0-1,0 0,-1 1,1-1,-1-1,1 1,-1 0,0-1,0 1,-1-1,1 1,-1-1,0 0,0 1,0-1,0 0,-1 0,1 0,-1 0,0 0,0 0,-1 0,1 0,-1 1,0-1,0 0,0 0,0 0,-1 1,1-1,-1 1,0-1,0 1,-1 0,1 0,-2-2,-2 0,0 0,-1 1,1 0,-1 0,0 1,0 0,0 0,0 0,-1 1,1 0,-1 0,0 1,1 0,-1 1,0 0,1 0,-1 0,0 1,1 0,-1 1,0-1,1 1,0 1,-1 0,1 0,0 0,1 1,-1 0,0 0,1 0,0 1,0 0,1 1,-1-1,1 1,0 0,1 0,-3 4,3-5,0 1,0 0,0 0,1 0,0 0,0 1,1-1,0 1,0-1,0 1,1 0,0 0,0 0,0 0,1 0,1 0,-1 0,1 0,0 0,0 0,1 0,0-1,0 1,1-1,0 1,0-1,0 0,1 0,0 0,0 0,0-1,1 0,0 0,0 0,0 0,1-1,0 1,15 4,1 0,1-1,-1-1,1-1,0-1,0-1,1-2,-1 0,1-1,0-1,10-2,-9 1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0 398,'259'-245,"-199"195,-59 50,0 1,0-1,0 0,0 0,0 0,0 0,0 1,0-1,0 1,0-1,0 0,0 1,-1 0,1-1,0 1,0-1,0 1,-1 0,1 0,0-1,-1 1,1 0,-1 0,1 0,-1 0,1 0,-1 0,0 0,1 0,-1 0,0 0,0 0,0 0,0 0,0 0,0 0,0 0,0 0,0 0,0 0,0 0,-1 0,1 0,0 0,-1-1,1 1,-1 0,1 0,-1 0,1 0,-1 0,0-1,1 1,-1 0,0 0,0 0,-2 19,3-16,1-1,0 0,1 0,-1 0,0 0,1 0,0 0,-1 0,1 0,1-1,-1 1,0 0,0-1,1 0,0 0,-1 0,1 0,0 0,0 0,0-1,0 1,0-1,0 0,0 0,1 0,-1 0,0-1,1 0,-1 1,0-1,1 0,-1 0,0-1,1 1,-1-1,0 0,1 1,-1-1,0-1,0 1,0 0,0-1,0 0,0 0,2-1,22-17,-2 0,0-2,-1-1,-1 0,-1-2,-2-1,4-6,-10 13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0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260 521,'-16'4,"0"-1,1 2,-1 0,1 1,0 0,1 2,0-1,0 2,0 0,1 0,1 1,-1 1,2 0,0 1,0 0,1 1,-7 10,15-19,0 0,1-1,-1 1,1 0,0 0,0 0,0 0,0 0,1 1,0-1,0 0,0 0,0 0,1 0,-1 0,1 1,0-1,0 0,1-1,-1 1,1 0,0 0,0-1,0 1,0-1,1 1,0-1,-1 0,1 0,0 0,0 0,1-1,1 2,3 1,-1 0,1-1,0 0,0 0,1-1,-1 0,1 0,-1-1,1 0,0-1,0 0,0 0,-1-1,1 0,5-1,9-5,0-1,0-1,-1-2,0 0,0-1,-1-1,-1 0,0-2,-1-1,-1 0,0-1,-1-1,0-1,-2 0,0-1,-1-1,-1 0,-1-1,7-16,-9 20,0 0,-1-1,-1 0,-1 0,-1-1,0 0,-1 0,-1 0,-1-1,-1 1,-1-1,0 0,-1 1,-2-1,0 0,-1 1,0-1,-2 1,0 0,-2 1,0-1,0 1,-2 0,-1 0,7 13,0 0,-1 0,1 0,-1 0,0 1,-1 0,1-1,-1 2,1-1,-1 0,0 1,-1 0,1 0,0 1,-1 0,0-1,1 2,-1-1,0 1,0 0,0 0,0 0,0 1,0 0,0 0,-4 1,-5 7,1-1,1 2,-1 0,1 0,1 1,0 1,0 0,1 0,1 1,0 1,0 0,2 0,-1 1,2 0,0 0,0 1,1 0,1 0,1 0,0 1,1 0,0 3,0-5,1 1,1-1,0 1,1-1,0 1,1-1,0 0,2 1,0-1,0 0,1 0,1 0,0-1,1 0,0 0,1 0,1 0,0-1,1-1,0 1,0-2,1 1,1-1,0-1,0 1,1-2,0 0,8 4,7 0,1 0,0-2,1-2,0 0,0-2,0-1,1-1,-1-2,1-1,2-1,-3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1 156,'26'256,"-12"-195,-14-61,1 0,0 0,-1 0,1 0,-1 1,1-1,-1 0,1 0,-1 0,1 0,-1-1,1 1,0 0,-1 0,1 0,-1 0,1 0,-1-1,1 1,-1 0,1-1,-1 1,1 0,-1-1,0 1,1 0,-1-1,0 1,1-1,-1 1,0 0,1-1,-1 1,0-1,0 1,1-1,-1 0,0 1,0-1,0 1,0-1,0 1,0-1,0 1,0-1,0 1,0-1,0 0,0 1,0-1,0 1,-1-1,1 1,0-1,0 1,-1-1,1 1,0-1,0-2,7-32,2 0,1 0,2 1,1 1,2 0,1 0,1 2,2 0,1 1,2 1,19-20,-39 45,1 1,0 0,-1 0,1 0,1 0,-1 1,0-1,1 1,-1 0,1 0,0 0,0 0,-1 0,1 1,0 0,1 0,-1 0,0 0,0 1,0 0,0 0,1 0,-1 0,3 1,5 8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0 193,'23'6,"-1"-1,1-1,0-1,0-1,0-1,0-1,0-1,0-1,-1-1,1-1,0-1,-1-1,8-3,-21 5,-1-1,0 1,1-2,-2 1,1-1,-1 0,0 0,0-1,0 0,3-6,-8 11,0 0,0-1,-1 1,1-1,-1 0,0 1,1-1,-1 0,0 0,-1 0,1 0,0 0,-1 0,0 0,0 0,0 0,0 0,0 0,0 0,-1 0,0 0,1 0,-1 1,0-1,0 0,-1 0,1 1,-1-1,1 0,-1 1,0-1,0 1,0 0,-2-2,1 2,1 0,-1 0,0 0,0 1,0-1,-1 1,1 0,0 0,0 0,-1 0,1 0,0 1,-1-1,1 1,-1 0,1 0,0 1,-1-1,1 1,-1-1,1 1,0 0,0 0,-1 1,1-1,0 1,0-1,0 2,-79 59,74-54,0 1,0-1,1 2,0-1,1 1,0 0,0 0,1 1,0 0,1-1,0 2,1-1,0 0,1 1,0-1,1 1,0 0,1-1,0 1,1 0,0-1,2 4,2-10,0-1,1 1,-1-1,1 0,0 0,0-1,1 0,-1 0,1 0,-1-1,1 0,0 0,0-1,0 1,0-2,0 1,0-1,0 0,0 0,0-1,0 0,0 0,0-1,0 0,97-17,-76 13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0,'-31'16,"4"-5,1 2,1 1,0 1,0 1,2 1,0 1,-18 19,39-36,1 1,-1-1,0 0,1 1,-1 0,1-1,-1 1,1 0,0 0,0 0,0 0,0 0,0 0,0 0,1 0,-1 0,1 0,-1 1,1-1,0 0,0 0,0 0,0 1,0-1,0 0,1 0,-1 0,1 1,-1-1,1 0,0 0,0 0,0 0,0 0,0 0,0-1,1 1,-1 0,1-1,-1 1,1 0,0-1,-1 0,1 1,0-1,0 0,0 0,1 0,142 39,-144-40,0 1,1-1,-1 1,1-1,-1 1,0-1,0 1,1 0,-1 0,0 0,0 0,0 0,0 0,0 0,0 0,0 0,0 0,0 0,-1 0,1 1,0-1,-1 0,1 1,-1-1,1 1,-1-1,0 0,0 1,1-1,-1 1,0-1,0 1,-1-1,1 1,0-1,0 0,-1 1,1-1,-1 1,1-1,-1 0,1 0,-1 1,0-1,0 0,0 0,1 0,-2 1,-58 39,-56-9,90-27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1,'5'33,"11"17,7-2,5-7,3-17,0-11,0-14,0-6,-6-7,-2-1,-5-2,-6-4,0 2,-1 0,-4-3,-2 4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0,'-9'44,"-9"42,0 12,2-2,-1-7,3-14,3-10,-1-11,2-6,2-5,3-6,2-5,2-2,0-2,1 0,1-6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0 326,'12'0,"0"-1,0 0,0 0,0-1,0-1,-1 0,1 0,-1-1,0-1,0 0,0 0,-1-1,0-1,0 1,0-2,5-5,219-198,-231 209,-1-1,1-1,0 1,0 0,0 0,0 1,1-1,-1 1,1-1,-1 1,1 0,0 1,0-1,0 1,0-1,0 1,0 0,0 1,0-1,1 1,-1-1,0 1,0 1,0-1,1 1,-1-1,0 1,0 0,0 1,0-1,0 1,0-1,-1 1,1 1,2 0,-1 8,1 0,-2 0,0 1,0 0,-1-1,0 1,-1 0,0 0,-1 0,-1 1,0-1,0 0,-3 11,3-4,-2 1,0 0,-2-1,0 1,-1-1,-1 0,0 0,-2-1,0 0,-1 0,-6 7,8-16,1-2,-2 1,1-1,-1 0,0 0,0-1,-1 0,0-1,0 0,0 0,0-1,-1 0,0-1,0 0,0 0,0-1,0-1,-1 0,1 0,-2-1,-84-13,93 13,0-1,1 0,-1 0,1 0,-1 0,0-1,1 1,0-1,-1 0,1 1,0-1,0 0,0 0,0 0,0-1,1 1,-1 0,1-1,-1 1,1-1,0 1,0-1,0 0,0 1,1-1,-1 0,1 0,-1 1,1-1,0 0,0-2,5-18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1,'-5'43,"-6"43,-2 17,2 0,3-13,2-16,3-12,1-11,2-10,0-6,0-6,1-2,-1-5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57,'39'-4,"31"-8,9 0,-5 1,-9 2,-11 4,-11 2,-11 6,-12 2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331 0,'-17'2,"1"1,-1 1,1 0,0 1,1 1,-1 1,1 0,0 0,-8 7,-8 3,28-16,-9 5,-1 0,0 1,1 0,1 1,-1 0,1 1,1 0,-1 1,-4 7,15-15,0 0,0 1,0-1,0 0,0 1,1-1,-1 0,1 1,0-1,0 0,-1 0,1 0,1 0,-1 0,0 0,0 0,1 0,-1 0,1 0,0-1,-1 1,1-1,0 1,0-1,0 0,0 1,0-1,0 0,1-1,-1 1,0 0,0 0,1-1,-1 0,0 1,1-1,-1 0,0 0,2 0,-4 0,147 36,-144-34,1-1,-1 1,0-1,0 1,0 0,0 0,-1 0,1 1,0-1,-1 1,0-1,1 1,-1 0,0 0,0 0,-1 0,1 0,-1 0,1 0,-1 1,0-1,-1 0,1 1,0-1,-1 1,0-1,0 1,0-1,0 1,0-1,-1 1,1-1,-1 1,0-1,0 0,-1 1,1-1,0 0,-1 0,0 0,0 0,0 0,0 0,0-1,-2 2,-8 11,-1-1,-1-1,0 0,0-1,-2 0,1-1,-1-1,-1 0,0-1,0-1,-1-1,0 0,-19 3,30-8,6-3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0,'0'44,"-9"47,-9 18,0 0,-3-9,3-12,4-11,4-14,5-13,2-10,2-7,1-5,1-1,0-2,5-4,1-6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1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7,'43'-4,"24"2,10 2,-3 1,-9 1,-11 4,-10 1,-8 0,-10-2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0,'9'29,"4"9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1,'-5'43,"-6"48,-6 18,-1 0,4-9,3-11,0-17,1-16,2-12,3-9,1-5,3-4,1-1,0-5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1,'-20'43,"-15"43,-7 17,4-5,4-9,7-10,4-14,5-8,6-10,1-7,1-5,4-5,1-2,3-2,1 1,1-1,0-4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5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229 1,'-28'51,"2"1,3 0,2 2,3 1,2 1,2 0,3 0,-2 40,-35 362,44-423,1-20,1 0,1 0,1 0,0 0,0 0,2 1,2 12,-3-26,-1 0,1 0,0 0,0-1,0 1,0 0,0 0,0-1,0 1,1-1,-1 1,0-1,1 0,-1 1,1-1,0 0,-1 0,1 0,0 0,-1-1,1 1,0 0,0-1,0 1,0-1,0 1,0-1,0 0,0 0,0 0,0 0,0 0,0-1,0 1,0 0,-1-1,1 0,0 1,0-1,0 0,-1 0,1 0,0 0,77-49,-78 49,401-353,-306 293,-94 60,0 0,0 0,1 1,-1-1,0 0,1 1,-1 0,0-1,1 1,-1 0,0 0,1 0,-1 1,1-1,-1 1,0-1,0 1,1 0,-1-1,0 1,0 1,0-1,0 0,0 0,0 1,0-1,0 1,0-1,-1 1,1 0,-1 0,1 0,-1 0,0 0,0 0,0 0,0 0,0 0,0 1,0-1,-1 0,1 1,-1-1,0 2,5 26,-1 1,-2 0,-1 0,-2 1,-3 21,1 23,1-36,0-27,1 0,0-1,1 1,0 0,1-1,1 1,0-1,1 1,0-1,0 0,4 5,5 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1,'-11'22,"1"1,1 0,1 1,1 0,1 0,2 1,0-1,1 1,2 0,0 0,2 6,0-27,0 0,0 0,0 0,1 1,-1-1,1 0,0-1,0 1,1 0,-1-1,1 1,0-1,0 0,0 1,0-2,0 1,1 0,-1-1,1 1,0-1,-1 0,1 0,0 0,0-1,1 0,-1 1,0-2,0 1,3 0,2 0,1 0,-1-1,1 0,0 0,-1-1,1 0,-1-1,1 0,-1-1,0 0,0 0,0-1,0 0,-2-1,-1 0,0-1,0 0,-1 0,0 0,0-1,0 1,-1-1,0 0,0-1,-1 1,0-1,0 1,-1-1,0 0,0 0,-1 0,0 0,-1 0,1 0,-1-1,-1 1,0 0,0 0,0 0,-1 1,1 0,-1 0,0 0,-1 0,0 0,0 0,0 1,-1-1,0 1,0 0,0 0,-1 1,0-1,0 1,-1 0,1 1,-1-1,0 1,0 0,-1 0,1 1,-1 0,0 0,1 1,-1-1,0 2,-1-1,0 1,-16-3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1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1 575,'38'-6,"1"-1,-1-1,0-3,-1-1,0-1,-1-2,-1-2,0-1,28-21,-46 25,0-1,-2-1,1 0,-2-1,0-1,-1 0,-1-1,-1-1,-1 1,0-2,-2 1,0-1,-1-1,-2 1,0-1,-1 0,1-16,-8-31,-17 105,10 7,2 0,2 0,2 1,2 0,3 35,-1-34,-1 41,4 52,-7 0,-6 0,-5-1,-7-1,-5 0,21-112,0 0,-2-1,-1 0,0 0,-2-1,0-1,-2 0,0 0,-1-1,-1-1,-1 0,-1-1,-12 9,26-24,0 0,0 0,-1 0,1 0,-1-1,0 0,1 0,-1 0,0 0,0 0,-1-1,1 0,0 0,0 0,-1 0,1-1,-1 1,1-1,0 0,-1-1,1 1,0-1,-1 0,1 0,0 0,0 0,0-1,-1 0,2 0,-1 0,0 0,0-1,1 1,-1-1,1 0,0 0,0 0,0 0,0-1,1 1,-1-1,1 0,0 0,0 0,-1-17,0-1,2 1,1-1,0 1,2-1,0 1,2 0,0-1,1 1,1 1,1-1,1 1,1 1,11-19,-2 5,1 1,2 1,1 1,2 1,0 0,2 2,1 1,1 2,11-7,-23 20,0 1,1 0,1 1,-1 1,1 0,0 2,1 0,0 1,0 1,0 0,13 1,-11 1</inkml:trace>
  <inkml:trace contextRef="#ctx0" brushRef="#br0" timeOffset="284.56">1045 801,'-15'16,"1"1,0 1,1 0,1 1,1 0,1 0,0 1,2 1,0 0,2 0,-5 21,11-38,-1 0,1-1,0 1,0 0,0-1,1 1,-1 0,1-1,0 1,0 0,0-1,1 0,-1 1,1-1,0 0,0 0,0 0,0 0,1 0,-1 0,1 0,-1-1,1 1,0-1,0 0,0 0,0 0,1 0,-1-1,0 1,1-1,-1 0,1 0,-1 0,1 0,0-1,-1 0,1 1,0-1,-1-1,3 1,3 0,0 0,0-1,0 0,0 0,-1-1,1 0,-1-1,1 1,-1-2,0 1,0-1,0 0,-1-1,1 0,-1 0,0-1,0 0,-1 0,0 0,0-1,-1 0,1 0,-1-1,-1 1,0-1,0 0,0 0,-1 0,0-1,-1 1,0-1,0 0,0-1,-1 3,0 0,0 0,0 0,-1 0,0 0,0 0,0 0,-1 0,-1 0,1 0,-1 0,0 1,0-1,-1 0,0 1,0 0,-1 0,1 0,-1 0,-1 0,1 1,-1 0,0-1,0 2,0-1,-1 1,0 0,-2-2,-9 3</inkml:trace>
  <inkml:trace contextRef="#ctx0" brushRef="#br0" timeOffset="499.021">1497 1168,'5'-39,"11"-21,2-7,4 5,-2 7,0 13,-3 9,0 10,2 4,3 6,2 0,2 1,1 4,-3 3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9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190 836,'-5'-2,"1"0,0 0,-1 0,0 0,1 1,-1 0,0 0,0 0,0 1,0-1,0 1,0 1,1-1,-1 0,0 1,0 0,0 0,1 1,-1-1,0 1,1 0,0 0,-1 1,1-1,0 1,0 0,0 0,1 0,-1 1,1-1,-1 1,1 0,1 0,-1 0,0 0,1 1,0-1,0 1,0-1,1 1,-1 0,1-1,0 2,-21 116,22-118,0 0,0-1,1 1,-1-1,1 1,0-1,0 0,0 1,1-1,-1 0,1 0,0 0,0 0,0 0,0 0,0 0,0 0,1-1,0 0,-1 1,1-1,0 0,0 0,0 0,0-1,1 1,-1-1,0 0,1 0,-1 0,0 0,1 0,1-1,2 0,0 0,0 0,0-1,0 0,0 0,0-1,0 0,0 0,-1 0,1-1,-1 0,1-1,-1 1,0-1,0 0,-1-1,1 1,-1-1,0 0,-1-1,1 1,-1-1,0 0,0 0,-1 0,1 0,-1-1,-1 0,1 1,-1-1,-1 0,1 0,-1-2,5-13,-2 14,-1-2,0 1,0 0,-1-1,0 1,-1-1,0 0,-1 1,0-1,0 0,-1 1,0-1,-1 0,0 1,-1 0,0-1,-1-1,4 10,0 1,0-1,0 1,0-1,0 1,0-1,0 0,0 1,-1-1,1 1,0-1,0 1,-1-1,1 1,0-1,-1 1,1 0,0-1,-1 1,1-1,-1 1,1 0,0-1,-1 1,1 0,-1 0,1-1,-1 1,0 0,1 0,-1 0,1 0,-1-1,1 1,-1 0,1 0,-1 0,1 0,-1 0,0 0,1 1,-1-1,1 0,-1 0,1 0,-1 0,1 1,-1-1,1 0,-1 0,1 1,-1-1,1 0,-1 1,1-1,0 1,-1-1,1 1,0-1,-1 0,1 1,0-1,0 1,-1-1,1 1,0 0,0-1,0 1,-6 40,7-38,-1 0,1 0,0 1,0-1,0 0,0 0,0 0,1 0,-1 0,1 0,0-1,0 1,0 0,0-1,0 0,1 1,-1-1,1 0,-1 0,1 0,0-1,0 1,0-1,0 1,0-1,0 0,0 0,0 0,1-1,-1 1,0-1,1 0,-1 0,0 0,6 0,0-1,0 0,0 0,0-1,0 0,-1-1,1 0,-1 0,0-1,0 0,0 0,2-2,19-13,-1 0,0-2,-2-2,0 0,-2-2,-1 0,0-2,-2 0,-1-1,7-17,-8 13,-2 0,-1-2,-1 0,-2-1,-1 0,-3-1,0 0,-2-1,-2-3,-5-128,1 166,-1 1,1-1,-1 0,0 0,0 0,0 0,0 1,0-1,0 0,0 0,0 0,-1 0,1 1,-1-1,1 0,-1 1,0-1,0 0,0 1,0-1,0 1,0-1,0 1,0-1,-1 1,1 0,0 0,-1 0,1 0,-1 0,0 0,1 0,-1 0,0 0,1 1,-1-1,0 1,0-1,1 1,-1 0,0 0,0-1,0 1,0 1,1-1,-1 0,0 0,0 1,0-1,1 1,-1-1,0 1,1 0,-2 0,-6 11,1 1,0 0,0 0,1 1,1-1,0 2,1-1,1 0,0 1,0 7,-2 0,-14 68,4 1,-2 70,15-102,3 0,3 1,6 30,3 98,-13-163,0-19,0-1,1 1,-1-1,1 1,0-1,1 1,-1 0,1-1,0 1,1-1,-1 0,1 1,0-1,1 0,-1 0,2 3,-2-8,0 1,-1 0,1 0,0-1,0 1,0-1,-1 1,1-1,0 0,0 0,0 0,0 0,0 0,0 0,-1-1,1 1,0 0,0-1,0 0,0 1,-1-1,1 0,0 0,-1 0,1 0,-1 0,1 0,-1 0,0-1,2-1,1 1,11-9</inkml:trace>
  <inkml:trace contextRef="#ctx0" brushRef="#br0" timeOffset="450.171">1150 724,'-19'20,"1"0,1 1,1 1,1 0,0 1,2 1,1 0,1 1,1 0,-6 25,15-47,0 0,0 0,0 0,1 0,-1 0,1 0,0 0,-1 0,1 0,1 0,-1 1,0-1,1 0,0 0,0 0,0 0,0 0,0-1,0 1,1 0,-1 0,1-1,0 1,0-1,0 0,0 1,0-1,1 0,-1 0,0 0,1-1,0 1,-1 0,1-1,0 0,0 0,0 0,0 0,0 0,0 0,0-1,0 1,0-1,0 0,1 0,12-3,0-1,-1-1,0 0,0-1,0 0,0-1,-1-1,-1 0,1-1,-1-1,-1 0,0 0,0-1,-1-1,0 0,5-9,11-16,-2 0,-1-2,-3-1,0 0,-3-2,-2 0,-1-1,-2 0,-2-1,3-31,0-68,-14 138,0 0,0 0,-1 1,0-1,1 0,-2 1,1-1,0 0,-1 1,0 0,0-1,-1 1,1 0,-1 0,0 0,0 0,0 1,0-1,-1 1,1 0,-1 0,0 0,0 1,0-1,0 1,0 0,-1 0,-1-1,-2 4,0-1,0 1,0 1,0-1,0 1,0 1,0-1,1 1,-1 1,1 0,0 0,0 0,0 0,1 1,-1 1,1-1,0 1,1 0,-1 0,1 0,1 1,-1 0,1 0,0 0,-1 5,-7 6,1-1,1 1,1 1,0 0,2 0,0 1,1-1,1 2,1-1,0 0,2 1,0 0,2-1,0 1,1 0,1-1,1 1,1-1,4 11,-4-20,0 0,0-1,1 1,1-1,0 0,0-1,1 1,0-1,0 0,1-1,0 0,1 0,0-1,0 0,1-1,0 1,0-2,10 5,-6-3,1 0,-1-1,1-1,1 0,-1-1,1-1,0 0,-1-1,1-1,0 0,0-1,0-1,0-1,0 0,2-1,10-4</inkml:trace>
  <inkml:trace contextRef="#ctx0" brushRef="#br0" timeOffset="800.979">1968 695,'-15'10,"0"-1,1 0,0 2,0-1,1 2,0 0,1 0,0 1,-6 10,17-20,1 0,-1 0,1 0,0 0,0 0,0 1,0-1,1 0,-1 0,1 0,0 0,0 0,0 0,0 0,0 0,1 0,-1-1,1 1,0 0,0-1,0 1,0-1,0 0,0 0,1 0,-1 0,1 0,0 0,-1-1,1 1,0-1,0 0,0 0,0 0,0 0,0 0,2 0,18 12,-20-12,-1 0,1 0,-1 0,1 1,-1-1,1 1,-1 0,0-1,0 1,0 0,0 0,0 0,0 1,0-1,-1 0,1 1,-1-1,0 1,0-1,0 1,0 0,0 0,0-1,-1 1,1 0,-1 0,0 0,0-1,0 1,0 0,0 0,-1 0,1 0,-1-1,0 1,0 0,0-1,0 1,-1 0,-3 4,1-1,-2 0,1 0,-1-1,0 0,0 0,0 0,-1-1,0 0,0 0,0 0,0-1,-1 0,1-1,-1 1,1-2,-3 1,-15 3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9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1,'-41'24,"-114"83,153-105,0-1,0 1,1-1,-1 1,1 0,-1 0,1 0,0 0,-1 0,1 0,0 0,1 0,-1 1,0-1,0 0,1 1,0-1,-1 0,1 1,0-1,0 0,0 1,0-1,1 0,-1 1,1-1,-1 0,1 1,0-1,0 0,0 0,0 0,0 0,0 0,1 0,-1 0,1 0,-1 0,1-1,0 1,0 0,0-1,0 1,27 17,-25-18,-1 0,1 0,0 1,0-1,-1 1,1 0,-1 0,1 1,-1-1,0 0,0 1,0 0,0 0,-1 0,1 0,-1 0,0 1,1-1,-2 1,1-1,0 1,-1 0,1-1,-1 1,0 0,-1 0,1 0,0 0,-1 0,0 0,0 0,-1 0,1 0,-1 0,1 0,-1 0,-2 3,1-3,0-1,-1 1,0-1,1 0,-1 0,0 0,-1 0,1-1,-1 1,1-1,-1 0,0 0,0 0,1 0,-1-1,0 1,-1-1,1 0,-20 1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1,'5'29,"6"14,2-5,-2-9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281 0,'-204'127,"199"-124,0 0,0 0,0 1,0-1,0 1,1 0,-1 1,1-1,1 1,-1 0,0-1,1 2,0-1,0 0,1 1,-1-1,1 1,1 0,-1-1,1 1,0 0,0 0,0 0,1 0,0 0,0 0,1 0,0 0,0 0,0 1,6 3,0-1,1 0,0-1,0 0,1 0,0-1,0 0,1 0,0-1,0 0,0-1,1 0,0-1,-1 0,2-1,-1 0,0-1,1 0,-1 0,1-2,0 1,-1-1,1-1,-1 0,1-1,-1 0,1-1,8-3,36-12,-32 8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0,'-21'2,"1"1,-1 1,1 0,0 2,0 0,0 1,1 2,0-1,-3 4,10-5,0 0,1 1,0 0,0 0,1 1,0 1,0 0,1 0,0 1,-2 5,7-11,1 0,0 0,0 0,1 0,-1 0,1 1,1-1,-1 1,1 0,0 0,0-1,0 1,1 0,0 0,0 0,1 0,-1-1,1 1,0 0,1 0,0-1,0 1,0-1,0 0,2 3,5 3,1-1,0-1,0 0,1 0,0-1,0-1,1 0,0 0,0-1,1 0,-1-2,1 1,1-1,-1-1,0 0,1-1,-1-1,1 0,0-1,0 0,-1-1,1 0,-1-1,7-2,12-2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0 395,'10'15,"3"-1,-1-2</inkml:trace>
  <inkml:trace contextRef="#ctx0" brushRef="#br0" timeOffset="1">57 1,'0'0</inkml:trace>
  <inkml:trace contextRef="#ctx0" brushRef="#br0" timeOffset="247.179">396 198,'-21'19,"1"1,0 0,2 2,0 0,2 1,0 1,2 0,1 1,-4 10,15-31,1-1,-1 1,1 0,-1 0,1 0,1 0,-1 0,0 0,1 0,0 0,0 0,0 0,0 0,1 0,0 0,0 0,0 0,0 0,0 0,1 0,0-1,-1 1,1-1,1 1,-1-1,0 0,1 0,0 0,0 0,0 0,0 0,0-1,0 1,1-1,-1 0,1 0,0-1,0 1,-1-1,3 1,10 0,1 0,-1-2,0 0,0 0,0-2,0 0,0-1,0 0,-1-1,0-1,1-1,-1 0,-1-1,0 0,0-1,0-1,-1 0,0-1,-1 0,0-1,8-10,-15 15,-1 0,1 0,-1-1,-1 1,1-1,-1 0,-1 0,1 0,-1 0,0-1,-1 1,1 0,-2-1,1 1,-1-1,0 0,0 1,-1-1,0 1,-1 0,1-1,-2 1,1 0,-1 0,0 0,0 0,-2-3,-57-14,39 22</inkml:trace>
  <inkml:trace contextRef="#ctx0" brushRef="#br0" timeOffset="560.519">706 424,'314'-119,"-313"118,0 0,0 0,0 0,0 1,0-1,0 0,0 1,0-1,0 1,0-1,0 1,0 0,0-1,0 1,1 0,-1 0,0-1,0 1,0 0,1 0,-1 1,0-1,0 0,0 0,0 0,1 1,-1-1,0 1,0-1,0 1,0-1,0 1,0 0,0-1,0 1,0 0,0 0,-1 0,1 0,0 0,0 0,-1 0,1 0,-1 0,1 0,-1 0,1 0,-1 0,1 0,-1 0,0 1,0-1,0 0,0 0,0 0,0 1,0-1,0 0,0 0,0 0,-1 0,1 1,0-1,-1 1,-1 4,0-1,1 1,-1 0,1 0,1 0,-1 1,1-1,0 0,1 0,-1 0,1 0,0 0,1 0,0 0,0 0,0-1,0 1,1-1,0 1,0-1,0 0,1 0,0 0,0-1,0 1,1-1,-1 0,1 0,0-1,0 1,5 2,146-3,-133-8,1-1,-2 0,1-2,-1-1,0-1,-1-1,0-1,-1 0,0-2,-1 0,-1-1,0-1,-1-1,-1 0,0-1,-2-1,0-1,4-7,-1-1,-4 3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275 675,'-199'145,"193"-141,1-1,0 1,0 0,0 0,0 1,0-1,1 1,0 0,0 1,1-1,-1 0,1 1,0 0,0 0,1 0,0 0,0 0,0 1,1-1,0 0,0 1,1-1,0 6,3-9,0-1,1 0,0 0,-1 0,1-1,0 1,0-1,-1 0,1 0,0 0,0-1,0 1,0-1,0 0,1 0,-1-1,0 1,0-1,0 1,-1-1,1-1,0 1,0 0,0-1,-1 0,1 0,-1 0,2-1,-4 2,69-31,-2-4,-1-2,54-42,-118 78,-2 1,0 0,0-1,0 1,-1 0,1 0,0 0,0 0,0 0,0 0,1 0,-1 0,0 1,0-1,0 0,1 1,-1-1,0 1,1-1,-1 1,1 0,-1-1,0 1,1 0,-1 0,1 0,-1 0,0 0,1 0,-1 1,1-1,-1 0,0 1,1-1,-1 1,0-1,1 1,-1 0,0-1,0 1,0 0,0 0,0 0,0 0,0 0,0 0,0 0,0 0,0 1,2 80,-4-75,0 0,0 0,1 0,0 0,0-1,0 1,1 0,0 0,1 0,-1 0,1-1,1 1,-1-1,1 1,0-1,3 4,0-6,1 0,1 0,-1-1,0 0,1 0,-1-1,1 0,0 0,0-1,0 0,0 0,0-1,0 0,0-1,0 1,0-2,0 1,-1-1,1 0,0 0,13-8,0 0,0-1,-1-1,-1-1,0-1,-1-1,-1 0,0-1,-1-1,0-1,-2 0,8-13,4-10,-2-1,-2-1,-3-1,-1-1,-2 0,-1-1,-3-1,-3 0,-1-1,-2 0,-2 0,-2-15,-2 54,2-1,0 1,-1-1,-1 1,1-1,-1 1,-1-1,0 1,0 0,-1-1,0 1,-1 0,0 0,-1 0,1 0,-1 1,-2-2,5 9,-1 0,0 0,0 0,0 0,0 0,0 0,0 0,0 1,0-1,0 1,0 0,0-1,0 1,0 0,0 0,0 0,0 0,0 1,0-1,0 1,-1-1,2 1,-1 0,0 0,0-1,0 1,0 1,0-1,1 0,-1 0,0 1,1-1,-1 1,0 0,-47 57,33-24,2 1,2 1,1 0,2 0,2 1,1 0,2 1,2-1,1 1,2 0,5 33,-4 16,-1-64,-1 46,3 0,3 0,8 31,9-38,-44-83,12 6</inkml:trace>
  <inkml:trace contextRef="#ctx0" brushRef="#br0" timeOffset="247.29">699 534,'43'-4,"28"-3,8 6,-6 3,-9 5,-12 2,-14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2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562 394,'-69'34,"-8"2,2 3,2 3,2 4,-48 40,117-84,-4 2,0 0,0 0,1 1,-1 0,1 0,0 1,1-1,-1 1,1 0,0 0,1 1,-1-1,1 1,1-1,-1 1,1 0,-1 5,5-9,0-1,0 1,0 0,0-1,0 0,0 1,1-1,-1 0,1 0,-1 0,1-1,0 1,0-1,0 1,0-1,0 0,0 0,0 0,0-1,0 1,1-1,-1 0,0 1,0-2,0 1,1 0,-1 0,0-1,2 0,26-4,-1-1,0-1,0-1,0-2,-1-1,-1-1,0-2,2-2,6-1,143-85,-178 101,1-1,0 1,-1 0,1 0,0-1,0 1,0 0,0 1,0-1,0 0,0 0,0 1,0-1,0 1,0 0,0-1,0 1,0 0,0 0,1 1,-1-1,0 0,0 1,0-1,0 1,0 0,0 0,0-1,0 1,0 0,-1 1,1-1,0 0,0 1,-1-1,1 0,-1 1,0 0,1-1,-1 1,0 0,0 0,0 0,0 0,0 0,0 0,-1 0,1 0,-1 0,1 0,-1 1,3 46,-4-45,0 0,0 0,0 1,1-1,-1 0,1 0,0 1,1-1,-1 0,1 0,0 0,0 1,0-1,0 0,1 0,0 0,-1-1,1 1,1 0,-1-1,1 1,-1-1,1 0,0 1,0-2,0 1,1 0,-1-1,1 1,-1-1,1 0,0 0,0 0,0-1,0 1,0-1,3 0,5-2,0 0,0-1,0-1,0 0,0-1,-1 0,0-1,0 0,0-1,0 0,-1 0,0-1,0-1,-1 0,7-6,4-2,17-18,-2-1,-1-1,-2-2,-1-1,-2-2,-2-1,2-9,-16 32,-2-1,0-1,-2 0,0 0,-1-1,-1 0,-1 0,-1 0,-1-1,-1 0,-1 0,-1 0,-2-10,1 30,0 0,0 0,0 0,-1 0,0 1,1-1,-1 0,0 0,0 1,0-1,-1 1,1-1,-1 1,1-1,-1 1,0 0,0 0,0 0,0 0,0 0,0 0,-1 0,1 1,-1-1,1 1,-1 0,0 0,1 0,-1 0,0 0,0 1,1-1,-1 1,0-1,0 1,-2 0,-2 1,-1-1,1 1,-1 0,1 1,0 0,0 0,0 1,0-1,0 2,0-1,1 1,0 0,-6 4,-9 12,1 1,0 0,2 2,1 0,1 0,0 2,0 5,6-16,1 1,0 0,2 0,-1 1,2 0,0 0,1 0,1 1,0 0,1 0,1 0,1 0,0 0,1 0,1 1,1-1,0 0,1 0,1-1,1 1,0-1,1 1,1-2,0 1,1-1,1 0,5 7,-6-13,1-1,0 1,0-1,1-1,0 0,0 0,0-1,1 0,0-1,6 1,8 2</inkml:trace>
  <inkml:trace contextRef="#ctx0" brushRef="#br0" timeOffset="316.189">1775 450,'-2'1,"-60"13,2 3,0 2,1 3,-46 24,95-41,2 1,-1 0,1 0,0 0,0 1,1 0,0 1,0 0,0 0,-3 7,8-12,0 0,1 0,-1 0,1 0,0 0,0 0,0 0,1 0,-1 0,1 1,-1-1,1 0,0 0,0 1,1-1,-1 0,1 0,-1 1,1-1,0 0,0 0,1 0,-1 0,0 0,1 0,0-1,0 1,0 0,0-1,0 0,0 1,1-1,-1 0,1 0,0 0,10 5,1-1,0 0,1-1,0-1,-1 0,1-1,0-1,1 0,-1-1,0 0,0-1,1-1,-1-1,0 0,0-1,0-1,3-1,62-22,-61 18</inkml:trace>
  <inkml:trace contextRef="#ctx0" brushRef="#br0" timeOffset="878.25">1973 563,'-2'11,"2"-1,-1 0,1 0,1 1,0-1,0 0,1 0,0 0,1 0,0 0,2 2,-4-7,1-1,0 0,0 0,0 0,1 0,-1 0,1-1,0 1,0-1,0 1,1-1,-1 0,1-1,-1 1,1 0,0-1,0 0,0 0,0 0,1-1,-1 1,0-1,1 0,-1 0,1-1,1 1,8-3,1 0,-1-1,1-1,-1 0,0-1,-1 0,1-1,-1-1,0 0,-1-1,0 0,0-1,0 0,-1-1,-1 0,0-1,0 0,3-5,7-4,-20 18,1 1,-1 0,1 0,0 0,-1 0,1 0,0 0,0 0,-1 0,1 0,0 0,0 1,0-1,0 0,0 0,0 1,0-1,1 1,-1-1,0 1,0-1,0 1,0 0,1 0,-1-1,0 1,0 0,1 0,-1 0,0 0,0 1,1-1,-1 0,0 0,0 1,0-1,1 1,-1-1,0 1,0-1,0 1,0 0,0-1,0 1,0 0,0 0,-1 0,1 0,0 0,0 0,0 0,10 25,-9-20,0 0,1 0,0 0,0 0,0 0,1-1,-1 0,1 1,1-1,-1 0,1-1,0 1,0-1,0 0,0 0,1-1,4 3,8-2,1 0,-1-1,1-1,0-1,0-1,0 0,-1-1,1-1,0-1,-1-1,0 0,0-2,0 0,0 0,-1-2,0 0,-1-1,0-1,8-6,-7 5,-1 0,0-1,-1-1,0 0,-1-1,-1 0,0-1,0-1,-2 0,0-1,-1 0,-1 0,0-1,-1 0,-2-1,1 0,-2 0,-1 0,2-12,-3 10,-1 0,0 0,-1-1,-2 1,0 0,-1 0,-1 0,-1 0,-1 1,-7-19,11 35,-1 1,1-1,-1 0,0 0,0 1,-1-1,1 1,-1-1,0 1,0 0,0 0,0 1,0-1,-1 1,1-1,-1 1,1 0,-1 0,0 0,0 1,0 0,0-1,0 1,0 1,0-1,0 1,-1-1,1 1,0 0,0 1,0-1,-1 1,1-1,0 1,0 1,0-1,0 1,0-1,1 1,-1 0,0 0,1 1,-1-1,1 1,-2 1,-10 15,0 1,2 0,0 1,1 0,1 1,1 0,1 1,1 0,1 1,1-1,1 1,1 0,1 1,2-1,0 0,1 1,2-1,2 14,-3-21,1 0,0-1,2 0,-1 1,2-1,0-1,1 1,1-1,0 0,1 0,1-1,0 0,0-1,2 0,0 0,0-1,1 0,1-1,-1-1,10 6,3-5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26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763 344,'-11'138,"-25"138,-1-66,25-152,-6 79,19-135,-1 0,1 0,-1 0,1 0,0 0,0 0,0-1,0 1,0 0,1 0,-1-1,0 1,1-1,-1 1,1-1,-1 0,1 1,0-1,0 0,0 0,-1 0,1 0,0-1,0 1,0 0,0-1,0 0,1 1,-1-1,0 0,0 0,0 0,0 0,2-1,74-10,-48 3,1 1,-1 1,2 2,-1 1,0 2,19 1,1-4,-33-2</inkml:trace>
  <inkml:trace contextRef="#ctx0" brushRef="#br0" timeOffset="711.031">1299 514,'51'-45,"-31"33,1 1,1 1,-1 1,1 1,1 0,22-3,-21 5,-21 4,-1 0,1 0,0 1,-1-1,1 1,0 0,0 0,0 0,0 0,0 0,0 1,1-1,-1 1,0 0,0 0,0 0,0 0,0 1,0-1,1 1,-1 0,0 0,0 0,-1 0,1 0,0 1,0-1,-1 1,1 0,0 0,-1 0,0 0,0 0,1 1,-1-1,0 0,-1 1,1 0,0-1,-1 1,0 0,1 0,-1 0,0 0,-3 7,1-1,-1 1,-1-1,0 0,0 0,-1 0,0 0,0 0,-1-1,0 0,-1 0,1 0,-2-1,1 0,-1 0,-5 4,-2 5,-5 4,12-13,1-1,-1 1,1 0,0 1,1 0,0-1,0 2,1-1,0 0,0 1,0 2,4-9,0 0,0 0,0 0,0 0,0 0,0 0,1 0,-1 0,1 0,0 0,-1 0,1-1,0 1,0 0,0 0,0-1,0 1,0 0,1-1,-1 0,1 1,-1-1,1 0,-1 1,1-1,0 0,-1 0,1 0,0-1,0 1,0 0,0-1,0 1,0-1,77 12,-63-11,11 0,0 2,-1 1,0 0,0 2,0 1,0 2,-1 0,-1 1,17 10,-37-17,0-1,0 1,-1 0,1 1,-1-1,1 0,-1 1,0 0,-1 0,1 0,-1 0,1 0,-1 1,0-1,-1 1,1-1,-1 1,0 0,0-1,0 1,-1 0,0 0,0 0,0 0,0-1,-1 1,0 0,0 0,0-1,0 1,-1-1,0 1,0-1,0 1,0-1,-1 0,0 0,0 0,-3 3,-9 8,-1-1,0-1,-1 0,-1-1,0 0,0-2,-1 0,-1-1,0-1,0-1,0-1,-1-1,0 0,0-2,0 0,0-1,-20-2,39 0,0 1,0-1,0 0,0-1,0 1,0 0,0 0,0-1,0 1,0-1,0 0,0 0,0 0,1 1,-1-1,0-1,1 1,-1 0,1 0,-1-1,1 1,-1-1,1 1,0-1,0 0,0 1,0-1,0 0,0 0,1 1,-1-2,0-15</inkml:trace>
  <inkml:trace contextRef="#ctx0" brushRef="#br0" timeOffset="1358.462">2117 401,'112'-56,"61"22,-63 18,-108 17,-1 0,1 0,-1 0,0 0,1 0,-1 0,0 0,0 0,1 1,-1-1,0 0,0 1,-1-1,1 1,0-1,0 1,-1-1,1 1,-1-1,1 1,-1 0,0-1,1 1,-1 0,0 0,0-1,0 1,-1 0,1-1,0 1,-1 0,1-1,-1 2,-20 60,18-57,-23 56,2 1,3 2,-7 43,-37 149,41-159,25-98,-1 0,0 0,0 0,1 0,-1 0,0 0,0 0,0 0,1 0,-1 1,0-1,0 0,1 0,-1 0,0 0,0 0,0 0,0 1,1-1,-1 0,0 0,0 0,0 0,0 1,0-1,1 0,-1 0,0 0,0 1,0-1,0 0,0 0,0 1,0-1,0 0,0 0,0 1,0-1,0 0,0 0,10-21,-7 2</inkml:trace>
  <inkml:trace contextRef="#ctx0" brushRef="#br0" timeOffset="1593.839">2146 739,'29'0,"28"0,10 0,-2-5,-3-1,-6 0,-9 1,-7 2,-6 0,-3 2,-8-4,-2-2,-5 1</inkml:trace>
  <inkml:trace contextRef="#ctx0" brushRef="#br0" timeOffset="17155.291">29 147,'4'-22,"-5"27,-13 351,7-312,1 1,3 0,2 0,2 0,1 0,5 15,13 161,-8-138,-8-67,-1-1,0 1,-2 0,1 0,-2 0,0 0,-1 0,-1-1,0 1,-2 2,-26 104,29-120,0 0,0-1,0 1,0 0,0 0,0 0,1-1,-1 1,0 0,1 0,0 0,-1 0,1 0,0 0,0 0,0 0,1 0,-1 0,0 0,1 0,-1 0,1 0,-1 0,1 0,0 0,0 0,0-1,0 1,0 0,1-1,-1 1,0-1,1 1,-1-1,1 0,-1 1,1-1,0 0,0 0,-1 0,1 0,0-1,0 1,0 0,2 0,206-21,356 21,-386 25,119-24,-21-31,-193 29,116-10,-125-1,1 4,0 3,76 7,-27-1,127-3,-110-26,-98 25,-39 4,0-1,1 0,-1 0,0-1,1 0,-1 0,0-1,1 1,-1-1,0-1,0 1,0-1,0 0,0-1,0 1,0-1,-1 0,1-1,-1 1,0-1,0 0,0 0,-1-1,0 1,1-1,-2 0,1 0,0-1,-1 1,0-1,1-1,15-267,-10 232,-3 1,-2-1,-1 0,-2 0,-4-37,1-11,1-107,-27 55,10 19,6-34,12 154,0 0,-1 0,0 1,1-1,-1 0,0 0,-1 1,1-1,0 0,-1 1,1 0,-1-1,0 1,0 0,0 0,0 0,0 0,0 0,0 0,-1 0,1 1,-1 0,1-1,-1 1,0 0,1 0,-1 0,0 0,0 1,0-1,0 1,-101-1,73 3,-253 31,-986-34,1072-28,-282 29,198 0,270 0,0 1,0 1,0 0,0 0,1 1,-1 1,1 0,0 0,-11 7,-16 51,-16 45,49-85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2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0 109,'448'-36,"114"-3,-244 12,-299 24,101 0,-108 9,-8 0</inkml:trace>
  <inkml:trace contextRef="#ctx0" brushRef="#br0" timeOffset="583.651">566 364,'-12'-3,"0"0,0 1,-1 0,1 1,0 0,0 1,-1 1,1 0,0 0,0 2,0-1,0 1,-2 2,10-4,-1 0,0 1,1 0,-1 0,1 0,0 0,0 1,0-1,0 1,0 0,0 1,1-1,0 1,0-1,0 1,0 0,0 0,1 0,-1 1,1-1,0 0,1 1,-1-1,1 1,0 0,0 0,0-1,1 1,-1 0,1 0,0 0,1 0,-1-1,1 2,0-2,1 0,-1 1,1-1,0 0,0 1,0-1,0 0,1-1,0 1,0 0,0-1,0 1,0-1,1 0,-1 0,1-1,0 1,0-1,0 1,0-1,0-1,1 1,-1 0,1-1,-1 0,1 0,2 0,6 1,0 0,1-1,-1-1,0 0,1-1,-1 0,0-1,0 0,2-2,5-3,-1-1,0-1,0 0,-1-1,0-1,-1-1,0-1,-1 0,-1-1,0 0,0-2,-2 0,10-14,-14 18,-1 0,-1-1,0 0,0 0,-1-1,-1 1,0-1,-1-1,0 1,-2-1,1 1,-2-1,0 0,-1 0,0 0,-1 1,-1-1,0 0,-1 1,0-1,-2 1,1 0,-2 0,-4-7,8 18,-1 1,1-1,-1 0,0 1,0 0,0-1,0 1,-1 1,1-1,-1 0,1 1,-1 0,1-1,-1 1,0 1,1-1,-1 1,0-1,0 1,0 0,1 0,-1 1,0-1,0 1,1 0,-1 0,0 0,1 0,-1 1,1-1,-1 1,1 0,0 0,0 0,0 1,0-1,0 1,0-1,1 1,-1 0,1 0,0 0,0 0,0 1,0-1,1 1,-1-1,1 1,0-1,0 1,0 0,1 0,-1 2,-5 26,1 0,2 0,1 1,1-1,2 0,5 30,-3-47,0-1,1 0,1 0,1-1,-1 1,2-1,0 0,1-1,0 1,1-2,0 1,0-1,2-1,-1 0,1 0,1-1,0 0,6 3,-15-11,0 1,0 0,1-1,-1 0,1 0,-1 0,1 0,-1 0,1-1,0 0,-1 0,1 0,0 0,-1 0,1-1,-1 1,1-1,-1 0,1 0,-1 0,1-1,-1 1,0-1,0 0,0 0,0 0,0 0,0-1,0 1,-1-1,1 1,-1-1,0 0,2-3,14-16</inkml:trace>
  <inkml:trace contextRef="#ctx0" brushRef="#br0" timeOffset="899.852">1271 81,'-30'57,"4"2,1 1,4 0,-13 58,32-114,1 0,-1 0,1 1,0-1,0 0,0 1,1-1,0 1,0-1,0 1,0-1,0 1,1-1,0 0,0 1,0-1,1 0,0 1,-1-1,1 0,1 0,-1-1,0 1,1 0,0-1,0 1,0-1,0 0,3 2,3-1,0 1,1-1,0-1,0 0,0 0,0-1,0 0,1-1,-1 0,0-1,1 0,-1 0,1-1,-1-1,0 0,0 0,0-1,0 0,0 0,0-1,-1-1,0 0,6-4,0-23,-15 17</inkml:trace>
  <inkml:trace contextRef="#ctx0" brushRef="#br0" timeOffset="1149.301">933 364,'38'5,"27"1,8 0,-4-1,-10-2,-9-6,-8-2,-8 0,-3 0,-8 1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0,'10'43,"3"39,-1 14,-2-3,-3-9,-3-9,-2-7,-1-11,-1-5,0-7,-1-6,1-1,-1-1,1-2,0-3,0-2,-5-1,-2-5</inkml:trace>
  <inkml:trace contextRef="#ctx0" brushRef="#br0" timeOffset="249.465">0 621,'29'10,"19"7,6 7,-2-2,-9-4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7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26 522,'-1'1,"0"0,-1 1,1-1,0 0,0 0,0 1,0-1,1 0,-1 1,0-1,0 1,1-1,-1 1,1-1,0 1,-1 0,1-1,0 1,0-1,0 1,0 0,0-1,0 1,0-1,1 1,-1 0,1-1,-1 1,1-1,-1 1,2 0,-1 6,7 388,-19-331,-3-96,13-10,2 0,2 0,1 0,2 0,2 0,2 1,2 0,1 1,8-13,-13 26,2 0,0 0,2 0,0 1,2 1,1 0,0 1,2 1,1 0,1 1,2-1,-20 20,0 0,0 1,1-1,-1 0,0 1,0-1,1 1,-1-1,1 1,0-1,-1 1,1 0,0 0,0 0,-1 0,1 0,0 1,0-1,0 0,0 1,0-1,0 1,0 0,0 0,0 0,0 0,1 0,-1 0,0 1,0-1,0 0,0 1,0 0,0-1,-1 1,1 0,0 0,0 0,0 0,-1 1,1-1,-1 0,1 1,-1-1,1 1,-1 0,1 0,0 9,0 0,-1 1,0-1,-1 0,0 1,-1-1,0 0,-1 0,0 0,-1 0,0 0,0 0,-2 0,-3 7,-16 62,20-52,1-4</inkml:trace>
  <inkml:trace contextRef="#ctx0" brushRef="#br0" timeOffset="610.124">647 804,'20'-10,"-1"0,0-2,-1 0,0-1,-1-1,0 0,-1-1,-1-1,0-1,2-4,-14 17,-1 0,1 0,-1 0,0 0,0 0,0-1,-1 1,0-1,1 1,-1-1,-1 0,1 1,-1-1,0 0,0 1,0-1,-1 0,1 1,-1-1,-1 0,1 1,0-1,-1 1,0 0,0-1,0 1,-1 0,1 0,-1 1,0-1,0 0,-1 1,1 0,0 0,-1 0,0 0,0 0,0 1,0 0,0-1,-1 2,1-1,0 0,-1 1,-3-1,0 3,0 1,0 0,0 0,1 0,-1 1,0 0,1 1,0 0,0 0,0 0,1 1,-1 0,1 0,0 1,0-1,1 1,0 1,0-1,0 1,1 0,0 0,0 0,1 0,-3 7,0 4,0-1,0 1,2 0,0 1,1-1,1 1,1-1,0 1,1 0,3 18,-2-29,1 0,0 0,0 0,0 0,1 0,0 0,1-1,-1 1,2-1,-1 0,1 0,0-1,0 0,1 1,0-2,0 1,0-1,1 1,-1-2,1 1,1-1,-1 0,0-1,1 0,0 0,0 0,6 0,2 2,1-2,0 0,0-1,0 0,1-1,-1-1,0-1,0-1,0 0,0-1,0-1,0-1,0 0,21-14,0-1,-2-2,0-2,-1-1,-2-2,-1-1,-1-1,-1-2,-2-1,-1-1,-2-1,12-23,-18 31,-1-2,-1 0,-1-1,-1 0,-2-2,-1 1,-2-1,-1-1,-1 0,-2 0,-1-1,-1 0,-2-10,-1 38,0-1,-1 1,0-1,0 1,0-1,-1 1,0-1,0 1,0-1,0 1,-1 0,0-1,0 1,-1 0,1 0,-1 1,0-1,-1 0,1 1,-1 0,0 0,0 0,0 0,0 1,-1-1,1 1,-1 0,0 0,0 1,0 0,0 0,0 0,-1 0,1 1,0 0,-1 0,0 0,1 1,-1 0,-4 0,-7 6,1 1,1 1,-1 0,1 1,1 1,-1 0,2 1,-1 0,2 1,0 1,0 0,1 0,1 1,0 1,1 0,0 0,1 0,-3 12,-1 0,1 1,2 0,1 1,1 0,1 0,2 0,0 1,3 0,0-1,2 1,1 0,1 0,2-1,1 1,-3-16,1 1,1-1,0 0,1 0,0 0,1-1,1 0,0 0,0-1,2 0,-1 0,1-1,1 0,0-1,1-1,0 1,0-2,1 0,0 0,0-1,1-1,4 1,-9-5,1-1,0 0,0-1,-1 0,1-1,0 0,0-1,-1 1,1-2,-1 1,1-2,-1 1,0-1,-1 0,1-1,-1 0,1-1,-1 1,3-5,7-2</inkml:trace>
  <inkml:trace contextRef="#ctx0" brushRef="#br0" timeOffset="1279.683">2001 522,'-49'33,"1"1,1 3,2 2,2 1,0 4,-16 46,58-87,1-1,-1 0,0 0,0 0,1 1,-1-1,1 0,0 1,0-1,0 0,0 1,0-1,0 0,1 1,-1-1,1 0,-1 1,1-1,0 0,0 0,0 0,0 0,0 0,1 0,-1 0,1 0,-1 0,1-1,0 1,-1 0,1-1,0 0,0 1,0-1,0 0,0 0,1 0,-1 0,0-1,0 1,1 0,1-1,9 1,0-1,1 0,-1-2,0 1,0-1,1-1,-2-1,1 0,0 0,-1-1,0-1,0 0,0 0,-1-2,0 1,0-1,-1-1,0 0,-1 0,6-7,101-111,-116 126,0 1,0-1,0 0,1 0,-1 1,0-1,0 0,1 1,-1-1,0 1,1-1,-1 0,1 1,-1-1,1 1,-1-1,1 1,-1-1,1 1,-1-1,1 1,0 0,-1-1,1 1,0 0,-1 0,1-1,0 1,-1 0,1 0,0 0,-1 0,1 0,0 0,0 0,-1 0,1 0,0 0,-1 0,1 1,0-1,-1 0,1 0,0 1,-1-1,1 0,0 1,-1-1,1 1,-1-1,1 0,-1 1,1 0,-1-1,1 1,-1-1,0 1,1-1,-1 1,0 0,1-1,-1 1,0 0,0-1,0 1,1 0,3 53,-4-49,-1 27,-1-26,1 1,1 0,-1-1,1 1,0 0,0 0,1-1,0 1,0 0,1-1,0 1,0-1,0 0,1 0,0 1,0-2,1 1,-1 0,1-1,4 5,-3-7,-1 1,1-1,0-1,0 1,0-1,0 0,0 0,1 0,-1-1,1 1,-1-1,1-1,-1 1,1-1,-1 0,1 0,0-1,-1 1,1-1,-1-1,0 1,1-1,-1 0,0 0,0 0,0-1,0 0,0 0,2-2,11-8,-1 0,-1 0,0-2,-1 0,-1-1,0 0,-1-1,-1-1,1-3,12-14,1-4,-1-1,-2-1,-2-1,-2 0,-2-2,-1-1,-3 0,-1 0,-3-1,-2-1,-1 1,-2-31,-4 76,1-6,0 0,-1 0,0 0,0-1,-1 1,1 0,-2 0,1 0,-1 0,0 1,-1-1,1 0,-1 1,-1 0,-2-6,2 11,0 1,0-1,-1 1,1-1,0 1,0 0,0 1,0-1,0 1,-1 0,1 0,0 0,0 0,1 1,-1-1,0 1,0 0,1 1,-1-1,1 0,0 1,0 0,0 0,0 0,0 0,1 0,-1 0,0 2,-9 14,1 1,1 0,0 0,2 1,0 0,1 1,1 0,2 0,0 0,0 9,3-25,-1 25,1 0,1 0,1 0,2-1,2 1,1-1,1 1,1-1,1-1,2 0,1-1,6 8,-14-23,1-1,1 1,0-1,1 0,0-1,1 1,1-2,-1 1,1-1,1 0,0-1,0 0,1-1,0 0,1-1,0 0,0 0,0-2,9 4,-18-9,-1 0,1 0,0 0,-1-1,1 1,0-1,-1 0,1 0,-1 1,0-2,1 1,-1 0,0 0,1-1,-1 1,0-1,0 0,0 0,0 1,-1-1,1-1,0 1,-1 0,0 0,1 0,-1-1,0 1,0-1,0 1,0-1,-1 1,1-1,-1 1,1-1,-1 0,0 1,0-1,0 0,-1 1,1-1,-1 0,2-21</inkml:trace>
  <inkml:trace contextRef="#ctx0" brushRef="#br0" timeOffset="1530.535">2312 438,'38'5,"28"1,7 0,-5-1,-3-2,-9 4,-8 1,-9-2,-10-1</inkml:trace>
  <inkml:trace contextRef="#ctx0" brushRef="#br0" timeOffset="1763.04">2989 776,'10'34,"3"10</inkml:trace>
  <inkml:trace contextRef="#ctx0" brushRef="#br0" timeOffset="1764.04">2989 325,'0'0</inkml:trace>
  <inkml:trace contextRef="#ctx0" brushRef="#br0" timeOffset="2066.398">3243 550,'61'331,"-36"-261,-24-69,0 1,-1-1,1 0,0 1,0-1,0 0,0 0,0 0,0 0,0 0,1 0,-1 0,0 0,1 0,-1 0,0-1,1 1,-1-1,1 1,-1-1,1 1,-1-1,1 0,-1 0,1 0,-1 0,1 0,-1 0,1 0,-1 0,1-1,-1 1,1 0,-1-1,1 1,-1-1,1 0,-1 0,0 1,1-1,-1 0,0 0,0 0,0 0,1-1,6-7,-1 0,0 0,-1-1,0 1,0-1,-1-1,-1 1,1-1,-2 0,2-4,9-24,57-219,-63 233</inkml:trace>
  <inkml:trace contextRef="#ctx0" brushRef="#br0" timeOffset="2232.219">3723 635,'5'48,"6"16,2 2,2-11,0-14</inkml:trace>
  <inkml:trace contextRef="#ctx0" brushRef="#br0" timeOffset="2399.634">3639 325,'0'0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9.7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860 204,'-14'-10,"1"0,-1 1,-1 1,0 0,0 1,0 0,-1 2,0-1,0 2,0 0,-1 1,0 1,1 1,-1 0,0 1,1 0,-1 2,0 0,1 1,-1 0,1 2,0 0,0 0,1 2,0 0,0 0,0 2,1 0,-10 8,-9 12,0 2,2 1,2 2,1 1,2 1,1 1,1 1,-15 37,23-47,0 0,2 1,2 0,0 1,2 0,1 1,2 0,0 1,3-1,0 1,2 0,2 0,1 0,1 0,2 0,3 10,-1-25,1 0,1-1,0 0,1-1,1 0,0 0,1-1,1 0,0-1,1 0,1-1,-1 0,2-2,0 1,0-2,1 0,12 5,4 0,0-2,1-1,0-1,0-2,1-2,0 0,0-3,30 0,-13-3,-1-2,0-2,0-3,0-1,-1-3,-1-2,0-2,0-2,-2-2,0-2,-1-3,-2-1,0-2,-2-1,-1-3,31-30,-55 44,0-1,-2 0,0-1,-1-1,-1 0,-1 0,0-1,-2-1,-1 1,0-2,-2 1,0-1,-2 0,0 0,-1 0,-2 0,0-1,-3-17,-1 8,-2 0,-1-1,-2 2,-1-1,-1 1,-2 0,-1 1,-2 1,0 0,-3 1,0 1,-2 0,0 2,-2 0,-14-11,19 20,0 1,-1 1,-1 1,0 0,-1 2,0 0,-1 1,0 1,-1 1,0 1,-1 1,1 1,-1 1,0 1,-1 1,1 1,-1 1,1 1,-1 1,1 1,0 1,-13 4,-113 47,94-24</inkml:trace>
  <inkml:trace contextRef="#ctx0" brushRef="#br0" timeOffset="346.065">662 599,'0'-5,"0"4,5 1,1 6,5 1,1 1</inkml:trace>
  <inkml:trace contextRef="#ctx0" brushRef="#br0" timeOffset="607.598">1114 486,'-5'19,"-1"7</inkml:trace>
  <inkml:trace contextRef="#ctx0" brushRef="#br0" timeOffset="934.871">465 966,'151'91,"-126"-80,-1-1,2-2,0 0,0-2,0-1,0-1,1-1,0-1,0-1,-1-2,1-1,0-1,-1-1,13-4,-30 7,0-1,0 0,0 0,-1-1,1 0,-1 0,1-1,-1 0,0-1,-1 0,1 0,-1-1,0 1,0-2,-1 1,1-1,-1 0,-1 0,0 0,0-1,0 0,-1 0,0 0,-1-1,1 1,-2-1,1 0,-6-71,-5 61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4:14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48,'-31'-7,"-1"2,0 1,-1 1,1 2,0 1,-1 2,1 1,0 1,0 2,1 1,-1 2,2 1,-1 1,2 2,-1 1,-5 4,-50 38,82-53,1-1,0 1,0-1,0 1,1 0,-1-1,0 1,1 0,0 0,0 0,0 0,0 1,0-1,1 0,-1 0,1 0,0 1,0-1,0 0,0 0,1 0,-1 1,1-1,0 0,0 0,0 0,0 0,0 0,2 3,8 9,0 0,1 0,0-1,1-1,1 0,0 0,0-1,2-1,-1-1,1 0,17 7,102 79,-120-83,-1 0,-1 1,0 0,-1 1,-1 0,0 1,-1 0,-1 1,0 0,-2 1,0-1,0 1,-2 1,0-1,-2 1,1 6,-3-15,-1 0,0 0,-1 0,0 0,-1 0,0 0,0 0,-1-1,0 1,-1-1,0 0,-1 0,1 0,-2 0,1-1,-1 0,-1 0,1 0,-1-1,-1 0,1-1,-1 1,0-1,-1-1,0 1,-9 1,1 0,-1-1,-1-1,1 0,-1-2,0 0,1-1,-1-1,0-1,0 0,-18-4,-5 3,37 2,0-1,-1 1,1-1,-1 0,1 0,-1-1,1 1,-1-1,1-1,0 1,0-1,-1 0,1 0,0 0,1-1,-1 1,0-1,1-1,-1 1,1 0,0-1,0 0,1 0,-1 0,1-1,0 1,-3-5,7-10</inkml:trace>
  <inkml:trace contextRef="#ctx0" brushRef="#br0" timeOffset="4622.344">1298 613,'-5'-4,"-1"1,0-1,-1 1,1 1,-1-1,1 1,-1 0,1 1,-1-1,0 1,0 1,0-1,0 1,-2 0,0 0,-3 1,-1 1,1 0,-1 1,1 1,0-1,0 2,1 0,-1 0,1 1,0 1,1 0,-1 0,1 1,1 0,0 1,0 0,0 0,1 1,1 0,-1 1,2-1,-2 5,4-9,0 1,1 0,0 0,0 0,0 1,1-1,0 1,1-1,0 1,0-1,0 1,1 0,1 0,-1-1,1 1,0 0,1-1,-1 1,2-1,-1 1,1-1,0 0,1 0,-1 0,1-1,1 1,-1-1,1 0,0 0,1-1,1 1,0-1,0 1,1-2,0 1,0-1,0 0,1-1,-1 0,1 0,-1-1,1 0,0-1,0 0,0 0,0-1,0 0,0 0,0-1,0 0,0-1,0 0,0-1,-1 1,1-2,-1 1,0-1,0 0,0-1,-1 0,1 0,3-4,6-5,-2 3</inkml:trace>
  <inkml:trace contextRef="#ctx0" brushRef="#br0" timeOffset="19976.121">6209 782,'-5'33,"-1"17,5-1,2-9</inkml:trace>
  <inkml:trace contextRef="#ctx0" brushRef="#br0" timeOffset="20205.939">6180 330,'0'0</inkml:trace>
  <inkml:trace contextRef="#ctx0" brushRef="#br0" timeOffset="20395.242">6576 77,'0'792,"0"-768</inkml:trace>
  <inkml:trace contextRef="#ctx0" brushRef="#br0" timeOffset="20873.404">6914 641,'-6'27,"0"1,2 0,0-1,2 2,2-1,2 26,-2-49,0 0,1 0,0 1,0-1,0 0,1 0,-1 0,1 0,1-1,-1 1,1 0,-1-1,1 0,0 1,1-1,-1 0,1-1,0 1,0-1,0 1,0-1,1-1,-1 1,1 0,0-1,-1 0,1 0,0-1,0 1,0-1,1 0,-1 0,0-1,0 0,1 0,-1 0,0 0,0-1,0 0,1 0,-1 0,1-1,19-5,0-1,0-1,-1-1,-1-1,0-2,-1 0,0-1,0-1,-2-1,0-1,17-19,-9 6,-1-2,-1-1,-2-2,-2 0,-1-1,-2-1,-1-1,-2 0,-1-2,-3 1,1-10,-11 42,0 1,-1-1,0 0,0 0,-1 0,0 1,0-1,0 0,-1 0,0 0,0 0,-1 0,0 1,0-1,0 1,-1-1,0 1,0 0,-1 0,0 1,0-1,0 1,-1-1,1 1,-1 0,-1 1,1 0,-1-1,1 2,-1-1,0 1,0 0,-1 0,1 0,-1 1,-1 0,-5 0,-1 1,0 0,1 1,-1 0,0 2,1-1,-1 2,1 0,0 0,0 1,0 1,0 0,1 1,0 0,0 1,0 0,1 1,0 1,0-1,1 2,1-1,-1 1,2 1,-1 0,1 0,1 0,0 1,1 0,0 1,1-1,0 1,-2 12,4-14,0 0,1 1,1-1,0 0,0 0,1 1,1-1,0 1,0-1,1 0,0 0,1 0,1 0,0 0,0-1,1 0,0 1,1-2,0 1,0-1,6 7,13 8,1-2,1 0,0-2,2-1,0-1,1-1,1-2,1-1,0-1,0-2,1-1,1-2,-1-1,1-2,0-1,33-1,-57-3,0 0,0 0,0-1,0 0,0-1,0 0,0 0,-1-1,1-1,-1 0,3-1,6-7</inkml:trace>
  <inkml:trace contextRef="#ctx0" brushRef="#br0" timeOffset="5151.776">1638 161,'-2'1,"0"1,0 0,0 0,1 0,-1 0,1 0,-1 0,1 0,0 0,0 0,0 1,0-1,0 0,0 1,1-1,-1 1,1-1,0 1,0-1,0 3,-1-2,-7 237,10-153,-2 301,-1-386,0-1,1 1,-1 0,1 0,-1 0,1 0,0 0,0 0,0 0,0-1,0 1,0 0,0 0,1 0,-1 0,1 0,-1 0,1-1,0 1,0 0,-1 0,1-1,1 1,-1-1,0 1,0-1,0 1,1-1,-1 0,1 0,-1 1,1-1,0 0,-1 0,1-1,0 1,0 0,-1 0,1-1,0 1,0-1,0 0,0 0,0 1,0-1,0 0,-1-1,1 1,0 0,0 0,0-1,0 1,0-1,88-74,-55 42,67-47,-101 80,1-1,-1 0,0 0,1 1,-1-1,1 1,-1-1,1 1,-1 0,1-1,-1 1,1 0,-1 0,1 0,-1 0,1 0,-1 1,1-1,-1 0,1 1,-1-1,1 1,-1 0,1-1,-1 1,0 0,0 0,1 0,-1-1,0 2,0-1,0 0,0 0,0 0,0 0,0 1,0-1,0 0,0 1,14 67,-9-35,2-9,2-5</inkml:trace>
  <inkml:trace contextRef="#ctx0" brushRef="#br0" timeOffset="7861.091">2116 557,'-23'125,"21"-100,1-19,-1 1,1 0,1-1,-1 1,1-1,0 1,0 0,1-1,0 1,0 0,1-1,0 0,0 1,0-1,1 0,0 0,0 0,0 0,1-1,0 1,0-1,0 0,1 0,-1 0,1-1,1 0,-1 0,0 0,7 3,-5-8,1 1,0-1,0-1,-1 1,1-1,-1-1,0 1,0-1,0-1,0 1,0-1,0 0,-1-1,0 1,0-1,0 0,-1-1,1 0,22-17,25-19,-51 43,-1 0,1-1,0 1,-1 0,1 0,0 0,-1 0,1 0,-1 0,1 0,-1 0,0 1,1-1,-1 1,0-1,0 1,0-1,0 1,0-1,0 1,-1 0,1 0,0-1,-1 1,0 0,1 0,-1 0,0 0,0 0,0-1,0 3,5 11,-4-11,1-1,-1 0,1 0,1 0,-1 0,0 0,1 0,-1 0,1-1,0 1,-1-1,1 0,1 0,-1 0,0 0,0-1,1 1,-1-1,1 0,-1 0,1 0,-1 0,1-1,0 1,-1-1,1 0,0 0,0 0,-1-1,1 1,-1-1,2 0,2-1,-1 1,1-1,0-1,-1 1,0-1,0 0,0-1,0 0,0 1,-1-2,1 1,-1-1,0 0,0 0,-1 0,4-5,2-8,-1 1,-1-1,0 0,-1-1,-1 0,-1 0,2-13,-4 8</inkml:trace>
  <inkml:trace contextRef="#ctx0" brushRef="#br0" timeOffset="16443.819">3161 613,'-15'-2,"1"1,-1 1,0 0,1 0,-1 2,1 0,-1 0,1 2,0-1,0 2,1 0,-1 1,1 0,0 1,0 0,1 1,0 1,1 0,-1 0,2 1,0 0,-4 5,6-3,1-1,0 1,0 1,1 0,1 0,0 0,1 0,0 1,1-1,1 1,-1 11,3-23,-1 0,1 0,0 0,0 0,1 0,-1 0,0 1,1-1,-1 0,1 0,-1 0,1 0,0 0,0-1,0 1,0 0,0 0,1 0,-1-1,0 1,1-1,-1 1,1-1,0 0,-1 1,1-1,0 0,0 0,0 0,0 0,0-1,0 1,0 0,0-1,0 0,0 1,0-1,0 0,0 0,0 0,2 0,85-24,-65 12,-1-1,-1-1,0-1,0-1,-2 0,0-2,-1-1,-1 0,0-1,-2-1,0-1,0-3,16-24,-37 58,0 0,1 1,0 0,0 0,1 0,1 0,0 0,0 0,0 1,2-1,-1 11,1-17,1-1,-1 1,0 0,1 0,0 0,0 0,0 0,0-1,1 1,-1-1,1 1,0-1,0 1,1-1,-1 0,0 0,1 0,0 0,0-1,0 1,0-1,0 1,0-1,1 0,-1 0,1-1,-1 1,1-1,0 0,0 0,-1 0,4 0,10-1,-1-2,1 0,0-1,-1 0,1-2,-1 0,0 0,0-2,-1 0,0 0,0-2,-1 0,0 0,0-2,6-6,-15 14,9-8,-1 1,0-2,0 0,-1 0,-1-1,0-1,-1 0,0 0,-1-1,-1 0,0 0,-1-1,-1 0,0-1,2-14,-7 30,-1-1,1 1,-1-1,0 1,1 0,-1-1,0 1,0-1,0 1,0 0,0-1,0 1,0-1,-1 1,1-1,-1 1,1 0,-1-1,1 1,-1 0,0 0,1-1,-1 1,0 0,0 0,0 0,0 0,0 0,0 0,0 0,0 0,-1 1,1-1,0 0,0 1,-1-1,1 0,0 1,-1 0,1-1,-1 1,1 0,-1 0,-57 23,56-21,0 1,0-1,1 1,-1 0,1 0,0 0,0 0,0 0,0 0,0 1,1-1,-1 1,1-1,0 1,0-1,1 1,-1 0,1-1,-1 1,1 0,0 0,1-1,-1 1,0 0,1-1,0 1,0 0,0-1,1 1,-1-1,1 1,0-1,0 0,0 0,0 0,0 0,1 0,-1 0,1-1,0 1,0-1,0 0,0 1,49 29,-46-30,0 0,0 1,0 0,-1 0,0 0,1 1,-1 0,0 0,-1 0,1 1,-1-1,0 1,0 0,0 0,-1 1,1-1,-1 1,-1 0,1 0,-1 0,0 0,0 3,-19 129,17-136,-1-1,1 1,0 0,-1-1,1 1,0-1,0 1,0 0,0-1,0 1,1 0,-1-1,0 1,1-1,-1 1,1-1,0 1,-1-1,1 1,0-1,0 0,0 1,0-1,0 0,0 0,0 0,1 1,-1-1,0-1,1 1,-1 0,0 0,1 0,-1-1,1 1,0-1,-1 1,1-1,-1 1,1-1,0 0,-1 0,1 0,-1 0,1 0,0 0,-1-1,1 1,-1 0,1-1,0 1,-1-1,0 0,1 1,-1-1,1 0,-1 0,0 0,2-1,14-8</inkml:trace>
  <inkml:trace contextRef="#ctx0" brushRef="#br0" timeOffset="17424.818">3951 557,'68'-28,"-58"23,-1 1,1 0,0 1,0 0,0 0,1 1,-1 0,1 1,-1 0,1 1,-1 0,1 1,9 1,-18-1,0 0,0 0,0 0,-1 0,1 0,0 0,-1 1,1-1,0 0,-1 1,0 0,1-1,-1 1,0 0,0 0,0-1,0 1,0 0,0 0,0 0,-1 0,1 0,-1 0,0 1,1-1,-1 0,0 0,0 0,0 0,-1 0,1 0,0 0,-1 0,0 2,-28 67,-91 80,49-72,21 2,48-79,2 0,-1 0,0 1,0-1,1 0,-1 1,1-1,-1 1,1-1,0 1,0-1,0 0,1 1,-1-1,1 1,-1-1,1 0,0 1,-1-1,1 0,1 0,-1 1,0-1,0 0,1 0,-1 0,1 0,0-1,-1 1,1 0,0-1,0 1,0-1,0 0,0 0,3 1,8 3,1-2,-1 0,1 0,0-1,0-1,0-1,0 0,0 0,0-1,9-3,-14 4,0 0,0-1,0 0,0-1,0 0,0 0,0-1,-1 0,1-1,-1 0,0 0,0 0,0-1,0-1,-1 1,0-1,4-5,-9-32,-11 25</inkml:trace>
  <inkml:trace contextRef="#ctx0" brushRef="#br0" timeOffset="17672.738">3810 754,'44'14,"32"5,9-1,-5-3,-12-4,-12-5,-11-3,-9-1,-10-7,-9-2</inkml:trace>
  <inkml:trace contextRef="#ctx0" brushRef="#br0" timeOffset="18478.256">4939 471,'-95'-4,"75"6,0 1,0 1,1 1,-1 0,1 1,0 2,1 0,0 0,-15 11,30-18,1 1,-1 0,1-1,-1 1,1 0,0 1,0-1,0 0,0 1,0-1,0 1,1-1,-1 1,1 0,0 0,0 0,0 0,0-1,0 1,1 0,-1 1,1-1,0 0,0 0,0 0,0 0,1 0,-1 0,1 0,0 0,-1 0,2 0,-1 0,0-1,0 1,1 0,0-1,-1 1,1 0,90 83,-43-59,-40-23,0 0,0 1,0 0,-1 0,0 0,0 1,0 1,0-1,-1 1,0 1,-1-1,0 1,1 2,-5-7,-1 0,0-1,0 1,0 0,-1 0,1 0,-1 0,1 0,-1 0,0 0,0 0,-1 0,1-1,0 1,-1 0,0 0,0 0,0 0,0 0,0-1,0 1,-1-1,1 1,-1-1,0 1,1-1,-1 0,0 0,-1 0,1 0,0 0,-1 0,1 0,-1-1,1 0,-1 1,0-1,1 0,-112 35,100-33,-1 0,1-1,-1-1,0-1,0 0,0-1,1 0,-7-2,2-4</inkml:trace>
  <inkml:trace contextRef="#ctx0" brushRef="#br0" timeOffset="19123.737">5419 557,'-15'2,"0"1,0 0,1 2,-1 0,1 0,0 1,1 1,-12 7,7-4,0 1,0 0,1 2,1 0,0 0,1 2,1 0,0 0,0 2,2-1,0 2,1 0,-2 7,11-21,0 1,1 1,0-1,0 0,0 0,1 0,-1 1,1-1,1 0,-1 0,1 1,0-1,0 0,0 0,1 0,0 0,0 0,0 0,0-1,1 1,0-1,0 1,0-1,0 0,1 0,-1 0,1-1,0 1,1-1,-1 0,0 0,1-1,-1 1,1-1,0 0,0 0,0-1,0 1,0-1,0 0,1 0,-1-1,0 0,1 0,1 0,-6 0,11 2,-1 0,1-1,0 0,0-1,0 0,-1-1,1 0,0-1,-1 0,1-1,-1 0,0-1,0 0,0-1,0 0,-1-1,5-4,-2-6</inkml:trace>
  <inkml:trace contextRef="#ctx0" brushRef="#br0" timeOffset="19730.397">5616 133,'-3'2,"1"-1,-1 1,0 0,1 0,-1 0,1 1,-1-1,1 1,0-1,0 1,0 0,1-1,-1 1,1 0,-1 0,1 0,0 0,0 1,0-1,-20 141,17-74,-35 249,36-300,1-11,-1 1,1 0,1 0,0 0,0 0,0 0,1 0,1 0,-1 0,2 0,-1 0,1 0,1 0,-1-1,1 1,1-1,0 1,0 0,1-7,0 0,-1 1,1-1,0-1,0 1,0-1,0 0,1 0,-1-1,0 1,0-1,1 0,-1 0,0-1,0 0,0 0,0 0,0 0,0-1,0 0,0 0,0 0,-1-1,1 1,-1-1,1 0,-1-1,0 1,-1-1,2 0,27-15,-16 11,53-19,-67 26,0 1,-1 0,1 0,0 0,0 1,0-1,0 0,-1 1,1-1,0 1,0 0,-1-1,1 1,0 0,-1 0,1 0,-1 0,1 0,-1 1,0-1,1 0,-1 1,0-1,0 1,0-1,0 1,0-1,0 1,0 0,-1 0,1-1,-1 1,1 0,-1 0,0 0,1-1,-1 1,22 90,-18-72</inkml:trace>
  <inkml:trace contextRef="#ctx0" brushRef="#br0" timeOffset="24245.759">12305 500,'-13'7,"-9"2,0 1,1 2,1 0,-1 1,2 1,0 1,1 0,0 2,-9 11,25-26,1-1,0 0,0 0,-1 1,1-1,0 1,0-1,0 1,0 0,1-1,-1 1,0 0,1-1,-1 1,1 0,0 0,-1 0,1-1,0 1,0 0,0 0,0 0,0 0,1-1,-1 1,1 0,-1 0,1-1,-1 1,1 0,0-1,0 1,0 0,0-1,0 1,0-1,1 0,-1 1,0-1,1 0,-1 0,1 0,-1 0,1 0,-1 0,1 0,0 0,1 0,50 15,-47-15,1 0,-1 0,1 0,-1 1,1 0,-1 0,0 1,0 0,0 0,0 0,-1 1,1 0,-1 0,0 0,0 1,-1-1,1 1,-1 0,0 1,2 3,-6-4,-1 0,0-1,0 1,-1 0,0-1,0 1,0-1,0 1,0-1,-1 0,0 0,0 0,0 0,0-1,-1 1,1-1,-1 0,0 0,0 0,0 0,0-1,-1 0,1 0,-1 0,1 0,-1-1,0 1,0-1,1-1,-2 1,-83 12,64-12</inkml:trace>
  <inkml:trace contextRef="#ctx0" brushRef="#br0" timeOffset="26326.662">14591 302,'-33'4,"1"2,-1 2,1 1,1 1,0 2,-17 9,-4 0,-75 41,126-60,0 0,0-1,0 1,0 0,0-1,1 1,-1 0,1 0,-1 0,1 0,0 0,-1 0,1-1,0 1,0 0,1 0,-1 0,0 0,1 0,-1 0,1 0,-1-1,1 1,0 0,0 0,0-1,0 1,0 0,0-1,0 1,1-1,-1 0,0 1,1-1,-1 0,1 0,0 0,-1 0,1 0,0 0,-1 0,1-1,0 1,0-1,0 1,0-1,0 0,0 0,0 1,-1-1,1-1,0 1,0 0,0 0,1-1,258 18,-259-17,0 1,-1-1,1 0,0 1,0 0,0-1,0 1,-1 0,1 0,0 0,-1 0,1 0,-1 1,1-1,-1 0,0 1,1-1,-1 1,0-1,0 1,0 0,0 0,0-1,-1 1,1 0,0 0,-1 0,1 0,-1-1,0 1,0 0,1 0,-1 0,-1 0,1 0,0 0,0 0,-1 0,1 0,-1 0,1-1,-1 1,0 0,0 0,0-1,-1 3,-8 9,-1 0,0-1,-1 0,-1 0,1-2,-2 1,-7 3,-6 6,-58 41,-84 75,165-134,1 1,0 0,0 0,-1 0,2 1,-1-1,0 1,1-1,0 1,-1 0,2 0,-1 0,0 0,1 1,0-1,0 0,0 1,0-1,1 0,-1 1,1-1,1 1,-1-1,0 0,1 1,0-1,0 0,0 1,1-1,0 0,-1 0,1 0,1 0,-1 0,0-1,1 1,0-1,0 1,5 1,0 0,0 0,1-1,-1-1,1 1,0-1,0 0,0-1,0 0,0-1,1 0,-1 0,0-1,1 0,-1-1,0 0,1 0,4-2,161-60,-104 15,-58 38</inkml:trace>
  <inkml:trace contextRef="#ctx0" brushRef="#br0" timeOffset="26626.075">14873 641,'-12'50,"2"2,2-1,3 1,2 0,2 8,1-58,-1 1,1 0,-1 0,1 0,0 0,0 0,0 0,0 0,1 0,-1 0,1 0,0 0,0 0,0 0,0 0,0 0,0-1,1 1,0-1,-1 1,1-1,0 1,0-1,0 0,1 0,-1 0,0 0,1-1,-1 1,1 0,0-1,-1 0,1 0,0 0,0 0,0 0,0 0,0-1,0 1,0-1,0 0,0 0,0 0,0 0,0-1,0 1,0-1,0 0,0 0,10-7,0-1,0 0,-1-1,0 0,-1-1,-1-1,1 1,-2-2,0 1,0-1,6-13,109-200,-100 188,-13 25</inkml:trace>
  <inkml:trace contextRef="#ctx0" brushRef="#br0" timeOffset="26946.206">15268 979,'61'-21,"-29"11,-1-2,0-1,0-1,-1-1,19-15,-4-22,-44 50,0 1,-1-1,1 1,-1 0,1-1,-1 1,1-1,-1 1,0-1,0 1,0-1,0 0,0 1,0-1,0 1,0-1,-1 1,1-1,0 1,-1-1,0 1,1 0,-1-1,0 1,1 0,-1-1,0 1,0 0,0 0,0 0,0 0,-1 0,1 0,0 0,0 0,-1 0,1 0,0 1,-1-1,1 1,-1-1,0 1,-7-3,0 1,0 0,0 1,0 0,0 0,-1 1,1 1,0-1,-1 1,1 1,0 0,0 0,0 1,1 0,-1 0,0 1,-4 3,9-5,-1 0,1 0,0 0,0 1,0 0,0 0,0 0,1 0,-1 1,1 0,0-1,0 1,0 0,1 0,-1 1,1-1,0 0,0 1,1-1,-1 1,1 0,0 0,0-1,0 1,1 0,0 0,0 0,0 0,1 0,-1-1,1 1,0 0,2 4,3-1,0-1,1 1,0-1,0-1,1 1,0-1,0-1,0 0,1 0,0 0,0-1,0 0,0-1,1 0,-1 0,1-1,0 0,0-1,-1 0,1-1,9 0,9 1,-3-1</inkml:trace>
  <inkml:trace contextRef="#ctx0" brushRef="#br0" timeOffset="27292.503">15663 1036,'36'-20,"-2"-2,0 0,-1-3,-2 0,0-2,-2-2,-1 0,10-15,-35 39,1 0,0 1,0-1,0 1,1 0,0 0,-1 1,1-1,1 1,-1 0,0 0,1 1,-1 0,1 0,4-1,-8 5,0 0,0 0,0 0,0 0,0 0,-1 0,1 1,-1-1,1 0,-1 1,0-1,0 1,0 0,0-1,-1 1,1 0,-1 0,0-1,1 1,-1 0,-1 0,1-1,0 1,-1 1,1 1,1 12,-2-13,0 0,0 1,0-1,1 1,-1-1,1 0,0 1,0-1,1 1,0-1,-1 1,1-1,1 0,-1 0,1 0,-1 1,1-1,0-1,1 1,-1 0,1 0,-1-1,1 0,0 1,1-1,-1 0,0-1,1 1,0 0,-1-1,1 0,0 0,0 0,0-1,1 1,-1-1,0 0,2 0,4-3,0 0,0-1,0 0,0-1,0 0,-1 0,0-1,0-1,0 1,-1-1,1-1,-1 0,-1 0,1 0,-1-1,-1 0,1 0,0-3,18-17,34-37,-43 50</inkml:trace>
  <inkml:trace contextRef="#ctx0" brushRef="#br0" timeOffset="27541.136">16820 133,'-19'43,"-11"39,-1 9,6 0,6-12,7-14,5-13,4-6,3-6,5-5,3-4,4-7,0-7</inkml:trace>
  <inkml:trace contextRef="#ctx0" brushRef="#br0" timeOffset="27707.669">16426 557,'43'-5,"38"-2,11 1,-2 1,-10 1,-10 2,-12 1,-16 1</inkml:trace>
  <inkml:trace contextRef="#ctx0" brushRef="#br0" timeOffset="25028.783">13406 584,'-1'0,"1"0,-1 0,1 0,-1 0,0 0,1-1,-1 1,1 0,-1 0,0-1,1 1,-1 0,1-1,-1 1,1-1,-1 1,1-1,-1 1,1-1,0 1,-1-1,1 1,0-1,-1 1,1-1,0 0,0 1,0-1,-1 1,1-1,0 0,0 1,0-1,0 0,0 1,0-1,0 0,0 1,1-1,-1 1,0-1,0 0,0 1,1-1,-1 1,0-1,1 0,-1 1,0-1,1 1,-1-1,1 1,-1 0,1-1,-1 1,1-1,-1 1,1 0,-176 42,49 1,125-43,1 0,-1 0,0 0,1 0,-1 0,1 0,-1 0,1 1,-1-1,1 0,-1 0,1 1,0-1,-1 0,1 1,-1-1,1 0,0 1,-1-1,1 1,0-1,-1 0,1 1,0-1,-1 1,1-1,0 1,0-1,0 1,0-1,0 1,-1 0,1-1,0 1,0-1,0 1,0-1,0 1,1-1,-1 1,0-1,0 1,0-1,0 1,1-1,-1 1,0-1,0 1,1-1,-1 1,0-1,1 1,-1-1,1 0,-1 1,0-1,1 0,-1 1,1-1,-1 0,1 0,-1 1,1-1,-1 0,1 0,0 0,41 14,-38-13,170 18,-173-20,1 1,-1-1,0 1,1-1,-1 1,1 0,-1 0,1 0,-1 0,0 0,1 0,-1 0,1 0,-1 0,1 1,-1-1,0 1,1-1,-1 1,0 0,1-1,-1 1,0 0,0 0,0 0,0 0,0 0,0 0,0 0,0 0,0 0,0 0,0 1,-1-1,1 0,-1 0,1 1,-1-1,1 1,-1-1,0 0,1 1,-1-1,0 1,0-1,0 1,0-1,0 0,-1 1,1-1,0 1,-1-1,1 0,-1 1,1-1,-1 0,0 1,0-1,1 0,-1 0,0 0,0 0,0 0,0 0,0 0,-1 1,-225 142,225-143,0-1,-1 1,1 0,0 0,0 0,0 0,0 0,0 0,0 0,0 1,0-1,0 1,1-1,-1 1,1 0,-1-1,1 1,-1 0,1 0,0 0,0 0,0 1,0-1,0 0,1 0,-1 0,1 1,-1-1,1 0,0 1,0-1,0 0,0 1,0-1,1 0,-1 1,1-1,-1 0,1 0,0 1,0-1,0 0,0 0,0 0,0 0,1 0,-1-1,1 1,-1 0,1 0,0-1,0 1,18 7,0-2,0 0,0-1,1-1,0 0,0-2,0-1,0 0,1-2,-1 0,0-2,8-1,30 1,-9-3,-32-1</inkml:trace>
  <inkml:trace contextRef="#ctx0" brushRef="#br0" timeOffset="25244.75">13377 302,'-14'43,"-5"43,1 17,3 0,5-3,3-9,8-10,4-9,6-13,1-6,-1-2,1-6,0 0,-3-4,2-8,0-5,-3-8</inkml:trace>
  <inkml:trace contextRef="#ctx0" brushRef="#br0" timeOffset="22507.101">8382 1092,'29'-5,"-1"-2,0-1,0-1,-1-2,0 0,-1-2,0-1,-1-1,-1-1,0-1,-1-1,-1-1,-1-1,-1-1,4-6,3-6,-1-2,-2-1,-1-1,-2-1,-2-1,-1-1,-2 0,-2-1,1-9,-14 48,0 0,0 0,0 0,-1 0,1 0,0 0,-1 0,1-1,-1 1,0 0,1 0,-1 0,0-1,-1 1,1 0,0 0,-1 0,1 0,-1-1,1 1,-1 0,0 0,0 0,0 0,0 0,0 1,-1-1,1 0,-1 0,1 1,-1-1,1 1,-1-1,0 1,0 0,0 0,1 0,-1 0,0 0,0 0,-1 0,1 1,0-1,0 1,0-1,0 1,-1 0,1 0,0 0,0 0,0 0,-1 1,1-1,-7 5,0 1,1 0,0 0,0 1,0 0,1 0,0 1,1-1,-1 2,2-1,-1 1,1 0,0 0,1 0,0 1,1-1,0 1,-2 8,5-12,0 0,0-1,0 1,1 0,-1 0,1-1,1 1,-1-1,1 1,0-1,0 1,1-1,0 0,-1 0,2 0,-1 0,1-1,-1 1,1-1,0 0,1 0,-1-1,1 1,0-1,-1 0,2 0,-1 0,0-1,0 0,1 0,-1 0,1-1,0 0,-1 0,1 0,0 0,0-1,222 26,-226-26,0 0,0 1,0-1,0 1,0-1,1 1,-1 0,0 0,0 0,-1 0,1 0,0 0,0 0,0 1,-1-1,1 1,-1-1,1 1,-1 0,0-1,1 1,-1 0,0 0,0 0,0 0,-1 0,1 0,0 0,-1 0,1 0,-1 0,0 1,0-1,0 0,0 0,0 0,0 1,0-1,-1 0,1 0,-1 0,0 0,0 0,1 0,-1 0,0 0,-1 0,1 0,-1 0,-72 142,73-142,0 0,1 1,-1-1,0 1,1-1,0 0,-1 1,1-1,0 1,0-1,1 1,-1-1,0 1,1-1,0 1,-1-1,1 0,0 1,0-1,0 0,1 0,-1 0,0 0,1 0,0 0,-1 0,1 0,0 0,0-1,0 1,0-1,0 0,0 1,0-1,3 1,15 6</inkml:trace>
  <inkml:trace contextRef="#ctx0" brushRef="#br0" timeOffset="22891.337">9793 584,'-9'4,"-16"3,-1 1,1 1,1 2,0 0,0 2,1 1,1 0,0 2,1 0,1 2,1 0,-16 19,33-34,-1 0,2 0,-1 0,0 0,1 0,-1 0,1 0,0 1,0-1,0 0,1 1,-1-1,1 1,0-1,0 1,0-1,0 0,1 1,-1-1,1 1,0-1,0 0,0 1,0-1,1 0,-1 0,1 0,0 0,0 0,0 0,0 0,0-1,1 1,-1-1,1 0,0 0,0 0,0 0,0 0,0 0,0-1,3 1,6 2,1-1,-1 0,1-1,0-1,0 0,0-1,0 0,0-1,0 0,0-1,0-1,0 0,-1-1,0 0,1 0,-1-2,-1 1,1-2,7-5,-9 7,150-102,-159 106,0 0,0 0,0 0,0 1,0-1,0 0,0 1,0-1,0 0,0 1,0-1,0 1,1 0,-1-1,0 1,0 0,1 0,-1 0,0 0,0 0,1 0,-1 0,0 0,0 1,1-1,-1 0,0 1,0-1,0 1,0-1,0 1,1-1,-1 1,0 0,0 0,0 0,-1-1,1 1,0 0,0 0,0 0,-1 0,1 0,0 1,-1-1,1 0,-1 0,0 0,1 0,-1 1,0-1,0 0,1 0,-1 1,0-1,0 0,0 0,-1 2,-14 133,15-134,1 1,0-1,0 0,0 0,0 0,1 0,-1 0,0 0,1-1,-1 1,1 0,0-1,0 1,-1-1,1 1,0-1,0 0,0 0,1 0,-1 0,0 0,0-1,0 1,1 0,1-1,17 4</inkml:trace>
  <inkml:trace contextRef="#ctx0" brushRef="#br0" timeOffset="23340.839">10471 584,'-37'40,"3"1,1 2,2 1,-9 20,37-61,0 1,0-1,0 1,1-1,-1 1,1 0,0 0,1 0,-1 1,0-1,1 0,0 1,0-1,1 0,-1 1,1-1,0 1,0-1,0 1,1-1,-1 1,1-1,0 0,1 1,-1-1,1 0,0 0,0 0,0 0,0 0,1 0,-1-1,1 1,0-1,0 0,0 1,1-1,-1-1,1 1,3 1,7-2,1 0,-1-1,1-1,-1-1,1 0,-1 0,1-2,-1 0,0 0,0-1,0-1,-1 0,1-1,-1-1,-1 0,1-1,7-6,6 0,-2-2,0 0,-1-1,0-1,-2-2,0 0,-1-1,-1-1,-1-1,-1 0,2-8,5-13,-2-1,-2-1,-2 0,-2-2,-2 0,-2-1,-3 0,2-30,-9 71,-1 0,-1 0,1 0,-1 0,-1 0,1 0,-1 0,-1 0,0 0,0 0,0 1,-1-1,0 0,0 1,-1 0,0 0,0 0,-1 0,0 1,0 0,-1 0,1 0,-1 1,-1 0,1 0,-1 0,1 1,-1 0,-1 0,1 0,0 1,-1 1,0-1,0 1,-5-1,-2 4,-1 1,1 1,1 0,-1 0,0 2,1 0,0 0,0 2,1 0,-1 0,1 1,1 1,0 0,0 0,1 1,0 1,0 0,1 1,1-1,0 2,1-1,0 2,1-1,0 1,1 0,1 1,-5 10,1 1,1 0,2 0,1 1,1-1,1 1,1 0,1 0,2 0,0 0,2 0,1 0,2-1,0 1,2-1,0-1,2 1,1-2,1 1,1-2,2 2,-7-13,1-1,0 0,1 0,1 0,-1-2,2 1,-1-1,1-1,1 0,-1-1,1 0,1-1,-1 0,1-1,0-1,0 0,1-1,-1 0,1-1,-1-1,1 0,0-1,-1-1,1 0,0-1,10-5</inkml:trace>
  <inkml:trace contextRef="#ctx0" brushRef="#br0" timeOffset="23595.557">11176 754,'9'24,"9"3,1-3</inkml:trace>
  <inkml:trace contextRef="#ctx0" brushRef="#br0" timeOffset="23741.186">11345 217</inkml:trace>
  <inkml:trace contextRef="#ctx0" brushRef="#br0" timeOffset="23922.753">11458 697,'10'34,"7"11,7-3,3-8,2-14,1-11,0-12,-5-10,-1-3,-6-3,-1-4,-3-2,1-2,-2-1,1 4,-1 1,-4 1,-2 3</inkml:trace>
  <inkml:trace contextRef="#ctx0" brushRef="#br0" timeOffset="30465.216">17724 190,'-7'16,"1"2,1-1,1 0,0 1,1 0,1 0,0 15,-6 42,-8 90,15-127,-2 0,-1-1,-2 0,-2 0,-1 0,-10 22,-53 127,68-167,12-25,12-29,-13 15,2 0,1 0,0 1,1 1,1 0,1 0,1 1,0 1,1 0,0 1,2 1,0 0,0 1,1 1,0 1,1 1,14-6,-31 15,-1-1,1 1,0 0,-1 0,1 0,0 0,0 0,0 0,0 1,0-1,0 0,0 1,0 0,0-1,0 1,0 0,0 0,0 0,0 0,0 1,0-1,0 1,0-1,0 1,0-1,0 1,0 0,0 0,-1 0,1 0,0 0,-1 1,1-1,-1 0,1 1,-1-1,1 1,-1 0,0-1,0 1,0 0,0 0,0 0,0 0,-1 0,1 0,0 0,-1 0,0 0,1 0,-1 2,-3 13,-1 1,0-1,-1 0,-1 0,-1 0,0-1,-1 0,-4 4,-3 9,5-11,8-15,-1 0,1 0,0 0,0 0,0 0,1 0,-1 1,1-1,0 0,-1 1,2-1,-1 1,0 0,1-1,-1 1,1-1,0 1,0 0,1-1,-1 1,1-1,0 1,0 0,0-1,0 0,0 1,1-1,10 8</inkml:trace>
  <inkml:trace contextRef="#ctx0" brushRef="#br0" timeOffset="32263.343">20377 725,'-5'7,"0"1,0 0,1 0,0 0,1 0,0 1,0-1,1 1,0 0,0 0,1 0,0 0,1 0,0 0,1 0,-1 0,2 0,-1-1,1 1,0 0,1-1,2 4,-3-9,1 0,-1 0,1-1,0 1,0-1,0 0,0 0,0 0,0 0,1 0,-1-1,1 1,-1-1,1 0,0 0,-1-1,1 1,0-1,-1 0,1 0,0 0,0 0,-1 0,1-1,0 0,-1 0,1 0,0 0,-1-1,0 1,1-1,2 0,-1-1,1 1,-1-1,0 0,0-1,0 1,0-1,0 0,-1 0,0-1,0 1,0-1,0 0,-1 0,0 0,0-1,0 1,-1-1,1 0,-2 1,1 0,-1-1,0 1,-1-1,1 1,-1-1,0 1,-1-1,1 1,-1 0,0-1,0 1,-1 0,0-1,0 1,0 0,0 0,-1 0,0 1,0-1,0 1,0-1,-1 1,0 0,1 1,-2-1,1 0,0 1,-1 0,1 0,-1 1,0-1,0 1,0 0,0 0,-18-5</inkml:trace>
  <inkml:trace contextRef="#ctx0" brushRef="#br0" timeOffset="32697.131">20744 1064,'103'-141,"-102"139,0 1,0 0,0 0,-1 0,1 0,0-1,1 1,-1 0,0 1,0-1,0 0,1 0,-1 0,0 1,1-1,-1 1,0-1,1 1,-1-1,1 1,-1 0,1 0,-1 0,1 0,-1 0,0 0,1 0,-1 0,1 1,-1-1,1 0,-1 1,1-1,-1 1,0 0,0-1,1 1,-1 0,0 0,0 0,0 0,0 0,1 0,-2 0,1 0,0 0,0 1,0-1,0 1,5 13,-6-11,1 0,0-1,0 0,1 1,-1-1,1 0,0 1,-1-1,1 0,1 0,-1-1,0 1,1 0,-1-1,1 1,0-1,0 0,0 0,0 0,0 0,0 0,1-1,-1 0,2 1,8-1,1 0,0-1,0-1,0 0,0-1,-1 0,1-1,-1 0,0-2,0 1,0-1,0-1,-1-1,0 0,0 0,-1-1,0 0,0-1,-1 0,0-1,-1 0,0-1,7-10,-7 6,0-1,0 0,-2 0,0-1,-1 0,-1 0,2-12,-2 5</inkml:trace>
  <inkml:trace contextRef="#ctx0" brushRef="#br0" timeOffset="31263.357">19135 979,'14'19,"10"7,1-2</inkml:trace>
  <inkml:trace contextRef="#ctx0" brushRef="#br0" timeOffset="31411.113">19163 584,'0'0</inkml:trace>
  <inkml:trace contextRef="#ctx0" brushRef="#br0" timeOffset="31777.91">19389 697,'33'-7,"1"1,-1 1,1 2,0 2,0 0,6 3,-36-2,0-1,0 1,0 0,0 0,-1 0,1 1,0-1,0 1,-1 0,1 0,0 0,-1 1,1-1,-1 1,1 0,-1 0,0 0,0 0,0 0,0 1,0 0,-1-1,1 1,-1 0,1 0,-1 0,0 1,-1-1,1 0,0 1,-1 0,0-1,0 1,0 0,0-1,0 1,-1 0,0 0,0 0,0-1,0 1,0 0,-1 0,0 0,0-1,0 1,-1 2,-98 150,100-153,-1 0,0 0,1 0,-1 0,1 0,0 1,0-1,0 0,0 0,1 0,-1 0,1 0,0 0,0 0,0 0,0 0,0 0,1-1,-1 1,1 0,0-1,0 1,0-1,0 0,0 0,0 1,1-1,-1-1,1 1,-1 0,1-1,0 1,0-1,1 1,105 25,-96-26,-5 0,-1 0,1-1,-1 1,0-1,1-1,-1 0,1 0,-1 0,0-1,0 0,0 0,0-1,0 0,0 0,0-1,5-9</inkml:trace>
  <inkml:trace contextRef="#ctx0" brushRef="#br0" timeOffset="32024.654">19473 867,'43'0,"34"0,8 0,-5 0,-12 0,-17 0</inkml:trace>
  <inkml:trace contextRef="#ctx0" brushRef="#br0" timeOffset="30778.699">18429 754,'-25'20,"0"1,2 1,1 1,0 1,2 1,1 1,1 1,1 0,-5 13,20-38,1 0,0 0,-1 0,1 0,0 1,0-1,0 0,1 1,-1-1,1 0,-1 1,1-1,0 1,0-1,0 1,0-1,0 1,0-1,1 1,-1-1,1 1,0-1,0 0,0 1,0-1,0 0,0 0,0 0,1 0,-1 0,1 0,0 0,-1 0,1-1,0 1,0 0,0-1,0 0,0 1,1-1,-1 0,0 0,1-1,-1 1,1 0,9-1,-1 0,0-1,1 0,-1-1,0-1,0 1,0-2,0 1,-1-2,1 1,-1-1,0-1,-1 0,1 0,-1-1,0 0,-1-1,0 0,0 0,0-1,-1 0,-1 0,1-1,-2 1,1-2,-1 1,0-1,-4 6,0 0,-1 0,1 0,-1 0,0 0,0-1,-1 1,1 0,-1 0,0 0,0 0,-1 1,0-1,0 0,0 0,0 1,-1 0,1-1,-1 1,0 0,-1 0,1 0,-1 1,1-1,-1 1,0 0,0 0,-1 0,1 1,-1-1,1 1,-1 0,0 0,1 1,-1-1,0 1,-3 0,-14-6</inkml:trace>
  <inkml:trace contextRef="#ctx0" brushRef="#br0" timeOffset="31064.195">18683 1092,'5'0,"1"-10,1-7,2-6,1-4,3-2,0-1,-3 0,2 0,3 0,0 1,2 5,2 2,4 5,-3 5</inkml:trace>
  <inkml:trace contextRef="#ctx0" brushRef="#br0" timeOffset="34647.047">0 1516,'269'-22,"60"-11,35 5,121 0,976-54,-443 26,-392 39,416-1,-694 20,9-13,92-25,-149 14,-160 9,0 7,88 9,132 26,-64-18,-101 4,-1-9,26-9,-19 1,-127 1,192 13,39 5,-137-15,131 24,702-25,-476 10,-198 7,141-17,-218-3,5712 2,-4519 28,1187 40,-2473-61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0,'-18'57,"-5"261,18-283,2 1,1-1,2 1,1-1,2 7,1-12,3 12,-2 1,-2-1,-2 1,-3 12,-2-32,-3-6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1 240,'606'-147,"-284"57,-303 88,-21 11,-27 19,23-23,-15 15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1 330,'38'-5,"42"-11,16-7,2-6,-1 3,-8 1,-9 0,-9 0,-7-2,-9 5,-5 1,-6 4,0 0,-4 3,-3-1,-4 2,-7 4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0 524,'38'-18,"0"-1,-2-1,0-2,-2-2,0-1,-2-2,-1 0,-1-3,-1 0,-2-2,-1-1,-1-1,12-26,-34 56,0 0,0-1,-1 1,1-1,-1 1,-1-1,1 0,-1 0,1 0,-1 0,-1 0,1 0,-1 0,0 0,0 0,0 0,-1-1,0 1,0 0,0 0,0 1,-1-1,-2-4,1 8,-1 0,1 1,-1-1,0 1,1 0,-1 0,1 1,-1-1,1 1,-1-1,1 1,-1 0,1 0,-1 1,1-1,0 1,0 0,0 0,0 0,0 0,0 0,1 1,-1-1,1 1,-1 0,1-1,-1 3,-20 24,1 2,2 0,1 1,2 2,1-1,2 2,1 0,1 0,2 1,-5 38,3-2,4 1,2 1,3-1,4 10,-2 52,-1-79,-2-1,-3 0,-3 0,-4 10,11-54,0 0,-1 0,0 0,-1-1,0 0,0 0,-2 0,1-1,-1 0,0 0,-1 0,-5 4,-7 2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197 646,'-9'0,"-1"-1,1 0,0 0,-1-1,1 0,0 0,0-1,0-1,0 0,1 0,-1 0,1-1,0 0,0-1,1 0,0 0,0 0,0-1,1 0,0 0,0-1,0 0,-2-5,7 7,0 0,0 0,1 0,0 0,0 0,0 0,1 0,-1 0,1 0,1 0,-1 1,1-1,0 0,1 1,-1-1,1 1,0 0,0 0,1 0,-1 0,1 1,0-1,2 0,111-90,-107 88,64-43,3 2,1 4,2 3,83-29,-127 56,-25 9,1 0,-1 0,1 1,1 1,-1 0,0 1,1 0,-1 1,1 0,5 1,-2 15,-16-3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43,'-1'46,"-1"-30,0 1,1-1,1 1,1-1,0 1,1-1,0 0,2 0,0 0,1 0,0 0,1-1,1 0,0 0,1-1,1 0,2 3,-6-13,-1 0,1-1,-1 1,1-1,0 0,1 0,-1 0,0-1,1 0,0 0,-1 0,1-1,0 0,0 0,0 0,0-1,0 0,-1 0,1 0,0-1,0 0,0 0,0 0,4-2,6-3,-1-1,1 0,-2-1,1 0,-1-1,0-1,-1-1,3-2,169-154,-72 71,-111 96,1 0,-1 1,1-1,-1 0,1 1,-1-1,1 1,-1 0,1-1,-1 1,0 1,0-1,1 0,-1 0,0 1,0-1,0 1,0 0,0 0,-1 0,1 0,-1 0,1 0,-1 0,1 0,-1 0,0 1,0-1,0 0,-1 1,1-1,0 1,-1-1,0 1,0-1,1 1,-1-1,-1 1,1 2,8 20,-5-19,1 0,0 0,0-1,0 1,1-1,0 0,0 0,0 0,0-1,1 0,0 0,0 0,0-1,0 0,0 0,1 0,-1-1,1 0,0-1,0 1,0-1,-1 0,1-1,0 0,0 0,0 0,0-1,0 0,0 0,0-1,-1 0,1 0,0-1,-1 1,0-1,0-1,0 1,0-1,0 0,-1-1,1 0,23-20,-1-1,-2-2,-1-1,14-20,-16 20,-11 14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1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478 329,'-23'-3,"0"1,0 2,0 0,0 1,0 2,0 0,0 1,1 1,0 2,0 0,0 1,1 1,-9 6,17-3,0 0,1 1,0 1,1 0,1 0,0 1,1 0,0 1,2 0,0 0,0 1,2 0,0 0,1 0,0 6,2-16,-1-3,1 1,0 0,1-1,-1 1,1 0,0 0,0 0,0 0,1 0,0 0,0 0,0 0,1 0,-1-1,1 1,0 0,1 0,-1 0,1-1,0 1,0 0,0-1,1 0,0 1,0-1,0 0,0-1,0 1,1-1,0 1,-1-1,1 0,0 0,1-1,-1 1,0-1,1 0,0 0,1 0,5-3,0 0,0-1,0 0,0-1,-1 0,1-1,-1 0,0 0,0-1,0-1,-1 0,1 0,-2-1,1 0,-1 0,0-1,1-2,30-26,-2-3,-2-1,-2-1,-1-2,-3-1,-1-1,-2-2,10-30,-28 64,-2-1,1 1,-2-2,0 1,-1-1,0 1,-1-1,-1 0,0 0,-1 0,-1-1,0 1,-1 0,-1 0,0 0,-1 0,0 0,-2 0,4 13,1 1,-1-1,0 1,0-1,0 1,0-1,0 1,0 0,0-1,0 1,-1 0,1 0,-1 0,1 0,0 0,-1 0,0 1,1-1,-1 0,1 1,-1-1,0 1,1 0,-1-1,0 1,1 0,-1 0,0 0,0 0,1 0,-1 1,0-1,1 0,-1 1,0-1,1 1,-1 0,1-1,-1 1,1 0,-1 0,1 0,-1 0,1 1,-57 57,43-35,2 1,0 1,2 0,1 1,1 0,1 1,2-1,0 1,2 1,1-1,1 1,2 12,0-29,-1-1,2 1,0-1,0 1,1-1,0 0,1 0,0 0,1 0,0 0,1 0,0-1,1 0,0 0,0-1,1 0,0 0,1 0,0-1,0 0,1 0,0-1,1-1,-1 1,10 4,5-5</inkml:trace>
  <inkml:trace contextRef="#ctx0" brushRef="#br0" timeOffset="569.974">676 639,'28'-32,"-1"-1,-2-1,-2-2,-1 0,9-23,49-77,31-30,-110 165,-1 0,0 0,1 0,-1 0,1 0,-1 0,1 1,-1-1,1 0,-1 0,1 0,0 1,-1-1,1 0,0 1,0-1,0 1,-1-1,1 1,0-1,0 1,0 0,0-1,0 1,0 0,0 0,0 0,0-1,0 1,0 0,0 0,0 1,0-1,0 0,0 0,0 0,0 1,0-1,0 0,-1 1,1-1,0 1,0-1,0 1,0-1,-1 1,1 0,0-1,-1 1,1 0,0 0,-1-1,1 1,-1 0,1 0,-1 0,1 0,-1 0,0 0,3 13,-1 0,-1 1,-1-1,0 0,0 0,-2 0,0 0,0 0,-5 13,-4 36,8-39,0 0,2 0,1 1,1-1,0 0,2 1,1-1,1 0,8 22,18 36,-50-113,-2 2,-1 1,-1 0,-2 2,0 1,-2 1,-27-19,-43 0,74 38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61 341,'3'-1,"52"-22,0-2,-2-3,0-1,22-20,-5-28,-68 74,-1 1,0 0,0-1,1 1,-2 0,1-1,0 1,0-1,-1 0,1 1,-1-1,0 1,0-1,0 0,0 1,0-1,-1 1,1-1,-1 0,0 1,0-1,1 1,-2 0,1-1,0 1,0 0,-1-1,1 1,-1 0,0 0,0 0,1 1,-1-1,0 0,-1 1,1-1,-1 0,-3-1,0 0,-1 0,1 1,-1 0,0 0,1 0,-1 1,0 0,0 0,0 1,0-1,0 2,0-1,0 1,0 0,0 0,0 1,0 0,-5 3,-118 66,120-64,0 1,0 0,0 0,1 1,0 1,1-1,0 1,0 1,1 0,1 0,0 0,0 0,1 1,1 0,0 0,0 0,1 1,1 0,0-1,1 1,0 0,1 9,1-17,0-1,0 1,1 0,-1 0,1-1,0 1,1-1,-1 0,1 0,-1 1,1-2,1 1,-1 0,0-1,1 1,0-1,0 0,0 0,0-1,0 1,1-1,-1 0,1 0,3 1,119 20,110-42,-205 13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3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0,'-52'7,"0"3,1 2,0 2,1 2,1 2,1 2,-1 4,48-24,-1 0,1 0,-1 0,1 0,0 1,-1-1,1 0,-1 1,1 0,0-1,0 1,-1 0,1-1,0 1,0 0,0 0,0 0,0 0,0 0,0 0,0 1,0-1,0 0,1 0,-1 1,0-1,1 0,-1 1,1-1,0 1,-1-1,1 0,0 1,0-1,0 1,0-1,0 1,0-1,0 1,1-1,-1 0,0 1,1-1,-1 0,1 1,0-1,-1 0,1 1,0-1,0 0,0 0,0 0,0 1,11 6,0-1,1-1,0 0,0 0,0-2,0 1,1-2,-1 0,1 0,10 0,49 12,-70-15,0 1,0 0,0 0,0 0,0 1,0-1,0 1,-1 0,1-1,-1 1,1 0,-1 1,0-1,1 0,-1 1,0-1,-1 1,1-1,0 1,-1 0,0 0,1 0,-1 0,0 0,-1 0,1 0,0 0,-1 0,0 1,0-1,0 0,0 0,0 0,0 1,-1-1,0 1,-1 4,0 0,0-1,-1 0,0 1,0-1,-1 0,0 0,0-1,-1 1,1-1,-1 0,-1 0,1-1,-5 4,-7 4,0-1,-1-1,0 0,-1-2,0 0,-1-1,0 0,0-2,-4 0,-2-1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0 845,'44'4,"0"-1,0-3,0-1,0-2,40-9,-69 9,-1 0,1-2,-1 0,0-1,-1 0,1-1,-1 0,0-1,-1-1,-7 6,0 0,0-1,-1 0,1 0,-1 0,0-1,0 1,-1-1,1 0,-1 0,0 0,0 0,-1-1,0 1,0-1,0 0,0 1,-1-1,0 0,0 0,-1 0,0 0,0-4,0 8,0-1,0 0,-1 1,0-1,1 0,-1 1,0-1,0 1,0-1,0 1,-1 0,1 0,-1-1,0 1,1 0,-1 0,0 0,0 1,0-1,0 0,0 1,-1-1,1 1,0 0,-1 0,1 0,-1 0,1 0,-1 0,0 1,1-1,-1 1,1 0,-1 0,0 0,-1 0,-4 1,-1 0,1 0,-1 1,1 0,0 0,0 1,0 0,0 1,1 0,-1 0,-1 1,-4 4,0 1,1 0,0 1,1 0,0 0,1 2,0-1,1 1,0 0,-2 7,8-15,0 1,0 0,1 0,0-1,0 2,0-1,1 0,0 0,0 0,1 0,-1 1,1-1,1 0,-1 1,1-1,0 0,1 0,-1 0,1 0,0 0,1 0,0 0,-1-1,2 1,-1-1,1 0,2 2,5 3,2-1,-1-1,1 0,1-1,-1 0,1-1,0 0,1-1,-1-1,1-1,0 0,0 0,0-2,13 1,10-1,1-2,0-1,0-2,-1-2,1-2,-2-1,1-1,-1-3,-1-1,0-1,-1-2,-1-2,-1-1,0-1,-2-2,0-1,-2-2,-1 0,-1-2,23-31,-20 26,-1-1,-2-2,-1 0,-3-2,0-1,-3 0,-1-2,-2 0,-2-1,-1-1,-3 0,5-38,-30-7,13 86,0 0,0 0,0 1,0-1,0 0,0 1,-1-1,1 1,0-1,-1 1,1 0,-1-1,0 1,1 0,-1 0,0 0,0 0,0 1,0-1,0 0,1 1,-1-1,0 1,0 0,0 0,0 0,0 0,-1 0,1 0,0 0,0 1,1-1,-1 1,0-1,0 1,0 0,0 0,0-1,1 1,-1 1,0-1,0 1,-10 8,1 0,0 2,1-1,0 1,0 0,2 1,-1 0,2 1,0 0,1 0,0 0,1 1,0 0,1 0,1 0,-1 11,-3 16,2 0,1 1,3-1,1 1,2 0,2-1,2 1,2-1,1-1,3 0,1 0,12 25,16 31,-42-96,1-1,-1 1,1-1,-1 1,0-1,1 1,-1-1,1 0,-1 1,0-1,1 0,-1 0,0 1,1-1,-1 0,0 0,1 0,-1 0,0 0,1 0,-1 0,0 0,0 0,1 0,-1-1,0 1,1 0,-1 0,0 0,1-1,-1 1,1 0,-1-1,0 1,1-1,-1 1,1-1,-1 1,1-1,-1 1,1-1,0 1,-1-1,-12-10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60,'44'-10,"37"-3,16 1,-5 2,-8 3,-9 3,-7 2,-6 1,-4 1,-7 5,-12 2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1 102,'19'25,"0"0,-2 1,0 1,-2 1,-1 0,-2 1,-1 0,0 1,-3 0,0 1,-2 2,26 80,-32-111,0-1,0 1,0 0,0-1,1 1,-1 0,0-1,1 1,-1-1,1 1,-1 0,1-1,0 0,0 1,0-1,0 1,0-1,0 0,0 0,0 1,0-1,1 0,-1 0,0 0,1-1,-1 1,1 0,-1 0,1-1,-1 1,1-1,0 1,-1-1,1 0,0 0,-1 1,1-1,0 0,-1-1,1 1,0 0,-1 0,1-1,-1 1,1-1,-1 1,1-1,-1 0,1 1,-1-1,1 0,-1 0,0 0,1 0,-1 0,0-1,0 1,0 0,0-1,90-153,-69 109,26-59,-31 64,2 2,1 0,2 1,1 1,5-3,-6 17,-2 6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88,'44'-10,"27"-3,13 1,-4-2,-6 0,-10 4,-7 3,-9 3,-6 1,-7 3,-4 0,-7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32,'44'5,"42"-4,12-6,-2-3,-16-4,-23-1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9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1,'-11'2,"1"0,0 1,0 0,1 1,-1 0,1 0,0 1,0 1,0-1,0 1,1 1,0-1,1 2,-1-1,-3 6,0-1,0 0,1 1,0 1,1-1,0 1,1 1,1 0,0 0,1 0,1 1,0 0,2 0,-1 0,2 1,0-1,1 1,1-1,0 1,1-1,1 1,1-1,0 0,1 1,-2-12,0 0,1 0,0 0,-1 0,1-1,1 1,-1-1,1 0,0 0,0 0,0-1,0 1,0-1,1 0,0 0,0 0,-1-1,2 0,-1 0,0 0,0-1,6 2,123 5,-117-9,7 0,0-1,-1-1,1-2,-1 0,0-1,0-1,-1-2,16-7,-14 3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1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266 703,'-12'-2,"0"1,-1 0,1 1,0 0,0 1,0 0,0 1,0 1,0 0,0 0,1 1,0 0,-1 1,2 1,-1 0,0 0,1 1,-4 3,9-3,0 1,1-1,-1 0,1 1,1 0,0 0,0 0,0 1,1-1,0 0,1 1,0 0,0-1,1 1,0 0,0-1,1 1,0-1,1 1,0-1,0 1,1-1,0 0,0 0,1 0,0 0,0-1,1 0,0 0,1 0,4 5,-6-9,0 0,1-1,-1 1,1-1,-1 1,1-1,0-1,0 1,0-1,0 0,0 0,1 0,-1-1,0 0,0 0,0 0,1 0,-1-1,0 0,0 0,0-1,0 1,0-1,0 0,-1 0,5-3,112-85,-110 80,27-22,1 2,2 1,0 2,14-5,-53 31,0 0,0 0,0 0,0 0,0 0,0 0,0 1,0-1,0 1,0 0,1-1,-1 1,0 0,0 0,0 0,1 1,-1-1,0 0,0 1,0 0,0-1,0 1,0 0,0 0,0 0,0 0,0 0,0 1,-1-1,1 1,0-1,-1 1,1-1,-1 1,0 0,1 0,-1 0,0-1,0 1,0 0,-1 1,1-1,0 0,-1 0,1 0,4 18,0 0,-1 0,-1 0,-1 0,0 0,-2 1,0-1,-2 4,1 12,-32 211,30-232,0-1,-1 1,0-1,-2 0,1 0,-2-1,1 1,-2-1,0-1,0 0,-2 0,1 0,-1-1,-1-1,0 0,0 0,-1-1,0-1,-1 0,0 0,-11 4,22-11,0 1,0-1,0 0,0 0,0 0,0-1,0 1,0 0,-1-1,1 0,0 1,-1-1,1 0,0 0,0 0,-1 0,1-1,0 1,0-1,-1 1,1-1,0 0,0 0,0 0,0 0,0 0,0 0,0 0,0-1,1 1,-1-1,0 0,1 1,-1-1,1 0,0 0,-1 0,1 0,0 0,0 0,0 0,1 0,-1 0,0 0,1-1,0 1,-1 0,1 0,0-1,0 1,4-14,1 0,1 0,0 0,1 1,1 0,0 0,1 1,1 0,0 1,0 0,2 1,3-4,94-93,5 4,117-82,-52 44,-98 60,-78 79,0 0,-1 0,1 1,-1-2,0 1,0 0,0 0,-1-1,0 1,1 0,-2-1,1 0,0 1,-1-1,0 1,0-1,0 0,-1 1,1-1,-1 1,0-1,-1 1,0-3,0 4,1 0,-1 1,0-1,-1 0,1 1,0-1,-1 1,1-1,-1 1,0 0,0 0,0 1,0-1,0 0,0 1,0 0,0 0,-1 0,1 0,0 0,-1 1,1-1,-1 1,1 0,-1 0,1 1,0-1,-1 0,-2 2,-95 36,90-32,0 1,0 0,1 0,0 2,0-1,1 1,0 0,0 1,1 0,1 0,0 1,0 0,1 0,0 1,1 0,0 0,1 0,1 0,0 1,0-1,1 1,0 11,6-14,-1-1,2 1,-1-1,1 0,1-1,-1 1,2-1,-1 0,1 0,0-1,0 0,1 0,0-1,1 0,-1-1,1 1,0-2,0 1,1-1,-1 0,1-1,0-1,0 1,0-1,6 0,12 0,0-1,0-1,0-1,-1-2,1 0,-1-2,1-1,-1-2,-1 0,0-2,0 0,-1-2,0-1,7-6,4-4,-1-2,0-2,-2-1,-1-1,-2-2,-1-1,-1-2,-2 0,-1-2,5-13,-6 13,-2 0,-1-2,-2 0,-2-1,-2-1,-1 0,-2-1,-2-1,-2 0,1-17,-16-3,7 60,-1 1,1 0,-1 0,0 0,0-1,1 1,-1 0,0 0,0 0,0 0,0 0,0 0,0 1,0-1,-1 0,1 1,0-1,0 0,0 1,-1-1,1 1,0 0,-1-1,1 1,0 0,-1 0,1 0,-1 0,1 0,0 0,-1 0,1 1,0-1,-1 0,1 1,0-1,0 1,-1-1,1 1,0 0,0-1,0 1,-1 0,-7 7,0-1,0 2,1-1,0 1,1 0,0 1,0 0,1 0,0 0,1 1,0 0,1 0,0 0,0 1,0 6,-13 59,4 1,2 0,5 1,2 0,5 0,4 21,-2 58,-3-149,0-6,1 0,-1 0,0 0,0 0,0 0,0-1,-1 1,1 0,-1 0,0 0,0 0,0 0,0-1,0 1,0 0,-1-1,1 1,-1-1,0 1,0-1,-10 4</inkml:trace>
  <inkml:trace contextRef="#ctx0" brushRef="#br0" timeOffset="245.436">1451 421,'48'-9,"49"-4,23 1,0 2,-5-2,-8 1,-9 2,-10 4,-11 1,-9 2,-16 2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0 101,'4'17,"1"-1,0 1,1-1,1 0,1 0,0-1,0 0,2-1,0 0,1 0,0-1,1 0,0-1,1 0,0-1,11 6,-16-15,0-1,0 0,0-1,0 0,1 0,-1 0,0-1,0 0,0-1,0 0,0 0,-1-1,1 0,-1 0,1-1,-1 1,0-2,0 1,-1-1,1 0,-1 0,0-1,-1 0,1 0,-1 0,0-1,-1 0,4-6,-4 8,-3 4,-1 0,1 0,0 0,-1 0,1 0,0 0,0 1,0-1,0 0,-1 0,1 1,0-1,1 0,-1 1,0-1,0 1,0-1,0 1,0 0,0 0,0-1,1 1,-1 0,0 0,0 0,0 0,1 0,-1 0,0 1,0-1,0 0,0 1,1-1,-1 0,0 1,0-1,0 1,0 0,0-1,0 1,0 0,0 0,-1-1,1 1,0 0,0 0,-1 0,1 0,0 0,-1 0,1 0,-1 0,0 1,1-1,-1 0,0 0,1 0,-1 0,0 1,0-1,0 1,2 4,0 1,1 0,0-1,0 0,0 1,1-1,0-1,0 1,1-1,-1 1,1-1,1 0,-1-1,0 1,1-1,0 0,0-1,0 0,1 0,-1 0,1 0,-1-1,1 0,0-1,0 1,0-1,0-1,0 1,6-1,3-6,-1 0,0-1,-1-1,1 0,-1-1,-1 0,0-1,0-1,-1 0,0 0,-1-2,0 1,-1-1,-1-1,0 0,3-7,-5 11,47-106,-49 110</inkml:trace>
  <inkml:trace contextRef="#ctx0" brushRef="#br0" timeOffset="332.478">1101 327,'54'-19,"-1"-2,0-2,-2-2,-1-3,32-24,-14-23,-66 73,-1 0,0 1,1-1,-1 0,0 0,0 0,0 0,-1 0,1 0,0 0,-1 0,1 0,-1 0,0 0,1 0,-1-1,0 1,0 0,-1 0,1 0,0 0,-1 0,1-1,-1 1,0 0,0 0,0 0,0 1,0-1,0 0,0 0,0 0,-1 1,1-1,-1 1,1-1,-1 1,0 0,0-1,1 1,-1 0,0 0,0 0,0 0,-8 0,0 0,-1 0,1 1,0 1,0-1,0 2,0-1,0 1,1 1,-1 0,1 0,-1 1,1 0,0 1,0 0,1 0,-1 1,1 0,0 0,1 1,0 0,0 0,0 1,-1 3,-2-2,2 1,-1 0,2 1,-1 0,1 0,1 1,0-1,1 1,0 1,0-1,2 1,-1-1,1 6,2-12,0 1,0 0,1 0,0 0,0 0,0 0,1 0,0 0,1 0,0 0,0-1,0 1,1-1,0 1,0-1,0 0,1 0,0 0,0-1,0 0,1 1,0-1,0-1,0 1,5 3,14 4,0 0,1-2,0 0,1-2,0-1,0-1,0-1,1-1,0-1,0-2,-1 0,1-2,10-2,-2 2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4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170 762,'39'0,"31"-5,9-1,-5 0,-14 1</inkml:trace>
  <inkml:trace contextRef="#ctx0" brushRef="#br0" timeOffset="2802.648">875 790,'16'-14,"0"2,0 0,1 0,0 2,1 0,0 1,1 1,0 0,5 0,-21 6,1 1,-1-1,0 1,1-1,-1 1,1 0,-1 1,1-1,0 0,-1 1,1 0,0 0,-1 0,1 0,0 1,-1-1,1 1,-1 0,1 0,-1 1,1-1,-1 1,0-1,0 1,1 0,-1 0,-1 0,1 1,0-1,0 1,-1-1,0 1,1 0,-1 0,0 0,0 0,-1 1,1-1,-1 0,0 1,1-1,-1 1,-1-1,1 1,-1 0,1-1,-1 4,-4 8,-1 0,0-1,-1 0,0 0,-1 0,-1-1,0 0,-1 0,0-1,-1 0,-1-1,0 0,-9 7,-14 18,-32 59,64-92,1 1,-1 0,1-1,1 1,-1 0,0 0,1 0,0 0,0-1,0 1,0 0,0 0,1 0,0 0,0-1,0 1,0 0,1-1,-1 1,1-1,0 1,0-1,0 0,0 0,1 0,-1 0,1 0,2 1,-1 0,0-1,0 0,1 0,-1-1,1 1,0-1,0 0,0 0,0-1,0 1,0-1,1 0,-1-1,0 1,1-1,-1 0,0 0,0-1,1 0,-1 0,0 0,0 0,0-1,1 0,118-57,-117 54,50-27,-33 17</inkml:trace>
  <inkml:trace contextRef="#ctx0" brushRef="#br0" timeOffset="-169.909">1 480,'9'0,"18"0,10 0,2 0,0 0,-2 0,-3 0,-2 0,-1-5,-2-1,-1 0,0 1,0 1,-1 2,1 1,0 1,-4 0</inkml:trace>
  <inkml:trace contextRef="#ctx0" brushRef="#br0" timeOffset="1933.37">1102 1,'-5'4,"-2"17,1 9,1 4,-3-3,-1-3,2-1,2 0,1 0,2 0,1 1,1 0,1-1,-1 1,0 1,1-6</inkml:trace>
  <inkml:trace contextRef="#ctx0" brushRef="#br0" timeOffset="2180.284">762 508,'39'0,"26"0,8 0,-4 0,-9 0,-10 0,-9 0,-6 0,-5 0,-7 0</inkml:trace>
  <inkml:trace contextRef="#ctx0" brushRef="#br0" timeOffset="6865.064">1582 480,'-12'185,"-4"-12,13-79,-7-32,30-97,78-288,-86 291,-7 13,1 1,0 0,2 0,0 1,1 0,1 1,0 0,2 0,-1 1,2 0,0 1,6-4,-14 16,-1 1,1 0,-1 0,1 1,0 0,-1-1,1 1,0 1,-1-1,1 1,0 0,-1 0,1 0,-1 1,1-1,-1 1,0 0,0 0,0 1,0-1,0 1,0 0,-1 0,1 0,-1 1,0-1,0 1,0 0,-1 0,1 0,-1 0,0 0,0 0,0 1,-1-1,8 16</inkml:trace>
  <inkml:trace contextRef="#ctx0" brushRef="#br0" timeOffset="7785.215">2146 452,'6'18,"0"1,-1 0,-1 0,-1 0,-1 0,0 1,-2-1,0 8,0-12,11 182,25-11,-36-185,0 0,0 0,0 0,0 0,1 0,-1 0,0 0,0 0,1 0,-1 0,1 0,-1-1,1 1,-1 0,1 0,-1 0,1 0,0-1,0 1,-1 0,1-1,0 1,0-1,0 1,-1-1,1 1,0-1,0 1,0-1,0 0,0 0,0 1,0-1,0 0,0 0,0 0,0 0,0 0,0 0,0 0,0-1,0 1,0 0,0 0,0-1,0 1,0-1,0 1,-1-1,1 1,0-1,0 1,0-1,-1 0,1 1,0-1,-1 0,1 0,0 0,-1 1,1-1,-1-1,110-226,-81 165,2-11,4 2,3 1,3 2,4 0,-45 69,0 1,0 0,0 0,1-1,-1 1,0 0,1 0,-1-1,1 1,-1-1,1 1,-1 0,1-1,-1 1,1-1,-1 1,1-1,0 1,-1-1,1 0,0 1,-1-1,1 0,0 1,-1-1,1 0,0 0,0 0,0 0,-1 0,1 0,0 0,0 0,-1 0,1 0,0 0,0 0,-1 0,1-1,0 1,0 0,-1 0,1-1,0 1,-1-1,1 1,-1-1,1 1,0-1,-1 1,1-1,-1 1,1-1,-1 0,0 1,1-1,-1 0,0 1,1-1,-1 0,0 0,0 1,1-1,-1 0,0 0,5 19,1-1</inkml:trace>
  <inkml:trace contextRef="#ctx0" brushRef="#br0" timeOffset="8482.424">2992 565,'8'-9,"-1"4,-1 0,0-1,0 0,-1 0,0-1,0 1,0-1,-1 0,0 0,-1-1,1 1,-1-1,2-8,-6 15,0 0,0 0,1 0,-1-1,0 1,0 0,0 0,0 0,0 1,-1-1,1 0,0 0,0 0,-1 1,1-1,0 1,-1-1,1 1,0 0,-1-1,1 1,-1 0,1 0,0 0,-1 0,1 0,-1 0,1 0,-1 1,1-1,0 0,-1 1,1-1,0 1,-1-1,1 1,0 0,0 0,0 0,-1-1,1 1,0 0,0 0,0 1,0-1,-18 11,1 0,0 1,1 1,1 1,0 0,1 1,0 0,2 2,-7 9,18-25,1 0,-1 0,0 0,0 1,1-1,0 1,-1-1,1 1,0 0,0-1,0 1,1 0,-1 0,1-1,-1 1,1 0,0 0,0 0,0 0,1-1,-1 1,1 0,-1 0,1 0,0-1,0 1,0 0,1-1,-1 1,0-1,1 0,0 1,0-1,-1 0,1 0,0 0,1 0,-1 0,0-1,0 1,1 0,-1-1,1 0,0 0,-1 0,1 0,0 0,77 19,-74-21,0 1,0 0,0 1,0-1,0 1,0 0,0 1,0-1,0 1,-1 0,1 1,-1-1,1 1,-1 0,0 1,0-1,0 1,-1 0,1 0,-1 0,0 1,0 0,-1 0,1 0,-1 0,0 0,-1 0,1 1,-1 0,0-1,1 6,-4-3,-1 0,0 0,0-1,0 1,-1 0,0-1,-1 1,0-1,0 0,0 0,-1-1,0 1,0-1,-1 0,0-1,0 1,0-1,0 0,-1-1,0 1,0-1,0-1,-1 1,1-1,-1-1,-3 2,-18 11,25-12,0 0,-1-1,1 1,0-1,-1 0,1-1,-1 1,0-1,1 0,-1 0,0 0,0-1,0 0,0 1,1-2,-4 1,7-1,0 0,0 0,0 0,0 0,1-1,-1 1,0 0,1 0,-1 0,1-1,-1 1,1 0,-1 0,1-1,0 1,0 0,0-1,-1 1,2 0,-1-1,0 1,0-1,0 1,0 0,1 0,-1-1,1 1,-1 0,1 0,-1-1,1 1,0 0,0 0,-1 0,1 0,0 0,0 0,1-1,12-19</inkml:trace>
  <inkml:trace contextRef="#ctx0" brushRef="#br0" timeOffset="8682.423">3302 762,'0'34,"0"15,0 5,0-2,0-10</inkml:trace>
  <inkml:trace contextRef="#ctx0" brushRef="#br0" timeOffset="8869.533">3359 141,'9'20,"4"10,-1 1</inkml:trace>
  <inkml:trace contextRef="#ctx0" brushRef="#br0" timeOffset="9334.528">3557 932,'75'-118,"-27"35,105-151,-153 234,0 1,0-1,0 1,1-1,-1 1,0-1,1 1,-1-1,0 1,1-1,-1 0,1 1,-1-1,1 0,-1 1,1-1,-1 0,1 0,-1 1,1-1,-1 0,1 0,-1 0,1 0,-1 0,1 0,-1 0,1 0,0 0,-1 0,1 0,-1 0,1 0,-1 0,1 0,-1-1,1 1,-1 0,1 0,-1-1,1 1,-1 0,1-1,-1 1,0 0,1-1,-1 1,1-1,-1 1,0 0,0-1,1 1,-1-1,0 1,0-1,1 1,-1-1,0 0,0 1,0-1,0 1,0-1,-6 52,3-38,1-7,0 1,1 0,-1 0,1 0,1 0,-1 0,1 0,1 0,-1 0,1 0,0 0,1 0,-1-1,2 1,-1 0,1-1,0 1,0-1,0 0,1 0,0 0,0-1,1 1,-1-1,1 0,1 0,-1-1,1 1,-1-1,1 0,0-1,4 2,-1-2,-1-2,1 1,-1-1,1 0,-1-1,1 0,-1 0,1-1,-1 0,1 0,-1-1,0-1,1 1,-1-1,0 0,-1-1,1 0,-1 0,1-1,-1 0,0 0,-1 0,0-1,0 0,0-1,0 1,-1-1,0 0,0 0,-1-1,0 1,2-8,-7-48,-5 46</inkml:trace>
  <inkml:trace contextRef="#ctx0" brushRef="#br0" timeOffset="10432.176">4601 423,'-8'-2,"-1"1,1 0,-1 0,0 1,1 0,-1 1,0 0,1 0,-1 1,1 0,0 0,-1 1,1 0,0 0,0 1,1 0,-1 1,1-1,0 1,0 1,1-1,0 1,0 1,0-1,0 1,1 0,0 0,1 0,0 1,0 0,0 0,-6 11,2 0,0 1,1 0,0 0,2 1,1 0,-2 14,6-28,-1 1,1 0,0 0,0-1,1 1,0 0,1-1,0 1,0-1,0 1,1-1,0 0,1 0,-1 0,1-1,1 1,-1-1,1 0,0 0,1-1,-1 1,5 2,3 0,1-1,0 0,0-1,1-1,-1 0,1-1,0 0,1-2,-1 1,0-2,1 0,-1-1,1-1,-1 0,1-1,-1 0,0-2,0 0,0 0,0-1,-1-1,0-1,0 0,0 0,-1-2,-1 1,1-2,-1 0,-1 0,0-1,0 0,5-8,-1 2,-1 1,0-2,-2 0,0 0,0-1,-2-1,0 0,-2 0,0-1,-1 0,-1 0,-1-1,-1 0,-1 0,-1 0,-1 0,-1 0,-1 0,-1 0,0 0,-3-3,3 18,0 1,-1 0,0 1,0-1,-1 0,0 1,1 0,-2 0,1 0,-1 0,1 1,-1 0,-1 0,1 0,0 1,-1-1,0 1,0 0,0 1,0 0,0 0,0 0,-1 0,1 1,-1 0,1 1,-1 0,1 0,-1 0,1 0,-1 1,1 0,-1 1,1-1,0 1,0 0,0 1,0 0,-2 1,-3 6,0 1,1 0,0 0,1 1,0 0,1 1,0 0,1 0,1 1,0 0,0 0,2 0,0 1,0-1,2 1,0 0,0 0,1 0,1 0,1 0,2 14,25 112,3 84,-48 1,13-210,0 0,2 1,0-1,1 1,1-1,0 1,1-1,3 16,14-14,-7-18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7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1,'-25'176,"11"23,-21 64,7-79,17-84,11-89</inkml:trace>
  <inkml:trace contextRef="#ctx0" brushRef="#br0" timeOffset="604.075">1 565,'105'-11,"-44"7,0-2,0-4,-1-2,0-2,48-20,-86 22,0 0,-1-2,0 0,-1-1,-1-1,0-1,-1 0,-1-2,-1 0,-1-1,0 0,-2-1,0-1,-1 0,-2-1,0 0,0-4,19-30,-30 83,-62 202,39-126,-23 168,46-265,0 0,0 0,1 0,0 0,0 0,0 0,0 0,1 0,0 0,0 0,0-1,1 1,-1 0,1-1,0 1,0-1,1 1,0-1,-1 0,1 0,1 0,-1-1,0 1,1-1,0 1,0-1,0-1,0 1,0 0,1-1,-1 0,1 0,0 0,-1-1,4 1,7-2,0-1,1-1,-1-1,0 0,0 0,-1-2,1 0,-1 0,0-2,0 0,-1 0,0-1,4-4,23-10,-15 7,-20 11,-1 1,1-1,1 1,-1 0,0 0,1 1,-1 0,1 0,0 0,0 0,0 1,0 0,0 1,0-1,0 1,3 0,-7 2,1-1,-1 1,1 0,-1 0,1 0,-1 1,0-1,0 1,0-1,0 1,-1-1,1 1,-1 0,0 0,1 0,-1 0,0 0,-1 0,1 0,0 0,-1 0,0 2,19 42,-5-37,1-7</inkml:trace>
  <inkml:trace contextRef="#ctx0" brushRef="#br0" timeOffset="923.688">1440 819,'34'-5,"1"-1,-1-2,-1-1,1-2,-2-1,1-2,-2-1,19-12,-47 26,-1 0,1 0,-1 0,0 0,1 0,-1 0,0 0,0-1,1 1,-1-1,0 0,-1 0,1 1,0-1,0 0,-1 0,1-1,-1 1,0 0,0 0,0-1,0 1,0-1,0 1,-1-1,1 1,-1-1,1 0,-1 1,0-1,0 1,0-1,-1 1,1-1,-1 0,1 1,-1-1,0 1,0-1,0 1,0 0,0 0,-1-1,1 1,0 0,-1 0,0 0,0 0,0 0,-6-2,1 1,-1 0,0 0,0 1,0 0,0 0,0 1,-1 0,1 1,0-1,-1 2,1-1,0 1,0 0,0 1,0 0,0 0,0 1,0 0,1 1,-1-1,1 1,0 1,0-1,0 1,1 0,0 1,-4 4,5-7,1 0,0 1,-1 0,2 0,-1 0,0 0,1 1,0-1,0 1,0 0,0 0,1 0,0 0,0 1,1-1,-1 0,1 1,0-1,0 1,1 0,0-1,0 1,0-1,1 1,-1 0,2-1,-1 1,0-1,1 0,0 0,0 1,1-1,-1 0,1-1,0 1,0 0,1-1,0 0,-1 0,1 0,4 3,6-1,0-1,0-1,1 0,-1 0,1-2,0 0,0 0,0-2,0 0,0 0,0-1,1-1,16 0,-4 1</inkml:trace>
  <inkml:trace contextRef="#ctx0" brushRef="#br0" timeOffset="1285.39">1976 903,'33'-16,"-2"-1,0-1,-1-2,-1-1,6-7,24-17,-9 10,-49 36,0-1,1 0,-1 0,0 1,0-1,0 0,0 1,0-1,0 1,0-1,0 1,0 0,0 0,0-1,0 1,0 0,0 0,-1 0,1 0,0 0,-1 0,1 0,0 0,-1 0,0 0,1 0,-1 0,0 1,1-1,-1 0,0 0,0 0,0 0,0 1,0-1,0 0,0 0,0 0,-1 0,1 1,0-1,-1 0,1 0,-1 0,0 1,1 7,1-5,-1 1,1-1,1 0,-1 1,1-1,-1 0,1 0,0 0,1 0,-1 0,1 0,-1-1,1 1,0-1,0 0,1 0,-1 0,1 0,0-1,-1 1,1-1,0 0,0 0,1 0,-1-1,0 1,0-1,1 0,-1-1,1 1,-1-1,1 1,-1-1,1-1,-1 1,1-1,-1 1,1-1,-1 0,0-1,0 1,1-1,-1 0,0 0,2-2,15-5,0-1,-1-1,0-1,-1-1,0 0,-1-2,0 0,-2-1,0 0,0-2,8-13,-11 16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0,'-34'3,"1"1,-1 1,1 2,0 1,1 2,0 1,-20 10,35-14,-1 0,1 1,0 1,1 0,0 1,0 1,1 0,1 2,0-1,1 2,0 0,1 0,0 1,1 0,1 1,1 1,0-1,1 2,1-1,0 1,-1 10,7-21,0 0,0-1,1 1,0 0,0 0,1 0,0-1,0 1,1 0,0-1,0 1,0-1,1 1,0-1,0 0,0 0,1-1,0 1,0-1,1 1,-1-1,1-1,0 1,0-1,1 0,-1 0,1 0,0-1,0 0,1 0,-1 0,4 0,20 8,1-2,0-2,0 0,0-2,1-2,-1-1,1-1,0-1,-1-2,1-2,-1 0,0-2,0-2,0-1,-1-1,-1-1,0-2,0-1,6-5,-6 3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0 775,'44'5,"32"2,9-1,-5-1,-12 3,-12 1,-11-2,-9-2,-5-2,-3-1,-2-1,0-1,-5 0</inkml:trace>
  <inkml:trace contextRef="#ctx0" brushRef="#br0" timeOffset="248.339">28 1058,'43'9,"29"4,12-5,1-5,-9-2,-8-2,-11 0,-10-1,-8 1,-11 0</inkml:trace>
  <inkml:trace contextRef="#ctx0" brushRef="#br0" timeOffset="2182.353">1383 494,'76'-39,"1"5,2 2,40-8,-111 38,-2-1,1 0,-1 0,1 1,0 0,0 0,0 1,1 0,-1 0,0 0,0 1,0 0,1 1,-1 0,0 0,0 0,0 1,0 0,6 3,-11-4,-1 1,1 0,0 0,-1 1,1-1,-1 0,0 0,0 1,1-1,-2 1,1-1,0 1,0-1,-1 1,0 0,1-1,-1 1,0 0,0-1,0 1,-1 0,1-1,-1 1,1-1,-1 1,0-1,0 1,0-1,0 1,-1-1,1 1,-49 69,-182 158,228-227,-1 0,1 1,0 0,1-1,-1 2,0-1,1 0,0 0,0 1,1 0,-1 0,1-1,0 2,0-1,1 0,-1 0,1 0,0 1,0-1,1 0,0 1,0-1,0 1,1-1,-1 0,1 1,1-1,-1 0,1 0,0 0,0 0,0 0,1 0,-1 0,1-1,0 1,1-1,-1 0,1 0,0 0,0-1,4 4,8-1,1 0,0-2,0 0,0 0,0-2,1 0,-1-1,1 0,-1-2,1 0,-1-1,8-2,-12 1,0 0,-1-1,1-1,-1 0,0 0,0-1,-1-1,7-4,3-2</inkml:trace>
  <inkml:trace contextRef="#ctx0" brushRef="#br0" timeOffset="2731.034">2766 324,'-13'0,"0"0,0 2,-1-1,1 1,0 1,1 1,-1 0,0 0,1 1,0 1,0 0,1 0,0 1,0 1,0 0,1 0,-4 5,-11 13,2 2,0 0,2 1,1 2,1 0,2 0,1 2,-1 6,13-31,0-1,1 1,-1 0,2 0,-1 1,1-1,0 1,1-1,0 1,0-1,1 1,0 0,0-1,1 1,0 0,1-1,0 0,0 1,1-1,0 0,0 0,1 0,0 0,1-1,-1 0,2 0,-1 0,1 0,-1-1,2 0,-1 0,1-1,6 5,2-3,0-1,0 0,1-1,0 0,0-1,0-1,0-1,1 0,-1-1,1-1,-1 0,1-2,-1 0,0 0,1-1,-1-2,-1 1,1-2,-1 0,6-3,-10 5,0 0,-1-1,1 0,-1 0,-1-1,1 0,-1-1,0 0,0 0,-1-1,0 0,0-1,-1 0,0 0,-1 0,0-1,-1 0,1 0,2-10,-9 14,1 0,-1 0,-1 0,1-1,-1 1,0 1,0-1,-1 0,0 1,0-1,0 1,-1 0,0 0,1 0,-2 0,1 1,-1-1,1 1,-1 1,0-1,-1 0,1 1,0 0,-1 1,0-1,0 1,0 0,0 0,0 1,0 0,0 0,0 0,-1 1,1 0,0 0,-4 1,10-1,1 0,-1 1,0-1,0 0,1 0,-1 1,0-1,0 0,0 1,1-1,-1 0,0 0,0 1,0-1,0 0,0 1,0-1,0 0,0 1,1-1,-1 0,0 1,0-1,0 0,-1 1,1-1,0 0,0 1,0-1,0 0,0 1,0-1,0 0,-1 1,1-1,0 0,0 1,0-1,-1 0,1 0,0 1,0-1,-1 0,1 0,0 0,0 1,-1-1,1 0,0 0,-1 0,1 0,0 0,-1 0,1 0,0 0,-1 1,1-1,0 0,-1 0,1-1,0 1,-1 0,1 0,0 0,-1 0,1 0,0 0,-1 0,1 0,0-1,25 10,234-4,-234-5</inkml:trace>
  <inkml:trace contextRef="#ctx0" brushRef="#br0" timeOffset="7691.436">3782 353,'-1'-2,"0"0,1 0,-1 1,0-1,0 1,0-1,0 0,-1 1,1 0,0-1,-1 1,1 0,0-1,-1 1,0 0,1 0,-1 0,0 1,1-1,-1 0,0 1,0-1,0 1,0-1,1 1,-1 0,0 0,0 0,0 0,0 0,0 0,0 1,0-1,1 0,-1 1,0 0,0-1,0 1,1 0,-1 0,0 0,1 0,-1 0,1 0,-1 1,1-1,0 0,0 1,-1-1,1 1,0-1,0 1,0 0,1-1,-1 1,0 0,1 0,-20 36,3 0,1 2,2 0,-3 18,-14 39,-21 66,47-185,10 1,0 1,1 1,1-1,0 1,2 0,0 1,2 0,0 0,12-14,12-24,-14 23,0 1,3 1,0 1,2 1,13-11,-39 38,1 1,-1 0,1 0,0-1,-1 1,1 0,0 0,0 0,0 0,-1 0,1 0,0 0,0 0,1 0,-1 1,0-1,0 0,0 1,0-1,1 1,-1-1,0 1,1-1,-1 1,0 0,1 0,-1 0,0 0,1 0,-1 0,0 0,1 0,-1 0,0 0,1 1,-1-1,0 1,0-1,1 1,-1-1,0 1,0 0,0 0,0-1,0 1,0 0,0 0,0 0,0 0,0 0,0 0,-1 1,1-1,0 0,-1 0,1 1,-2 199,1-201,8 106,-8-104,1 1,-1 0,1 0,0 0,0 0,0-1,0 1,0 0,1-1,-1 1,1-1,0 0,0 1,-1-1,2 0,-1 0,0 0,0 0,1-1,-1 1,0-1,1 1,0-1,-1 0,1 0,0 0,0 0,0 0,-1-1,1 1,0-1,0 0,3 0,-1-1,0-1,0 0,0 0,0-1,0 1,0-1,-1 0,1 0,-1 0,0-1,0 0,0 0,0 0,-1 0,1 0,-1-1,0 1,0-1,-1 0,0 0,1-1,14-22,140-225,-68 106,-68 132,-16 52,-38 312,35-153,9-162,-5-28</inkml:trace>
  <inkml:trace contextRef="#ctx0" brushRef="#br0" timeOffset="9205.759">1355 1227,'640'-40,"467"-24,-201 2,-565 31,-341 31,1 0,-1-1,1 1,-1-1,1 1,-1 0,1 0,0-1,-1 1,1 0,-1 0,1 0,-1-1,1 1,0 0,-1 0,1 0,-1 0,1 0,0 0,-1 0,1 1,-1-1,1 0,0 0,-1 0,1 1,-1-1,1 0,-1 0,1 1,-1-1,1 0,-1 1,1-1,-1 1,1-1,-1 1,0-1,1 1,-1-1,0 1,1-1,-1 1,0-1,0 1,0-1,1 1,-1 0,0-1,0 1,0-1,0 1,0 0,0-1,0 1,0 0,0-1,-1 1,1-1,0 1,0-1,-1 1,-15 9,-3 0</inkml:trace>
  <inkml:trace contextRef="#ctx0" brushRef="#br0" timeOffset="9933.249">2710 1396,'6'35,"-2"1,-1 0,-2 0,-2 0,0 0,-3 1,-1 39,-16 194,20-267,-2 10,1 0,0 1,0-1,1 0,1 0,0 1,1-1,2 11,3-6</inkml:trace>
  <inkml:trace contextRef="#ctx0" brushRef="#br0" timeOffset="10440.127">2512 1425,'66'-20,"0"3,0 2,1 4,54-2,-96 10,15-2,0 1,0 3,0 1,0 1,15 4,-52-5,0 0,0 0,0 0,0 0,0 0,0 1,1-1,-1 1,0 0,0 0,-1 0,1 0,0 1,0-1,-1 1,1 0,0-1,-1 1,0 0,1 1,-1-1,0 0,0 1,0-1,-1 1,1-1,-1 1,1 0,-1 0,0 0,0 0,0 0,0 0,-1 0,1 0,-1 0,1 0,-1 0,0 0,-1 0,1 0,0 0,-1 1,0 0,-12 15,-1 0,-1-1,-1-1,0-1,-1 0,0-1,-2-1,1 0,-2-2,-4 2,1 2,-82 46,-60 47,162-107,1 0,0 0,0 1,0-1,0 0,1 1,-1 0,1-1,-1 1,1 0,0 0,0 0,0 0,1 0,-1 0,1 0,-1 0,1 0,0 0,0 0,1 0,-1 0,1 0,-1 0,1 0,0 0,0 0,0 0,0 0,1-1,-1 1,1 0,0-1,1 2,81 72,115 9,-90-56,-92-35,-17-2</inkml:trace>
  <inkml:trace contextRef="#ctx0" brushRef="#br0" timeOffset="12605.814">678 98,'16'-12,"-3"0,1 2,0 0,1 0,0 1,1 1,0 1,0 0,1 1,1 0,-15 6,-1 1,1 0,-1 0,0 0,0 0,1 0,-1 0,0 1,0-1,0 1,0 0,-1-1,1 1,0 0,-1 0,1 0,-1 0,0 0,1 0,-1 1,0-1,0 0,-1 0,1 1,0-1,-1 1,0-1,1 1,-1-1,0 1,0-1,0 1,-1-1,1 1,-1-1,1 0,-1 1,0-1,0 0,-1 3,-28 220,24-49,8-1,12 68,-7-146,24 403,-2 25,-35-472,-11-83,-19-236,64-196,40-192,-64 631,9-76,4 0,5 1,4 1,6-2,-30 91,0 1,0 0,1 0,0 0,0 0,1 0,-1 1,2-1,-1 1,1 0,-1 0,2 1,-1-1,1 1,0 0,0 1,0 0,0 0,1 0,0 0,0 1,0 0,0 1,0 0,0 0,1 0,-1 1,5 0,161 29,57 0,-30-27,0-8,39-13,218-9,534 30,-551 27,-176 1,156-30,-395 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3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0,'-1'390,"-28"-127,29-181,0-58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38,'29'0,"19"0,6 0,-1 0,-5 0,-6 0,-5 0,-4 0,-8-5,-3-1,-1-1,-3-2,-6-1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0,'-22'107,"5"0,0 58,16-142,0-1,2 0,0 1,1-1,2 0,0 0,1-1,1 1,2-1,0 0,5 9,-12-27,0 0,0-1,0 1,1 0,-1 0,1-1,0 1,0-1,0 1,0-1,0 0,0 1,1-1,-1-1,1 1,-1 0,1 0,0-1,0 0,-1 1,1-1,0 0,0-1,0 1,0 0,1-1,-1 0,0 1,0-1,0-1,0 1,0 0,0-1,0 1,0-1,0 0,0 0,0 0,0-1,0 1,0-1,-1 1,1-1,-1 0,1 0,-1 0,0 0,1-2,96-156,-99 160,1-1,-1 0,0 0,0 1,0-1,1 0,-1 1,0-1,1 0,-1 1,1-1,-1 1,1-1,-1 0,1 1,-1-1,1 1,-1-1,1 1,0 0,-1-1,1 1,0 0,-1-1,1 1,0 0,-1 0,1-1,0 1,0 0,-1 0,1 0,0 0,0 0,-1 0,1 0,0 1,0-1,-1 0,1 0,0 0,-1 1,1-1,0 0,-1 1,1-1,0 1,-1-1,1 1,-1-1,1 1,-1-1,1 1,-1-1,1 1,-1 0,0-1,1 1,-1 0,0-1,1 1,-1 0,0-1,0 1,7 56,-6-44,26 131,-19-125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1,'-4'38,"-3"18,1-1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5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1,'-24'14,"-7"15,5 6,13-1,8-3,10-7,9-1,6-6,1-1,1-2,-8 0,-11 3,-11-1,-9-4,-6-3,-4-4,2 2,6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03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1694 707,'-274'439,"183"-281,74-129,-5 9,-1-1,-1 0,-3-2,-29 31,19-40,36-27,1 1,-1 0,1 0,-1-1,0 1,1 0,-1-1,1 1,-1-1,1 1,0-1,-1 1,1-1,-1 1,1-1,0 1,-1-1,1 1,0-1,0 0,0 1,-1-1,1 0,0 1,0-1,0 1,0-1,0 0,0 1,0-1,0 0,0 1,0-1,1 0,-1 1,0-1,0 1,1-1,-1 1,0-1,1 0,-1 1,0-1,1 1,-1-1,1 1,-1 0,1-1,-1 1,1-1,0 1,0-3,21-42,3 0,1 1,3 2,19-22,-4 4,447-591,-446 615,-44 35,0 1,0 0,1 0,-1 0,0 0,1 0,-1 0,0 0,0 0,1 0,-1 1,0-1,0 1,1-1,-1 1,0-1,0 1,0-1,0 1,0 0,0 0,0 0,0 0,0-1,0 1,0 0,0 1,-1-1,1 0,0 0,-1 0,1 0,-1 0,1 1,-1-1,0 0,0 0,1 1,-1-1,0 0,0 1,0 0,7 172,-9-121,-1 365,-8-321,10-95,1 0,-1 1,0-1,1 0,-1 0,0 0,0 0,0-1,-1 1,1 0,0 0,-1-1,1 1,-1-1,1 1,-1-1,0 0,0 1,1-1,-1 0,0 0,0 0,0 0,0-1,0 1,-1-1,1 1,0-1,0 0,0 1,0-1,-1 0,1-1,0 1,0 0,0-1,0 1,0-1,0 1,0-1,-2-1,-14-7,0-1,1 0,0-2,1 0,0-1,1 0,-4-7,-17-11,-155-146,178 163,7 7</inkml:trace>
  <inkml:trace contextRef="#ctx0" brushRef="#br0" timeOffset="415.179">2202 1384,'13'-48,"3"0,1 2,3 0,2 0,1 2,6-3,9 2,-38 44,1 1,-1-1,1 0,0 0,0 0,-1 0,1 1,0-1,0 0,0 1,0-1,0 1,0-1,0 1,0-1,0 1,0-1,0 1,0 0,0 0,0 0,0 0,0 0,1 0,-1 0,0 0,0 0,0 0,0 0,0 1,0-1,0 0,0 1,0-1,0 1,0-1,0 1,0 0,0-1,0 1,-1 0,1 0,0-1,0 1,-1 0,1 0,12 34,13 24,-25-58,1 0,-1 0,0 0,0 1,1-1,-1-1,0 1,1 0,-1 0,1 0,-1-1,1 1,-1-1,1 1,0-1,-1 0,1 0,0 1,-1-1,1 0,-1 0,1-1,0 1,-1 0,1-1,0 1,-1 0,1-1,-1 0,1 1,-1-1,1 0,-1 0,0 0,2-1,13-8,-2 0</inkml:trace>
  <inkml:trace contextRef="#ctx0" brushRef="#br0" timeOffset="885.082">2907 988,'-10'11,"0"-1,1 1,0 1,1 0,0 0,1 1,0 0,1 0,1 0,0 1,1 0,0 0,1 0,0 7,3-18,0-1,0 1,0-1,0 0,0 1,1-1,-1 0,1 1,-1-1,1 0,0 0,0 1,0-1,0 0,1 0,-1 0,0 0,1 0,0-1,-1 1,1 0,0-1,0 1,0-1,0 1,0-1,0 0,0 0,0 0,0 0,1-1,-1 1,0 0,1-1,-1 0,0 1,1-1,1 0,90-20,-70 6,0 0,-1-2,0-1,-2 0,0-2,-1 0,-1-1,-1-1,-1-1,0 0,-2-2,-1 1,0-2,-2 0,-1 0,-1-1,0-5,-3 11,0-1,-2 1,0-1,-1 0,-1-1,-1 1,-1 0,-1-1,-1 1,-1-1,0 1,-2 0,-1 0,-6-18,9 34,0-1,-1 0,0 1,0 0,0-1,-1 1,0 0,0 1,0-1,-1 1,1 0,-1 0,0 0,0 1,-1-1,1 1,-1 0,1 1,-1 0,0 0,0 0,0 0,0 1,0 0,0 0,-1 1,1 0,0 0,0 0,0 1,0 0,-1 0,1 0,0 1,0 0,1 0,-6 3,1 0,1 1,0 0,0 1,1 0,-1 0,2 1,-1 0,1 0,0 1,1-1,0 2,0-1,1 1,0-1,1 2,0-1,-1 3,-2 10,1 0,1 0,1 1,1-1,0 1,2 0,2 12,0-24,0 0,2 0,-1 0,1 0,1-1,0 1,1-1,0 0,1-1,0 1,0-1,1 0,1 0,-1-1,2 0,-1-1,1 0,0 0,1-1,0 0,0 0,7 2,11 6,0-2,1-1,0-1,1-1,0-2,1-1,0-2,6 0,-8-2</inkml:trace>
  <inkml:trace contextRef="#ctx0" brushRef="#br0" timeOffset="1651.606">2596 1074,'0'-5,"0"-7,0-5,0-5,0-4,5 3,2 0,-1 0,4-1,4-2,6 4,-2 1,-3 4</inkml:trace>
  <inkml:trace contextRef="#ctx0" brushRef="#br0" timeOffset="2981.857">4234 1130,'32'-4,"-1"-2,1-1,-1-2,0-1,-1-1,-1-1,1-2,-2-1,0-1,18-15,-39 26,0-1,0 0,-1 0,0 0,0-1,-1 0,1 0,-1 0,-1-1,0 0,0 0,0 0,-1 0,0 0,-1-1,0 1,0-1,-1 0,0 1,0-1,-1 0,0 0,-1 0,0 0,0 1,-1-1,0 1,-1-1,0 1,0-1,-1 1,-1-2,3 6,-1-1,-1 1,1 0,0 0,-1 0,0 1,0-1,0 1,-1 0,1 0,-1 0,1 1,-1-1,0 1,0 0,0 1,0-1,0 1,0 0,-1 0,1 1,0-1,-1 1,1 0,0 1,-1-1,1 1,-2 1,-2 0,-1 1,1 0,0 0,0 1,0 0,0 1,1 0,-1 1,2-1,-1 1,0 1,1 0,0 0,1 0,-1 1,1 0,0 0,1 0,0 0,0 1,1-1,0 1,0 1,1-1,0 0,1 1,0-1,1 1,0 0,0 0,1-1,0 1,1 0,0 0,0-1,1 1,0 0,1-1,0 0,1 0,0 0,0 0,1 0,0-1,0 0,1 0,0 0,1-1,0 0,1 2,11 1,0 0,1-1,0 0,0-2,1-1,0 0,0-2,0 0,1-1,-1-1,1-1,-1-2,1 0,-1-1,22-4,-32 5,1 0,-1-1,1-1,-1 0,0 0,0-1,0 0,0-1,-1 0,0-1,0 0,0-1,-1 0,0 0,0-1,-1 0,2-2,5-11</inkml:trace>
  <inkml:trace contextRef="#ctx0" brushRef="#br0" timeOffset="3281.051">5024 678,'-4'35,"2"0,1 1,2-1,1 1,2-1,2 0,0 0,3-1,1 0,1 0,8 13,-19-43,1 0,0 0,0 0,0 0,1 0,-1-1,1 1,0 0,0-1,0 1,1-1,-1 0,1 0,0 0,-1 0,1 0,1 0,-1-1,0 0,1 1,-1-1,1 0,0-1,-1 1,1-1,0 0,0 0,0 0,0 0,0 0,0-1,0 0,0 0,1 0,-1-1,0 1,0-1,0 0,0 0,0 0,3-2,7-11,-1-2,-1 1,0-2,0 0,-2 0,0-1,-1 0,-1 0,-1-1,-1 0,0-1,-1 1,-1-1,-1-3,15-157,-18 177,0-1,0 1,0-1,1 0,-1 1,1-1,0 1,0-1,0 1,0 0,1 0,-1-1,1 1,0 0,0 0,0 0,0 1,1-1,0-1,7 2</inkml:trace>
  <inkml:trace contextRef="#ctx0" brushRef="#br0" timeOffset="3565.813">5588 1017,'19'-8,"-1"0,0-2,-1 0,0 0,-1-2,0 0,-1-1,0-1,-1 0,-1 0,0-2,-1 0,1-3,-11 18,-1-1,0 0,0 0,0 0,0 0,0 0,0 0,0 0,-1-1,1 1,-1 0,1 0,-1 0,0-1,0 1,0 0,0 0,-1-1,1 1,-1 0,1 0,-1 0,0 0,1-1,-1 1,0 0,-1 0,1 1,0-1,0 0,-1 0,1 1,-1-1,0 0,1 1,-1 0,0-1,0 1,0 0,0 0,0 0,0 0,0 0,0 1,0-1,0 1,-1-1,1 1,0 0,0 0,-1 0,1 0,0 0,0 0,-1 0,1 1,0 0,0-1,-9 3,0 1,0 0,1 1,-1 0,1 0,0 1,1 1,-1-1,1 1,1 1,-1 0,1 0,1 1,-1 0,2 0,-1 1,1-1,0 1,1 1,1-1,-3 7,5-12,1-1,-1 1,1 0,0-1,0 1,0 0,0 0,1 0,0 0,0 0,1-1,-1 1,1 0,0 0,0 0,1-1,-1 1,1-1,0 1,0-1,1 0,-1 1,1-1,0 0,0-1,0 1,1-1,-1 1,1-1,0 0,0 0,0 0,0-1,2 1,10 3,0-1,0 0,0-2,1 1,0-2,-1-1,1 0,0-1,2 0,6-1</inkml:trace>
  <inkml:trace contextRef="#ctx0" brushRef="#br0" timeOffset="3947.81">5983 1130,'43'-45,"-2"-1,-2-3,-3-1,-1-1,5-17,26-24,-65 92,0 1,0-1,1 0,-1 1,0-1,0 1,0-1,1 1,-1 0,0 0,0-1,0 1,0 0,0 0,0 0,-1 0,1 0,0 0,0 0,-1 0,1 1,-1-1,1 0,-1 0,1 0,-1 1,0-1,1 0,-1 1,0 0,0-2,12 61,-12-55,0 1,1-1,-1 1,1-1,0 0,1 1,0-1,0 0,0 0,1 0,0 0,0 0,0-1,1 1,-1-1,1 0,1 0,-1 0,1-1,0 1,0-1,4 2,-3-5,1 0,-1-1,1 0,-1-1,0 1,1-1,-1 0,1-1,-1 0,0 0,0 0,0 0,0-1,0 0,-1-1,1 1,-1-1,0 0,0 0,0-1,2-3,79-88,-71 77</inkml:trace>
  <inkml:trace contextRef="#ctx0" brushRef="#br0" timeOffset="4208.756">7000 0,'-132'981,"126"-860,12-104</inkml:trace>
  <inkml:trace contextRef="#ctx0" brushRef="#br0" timeOffset="4668.889">6689 621,'68'-18,"0"-2,-2-4,0-3,-2-2,-1-3,-2-3,-1-3,-2-2,7-9,59-80,-124 129,0-1,1 1,-1 0,0-1,0 1,1 0,-1-1,0 1,1 0,-1-1,0 1,1 0,-1 0,1-1,-1 1,1 0,-1 0,0 0,1 0,-1 0,1-1,-1 1,1 0,-1 0,1 0,-1 0,1 0,-1 1,1-1,-1 0,0 0,1 0,-1 0,1 0,-1 1,1-1,-1 0,0 0,1 1,-1-1,0 0,1 0,-1 1,0-1,1 1,-1-1,0 0,0 1,1-1,-1 0,0 1,0-1,0 1,1-1,-1 1,0-1,0 1,0-1,0 1,0-1,0 0,0 1,0-1,0 1,0 0,-5 37,4-34,-41 156,27-113,3 1,1 0,3 0,-3 45,10-81,1 0,0-1,0 1,1-1,1 1,0-1,1 0,0 0,0 1,1-2,0 1,1 0,1-1,-1 0,7 7,-5-13,0 0,0-1,1 0,-1-1,1 1,-1-2,1 1,0-1,0 0,0 0,0-1,0 0,-1-1,1 0,0 0,0 0,0-1,-1 0,1-1,-1 0,1 0,-1 0,6-5,66-37,-77 46,0 0,-1 0,1 0,0 1,-1-1,1 0,-1 1,1-1,-1 1,0-1,1 1,-1 0,0 0,0-1,0 1,0 0,-1 0,1 0,-1 0,1 0,-1 0,1 0,-1 0,0 0,0 1,0-1,0 0,-1 0,1 0,0 0,-1 0,1 2,15 66,-3-56</inkml:trace>
  <inkml:trace contextRef="#ctx0" brushRef="#br0" timeOffset="4965.022">8044 621,'-21'28,"4"-8,1 0,0 1,2 1,0 1,2 0,0 0,2 1,0 1,2 0,0 2,8-23,-1-1,1 0,-1 1,1-1,0 1,0-1,1 1,-1-1,1 1,-1-1,1 1,0-1,1 0,-1 0,0 1,1-1,0 0,0 0,0-1,0 1,0 0,0-1,1 1,0-1,-1 0,1 1,0-1,0-1,0 1,0 0,0-1,0 1,1-1,-1 0,0 0,1-1,-1 1,1 0,-1-1,1 0,-1 0,1 0,-1-1,1 1,4-1,0 1,-1-2,1 1,0-1,0 0,-1-1,0 0,1 0,-1-1,0 0,-1 0,1 0,-1-1,1 0,-2 0,1-1,0 1,-1-1,0 0,-1-1,1 1,-1-1,0 0,-1 0,0-1,0 1,0-1,-1-1,2 0,-1 0,-1 0,0 0,0-1,-1 1,0-1,0 1,-1-1,0 1,-1-1,0 1,-1 0,0-1,0 1,-1 0,0 0,0 0,-1 0,-1 1,1 0,-1 0,-1 0,-3-4,-5-1</inkml:trace>
  <inkml:trace contextRef="#ctx0" brushRef="#br0" timeOffset="5216.909">8382 734,'10'24,"7"9,7-3,3-10,2-14,1-12,-4-11,-3-1,1-4,-5-2,0-2,-4-1,-4 4</inkml:trace>
  <inkml:trace contextRef="#ctx0" brushRef="#br0" timeOffset="6001.428">8975 791,'-2'-8,"0"0,-1 1,0-1,0 1,-1 0,0 0,0 0,0 0,-1 1,0-1,0 1,-1 0,0 1,0 0,0 0,-1-1,3 4,1 0,-1-1,0 1,1 0,-1 0,0 1,0-1,0 1,-1 0,1 0,0 1,0-1,-1 1,1 0,0 0,0 0,-1 0,1 1,0 0,0 0,0 0,0 0,0 1,0-1,0 1,0 0,0 1,1-1,-1 0,0 2,-1-1,1 1,0 0,0 0,0 0,0 0,1 0,-1 1,1 0,0 0,1-1,-1 2,1-1,0 0,0 0,1 1,-1-1,1 1,0-1,1 1,0 0,-1-1,2 1,-1 0,1-1,0 1,0-1,0 1,1-1,0 0,0 1,0-1,1 0,-1 0,1 0,0-1,1 1,-1-1,1 0,0 0,0 0,0 0,3 1,2 1,0-1,0-1,0 1,0-1,0-1,1 0,0 0,-1-1,1 0,0-1,0 0,0-1,0 0,0 0,0-1,0 0,0-1,0 0,0-1,1 0,19-7,-1-1,-1-1,0-2,-1-1,25-17,52-54,-103 85,-1 0,1 0,-1 1,1-1,-1 0,1 1,0-1,-1 0,1 1,0-1,-1 1,1-1,0 1,0 0,-1-1,1 1,0-1,0 1,0 0,0 0,0 0,-1-1,1 1,0 0,0 0,0 0,0 0,0 1,0-1,-1 0,1 0,0 0,0 1,0-1,0 0,-1 1,1-1,0 1,0-1,-1 1,1-1,0 1,-1 0,1-1,0 1,-1 0,1-1,-1 1,1 0,-1 0,0-1,1 1,-1 0,0 0,0 0,1 0,-1 0,0-1,0 1,0 0,0 0,0 0,0 0,-3 61,-6-16,1 1,3-1,2 1,1 0,3 0,2 0,3 10,1-22,-2 1,-1 0,-2 0,-2 0,-1 1,-2-1,-3 14,3-35,3-9,0 0,0 0,-1 0,0 0,0 1,0-1,-1 0,0-1,0 1,0 0,-1 0,0-1,0 0,0 1,-1-1,1 0,-1-1,-1 1,1-1,-1 0,1 0,-1 0,0 0,-1-1,1 0,-1 0,1-1,-1 1,0-1,2-3,0 0,0 0,0 0,0-1,0 1,0-1,1 0,-1 0,1-1,0 1,-1-1,1 1,0-1,1 0,-1 0,0-1,1 1,0 0,-1-1,1 0,1 1,-1-1,1 0,-1 0,1 0,0 0,0 0,-8-27</inkml:trace>
  <inkml:trace contextRef="#ctx0" brushRef="#br0" timeOffset="6389.359">9680 0,'-40'89,"5"1,3 2,4 1,4 1,5 1,0 30,17-110,2 0,0 0,0 0,2 0,-1-1,2 1,0 0,1-1,0 0,7 14,-9-23,1 0,0 0,0 0,0-1,0 1,1-1,-1 0,1 0,0 0,1 0,-1-1,1 1,-1-1,1 0,0-1,0 1,0-1,0 0,1 0,-1-1,1 0,-1 1,1-2,-1 1,1-1,0 0,-1 0,1 0,-1-1,1 0,10-2,0-2,-1 0,1-1,-1 0,0-1,-1-1,0 0,7-6,36-18,83-29,-138 60,0 1,0-1,0 1,0-1,-1 1,1 0,0 0,0 0,0 0,0 0,0 0,0 1,0-1,-1 0,1 1,0 0,0-1,-1 1,1 0,0 0,-1 0,1 0,0 0,-1 0,0 1,1-1,-1 0,0 1,0-1,1 1,-1-1,0 1,-1 0,1-1,0 1,0 0,-1 0,1 0,-1 1,4 85,-5-55,1-28,0 0,0 0,0 0,1 0,0-1,0 1,0 0,1-1,-1 1,1-1,0 1,1-1,-1 0,1 0,-1 0,1 0,1 0,-1 0,0-1,1 0,0 0,0 0,0 0,0 0,0-1,0 0,1 0,-1 0,3 0,16 4</inkml:trace>
  <inkml:trace contextRef="#ctx0" brushRef="#br0" timeOffset="28945.412">0 2286,'1'285,"-1"-279,0 0,0 0,0 0,1-1,0 1,0 0,1-1,-1 1,1-1,0 1,1-1,-1 0,1 0,0 0,1 0,-1 0,1-1,0 0,0 0,0 0,0 0,1 0,0-1,0 0,0 0,0 0,0-1,0 1,1-1,-1 0,1-1,-1 0,1 0,0 0,0 0,0-1,3 0,5-3,0-1,-1-1,1 0,-1 0,0-2,-1 1,0-2,0 1,0-2,-1 0,0 0,0-1,-2 0,1-1,-1 0,0 0,-1-1,-1 0,0-1,0 0,2-8,57-93,-53 140,-12-18,-1 0,1-1,0 1,1 0,0 0,0 0,1-1,0 0,0 1,1-1,-1 0,2 0,-1-1,1 1,0-1,0 0,1-1,0 1,0-1,0 0,0 0,1-1,0 0,0 0,0-1,0 1,1-2,-1 1,3 0,4-3,0 1,0-2,0 0,0-1,0 0,0-1,-1 0,1-1,-1-1,0 0,0-1,-1 0,1-1,-1-1,-1 0,1 0,-1-1,-1 0,0-1,0 0,-1-1,0 0,-1-1,0 1,-1-1,-1-1,0 1,0-1,-1-1,1-6,2 0,0 4</inkml:trace>
  <inkml:trace contextRef="#ctx0" brushRef="#br0" timeOffset="29391.252">1524 2231,'-51'26,"1"2,1 3,1 1,2 3,-28 28,66-57,1 0,0 0,1 1,0 0,0 1,0-1,1 1,0 0,1 1,-1-1,2 1,-1-1,1 1,1 0,-1 1,2-1,-1 0,1 1,1-1,-1 0,2 3,-1-9,1 0,0 0,0 0,0-1,0 1,1 0,-1 0,1-1,-1 1,1 0,0-1,0 0,0 1,0-1,1 0,-1 0,1-1,-1 1,1 0,0-1,-1 1,1-1,0 0,0 0,0 0,0 0,0-1,0 1,0-1,0 0,3 0,3 1,0-1,-1 0,1-1,0 0,-1 0,1-1,-1 0,1 0,-1-1,0-1,1 0,11-7,0 0,-1-2,0-1,-1 0,0-1,-2-1,0-1,0 0,-2-1,12-19,47-71,-73 108,0 1,0 0,1-1,-1 1,0-1,0 1,0-1,1 1,-1-1,0 1,1-1,-1 1,0-1,1 0,-1 1,1-1,-1 1,0-1,1 0,-1 1,1-1,-1 0,1 0,-1 1,1-1,0 0,-1 0,1 0,-1 0,1 0,-1 0,1 0,-1 0,1 0,0 0,-1 0,1 0,-1 0,1 0,-1 0,1-1,-1 1,1 0,-1 0,1-1,-1 1,1 0,-1-1,1 1,-1 0,1-1,-1 1,0-1,1 1,-1-1,0 1,1-1,-1 1,0-1,0 1,0-1,1 1,-1-1,0 1,0-1,0 1,0-1,0 0,-3 45,1-39,1 0,0 0,0 0,0 0,1 0,0 0,-1 0,2 0,-1 0,1 0,0 0,0 0,0 0,0 0,1-1,0 1,0 0,0-1,1 0,0 1,0-1,0 0,0 0,0 0,1-1,0 1,-1-1,1 0,0 0,1 0,-1-1,1 1,-1-1,3 0,47 6,-29-7</inkml:trace>
  <inkml:trace contextRef="#ctx0" brushRef="#br0" timeOffset="29708.096">2202 2259,'-25'8,"1"1,1 2,-1 0,2 2,0 0,0 2,1 0,1 1,1 1,-6 8,22-23,1 0,0 0,0 0,0 0,1 0,-1 1,0-1,1 0,-1 1,1 0,0-1,0 1,0 0,0-1,0 1,1 0,-1 0,1 0,0 0,0 0,0-1,0 1,0 0,1 0,0 0,-1 0,1-1,0 1,0 0,0 0,0-1,1 1,-1-1,1 1,0-1,-1 0,1 0,0 0,0 0,1 0,-1 0,0 0,1-1,-1 1,1-1,0 1,50 25,48 37,-100-63,0 0,0 0,0 1,0-1,0 1,0-1,-1 0,1 1,0 0,-1-1,1 1,-1-1,0 1,1 0,-1-1,0 1,0 0,0-1,0 1,-1-1,1 1,0 0,0-1,-1 1,1 0,-1-1,0 1,0-1,1 1,-1-1,0 0,0 1,0-1,0 0,0 0,-1 1,1-1,0 0,0 0,-1 0,1-1,-1 1,1 0,-1 0,-69 27,-17-21,62-7</inkml:trace>
  <inkml:trace contextRef="#ctx0" brushRef="#br0" timeOffset="30956.754">3076 2485,'-155'69,"147"-65,0 1,0 1,1-1,0 1,0 0,0 1,1 0,0 0,0 0,1 1,0 0,0 0,1 0,0 0,1 1,-1-1,1 2,3-5,0-1,0 1,0-1,0 1,1-1,-1 1,1 0,1-1,-1 0,0 1,1-1,0 0,0 0,0 0,1 0,-1 0,1 0,0-1,0 1,0-1,1 0,-1 0,1 0,-1 0,1-1,0 0,0 1,0-1,1-1,-1 1,0-1,1 1,-1-1,1-1,-1 1,1 0,-1-1,1 0,0 0,-1-1,1 1,-1-1,1 0,-1 0,2-1,23-5,-1-2,0-1,0-1,-2-2,1 0,-1-2,-1-1,9-8,-27 17,-1 0,1-1,-2 1,1-1,-1 0,0-1,0 0,-1 1,-1-1,1 0,-1-1,-1 1,0-1,0 1,-1-1,0 0,0 1,-1-1,-1 0,-1-8,4-34,51-175,-52 189,-2 0,-1 0,-2 1,-7-33,1 8,10 58,0-1,0 1,0-1,-1 1,0 0,0 0,0-1,-1 1,1 0,-1 0,0 0,0 0,0 1,-1-1,1 0,-1 1,0 0,0-1,0 1,0 1,-1-1,1 0,-1 1,0-1,0 1,1 0,-1 1,-1-1,1 1,0-1,0 1,0 1,-1-1,1 0,0 1,-1 0,1 0,-1 0,1 1,0-1,-1 1,1 0,0 1,0-1,0 1,-3 1,-2 7,1 1,0 0,1 1,0 0,0 0,2 1,-1 0,2 0,0 0,0 0,1 1,1-1,0 1,1 0,0 11,0 9,2 0,0 1,3-1,1 0,1 0,2-1,1 0,2 0,1-1,1-1,18 29,-18-36,1 0,1-1,1-1,0-1,2 0,1-1,1-1,0 0,1-2,16 9,-35-24,0 0,0 0,0 0,1-1,-1 1,1-1,-1 1,1-1,0 0,-1 0,1 0,0 0,0 0,0-1,0 1,-1-1,1 0,0 0,0 0,0 0,0 0,2-1,1-7</inkml:trace>
  <inkml:trace contextRef="#ctx0" brushRef="#br0" timeOffset="31857.249">3500 2598,'11'1,"13"4,1-1,-1-1,1-1,0-1,-1-1,1-1,0-2,-1 0,1-2,-1 0,0-2,-1-1,5-2,-24 7,0-1,1 1,-2-1,1 0,0 0,-1 0,0 0,0-1,0 1,0-1,-1 0,0 0,0 0,0 0,-1 0,1 0,-1-1,0 1,-1 0,1-1,-1 1,0 0,-1-1,1 1,-1-1,0 1,0 0,-1 0,0 0,0 0,-1-3,2 4,-1 0,1 0,-1 0,0 0,0 1,0-1,0 0,-1 1,0 0,1 0,-1 0,0 0,-1 0,1 0,0 1,-1-1,1 1,-1 0,0 0,0 1,0-1,0 1,0 0,0 0,0 0,0 0,0 1,-1 0,1 0,0 0,0 0,-1 0,1 1,0 0,0 0,0 0,0 1,0-1,-3 3,-3 3,0 0,1 1,0 0,1 1,0 0,0 0,1 0,1 1,-1 0,1 1,1 0,0-1,0 2,1-1,1 0,0 1,0 0,2-1,-1 1,1 0,1 0,0 8,1-14,0 0,0 0,0 0,1 0,0 0,0 0,1 0,0-1,0 1,0-1,0 0,1 0,0 0,0 0,0 0,1-1,0 0,-1 0,1 0,1-1,-1 1,0-1,1-1,0 1,0-1,-1 0,3 1,7 1,-1 0,1-1,-1-1,1 0,0-1,0 0,0-1,0-1,-1-1,1 0,2-1,86-19,-75 29,-26-7,-1 1,1 0,-1-1,1 1,-1-1,1 1,-1-1,1 0,-1 1,1-1,0 0,-1 0,1 0,-1-1,1 1,-1 0,1 0,-1-1,1 1,-1-1,1 1,-1-1,1 0,-1 0,0 0,1 0,-1 1,0-2,1 1,23-21,-2-1,0-2,-1 0,-1-1,-2-1,0-1,-2 0,-2-2,0 0,-2 0,-1-1,0-6,-9 28,0 0,0-1,-1 1,-1-1,1 1,-1-1,-1 0,0 0,0 1,-1-1,-1 0,1 0,-1 1,-1-1,0 1,0 0,-1 0,-2-4,0 9,1 1,-1 0,0 0,-1 0,1 0,0 1,-1 0,1 0,-1 1,0 0,1 0,-1 1,0 0,0 0,1 0,-1 1,0 0,0 0,1 1,-1-1,1 2,0-1,-1 1,1 0,0 0,-3 3,3-4,0 0,0 1,1 0,-1 0,1 0,-1 1,1 0,0 0,1 0,-1 1,1 0,0-1,0 2,0-1,1 0,-1 1,1-1,1 1,-1 0,1 0,0 0,0 0,1 0,0 1,0-1,0 0,1 1,0-1,0 1,1-1,0 0,0 1,0-1,1 0,0 0,0 0,0 0,2 2,9 4,0 1,1-2,0 0,0-1,2 0,-1-1,1-1,0 0,1-1,0-1,0 0,0-2,1 0,3 0,-8-1,132 20,-143-22,1 0,-1-1,1 1,-1 0,1 0,-1 0,1 0,-1 1,0-1,0 1,0-1,0 1,0 0,0 0,0 0,0 0,-1 0,1 0,-1 0,1 1,-1-1,0 1,0-1,0 1,-1-1,1 1,0-1,-1 1,0 0,1 0,-22 79,2-4,19-75,1 0,0 0,0 0,0-1,0 1,0 0,1 0,-1-1,1 1,-1-1,1 1,0-1,0 0,1 1,-1-1,0 0,1-1,-1 1,1 0,-1-1,1 1,0-1,0 0,0 0,-1 0,1 0,0-1,0 1,0-1,1 1,20 2</inkml:trace>
  <inkml:trace contextRef="#ctx0" brushRef="#br0" timeOffset="32113.737">4854 2512,'-23'34,"-9"16,6-1,8-9</inkml:trace>
  <inkml:trace contextRef="#ctx0" brushRef="#br0" timeOffset="32447.572">4798 2061,'13'132,"-7"-49,4 0,21 79,-20-130,1 0,1 0,2-2,1 0,20 28,-36-57,49 60,-48-60,0 0,0 0,0 0,1 0,-1 0,0 0,1 0,-1-1,0 1,1 0,-1-1,1 1,-1-1,1 0,-1 1,1-1,-1 0,1 0,-1 0,1 0,-1 0,1 0,-1 0,1-1,0 1,-1 0,0-1,1 1,-1-1,1 0,-1 0,0 1,1-1,-1 0,0 0,0 0,0 0,1 0,-1-1,0 1,-1 0,1 0,0-1,0 1,0 0,-1-1,79-187,-68 169,0 0,2 1,0 1,1 0,1 1,1 0,0 1,1 1,5-3,-20 17,-1 0,0 0,1 0,-1 0,1 0,0 0,-1 0,1 0,0 1,-1-1,1 1,0-1,0 1,0 0,-1-1,1 1,0 0,0 0,0 1,-1-1,1 0,0 0,0 1,0-1,-1 1,1 0,0 0,-1-1,1 1,8 10</inkml:trace>
  <inkml:trace contextRef="#ctx0" brushRef="#br0" timeOffset="32762.693">5362 2653,'34'-3,"-1"-3,1 0,-1-2,-1-2,0-1,30-15,-58 25,1 0,-1-1,0 0,1 0,-1 0,0-1,0 0,0 1,-1-1,1-1,-1 1,0 0,1-1,-2 0,1 1,0-1,-1 0,1 0,-1-1,-1 1,1 0,0-1,-1 0,0 1,0-1,0 1,-1-1,0 0,1 0,-2 1,1-1,0 0,-1 1,0-1,0 0,-1 1,1-1,-1 1,0 0,0-1,-1-1,0 4,0-1,-1 1,1 0,0 0,-1 0,1 0,-1 0,0 1,1 0,-1 0,0 0,0 0,0 0,1 1,-1 0,0 0,0 0,0 0,0 0,0 1,0 0,0 0,1 0,-1 0,0 0,1 1,-1 0,0 0,-89 69,83-58,0 0,1 1,0 0,1 0,0 1,2 0,-1 1,2-1,0 1,1 0,1 1,-1 6,4-18,0 0,0 0,0 0,1 0,-1 0,1 0,0 0,1 0,-1 0,1 0,0-1,0 1,0-1,1 0,0 1,0-1,0 0,0 0,0-1,1 1,0-1,0 0,0 0,0 0,0 0,0-1,1 1,-1-1,1 0,1-1,6 4,0-1,0 0,1-2,-1 1,1-1,0-1,0 0,0-1,-1-1,1 0,5-1,8-4,0-1,0-1,0-1,-1-2,-1 0,0-2,0 0,-1-2,2-3,7-5</inkml:trace>
  <inkml:trace contextRef="#ctx0" brushRef="#br0" timeOffset="33213.078">6096 2428,'-24'14,"1"0,0 2,1 0,0 2,2 0,0 1,1 1,1 1,1 1,-11 17,26-35,0-1,0 1,0 0,0-1,1 1,-1 0,1 0,0 0,0 0,1 0,-1 0,1 1,0-1,0 0,0 0,1 0,-1 0,1 0,0 0,0 0,1 0,-1 0,1 0,-1 0,1-1,1 1,-1-1,0 0,1 1,0-1,-1 0,1 0,1-1,-1 1,0-1,0 1,1-1,0 0,-1 0,1-1,0 1,0-1,0 1,1-1,12 2,1-1,-1-1,0-1,0 0,0-1,1 0,-1-2,0 0,-1-1,1-1,-1 0,1-1,-2-1,1-1,-1 0,0 0,-1-2,0 0,0-1,-1 0,-1-1,1 0,-2-1,0 0,-1-1,3-4,21-27,-1-1,-2-1,-2-2,-3 0,12-32,-33 67,0 0,-1 0,0 0,-1 0,-1-1,0 1,-1-1,-1 1,0-1,-1 0,-1-6,0 14,1 0,-1 0,0 0,0 0,-1 0,0 1,0-1,-1 1,0 0,0 0,0 0,-1 0,1 1,-1 0,-1 0,1 0,-1 1,0-1,0 2,0-1,0 0,-1 1,0 0,0 1,-4-1,0 0,0 0,0 2,-1-1,1 1,0 1,-1 0,1 1,-1 0,1 1,0 0,0 1,0 0,0 0,0 1,1 1,-1 0,1 0,0 1,1 1,-1-1,2 1,-1 1,1 0,0 0,0 0,1 1,0 1,0-1,0 3,-5 4,1 1,0 0,1 1,1 0,1 0,1 1,0-1,1 2,1-1,1 1,1 0,1 0,0 0,2 0,0 0,1 0,1 0,1 0,1-1,1 1,0-1,1 0,2 0,2 5,1-6,0-1,1 0,1-1,1 0,0-1,1-1,1 0,0-1,1 0,0-2,0 0,2-1,-1-1,1 0,0-2,1 0,0-1,0-1,0-1,1 0,16-1,-7-1</inkml:trace>
  <inkml:trace contextRef="#ctx0" brushRef="#br0" timeOffset="35465.085">7394 2456,'3'25,"0"0,2 0,0-1,2 1,1-1,1-1,0 0,2 0,1-1,1 0,12 15,-21-32,0-1,1 1,-1-1,1-1,0 1,1-1,-1 0,0 0,1 0,0-1,-1 0,1 0,0 0,0-1,0 0,0 0,0 0,1-1,-1 0,0 0,0 0,0-1,0 0,0-1,0 1,0-1,0 0,0 0,-1-1,1 0,-1 0,0 0,0-1,0 1,0-1,0 0,0-2,14-12,-1-2,0-1,-2 0,0-1,-2 0,0-1,-2-1,0 0,-2-1,0 0,-2 0,-1-1,1-10,13-85,-15 116</inkml:trace>
  <inkml:trace contextRef="#ctx0" brushRef="#br0" timeOffset="35879.99">8552 2343,'-4'-2,"0"1,0 0,1 0,-1 0,0 1,0-1,0 1,0 0,0 0,0 0,0 0,0 1,0 0,0 0,1 0,-1 0,-3 2,-5 0,1 0,0 1,0 0,0 1,1 0,-1 1,1 0,0 1,1 0,0 0,0 1,0 0,1 1,1 0,-6 7,12-14,1 0,-1 0,0 0,1 0,-1 0,1 0,0 0,0 0,-1 0,2 0,-1 0,0 0,0 0,1 0,-1 0,1 0,-1 0,1 0,0 0,0 0,0 0,0-1,0 1,0 0,0-1,1 1,-1-1,0 1,1-1,0 1,-1-1,1 0,1 1,70 31,-51-25,-19-7,1 0,0 0,0 0,-1 1,1 0,-1-1,1 1,-1 0,0 0,0 1,0-1,0 1,0 0,0 0,-1-1,1 2,-1-1,0 0,0 0,0 1,0-1,-1 1,1 0,-1-1,0 1,0 0,-1 0,1 0,-1-1,0 1,1 0,-2 0,1 0,0 0,-1 0,0 0,0-1,0 1,0 0,-2 1,-4 5,0 0,-2-1,1 0,-1 0,0-1,-1 0,0-1,0 0,-1 0,1-1,-2-1,1 0,0 0,-1-1,-4 1,8-2,-49 16,32-14</inkml:trace>
  <inkml:trace contextRef="#ctx0" brushRef="#br0" timeOffset="36127.281">8862 2541,'-19'34,"-12"15,1 5,4-7</inkml:trace>
  <inkml:trace contextRef="#ctx0" brushRef="#br0" timeOffset="36376.804">8862 2032,'0'0</inkml:trace>
  <inkml:trace contextRef="#ctx0" brushRef="#br0" timeOffset="36578.166">9032 2795,'56'-61,"-2"-3,-3-2,40-67,-57 89,-34 43,1 1,0 0,-1-1,1 1,-1-1,1 1,0 0,-1 0,1-1,0 1,0 0,-1 0,1 0,0 0,0-1,-1 1,1 0,0 1,0-1,-1 0,1 0,0 0,-1 0,1 0,0 1,0-1,-1 0,1 1,0-1,-1 1,1-1,-1 0,1 1,-1-1,1 1,-1 0,1-1,-1 1,1-1,-1 1,1 0,-1-1,0 1,0 0,1-1,-1 1,0 0,0 0,0-1,0 1,0 0,0-1,0 1,0 0,0 0,0-1,0 1,0 0,0 0,-1-1,1 1,0 0,0-1,-1 1,3 49,-3-44,-1 0,1 1,1-1,-1 0,1 0,0 1,1-1,-1 0,1 1,0-1,1 0,-1 0,1 0,1 0,-1 0,1-1,0 1,0-1,1 1,-1-1,1 0,0-1,1 1,-1-1,1 1,0-1,0-1,0 1,0-1,1 0,1 1,4-5,-1 0,0-1,0 0,0-1,-1 0,1 0,0-1,-1 0,0-1,0 0,-1-1,1 1,-1-2,0 1,-1-1,1 0,-1-1,3-4,13-10,-13 14,-1 0,1 0,1 0,0 2,0-1,0 1,1 1,-1 0,12-3,3 0,-2 0</inkml:trace>
  <inkml:trace contextRef="#ctx0" brushRef="#br0" timeOffset="37107.991">10047 2456,'-15'0,"0"0,0 1,0 1,0 0,0 1,0 0,1 2,0-1,0 2,0 0,0 1,1 0,0 1,1 0,-1 1,2 0,-1 1,-5 7,15-15,0 1,1-1,-1 0,1 1,-1 0,1-1,0 1,0 0,0-1,0 1,0 0,1 0,-1 0,1 0,0 0,0-1,0 1,0 0,0 0,1 0,0 0,-1 0,1 0,0-1,0 1,0 0,1-1,-1 1,1-1,-1 1,1-1,0 0,0 1,0-1,0 0,0 0,0-1,1 1,-1 0,1-1,-1 1,1-1,0 0,-1 0,3 0,14 3,1-1,0-2,-1 0,1-1,0-1,-1 0,1-2,0 0,-1-1,0-2,0 1,-1-2,1-1,-1 0,-1-1,7-5,-10 8,105-41,-116 46,-1 0,1 1,-1-1,1 1,-1 0,1 0,-1 0,1 0,-1 0,1 0,-1 1,1-1,-1 1,0 0,1 0,-1 0,0 0,1 0,-1 0,0 0,0 1,0-1,0 1,0 0,0-1,-1 1,1 0,0 0,-1 0,0 0,1 0,-1 1,0-1,0 0,0 1,-1-1,1 0,0 3,8 99,-66 141,-6 53,24-218,38-78,-1 0,1-1,0 1,0-1,0 1,-1-1,1 1,-1-1,1 0,-1 0,0 0,1 0,-1 0,0 0,0 0,0-1,0 1,0 0,0-1,1 0,-1 1,0-1,0 0,0 0,0 0,0 0,0-1,0 1,0 0,0-1,0 1,0-1,0 0,0 0,1 0,-1 0,0 0,1 0,-1 0,0 0,1-1,-1 0,-4-6,1 0,-1 0,2-1,-1 1,1-1,0-1,1 1,0 0,1-1,0 1,0-1,1 0,0 0,1 0,0 1,1-1,0 0,0 0,1 1,0-1,1 1,0-1,0 1,1 0,3-6,4-8,1 0,0 1,2 0,1 1,0 0,1 1,2 1,0 1,1 0,0 1,1 2,1 0,1 1,0 1,1 1,0 0,11-1,61-22,-76 28,-3-1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483 330,'-4'-1,"1"1,-1-1,1 1,-1-1,1 1,-1 0,1 0,-1 1,0-1,1 1,-1 0,1 0,0 0,-1 0,1 0,0 1,0 0,0 0,0-1,0 2,0-1,0 0,1 1,-1-1,1 1,-1 0,1-1,0 1,0 0,0 2,-28 33,1 1,3 1,1 2,2 0,1 2,-52 92,-78 122,145-241,13-23,17-26,-12 15,85-131,-7-5,-6-3,15-56,-74 130,-23 82,-1 0,1 0,0 0,0 0,-1 0,1 0,0 0,0 0,-1 1,1-1,0 0,-1 1,1-1,0 0,-1 1,1-1,-1 1,1-1,0 1,-1-1,1 1,-1-1,0 1,1-1,-1 1,1 0,-1-1,0 1,1 0,-1-1,0 1,0 0,0 0,1-1,-1 1,0 0,0 0,0-1,0 1,0 0,-1 0,1-1,0 1,0 0,0-1,-1 2,21 258,-17-241,-2 7,2-1,1 1,2-1,0 0,1-1,2 1,0-1,1-1,2 0,1 0,9 13,-20-34,0 0,0 0,0 0,0 0,0 0,0 0,1 0,-1-1,1 1,-1-1,1 0,-1 0,1 0,0 0,-1 0,1 0,0-1,0 1,0-1,0 0,-1 0,1 0,0 0,0-1,0 1,0-1,-1 1,1-1,0 0,-1 0,1 0,0-1,-1 1,0-1,1 1,-1-1,0 0,0 0,0 0,0 0,0 0,0 0,0-1,-1 1,24-27,-2-1,-1-2,-1 0,-2-1,-1 0,4-16,-1 7,4-7,-2-1,-3-2,-2 0,-2-1,-2 0,-3-1,-1-12,-8 61,-1 1,0-1,0 0,-1 0,0 0,0 0,0 0,0 0,-1 0,1 0,-1 0,-1 1,1-1,-1 0,1 1,-1-1,-1 1,1-1,-1 1,1 0,-1 0,0 0,-1 0,0 0,-6 3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31 255,'15'-3,"-1"-1,1-1,-1 0,0-1,0 0,0-1,-1-1,0 0,-1 0,0-2,0 1,-1-2,0 1,0-1,3-7,-12 16,0-1,0 0,-1 0,1 0,-1 0,1 0,-1 0,0 0,0 0,0-1,-1 1,1 0,-1-1,0 1,0 0,0-1,0 1,0-1,-1 1,0 0,1 0,-1-1,0 1,-1 0,1 0,-1 0,1 0,-1 0,0 0,0 1,0-1,0 1,-1-1,1 1,-1 0,1 0,-1 0,0 0,0 0,0 0,0 1,0 0,0-1,0 1,-1 0,1 1,0-1,0 1,-1-1,1 1,-1 0,0 0,-5 2,0-1,1 2,-1-1,1 1,0 0,0 1,0 0,0 0,1 1,0 0,-1 0,2 1,-1 0,1 0,0 0,0 1,1 0,-1 0,2 0,-1 1,1 0,0 0,1 0,-1 0,2 0,-1 1,1-1,1 1,-1 0,1 0,1-1,0 1,0 0,2 7,-1-9,0 0,1 0,0 0,1-1,0 1,0-1,0 0,0 0,1 0,0 0,1 0,-1-1,1 0,0 0,0 0,1-1,-1 0,1 0,0 0,0 0,0-1,1 0,-1-1,1 1,0-1,-1 0,1-1,0 0,0 0,0 0,0-1,0 0,0 0,0-1,0 0,0 0,0-1,0 0,0 0,-1 0,2-2,101-67,-91 51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28 126,'-27'85,"27"-83,-1 1,1-1,0 0,0 0,1 0,-1 0,0 0,1 1,-1-1,1 0,0 0,0 0,-1 0,2 0,-1-1,0 1,0 0,0 0,1-1,-1 1,1 0,-1-1,1 0,0 1,-1-1,1 0,0 0,0 0,0 0,0 0,0 0,0-1,0 1,0-1,0 1,1-1,-1 0,0 0,1 0,81-21,-40 3,-40 17,0 0,0 1,1 0,-1 0,0 0,0 1,0-1,0 1,0 0,0 0,0 0,0 1,0-1,0 1,-1 0,1 0,-1 0,1 1,-1-1,0 1,0 0,1 1,46 26,-41-29,-1 0,1-1,0 0,-1 0,1-1,-1 0,1 0,-1-1,1 0,-1 0,0-1,0-1,0 1,0-1,-1 0,1-1,-1 0,0 0,-1 0,1-1,-1 0,0 0,0-1,-1 0,0 0,0 0,2-6,15-12,-12 13,-1 1,0-1,-1-1,0 0,-1 0,-1 0,0-1,2-8,0 2,0 4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1,'-5'33,"-1"46,0 13,1 1,1-11,2-14,1-9,0-10,6-9,2-6,-1-3,4-4,-4-5,-4-7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18,'38'-5,"28"-1,7 0,-5 6,-8 3,-10 1,-13-1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48,'-2'8,"-4"5,1 0,1 0,0 1,1-1,0 1,2 0,-1 0,1 0,1 0,1 0,2 13,-3-24,1-1,0 0,-1 1,1-1,1 0,-1 0,0 1,0-1,1 0,-1 0,1 0,0-1,-1 1,1 0,0-1,0 1,0-1,0 0,1 1,-1-1,0 0,0 0,1 0,-1-1,0 1,1-1,-1 1,1-1,-1 0,1 0,-1 0,1 0,-1 0,1 0,-1-1,1 1,-1-1,2-1,4 0,-1 0,0-1,0-1,0 1,0-1,0 0,-1 0,0-1,1 0,-2 0,6-6,-7 7,0 0,0-1,-1 1,0-1,1 0,-1 0,-1 0,1 0,-1-1,0 1,0-1,-1 1,0-1,0 0,0 0,0 1,-1-1,0 0,0 0,-1 0,0 0,0 1,0-1,0 0,-1 1,0-1,0 1,-1 0,1 0,-1-1,0 2,-1-1,1 0,-1 1,0-1,0 1,0 0,-1 1,0-1,1 1,-1 0,0 0,0 0,-1 0,-2 0,-47 9,30 4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0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1 233,'9'-37,"-7"23,0 0,1-1,1 1,1 0,0 1,0-1,2 1,-1 0,2 1,0-1,0 1,1 1,0 0,2-1,-9 12,0-1,1 1,-1 0,0 0,0 0,0 1,1-1,-1 0,0 1,0-1,0 1,0 0,0 0,0 0,0 0,0 0,0 0,-1 0,1 1,0-1,-1 1,1-1,-1 1,1-1,-1 1,0 0,0 0,0 0,0 0,0 0,0 0,0 0,-1 0,1 0,-1 0,1 0,-1 0,0 1,0-1,0 0,0 0,0 0,-1 1,9 18,-6-16,0-1,0 1,0-1,1 0,0 0,-1 0,2 0,-1-1,0 1,1-1,-1 1,1-1,0-1,0 1,1 0,-1-1,0 0,1 0,-1 0,1-1,0 1,0-1,-1 0,1-1,0 1,0-1,0 0,0 0,0 0,0-1,-1 0,1 1,2-2,0 0,0-1,-1 1,1-1,0 0,-1-1,0 0,0 0,0 0,0-1,-1 1,0-1,0-1,0 1,0-1,-1 0,0 0,0 0,-1 0,1-1,-1 0,-1 0,2-4,0-10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18,'-3'-2,"0"0,0 0,0 0,-1 1,1-1,0 1,-1 0,1 0,-1 0,1 0,-1 0,0 1,1 0,-1 0,0 0,1 0,-1 0,1 1,-1 0,1 0,-1 0,1 0,-1 0,1 0,0 1,-1 0,1 0,0 0,-1 0,-2 1,-1-1,0 1,0 1,1-1,0 1,0 0,0 0,0 1,0 0,1 0,0 0,0 1,1 0,-1 0,1 0,1 0,-1 0,1 1,0 0,-1 4,4-10,0 0,0 1,0-1,0 0,0 0,0 0,1 1,-1-1,1 0,-1 0,1 0,-1 0,1 0,0 0,-1 0,1 0,0 0,0 0,0 0,-1-1,1 1,0 0,0 0,0-1,0 1,1-1,-1 1,0-1,0 1,0-1,0 0,0 0,1 1,-1-1,0 0,0 0,0 0,1 0,-1 0,0-1,1 1,50-13,119-86,-168 97,1-1,-1 1,0 0,1 0,0 0,-1 0,1 1,0-1,0 1,0 0,0 0,0 1,0-1,0 1,0 0,0 0,0 0,0 0,0 1,0 0,0-1,0 2,0-1,0 0,0 1,-1 0,1-1,-1 1,1 1,-1-1,0 1,1-1,-1 1,0 0,32 40,-18-25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0 159,'114'-92,"-112"91,0 0,0 0,0 1,1 0,-1-1,0 1,0 0,0 0,0 0,0 0,0 0,1 0,-1 1,0-1,0 1,0-1,0 1,0 0,0 0,0 0,-1 0,1 0,0 0,0 1,-1-1,1 1,-1-1,1 1,-1-1,0 1,0 0,1 0,-1-1,0 1,-1 0,1 0,0 0,0 0,-1 0,1 1,30 37,-28-38,0 0,1-1,0 1,0-1,-1 0,1 0,0 0,0 0,0-1,0 0,0 0,0 0,0 0,0 0,-1-1,1 1,0-1,0 0,0-1,-1 1,1-1,0 1,-1-1,1 0,-1 0,3-3,79-72,-81 73,37-39,-28 32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0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0,'0'0</inkml:trace>
  <inkml:trace contextRef="#ctx0" brushRef="#br0" timeOffset="-519.809">254 170,'-55'25,"37"-18,0 1,1 0,0 2,0 0,1 0,0 2,1 0,0 0,-1 4,15-15,0 1,0 0,0 0,0-1,0 1,1 0,-1 0,1 0,-1 0,1 0,0 0,-1 0,1-1,0 1,0 0,1 0,-1 0,0 0,1 0,-1 0,1 0,-1 0,1 0,0-1,0 1,0 0,0-1,0 1,0 0,1-1,-1 1,0-1,1 0,-1 1,1-1,-1 0,1 0,0 0,-1 0,1 0,0-1,0 1,0 0,0-1,0 1,0-1,-1 0,1 0,0 0,1 0,24 16,-24-14,0 1,0-1,0 1,-1 0,1 0,-1 0,0 0,0 1,0-1,0 0,0 1,-1 0,0-1,1 1,-1 0,-1 0,1-1,-1 1,1 0,-1 0,0 0,0 0,-1 0,1 0,-1-1,0 1,0 0,0 0,-1-1,1 1,-1-1,0 1,0-1,-1 3,-2 2,-1 0,1 0,-1-1,0 0,-1 0,0-1,0 1,0-1,-1-1,0 0,0 0,0 0,-1-1,0 0,-3-1</inkml:trace>
  <inkml:trace contextRef="#ctx0" brushRef="#br0" timeOffset="-270.807">451 339,'-19'34,"-7"11</inkml:trace>
  <inkml:trace contextRef="#ctx0" brushRef="#br0" timeOffset="163.087">903 198,'-20'11,"-1"1,2 1,0 1,1 1,0 0,1 2,1 0,0 0,1 2,-5 10,18-28,0 1,0 0,0 1,1-1,-1 0,1 0,0 1,-1-1,1 1,0-1,1 1,-1-1,0 1,1 0,-1-1,1 1,0 0,0-1,0 1,0 0,0 0,1-1,-1 1,1 0,0-1,0 1,0-1,0 1,0-1,0 1,1-1,-1 0,1 0,0 0,-1 0,1 0,0 0,0 0,1 0,-1-1,0 1,0-1,1 0,-1 1,1-1,-1 0,1 0,14 2,1-1,-1-1,1 0,-1-1,1-1,-1 0,1-2,-1 0,0-1,12-4,17-14,-28 12</inkml:trace>
  <inkml:trace contextRef="#ctx0" brushRef="#br0" timeOffset="412.865">1439 141,'-24'14,"1"1,1 1,0 0,2 2,0 1,0 0,2 2,16-19,1-1,-1 0,1 0,0 1,-1-1,1 1,0-1,0 1,0-1,0 1,0 0,1-1,-1 1,1 0,-1 0,1 0,-1-1,1 1,0 0,0 0,0 0,0 0,0 0,0 0,1-1,-1 1,0 0,1 0,0 0,-1-1,1 1,0 0,0-1,0 1,0-1,0 1,0-1,1 1,-1-1,0 0,1 1,-1-1,1 0,-1 0,1 0,-1 0,1-1,0 1,0 0,-1-1,2 1,60 13,-56-14,0 0,0 1,0 0,0 1,-1 0,1 0,0 0,-1 1,1 0,-1 0,0 0,0 1,0 0,3 4,-8-7,0 0,0 0,0 0,-1 1,1-1,-1 0,1 0,-1 1,1-1,-1 0,0 1,0-1,0 1,0-1,0 0,0 1,0-1,0 1,0-1,-1 0,1 1,0-1,-1 0,1 1,-1-1,0 0,1 0,-1 0,0 1,0-1,0 0,0 0,0 0,0 0,0 0,0-1,0 1,-1 1,-47 28,-40-8,63-19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52 480,'-29'560,"11"-471,13-111,13-6,2 0,0 1,2 0,0 1,2 0,1 1,1 1,14-16,-24 32,38-54,3 1,2 3,3 3,3 1,1 3,3 2,25-13,-73 55,-5 1,0 2,1-1,-1 1,1 0,0 0,0 1,0 0,0 0,1 0,-1 1,1 0,-1 1,1 0,4 0,-10 2,-1 1,1 0,-1 0,1 0,-1 0,0 0,0 0,0 0,-1 1,1-1,0 0,-1 0,1 1,-1-1,0 0,0 1,0-1,0 0,0 1,0-1,-1 0,1 1,-1-1,1 0,-1 0,0 1,0-1,0 0,0 0,-1 0,1 0,0 0,-1-1,0 1,-16 31,-2-2,-2-1,0-1,-26 26,42-49,-26 26,-1-1,-1-2,-1-1,-29 15,34-22,-16-1,63-51,-4 13,2 0</inkml:trace>
  <inkml:trace contextRef="#ctx0" brushRef="#br0" timeOffset="3281.903">1011 0,'-10'19,"1"0,1 0,1 1,0-1,2 2,0-1,1 1,1-1,1 1,1 0,1 0,1 0,1 2,28 146,-31-125,0-37,0-1,0 1,1 0,0-1,0 1,0 0,1 0,0-1,0 1,1-1,0 1,0-1,0 0,1 1,0-1,0 0,1-1,-1 1,1-1,3 3,-3-7,1 0,0-1,0 1,-1-1,1 0,0 0,0 0,0-1,-1 0,1 0,0 0,-1-1,1 1,-1-1,1 0,-1 0,0-1,0 1,0-1,0 0,0 0,-1 0,1 0,-1-1,0 0,0 0,0 1,-1-2,13-8,-5 4,-4 2,1 0,0 1,0 0,0 0,1 0,0 1,0 0,1 1,-1 0,1 0,0 1,0 0,0 0,6 0,-12 4,0 0,-1 1,0-1,1 0,-1 1,0 0,0-1,0 1,0 0,0 0,0 0,0 0,-1 1,1-1,-1 0,1 1,-1-1,0 1,0 0,0-1,0 1,-1 0,1-1,-1 1,0 0,0-1,1 1,-2 0,1 0,0 1,3 18,16 40,-10-52</inkml:trace>
  <inkml:trace contextRef="#ctx0" brushRef="#br0" timeOffset="3768.305">1547 395,'-3'11,"-2"4,0-1,1 1,0 0,1 0,1 0,1 0,0 0,0 1,2-1,0 0,1 0,1 6,-2-20,-1 1,1-1,-1 0,1 0,0 0,-1 0,1 0,0 0,0 0,0 0,-1 0,1 0,0 0,0 0,1-1,-1 1,0 0,0-1,0 1,0-1,1 1,-1-1,0 0,0 1,1-1,-1 0,0 0,0 0,1 0,-1 0,0 0,1 0,-1-1,0 1,0 0,1-1,-1 1,0-1,0 1,0-1,0 1,0-1,0 0,0 0,0 1,0-1,0 0,1-1,50-45,-50 45,125-134,-126 134,1 1,-1-1,1 0,0 1,0-1,0 1,0 0,0-1,0 1,0 0,0 0,1 1,-1-1,0 0,1 1,-1-1,0 1,1 0,-1 0,1 0,-1 0,0 0,1 0,-1 1,0-1,1 1,-1-1,0 1,1 0,-1 0,0 0,0 0,0 1,0-1,0 0,0 1,-1 0,1-1,0 1,-1 0,1 0,-1 0,0 0,1 0,-1 0,0 0,0 0,0 1,9 29,-2 1,-1 1,-1-1,-2 1,-1 0,-2 0,-1 0,-4 23,3 11,0-37,-1 0,-2 0,-1 0,-1 0,-1-1,-9 20,12-41,0-1,0 1,-1-1,0 0,0 0,-1-1,0 0,-1 0,0 0,-4 3,9-8,-1 0,1 0,0 0,-1 0,0-1,1 1,-1-1,0 0,0 1,0-1,0-1,0 1,0 0,0-1,0 1,0-1,0 0,0 0,0 0,-1-1,1 1,0-1,0 1,0-1,0 0,0 0,1-1,-1 1,0 0,0-1,1 0,-1 1,-1-3,0-2,0 0,0-1,1 0,0 1,0-1,1 0,0-1,0 1,0 0,1 0,0-1,1 1,0-1,0 1,0-1,1 1,1-5,-1-6,0 2,1-1,1 1,1-1,0 1,1 0,1 0,0 1,1 0,1 0,8-13,-4 8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6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2,'-2'2,"0"-1,0 0,0 1,1-1,-1 1,0-1,1 1,-1 0,1 0,-1 0,1 0,0 0,0 0,0 0,0 0,0 0,1 0,-1 1,0-1,1 0,0 0,-1 2,-2 7,-6 25,1 1,2-1,2 1,1 1,2-1,2 0,1 9,0 23,-1 319,-24-252,19-125</inkml:trace>
  <inkml:trace contextRef="#ctx0" brushRef="#br0" timeOffset="553.412">1 595,'76'-11,"0"-4,-1-4,59-22,-102 32,0-2,-1-1,0-1,-1-1,-1-2,0-1,-2-2,0 0,0-2,-2 0,-1-2,-1-1,-1-1,16-24,-11 8,-14 23,-1-1,0-1,-1 0,-2 0,0-1,2-8,-10 1,-1 29,0-1,0 0,0 1,0-1,0 0,0 1,0-1,0 0,0 1,0-1,0 0,-1 1,1-1,0 0,0 0,0 1,0-1,-1 0,1 1,0-1,0 0,0 0,-1 0,1 1,0-1,0 0,-1 0,1 0,0 1,-1-1,1 0,0 0,-1 0,1 0,0 0,0 0,-1 0,1 0,0 0,-1 0,1 0,0 0,-1 0,1 0,0 0,-1 0,1 0,0 0,-1 0,1 0,0-1,-1 1,1 0,0 0,0 0,-1 0,1-1,0 1,0 0,-1 0,1-1,-20 49,1 0,3 1,2 1,2 1,3-1,1 4,6-43,-6 28,2 0,2 0,1 1,2 0,2 0,1-1,3 1,-5-35,1 0,0 1,0-1,0 0,1 0,-1 0,1 0,0-1,1 1,-1 0,1-1,0 0,0 1,1-1,-1 0,1-1,0 1,0-1,0 1,0-1,1-1,-1 1,1 0,0-1,-1 0,1 0,0-1,0 1,0-1,1 0,3 0,8-1,0-1,0-1,0 0,0-2,-1 1,1-2,-1 0,0-1,0-1,0-1,-1 0,13-9,19-8,-45 25,-1-1,1 1,0 0,0 0,0 0,0 0,0 1,0-1,0 0,-1 1,1 0,0-1,0 1,0 0,-1 0,1 0,0 0,-1 0,1 0,-1 0,0 1,1-1,-1 0,0 1,0-1,1 1,-1 0,-1-1,1 1,0 0,0-1,-1 1,1 0,0 0,-1 0,0 0,0 0,1 0,-1-1,0 1,0 0,-1 0,1 0,0 0,-1 1,4 14,-2-13,0-1,-1 0,0 0,1 0,0 0,0 0,0-1,0 1,0 0,0 0,1-1,-1 1,1 0,0-1,0 0,0 1,0-1,0 0,1 0,-1 0,0 0,1-1,0 1,2 0,6-1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8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112 304,'36'-20,"0"0,-2-2,-1-2,0-1,-2-1,3-6,-31 30,-1 1,1-1,-1 0,1-1,-1 1,0 0,1-1,-1 1,-1-1,1 0,0 1,-1-1,1 0,-1 0,0 0,0 0,0 0,0-1,0 1,-1 0,0 0,1 0,-1-1,0 1,-1 0,1 0,-1-1,1 1,-1 0,0 0,0 0,0 0,-1 0,1 0,-1 0,1 0,-1 1,0-1,0 1,0-1,-1 1,1 0,0 0,-1-1,0 2,-1-3,-7 2,0 1,1 0,-1 0,0 1,1 0,-1 1,0 0,1 1,-1 0,1 0,0 2,0-1,0 1,0 0,0 1,1 0,0 1,0 0,0 0,1 1,0 0,0 0,-3 5,0 0,0 1,0 0,1 1,1-1,0 2,1-1,1 1,0 1,1-1,0 1,-2 16,6-28,1 1,0-1,0 1,0-1,0 1,1-1,0 1,0 0,0-1,0 1,1-1,0 1,0-1,0 1,0-1,1 1,0-1,0 0,0 0,0 0,1 0,-1 0,1-1,0 1,0-1,1 0,-1 0,1 0,-1 0,1 0,0-1,0 1,0-1,0 0,1-1,-1 1,0-1,2 1,27 3,1-2,-1-1,1-1,0-2,6-2,36 0,96-15,-148 13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0 228,'23'3,"-1"-2,1 0,-1-2,1-1,-1 0,1-2,-1 0,0-1,-1-2,1 0,-1-2,-17 9,0-1,0-1,-1 1,1 0,0-1,-1 0,0 0,1 0,-1 0,0-1,0 1,0-1,0 0,-1 1,1-1,-1-1,1 1,-1 0,0-1,0 1,-1-1,1 1,-1-1,0 0,0 1,0-1,0 0,-1 0,1 0,-1 0,0 0,0 0,-1 0,1 0,-1 1,0-1,0 0,0 0,0 0,-1 1,1-1,-1 1,0-1,0 1,-1 0,1 0,-2-2,-2 0,0 0,-1 1,1 0,-1 0,0 1,0 0,0 0,0 0,-1 1,1 0,-1 0,0 1,1 0,-1 1,0 0,1 0,-1 0,0 1,1 0,-1 1,0-1,1 1,0 1,-1 0,1 0,0 0,1 1,-1 0,0 0,1 0,0 1,0 0,1 1,-1-1,1 1,0 0,1 0,-3 4,3-5,0 1,0 0,0 0,1 0,0 0,0 1,1-1,0 1,0-1,0 1,1 0,0 0,0 0,0 0,1 0,1 0,-1 0,1 0,0 0,0 0,1 0,0-1,0 1,1-1,0 1,0-1,0 0,1 0,0 0,0 0,0-1,1 0,0 0,0 0,0 0,1-1,0 1,15 4,1 0,1-1,-1-1,1-1,0-1,0-1,1-2,-1 0,1-1,0-1,10-2,-9 1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0 398,'259'-245,"-199"195,-59 50,0 1,0-1,0 0,0 0,0 0,0 0,0 1,0-1,0 1,0-1,0 0,0 1,-1 0,1-1,0 1,0-1,0 1,-1 0,1 0,0-1,-1 1,1 0,-1 0,1 0,-1 0,1 0,-1 0,0 0,1 0,-1 0,0 0,0 0,0 0,0 0,0 0,0 0,0 0,0 0,0 0,0 0,0 0,-1 0,1 0,0 0,-1-1,1 1,-1 0,1 0,-1 0,1 0,-1 0,0-1,1 1,-1 0,0 0,0 0,-2 19,3-16,1-1,0 0,1 0,-1 0,0 0,1 0,0 0,-1 0,1 0,1-1,-1 1,0 0,0-1,1 0,0 0,-1 0,1 0,0 0,0 0,0-1,0 1,0-1,0 0,0 0,1 0,-1 0,0-1,1 0,-1 1,0-1,1 0,-1 0,0-1,1 1,-1-1,0 0,1 1,-1-1,0-1,0 1,0 0,0-1,0 0,0 0,2-1,22-17,-2 0,0-2,-1-1,-1 0,-1-2,-2-1,4-6,-10 13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0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260 521,'-16'4,"0"-1,1 2,-1 0,1 1,0 0,1 2,0-1,0 2,0 0,1 0,1 1,-1 1,2 0,0 1,0 0,1 1,-7 10,15-19,0 0,1-1,-1 1,1 0,0 0,0 0,0 0,0 0,1 1,0-1,0 0,0 0,0 0,1 0,-1 0,1 1,0-1,0 0,1-1,-1 1,1 0,0 0,0-1,0 1,0-1,1 1,0-1,-1 0,1 0,0 0,0 0,1-1,1 2,3 1,-1 0,1-1,0 0,0 0,1-1,-1 0,1 0,-1-1,1 0,0-1,0 0,0 0,-1-1,1 0,5-1,9-5,0-1,0-1,-1-2,0 0,0-1,-1-1,-1 0,0-2,-1-1,-1 0,0-1,-1-1,0-1,-2 0,0-1,-1-1,-1 0,-1-1,7-16,-9 20,0 0,-1-1,-1 0,-1 0,-1-1,0 0,-1 0,-1 0,-1-1,-1 1,-1-1,0 0,-1 1,-2-1,0 0,-1 1,0-1,-2 1,0 0,-2 1,0-1,0 1,-2 0,-1 0,7 13,0 0,-1 0,1 0,-1 0,0 1,-1 0,1-1,-1 2,1-1,-1 0,0 1,-1 0,1 0,0 1,-1 0,0-1,1 2,-1-1,0 1,0 0,0 0,0 0,0 1,0 0,0 0,-4 1,-5 7,1-1,1 2,-1 0,1 0,1 1,0 1,0 0,1 0,1 1,0 1,0 0,2 0,-1 1,2 0,0 0,0 1,1 0,1 0,1 0,0 1,1 0,0 3,0-5,1 1,1-1,0 1,1-1,0 1,1-1,0 0,2 1,0-1,0 0,1 0,1 0,0-1,1 0,0 0,1 0,1 0,0-1,1-1,0 1,0-2,1 1,1-1,0-1,0 1,1-2,0 0,8 4,7 0,1 0,0-2,1-2,0 0,0-2,0-1,1-1,-1-2,1-1,2-1,-3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1 156,'26'256,"-12"-195,-14-61,1 0,0 0,-1 0,1 0,-1 1,1-1,-1 0,1 0,-1 0,1 0,-1-1,1 1,0 0,-1 0,1 0,-1 0,1 0,-1-1,1 1,-1 0,1-1,-1 1,1 0,-1-1,0 1,1 0,-1-1,0 1,1-1,-1 1,0 0,1-1,-1 1,0-1,0 1,1-1,-1 0,0 1,0-1,0 1,0-1,0 1,0-1,0 1,0-1,0 1,0-1,0 0,0 1,0-1,0 1,-1-1,1 1,0-1,0 1,-1-1,1 1,0-1,0-2,7-32,2 0,1 0,2 1,1 1,2 0,1 0,1 2,2 0,1 1,2 1,19-20,-39 45,1 1,0 0,-1 0,1 0,1 0,-1 1,0-1,1 1,-1 0,1 0,0 0,0 0,-1 0,1 1,0 0,1 0,-1 0,0 0,0 1,0 0,0 0,1 0,-1 0,3 1,5 8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0 193,'23'6,"-1"-1,1-1,0-1,0-1,0-1,0-1,0-1,0-1,-1-1,1-1,0-1,-1-1,8-3,-21 5,-1-1,0 1,1-2,-2 1,1-1,-1 0,0 0,0-1,0 0,3-6,-8 11,0 0,0-1,-1 1,1-1,-1 0,0 1,1-1,-1 0,0 0,-1 0,1 0,0 0,-1 0,0 0,0 0,0 0,0 0,0 0,0 0,-1 0,0 0,1 0,-1 1,0-1,0 0,-1 0,1 1,-1-1,1 0,-1 1,0-1,0 1,0 0,-2-2,1 2,1 0,-1 0,0 0,0 1,0-1,-1 1,1 0,0 0,0 0,-1 0,1 0,0 1,-1-1,1 1,-1 0,1 0,0 1,-1-1,1 1,-1-1,1 1,0 0,0 0,-1 1,1-1,0 1,0-1,0 2,-79 59,74-54,0 1,0-1,1 2,0-1,1 1,0 0,0 0,1 1,0 0,1-1,0 2,1-1,0 0,1 1,0-1,1 1,0 0,1-1,0 1,1 0,0-1,2 4,2-10,0-1,1 1,-1-1,1 0,0 0,0-1,1 0,-1 0,1 0,-1-1,1 0,0 0,0-1,0 1,0-2,0 1,0-1,0 0,0 0,0-1,0 0,0 0,0-1,0 0,97-17,-76 13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0,'-31'16,"4"-5,1 2,1 1,0 1,0 1,2 1,0 1,-18 19,39-36,1 1,-1-1,0 0,1 1,-1 0,1-1,-1 1,1 0,0 0,0 0,0 0,0 0,0 0,0 0,1 0,-1 0,1 0,-1 1,1-1,0 0,0 0,0 0,0 1,0-1,0 0,1 0,-1 0,1 1,-1-1,1 0,0 0,0 0,0 0,0 0,0 0,0-1,1 1,-1 0,1-1,-1 1,1 0,0-1,-1 0,1 1,0-1,0 0,0 0,1 0,142 39,-144-40,0 1,1-1,-1 1,1-1,-1 1,0-1,0 1,1 0,-1 0,0 0,0 0,0 0,0 0,0 0,0 0,0 0,0 0,0 0,-1 0,1 1,0-1,-1 0,1 1,-1-1,1 1,-1-1,0 0,0 1,1-1,-1 1,0-1,0 1,-1-1,1 1,0-1,0 0,-1 1,1-1,-1 1,1-1,-1 0,1 0,-1 1,0-1,0 0,0 0,1 0,-2 1,-58 39,-56-9,90-27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1,'5'33,"11"17,7-2,5-7,3-17,0-11,0-14,0-6,-6-7,-2-1,-5-2,-6-4,0 2,-1 0,-4-3,-2 4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0,'-9'44,"-9"42,0 12,2-2,-1-7,3-14,3-10,-1-11,2-6,2-5,3-6,2-5,2-2,0-2,1 0,1-6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1,'-5'43,"-6"43,-2 17,2 0,3-13,2-16,3-12,1-11,2-10,0-6,0-6,1-2,-1-5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57,'39'-4,"31"-8,9 0,-5 1,-9 2,-11 4,-11 2,-11 6,-12 2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331 0,'-17'2,"1"1,-1 1,1 0,0 1,1 1,-1 1,1 0,0 0,-8 7,-8 3,28-16,-9 5,-1 0,0 1,1 0,1 1,-1 0,1 1,1 0,-1 1,-4 7,15-15,0 0,0 1,0-1,0 0,0 1,1-1,-1 0,1 1,0-1,0 0,-1 0,1 0,1 0,-1 0,0 0,0 0,1 0,-1 0,1 0,0-1,-1 1,1-1,0 1,0-1,0 0,0 1,0-1,0 0,1-1,-1 1,0 0,0 0,1-1,-1 0,0 1,1-1,-1 0,0 0,2 0,-4 0,147 36,-144-34,1-1,-1 1,0-1,0 1,0 0,0 0,-1 0,1 1,0-1,-1 1,0-1,1 1,-1 0,0 0,0 0,-1 0,1 0,-1 0,1 0,-1 1,0-1,-1 0,1 1,0-1,-1 1,0-1,0 1,0-1,0 1,0-1,-1 1,1-1,-1 1,0-1,0 0,-1 1,1-1,0 0,-1 0,0 0,0 0,0 0,0 0,0-1,-2 2,-8 11,-1-1,-1-1,0 0,0-1,-2 0,1-1,-1-1,-1 0,0-1,0-1,-1-1,0 0,-19 3,30-8,6-3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0,'0'44,"-9"47,-9 18,0 0,-3-9,3-12,4-11,4-14,5-13,2-10,2-7,1-5,1-1,0-2,5-4,1-6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1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7,'43'-4,"24"2,10 2,-3 1,-9 1,-11 4,-10 1,-8 0,-10-2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0,'9'29,"4"9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1,'-5'43,"-6"48,-6 18,-1 0,4-9,3-11,0-17,1-16,2-12,3-9,1-5,3-4,1-1,0-5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1,'-20'43,"-15"43,-7 17,4-5,4-9,7-10,4-14,5-8,6-10,1-7,1-5,4-5,1-2,3-2,1 1,1-1,0-4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5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229 1,'-28'51,"2"1,3 0,2 2,3 1,2 1,2 0,3 0,-2 40,-35 362,44-423,1-20,1 0,1 0,1 0,0 0,0 0,2 1,2 12,-3-26,-1 0,1 0,0 0,0-1,0 1,0 0,0 0,0-1,0 1,1-1,-1 1,0-1,1 0,-1 1,1-1,0 0,-1 0,1 0,0 0,-1-1,1 1,0 0,0-1,0 1,0-1,0 1,0-1,0 0,0 0,0 0,0 0,0 0,0-1,0 1,0 0,-1-1,1 0,0 1,0-1,0 0,-1 0,1 0,0 0,77-49,-78 49,401-353,-306 293,-94 60,0 0,0 0,1 1,-1-1,0 0,1 1,-1 0,0-1,1 1,-1 0,0 0,1 0,-1 1,1-1,-1 1,0-1,0 1,1 0,-1-1,0 1,0 1,0-1,0 0,0 0,0 1,0-1,0 1,0-1,-1 1,1 0,-1 0,1 0,-1 0,0 0,0 0,0 0,0 0,0 0,0 1,0-1,-1 0,1 1,-1-1,0 2,5 26,-1 1,-2 0,-1 0,-2 1,-3 21,1 23,1-36,0-27,1 0,0-1,1 1,0 0,1-1,1 1,0-1,1 1,0-1,0 0,4 5,5 1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1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1 575,'38'-6,"1"-1,-1-1,0-3,-1-1,0-1,-1-2,-1-2,0-1,28-21,-46 25,0-1,-2-1,1 0,-2-1,0-1,-1 0,-1-1,-1-1,-1 1,0-2,-2 1,0-1,-1-1,-2 1,0-1,-1 0,1-16,-8-31,-17 105,10 7,2 0,2 0,2 1,2 0,3 35,-1-34,-1 41,4 52,-7 0,-6 0,-5-1,-7-1,-5 0,21-112,0 0,-2-1,-1 0,0 0,-2-1,0-1,-2 0,0 0,-1-1,-1-1,-1 0,-1-1,-12 9,26-24,0 0,0 0,-1 0,1 0,-1-1,0 0,1 0,-1 0,0 0,0 0,-1-1,1 0,0 0,0 0,-1 0,1-1,-1 1,1-1,0 0,-1-1,1 1,0-1,-1 0,1 0,0 0,0 0,0-1,-1 0,2 0,-1 0,0 0,0-1,1 1,-1-1,1 0,0 0,0 0,0 0,0-1,1 1,-1-1,1 0,0 0,0 0,-1-17,0-1,2 1,1-1,0 1,2-1,0 1,2 0,0-1,1 1,1 1,1-1,1 1,1 1,11-19,-2 5,1 1,2 1,1 1,2 1,0 0,2 2,1 1,1 2,11-7,-23 20,0 1,1 0,1 1,-1 1,1 0,0 2,1 0,0 1,0 1,0 0,13 1,-11 1</inkml:trace>
  <inkml:trace contextRef="#ctx0" brushRef="#br0" timeOffset="284.56">1045 801,'-15'16,"1"1,0 1,1 0,1 1,1 0,1 0,0 1,2 1,0 0,2 0,-5 21,11-38,-1 0,1-1,0 1,0 0,0-1,1 1,-1 0,1-1,0 1,0 0,0-1,1 0,-1 1,1-1,0 0,0 0,0 0,0 0,1 0,-1 0,1 0,-1-1,1 1,0-1,0 0,0 0,0 0,1 0,-1-1,0 1,1-1,-1 0,1 0,-1 0,1 0,0-1,-1 0,1 1,0-1,-1-1,3 1,3 0,0 0,0-1,0 0,0 0,-1-1,1 0,-1-1,1 1,-1-2,0 1,0-1,0 0,-1-1,1 0,-1 0,0-1,0 0,-1 0,0 0,0-1,-1 0,1 0,-1-1,-1 1,0-1,0 0,0 0,-1 0,0-1,-1 1,0-1,0 0,0-1,-1 3,0 0,0 0,0 0,-1 0,0 0,0 0,0 0,-1 0,-1 0,1 0,-1 0,0 1,0-1,-1 0,0 1,0 0,-1 0,1 0,-1 0,-1 0,1 1,-1 0,0-1,0 2,0-1,-1 1,0 0,-2-2,-9 3</inkml:trace>
  <inkml:trace contextRef="#ctx0" brushRef="#br0" timeOffset="499.021">1497 1168,'5'-39,"11"-21,2-7,4 5,-2 7,0 13,-3 9,0 10,2 4,3 6,2 0,2 1,1 4,-3 3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9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190 836,'-5'-2,"1"0,0 0,-1 0,0 0,1 1,-1 0,0 0,0 0,0 1,0-1,0 1,0 1,1-1,-1 0,0 1,0 0,0 0,1 1,-1-1,0 1,1 0,0 0,-1 1,1-1,0 1,0 0,0 0,1 0,-1 1,1-1,-1 1,1 0,1 0,-1 0,0 0,1 1,0-1,0 1,0-1,1 1,-1 0,1-1,0 2,-21 116,22-118,0 0,0-1,1 1,-1-1,1 1,0-1,0 0,0 1,1-1,-1 0,1 0,0 0,0 0,0 0,0 0,0 0,0 0,1-1,0 0,-1 1,1-1,0 0,0 0,0 0,0-1,1 1,-1-1,0 0,1 0,-1 0,0 0,1 0,1-1,2 0,0 0,0 0,0-1,0 0,0 0,0-1,0 0,0 0,-1 0,1-1,-1 0,1-1,-1 1,0-1,0 0,-1-1,1 1,-1-1,0 0,-1-1,1 1,-1-1,0 0,0 0,-1 0,1 0,-1-1,-1 0,1 1,-1-1,-1 0,1 0,-1-2,5-13,-2 14,-1-2,0 1,0 0,-1-1,0 1,-1-1,0 0,-1 1,0-1,0 0,-1 1,0-1,-1 0,0 1,-1 0,0-1,-1-1,4 10,0 1,0-1,0 1,0-1,0 1,0-1,0 0,0 1,-1-1,1 1,0-1,0 1,-1-1,1 1,0-1,-1 1,1 0,0-1,-1 1,1-1,-1 1,1 0,0-1,-1 1,1 0,-1 0,1-1,-1 1,0 0,1 0,-1 0,1 0,-1-1,1 1,-1 0,1 0,-1 0,1 0,-1 0,0 0,1 1,-1-1,1 0,-1 0,1 0,-1 0,1 1,-1-1,1 0,-1 0,1 1,-1-1,1 0,-1 1,1-1,0 1,-1-1,1 1,0-1,-1 0,1 1,0-1,0 1,-1-1,1 1,0 0,0-1,0 1,-6 40,7-38,-1 0,1 0,0 1,0-1,0 0,0 0,0 0,1 0,-1 0,1 0,0-1,0 1,0 0,0-1,0 0,1 1,-1-1,1 0,-1 0,1 0,0-1,0 1,0-1,0 1,0-1,0 0,0 0,0 0,1-1,-1 1,0-1,1 0,-1 0,0 0,6 0,0-1,0 0,0 0,0-1,0 0,-1-1,1 0,-1 0,0-1,0 0,0 0,2-2,19-13,-1 0,0-2,-2-2,0 0,-2-2,-1 0,0-2,-2 0,-1-1,7-17,-8 13,-2 0,-1-2,-1 0,-2-1,-1 0,-3-1,0 0,-2-1,-2-3,-5-128,1 166,-1 1,1-1,-1 0,0 0,0 0,0 0,0 1,0-1,0 0,0 0,0 0,-1 0,1 1,-1-1,1 0,-1 1,0-1,0 0,0 1,0-1,0 1,0-1,0 1,0-1,-1 1,1 0,0 0,-1 0,1 0,-1 0,0 0,1 0,-1 0,0 0,1 1,-1-1,0 1,0-1,1 1,-1 0,0 0,0-1,0 1,0 1,1-1,-1 0,0 0,0 1,0-1,1 1,-1-1,0 1,1 0,-2 0,-6 11,1 1,0 0,0 0,1 1,1-1,0 2,1-1,1 0,0 1,0 7,-2 0,-14 68,4 1,-2 70,15-102,3 0,3 1,6 30,3 98,-13-163,0-19,0-1,1 1,-1-1,1 1,0-1,1 1,-1 0,1-1,0 1,1-1,-1 0,1 1,0-1,1 0,-1 0,2 3,-2-8,0 1,-1 0,1 0,0-1,0 1,0-1,-1 1,1-1,0 0,0 0,0 0,0 0,0 0,0 0,-1-1,1 1,0 0,0-1,0 0,0 1,-1-1,1 0,0 0,-1 0,1 0,-1 0,1 0,-1 0,0-1,2-1,1 1,11-9</inkml:trace>
  <inkml:trace contextRef="#ctx0" brushRef="#br0" timeOffset="450.171">1150 724,'-19'20,"1"0,1 1,1 1,1 0,0 1,2 1,1 0,1 1,1 0,-6 25,15-47,0 0,0 0,0 0,1 0,-1 0,1 0,0 0,-1 0,1 0,1 0,-1 1,0-1,1 0,0 0,0 0,0 0,0 0,0-1,0 1,1 0,-1 0,1-1,0 1,0-1,0 0,0 1,0-1,1 0,-1 0,0 0,1-1,0 1,-1 0,1-1,0 0,0 0,0 0,0 0,0 0,0 0,0-1,0 1,0-1,0 0,1 0,12-3,0-1,-1-1,0 0,0-1,0 0,0-1,-1-1,-1 0,1-1,-1-1,-1 0,0 0,0-1,-1-1,0 0,5-9,11-16,-2 0,-1-2,-3-1,0 0,-3-2,-2 0,-1-1,-2 0,-2-1,3-31,0-68,-14 138,0 0,0 0,-1 1,0-1,1 0,-2 1,1-1,0 0,-1 1,0 0,0-1,-1 1,1 0,-1 0,0 0,0 0,0 1,0-1,-1 1,1 0,-1 0,0 0,0 1,0-1,0 1,0 0,-1 0,-1-1,-2 4,0-1,0 1,0 1,0-1,0 1,0 1,0-1,1 1,-1 1,1 0,0 0,0 0,0 0,1 1,-1 1,1-1,0 1,1 0,-1 0,1 0,1 1,-1 0,1 0,0 0,-1 5,-7 6,1-1,1 1,1 1,0 0,2 0,0 1,1-1,1 2,1-1,0 0,2 1,0 0,2-1,0 1,1 0,1-1,1 1,1-1,4 11,-4-20,0 0,0-1,1 1,1-1,0 0,0-1,1 1,0-1,0 0,1-1,0 0,1 0,0-1,0 0,1-1,0 1,0-2,10 5,-6-3,1 0,-1-1,1-1,1 0,-1-1,1-1,0 0,-1-1,1-1,0 0,0-1,0-1,0-1,0 0,2-1,10-4</inkml:trace>
  <inkml:trace contextRef="#ctx0" brushRef="#br0" timeOffset="800.979">1968 695,'-15'10,"0"-1,1 0,0 2,0-1,1 2,0 0,1 0,0 1,-6 10,17-20,1 0,-1 0,1 0,0 0,0 0,0 1,0-1,1 0,-1 0,1 0,0 0,0 0,0 0,0 0,0 0,1 0,-1-1,1 1,0 0,0-1,0 1,0-1,0 0,0 0,1 0,-1 0,1 0,0 0,-1-1,1 1,0-1,0 0,0 0,0 0,0 0,0 0,2 0,18 12,-20-12,-1 0,1 0,-1 0,1 1,-1-1,1 1,-1 0,0-1,0 1,0 0,0 0,0 0,0 1,0-1,-1 0,1 1,-1-1,0 1,0-1,0 1,0 0,0 0,0-1,-1 1,1 0,-1 0,0 0,0-1,0 1,0 0,0 0,-1 0,1 0,-1-1,0 1,0 0,0-1,0 1,-1 0,-3 4,1-1,-2 0,1 0,-1-1,0 0,0 0,0 0,-1-1,0 0,0 0,0 0,0-1,-1 0,1-1,-1 1,1-2,-3 1,-15 3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9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1,'-41'24,"-114"83,153-105,0-1,0 1,1-1,-1 1,1 0,-1 0,1 0,0 0,-1 0,1 0,0 0,1 0,-1 1,0-1,0 0,1 1,0-1,-1 0,1 1,0-1,0 0,0 1,0-1,1 0,-1 1,1-1,-1 0,1 1,0-1,0 0,0 0,0 0,0 0,0 0,1 0,-1 0,1 0,-1 0,1-1,0 1,0 0,0-1,0 1,27 17,-25-18,-1 0,1 0,0 1,0-1,-1 1,1 0,-1 0,1 1,-1-1,0 0,0 1,0 0,0 0,-1 0,1 0,-1 0,0 1,1-1,-2 1,1-1,0 1,-1 0,1-1,-1 1,0 0,-1 0,1 0,0 0,-1 0,0 0,0 0,-1 0,1 0,-1 0,1 0,-1 0,-2 3,1-3,0-1,-1 1,0-1,1 0,-1 0,0 0,-1 0,1-1,-1 1,1-1,-1 0,0 0,0 0,1 0,-1-1,0 1,-1-1,1 0,-20 1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1,'5'29,"6"14,2-5,-2-9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281 0,'-204'127,"199"-124,0 0,0 0,0 1,0-1,0 1,1 0,-1 1,1-1,1 1,-1 0,0-1,1 2,0-1,0 0,1 1,-1-1,1 1,1 0,-1-1,1 1,0 0,0 0,0 0,1 0,0 0,0 0,1 0,0 0,0 0,0 1,6 3,0-1,1 0,0-1,0 0,1 0,0-1,0 0,1 0,0-1,0 0,0-1,1 0,0-1,-1 0,2-1,-1 0,0-1,1 0,-1 0,1-2,0 1,-1-1,1-1,-1 0,1-1,-1 0,1-1,8-3,36-12,-32 8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0,'-21'2,"1"1,-1 1,1 0,0 2,0 0,0 1,1 2,0-1,-3 4,10-5,0 0,1 1,0 0,0 0,1 1,0 1,0 0,1 0,0 1,-2 5,7-11,1 0,0 0,0 0,1 0,-1 0,1 1,1-1,-1 1,1 0,0 0,0-1,0 1,1 0,0 0,0 0,1 0,-1-1,1 1,0 0,1 0,0-1,0 1,0-1,0 0,2 3,5 3,1-1,0-1,0 0,1 0,0-1,0-1,1 0,0 0,0-1,1 0,-1-2,1 1,1-1,-1-1,0 0,1-1,-1-1,1 0,0-1,0 0,-1-1,1 0,-1-1,7-2,12-2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0 395,'10'15,"3"-1,-1-2</inkml:trace>
  <inkml:trace contextRef="#ctx0" brushRef="#br0" timeOffset="1">57 1,'0'0</inkml:trace>
  <inkml:trace contextRef="#ctx0" brushRef="#br0" timeOffset="247.179">396 198,'-21'19,"1"1,0 0,2 2,0 0,2 1,0 1,2 0,1 1,-4 10,15-31,1-1,-1 1,1 0,-1 0,1 0,1 0,-1 0,0 0,1 0,0 0,0 0,0 0,0 0,1 0,0 0,0 0,0 0,0 0,0 0,1 0,0-1,-1 1,1-1,1 1,-1-1,0 0,1 0,0 0,0 0,0 0,0 0,0-1,0 1,1-1,-1 0,1 0,0-1,0 1,-1-1,3 1,10 0,1 0,-1-2,0 0,0 0,0-2,0 0,0-1,0 0,-1-1,0-1,1-1,-1 0,-1-1,0 0,0-1,0-1,-1 0,0-1,-1 0,0-1,8-10,-15 15,-1 0,1 0,-1-1,-1 1,1-1,-1 0,-1 0,1 0,-1 0,0-1,-1 1,1 0,-2-1,1 1,-1-1,0 0,0 1,-1-1,0 1,-1 0,1-1,-2 1,1 0,-1 0,0 0,0 0,-2-3,-57-14,39 22</inkml:trace>
  <inkml:trace contextRef="#ctx0" brushRef="#br0" timeOffset="560.519">706 424,'314'-119,"-313"118,0 0,0 0,0 0,0 1,0-1,0 0,0 1,0-1,0 1,0-1,0 1,0 0,0-1,0 1,1 0,-1 0,0-1,0 1,0 0,1 0,-1 1,0-1,0 0,0 0,0 0,1 1,-1-1,0 1,0-1,0 1,0-1,0 1,0 0,0-1,0 1,0 0,0 0,-1 0,1 0,0 0,0 0,-1 0,1 0,-1 0,1 0,-1 0,1 0,-1 0,1 0,-1 0,0 1,0-1,0 0,0 0,0 0,0 1,0-1,0 0,0 0,0 0,-1 0,1 1,0-1,-1 1,-1 4,0-1,1 1,-1 0,1 0,1 0,-1 1,1-1,0 0,1 0,-1 0,1 0,0 0,1 0,0 0,0 0,0-1,0 1,1-1,0 1,0-1,0 0,1 0,0 0,0-1,0 1,1-1,-1 0,1 0,0-1,0 1,5 2,146-3,-133-8,1-1,-2 0,1-2,-1-1,0-1,-1-1,0-1,-1 0,0-2,-1 0,-1-1,0-1,-1-1,-1 0,0-1,-2-1,0-1,4-7,-1-1,-4 3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275 675,'-199'145,"193"-141,1-1,0 1,0 0,0 0,0 1,0-1,1 1,0 0,0 1,1-1,-1 0,1 1,0 0,0 0,1 0,0 0,0 0,0 1,1-1,0 0,0 1,1-1,0 6,3-9,0-1,1 0,0 0,-1 0,1-1,0 1,0-1,-1 0,1 0,0 0,0-1,0 1,0-1,0 0,1 0,-1-1,0 1,0-1,0 1,-1-1,1-1,0 1,0 0,0-1,-1 0,1 0,-1 0,2-1,-4 2,69-31,-2-4,-1-2,54-42,-118 78,-2 1,0 0,0-1,0 1,-1 0,1 0,0 0,0 0,0 0,0 0,1 0,-1 0,0 1,0-1,0 0,1 1,-1-1,0 1,1-1,-1 1,1 0,-1-1,0 1,1 0,-1 0,1 0,-1 0,0 0,1 0,-1 1,1-1,-1 0,0 1,1-1,-1 1,0-1,1 1,-1 0,0-1,0 1,0 0,0 0,0 0,0 0,0 0,0 0,0 0,0 0,0 1,2 80,-4-75,0 0,0 0,1 0,0 0,0-1,0 1,1 0,0 0,1 0,-1 0,1-1,1 1,-1-1,1 1,0-1,3 4,0-6,1 0,1 0,-1-1,0 0,1 0,-1-1,1 0,0 0,0-1,0 0,0 0,0-1,0 0,0-1,0 1,0-2,0 1,-1-1,1 0,0 0,13-8,0 0,0-1,-1-1,-1-1,0-1,-1-1,-1 0,0-1,-1-1,0-1,-2 0,8-13,4-10,-2-1,-2-1,-3-1,-1-1,-2 0,-1-1,-3-1,-3 0,-1-1,-2 0,-2 0,-2-15,-2 54,2-1,0 1,-1-1,-1 1,1-1,-1 1,-1-1,0 1,0 0,-1-1,0 1,-1 0,0 0,-1 0,1 0,-1 1,-2-2,5 9,-1 0,0 0,0 0,0 0,0 0,0 0,0 0,0 1,0-1,0 1,0 0,0-1,0 1,0 0,0 0,0 0,0 0,0 1,0-1,0 1,-1-1,2 1,-1 0,0 0,0-1,0 1,0 1,0-1,1 0,-1 0,0 1,1-1,-1 1,0 0,-47 57,33-24,2 1,2 1,1 0,2 0,2 1,1 0,2 1,2-1,1 1,2 0,5 33,-4 16,-1-64,-1 46,3 0,3 0,8 31,9-38,-44-83,12 6</inkml:trace>
  <inkml:trace contextRef="#ctx0" brushRef="#br0" timeOffset="247.29">699 534,'43'-4,"28"-3,8 6,-6 3,-9 5,-12 2,-14 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2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562 394,'-69'34,"-8"2,2 3,2 3,2 4,-48 40,117-84,-4 2,0 0,0 0,1 1,-1 0,1 0,0 1,1-1,-1 1,1 0,0 0,1 1,-1-1,1 1,1-1,-1 1,1 0,-1 5,5-9,0-1,0 1,0 0,0-1,0 0,0 1,1-1,-1 0,1 0,-1 0,1-1,0 1,0-1,0 1,0-1,0 0,0 0,0 0,0-1,0 1,1-1,-1 0,0 1,0-2,0 1,1 0,-1 0,0-1,2 0,26-4,-1-1,0-1,0-1,0-2,-1-1,-1-1,0-2,2-2,6-1,143-85,-178 101,1-1,0 1,-1 0,1 0,0-1,0 1,0 0,0 1,0-1,0 0,0 0,0 1,0-1,0 1,0 0,0-1,0 1,0 0,0 0,1 1,-1-1,0 0,0 1,0-1,0 1,0 0,0 0,0-1,0 1,0 0,-1 1,1-1,0 0,0 1,-1-1,1 0,-1 1,0 0,1-1,-1 1,0 0,0 0,0 0,0 0,0 0,0 0,-1 0,1 0,-1 0,1 0,-1 1,3 46,-4-45,0 0,0 0,0 1,1-1,-1 0,1 0,0 1,1-1,-1 0,1 0,0 0,0 1,0-1,0 0,1 0,0 0,-1-1,1 1,1 0,-1-1,1 1,-1-1,1 0,0 1,0-2,0 1,1 0,-1-1,1 1,-1-1,1 0,0 0,0 0,0-1,0 1,0-1,3 0,5-2,0 0,0-1,0-1,0 0,0-1,-1 0,0-1,0 0,0-1,0 0,-1 0,0-1,0-1,-1 0,7-6,4-2,17-18,-2-1,-1-1,-2-2,-1-1,-2-2,-2-1,2-9,-16 32,-2-1,0-1,-2 0,0 0,-1-1,-1 0,-1 0,-1 0,-1-1,-1 0,-1 0,-1 0,-2-10,1 30,0 0,0 0,0 0,-1 0,0 1,1-1,-1 0,0 0,0 1,0-1,-1 1,1-1,-1 1,1-1,-1 1,0 0,0 0,0 0,0 0,0 0,0 0,-1 0,1 1,-1-1,1 1,-1 0,0 0,1 0,-1 0,0 0,0 1,1-1,-1 1,0-1,0 1,-2 0,-2 1,-1-1,1 1,-1 0,1 1,0 0,0 0,0 1,0-1,0 2,0-1,1 1,0 0,-6 4,-9 12,1 1,0 0,2 2,1 0,1 0,0 2,0 5,6-16,1 1,0 0,2 0,-1 1,2 0,0 0,1 0,1 1,0 0,1 0,1 0,1 0,0 0,1 0,1 1,1-1,0 0,1 0,1-1,1 1,0-1,1 1,1-2,0 1,1-1,1 0,5 7,-6-13,1-1,0 1,0-1,1-1,0 0,0 0,0-1,1 0,0-1,6 1,8 2</inkml:trace>
  <inkml:trace contextRef="#ctx0" brushRef="#br0" timeOffset="316.189">1775 450,'-2'1,"-60"13,2 3,0 2,1 3,-46 24,95-41,2 1,-1 0,1 0,0 0,0 1,1 0,0 1,0 0,0 0,-3 7,8-12,0 0,1 0,-1 0,1 0,0 0,0 0,0 0,1 0,-1 0,1 1,-1-1,1 0,0 0,0 1,1-1,-1 0,1 0,-1 1,1-1,0 0,0 0,1 0,-1 0,0 0,1 0,0-1,0 1,0 0,0-1,0 0,0 1,1-1,-1 0,1 0,0 0,10 5,1-1,0 0,1-1,0-1,-1 0,1-1,0-1,1 0,-1-1,0 0,0-1,1-1,-1-1,0 0,0-1,0-1,3-1,62-22,-61 18</inkml:trace>
  <inkml:trace contextRef="#ctx0" brushRef="#br0" timeOffset="878.25">1973 563,'-2'11,"2"-1,-1 0,1 0,1 1,0-1,0 0,1 0,0 0,1 0,0 0,2 2,-4-7,1-1,0 0,0 0,0 0,1 0,-1 0,1-1,0 1,0-1,0 1,1-1,-1 0,1-1,-1 1,1 0,0-1,0 0,0 0,0 0,1-1,-1 1,0-1,1 0,-1 0,1-1,1 1,8-3,1 0,-1-1,1-1,-1 0,0-1,-1 0,1-1,-1-1,0 0,-1-1,0 0,0-1,0 0,-1-1,-1 0,0-1,0 0,3-5,7-4,-20 18,1 1,-1 0,1 0,0 0,-1 0,1 0,0 0,0 0,-1 0,1 0,0 0,0 1,0-1,0 0,0 0,0 1,0-1,1 1,-1-1,0 1,0-1,0 1,0 0,1 0,-1-1,0 1,0 0,1 0,-1 0,0 0,0 1,1-1,-1 0,0 0,0 1,0-1,1 1,-1-1,0 1,0-1,0 1,0 0,0-1,0 1,0 0,0 0,-1 0,1 0,0 0,0 0,0 0,10 25,-9-20,0 0,1 0,0 0,0 0,0 0,1-1,-1 0,1 1,1-1,-1 0,1-1,0 1,0-1,0 0,0 0,1-1,4 3,8-2,1 0,-1-1,1-1,0-1,0-1,0 0,-1-1,1-1,0-1,-1-1,0 0,0-2,0 0,0 0,-1-2,0 0,-1-1,0-1,8-6,-7 5,-1 0,0-1,-1-1,0 0,-1-1,-1 0,0-1,0-1,-2 0,0-1,-1 0,-1 0,0-1,-1 0,-2-1,1 0,-2 0,-1 0,2-12,-3 10,-1 0,0 0,-1-1,-2 1,0 0,-1 0,-1 0,-1 0,-1 1,-7-19,11 35,-1 1,1-1,-1 0,0 0,0 1,-1-1,1 1,-1-1,0 1,0 0,0 0,0 1,0-1,-1 1,1-1,-1 1,1 0,-1 0,0 0,0 1,0 0,0-1,0 1,0 1,0-1,0 1,-1-1,1 1,0 0,0 1,0-1,-1 1,1-1,0 1,0 1,0-1,0 1,0-1,1 1,-1 0,0 0,1 1,-1-1,1 1,-2 1,-10 15,0 1,2 0,0 1,1 0,1 1,1 0,1 1,1 0,1 1,1-1,1 1,1 0,1 1,2-1,0 0,1 1,2-1,2 14,-3-21,1 0,0-1,2 0,-1 1,2-1,0-1,1 1,1-1,0 0,1 0,1-1,0 0,0-1,2 0,0 0,0-1,1 0,1-1,-1-1,10 6,3-5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0,'10'43,"3"39,-1 14,-2-3,-3-9,-3-9,-2-7,-1-11,-1-5,0-7,-1-6,1-1,-1-1,1-2,0-3,0-2,-5-1,-2-5</inkml:trace>
  <inkml:trace contextRef="#ctx0" brushRef="#br0" timeOffset="249.465">0 621,'29'10,"19"7,6 7,-2-2,-9-4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7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26 522,'-1'1,"0"0,-1 1,1-1,0 0,0 0,0 1,0-1,1 0,-1 1,0-1,0 1,1-1,-1 1,1-1,0 1,-1 0,1-1,0 1,0-1,0 1,0 0,0-1,0 1,0-1,1 1,-1 0,1-1,-1 1,1-1,-1 1,2 0,-1 6,7 388,-19-331,-3-96,13-10,2 0,2 0,1 0,2 0,2 0,2 1,2 0,1 1,8-13,-13 26,2 0,0 0,2 0,0 1,2 1,1 0,0 1,2 1,1 0,1 1,2-1,-20 20,0 0,0 1,1-1,-1 0,0 1,0-1,1 1,-1-1,1 1,0-1,-1 1,1 0,0 0,0 0,-1 0,1 0,0 1,0-1,0 0,0 1,0-1,0 1,0 0,0 0,0 0,0 0,1 0,-1 0,0 1,0-1,0 0,0 1,0 0,0-1,-1 1,1 0,0 0,0 0,0 0,-1 1,1-1,-1 0,1 1,-1-1,1 1,-1 0,1 0,0 9,0 0,-1 1,0-1,-1 0,0 1,-1-1,0 0,-1 0,0 0,-1 0,0 0,0 0,-2 0,-3 7,-16 62,20-52,1-4</inkml:trace>
  <inkml:trace contextRef="#ctx0" brushRef="#br0" timeOffset="610.124">647 804,'20'-10,"-1"0,0-2,-1 0,0-1,-1-1,0 0,-1-1,-1-1,0-1,2-4,-14 17,-1 0,1 0,-1 0,0 0,0 0,0-1,-1 1,0-1,1 1,-1-1,-1 0,1 1,-1-1,0 0,0 1,0-1,-1 0,1 1,-1-1,-1 0,1 1,0-1,-1 1,0 0,0-1,0 1,-1 0,1 0,-1 1,0-1,0 0,-1 1,1 0,0 0,-1 0,0 0,0 0,0 1,0 0,0-1,-1 2,1-1,0 0,-1 1,-3-1,0 3,0 1,0 0,0 0,1 0,-1 1,0 0,1 1,0 0,0 0,0 0,1 1,-1 0,1 0,0 1,0-1,1 1,0 1,0-1,0 1,1 0,0 0,0 0,1 0,-3 7,0 4,0-1,0 1,2 0,0 1,1-1,1 1,1-1,0 1,1 0,3 18,-2-29,1 0,0 0,0 0,0 0,1 0,0 0,1-1,-1 1,2-1,-1 0,1 0,0-1,0 0,1 1,0-2,0 1,0-1,1 1,-1-2,1 1,1-1,-1 0,0-1,1 0,0 0,0 0,6 0,2 2,1-2,0 0,0-1,0 0,1-1,-1-1,0-1,0-1,0 0,0-1,0-1,0-1,0 0,21-14,0-1,-2-2,0-2,-1-1,-2-2,-1-1,-1-1,-1-2,-2-1,-1-1,-2-1,12-23,-18 31,-1-2,-1 0,-1-1,-1 0,-2-2,-1 1,-2-1,-1-1,-1 0,-2 0,-1-1,-1 0,-2-10,-1 38,0-1,-1 1,0-1,0 1,0-1,-1 1,0-1,0 1,0-1,0 1,-1 0,0-1,0 1,-1 0,1 0,-1 1,0-1,-1 0,1 1,-1 0,0 0,0 0,0 0,0 1,-1-1,1 1,-1 0,0 0,0 1,0 0,0 0,0 0,-1 0,1 1,0 0,-1 0,0 0,1 1,-1 0,-4 0,-7 6,1 1,1 1,-1 0,1 1,1 1,-1 0,2 1,-1 0,2 1,0 1,0 0,1 0,1 1,0 1,1 0,0 0,1 0,-3 12,-1 0,1 1,2 0,1 1,1 0,1 0,2 0,0 1,3 0,0-1,2 1,1 0,1 0,2-1,1 1,-3-16,1 1,1-1,0 0,1 0,0 0,1-1,1 0,0 0,0-1,2 0,-1 0,1-1,1 0,0-1,1-1,0 1,0-2,1 0,0 0,0-1,1-1,4 1,-9-5,1-1,0 0,0-1,-1 0,1-1,0 0,0-1,-1 1,1-2,-1 1,1-2,-1 1,0-1,-1 0,1-1,-1 0,1-1,-1 1,3-5,7-2</inkml:trace>
  <inkml:trace contextRef="#ctx0" brushRef="#br0" timeOffset="1279.683">2001 522,'-49'33,"1"1,1 3,2 2,2 1,0 4,-16 46,58-87,1-1,-1 0,0 0,0 0,1 1,-1-1,1 0,0 1,0-1,0 0,0 1,0-1,0 0,1 1,-1-1,1 0,-1 1,1-1,0 0,0 0,0 0,0 0,0 0,1 0,-1 0,1 0,-1 0,1-1,0 1,-1 0,1-1,0 0,0 1,0-1,0 0,0 0,1 0,-1 0,0-1,0 1,1 0,1-1,9 1,0-1,1 0,-1-2,0 1,0-1,1-1,-2-1,1 0,0 0,-1-1,0-1,0 0,0 0,-1-2,0 1,0-1,-1-1,0 0,-1 0,6-7,101-111,-116 126,0 1,0-1,0 0,1 0,-1 1,0-1,0 0,1 1,-1-1,0 1,1-1,-1 0,1 1,-1-1,1 1,-1-1,1 1,-1-1,1 1,-1-1,1 1,0 0,-1-1,1 1,0 0,-1 0,1-1,0 1,-1 0,1 0,0 0,-1 0,1 0,0 0,0 0,-1 0,1 0,0 0,-1 0,1 1,0-1,-1 0,1 0,0 1,-1-1,1 0,0 1,-1-1,1 1,-1-1,1 0,-1 1,1 0,-1-1,1 1,-1-1,0 1,1-1,-1 1,0 0,1-1,-1 1,0 0,0-1,0 1,1 0,3 53,-4-49,-1 27,-1-26,1 1,1 0,-1-1,1 1,0 0,0 0,1-1,0 1,0 0,1-1,0 1,0-1,0 0,1 0,0 1,0-2,1 1,-1 0,1-1,4 5,-3-7,-1 1,1-1,0-1,0 1,0-1,0 0,0 0,1 0,-1-1,1 1,-1-1,1-1,-1 1,1-1,-1 0,1 0,0-1,-1 1,1-1,-1-1,0 1,1-1,-1 0,0 0,0 0,0-1,0 0,0 0,2-2,11-8,-1 0,-1 0,0-2,-1 0,-1-1,0 0,-1-1,-1-1,1-3,12-14,1-4,-1-1,-2-1,-2-1,-2 0,-2-2,-1-1,-3 0,-1 0,-3-1,-2-1,-1 1,-2-31,-4 76,1-6,0 0,-1 0,0 0,0-1,-1 1,1 0,-2 0,1 0,-1 0,0 1,-1-1,1 0,-1 1,-1 0,-2-6,2 11,0 1,0-1,-1 1,1-1,0 1,0 0,0 1,0-1,0 1,-1 0,1 0,0 0,0 0,1 1,-1-1,0 1,0 0,1 1,-1-1,1 0,0 1,0 0,0 0,0 0,0 0,1 0,-1 0,0 2,-9 14,1 1,1 0,0 0,2 1,0 0,1 1,1 0,2 0,0 0,0 9,3-25,-1 25,1 0,1 0,1 0,2-1,2 1,1-1,1 1,1-1,1-1,2 0,1-1,6 8,-14-23,1-1,1 1,0-1,1 0,0-1,1 1,1-2,-1 1,1-1,1 0,0-1,0 0,1-1,0 0,1-1,0 0,0 0,0-2,9 4,-18-9,-1 0,1 0,0 0,-1-1,1 1,0-1,-1 0,1 0,-1 1,0-2,1 1,-1 0,0 0,1-1,-1 1,0-1,0 0,0 0,0 1,-1-1,1-1,0 1,-1 0,0 0,1 0,-1-1,0 1,0-1,0 1,0-1,-1 1,1-1,-1 1,1-1,-1 0,0 1,0-1,0 0,-1 1,1-1,-1 0,2-21</inkml:trace>
  <inkml:trace contextRef="#ctx0" brushRef="#br0" timeOffset="1530.535">2312 438,'38'5,"28"1,7 0,-5-1,-3-2,-9 4,-8 1,-9-2,-10-1</inkml:trace>
  <inkml:trace contextRef="#ctx0" brushRef="#br0" timeOffset="1763.04">2989 776,'10'34,"3"10</inkml:trace>
  <inkml:trace contextRef="#ctx0" brushRef="#br0" timeOffset="1764.04">2989 325,'0'0</inkml:trace>
  <inkml:trace contextRef="#ctx0" brushRef="#br0" timeOffset="2066.398">3243 550,'61'331,"-36"-261,-24-69,0 1,-1-1,1 0,0 1,0-1,0 0,0 0,0 0,0 0,0 0,1 0,-1 0,0 0,1 0,-1 0,0-1,1 1,-1-1,1 1,-1-1,1 1,-1-1,1 0,-1 0,1 0,-1 0,1 0,-1 0,1 0,-1 0,1-1,-1 1,1 0,-1-1,1 1,-1-1,1 0,-1 0,0 1,1-1,-1 0,0 0,0 0,0 0,1-1,6-7,-1 0,0 0,-1-1,0 1,0-1,-1-1,-1 1,1-1,-2 0,2-4,9-24,57-219,-63 233</inkml:trace>
  <inkml:trace contextRef="#ctx0" brushRef="#br0" timeOffset="2232.219">3723 635,'5'48,"6"16,2 2,2-11,0-14</inkml:trace>
  <inkml:trace contextRef="#ctx0" brushRef="#br0" timeOffset="2399.634">3639 325,'0'0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9.7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860 204,'-14'-10,"1"0,-1 1,-1 1,0 0,0 1,0 0,-1 2,0-1,0 2,0 0,-1 1,0 1,1 1,-1 0,0 1,1 0,-1 2,0 0,1 1,-1 0,1 2,0 0,0 0,1 2,0 0,0 0,0 2,1 0,-10 8,-9 12,0 2,2 1,2 2,1 1,2 1,1 1,1 1,-15 37,23-47,0 0,2 1,2 0,0 1,2 0,1 1,2 0,0 1,3-1,0 1,2 0,2 0,1 0,1 0,2 0,3 10,-1-25,1 0,1-1,0 0,1-1,1 0,0 0,1-1,1 0,0-1,1 0,1-1,-1 0,2-2,0 1,0-2,1 0,12 5,4 0,0-2,1-1,0-1,0-2,1-2,0 0,0-3,30 0,-13-3,-1-2,0-2,0-3,0-1,-1-3,-1-2,0-2,0-2,-2-2,0-2,-1-3,-2-1,0-2,-2-1,-1-3,31-30,-55 44,0-1,-2 0,0-1,-1-1,-1 0,-1 0,0-1,-2-1,-1 1,0-2,-2 1,0-1,-2 0,0 0,-1 0,-2 0,0-1,-3-17,-1 8,-2 0,-1-1,-2 2,-1-1,-1 1,-2 0,-1 1,-2 1,0 0,-3 1,0 1,-2 0,0 2,-2 0,-14-11,19 20,0 1,-1 1,-1 1,0 0,-1 2,0 0,-1 1,0 1,-1 1,0 1,-1 1,1 1,-1 1,0 1,-1 1,1 1,-1 1,1 1,-1 1,1 1,0 1,-13 4,-113 47,94-24</inkml:trace>
  <inkml:trace contextRef="#ctx0" brushRef="#br0" timeOffset="346.065">662 599,'0'-5,"0"4,5 1,1 6,5 1,1 1</inkml:trace>
  <inkml:trace contextRef="#ctx0" brushRef="#br0" timeOffset="607.598">1114 486,'-5'19,"-1"7</inkml:trace>
  <inkml:trace contextRef="#ctx0" brushRef="#br0" timeOffset="934.871">465 966,'151'91,"-126"-80,-1-1,2-2,0 0,0-2,0-1,0-1,1-1,0-1,0-1,-1-2,1-1,0-1,-1-1,13-4,-30 7,0-1,0 0,0 0,-1-1,1 0,-1 0,1-1,-1 0,0-1,-1 0,1 0,-1-1,0 1,0-2,-1 1,1-1,-1 0,-1 0,0 0,0-1,0 0,-1 0,0 0,-1-1,1 1,-2-1,1 0,-6-71,-5 61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54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226 207,'-25'467,"23"20,19-382,-12-86</inkml:trace>
  <inkml:trace contextRef="#ctx0" brushRef="#br0" timeOffset="4584.481">0 432,'5'-14,"1"0,0 0,1 1,0 0,1 0,1 0,0 1,0 1,1-1,1 2,0-1,0 1,1 1,8-4,-2 0,2 0,0 2,0 0,1 2,1 0,-1 1,2 1,-1 1,0 2,1 0,0 1,0 1,6 1,-24 1,0 1,0-1,0 1,0 0,-1 1,1-1,0 1,-1 0,1 0,-1 0,0 1,0 0,0-1,0 2,0-1,-1 0,1 1,-1-1,0 1,0 0,0 0,0 0,-1 1,0-1,0 0,0 1,0 0,-1-1,0 1,0 0,0 0,0 0,-1-1,0 1,0 0,0 0,-1 0,1 0,-1 0,0 0,-1-1,1 1,-1 0,0-1,0 0,-1 1,-13 28,-1-2,-2-1,-1 0,-1-1,-2-1,-1-2,-4 4,26-29,1 0,-1 1,1-1,-1 1,1 0,0-1,0 1,0 0,0 0,0 0,0 0,1 0,-1 0,0 0,1 0,0 0,-1 0,1 0,0 0,0 0,0 0,1 0,-1 0,0 1,1-1,-1 0,1 0,0 0,-1-1,1 1,0 0,0 0,1 0,-1-1,0 1,0 0,1-1,-1 1,1-1,0 0,-1 1,1-1,0 0,0 0,-1 0,1 0,0 0,0-1,0 1,0-1,1 1,137 41,-124-40,0 1,0 0,-1 1,1 1,-1 1,0 0,-1 0,0 2,0-1,0 2,-1 0,0 1,8 8,-16-11,0 1,-1 0,1 0,-2 1,1-1,-1 1,0 0,-1 0,0 0,-1 0,0 0,0 1,-1-1,0 0,0 0,-1 0,-1 1,1-1,-2 0,1 0,-1-1,0 1,-1-1,0 1,0-1,-1 0,0 0,0-1,-1 0,0 0,-1 0,1 0,-1-1,0 0,-1-1,1 0,-7 3,-32 27,-2-3,-1-2,-1-2,-2-3,-1-1,-20 4,62-23,-1-1,1 0,-1-1,1-1,-1 1,0-2,0 0,0 0,0-1,0 0,0-1,-6-2,7-3</inkml:trace>
  <inkml:trace contextRef="#ctx0" brushRef="#br0" timeOffset="5265.774">960 940,'1'6,"-1"0,1 1,0-1,1 0,-1 0,1 0,1-1,-1 1,1 0,0-1,0 0,0 1,1-1,0 0,0-1,0 1,0-1,1 0,0 0,0 0,0 0,0-1,1 0,-1 0,1-1,0 1,-1-1,1-1,0 1,0-1,1 0,-1 0,0-1,0 1,0-1,1-1,-1 1,2-2,9-5,0-2,0 0,0-1,-1-1,-1 0,0-1,-1-1,0 0,-1-1,0-1,-1 0,-1 0,5-10,-1 2,-14 19,1 0,0 0,0 0,0 0,1 0,0 0,-1 1,1-1,0 1,1 0,-1 0,1 0,-1 0,1 1,0-1,0 1,0 0,0 0,2 0,-2 3,0 1,0 0,0 0,-1 0,1 0,-1 1,0-1,1 1,-1 0,0 0,-1 0,1 1,0-1,-1 0,0 1,0 0,0-1,0 3,10 12,-6-10,-1-1,1 0,0-1,1 0,-1 0,1 0,1-1,-1 1,1-2,0 1,0-1,0-1,0 1,1-1,-1-1,1 1,0-2,0 1,0-1,0 0,0-1,0 0,0-1,0 0,0 0,0-1,-1 0,1 0,1-2,8-4,-2-2,1 0,-1-1,-1-1,0 0,0-1,-1 0,-1-1,-1-1,0 0,0-1,-2 0,0-1,-1 0,4-11,3 0,120-272,-120 264,-2 0,-1-1,-2-1,-2 0,-1 0,-2-1,-1 1,-2-26,-2 62,-1 1,1 0,-1 0,0 0,0-1,1 1,-1 0,0 0,0-1,0 1,0 0,0 0,-1 0,1-1,0 1,0 0,-1 0,1 0,-1-1,1 1,-1 0,0 0,1 0,-1 0,0 0,0 0,0 0,1 1,-1-1,0 0,0 0,0 1,0-1,-1 0,1 1,0-1,0 1,0-1,0 1,-1 0,1-1,0 1,0 0,0 0,-1 0,1 0,0 0,0 0,-1 1,1-1,0 0,0 0,-8 8,0 0,1 0,0 1,0 0,1 1,0-1,1 1,0 1,1-1,0 1,1 0,0 0,0 0,1 0,1 1,-1 4,-6 50,2 1,3-1,3 1,3-1,3 2,-5-51,1 0,0 0,1-1,1 1,0 0,1-1,1 1,1-1,0 0,1-1,1 0,0 0,1 0,1-1,0-1,1 0,0 0,1-1,13 11,-7-11,-7-3</inkml:trace>
  <inkml:trace contextRef="#ctx0" brushRef="#br0" timeOffset="5514.456">1694 461,'43'0,"44"-5,15-1,6-1,-6 2,-11 2,-16 1,-17 0,-17 2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0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1,'0'81,"1"215,15 10,-5 86,-11-367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1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0 767,'40'-2,"0"-1,-1-2,1-2,-1-1,-1-3,0 0,0-3,-1-1,29-17,-34 13,-1-2,-1-2,-1 0,-1-2,-1-1,-2-2,0 0,-2-1,19-31,-10 5,-2-1,-2-2,-3-1,3-17,-12 34,-1 11,-15 32,0-1,0 1,0-1,0 0,0 1,0-1,0 1,0-1,0 1,0-1,0 0,1 1,-1-1,0 1,0-1,0 0,0 1,1-1,-1 0,0 1,0-1,1 0,-1 1,0-1,1 0,-1 0,0 1,1-1,-1 0,0 0,1 0,-1 1,1-1,-1 0,0 0,1 0,-1 0,1 0,-1 0,0 0,1 0,-1 0,1 0,-1 0,1 0,-1 0,0 0,1 0,-1 0,1-1,-1 1,0 0,1 0,-1 0,0-1,1 1,-1 0,0 0,1-1,-1 1,0 0,0-1,1 1,-1 0,0-1,0 1,0 0,1-1,2 24,-1 0,-1 0,-1 0,-1 0,0 0,-2 0,-3 8,-2 35,-7 58,-4 138,19-249,1 0,1 0,0 0,1 0,1 0,0-1,0 1,1-1,1 0,1 2,-4-9,1 0,-1 0,1-1,0 0,0 0,0 0,0 0,1-1,-1 1,1-1,0 0,0 0,0-1,0 0,1 0,-1 0,1 0,-1-1,1 0,-1 0,1-1,0 1,0-1,1-1,5-1,-1 0,0-1,0-1,0 0,0-1,-1 0,0 0,0-1,0 0,-1-1,1 0,2-4,22-13,-10 6,-19 13,0 1,0 0,0 0,1 0,-1 1,1 0,0 0,0 0,0 1,0 0,1 0,-1 1,1-1,-4 4,0-1,0 0,-1 1,1 0,-1 0,1-1,-1 1,1 1,-1-1,0 0,0 1,0-1,0 1,-1-1,1 1,-1 0,1 0,-1 0,0 0,0 0,0 0,-1 0,1 0,-1 0,1 0,-1 0,5 16,-2-13,0 0,0-1,0 1,0-1,1 0,0 0,0 0,1-1,-1 1,1-1,0 0,0 0,0-1,1 1,-1-1,1 0,0-1,0 1,0-1,0 0,0-1,0 0,0 0,1 0,-1 0,0-1,1 0,-1-1,3 0,9 0,-1-1,0-1,0-1,0 0,0-1,-1-1,0-1,0 0,0-1,4-3,0-3,-1 0,0-2,-1 0,0-1,-2 0,0-1,12-19,-24 30,0 0,-1 0,0-1,0 1,0-1,-1 0,0 0,-1 0,0 0,0 0,0-6,-1 12,0-1,0 1,0-1,0 0,-1 1,1-1,0 1,-1-1,0 1,0-1,0 1,0-1,0 1,0 0,-1 0,1-1,-1 1,1 0,-1 0,0 0,0 1,0-1,0 0,0 1,0-1,0 1,0 0,-1 0,1 0,-1 0,1 0,-1 0,1 1,-1-1,1 1,-1 0,0-1,-7 3,0 1,0 0,0 0,1 1,0 0,-1 0,1 1,1 1,-1 0,1 0,0 0,0 1,1 0,0 0,0 1,0 0,1 0,1 1,-1 0,2 0,-1 0,1 0,0 1,-2 9,2-8,0-1,0 1,1 0,1 0,-1 0,2 0,0 0,0 1,1-1,0 0,1 1,0-1,1 0,1 0,-1 0,2 0,-1 0,2-1,-1 1,1-1,1 0,0-1,0 0,1 1,3 1,3-2,1 0,0-1,0-1,1 0,0-1,0-1,0 0,1-1,-1-1,1 0,0-1,0-1,0-1,10 0,10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1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0 180,'0'486,"19"-586,-10 49,3 1,2 0,2 1,2 0,2 2,2 0,3 1,1 2,2 0,19-19,-46 61,0 0,0 1,0-1,0 0,0 1,1 0,-1-1,0 1,1-1,-1 1,1 0,0 0,-1 0,1 0,0 0,0 1,-1-1,1 0,0 1,0-1,0 1,0 0,0-1,0 1,0 0,0 0,0 0,0 1,0-1,-1 0,1 1,0-1,0 1,0 0,0 0,-1-1,1 1,0 0,-1 1,1-1,0 0,-1 0,0 1,1-1,-1 1,0-1,0 1,0-1,0 1,0 0,0 0,0-1,0 1,0 1,10 22,-2-1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0,'-26'9,"0"1,1 1,1 1,0 1,0 1,1 1,1 1,1 1,0 1,1 1,-13 17,31-34,-1 0,1 0,0 1,1-1,-1 1,0-1,1 1,0 0,-1-1,1 1,0 0,0 0,1 0,-1 0,1 0,-1 0,1 0,0 0,0 0,0 0,0 0,1 0,0 0,-1 0,1 0,0 0,0 0,0 0,1 0,-1-1,1 1,-1-1,1 1,0-1,0 1,0-1,1 0,-1 0,0 0,1 0,-1-1,1 1,-1 0,1-1,0 0,2 1,5 0,-1 0,1 0,-1-1,1 0,-1-1,1 0,0-1,-1 0,1 0,-1-1,1 0,-1-1,0 0,0 0,0-1,0 0,-1-1,1 1,3-5,139-121,-128 103,48-35,-69 62,-1-1,0 1,0 0,1 0,-1-1,0 1,0 0,1 0,-1 0,0 0,0 0,1 1,-1-1,0 0,0 1,0-1,1 0,-1 1,0 0,0-1,0 1,0 0,0-1,0 1,0 0,0 0,0 0,0 0,-1 0,1 0,0 0,-1 0,1 0,0 0,-1 0,0 0,1 1,-1-1,0 0,1 0,-1 1,0-1,0 0,0 0,0 1,0-1,-2 67,1-58,-1-6,1 1,0 0,0-1,1 1,-1 0,1 0,0 0,0-1,1 1,0 0,-1 0,2-1,-1 1,0 0,1-1,0 1,0-1,0 0,1 0,-1 0,1 0,0 0,0 0,1-1,-1 1,1-1,-1 0,1 0,0 0,0-1,1 1,-1-1,0 0,1 0,-1-1,1 1,0-1,-1 0,1-1,0 1,4 0,9-8,1 0,-1-2,0 0,-1 0,0-2,-1 0,0-1,-1 0,0-2,9-10,-5 5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112 586,'-12'13,"1"0,0 1,0 0,2 1,0 0,1 0,0 1,1 0,1 0,0 1,2 0,0 0,0 2,3-15,1 1,0-1,0 0,0 0,0 1,1-1,0 0,0 0,0 0,0 1,1-1,-1 0,1-1,0 1,0 0,1-1,-1 1,1-1,-1 1,1-1,0 0,1 0,-1-1,0 1,1-1,-1 1,1-1,0 0,0 0,0-1,4 3,0-2,0 1,0-1,0 0,1-1,-1 0,1 0,-1 0,0-2,1 1,-1-1,1 0,-1 0,7-3,4-4,0-1,-1 0,-1-1,1-1,-1-1,-1-1,-1 0,1-1,-2 0,0-1,-1-1,-1 0,0-1,-1-1,-1 1,0-2,-2 1,0-1,-1 0,-1-1,0 0,1-17,7-13,-3 20,-1 0,-2-1,-1 0,-2 0,-1-1,-1 1,-1-1,-2 0,-2 1,0-1,-4-8,4 33,1 1,-1-1,-1 1,1 0,-1 0,0 0,-1 1,1-1,-1 1,0 0,0 0,-1 0,0 0,0 1,0 0,0 0,0 0,-1 0,0 1,0 0,0 0,0 1,0 0,0 0,-1 0,1 1,-1 0,1 0,-1 0,1 1,-1 0,0 1,1-1,-1 1,1 0,-1 1,1 0,0 0,-1 0,1 1,0-1,1 1,-7 4,-5 10,0 1,2 0,-1 2,2-1,1 2,0 0,2 0,0 1,2 0,0 1,2 0,0 0,1 1,2 0,0 0,2 0,1 1,0-1,2 0,3 21,-4-31,1-1,0 1,1-1,1 1,0-1,0 0,1 0,1 0,0 0,1-1,1 0,-1 0,2-1,0 0,0 0,1-1,0 0,1 0,0-1,0 0,1-1,1 0,-1-1,1 0,0-1,1 0,5 1,1 0,0-1,0-1,0-1,0-1,1 0,0-2,-1 0,1-1,0-1,12-3,4-2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0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0,'-23'34,"18"-29,0-1,1 1,0 0,0 0,0 0,0 1,1-1,0 1,0 0,1 0,0 0,0 0,0 0,0 1,1-1,0 0,1 1,-1-1,1 1,1-1,-1 1,1-1,0 0,0 1,1-1,0 0,0 0,1 0,-1 0,4 4,34 31,-35-38,0 0,0 0,0 0,-1 0,0 1,0 0,0 0,0 0,0 1,-1-1,0 1,0 0,0 0,0 0,-1 0,0 0,0 1,0-1,-1 1,0-1,0 1,0-1,-1 1,0 0,0-1,0 1,-1 0,0-1,0 1,-1 1,-3-1,0 0,-1-1,1 1,-1-1,-1-1,1 1,-1-1,1 0,-1-1,0 1,-1-1,1-1,-1 0,1 0,-1 0,1-1,-1 0,-6 0,12-1,-3 2,-1-1,1 0,0 0,-1-1,1 0,-1 0,1 0,-1-1,1 1,0-1,-1 0,1-1,0 0,0 1,0-2,0 1,-3-2,-4-9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3,'-28'-2,"0"1,0 2,0 1,0 0,0 3,1 0,-1 1,1 2,0 1,-18 9,36-15,0 1,-1 0,1 0,1 1,-1 0,1 1,0 0,0 0,0 1,1 0,0 0,1 1,-1-1,1 2,1-1,0 0,0 1,0 0,1 0,1 1,0-1,0 1,0 0,2 0,-1-1,1 1,0 0,1 1,0-1,1 0,0 0,1-1,0 1,0 0,1 0,0-1,2 4,-1-5,0-1,1 0,0 0,0 0,0 0,1-1,0 0,0 0,1 0,-1-1,1 0,1 0,-1-1,0 0,1 0,0-1,0 0,0 0,0-1,1 0,-1 0,1-1,-1 0,1-1,-1 0,1 0,-1-1,1 0,-1 0,1-1,-1 0,0 0,0-1,0 0,5-3,6-9,-1 0,0-1,-1 0,-1-2,-1 0,0 0,-1-2,-1 0,-1 0,-1-1,5-15,11-14,40-71,-67 120,1 0,0 1,0-1,-1 0,1 1,0-1,0 1,0-1,0 1,-1 0,1-1,0 1,0 0,0 0,0 0,0-1,0 1,0 0,0 0,0 0,0 1,0-1,0 0,0 0,0 0,0 1,0-1,-1 1,1-1,0 0,0 1,0-1,0 1,-1 0,1-1,0 1,-1 0,1-1,0 1,-1 0,1 0,-1 0,1-1,-1 1,0 0,1 0,-1 0,0 0,19 46,-5 28,-3-1,-4 2,-2-1,-4 0,-5 22,3 1,2-59,-2-1,-2 1,-1-1,-1 0,-3 0,-1 0,-2-1,-1 0,-2-1,-2-1,-5 9,16-36,0 0,0 0,0 0,-1-1,-1 0,1 0,-1 0,0-1,0 0,-1 0,0-1,0 0,0-1,-1 1,1-1,-1-1,-2 1,8-4,1 0,-1 0,0 0,1 0,-1 0,0-1,1 1,-1-1,1 1,-1-1,1 0,-1 0,1 0,0-1,-1 1,1 0,0-1,0 0,0 1,0-1,0 0,0 0,1 0,-1 0,1-1,-1 1,1 0,0 0,0-1,0 1,0-1,0 1,0-1,1-1,-3-93,15 53,3 1,1 1,2 0,2 1,14-21,-20 35,149-249,-89 184,-62 78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0,'-25'16,"1"1,0 1,1 2,1 0,1 1,1 1,1 1,1 0,1 2,1 0,1 1,1 0,0 5,12-28,0 0,0 0,0 1,0-1,1 1,-1 0,1-1,0 1,0 0,1 0,-1-1,1 1,0 0,0 0,0 0,0 0,1 0,0-1,-1 1,1 0,1 0,-1-1,0 1,1-1,0 1,0-1,0 0,0 0,0 0,1 0,0 0,-1 0,1 0,0-1,0 0,0 1,1-1,-1 0,0-1,1 1,3 1,10 1,0-1,1-1,-1 0,1-1,-1-1,1 0,-1-2,1 0,-1-1,1 0,-1-2,-1 0,15-6,-23 5,-1 1,1-1,-2-1,1 1,-1-1,0 0,0-1,-1 1,0-1,0 0,-1 0,0-1,0 1,-1-1,0 0,-1 0,0 0,0 0,-1-1,0 1,0 0,-1 0,-1-1,0 1,0 0,0-1,-3-4,2 5,-1-1,0 0,-1 1,0 0,0-1,-1 2,-1-1,1 1,-1-1,-1 1,1 1,-1 0,-1 0,-1-2,5 5,-11-11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0 164,'10'10,"1"0,1-1,-1 0,1-1,1-1,-1 0,1 0,0-1,1-1,-1 0,1-1,0 0,2-1,-9-2,1 0,0 0,0-1,0 0,0-1,0 1,-1-1,1-1,0 0,-1 0,1 0,-1-1,0 0,1 0,-1-1,-1 0,1 0,-1-1,1 0,-1 0,-1 0,1-1,-1 0,3-4,-4 7,-1 0,0-1,0 1,0-1,0 0,-1 0,1 0,-1 0,0 0,-1-1,1 1,-1-1,1 1,-1-1,-1 1,1-1,-1 0,0 1,0-1,0 1,0-1,-1 0,0 1,0-1,0 1,0-1,-1 1,0-1,0 1,0 0,0 0,-1 0,1 0,-1 1,0-1,-1 1,1-1,0 1,-1 0,0 0,-2-1,1 1,0 1,0 0,0 0,0 0,-1 1,1 0,0 0,-1 0,1 0,-1 1,1 0,-1 0,1 0,-1 1,1 0,-1 0,1 1,0-1,0 1,0 0,0 0,0 1,0-1,0 1,-3 3,-2 2,0-1,0 2,1-1,0 2,0-1,1 1,0 0,1 1,0-1,-4 10,4-7,0 0,1 0,0 1,1 0,1 0,0 0,1 1,0 0,1-1,1 1,0 0,1 0,1 0,1 10,0-20,0 0,0-1,1 1,-1-1,1 0,0 1,0-1,1 0,-1-1,1 1,0-1,0 1,0-1,0 0,0-1,18 11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3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213 0,'-18'12,"0"1,0 0,1 2,1-1,1 2,0 0,1 1,-3 6,15-21,1-1,-1 1,1 0,0 0,0 0,0 0,0 0,0 0,0 0,0 1,1-1,-1 0,1 0,0 1,-1-1,1 0,0 0,0 1,1-1,-1 0,0 1,1-1,-1 0,1 0,0 0,0 0,0 1,0-1,0 0,0-1,0 1,1 0,-1 0,1 0,-1-1,1 1,0-1,0 1,-1-1,1 0,0 0,0 0,1 0,-1 0,0 0,0 0,173 29,-173-29,0-1,-1 1,0 0,1 0,-1 0,1-1,-1 1,0 0,0 1,0-1,1 0,-1 0,0 0,0 1,-1-1,1 0,0 1,0-1,-1 1,1-1,-1 1,1-1,-1 1,0 0,1-1,-1 1,0-1,0 1,0 0,0-1,0 1,-1-1,1 1,0 0,-1-1,0 1,1-1,-1 1,0-1,1 1,-1-1,0 0,0 1,0-1,0 0,-57 53,40-43,-1 0,0-1,-1-1,0-1,-1-1,0-1,-19 4,16-9,6-4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5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0,'-19'1,"1"1,0 1,0 0,0 2,1 0,-1 0,1 2,1 0,-1 1,1 1,0 0,-9 9,23-16,0 0,1 0,-1 0,1 0,-1 0,1 0,0 1,0-1,0 0,0 1,0-1,0 1,1 0,-1-1,1 1,0-1,0 1,0 0,0-1,0 1,0-1,1 1,0 0,-1-1,1 1,0-1,0 0,0 1,0-1,1 0,-1 1,1-1,-1 0,1 0,0 0,75 68,-59-57,-14-11,1 1,-1-1,0 1,0 0,0 1,0-1,-1 1,1-1,-1 1,0 0,0 1,-1-1,1 0,-1 1,0-1,0 1,0 0,-1 0,1 0,-1-1,0 1,-1 1,1-1,-1 0,0 0,0 0,-1 4,-3-3,1 0,-1 0,0-1,0 0,0 0,-1 0,1 0,-1-1,-1 0,1 0,0 0,-1 0,0-1,0 0,0 0,0-1,-1 0,1 0,0 0,-1-1,1 0,-1 0,0-1,1 1,-1-2,0 1,1-1,-1 0,-2 0,-10-6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4.7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5,'0'48,"0"40,0 14,0 0,0-8,0-10,0-6,0-6,0-10,0-7,5-2,2-6,-1-6,-1-6,-1-3,-2-2,-1-2,-1-6</inkml:trace>
  <inkml:trace contextRef="#ctx0" brushRef="#br0" timeOffset="385.42">0 118,'51'-22,"0"2,2 3,0 2,0 2,2 2,-1 3,1 2,12 2,-39 3,-1 1,0 1,0 1,0 1,0 2,13 4,-31-7,0 1,-1 0,1 0,0 1,-1 0,0 0,0 1,0 0,-1 0,0 1,0 0,0 1,0-1,-1 1,0 0,-1 1,0-1,0 1,0 0,1 5,-5-2,0 0,0 1,-1-1,0 1,-1-1,0 1,-1-1,0 0,-1 0,-1 0,1 0,-2 0,1-1,-1 0,-1 0,0 0,0-1,-1 1,-1-1,1-1,-1 0,0 0,-1 0,-1-1,-162 121,140-109,0 3,1 0,1 2,-23 24,51-47,0 1,0 0,0 0,0 0,0 0,1 0,-1 0,1 1,0-1,0 0,-1 1,2-1,-1 1,0-1,0 1,1 0,-1-1,1 1,0 0,0-1,0 1,0 0,0-1,1 1,-1 0,1-1,0 1,0-1,0 1,0-1,0 1,0-1,1 0,-1 0,1 1,-1-1,1 0,0 0,0-1,0 1,0 0,1 0,18 10,2 0,-1-2,1-1,1 0,0-2,0 0,21 2,-40-9,69 15,-46-11,0 1,-1 1,0 1,0 2,-1 1,0 1,0 0,9 8,-18-5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3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0,'0'53,"-5"56,-2 18,1 3,1-11,1-17,2-16,1-12,1-15,-1-8,2-7,-1-6,0-6,5-3,2-1,-1-6</inkml:trace>
  <inkml:trace contextRef="#ctx0" brushRef="#br0" timeOffset="260.063">1 734,'48'-14,"49"-5,18 1,-1 3,-10 5,-19 3,-13 4,-15 1,-11 2,-15 1</inkml:trace>
  <inkml:trace contextRef="#ctx0" brushRef="#br0" timeOffset="417.184">848 678,'-5'15,"0"0,1 0,1 0,1 1,0 0,1-1,1 1,0 0,1 0,1-1,1 1,0-1,1 1,0-1,1 0,1 0,0-1,7 11,-7-20,0 0,0-1,1 1,0-1,-1-1,1 1,0-1,1-1,-1 1,0-1,1 0,-1-1,1 0,0 0,-1-1,1 1,0-2,0 1,-1-1,1 0,-1-1,1 0,-1 0,1-1,-1 0,0 0,0 0,-1-1,1 0,-1 0,0-1,0 0,0 0,0 0,-1-1,0 0,0 0,-1 0,1-1,-2 1,2-3,-3 3,-1 1,1 0,-1 0,0-1,-1 1,0-1,0 1,0 0,0-1,-1 1,0-1,0 1,0 0,-1 0,1-1,-1 1,-1 0,1 1,-1-1,1 0,-2 1,1-1,0 1,-1 0,0 0,0 1,0-1,-3-1,-3-5,-2 2,0-1,0 2,0-1,-1 2,0 0,0 0,0 1,-1 1,-6-1,-5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0.8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282 106,'15'38,"4"47,-1 18,-3 1,-4-12,-5-12,3-15,-2-9,-1-9,-2-8,-1-6,-2-3,5-3,0 0,0-1,-1-4</inkml:trace>
  <inkml:trace contextRef="#ctx0" brushRef="#br0" timeOffset="396.679">1 78,'28'-13,"1"0,0 2,0 2,2 0,-1 2,1 1,0 2,0 1,0 1,0 2,0 1,23 4,-42-5,0 1,0 1,0 0,0 1,-1 0,1 0,-1 1,0 1,0 0,0 1,-1 0,0 0,0 1,-1 0,1 1,-2 0,1 1,-1 0,0 0,-1 1,0-1,-1 2,0-1,0 1,-1-1,1 5,-3-4,0 0,0 1,-2-1,1 1,-1-1,-1 1,0 0,0-1,-1 1,-1-1,0 1,-1-1,0 1,0-1,-1 0,-1-1,0 1,0-1,-1 0,0 0,-1-1,0 1,-2-1,-11 13,0-1,-2-1,-1-1,0-1,-1-1,-1-2,-2 0,-8 7,33-21,-1 0,1 0,-1 1,1-1,-1 0,1 1,0-1,0 1,0 0,0 0,0 0,0 0,0 0,0 0,1 1,-1-1,1 0,0 1,0-1,0 1,0-1,0 1,0 0,1-1,-1 1,1 0,0 0,0-1,0 1,0 0,0 0,1-1,-1 1,1 0,0-1,0 1,-1 0,2 0,9 9,1 0,1-1,0-1,0 0,1 0,0-1,1-1,15 6,67 44,-78-42,4 4,1-1,0-1,1-1,1-2,1 0,19 7,-28-17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19 116,'-10'33,"2"12,7-2,4-14,1-11</inkml:trace>
  <inkml:trace contextRef="#ctx0" brushRef="#br0" timeOffset="7002.464">329 31,'-7'12,"-1"1,2 0,0 1,1 0,0 0,1 0,0 0,1 1,1-1,1 1,0 0,0-1,2 1,0 0,0-1,2 1,-1-1,2 1,0-1,1 1,-2-11,-1 0,1-1,0 1,0-1,1 1,-1-1,1 0,-1-1,1 1,0 0,0-1,0 0,0 0,1 0,-1-1,1 1,-1-1,1 0,-1 0,1-1,-1 1,1-1,0 0,-1 0,1-1,2 0,6 0,1-2,-1 0,0 0,1-1,-2-1,1 0,0-1,5-3,6-6,0-1,-1-1,0-1,-2-1,0-1,-1 0,-1-2,-1 0,10-16,-25 33,0 1,0 0,0-1,-1 0,0 0,1 1,-2-1,1 0,0-1,-1 1,0 0,0 0,-1-1,0 1,0 0,0-1,0 1,-1 0,0 0,0-1,0 1,0 0,-1 0,-2-3,-1 6,0 5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29.7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113 401,'-18'29,"0"0,2 2,2 0,0 0,3 1,-1 6,10-35,1 1,-1-1,1 0,0 1,0-1,1 0,-1 1,1-1,-1 1,1-1,0 1,0-1,1 1,-1-1,1 1,0-1,0 1,0-1,0 0,1 1,-1-1,1 0,0 0,0 0,0 0,0 0,0-1,1 1,-1-1,1 1,0-1,-1 0,1 0,0 0,0-1,2 2,9-3,0-1,-1-1,1 0,-1 0,0-1,1-1,-1-1,-1 1,1-2,-1 0,0 0,0-1,-1-1,0 0,0 0,0-1,-2-1,6-5,3 0,-1-1,-1-1,0 0,-1-1,-1-1,0 0,-2-1,0-1,-1 1,-2-2,0 0,-1 0,-1 0,-1-1,-1 0,-1 0,-1-6,-2 13,0 0,-2 1,0-1,-1 0,0 1,-2-1,0 1,0 0,-1 0,-3-4,5 14,1-1,-1 1,0 0,-1-1,1 2,-1-1,0 0,-1 1,1 0,-1 0,1 0,-1 0,0 1,-1 0,1 0,0 0,-1 1,0-1,0 1,1 1,-1-1,0 1,0 0,0 1,0-1,-1 1,-2 0,2 1,0 0,0 1,0-1,0 1,1 0,-1 1,1 0,-1 0,1 0,0 1,0 0,1 0,-1 0,1 1,0 0,0 0,0 0,1 1,0-1,0 1,0 0,-2 6,-1 1,1 0,1 0,0 1,0 0,2 0,0 1,0-1,1 0,1 1,0 9,3-11,1 0,0 0,1 0,0-1,1 0,0 1,1-2,0 1,1-1,0 0,1 0,0-1,1 0,0 0,1-1,0 0,0-1,1 0,0-1,0 0,1 0,8 2,16 8,0-1,1-2,1-2,22 3,-27-6,-5-1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30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1 730,'72'247,"-72"-248,0 1,0-1,0 1,1-1,-1 1,0 0,0-1,0 1,1-1,-1 1,0 0,1-1,-1 1,0-1,0 1,1 0,-1 0,1-1,-1 1,0 0,1 0,-1-1,1 1,-1 0,1 0,-1 0,0 0,1 0,-1-1,1 1,-1 0,1 0,-1 0,1 0,-1 0,1 1,-1-1,1 0,-1 0,0 0,1 0,-1 0,1 1,-1-1,1 0,-1 0,0 1,1-1,-1 0,0 1,1-1,-1 0,0 1,1-1,-1 0,0 1,0-1,0 1,1-1,-1 0,0 1,0-1,0 1,0-1,0 1,0-1,0 1,0-1,0 1,12-37,-10 25,1-16,0 0,2 1,1 0,2 0,0 0,1 1,2 0,0 1,2 0,1 1,0 0,2 1,1 1,0 0,14-11,-29 30,1 0,-1 1,1-1,0 0,-1 1,1 0,0 0,0 0,0 0,0 0,0 0,0 1,0 0,0-1,0 1,0 0,0 0,0 1,0-1,0 1,0-1,0 1,0 0,0 0,0 1,-1-1,1 0,0 1,-1 0,1-1,-1 1,0 0,1 0,-1 1,0-1,0 0,0 1,-1-1,1 1,-1-1,2 3,8 15</inkml:trace>
  <inkml:trace contextRef="#ctx0" brushRef="#br0" timeOffset="405.573">706 673,'-111'40,"98"-33,0 1,1 0,0 1,0 0,1 1,0 0,1 1,-9 12,15-19,1 1,-1 0,1 0,0 0,1 0,-1 0,1 0,0 1,0-1,1 1,-1-1,1 1,1 0,-1-1,1 1,0 0,0 0,1-1,-1 1,1 0,1-1,-1 1,1-1,0 2,-1-5,1 1,-1-1,0 0,1 0,-1 0,1 0,-1-1,1 1,0 0,0-1,0 1,0-1,0 0,0 1,1-1,-1 0,0 0,0-1,1 1,-1 0,1-1,-1 1,0-1,1 0,-1 0,1 0,-1 0,1 0,-1-1,1 1,-1-1,0 1,1-1,-1 0,0 0,2-1,79-49,34-70,-40 41,-76 79,-1 0,1 0,0 1,0-1,0 0,0 0,0 1,0-1,0 1,0-1,0 1,0-1,1 1,-1 0,0-1,0 1,0 0,0 0,1 0,-1 0,0 0,0 0,0 0,0 1,1-1,-1 0,0 1,0-1,0 0,0 1,0 0,0-1,0 1,0 0,0-1,0 1,0 0,0 0,-1 0,1-1,0 1,-1 0,1 0,0 0,-1 1,1-1,-1 0,0 0,1 0,-1 0,0 0,1 0,-1 1,0-1,0 0,0 0,0 0,0 0,-1 1,13 51,-12-48,0 0,0-1,1 1,-1-1,1 1,0 0,0-1,1 0,-1 1,1-1,0 0,0 0,1 0,-1 0,1 0,0 0,0-1,0 1,0-1,1 0,-1 0,1 0,0 0,0-1,0 0,2 2,14 1</inkml:trace>
  <inkml:trace contextRef="#ctx0" brushRef="#br0" timeOffset="853.338">1299 617,'-18'14,"1"1,0 1,1 1,1 0,1 1,0 0,2 1,0 1,1 0,1 1,0 2,9-21,0 0,0 0,0 0,1 0,-1 0,1 0,0 0,-1 1,1-1,0 0,0 0,0 0,1 0,-1 0,0 0,1 1,0-1,-1 0,1 0,0 0,0-1,0 1,0 0,0 0,1 0,-1-1,0 1,1-1,-1 1,1-1,0 1,-1-1,1 0,0 0,0 0,0 0,0 0,0 0,0-1,0 1,0-1,0 1,0-1,0 0,0 0,1 0,11 2,0-1,1-1,-1 0,1-1,-1 0,1-2,-1 1,0-2,0 0,0 0,-1-2,1 1,-1-2,-1 0,1 0,1-3,2 0,-2-1,0-1,0 0,-1-1,-1 0,0-1,0 0,-2-1,0 0,0-1,-2 0,0-1,-1 1,0-1,-1-1,-1 1,-1-2,-3 15,8-29,-2 1,-1-1,-2-1,-1 1,-1-8,-2 33,0 0,-1 0,0 1,0-1,-1 0,1 1,-2-1,1 1,-1 0,0 0,-1 0,1 0,-1 0,-1 1,1-1,-1 1,0 0,-1 1,1 0,-1-1,0 2,-1-1,1 1,-1 0,-2-1,4 3,-1 0,0 0,1 0,-1 1,0 0,0 0,0 1,0 0,0 0,0 0,0 1,0 0,0 0,1 0,-1 1,0-1,1 2,-1-1,1 0,-1 1,1 0,0 1,0-1,1 1,-1 0,-1 2,-8 6,1 2,0-1,1 1,1 1,0 0,1 1,1 0,-1 1,3-4,0 0,0 1,2-1,-1 1,2 0,0 0,0 1,2-1,0 1,0 0,1 0,1-1,1 1,0 0,1 0,0-1,1 1,1-1,0 0,1 0,0 0,2 0,-1-1,2 1,1-2,1 1,0-2,1 1,1-1,0-1,0 0,0-1,2 0,-1-1,1 0,0-2,0 1,1-2,0 1,0-2,0 0,0-1,1-1,0 0,-1-1,1-1,0 0,13-3,27-13,-32 3</inkml:trace>
  <inkml:trace contextRef="#ctx0" brushRef="#br0" timeOffset="1100.844">1919 644,'-9'34,"-4"16,6-1,3-4,8-9,3-16,5-11,1-8</inkml:trace>
  <inkml:trace contextRef="#ctx0" brushRef="#br0" timeOffset="1252.132">2004 363,'0'0</inkml:trace>
  <inkml:trace contextRef="#ctx0" brushRef="#br0" timeOffset="1436.177">2146 644,'0'34,"4"20,8 2,5-9,5-18,-1-18,0-11,-3-10,1-9,0-5,-1-4,-5-2,0 0,-1-1,-4 1,-2 1,-3 5</inkml:trace>
  <inkml:trace contextRef="#ctx0" brushRef="#br0" timeOffset="1736.778">2738 589,'-17'8,"0"2,1 0,1 0,0 2,0 0,1 1,1 0,-7 8,19-20,0 1,0-1,0 0,0 0,0 1,0-1,0 1,0-1,1 0,-1 1,0 0,1-1,-1 1,1-1,0 1,-1 0,1-1,0 1,0 0,0-1,0 1,1 0,-1-1,0 1,1 0,-1-1,1 1,-1-1,1 1,0-1,0 1,-1-1,1 0,0 1,0-1,1 0,-1 0,0 1,0-1,1 0,-1 0,0 0,1-1,-1 1,1 0,-1 0,1-1,-1 1,1-1,0 0,0 1,30 9,30 16,-60-25,-1 0,0 0,0 0,0 0,0 1,0-1,0 0,0 1,0-1,-1 1,1-1,0 1,-1-1,1 1,-1 0,0-1,0 1,1-1,-1 1,0 0,0-1,-1 1,1 0,0-1,0 1,-1-1,1 1,-1 0,1-1,-1 1,0-1,0 0,0 1,0-1,0 0,0 1,0-1,0 0,-5 6,0-1,0 0,0-1,-1 1,0-1,0-1,0 1,-1-1,1 0,-1-1,0 0,-4 1,-8 2</inkml:trace>
  <inkml:trace contextRef="#ctx0" brushRef="#br0" timeOffset="2373.961">2626 23,'28'-7,"1"2,1 0,-1 2,0 1,1 1,-1 2,1 1,5 2,-31-4,-1 1,1-1,0 1,-1 0,1 0,0 1,-1-1,1 1,-1-1,0 1,0 0,1 1,-1-1,-1 0,1 1,0 0,-1 0,1 0,-1 0,0 0,0 0,0 0,0 1,0-1,-1 1,0-1,0 1,0-1,0 1,0 0,-1 0,0 0,1-1,-1 1,-1 0,1 1,-12 259,13 523,-1-783,0-2,1 0,0 0,-1 0,0 0,1 0,-1 0,0 0,0 0,0 0,0 0,0 0,-1 0,1-1,-1 1,1 0,-1 0,1 0,-1 0,0 0,0-1,0 1,0 0,0-1,-1 1,1-1,0 1,-1-1,1 0,-1 1,1-1,-1 0,0 0,0 0,1 0,-1-1,0 1,0 0,0-1,0 1,0-1,0 0,0 1,-300-14,190 34,88-17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654 141,'-282'-50,"276"49,-1 0,1 1,-1 0,0 0,1 0,-1 1,0 0,1 0,-1 1,1-1,0 2,-1-1,1 1,0-1,0 2,1-1,-1 1,1 0,0 0,0 0,0 1,0 0,1 0,0 0,0 0,0 1,0-1,1 1,0 0,0 0,1 0,-2 5,-73 277,36-98,17-92,5 2,4 0,4 0,3 44,7-128,1-12,-1 1,1-1,0 0,0 1,0-1,0 0,1 1,0-1,0 0,0 1,0-1,1 0,0 0,0 0,0 0,0 0,1-3,0 0,-1 0,1-1,0 1,-1-1,1 0,0 1,0-1,0 0,-1-1,1 1,0 0,0-1,-1 0,1 0,0 1,-1-2,1 1,-1 0,1 0,1-2,8-2,35-10,1 3,1 1,0 3,32-1,128-19,-197 28,0-1,0 0,0-1,0-1,0 0,0 0,-1-1,0-1,11-5,-4 0</inkml:trace>
  <inkml:trace contextRef="#ctx0" brushRef="#br0" timeOffset="932.053">1416 395,'-39'-3,"1"1,-1 2,1 2,-1 1,1 2,0 2,-19 6,-40 24,95-36,-1 0,1 0,-1 1,1-1,-1 1,1 0,0 0,-1 0,1 0,0 0,1 0,-1 1,0-1,1 0,-1 1,1 0,0-1,0 1,0 0,0-1,0 1,0 0,1 0,0 0,-1 0,1 0,0 0,0 0,1-1,-1 1,1 0,0 2,4 7,2 0,-1-1,1 1,1-2,0 1,1-1,0 0,0-1,1 0,0 0,1-1,0-1,2 1,79 74,-89-77,0-1,0 1,-1 0,1 0,-1 0,0 0,-1 0,1 1,-1-1,0 1,0-1,-1 1,0-1,0 1,0-1,0 1,-1-1,0 0,0 1,0-1,-1 0,0 1,0-1,0 0,-1 0,0-1,0 1,0 0,0-1,-1 0,1 0,-1 0,0 0,-1-1,1 1,0-1,-2 1,-6 3,0 0,-1-1,0 0,0-1,0 0,0-1,-1-1,0 0,1-1,-1 0,0-1,0-1,0 0,0-1,-1 0,4-11,15 5</inkml:trace>
  <inkml:trace contextRef="#ctx0" brushRef="#br0" timeOffset="1262.558">1669 678,'-141'80,"137"-78,0 1,0-1,1 0,-1 1,1 0,0 0,0 0,0 0,0 1,0-1,1 1,-1-1,1 1,0 0,0 0,1 0,-1 0,1 0,0 1,0-1,0 0,0 0,1 1,0-1,0 1,0-1,0 0,1 1,0-1,0 0,0 0,0 1,1-1,-1 0,1 0,0 0,0-1,1 1,-1 0,1-1,0 1,1 0,1 1,0-1,1 0,-1 0,1 0,0-1,0 0,0 0,0 0,1-1,-1 0,1 0,-1-1,1 0,0 0,-1 0,1-1,0 0,0-1,-1 1,1-1,0 0,-1-1,1 0,-1 0,1 0,7-4,-1 0,0 0,-1-1,1-1,-2 0,1 0,-1-2,0 1,-1-1,0-1,3-5,48-66,-47 57</inkml:trace>
  <inkml:trace contextRef="#ctx0" brushRef="#br0" timeOffset="1602.454">2149 282,'-32'62,"1"1,4 1,2 2,3 0,-9 56,29-116,0-1,1 1,0 0,0 0,0 0,1 0,0 0,0 1,0-1,1 0,0 0,0-1,1 1,0 0,0 0,0 0,0-1,1 0,0 1,0-1,1 0,-1 0,1-1,0 1,1-1,-1 0,1 0,-1 0,1 0,0-1,1 0,-1 0,0 0,1-1,2 1,13-1,-1-2,1 0,-1-1,1-1,-1-1,1-1,-1 0,0-2,-1 0,0-1,0-1,0-1,-1-1,13-9,-26 17,-1-1,-1 1,1-1,-1 1,1 0,0 0,0 1,0-1,0 1,0 0,0 0,1 0,-1 0,0 1,0 0,1 0,-1 0,0 0,1 1,-1 0,0 0,1 0,-3 1,-1 1,0-1,0 0,0 1,0-1,-1 1,1-1,-1 1,0-1,1 1,-1 0,0-1,0 1,-1-1,1 1,0-1,-1 1,0-1,0 1,1-1,-2 3,-1 7,2-10,0 1,0-1,0 1,1-1,-1 1,1-1,0 1,-1 0,1-1,0 1,1-1,-1 1,0 0,1-1,-1 1,1-1,0 1,0-1,0 0,0 1,1-1,-1 0,0 0,1 1,0-1,-1 0,1-1,0 1,0 0,0 0,0-1,0 0,1 1,-1-1,0 0,1 0,-1 0,1 0,-1 0,3 0,47-7,-28 0</inkml:trace>
  <inkml:trace contextRef="#ctx0" brushRef="#br0" timeOffset="2068.124">2770 705,'-2'11,"1"1,0-1,0 0,1 0,1 1,0-1,0 0,1 0,1 0,3 10,-5-17,0 0,1 0,-1-1,1 1,0-1,0 1,1-1,-1 0,1 0,-1 0,1 0,0 0,0 0,0-1,1 0,-1 1,0-1,1 0,0-1,-1 1,1-1,0 1,0-1,0 0,0-1,0 1,0-1,0 0,0 0,0 0,2 0,9-4,-1-1,0 0,0-1,0-1,0 0,-1 0,0-1,-1-1,0-1,0 1,-1-2,5-5,1 0,35-43,-30 91,-19-26,1 0,-1 0,1-1,0 1,1-1,-1 0,1 0,0-1,0 1,1-1,-1 0,1-1,0 1,0-1,0 0,0-1,1 0,-1 1,1-2,0 1,-1-1,1 0,0-1,0 1,-1-1,1-1,0 1,0-1,-1 0,1-1,0 0,-1 0,0 0,1-1,-1 0,0 0,0 0,0-1,4-4,81-100,-78 94</inkml:trace>
  <inkml:trace contextRef="#ctx0" brushRef="#br0" timeOffset="2962.487">3815 621,'-24'7,"1"0,0 2,1 0,0 2,0 0,1 1,1 2,0 0,-17 16,35-30,1 1,-1 0,1-1,0 1,-1 0,1 0,0 0,-1 0,1 1,0-1,0 0,0 0,0 1,0-1,0 1,0-1,1 1,-1-1,0 1,1-1,-1 1,1-1,0 1,-1 0,1-1,0 1,0 0,0-1,0 1,1 0,-1-1,0 1,1 0,-1-1,1 1,-1-1,1 1,0-1,-1 1,1-1,0 1,0-1,0 0,0 0,1 1,-1-1,0 0,0 0,1 0,-1 0,1 0,-1-1,1 1,0 0,12-1,0 0,0-1,0-1,0-1,0 1,0-2,-1 0,1-1,-1 0,0-1,8-6,-17 11,95-51,-98 51,1 1,0 0,0-1,-1 1,1 0,0 0,-1 1,1-1,0 0,-1 1,1-1,0 1,-1-1,1 1,0 0,-1-1,1 1,-1 0,0 0,1 0,-1 0,0 0,1 1,-1-1,0 0,0 1,0-1,0 0,0 1,-1-1,1 1,0 0,-1-1,1 1,-1 0,1-1,-1 1,0 0,0-1,0 1,0 0,0 0,17 33,-10-31,0 0,0-1,0 0,1 0,-1-1,1 0,-1 0,1-1,0 0,0 0,-1-1,1 0,0-1,0 1,0-1,-1-1,1 1,0-2,-1 1,1-1,-1 0,0 0,0-1,0 0,-1 0,5-4,0 3,0 0,0-1,-1 0,0-1,0 0,-1-1,1 1,-2-2,1 0,-1 0,-1 0,0-1,0 0,-1 0,0-1,0 1,-1-1,-1-1,0 1,-1-1,0 1,0-1,-1 0,-1 0,0-2,-1 12,0 0,0 0,0 0,0 0,0 0,-1 0,1 0,-1 0,1 0,-1 0,1 0,-1 0,0 0,0 1,0-1,0 0,-1 1,1-1,0 0,-1 1,1 0,-1-1,1 1,-1 0,0 0,1 0,-1 0,0 0,0 0,0 0,0 1,0-1,0 1,0-1,0 1,0 0,0 0,0 0,0 0,0 0,0 0,0 0,-1 1,-1 0,-1 0,1 1,-1-1,1 1,0 0,-1 1,1-1,0 1,0-1,1 1,-1 0,1 1,-1-1,1 0,0 1,0 0,1 0,-3 3,3-3,0 1,1-1,-1 1,1 0,0-1,0 1,0 0,0 0,1-1,0 1,0 0,1 0,-1 0,1 0,0-1,0 1,0 0,1-1,0 1,0-1,0 0,0 1,1-1,-1 0,1 0,0-1,1 1,-1-1,0 1,1-1,0 0,0 0,0-1,0 1,99 84,-101-84,0 1,1-1,-1 0,1-1,-1 1,1 0,0-1,0 0,0 1,0-1,0 0,1-1,-1 1,1-1,-1 1,1-1,-1 0,1 0,0-1,0 1,-1-1,1 0,0 0,0 0,0 0,0-1,13-4</inkml:trace>
  <inkml:trace contextRef="#ctx0" brushRef="#br0" timeOffset="3653.289">4521 452,'303'25,"-226"-9,-76-16,1 1,0-1,-1 1,1-1,-1 1,1 0,-1-1,0 1,1 0,-1 0,0 0,1 0,-1 1,0-1,0 0,0 0,0 1,0-1,0 1,-1-1,1 1,0-1,-1 1,1-1,-1 1,1-1,-1 1,0 0,0-1,0 1,0 0,0-1,0 1,0 0,0-1,-1 1,1-1,-1 1,1-1,-1 1,0 0,1-1,-1 0,0 1,-53 66,48-62,-1 1,1-1,0 1,1 0,0 0,0 1,0 0,1-1,0 2,1-1,-1 0,2 1,-1-1,1 1,2-6,0 0,-1 0,1 0,1 0,-1 0,0 0,1 0,0 0,-1 0,1 0,0 0,1-1,-1 1,0 0,1-1,-1 1,1-1,0 1,0-1,0 0,0 0,0 0,1 0,-1 0,1 0,-1-1,1 1,-1-1,1 1,0-1,0 0,0 0,0-1,1 1,104 11,-40-23,-66 11,-1 0,1-1,-1 1,1 0,-1-1,1 1,-1-1,0 0,1 1,-1-1,0 0,1 0,-1 0,0 0,0 0,0 0,0 0,0 0,0-1,0 1,0 0,0-1,-1 1,1 0,-1-1,1 1,-1-1,1 1,-1-1,0 1,0-1,1 1,-1-1,0 1,-1-1,1 1,0-1,0 1,-1-1,1 1,-1-1,-6-12</inkml:trace>
  <inkml:trace contextRef="#ctx0" brushRef="#br0" timeOffset="3903.201">4521 649,'43'0,"38"0,10 0,0 0,-7-5,-12-1,-9 0,-11 1,-9 2,-12 0</inkml:trace>
  <inkml:trace contextRef="#ctx0" brushRef="#br0" timeOffset="4478.433">5649 536,'-22'-6,"0"1,-1 1,1 1,-1 1,0 0,0 2,1 1,-1 1,0 1,1 1,-1 1,1 1,0 0,1 2,-10 5,27-11,1 0,-1 1,1-1,-1 1,1 0,0 0,0 0,0 0,0 0,1 1,-1-1,1 1,0-1,0 1,0 0,1 0,-1 0,1 0,0 0,0 1,1-1,-1 0,1 0,0 1,0-1,0 0,0 0,1 1,0-1,0 0,0 0,0 0,1 0,0 1,2 5,1 0,0 0,1-1,0 0,0 0,1 0,0-1,1 0,0 0,0-1,1 0,0 0,0-1,10 5,1-1,0-1,0 0,1-2,1 0,-1-2,1 0,-1-1,1-2,1 0,-1-1,0-1,19-3,-34 1,1-1,-1 0,1 0,-1 0,0-1,0 0,-1-1,1 1,-1-1,0 0,0-1,-1 0,1 0,-1 0,0 0,-1-1,0 0,0 0,0 0,-1 0,0 0,-1-1,1 0,-1 1,-1-1,0 0,0 0,0-1,3-16</inkml:trace>
  <inkml:trace contextRef="#ctx0" brushRef="#br0" timeOffset="9120.468">5987 57,'-13'76,"3"0,3 1,4 0,3 0,4 1,-2 55,-2-31,1-102,-1 1,1-1,-1 1,1-1,-1 1,1-1,-1 1,1-1,0 1,-1-1,1 0,0 1,-1-1,1 0,0 1,-1-1,1 0,0 0,0 0,-1 0,1 0,0 0,0 0,-1 0,1 0,0 0,0 0,-1 0,1 0,0-1,-1 1,1 0,0-1,-1 1,1 0,0-1,-1 1,1-1,-1 1,1-1,-1 1,1-1,-1 1,1-1,-1 0,1 1,-1-1,0 0,1 1,-1-1,0 0,0 1,0-1,1 0,-1 0,0 1,0-1,0 0,0 0,0 1,0-1,0 0,-1 0,3-2,153-170,-96 132,-58 40,0 0,1 0,-1 0,1 1,0-1,-1 1,1-1,-1 1,1-1,0 1,-1 0,1 0,0 0,0 0,-1 0,1 0,0 1,-1-1,1 0,-1 1,1-1,0 1,-1 0,1-1,-1 1,1 0,-1 0,0 0,1 0,-1 0,0 1,0-1,0 0,0 0,0 1,0-1,0 1,0-1,0 2,3 8,-1 0,-1 1,0-1,0 1,-1 0,-1 0,0-1,-1 1,0 0,-1 1,0 52,2-63,0 0,0 0,0 0,0 0,0 0,1-1,-1 1,1 0,-1 0,1 0,0 0,-1-1,1 1,0 0,0-1,0 1,1-1,-1 1,0-1,0 1,1-1,-1 0,1 0,-1 1,1-1,0 0,-1-1,1 1,0 0,0 0,-1-1,1 1,0-1,0 1,0-1,0 0,0 0,0 0,0 0,0 0,-1 0,2-1,18-2</inkml:trace>
  <inkml:trace contextRef="#ctx0" brushRef="#br0" timeOffset="9370.034">6693 479,'-19'39,"-6"17,5-1,7-9</inkml:trace>
  <inkml:trace contextRef="#ctx0" brushRef="#br0" timeOffset="9630.964">6637 169,'0'0</inkml:trace>
  <inkml:trace contextRef="#ctx0" brushRef="#br0" timeOffset="9899.301">6920 0,'-5'53,"-2"22,1 8,1-6,1-5,2-11,1-11,1-5,0-4,0-5,0-4,0-2,1-2,-1 0,0-1,5-5,1-5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4:14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48,'-31'-7,"-1"2,0 1,-1 1,1 2,0 1,-1 2,1 1,0 1,0 2,1 1,-1 2,2 1,-1 1,2 2,-1 1,-5 4,-50 38,82-53,1-1,0 1,0-1,0 1,1 0,-1-1,0 1,1 0,0 0,0 0,0 0,0 1,0-1,1 0,-1 0,1 0,0 1,0-1,0 0,0 0,1 0,-1 1,1-1,0 0,0 0,0 0,0 0,0 0,2 3,8 9,0 0,1 0,0-1,1-1,1 0,0 0,0-1,2-1,-1-1,1 0,17 7,102 79,-120-83,-1 0,-1 1,0 0,-1 1,-1 0,0 1,-1 0,-1 1,0 0,-2 1,0-1,0 1,-2 1,0-1,-2 1,1 6,-3-15,-1 0,0 0,-1 0,0 0,-1 0,0 0,0 0,-1-1,0 1,-1-1,0 0,-1 0,1 0,-2 0,1-1,-1 0,-1 0,1 0,-1-1,-1 0,1-1,-1 1,0-1,-1-1,0 1,-9 1,1 0,-1-1,-1-1,1 0,-1-2,0 0,1-1,-1-1,0-1,0 0,-18-4,-5 3,37 2,0-1,-1 1,1-1,-1 0,1 0,-1-1,1 1,-1-1,1-1,0 1,0-1,-1 0,1 0,0 0,1-1,-1 1,0-1,1-1,-1 1,1 0,0-1,0 0,1 0,-1 0,1-1,0 1,-3-5,7-10</inkml:trace>
  <inkml:trace contextRef="#ctx0" brushRef="#br0" timeOffset="4622.344">1298 613,'-5'-4,"-1"1,0-1,-1 1,1 1,-1-1,1 1,-1 0,1 1,-1-1,0 1,0 1,0-1,0 1,-2 0,0 0,-3 1,-1 1,1 0,-1 1,1 1,0-1,0 2,1 0,-1 0,1 1,0 1,1 0,-1 0,1 1,1 0,0 1,0 0,0 0,1 1,1 0,-1 1,2-1,-2 5,4-9,0 1,1 0,0 0,0 0,0 1,1-1,0 1,1-1,0 1,0-1,0 1,1 0,1 0,-1-1,1 1,0 0,1-1,-1 1,2-1,-1 1,1-1,0 0,1 0,-1 0,1-1,1 1,-1-1,1 0,0 0,1-1,1 1,0-1,0 1,1-2,0 1,0-1,0 0,1-1,-1 0,1 0,-1-1,1 0,0-1,0 0,0 0,0-1,0 0,0 0,0-1,0 0,0-1,0 0,0-1,-1 1,1-2,-1 1,0-1,0 0,0-1,-1 0,1 0,3-4,6-5,-2 3</inkml:trace>
  <inkml:trace contextRef="#ctx0" brushRef="#br0" timeOffset="19976.121">6209 782,'-5'33,"-1"17,5-1,2-9</inkml:trace>
  <inkml:trace contextRef="#ctx0" brushRef="#br0" timeOffset="20205.939">6180 330,'0'0</inkml:trace>
  <inkml:trace contextRef="#ctx0" brushRef="#br0" timeOffset="20395.242">6576 77,'0'792,"0"-768</inkml:trace>
  <inkml:trace contextRef="#ctx0" brushRef="#br0" timeOffset="20873.404">6914 641,'-6'27,"0"1,2 0,0-1,2 2,2-1,2 26,-2-49,0 0,1 0,0 1,0-1,0 0,1 0,-1 0,1 0,1-1,-1 1,1 0,-1-1,1 0,0 1,1-1,-1 0,1-1,0 1,0-1,0 1,0-1,1-1,-1 1,1 0,0-1,-1 0,1 0,0-1,0 1,0-1,1 0,-1 0,0-1,0 0,1 0,-1 0,0 0,0-1,0 0,1 0,-1 0,1-1,19-5,0-1,0-1,-1-1,-1-1,0-2,-1 0,0-1,0-1,-2-1,0-1,17-19,-9 6,-1-2,-1-1,-2-2,-2 0,-1-1,-2-1,-1-1,-2 0,-1-2,-3 1,1-10,-11 42,0 1,-1-1,0 0,0 0,-1 0,0 1,0-1,0 0,-1 0,0 0,0 0,-1 0,0 1,0-1,0 1,-1-1,0 1,0 0,-1 0,0 1,0-1,0 1,-1-1,1 1,-1 0,-1 1,1 0,-1-1,1 2,-1-1,0 1,0 0,-1 0,1 0,-1 1,-1 0,-5 0,-1 1,0 0,1 1,-1 0,0 2,1-1,-1 2,1 0,0 0,0 1,0 1,0 0,1 1,0 0,0 1,0 0,1 1,0 1,0-1,1 2,1-1,-1 1,2 1,-1 0,1 0,1 0,0 1,1 0,0 1,1-1,0 1,-2 12,4-14,0 0,1 1,1-1,0 0,0 0,1 1,1-1,0 1,0-1,1 0,0 0,1 0,1 0,0 0,0-1,1 0,0 1,1-2,0 1,0-1,6 7,13 8,1-2,1 0,0-2,2-1,0-1,1-1,1-2,1-1,0-1,0-2,1-1,1-2,-1-1,1-2,0-1,33-1,-57-3,0 0,0 0,0-1,0 0,0-1,0 0,0 0,-1-1,1-1,-1 0,3-1,6-7</inkml:trace>
  <inkml:trace contextRef="#ctx0" brushRef="#br0" timeOffset="5151.776">1638 161,'-2'1,"0"1,0 0,0 0,1 0,-1 0,1 0,-1 0,1 0,0 0,0 0,0 1,0-1,0 0,0 1,1-1,-1 1,1-1,0 1,0-1,0 3,-1-2,-7 237,10-153,-2 301,-1-386,0-1,1 1,-1 0,1 0,-1 0,1 0,0 0,0 0,0 0,0-1,0 1,0 0,0 0,1 0,-1 0,1 0,-1 0,1-1,0 1,0 0,-1 0,1-1,1 1,-1-1,0 1,0-1,0 1,1-1,-1 0,1 0,-1 1,1-1,0 0,-1 0,1-1,0 1,0 0,-1 0,1-1,0 1,0-1,0 0,0 0,0 1,0-1,0 0,-1-1,1 1,0 0,0 0,0-1,0 1,0-1,88-74,-55 42,67-47,-101 80,1-1,-1 0,0 0,1 1,-1-1,1 1,-1-1,1 1,-1 0,1-1,-1 1,1 0,-1 0,1 0,-1 0,1 0,-1 1,1-1,-1 0,1 1,-1-1,1 1,-1 0,1-1,-1 1,0 0,0 0,1 0,-1-1,0 2,0-1,0 0,0 0,0 0,0 0,0 1,0-1,0 0,0 1,14 67,-9-35,2-9,2-5</inkml:trace>
  <inkml:trace contextRef="#ctx0" brushRef="#br0" timeOffset="7861.091">2116 557,'-23'125,"21"-100,1-19,-1 1,1 0,1-1,-1 1,1-1,0 1,0 0,1-1,0 1,0 0,1-1,0 0,0 1,0-1,1 0,0 0,0 0,0 0,1-1,0 1,0-1,0 0,1 0,-1 0,1-1,1 0,-1 0,0 0,7 3,-5-8,1 1,0-1,0-1,-1 1,1-1,-1-1,0 1,0-1,0-1,0 1,0-1,0 0,-1-1,0 1,0-1,0 0,-1-1,1 0,22-17,25-19,-51 43,-1 0,1-1,0 1,-1 0,1 0,0 0,-1 0,1 0,-1 0,1 0,-1 0,0 1,1-1,-1 1,0-1,0 1,0-1,0 1,0-1,0 1,-1 0,1 0,0-1,-1 1,0 0,1 0,-1 0,0 0,0 0,0-1,0 3,5 11,-4-11,1-1,-1 0,1 0,1 0,-1 0,0 0,1 0,-1 0,1-1,0 1,-1-1,1 0,1 0,-1 0,0 0,0-1,1 1,-1-1,1 0,-1 0,1 0,-1 0,1-1,0 1,-1-1,1 0,0 0,0 0,-1-1,1 1,-1-1,2 0,2-1,-1 1,1-1,0-1,-1 1,0-1,0 0,0-1,0 0,0 1,-1-2,1 1,-1-1,0 0,0 0,-1 0,4-5,2-8,-1 1,-1-1,0 0,-1-1,-1 0,-1 0,2-13,-4 8</inkml:trace>
  <inkml:trace contextRef="#ctx0" brushRef="#br0" timeOffset="16443.819">3161 613,'-15'-2,"1"1,-1 1,0 0,1 0,-1 2,1 0,-1 0,1 2,0-1,0 2,1 0,-1 1,1 0,0 1,0 0,1 1,0 1,1 0,-1 0,2 1,0 0,-4 5,6-3,1-1,0 1,0 1,1 0,1 0,0 0,1 0,0 1,1-1,1 1,-1 11,3-23,-1 0,1 0,0 0,0 0,1 0,-1 0,0 1,1-1,-1 0,1 0,-1 0,1 0,0 0,0-1,0 1,0 0,0 0,1 0,-1-1,0 1,1-1,-1 1,1-1,0 0,-1 1,1-1,0 0,0 0,0 0,0 0,0-1,0 1,0 0,0-1,0 0,0 1,0-1,0 0,0 0,0 0,2 0,85-24,-65 12,-1-1,-1-1,0-1,0-1,-2 0,0-2,-1-1,-1 0,0-1,-2-1,0-1,0-3,16-24,-37 58,0 0,1 1,0 0,0 0,1 0,1 0,0 0,0 0,0 1,2-1,-1 11,1-17,1-1,-1 1,0 0,1 0,0 0,0 0,0 0,0-1,1 1,-1-1,1 1,0-1,0 1,1-1,-1 0,0 0,1 0,0 0,0-1,0 1,0-1,0 1,0-1,1 0,-1 0,1-1,-1 1,1-1,0 0,0 0,-1 0,4 0,10-1,-1-2,1 0,0-1,-1 0,1-2,-1 0,0 0,0-2,-1 0,0 0,0-2,-1 0,0 0,0-2,6-6,-15 14,9-8,-1 1,0-2,0 0,-1 0,-1-1,0-1,-1 0,0 0,-1-1,-1 0,0 0,-1-1,-1 0,0-1,2-14,-7 30,-1-1,1 1,-1-1,0 1,1 0,-1-1,0 1,0-1,0 1,0 0,0-1,0 1,0-1,-1 1,1-1,-1 1,1 0,-1-1,1 1,-1 0,0 0,1-1,-1 1,0 0,0 0,0 0,0 0,0 0,0 0,0 0,0 0,-1 1,1-1,0 0,0 1,-1-1,1 0,0 1,-1 0,1-1,-1 1,1 0,-1 0,-57 23,56-21,0 1,0-1,1 1,-1 0,1 0,0 0,0 0,0 0,0 0,0 1,1-1,-1 1,1-1,0 1,0-1,1 1,-1 0,1-1,-1 1,1 0,0 0,1-1,-1 1,0 0,1-1,0 1,0 0,0-1,1 1,-1-1,1 1,0-1,0 0,0 0,0 0,0 0,1 0,-1 0,1-1,0 1,0-1,0 0,0 1,49 29,-46-30,0 0,0 1,0 0,-1 0,0 0,1 1,-1 0,0 0,-1 0,1 1,-1-1,0 1,0 0,0 0,-1 1,1-1,-1 1,-1 0,1 0,-1 0,0 0,0 3,-19 129,17-136,-1-1,1 1,0 0,-1-1,1 1,0-1,0 1,0 0,0-1,0 1,1 0,-1-1,0 1,1-1,-1 1,1-1,0 1,-1-1,1 1,0-1,0 0,0 1,0-1,0 0,0 0,0 0,1 1,-1-1,0-1,1 1,-1 0,0 0,1 0,-1-1,1 1,0-1,-1 1,1-1,-1 1,1-1,0 0,-1 0,1 0,-1 0,1 0,0 0,-1-1,1 1,-1 0,1-1,0 1,-1-1,0 0,1 1,-1-1,1 0,-1 0,0 0,2-1,14-8</inkml:trace>
  <inkml:trace contextRef="#ctx0" brushRef="#br0" timeOffset="17424.818">3951 557,'68'-28,"-58"23,-1 1,1 0,0 1,0 0,0 0,1 1,-1 0,1 1,-1 0,1 1,-1 0,1 1,9 1,-18-1,0 0,0 0,0 0,-1 0,1 0,0 0,-1 1,1-1,0 0,-1 1,0 0,1-1,-1 1,0 0,0 0,0-1,0 1,0 0,0 0,0 0,-1 0,1 0,-1 0,0 1,1-1,-1 0,0 0,0 0,0 0,-1 0,1 0,0 0,-1 0,0 2,-28 67,-91 80,49-72,21 2,48-79,2 0,-1 0,0 1,0-1,1 0,-1 1,1-1,-1 1,1-1,0 1,0-1,0 0,1 1,-1-1,1 1,-1-1,1 0,0 1,-1-1,1 0,1 0,-1 1,0-1,0 0,1 0,-1 0,1 0,0-1,-1 1,1 0,0-1,0 1,0-1,0 0,0 0,3 1,8 3,1-2,-1 0,1 0,0-1,0-1,0-1,0 0,0 0,0-1,9-3,-14 4,0 0,0-1,0 0,0-1,0 0,0 0,0-1,-1 0,1-1,-1 0,0 0,0 0,0-1,0-1,-1 1,0-1,4-5,-9-32,-11 25</inkml:trace>
  <inkml:trace contextRef="#ctx0" brushRef="#br0" timeOffset="17672.738">3810 754,'44'14,"32"5,9-1,-5-3,-12-4,-12-5,-11-3,-9-1,-10-7,-9-2</inkml:trace>
  <inkml:trace contextRef="#ctx0" brushRef="#br0" timeOffset="18478.256">4939 471,'-95'-4,"75"6,0 1,0 1,1 1,-1 0,1 1,0 2,1 0,0 0,-15 11,30-18,1 1,-1 0,1-1,-1 1,1 0,0 1,0-1,0 0,0 1,0-1,0 1,1-1,-1 1,1 0,0 0,0 0,0 0,0-1,0 1,1 0,-1 1,1-1,0 0,0 0,0 0,0 0,1 0,-1 0,1 0,0 0,-1 0,2 0,-1 0,0-1,0 1,1 0,0-1,-1 1,1 0,90 83,-43-59,-40-23,0 0,0 1,0 0,-1 0,0 0,0 1,0 1,0-1,-1 1,0 1,-1-1,0 1,1 2,-5-7,-1 0,0-1,0 1,0 0,-1 0,1 0,-1 0,1 0,-1 0,0 0,0 0,-1 0,1-1,0 1,-1 0,0 0,0 0,0 0,0 0,0-1,0 1,-1-1,1 1,-1-1,0 1,1-1,-1 0,0 0,-1 0,1 0,0 0,-1 0,1 0,-1-1,1 0,-1 1,0-1,1 0,-112 35,100-33,-1 0,1-1,-1-1,0-1,0 0,0-1,1 0,-7-2,2-4</inkml:trace>
  <inkml:trace contextRef="#ctx0" brushRef="#br0" timeOffset="19123.737">5419 557,'-15'2,"0"1,0 0,1 2,-1 0,1 0,0 1,1 1,-12 7,7-4,0 1,0 0,1 2,1 0,0 0,1 2,1 0,0 0,0 2,2-1,0 2,1 0,-2 7,11-21,0 1,1 1,0-1,0 0,0 0,1 0,-1 1,1-1,1 0,-1 0,1 1,0-1,0 0,0 0,1 0,0 0,0 0,0 0,0-1,1 1,0-1,0 1,0-1,0 0,1 0,-1 0,1-1,0 1,1-1,-1 0,0 0,1-1,-1 1,1-1,0 0,0 0,0-1,0 1,0-1,0 0,1 0,-1-1,0 0,1 0,1 0,-6 0,11 2,-1 0,1-1,0 0,0-1,0 0,-1-1,1 0,0-1,-1 0,1-1,-1 0,0-1,0 0,0-1,0 0,-1-1,5-4,-2-6</inkml:trace>
  <inkml:trace contextRef="#ctx0" brushRef="#br0" timeOffset="19730.397">5616 133,'-3'2,"1"-1,-1 1,0 0,1 0,-1 0,1 1,-1-1,1 1,0-1,0 1,0 0,1-1,-1 1,1 0,-1 0,1 0,0 0,0 1,0-1,-20 141,17-74,-35 249,36-300,1-11,-1 1,1 0,1 0,0 0,0 0,0 0,1 0,1 0,-1 0,2 0,-1 0,1 0,1 0,-1-1,1 1,1-1,0 1,0 0,1-7,0 0,-1 1,1-1,0-1,0 1,0-1,0 0,1 0,-1-1,0 1,0-1,1 0,-1 0,0-1,0 0,0 0,0 0,0 0,0-1,0 0,0 0,0 0,-1-1,1 1,-1-1,1 0,-1-1,0 1,-1-1,2 0,27-15,-16 11,53-19,-67 26,0 1,-1 0,1 0,0 0,0 1,0-1,0 0,-1 1,1-1,0 1,0 0,-1-1,1 1,0 0,-1 0,1 0,-1 0,1 0,-1 1,0-1,1 0,-1 1,0-1,0 1,0-1,0 1,0-1,0 1,0 0,-1 0,1-1,-1 1,1 0,-1 0,0 0,1-1,-1 1,22 90,-18-72</inkml:trace>
  <inkml:trace contextRef="#ctx0" brushRef="#br0" timeOffset="24245.759">12305 500,'-13'7,"-9"2,0 1,1 2,1 0,-1 1,2 1,0 1,1 0,0 2,-9 11,25-26,1-1,0 0,0 0,-1 1,1-1,0 1,0-1,0 1,0 0,1-1,-1 1,0 0,1-1,-1 1,1 0,0 0,-1 0,1-1,0 1,0 0,0 0,0 0,0 0,1-1,-1 1,1 0,-1 0,1-1,-1 1,1 0,0-1,0 1,0 0,0-1,0 1,0-1,1 0,-1 1,0-1,1 0,-1 0,1 0,-1 0,1 0,-1 0,1 0,0 0,1 0,50 15,-47-15,1 0,-1 0,1 0,-1 1,1 0,-1 0,0 1,0 0,0 0,0 0,-1 1,1 0,-1 0,0 0,0 1,-1-1,1 1,-1 0,0 1,2 3,-6-4,-1 0,0-1,0 1,-1 0,0-1,0 1,0-1,0 1,0-1,-1 0,0 0,0 0,0 0,0-1,-1 1,1-1,-1 0,0 0,0 0,0 0,0-1,-1 0,1 0,-1 0,1 0,-1-1,0 1,0-1,1-1,-2 1,-83 12,64-12</inkml:trace>
  <inkml:trace contextRef="#ctx0" brushRef="#br0" timeOffset="26326.662">14591 302,'-33'4,"1"2,-1 2,1 1,1 1,0 2,-17 9,-4 0,-75 41,126-60,0 0,0-1,0 1,0 0,0-1,1 1,-1 0,1 0,-1 0,1 0,0 0,-1 0,1-1,0 1,0 0,1 0,-1 0,0 0,1 0,-1 0,1 0,-1-1,1 1,0 0,0 0,0-1,0 1,0 0,0-1,0 1,1-1,-1 0,0 1,1-1,-1 0,1 0,0 0,-1 0,1 0,0 0,-1 0,1-1,0 1,0-1,0 1,0-1,0 0,0 0,0 1,-1-1,1-1,0 1,0 0,0 0,1-1,258 18,-259-17,0 1,-1-1,1 0,0 1,0 0,0-1,0 1,-1 0,1 0,0 0,-1 0,1 0,-1 1,1-1,-1 0,0 1,1-1,-1 1,0-1,0 1,0 0,0 0,0-1,-1 1,1 0,0 0,-1 0,1 0,-1-1,0 1,0 0,1 0,-1 0,-1 0,1 0,0 0,0 0,-1 0,1 0,-1 0,1-1,-1 1,0 0,0 0,0-1,-1 3,-8 9,-1 0,0-1,-1 0,-1 0,1-2,-2 1,-7 3,-6 6,-58 41,-84 75,165-134,1 1,0 0,0 0,-1 0,2 1,-1-1,0 1,1-1,0 1,-1 0,2 0,-1 0,0 0,1 1,0-1,0 0,0 1,0-1,1 0,-1 1,1-1,1 1,-1-1,0 0,1 1,0-1,0 0,0 1,1-1,0 0,-1 0,1 0,1 0,-1 0,0-1,1 1,0-1,0 1,5 1,0 0,0 0,1-1,-1-1,1 1,0-1,0 0,0-1,0 0,0-1,1 0,-1 0,0-1,1 0,-1-1,0 0,1 0,4-2,161-60,-104 15,-58 38</inkml:trace>
  <inkml:trace contextRef="#ctx0" brushRef="#br0" timeOffset="26626.075">14873 641,'-12'50,"2"2,2-1,3 1,2 0,2 8,1-58,-1 1,1 0,-1 0,1 0,0 0,0 0,0 0,0 0,1 0,-1 0,1 0,0 0,0 0,0 0,0 0,0 0,0-1,1 1,0-1,-1 1,1-1,0 1,0-1,0 0,1 0,-1 0,0 0,1-1,-1 1,1 0,0-1,-1 0,1 0,0 0,0 0,0 0,0 0,0-1,0 1,0-1,0 0,0 0,0 0,0 0,0-1,0 1,0-1,0 0,0 0,10-7,0-1,0 0,-1-1,0 0,-1-1,-1-1,1 1,-2-2,0 1,0-1,6-13,109-200,-100 188,-13 25</inkml:trace>
  <inkml:trace contextRef="#ctx0" brushRef="#br0" timeOffset="26946.206">15268 979,'61'-21,"-29"11,-1-2,0-1,0-1,-1-1,19-15,-4-22,-44 50,0 1,-1-1,1 1,-1 0,1-1,-1 1,1-1,-1 1,0-1,0 1,0-1,0 0,0 1,0-1,0 1,0-1,-1 1,1-1,0 1,-1-1,0 1,1 0,-1-1,0 1,1 0,-1-1,0 1,0 0,0 0,0 0,0 0,-1 0,1 0,0 0,0 0,-1 0,1 0,0 1,-1-1,1 1,-1-1,0 1,-7-3,0 1,0 0,0 1,0 0,0 0,-1 1,1 1,0-1,-1 1,1 1,0 0,0 0,0 1,1 0,-1 0,0 1,-4 3,9-5,-1 0,1 0,0 0,0 1,0 0,0 0,0 0,1 0,-1 1,1 0,0-1,0 1,0 0,1 0,-1 1,1-1,0 0,0 1,1-1,-1 1,1 0,0 0,0-1,0 1,1 0,0 0,0 0,0 0,1 0,-1-1,1 1,0 0,2 4,3-1,0-1,1 1,0-1,0-1,1 1,0-1,0-1,0 0,1 0,0 0,0-1,0 0,0-1,1 0,-1 0,1-1,0 0,0-1,-1 0,1-1,9 0,9 1,-3-1</inkml:trace>
  <inkml:trace contextRef="#ctx0" brushRef="#br0" timeOffset="27292.503">15663 1036,'36'-20,"-2"-2,0 0,-1-3,-2 0,0-2,-2-2,-1 0,10-15,-35 39,1 0,0 1,0-1,0 1,1 0,0 0,-1 1,1-1,1 1,-1 0,0 0,1 1,-1 0,1 0,4-1,-8 5,0 0,0 0,0 0,0 0,0 0,-1 0,1 1,-1-1,1 0,-1 1,0-1,0 1,0 0,0-1,-1 1,1 0,-1 0,0-1,1 1,-1 0,-1 0,1-1,0 1,-1 1,1 1,1 12,-2-13,0 0,0 1,0-1,1 1,-1-1,1 0,0 1,0-1,1 1,0-1,-1 1,1-1,1 0,-1 0,1 0,-1 1,1-1,0-1,1 1,-1 0,1 0,-1-1,1 0,0 1,1-1,-1 0,0-1,1 1,0 0,-1-1,1 0,0 0,0 0,0-1,1 1,-1-1,0 0,2 0,4-3,0 0,0-1,0 0,0-1,0 0,-1 0,0-1,0-1,0 1,-1-1,1-1,-1 0,-1 0,1 0,-1-1,-1 0,1 0,0-3,18-17,34-37,-43 50</inkml:trace>
  <inkml:trace contextRef="#ctx0" brushRef="#br0" timeOffset="27541.136">16820 133,'-19'43,"-11"39,-1 9,6 0,6-12,7-14,5-13,4-6,3-6,5-5,3-4,4-7,0-7</inkml:trace>
  <inkml:trace contextRef="#ctx0" brushRef="#br0" timeOffset="27707.669">16426 557,'43'-5,"38"-2,11 1,-2 1,-10 1,-10 2,-12 1,-16 1</inkml:trace>
  <inkml:trace contextRef="#ctx0" brushRef="#br0" timeOffset="25028.783">13406 584,'-1'0,"1"0,-1 0,1 0,-1 0,0 0,1-1,-1 1,1 0,-1 0,0-1,1 1,-1 0,1-1,-1 1,1-1,-1 1,1-1,-1 1,1-1,0 1,-1-1,1 1,0-1,-1 1,1-1,0 0,0 1,0-1,-1 1,1-1,0 0,0 1,0-1,0 0,0 1,0-1,0 0,0 1,1-1,-1 1,0-1,0 0,0 1,1-1,-1 1,0-1,1 0,-1 1,0-1,1 1,-1-1,1 1,-1 0,1-1,-1 1,1-1,-1 1,1 0,-176 42,49 1,125-43,1 0,-1 0,0 0,1 0,-1 0,1 0,-1 0,1 1,-1-1,1 0,-1 0,1 1,0-1,-1 0,1 1,-1-1,1 0,0 1,-1-1,1 1,0-1,-1 0,1 1,0-1,-1 1,1-1,0 1,0-1,0 1,0-1,0 1,-1 0,1-1,0 1,0-1,0 1,0-1,0 1,1-1,-1 1,0-1,0 1,0-1,0 1,1-1,-1 1,0-1,0 1,1-1,-1 1,0-1,1 1,-1-1,1 0,-1 1,0-1,1 0,-1 1,1-1,-1 0,1 0,-1 1,1-1,-1 0,1 0,0 0,41 14,-38-13,170 18,-173-20,1 1,-1-1,0 1,1-1,-1 1,1 0,-1 0,1 0,-1 0,0 0,1 0,-1 0,1 0,-1 0,1 1,-1-1,0 1,1-1,-1 1,0 0,1-1,-1 1,0 0,0 0,0 0,0 0,0 0,0 0,0 0,0 0,0 0,0 0,0 1,-1-1,1 0,-1 0,1 1,-1-1,1 1,-1-1,0 0,1 1,-1-1,0 1,0-1,0 1,0-1,0 0,-1 1,1-1,0 1,-1-1,1 0,-1 1,1-1,-1 0,0 1,0-1,1 0,-1 0,0 0,0 0,0 0,0 0,0 0,-1 1,-225 142,225-143,0-1,-1 1,1 0,0 0,0 0,0 0,0 0,0 0,0 0,0 1,0-1,0 1,1-1,-1 1,1 0,-1-1,1 1,-1 0,1 0,0 0,0 0,0 1,0-1,0 0,1 0,-1 0,1 1,-1-1,1 0,0 1,0-1,0 0,0 1,0-1,1 0,-1 1,1-1,-1 0,1 0,0 1,0-1,0 0,0 0,0 0,0 0,1 0,-1-1,1 1,-1 0,1 0,0-1,0 1,18 7,0-2,0 0,0-1,1-1,0 0,0-2,0-1,0 0,1-2,-1 0,0-2,8-1,30 1,-9-3,-32-1</inkml:trace>
  <inkml:trace contextRef="#ctx0" brushRef="#br0" timeOffset="25244.75">13377 302,'-14'43,"-5"43,1 17,3 0,5-3,3-9,8-10,4-9,6-13,1-6,-1-2,1-6,0 0,-3-4,2-8,0-5,-3-8</inkml:trace>
  <inkml:trace contextRef="#ctx0" brushRef="#br0" timeOffset="22507.101">8382 1092,'29'-5,"-1"-2,0-1,0-1,-1-2,0 0,-1-2,0-1,-1-1,-1-1,0-1,-1-1,-1-1,-1-1,-1-1,4-6,3-6,-1-2,-2-1,-1-1,-2-1,-2-1,-1-1,-2 0,-2-1,1-9,-14 48,0 0,0 0,0 0,-1 0,1 0,0 0,-1 0,1-1,-1 1,0 0,1 0,-1 0,0-1,-1 1,1 0,0 0,-1 0,1 0,-1-1,1 1,-1 0,0 0,0 0,0 0,0 0,0 1,-1-1,1 0,-1 0,1 1,-1-1,1 1,-1-1,0 1,0 0,0 0,1 0,-1 0,0 0,0 0,-1 0,1 1,0-1,0 1,0-1,0 1,-1 0,1 0,0 0,0 0,0 0,-1 1,1-1,-7 5,0 1,1 0,0 0,0 1,0 0,1 0,0 1,1-1,-1 2,2-1,-1 1,1 0,0 0,1 0,0 1,1-1,0 1,-2 8,5-12,0 0,0-1,0 1,1 0,-1 0,1-1,1 1,-1-1,1 1,0-1,0 1,1-1,0 0,-1 0,2 0,-1 0,1-1,-1 1,1-1,0 0,1 0,-1-1,1 1,0-1,-1 0,2 0,-1 0,0-1,0 0,1 0,-1 0,1-1,0 0,-1 0,1 0,0 0,0-1,222 26,-226-26,0 0,0 1,0-1,0 1,0-1,1 1,-1 0,0 0,0 0,-1 0,1 0,0 0,0 0,0 1,-1-1,1 1,-1-1,1 1,-1 0,0-1,1 1,-1 0,0 0,0 0,0 0,-1 0,1 0,0 0,-1 0,1 0,-1 0,0 1,0-1,0 0,0 0,0 0,0 1,0-1,-1 0,1 0,-1 0,0 0,0 0,1 0,-1 0,0 0,-1 0,1 0,-1 0,-72 142,73-142,0 0,1 1,-1-1,0 1,1-1,0 0,-1 1,1-1,0 1,0-1,1 1,-1-1,0 1,1-1,0 1,-1-1,1 0,0 1,0-1,0 0,1 0,-1 0,0 0,1 0,0 0,-1 0,1 0,0 0,0-1,0 1,0-1,0 0,0 1,0-1,3 1,15 6</inkml:trace>
  <inkml:trace contextRef="#ctx0" brushRef="#br0" timeOffset="22891.337">9793 584,'-9'4,"-16"3,-1 1,1 1,1 2,0 0,0 2,1 1,1 0,0 2,1 0,1 2,1 0,-16 19,33-34,-1 0,2 0,-1 0,0 0,1 0,-1 0,1 0,0 1,0-1,0 0,1 1,-1-1,1 1,0-1,0 1,0-1,0 0,1 1,-1-1,1 1,0-1,0 0,0 1,0-1,1 0,-1 0,1 0,0 0,0 0,0 0,0 0,0-1,1 1,-1-1,1 0,0 0,0 0,0 0,0 0,0 0,0-1,3 1,6 2,1-1,-1 0,1-1,0-1,0 0,0-1,0 0,0-1,0 0,0-1,0-1,0 0,-1-1,0 0,1 0,-1-2,-1 1,1-2,7-5,-9 7,150-102,-159 106,0 0,0 0,0 0,0 1,0-1,0 0,0 1,0-1,0 0,0 1,0-1,0 1,1 0,-1-1,0 1,0 0,1 0,-1 0,0 0,0 0,1 0,-1 0,0 0,0 1,1-1,-1 0,0 1,0-1,0 1,0-1,0 1,1-1,-1 1,0 0,0 0,0 0,-1-1,1 1,0 0,0 0,0 0,-1 0,1 0,0 1,-1-1,1 0,-1 0,0 0,1 0,-1 1,0-1,0 0,1 0,-1 1,0-1,0 0,0 0,-1 2,-14 133,15-134,1 1,0-1,0 0,0 0,0 0,1 0,-1 0,0 0,1-1,-1 1,1 0,0-1,0 1,-1-1,1 1,0-1,0 0,0 0,1 0,-1 0,0 0,0-1,0 1,1 0,1-1,17 4</inkml:trace>
  <inkml:trace contextRef="#ctx0" brushRef="#br0" timeOffset="23340.839">10471 584,'-37'40,"3"1,1 2,2 1,-9 20,37-61,0 1,0-1,0 1,1-1,-1 1,1 0,0 0,1 0,-1 1,0-1,1 0,0 1,0-1,1 0,-1 1,1-1,0 1,0-1,0 1,1-1,-1 1,1-1,0 0,1 1,-1-1,1 0,0 0,0 0,0 0,0 0,1 0,-1-1,1 1,0-1,0 0,0 1,1-1,-1-1,1 1,3 1,7-2,1 0,-1-1,1-1,-1-1,1 0,-1 0,1-2,-1 0,0 0,0-1,0-1,-1 0,1-1,-1-1,-1 0,1-1,7-6,6 0,-2-2,0 0,-1-1,0-1,-2-2,0 0,-1-1,-1-1,-1-1,-1 0,2-8,5-13,-2-1,-2-1,-2 0,-2-2,-2 0,-2-1,-3 0,2-30,-9 71,-1 0,-1 0,1 0,-1 0,-1 0,1 0,-1 0,-1 0,0 0,0 0,0 1,-1-1,0 0,0 1,-1 0,0 0,0 0,-1 0,0 1,0 0,-1 0,1 0,-1 1,-1 0,1 0,-1 0,1 1,-1 0,-1 0,1 0,0 1,-1 1,0-1,0 1,-5-1,-2 4,-1 1,1 1,1 0,-1 0,0 2,1 0,0 0,0 2,1 0,-1 0,1 1,1 1,0 0,0 0,1 1,0 1,0 0,1 1,1-1,0 2,1-1,0 2,1-1,0 1,1 0,1 1,-5 10,1 1,1 0,2 0,1 1,1-1,1 1,1 0,1 0,2 0,0 0,2 0,1 0,2-1,0 1,2-1,0-1,2 1,1-2,1 1,1-2,2 2,-7-13,1-1,0 0,1 0,1 0,-1-2,2 1,-1-1,1-1,1 0,-1-1,1 0,1-1,-1 0,1-1,0-1,0 0,1-1,-1 0,1-1,-1-1,1 0,0-1,-1-1,1 0,0-1,10-5</inkml:trace>
  <inkml:trace contextRef="#ctx0" brushRef="#br0" timeOffset="23595.557">11176 754,'9'24,"9"3,1-3</inkml:trace>
  <inkml:trace contextRef="#ctx0" brushRef="#br0" timeOffset="23741.186">11345 217</inkml:trace>
  <inkml:trace contextRef="#ctx0" brushRef="#br0" timeOffset="23922.753">11458 697,'10'34,"7"11,7-3,3-8,2-14,1-11,0-12,-5-10,-1-3,-6-3,-1-4,-3-2,1-2,-2-1,1 4,-1 1,-4 1,-2 3</inkml:trace>
  <inkml:trace contextRef="#ctx0" brushRef="#br0" timeOffset="30465.216">17724 190,'-7'16,"1"2,1-1,1 0,0 1,1 0,1 0,0 15,-6 42,-8 90,15-127,-2 0,-1-1,-2 0,-2 0,-1 0,-10 22,-53 127,68-167,12-25,12-29,-13 15,2 0,1 0,0 1,1 1,1 0,1 0,1 1,0 1,1 0,0 1,2 1,0 0,0 1,1 1,0 1,1 1,14-6,-31 15,-1-1,1 1,0 0,-1 0,1 0,0 0,0 0,0 0,0 1,0-1,0 0,0 1,0 0,0-1,0 1,0 0,0 0,0 0,0 0,0 1,0-1,0 1,0-1,0 1,0-1,0 1,0 0,0 0,-1 0,1 0,0 0,-1 1,1-1,-1 0,1 1,-1-1,1 1,-1 0,0-1,0 1,0 0,0 0,0 0,0 0,-1 0,1 0,0 0,-1 0,0 0,1 0,-1 2,-3 13,-1 1,0-1,-1 0,-1 0,-1 0,0-1,-1 0,-4 4,-3 9,5-11,8-15,-1 0,1 0,0 0,0 0,0 0,1 0,-1 1,1-1,0 0,-1 1,2-1,-1 1,0 0,1-1,-1 1,1-1,0 1,0 0,1-1,-1 1,1-1,0 1,0 0,0-1,0 0,0 1,1-1,10 8</inkml:trace>
  <inkml:trace contextRef="#ctx0" brushRef="#br0" timeOffset="32263.343">20377 725,'-5'7,"0"1,0 0,1 0,0 0,1 0,0 1,0-1,1 1,0 0,0 0,1 0,0 0,1 0,0 0,1 0,-1 0,2 0,-1-1,1 1,0 0,1-1,2 4,-3-9,1 0,-1 0,1-1,0 1,0-1,0 0,0 0,0 0,0 0,1 0,-1-1,1 1,-1-1,1 0,0 0,-1-1,1 1,0-1,-1 0,1 0,0 0,0 0,-1 0,1-1,0 0,-1 0,1 0,0 0,-1-1,0 1,1-1,2 0,-1-1,1 1,-1-1,0 0,0-1,0 1,0-1,0 0,-1 0,0-1,0 1,0-1,0 0,-1 0,0 0,0-1,0 1,-1-1,1 0,-2 1,1 0,-1-1,0 1,-1-1,1 1,-1-1,0 1,-1-1,1 1,-1 0,0-1,0 1,-1 0,0-1,0 1,0 0,0 0,-1 0,0 1,0-1,0 1,0-1,-1 1,0 0,1 1,-2-1,1 0,0 1,-1 0,1 0,-1 1,0-1,0 1,0 0,0 0,-18-5</inkml:trace>
  <inkml:trace contextRef="#ctx0" brushRef="#br0" timeOffset="32697.131">20744 1064,'103'-141,"-102"139,0 1,0 0,0 0,-1 0,1 0,0-1,1 1,-1 0,0 1,0-1,0 0,1 0,-1 0,0 1,1-1,-1 1,0-1,1 1,-1-1,1 1,-1 0,1 0,-1 0,1 0,-1 0,0 0,1 0,-1 0,1 1,-1-1,1 0,-1 1,1-1,-1 1,0 0,0-1,1 1,-1 0,0 0,0 0,0 0,0 0,1 0,-2 0,1 0,0 0,0 1,0-1,0 1,5 13,-6-11,1 0,0-1,0 0,1 1,-1-1,1 0,0 1,-1-1,1 0,1 0,-1-1,0 1,1 0,-1-1,1 1,0-1,0 0,0 0,0 0,0 0,0 0,1-1,-1 0,2 1,8-1,1 0,0-1,0-1,0 0,0-1,-1 0,1-1,-1 0,0-2,0 1,0-1,0-1,-1-1,0 0,0 0,-1-1,0 0,0-1,-1 0,0-1,-1 0,0-1,7-10,-7 6,0-1,0 0,-2 0,0-1,-1 0,-1 0,2-12,-2 5</inkml:trace>
  <inkml:trace contextRef="#ctx0" brushRef="#br0" timeOffset="31263.357">19135 979,'14'19,"10"7,1-2</inkml:trace>
  <inkml:trace contextRef="#ctx0" brushRef="#br0" timeOffset="31411.113">19163 584,'0'0</inkml:trace>
  <inkml:trace contextRef="#ctx0" brushRef="#br0" timeOffset="31777.91">19389 697,'33'-7,"1"1,-1 1,1 2,0 2,0 0,6 3,-36-2,0-1,0 1,0 0,0 0,-1 0,1 1,0-1,0 1,-1 0,1 0,0 0,-1 1,1-1,-1 1,1 0,-1 0,0 0,0 0,0 0,0 1,0 0,-1-1,1 1,-1 0,1 0,-1 0,0 1,-1-1,1 0,0 1,-1 0,0-1,0 1,0 0,0-1,0 1,-1 0,0 0,0 0,0-1,0 1,0 0,-1 0,0 0,0-1,0 1,-1 2,-98 150,100-153,-1 0,0 0,1 0,-1 0,1 0,0 1,0-1,0 0,0 0,1 0,-1 0,1 0,0 0,0 0,0 0,0 0,0 0,1-1,-1 1,1 0,0-1,0 1,0-1,0 0,0 0,0 1,1-1,-1-1,1 1,-1 0,1-1,0 1,0-1,1 1,105 25,-96-26,-5 0,-1 0,1-1,-1 1,0-1,1-1,-1 0,1 0,-1 0,0-1,0 0,0 0,0-1,0 0,0 0,0-1,5-9</inkml:trace>
  <inkml:trace contextRef="#ctx0" brushRef="#br0" timeOffset="32024.654">19473 867,'43'0,"34"0,8 0,-5 0,-12 0,-17 0</inkml:trace>
  <inkml:trace contextRef="#ctx0" brushRef="#br0" timeOffset="30778.699">18429 754,'-25'20,"0"1,2 1,1 1,0 1,2 1,1 1,1 1,1 0,-5 13,20-38,1 0,0 0,-1 0,1 0,0 1,0-1,0 0,1 1,-1-1,1 0,-1 1,1-1,0 1,0-1,0 1,0-1,0 1,0-1,1 1,-1-1,1 1,0-1,0 0,0 1,0-1,0 0,0 0,0 0,1 0,-1 0,1 0,0 0,-1 0,1-1,0 1,0 0,0-1,0 0,0 1,1-1,-1 0,0 0,1-1,-1 1,1 0,9-1,-1 0,0-1,1 0,-1-1,0-1,0 1,0-2,0 1,-1-2,1 1,-1-1,0-1,-1 0,1 0,-1-1,0 0,-1-1,0 0,0 0,0-1,-1 0,-1 0,1-1,-2 1,1-2,-1 1,0-1,-4 6,0 0,-1 0,1 0,-1 0,0 0,0-1,-1 1,1 0,-1 0,0 0,0 0,-1 1,0-1,0 0,0 0,0 1,-1 0,1-1,-1 1,0 0,-1 0,1 0,-1 1,1-1,-1 1,0 0,0 0,-1 0,1 1,-1-1,1 1,-1 0,0 0,1 1,-1-1,0 1,-3 0,-14-6</inkml:trace>
  <inkml:trace contextRef="#ctx0" brushRef="#br0" timeOffset="31064.195">18683 1092,'5'0,"1"-10,1-7,2-6,1-4,3-2,0-1,-3 0,2 0,3 0,0 1,2 5,2 2,4 5,-3 5</inkml:trace>
  <inkml:trace contextRef="#ctx0" brushRef="#br0" timeOffset="34647.047">0 1516,'269'-22,"60"-11,35 5,121 0,976-54,-443 26,-392 39,416-1,-694 20,9-13,92-25,-149 14,-160 9,0 7,88 9,132 26,-64-18,-101 4,-1-9,26-9,-19 1,-127 1,192 13,39 5,-137-15,131 24,702-25,-476 10,-198 7,141-17,-218-3,5712 2,-4519 28,1187 40,-2473-61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0,'-18'57,"-5"261,18-283,2 1,1-1,2 1,1-1,2 7,1-12,3 12,-2 1,-2-1,-2 1,-3 12,-2-32,-3-6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1 240,'606'-147,"-284"57,-303 88,-21 11,-27 19,23-23,-15 15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1 330,'38'-5,"42"-11,16-7,2-6,-1 3,-8 1,-9 0,-9 0,-7-2,-9 5,-5 1,-6 4,0 0,-4 3,-3-1,-4 2,-7 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4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58,'-2'1,"0"1,0-1,0 1,1-1,-1 1,0 0,1 0,0 0,-1 0,1 0,0 0,0 0,0 0,0 0,0 1,1-1,-1 0,1 1,-1-1,1 0,0 1,0-1,0 0,0 3,0-2,-3 372,-26-57,3-161,13-122,6-30</inkml:trace>
  <inkml:trace contextRef="#ctx0" brushRef="#br0" timeOffset="479.189">0 87,'1'-2,"1"0,-1 0,1 0,-1 0,1 1,0-1,0 0,-1 1,1 0,0-1,0 1,1 0,-1 0,0 0,0 0,0 1,1-1,-1 1,0-1,1 1,-1 0,0 0,1 0,-1 0,1 0,0 0,243 20,105-90,-146 59,-159 12,-22-1</inkml:trace>
  <inkml:trace contextRef="#ctx0" brushRef="#br0" timeOffset="1079.675">1017 481,'-8'3,"1"-1,0 1,0 0,0 1,1-1,-1 2,1-1,0 0,0 1,0 0,1 1,0-1,0 1,0 0,1 1,0-1,-2 4,-5 3,1 2,1-1,0 1,0 0,2 1,0 0,1 0,0 0,2 1,0 0,0 0,2 0,0 0,1 1,1-1,0 0,2 1,0-1,3 13,-3-26,-1 0,1-1,0 1,0-1,0 1,1-1,-1 0,1 0,0 0,0 0,0 0,0-1,0 1,1-1,-1 0,1 0,0 0,-1 0,1-1,0 0,0 0,0 0,0 0,0 0,0-1,0 1,0-1,0 0,0-1,0 1,0-1,3 0,3-1,0 0,-1-1,1 0,-1 0,0-1,0 0,0-1,0 0,-1-1,0 1,0-1,0-1,0 0,3-4,1 0,-2 0,1-1,-2-1,1 0,-2 0,0-1,0 0,-1 0,-1 0,-1-1,0 0,-1-1,0 1,-1-1,-1 1,0-7,-3 16,0 0,-1 0,1 1,-1-1,-1 0,1 1,-1 0,0-1,0 1,0 0,-1 1,0-1,0 0,0 1,0 0,-1 0,1 0,-1 1,0 0,0 0,-1 0,1 0,-1 1,1 0,-1 0,0 0,0 1,1 0,-1 0,0 0,0 1,0 0,0 0,0 0,0 1,0 0,0 0,0 1,0-1,1 1,-1 1,-3 1,-48 19,32-12</inkml:trace>
  <inkml:trace contextRef="#ctx0" brushRef="#br0" timeOffset="1701.263">1384 566,'-16'16,"2"2,0 0,1 0,1 1,1 1,1 0,0 1,2 0,0 0,2 0,0 1,-2 20,7-38,1 0,0 0,0-1,0 1,0 0,1 0,0 0,-1 0,1-1,1 1,-1 0,0-1,1 1,0-1,0 1,0-1,0 0,1 0,-1 0,1 0,0 0,-1-1,1 1,1-1,-1 0,0 0,0 0,1 0,-1 0,1-1,0 0,-1 1,1-1,0-1,0 1,0 0,-1-1,1 0,0 0,4-1,5-1,0 0,0-2,0 1,0-2,-1 0,1 0,-1-1,-1-1,1 0,-1 0,0-1,-1-1,0 0,0 0,-1-1,0 0,-1 0,0-1,0-1,-1 1,0-2,27-31,-13 20,0-1,-2-1,-1-1,-1-1,-1 0,-2-1,-1-1,-1 0,-1-1,-2 0,-1 0,-1-1,1-27,-8 49,0-1,-1 1,0-1,-1 1,0 0,-1 0,0 0,0 0,-1 0,-1 1,1-1,-1 1,-1 0,0 1,0-1,-1 1,0 0,0 1,-1 0,1 0,-2 0,1 1,-1 1,0-1,0 1,-1 1,1 0,-1 0,0 1,0 0,0 1,0 0,-1 0,1 1,-7 0,6 3,0 1,0 0,0 1,0-1,1 2,-1 0,1 0,0 1,1 0,-1 1,1 0,0 0,1 1,0 0,0 1,1-1,0 1,1 1,-1 0,2-1,0 2,-1 0,0 3,0 1,0 0,1 1,1-1,1 1,0 0,1 0,1 0,0 0,2 0,-1 0,2 0,0 0,1-1,3 9,4 7,2 0,1 0,1-1,2-1,1-1,1 0,1-1,2-2,6 7,93 63,-117-93,1 0,-1 0,1 0,0-1,-1 0,1 0,0 0,0 0,0 0,0-1,0 0,0 1,0-2,0 1,0 0,0-1,0 0,0 0,0 0,-1 0,1-1,1 0,18-9</inkml:trace>
  <inkml:trace contextRef="#ctx0" brushRef="#br0" timeOffset="2797.8">2089 454,'-31'18,"1"3,1 0,0 2,2 0,1 3,1 0,-11 17,28-34,2 0,0 0,0 1,0 0,1 1,1-1,0 1,0-1,1 1,1 1,-1 1,2-8,1-1,0 1,0-1,0 1,0-1,1 1,-1-1,1 1,0-1,1 0,-1 1,1-1,0 0,0 0,0 0,0 0,1-1,0 1,0-1,0 1,0-1,0 0,0 0,1 0,0-1,-1 1,1-1,0 0,0 0,1 0,0 0,0-1,0 1,0-1,0 0,1-1,-1 1,0-1,0 0,0 0,1-1,-1 0,0 0,0 0,0 0,0-1,0 0,0 0,-1 0,1-1,0 1,-1-1,0 0,0 0,2-2,91-97,44-71,-114 148,-33 53,2-16,0 1,1-1,0 1,1 0,1 0,0 0,1 0,0 0,1 0,1 0,0 0,0-1,1 1,1 0,0-1,2 2,-5-11,1 0,0-1,0 1,0-1,1 1,-1-1,1 0,-1 0,1 0,0 0,-1-1,1 1,0-1,0 1,0-1,0 0,0 0,0-1,1 1,-1-1,0 1,0-1,1 0,-1 0,0 0,0-1,1 1,-1-1,0 0,0 0,0 0,0 0,0 0,2-2,2-1,0 0,0 0,-1 0,1-1,-1 0,0-1,0 1,-1-1,0 0,0 0,0-1,-1 0,3-5,69-162,-42 86,-53 104,15-2,1-1,1 0,0 1,1-1,0 1,1 0,1-1,0 1,0-1,2 1,0-1,0 0,1 0,1 0,0 0,1-1,0 0,1 0,0-1,1 1,0-2,0 1,10 7,-17-15,0-1,1 0,-1 1,1-1,-1 0,1 0,0 0,0-1,0 1,0 0,0-1,0 1,0-1,1 0,-1 0,0 0,1 0,-1 0,1 0,-1 0,1-1,0 0,-1 1,1-1,-1 0,1 0,0 0,-1-1,1 1,-1-1,1 1,-1-1,1 0,-1 0,1 0,-1 0,0 0,1-1,-1 1,0-1,2-1,39-150,-39 135,0 0,0 0,2 0,0 1,1 0,1 0,1 1,0 0,1 0,1 1,0 0,1 1,1-1,-12 14,0 0,0 0,1 0,-1 0,0 0,0 0,1 0,-1 0,0 0,1 1,-1-1,1 0,-1 1,1-1,-1 1,1 0,-1 0,1-1,0 1,-1 0,1 0,-1 0,1 1,-1-1,1 0,-1 0,1 1,-1-1,1 1,-1 0,1-1,-1 1,1 0,-1 0,0 0,0 0,1 0,-1 0,0 0,0 0,0 0,0 1,0-1,18 68,-11 156,27 45,-24-2,-12-259,0 0,0 0,0 0,-1 0,-1-1,1 1,-2-1,1 1,-1-1,0 0,-1-1,1 1,-2-1,1 0,-1 0,0 0,0-1,-1 0,0 0,0-1,0 0,-1 0,0-1,0 0,0 0,0 0,-3 0,7-4,1 1,-1-1,0 1,1-1,-1 0,1 0,-1 0,0-1,1 1,-1-1,1 0,-1 0,1 0,0-1,-1 1,1-1,0 0,0 0,0 0,0 0,0 0,1 0,-1-1,1 0,-1 1,1-1,0 0,0 0,0 0,0 0,1-1,0 1,-1 0,1-1,0-1,-3-7,1-1,1 1,0 0,0-1,1 0,1 1,0-1,1 0,2-9,7-18,1 1,3 1,1 0,1 1,2 0,2 2,2 0,0 1,3 2,0 0,2 2,27-24,77-60,-98 89</inkml:trace>
  <inkml:trace contextRef="#ctx0" brushRef="#br0" timeOffset="4667.53">84 1243,'258'-42,"764"-51,14 12,-849 74,0 9,26 9,72 3,-280-15,-8 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0 524,'38'-18,"0"-1,-2-1,0-2,-2-2,0-1,-2-2,-1 0,-1-3,-1 0,-2-2,-1-1,-1-1,12-26,-34 56,0 0,0-1,-1 1,1-1,-1 1,-1-1,1 0,-1 0,1 0,-1 0,-1 0,1 0,-1 0,0 0,0 0,0 0,-1-1,0 1,0 0,0 0,0 1,-1-1,-2-4,1 8,-1 0,1 1,-1-1,0 1,1 0,-1 0,1 1,-1-1,1 1,-1-1,1 1,-1 0,1 0,-1 1,1-1,0 1,0 0,0 0,0 0,0 0,0 0,1 1,-1-1,1 1,-1 0,1-1,-1 3,-20 24,1 2,2 0,1 1,2 2,1-1,2 2,1 0,1 0,2 1,-5 38,3-2,4 1,2 1,3-1,4 10,-2 52,-1-79,-2-1,-3 0,-3 0,-4 10,11-54,0 0,-1 0,0 0,-1-1,0 0,0 0,-2 0,1-1,-1 0,0 0,-1 0,-5 4,-7 2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197 646,'-9'0,"-1"-1,1 0,0 0,-1-1,1 0,0 0,0-1,0-1,0 0,1 0,-1 0,1-1,0 0,0-1,1 0,0 0,0 0,0-1,1 0,0 0,0-1,0 0,-2-5,7 7,0 0,0 0,1 0,0 0,0 0,0 0,1 0,-1 0,1 0,1 0,-1 1,1-1,0 0,1 1,-1-1,1 1,0 0,0 0,1 0,-1 0,1 1,0-1,2 0,111-90,-107 88,64-43,3 2,1 4,2 3,83-29,-127 56,-25 9,1 0,-1 0,1 1,1 1,-1 0,0 1,1 0,-1 1,1 0,5 1,-2 15,-16-3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43,'-1'46,"-1"-30,0 1,1-1,1 1,1-1,0 1,1-1,0 0,2 0,0 0,1 0,0 0,1-1,1 0,0 0,1-1,1 0,2 3,-6-13,-1 0,1-1,-1 1,1-1,0 0,1 0,-1 0,0-1,1 0,0 0,-1 0,1-1,0 0,0 0,0 0,0-1,0 0,-1 0,1 0,0-1,0 0,0 0,0 0,4-2,6-3,-1-1,1 0,-2-1,1 0,-1-1,0-1,-1-1,3-2,169-154,-72 71,-111 96,1 0,-1 1,1-1,-1 0,1 1,-1-1,1 1,-1 0,1-1,-1 1,0 1,0-1,1 0,-1 0,0 1,0-1,0 1,0 0,0 0,-1 0,1 0,-1 0,1 0,-1 0,1 0,-1 0,0 1,0-1,0 0,-1 1,1-1,0 1,-1-1,0 1,0-1,1 1,-1-1,-1 1,1 2,8 20,-5-19,1 0,0 0,0-1,0 1,1-1,0 0,0 0,0 0,0-1,1 0,0 0,0 0,0-1,0 0,0 0,1 0,-1-1,1 0,0-1,0 1,0-1,-1 0,1-1,0 0,0 0,0 0,0-1,0 0,0 0,0-1,-1 0,1 0,0-1,-1 1,0-1,0-1,0 1,0-1,0 0,-1-1,1 0,23-20,-1-1,-2-2,-1-1,14-20,-16 20,-11 14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61 341,'3'-1,"52"-22,0-2,-2-3,0-1,22-20,-5-28,-68 74,-1 1,0 0,0-1,1 1,-2 0,1-1,0 1,0-1,-1 0,1 1,-1-1,0 1,0-1,0 0,0 1,0-1,-1 1,1-1,-1 0,0 1,0-1,1 1,-2 0,1-1,0 1,0 0,-1-1,1 1,-1 0,0 0,0 0,1 1,-1-1,0 0,-1 1,1-1,-1 0,-3-1,0 0,-1 0,1 1,-1 0,0 0,1 0,-1 1,0 0,0 0,0 1,0-1,0 2,0-1,0 1,0 0,0 0,0 1,0 0,-5 3,-118 66,120-64,0 1,0 0,0 0,1 1,0 1,1-1,0 1,0 1,1 0,1 0,0 0,0 0,1 1,1 0,0 0,0 0,1 1,1 0,0-1,1 1,0 0,1 9,1-17,0-1,0 1,1 0,-1 0,1-1,0 1,1-1,-1 0,1 0,-1 1,1-2,1 1,-1 0,0-1,1 1,0-1,0 0,0 0,0-1,0 1,1-1,-1 0,1 0,3 1,119 20,110-42,-205 13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3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0,'-52'7,"0"3,1 2,0 2,1 2,1 2,1 2,-1 4,48-24,-1 0,1 0,-1 0,1 0,0 1,-1-1,1 0,-1 1,1 0,0-1,0 1,-1 0,1-1,0 1,0 0,0 0,0 0,0 0,0 0,0 0,0 1,0-1,0 0,1 0,-1 1,0-1,1 0,-1 1,1-1,0 1,-1-1,1 0,0 1,0-1,0 1,0-1,0 1,0-1,0 1,1-1,-1 0,0 1,1-1,-1 0,1 1,0-1,-1 0,1 1,0-1,0 0,0 0,0 0,0 1,11 6,0-1,1-1,0 0,0 0,0-2,0 1,1-2,-1 0,1 0,10 0,49 12,-70-15,0 1,0 0,0 0,0 0,0 1,0-1,0 1,-1 0,1-1,-1 1,1 0,-1 1,0-1,1 0,-1 1,0-1,-1 1,1-1,0 1,-1 0,0 0,1 0,-1 0,0 0,-1 0,1 0,0 0,-1 0,0 1,0-1,0 0,0 0,0 0,0 1,-1-1,0 1,-1 4,0 0,0-1,-1 0,0 1,0-1,-1 0,0 0,0-1,-1 1,1-1,-1 0,-1 0,1-1,-5 4,-7 4,0-1,-1-1,0 0,-1-2,0 0,-1-1,0 0,0-2,-4 0,-2-1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0 845,'44'4,"0"-1,0-3,0-1,0-2,40-9,-69 9,-1 0,1-2,-1 0,0-1,-1 0,1-1,-1 0,0-1,-1-1,-7 6,0 0,0-1,-1 0,1 0,-1 0,0-1,0 1,-1-1,1 0,-1 0,0 0,0 0,-1-1,0 1,0-1,0 0,0 1,-1-1,0 0,0 0,-1 0,0 0,0-4,0 8,0-1,0 0,-1 1,0-1,1 0,-1 1,0-1,0 1,0-1,0 1,-1 0,1 0,-1-1,0 1,1 0,-1 0,0 0,0 1,0-1,0 0,0 1,-1-1,1 1,0 0,-1 0,1 0,-1 0,1 0,-1 0,0 1,1-1,-1 1,1 0,-1 0,0 0,-1 0,-4 1,-1 0,1 0,-1 1,1 0,0 0,0 1,0 0,0 1,1 0,-1 0,-1 1,-4 4,0 1,1 0,0 1,1 0,0 0,1 2,0-1,1 1,0 0,-2 7,8-15,0 1,0 0,1 0,0-1,0 2,0-1,1 0,0 0,0 0,1 0,-1 1,1-1,1 0,-1 1,1-1,0 0,1 0,-1 0,1 0,0 0,1 0,0 0,-1-1,2 1,-1-1,1 0,2 2,5 3,2-1,-1-1,1 0,1-1,-1 0,1-1,0 0,1-1,-1-1,1-1,0 0,0 0,0-2,13 1,10-1,1-2,0-1,0-2,-1-2,1-2,-2-1,1-1,-1-3,-1-1,0-1,-1-2,-1-2,-1-1,0-1,-2-2,0-1,-2-2,-1 0,-1-2,23-31,-20 26,-1-1,-2-2,-1 0,-3-2,0-1,-3 0,-1-2,-2 0,-2-1,-1-1,-3 0,5-38,-30-7,13 86,0 0,0 0,0 1,0-1,0 0,0 1,-1-1,1 1,0-1,-1 1,1 0,-1-1,0 1,1 0,-1 0,0 0,0 0,0 1,0-1,0 0,1 1,-1-1,0 1,0 0,0 0,0 0,0 0,-1 0,1 0,0 0,0 1,1-1,-1 1,0-1,0 1,0 0,0 0,0-1,1 1,-1 1,0-1,0 1,-10 8,1 0,0 2,1-1,0 1,0 0,2 1,-1 0,2 1,0 0,1 0,0 0,1 1,0 0,1 0,1 0,-1 11,-3 16,2 0,1 1,3-1,1 1,2 0,2-1,2 1,2-1,1-1,3 0,1 0,12 25,16 31,-42-96,1-1,-1 1,1-1,-1 1,0-1,1 1,-1-1,1 0,-1 1,0-1,1 0,-1 0,0 1,1-1,-1 0,0 0,1 0,-1 0,0 0,1 0,-1 0,0 0,0 0,1 0,-1-1,0 1,1 0,-1 0,0 0,1-1,-1 1,1 0,-1-1,0 1,1-1,-1 1,1-1,-1 1,1-1,-1 1,1-1,0 1,-1-1,-12-10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60,'44'-10,"37"-3,16 1,-5 2,-8 3,-9 3,-7 2,-6 1,-4 1,-7 5,-12 2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1 102,'19'25,"0"0,-2 1,0 1,-2 1,-1 0,-2 1,-1 0,0 1,-3 0,0 1,-2 2,26 80,-32-111,0-1,0 1,0 0,0-1,1 1,-1 0,0-1,1 1,-1-1,1 1,-1 0,1-1,0 0,0 1,0-1,0 1,0-1,0 0,0 0,0 1,0-1,1 0,-1 0,0 0,1-1,-1 1,1 0,-1 0,1-1,-1 1,1-1,0 1,-1-1,1 0,0 0,-1 1,1-1,0 0,-1-1,1 1,0 0,-1 0,1-1,-1 1,1-1,-1 1,1-1,-1 0,1 1,-1-1,1 0,-1 0,0 0,1 0,-1 0,0-1,0 1,0 0,0-1,90-153,-69 109,26-59,-31 64,2 2,1 0,2 1,1 1,5-3,-6 17,-2 6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88,'44'-10,"27"-3,13 1,-4-2,-6 0,-10 4,-7 3,-9 3,-6 1,-7 3,-4 0,-7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32,'44'5,"42"-4,12-6,-2-3,-16-4,-23-1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9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1,'-11'2,"1"0,0 1,0 0,1 1,-1 0,1 0,0 1,0 1,0-1,0 1,1 1,0-1,1 2,-1-1,-3 6,0-1,0 0,1 1,0 1,1-1,0 1,1 1,1 0,0 0,1 0,1 1,0 0,2 0,-1 0,2 1,0-1,1 1,1-1,0 1,1-1,1 1,1-1,0 0,1 1,-2-12,0 0,1 0,0 0,-1 0,1-1,1 1,-1-1,1 0,0 0,0 0,0-1,0 1,0-1,1 0,0 0,0 0,-1-1,2 0,-1 0,0 0,0-1,6 2,123 5,-117-9,7 0,0-1,-1-1,1-2,-1 0,0-1,0-1,-1-2,16-7,-14 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1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266 703,'-12'-2,"0"1,-1 0,1 1,0 0,0 1,0 0,0 1,0 1,0 0,0 0,1 1,0 0,-1 1,2 1,-1 0,0 0,1 1,-4 3,9-3,0 1,1-1,-1 0,1 1,1 0,0 0,0 0,0 1,1-1,0 0,1 1,0 0,0-1,1 1,0 0,0-1,1 1,0-1,1 1,0-1,0 1,1-1,0 0,0 0,1 0,0 0,0-1,1 0,0 0,1 0,4 5,-6-9,0 0,1-1,-1 1,1-1,-1 1,1-1,0-1,0 1,0-1,0 0,0 0,1 0,-1-1,0 0,0 0,0 0,1 0,-1-1,0 0,0 0,0-1,0 1,0-1,0 0,-1 0,5-3,112-85,-110 80,27-22,1 2,2 1,0 2,14-5,-53 31,0 0,0 0,0 0,0 0,0 0,0 0,0 1,0-1,0 1,0 0,1-1,-1 1,0 0,0 0,0 0,1 1,-1-1,0 0,0 1,0 0,0-1,0 1,0 0,0 0,0 0,0 0,0 0,0 1,-1-1,1 1,0-1,-1 1,1-1,-1 1,0 0,1 0,-1 0,0-1,0 1,0 0,-1 1,1-1,0 0,-1 0,1 0,4 18,0 0,-1 0,-1 0,-1 0,0 0,-2 1,0-1,-2 4,1 12,-32 211,30-232,0-1,-1 1,0-1,-2 0,1 0,-2-1,1 1,-2-1,0-1,0 0,-2 0,1 0,-1-1,-1-1,0 0,0 0,-1-1,0-1,-1 0,0 0,-11 4,22-11,0 1,0-1,0 0,0 0,0 0,0-1,0 1,0 0,-1-1,1 0,0 1,-1-1,1 0,0 0,0 0,-1 0,1-1,0 1,0-1,-1 1,1-1,0 0,0 0,0 0,0 0,0 0,0 0,0 0,0-1,1 1,-1-1,0 0,1 1,-1-1,1 0,0 0,-1 0,1 0,0 0,0 0,0 0,1 0,-1 0,0 0,1-1,0 1,-1 0,1 0,0-1,0 1,4-14,1 0,1 0,0 0,1 1,1 0,0 0,1 1,1 0,0 1,0 0,2 1,3-4,94-93,5 4,117-82,-52 44,-98 60,-78 79,0 0,-1 0,1 1,-1-2,0 1,0 0,0 0,-1-1,0 1,1 0,-2-1,1 0,0 1,-1-1,0 1,0-1,0 0,-1 1,1-1,-1 1,0-1,-1 1,0-3,0 4,1 0,-1 1,0-1,-1 0,1 1,0-1,-1 1,1-1,-1 1,0 0,0 0,0 1,0-1,0 0,0 1,0 0,0 0,-1 0,1 0,0 0,-1 1,1-1,-1 1,1 0,-1 0,1 1,0-1,-1 0,-2 2,-95 36,90-32,0 1,0 0,1 0,0 2,0-1,1 1,0 0,0 1,1 0,1 0,0 1,0 0,1 0,0 1,1 0,0 0,1 0,1 0,0 1,0-1,1 1,0 11,6-14,-1-1,2 1,-1-1,1 0,1-1,-1 1,2-1,-1 0,1 0,0-1,0 0,1 0,0-1,1 0,-1-1,1 1,0-2,0 1,1-1,-1 0,1-1,0-1,0 1,0-1,6 0,12 0,0-1,0-1,0-1,-1-2,1 0,-1-2,1-1,-1-2,-1 0,0-2,0 0,-1-2,0-1,7-6,4-4,-1-2,0-2,-2-1,-1-1,-2-2,-1-1,-1-2,-2 0,-1-2,5-13,-6 13,-2 0,-1-2,-2 0,-2-1,-2-1,-1 0,-2-1,-2-1,-2 0,1-17,-16-3,7 60,-1 1,1 0,-1 0,0 0,0-1,1 1,-1 0,0 0,0 0,0 0,0 0,0 0,0 1,0-1,-1 0,1 1,0-1,0 0,0 1,-1-1,1 1,0 0,-1-1,1 1,0 0,-1 0,1 0,-1 0,1 0,0 0,-1 0,1 1,0-1,-1 0,1 1,0-1,0 1,-1-1,1 1,0 0,0-1,0 1,-1 0,-7 7,0-1,0 2,1-1,0 1,1 0,0 1,0 0,1 0,0 0,1 1,0 0,1 0,0 0,0 1,0 6,-13 59,4 1,2 0,5 1,2 0,5 0,4 21,-2 58,-3-149,0-6,1 0,-1 0,0 0,0 0,0 0,0-1,-1 1,1 0,-1 0,0 0,0 0,0 0,0-1,0 1,0 0,-1-1,1 1,-1-1,0 1,0-1,-10 4</inkml:trace>
  <inkml:trace contextRef="#ctx0" brushRef="#br0" timeOffset="245.436">1451 421,'48'-9,"49"-4,23 1,0 2,-5-2,-8 1,-9 2,-10 4,-11 1,-9 2,-16 2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0 101,'4'17,"1"-1,0 1,1-1,1 0,1 0,0-1,0 0,2-1,0 0,1 0,0-1,1 0,0-1,1 0,0-1,11 6,-16-15,0-1,0 0,0-1,0 0,1 0,-1 0,0-1,0 0,0-1,0 0,0 0,-1-1,1 0,-1 0,1-1,-1 1,0-2,0 1,-1-1,1 0,-1 0,0-1,-1 0,1 0,-1 0,0-1,-1 0,4-6,-4 8,-3 4,-1 0,1 0,0 0,-1 0,1 0,0 0,0 1,0-1,0 0,-1 0,1 1,0-1,1 0,-1 1,0-1,0 1,0-1,0 1,0 0,0 0,0-1,1 1,-1 0,0 0,0 0,0 0,1 0,-1 0,0 1,0-1,0 0,0 1,1-1,-1 0,0 1,0-1,0 1,0 0,0-1,0 1,0 0,0 0,-1-1,1 1,0 0,0 0,-1 0,1 0,0 0,-1 0,1 0,-1 0,0 1,1-1,-1 0,0 0,1 0,-1 0,0 1,0-1,0 1,2 4,0 1,1 0,0-1,0 0,0 1,1-1,0-1,0 1,1-1,-1 1,1-1,1 0,-1-1,0 1,1-1,0 0,0-1,0 0,1 0,-1 0,1 0,-1-1,1 0,0-1,0 1,0-1,0-1,0 1,6-1,3-6,-1 0,0-1,-1-1,1 0,-1-1,-1 0,0-1,0-1,-1 0,0 0,-1-2,0 1,-1-1,-1-1,0 0,3-7,-5 11,47-106,-49 110</inkml:trace>
  <inkml:trace contextRef="#ctx0" brushRef="#br0" timeOffset="332.478">1101 327,'54'-19,"-1"-2,0-2,-2-2,-1-3,32-24,-14-23,-66 73,-1 0,0 1,1-1,-1 0,0 0,0 0,0 0,-1 0,1 0,0 0,-1 0,1 0,-1 0,0 0,1 0,-1-1,0 1,0 0,-1 0,1 0,0 0,-1 0,1-1,-1 1,0 0,0 0,0 0,0 1,0-1,0 0,0 0,0 0,-1 1,1-1,-1 1,1-1,-1 1,0 0,0-1,1 1,-1 0,0 0,0 0,0 0,-8 0,0 0,-1 0,1 1,0 1,0-1,0 2,0-1,0 1,1 1,-1 0,1 0,-1 1,1 0,0 1,0 0,1 0,-1 1,1 0,0 0,1 1,0 0,0 0,0 1,-1 3,-2-2,2 1,-1 0,2 1,-1 0,1 0,1 1,0-1,1 1,0 1,0-1,2 1,-1-1,1 6,2-12,0 1,0 0,1 0,0 0,0 0,0 0,1 0,0 0,1 0,0 0,0-1,0 1,1-1,0 1,0-1,0 0,1 0,0 0,0-1,0 0,1 1,0-1,0-1,0 1,5 3,14 4,0 0,1-2,0 0,1-2,0-1,0-1,0-1,1-1,0-1,0-2,-1 0,1-2,10-2,-2 2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7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1,'-25'176,"11"23,-21 64,7-79,17-84,11-89</inkml:trace>
  <inkml:trace contextRef="#ctx0" brushRef="#br0" timeOffset="604.075">1 565,'105'-11,"-44"7,0-2,0-4,-1-2,0-2,48-20,-86 22,0 0,-1-2,0 0,-1-1,-1-1,0-1,-1 0,-1-2,-1 0,-1-1,0 0,-2-1,0-1,-1 0,-2-1,0 0,0-4,19-30,-30 83,-62 202,39-126,-23 168,46-265,0 0,0 0,1 0,0 0,0 0,0 0,0 0,1 0,0 0,0 0,0-1,1 1,-1 0,1-1,0 1,0-1,1 1,0-1,-1 0,1 0,1 0,-1-1,0 1,1-1,0 1,0-1,0-1,0 1,0 0,1-1,-1 0,1 0,0 0,-1-1,4 1,7-2,0-1,1-1,-1-1,0 0,0 0,-1-2,1 0,-1 0,0-2,0 0,-1 0,0-1,4-4,23-10,-15 7,-20 11,-1 1,1-1,1 1,-1 0,0 0,1 1,-1 0,1 0,0 0,0 0,0 1,0 0,0 1,0-1,0 1,3 0,-7 2,1-1,-1 1,1 0,-1 0,1 0,-1 1,0-1,0 1,0-1,0 1,-1-1,1 1,-1 0,0 0,1 0,-1 0,0 0,-1 0,1 0,0 0,-1 0,0 2,19 42,-5-37,1-7</inkml:trace>
  <inkml:trace contextRef="#ctx0" brushRef="#br0" timeOffset="923.688">1440 819,'34'-5,"1"-1,-1-2,-1-1,1-2,-2-1,1-2,-2-1,19-12,-47 26,-1 0,1 0,-1 0,0 0,1 0,-1 0,0 0,0-1,1 1,-1-1,0 0,-1 0,1 1,0-1,0 0,-1 0,1-1,-1 1,0 0,0 0,0-1,0 1,0-1,0 1,-1-1,1 1,-1-1,1 0,-1 1,0-1,0 1,0-1,-1 1,1-1,-1 0,1 1,-1-1,0 1,0-1,0 1,0 0,0 0,-1-1,1 1,0 0,-1 0,0 0,0 0,0 0,-6-2,1 1,-1 0,0 0,0 1,0 0,0 0,0 1,-1 0,1 1,0-1,-1 2,1-1,0 1,0 0,0 1,0 0,0 0,0 1,0 0,1 1,-1-1,1 1,0 1,0-1,0 1,1 0,0 1,-4 4,5-7,1 0,0 1,-1 0,2 0,-1 0,0 0,1 1,0-1,0 1,0 0,0 0,1 0,0 0,0 1,1-1,-1 0,1 1,0-1,0 1,1 0,0-1,0 1,0-1,1 1,-1 0,2-1,-1 1,0-1,1 0,0 0,0 1,1-1,-1 0,1-1,0 1,0 0,1-1,0 0,-1 0,1 0,4 3,6-1,0-1,0-1,1 0,-1 0,1-2,0 0,0 0,0-2,0 0,0 0,0-1,1-1,16 0,-4 1</inkml:trace>
  <inkml:trace contextRef="#ctx0" brushRef="#br0" timeOffset="1285.39">1976 903,'33'-16,"-2"-1,0-1,-1-2,-1-1,6-7,24-17,-9 10,-49 36,0-1,1 0,-1 0,0 1,0-1,0 0,0 1,0-1,0 1,0-1,0 1,0 0,0 0,0-1,0 1,0 0,0 0,-1 0,1 0,0 0,-1 0,1 0,0 0,-1 0,0 0,1 0,-1 0,0 1,1-1,-1 0,0 0,0 0,0 0,0 1,0-1,0 0,0 0,0 0,-1 0,1 1,0-1,-1 0,1 0,-1 0,0 1,1 7,1-5,-1 1,1-1,1 0,-1 1,1-1,-1 0,1 0,0 0,1 0,-1 0,1 0,-1-1,1 1,0-1,0 0,1 0,-1 0,1 0,0-1,-1 1,1-1,0 0,0 0,1 0,-1-1,0 1,0-1,1 0,-1-1,1 1,-1-1,1 1,-1-1,1-1,-1 1,1-1,-1 1,1-1,-1 0,0-1,0 1,1-1,-1 0,0 0,2-2,15-5,0-1,-1-1,0-1,-1-1,0 0,-1-2,0 0,-2-1,0 0,0-2,8-13,-11 16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0,'-34'3,"1"1,-1 1,1 2,0 1,1 2,0 1,-20 10,35-14,-1 0,1 1,0 1,1 0,0 1,0 1,1 0,1 2,0-1,1 2,0 0,1 0,0 1,1 0,1 1,1 1,0-1,1 2,1-1,0 1,-1 10,7-21,0 0,0-1,1 1,0 0,0 0,1 0,0-1,0 1,1 0,0-1,0 1,0-1,1 1,0-1,0 0,0 0,1-1,0 1,0-1,1 1,-1-1,1-1,0 1,0-1,1 0,-1 0,1 0,0-1,0 0,1 0,-1 0,4 0,20 8,1-2,0-2,0 0,0-2,1-2,-1-1,1-1,0-1,-1-2,1-2,-1 0,0-2,0-2,0-1,-1-1,-1-1,0-2,0-1,6-5,-6 3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0 775,'44'5,"32"2,9-1,-5-1,-12 3,-12 1,-11-2,-9-2,-5-2,-3-1,-2-1,0-1,-5 0</inkml:trace>
  <inkml:trace contextRef="#ctx0" brushRef="#br0" timeOffset="248.339">28 1058,'43'9,"29"4,12-5,1-5,-9-2,-8-2,-11 0,-10-1,-8 1,-11 0</inkml:trace>
  <inkml:trace contextRef="#ctx0" brushRef="#br0" timeOffset="2182.353">1383 494,'76'-39,"1"5,2 2,40-8,-111 38,-2-1,1 0,-1 0,1 1,0 0,0 0,0 1,1 0,-1 0,0 0,0 1,0 0,1 1,-1 0,0 0,0 0,0 1,0 0,6 3,-11-4,-1 1,1 0,0 0,-1 1,1-1,-1 0,0 0,0 1,1-1,-2 1,1-1,0 1,0-1,-1 1,0 0,1-1,-1 1,0 0,0-1,0 1,-1 0,1-1,-1 1,1-1,-1 1,0-1,0 1,0-1,0 1,-1-1,1 1,-49 69,-182 158,228-227,-1 0,1 1,0 0,1-1,-1 2,0-1,1 0,0 0,0 1,1 0,-1 0,1-1,0 2,0-1,1 0,-1 0,1 0,0 1,0-1,1 0,0 1,0-1,0 1,1-1,-1 0,1 1,1-1,-1 0,1 0,0 0,0 0,0 0,1 0,-1 0,1-1,0 1,1-1,-1 0,1 0,0 0,0-1,4 4,8-1,1 0,0-2,0 0,0 0,0-2,1 0,-1-1,1 0,-1-2,1 0,-1-1,8-2,-12 1,0 0,-1-1,1-1,-1 0,0 0,0-1,-1-1,7-4,3-2</inkml:trace>
  <inkml:trace contextRef="#ctx0" brushRef="#br0" timeOffset="2731.034">2766 324,'-13'0,"0"0,0 2,-1-1,1 1,0 1,1 1,-1 0,0 0,1 1,0 1,0 0,1 0,0 1,0 1,0 0,1 0,-4 5,-11 13,2 2,0 0,2 1,1 2,1 0,2 0,1 2,-1 6,13-31,0-1,1 1,-1 0,2 0,-1 1,1-1,0 1,1-1,0 1,0-1,1 1,0 0,0-1,1 1,0 0,1-1,0 0,0 1,1-1,0 0,0 0,1 0,0 0,1-1,-1 0,2 0,-1 0,1 0,-1-1,2 0,-1 0,1-1,6 5,2-3,0-1,0 0,1-1,0 0,0-1,0-1,0-1,1 0,-1-1,1-1,-1 0,1-2,-1 0,0 0,1-1,-1-2,-1 1,1-2,-1 0,6-3,-10 5,0 0,-1-1,1 0,-1 0,-1-1,1 0,-1-1,0 0,0 0,-1-1,0 0,0-1,-1 0,0 0,-1 0,0-1,-1 0,1 0,2-10,-9 14,1 0,-1 0,-1 0,1-1,-1 1,0 1,0-1,-1 0,0 1,0-1,0 1,-1 0,0 0,1 0,-2 0,1 1,-1-1,1 1,-1 1,0-1,-1 0,1 1,0 0,-1 1,0-1,0 1,0 0,0 0,0 1,0 0,0 0,0 0,-1 1,1 0,0 0,-4 1,10-1,1 0,-1 1,0-1,0 0,1 0,-1 1,0-1,0 0,0 1,1-1,-1 0,0 0,0 1,0-1,0 0,0 1,0-1,0 0,0 1,1-1,-1 0,0 1,0-1,0 0,-1 1,1-1,0 0,0 1,0-1,0 0,0 1,0-1,0 0,-1 1,1-1,0 0,0 1,0-1,-1 0,1 0,0 1,0-1,-1 0,1 0,0 0,0 1,-1-1,1 0,0 0,-1 0,1 0,0 0,-1 0,1 0,0 0,-1 1,1-1,0 0,-1 0,1-1,0 1,-1 0,1 0,0 0,-1 0,1 0,0 0,-1 0,1 0,0-1,25 10,234-4,-234-5</inkml:trace>
  <inkml:trace contextRef="#ctx0" brushRef="#br0" timeOffset="7691.436">3782 353,'-1'-2,"0"0,1 0,-1 1,0-1,0 1,0-1,0 0,-1 1,1 0,0-1,-1 1,1 0,0-1,-1 1,0 0,1 0,-1 0,0 1,1-1,-1 0,0 1,0-1,0 1,0-1,1 1,-1 0,0 0,0 0,0 0,0 0,0 0,0 1,0-1,1 0,-1 1,0 0,0-1,0 1,1 0,-1 0,0 0,1 0,-1 0,1 0,-1 1,1-1,0 0,0 1,-1-1,1 1,0-1,0 1,0 0,1-1,-1 1,0 0,1 0,-20 36,3 0,1 2,2 0,-3 18,-14 39,-21 66,47-185,10 1,0 1,1 1,1-1,0 1,2 0,0 1,2 0,0 0,12-14,12-24,-14 23,0 1,3 1,0 1,2 1,13-11,-39 38,1 1,-1 0,1 0,0-1,-1 1,1 0,0 0,0 0,0 0,-1 0,1 0,0 0,0 0,1 0,-1 1,0-1,0 0,0 1,0-1,1 1,-1-1,0 1,1-1,-1 1,0 0,1 0,-1 0,0 0,1 0,-1 0,0 0,1 0,-1 0,0 0,1 1,-1-1,0 1,0-1,1 1,-1-1,0 1,0 0,0 0,0-1,0 1,0 0,0 0,0 0,0 0,0 0,0 0,-1 1,1-1,0 0,-1 0,1 1,-2 199,1-201,8 106,-8-104,1 1,-1 0,1 0,0 0,0 0,0-1,0 1,0 0,1-1,-1 1,1-1,0 0,0 1,-1-1,2 0,-1 0,0 0,0 0,1-1,-1 1,0-1,1 1,0-1,-1 0,1 0,0 0,0 0,0 0,-1-1,1 1,0-1,0 0,3 0,-1-1,0-1,0 0,0 0,0-1,0 1,0-1,-1 0,1 0,-1 0,0-1,0 0,0 0,0 0,-1 0,1 0,-1-1,0 1,0-1,-1 0,0 0,1-1,14-22,140-225,-68 106,-68 132,-16 52,-38 312,35-153,9-162,-5-28</inkml:trace>
  <inkml:trace contextRef="#ctx0" brushRef="#br0" timeOffset="9205.759">1355 1227,'640'-40,"467"-24,-201 2,-565 31,-341 31,1 0,-1-1,1 1,-1-1,1 1,-1 0,1 0,0-1,-1 1,1 0,-1 0,1 0,-1-1,1 1,0 0,-1 0,1 0,-1 0,1 0,0 0,-1 0,1 1,-1-1,1 0,0 0,-1 0,1 1,-1-1,1 0,-1 0,1 1,-1-1,1 0,-1 1,1-1,-1 1,1-1,-1 1,0-1,1 1,-1-1,0 1,1-1,-1 1,0-1,0 1,0-1,1 1,-1 0,0-1,0 1,0-1,0 1,0 0,0-1,0 1,0 0,0-1,-1 1,1-1,0 1,0-1,-1 1,-15 9,-3 0</inkml:trace>
  <inkml:trace contextRef="#ctx0" brushRef="#br0" timeOffset="9933.249">2710 1396,'6'35,"-2"1,-1 0,-2 0,-2 0,0 0,-3 1,-1 39,-16 194,20-267,-2 10,1 0,0 1,0-1,1 0,1 0,0 1,1-1,2 11,3-6</inkml:trace>
  <inkml:trace contextRef="#ctx0" brushRef="#br0" timeOffset="10440.127">2512 1425,'66'-20,"0"3,0 2,1 4,54-2,-96 10,15-2,0 1,0 3,0 1,0 1,15 4,-52-5,0 0,0 0,0 0,0 0,0 0,0 1,1-1,-1 1,0 0,0 0,-1 0,1 0,0 1,0-1,-1 1,1 0,0-1,-1 1,0 0,1 1,-1-1,0 0,0 1,0-1,-1 1,1-1,-1 1,1 0,-1 0,0 0,0 0,0 0,0 0,-1 0,1 0,-1 0,1 0,-1 0,0 0,-1 0,1 0,0 0,-1 1,0 0,-12 15,-1 0,-1-1,-1-1,0-1,-1 0,0-1,-2-1,1 0,-2-2,-4 2,1 2,-82 46,-60 47,162-107,1 0,0 0,0 1,0-1,0 0,1 1,-1 0,1-1,-1 1,1 0,0 0,0 0,0 0,1 0,-1 0,1 0,-1 0,1 0,0 0,0 0,1 0,-1 0,1 0,-1 0,1 0,0 0,0 0,0 0,0 0,1-1,-1 1,1 0,0-1,1 2,81 72,115 9,-90-56,-92-35,-17-2</inkml:trace>
  <inkml:trace contextRef="#ctx0" brushRef="#br0" timeOffset="12605.814">678 98,'16'-12,"-3"0,1 2,0 0,1 0,0 1,1 1,0 1,0 0,1 1,1 0,-15 6,-1 1,1 0,-1 0,0 0,0 0,1 0,-1 0,0 1,0-1,0 1,0 0,-1-1,1 1,0 0,-1 0,1 0,-1 0,0 0,1 0,-1 1,0-1,0 0,-1 0,1 1,0-1,-1 1,0-1,1 1,-1-1,0 1,0-1,0 1,-1-1,1 1,-1-1,1 0,-1 1,0-1,0 0,-1 3,-28 220,24-49,8-1,12 68,-7-146,24 403,-2 25,-35-472,-11-83,-19-236,64-196,40-192,-64 631,9-76,4 0,5 1,4 1,6-2,-30 91,0 1,0 0,1 0,0 0,0 0,1 0,-1 1,2-1,-1 1,1 0,-1 0,2 1,-1-1,1 1,0 0,0 1,0 0,0 0,1 0,0 0,0 1,0 0,0 1,0 0,0 0,1 0,-1 1,5 0,161 29,57 0,-30-27,0-8,39-13,218-9,534 30,-551 27,-176 1,156-30,-395 1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3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0,'-1'390,"-28"-127,29-181,0-58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38,'29'0,"19"0,6 0,-1 0,-5 0,-6 0,-5 0,-4 0,-8-5,-3-1,-1-1,-3-2,-6-1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0,'-22'107,"5"0,0 58,16-142,0-1,2 0,0 1,1-1,2 0,0 0,1-1,1 1,2-1,0 0,5 9,-12-27,0 0,0-1,0 1,1 0,-1 0,1-1,0 1,0-1,0 1,0-1,0 0,0 1,1-1,-1-1,1 1,-1 0,1 0,0-1,0 0,-1 1,1-1,0 0,0-1,0 1,0 0,1-1,-1 0,0 1,0-1,0-1,0 1,0 0,0-1,0 1,0-1,0 0,0 0,0 0,0-1,0 1,0-1,-1 1,1-1,-1 0,1 0,-1 0,0 0,1-2,96-156,-99 160,1-1,-1 0,0 0,0 1,0-1,1 0,-1 1,0-1,1 0,-1 1,1-1,-1 1,1-1,-1 0,1 1,-1-1,1 1,-1-1,1 1,0 0,-1-1,1 1,0 0,-1-1,1 1,0 0,-1 0,1-1,0 1,0 0,-1 0,1 0,0 0,0 0,-1 0,1 0,0 1,0-1,-1 0,1 0,0 0,-1 1,1-1,0 0,-1 1,1-1,0 1,-1-1,1 1,-1-1,1 1,-1-1,1 1,-1-1,1 1,-1 0,0-1,1 1,-1 0,0-1,1 1,-1 0,0-1,0 1,7 56,-6-44,26 131,-19-125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1,'-4'38,"-3"18,1-1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5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1,'-24'14,"-7"15,5 6,13-1,8-3,10-7,9-1,6-6,1-1,1-2,-8 0,-11 3,-11-1,-9-4,-6-3,-4-4,2 2,6 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03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1694 707,'-274'439,"183"-281,74-129,-5 9,-1-1,-1 0,-3-2,-29 31,19-40,36-27,1 1,-1 0,1 0,-1-1,0 1,1 0,-1-1,1 1,-1-1,1 1,0-1,-1 1,1-1,-1 1,1-1,0 1,-1-1,1 1,0-1,0 0,0 1,-1-1,1 0,0 1,0-1,0 1,0-1,0 0,0 1,0-1,0 0,0 1,0-1,1 0,-1 1,0-1,0 1,1-1,-1 1,0-1,1 0,-1 1,0-1,1 1,-1-1,1 1,-1 0,1-1,-1 1,1-1,0 1,0-3,21-42,3 0,1 1,3 2,19-22,-4 4,447-591,-446 615,-44 35,0 1,0 0,1 0,-1 0,0 0,1 0,-1 0,0 0,0 0,1 0,-1 1,0-1,0 1,1-1,-1 1,0-1,0 1,0-1,0 1,0 0,0 0,0 0,0 0,0-1,0 1,0 0,0 1,-1-1,1 0,0 0,-1 0,1 0,-1 0,1 1,-1-1,0 0,0 0,1 1,-1-1,0 0,0 1,0 0,7 172,-9-121,-1 365,-8-321,10-95,1 0,-1 1,0-1,1 0,-1 0,0 0,0 0,0-1,-1 1,1 0,0 0,-1-1,1 1,-1-1,1 1,-1-1,0 0,0 1,1-1,-1 0,0 0,0 0,0 0,0-1,0 1,-1-1,1 1,0-1,0 0,0 1,0-1,-1 0,1-1,0 1,0 0,0-1,0 1,0-1,0 1,0-1,-2-1,-14-7,0-1,1 0,0-2,1 0,0-1,1 0,-4-7,-17-11,-155-146,178 163,7 7</inkml:trace>
  <inkml:trace contextRef="#ctx0" brushRef="#br0" timeOffset="415.179">2202 1384,'13'-48,"3"0,1 2,3 0,2 0,1 2,6-3,9 2,-38 44,1 1,-1-1,1 0,0 0,0 0,-1 0,1 1,0-1,0 0,0 1,0-1,0 1,0-1,0 1,0-1,0 1,0-1,0 1,0 0,0 0,0 0,0 0,0 0,1 0,-1 0,0 0,0 0,0 0,0 0,0 1,0-1,0 0,0 1,0-1,0 1,0-1,0 1,0 0,0-1,0 1,-1 0,1 0,0-1,0 1,-1 0,1 0,12 34,13 24,-25-58,1 0,-1 0,0 0,0 1,1-1,-1-1,0 1,1 0,-1 0,1 0,-1-1,1 1,-1-1,1 1,0-1,-1 0,1 0,0 1,-1-1,1 0,-1 0,1-1,0 1,-1 0,1-1,0 1,-1 0,1-1,-1 0,1 1,-1-1,1 0,-1 0,0 0,2-1,13-8,-2 0</inkml:trace>
  <inkml:trace contextRef="#ctx0" brushRef="#br0" timeOffset="885.082">2907 988,'-10'11,"0"-1,1 1,0 1,1 0,0 0,1 1,0 0,1 0,1 0,0 1,1 0,0 0,1 0,0 7,3-18,0-1,0 1,0-1,0 0,0 1,1-1,-1 0,1 1,-1-1,1 0,0 0,0 1,0-1,0 0,1 0,-1 0,0 0,1 0,0-1,-1 1,1 0,0-1,0 1,0-1,0 1,0-1,0 0,0 0,0 0,0 0,1-1,-1 1,0 0,1-1,-1 0,0 1,1-1,1 0,90-20,-70 6,0 0,-1-2,0-1,-2 0,0-2,-1 0,-1-1,-1-1,-1-1,0 0,-2-2,-1 1,0-2,-2 0,-1 0,-1-1,0-5,-3 11,0-1,-2 1,0-1,-1 0,-1-1,-1 1,-1 0,-1-1,-1 1,-1-1,0 1,-2 0,-1 0,-6-18,9 34,0-1,-1 0,0 1,0 0,0-1,-1 1,0 0,0 1,0-1,-1 1,1 0,-1 0,0 0,0 1,-1-1,1 1,-1 0,1 1,-1 0,0 0,0 0,0 0,0 1,0 0,0 0,-1 1,1 0,0 0,0 0,0 1,0 0,-1 0,1 0,0 1,0 0,1 0,-6 3,1 0,1 1,0 0,0 1,1 0,-1 0,2 1,-1 0,1 0,0 1,1-1,0 2,0-1,1 1,0-1,1 2,0-1,-1 3,-2 10,1 0,1 0,1 1,1-1,0 1,2 0,2 12,0-24,0 0,2 0,-1 0,1 0,1-1,0 1,1-1,0 0,1-1,0 1,0-1,1 0,1 0,-1-1,2 0,-1-1,1 0,0 0,1-1,0 0,0 0,7 2,11 6,0-2,1-1,0-1,1-1,0-2,1-1,0-2,6 0,-8-2</inkml:trace>
  <inkml:trace contextRef="#ctx0" brushRef="#br0" timeOffset="1651.606">2596 1074,'0'-5,"0"-7,0-5,0-5,0-4,5 3,2 0,-1 0,4-1,4-2,6 4,-2 1,-3 4</inkml:trace>
  <inkml:trace contextRef="#ctx0" brushRef="#br0" timeOffset="2981.857">4234 1130,'32'-4,"-1"-2,1-1,-1-2,0-1,-1-1,-1-1,1-2,-2-1,0-1,18-15,-39 26,0-1,0 0,-1 0,0 0,0-1,-1 0,1 0,-1 0,-1-1,0 0,0 0,0 0,-1 0,0 0,-1-1,0 1,0-1,-1 0,0 1,0-1,-1 0,0 0,-1 0,0 0,0 1,-1-1,0 1,-1-1,0 1,0-1,-1 1,-1-2,3 6,-1-1,-1 1,1 0,0 0,-1 0,0 1,0-1,0 1,-1 0,1 0,-1 0,1 1,-1-1,0 1,0 0,0 1,0-1,0 1,0 0,-1 0,1 1,0-1,-1 1,1 0,0 1,-1-1,1 1,-2 1,-2 0,-1 1,1 0,0 0,0 1,0 0,0 1,1 0,-1 1,2-1,-1 1,0 1,1 0,0 0,1 0,-1 1,1 0,0 0,1 0,0 0,0 1,1-1,0 1,0 1,1-1,0 0,1 1,0-1,1 1,0 0,0 0,1-1,0 1,1 0,0 0,0-1,1 1,0 0,1-1,0 0,1 0,0 0,0 0,1 0,0-1,0 0,1 0,0 0,1-1,0 0,1 2,11 1,0 0,1-1,0 0,0-2,1-1,0 0,0-2,0 0,1-1,-1-1,1-1,-1-2,1 0,-1-1,22-4,-32 5,1 0,-1-1,1-1,-1 0,0 0,0-1,0 0,0-1,-1 0,0-1,0 0,0-1,-1 0,0 0,0-1,-1 0,2-2,5-11</inkml:trace>
  <inkml:trace contextRef="#ctx0" brushRef="#br0" timeOffset="3281.051">5024 678,'-4'35,"2"0,1 1,2-1,1 1,2-1,2 0,0 0,3-1,1 0,1 0,8 13,-19-43,1 0,0 0,0 0,0 0,1 0,-1-1,1 1,0 0,0-1,0 1,1-1,-1 0,1 0,0 0,-1 0,1 0,1 0,-1-1,0 0,1 1,-1-1,1 0,0-1,-1 1,1-1,0 0,0 0,0 0,0 0,0 0,0-1,0 0,0 0,1 0,-1-1,0 1,0-1,0 0,0 0,0 0,3-2,7-11,-1-2,-1 1,0-2,0 0,-2 0,0-1,-1 0,-1 0,-1-1,-1 0,0-1,-1 1,-1-1,-1-3,15-157,-18 177,0-1,0 1,0-1,1 0,-1 1,1-1,0 1,0-1,0 1,0 0,1 0,-1-1,1 1,0 0,0 0,0 0,0 1,1-1,0-1,7 2</inkml:trace>
  <inkml:trace contextRef="#ctx0" brushRef="#br0" timeOffset="3565.813">5588 1017,'19'-8,"-1"0,0-2,-1 0,0 0,-1-2,0 0,-1-1,0-1,-1 0,-1 0,0-2,-1 0,1-3,-11 18,-1-1,0 0,0 0,0 0,0 0,0 0,0 0,0 0,-1-1,1 1,-1 0,1 0,-1 0,0-1,0 1,0 0,0 0,-1-1,1 1,-1 0,1 0,-1 0,0 0,1-1,-1 1,0 0,-1 0,1 1,0-1,0 0,-1 0,1 1,-1-1,0 0,1 1,-1 0,0-1,0 1,0 0,0 0,0 0,0 0,0 0,0 1,0-1,0 1,-1-1,1 1,0 0,0 0,-1 0,1 0,0 0,0 0,-1 0,1 1,0 0,0-1,-9 3,0 1,0 0,1 1,-1 0,1 0,0 1,1 1,-1-1,1 1,1 1,-1 0,1 0,1 1,-1 0,2 0,-1 1,1-1,0 1,1 1,1-1,-3 7,5-12,1-1,-1 1,1 0,0-1,0 1,0 0,0 0,1 0,0 0,0 0,1-1,-1 1,1 0,0 0,0 0,1-1,-1 1,1-1,0 1,0-1,1 0,-1 1,1-1,0 0,0-1,0 1,1-1,-1 1,1-1,0 0,0 0,0 0,0-1,2 1,10 3,0-1,0 0,0-2,1 1,0-2,-1-1,1 0,0-1,2 0,6-1</inkml:trace>
  <inkml:trace contextRef="#ctx0" brushRef="#br0" timeOffset="3947.81">5983 1130,'43'-45,"-2"-1,-2-3,-3-1,-1-1,5-17,26-24,-65 92,0 1,0-1,1 0,-1 1,0-1,0 1,0-1,1 1,-1 0,0 0,0-1,0 1,0 0,0 0,0 0,-1 0,1 0,0 0,0 0,-1 0,1 1,-1-1,1 0,-1 0,1 0,-1 1,0-1,1 0,-1 1,0 0,0-2,12 61,-12-55,0 1,1-1,-1 1,1-1,0 0,1 1,0-1,0 0,0 0,1 0,0 0,0 0,0-1,1 1,-1-1,1 0,1 0,-1 0,1-1,0 1,0-1,4 2,-3-5,1 0,-1-1,1 0,-1-1,0 1,1-1,-1 0,1-1,-1 0,0 0,0 0,0 0,0-1,0 0,-1-1,1 1,-1-1,0 0,0 0,0-1,2-3,79-88,-71 77</inkml:trace>
  <inkml:trace contextRef="#ctx0" brushRef="#br0" timeOffset="4208.756">7000 0,'-132'981,"126"-860,12-104</inkml:trace>
  <inkml:trace contextRef="#ctx0" brushRef="#br0" timeOffset="4668.889">6689 621,'68'-18,"0"-2,-2-4,0-3,-2-2,-1-3,-2-3,-1-3,-2-2,7-9,59-80,-124 129,0-1,1 1,-1 0,0-1,0 1,1 0,-1-1,0 1,1 0,-1-1,0 1,1 0,-1 0,1-1,-1 1,1 0,-1 0,0 0,1 0,-1 0,1-1,-1 1,1 0,-1 0,1 0,-1 0,1 0,-1 1,1-1,-1 0,0 0,1 0,-1 0,1 0,-1 1,1-1,-1 0,0 0,1 1,-1-1,0 0,1 0,-1 1,0-1,1 1,-1-1,0 0,0 1,1-1,-1 0,0 1,0-1,0 1,1-1,-1 1,0-1,0 1,0-1,0 1,0-1,0 0,0 1,0-1,0 1,0 0,-5 37,4-34,-41 156,27-113,3 1,1 0,3 0,-3 45,10-81,1 0,0-1,0 1,1-1,1 1,0-1,1 0,0 0,0 1,1-2,0 1,1 0,1-1,-1 0,7 7,-5-13,0 0,0-1,1 0,-1-1,1 1,-1-2,1 1,0-1,0 0,0 0,0-1,0 0,-1-1,1 0,0 0,0 0,0-1,-1 0,1-1,-1 0,1 0,-1 0,6-5,66-37,-77 46,0 0,-1 0,1 0,0 1,-1-1,1 0,-1 1,1-1,-1 1,0-1,1 1,-1 0,0 0,0-1,0 1,0 0,-1 0,1 0,-1 0,1 0,-1 0,1 0,-1 0,0 0,0 1,0-1,0 0,-1 0,1 0,0 0,-1 0,1 2,15 66,-3-56</inkml:trace>
  <inkml:trace contextRef="#ctx0" brushRef="#br0" timeOffset="4965.022">8044 621,'-21'28,"4"-8,1 0,0 1,2 1,0 1,2 0,0 0,2 1,0 1,2 0,0 2,8-23,-1-1,1 0,-1 1,1-1,0 1,0-1,1 1,-1-1,1 1,-1-1,1 1,0-1,1 0,-1 0,0 1,1-1,0 0,0 0,0-1,0 1,0 0,0-1,1 1,0-1,-1 0,1 1,0-1,0-1,0 1,0 0,0-1,0 1,1-1,-1 0,0 0,1-1,-1 1,1 0,-1-1,1 0,-1 0,1 0,-1-1,1 1,4-1,0 1,-1-2,1 1,0-1,0 0,-1-1,0 0,1 0,-1-1,0 0,-1 0,1 0,-1-1,1 0,-2 0,1-1,0 1,-1-1,0 0,-1-1,1 1,-1-1,0 0,-1 0,0-1,0 1,0-1,-1-1,2 0,-1 0,-1 0,0 0,0-1,-1 1,0-1,0 1,-1-1,0 1,-1-1,0 1,-1 0,0-1,0 1,-1 0,0 0,0 0,-1 0,-1 1,1 0,-1 0,-1 0,-3-4,-5-1</inkml:trace>
  <inkml:trace contextRef="#ctx0" brushRef="#br0" timeOffset="5216.909">8382 734,'10'24,"7"9,7-3,3-10,2-14,1-12,-4-11,-3-1,1-4,-5-2,0-2,-4-1,-4 4</inkml:trace>
  <inkml:trace contextRef="#ctx0" brushRef="#br0" timeOffset="6001.428">8975 791,'-2'-8,"0"0,-1 1,0-1,0 1,-1 0,0 0,0 0,0 0,-1 1,0-1,0 1,-1 0,0 1,0 0,0 0,-1-1,3 4,1 0,-1-1,0 1,1 0,-1 0,0 1,0-1,0 1,-1 0,1 0,0 1,0-1,-1 1,1 0,0 0,0 0,-1 0,1 1,0 0,0 0,0 0,0 0,0 1,0-1,0 1,0 0,0 1,1-1,-1 0,0 2,-1-1,1 1,0 0,0 0,0 0,0 0,1 0,-1 1,1 0,0 0,1-1,-1 2,1-1,0 0,0 0,1 1,-1-1,1 1,0-1,1 1,0 0,-1-1,2 1,-1 0,1-1,0 1,0-1,0 1,1-1,0 0,0 1,0-1,1 0,-1 0,1 0,0-1,1 1,-1-1,1 0,0 0,0 0,0 0,3 1,2 1,0-1,0-1,0 1,0-1,0-1,1 0,0 0,-1-1,1 0,0-1,0 0,0-1,0 0,0 0,0-1,0 0,0-1,0 0,0-1,1 0,19-7,-1-1,-1-1,0-2,-1-1,25-17,52-54,-103 85,-1 0,1 0,-1 1,1-1,-1 0,1 1,0-1,-1 0,1 1,0-1,-1 1,1-1,0 1,0 0,-1-1,1 1,0-1,0 1,0 0,0 0,0 0,-1-1,1 1,0 0,0 0,0 0,0 0,0 1,0-1,-1 0,1 0,0 0,0 1,0-1,0 0,-1 1,1-1,0 1,0-1,-1 1,1-1,0 1,-1 0,1-1,0 1,-1 0,1-1,-1 1,1 0,-1 0,0-1,1 1,-1 0,0 0,0 0,1 0,-1 0,0-1,0 1,0 0,0 0,0 0,0 0,-3 61,-6-16,1 1,3-1,2 1,1 0,3 0,2 0,3 10,1-22,-2 1,-1 0,-2 0,-2 0,-1 1,-2-1,-3 14,3-35,3-9,0 0,0 0,-1 0,0 0,0 1,0-1,-1 0,0-1,0 1,0 0,-1 0,0-1,0 0,0 1,-1-1,1 0,-1-1,-1 1,1-1,-1 0,1 0,-1 0,0 0,-1-1,1 0,-1 0,1-1,-1 1,0-1,2-3,0 0,0 0,0 0,0-1,0 1,0-1,1 0,-1 0,1-1,0 1,-1-1,1 1,0-1,1 0,-1 0,0-1,1 1,0 0,-1-1,1 0,1 1,-1-1,1 0,-1 0,1 0,0 0,0 0,-8-27</inkml:trace>
  <inkml:trace contextRef="#ctx0" brushRef="#br0" timeOffset="6389.359">9680 0,'-40'89,"5"1,3 2,4 1,4 1,5 1,0 30,17-110,2 0,0 0,0 0,2 0,-1-1,2 1,0 0,1-1,0 0,7 14,-9-23,1 0,0 0,0 0,0-1,0 1,1-1,-1 0,1 0,0 0,1 0,-1-1,1 1,-1-1,1 0,0-1,0 1,0-1,0 0,1 0,-1-1,1 0,-1 1,1-2,-1 1,1-1,0 0,-1 0,1 0,-1-1,1 0,10-2,0-2,-1 0,1-1,-1 0,0-1,-1-1,0 0,7-6,36-18,83-29,-138 60,0 1,0-1,0 1,0-1,-1 1,1 0,0 0,0 0,0 0,0 0,0 0,0 1,0-1,-1 0,1 1,0 0,0-1,-1 1,1 0,0 0,-1 0,1 0,0 0,-1 0,0 1,1-1,-1 0,0 1,0-1,1 1,-1-1,0 1,-1 0,1-1,0 1,0 0,-1 0,1 0,-1 1,4 85,-5-55,1-28,0 0,0 0,0 0,1 0,0-1,0 1,0 0,1-1,-1 1,1-1,0 1,1-1,-1 0,1 0,-1 0,1 0,1 0,-1 0,0-1,1 0,0 0,0 0,0 0,0 0,0-1,0 0,1 0,-1 0,3 0,16 4</inkml:trace>
  <inkml:trace contextRef="#ctx0" brushRef="#br0" timeOffset="28945.412">0 2286,'1'285,"-1"-279,0 0,0 0,0 0,1-1,0 1,0 0,1-1,-1 1,1-1,0 1,1-1,-1 0,1 0,0 0,1 0,-1 0,1-1,0 0,0 0,0 0,0 0,1 0,0-1,0 0,0 0,0 0,0-1,0 1,1-1,-1 0,1-1,-1 0,1 0,0 0,0 0,0-1,3 0,5-3,0-1,-1-1,1 0,-1 0,0-2,-1 1,0-2,0 1,0-2,-1 0,0 0,0-1,-2 0,1-1,-1 0,0 0,-1-1,-1 0,0-1,0 0,2-8,57-93,-53 140,-12-18,-1 0,1-1,0 1,1 0,0 0,0 0,1-1,0 0,0 1,1-1,-1 0,2 0,-1-1,1 1,0-1,0 0,1-1,0 1,0-1,0 0,0 0,1-1,0 0,0 0,0-1,0 1,1-2,-1 1,3 0,4-3,0 1,0-2,0 0,0-1,0 0,0-1,-1 0,1-1,-1-1,0 0,0-1,-1 0,1-1,-1-1,-1 0,1 0,-1-1,-1 0,0-1,0 0,-1-1,0 0,-1-1,0 1,-1-1,-1-1,0 1,0-1,-1-1,1-6,2 0,0 4</inkml:trace>
  <inkml:trace contextRef="#ctx0" brushRef="#br0" timeOffset="29391.252">1524 2231,'-51'26,"1"2,1 3,1 1,2 3,-28 28,66-57,1 0,0 0,1 1,0 0,0 1,0-1,1 1,0 0,1 1,-1-1,2 1,-1-1,1 1,1 0,-1 1,2-1,-1 0,1 1,1-1,-1 0,2 3,-1-9,1 0,0 0,0 0,0-1,0 1,1 0,-1 0,1-1,-1 1,1 0,0-1,0 0,0 1,0-1,1 0,-1 0,1-1,-1 1,1 0,0-1,-1 1,1-1,0 0,0 0,0 0,0 0,0-1,0 1,0-1,0 0,3 0,3 1,0-1,-1 0,1-1,0 0,-1 0,1-1,-1 0,1 0,-1-1,0-1,1 0,11-7,0 0,-1-2,0-1,-1 0,0-1,-2-1,0-1,0 0,-2-1,12-19,47-71,-73 108,0 1,0 0,1-1,-1 1,0-1,0 1,0-1,1 1,-1-1,0 1,1-1,-1 1,0-1,1 0,-1 1,1-1,-1 1,0-1,1 0,-1 1,1-1,-1 0,1 0,-1 1,1-1,0 0,-1 0,1 0,-1 0,1 0,-1 0,1 0,-1 0,1 0,0 0,-1 0,1 0,-1 0,1 0,-1 0,1-1,-1 1,1 0,-1 0,1-1,-1 1,1 0,-1-1,1 1,-1 0,1-1,-1 1,0-1,1 1,-1-1,0 1,1-1,-1 1,0-1,0 1,0-1,1 1,-1-1,0 1,0-1,0 1,0-1,0 0,-3 45,1-39,1 0,0 0,0 0,0 0,1 0,0 0,-1 0,2 0,-1 0,1 0,0 0,0 0,0 0,0 0,1-1,0 1,0 0,0-1,1 0,0 1,0-1,0 0,0 0,0 0,1-1,0 1,-1-1,1 0,0 0,1 0,-1-1,1 1,-1-1,3 0,47 6,-29-7</inkml:trace>
  <inkml:trace contextRef="#ctx0" brushRef="#br0" timeOffset="29708.096">2202 2259,'-25'8,"1"1,1 2,-1 0,2 2,0 0,0 2,1 0,1 1,1 1,-6 8,22-23,1 0,0 0,0 0,0 0,1 0,-1 1,0-1,1 0,-1 1,1 0,0-1,0 1,0 0,0-1,0 1,1 0,-1 0,1 0,0 0,0 0,0-1,0 1,0 0,1 0,0 0,-1 0,1-1,0 1,0 0,0 0,0-1,1 1,-1-1,1 1,0-1,-1 0,1 0,0 0,0 0,1 0,-1 0,0 0,1-1,-1 1,1-1,0 1,50 25,48 37,-100-63,0 0,0 0,0 1,0-1,0 1,0-1,-1 0,1 1,0 0,-1-1,1 1,-1-1,0 1,1 0,-1-1,0 1,0 0,0-1,0 1,-1-1,1 1,0 0,0-1,-1 1,1 0,-1-1,0 1,0-1,1 1,-1-1,0 0,0 1,0-1,0 0,0 0,-1 1,1-1,0 0,0 0,-1 0,1-1,-1 1,1 0,-1 0,-69 27,-17-21,62-7</inkml:trace>
  <inkml:trace contextRef="#ctx0" brushRef="#br0" timeOffset="30956.754">3076 2485,'-155'69,"147"-65,0 1,0 1,1-1,0 1,0 0,0 1,1 0,0 0,0 0,1 1,0 0,0 0,1 0,0 0,1 1,-1-1,1 2,3-5,0-1,0 1,0-1,0 1,1-1,-1 1,1 0,1-1,-1 0,0 1,1-1,0 0,0 0,0 0,1 0,-1 0,1 0,0-1,0 1,0-1,1 0,-1 0,1 0,-1 0,1-1,0 0,0 1,0-1,1-1,-1 1,0-1,1 1,-1-1,1-1,-1 1,1 0,-1-1,1 0,0 0,-1-1,1 1,-1-1,1 0,-1 0,2-1,23-5,-1-2,0-1,0-1,-2-2,1 0,-1-2,-1-1,9-8,-27 17,-1 0,1-1,-2 1,1-1,-1 0,0-1,0 0,-1 1,-1-1,1 0,-1-1,-1 1,0-1,0 1,-1-1,0 0,0 1,-1-1,-1 0,-1-8,4-34,51-175,-52 189,-2 0,-1 0,-2 1,-7-33,1 8,10 58,0-1,0 1,0-1,-1 1,0 0,0 0,0-1,-1 1,1 0,-1 0,0 0,0 0,0 1,-1-1,1 0,-1 1,0 0,0-1,0 1,0 1,-1-1,1 0,-1 1,0-1,0 1,1 0,-1 1,-1-1,1 1,0-1,0 1,0 1,-1-1,1 0,0 1,-1 0,1 0,-1 0,1 1,0-1,-1 1,1 0,0 1,0-1,0 1,-3 1,-2 7,1 1,0 0,1 1,0 0,0 0,2 1,-1 0,2 0,0 0,0 0,1 1,1-1,0 1,1 0,0 11,0 9,2 0,0 1,3-1,1 0,1 0,2-1,1 0,2 0,1-1,1-1,18 29,-18-36,1 0,1-1,1-1,0-1,2 0,1-1,1-1,0 0,1-2,16 9,-35-24,0 0,0 0,0 0,1-1,-1 1,1-1,-1 1,1-1,0 0,-1 0,1 0,0 0,0 0,0-1,0 1,-1-1,1 0,0 0,0 0,0 0,0 0,2-1,1-7</inkml:trace>
  <inkml:trace contextRef="#ctx0" brushRef="#br0" timeOffset="31857.249">3500 2598,'11'1,"13"4,1-1,-1-1,1-1,0-1,-1-1,1-1,0-2,-1 0,1-2,-1 0,0-2,-1-1,5-2,-24 7,0-1,1 1,-2-1,1 0,0 0,-1 0,0 0,0-1,0 1,0-1,-1 0,0 0,0 0,0 0,-1 0,1 0,-1-1,0 1,-1 0,1-1,-1 1,0 0,-1-1,1 1,-1-1,0 1,0 0,-1 0,0 0,0 0,-1-3,2 4,-1 0,1 0,-1 0,0 0,0 1,0-1,0 0,-1 1,0 0,1 0,-1 0,0 0,-1 0,1 0,0 1,-1-1,1 1,-1 0,0 0,0 1,0-1,0 1,0 0,0 0,0 0,0 0,0 1,-1 0,1 0,0 0,0 0,-1 0,1 1,0 0,0 0,0 0,0 1,0-1,-3 3,-3 3,0 0,1 1,0 0,1 1,0 0,0 0,1 0,1 1,-1 0,1 1,1 0,0-1,0 2,1-1,1 0,0 1,0 0,2-1,-1 1,1 0,1 0,0 8,1-14,0 0,0 0,0 0,1 0,0 0,0 0,1 0,0-1,0 1,0-1,0 0,1 0,0 0,0 0,0 0,1-1,0 0,-1 0,1 0,1-1,-1 1,0-1,1-1,0 1,0-1,-1 0,3 1,7 1,-1 0,1-1,-1-1,1 0,0-1,0 0,0-1,0-1,-1-1,1 0,2-1,86-19,-75 29,-26-7,-1 1,1 0,-1-1,1 1,-1-1,1 1,-1-1,1 0,-1 1,1-1,0 0,-1 0,1 0,-1-1,1 1,-1 0,1 0,-1-1,1 1,-1-1,1 1,-1-1,1 0,-1 0,0 0,1 0,-1 1,0-2,1 1,23-21,-2-1,0-2,-1 0,-1-1,-2-1,0-1,-2 0,-2-2,0 0,-2 0,-1-1,0-6,-9 28,0 0,0-1,-1 1,-1-1,1 1,-1-1,-1 0,0 0,0 1,-1-1,-1 0,1 0,-1 1,-1-1,0 1,0 0,-1 0,-2-4,0 9,1 1,-1 0,0 0,-1 0,1 0,0 1,-1 0,1 0,-1 1,0 0,1 0,-1 1,0 0,0 0,1 0,-1 1,0 0,0 0,1 1,-1-1,1 2,0-1,-1 1,1 0,0 0,-3 3,3-4,0 0,0 1,1 0,-1 0,1 0,-1 1,1 0,0 0,1 0,-1 1,1 0,0-1,0 2,0-1,1 0,-1 1,1-1,1 1,-1 0,1 0,0 0,0 0,1 0,0 1,0-1,0 0,1 1,0-1,0 1,1-1,0 0,0 1,0-1,1 0,0 0,0 0,0 0,2 2,9 4,0 1,1-2,0 0,0-1,2 0,-1-1,1-1,0 0,1-1,0-1,0 0,0-2,1 0,3 0,-8-1,132 20,-143-22,1 0,-1-1,1 1,-1 0,1 0,-1 0,1 0,-1 1,0-1,0 1,0-1,0 1,0 0,0 0,0 0,0 0,-1 0,1 0,-1 0,1 1,-1-1,0 1,0-1,0 1,-1-1,1 1,0-1,-1 1,0 0,1 0,-22 79,2-4,19-75,1 0,0 0,0 0,0-1,0 1,0 0,1 0,-1-1,1 1,-1-1,1 1,0-1,0 0,1 1,-1-1,0 0,1-1,-1 1,1 0,-1-1,1 1,0-1,0 0,0 0,-1 0,1 0,0-1,0 1,0-1,1 1,20 2</inkml:trace>
  <inkml:trace contextRef="#ctx0" brushRef="#br0" timeOffset="32113.737">4854 2512,'-23'34,"-9"16,6-1,8-9</inkml:trace>
  <inkml:trace contextRef="#ctx0" brushRef="#br0" timeOffset="32447.572">4798 2061,'13'132,"-7"-49,4 0,21 79,-20-130,1 0,1 0,2-2,1 0,20 28,-36-57,49 60,-48-60,0 0,0 0,0 0,1 0,-1 0,0 0,1 0,-1-1,0 1,1 0,-1-1,1 1,-1-1,1 0,-1 1,1-1,-1 0,1 0,-1 0,1 0,-1 0,1 0,-1 0,1-1,0 1,-1 0,0-1,1 1,-1-1,1 0,-1 0,0 1,1-1,-1 0,0 0,0 0,0 0,1 0,-1-1,0 1,-1 0,1 0,0-1,0 1,0 0,-1-1,79-187,-68 169,0 0,2 1,0 1,1 0,1 1,1 0,0 1,1 1,5-3,-20 17,-1 0,0 0,1 0,-1 0,1 0,0 0,-1 0,1 0,0 1,-1-1,1 1,0-1,0 1,0 0,-1-1,1 1,0 0,0 0,0 1,-1-1,1 0,0 0,0 1,0-1,-1 1,1 0,0 0,-1-1,1 1,8 10</inkml:trace>
  <inkml:trace contextRef="#ctx0" brushRef="#br0" timeOffset="32762.693">5362 2653,'34'-3,"-1"-3,1 0,-1-2,-1-2,0-1,30-15,-58 25,1 0,-1-1,0 0,1 0,-1 0,0-1,0 0,0 1,-1-1,1-1,-1 1,0 0,1-1,-2 0,1 1,0-1,-1 0,1 0,-1-1,-1 1,1 0,0-1,-1 0,0 1,0-1,0 1,-1-1,0 0,1 0,-2 1,1-1,0 0,-1 1,0-1,0 0,-1 1,1-1,-1 1,0 0,0-1,-1-1,0 4,0-1,-1 1,1 0,0 0,-1 0,1 0,-1 0,0 1,1 0,-1 0,0 0,0 0,0 0,1 1,-1 0,0 0,0 0,0 0,0 0,0 1,0 0,0 0,1 0,-1 0,0 0,1 1,-1 0,0 0,-89 69,83-58,0 0,1 1,0 0,1 0,0 1,2 0,-1 1,2-1,0 1,1 0,1 1,-1 6,4-18,0 0,0 0,0 0,1 0,-1 0,1 0,0 0,1 0,-1 0,1 0,0-1,0 1,0-1,1 0,0 1,0-1,0 0,0 0,0-1,1 1,0-1,0 0,0 0,0 0,0 0,0-1,1 1,-1-1,1 0,1-1,6 4,0-1,0 0,1-2,-1 1,1-1,0-1,0 0,0-1,-1-1,1 0,5-1,8-4,0-1,0-1,0-1,-1-2,-1 0,0-2,0 0,-1-2,2-3,7-5</inkml:trace>
  <inkml:trace contextRef="#ctx0" brushRef="#br0" timeOffset="33213.078">6096 2428,'-24'14,"1"0,0 2,1 0,0 2,2 0,0 1,1 1,1 1,1 1,-11 17,26-35,0-1,0 1,0 0,0-1,1 1,-1 0,1 0,0 0,0 0,1 0,-1 0,1 1,0-1,0 0,0 0,1 0,-1 0,1 0,0 0,0 0,1 0,-1 0,1 0,-1 0,1-1,1 1,-1-1,0 0,1 1,0-1,-1 0,1 0,1-1,-1 1,0-1,0 1,1-1,0 0,-1 0,1-1,0 1,0-1,0 1,1-1,12 2,1-1,-1-1,0-1,0 0,0-1,1 0,-1-2,0 0,-1-1,1-1,-1 0,1-1,-2-1,1-1,-1 0,0 0,-1-2,0 0,0-1,-1 0,-1-1,1 0,-2-1,0 0,-1-1,3-4,21-27,-1-1,-2-1,-2-2,-3 0,12-32,-33 67,0 0,-1 0,0 0,-1 0,-1-1,0 1,-1-1,-1 1,0-1,-1 0,-1-6,0 14,1 0,-1 0,0 0,0 0,-1 0,0 1,0-1,-1 1,0 0,0 0,0 0,-1 0,1 1,-1 0,-1 0,1 0,-1 1,0-1,0 2,0-1,0 0,-1 1,0 0,0 1,-4-1,0 0,0 0,0 2,-1-1,1 1,0 1,-1 0,1 1,-1 0,1 1,0 0,0 1,0 0,0 0,0 1,1 1,-1 0,1 0,0 1,1 1,-1-1,2 1,-1 1,1 0,0 0,0 0,1 1,0 1,0-1,0 3,-5 4,1 1,0 0,1 1,1 0,1 0,1 1,0-1,1 2,1-1,1 1,1 0,1 0,0 0,2 0,0 0,1 0,1 0,1 0,1-1,1 1,0-1,1 0,2 0,2 5,1-6,0-1,1 0,1-1,1 0,0-1,1-1,1 0,0-1,1 0,0-2,0 0,2-1,-1-1,1 0,0-2,1 0,0-1,0-1,0-1,1 0,16-1,-7-1</inkml:trace>
  <inkml:trace contextRef="#ctx0" brushRef="#br0" timeOffset="35465.085">7394 2456,'3'25,"0"0,2 0,0-1,2 1,1-1,1-1,0 0,2 0,1-1,1 0,12 15,-21-32,0-1,1 1,-1-1,1-1,0 1,1-1,-1 0,0 0,1 0,0-1,-1 0,1 0,0 0,0-1,0 0,0 0,0 0,1-1,-1 0,0 0,0 0,0-1,0 0,0-1,0 1,0-1,0 0,0 0,-1-1,1 0,-1 0,0 0,0-1,0 1,0-1,0 0,0-2,14-12,-1-2,0-1,-2 0,0-1,-2 0,0-1,-2-1,0 0,-2-1,0 0,-2 0,-1-1,1-10,13-85,-15 116</inkml:trace>
  <inkml:trace contextRef="#ctx0" brushRef="#br0" timeOffset="35879.99">8552 2343,'-4'-2,"0"1,0 0,1 0,-1 0,0 1,0-1,0 1,0 0,0 0,0 0,0 0,0 1,0 0,0 0,1 0,-1 0,-3 2,-5 0,1 0,0 1,0 0,0 1,1 0,-1 1,1 0,0 1,1 0,0 0,0 1,0 0,1 1,1 0,-6 7,12-14,1 0,-1 0,0 0,1 0,-1 0,1 0,0 0,0 0,-1 0,2 0,-1 0,0 0,0 0,1 0,-1 0,1 0,-1 0,1 0,0 0,0 0,0 0,0-1,0 1,0 0,0-1,1 1,-1-1,0 1,1-1,0 1,-1-1,1 0,1 1,70 31,-51-25,-19-7,1 0,0 0,0 0,-1 1,1 0,-1-1,1 1,-1 0,0 0,0 1,0-1,0 1,0 0,0 0,-1-1,1 2,-1-1,0 0,0 0,0 1,0-1,-1 1,1 0,-1-1,0 1,0 0,-1 0,1 0,-1-1,0 1,1 0,-2 0,1 0,0 0,-1 0,0 0,0-1,0 1,0 0,-2 1,-4 5,0 0,-2-1,1 0,-1 0,0-1,-1 0,0-1,0 0,-1 0,1-1,-2-1,1 0,0 0,-1-1,-4 1,8-2,-49 16,32-14</inkml:trace>
  <inkml:trace contextRef="#ctx0" brushRef="#br0" timeOffset="36127.281">8862 2541,'-19'34,"-12"15,1 5,4-7</inkml:trace>
  <inkml:trace contextRef="#ctx0" brushRef="#br0" timeOffset="36376.804">8862 2032,'0'0</inkml:trace>
  <inkml:trace contextRef="#ctx0" brushRef="#br0" timeOffset="36578.166">9032 2795,'56'-61,"-2"-3,-3-2,40-67,-57 89,-34 43,1 1,0 0,-1-1,1 1,-1-1,1 1,0 0,-1 0,1-1,0 1,0 0,-1 0,1 0,0 0,0-1,-1 1,1 0,0 1,0-1,-1 0,1 0,0 0,-1 0,1 0,0 1,0-1,-1 0,1 1,0-1,-1 1,1-1,-1 0,1 1,-1-1,1 1,-1 0,1-1,-1 1,1-1,-1 1,1 0,-1-1,0 1,0 0,1-1,-1 1,0 0,0 0,0-1,0 1,0 0,0-1,0 1,0 0,0 0,0-1,0 1,0 0,0 0,-1-1,1 1,0 0,0-1,-1 1,3 49,-3-44,-1 0,1 1,1-1,-1 0,1 0,0 1,1-1,-1 0,1 1,0-1,1 0,-1 0,1 0,1 0,-1 0,1-1,0 1,0-1,1 1,-1-1,1 0,0-1,1 1,-1-1,1 1,0-1,0-1,0 1,0-1,1 0,1 1,4-5,-1 0,0-1,0 0,0-1,-1 0,1 0,0-1,-1 0,0-1,0 0,-1-1,1 1,-1-2,0 1,-1-1,1 0,-1-1,3-4,13-10,-13 14,-1 0,1 0,1 0,0 2,0-1,0 1,1 1,-1 0,12-3,3 0,-2 0</inkml:trace>
  <inkml:trace contextRef="#ctx0" brushRef="#br0" timeOffset="37107.991">10047 2456,'-15'0,"0"0,0 1,0 1,0 0,0 1,0 0,1 2,0-1,0 2,0 0,0 1,1 0,0 1,1 0,-1 1,2 0,-1 1,-5 7,15-15,0 1,1-1,-1 0,1 1,-1 0,1-1,0 1,0 0,0-1,0 1,0 0,1 0,-1 0,1 0,0 0,0-1,0 1,0 0,0 0,1 0,0 0,-1 0,1 0,0-1,0 1,0 0,1-1,-1 1,1-1,-1 1,1-1,0 0,0 1,0-1,0 0,0 0,0-1,1 1,-1 0,1-1,-1 1,1-1,0 0,-1 0,3 0,14 3,1-1,0-2,-1 0,1-1,0-1,-1 0,1-2,0 0,-1-1,0-2,0 1,-1-2,1-1,-1 0,-1-1,7-5,-10 8,105-41,-116 46,-1 0,1 1,-1-1,1 1,-1 0,1 0,-1 0,1 0,-1 0,1 0,-1 1,1-1,-1 1,0 0,1 0,-1 0,0 0,1 0,-1 0,0 0,0 1,0-1,0 1,0 0,0-1,-1 1,1 0,0 0,-1 0,0 0,1 0,-1 1,0-1,0 0,0 1,-1-1,1 0,0 3,8 99,-66 141,-6 53,24-218,38-78,-1 0,1-1,0 1,0-1,0 1,-1-1,1 1,-1-1,1 0,-1 0,0 0,1 0,-1 0,0 0,0 0,0-1,0 1,0 0,0-1,1 0,-1 1,0-1,0 0,0 0,0 0,0 0,0-1,0 1,0 0,0-1,0 1,0-1,0 0,0 0,1 0,-1 0,0 0,1 0,-1 0,0 0,1-1,-1 0,-4-6,1 0,-1 0,2-1,-1 1,1-1,0-1,1 1,0 0,1-1,0 1,0-1,1 0,0 0,1 0,0 1,1-1,0 0,0 0,1 1,0-1,1 1,0-1,0 1,1 0,3-6,4-8,1 0,0 1,2 0,1 1,0 0,1 1,2 1,0 1,1 0,0 1,1 2,1 0,1 1,0 1,1 1,0 0,11-1,61-22,-76 28,-3-1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483 330,'-4'-1,"1"1,-1-1,1 1,-1-1,1 1,-1 0,1 0,-1 1,0-1,1 1,-1 0,1 0,0 0,-1 0,1 0,0 1,0 0,0 0,0-1,0 2,0-1,0 0,1 1,-1-1,1 1,-1 0,1-1,0 1,0 0,0 2,-28 33,1 1,3 1,1 2,2 0,1 2,-52 92,-78 122,145-241,13-23,17-26,-12 15,85-131,-7-5,-6-3,15-56,-74 130,-23 82,-1 0,1 0,0 0,0 0,-1 0,1 0,0 0,0 0,-1 1,1-1,0 0,-1 1,1-1,0 0,-1 1,1-1,-1 1,1-1,0 1,-1-1,1 1,-1-1,0 1,1-1,-1 1,1 0,-1-1,0 1,1 0,-1-1,0 1,0 0,0 0,1-1,-1 1,0 0,0 0,0-1,0 1,0 0,-1 0,1-1,0 1,0 0,0-1,-1 2,21 258,-17-241,-2 7,2-1,1 1,2-1,0 0,1-1,2 1,0-1,1-1,2 0,1 0,9 13,-20-34,0 0,0 0,0 0,0 0,0 0,0 0,1 0,-1-1,1 1,-1-1,1 0,-1 0,1 0,0 0,-1 0,1 0,0-1,0 1,0-1,0 0,-1 0,1 0,0 0,0-1,0 1,0-1,-1 1,1-1,0 0,-1 0,1 0,0-1,-1 1,0-1,1 1,-1-1,0 0,0 0,0 0,0 0,0 0,0 0,0-1,-1 1,24-27,-2-1,-1-2,-1 0,-2-1,-1 0,4-16,-1 7,4-7,-2-1,-3-2,-2 0,-2-1,-2 0,-3-1,-1-12,-8 61,-1 1,0-1,0 0,-1 0,0 0,0 0,0 0,0 0,-1 0,1 0,-1 0,-1 1,1-1,-1 0,1 1,-1-1,-1 1,1-1,-1 1,1 0,-1 0,0 0,-1 0,0 0,-6 3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31 255,'15'-3,"-1"-1,1-1,-1 0,0-1,0 0,0-1,-1-1,0 0,-1 0,0-2,0 1,-1-2,0 1,0-1,3-7,-12 16,0-1,0 0,-1 0,1 0,-1 0,1 0,-1 0,0 0,0 0,0-1,-1 1,1 0,-1-1,0 1,0 0,0-1,0 1,0-1,-1 1,0 0,1 0,-1-1,0 1,-1 0,1 0,-1 0,1 0,-1 0,0 0,0 1,0-1,0 1,-1-1,1 1,-1 0,1 0,-1 0,0 0,0 0,0 0,0 1,0 0,0-1,0 1,-1 0,1 1,0-1,0 1,-1-1,1 1,-1 0,0 0,-5 2,0-1,1 2,-1-1,1 1,0 0,0 1,0 0,0 0,1 1,0 0,-1 0,2 1,-1 0,1 0,0 0,0 1,1 0,-1 0,2 0,-1 1,1 0,0 0,1 0,-1 0,2 0,-1 1,1-1,1 1,-1 0,1 0,1-1,0 1,0 0,2 7,-1-9,0 0,1 0,0 0,1-1,0 1,0-1,0 0,0 0,1 0,0 0,1 0,-1-1,1 0,0 0,0 0,1-1,-1 0,1 0,0 0,0 0,0-1,1 0,-1-1,1 1,0-1,-1 0,1-1,0 0,0 0,0 0,0-1,0 0,0 0,0-1,0 0,0 0,0-1,0 0,0 0,-1 0,2-2,101-67,-91 51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28 126,'-27'85,"27"-83,-1 1,1-1,0 0,0 0,1 0,-1 0,0 0,1 1,-1-1,1 0,0 0,0 0,-1 0,2 0,-1-1,0 1,0 0,0 0,1-1,-1 1,1 0,-1-1,1 0,0 1,-1-1,1 0,0 0,0 0,0 0,0 0,0 0,0-1,0 1,0-1,0 1,1-1,-1 0,0 0,1 0,81-21,-40 3,-40 17,0 0,0 1,1 0,-1 0,0 0,0 1,0-1,0 1,0 0,0 0,0 0,0 1,0-1,0 1,-1 0,1 0,-1 0,1 1,-1-1,0 1,0 0,1 1,46 26,-41-29,-1 0,1-1,0 0,-1 0,1-1,-1 0,1 0,-1-1,1 0,-1 0,0-1,0-1,0 1,0-1,-1 0,1-1,-1 0,0 0,-1 0,1-1,-1 0,0 0,0-1,-1 0,0 0,0 0,2-6,15-12,-12 13,-1 1,0-1,-1-1,0 0,-1 0,-1 0,0-1,2-8,0 2,0 4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1,'-5'33,"-1"46,0 13,1 1,1-11,2-14,1-9,0-10,6-9,2-6,-1-3,4-4,-4-5,-4-7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18,'38'-5,"28"-1,7 0,-5 6,-8 3,-10 1,-13-1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48,'-2'8,"-4"5,1 0,1 0,0 1,1-1,0 1,2 0,-1 0,1 0,1 0,1 0,2 13,-3-24,1-1,0 0,-1 1,1-1,1 0,-1 0,0 1,0-1,1 0,-1 0,1 0,0-1,-1 1,1 0,0-1,0 1,0-1,0 0,1 1,-1-1,0 0,0 0,1 0,-1-1,0 1,1-1,-1 1,1-1,-1 0,1 0,-1 0,1 0,-1 0,1 0,-1-1,1 1,-1-1,2-1,4 0,-1 0,0-1,0-1,0 1,0-1,0 0,-1 0,0-1,1 0,-2 0,6-6,-7 7,0 0,0-1,-1 1,0-1,1 0,-1 0,-1 0,1 0,-1-1,0 1,0-1,-1 1,0-1,0 0,0 0,0 1,-1-1,0 0,0 0,-1 0,0 0,0 1,0-1,0 0,-1 1,0-1,0 1,-1 0,1 0,-1-1,0 2,-1-1,1 0,-1 1,0-1,0 1,0 0,-1 1,0-1,1 1,-1 0,0 0,0 0,-1 0,-2 0,-47 9,30 4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0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1 233,'9'-37,"-7"23,0 0,1-1,1 1,1 0,0 1,0-1,2 1,-1 0,2 1,0-1,0 1,1 1,0 0,2-1,-9 12,0-1,1 1,-1 0,0 0,0 0,0 1,1-1,-1 0,0 1,0-1,0 1,0 0,0 0,0 0,0 0,0 0,0 0,-1 0,1 1,0-1,-1 1,1-1,-1 1,1-1,-1 1,0 0,0 0,0 0,0 0,0 0,0 0,0 0,-1 0,1 0,-1 0,1 0,-1 0,0 1,0-1,0 0,0 0,0 0,-1 1,9 18,-6-16,0-1,0 1,0-1,1 0,0 0,-1 0,2 0,-1-1,0 1,1-1,-1 1,1-1,0-1,0 1,1 0,-1-1,0 0,1 0,-1 0,1-1,0 1,0-1,-1 0,1-1,0 1,0-1,0 0,0 0,0 0,0-1,-1 0,1 1,2-2,0 0,0-1,-1 1,1-1,0 0,-1-1,0 0,0 0,0 0,0-1,-1 1,0-1,0-1,0 1,0-1,-1 0,0 0,0 0,-1 0,1-1,-1 0,-1 0,2-4,0-10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18,'-3'-2,"0"0,0 0,0 0,-1 1,1-1,0 1,-1 0,1 0,-1 0,1 0,-1 0,0 1,1 0,-1 0,0 0,1 0,-1 0,1 1,-1 0,1 0,-1 0,1 0,-1 0,1 0,0 1,-1 0,1 0,0 0,-1 0,-2 1,-1-1,0 1,0 1,1-1,0 1,0 0,0 0,0 1,0 0,1 0,0 0,0 1,1 0,-1 0,1 0,1 0,-1 0,1 1,0 0,-1 4,4-10,0 0,0 1,0-1,0 0,0 0,0 0,1 1,-1-1,1 0,-1 0,1 0,-1 0,1 0,0 0,-1 0,1 0,0 0,0 0,0 0,-1-1,1 1,0 0,0 0,0-1,0 1,1-1,-1 1,0-1,0 1,0-1,0 0,0 0,1 1,-1-1,0 0,0 0,0 0,1 0,-1 0,0-1,1 1,50-13,119-86,-168 97,1-1,-1 1,0 0,1 0,0 0,-1 0,1 1,0-1,0 1,0 0,0 0,0 1,0-1,0 1,0 0,0 0,0 0,0 0,0 1,0 0,0-1,0 2,0-1,0 0,0 1,-1 0,1-1,-1 1,1 1,-1-1,0 1,1-1,-1 1,0 0,32 40,-18-25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0 159,'114'-92,"-112"91,0 0,0 0,0 1,1 0,-1-1,0 1,0 0,0 0,0 0,0 0,0 0,1 0,-1 1,0-1,0 1,0-1,0 1,0 0,0 0,0 0,-1 0,1 0,0 0,0 1,-1-1,1 1,-1-1,1 1,-1-1,0 1,0 0,1 0,-1-1,0 1,-1 0,1 0,0 0,0 0,-1 0,1 1,30 37,-28-38,0 0,1-1,0 1,0-1,-1 0,1 0,0 0,0 0,0-1,0 0,0 0,0 0,0 0,0 0,-1-1,1 1,0-1,0 0,0-1,-1 1,1-1,0 1,-1-1,1 0,-1 0,3-3,79-72,-81 73,37-39,-28 32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0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0,'0'0</inkml:trace>
  <inkml:trace contextRef="#ctx0" brushRef="#br0" timeOffset="-519.809">254 170,'-55'25,"37"-18,0 1,1 0,0 2,0 0,1 0,0 2,1 0,0 0,-1 4,15-15,0 1,0 0,0 0,0-1,0 1,1 0,-1 0,1 0,-1 0,1 0,0 0,-1 0,1-1,0 1,0 0,1 0,-1 0,0 0,1 0,-1 0,1 0,-1 0,1 0,0-1,0 1,0 0,0-1,0 1,0 0,1-1,-1 1,0-1,1 0,-1 1,1-1,-1 0,1 0,0 0,-1 0,1 0,0-1,0 1,0 0,0-1,0 1,0-1,-1 0,1 0,0 0,1 0,24 16,-24-14,0 1,0-1,0 1,-1 0,1 0,-1 0,0 0,0 1,0-1,0 0,0 1,-1 0,0-1,1 1,-1 0,-1 0,1-1,-1 1,1 0,-1 0,0 0,0 0,-1 0,1 0,-1-1,0 1,0 0,0 0,-1-1,1 1,-1-1,0 1,0-1,-1 3,-2 2,-1 0,1 0,-1-1,0 0,-1 0,0-1,0 1,0-1,-1-1,0 0,0 0,0 0,-1-1,0 0,-3-1</inkml:trace>
  <inkml:trace contextRef="#ctx0" brushRef="#br0" timeOffset="-270.807">451 339,'-19'34,"-7"11</inkml:trace>
  <inkml:trace contextRef="#ctx0" brushRef="#br0" timeOffset="163.087">903 198,'-20'11,"-1"1,2 1,0 1,1 1,0 0,1 2,1 0,0 0,1 2,-5 10,18-28,0 1,0 0,0 1,1-1,-1 0,1 0,0 1,-1-1,1 1,0-1,1 1,-1-1,0 1,1 0,-1-1,1 1,0 0,0-1,0 1,0 0,0 0,1-1,-1 1,1 0,0-1,0 1,0-1,0 1,0-1,0 1,1-1,-1 0,1 0,0 0,-1 0,1 0,0 0,0 0,1 0,-1-1,0 1,0-1,1 0,-1 1,1-1,-1 0,1 0,14 2,1-1,-1-1,1 0,-1-1,1-1,-1 0,1-2,-1 0,0-1,12-4,17-14,-28 12</inkml:trace>
  <inkml:trace contextRef="#ctx0" brushRef="#br0" timeOffset="412.865">1439 141,'-24'14,"1"1,1 1,0 0,2 2,0 1,0 0,2 2,16-19,1-1,-1 0,1 0,0 1,-1-1,1 1,0-1,0 1,0-1,0 1,0 0,1-1,-1 1,1 0,-1 0,1 0,-1-1,1 1,0 0,0 0,0 0,0 0,0 0,0 0,1-1,-1 1,0 0,1 0,0 0,-1-1,1 1,0 0,0-1,0 1,0-1,0 1,0-1,1 1,-1-1,0 0,1 1,-1-1,1 0,-1 0,1 0,-1 0,1-1,0 1,0 0,-1-1,2 1,60 13,-56-14,0 0,0 1,0 0,0 1,-1 0,1 0,0 0,-1 1,1 0,-1 0,0 0,0 1,0 0,3 4,-8-7,0 0,0 0,0 0,-1 1,1-1,-1 0,1 0,-1 1,1-1,-1 0,0 1,0-1,0 1,0-1,0 0,0 1,0-1,0 1,0-1,-1 0,1 1,0-1,-1 0,1 1,-1-1,0 0,1 0,-1 0,0 1,0-1,0 0,0 0,0 0,0 0,0 0,0-1,0 1,-1 1,-47 28,-40-8,63-19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52 480,'-29'560,"11"-471,13-111,13-6,2 0,0 1,2 0,0 1,2 0,1 1,1 1,14-16,-24 32,38-54,3 1,2 3,3 3,3 1,1 3,3 2,25-13,-73 55,-5 1,0 2,1-1,-1 1,1 0,0 0,0 1,0 0,0 0,1 0,-1 1,1 0,-1 1,1 0,4 0,-10 2,-1 1,1 0,-1 0,1 0,-1 0,0 0,0 0,0 0,-1 1,1-1,0 0,-1 0,1 1,-1-1,0 0,0 1,0-1,0 0,0 1,0-1,-1 0,1 1,-1-1,1 0,-1 0,0 1,0-1,0 0,0 0,-1 0,1 0,0 0,-1-1,0 1,-16 31,-2-2,-2-1,0-1,-26 26,42-49,-26 26,-1-1,-1-2,-1-1,-29 15,34-22,-16-1,63-51,-4 13,2 0</inkml:trace>
  <inkml:trace contextRef="#ctx0" brushRef="#br0" timeOffset="3281.903">1011 0,'-10'19,"1"0,1 0,1 1,0-1,2 2,0-1,1 1,1-1,1 1,1 0,1 0,1 0,1 2,28 146,-31-125,0-37,0-1,0 1,1 0,0-1,0 1,0 0,1 0,0-1,0 1,1-1,0 1,0-1,0 0,1 1,0-1,0 0,1-1,-1 1,1-1,3 3,-3-7,1 0,0-1,0 1,-1-1,1 0,0 0,0 0,0-1,-1 0,1 0,0 0,-1-1,1 1,-1-1,1 0,-1 0,0-1,0 1,0-1,0 0,0 0,-1 0,1 0,-1-1,0 0,0 0,0 1,-1-2,13-8,-5 4,-4 2,1 0,0 1,0 0,0 0,1 0,0 1,0 0,1 1,-1 0,1 0,0 1,0 0,0 0,6 0,-12 4,0 0,-1 1,0-1,1 0,-1 1,0 0,0-1,0 1,0 0,0 0,0 0,0 0,-1 1,1-1,-1 0,1 1,-1-1,0 1,0 0,0-1,0 1,-1 0,1-1,-1 1,0 0,0-1,1 1,-2 0,1 0,0 1,3 18,16 40,-10-52</inkml:trace>
  <inkml:trace contextRef="#ctx0" brushRef="#br0" timeOffset="3768.305">1547 395,'-3'11,"-2"4,0-1,1 1,0 0,1 0,1 0,1 0,0 0,0 1,2-1,0 0,1 0,1 6,-2-20,-1 1,1-1,-1 0,1 0,0 0,-1 0,1 0,0 0,0 0,0 0,-1 0,1 0,0 0,0 0,1-1,-1 1,0 0,0-1,0 1,0-1,1 1,-1-1,0 0,0 1,1-1,-1 0,0 0,0 0,1 0,-1 0,0 0,1 0,-1-1,0 1,0 0,1-1,-1 1,0-1,0 1,0-1,0 1,0-1,0 0,0 0,0 1,0-1,0 0,1-1,50-45,-50 45,125-134,-126 134,1 1,-1-1,1 0,0 1,0-1,0 1,0 0,0-1,0 1,0 0,0 0,1 1,-1-1,0 0,1 1,-1-1,0 1,1 0,-1 0,1 0,-1 0,0 0,1 0,-1 1,0-1,1 1,-1-1,0 1,1 0,-1 0,0 0,0 0,0 1,0-1,0 0,0 1,-1 0,1-1,0 1,-1 0,1 0,-1 0,0 0,1 0,-1 0,0 0,0 0,0 1,9 29,-2 1,-1 1,-1-1,-2 1,-1 0,-2 0,-1 0,-4 23,3 11,0-37,-1 0,-2 0,-1 0,-1 0,-1-1,-9 20,12-41,0-1,0 1,-1-1,0 0,0 0,-1-1,0 0,-1 0,0 0,-4 3,9-8,-1 0,1 0,0 0,-1 0,0-1,1 1,-1-1,0 0,0 1,0-1,0-1,0 1,0 0,0-1,0 1,0-1,0 0,0 0,0 0,-1-1,1 1,0-1,0 1,0-1,0 0,0 0,1-1,-1 1,0 0,0-1,1 0,-1 1,-1-3,0-2,0 0,0-1,1 0,0 1,0-1,1 0,0-1,0 1,0 0,1 0,0-1,1 1,0-1,0 1,0-1,1 1,1-5,-1-6,0 2,1-1,1 1,1-1,0 1,1 0,1 0,0 1,1 0,1 0,8-13,-4 8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6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2,'-2'2,"0"-1,0 0,0 1,1-1,-1 1,0-1,1 1,-1 0,1 0,-1 0,1 0,0 0,0 0,0 0,0 0,0 0,1 0,-1 1,0-1,1 0,0 0,-1 2,-2 7,-6 25,1 1,2-1,2 1,1 1,2-1,2 0,1 9,0 23,-1 319,-24-252,19-125</inkml:trace>
  <inkml:trace contextRef="#ctx0" brushRef="#br0" timeOffset="553.412">1 595,'76'-11,"0"-4,-1-4,59-22,-102 32,0-2,-1-1,0-1,-1-1,-1-2,0-1,-2-2,0 0,0-2,-2 0,-1-2,-1-1,-1-1,16-24,-11 8,-14 23,-1-1,0-1,-1 0,-2 0,0-1,2-8,-10 1,-1 29,0-1,0 0,0 1,0-1,0 0,0 1,0-1,0 0,0 1,0-1,0 0,-1 1,1-1,0 0,0 0,0 1,0-1,-1 0,1 1,0-1,0 0,0 0,-1 0,1 1,0-1,0 0,-1 0,1 0,0 1,-1-1,1 0,0 0,-1 0,1 0,0 0,0 0,-1 0,1 0,0 0,-1 0,1 0,0 0,-1 0,1 0,0 0,-1 0,1 0,0 0,-1 0,1 0,0-1,-1 1,1 0,0 0,0 0,-1 0,1-1,0 1,0 0,-1 0,1-1,-20 49,1 0,3 1,2 1,2 1,3-1,1 4,6-43,-6 28,2 0,2 0,1 1,2 0,2 0,1-1,3 1,-5-35,1 0,0 1,0-1,0 0,1 0,-1 0,1 0,0-1,1 1,-1 0,1-1,0 0,0 1,1-1,-1 0,1-1,0 1,0-1,0 1,0-1,1-1,-1 1,1 0,0-1,-1 0,1 0,0-1,0 1,0-1,1 0,3 0,8-1,0-1,0-1,0 0,0-2,-1 1,1-2,-1 0,0-1,0-1,0-1,-1 0,13-9,19-8,-45 25,-1-1,1 1,0 0,0 0,0 0,0 0,0 1,0-1,0 0,-1 1,1 0,0-1,0 1,0 0,-1 0,1 0,0 0,-1 0,1 0,-1 0,0 1,1-1,-1 0,0 1,0-1,1 1,-1 0,-1-1,1 1,0 0,0-1,-1 1,1 0,0 0,-1 0,0 0,0 0,1 0,-1-1,0 1,0 0,-1 0,1 0,0 0,-1 1,4 14,-2-13,0-1,-1 0,0 0,1 0,0 0,0 0,0-1,0 1,0 0,0 0,1-1,-1 1,1 0,0-1,0 0,0 1,0-1,0 0,1 0,-1 0,0 0,1-1,0 1,2 0,6-1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8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112 304,'36'-20,"0"0,-2-2,-1-2,0-1,-2-1,3-6,-31 30,-1 1,1-1,-1 0,1-1,-1 1,0 0,1-1,-1 1,-1-1,1 0,0 1,-1-1,1 0,-1 0,0 0,0 0,0 0,0-1,0 1,-1 0,0 0,1 0,-1-1,0 1,-1 0,1 0,-1-1,1 1,-1 0,0 0,0 0,0 0,-1 0,1 0,-1 0,1 0,-1 1,0-1,0 1,0-1,-1 1,1 0,0 0,-1-1,0 2,-1-3,-7 2,0 1,1 0,-1 0,0 1,1 0,-1 1,0 0,1 1,-1 0,1 0,0 2,0-1,0 1,0 0,0 1,1 0,0 1,0 0,0 0,1 1,0 0,0 0,-3 5,0 0,0 1,0 0,1 1,1-1,0 2,1-1,1 1,0 1,1-1,0 1,-2 16,6-28,1 1,0-1,0 1,0-1,0 1,1-1,0 1,0 0,0-1,0 1,1-1,0 1,0-1,0 1,0-1,1 1,0-1,0 0,0 0,0 0,1 0,-1 0,1-1,0 1,0-1,1 0,-1 0,1 0,-1 0,1 0,0-1,0 1,0-1,0 0,1-1,-1 1,0-1,2 1,27 3,1-2,-1-1,1-1,0-2,6-2,36 0,96-15,-148 13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0 228,'23'3,"-1"-2,1 0,-1-2,1-1,-1 0,1-2,-1 0,0-1,-1-2,1 0,-1-2,-17 9,0-1,0-1,-1 1,1 0,0-1,-1 0,0 0,1 0,-1 0,0-1,0 1,0-1,0 0,-1 1,1-1,-1-1,1 1,-1 0,0-1,0 1,-1-1,1 1,-1-1,0 0,0 1,0-1,0 0,-1 0,1 0,-1 0,0 0,0 0,-1 0,1 0,-1 1,0-1,0 0,0 0,0 0,-1 1,1-1,-1 1,0-1,0 1,-1 0,1 0,-2-2,-2 0,0 0,-1 1,1 0,-1 0,0 1,0 0,0 0,0 0,-1 1,1 0,-1 0,0 1,1 0,-1 1,0 0,1 0,-1 0,0 1,1 0,-1 1,0-1,1 1,0 1,-1 0,1 0,0 0,1 1,-1 0,0 0,1 0,0 1,0 0,1 1,-1-1,1 1,0 0,1 0,-3 4,3-5,0 1,0 0,0 0,1 0,0 0,0 1,1-1,0 1,0-1,0 1,1 0,0 0,0 0,0 0,1 0,1 0,-1 0,1 0,0 0,0 0,1 0,0-1,0 1,1-1,0 1,0-1,0 0,1 0,0 0,0 0,0-1,1 0,0 0,0 0,0 0,1-1,0 1,15 4,1 0,1-1,-1-1,1-1,0-1,0-1,1-2,-1 0,1-1,0-1,10-2,-9 1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0 398,'259'-245,"-199"195,-59 50,0 1,0-1,0 0,0 0,0 0,0 0,0 1,0-1,0 1,0-1,0 0,0 1,-1 0,1-1,0 1,0-1,0 1,-1 0,1 0,0-1,-1 1,1 0,-1 0,1 0,-1 0,1 0,-1 0,0 0,1 0,-1 0,0 0,0 0,0 0,0 0,0 0,0 0,0 0,0 0,0 0,0 0,0 0,-1 0,1 0,0 0,-1-1,1 1,-1 0,1 0,-1 0,1 0,-1 0,0-1,1 1,-1 0,0 0,0 0,-2 19,3-16,1-1,0 0,1 0,-1 0,0 0,1 0,0 0,-1 0,1 0,1-1,-1 1,0 0,0-1,1 0,0 0,-1 0,1 0,0 0,0 0,0-1,0 1,0-1,0 0,0 0,1 0,-1 0,0-1,1 0,-1 1,0-1,1 0,-1 0,0-1,1 1,-1-1,0 0,1 1,-1-1,0-1,0 1,0 0,0-1,0 0,0 0,2-1,22-17,-2 0,0-2,-1-1,-1 0,-1-2,-2-1,4-6,-10 13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0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260 521,'-16'4,"0"-1,1 2,-1 0,1 1,0 0,1 2,0-1,0 2,0 0,1 0,1 1,-1 1,2 0,0 1,0 0,1 1,-7 10,15-19,0 0,1-1,-1 1,1 0,0 0,0 0,0 0,0 0,1 1,0-1,0 0,0 0,0 0,1 0,-1 0,1 1,0-1,0 0,1-1,-1 1,1 0,0 0,0-1,0 1,0-1,1 1,0-1,-1 0,1 0,0 0,0 0,1-1,1 2,3 1,-1 0,1-1,0 0,0 0,1-1,-1 0,1 0,-1-1,1 0,0-1,0 0,0 0,-1-1,1 0,5-1,9-5,0-1,0-1,-1-2,0 0,0-1,-1-1,-1 0,0-2,-1-1,-1 0,0-1,-1-1,0-1,-2 0,0-1,-1-1,-1 0,-1-1,7-16,-9 20,0 0,-1-1,-1 0,-1 0,-1-1,0 0,-1 0,-1 0,-1-1,-1 1,-1-1,0 0,-1 1,-2-1,0 0,-1 1,0-1,-2 1,0 0,-2 1,0-1,0 1,-2 0,-1 0,7 13,0 0,-1 0,1 0,-1 0,0 1,-1 0,1-1,-1 2,1-1,-1 0,0 1,-1 0,1 0,0 1,-1 0,0-1,1 2,-1-1,0 1,0 0,0 0,0 0,0 1,0 0,0 0,-4 1,-5 7,1-1,1 2,-1 0,1 0,1 1,0 1,0 0,1 0,1 1,0 1,0 0,2 0,-1 1,2 0,0 0,0 1,1 0,1 0,1 0,0 1,1 0,0 3,0-5,1 1,1-1,0 1,1-1,0 1,1-1,0 0,2 1,0-1,0 0,1 0,1 0,0-1,1 0,0 0,1 0,1 0,0-1,1-1,0 1,0-2,1 1,1-1,0-1,0 1,1-2,0 0,8 4,7 0,1 0,0-2,1-2,0 0,0-2,0-1,1-1,-1-2,1-1,2-1,-3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1 156,'26'256,"-12"-195,-14-61,1 0,0 0,-1 0,1 0,-1 1,1-1,-1 0,1 0,-1 0,1 0,-1-1,1 1,0 0,-1 0,1 0,-1 0,1 0,-1-1,1 1,-1 0,1-1,-1 1,1 0,-1-1,0 1,1 0,-1-1,0 1,1-1,-1 1,0 0,1-1,-1 1,0-1,0 1,1-1,-1 0,0 1,0-1,0 1,0-1,0 1,0-1,0 1,0-1,0 1,0-1,0 0,0 1,0-1,0 1,-1-1,1 1,0-1,0 1,-1-1,1 1,0-1,0-2,7-32,2 0,1 0,2 1,1 1,2 0,1 0,1 2,2 0,1 1,2 1,19-20,-39 45,1 1,0 0,-1 0,1 0,1 0,-1 1,0-1,1 1,-1 0,1 0,0 0,0 0,-1 0,1 1,0 0,1 0,-1 0,0 0,0 1,0 0,0 0,1 0,-1 0,3 1,5 8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0 193,'23'6,"-1"-1,1-1,0-1,0-1,0-1,0-1,0-1,0-1,-1-1,1-1,0-1,-1-1,8-3,-21 5,-1-1,0 1,1-2,-2 1,1-1,-1 0,0 0,0-1,0 0,3-6,-8 11,0 0,0-1,-1 1,1-1,-1 0,0 1,1-1,-1 0,0 0,-1 0,1 0,0 0,-1 0,0 0,0 0,0 0,0 0,0 0,0 0,-1 0,0 0,1 0,-1 1,0-1,0 0,-1 0,1 1,-1-1,1 0,-1 1,0-1,0 1,0 0,-2-2,1 2,1 0,-1 0,0 0,0 1,0-1,-1 1,1 0,0 0,0 0,-1 0,1 0,0 1,-1-1,1 1,-1 0,1 0,0 1,-1-1,1 1,-1-1,1 1,0 0,0 0,-1 1,1-1,0 1,0-1,0 2,-79 59,74-54,0 1,0-1,1 2,0-1,1 1,0 0,0 0,1 1,0 0,1-1,0 2,1-1,0 0,1 1,0-1,1 1,0 0,1-1,0 1,1 0,0-1,2 4,2-10,0-1,1 1,-1-1,1 0,0 0,0-1,1 0,-1 0,1 0,-1-1,1 0,0 0,0-1,0 1,0-2,0 1,0-1,0 0,0 0,0-1,0 0,0 0,0-1,0 0,97-17,-76 13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0,'-31'16,"4"-5,1 2,1 1,0 1,0 1,2 1,0 1,-18 19,39-36,1 1,-1-1,0 0,1 1,-1 0,1-1,-1 1,1 0,0 0,0 0,0 0,0 0,0 0,0 0,1 0,-1 0,1 0,-1 1,1-1,0 0,0 0,0 0,0 1,0-1,0 0,1 0,-1 0,1 1,-1-1,1 0,0 0,0 0,0 0,0 0,0 0,0-1,1 1,-1 0,1-1,-1 1,1 0,0-1,-1 0,1 1,0-1,0 0,0 0,1 0,142 39,-144-40,0 1,1-1,-1 1,1-1,-1 1,0-1,0 1,1 0,-1 0,0 0,0 0,0 0,0 0,0 0,0 0,0 0,0 0,0 0,-1 0,1 1,0-1,-1 0,1 1,-1-1,1 1,-1-1,0 0,0 1,1-1,-1 1,0-1,0 1,-1-1,1 1,0-1,0 0,-1 1,1-1,-1 1,1-1,-1 0,1 0,-1 1,0-1,0 0,0 0,1 0,-2 1,-58 39,-56-9,90-27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1,'5'33,"11"17,7-2,5-7,3-17,0-11,0-14,0-6,-6-7,-2-1,-5-2,-6-4,0 2,-1 0,-4-3,-2 4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0,'-9'44,"-9"42,0 12,2-2,-1-7,3-14,3-10,-1-11,2-6,2-5,3-6,2-5,2-2,0-2,1 0,1-6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1,'-5'43,"-6"43,-2 17,2 0,3-13,2-16,3-12,1-11,2-10,0-6,0-6,1-2,-1-5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57,'39'-4,"31"-8,9 0,-5 1,-9 2,-11 4,-11 2,-11 6,-12 2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331 0,'-17'2,"1"1,-1 1,1 0,0 1,1 1,-1 1,1 0,0 0,-8 7,-8 3,28-16,-9 5,-1 0,0 1,1 0,1 1,-1 0,1 1,1 0,-1 1,-4 7,15-15,0 0,0 1,0-1,0 0,0 1,1-1,-1 0,1 1,0-1,0 0,-1 0,1 0,1 0,-1 0,0 0,0 0,1 0,-1 0,1 0,0-1,-1 1,1-1,0 1,0-1,0 0,0 1,0-1,0 0,1-1,-1 1,0 0,0 0,1-1,-1 0,0 1,1-1,-1 0,0 0,2 0,-4 0,147 36,-144-34,1-1,-1 1,0-1,0 1,0 0,0 0,-1 0,1 1,0-1,-1 1,0-1,1 1,-1 0,0 0,0 0,-1 0,1 0,-1 0,1 0,-1 1,0-1,-1 0,1 1,0-1,-1 1,0-1,0 1,0-1,0 1,0-1,-1 1,1-1,-1 1,0-1,0 0,-1 1,1-1,0 0,-1 0,0 0,0 0,0 0,0 0,0-1,-2 2,-8 11,-1-1,-1-1,0 0,0-1,-2 0,1-1,-1-1,-1 0,0-1,0-1,-1-1,0 0,-19 3,30-8,6-3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0,'0'44,"-9"47,-9 18,0 0,-3-9,3-12,4-11,4-14,5-13,2-10,2-7,1-5,1-1,0-2,5-4,1-6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1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7,'43'-4,"24"2,10 2,-3 1,-9 1,-11 4,-10 1,-8 0,-10-2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0,'9'29,"4"9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1,'-5'43,"-6"48,-6 18,-1 0,4-9,3-11,0-17,1-16,2-12,3-9,1-5,3-4,1-1,0-5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1,'-20'43,"-15"43,-7 17,4-5,4-9,7-10,4-14,5-8,6-10,1-7,1-5,4-5,1-2,3-2,1 1,1-1,0-4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5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229 1,'-28'51,"2"1,3 0,2 2,3 1,2 1,2 0,3 0,-2 40,-35 362,44-423,1-20,1 0,1 0,1 0,0 0,0 0,2 1,2 12,-3-26,-1 0,1 0,0 0,0-1,0 1,0 0,0 0,0-1,0 1,1-1,-1 1,0-1,1 0,-1 1,1-1,0 0,-1 0,1 0,0 0,-1-1,1 1,0 0,0-1,0 1,0-1,0 1,0-1,0 0,0 0,0 0,0 0,0 0,0-1,0 1,0 0,-1-1,1 0,0 1,0-1,0 0,-1 0,1 0,0 0,77-49,-78 49,401-353,-306 293,-94 60,0 0,0 0,1 1,-1-1,0 0,1 1,-1 0,0-1,1 1,-1 0,0 0,1 0,-1 1,1-1,-1 1,0-1,0 1,1 0,-1-1,0 1,0 1,0-1,0 0,0 0,0 1,0-1,0 1,0-1,-1 1,1 0,-1 0,1 0,-1 0,0 0,0 0,0 0,0 0,0 0,0 1,0-1,-1 0,1 1,-1-1,0 2,5 26,-1 1,-2 0,-1 0,-2 1,-3 21,1 23,1-36,0-27,1 0,0-1,1 1,0 0,1-1,1 1,0-1,1 1,0-1,0 0,4 5,5 1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1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1 575,'38'-6,"1"-1,-1-1,0-3,-1-1,0-1,-1-2,-1-2,0-1,28-21,-46 25,0-1,-2-1,1 0,-2-1,0-1,-1 0,-1-1,-1-1,-1 1,0-2,-2 1,0-1,-1-1,-2 1,0-1,-1 0,1-16,-8-31,-17 105,10 7,2 0,2 0,2 1,2 0,3 35,-1-34,-1 41,4 52,-7 0,-6 0,-5-1,-7-1,-5 0,21-112,0 0,-2-1,-1 0,0 0,-2-1,0-1,-2 0,0 0,-1-1,-1-1,-1 0,-1-1,-12 9,26-24,0 0,0 0,-1 0,1 0,-1-1,0 0,1 0,-1 0,0 0,0 0,-1-1,1 0,0 0,0 0,-1 0,1-1,-1 1,1-1,0 0,-1-1,1 1,0-1,-1 0,1 0,0 0,0 0,0-1,-1 0,2 0,-1 0,0 0,0-1,1 1,-1-1,1 0,0 0,0 0,0 0,0-1,1 1,-1-1,1 0,0 0,0 0,-1-17,0-1,2 1,1-1,0 1,2-1,0 1,2 0,0-1,1 1,1 1,1-1,1 1,1 1,11-19,-2 5,1 1,2 1,1 1,2 1,0 0,2 2,1 1,1 2,11-7,-23 20,0 1,1 0,1 1,-1 1,1 0,0 2,1 0,0 1,0 1,0 0,13 1,-11 1</inkml:trace>
  <inkml:trace contextRef="#ctx0" brushRef="#br0" timeOffset="284.56">1045 801,'-15'16,"1"1,0 1,1 0,1 1,1 0,1 0,0 1,2 1,0 0,2 0,-5 21,11-38,-1 0,1-1,0 1,0 0,0-1,1 1,-1 0,1-1,0 1,0 0,0-1,1 0,-1 1,1-1,0 0,0 0,0 0,0 0,1 0,-1 0,1 0,-1-1,1 1,0-1,0 0,0 0,0 0,1 0,-1-1,0 1,1-1,-1 0,1 0,-1 0,1 0,0-1,-1 0,1 1,0-1,-1-1,3 1,3 0,0 0,0-1,0 0,0 0,-1-1,1 0,-1-1,1 1,-1-2,0 1,0-1,0 0,-1-1,1 0,-1 0,0-1,0 0,-1 0,0 0,0-1,-1 0,1 0,-1-1,-1 1,0-1,0 0,0 0,-1 0,0-1,-1 1,0-1,0 0,0-1,-1 3,0 0,0 0,0 0,-1 0,0 0,0 0,0 0,-1 0,-1 0,1 0,-1 0,0 1,0-1,-1 0,0 1,0 0,-1 0,1 0,-1 0,-1 0,1 1,-1 0,0-1,0 2,0-1,-1 1,0 0,-2-2,-9 3</inkml:trace>
  <inkml:trace contextRef="#ctx0" brushRef="#br0" timeOffset="499.021">1497 1168,'5'-39,"11"-21,2-7,4 5,-2 7,0 13,-3 9,0 10,2 4,3 6,2 0,2 1,1 4,-3 3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9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190 836,'-5'-2,"1"0,0 0,-1 0,0 0,1 1,-1 0,0 0,0 0,0 1,0-1,0 1,0 1,1-1,-1 0,0 1,0 0,0 0,1 1,-1-1,0 1,1 0,0 0,-1 1,1-1,0 1,0 0,0 0,1 0,-1 1,1-1,-1 1,1 0,1 0,-1 0,0 0,1 1,0-1,0 1,0-1,1 1,-1 0,1-1,0 2,-21 116,22-118,0 0,0-1,1 1,-1-1,1 1,0-1,0 0,0 1,1-1,-1 0,1 0,0 0,0 0,0 0,0 0,0 0,0 0,1-1,0 0,-1 1,1-1,0 0,0 0,0 0,0-1,1 1,-1-1,0 0,1 0,-1 0,0 0,1 0,1-1,2 0,0 0,0 0,0-1,0 0,0 0,0-1,0 0,0 0,-1 0,1-1,-1 0,1-1,-1 1,0-1,0 0,-1-1,1 1,-1-1,0 0,-1-1,1 1,-1-1,0 0,0 0,-1 0,1 0,-1-1,-1 0,1 1,-1-1,-1 0,1 0,-1-2,5-13,-2 14,-1-2,0 1,0 0,-1-1,0 1,-1-1,0 0,-1 1,0-1,0 0,-1 1,0-1,-1 0,0 1,-1 0,0-1,-1-1,4 10,0 1,0-1,0 1,0-1,0 1,0-1,0 0,0 1,-1-1,1 1,0-1,0 1,-1-1,1 1,0-1,-1 1,1 0,0-1,-1 1,1-1,-1 1,1 0,0-1,-1 1,1 0,-1 0,1-1,-1 1,0 0,1 0,-1 0,1 0,-1-1,1 1,-1 0,1 0,-1 0,1 0,-1 0,0 0,1 1,-1-1,1 0,-1 0,1 0,-1 0,1 1,-1-1,1 0,-1 0,1 1,-1-1,1 0,-1 1,1-1,0 1,-1-1,1 1,0-1,-1 0,1 1,0-1,0 1,-1-1,1 1,0 0,0-1,0 1,-6 40,7-38,-1 0,1 0,0 1,0-1,0 0,0 0,0 0,1 0,-1 0,1 0,0-1,0 1,0 0,0-1,0 0,1 1,-1-1,1 0,-1 0,1 0,0-1,0 1,0-1,0 1,0-1,0 0,0 0,0 0,1-1,-1 1,0-1,1 0,-1 0,0 0,6 0,0-1,0 0,0 0,0-1,0 0,-1-1,1 0,-1 0,0-1,0 0,0 0,2-2,19-13,-1 0,0-2,-2-2,0 0,-2-2,-1 0,0-2,-2 0,-1-1,7-17,-8 13,-2 0,-1-2,-1 0,-2-1,-1 0,-3-1,0 0,-2-1,-2-3,-5-128,1 166,-1 1,1-1,-1 0,0 0,0 0,0 0,0 1,0-1,0 0,0 0,0 0,-1 0,1 1,-1-1,1 0,-1 1,0-1,0 0,0 1,0-1,0 1,0-1,0 1,0-1,-1 1,1 0,0 0,-1 0,1 0,-1 0,0 0,1 0,-1 0,0 0,1 1,-1-1,0 1,0-1,1 1,-1 0,0 0,0-1,0 1,0 1,1-1,-1 0,0 0,0 1,0-1,1 1,-1-1,0 1,1 0,-2 0,-6 11,1 1,0 0,0 0,1 1,1-1,0 2,1-1,1 0,0 1,0 7,-2 0,-14 68,4 1,-2 70,15-102,3 0,3 1,6 30,3 98,-13-163,0-19,0-1,1 1,-1-1,1 1,0-1,1 1,-1 0,1-1,0 1,1-1,-1 0,1 1,0-1,1 0,-1 0,2 3,-2-8,0 1,-1 0,1 0,0-1,0 1,0-1,-1 1,1-1,0 0,0 0,0 0,0 0,0 0,0 0,-1-1,1 1,0 0,0-1,0 0,0 1,-1-1,1 0,0 0,-1 0,1 0,-1 0,1 0,-1 0,0-1,2-1,1 1,11-9</inkml:trace>
  <inkml:trace contextRef="#ctx0" brushRef="#br0" timeOffset="450.171">1150 724,'-19'20,"1"0,1 1,1 1,1 0,0 1,2 1,1 0,1 1,1 0,-6 25,15-47,0 0,0 0,0 0,1 0,-1 0,1 0,0 0,-1 0,1 0,1 0,-1 1,0-1,1 0,0 0,0 0,0 0,0 0,0-1,0 1,1 0,-1 0,1-1,0 1,0-1,0 0,0 1,0-1,1 0,-1 0,0 0,1-1,0 1,-1 0,1-1,0 0,0 0,0 0,0 0,0 0,0 0,0-1,0 1,0-1,0 0,1 0,12-3,0-1,-1-1,0 0,0-1,0 0,0-1,-1-1,-1 0,1-1,-1-1,-1 0,0 0,0-1,-1-1,0 0,5-9,11-16,-2 0,-1-2,-3-1,0 0,-3-2,-2 0,-1-1,-2 0,-2-1,3-31,0-68,-14 138,0 0,0 0,-1 1,0-1,1 0,-2 1,1-1,0 0,-1 1,0 0,0-1,-1 1,1 0,-1 0,0 0,0 0,0 1,0-1,-1 1,1 0,-1 0,0 0,0 1,0-1,0 1,0 0,-1 0,-1-1,-2 4,0-1,0 1,0 1,0-1,0 1,0 1,0-1,1 1,-1 1,1 0,0 0,0 0,0 0,1 1,-1 1,1-1,0 1,1 0,-1 0,1 0,1 1,-1 0,1 0,0 0,-1 5,-7 6,1-1,1 1,1 1,0 0,2 0,0 1,1-1,1 2,1-1,0 0,2 1,0 0,2-1,0 1,1 0,1-1,1 1,1-1,4 11,-4-20,0 0,0-1,1 1,1-1,0 0,0-1,1 1,0-1,0 0,1-1,0 0,1 0,0-1,0 0,1-1,0 1,0-2,10 5,-6-3,1 0,-1-1,1-1,1 0,-1-1,1-1,0 0,-1-1,1-1,0 0,0-1,0-1,0-1,0 0,2-1,10-4</inkml:trace>
  <inkml:trace contextRef="#ctx0" brushRef="#br0" timeOffset="800.979">1968 695,'-15'10,"0"-1,1 0,0 2,0-1,1 2,0 0,1 0,0 1,-6 10,17-20,1 0,-1 0,1 0,0 0,0 0,0 1,0-1,1 0,-1 0,1 0,0 0,0 0,0 0,0 0,0 0,1 0,-1-1,1 1,0 0,0-1,0 1,0-1,0 0,0 0,1 0,-1 0,1 0,0 0,-1-1,1 1,0-1,0 0,0 0,0 0,0 0,0 0,2 0,18 12,-20-12,-1 0,1 0,-1 0,1 1,-1-1,1 1,-1 0,0-1,0 1,0 0,0 0,0 0,0 1,0-1,-1 0,1 1,-1-1,0 1,0-1,0 1,0 0,0 0,0-1,-1 1,1 0,-1 0,0 0,0-1,0 1,0 0,0 0,-1 0,1 0,-1-1,0 1,0 0,0-1,0 1,-1 0,-3 4,1-1,-2 0,1 0,-1-1,0 0,0 0,0 0,-1-1,0 0,0 0,0 0,0-1,-1 0,1-1,-1 1,1-2,-3 1,-15 3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9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1,'-41'24,"-114"83,153-105,0-1,0 1,1-1,-1 1,1 0,-1 0,1 0,0 0,-1 0,1 0,0 0,1 0,-1 1,0-1,0 0,1 1,0-1,-1 0,1 1,0-1,0 0,0 1,0-1,1 0,-1 1,1-1,-1 0,1 1,0-1,0 0,0 0,0 0,0 0,0 0,1 0,-1 0,1 0,-1 0,1-1,0 1,0 0,0-1,0 1,27 17,-25-18,-1 0,1 0,0 1,0-1,-1 1,1 0,-1 0,1 1,-1-1,0 0,0 1,0 0,0 0,-1 0,1 0,-1 0,0 1,1-1,-2 1,1-1,0 1,-1 0,1-1,-1 1,0 0,-1 0,1 0,0 0,-1 0,0 0,0 0,-1 0,1 0,-1 0,1 0,-1 0,-2 3,1-3,0-1,-1 1,0-1,1 0,-1 0,0 0,-1 0,1-1,-1 1,1-1,-1 0,0 0,0 0,1 0,-1-1,0 1,-1-1,1 0,-20 1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1,'5'29,"6"14,2-5,-2-9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281 0,'-204'127,"199"-124,0 0,0 0,0 1,0-1,0 1,1 0,-1 1,1-1,1 1,-1 0,0-1,1 2,0-1,0 0,1 1,-1-1,1 1,1 0,-1-1,1 1,0 0,0 0,0 0,1 0,0 0,0 0,1 0,0 0,0 0,0 1,6 3,0-1,1 0,0-1,0 0,1 0,0-1,0 0,1 0,0-1,0 0,0-1,1 0,0-1,-1 0,2-1,-1 0,0-1,1 0,-1 0,1-2,0 1,-1-1,1-1,-1 0,1-1,-1 0,1-1,8-3,36-12,-32 8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0,'-21'2,"1"1,-1 1,1 0,0 2,0 0,0 1,1 2,0-1,-3 4,10-5,0 0,1 1,0 0,0 0,1 1,0 1,0 0,1 0,0 1,-2 5,7-11,1 0,0 0,0 0,1 0,-1 0,1 1,1-1,-1 1,1 0,0 0,0-1,0 1,1 0,0 0,0 0,1 0,-1-1,1 1,0 0,1 0,0-1,0 1,0-1,0 0,2 3,5 3,1-1,0-1,0 0,1 0,0-1,0-1,1 0,0 0,0-1,1 0,-1-2,1 1,1-1,-1-1,0 0,1-1,-1-1,1 0,0-1,0 0,-1-1,1 0,-1-1,7-2,12-2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0 395,'10'15,"3"-1,-1-2</inkml:trace>
  <inkml:trace contextRef="#ctx0" brushRef="#br0" timeOffset="1">57 1,'0'0</inkml:trace>
  <inkml:trace contextRef="#ctx0" brushRef="#br0" timeOffset="247.179">396 198,'-21'19,"1"1,0 0,2 2,0 0,2 1,0 1,2 0,1 1,-4 10,15-31,1-1,-1 1,1 0,-1 0,1 0,1 0,-1 0,0 0,1 0,0 0,0 0,0 0,0 0,1 0,0 0,0 0,0 0,0 0,0 0,1 0,0-1,-1 1,1-1,1 1,-1-1,0 0,1 0,0 0,0 0,0 0,0 0,0-1,0 1,1-1,-1 0,1 0,0-1,0 1,-1-1,3 1,10 0,1 0,-1-2,0 0,0 0,0-2,0 0,0-1,0 0,-1-1,0-1,1-1,-1 0,-1-1,0 0,0-1,0-1,-1 0,0-1,-1 0,0-1,8-10,-15 15,-1 0,1 0,-1-1,-1 1,1-1,-1 0,-1 0,1 0,-1 0,0-1,-1 1,1 0,-2-1,1 1,-1-1,0 0,0 1,-1-1,0 1,-1 0,1-1,-2 1,1 0,-1 0,0 0,0 0,-2-3,-57-14,39 22</inkml:trace>
  <inkml:trace contextRef="#ctx0" brushRef="#br0" timeOffset="560.519">706 424,'314'-119,"-313"118,0 0,0 0,0 0,0 1,0-1,0 0,0 1,0-1,0 1,0-1,0 1,0 0,0-1,0 1,1 0,-1 0,0-1,0 1,0 0,1 0,-1 1,0-1,0 0,0 0,0 0,1 1,-1-1,0 1,0-1,0 1,0-1,0 1,0 0,0-1,0 1,0 0,0 0,-1 0,1 0,0 0,0 0,-1 0,1 0,-1 0,1 0,-1 0,1 0,-1 0,1 0,-1 0,0 1,0-1,0 0,0 0,0 0,0 1,0-1,0 0,0 0,0 0,-1 0,1 1,0-1,-1 1,-1 4,0-1,1 1,-1 0,1 0,1 0,-1 1,1-1,0 0,1 0,-1 0,1 0,0 0,1 0,0 0,0 0,0-1,0 1,1-1,0 1,0-1,0 0,1 0,0 0,0-1,0 1,1-1,-1 0,1 0,0-1,0 1,5 2,146-3,-133-8,1-1,-2 0,1-2,-1-1,0-1,-1-1,0-1,-1 0,0-2,-1 0,-1-1,0-1,-1-1,-1 0,0-1,-2-1,0-1,4-7,-1-1,-4 3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275 675,'-199'145,"193"-141,1-1,0 1,0 0,0 0,0 1,0-1,1 1,0 0,0 1,1-1,-1 0,1 1,0 0,0 0,1 0,0 0,0 0,0 1,1-1,0 0,0 1,1-1,0 6,3-9,0-1,1 0,0 0,-1 0,1-1,0 1,0-1,-1 0,1 0,0 0,0-1,0 1,0-1,0 0,1 0,-1-1,0 1,0-1,0 1,-1-1,1-1,0 1,0 0,0-1,-1 0,1 0,-1 0,2-1,-4 2,69-31,-2-4,-1-2,54-42,-118 78,-2 1,0 0,0-1,0 1,-1 0,1 0,0 0,0 0,0 0,0 0,1 0,-1 0,0 1,0-1,0 0,1 1,-1-1,0 1,1-1,-1 1,1 0,-1-1,0 1,1 0,-1 0,1 0,-1 0,0 0,1 0,-1 1,1-1,-1 0,0 1,1-1,-1 1,0-1,1 1,-1 0,0-1,0 1,0 0,0 0,0 0,0 0,0 0,0 0,0 0,0 0,0 1,2 80,-4-75,0 0,0 0,1 0,0 0,0-1,0 1,1 0,0 0,1 0,-1 0,1-1,1 1,-1-1,1 1,0-1,3 4,0-6,1 0,1 0,-1-1,0 0,1 0,-1-1,1 0,0 0,0-1,0 0,0 0,0-1,0 0,0-1,0 1,0-2,0 1,-1-1,1 0,0 0,13-8,0 0,0-1,-1-1,-1-1,0-1,-1-1,-1 0,0-1,-1-1,0-1,-2 0,8-13,4-10,-2-1,-2-1,-3-1,-1-1,-2 0,-1-1,-3-1,-3 0,-1-1,-2 0,-2 0,-2-15,-2 54,2-1,0 1,-1-1,-1 1,1-1,-1 1,-1-1,0 1,0 0,-1-1,0 1,-1 0,0 0,-1 0,1 0,-1 1,-2-2,5 9,-1 0,0 0,0 0,0 0,0 0,0 0,0 0,0 1,0-1,0 1,0 0,0-1,0 1,0 0,0 0,0 0,0 0,0 1,0-1,0 1,-1-1,2 1,-1 0,0 0,0-1,0 1,0 1,0-1,1 0,-1 0,0 1,1-1,-1 1,0 0,-47 57,33-24,2 1,2 1,1 0,2 0,2 1,1 0,2 1,2-1,1 1,2 0,5 33,-4 16,-1-64,-1 46,3 0,3 0,8 31,9-38,-44-83,12 6</inkml:trace>
  <inkml:trace contextRef="#ctx0" brushRef="#br0" timeOffset="247.29">699 534,'43'-4,"28"-3,8 6,-6 3,-9 5,-12 2,-14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2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562 394,'-69'34,"-8"2,2 3,2 3,2 4,-48 40,117-84,-4 2,0 0,0 0,1 1,-1 0,1 0,0 1,1-1,-1 1,1 0,0 0,1 1,-1-1,1 1,1-1,-1 1,1 0,-1 5,5-9,0-1,0 1,0 0,0-1,0 0,0 1,1-1,-1 0,1 0,-1 0,1-1,0 1,0-1,0 1,0-1,0 0,0 0,0 0,0-1,0 1,1-1,-1 0,0 1,0-2,0 1,1 0,-1 0,0-1,2 0,26-4,-1-1,0-1,0-1,0-2,-1-1,-1-1,0-2,2-2,6-1,143-85,-178 101,1-1,0 1,-1 0,1 0,0-1,0 1,0 0,0 1,0-1,0 0,0 0,0 1,0-1,0 1,0 0,0-1,0 1,0 0,0 0,1 1,-1-1,0 0,0 1,0-1,0 1,0 0,0 0,0-1,0 1,0 0,-1 1,1-1,0 0,0 1,-1-1,1 0,-1 1,0 0,1-1,-1 1,0 0,0 0,0 0,0 0,0 0,0 0,-1 0,1 0,-1 0,1 0,-1 1,3 46,-4-45,0 0,0 0,0 1,1-1,-1 0,1 0,0 1,1-1,-1 0,1 0,0 0,0 1,0-1,0 0,1 0,0 0,-1-1,1 1,1 0,-1-1,1 1,-1-1,1 0,0 1,0-2,0 1,1 0,-1-1,1 1,-1-1,1 0,0 0,0 0,0-1,0 1,0-1,3 0,5-2,0 0,0-1,0-1,0 0,0-1,-1 0,0-1,0 0,0-1,0 0,-1 0,0-1,0-1,-1 0,7-6,4-2,17-18,-2-1,-1-1,-2-2,-1-1,-2-2,-2-1,2-9,-16 32,-2-1,0-1,-2 0,0 0,-1-1,-1 0,-1 0,-1 0,-1-1,-1 0,-1 0,-1 0,-2-10,1 30,0 0,0 0,0 0,-1 0,0 1,1-1,-1 0,0 0,0 1,0-1,-1 1,1-1,-1 1,1-1,-1 1,0 0,0 0,0 0,0 0,0 0,0 0,-1 0,1 1,-1-1,1 1,-1 0,0 0,1 0,-1 0,0 0,0 1,1-1,-1 1,0-1,0 1,-2 0,-2 1,-1-1,1 1,-1 0,1 1,0 0,0 0,0 1,0-1,0 2,0-1,1 1,0 0,-6 4,-9 12,1 1,0 0,2 2,1 0,1 0,0 2,0 5,6-16,1 1,0 0,2 0,-1 1,2 0,0 0,1 0,1 1,0 0,1 0,1 0,1 0,0 0,1 0,1 1,1-1,0 0,1 0,1-1,1 1,0-1,1 1,1-2,0 1,1-1,1 0,5 7,-6-13,1-1,0 1,0-1,1-1,0 0,0 0,0-1,1 0,0-1,6 1,8 2</inkml:trace>
  <inkml:trace contextRef="#ctx0" brushRef="#br0" timeOffset="316.189">1775 450,'-2'1,"-60"13,2 3,0 2,1 3,-46 24,95-41,2 1,-1 0,1 0,0 0,0 1,1 0,0 1,0 0,0 0,-3 7,8-12,0 0,1 0,-1 0,1 0,0 0,0 0,0 0,1 0,-1 0,1 1,-1-1,1 0,0 0,0 1,1-1,-1 0,1 0,-1 1,1-1,0 0,0 0,1 0,-1 0,0 0,1 0,0-1,0 1,0 0,0-1,0 0,0 1,1-1,-1 0,1 0,0 0,10 5,1-1,0 0,1-1,0-1,-1 0,1-1,0-1,1 0,-1-1,0 0,0-1,1-1,-1-1,0 0,0-1,0-1,3-1,62-22,-61 18</inkml:trace>
  <inkml:trace contextRef="#ctx0" brushRef="#br0" timeOffset="878.25">1973 563,'-2'11,"2"-1,-1 0,1 0,1 1,0-1,0 0,1 0,0 0,1 0,0 0,2 2,-4-7,1-1,0 0,0 0,0 0,1 0,-1 0,1-1,0 1,0-1,0 1,1-1,-1 0,1-1,-1 1,1 0,0-1,0 0,0 0,0 0,1-1,-1 1,0-1,1 0,-1 0,1-1,1 1,8-3,1 0,-1-1,1-1,-1 0,0-1,-1 0,1-1,-1-1,0 0,-1-1,0 0,0-1,0 0,-1-1,-1 0,0-1,0 0,3-5,7-4,-20 18,1 1,-1 0,1 0,0 0,-1 0,1 0,0 0,0 0,-1 0,1 0,0 0,0 1,0-1,0 0,0 0,0 1,0-1,1 1,-1-1,0 1,0-1,0 1,0 0,1 0,-1-1,0 1,0 0,1 0,-1 0,0 0,0 1,1-1,-1 0,0 0,0 1,0-1,1 1,-1-1,0 1,0-1,0 1,0 0,0-1,0 1,0 0,0 0,-1 0,1 0,0 0,0 0,0 0,10 25,-9-20,0 0,1 0,0 0,0 0,0 0,1-1,-1 0,1 1,1-1,-1 0,1-1,0 1,0-1,0 0,0 0,1-1,4 3,8-2,1 0,-1-1,1-1,0-1,0-1,0 0,-1-1,1-1,0-1,-1-1,0 0,0-2,0 0,0 0,-1-2,0 0,-1-1,0-1,8-6,-7 5,-1 0,0-1,-1-1,0 0,-1-1,-1 0,0-1,0-1,-2 0,0-1,-1 0,-1 0,0-1,-1 0,-2-1,1 0,-2 0,-1 0,2-12,-3 10,-1 0,0 0,-1-1,-2 1,0 0,-1 0,-1 0,-1 0,-1 1,-7-19,11 35,-1 1,1-1,-1 0,0 0,0 1,-1-1,1 1,-1-1,0 1,0 0,0 0,0 1,0-1,-1 1,1-1,-1 1,1 0,-1 0,0 0,0 1,0 0,0-1,0 1,0 1,0-1,0 1,-1-1,1 1,0 0,0 1,0-1,-1 1,1-1,0 1,0 1,0-1,0 1,0-1,1 1,-1 0,0 0,1 1,-1-1,1 1,-2 1,-10 15,0 1,2 0,0 1,1 0,1 1,1 0,1 1,1 0,1 1,1-1,1 1,1 0,1 1,2-1,0 0,1 1,2-1,2 14,-3-21,1 0,0-1,2 0,-1 1,2-1,0-1,1 1,1-1,0 0,1 0,1-1,0 0,0-1,2 0,0 0,0-1,1 0,1-1,-1-1,10 6,3-5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0,'10'43,"3"39,-1 14,-2-3,-3-9,-3-9,-2-7,-1-11,-1-5,0-7,-1-6,1-1,-1-1,1-2,0-3,0-2,-5-1,-2-5</inkml:trace>
  <inkml:trace contextRef="#ctx0" brushRef="#br0" timeOffset="249.465">0 621,'29'10,"19"7,6 7,-2-2,-9-4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7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26 522,'-1'1,"0"0,-1 1,1-1,0 0,0 0,0 1,0-1,1 0,-1 1,0-1,0 1,1-1,-1 1,1-1,0 1,-1 0,1-1,0 1,0-1,0 1,0 0,0-1,0 1,0-1,1 1,-1 0,1-1,-1 1,1-1,-1 1,2 0,-1 6,7 388,-19-331,-3-96,13-10,2 0,2 0,1 0,2 0,2 0,2 1,2 0,1 1,8-13,-13 26,2 0,0 0,2 0,0 1,2 1,1 0,0 1,2 1,1 0,1 1,2-1,-20 20,0 0,0 1,1-1,-1 0,0 1,0-1,1 1,-1-1,1 1,0-1,-1 1,1 0,0 0,0 0,-1 0,1 0,0 1,0-1,0 0,0 1,0-1,0 1,0 0,0 0,0 0,0 0,1 0,-1 0,0 1,0-1,0 0,0 1,0 0,0-1,-1 1,1 0,0 0,0 0,0 0,-1 1,1-1,-1 0,1 1,-1-1,1 1,-1 0,1 0,0 9,0 0,-1 1,0-1,-1 0,0 1,-1-1,0 0,-1 0,0 0,-1 0,0 0,0 0,-2 0,-3 7,-16 62,20-52,1-4</inkml:trace>
  <inkml:trace contextRef="#ctx0" brushRef="#br0" timeOffset="610.124">647 804,'20'-10,"-1"0,0-2,-1 0,0-1,-1-1,0 0,-1-1,-1-1,0-1,2-4,-14 17,-1 0,1 0,-1 0,0 0,0 0,0-1,-1 1,0-1,1 1,-1-1,-1 0,1 1,-1-1,0 0,0 1,0-1,-1 0,1 1,-1-1,-1 0,1 1,0-1,-1 1,0 0,0-1,0 1,-1 0,1 0,-1 1,0-1,0 0,-1 1,1 0,0 0,-1 0,0 0,0 0,0 1,0 0,0-1,-1 2,1-1,0 0,-1 1,-3-1,0 3,0 1,0 0,0 0,1 0,-1 1,0 0,1 1,0 0,0 0,0 0,1 1,-1 0,1 0,0 1,0-1,1 1,0 1,0-1,0 1,1 0,0 0,0 0,1 0,-3 7,0 4,0-1,0 1,2 0,0 1,1-1,1 1,1-1,0 1,1 0,3 18,-2-29,1 0,0 0,0 0,0 0,1 0,0 0,1-1,-1 1,2-1,-1 0,1 0,0-1,0 0,1 1,0-2,0 1,0-1,1 1,-1-2,1 1,1-1,-1 0,0-1,1 0,0 0,0 0,6 0,2 2,1-2,0 0,0-1,0 0,1-1,-1-1,0-1,0-1,0 0,0-1,0-1,0-1,0 0,21-14,0-1,-2-2,0-2,-1-1,-2-2,-1-1,-1-1,-1-2,-2-1,-1-1,-2-1,12-23,-18 31,-1-2,-1 0,-1-1,-1 0,-2-2,-1 1,-2-1,-1-1,-1 0,-2 0,-1-1,-1 0,-2-10,-1 38,0-1,-1 1,0-1,0 1,0-1,-1 1,0-1,0 1,0-1,0 1,-1 0,0-1,0 1,-1 0,1 0,-1 1,0-1,-1 0,1 1,-1 0,0 0,0 0,0 0,0 1,-1-1,1 1,-1 0,0 0,0 1,0 0,0 0,0 0,-1 0,1 1,0 0,-1 0,0 0,1 1,-1 0,-4 0,-7 6,1 1,1 1,-1 0,1 1,1 1,-1 0,2 1,-1 0,2 1,0 1,0 0,1 0,1 1,0 1,1 0,0 0,1 0,-3 12,-1 0,1 1,2 0,1 1,1 0,1 0,2 0,0 1,3 0,0-1,2 1,1 0,1 0,2-1,1 1,-3-16,1 1,1-1,0 0,1 0,0 0,1-1,1 0,0 0,0-1,2 0,-1 0,1-1,1 0,0-1,1-1,0 1,0-2,1 0,0 0,0-1,1-1,4 1,-9-5,1-1,0 0,0-1,-1 0,1-1,0 0,0-1,-1 1,1-2,-1 1,1-2,-1 1,0-1,-1 0,1-1,-1 0,1-1,-1 1,3-5,7-2</inkml:trace>
  <inkml:trace contextRef="#ctx0" brushRef="#br0" timeOffset="1279.683">2001 522,'-49'33,"1"1,1 3,2 2,2 1,0 4,-16 46,58-87,1-1,-1 0,0 0,0 0,1 1,-1-1,1 0,0 1,0-1,0 0,0 1,0-1,0 0,1 1,-1-1,1 0,-1 1,1-1,0 0,0 0,0 0,0 0,0 0,1 0,-1 0,1 0,-1 0,1-1,0 1,-1 0,1-1,0 0,0 1,0-1,0 0,0 0,1 0,-1 0,0-1,0 1,1 0,1-1,9 1,0-1,1 0,-1-2,0 1,0-1,1-1,-2-1,1 0,0 0,-1-1,0-1,0 0,0 0,-1-2,0 1,0-1,-1-1,0 0,-1 0,6-7,101-111,-116 126,0 1,0-1,0 0,1 0,-1 1,0-1,0 0,1 1,-1-1,0 1,1-1,-1 0,1 1,-1-1,1 1,-1-1,1 1,-1-1,1 1,-1-1,1 1,0 0,-1-1,1 1,0 0,-1 0,1-1,0 1,-1 0,1 0,0 0,-1 0,1 0,0 0,0 0,-1 0,1 0,0 0,-1 0,1 1,0-1,-1 0,1 0,0 1,-1-1,1 0,0 1,-1-1,1 1,-1-1,1 0,-1 1,1 0,-1-1,1 1,-1-1,0 1,1-1,-1 1,0 0,1-1,-1 1,0 0,0-1,0 1,1 0,3 53,-4-49,-1 27,-1-26,1 1,1 0,-1-1,1 1,0 0,0 0,1-1,0 1,0 0,1-1,0 1,0-1,0 0,1 0,0 1,0-2,1 1,-1 0,1-1,4 5,-3-7,-1 1,1-1,0-1,0 1,0-1,0 0,0 0,1 0,-1-1,1 1,-1-1,1-1,-1 1,1-1,-1 0,1 0,0-1,-1 1,1-1,-1-1,0 1,1-1,-1 0,0 0,0 0,0-1,0 0,0 0,2-2,11-8,-1 0,-1 0,0-2,-1 0,-1-1,0 0,-1-1,-1-1,1-3,12-14,1-4,-1-1,-2-1,-2-1,-2 0,-2-2,-1-1,-3 0,-1 0,-3-1,-2-1,-1 1,-2-31,-4 76,1-6,0 0,-1 0,0 0,0-1,-1 1,1 0,-2 0,1 0,-1 0,0 1,-1-1,1 0,-1 1,-1 0,-2-6,2 11,0 1,0-1,-1 1,1-1,0 1,0 0,0 1,0-1,0 1,-1 0,1 0,0 0,0 0,1 1,-1-1,0 1,0 0,1 1,-1-1,1 0,0 1,0 0,0 0,0 0,0 0,1 0,-1 0,0 2,-9 14,1 1,1 0,0 0,2 1,0 0,1 1,1 0,2 0,0 0,0 9,3-25,-1 25,1 0,1 0,1 0,2-1,2 1,1-1,1 1,1-1,1-1,2 0,1-1,6 8,-14-23,1-1,1 1,0-1,1 0,0-1,1 1,1-2,-1 1,1-1,1 0,0-1,0 0,1-1,0 0,1-1,0 0,0 0,0-2,9 4,-18-9,-1 0,1 0,0 0,-1-1,1 1,0-1,-1 0,1 0,-1 1,0-2,1 1,-1 0,0 0,1-1,-1 1,0-1,0 0,0 0,0 1,-1-1,1-1,0 1,-1 0,0 0,1 0,-1-1,0 1,0-1,0 1,0-1,-1 1,1-1,-1 1,1-1,-1 0,0 1,0-1,0 0,-1 1,1-1,-1 0,2-21</inkml:trace>
  <inkml:trace contextRef="#ctx0" brushRef="#br0" timeOffset="1530.535">2312 438,'38'5,"28"1,7 0,-5-1,-3-2,-9 4,-8 1,-9-2,-10-1</inkml:trace>
  <inkml:trace contextRef="#ctx0" brushRef="#br0" timeOffset="1763.04">2989 776,'10'34,"3"10</inkml:trace>
  <inkml:trace contextRef="#ctx0" brushRef="#br0" timeOffset="1764.04">2989 325,'0'0</inkml:trace>
  <inkml:trace contextRef="#ctx0" brushRef="#br0" timeOffset="2066.398">3243 550,'61'331,"-36"-261,-24-69,0 1,-1-1,1 0,0 1,0-1,0 0,0 0,0 0,0 0,0 0,1 0,-1 0,0 0,1 0,-1 0,0-1,1 1,-1-1,1 1,-1-1,1 1,-1-1,1 0,-1 0,1 0,-1 0,1 0,-1 0,1 0,-1 0,1-1,-1 1,1 0,-1-1,1 1,-1-1,1 0,-1 0,0 1,1-1,-1 0,0 0,0 0,0 0,1-1,6-7,-1 0,0 0,-1-1,0 1,0-1,-1-1,-1 1,1-1,-2 0,2-4,9-24,57-219,-63 233</inkml:trace>
  <inkml:trace contextRef="#ctx0" brushRef="#br0" timeOffset="2232.219">3723 635,'5'48,"6"16,2 2,2-11,0-14</inkml:trace>
  <inkml:trace contextRef="#ctx0" brushRef="#br0" timeOffset="2399.634">3639 325,'0'0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9.7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860 204,'-14'-10,"1"0,-1 1,-1 1,0 0,0 1,0 0,-1 2,0-1,0 2,0 0,-1 1,0 1,1 1,-1 0,0 1,1 0,-1 2,0 0,1 1,-1 0,1 2,0 0,0 0,1 2,0 0,0 0,0 2,1 0,-10 8,-9 12,0 2,2 1,2 2,1 1,2 1,1 1,1 1,-15 37,23-47,0 0,2 1,2 0,0 1,2 0,1 1,2 0,0 1,3-1,0 1,2 0,2 0,1 0,1 0,2 0,3 10,-1-25,1 0,1-1,0 0,1-1,1 0,0 0,1-1,1 0,0-1,1 0,1-1,-1 0,2-2,0 1,0-2,1 0,12 5,4 0,0-2,1-1,0-1,0-2,1-2,0 0,0-3,30 0,-13-3,-1-2,0-2,0-3,0-1,-1-3,-1-2,0-2,0-2,-2-2,0-2,-1-3,-2-1,0-2,-2-1,-1-3,31-30,-55 44,0-1,-2 0,0-1,-1-1,-1 0,-1 0,0-1,-2-1,-1 1,0-2,-2 1,0-1,-2 0,0 0,-1 0,-2 0,0-1,-3-17,-1 8,-2 0,-1-1,-2 2,-1-1,-1 1,-2 0,-1 1,-2 1,0 0,-3 1,0 1,-2 0,0 2,-2 0,-14-11,19 20,0 1,-1 1,-1 1,0 0,-1 2,0 0,-1 1,0 1,-1 1,0 1,-1 1,1 1,-1 1,0 1,-1 1,1 1,-1 1,1 1,-1 1,1 1,0 1,-13 4,-113 47,94-24</inkml:trace>
  <inkml:trace contextRef="#ctx0" brushRef="#br0" timeOffset="346.065">662 599,'0'-5,"0"4,5 1,1 6,5 1,1 1</inkml:trace>
  <inkml:trace contextRef="#ctx0" brushRef="#br0" timeOffset="607.598">1114 486,'-5'19,"-1"7</inkml:trace>
  <inkml:trace contextRef="#ctx0" brushRef="#br0" timeOffset="934.871">465 966,'151'91,"-126"-80,-1-1,2-2,0 0,0-2,0-1,0-1,1-1,0-1,0-1,-1-2,1-1,0-1,-1-1,13-4,-30 7,0-1,0 0,0 0,-1-1,1 0,-1 0,1-1,-1 0,0-1,-1 0,1 0,-1-1,0 1,0-2,-1 1,1-1,-1 0,-1 0,0 0,0-1,0 0,-1 0,0 0,-1-1,1 1,-2-1,1 0,-6-71,-5 61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54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226 207,'-25'467,"23"20,19-382,-12-86</inkml:trace>
  <inkml:trace contextRef="#ctx0" brushRef="#br0" timeOffset="4584.481">0 432,'5'-14,"1"0,0 0,1 1,0 0,1 0,1 0,0 1,0 1,1-1,1 2,0-1,0 1,1 1,8-4,-2 0,2 0,0 2,0 0,1 2,1 0,-1 1,2 1,-1 1,0 2,1 0,0 1,0 1,6 1,-24 1,0 1,0-1,0 1,0 0,-1 1,1-1,0 1,-1 0,1 0,-1 0,0 1,0 0,0-1,0 2,0-1,-1 0,1 1,-1-1,0 1,0 0,0 0,0 0,-1 1,0-1,0 0,0 1,0 0,-1-1,0 1,0 0,0 0,0 0,-1-1,0 1,0 0,0 0,-1 0,1 0,-1 0,0 0,-1-1,1 1,-1 0,0-1,0 0,-1 1,-13 28,-1-2,-2-1,-1 0,-1-1,-2-1,-1-2,-4 4,26-29,1 0,-1 1,1-1,-1 1,1 0,0-1,0 1,0 0,0 0,0 0,0 0,1 0,-1 0,0 0,1 0,0 0,-1 0,1 0,0 0,0 0,0 0,1 0,-1 0,0 1,1-1,-1 0,1 0,0 0,-1-1,1 1,0 0,0 0,1 0,-1-1,0 1,0 0,1-1,-1 1,1-1,0 0,-1 1,1-1,0 0,0 0,-1 0,1 0,0 0,0-1,0 1,0-1,1 1,137 41,-124-40,0 1,0 0,-1 1,1 1,-1 1,0 0,-1 0,0 2,0-1,0 2,-1 0,0 1,8 8,-16-11,0 1,-1 0,1 0,-2 1,1-1,-1 1,0 0,-1 0,0 0,-1 0,0 0,0 1,-1-1,0 0,0 0,-1 0,-1 1,1-1,-2 0,1 0,-1-1,0 1,-1-1,0 1,0-1,-1 0,0 0,0-1,-1 0,0 0,-1 0,1 0,-1-1,0 0,-1-1,1 0,-7 3,-32 27,-2-3,-1-2,-1-2,-2-3,-1-1,-20 4,62-23,-1-1,1 0,-1-1,1-1,-1 1,0-2,0 0,0 0,0-1,0 0,0-1,-6-2,7-3</inkml:trace>
  <inkml:trace contextRef="#ctx0" brushRef="#br0" timeOffset="5265.774">960 940,'1'6,"-1"0,1 1,0-1,1 0,-1 0,1 0,1-1,-1 1,1 0,0-1,0 0,0 1,1-1,0 0,0-1,0 1,0-1,1 0,0 0,0 0,0 0,0-1,1 0,-1 0,1-1,0 1,-1-1,1-1,0 1,0-1,1 0,-1 0,0-1,0 1,0-1,1-1,-1 1,2-2,9-5,0-2,0 0,0-1,-1-1,-1 0,0-1,-1-1,0 0,-1-1,0-1,-1 0,-1 0,5-10,-1 2,-14 19,1 0,0 0,0 0,0 0,1 0,0 0,-1 1,1-1,0 1,1 0,-1 0,1 0,-1 0,1 1,0-1,0 1,0 0,0 0,2 0,-2 3,0 1,0 0,0 0,-1 0,1 0,-1 1,0-1,1 1,-1 0,0 0,-1 0,1 1,0-1,-1 0,0 1,0 0,0-1,0 3,10 12,-6-10,-1-1,1 0,0-1,1 0,-1 0,1 0,1-1,-1 1,1-2,0 1,0-1,0-1,0 1,1-1,-1-1,1 1,0-2,0 1,0-1,0 0,0-1,0 0,0-1,0 0,0 0,0-1,-1 0,1 0,1-2,8-4,-2-2,1 0,-1-1,-1-1,0 0,0-1,-1 0,-1-1,-1-1,0 0,0-1,-2 0,0-1,-1 0,4-11,3 0,120-272,-120 264,-2 0,-1-1,-2-1,-2 0,-1 0,-2-1,-1 1,-2-26,-2 62,-1 1,1 0,-1 0,0 0,0-1,1 1,-1 0,0 0,0-1,0 1,0 0,0 0,-1 0,1-1,0 1,0 0,-1 0,1 0,-1-1,1 1,-1 0,0 0,1 0,-1 0,0 0,0 0,0 0,1 1,-1-1,0 0,0 0,0 1,0-1,-1 0,1 1,0-1,0 1,0-1,0 1,-1 0,1-1,0 1,0 0,0 0,-1 0,1 0,0 0,0 0,-1 1,1-1,0 0,0 0,-8 8,0 0,1 0,0 1,0 0,1 1,0-1,1 1,0 1,1-1,0 1,1 0,0 0,0 0,1 0,1 1,-1 4,-6 50,2 1,3-1,3 1,3-1,3 2,-5-51,1 0,0 0,1-1,1 1,0 0,1-1,1 1,1-1,0 0,1-1,1 0,0 0,1 0,1-1,0-1,1 0,0 0,1-1,13 11,-7-11,-7-3</inkml:trace>
  <inkml:trace contextRef="#ctx0" brushRef="#br0" timeOffset="5514.456">1694 461,'43'0,"44"-5,15-1,6-1,-6 2,-11 2,-16 1,-17 0,-17 2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0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1,'0'81,"1"215,15 10,-5 86,-11-367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1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0 767,'40'-2,"0"-1,-1-2,1-2,-1-1,-1-3,0 0,0-3,-1-1,29-17,-34 13,-1-2,-1-2,-1 0,-1-2,-1-1,-2-2,0 0,-2-1,19-31,-10 5,-2-1,-2-2,-3-1,3-17,-12 34,-1 11,-15 32,0-1,0 1,0-1,0 0,0 1,0-1,0 1,0-1,0 1,0-1,0 0,1 1,-1-1,0 1,0-1,0 0,0 1,1-1,-1 0,0 1,0-1,1 0,-1 1,0-1,1 0,-1 0,0 1,1-1,-1 0,0 0,1 0,-1 1,1-1,-1 0,0 0,1 0,-1 0,1 0,-1 0,0 0,1 0,-1 0,1 0,-1 0,1 0,-1 0,0 0,1 0,-1 0,1-1,-1 1,0 0,1 0,-1 0,0-1,1 1,-1 0,0 0,1-1,-1 1,0 0,0-1,1 1,-1 0,0-1,0 1,0 0,1-1,2 24,-1 0,-1 0,-1 0,-1 0,0 0,-2 0,-3 8,-2 35,-7 58,-4 138,19-249,1 0,1 0,0 0,1 0,1 0,0-1,0 1,1-1,1 0,1 2,-4-9,1 0,-1 0,1-1,0 0,0 0,0 0,0 0,1-1,-1 1,1-1,0 0,0 0,0-1,0 0,1 0,-1 0,1 0,-1-1,1 0,-1 0,1-1,0 1,0-1,1-1,5-1,-1 0,0-1,0-1,0 0,0-1,-1 0,0 0,0-1,0 0,-1-1,1 0,2-4,22-13,-10 6,-19 13,0 1,0 0,0 0,1 0,-1 1,1 0,0 0,0 0,0 1,0 0,1 0,-1 1,1-1,-4 4,0-1,0 0,-1 1,1 0,-1 0,1-1,-1 1,1 1,-1-1,0 0,0 1,0-1,0 1,-1-1,1 1,-1 0,1 0,-1 0,0 0,0 0,0 0,-1 0,1 0,-1 0,1 0,-1 0,5 16,-2-13,0 0,0-1,0 1,0-1,1 0,0 0,0 0,1-1,-1 1,1-1,0 0,0 0,0-1,1 1,-1-1,1 0,0-1,0 1,0-1,0 0,0-1,0 0,0 0,1 0,-1 0,0-1,1 0,-1-1,3 0,9 0,-1-1,0-1,0-1,0 0,0-1,-1-1,0-1,0 0,0-1,4-3,0-3,-1 0,0-2,-1 0,0-1,-2 0,0-1,12-19,-24 30,0 0,-1 0,0-1,0 1,0-1,-1 0,0 0,-1 0,0 0,0 0,0-6,-1 12,0-1,0 1,0-1,0 0,-1 1,1-1,0 1,-1-1,0 1,0-1,0 1,0-1,0 1,0 0,-1 0,1-1,-1 1,1 0,-1 0,0 0,0 1,0-1,0 0,0 1,0-1,0 1,0 0,-1 0,1 0,-1 0,1 0,-1 0,1 1,-1-1,1 1,-1 0,0-1,-7 3,0 1,0 0,0 0,1 1,0 0,-1 0,1 1,1 1,-1 0,1 0,0 0,0 1,1 0,0 0,0 1,0 0,1 0,1 1,-1 0,2 0,-1 0,1 0,0 1,-2 9,2-8,0-1,0 1,1 0,1 0,-1 0,2 0,0 0,0 1,1-1,0 0,1 1,0-1,1 0,1 0,-1 0,2 0,-1 0,2-1,-1 1,1-1,1 0,0-1,0 0,1 1,3 1,3-2,1 0,0-1,0-1,1 0,0-1,0-1,0 0,1-1,-1-1,1 0,0-1,0-1,0-1,10 0,10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1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0 180,'0'486,"19"-586,-10 49,3 1,2 0,2 1,2 0,2 2,2 0,3 1,1 2,2 0,19-19,-46 61,0 0,0 1,0-1,0 0,0 1,1 0,-1-1,0 1,1-1,-1 1,1 0,0 0,-1 0,1 0,0 0,0 1,-1-1,1 0,0 1,0-1,0 1,0 0,0-1,0 1,0 0,0 0,0 0,0 1,0-1,-1 0,1 1,0-1,0 1,0 0,0 0,-1-1,1 1,0 0,-1 1,1-1,0 0,-1 0,0 1,1-1,-1 1,0-1,0 1,0-1,0 1,0 0,0 0,0-1,0 1,0 1,10 22,-2-1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0,'-26'9,"0"1,1 1,1 1,0 1,0 1,1 1,1 1,1 1,0 1,1 1,-13 17,31-34,-1 0,1 0,0 1,1-1,-1 1,0-1,1 1,0 0,-1-1,1 1,0 0,0 0,1 0,-1 0,1 0,-1 0,1 0,0 0,0 0,0 0,0 0,1 0,0 0,-1 0,1 0,0 0,0 0,0 0,1 0,-1-1,1 1,-1-1,1 1,0-1,0 1,0-1,1 0,-1 0,0 0,1 0,-1-1,1 1,-1 0,1-1,0 0,2 1,5 0,-1 0,1 0,-1-1,1 0,-1-1,1 0,0-1,-1 0,1 0,-1-1,1 0,-1-1,0 0,0 0,0-1,0 0,-1-1,1 1,3-5,139-121,-128 103,48-35,-69 62,-1-1,0 1,0 0,1 0,-1-1,0 1,0 0,1 0,-1 0,0 0,0 0,1 1,-1-1,0 0,0 1,0-1,1 0,-1 1,0 0,0-1,0 1,0 0,0-1,0 1,0 0,0 0,0 0,0 0,-1 0,1 0,0 0,-1 0,1 0,0 0,-1 0,0 0,1 1,-1-1,0 0,1 0,-1 1,0-1,0 0,0 0,0 1,0-1,-2 67,1-58,-1-6,1 1,0 0,0-1,1 1,-1 0,1 0,0 0,0-1,1 1,0 0,-1 0,2-1,-1 1,0 0,1-1,0 1,0-1,0 0,1 0,-1 0,1 0,0 0,0 0,1-1,-1 1,1-1,-1 0,1 0,0 0,0-1,1 1,-1-1,0 0,1 0,-1-1,1 1,0-1,-1 0,1-1,0 1,4 0,9-8,1 0,-1-2,0 0,-1 0,0-2,-1 0,0-1,-1 0,0-2,9-10,-5 5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112 586,'-12'13,"1"0,0 1,0 0,2 1,0 0,1 0,0 1,1 0,1 0,0 1,2 0,0 0,0 2,3-15,1 1,0-1,0 0,0 0,0 1,1-1,0 0,0 0,0 0,0 1,1-1,-1 0,1-1,0 1,0 0,1-1,-1 1,1-1,-1 1,1-1,0 0,1 0,-1-1,0 1,1-1,-1 1,1-1,0 0,0 0,0-1,4 3,0-2,0 1,0-1,0 0,1-1,-1 0,1 0,-1 0,0-2,1 1,-1-1,1 0,-1 0,7-3,4-4,0-1,-1 0,-1-1,1-1,-1-1,-1-1,-1 0,1-1,-2 0,0-1,-1-1,-1 0,0-1,-1-1,-1 1,0-2,-2 1,0-1,-1 0,-1-1,0 0,1-17,7-13,-3 20,-1 0,-2-1,-1 0,-2 0,-1-1,-1 1,-1-1,-2 0,-2 1,0-1,-4-8,4 33,1 1,-1-1,-1 1,1 0,-1 0,0 0,-1 1,1-1,-1 1,0 0,0 0,-1 0,0 0,0 1,0 0,0 0,0 0,-1 0,0 1,0 0,0 0,0 1,0 0,0 0,-1 0,1 1,-1 0,1 0,-1 0,1 1,-1 0,0 1,1-1,-1 1,1 0,-1 1,1 0,0 0,-1 0,1 1,0-1,1 1,-7 4,-5 10,0 1,2 0,-1 2,2-1,1 2,0 0,2 0,0 1,2 0,0 1,2 0,0 0,1 1,2 0,0 0,2 0,1 1,0-1,2 0,3 21,-4-31,1-1,0 1,1-1,1 1,0-1,0 0,1 0,1 0,0 0,1-1,1 0,-1 0,2-1,0 0,0 0,1-1,0 0,1 0,0-1,0 0,1-1,1 0,-1-1,1 0,0-1,1 0,5 1,1 0,0-1,0-1,0-1,0-1,1 0,0-2,-1 0,1-1,0-1,12-3,4-2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0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0,'-23'34,"18"-29,0-1,1 1,0 0,0 0,0 0,0 1,1-1,0 1,0 0,1 0,0 0,0 0,0 0,0 1,1-1,0 0,1 1,-1-1,1 1,1-1,-1 1,1-1,0 0,0 1,1-1,0 0,0 0,1 0,-1 0,4 4,34 31,-35-38,0 0,0 0,0 0,-1 0,0 1,0 0,0 0,0 0,0 1,-1-1,0 1,0 0,0 0,0 0,-1 0,0 0,0 1,0-1,-1 1,0-1,0 1,0-1,-1 1,0 0,0-1,0 1,-1 0,0-1,0 1,-1 1,-3-1,0 0,-1-1,1 1,-1-1,-1-1,1 1,-1-1,1 0,-1-1,0 1,-1-1,1-1,-1 0,1 0,-1 0,1-1,-1 0,-6 0,12-1,-3 2,-1-1,1 0,0 0,-1-1,1 0,-1 0,1 0,-1-1,1 1,0-1,-1 0,1-1,0 0,0 1,0-2,0 1,-3-2,-4-9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3,'-28'-2,"0"1,0 2,0 1,0 0,0 3,1 0,-1 1,1 2,0 1,-18 9,36-15,0 1,-1 0,1 0,1 1,-1 0,1 1,0 0,0 0,0 1,1 0,0 0,1 1,-1-1,1 2,1-1,0 0,0 1,0 0,1 0,1 1,0-1,0 1,0 0,2 0,-1-1,1 1,0 0,1 1,0-1,1 0,0 0,1-1,0 1,0 0,1 0,0-1,2 4,-1-5,0-1,1 0,0 0,0 0,0 0,1-1,0 0,0 0,1 0,-1-1,1 0,1 0,-1-1,0 0,1 0,0-1,0 0,0 0,0-1,1 0,-1 0,1-1,-1 0,1-1,-1 0,1 0,-1-1,1 0,-1 0,1-1,-1 0,0 0,0-1,0 0,5-3,6-9,-1 0,0-1,-1 0,-1-2,-1 0,0 0,-1-2,-1 0,-1 0,-1-1,5-15,11-14,40-71,-67 120,1 0,0 1,0-1,-1 0,1 1,0-1,0 1,0-1,0 1,-1 0,1-1,0 1,0 0,0 0,0 0,0-1,0 1,0 0,0 0,0 0,0 1,0-1,0 0,0 0,0 0,0 1,0-1,-1 1,1-1,0 0,0 1,0-1,0 1,-1 0,1-1,0 1,-1 0,1-1,0 1,-1 0,1 0,-1 0,1-1,-1 1,0 0,1 0,-1 0,0 0,19 46,-5 28,-3-1,-4 2,-2-1,-4 0,-5 22,3 1,2-59,-2-1,-2 1,-1-1,-1 0,-3 0,-1 0,-2-1,-1 0,-2-1,-2-1,-5 9,16-36,0 0,0 0,0 0,-1-1,-1 0,1 0,-1 0,0-1,0 0,-1 0,0-1,0 0,0-1,-1 1,1-1,-1-1,-2 1,8-4,1 0,-1 0,0 0,1 0,-1 0,0-1,1 1,-1-1,1 1,-1-1,1 0,-1 0,1 0,0-1,-1 1,1 0,0-1,0 0,0 1,0-1,0 0,0 0,1 0,-1 0,1-1,-1 1,1 0,0 0,0-1,0 1,0-1,0 1,0-1,1-1,-3-93,15 53,3 1,1 1,2 0,2 1,14-21,-20 35,149-249,-89 184,-62 78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0,'-25'16,"1"1,0 1,1 2,1 0,1 1,1 1,1 1,1 0,1 2,1 0,1 1,1 0,0 5,12-28,0 0,0 0,0 1,0-1,1 1,-1 0,1-1,0 1,0 0,1 0,-1-1,1 1,0 0,0 0,0 0,0 0,1 0,0-1,-1 1,1 0,1 0,-1-1,0 1,1-1,0 1,0-1,0 0,0 0,0 0,1 0,0 0,-1 0,1 0,0-1,0 0,0 1,1-1,-1 0,0-1,1 1,3 1,10 1,0-1,1-1,-1 0,1-1,-1-1,1 0,-1-2,1 0,-1-1,1 0,-1-2,-1 0,15-6,-23 5,-1 1,1-1,-2-1,1 1,-1-1,0 0,0-1,-1 1,0-1,0 0,-1 0,0-1,0 1,-1-1,0 0,-1 0,0 0,0 0,-1-1,0 1,0 0,-1 0,-1-1,0 1,0 0,0-1,-3-4,2 5,-1-1,0 0,-1 1,0 0,0-1,-1 2,-1-1,1 1,-1-1,-1 1,1 1,-1 0,-1 0,-1-2,5 5,-11-11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0 164,'10'10,"1"0,1-1,-1 0,1-1,1-1,-1 0,1 0,0-1,1-1,-1 0,1-1,0 0,2-1,-9-2,1 0,0 0,0-1,0 0,0-1,0 1,-1-1,1-1,0 0,-1 0,1 0,-1-1,0 0,1 0,-1-1,-1 0,1 0,-1-1,1 0,-1 0,-1 0,1-1,-1 0,3-4,-4 7,-1 0,0-1,0 1,0-1,0 0,-1 0,1 0,-1 0,0 0,-1-1,1 1,-1-1,1 1,-1-1,-1 1,1-1,-1 0,0 1,0-1,0 1,0-1,-1 0,0 1,0-1,0 1,0-1,-1 1,0-1,0 1,0 0,0 0,-1 0,1 0,-1 1,0-1,-1 1,1-1,0 1,-1 0,0 0,-2-1,1 1,0 1,0 0,0 0,0 0,-1 1,1 0,0 0,-1 0,1 0,-1 1,1 0,-1 0,1 0,-1 1,1 0,-1 0,1 1,0-1,0 1,0 0,0 0,0 1,0-1,0 1,-3 3,-2 2,0-1,0 2,1-1,0 2,0-1,1 1,0 0,1 1,0-1,-4 10,4-7,0 0,1 0,0 1,1 0,1 0,0 0,1 1,0 0,1-1,1 1,0 0,1 0,1 0,1 10,0-20,0 0,0-1,1 1,-1-1,1 0,0 1,0-1,1 0,-1-1,1 1,0-1,0 1,0-1,0 0,0-1,18 11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3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213 0,'-18'12,"0"1,0 0,1 2,1-1,1 2,0 0,1 1,-3 6,15-21,1-1,-1 1,1 0,0 0,0 0,0 0,0 0,0 0,0 0,0 1,1-1,-1 0,1 0,0 1,-1-1,1 0,0 0,0 1,1-1,-1 0,0 1,1-1,-1 0,1 0,0 0,0 0,0 1,0-1,0 0,0-1,0 1,1 0,-1 0,1 0,-1-1,1 1,0-1,0 1,-1-1,1 0,0 0,0 0,1 0,-1 0,0 0,0 0,173 29,-173-29,0-1,-1 1,0 0,1 0,-1 0,1-1,-1 1,0 0,0 1,0-1,1 0,-1 0,0 0,0 1,-1-1,1 0,0 1,0-1,-1 1,1-1,-1 1,1-1,-1 1,0 0,1-1,-1 1,0-1,0 1,0 0,0-1,0 1,-1-1,1 1,0 0,-1-1,0 1,1-1,-1 1,0-1,1 1,-1-1,0 0,0 1,0-1,0 0,-57 53,40-43,-1 0,0-1,-1-1,0-1,-1-1,0-1,-19 4,16-9,6-4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5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0,'-19'1,"1"1,0 1,0 0,0 2,1 0,-1 0,1 2,1 0,-1 1,1 1,0 0,-9 9,23-16,0 0,1 0,-1 0,1 0,-1 0,1 0,0 1,0-1,0 0,0 1,0-1,0 1,1 0,-1-1,1 1,0-1,0 1,0 0,0-1,0 1,0-1,1 1,0 0,-1-1,1 1,0-1,0 0,0 1,0-1,1 0,-1 1,1-1,-1 0,1 0,0 0,75 68,-59-57,-14-11,1 1,-1-1,0 1,0 0,0 1,0-1,-1 1,1-1,-1 1,0 0,0 1,-1-1,1 0,-1 1,0-1,0 1,0 0,-1 0,1 0,-1-1,0 1,-1 1,1-1,-1 0,0 0,0 0,-1 4,-3-3,1 0,-1 0,0-1,0 0,0 0,-1 0,1 0,-1-1,-1 0,1 0,0 0,-1 0,0-1,0 0,0 0,0-1,-1 0,1 0,0 0,-1-1,1 0,-1 0,0-1,1 1,-1-2,0 1,1-1,-1 0,-2 0,-10-6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4.7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5,'0'48,"0"40,0 14,0 0,0-8,0-10,0-6,0-6,0-10,0-7,5-2,2-6,-1-6,-1-6,-1-3,-2-2,-1-2,-1-6</inkml:trace>
  <inkml:trace contextRef="#ctx0" brushRef="#br0" timeOffset="385.42">0 118,'51'-22,"0"2,2 3,0 2,0 2,2 2,-1 3,1 2,12 2,-39 3,-1 1,0 1,0 1,0 1,0 2,13 4,-31-7,0 1,-1 0,1 0,0 1,-1 0,0 0,0 1,0 0,-1 0,0 1,0 0,0 1,0-1,-1 1,0 0,-1 1,0-1,0 1,0 0,1 5,-5-2,0 0,0 1,-1-1,0 1,-1-1,0 1,-1-1,0 0,-1 0,-1 0,1 0,-2 0,1-1,-1 0,-1 0,0 0,0-1,-1 1,-1-1,1-1,-1 0,0 0,-1 0,-1-1,-162 121,140-109,0 3,1 0,1 2,-23 24,51-47,0 1,0 0,0 0,0 0,0 0,1 0,-1 0,1 1,0-1,0 0,-1 1,2-1,-1 1,0-1,0 1,1 0,-1-1,1 1,0 0,0-1,0 1,0 0,0-1,1 1,-1 0,1-1,0 1,0-1,0 1,0-1,0 1,0-1,1 0,-1 0,1 1,-1-1,1 0,0 0,0-1,0 1,0 0,1 0,18 10,2 0,-1-2,1-1,1 0,0-2,0 0,21 2,-40-9,69 15,-46-11,0 1,-1 1,0 1,0 2,-1 1,0 1,0 0,9 8,-18-5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3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0,'0'53,"-5"56,-2 18,1 3,1-11,1-17,2-16,1-12,1-15,-1-8,2-7,-1-6,0-6,5-3,2-1,-1-6</inkml:trace>
  <inkml:trace contextRef="#ctx0" brushRef="#br0" timeOffset="260.063">1 734,'48'-14,"49"-5,18 1,-1 3,-10 5,-19 3,-13 4,-15 1,-11 2,-15 1</inkml:trace>
  <inkml:trace contextRef="#ctx0" brushRef="#br0" timeOffset="417.184">848 678,'-5'15,"0"0,1 0,1 0,1 1,0 0,1-1,1 1,0 0,1 0,1-1,1 1,0-1,1 1,0-1,1 0,1 0,0-1,7 11,-7-20,0 0,0-1,1 1,0-1,-1-1,1 1,0-1,1-1,-1 1,0-1,1 0,-1-1,1 0,0 0,-1-1,1 1,0-2,0 1,-1-1,1 0,-1-1,1 0,-1 0,1-1,-1 0,0 0,0 0,-1-1,1 0,-1 0,0-1,0 0,0 0,0 0,-1-1,0 0,0 0,-1 0,1-1,-2 1,2-3,-3 3,-1 1,1 0,-1 0,0-1,-1 1,0-1,0 1,0 0,0-1,-1 1,0-1,0 1,0 0,-1 0,1-1,-1 1,-1 0,1 1,-1-1,1 0,-2 1,1-1,0 1,-1 0,0 0,0 1,0-1,-3-1,-3-5,-2 2,0-1,0 2,0-1,-1 2,0 0,0 0,0 1,-1 1,-6-1,-5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0.8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282 106,'15'38,"4"47,-1 18,-3 1,-4-12,-5-12,3-15,-2-9,-1-9,-2-8,-1-6,-2-3,5-3,0 0,0-1,-1-4</inkml:trace>
  <inkml:trace contextRef="#ctx0" brushRef="#br0" timeOffset="396.679">1 78,'28'-13,"1"0,0 2,0 2,2 0,-1 2,1 1,0 2,0 1,0 1,0 2,0 1,23 4,-42-5,0 1,0 1,0 0,0 1,-1 0,1 0,-1 1,0 1,0 0,0 1,-1 0,0 0,0 1,-1 0,1 1,-2 0,1 1,-1 0,0 0,-1 1,0-1,-1 2,0-1,0 1,-1-1,1 5,-3-4,0 0,0 1,-2-1,1 1,-1-1,-1 1,0 0,0-1,-1 1,-1-1,0 1,-1-1,0 1,0-1,-1 0,-1-1,0 1,0-1,-1 0,0 0,-1-1,0 1,-2-1,-11 13,0-1,-2-1,-1-1,0-1,-1-1,-1-2,-2 0,-8 7,33-21,-1 0,1 0,-1 1,1-1,-1 0,1 1,0-1,0 1,0 0,0 0,0 0,0 0,0 0,0 0,1 1,-1-1,1 0,0 1,0-1,0 1,0-1,0 1,0 0,1-1,-1 1,1 0,0 0,0-1,0 1,0 0,0 0,1-1,-1 1,1 0,0-1,0 1,-1 0,2 0,9 9,1 0,1-1,0-1,0 0,1 0,0-1,1-1,15 6,67 44,-78-42,4 4,1-1,0-1,1-1,1-2,1 0,19 7,-28-17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19 116,'-10'33,"2"12,7-2,4-14,1-11</inkml:trace>
  <inkml:trace contextRef="#ctx0" brushRef="#br0" timeOffset="7002.464">329 31,'-7'12,"-1"1,2 0,0 1,1 0,0 0,1 0,0 0,1 1,1-1,1 1,0 0,0-1,2 1,0 0,0-1,2 1,-1-1,2 1,0-1,1 1,-2-11,-1 0,1-1,0 1,0-1,1 1,-1-1,1 0,-1-1,1 1,0 0,0-1,0 0,0 0,1 0,-1-1,1 1,-1-1,1 0,-1 0,1-1,-1 1,1-1,0 0,-1 0,1-1,2 0,6 0,1-2,-1 0,0 0,1-1,-2-1,1 0,0-1,5-3,6-6,0-1,-1-1,0-1,-2-1,0-1,-1 0,-1-2,-1 0,10-16,-25 33,0 1,0 0,0-1,-1 0,0 0,1 1,-2-1,1 0,0-1,-1 1,0 0,0 0,-1-1,0 1,0 0,0-1,0 1,-1 0,0 0,0-1,0 1,0 0,-1 0,-2-3,-1 6,0 5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29.7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113 401,'-18'29,"0"0,2 2,2 0,0 0,3 1,-1 6,10-35,1 1,-1-1,1 0,0 1,0-1,1 0,-1 1,1-1,-1 1,1-1,0 1,0-1,1 1,-1-1,1 1,0-1,0 1,0-1,0 0,1 1,-1-1,1 0,0 0,0 0,0 0,0 0,0-1,1 1,-1-1,1 1,0-1,-1 0,1 0,0 0,0-1,2 2,9-3,0-1,-1-1,1 0,-1 0,0-1,1-1,-1-1,-1 1,1-2,-1 0,0 0,0-1,-1-1,0 0,0 0,0-1,-2-1,6-5,3 0,-1-1,-1-1,0 0,-1-1,-1-1,0 0,-2-1,0-1,-1 1,-2-2,0 0,-1 0,-1 0,-1-1,-1 0,-1 0,-1-6,-2 13,0 0,-2 1,0-1,-1 0,0 1,-2-1,0 1,0 0,-1 0,-3-4,5 14,1-1,-1 1,0 0,-1-1,1 2,-1-1,0 0,-1 1,1 0,-1 0,1 0,-1 0,0 1,-1 0,1 0,0 0,-1 1,0-1,0 1,1 1,-1-1,0 1,0 0,0 1,0-1,-1 1,-2 0,2 1,0 0,0 1,0-1,0 1,1 0,-1 1,1 0,-1 0,1 0,0 1,0 0,1 0,-1 0,1 1,0 0,0 0,0 0,1 1,0-1,0 1,0 0,-2 6,-1 1,1 0,1 0,0 1,0 0,2 0,0 1,0-1,1 0,1 1,0 9,3-11,1 0,0 0,1 0,0-1,1 0,0 1,1-2,0 1,1-1,0 0,1 0,0-1,1 0,0 0,1-1,0 0,0-1,1 0,0-1,0 0,1 0,8 2,16 8,0-1,1-2,1-2,22 3,-27-6,-5-1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30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1 730,'72'247,"-72"-248,0 1,0-1,0 1,1-1,-1 1,0 0,0-1,0 1,1-1,-1 1,0 0,1-1,-1 1,0-1,0 1,1 0,-1 0,1-1,-1 1,0 0,1 0,-1-1,1 1,-1 0,1 0,-1 0,0 0,1 0,-1-1,1 1,-1 0,1 0,-1 0,1 0,-1 0,1 1,-1-1,1 0,-1 0,0 0,1 0,-1 0,1 1,-1-1,1 0,-1 0,0 1,1-1,-1 0,0 1,1-1,-1 0,0 1,1-1,-1 0,0 1,0-1,0 1,1-1,-1 0,0 1,0-1,0 1,0-1,0 1,0-1,0 1,0-1,0 1,12-37,-10 25,1-16,0 0,2 1,1 0,2 0,0 0,1 1,2 0,0 1,2 0,1 1,0 0,2 1,1 1,0 0,14-11,-29 30,1 0,-1 1,1-1,0 0,-1 1,1 0,0 0,0 0,0 0,0 0,0 0,0 1,0 0,0-1,0 1,0 0,0 0,0 1,0-1,0 1,0-1,0 1,0 0,0 0,0 1,-1-1,1 0,0 1,-1 0,1-1,-1 1,0 0,1 0,-1 1,0-1,0 0,0 1,-1-1,1 1,-1-1,2 3,8 15</inkml:trace>
  <inkml:trace contextRef="#ctx0" brushRef="#br0" timeOffset="405.573">706 673,'-111'40,"98"-33,0 1,1 0,0 1,0 0,1 1,0 0,1 1,-9 12,15-19,1 1,-1 0,1 0,0 0,1 0,-1 0,1 0,0 1,0-1,1 1,-1-1,1 1,1 0,-1-1,1 1,0 0,0 0,1-1,-1 1,1 0,1-1,-1 1,1-1,0 2,-1-5,1 1,-1-1,0 0,1 0,-1 0,1 0,-1-1,1 1,0 0,0-1,0 1,0-1,0 0,0 1,1-1,-1 0,0 0,0-1,1 1,-1 0,1-1,-1 1,0-1,1 0,-1 0,1 0,-1 0,1 0,-1-1,1 1,-1-1,0 1,1-1,-1 0,0 0,2-1,79-49,34-70,-40 41,-76 79,-1 0,1 0,0 1,0-1,0 0,0 0,0 1,0-1,0 1,0-1,0 1,0-1,1 1,-1 0,0-1,0 1,0 0,0 0,1 0,-1 0,0 0,0 0,0 0,0 1,1-1,-1 0,0 1,0-1,0 0,0 1,0 0,0-1,0 1,0 0,0-1,0 1,0 0,0 0,-1 0,1-1,0 1,-1 0,1 0,0 0,-1 1,1-1,-1 0,0 0,1 0,-1 0,0 0,1 0,-1 1,0-1,0 0,0 0,0 0,0 0,-1 1,13 51,-12-48,0 0,0-1,1 1,-1-1,1 1,0 0,0-1,1 0,-1 1,1-1,0 0,0 0,1 0,-1 0,1 0,0 0,0-1,0 1,0-1,1 0,-1 0,1 0,0 0,0-1,0 0,2 2,14 1</inkml:trace>
  <inkml:trace contextRef="#ctx0" brushRef="#br0" timeOffset="853.338">1299 617,'-18'14,"1"1,0 1,1 1,1 0,1 1,0 0,2 1,0 1,1 0,1 1,0 2,9-21,0 0,0 0,0 0,1 0,-1 0,1 0,0 0,-1 1,1-1,0 0,0 0,0 0,1 0,-1 0,0 0,1 1,0-1,-1 0,1 0,0 0,0-1,0 1,0 0,0 0,1 0,-1-1,0 1,1-1,-1 1,1-1,0 1,-1-1,1 0,0 0,0 0,0 0,0 0,0 0,0-1,0 1,0-1,0 1,0-1,0 0,0 0,1 0,11 2,0-1,1-1,-1 0,1-1,-1 0,1-2,-1 1,0-2,0 0,0 0,-1-2,1 1,-1-2,-1 0,1 0,1-3,2 0,-2-1,0-1,0 0,-1-1,-1 0,0-1,0 0,-2-1,0 0,0-1,-2 0,0-1,-1 1,0-1,-1-1,-1 1,-1-2,-3 15,8-29,-2 1,-1-1,-2-1,-1 1,-1-8,-2 33,0 0,-1 0,0 1,0-1,-1 0,1 1,-2-1,1 1,-1 0,0 0,-1 0,1 0,-1 0,-1 1,1-1,-1 1,0 0,-1 1,1 0,-1-1,0 2,-1-1,1 1,-1 0,-2-1,4 3,-1 0,0 0,1 0,-1 1,0 0,0 0,0 1,0 0,0 0,0 0,0 1,0 0,0 0,1 0,-1 1,0-1,1 2,-1-1,1 0,-1 1,1 0,0 1,0-1,1 1,-1 0,-1 2,-8 6,1 2,0-1,1 1,1 1,0 0,1 1,1 0,-1 1,3-4,0 0,0 1,2-1,-1 1,2 0,0 0,0 1,2-1,0 1,0 0,1 0,1-1,1 1,0 0,1 0,0-1,1 1,1-1,0 0,1 0,0 0,2 0,-1-1,2 1,1-2,1 1,0-2,1 1,1-1,0-1,0 0,0-1,2 0,-1-1,1 0,0-2,0 1,1-2,0 1,0-2,0 0,0-1,1-1,0 0,-1-1,1-1,0 0,13-3,27-13,-32 3</inkml:trace>
  <inkml:trace contextRef="#ctx0" brushRef="#br0" timeOffset="1100.844">1919 644,'-9'34,"-4"16,6-1,3-4,8-9,3-16,5-11,1-8</inkml:trace>
  <inkml:trace contextRef="#ctx0" brushRef="#br0" timeOffset="1252.132">2004 363,'0'0</inkml:trace>
  <inkml:trace contextRef="#ctx0" brushRef="#br0" timeOffset="1436.177">2146 644,'0'34,"4"20,8 2,5-9,5-18,-1-18,0-11,-3-10,1-9,0-5,-1-4,-5-2,0 0,-1-1,-4 1,-2 1,-3 5</inkml:trace>
  <inkml:trace contextRef="#ctx0" brushRef="#br0" timeOffset="1736.778">2738 589,'-17'8,"0"2,1 0,1 0,0 2,0 0,1 1,1 0,-7 8,19-20,0 1,0-1,0 0,0 0,0 1,0-1,0 1,0-1,1 0,-1 1,0 0,1-1,-1 1,1-1,0 1,-1 0,1-1,0 1,0 0,0-1,0 1,1 0,-1-1,0 1,1 0,-1-1,1 1,-1-1,1 1,0-1,0 1,-1-1,1 0,0 1,0-1,1 0,-1 0,0 1,0-1,1 0,-1 0,0 0,1-1,-1 1,1 0,-1 0,1-1,-1 1,1-1,0 0,0 1,30 9,30 16,-60-25,-1 0,0 0,0 0,0 0,0 1,0-1,0 0,0 1,0-1,-1 1,1-1,0 1,-1-1,1 1,-1 0,0-1,0 1,1-1,-1 1,0 0,0-1,-1 1,1 0,0-1,0 1,-1-1,1 1,-1 0,1-1,-1 1,0-1,0 0,0 1,0-1,0 0,0 1,0-1,0 0,-5 6,0-1,0 0,0-1,-1 1,0-1,0-1,0 1,-1-1,1 0,-1-1,0 0,-4 1,-8 2</inkml:trace>
  <inkml:trace contextRef="#ctx0" brushRef="#br0" timeOffset="2373.961">2626 23,'28'-7,"1"2,1 0,-1 2,0 1,1 1,-1 2,1 1,5 2,-31-4,-1 1,1-1,0 1,-1 0,1 0,0 1,-1-1,1 1,-1-1,0 1,0 0,1 1,-1-1,-1 0,1 1,0 0,-1 0,1 0,-1 0,0 0,0 0,0 0,0 1,0-1,-1 1,0-1,0 1,0-1,0 1,0 0,-1 0,0 0,1-1,-1 1,-1 0,1 1,-12 259,13 523,-1-783,0-2,1 0,0 0,-1 0,0 0,1 0,-1 0,0 0,0 0,0 0,0 0,0 0,-1 0,1-1,-1 1,1 0,-1 0,1 0,-1 0,0 0,0-1,0 1,0 0,0-1,-1 1,1-1,0 1,-1-1,1 0,-1 1,1-1,-1 0,0 0,0 0,1 0,-1-1,0 1,0 0,0-1,0 1,0-1,0 0,0 1,-300-14,190 34,88-17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654 141,'-282'-50,"276"49,-1 0,1 1,-1 0,0 0,1 0,-1 1,0 0,1 0,-1 1,1-1,0 2,-1-1,1 1,0-1,0 2,1-1,-1 1,1 0,0 0,0 0,0 1,0 0,1 0,0 0,0 0,0 1,0-1,1 1,0 0,0 0,1 0,-2 5,-73 277,36-98,17-92,5 2,4 0,4 0,3 44,7-128,1-12,-1 1,1-1,0 0,0 1,0-1,0 0,1 1,0-1,0 0,0 1,0-1,1 0,0 0,0 0,0 0,0 0,1-3,0 0,-1 0,1-1,0 1,-1-1,1 0,0 1,0-1,0 0,-1-1,1 1,0 0,0-1,-1 0,1 0,0 1,-1-2,1 1,-1 0,1 0,1-2,8-2,35-10,1 3,1 1,0 3,32-1,128-19,-197 28,0-1,0 0,0-1,0-1,0 0,0 0,-1-1,0-1,11-5,-4 0</inkml:trace>
  <inkml:trace contextRef="#ctx0" brushRef="#br0" timeOffset="932.053">1416 395,'-39'-3,"1"1,-1 2,1 2,-1 1,1 2,0 2,-19 6,-40 24,95-36,-1 0,1 0,-1 1,1-1,-1 1,1 0,0 0,-1 0,1 0,0 0,1 0,-1 1,0-1,1 0,-1 1,1 0,0-1,0 1,0 0,0-1,0 1,0 0,1 0,0 0,-1 0,1 0,0 0,0 0,1-1,-1 1,1 0,0 2,4 7,2 0,-1-1,1 1,1-2,0 1,1-1,0 0,0-1,1 0,0 0,1-1,0-1,2 1,79 74,-89-77,0-1,0 1,-1 0,1 0,-1 0,0 0,-1 0,1 1,-1-1,0 1,0-1,-1 1,0-1,0 1,0-1,0 1,-1-1,0 0,0 1,0-1,-1 0,0 1,0-1,0 0,-1 0,0-1,0 1,0 0,0-1,-1 0,1 0,-1 0,0 0,-1-1,1 1,0-1,-2 1,-6 3,0 0,-1-1,0 0,0-1,0 0,0-1,-1-1,0 0,1-1,-1 0,0-1,0-1,0 0,0-1,-1 0,4-11,15 5</inkml:trace>
  <inkml:trace contextRef="#ctx0" brushRef="#br0" timeOffset="1262.558">1669 678,'-141'80,"137"-78,0 1,0-1,1 0,-1 1,1 0,0 0,0 0,0 0,0 1,0-1,1 1,-1-1,1 1,0 0,0 0,1 0,-1 0,1 0,0 1,0-1,0 0,0 0,1 1,0-1,0 1,0-1,0 0,1 1,0-1,0 0,0 0,0 1,1-1,-1 0,1 0,0 0,0-1,1 1,-1 0,1-1,0 1,1 0,1 1,0-1,1 0,-1 0,1 0,0-1,0 0,0 0,0 0,1-1,-1 0,1 0,-1-1,1 0,0 0,-1 0,1-1,0 0,0-1,-1 1,1-1,0 0,-1-1,1 0,-1 0,1 0,7-4,-1 0,0 0,-1-1,1-1,-2 0,1 0,-1-2,0 1,-1-1,0-1,3-5,48-66,-47 57</inkml:trace>
  <inkml:trace contextRef="#ctx0" brushRef="#br0" timeOffset="1602.454">2149 282,'-32'62,"1"1,4 1,2 2,3 0,-9 56,29-116,0-1,1 1,0 0,0 0,0 0,1 0,0 0,0 1,0-1,1 0,0 0,0-1,1 1,0 0,0 0,0 0,0-1,1 0,0 1,0-1,1 0,-1 0,1-1,0 1,1-1,-1 0,1 0,-1 0,1 0,0-1,1 0,-1 0,0 0,1-1,2 1,13-1,-1-2,1 0,-1-1,1-1,-1-1,1-1,-1 0,0-2,-1 0,0-1,0-1,0-1,-1-1,13-9,-26 17,-1-1,-1 1,1-1,-1 1,1 0,0 0,0 1,0-1,0 1,0 0,0 0,1 0,-1 0,0 1,0 0,1 0,-1 0,0 0,1 1,-1 0,0 0,1 0,-3 1,-1 1,0-1,0 0,0 1,0-1,-1 1,1-1,-1 1,0-1,1 1,-1 0,0-1,0 1,-1-1,1 1,0-1,-1 1,0-1,0 1,1-1,-2 3,-1 7,2-10,0 1,0-1,0 1,1-1,-1 1,1-1,0 1,-1 0,1-1,0 1,1-1,-1 1,0 0,1-1,-1 1,1-1,0 1,0-1,0 0,0 1,1-1,-1 0,0 0,1 1,0-1,-1 0,1-1,0 1,0 0,0 0,0-1,0 0,1 1,-1-1,0 0,1 0,-1 0,1 0,-1 0,3 0,47-7,-28 0</inkml:trace>
  <inkml:trace contextRef="#ctx0" brushRef="#br0" timeOffset="2068.124">2770 705,'-2'11,"1"1,0-1,0 0,1 0,1 1,0-1,0 0,1 0,1 0,3 10,-5-17,0 0,1 0,-1-1,1 1,0-1,0 1,1-1,-1 0,1 0,-1 0,1 0,0 0,0 0,0-1,1 0,-1 1,0-1,1 0,0-1,-1 1,1-1,0 1,0-1,0 0,0-1,0 1,0-1,0 0,0 0,0 0,2 0,9-4,-1-1,0 0,0-1,0-1,0 0,-1 0,0-1,-1-1,0-1,0 1,-1-2,5-5,1 0,35-43,-30 91,-19-26,1 0,-1 0,1-1,0 1,1-1,-1 0,1 0,0-1,0 1,1-1,-1 0,1-1,0 1,0-1,0 0,0-1,1 0,-1 1,1-2,0 1,-1-1,1 0,0-1,0 1,-1-1,1-1,0 1,0-1,-1 0,1-1,0 0,-1 0,0 0,1-1,-1 0,0 0,0 0,0-1,4-4,81-100,-78 94</inkml:trace>
  <inkml:trace contextRef="#ctx0" brushRef="#br0" timeOffset="2962.487">3815 621,'-24'7,"1"0,0 2,1 0,0 2,0 0,1 1,1 2,0 0,-17 16,35-30,1 1,-1 0,1-1,0 1,-1 0,1 0,0 0,-1 0,1 1,0-1,0 0,0 0,0 1,0-1,0 1,0-1,1 1,-1-1,0 1,1-1,-1 1,1-1,0 1,-1 0,1-1,0 1,0 0,0-1,0 1,1 0,-1-1,0 1,1 0,-1-1,1 1,-1-1,1 1,0-1,-1 1,1-1,0 1,0-1,0 0,0 0,1 1,-1-1,0 0,0 0,1 0,-1 0,1 0,-1-1,1 1,0 0,12-1,0 0,0-1,0-1,0-1,0 1,0-2,-1 0,1-1,-1 0,0-1,8-6,-17 11,95-51,-98 51,1 1,0 0,0-1,-1 1,1 0,0 0,-1 1,1-1,0 0,-1 1,1-1,0 1,-1-1,1 1,0 0,-1-1,1 1,-1 0,0 0,1 0,-1 0,0 0,1 1,-1-1,0 0,0 1,0-1,0 0,0 1,-1-1,1 1,0 0,-1-1,1 1,-1 0,1-1,-1 1,0 0,0-1,0 1,0 0,0 0,17 33,-10-31,0 0,0-1,0 0,1 0,-1-1,1 0,-1 0,1-1,0 0,0 0,-1-1,1 0,0-1,0 1,0-1,-1-1,1 1,0-2,-1 1,1-1,-1 0,0 0,0-1,0 0,-1 0,5-4,0 3,0 0,0-1,-1 0,0-1,0 0,-1-1,1 1,-2-2,1 0,-1 0,-1 0,0-1,0 0,-1 0,0-1,0 1,-1-1,-1-1,0 1,-1-1,0 1,0-1,-1 0,-1 0,0-2,-1 12,0 0,0 0,0 0,0 0,0 0,-1 0,1 0,-1 0,1 0,-1 0,1 0,-1 0,0 0,0 1,0-1,0 0,-1 1,1-1,0 0,-1 1,1 0,-1-1,1 1,-1 0,0 0,1 0,-1 0,0 0,0 0,0 0,0 1,0-1,0 1,0-1,0 1,0 0,0 0,0 0,0 0,0 0,0 0,0 0,-1 1,-1 0,-1 0,1 1,-1-1,1 1,0 0,-1 1,1-1,0 1,0-1,1 1,-1 0,1 1,-1-1,1 0,0 1,0 0,1 0,-3 3,3-3,0 1,1-1,-1 1,1 0,0-1,0 1,0 0,0 0,1-1,0 1,0 0,1 0,-1 0,1 0,0-1,0 1,0 0,1-1,0 1,0-1,0 0,0 1,1-1,-1 0,1 0,0-1,1 1,-1-1,0 1,1-1,0 0,0 0,0-1,0 1,99 84,-101-84,0 1,1-1,-1 0,1-1,-1 1,1 0,0-1,0 0,0 1,0-1,0 0,1-1,-1 1,1-1,-1 1,1-1,-1 0,1 0,0-1,0 1,-1-1,1 0,0 0,0 0,0 0,0-1,13-4</inkml:trace>
  <inkml:trace contextRef="#ctx0" brushRef="#br0" timeOffset="3653.289">4521 452,'303'25,"-226"-9,-76-16,1 1,0-1,-1 1,1-1,-1 1,1 0,-1-1,0 1,1 0,-1 0,0 0,1 0,-1 1,0-1,0 0,0 0,0 1,0-1,0 1,-1-1,1 1,0-1,-1 1,1-1,-1 1,1-1,-1 1,0 0,0-1,0 1,0 0,0-1,0 1,0 0,0-1,-1 1,1-1,-1 1,1-1,-1 1,0 0,1-1,-1 0,0 1,-53 66,48-62,-1 1,1-1,0 1,1 0,0 0,0 1,0 0,1-1,0 2,1-1,-1 0,2 1,-1-1,1 1,2-6,0 0,-1 0,1 0,1 0,-1 0,0 0,1 0,0 0,-1 0,1 0,0 0,1-1,-1 1,0 0,1-1,-1 1,1-1,0 1,0-1,0 0,0 0,0 0,1 0,-1 0,1 0,-1-1,1 1,-1-1,1 1,0-1,0 0,0 0,0-1,1 1,104 11,-40-23,-66 11,-1 0,1-1,-1 1,1 0,-1-1,1 1,-1-1,0 0,1 1,-1-1,0 0,1 0,-1 0,0 0,0 0,0 0,0 0,0 0,0-1,0 1,0 0,0-1,-1 1,1 0,-1-1,1 1,-1-1,1 1,-1-1,0 1,0-1,1 1,-1-1,0 1,-1-1,1 1,0-1,0 1,-1-1,1 1,-1-1,-6-12</inkml:trace>
  <inkml:trace contextRef="#ctx0" brushRef="#br0" timeOffset="3903.201">4521 649,'43'0,"38"0,10 0,0 0,-7-5,-12-1,-9 0,-11 1,-9 2,-12 0</inkml:trace>
  <inkml:trace contextRef="#ctx0" brushRef="#br0" timeOffset="4478.433">5649 536,'-22'-6,"0"1,-1 1,1 1,-1 1,0 0,0 2,1 1,-1 1,0 1,1 1,-1 1,1 1,0 0,1 2,-10 5,27-11,1 0,-1 1,1-1,-1 1,1 0,0 0,0 0,0 0,0 0,1 1,-1-1,1 1,0-1,0 1,0 0,1 0,-1 0,1 0,0 0,0 1,1-1,-1 0,1 0,0 1,0-1,0 0,0 0,1 1,0-1,0 0,0 0,0 0,1 0,0 1,2 5,1 0,0 0,1-1,0 0,0 0,1 0,0-1,1 0,0 0,0-1,1 0,0 0,0-1,10 5,1-1,0-1,0 0,1-2,1 0,-1-2,1 0,-1-1,1-2,1 0,-1-1,0-1,19-3,-34 1,1-1,-1 0,1 0,-1 0,0-1,0 0,-1-1,1 1,-1-1,0 0,0-1,-1 0,1 0,-1 0,0 0,-1-1,0 0,0 0,0 0,-1 0,0 0,-1-1,1 0,-1 1,-1-1,0 0,0 0,0-1,3-16</inkml:trace>
  <inkml:trace contextRef="#ctx0" brushRef="#br0" timeOffset="9120.468">5987 57,'-13'76,"3"0,3 1,4 0,3 0,4 1,-2 55,-2-31,1-102,-1 1,1-1,-1 1,1-1,-1 1,1-1,-1 1,1-1,0 1,-1-1,1 0,0 1,-1-1,1 0,0 1,-1-1,1 0,0 0,0 0,-1 0,1 0,0 0,0 0,-1 0,1 0,0 0,0 0,-1 0,1 0,0-1,-1 1,1 0,0-1,-1 1,1 0,0-1,-1 1,1-1,-1 1,1-1,-1 1,1-1,-1 1,1-1,-1 0,1 1,-1-1,0 0,1 1,-1-1,0 0,0 1,0-1,1 0,-1 0,0 1,0-1,0 0,0 0,0 1,0-1,0 0,-1 0,3-2,153-170,-96 132,-58 40,0 0,1 0,-1 0,1 1,0-1,-1 1,1-1,-1 1,1-1,0 1,-1 0,1 0,0 0,0 0,-1 0,1 0,0 1,-1-1,1 0,-1 1,1-1,0 1,-1 0,1-1,-1 1,1 0,-1 0,0 0,1 0,-1 0,0 1,0-1,0 0,0 0,0 1,0-1,0 1,0-1,0 2,3 8,-1 0,-1 1,0-1,0 1,-1 0,-1 0,0-1,-1 1,0 0,-1 1,0 52,2-63,0 0,0 0,0 0,0 0,0 0,1-1,-1 1,1 0,-1 0,1 0,0 0,-1-1,1 1,0 0,0-1,0 1,1-1,-1 1,0-1,0 1,1-1,-1 0,1 0,-1 1,1-1,0 0,-1-1,1 1,0 0,0 0,-1-1,1 1,0-1,0 1,0-1,0 0,0 0,0 0,0 0,0 0,-1 0,2-1,18-2</inkml:trace>
  <inkml:trace contextRef="#ctx0" brushRef="#br0" timeOffset="9370.034">6693 479,'-19'39,"-6"17,5-1,7-9</inkml:trace>
  <inkml:trace contextRef="#ctx0" brushRef="#br0" timeOffset="9630.964">6637 169,'0'0</inkml:trace>
  <inkml:trace contextRef="#ctx0" brushRef="#br0" timeOffset="9899.301">6920 0,'-5'53,"-2"22,1 8,1-6,1-5,2-11,1-11,1-5,0-4,0-5,0-4,0-2,1-2,-1 0,0-1,5-5,1-5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39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514 593,'0'-4,"0"0,0 0,0 0,-1 0,1 1,-1-1,0 0,0 0,0 0,-1 1,1-1,-1 0,0 1,0 0,0-1,0 1,-1 0,1 0,-1 0,0 0,0 1,0-1,0 1,0 0,-1 0,1 0,-1 0,1 0,-1 1,0 0,0-1,1 1,-1 1,0-1,0 1,0-1,0 1,0 0,0 0,0 1,0-1,0 1,-18 5,1 0,1 1,-1 1,1 1,0 1,1 1,0 0,1 2,1 0,0 1,-4 4,8-8,-1 0,1 1,1 1,0 0,1 1,0 0,1 0,0 1,1 1,1 0,0 0,1 0,1 1,0 0,1 0,1 1,0-1,2 1,0 0,0 6,3-16,0 0,0 0,1 1,0-1,0 0,1-1,0 1,0 0,1-1,0 0,0 0,0 0,0 0,1-1,0 1,1-1,-1 0,1-1,0 0,0 1,0-2,0 1,3 0,12 6,1 0,0-2,1 0,0-2,0 0,14 1,-14-4,1-1,0-1,0-1,0-1,0-1,0-1,0-1,-1-1,0-1,0-1,0-1,-1-1,0-1,-1-1,0-1,0-1,-2 0,12-11,-13 8</inkml:trace>
  <inkml:trace contextRef="#ctx0" brushRef="#br0" timeOffset="354.066">1360 705,'513'0,"-491"-1,0-1,0-1,-1 0,1-2,-1-1,-1 0,12-6,-13 4</inkml:trace>
  <inkml:trace contextRef="#ctx0" brushRef="#br0" timeOffset="599.983">1445 1016,'43'0,"38"-5,11-1,-1 0,-7 1,-12 1,-14 2,-8 1,-6-4,-7-1,-9 0</inkml:trace>
  <inkml:trace contextRef="#ctx0" brushRef="#br0" timeOffset="1236.246">2997 283,'84'-13,"0"4,1 3,14 4,-7 14,-90-11,0 0,0 0,0 0,1 0,-1 0,0 0,0 1,0-1,-1 1,1 0,0-1,-1 1,1 0,-1 0,1 0,-1 0,0 0,0 0,0 0,0 0,0 1,0-1,-1 0,1 1,-1-1,1 0,-1 1,0-1,0 1,0-1,0 0,-1 1,1-1,-1 0,1 1,-2 1,-4 11,-1 0,-1 0,0-1,-2 0,1 0,-1-1,-1 0,-1-1,1-1,-2 1,-1-1,-92 70,84-66,0 0,1 1,1 1,0 1,1 0,2 2,-15 19,30-37,0 0,0 1,0-1,1 0,-1 1,1-1,0 1,0-1,0 1,0 0,0-1,0 1,1 0,-1 0,1 0,0-1,0 1,0 0,0 0,0 0,1 0,-1-1,1 1,0 0,0-1,0 1,0 0,0-1,0 1,1-1,-1 1,1-1,0 0,0 0,0 0,0 0,0 0,0 0,0-1,1 1,-1 0,1-1,-1 0,1 0,0 0,-1 0,3 0,147 5,-100-8,-24 1,1-1,0-2,-1-1,0-1,0-1,0-1,25-12,-29 8</inkml:trace>
  <inkml:trace contextRef="#ctx0" brushRef="#br0" timeOffset="1733.698">4408 254,'-40'18,"1"1,1 2,1 2,1 1,0 2,-18 19,41-34,2 0,0 1,0 0,1 0,0 1,1 1,1-1,0 2,1-1,0 1,-3 11,8-18,-1 0,2 0,-1 0,1 0,0 0,0 1,1-1,1 0,-1 1,1-1,0 0,1 0,0 0,1 0,-1 0,1 0,1-1,-1 1,2-1,-1 0,1 0,0 0,2 2,6 1,1 0,0 0,0-2,1 0,0 0,0-2,1 0,0 0,0-2,0 0,1-1,0 0,-1-2,1 0,0 0,-1-2,1 0,0-1,-1 0,1-2,-1 0,0-1,0 0,0-1,1-2,-13 8,0-1,0 0,-1 0,1 0,0 0,0-1,-1 1,1-1,-1 0,0 0,1 0,-1-1,0 1,0-1,0 0,-1 1,1-1,-1-1,1 1,-1 0,0 0,0-1,-1 1,1-1,-1 0,1 1,-1-1,0 0,-1 0,1 0,-1 0,0 0,1 0,-2 0,1 0,0 1,-1-1,0 0,0 0,0 0,0 0,-1 1,1-1,-1 1,0-1,0 1,0 0,-1 0,1-1,-6-3,0 0,-1 0,0 0,0 1,0 1,0 0,-1 0,0 0,0 1,-1 1,1 0,-1 0,1 1,-1 0,0 1,0 0,-10 1,145-1,53-22,-104 11,-55 6</inkml:trace>
  <inkml:trace contextRef="#ctx0" brushRef="#br0" timeOffset="2538.898">4860 904,'89'-98,"-4"-3,2-12,19-24,-72 91,-25 32,1 0,0 0,1 1,1 1,0 0,1 1,10-8,-22 19,-1-1,1 1,0-1,0 1,-1-1,1 1,0 0,0 0,0-1,-1 1,1 0,0 0,0 0,0 0,0 0,0 0,0 0,-1 0,1 0,0 0,0 0,0 1,0-1,-1 0,1 1,0-1,0 1,0-1,-1 0,1 1,0 0,-1-1,1 1,0-1,-1 1,1 0,-1 0,1-1,-1 1,0 0,1 0,-1-1,0 1,1 0,-1 0,0 0,0 0,0-1,1 1,-1 0,0 1,5 51,-5-46,0 49,-2-44,0 1,1 0,1 0,0 0,1-1,0 1,1 0,0 0,1-1,0 1,1-1,1 0,0 0,1-1,0 1,0-1,1 0,1-1,0 0,1 1,-5-9,0 1,0-1,1 0,-1 0,1 0,-1 0,1-1,0 0,0 0,0 0,0 0,-1-1,1 0,0 0,0 0,0-1,0 0,0 0,0 0,-1 0,1-1,-1 0,1 1,3-4,97-72,77-124,-63 78,-119 124,0-1,0 1,0-1,0 1,1 0,-1-1,0 1,0-1,0 1,0-1,0 1,1-1,-1 0,0 1,1-1,-1 1,0-1,0 1,1-1,-1 0,1 1,-1-1,0 0,1 1,-1-1,1 0,-1 0,1 1,-1-1,1 0,-1 0,1 0,-1 0,1 0,-1 0,1 0,-1 0,1 0,-1 0,1 0,-1 0,1 0,-1 0,1 0,-1 0,1 0,-1-1,1 1,-1 0,1 0,-1-1,1 1,-1 0,0-1,1 1,-1 0,0-1,1 1,-1-1,0 1,1-1,-9 50,8-45,-8 27,2 1,2 0,1 0,1 1,2 21,0-47,1 1,0-1,0 1,0-1,1 0,0 1,0-1,1 0,0 0,0-1,1 1,0-1,0 1,0-1,1 0,0-1,0 1,0-1,1 0,0 0,0-1,0 0,0 0,1 0,-1-1,1 0,1 0,15 4</inkml:trace>
  <inkml:trace contextRef="#ctx0" brushRef="#br0" timeOffset="3004.679">3364 1271,'1038'-37,"203"-36,-1118 65,-1-6,50-14,-108 8,-43 11</inkml:trace>
  <inkml:trace contextRef="#ctx0" brushRef="#br0" timeOffset="3320.642">4944 1411,'10'34,"3"30,-1 9,-2-4,-3-2,-7-10,-4-8,-2-9,2-5,0-5,1-2,2-6</inkml:trace>
  <inkml:trace contextRef="#ctx0" brushRef="#br0" timeOffset="3768.166">4718 1637,'23'-28,"0"0,2 2,1 0,1 2,1 1,1 1,1 2,1 0,1 2,0 2,9-3,-24 12,1-1,-1 2,1 0,0 1,1 1,-1 1,1 1,0 0,-1 1,1 1,0 1,0 1,-1 0,1 1,-1 2,0-1,0 2,0 0,-1 2,15 7,-29-13,0-1,0 1,0 0,-1 0,1 0,0 1,-1-1,0 1,1-1,-1 1,0 0,0 0,-1 0,1 0,-1 0,1 0,-1 0,0 0,0 1,0-1,-1 0,1 1,-1-1,0 1,0-1,0 0,0 1,-1-1,1 1,-1-1,0 0,0 1,0-1,0 0,-1 0,1 0,-1 0,0 0,0 0,0 0,0-1,0 1,-1-1,0 1,-15 12,-2-1,0-1,-1 0,0-2,-1 0,0-2,0 0,-23 5,-7 4,44-15,-94 46,99-47,0 0,1-1,-1 1,1 0,-1 1,1-1,0 0,0 1,0-1,0 1,0 0,0-1,1 1,-1 0,1 0,0 0,0 0,0 0,0 1,1-1,-1 0,1 0,0 0,0 1,0-1,0 0,1 0,-1 0,1 1,0-1,0 0,0 0,4 4,2 0,-1 0,1-1,0 0,0 0,0-1,1 0,0 0,0-1,0 0,0 0,1-1,0 0,0 0,-1-1,1 0,1-1,-1 0,0 0,0-1,0 0,20 4,31 9,-45-9,-1 0,1-1,0 0,0-1,1-1,-1 0,0-1,0-1,1-1,3 0,-2-5</inkml:trace>
  <inkml:trace contextRef="#ctx0" brushRef="#br0" timeOffset="4176.464">5904 1806,'-173'49,"172"-49,-1 1,1-1,-1 1,1 0,-1-1,1 1,0 0,-1 0,1 0,0 0,0 0,0 1,0-1,0 0,0 0,0 1,0-1,1 0,-1 1,0-1,1 1,-1-1,1 1,-1-1,1 1,0 0,0-1,0 1,0-1,0 1,0-1,0 1,0 0,1-1,-1 1,1-1,-1 1,1-1,-1 1,1-1,0 0,0 1,0-1,0 0,0 1,0-1,0 0,0 0,0 0,1 0,-1 0,0 0,1 0,-1-1,1 1,64 26,16 12,-81-38,0 0,0 0,1 0,-1 0,0 1,0-1,0 0,-1 1,1-1,0 1,0-1,-1 1,1-1,-1 1,1-1,-1 1,0-1,1 1,-1 0,0-1,0 1,0 0,-1-1,1 1,0 0,-1-1,1 1,0-1,-1 1,0-1,1 1,-1-1,0 1,0-1,0 0,0 1,0-1,0 0,0 0,0 0,-1 0,1 0,0 0,-1 0,0 0,-70 32,-16-9,62-20</inkml:trace>
  <inkml:trace contextRef="#ctx0" brushRef="#br0" timeOffset="9404.518">1812 254,'75'-39,"3"3,0 4,3 3,0 4,43-6,-120 29,1 1,-1-1,1 1,-1 0,1 1,-1-1,1 1,-1 0,1 0,0 0,-1 1,1 0,-1 0,1 0,-1 0,0 0,1 1,-1 0,0 0,0 0,0 1,0-1,-1 1,1 0,-1 0,1 0,-1 1,0-1,0 1,-1-1,1 1,-1 0,1 0,-1 1,27 82,-3 2,-5 1,-3 0,-4 2,-5 0,-1 66,-5-107,24 460,13-43,-41-233,1-481,9 187,2 0,2 1,3 0,6-8,24-90,0-39,-8-2,6-138,-5-66,-17 288,-20 107,0 1,0-1,1 1,0 0,0 0,0 0,0 1,1-1,0 1,0-1,0 1,1 0,-1 1,1-1,0 1,0 0,0 0,0 1,1-1,-1 1,1 1,0-1,130-19,857 22,-397-27,837 25,-1050 27,-252 0,-129-25,0-1,1 1,-1 0,0 0,1 0,-1 0,0 0,0 0,0 0,0 1,0-1,0 1,0 0,0 0,-1-1,1 1,-1 0,1 0,-1 0,0 1,0-1,0 0,0 0,0 1,0-1,-1 0,1 1,-1-1,0 1,1-1,-1 1,0-1,-1 3,-23 84,17-69,3-10,0-1,1 1,1-1,0 1,0 0,1 0,0 0,0 0,1 0,1 2,4 7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4:14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48,'-31'-7,"-1"2,0 1,-1 1,1 2,0 1,-1 2,1 1,0 1,0 2,1 1,-1 2,2 1,-1 1,2 2,-1 1,-5 4,-50 38,82-53,1-1,0 1,0-1,0 1,1 0,-1-1,0 1,1 0,0 0,0 0,0 0,0 1,0-1,1 0,-1 0,1 0,0 1,0-1,0 0,0 0,1 0,-1 1,1-1,0 0,0 0,0 0,0 0,0 0,2 3,8 9,0 0,1 0,0-1,1-1,1 0,0 0,0-1,2-1,-1-1,1 0,17 7,102 79,-120-83,-1 0,-1 1,0 0,-1 1,-1 0,0 1,-1 0,-1 1,0 0,-2 1,0-1,0 1,-2 1,0-1,-2 1,1 6,-3-15,-1 0,0 0,-1 0,0 0,-1 0,0 0,0 0,-1-1,0 1,-1-1,0 0,-1 0,1 0,-2 0,1-1,-1 0,-1 0,1 0,-1-1,-1 0,1-1,-1 1,0-1,-1-1,0 1,-9 1,1 0,-1-1,-1-1,1 0,-1-2,0 0,1-1,-1-1,0-1,0 0,-18-4,-5 3,37 2,0-1,-1 1,1-1,-1 0,1 0,-1-1,1 1,-1-1,1-1,0 1,0-1,-1 0,1 0,0 0,1-1,-1 1,0-1,1-1,-1 1,1 0,0-1,0 0,1 0,-1 0,1-1,0 1,-3-5,7-10</inkml:trace>
  <inkml:trace contextRef="#ctx0" brushRef="#br0" timeOffset="4622.344">1298 613,'-5'-4,"-1"1,0-1,-1 1,1 1,-1-1,1 1,-1 0,1 1,-1-1,0 1,0 1,0-1,0 1,-2 0,0 0,-3 1,-1 1,1 0,-1 1,1 1,0-1,0 2,1 0,-1 0,1 1,0 1,1 0,-1 0,1 1,1 0,0 1,0 0,0 0,1 1,1 0,-1 1,2-1,-2 5,4-9,0 1,1 0,0 0,0 0,0 1,1-1,0 1,1-1,0 1,0-1,0 1,1 0,1 0,-1-1,1 1,0 0,1-1,-1 1,2-1,-1 1,1-1,0 0,1 0,-1 0,1-1,1 1,-1-1,1 0,0 0,1-1,1 1,0-1,0 1,1-2,0 1,0-1,0 0,1-1,-1 0,1 0,-1-1,1 0,0-1,0 0,0 0,0-1,0 0,0 0,0-1,0 0,0-1,0 0,0-1,-1 1,1-2,-1 1,0-1,0 0,0-1,-1 0,1 0,3-4,6-5,-2 3</inkml:trace>
  <inkml:trace contextRef="#ctx0" brushRef="#br0" timeOffset="19976.121">6209 782,'-5'33,"-1"17,5-1,2-9</inkml:trace>
  <inkml:trace contextRef="#ctx0" brushRef="#br0" timeOffset="20205.939">6180 330,'0'0</inkml:trace>
  <inkml:trace contextRef="#ctx0" brushRef="#br0" timeOffset="20395.242">6576 77,'0'792,"0"-768</inkml:trace>
  <inkml:trace contextRef="#ctx0" brushRef="#br0" timeOffset="20873.404">6914 641,'-6'27,"0"1,2 0,0-1,2 2,2-1,2 26,-2-49,0 0,1 0,0 1,0-1,0 0,1 0,-1 0,1 0,1-1,-1 1,1 0,-1-1,1 0,0 1,1-1,-1 0,1-1,0 1,0-1,0 1,0-1,1-1,-1 1,1 0,0-1,-1 0,1 0,0-1,0 1,0-1,1 0,-1 0,0-1,0 0,1 0,-1 0,0 0,0-1,0 0,1 0,-1 0,1-1,19-5,0-1,0-1,-1-1,-1-1,0-2,-1 0,0-1,0-1,-2-1,0-1,17-19,-9 6,-1-2,-1-1,-2-2,-2 0,-1-1,-2-1,-1-1,-2 0,-1-2,-3 1,1-10,-11 42,0 1,-1-1,0 0,0 0,-1 0,0 1,0-1,0 0,-1 0,0 0,0 0,-1 0,0 1,0-1,0 1,-1-1,0 1,0 0,-1 0,0 1,0-1,0 1,-1-1,1 1,-1 0,-1 1,1 0,-1-1,1 2,-1-1,0 1,0 0,-1 0,1 0,-1 1,-1 0,-5 0,-1 1,0 0,1 1,-1 0,0 2,1-1,-1 2,1 0,0 0,0 1,0 1,0 0,1 1,0 0,0 1,0 0,1 1,0 1,0-1,1 2,1-1,-1 1,2 1,-1 0,1 0,1 0,0 1,1 0,0 1,1-1,0 1,-2 12,4-14,0 0,1 1,1-1,0 0,0 0,1 1,1-1,0 1,0-1,1 0,0 0,1 0,1 0,0 0,0-1,1 0,0 1,1-2,0 1,0-1,6 7,13 8,1-2,1 0,0-2,2-1,0-1,1-1,1-2,1-1,0-1,0-2,1-1,1-2,-1-1,1-2,0-1,33-1,-57-3,0 0,0 0,0-1,0 0,0-1,0 0,0 0,-1-1,1-1,-1 0,3-1,6-7</inkml:trace>
  <inkml:trace contextRef="#ctx0" brushRef="#br0" timeOffset="5151.776">1638 161,'-2'1,"0"1,0 0,0 0,1 0,-1 0,1 0,-1 0,1 0,0 0,0 0,0 1,0-1,0 0,0 1,1-1,-1 1,1-1,0 1,0-1,0 3,-1-2,-7 237,10-153,-2 301,-1-386,0-1,1 1,-1 0,1 0,-1 0,1 0,0 0,0 0,0 0,0-1,0 1,0 0,0 0,1 0,-1 0,1 0,-1 0,1-1,0 1,0 0,-1 0,1-1,1 1,-1-1,0 1,0-1,0 1,1-1,-1 0,1 0,-1 1,1-1,0 0,-1 0,1-1,0 1,0 0,-1 0,1-1,0 1,0-1,0 0,0 0,0 1,0-1,0 0,-1-1,1 1,0 0,0 0,0-1,0 1,0-1,88-74,-55 42,67-47,-101 80,1-1,-1 0,0 0,1 1,-1-1,1 1,-1-1,1 1,-1 0,1-1,-1 1,1 0,-1 0,1 0,-1 0,1 0,-1 1,1-1,-1 0,1 1,-1-1,1 1,-1 0,1-1,-1 1,0 0,0 0,1 0,-1-1,0 2,0-1,0 0,0 0,0 0,0 0,0 1,0-1,0 0,0 1,14 67,-9-35,2-9,2-5</inkml:trace>
  <inkml:trace contextRef="#ctx0" brushRef="#br0" timeOffset="7861.091">2116 557,'-23'125,"21"-100,1-19,-1 1,1 0,1-1,-1 1,1-1,0 1,0 0,1-1,0 1,0 0,1-1,0 0,0 1,0-1,1 0,0 0,0 0,0 0,1-1,0 1,0-1,0 0,1 0,-1 0,1-1,1 0,-1 0,0 0,7 3,-5-8,1 1,0-1,0-1,-1 1,1-1,-1-1,0 1,0-1,0-1,0 1,0-1,0 0,-1-1,0 1,0-1,0 0,-1-1,1 0,22-17,25-19,-51 43,-1 0,1-1,0 1,-1 0,1 0,0 0,-1 0,1 0,-1 0,1 0,-1 0,0 1,1-1,-1 1,0-1,0 1,0-1,0 1,0-1,0 1,-1 0,1 0,0-1,-1 1,0 0,1 0,-1 0,0 0,0 0,0-1,0 3,5 11,-4-11,1-1,-1 0,1 0,1 0,-1 0,0 0,1 0,-1 0,1-1,0 1,-1-1,1 0,1 0,-1 0,0 0,0-1,1 1,-1-1,1 0,-1 0,1 0,-1 0,1-1,0 1,-1-1,1 0,0 0,0 0,-1-1,1 1,-1-1,2 0,2-1,-1 1,1-1,0-1,-1 1,0-1,0 0,0-1,0 0,0 1,-1-2,1 1,-1-1,0 0,0 0,-1 0,4-5,2-8,-1 1,-1-1,0 0,-1-1,-1 0,-1 0,2-13,-4 8</inkml:trace>
  <inkml:trace contextRef="#ctx0" brushRef="#br0" timeOffset="16443.819">3161 613,'-15'-2,"1"1,-1 1,0 0,1 0,-1 2,1 0,-1 0,1 2,0-1,0 2,1 0,-1 1,1 0,0 1,0 0,1 1,0 1,1 0,-1 0,2 1,0 0,-4 5,6-3,1-1,0 1,0 1,1 0,1 0,0 0,1 0,0 1,1-1,1 1,-1 11,3-23,-1 0,1 0,0 0,0 0,1 0,-1 0,0 1,1-1,-1 0,1 0,-1 0,1 0,0 0,0-1,0 1,0 0,0 0,1 0,-1-1,0 1,1-1,-1 1,1-1,0 0,-1 1,1-1,0 0,0 0,0 0,0 0,0-1,0 1,0 0,0-1,0 0,0 1,0-1,0 0,0 0,0 0,2 0,85-24,-65 12,-1-1,-1-1,0-1,0-1,-2 0,0-2,-1-1,-1 0,0-1,-2-1,0-1,0-3,16-24,-37 58,0 0,1 1,0 0,0 0,1 0,1 0,0 0,0 0,0 1,2-1,-1 11,1-17,1-1,-1 1,0 0,1 0,0 0,0 0,0 0,0-1,1 1,-1-1,1 1,0-1,0 1,1-1,-1 0,0 0,1 0,0 0,0-1,0 1,0-1,0 1,0-1,1 0,-1 0,1-1,-1 1,1-1,0 0,0 0,-1 0,4 0,10-1,-1-2,1 0,0-1,-1 0,1-2,-1 0,0 0,0-2,-1 0,0 0,0-2,-1 0,0 0,0-2,6-6,-15 14,9-8,-1 1,0-2,0 0,-1 0,-1-1,0-1,-1 0,0 0,-1-1,-1 0,0 0,-1-1,-1 0,0-1,2-14,-7 30,-1-1,1 1,-1-1,0 1,1 0,-1-1,0 1,0-1,0 1,0 0,0-1,0 1,0-1,-1 1,1-1,-1 1,1 0,-1-1,1 1,-1 0,0 0,1-1,-1 1,0 0,0 0,0 0,0 0,0 0,0 0,0 0,0 0,-1 1,1-1,0 0,0 1,-1-1,1 0,0 1,-1 0,1-1,-1 1,1 0,-1 0,-57 23,56-21,0 1,0-1,1 1,-1 0,1 0,0 0,0 0,0 0,0 0,0 1,1-1,-1 1,1-1,0 1,0-1,1 1,-1 0,1-1,-1 1,1 0,0 0,1-1,-1 1,0 0,1-1,0 1,0 0,0-1,1 1,-1-1,1 1,0-1,0 0,0 0,0 0,0 0,1 0,-1 0,1-1,0 1,0-1,0 0,0 1,49 29,-46-30,0 0,0 1,0 0,-1 0,0 0,1 1,-1 0,0 0,-1 0,1 1,-1-1,0 1,0 0,0 0,-1 1,1-1,-1 1,-1 0,1 0,-1 0,0 0,0 3,-19 129,17-136,-1-1,1 1,0 0,-1-1,1 1,0-1,0 1,0 0,0-1,0 1,1 0,-1-1,0 1,1-1,-1 1,1-1,0 1,-1-1,1 1,0-1,0 0,0 1,0-1,0 0,0 0,0 0,1 1,-1-1,0-1,1 1,-1 0,0 0,1 0,-1-1,1 1,0-1,-1 1,1-1,-1 1,1-1,0 0,-1 0,1 0,-1 0,1 0,0 0,-1-1,1 1,-1 0,1-1,0 1,-1-1,0 0,1 1,-1-1,1 0,-1 0,0 0,2-1,14-8</inkml:trace>
  <inkml:trace contextRef="#ctx0" brushRef="#br0" timeOffset="17424.818">3951 557,'68'-28,"-58"23,-1 1,1 0,0 1,0 0,0 0,1 1,-1 0,1 1,-1 0,1 1,-1 0,1 1,9 1,-18-1,0 0,0 0,0 0,-1 0,1 0,0 0,-1 1,1-1,0 0,-1 1,0 0,1-1,-1 1,0 0,0 0,0-1,0 1,0 0,0 0,0 0,-1 0,1 0,-1 0,0 1,1-1,-1 0,0 0,0 0,0 0,-1 0,1 0,0 0,-1 0,0 2,-28 67,-91 80,49-72,21 2,48-79,2 0,-1 0,0 1,0-1,1 0,-1 1,1-1,-1 1,1-1,0 1,0-1,0 0,1 1,-1-1,1 1,-1-1,1 0,0 1,-1-1,1 0,1 0,-1 1,0-1,0 0,1 0,-1 0,1 0,0-1,-1 1,1 0,0-1,0 1,0-1,0 0,0 0,3 1,8 3,1-2,-1 0,1 0,0-1,0-1,0-1,0 0,0 0,0-1,9-3,-14 4,0 0,0-1,0 0,0-1,0 0,0 0,0-1,-1 0,1-1,-1 0,0 0,0 0,0-1,0-1,-1 1,0-1,4-5,-9-32,-11 25</inkml:trace>
  <inkml:trace contextRef="#ctx0" brushRef="#br0" timeOffset="17672.738">3810 754,'44'14,"32"5,9-1,-5-3,-12-4,-12-5,-11-3,-9-1,-10-7,-9-2</inkml:trace>
  <inkml:trace contextRef="#ctx0" brushRef="#br0" timeOffset="18478.256">4939 471,'-95'-4,"75"6,0 1,0 1,1 1,-1 0,1 1,0 2,1 0,0 0,-15 11,30-18,1 1,-1 0,1-1,-1 1,1 0,0 1,0-1,0 0,0 1,0-1,0 1,1-1,-1 1,1 0,0 0,0 0,0 0,0-1,0 1,1 0,-1 1,1-1,0 0,0 0,0 0,0 0,1 0,-1 0,1 0,0 0,-1 0,2 0,-1 0,0-1,0 1,1 0,0-1,-1 1,1 0,90 83,-43-59,-40-23,0 0,0 1,0 0,-1 0,0 0,0 1,0 1,0-1,-1 1,0 1,-1-1,0 1,1 2,-5-7,-1 0,0-1,0 1,0 0,-1 0,1 0,-1 0,1 0,-1 0,0 0,0 0,-1 0,1-1,0 1,-1 0,0 0,0 0,0 0,0 0,0-1,0 1,-1-1,1 1,-1-1,0 1,1-1,-1 0,0 0,-1 0,1 0,0 0,-1 0,1 0,-1-1,1 0,-1 1,0-1,1 0,-112 35,100-33,-1 0,1-1,-1-1,0-1,0 0,0-1,1 0,-7-2,2-4</inkml:trace>
  <inkml:trace contextRef="#ctx0" brushRef="#br0" timeOffset="19123.737">5419 557,'-15'2,"0"1,0 0,1 2,-1 0,1 0,0 1,1 1,-12 7,7-4,0 1,0 0,1 2,1 0,0 0,1 2,1 0,0 0,0 2,2-1,0 2,1 0,-2 7,11-21,0 1,1 1,0-1,0 0,0 0,1 0,-1 1,1-1,1 0,-1 0,1 1,0-1,0 0,0 0,1 0,0 0,0 0,0 0,0-1,1 1,0-1,0 1,0-1,0 0,1 0,-1 0,1-1,0 1,1-1,-1 0,0 0,1-1,-1 1,1-1,0 0,0 0,0-1,0 1,0-1,0 0,1 0,-1-1,0 0,1 0,1 0,-6 0,11 2,-1 0,1-1,0 0,0-1,0 0,-1-1,1 0,0-1,-1 0,1-1,-1 0,0-1,0 0,0-1,0 0,-1-1,5-4,-2-6</inkml:trace>
  <inkml:trace contextRef="#ctx0" brushRef="#br0" timeOffset="19730.397">5616 133,'-3'2,"1"-1,-1 1,0 0,1 0,-1 0,1 1,-1-1,1 1,0-1,0 1,0 0,1-1,-1 1,1 0,-1 0,1 0,0 0,0 1,0-1,-20 141,17-74,-35 249,36-300,1-11,-1 1,1 0,1 0,0 0,0 0,0 0,1 0,1 0,-1 0,2 0,-1 0,1 0,1 0,-1-1,1 1,1-1,0 1,0 0,1-7,0 0,-1 1,1-1,0-1,0 1,0-1,0 0,1 0,-1-1,0 1,0-1,1 0,-1 0,0-1,0 0,0 0,0 0,0 0,0-1,0 0,0 0,0 0,-1-1,1 1,-1-1,1 0,-1-1,0 1,-1-1,2 0,27-15,-16 11,53-19,-67 26,0 1,-1 0,1 0,0 0,0 1,0-1,0 0,-1 1,1-1,0 1,0 0,-1-1,1 1,0 0,-1 0,1 0,-1 0,1 0,-1 1,0-1,1 0,-1 1,0-1,0 1,0-1,0 1,0-1,0 1,0 0,-1 0,1-1,-1 1,1 0,-1 0,0 0,1-1,-1 1,22 90,-18-72</inkml:trace>
  <inkml:trace contextRef="#ctx0" brushRef="#br0" timeOffset="24245.759">12305 500,'-13'7,"-9"2,0 1,1 2,1 0,-1 1,2 1,0 1,1 0,0 2,-9 11,25-26,1-1,0 0,0 0,-1 1,1-1,0 1,0-1,0 1,0 0,1-1,-1 1,0 0,1-1,-1 1,1 0,0 0,-1 0,1-1,0 1,0 0,0 0,0 0,0 0,1-1,-1 1,1 0,-1 0,1-1,-1 1,1 0,0-1,0 1,0 0,0-1,0 1,0-1,1 0,-1 1,0-1,1 0,-1 0,1 0,-1 0,1 0,-1 0,1 0,0 0,1 0,50 15,-47-15,1 0,-1 0,1 0,-1 1,1 0,-1 0,0 1,0 0,0 0,0 0,-1 1,1 0,-1 0,0 0,0 1,-1-1,1 1,-1 0,0 1,2 3,-6-4,-1 0,0-1,0 1,-1 0,0-1,0 1,0-1,0 1,0-1,-1 0,0 0,0 0,0 0,0-1,-1 1,1-1,-1 0,0 0,0 0,0 0,0-1,-1 0,1 0,-1 0,1 0,-1-1,0 1,0-1,1-1,-2 1,-83 12,64-12</inkml:trace>
  <inkml:trace contextRef="#ctx0" brushRef="#br0" timeOffset="26326.662">14591 302,'-33'4,"1"2,-1 2,1 1,1 1,0 2,-17 9,-4 0,-75 41,126-60,0 0,0-1,0 1,0 0,0-1,1 1,-1 0,1 0,-1 0,1 0,0 0,-1 0,1-1,0 1,0 0,1 0,-1 0,0 0,1 0,-1 0,1 0,-1-1,1 1,0 0,0 0,0-1,0 1,0 0,0-1,0 1,1-1,-1 0,0 1,1-1,-1 0,1 0,0 0,-1 0,1 0,0 0,-1 0,1-1,0 1,0-1,0 1,0-1,0 0,0 0,0 1,-1-1,1-1,0 1,0 0,0 0,1-1,258 18,-259-17,0 1,-1-1,1 0,0 1,0 0,0-1,0 1,-1 0,1 0,0 0,-1 0,1 0,-1 1,1-1,-1 0,0 1,1-1,-1 1,0-1,0 1,0 0,0 0,0-1,-1 1,1 0,0 0,-1 0,1 0,-1-1,0 1,0 0,1 0,-1 0,-1 0,1 0,0 0,0 0,-1 0,1 0,-1 0,1-1,-1 1,0 0,0 0,0-1,-1 3,-8 9,-1 0,0-1,-1 0,-1 0,1-2,-2 1,-7 3,-6 6,-58 41,-84 75,165-134,1 1,0 0,0 0,-1 0,2 1,-1-1,0 1,1-1,0 1,-1 0,2 0,-1 0,0 0,1 1,0-1,0 0,0 1,0-1,1 0,-1 1,1-1,1 1,-1-1,0 0,1 1,0-1,0 0,0 1,1-1,0 0,-1 0,1 0,1 0,-1 0,0-1,1 1,0-1,0 1,5 1,0 0,0 0,1-1,-1-1,1 1,0-1,0 0,0-1,0 0,0-1,1 0,-1 0,0-1,1 0,-1-1,0 0,1 0,4-2,161-60,-104 15,-58 38</inkml:trace>
  <inkml:trace contextRef="#ctx0" brushRef="#br0" timeOffset="26626.075">14873 641,'-12'50,"2"2,2-1,3 1,2 0,2 8,1-58,-1 1,1 0,-1 0,1 0,0 0,0 0,0 0,0 0,1 0,-1 0,1 0,0 0,0 0,0 0,0 0,0 0,0-1,1 1,0-1,-1 1,1-1,0 1,0-1,0 0,1 0,-1 0,0 0,1-1,-1 1,1 0,0-1,-1 0,1 0,0 0,0 0,0 0,0 0,0-1,0 1,0-1,0 0,0 0,0 0,0 0,0-1,0 1,0-1,0 0,0 0,10-7,0-1,0 0,-1-1,0 0,-1-1,-1-1,1 1,-2-2,0 1,0-1,6-13,109-200,-100 188,-13 25</inkml:trace>
  <inkml:trace contextRef="#ctx0" brushRef="#br0" timeOffset="26946.206">15268 979,'61'-21,"-29"11,-1-2,0-1,0-1,-1-1,19-15,-4-22,-44 50,0 1,-1-1,1 1,-1 0,1-1,-1 1,1-1,-1 1,0-1,0 1,0-1,0 0,0 1,0-1,0 1,0-1,-1 1,1-1,0 1,-1-1,0 1,1 0,-1-1,0 1,1 0,-1-1,0 1,0 0,0 0,0 0,0 0,-1 0,1 0,0 0,0 0,-1 0,1 0,0 1,-1-1,1 1,-1-1,0 1,-7-3,0 1,0 0,0 1,0 0,0 0,-1 1,1 1,0-1,-1 1,1 1,0 0,0 0,0 1,1 0,-1 0,0 1,-4 3,9-5,-1 0,1 0,0 0,0 1,0 0,0 0,0 0,1 0,-1 1,1 0,0-1,0 1,0 0,1 0,-1 1,1-1,0 0,0 1,1-1,-1 1,1 0,0 0,0-1,0 1,1 0,0 0,0 0,0 0,1 0,-1-1,1 1,0 0,2 4,3-1,0-1,1 1,0-1,0-1,1 1,0-1,0-1,0 0,1 0,0 0,0-1,0 0,0-1,1 0,-1 0,1-1,0 0,0-1,-1 0,1-1,9 0,9 1,-3-1</inkml:trace>
  <inkml:trace contextRef="#ctx0" brushRef="#br0" timeOffset="27292.503">15663 1036,'36'-20,"-2"-2,0 0,-1-3,-2 0,0-2,-2-2,-1 0,10-15,-35 39,1 0,0 1,0-1,0 1,1 0,0 0,-1 1,1-1,1 1,-1 0,0 0,1 1,-1 0,1 0,4-1,-8 5,0 0,0 0,0 0,0 0,0 0,-1 0,1 1,-1-1,1 0,-1 1,0-1,0 1,0 0,0-1,-1 1,1 0,-1 0,0-1,1 1,-1 0,-1 0,1-1,0 1,-1 1,1 1,1 12,-2-13,0 0,0 1,0-1,1 1,-1-1,1 0,0 1,0-1,1 1,0-1,-1 1,1-1,1 0,-1 0,1 0,-1 1,1-1,0-1,1 1,-1 0,1 0,-1-1,1 0,0 1,1-1,-1 0,0-1,1 1,0 0,-1-1,1 0,0 0,0 0,0-1,1 1,-1-1,0 0,2 0,4-3,0 0,0-1,0 0,0-1,0 0,-1 0,0-1,0-1,0 1,-1-1,1-1,-1 0,-1 0,1 0,-1-1,-1 0,1 0,0-3,18-17,34-37,-43 50</inkml:trace>
  <inkml:trace contextRef="#ctx0" brushRef="#br0" timeOffset="27541.136">16820 133,'-19'43,"-11"39,-1 9,6 0,6-12,7-14,5-13,4-6,3-6,5-5,3-4,4-7,0-7</inkml:trace>
  <inkml:trace contextRef="#ctx0" brushRef="#br0" timeOffset="27707.669">16426 557,'43'-5,"38"-2,11 1,-2 1,-10 1,-10 2,-12 1,-16 1</inkml:trace>
  <inkml:trace contextRef="#ctx0" brushRef="#br0" timeOffset="25028.783">13406 584,'-1'0,"1"0,-1 0,1 0,-1 0,0 0,1-1,-1 1,1 0,-1 0,0-1,1 1,-1 0,1-1,-1 1,1-1,-1 1,1-1,-1 1,1-1,0 1,-1-1,1 1,0-1,-1 1,1-1,0 0,0 1,0-1,-1 1,1-1,0 0,0 1,0-1,0 0,0 1,0-1,0 0,0 1,1-1,-1 1,0-1,0 0,0 1,1-1,-1 1,0-1,1 0,-1 1,0-1,1 1,-1-1,1 1,-1 0,1-1,-1 1,1-1,-1 1,1 0,-176 42,49 1,125-43,1 0,-1 0,0 0,1 0,-1 0,1 0,-1 0,1 1,-1-1,1 0,-1 0,1 1,0-1,-1 0,1 1,-1-1,1 0,0 1,-1-1,1 1,0-1,-1 0,1 1,0-1,-1 1,1-1,0 1,0-1,0 1,0-1,0 1,-1 0,1-1,0 1,0-1,0 1,0-1,0 1,1-1,-1 1,0-1,0 1,0-1,0 1,1-1,-1 1,0-1,0 1,1-1,-1 1,0-1,1 1,-1-1,1 0,-1 1,0-1,1 0,-1 1,1-1,-1 0,1 0,-1 1,1-1,-1 0,1 0,0 0,41 14,-38-13,170 18,-173-20,1 1,-1-1,0 1,1-1,-1 1,1 0,-1 0,1 0,-1 0,0 0,1 0,-1 0,1 0,-1 0,1 1,-1-1,0 1,1-1,-1 1,0 0,1-1,-1 1,0 0,0 0,0 0,0 0,0 0,0 0,0 0,0 0,0 0,0 0,0 1,-1-1,1 0,-1 0,1 1,-1-1,1 1,-1-1,0 0,1 1,-1-1,0 1,0-1,0 1,0-1,0 0,-1 1,1-1,0 1,-1-1,1 0,-1 1,1-1,-1 0,0 1,0-1,1 0,-1 0,0 0,0 0,0 0,0 0,0 0,-1 1,-225 142,225-143,0-1,-1 1,1 0,0 0,0 0,0 0,0 0,0 0,0 0,0 1,0-1,0 1,1-1,-1 1,1 0,-1-1,1 1,-1 0,1 0,0 0,0 0,0 1,0-1,0 0,1 0,-1 0,1 1,-1-1,1 0,0 1,0-1,0 0,0 1,0-1,1 0,-1 1,1-1,-1 0,1 0,0 1,0-1,0 0,0 0,0 0,0 0,1 0,-1-1,1 1,-1 0,1 0,0-1,0 1,18 7,0-2,0 0,0-1,1-1,0 0,0-2,0-1,0 0,1-2,-1 0,0-2,8-1,30 1,-9-3,-32-1</inkml:trace>
  <inkml:trace contextRef="#ctx0" brushRef="#br0" timeOffset="25244.75">13377 302,'-14'43,"-5"43,1 17,3 0,5-3,3-9,8-10,4-9,6-13,1-6,-1-2,1-6,0 0,-3-4,2-8,0-5,-3-8</inkml:trace>
  <inkml:trace contextRef="#ctx0" brushRef="#br0" timeOffset="22507.101">8382 1092,'29'-5,"-1"-2,0-1,0-1,-1-2,0 0,-1-2,0-1,-1-1,-1-1,0-1,-1-1,-1-1,-1-1,-1-1,4-6,3-6,-1-2,-2-1,-1-1,-2-1,-2-1,-1-1,-2 0,-2-1,1-9,-14 48,0 0,0 0,0 0,-1 0,1 0,0 0,-1 0,1-1,-1 1,0 0,1 0,-1 0,0-1,-1 1,1 0,0 0,-1 0,1 0,-1-1,1 1,-1 0,0 0,0 0,0 0,0 0,0 1,-1-1,1 0,-1 0,1 1,-1-1,1 1,-1-1,0 1,0 0,0 0,1 0,-1 0,0 0,0 0,-1 0,1 1,0-1,0 1,0-1,0 1,-1 0,1 0,0 0,0 0,0 0,-1 1,1-1,-7 5,0 1,1 0,0 0,0 1,0 0,1 0,0 1,1-1,-1 2,2-1,-1 1,1 0,0 0,1 0,0 1,1-1,0 1,-2 8,5-12,0 0,0-1,0 1,1 0,-1 0,1-1,1 1,-1-1,1 1,0-1,0 1,1-1,0 0,-1 0,2 0,-1 0,1-1,-1 1,1-1,0 0,1 0,-1-1,1 1,0-1,-1 0,2 0,-1 0,0-1,0 0,1 0,-1 0,1-1,0 0,-1 0,1 0,0 0,0-1,222 26,-226-26,0 0,0 1,0-1,0 1,0-1,1 1,-1 0,0 0,0 0,-1 0,1 0,0 0,0 0,0 1,-1-1,1 1,-1-1,1 1,-1 0,0-1,1 1,-1 0,0 0,0 0,0 0,-1 0,1 0,0 0,-1 0,1 0,-1 0,0 1,0-1,0 0,0 0,0 0,0 1,0-1,-1 0,1 0,-1 0,0 0,0 0,1 0,-1 0,0 0,-1 0,1 0,-1 0,-72 142,73-142,0 0,1 1,-1-1,0 1,1-1,0 0,-1 1,1-1,0 1,0-1,1 1,-1-1,0 1,1-1,0 1,-1-1,1 0,0 1,0-1,0 0,1 0,-1 0,0 0,1 0,0 0,-1 0,1 0,0 0,0-1,0 1,0-1,0 0,0 1,0-1,3 1,15 6</inkml:trace>
  <inkml:trace contextRef="#ctx0" brushRef="#br0" timeOffset="22891.337">9793 584,'-9'4,"-16"3,-1 1,1 1,1 2,0 0,0 2,1 1,1 0,0 2,1 0,1 2,1 0,-16 19,33-34,-1 0,2 0,-1 0,0 0,1 0,-1 0,1 0,0 1,0-1,0 0,1 1,-1-1,1 1,0-1,0 1,0-1,0 0,1 1,-1-1,1 1,0-1,0 0,0 1,0-1,1 0,-1 0,1 0,0 0,0 0,0 0,0 0,0-1,1 1,-1-1,1 0,0 0,0 0,0 0,0 0,0 0,0-1,3 1,6 2,1-1,-1 0,1-1,0-1,0 0,0-1,0 0,0-1,0 0,0-1,0-1,0 0,-1-1,0 0,1 0,-1-2,-1 1,1-2,7-5,-9 7,150-102,-159 106,0 0,0 0,0 0,0 1,0-1,0 0,0 1,0-1,0 0,0 1,0-1,0 1,1 0,-1-1,0 1,0 0,1 0,-1 0,0 0,0 0,1 0,-1 0,0 0,0 1,1-1,-1 0,0 1,0-1,0 1,0-1,0 1,1-1,-1 1,0 0,0 0,0 0,-1-1,1 1,0 0,0 0,0 0,-1 0,1 0,0 1,-1-1,1 0,-1 0,0 0,1 0,-1 1,0-1,0 0,1 0,-1 1,0-1,0 0,0 0,-1 2,-14 133,15-134,1 1,0-1,0 0,0 0,0 0,1 0,-1 0,0 0,1-1,-1 1,1 0,0-1,0 1,-1-1,1 1,0-1,0 0,0 0,1 0,-1 0,0 0,0-1,0 1,1 0,1-1,17 4</inkml:trace>
  <inkml:trace contextRef="#ctx0" brushRef="#br0" timeOffset="23340.839">10471 584,'-37'40,"3"1,1 2,2 1,-9 20,37-61,0 1,0-1,0 1,1-1,-1 1,1 0,0 0,1 0,-1 1,0-1,1 0,0 1,0-1,1 0,-1 1,1-1,0 1,0-1,0 1,1-1,-1 1,1-1,0 0,1 1,-1-1,1 0,0 0,0 0,0 0,0 0,1 0,-1-1,1 1,0-1,0 0,0 1,1-1,-1-1,1 1,3 1,7-2,1 0,-1-1,1-1,-1-1,1 0,-1 0,1-2,-1 0,0 0,0-1,0-1,-1 0,1-1,-1-1,-1 0,1-1,7-6,6 0,-2-2,0 0,-1-1,0-1,-2-2,0 0,-1-1,-1-1,-1-1,-1 0,2-8,5-13,-2-1,-2-1,-2 0,-2-2,-2 0,-2-1,-3 0,2-30,-9 71,-1 0,-1 0,1 0,-1 0,-1 0,1 0,-1 0,-1 0,0 0,0 0,0 1,-1-1,0 0,0 1,-1 0,0 0,0 0,-1 0,0 1,0 0,-1 0,1 0,-1 1,-1 0,1 0,-1 0,1 1,-1 0,-1 0,1 0,0 1,-1 1,0-1,0 1,-5-1,-2 4,-1 1,1 1,1 0,-1 0,0 2,1 0,0 0,0 2,1 0,-1 0,1 1,1 1,0 0,0 0,1 1,0 1,0 0,1 1,1-1,0 2,1-1,0 2,1-1,0 1,1 0,1 1,-5 10,1 1,1 0,2 0,1 1,1-1,1 1,1 0,1 0,2 0,0 0,2 0,1 0,2-1,0 1,2-1,0-1,2 1,1-2,1 1,1-2,2 2,-7-13,1-1,0 0,1 0,1 0,-1-2,2 1,-1-1,1-1,1 0,-1-1,1 0,1-1,-1 0,1-1,0-1,0 0,1-1,-1 0,1-1,-1-1,1 0,0-1,-1-1,1 0,0-1,10-5</inkml:trace>
  <inkml:trace contextRef="#ctx0" brushRef="#br0" timeOffset="23595.557">11176 754,'9'24,"9"3,1-3</inkml:trace>
  <inkml:trace contextRef="#ctx0" brushRef="#br0" timeOffset="23741.186">11345 217</inkml:trace>
  <inkml:trace contextRef="#ctx0" brushRef="#br0" timeOffset="23922.753">11458 697,'10'34,"7"11,7-3,3-8,2-14,1-11,0-12,-5-10,-1-3,-6-3,-1-4,-3-2,1-2,-2-1,1 4,-1 1,-4 1,-2 3</inkml:trace>
  <inkml:trace contextRef="#ctx0" brushRef="#br0" timeOffset="30465.216">17724 190,'-7'16,"1"2,1-1,1 0,0 1,1 0,1 0,0 15,-6 42,-8 90,15-127,-2 0,-1-1,-2 0,-2 0,-1 0,-10 22,-53 127,68-167,12-25,12-29,-13 15,2 0,1 0,0 1,1 1,1 0,1 0,1 1,0 1,1 0,0 1,2 1,0 0,0 1,1 1,0 1,1 1,14-6,-31 15,-1-1,1 1,0 0,-1 0,1 0,0 0,0 0,0 0,0 1,0-1,0 0,0 1,0 0,0-1,0 1,0 0,0 0,0 0,0 0,0 1,0-1,0 1,0-1,0 1,0-1,0 1,0 0,0 0,-1 0,1 0,0 0,-1 1,1-1,-1 0,1 1,-1-1,1 1,-1 0,0-1,0 1,0 0,0 0,0 0,0 0,-1 0,1 0,0 0,-1 0,0 0,1 0,-1 2,-3 13,-1 1,0-1,-1 0,-1 0,-1 0,0-1,-1 0,-4 4,-3 9,5-11,8-15,-1 0,1 0,0 0,0 0,0 0,1 0,-1 1,1-1,0 0,-1 1,2-1,-1 1,0 0,1-1,-1 1,1-1,0 1,0 0,1-1,-1 1,1-1,0 1,0 0,0-1,0 0,0 1,1-1,10 8</inkml:trace>
  <inkml:trace contextRef="#ctx0" brushRef="#br0" timeOffset="32263.343">20377 725,'-5'7,"0"1,0 0,1 0,0 0,1 0,0 1,0-1,1 1,0 0,0 0,1 0,0 0,1 0,0 0,1 0,-1 0,2 0,-1-1,1 1,0 0,1-1,2 4,-3-9,1 0,-1 0,1-1,0 1,0-1,0 0,0 0,0 0,0 0,1 0,-1-1,1 1,-1-1,1 0,0 0,-1-1,1 1,0-1,-1 0,1 0,0 0,0 0,-1 0,1-1,0 0,-1 0,1 0,0 0,-1-1,0 1,1-1,2 0,-1-1,1 1,-1-1,0 0,0-1,0 1,0-1,0 0,-1 0,0-1,0 1,0-1,0 0,-1 0,0 0,0-1,0 1,-1-1,1 0,-2 1,1 0,-1-1,0 1,-1-1,1 1,-1-1,0 1,-1-1,1 1,-1 0,0-1,0 1,-1 0,0-1,0 1,0 0,0 0,-1 0,0 1,0-1,0 1,0-1,-1 1,0 0,1 1,-2-1,1 0,0 1,-1 0,1 0,-1 1,0-1,0 1,0 0,0 0,-18-5</inkml:trace>
  <inkml:trace contextRef="#ctx0" brushRef="#br0" timeOffset="32697.131">20744 1064,'103'-141,"-102"139,0 1,0 0,0 0,-1 0,1 0,0-1,1 1,-1 0,0 1,0-1,0 0,1 0,-1 0,0 1,1-1,-1 1,0-1,1 1,-1-1,1 1,-1 0,1 0,-1 0,1 0,-1 0,0 0,1 0,-1 0,1 1,-1-1,1 0,-1 1,1-1,-1 1,0 0,0-1,1 1,-1 0,0 0,0 0,0 0,0 0,1 0,-2 0,1 0,0 0,0 1,0-1,0 1,5 13,-6-11,1 0,0-1,0 0,1 1,-1-1,1 0,0 1,-1-1,1 0,1 0,-1-1,0 1,1 0,-1-1,1 1,0-1,0 0,0 0,0 0,0 0,0 0,1-1,-1 0,2 1,8-1,1 0,0-1,0-1,0 0,0-1,-1 0,1-1,-1 0,0-2,0 1,0-1,0-1,-1-1,0 0,0 0,-1-1,0 0,0-1,-1 0,0-1,-1 0,0-1,7-10,-7 6,0-1,0 0,-2 0,0-1,-1 0,-1 0,2-12,-2 5</inkml:trace>
  <inkml:trace contextRef="#ctx0" brushRef="#br0" timeOffset="31263.357">19135 979,'14'19,"10"7,1-2</inkml:trace>
  <inkml:trace contextRef="#ctx0" brushRef="#br0" timeOffset="31411.113">19163 584,'0'0</inkml:trace>
  <inkml:trace contextRef="#ctx0" brushRef="#br0" timeOffset="31777.91">19389 697,'33'-7,"1"1,-1 1,1 2,0 2,0 0,6 3,-36-2,0-1,0 1,0 0,0 0,-1 0,1 1,0-1,0 1,-1 0,1 0,0 0,-1 1,1-1,-1 1,1 0,-1 0,0 0,0 0,0 0,0 1,0 0,-1-1,1 1,-1 0,1 0,-1 0,0 1,-1-1,1 0,0 1,-1 0,0-1,0 1,0 0,0-1,0 1,-1 0,0 0,0 0,0-1,0 1,0 0,-1 0,0 0,0-1,0 1,-1 2,-98 150,100-153,-1 0,0 0,1 0,-1 0,1 0,0 1,0-1,0 0,0 0,1 0,-1 0,1 0,0 0,0 0,0 0,0 0,0 0,1-1,-1 1,1 0,0-1,0 1,0-1,0 0,0 0,0 1,1-1,-1-1,1 1,-1 0,1-1,0 1,0-1,1 1,105 25,-96-26,-5 0,-1 0,1-1,-1 1,0-1,1-1,-1 0,1 0,-1 0,0-1,0 0,0 0,0-1,0 0,0 0,0-1,5-9</inkml:trace>
  <inkml:trace contextRef="#ctx0" brushRef="#br0" timeOffset="32024.654">19473 867,'43'0,"34"0,8 0,-5 0,-12 0,-17 0</inkml:trace>
  <inkml:trace contextRef="#ctx0" brushRef="#br0" timeOffset="30778.699">18429 754,'-25'20,"0"1,2 1,1 1,0 1,2 1,1 1,1 1,1 0,-5 13,20-38,1 0,0 0,-1 0,1 0,0 1,0-1,0 0,1 1,-1-1,1 0,-1 1,1-1,0 1,0-1,0 1,0-1,0 1,0-1,1 1,-1-1,1 1,0-1,0 0,0 1,0-1,0 0,0 0,0 0,1 0,-1 0,1 0,0 0,-1 0,1-1,0 1,0 0,0-1,0 0,0 1,1-1,-1 0,0 0,1-1,-1 1,1 0,9-1,-1 0,0-1,1 0,-1-1,0-1,0 1,0-2,0 1,-1-2,1 1,-1-1,0-1,-1 0,1 0,-1-1,0 0,-1-1,0 0,0 0,0-1,-1 0,-1 0,1-1,-2 1,1-2,-1 1,0-1,-4 6,0 0,-1 0,1 0,-1 0,0 0,0-1,-1 1,1 0,-1 0,0 0,0 0,-1 1,0-1,0 0,0 0,0 1,-1 0,1-1,-1 1,0 0,-1 0,1 0,-1 1,1-1,-1 1,0 0,0 0,-1 0,1 1,-1-1,1 1,-1 0,0 0,1 1,-1-1,0 1,-3 0,-14-6</inkml:trace>
  <inkml:trace contextRef="#ctx0" brushRef="#br0" timeOffset="31064.195">18683 1092,'5'0,"1"-10,1-7,2-6,1-4,3-2,0-1,-3 0,2 0,3 0,0 1,2 5,2 2,4 5,-3 5</inkml:trace>
  <inkml:trace contextRef="#ctx0" brushRef="#br0" timeOffset="34647.047">0 1516,'269'-22,"60"-11,35 5,121 0,976-54,-443 26,-392 39,416-1,-694 20,9-13,92-25,-149 14,-160 9,0 7,88 9,132 26,-64-18,-101 4,-1-9,26-9,-19 1,-127 1,192 13,39 5,-137-15,131 24,702-25,-476 10,-198 7,141-17,-218-3,5712 2,-4519 28,1187 40,-2473-61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0,'-18'57,"-5"261,18-283,2 1,1-1,2 1,1-1,2 7,1-12,3 12,-2 1,-2-1,-2 1,-3 12,-2-32,-3-6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1 240,'606'-147,"-284"57,-303 88,-21 11,-27 19,23-23,-15 15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1 330,'38'-5,"42"-11,16-7,2-6,-1 3,-8 1,-9 0,-9 0,-7-2,-9 5,-5 1,-6 4,0 0,-4 3,-3-1,-4 2,-7 4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0 524,'38'-18,"0"-1,-2-1,0-2,-2-2,0-1,-2-2,-1 0,-1-3,-1 0,-2-2,-1-1,-1-1,12-26,-34 56,0 0,0-1,-1 1,1-1,-1 1,-1-1,1 0,-1 0,1 0,-1 0,-1 0,1 0,-1 0,0 0,0 0,0 0,-1-1,0 1,0 0,0 0,0 1,-1-1,-2-4,1 8,-1 0,1 1,-1-1,0 1,1 0,-1 0,1 1,-1-1,1 1,-1-1,1 1,-1 0,1 0,-1 1,1-1,0 1,0 0,0 0,0 0,0 0,0 0,1 1,-1-1,1 1,-1 0,1-1,-1 3,-20 24,1 2,2 0,1 1,2 2,1-1,2 2,1 0,1 0,2 1,-5 38,3-2,4 1,2 1,3-1,4 10,-2 52,-1-79,-2-1,-3 0,-3 0,-4 10,11-54,0 0,-1 0,0 0,-1-1,0 0,0 0,-2 0,1-1,-1 0,0 0,-1 0,-5 4,-7 2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197 646,'-9'0,"-1"-1,1 0,0 0,-1-1,1 0,0 0,0-1,0-1,0 0,1 0,-1 0,1-1,0 0,0-1,1 0,0 0,0 0,0-1,1 0,0 0,0-1,0 0,-2-5,7 7,0 0,0 0,1 0,0 0,0 0,0 0,1 0,-1 0,1 0,1 0,-1 1,1-1,0 0,1 1,-1-1,1 1,0 0,0 0,1 0,-1 0,1 1,0-1,2 0,111-90,-107 88,64-43,3 2,1 4,2 3,83-29,-127 56,-25 9,1 0,-1 0,1 1,1 1,-1 0,0 1,1 0,-1 1,1 0,5 1,-2 15,-16-3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43,'-1'46,"-1"-30,0 1,1-1,1 1,1-1,0 1,1-1,0 0,2 0,0 0,1 0,0 0,1-1,1 0,0 0,1-1,1 0,2 3,-6-13,-1 0,1-1,-1 1,1-1,0 0,1 0,-1 0,0-1,1 0,0 0,-1 0,1-1,0 0,0 0,0 0,0-1,0 0,-1 0,1 0,0-1,0 0,0 0,0 0,4-2,6-3,-1-1,1 0,-2-1,1 0,-1-1,0-1,-1-1,3-2,169-154,-72 71,-111 96,1 0,-1 1,1-1,-1 0,1 1,-1-1,1 1,-1 0,1-1,-1 1,0 1,0-1,1 0,-1 0,0 1,0-1,0 1,0 0,0 0,-1 0,1 0,-1 0,1 0,-1 0,1 0,-1 0,0 1,0-1,0 0,-1 1,1-1,0 1,-1-1,0 1,0-1,1 1,-1-1,-1 1,1 2,8 20,-5-19,1 0,0 0,0-1,0 1,1-1,0 0,0 0,0 0,0-1,1 0,0 0,0 0,0-1,0 0,0 0,1 0,-1-1,1 0,0-1,0 1,0-1,-1 0,1-1,0 0,0 0,0 0,0-1,0 0,0 0,0-1,-1 0,1 0,0-1,-1 1,0-1,0-1,0 1,0-1,0 0,-1-1,1 0,23-20,-1-1,-2-2,-1-1,14-20,-16 20,-11 14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61 341,'3'-1,"52"-22,0-2,-2-3,0-1,22-20,-5-28,-68 74,-1 1,0 0,0-1,1 1,-2 0,1-1,0 1,0-1,-1 0,1 1,-1-1,0 1,0-1,0 0,0 1,0-1,-1 1,1-1,-1 0,0 1,0-1,1 1,-2 0,1-1,0 1,0 0,-1-1,1 1,-1 0,0 0,0 0,1 1,-1-1,0 0,-1 1,1-1,-1 0,-3-1,0 0,-1 0,1 1,-1 0,0 0,1 0,-1 1,0 0,0 0,0 1,0-1,0 2,0-1,0 1,0 0,0 0,0 1,0 0,-5 3,-118 66,120-64,0 1,0 0,0 0,1 1,0 1,1-1,0 1,0 1,1 0,1 0,0 0,0 0,1 1,1 0,0 0,0 0,1 1,1 0,0-1,1 1,0 0,1 9,1-17,0-1,0 1,1 0,-1 0,1-1,0 1,1-1,-1 0,1 0,-1 1,1-2,1 1,-1 0,0-1,1 1,0-1,0 0,0 0,0-1,0 1,1-1,-1 0,1 0,3 1,119 20,110-42,-205 13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3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0,'-52'7,"0"3,1 2,0 2,1 2,1 2,1 2,-1 4,48-24,-1 0,1 0,-1 0,1 0,0 1,-1-1,1 0,-1 1,1 0,0-1,0 1,-1 0,1-1,0 1,0 0,0 0,0 0,0 0,0 0,0 0,0 1,0-1,0 0,1 0,-1 1,0-1,1 0,-1 1,1-1,0 1,-1-1,1 0,0 1,0-1,0 1,0-1,0 1,0-1,0 1,1-1,-1 0,0 1,1-1,-1 0,1 1,0-1,-1 0,1 1,0-1,0 0,0 0,0 0,0 1,11 6,0-1,1-1,0 0,0 0,0-2,0 1,1-2,-1 0,1 0,10 0,49 12,-70-15,0 1,0 0,0 0,0 0,0 1,0-1,0 1,-1 0,1-1,-1 1,1 0,-1 1,0-1,1 0,-1 1,0-1,-1 1,1-1,0 1,-1 0,0 0,1 0,-1 0,0 0,-1 0,1 0,0 0,-1 0,0 1,0-1,0 0,0 0,0 0,0 1,-1-1,0 1,-1 4,0 0,0-1,-1 0,0 1,0-1,-1 0,0 0,0-1,-1 1,1-1,-1 0,-1 0,1-1,-5 4,-7 4,0-1,-1-1,0 0,-1-2,0 0,-1-1,0 0,0-2,-4 0,-2-1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0 845,'44'4,"0"-1,0-3,0-1,0-2,40-9,-69 9,-1 0,1-2,-1 0,0-1,-1 0,1-1,-1 0,0-1,-1-1,-7 6,0 0,0-1,-1 0,1 0,-1 0,0-1,0 1,-1-1,1 0,-1 0,0 0,0 0,-1-1,0 1,0-1,0 0,0 1,-1-1,0 0,0 0,-1 0,0 0,0-4,0 8,0-1,0 0,-1 1,0-1,1 0,-1 1,0-1,0 1,0-1,0 1,-1 0,1 0,-1-1,0 1,1 0,-1 0,0 0,0 1,0-1,0 0,0 1,-1-1,1 1,0 0,-1 0,1 0,-1 0,1 0,-1 0,0 1,1-1,-1 1,1 0,-1 0,0 0,-1 0,-4 1,-1 0,1 0,-1 1,1 0,0 0,0 1,0 0,0 1,1 0,-1 0,-1 1,-4 4,0 1,1 0,0 1,1 0,0 0,1 2,0-1,1 1,0 0,-2 7,8-15,0 1,0 0,1 0,0-1,0 2,0-1,1 0,0 0,0 0,1 0,-1 1,1-1,1 0,-1 1,1-1,0 0,1 0,-1 0,1 0,0 0,1 0,0 0,-1-1,2 1,-1-1,1 0,2 2,5 3,2-1,-1-1,1 0,1-1,-1 0,1-1,0 0,1-1,-1-1,1-1,0 0,0 0,0-2,13 1,10-1,1-2,0-1,0-2,-1-2,1-2,-2-1,1-1,-1-3,-1-1,0-1,-1-2,-1-2,-1-1,0-1,-2-2,0-1,-2-2,-1 0,-1-2,23-31,-20 26,-1-1,-2-2,-1 0,-3-2,0-1,-3 0,-1-2,-2 0,-2-1,-1-1,-3 0,5-38,-30-7,13 86,0 0,0 0,0 1,0-1,0 0,0 1,-1-1,1 1,0-1,-1 1,1 0,-1-1,0 1,1 0,-1 0,0 0,0 0,0 1,0-1,0 0,1 1,-1-1,0 1,0 0,0 0,0 0,0 0,-1 0,1 0,0 0,0 1,1-1,-1 1,0-1,0 1,0 0,0 0,0-1,1 1,-1 1,0-1,0 1,-10 8,1 0,0 2,1-1,0 1,0 0,2 1,-1 0,2 1,0 0,1 0,0 0,1 1,0 0,1 0,1 0,-1 11,-3 16,2 0,1 1,3-1,1 1,2 0,2-1,2 1,2-1,1-1,3 0,1 0,12 25,16 31,-42-96,1-1,-1 1,1-1,-1 1,0-1,1 1,-1-1,1 0,-1 1,0-1,1 0,-1 0,0 1,1-1,-1 0,0 0,1 0,-1 0,0 0,1 0,-1 0,0 0,0 0,1 0,-1-1,0 1,1 0,-1 0,0 0,1-1,-1 1,1 0,-1-1,0 1,1-1,-1 1,1-1,-1 1,1-1,-1 1,1-1,0 1,-1-1,-12-10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5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0,'0'17,"0"731,1-748,-1-1,1 1,-1 0,0 0,1-1,-1 1,1 0,-1 0,1-1,-1 1,1 0,-1 0,1 0,-1 0,1 0,-1 0,1 0,-1 0,1 0,-1 0,1 0,-1 0,1 0,-1 0,1 1,-1-1,1 0,-1 0,1 0,-1 1,1-1,-1 0,0 1,1-1,-1 0,0 1,1-1,4-18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60,'44'-10,"37"-3,16 1,-5 2,-8 3,-9 3,-7 2,-6 1,-4 1,-7 5,-12 2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1 102,'19'25,"0"0,-2 1,0 1,-2 1,-1 0,-2 1,-1 0,0 1,-3 0,0 1,-2 2,26 80,-32-111,0-1,0 1,0 0,0-1,1 1,-1 0,0-1,1 1,-1-1,1 1,-1 0,1-1,0 0,0 1,0-1,0 1,0-1,0 0,0 0,0 1,0-1,1 0,-1 0,0 0,1-1,-1 1,1 0,-1 0,1-1,-1 1,1-1,0 1,-1-1,1 0,0 0,-1 1,1-1,0 0,-1-1,1 1,0 0,-1 0,1-1,-1 1,1-1,-1 1,1-1,-1 0,1 1,-1-1,1 0,-1 0,0 0,1 0,-1 0,0-1,0 1,0 0,0-1,90-153,-69 109,26-59,-31 64,2 2,1 0,2 1,1 1,5-3,-6 17,-2 6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88,'44'-10,"27"-3,13 1,-4-2,-6 0,-10 4,-7 3,-9 3,-6 1,-7 3,-4 0,-7 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32,'44'5,"42"-4,12-6,-2-3,-16-4,-23-1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9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1,'-11'2,"1"0,0 1,0 0,1 1,-1 0,1 0,0 1,0 1,0-1,0 1,1 1,0-1,1 2,-1-1,-3 6,0-1,0 0,1 1,0 1,1-1,0 1,1 1,1 0,0 0,1 0,1 1,0 0,2 0,-1 0,2 1,0-1,1 1,1-1,0 1,1-1,1 1,1-1,0 0,1 1,-2-12,0 0,1 0,0 0,-1 0,1-1,1 1,-1-1,1 0,0 0,0 0,0-1,0 1,0-1,1 0,0 0,0 0,-1-1,2 0,-1 0,0 0,0-1,6 2,123 5,-117-9,7 0,0-1,-1-1,1-2,-1 0,0-1,0-1,-1-2,16-7,-14 3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1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266 703,'-12'-2,"0"1,-1 0,1 1,0 0,0 1,0 0,0 1,0 1,0 0,0 0,1 1,0 0,-1 1,2 1,-1 0,0 0,1 1,-4 3,9-3,0 1,1-1,-1 0,1 1,1 0,0 0,0 0,0 1,1-1,0 0,1 1,0 0,0-1,1 1,0 0,0-1,1 1,0-1,1 1,0-1,0 1,1-1,0 0,0 0,1 0,0 0,0-1,1 0,0 0,1 0,4 5,-6-9,0 0,1-1,-1 1,1-1,-1 1,1-1,0-1,0 1,0-1,0 0,0 0,1 0,-1-1,0 0,0 0,0 0,1 0,-1-1,0 0,0 0,0-1,0 1,0-1,0 0,-1 0,5-3,112-85,-110 80,27-22,1 2,2 1,0 2,14-5,-53 31,0 0,0 0,0 0,0 0,0 0,0 0,0 1,0-1,0 1,0 0,1-1,-1 1,0 0,0 0,0 0,1 1,-1-1,0 0,0 1,0 0,0-1,0 1,0 0,0 0,0 0,0 0,0 0,0 1,-1-1,1 1,0-1,-1 1,1-1,-1 1,0 0,1 0,-1 0,0-1,0 1,0 0,-1 1,1-1,0 0,-1 0,1 0,4 18,0 0,-1 0,-1 0,-1 0,0 0,-2 1,0-1,-2 4,1 12,-32 211,30-232,0-1,-1 1,0-1,-2 0,1 0,-2-1,1 1,-2-1,0-1,0 0,-2 0,1 0,-1-1,-1-1,0 0,0 0,-1-1,0-1,-1 0,0 0,-11 4,22-11,0 1,0-1,0 0,0 0,0 0,0-1,0 1,0 0,-1-1,1 0,0 1,-1-1,1 0,0 0,0 0,-1 0,1-1,0 1,0-1,-1 1,1-1,0 0,0 0,0 0,0 0,0 0,0 0,0 0,0-1,1 1,-1-1,0 0,1 1,-1-1,1 0,0 0,-1 0,1 0,0 0,0 0,0 0,1 0,-1 0,0 0,1-1,0 1,-1 0,1 0,0-1,0 1,4-14,1 0,1 0,0 0,1 1,1 0,0 0,1 1,1 0,0 1,0 0,2 1,3-4,94-93,5 4,117-82,-52 44,-98 60,-78 79,0 0,-1 0,1 1,-1-2,0 1,0 0,0 0,-1-1,0 1,1 0,-2-1,1 0,0 1,-1-1,0 1,0-1,0 0,-1 1,1-1,-1 1,0-1,-1 1,0-3,0 4,1 0,-1 1,0-1,-1 0,1 1,0-1,-1 1,1-1,-1 1,0 0,0 0,0 1,0-1,0 0,0 1,0 0,0 0,-1 0,1 0,0 0,-1 1,1-1,-1 1,1 0,-1 0,1 1,0-1,-1 0,-2 2,-95 36,90-32,0 1,0 0,1 0,0 2,0-1,1 1,0 0,0 1,1 0,1 0,0 1,0 0,1 0,0 1,1 0,0 0,1 0,1 0,0 1,0-1,1 1,0 11,6-14,-1-1,2 1,-1-1,1 0,1-1,-1 1,2-1,-1 0,1 0,0-1,0 0,1 0,0-1,1 0,-1-1,1 1,0-2,0 1,1-1,-1 0,1-1,0-1,0 1,0-1,6 0,12 0,0-1,0-1,0-1,-1-2,1 0,-1-2,1-1,-1-2,-1 0,0-2,0 0,-1-2,0-1,7-6,4-4,-1-2,0-2,-2-1,-1-1,-2-2,-1-1,-1-2,-2 0,-1-2,5-13,-6 13,-2 0,-1-2,-2 0,-2-1,-2-1,-1 0,-2-1,-2-1,-2 0,1-17,-16-3,7 60,-1 1,1 0,-1 0,0 0,0-1,1 1,-1 0,0 0,0 0,0 0,0 0,0 0,0 1,0-1,-1 0,1 1,0-1,0 0,0 1,-1-1,1 1,0 0,-1-1,1 1,0 0,-1 0,1 0,-1 0,1 0,0 0,-1 0,1 1,0-1,-1 0,1 1,0-1,0 1,-1-1,1 1,0 0,0-1,0 1,-1 0,-7 7,0-1,0 2,1-1,0 1,1 0,0 1,0 0,1 0,0 0,1 1,0 0,1 0,0 0,0 1,0 6,-13 59,4 1,2 0,5 1,2 0,5 0,4 21,-2 58,-3-149,0-6,1 0,-1 0,0 0,0 0,0 0,0-1,-1 1,1 0,-1 0,0 0,0 0,0 0,0-1,0 1,0 0,-1-1,1 1,-1-1,0 1,0-1,-10 4</inkml:trace>
  <inkml:trace contextRef="#ctx0" brushRef="#br0" timeOffset="245.436">1451 421,'48'-9,"49"-4,23 1,0 2,-5-2,-8 1,-9 2,-10 4,-11 1,-9 2,-16 2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0 101,'4'17,"1"-1,0 1,1-1,1 0,1 0,0-1,0 0,2-1,0 0,1 0,0-1,1 0,0-1,1 0,0-1,11 6,-16-15,0-1,0 0,0-1,0 0,1 0,-1 0,0-1,0 0,0-1,0 0,0 0,-1-1,1 0,-1 0,1-1,-1 1,0-2,0 1,-1-1,1 0,-1 0,0-1,-1 0,1 0,-1 0,0-1,-1 0,4-6,-4 8,-3 4,-1 0,1 0,0 0,-1 0,1 0,0 0,0 1,0-1,0 0,-1 0,1 1,0-1,1 0,-1 1,0-1,0 1,0-1,0 1,0 0,0 0,0-1,1 1,-1 0,0 0,0 0,0 0,1 0,-1 0,0 1,0-1,0 0,0 1,1-1,-1 0,0 1,0-1,0 1,0 0,0-1,0 1,0 0,0 0,-1-1,1 1,0 0,0 0,-1 0,1 0,0 0,-1 0,1 0,-1 0,0 1,1-1,-1 0,0 0,1 0,-1 0,0 1,0-1,0 1,2 4,0 1,1 0,0-1,0 0,0 1,1-1,0-1,0 1,1-1,-1 1,1-1,1 0,-1-1,0 1,1-1,0 0,0-1,0 0,1 0,-1 0,1 0,-1-1,1 0,0-1,0 1,0-1,0-1,0 1,6-1,3-6,-1 0,0-1,-1-1,1 0,-1-1,-1 0,0-1,0-1,-1 0,0 0,-1-2,0 1,-1-1,-1-1,0 0,3-7,-5 11,47-106,-49 110</inkml:trace>
  <inkml:trace contextRef="#ctx0" brushRef="#br0" timeOffset="332.478">1101 327,'54'-19,"-1"-2,0-2,-2-2,-1-3,32-24,-14-23,-66 73,-1 0,0 1,1-1,-1 0,0 0,0 0,0 0,-1 0,1 0,0 0,-1 0,1 0,-1 0,0 0,1 0,-1-1,0 1,0 0,-1 0,1 0,0 0,-1 0,1-1,-1 1,0 0,0 0,0 0,0 1,0-1,0 0,0 0,0 0,-1 1,1-1,-1 1,1-1,-1 1,0 0,0-1,1 1,-1 0,0 0,0 0,0 0,-8 0,0 0,-1 0,1 1,0 1,0-1,0 2,0-1,0 1,1 1,-1 0,1 0,-1 1,1 0,0 1,0 0,1 0,-1 1,1 0,0 0,1 1,0 0,0 0,0 1,-1 3,-2-2,2 1,-1 0,2 1,-1 0,1 0,1 1,0-1,1 1,0 1,0-1,2 1,-1-1,1 6,2-12,0 1,0 0,1 0,0 0,0 0,0 0,1 0,0 0,1 0,0 0,0-1,0 1,1-1,0 1,0-1,0 0,1 0,0 0,0-1,0 0,1 1,0-1,0-1,0 1,5 3,14 4,0 0,1-2,0 0,1-2,0-1,0-1,0-1,1-1,0-1,0-2,-1 0,1-2,10-2,-2 2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7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1,'-25'176,"11"23,-21 64,7-79,17-84,11-89</inkml:trace>
  <inkml:trace contextRef="#ctx0" brushRef="#br0" timeOffset="604.075">1 565,'105'-11,"-44"7,0-2,0-4,-1-2,0-2,48-20,-86 22,0 0,-1-2,0 0,-1-1,-1-1,0-1,-1 0,-1-2,-1 0,-1-1,0 0,-2-1,0-1,-1 0,-2-1,0 0,0-4,19-30,-30 83,-62 202,39-126,-23 168,46-265,0 0,0 0,1 0,0 0,0 0,0 0,0 0,1 0,0 0,0 0,0-1,1 1,-1 0,1-1,0 1,0-1,1 1,0-1,-1 0,1 0,1 0,-1-1,0 1,1-1,0 1,0-1,0-1,0 1,0 0,1-1,-1 0,1 0,0 0,-1-1,4 1,7-2,0-1,1-1,-1-1,0 0,0 0,-1-2,1 0,-1 0,0-2,0 0,-1 0,0-1,4-4,23-10,-15 7,-20 11,-1 1,1-1,1 1,-1 0,0 0,1 1,-1 0,1 0,0 0,0 0,0 1,0 0,0 1,0-1,0 1,3 0,-7 2,1-1,-1 1,1 0,-1 0,1 0,-1 1,0-1,0 1,0-1,0 1,-1-1,1 1,-1 0,0 0,1 0,-1 0,0 0,-1 0,1 0,0 0,-1 0,0 2,19 42,-5-37,1-7</inkml:trace>
  <inkml:trace contextRef="#ctx0" brushRef="#br0" timeOffset="923.688">1440 819,'34'-5,"1"-1,-1-2,-1-1,1-2,-2-1,1-2,-2-1,19-12,-47 26,-1 0,1 0,-1 0,0 0,1 0,-1 0,0 0,0-1,1 1,-1-1,0 0,-1 0,1 1,0-1,0 0,-1 0,1-1,-1 1,0 0,0 0,0-1,0 1,0-1,0 1,-1-1,1 1,-1-1,1 0,-1 1,0-1,0 1,0-1,-1 1,1-1,-1 0,1 1,-1-1,0 1,0-1,0 1,0 0,0 0,-1-1,1 1,0 0,-1 0,0 0,0 0,0 0,-6-2,1 1,-1 0,0 0,0 1,0 0,0 0,0 1,-1 0,1 1,0-1,-1 2,1-1,0 1,0 0,0 1,0 0,0 0,0 1,0 0,1 1,-1-1,1 1,0 1,0-1,0 1,1 0,0 1,-4 4,5-7,1 0,0 1,-1 0,2 0,-1 0,0 0,1 1,0-1,0 1,0 0,0 0,1 0,0 0,0 1,1-1,-1 0,1 1,0-1,0 1,1 0,0-1,0 1,0-1,1 1,-1 0,2-1,-1 1,0-1,1 0,0 0,0 1,1-1,-1 0,1-1,0 1,0 0,1-1,0 0,-1 0,1 0,4 3,6-1,0-1,0-1,1 0,-1 0,1-2,0 0,0 0,0-2,0 0,0 0,0-1,1-1,16 0,-4 1</inkml:trace>
  <inkml:trace contextRef="#ctx0" brushRef="#br0" timeOffset="1285.39">1976 903,'33'-16,"-2"-1,0-1,-1-2,-1-1,6-7,24-17,-9 10,-49 36,0-1,1 0,-1 0,0 1,0-1,0 0,0 1,0-1,0 1,0-1,0 1,0 0,0 0,0-1,0 1,0 0,0 0,-1 0,1 0,0 0,-1 0,1 0,0 0,-1 0,0 0,1 0,-1 0,0 1,1-1,-1 0,0 0,0 0,0 0,0 1,0-1,0 0,0 0,0 0,-1 0,1 1,0-1,-1 0,1 0,-1 0,0 1,1 7,1-5,-1 1,1-1,1 0,-1 1,1-1,-1 0,1 0,0 0,1 0,-1 0,1 0,-1-1,1 1,0-1,0 0,1 0,-1 0,1 0,0-1,-1 1,1-1,0 0,0 0,1 0,-1-1,0 1,0-1,1 0,-1-1,1 1,-1-1,1 1,-1-1,1-1,-1 1,1-1,-1 1,1-1,-1 0,0-1,0 1,1-1,-1 0,0 0,2-2,15-5,0-1,-1-1,0-1,-1-1,0 0,-1-2,0 0,-2-1,0 0,0-2,8-13,-11 16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0,'-34'3,"1"1,-1 1,1 2,0 1,1 2,0 1,-20 10,35-14,-1 0,1 1,0 1,1 0,0 1,0 1,1 0,1 2,0-1,1 2,0 0,1 0,0 1,1 0,1 1,1 1,0-1,1 2,1-1,0 1,-1 10,7-21,0 0,0-1,1 1,0 0,0 0,1 0,0-1,0 1,1 0,0-1,0 1,0-1,1 1,0-1,0 0,0 0,1-1,0 1,0-1,1 1,-1-1,1-1,0 1,0-1,1 0,-1 0,1 0,0-1,0 0,1 0,-1 0,4 0,20 8,1-2,0-2,0 0,0-2,1-2,-1-1,1-1,0-1,-1-2,1-2,-1 0,0-2,0-2,0-1,-1-1,-1-1,0-2,0-1,6-5,-6 3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0 775,'44'5,"32"2,9-1,-5-1,-12 3,-12 1,-11-2,-9-2,-5-2,-3-1,-2-1,0-1,-5 0</inkml:trace>
  <inkml:trace contextRef="#ctx0" brushRef="#br0" timeOffset="248.339">28 1058,'43'9,"29"4,12-5,1-5,-9-2,-8-2,-11 0,-10-1,-8 1,-11 0</inkml:trace>
  <inkml:trace contextRef="#ctx0" brushRef="#br0" timeOffset="2182.353">1383 494,'76'-39,"1"5,2 2,40-8,-111 38,-2-1,1 0,-1 0,1 1,0 0,0 0,0 1,1 0,-1 0,0 0,0 1,0 0,1 1,-1 0,0 0,0 0,0 1,0 0,6 3,-11-4,-1 1,1 0,0 0,-1 1,1-1,-1 0,0 0,0 1,1-1,-2 1,1-1,0 1,0-1,-1 1,0 0,1-1,-1 1,0 0,0-1,0 1,-1 0,1-1,-1 1,1-1,-1 1,0-1,0 1,0-1,0 1,-1-1,1 1,-49 69,-182 158,228-227,-1 0,1 1,0 0,1-1,-1 2,0-1,1 0,0 0,0 1,1 0,-1 0,1-1,0 2,0-1,1 0,-1 0,1 0,0 1,0-1,1 0,0 1,0-1,0 1,1-1,-1 0,1 1,1-1,-1 0,1 0,0 0,0 0,0 0,1 0,-1 0,1-1,0 1,1-1,-1 0,1 0,0 0,0-1,4 4,8-1,1 0,0-2,0 0,0 0,0-2,1 0,-1-1,1 0,-1-2,1 0,-1-1,8-2,-12 1,0 0,-1-1,1-1,-1 0,0 0,0-1,-1-1,7-4,3-2</inkml:trace>
  <inkml:trace contextRef="#ctx0" brushRef="#br0" timeOffset="2731.034">2766 324,'-13'0,"0"0,0 2,-1-1,1 1,0 1,1 1,-1 0,0 0,1 1,0 1,0 0,1 0,0 1,0 1,0 0,1 0,-4 5,-11 13,2 2,0 0,2 1,1 2,1 0,2 0,1 2,-1 6,13-31,0-1,1 1,-1 0,2 0,-1 1,1-1,0 1,1-1,0 1,0-1,1 1,0 0,0-1,1 1,0 0,1-1,0 0,0 1,1-1,0 0,0 0,1 0,0 0,1-1,-1 0,2 0,-1 0,1 0,-1-1,2 0,-1 0,1-1,6 5,2-3,0-1,0 0,1-1,0 0,0-1,0-1,0-1,1 0,-1-1,1-1,-1 0,1-2,-1 0,0 0,1-1,-1-2,-1 1,1-2,-1 0,6-3,-10 5,0 0,-1-1,1 0,-1 0,-1-1,1 0,-1-1,0 0,0 0,-1-1,0 0,0-1,-1 0,0 0,-1 0,0-1,-1 0,1 0,2-10,-9 14,1 0,-1 0,-1 0,1-1,-1 1,0 1,0-1,-1 0,0 1,0-1,0 1,-1 0,0 0,1 0,-2 0,1 1,-1-1,1 1,-1 1,0-1,-1 0,1 1,0 0,-1 1,0-1,0 1,0 0,0 0,0 1,0 0,0 0,0 0,-1 1,1 0,0 0,-4 1,10-1,1 0,-1 1,0-1,0 0,1 0,-1 1,0-1,0 0,0 1,1-1,-1 0,0 0,0 1,0-1,0 0,0 1,0-1,0 0,0 1,1-1,-1 0,0 1,0-1,0 0,-1 1,1-1,0 0,0 1,0-1,0 0,0 1,0-1,0 0,-1 1,1-1,0 0,0 1,0-1,-1 0,1 0,0 1,0-1,-1 0,1 0,0 0,0 1,-1-1,1 0,0 0,-1 0,1 0,0 0,-1 0,1 0,0 0,-1 1,1-1,0 0,-1 0,1-1,0 1,-1 0,1 0,0 0,-1 0,1 0,0 0,-1 0,1 0,0-1,25 10,234-4,-234-5</inkml:trace>
  <inkml:trace contextRef="#ctx0" brushRef="#br0" timeOffset="7691.436">3782 353,'-1'-2,"0"0,1 0,-1 1,0-1,0 1,0-1,0 0,-1 1,1 0,0-1,-1 1,1 0,0-1,-1 1,0 0,1 0,-1 0,0 1,1-1,-1 0,0 1,0-1,0 1,0-1,1 1,-1 0,0 0,0 0,0 0,0 0,0 0,0 1,0-1,1 0,-1 1,0 0,0-1,0 1,1 0,-1 0,0 0,1 0,-1 0,1 0,-1 1,1-1,0 0,0 1,-1-1,1 1,0-1,0 1,0 0,1-1,-1 1,0 0,1 0,-20 36,3 0,1 2,2 0,-3 18,-14 39,-21 66,47-185,10 1,0 1,1 1,1-1,0 1,2 0,0 1,2 0,0 0,12-14,12-24,-14 23,0 1,3 1,0 1,2 1,13-11,-39 38,1 1,-1 0,1 0,0-1,-1 1,1 0,0 0,0 0,0 0,-1 0,1 0,0 0,0 0,1 0,-1 1,0-1,0 0,0 1,0-1,1 1,-1-1,0 1,1-1,-1 1,0 0,1 0,-1 0,0 0,1 0,-1 0,0 0,1 0,-1 0,0 0,1 1,-1-1,0 1,0-1,1 1,-1-1,0 1,0 0,0 0,0-1,0 1,0 0,0 0,0 0,0 0,0 0,0 0,-1 1,1-1,0 0,-1 0,1 1,-2 199,1-201,8 106,-8-104,1 1,-1 0,1 0,0 0,0 0,0-1,0 1,0 0,1-1,-1 1,1-1,0 0,0 1,-1-1,2 0,-1 0,0 0,0 0,1-1,-1 1,0-1,1 1,0-1,-1 0,1 0,0 0,0 0,0 0,-1-1,1 1,0-1,0 0,3 0,-1-1,0-1,0 0,0 0,0-1,0 1,0-1,-1 0,1 0,-1 0,0-1,0 0,0 0,0 0,-1 0,1 0,-1-1,0 1,0-1,-1 0,0 0,1-1,14-22,140-225,-68 106,-68 132,-16 52,-38 312,35-153,9-162,-5-28</inkml:trace>
  <inkml:trace contextRef="#ctx0" brushRef="#br0" timeOffset="9205.759">1355 1227,'640'-40,"467"-24,-201 2,-565 31,-341 31,1 0,-1-1,1 1,-1-1,1 1,-1 0,1 0,0-1,-1 1,1 0,-1 0,1 0,-1-1,1 1,0 0,-1 0,1 0,-1 0,1 0,0 0,-1 0,1 1,-1-1,1 0,0 0,-1 0,1 1,-1-1,1 0,-1 0,1 1,-1-1,1 0,-1 1,1-1,-1 1,1-1,-1 1,0-1,1 1,-1-1,0 1,1-1,-1 1,0-1,0 1,0-1,1 1,-1 0,0-1,0 1,0-1,0 1,0 0,0-1,0 1,0 0,0-1,-1 1,1-1,0 1,0-1,-1 1,-15 9,-3 0</inkml:trace>
  <inkml:trace contextRef="#ctx0" brushRef="#br0" timeOffset="9933.249">2710 1396,'6'35,"-2"1,-1 0,-2 0,-2 0,0 0,-3 1,-1 39,-16 194,20-267,-2 10,1 0,0 1,0-1,1 0,1 0,0 1,1-1,2 11,3-6</inkml:trace>
  <inkml:trace contextRef="#ctx0" brushRef="#br0" timeOffset="10440.127">2512 1425,'66'-20,"0"3,0 2,1 4,54-2,-96 10,15-2,0 1,0 3,0 1,0 1,15 4,-52-5,0 0,0 0,0 0,0 0,0 0,0 1,1-1,-1 1,0 0,0 0,-1 0,1 0,0 1,0-1,-1 1,1 0,0-1,-1 1,0 0,1 1,-1-1,0 0,0 1,0-1,-1 1,1-1,-1 1,1 0,-1 0,0 0,0 0,0 0,0 0,-1 0,1 0,-1 0,1 0,-1 0,0 0,-1 0,1 0,0 0,-1 1,0 0,-12 15,-1 0,-1-1,-1-1,0-1,-1 0,0-1,-2-1,1 0,-2-2,-4 2,1 2,-82 46,-60 47,162-107,1 0,0 0,0 1,0-1,0 0,1 1,-1 0,1-1,-1 1,1 0,0 0,0 0,0 0,1 0,-1 0,1 0,-1 0,1 0,0 0,0 0,1 0,-1 0,1 0,-1 0,1 0,0 0,0 0,0 0,0 0,1-1,-1 1,1 0,0-1,1 2,81 72,115 9,-90-56,-92-35,-17-2</inkml:trace>
  <inkml:trace contextRef="#ctx0" brushRef="#br0" timeOffset="12605.814">678 98,'16'-12,"-3"0,1 2,0 0,1 0,0 1,1 1,0 1,0 0,1 1,1 0,-15 6,-1 1,1 0,-1 0,0 0,0 0,1 0,-1 0,0 1,0-1,0 1,0 0,-1-1,1 1,0 0,-1 0,1 0,-1 0,0 0,1 0,-1 1,0-1,0 0,-1 0,1 1,0-1,-1 1,0-1,1 1,-1-1,0 1,0-1,0 1,-1-1,1 1,-1-1,1 0,-1 1,0-1,0 0,-1 3,-28 220,24-49,8-1,12 68,-7-146,24 403,-2 25,-35-472,-11-83,-19-236,64-196,40-192,-64 631,9-76,4 0,5 1,4 1,6-2,-30 91,0 1,0 0,1 0,0 0,0 0,1 0,-1 1,2-1,-1 1,1 0,-1 0,2 1,-1-1,1 1,0 0,0 1,0 0,0 0,1 0,0 0,0 1,0 0,0 1,0 0,0 0,1 0,-1 1,5 0,161 29,57 0,-30-27,0-8,39-13,218-9,534 30,-551 27,-176 1,156-30,-395 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3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0,'-1'390,"-28"-127,29-181,0-58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38,'29'0,"19"0,6 0,-1 0,-5 0,-6 0,-5 0,-4 0,-8-5,-3-1,-1-1,-3-2,-6-1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0,'-22'107,"5"0,0 58,16-142,0-1,2 0,0 1,1-1,2 0,0 0,1-1,1 1,2-1,0 0,5 9,-12-27,0 0,0-1,0 1,1 0,-1 0,1-1,0 1,0-1,0 1,0-1,0 0,0 1,1-1,-1-1,1 1,-1 0,1 0,0-1,0 0,-1 1,1-1,0 0,0-1,0 1,0 0,1-1,-1 0,0 1,0-1,0-1,0 1,0 0,0-1,0 1,0-1,0 0,0 0,0 0,0-1,0 1,0-1,-1 1,1-1,-1 0,1 0,-1 0,0 0,1-2,96-156,-99 160,1-1,-1 0,0 0,0 1,0-1,1 0,-1 1,0-1,1 0,-1 1,1-1,-1 1,1-1,-1 0,1 1,-1-1,1 1,-1-1,1 1,0 0,-1-1,1 1,0 0,-1-1,1 1,0 0,-1 0,1-1,0 1,0 0,-1 0,1 0,0 0,0 0,-1 0,1 0,0 1,0-1,-1 0,1 0,0 0,-1 1,1-1,0 0,-1 1,1-1,0 1,-1-1,1 1,-1-1,1 1,-1-1,1 1,-1-1,1 1,-1 0,0-1,1 1,-1 0,0-1,1 1,-1 0,0-1,0 1,7 56,-6-44,26 131,-19-125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1,'-4'38,"-3"18,1-1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5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1,'-24'14,"-7"15,5 6,13-1,8-3,10-7,9-1,6-6,1-1,1-2,-8 0,-11 3,-11-1,-9-4,-6-3,-4-4,2 2,6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03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1694 707,'-274'439,"183"-281,74-129,-5 9,-1-1,-1 0,-3-2,-29 31,19-40,36-27,1 1,-1 0,1 0,-1-1,0 1,1 0,-1-1,1 1,-1-1,1 1,0-1,-1 1,1-1,-1 1,1-1,0 1,-1-1,1 1,0-1,0 0,0 1,-1-1,1 0,0 1,0-1,0 1,0-1,0 0,0 1,0-1,0 0,0 1,0-1,1 0,-1 1,0-1,0 1,1-1,-1 1,0-1,1 0,-1 1,0-1,1 1,-1-1,1 1,-1 0,1-1,-1 1,1-1,0 1,0-3,21-42,3 0,1 1,3 2,19-22,-4 4,447-591,-446 615,-44 35,0 1,0 0,1 0,-1 0,0 0,1 0,-1 0,0 0,0 0,1 0,-1 1,0-1,0 1,1-1,-1 1,0-1,0 1,0-1,0 1,0 0,0 0,0 0,0 0,0-1,0 1,0 0,0 1,-1-1,1 0,0 0,-1 0,1 0,-1 0,1 1,-1-1,0 0,0 0,1 1,-1-1,0 0,0 1,0 0,7 172,-9-121,-1 365,-8-321,10-95,1 0,-1 1,0-1,1 0,-1 0,0 0,0 0,0-1,-1 1,1 0,0 0,-1-1,1 1,-1-1,1 1,-1-1,0 0,0 1,1-1,-1 0,0 0,0 0,0 0,0-1,0 1,-1-1,1 1,0-1,0 0,0 1,0-1,-1 0,1-1,0 1,0 0,0-1,0 1,0-1,0 1,0-1,-2-1,-14-7,0-1,1 0,0-2,1 0,0-1,1 0,-4-7,-17-11,-155-146,178 163,7 7</inkml:trace>
  <inkml:trace contextRef="#ctx0" brushRef="#br0" timeOffset="415.179">2202 1384,'13'-48,"3"0,1 2,3 0,2 0,1 2,6-3,9 2,-38 44,1 1,-1-1,1 0,0 0,0 0,-1 0,1 1,0-1,0 0,0 1,0-1,0 1,0-1,0 1,0-1,0 1,0-1,0 1,0 0,0 0,0 0,0 0,0 0,1 0,-1 0,0 0,0 0,0 0,0 0,0 1,0-1,0 0,0 1,0-1,0 1,0-1,0 1,0 0,0-1,0 1,-1 0,1 0,0-1,0 1,-1 0,1 0,12 34,13 24,-25-58,1 0,-1 0,0 0,0 1,1-1,-1-1,0 1,1 0,-1 0,1 0,-1-1,1 1,-1-1,1 1,0-1,-1 0,1 0,0 1,-1-1,1 0,-1 0,1-1,0 1,-1 0,1-1,0 1,-1 0,1-1,-1 0,1 1,-1-1,1 0,-1 0,0 0,2-1,13-8,-2 0</inkml:trace>
  <inkml:trace contextRef="#ctx0" brushRef="#br0" timeOffset="885.082">2907 988,'-10'11,"0"-1,1 1,0 1,1 0,0 0,1 1,0 0,1 0,1 0,0 1,1 0,0 0,1 0,0 7,3-18,0-1,0 1,0-1,0 0,0 1,1-1,-1 0,1 1,-1-1,1 0,0 0,0 1,0-1,0 0,1 0,-1 0,0 0,1 0,0-1,-1 1,1 0,0-1,0 1,0-1,0 1,0-1,0 0,0 0,0 0,0 0,1-1,-1 1,0 0,1-1,-1 0,0 1,1-1,1 0,90-20,-70 6,0 0,-1-2,0-1,-2 0,0-2,-1 0,-1-1,-1-1,-1-1,0 0,-2-2,-1 1,0-2,-2 0,-1 0,-1-1,0-5,-3 11,0-1,-2 1,0-1,-1 0,-1-1,-1 1,-1 0,-1-1,-1 1,-1-1,0 1,-2 0,-1 0,-6-18,9 34,0-1,-1 0,0 1,0 0,0-1,-1 1,0 0,0 1,0-1,-1 1,1 0,-1 0,0 0,0 1,-1-1,1 1,-1 0,1 1,-1 0,0 0,0 0,0 0,0 1,0 0,0 0,-1 1,1 0,0 0,0 0,0 1,0 0,-1 0,1 0,0 1,0 0,1 0,-6 3,1 0,1 1,0 0,0 1,1 0,-1 0,2 1,-1 0,1 0,0 1,1-1,0 2,0-1,1 1,0-1,1 2,0-1,-1 3,-2 10,1 0,1 0,1 1,1-1,0 1,2 0,2 12,0-24,0 0,2 0,-1 0,1 0,1-1,0 1,1-1,0 0,1-1,0 1,0-1,1 0,1 0,-1-1,2 0,-1-1,1 0,0 0,1-1,0 0,0 0,7 2,11 6,0-2,1-1,0-1,1-1,0-2,1-1,0-2,6 0,-8-2</inkml:trace>
  <inkml:trace contextRef="#ctx0" brushRef="#br0" timeOffset="1651.606">2596 1074,'0'-5,"0"-7,0-5,0-5,0-4,5 3,2 0,-1 0,4-1,4-2,6 4,-2 1,-3 4</inkml:trace>
  <inkml:trace contextRef="#ctx0" brushRef="#br0" timeOffset="2981.857">4234 1130,'32'-4,"-1"-2,1-1,-1-2,0-1,-1-1,-1-1,1-2,-2-1,0-1,18-15,-39 26,0-1,0 0,-1 0,0 0,0-1,-1 0,1 0,-1 0,-1-1,0 0,0 0,0 0,-1 0,0 0,-1-1,0 1,0-1,-1 0,0 1,0-1,-1 0,0 0,-1 0,0 0,0 1,-1-1,0 1,-1-1,0 1,0-1,-1 1,-1-2,3 6,-1-1,-1 1,1 0,0 0,-1 0,0 1,0-1,0 1,-1 0,1 0,-1 0,1 1,-1-1,0 1,0 0,0 1,0-1,0 1,0 0,-1 0,1 1,0-1,-1 1,1 0,0 1,-1-1,1 1,-2 1,-2 0,-1 1,1 0,0 0,0 1,0 0,0 1,1 0,-1 1,2-1,-1 1,0 1,1 0,0 0,1 0,-1 1,1 0,0 0,1 0,0 0,0 1,1-1,0 1,0 1,1-1,0 0,1 1,0-1,1 1,0 0,0 0,1-1,0 1,1 0,0 0,0-1,1 1,0 0,1-1,0 0,1 0,0 0,0 0,1 0,0-1,0 0,1 0,0 0,1-1,0 0,1 2,11 1,0 0,1-1,0 0,0-2,1-1,0 0,0-2,0 0,1-1,-1-1,1-1,-1-2,1 0,-1-1,22-4,-32 5,1 0,-1-1,1-1,-1 0,0 0,0-1,0 0,0-1,-1 0,0-1,0 0,0-1,-1 0,0 0,0-1,-1 0,2-2,5-11</inkml:trace>
  <inkml:trace contextRef="#ctx0" brushRef="#br0" timeOffset="3281.051">5024 678,'-4'35,"2"0,1 1,2-1,1 1,2-1,2 0,0 0,3-1,1 0,1 0,8 13,-19-43,1 0,0 0,0 0,0 0,1 0,-1-1,1 1,0 0,0-1,0 1,1-1,-1 0,1 0,0 0,-1 0,1 0,1 0,-1-1,0 0,1 1,-1-1,1 0,0-1,-1 1,1-1,0 0,0 0,0 0,0 0,0 0,0-1,0 0,0 0,1 0,-1-1,0 1,0-1,0 0,0 0,0 0,3-2,7-11,-1-2,-1 1,0-2,0 0,-2 0,0-1,-1 0,-1 0,-1-1,-1 0,0-1,-1 1,-1-1,-1-3,15-157,-18 177,0-1,0 1,0-1,1 0,-1 1,1-1,0 1,0-1,0 1,0 0,1 0,-1-1,1 1,0 0,0 0,0 0,0 1,1-1,0-1,7 2</inkml:trace>
  <inkml:trace contextRef="#ctx0" brushRef="#br0" timeOffset="3565.813">5588 1017,'19'-8,"-1"0,0-2,-1 0,0 0,-1-2,0 0,-1-1,0-1,-1 0,-1 0,0-2,-1 0,1-3,-11 18,-1-1,0 0,0 0,0 0,0 0,0 0,0 0,0 0,-1-1,1 1,-1 0,1 0,-1 0,0-1,0 1,0 0,0 0,-1-1,1 1,-1 0,1 0,-1 0,0 0,1-1,-1 1,0 0,-1 0,1 1,0-1,0 0,-1 0,1 1,-1-1,0 0,1 1,-1 0,0-1,0 1,0 0,0 0,0 0,0 0,0 0,0 1,0-1,0 1,-1-1,1 1,0 0,0 0,-1 0,1 0,0 0,0 0,-1 0,1 1,0 0,0-1,-9 3,0 1,0 0,1 1,-1 0,1 0,0 1,1 1,-1-1,1 1,1 1,-1 0,1 0,1 1,-1 0,2 0,-1 1,1-1,0 1,1 1,1-1,-3 7,5-12,1-1,-1 1,1 0,0-1,0 1,0 0,0 0,1 0,0 0,0 0,1-1,-1 1,1 0,0 0,0 0,1-1,-1 1,1-1,0 1,0-1,1 0,-1 1,1-1,0 0,0-1,0 1,1-1,-1 1,1-1,0 0,0 0,0 0,0-1,2 1,10 3,0-1,0 0,0-2,1 1,0-2,-1-1,1 0,0-1,2 0,6-1</inkml:trace>
  <inkml:trace contextRef="#ctx0" brushRef="#br0" timeOffset="3947.81">5983 1130,'43'-45,"-2"-1,-2-3,-3-1,-1-1,5-17,26-24,-65 92,0 1,0-1,1 0,-1 1,0-1,0 1,0-1,1 1,-1 0,0 0,0-1,0 1,0 0,0 0,0 0,-1 0,1 0,0 0,0 0,-1 0,1 1,-1-1,1 0,-1 0,1 0,-1 1,0-1,1 0,-1 1,0 0,0-2,12 61,-12-55,0 1,1-1,-1 1,1-1,0 0,1 1,0-1,0 0,0 0,1 0,0 0,0 0,0-1,1 1,-1-1,1 0,1 0,-1 0,1-1,0 1,0-1,4 2,-3-5,1 0,-1-1,1 0,-1-1,0 1,1-1,-1 0,1-1,-1 0,0 0,0 0,0 0,0-1,0 0,-1-1,1 1,-1-1,0 0,0 0,0-1,2-3,79-88,-71 77</inkml:trace>
  <inkml:trace contextRef="#ctx0" brushRef="#br0" timeOffset="4208.756">7000 0,'-132'981,"126"-860,12-104</inkml:trace>
  <inkml:trace contextRef="#ctx0" brushRef="#br0" timeOffset="4668.889">6689 621,'68'-18,"0"-2,-2-4,0-3,-2-2,-1-3,-2-3,-1-3,-2-2,7-9,59-80,-124 129,0-1,1 1,-1 0,0-1,0 1,1 0,-1-1,0 1,1 0,-1-1,0 1,1 0,-1 0,1-1,-1 1,1 0,-1 0,0 0,1 0,-1 0,1-1,-1 1,1 0,-1 0,1 0,-1 0,1 0,-1 1,1-1,-1 0,0 0,1 0,-1 0,1 0,-1 1,1-1,-1 0,0 0,1 1,-1-1,0 0,1 0,-1 1,0-1,1 1,-1-1,0 0,0 1,1-1,-1 0,0 1,0-1,0 1,1-1,-1 1,0-1,0 1,0-1,0 1,0-1,0 0,0 1,0-1,0 1,0 0,-5 37,4-34,-41 156,27-113,3 1,1 0,3 0,-3 45,10-81,1 0,0-1,0 1,1-1,1 1,0-1,1 0,0 0,0 1,1-2,0 1,1 0,1-1,-1 0,7 7,-5-13,0 0,0-1,1 0,-1-1,1 1,-1-2,1 1,0-1,0 0,0 0,0-1,0 0,-1-1,1 0,0 0,0 0,0-1,-1 0,1-1,-1 0,1 0,-1 0,6-5,66-37,-77 46,0 0,-1 0,1 0,0 1,-1-1,1 0,-1 1,1-1,-1 1,0-1,1 1,-1 0,0 0,0-1,0 1,0 0,-1 0,1 0,-1 0,1 0,-1 0,1 0,-1 0,0 0,0 1,0-1,0 0,-1 0,1 0,0 0,-1 0,1 2,15 66,-3-56</inkml:trace>
  <inkml:trace contextRef="#ctx0" brushRef="#br0" timeOffset="4965.022">8044 621,'-21'28,"4"-8,1 0,0 1,2 1,0 1,2 0,0 0,2 1,0 1,2 0,0 2,8-23,-1-1,1 0,-1 1,1-1,0 1,0-1,1 1,-1-1,1 1,-1-1,1 1,0-1,1 0,-1 0,0 1,1-1,0 0,0 0,0-1,0 1,0 0,0-1,1 1,0-1,-1 0,1 1,0-1,0-1,0 1,0 0,0-1,0 1,1-1,-1 0,0 0,1-1,-1 1,1 0,-1-1,1 0,-1 0,1 0,-1-1,1 1,4-1,0 1,-1-2,1 1,0-1,0 0,-1-1,0 0,1 0,-1-1,0 0,-1 0,1 0,-1-1,1 0,-2 0,1-1,0 1,-1-1,0 0,-1-1,1 1,-1-1,0 0,-1 0,0-1,0 1,0-1,-1-1,2 0,-1 0,-1 0,0 0,0-1,-1 1,0-1,0 1,-1-1,0 1,-1-1,0 1,-1 0,0-1,0 1,-1 0,0 0,0 0,-1 0,-1 1,1 0,-1 0,-1 0,-3-4,-5-1</inkml:trace>
  <inkml:trace contextRef="#ctx0" brushRef="#br0" timeOffset="5216.909">8382 734,'10'24,"7"9,7-3,3-10,2-14,1-12,-4-11,-3-1,1-4,-5-2,0-2,-4-1,-4 4</inkml:trace>
  <inkml:trace contextRef="#ctx0" brushRef="#br0" timeOffset="6001.428">8975 791,'-2'-8,"0"0,-1 1,0-1,0 1,-1 0,0 0,0 0,0 0,-1 1,0-1,0 1,-1 0,0 1,0 0,0 0,-1-1,3 4,1 0,-1-1,0 1,1 0,-1 0,0 1,0-1,0 1,-1 0,1 0,0 1,0-1,-1 1,1 0,0 0,0 0,-1 0,1 1,0 0,0 0,0 0,0 0,0 1,0-1,0 1,0 0,0 1,1-1,-1 0,0 2,-1-1,1 1,0 0,0 0,0 0,0 0,1 0,-1 1,1 0,0 0,1-1,-1 2,1-1,0 0,0 0,1 1,-1-1,1 1,0-1,1 1,0 0,-1-1,2 1,-1 0,1-1,0 1,0-1,0 1,1-1,0 0,0 1,0-1,1 0,-1 0,1 0,0-1,1 1,-1-1,1 0,0 0,0 0,0 0,3 1,2 1,0-1,0-1,0 1,0-1,0-1,1 0,0 0,-1-1,1 0,0-1,0 0,0-1,0 0,0 0,0-1,0 0,0-1,0 0,0-1,1 0,19-7,-1-1,-1-1,0-2,-1-1,25-17,52-54,-103 85,-1 0,1 0,-1 1,1-1,-1 0,1 1,0-1,-1 0,1 1,0-1,-1 1,1-1,0 1,0 0,-1-1,1 1,0-1,0 1,0 0,0 0,0 0,-1-1,1 1,0 0,0 0,0 0,0 0,0 1,0-1,-1 0,1 0,0 0,0 1,0-1,0 0,-1 1,1-1,0 1,0-1,-1 1,1-1,0 1,-1 0,1-1,0 1,-1 0,1-1,-1 1,1 0,-1 0,0-1,1 1,-1 0,0 0,0 0,1 0,-1 0,0-1,0 1,0 0,0 0,0 0,0 0,-3 61,-6-16,1 1,3-1,2 1,1 0,3 0,2 0,3 10,1-22,-2 1,-1 0,-2 0,-2 0,-1 1,-2-1,-3 14,3-35,3-9,0 0,0 0,-1 0,0 0,0 1,0-1,-1 0,0-1,0 1,0 0,-1 0,0-1,0 0,0 1,-1-1,1 0,-1-1,-1 1,1-1,-1 0,1 0,-1 0,0 0,-1-1,1 0,-1 0,1-1,-1 1,0-1,2-3,0 0,0 0,0 0,0-1,0 1,0-1,1 0,-1 0,1-1,0 1,-1-1,1 1,0-1,1 0,-1 0,0-1,1 1,0 0,-1-1,1 0,1 1,-1-1,1 0,-1 0,1 0,0 0,0 0,-8-27</inkml:trace>
  <inkml:trace contextRef="#ctx0" brushRef="#br0" timeOffset="6389.359">9680 0,'-40'89,"5"1,3 2,4 1,4 1,5 1,0 30,17-110,2 0,0 0,0 0,2 0,-1-1,2 1,0 0,1-1,0 0,7 14,-9-23,1 0,0 0,0 0,0-1,0 1,1-1,-1 0,1 0,0 0,1 0,-1-1,1 1,-1-1,1 0,0-1,0 1,0-1,0 0,1 0,-1-1,1 0,-1 1,1-2,-1 1,1-1,0 0,-1 0,1 0,-1-1,1 0,10-2,0-2,-1 0,1-1,-1 0,0-1,-1-1,0 0,7-6,36-18,83-29,-138 60,0 1,0-1,0 1,0-1,-1 1,1 0,0 0,0 0,0 0,0 0,0 0,0 1,0-1,-1 0,1 1,0 0,0-1,-1 1,1 0,0 0,-1 0,1 0,0 0,-1 0,0 1,1-1,-1 0,0 1,0-1,1 1,-1-1,0 1,-1 0,1-1,0 1,0 0,-1 0,1 0,-1 1,4 85,-5-55,1-28,0 0,0 0,0 0,1 0,0-1,0 1,0 0,1-1,-1 1,1-1,0 1,1-1,-1 0,1 0,-1 0,1 0,1 0,-1 0,0-1,1 0,0 0,0 0,0 0,0 0,0-1,0 0,1 0,-1 0,3 0,16 4</inkml:trace>
  <inkml:trace contextRef="#ctx0" brushRef="#br0" timeOffset="28945.412">0 2286,'1'285,"-1"-279,0 0,0 0,0 0,1-1,0 1,0 0,1-1,-1 1,1-1,0 1,1-1,-1 0,1 0,0 0,1 0,-1 0,1-1,0 0,0 0,0 0,0 0,1 0,0-1,0 0,0 0,0 0,0-1,0 1,1-1,-1 0,1-1,-1 0,1 0,0 0,0 0,0-1,3 0,5-3,0-1,-1-1,1 0,-1 0,0-2,-1 1,0-2,0 1,0-2,-1 0,0 0,0-1,-2 0,1-1,-1 0,0 0,-1-1,-1 0,0-1,0 0,2-8,57-93,-53 140,-12-18,-1 0,1-1,0 1,1 0,0 0,0 0,1-1,0 0,0 1,1-1,-1 0,2 0,-1-1,1 1,0-1,0 0,1-1,0 1,0-1,0 0,0 0,1-1,0 0,0 0,0-1,0 1,1-2,-1 1,3 0,4-3,0 1,0-2,0 0,0-1,0 0,0-1,-1 0,1-1,-1-1,0 0,0-1,-1 0,1-1,-1-1,-1 0,1 0,-1-1,-1 0,0-1,0 0,-1-1,0 0,-1-1,0 1,-1-1,-1-1,0 1,0-1,-1-1,1-6,2 0,0 4</inkml:trace>
  <inkml:trace contextRef="#ctx0" brushRef="#br0" timeOffset="29391.252">1524 2231,'-51'26,"1"2,1 3,1 1,2 3,-28 28,66-57,1 0,0 0,1 1,0 0,0 1,0-1,1 1,0 0,1 1,-1-1,2 1,-1-1,1 1,1 0,-1 1,2-1,-1 0,1 1,1-1,-1 0,2 3,-1-9,1 0,0 0,0 0,0-1,0 1,1 0,-1 0,1-1,-1 1,1 0,0-1,0 0,0 1,0-1,1 0,-1 0,1-1,-1 1,1 0,0-1,-1 1,1-1,0 0,0 0,0 0,0 0,0-1,0 1,0-1,0 0,3 0,3 1,0-1,-1 0,1-1,0 0,-1 0,1-1,-1 0,1 0,-1-1,0-1,1 0,11-7,0 0,-1-2,0-1,-1 0,0-1,-2-1,0-1,0 0,-2-1,12-19,47-71,-73 108,0 1,0 0,1-1,-1 1,0-1,0 1,0-1,1 1,-1-1,0 1,1-1,-1 1,0-1,1 0,-1 1,1-1,-1 1,0-1,1 0,-1 1,1-1,-1 0,1 0,-1 1,1-1,0 0,-1 0,1 0,-1 0,1 0,-1 0,1 0,-1 0,1 0,0 0,-1 0,1 0,-1 0,1 0,-1 0,1-1,-1 1,1 0,-1 0,1-1,-1 1,1 0,-1-1,1 1,-1 0,1-1,-1 1,0-1,1 1,-1-1,0 1,1-1,-1 1,0-1,0 1,0-1,1 1,-1-1,0 1,0-1,0 1,0-1,0 0,-3 45,1-39,1 0,0 0,0 0,0 0,1 0,0 0,-1 0,2 0,-1 0,1 0,0 0,0 0,0 0,0 0,1-1,0 1,0 0,0-1,1 0,0 1,0-1,0 0,0 0,0 0,1-1,0 1,-1-1,1 0,0 0,1 0,-1-1,1 1,-1-1,3 0,47 6,-29-7</inkml:trace>
  <inkml:trace contextRef="#ctx0" brushRef="#br0" timeOffset="29708.096">2202 2259,'-25'8,"1"1,1 2,-1 0,2 2,0 0,0 2,1 0,1 1,1 1,-6 8,22-23,1 0,0 0,0 0,0 0,1 0,-1 1,0-1,1 0,-1 1,1 0,0-1,0 1,0 0,0-1,0 1,1 0,-1 0,1 0,0 0,0 0,0-1,0 1,0 0,1 0,0 0,-1 0,1-1,0 1,0 0,0 0,0-1,1 1,-1-1,1 1,0-1,-1 0,1 0,0 0,0 0,1 0,-1 0,0 0,1-1,-1 1,1-1,0 1,50 25,48 37,-100-63,0 0,0 0,0 1,0-1,0 1,0-1,-1 0,1 1,0 0,-1-1,1 1,-1-1,0 1,1 0,-1-1,0 1,0 0,0-1,0 1,-1-1,1 1,0 0,0-1,-1 1,1 0,-1-1,0 1,0-1,1 1,-1-1,0 0,0 1,0-1,0 0,0 0,-1 1,1-1,0 0,0 0,-1 0,1-1,-1 1,1 0,-1 0,-69 27,-17-21,62-7</inkml:trace>
  <inkml:trace contextRef="#ctx0" brushRef="#br0" timeOffset="30956.754">3076 2485,'-155'69,"147"-65,0 1,0 1,1-1,0 1,0 0,0 1,1 0,0 0,0 0,1 1,0 0,0 0,1 0,0 0,1 1,-1-1,1 2,3-5,0-1,0 1,0-1,0 1,1-1,-1 1,1 0,1-1,-1 0,0 1,1-1,0 0,0 0,0 0,1 0,-1 0,1 0,0-1,0 1,0-1,1 0,-1 0,1 0,-1 0,1-1,0 0,0 1,0-1,1-1,-1 1,0-1,1 1,-1-1,1-1,-1 1,1 0,-1-1,1 0,0 0,-1-1,1 1,-1-1,1 0,-1 0,2-1,23-5,-1-2,0-1,0-1,-2-2,1 0,-1-2,-1-1,9-8,-27 17,-1 0,1-1,-2 1,1-1,-1 0,0-1,0 0,-1 1,-1-1,1 0,-1-1,-1 1,0-1,0 1,-1-1,0 0,0 1,-1-1,-1 0,-1-8,4-34,51-175,-52 189,-2 0,-1 0,-2 1,-7-33,1 8,10 58,0-1,0 1,0-1,-1 1,0 0,0 0,0-1,-1 1,1 0,-1 0,0 0,0 0,0 1,-1-1,1 0,-1 1,0 0,0-1,0 1,0 1,-1-1,1 0,-1 1,0-1,0 1,1 0,-1 1,-1-1,1 1,0-1,0 1,0 1,-1-1,1 0,0 1,-1 0,1 0,-1 0,1 1,0-1,-1 1,1 0,0 1,0-1,0 1,-3 1,-2 7,1 1,0 0,1 1,0 0,0 0,2 1,-1 0,2 0,0 0,0 0,1 1,1-1,0 1,1 0,0 11,0 9,2 0,0 1,3-1,1 0,1 0,2-1,1 0,2 0,1-1,1-1,18 29,-18-36,1 0,1-1,1-1,0-1,2 0,1-1,1-1,0 0,1-2,16 9,-35-24,0 0,0 0,0 0,1-1,-1 1,1-1,-1 1,1-1,0 0,-1 0,1 0,0 0,0 0,0-1,0 1,-1-1,1 0,0 0,0 0,0 0,0 0,2-1,1-7</inkml:trace>
  <inkml:trace contextRef="#ctx0" brushRef="#br0" timeOffset="31857.249">3500 2598,'11'1,"13"4,1-1,-1-1,1-1,0-1,-1-1,1-1,0-2,-1 0,1-2,-1 0,0-2,-1-1,5-2,-24 7,0-1,1 1,-2-1,1 0,0 0,-1 0,0 0,0-1,0 1,0-1,-1 0,0 0,0 0,0 0,-1 0,1 0,-1-1,0 1,-1 0,1-1,-1 1,0 0,-1-1,1 1,-1-1,0 1,0 0,-1 0,0 0,0 0,-1-3,2 4,-1 0,1 0,-1 0,0 0,0 1,0-1,0 0,-1 1,0 0,1 0,-1 0,0 0,-1 0,1 0,0 1,-1-1,1 1,-1 0,0 0,0 1,0-1,0 1,0 0,0 0,0 0,0 0,0 1,-1 0,1 0,0 0,0 0,-1 0,1 1,0 0,0 0,0 0,0 1,0-1,-3 3,-3 3,0 0,1 1,0 0,1 1,0 0,0 0,1 0,1 1,-1 0,1 1,1 0,0-1,0 2,1-1,1 0,0 1,0 0,2-1,-1 1,1 0,1 0,0 8,1-14,0 0,0 0,0 0,1 0,0 0,0 0,1 0,0-1,0 1,0-1,0 0,1 0,0 0,0 0,0 0,1-1,0 0,-1 0,1 0,1-1,-1 1,0-1,1-1,0 1,0-1,-1 0,3 1,7 1,-1 0,1-1,-1-1,1 0,0-1,0 0,0-1,0-1,-1-1,1 0,2-1,86-19,-75 29,-26-7,-1 1,1 0,-1-1,1 1,-1-1,1 1,-1-1,1 0,-1 1,1-1,0 0,-1 0,1 0,-1-1,1 1,-1 0,1 0,-1-1,1 1,-1-1,1 1,-1-1,1 0,-1 0,0 0,1 0,-1 1,0-2,1 1,23-21,-2-1,0-2,-1 0,-1-1,-2-1,0-1,-2 0,-2-2,0 0,-2 0,-1-1,0-6,-9 28,0 0,0-1,-1 1,-1-1,1 1,-1-1,-1 0,0 0,0 1,-1-1,-1 0,1 0,-1 1,-1-1,0 1,0 0,-1 0,-2-4,0 9,1 1,-1 0,0 0,-1 0,1 0,0 1,-1 0,1 0,-1 1,0 0,1 0,-1 1,0 0,0 0,1 0,-1 1,0 0,0 0,1 1,-1-1,1 2,0-1,-1 1,1 0,0 0,-3 3,3-4,0 0,0 1,1 0,-1 0,1 0,-1 1,1 0,0 0,1 0,-1 1,1 0,0-1,0 2,0-1,1 0,-1 1,1-1,1 1,-1 0,1 0,0 0,0 0,1 0,0 1,0-1,0 0,1 1,0-1,0 1,1-1,0 0,0 1,0-1,1 0,0 0,0 0,0 0,2 2,9 4,0 1,1-2,0 0,0-1,2 0,-1-1,1-1,0 0,1-1,0-1,0 0,0-2,1 0,3 0,-8-1,132 20,-143-22,1 0,-1-1,1 1,-1 0,1 0,-1 0,1 0,-1 1,0-1,0 1,0-1,0 1,0 0,0 0,0 0,0 0,-1 0,1 0,-1 0,1 1,-1-1,0 1,0-1,0 1,-1-1,1 1,0-1,-1 1,0 0,1 0,-22 79,2-4,19-75,1 0,0 0,0 0,0-1,0 1,0 0,1 0,-1-1,1 1,-1-1,1 1,0-1,0 0,1 1,-1-1,0 0,1-1,-1 1,1 0,-1-1,1 1,0-1,0 0,0 0,-1 0,1 0,0-1,0 1,0-1,1 1,20 2</inkml:trace>
  <inkml:trace contextRef="#ctx0" brushRef="#br0" timeOffset="32113.737">4854 2512,'-23'34,"-9"16,6-1,8-9</inkml:trace>
  <inkml:trace contextRef="#ctx0" brushRef="#br0" timeOffset="32447.572">4798 2061,'13'132,"-7"-49,4 0,21 79,-20-130,1 0,1 0,2-2,1 0,20 28,-36-57,49 60,-48-60,0 0,0 0,0 0,1 0,-1 0,0 0,1 0,-1-1,0 1,1 0,-1-1,1 1,-1-1,1 0,-1 1,1-1,-1 0,1 0,-1 0,1 0,-1 0,1 0,-1 0,1-1,0 1,-1 0,0-1,1 1,-1-1,1 0,-1 0,0 1,1-1,-1 0,0 0,0 0,0 0,1 0,-1-1,0 1,-1 0,1 0,0-1,0 1,0 0,-1-1,79-187,-68 169,0 0,2 1,0 1,1 0,1 1,1 0,0 1,1 1,5-3,-20 17,-1 0,0 0,1 0,-1 0,1 0,0 0,-1 0,1 0,0 1,-1-1,1 1,0-1,0 1,0 0,-1-1,1 1,0 0,0 0,0 1,-1-1,1 0,0 0,0 1,0-1,-1 1,1 0,0 0,-1-1,1 1,8 10</inkml:trace>
  <inkml:trace contextRef="#ctx0" brushRef="#br0" timeOffset="32762.693">5362 2653,'34'-3,"-1"-3,1 0,-1-2,-1-2,0-1,30-15,-58 25,1 0,-1-1,0 0,1 0,-1 0,0-1,0 0,0 1,-1-1,1-1,-1 1,0 0,1-1,-2 0,1 1,0-1,-1 0,1 0,-1-1,-1 1,1 0,0-1,-1 0,0 1,0-1,0 1,-1-1,0 0,1 0,-2 1,1-1,0 0,-1 1,0-1,0 0,-1 1,1-1,-1 1,0 0,0-1,-1-1,0 4,0-1,-1 1,1 0,0 0,-1 0,1 0,-1 0,0 1,1 0,-1 0,0 0,0 0,0 0,1 1,-1 0,0 0,0 0,0 0,0 0,0 1,0 0,0 0,1 0,-1 0,0 0,1 1,-1 0,0 0,-89 69,83-58,0 0,1 1,0 0,1 0,0 1,2 0,-1 1,2-1,0 1,1 0,1 1,-1 6,4-18,0 0,0 0,0 0,1 0,-1 0,1 0,0 0,1 0,-1 0,1 0,0-1,0 1,0-1,1 0,0 1,0-1,0 0,0 0,0-1,1 1,0-1,0 0,0 0,0 0,0 0,0-1,1 1,-1-1,1 0,1-1,6 4,0-1,0 0,1-2,-1 1,1-1,0-1,0 0,0-1,-1-1,1 0,5-1,8-4,0-1,0-1,0-1,-1-2,-1 0,0-2,0 0,-1-2,2-3,7-5</inkml:trace>
  <inkml:trace contextRef="#ctx0" brushRef="#br0" timeOffset="33213.078">6096 2428,'-24'14,"1"0,0 2,1 0,0 2,2 0,0 1,1 1,1 1,1 1,-11 17,26-35,0-1,0 1,0 0,0-1,1 1,-1 0,1 0,0 0,0 0,1 0,-1 0,1 1,0-1,0 0,0 0,1 0,-1 0,1 0,0 0,0 0,1 0,-1 0,1 0,-1 0,1-1,1 1,-1-1,0 0,1 1,0-1,-1 0,1 0,1-1,-1 1,0-1,0 1,1-1,0 0,-1 0,1-1,0 1,0-1,0 1,1-1,12 2,1-1,-1-1,0-1,0 0,0-1,1 0,-1-2,0 0,-1-1,1-1,-1 0,1-1,-2-1,1-1,-1 0,0 0,-1-2,0 0,0-1,-1 0,-1-1,1 0,-2-1,0 0,-1-1,3-4,21-27,-1-1,-2-1,-2-2,-3 0,12-32,-33 67,0 0,-1 0,0 0,-1 0,-1-1,0 1,-1-1,-1 1,0-1,-1 0,-1-6,0 14,1 0,-1 0,0 0,0 0,-1 0,0 1,0-1,-1 1,0 0,0 0,0 0,-1 0,1 1,-1 0,-1 0,1 0,-1 1,0-1,0 2,0-1,0 0,-1 1,0 0,0 1,-4-1,0 0,0 0,0 2,-1-1,1 1,0 1,-1 0,1 1,-1 0,1 1,0 0,0 1,0 0,0 0,0 1,1 1,-1 0,1 0,0 1,1 1,-1-1,2 1,-1 1,1 0,0 0,0 0,1 1,0 1,0-1,0 3,-5 4,1 1,0 0,1 1,1 0,1 0,1 1,0-1,1 2,1-1,1 1,1 0,1 0,0 0,2 0,0 0,1 0,1 0,1 0,1-1,1 1,0-1,1 0,2 0,2 5,1-6,0-1,1 0,1-1,1 0,0-1,1-1,1 0,0-1,1 0,0-2,0 0,2-1,-1-1,1 0,0-2,1 0,0-1,0-1,0-1,1 0,16-1,-7-1</inkml:trace>
  <inkml:trace contextRef="#ctx0" brushRef="#br0" timeOffset="35465.085">7394 2456,'3'25,"0"0,2 0,0-1,2 1,1-1,1-1,0 0,2 0,1-1,1 0,12 15,-21-32,0-1,1 1,-1-1,1-1,0 1,1-1,-1 0,0 0,1 0,0-1,-1 0,1 0,0 0,0-1,0 0,0 0,0 0,1-1,-1 0,0 0,0 0,0-1,0 0,0-1,0 1,0-1,0 0,0 0,-1-1,1 0,-1 0,0 0,0-1,0 1,0-1,0 0,0-2,14-12,-1-2,0-1,-2 0,0-1,-2 0,0-1,-2-1,0 0,-2-1,0 0,-2 0,-1-1,1-10,13-85,-15 116</inkml:trace>
  <inkml:trace contextRef="#ctx0" brushRef="#br0" timeOffset="35879.99">8552 2343,'-4'-2,"0"1,0 0,1 0,-1 0,0 1,0-1,0 1,0 0,0 0,0 0,0 0,0 1,0 0,0 0,1 0,-1 0,-3 2,-5 0,1 0,0 1,0 0,0 1,1 0,-1 1,1 0,0 1,1 0,0 0,0 1,0 0,1 1,1 0,-6 7,12-14,1 0,-1 0,0 0,1 0,-1 0,1 0,0 0,0 0,-1 0,2 0,-1 0,0 0,0 0,1 0,-1 0,1 0,-1 0,1 0,0 0,0 0,0 0,0-1,0 1,0 0,0-1,1 1,-1-1,0 1,1-1,0 1,-1-1,1 0,1 1,70 31,-51-25,-19-7,1 0,0 0,0 0,-1 1,1 0,-1-1,1 1,-1 0,0 0,0 1,0-1,0 1,0 0,0 0,-1-1,1 2,-1-1,0 0,0 0,0 1,0-1,-1 1,1 0,-1-1,0 1,0 0,-1 0,1 0,-1-1,0 1,1 0,-2 0,1 0,0 0,-1 0,0 0,0-1,0 1,0 0,-2 1,-4 5,0 0,-2-1,1 0,-1 0,0-1,-1 0,0-1,0 0,-1 0,1-1,-2-1,1 0,0 0,-1-1,-4 1,8-2,-49 16,32-14</inkml:trace>
  <inkml:trace contextRef="#ctx0" brushRef="#br0" timeOffset="36127.281">8862 2541,'-19'34,"-12"15,1 5,4-7</inkml:trace>
  <inkml:trace contextRef="#ctx0" brushRef="#br0" timeOffset="36376.804">8862 2032,'0'0</inkml:trace>
  <inkml:trace contextRef="#ctx0" brushRef="#br0" timeOffset="36578.166">9032 2795,'56'-61,"-2"-3,-3-2,40-67,-57 89,-34 43,1 1,0 0,-1-1,1 1,-1-1,1 1,0 0,-1 0,1-1,0 1,0 0,-1 0,1 0,0 0,0-1,-1 1,1 0,0 1,0-1,-1 0,1 0,0 0,-1 0,1 0,0 1,0-1,-1 0,1 1,0-1,-1 1,1-1,-1 0,1 1,-1-1,1 1,-1 0,1-1,-1 1,1-1,-1 1,1 0,-1-1,0 1,0 0,1-1,-1 1,0 0,0 0,0-1,0 1,0 0,0-1,0 1,0 0,0 0,0-1,0 1,0 0,0 0,-1-1,1 1,0 0,0-1,-1 1,3 49,-3-44,-1 0,1 1,1-1,-1 0,1 0,0 1,1-1,-1 0,1 1,0-1,1 0,-1 0,1 0,1 0,-1 0,1-1,0 1,0-1,1 1,-1-1,1 0,0-1,1 1,-1-1,1 1,0-1,0-1,0 1,0-1,1 0,1 1,4-5,-1 0,0-1,0 0,0-1,-1 0,1 0,0-1,-1 0,0-1,0 0,-1-1,1 1,-1-2,0 1,-1-1,1 0,-1-1,3-4,13-10,-13 14,-1 0,1 0,1 0,0 2,0-1,0 1,1 1,-1 0,12-3,3 0,-2 0</inkml:trace>
  <inkml:trace contextRef="#ctx0" brushRef="#br0" timeOffset="37107.991">10047 2456,'-15'0,"0"0,0 1,0 1,0 0,0 1,0 0,1 2,0-1,0 2,0 0,0 1,1 0,0 1,1 0,-1 1,2 0,-1 1,-5 7,15-15,0 1,1-1,-1 0,1 1,-1 0,1-1,0 1,0 0,0-1,0 1,0 0,1 0,-1 0,1 0,0 0,0-1,0 1,0 0,0 0,1 0,0 0,-1 0,1 0,0-1,0 1,0 0,1-1,-1 1,1-1,-1 1,1-1,0 0,0 1,0-1,0 0,0 0,0-1,1 1,-1 0,1-1,-1 1,1-1,0 0,-1 0,3 0,14 3,1-1,0-2,-1 0,1-1,0-1,-1 0,1-2,0 0,-1-1,0-2,0 1,-1-2,1-1,-1 0,-1-1,7-5,-10 8,105-41,-116 46,-1 0,1 1,-1-1,1 1,-1 0,1 0,-1 0,1 0,-1 0,1 0,-1 1,1-1,-1 1,0 0,1 0,-1 0,0 0,1 0,-1 0,0 0,0 1,0-1,0 1,0 0,0-1,-1 1,1 0,0 0,-1 0,0 0,1 0,-1 1,0-1,0 0,0 1,-1-1,1 0,0 3,8 99,-66 141,-6 53,24-218,38-78,-1 0,1-1,0 1,0-1,0 1,-1-1,1 1,-1-1,1 0,-1 0,0 0,1 0,-1 0,0 0,0 0,0-1,0 1,0 0,0-1,1 0,-1 1,0-1,0 0,0 0,0 0,0 0,0-1,0 1,0 0,0-1,0 1,0-1,0 0,0 0,1 0,-1 0,0 0,1 0,-1 0,0 0,1-1,-1 0,-4-6,1 0,-1 0,2-1,-1 1,1-1,0-1,1 1,0 0,1-1,0 1,0-1,1 0,0 0,1 0,0 1,1-1,0 0,0 0,1 1,0-1,1 1,0-1,0 1,1 0,3-6,4-8,1 0,0 1,2 0,1 1,0 0,1 1,2 1,0 1,1 0,0 1,1 2,1 0,1 1,0 1,1 1,0 0,11-1,61-22,-76 28,-3-1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483 330,'-4'-1,"1"1,-1-1,1 1,-1-1,1 1,-1 0,1 0,-1 1,0-1,1 1,-1 0,1 0,0 0,-1 0,1 0,0 1,0 0,0 0,0-1,0 2,0-1,0 0,1 1,-1-1,1 1,-1 0,1-1,0 1,0 0,0 2,-28 33,1 1,3 1,1 2,2 0,1 2,-52 92,-78 122,145-241,13-23,17-26,-12 15,85-131,-7-5,-6-3,15-56,-74 130,-23 82,-1 0,1 0,0 0,0 0,-1 0,1 0,0 0,0 0,-1 1,1-1,0 0,-1 1,1-1,0 0,-1 1,1-1,-1 1,1-1,0 1,-1-1,1 1,-1-1,0 1,1-1,-1 1,1 0,-1-1,0 1,1 0,-1-1,0 1,0 0,0 0,1-1,-1 1,0 0,0 0,0-1,0 1,0 0,-1 0,1-1,0 1,0 0,0-1,-1 2,21 258,-17-241,-2 7,2-1,1 1,2-1,0 0,1-1,2 1,0-1,1-1,2 0,1 0,9 13,-20-34,0 0,0 0,0 0,0 0,0 0,0 0,1 0,-1-1,1 1,-1-1,1 0,-1 0,1 0,0 0,-1 0,1 0,0-1,0 1,0-1,0 0,-1 0,1 0,0 0,0-1,0 1,0-1,-1 1,1-1,0 0,-1 0,1 0,0-1,-1 1,0-1,1 1,-1-1,0 0,0 0,0 0,0 0,0 0,0 0,0-1,-1 1,24-27,-2-1,-1-2,-1 0,-2-1,-1 0,4-16,-1 7,4-7,-2-1,-3-2,-2 0,-2-1,-2 0,-3-1,-1-12,-8 61,-1 1,0-1,0 0,-1 0,0 0,0 0,0 0,0 0,-1 0,1 0,-1 0,-1 1,1-1,-1 0,1 1,-1-1,-1 1,1-1,-1 1,1 0,-1 0,0 0,-1 0,0 0,-6 3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31 255,'15'-3,"-1"-1,1-1,-1 0,0-1,0 0,0-1,-1-1,0 0,-1 0,0-2,0 1,-1-2,0 1,0-1,3-7,-12 16,0-1,0 0,-1 0,1 0,-1 0,1 0,-1 0,0 0,0 0,0-1,-1 1,1 0,-1-1,0 1,0 0,0-1,0 1,0-1,-1 1,0 0,1 0,-1-1,0 1,-1 0,1 0,-1 0,1 0,-1 0,0 0,0 1,0-1,0 1,-1-1,1 1,-1 0,1 0,-1 0,0 0,0 0,0 0,0 1,0 0,0-1,0 1,-1 0,1 1,0-1,0 1,-1-1,1 1,-1 0,0 0,-5 2,0-1,1 2,-1-1,1 1,0 0,0 1,0 0,0 0,1 1,0 0,-1 0,2 1,-1 0,1 0,0 0,0 1,1 0,-1 0,2 0,-1 1,1 0,0 0,1 0,-1 0,2 0,-1 1,1-1,1 1,-1 0,1 0,1-1,0 1,0 0,2 7,-1-9,0 0,1 0,0 0,1-1,0 1,0-1,0 0,0 0,1 0,0 0,1 0,-1-1,1 0,0 0,0 0,1-1,-1 0,1 0,0 0,0 0,0-1,1 0,-1-1,1 1,0-1,-1 0,1-1,0 0,0 0,0 0,0-1,0 0,0 0,0-1,0 0,0 0,0-1,0 0,0 0,-1 0,2-2,101-67,-91 51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28 126,'-27'85,"27"-83,-1 1,1-1,0 0,0 0,1 0,-1 0,0 0,1 1,-1-1,1 0,0 0,0 0,-1 0,2 0,-1-1,0 1,0 0,0 0,1-1,-1 1,1 0,-1-1,1 0,0 1,-1-1,1 0,0 0,0 0,0 0,0 0,0 0,0-1,0 1,0-1,0 1,1-1,-1 0,0 0,1 0,81-21,-40 3,-40 17,0 0,0 1,1 0,-1 0,0 0,0 1,0-1,0 1,0 0,0 0,0 0,0 1,0-1,0 1,-1 0,1 0,-1 0,1 1,-1-1,0 1,0 0,1 1,46 26,-41-29,-1 0,1-1,0 0,-1 0,1-1,-1 0,1 0,-1-1,1 0,-1 0,0-1,0-1,0 1,0-1,-1 0,1-1,-1 0,0 0,-1 0,1-1,-1 0,0 0,0-1,-1 0,0 0,0 0,2-6,15-12,-12 13,-1 1,0-1,-1-1,0 0,-1 0,-1 0,0-1,2-8,0 2,0 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1,'-5'33,"-1"46,0 13,1 1,1-11,2-14,1-9,0-10,6-9,2-6,-1-3,4-4,-4-5,-4-7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18,'38'-5,"28"-1,7 0,-5 6,-8 3,-10 1,-13-1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48,'-2'8,"-4"5,1 0,1 0,0 1,1-1,0 1,2 0,-1 0,1 0,1 0,1 0,2 13,-3-24,1-1,0 0,-1 1,1-1,1 0,-1 0,0 1,0-1,1 0,-1 0,1 0,0-1,-1 1,1 0,0-1,0 1,0-1,0 0,1 1,-1-1,0 0,0 0,1 0,-1-1,0 1,1-1,-1 1,1-1,-1 0,1 0,-1 0,1 0,-1 0,1 0,-1-1,1 1,-1-1,2-1,4 0,-1 0,0-1,0-1,0 1,0-1,0 0,-1 0,0-1,1 0,-2 0,6-6,-7 7,0 0,0-1,-1 1,0-1,1 0,-1 0,-1 0,1 0,-1-1,0 1,0-1,-1 1,0-1,0 0,0 0,0 1,-1-1,0 0,0 0,-1 0,0 0,0 1,0-1,0 0,-1 1,0-1,0 1,-1 0,1 0,-1-1,0 2,-1-1,1 0,-1 1,0-1,0 1,0 0,-1 1,0-1,1 1,-1 0,0 0,0 0,-1 0,-2 0,-47 9,30 4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0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1 233,'9'-37,"-7"23,0 0,1-1,1 1,1 0,0 1,0-1,2 1,-1 0,2 1,0-1,0 1,1 1,0 0,2-1,-9 12,0-1,1 1,-1 0,0 0,0 0,0 1,1-1,-1 0,0 1,0-1,0 1,0 0,0 0,0 0,0 0,0 0,0 0,-1 0,1 1,0-1,-1 1,1-1,-1 1,1-1,-1 1,0 0,0 0,0 0,0 0,0 0,0 0,0 0,-1 0,1 0,-1 0,1 0,-1 0,0 1,0-1,0 0,0 0,0 0,-1 1,9 18,-6-16,0-1,0 1,0-1,1 0,0 0,-1 0,2 0,-1-1,0 1,1-1,-1 1,1-1,0-1,0 1,1 0,-1-1,0 0,1 0,-1 0,1-1,0 1,0-1,-1 0,1-1,0 1,0-1,0 0,0 0,0 0,0-1,-1 0,1 1,2-2,0 0,0-1,-1 1,1-1,0 0,-1-1,0 0,0 0,0 0,0-1,-1 1,0-1,0-1,0 1,0-1,-1 0,0 0,0 0,-1 0,1-1,-1 0,-1 0,2-4,0-10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18,'-3'-2,"0"0,0 0,0 0,-1 1,1-1,0 1,-1 0,1 0,-1 0,1 0,-1 0,0 1,1 0,-1 0,0 0,1 0,-1 0,1 1,-1 0,1 0,-1 0,1 0,-1 0,1 0,0 1,-1 0,1 0,0 0,-1 0,-2 1,-1-1,0 1,0 1,1-1,0 1,0 0,0 0,0 1,0 0,1 0,0 0,0 1,1 0,-1 0,1 0,1 0,-1 0,1 1,0 0,-1 4,4-10,0 0,0 1,0-1,0 0,0 0,0 0,1 1,-1-1,1 0,-1 0,1 0,-1 0,1 0,0 0,-1 0,1 0,0 0,0 0,0 0,-1-1,1 1,0 0,0 0,0-1,0 1,1-1,-1 1,0-1,0 1,0-1,0 0,0 0,1 1,-1-1,0 0,0 0,0 0,1 0,-1 0,0-1,1 1,50-13,119-86,-168 97,1-1,-1 1,0 0,1 0,0 0,-1 0,1 1,0-1,0 1,0 0,0 0,0 1,0-1,0 1,0 0,0 0,0 0,0 0,0 1,0 0,0-1,0 2,0-1,0 0,0 1,-1 0,1-1,-1 1,1 1,-1-1,0 1,1-1,-1 1,0 0,32 40,-18-25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0 159,'114'-92,"-112"91,0 0,0 0,0 1,1 0,-1-1,0 1,0 0,0 0,0 0,0 0,0 0,1 0,-1 1,0-1,0 1,0-1,0 1,0 0,0 0,0 0,-1 0,1 0,0 0,0 1,-1-1,1 1,-1-1,1 1,-1-1,0 1,0 0,1 0,-1-1,0 1,-1 0,1 0,0 0,0 0,-1 0,1 1,30 37,-28-38,0 0,1-1,0 1,0-1,-1 0,1 0,0 0,0 0,0-1,0 0,0 0,0 0,0 0,0 0,-1-1,1 1,0-1,0 0,0-1,-1 1,1-1,0 1,-1-1,1 0,-1 0,3-3,79-72,-81 73,37-39,-28 32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0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0,'0'0</inkml:trace>
  <inkml:trace contextRef="#ctx0" brushRef="#br0" timeOffset="-519.809">254 170,'-55'25,"37"-18,0 1,1 0,0 2,0 0,1 0,0 2,1 0,0 0,-1 4,15-15,0 1,0 0,0 0,0-1,0 1,1 0,-1 0,1 0,-1 0,1 0,0 0,-1 0,1-1,0 1,0 0,1 0,-1 0,0 0,1 0,-1 0,1 0,-1 0,1 0,0-1,0 1,0 0,0-1,0 1,0 0,1-1,-1 1,0-1,1 0,-1 1,1-1,-1 0,1 0,0 0,-1 0,1 0,0-1,0 1,0 0,0-1,0 1,0-1,-1 0,1 0,0 0,1 0,24 16,-24-14,0 1,0-1,0 1,-1 0,1 0,-1 0,0 0,0 1,0-1,0 0,0 1,-1 0,0-1,1 1,-1 0,-1 0,1-1,-1 1,1 0,-1 0,0 0,0 0,-1 0,1 0,-1-1,0 1,0 0,0 0,-1-1,1 1,-1-1,0 1,0-1,-1 3,-2 2,-1 0,1 0,-1-1,0 0,-1 0,0-1,0 1,0-1,-1-1,0 0,0 0,0 0,-1-1,0 0,-3-1</inkml:trace>
  <inkml:trace contextRef="#ctx0" brushRef="#br0" timeOffset="-270.807">451 339,'-19'34,"-7"11</inkml:trace>
  <inkml:trace contextRef="#ctx0" brushRef="#br0" timeOffset="163.087">903 198,'-20'11,"-1"1,2 1,0 1,1 1,0 0,1 2,1 0,0 0,1 2,-5 10,18-28,0 1,0 0,0 1,1-1,-1 0,1 0,0 1,-1-1,1 1,0-1,1 1,-1-1,0 1,1 0,-1-1,1 1,0 0,0-1,0 1,0 0,0 0,1-1,-1 1,1 0,0-1,0 1,0-1,0 1,0-1,0 1,1-1,-1 0,1 0,0 0,-1 0,1 0,0 0,0 0,1 0,-1-1,0 1,0-1,1 0,-1 1,1-1,-1 0,1 0,14 2,1-1,-1-1,1 0,-1-1,1-1,-1 0,1-2,-1 0,0-1,12-4,17-14,-28 12</inkml:trace>
  <inkml:trace contextRef="#ctx0" brushRef="#br0" timeOffset="412.865">1439 141,'-24'14,"1"1,1 1,0 0,2 2,0 1,0 0,2 2,16-19,1-1,-1 0,1 0,0 1,-1-1,1 1,0-1,0 1,0-1,0 1,0 0,1-1,-1 1,1 0,-1 0,1 0,-1-1,1 1,0 0,0 0,0 0,0 0,0 0,0 0,1-1,-1 1,0 0,1 0,0 0,-1-1,1 1,0 0,0-1,0 1,0-1,0 1,0-1,1 1,-1-1,0 0,1 1,-1-1,1 0,-1 0,1 0,-1 0,1-1,0 1,0 0,-1-1,2 1,60 13,-56-14,0 0,0 1,0 0,0 1,-1 0,1 0,0 0,-1 1,1 0,-1 0,0 0,0 1,0 0,3 4,-8-7,0 0,0 0,0 0,-1 1,1-1,-1 0,1 0,-1 1,1-1,-1 0,0 1,0-1,0 1,0-1,0 0,0 1,0-1,0 1,0-1,-1 0,1 1,0-1,-1 0,1 1,-1-1,0 0,1 0,-1 0,0 1,0-1,0 0,0 0,0 0,0 0,0 0,0-1,0 1,-1 1,-47 28,-40-8,63-19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52 480,'-29'560,"11"-471,13-111,13-6,2 0,0 1,2 0,0 1,2 0,1 1,1 1,14-16,-24 32,38-54,3 1,2 3,3 3,3 1,1 3,3 2,25-13,-73 55,-5 1,0 2,1-1,-1 1,1 0,0 0,0 1,0 0,0 0,1 0,-1 1,1 0,-1 1,1 0,4 0,-10 2,-1 1,1 0,-1 0,1 0,-1 0,0 0,0 0,0 0,-1 1,1-1,0 0,-1 0,1 1,-1-1,0 0,0 1,0-1,0 0,0 1,0-1,-1 0,1 1,-1-1,1 0,-1 0,0 1,0-1,0 0,0 0,-1 0,1 0,0 0,-1-1,0 1,-16 31,-2-2,-2-1,0-1,-26 26,42-49,-26 26,-1-1,-1-2,-1-1,-29 15,34-22,-16-1,63-51,-4 13,2 0</inkml:trace>
  <inkml:trace contextRef="#ctx0" brushRef="#br0" timeOffset="3281.903">1011 0,'-10'19,"1"0,1 0,1 1,0-1,2 2,0-1,1 1,1-1,1 1,1 0,1 0,1 0,1 2,28 146,-31-125,0-37,0-1,0 1,1 0,0-1,0 1,0 0,1 0,0-1,0 1,1-1,0 1,0-1,0 0,1 1,0-1,0 0,1-1,-1 1,1-1,3 3,-3-7,1 0,0-1,0 1,-1-1,1 0,0 0,0 0,0-1,-1 0,1 0,0 0,-1-1,1 1,-1-1,1 0,-1 0,0-1,0 1,0-1,0 0,0 0,-1 0,1 0,-1-1,0 0,0 0,0 1,-1-2,13-8,-5 4,-4 2,1 0,0 1,0 0,0 0,1 0,0 1,0 0,1 1,-1 0,1 0,0 1,0 0,0 0,6 0,-12 4,0 0,-1 1,0-1,1 0,-1 1,0 0,0-1,0 1,0 0,0 0,0 0,0 0,-1 1,1-1,-1 0,1 1,-1-1,0 1,0 0,0-1,0 1,-1 0,1-1,-1 1,0 0,0-1,1 1,-2 0,1 0,0 1,3 18,16 40,-10-52</inkml:trace>
  <inkml:trace contextRef="#ctx0" brushRef="#br0" timeOffset="3768.305">1547 395,'-3'11,"-2"4,0-1,1 1,0 0,1 0,1 0,1 0,0 0,0 1,2-1,0 0,1 0,1 6,-2-20,-1 1,1-1,-1 0,1 0,0 0,-1 0,1 0,0 0,0 0,0 0,-1 0,1 0,0 0,0 0,1-1,-1 1,0 0,0-1,0 1,0-1,1 1,-1-1,0 0,0 1,1-1,-1 0,0 0,0 0,1 0,-1 0,0 0,1 0,-1-1,0 1,0 0,1-1,-1 1,0-1,0 1,0-1,0 1,0-1,0 0,0 0,0 1,0-1,0 0,1-1,50-45,-50 45,125-134,-126 134,1 1,-1-1,1 0,0 1,0-1,0 1,0 0,0-1,0 1,0 0,0 0,1 1,-1-1,0 0,1 1,-1-1,0 1,1 0,-1 0,1 0,-1 0,0 0,1 0,-1 1,0-1,1 1,-1-1,0 1,1 0,-1 0,0 0,0 0,0 1,0-1,0 0,0 1,-1 0,1-1,0 1,-1 0,1 0,-1 0,0 0,1 0,-1 0,0 0,0 0,0 1,9 29,-2 1,-1 1,-1-1,-2 1,-1 0,-2 0,-1 0,-4 23,3 11,0-37,-1 0,-2 0,-1 0,-1 0,-1-1,-9 20,12-41,0-1,0 1,-1-1,0 0,0 0,-1-1,0 0,-1 0,0 0,-4 3,9-8,-1 0,1 0,0 0,-1 0,0-1,1 1,-1-1,0 0,0 1,0-1,0-1,0 1,0 0,0-1,0 1,0-1,0 0,0 0,0 0,-1-1,1 1,0-1,0 1,0-1,0 0,0 0,1-1,-1 1,0 0,0-1,1 0,-1 1,-1-3,0-2,0 0,0-1,1 0,0 1,0-1,1 0,0-1,0 1,0 0,1 0,0-1,1 1,0-1,0 1,0-1,1 1,1-5,-1-6,0 2,1-1,1 1,1-1,0 1,1 0,1 0,0 1,1 0,1 0,8-13,-4 8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6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2,'-2'2,"0"-1,0 0,0 1,1-1,-1 1,0-1,1 1,-1 0,1 0,-1 0,1 0,0 0,0 0,0 0,0 0,0 0,1 0,-1 1,0-1,1 0,0 0,-1 2,-2 7,-6 25,1 1,2-1,2 1,1 1,2-1,2 0,1 9,0 23,-1 319,-24-252,19-125</inkml:trace>
  <inkml:trace contextRef="#ctx0" brushRef="#br0" timeOffset="553.412">1 595,'76'-11,"0"-4,-1-4,59-22,-102 32,0-2,-1-1,0-1,-1-1,-1-2,0-1,-2-2,0 0,0-2,-2 0,-1-2,-1-1,-1-1,16-24,-11 8,-14 23,-1-1,0-1,-1 0,-2 0,0-1,2-8,-10 1,-1 29,0-1,0 0,0 1,0-1,0 0,0 1,0-1,0 0,0 1,0-1,0 0,-1 1,1-1,0 0,0 0,0 1,0-1,-1 0,1 1,0-1,0 0,0 0,-1 0,1 1,0-1,0 0,-1 0,1 0,0 1,-1-1,1 0,0 0,-1 0,1 0,0 0,0 0,-1 0,1 0,0 0,-1 0,1 0,0 0,-1 0,1 0,0 0,-1 0,1 0,0 0,-1 0,1 0,0-1,-1 1,1 0,0 0,0 0,-1 0,1-1,0 1,0 0,-1 0,1-1,-20 49,1 0,3 1,2 1,2 1,3-1,1 4,6-43,-6 28,2 0,2 0,1 1,2 0,2 0,1-1,3 1,-5-35,1 0,0 1,0-1,0 0,1 0,-1 0,1 0,0-1,1 1,-1 0,1-1,0 0,0 1,1-1,-1 0,1-1,0 1,0-1,0 1,0-1,1-1,-1 1,1 0,0-1,-1 0,1 0,0-1,0 1,0-1,1 0,3 0,8-1,0-1,0-1,0 0,0-2,-1 1,1-2,-1 0,0-1,0-1,0-1,-1 0,13-9,19-8,-45 25,-1-1,1 1,0 0,0 0,0 0,0 0,0 1,0-1,0 0,-1 1,1 0,0-1,0 1,0 0,-1 0,1 0,0 0,-1 0,1 0,-1 0,0 1,1-1,-1 0,0 1,0-1,1 1,-1 0,-1-1,1 1,0 0,0-1,-1 1,1 0,0 0,-1 0,0 0,0 0,1 0,-1-1,0 1,0 0,-1 0,1 0,0 0,-1 1,4 14,-2-13,0-1,-1 0,0 0,1 0,0 0,0 0,0-1,0 1,0 0,0 0,1-1,-1 1,1 0,0-1,0 0,0 1,0-1,0 0,1 0,-1 0,0 0,1-1,0 1,2 0,6-1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8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112 304,'36'-20,"0"0,-2-2,-1-2,0-1,-2-1,3-6,-31 30,-1 1,1-1,-1 0,1-1,-1 1,0 0,1-1,-1 1,-1-1,1 0,0 1,-1-1,1 0,-1 0,0 0,0 0,0 0,0-1,0 1,-1 0,0 0,1 0,-1-1,0 1,-1 0,1 0,-1-1,1 1,-1 0,0 0,0 0,0 0,-1 0,1 0,-1 0,1 0,-1 1,0-1,0 1,0-1,-1 1,1 0,0 0,-1-1,0 2,-1-3,-7 2,0 1,1 0,-1 0,0 1,1 0,-1 1,0 0,1 1,-1 0,1 0,0 2,0-1,0 1,0 0,0 1,1 0,0 1,0 0,0 0,1 1,0 0,0 0,-3 5,0 0,0 1,0 0,1 1,1-1,0 2,1-1,1 1,0 1,1-1,0 1,-2 16,6-28,1 1,0-1,0 1,0-1,0 1,1-1,0 1,0 0,0-1,0 1,1-1,0 1,0-1,0 1,0-1,1 1,0-1,0 0,0 0,0 0,1 0,-1 0,1-1,0 1,0-1,1 0,-1 0,1 0,-1 0,1 0,0-1,0 1,0-1,0 0,1-1,-1 1,0-1,2 1,27 3,1-2,-1-1,1-1,0-2,6-2,36 0,96-15,-148 13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0 228,'23'3,"-1"-2,1 0,-1-2,1-1,-1 0,1-2,-1 0,0-1,-1-2,1 0,-1-2,-17 9,0-1,0-1,-1 1,1 0,0-1,-1 0,0 0,1 0,-1 0,0-1,0 1,0-1,0 0,-1 1,1-1,-1-1,1 1,-1 0,0-1,0 1,-1-1,1 1,-1-1,0 0,0 1,0-1,0 0,-1 0,1 0,-1 0,0 0,0 0,-1 0,1 0,-1 1,0-1,0 0,0 0,0 0,-1 1,1-1,-1 1,0-1,0 1,-1 0,1 0,-2-2,-2 0,0 0,-1 1,1 0,-1 0,0 1,0 0,0 0,0 0,-1 1,1 0,-1 0,0 1,1 0,-1 1,0 0,1 0,-1 0,0 1,1 0,-1 1,0-1,1 1,0 1,-1 0,1 0,0 0,1 1,-1 0,0 0,1 0,0 1,0 0,1 1,-1-1,1 1,0 0,1 0,-3 4,3-5,0 1,0 0,0 0,1 0,0 0,0 1,1-1,0 1,0-1,0 1,1 0,0 0,0 0,0 0,1 0,1 0,-1 0,1 0,0 0,0 0,1 0,0-1,0 1,1-1,0 1,0-1,0 0,1 0,0 0,0 0,0-1,1 0,0 0,0 0,0 0,1-1,0 1,15 4,1 0,1-1,-1-1,1-1,0-1,0-1,1-2,-1 0,1-1,0-1,10-2,-9 1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0 398,'259'-245,"-199"195,-59 50,0 1,0-1,0 0,0 0,0 0,0 0,0 1,0-1,0 1,0-1,0 0,0 1,-1 0,1-1,0 1,0-1,0 1,-1 0,1 0,0-1,-1 1,1 0,-1 0,1 0,-1 0,1 0,-1 0,0 0,1 0,-1 0,0 0,0 0,0 0,0 0,0 0,0 0,0 0,0 0,0 0,0 0,0 0,-1 0,1 0,0 0,-1-1,1 1,-1 0,1 0,-1 0,1 0,-1 0,0-1,1 1,-1 0,0 0,0 0,-2 19,3-16,1-1,0 0,1 0,-1 0,0 0,1 0,0 0,-1 0,1 0,1-1,-1 1,0 0,0-1,1 0,0 0,-1 0,1 0,0 0,0 0,0-1,0 1,0-1,0 0,0 0,1 0,-1 0,0-1,1 0,-1 1,0-1,1 0,-1 0,0-1,1 1,-1-1,0 0,1 1,-1-1,0-1,0 1,0 0,0-1,0 0,0 0,2-1,22-17,-2 0,0-2,-1-1,-1 0,-1-2,-2-1,4-6,-10 13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0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260 521,'-16'4,"0"-1,1 2,-1 0,1 1,0 0,1 2,0-1,0 2,0 0,1 0,1 1,-1 1,2 0,0 1,0 0,1 1,-7 10,15-19,0 0,1-1,-1 1,1 0,0 0,0 0,0 0,0 0,1 1,0-1,0 0,0 0,0 0,1 0,-1 0,1 1,0-1,0 0,1-1,-1 1,1 0,0 0,0-1,0 1,0-1,1 1,0-1,-1 0,1 0,0 0,0 0,1-1,1 2,3 1,-1 0,1-1,0 0,0 0,1-1,-1 0,1 0,-1-1,1 0,0-1,0 0,0 0,-1-1,1 0,5-1,9-5,0-1,0-1,-1-2,0 0,0-1,-1-1,-1 0,0-2,-1-1,-1 0,0-1,-1-1,0-1,-2 0,0-1,-1-1,-1 0,-1-1,7-16,-9 20,0 0,-1-1,-1 0,-1 0,-1-1,0 0,-1 0,-1 0,-1-1,-1 1,-1-1,0 0,-1 1,-2-1,0 0,-1 1,0-1,-2 1,0 0,-2 1,0-1,0 1,-2 0,-1 0,7 13,0 0,-1 0,1 0,-1 0,0 1,-1 0,1-1,-1 2,1-1,-1 0,0 1,-1 0,1 0,0 1,-1 0,0-1,1 2,-1-1,0 1,0 0,0 0,0 0,0 1,0 0,0 0,-4 1,-5 7,1-1,1 2,-1 0,1 0,1 1,0 1,0 0,1 0,1 1,0 1,0 0,2 0,-1 1,2 0,0 0,0 1,1 0,1 0,1 0,0 1,1 0,0 3,0-5,1 1,1-1,0 1,1-1,0 1,1-1,0 0,2 1,0-1,0 0,1 0,1 0,0-1,1 0,0 0,1 0,1 0,0-1,1-1,0 1,0-2,1 1,1-1,0-1,0 1,1-2,0 0,8 4,7 0,1 0,0-2,1-2,0 0,0-2,0-1,1-1,-1-2,1-1,2-1,-3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1 156,'26'256,"-12"-195,-14-61,1 0,0 0,-1 0,1 0,-1 1,1-1,-1 0,1 0,-1 0,1 0,-1-1,1 1,0 0,-1 0,1 0,-1 0,1 0,-1-1,1 1,-1 0,1-1,-1 1,1 0,-1-1,0 1,1 0,-1-1,0 1,1-1,-1 1,0 0,1-1,-1 1,0-1,0 1,1-1,-1 0,0 1,0-1,0 1,0-1,0 1,0-1,0 1,0-1,0 1,0-1,0 0,0 1,0-1,0 1,-1-1,1 1,0-1,0 1,-1-1,1 1,0-1,0-2,7-32,2 0,1 0,2 1,1 1,2 0,1 0,1 2,2 0,1 1,2 1,19-20,-39 45,1 1,0 0,-1 0,1 0,1 0,-1 1,0-1,1 1,-1 0,1 0,0 0,0 0,-1 0,1 1,0 0,1 0,-1 0,0 0,0 1,0 0,0 0,1 0,-1 0,3 1,5 8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0 193,'23'6,"-1"-1,1-1,0-1,0-1,0-1,0-1,0-1,0-1,-1-1,1-1,0-1,-1-1,8-3,-21 5,-1-1,0 1,1-2,-2 1,1-1,-1 0,0 0,0-1,0 0,3-6,-8 11,0 0,0-1,-1 1,1-1,-1 0,0 1,1-1,-1 0,0 0,-1 0,1 0,0 0,-1 0,0 0,0 0,0 0,0 0,0 0,0 0,-1 0,0 0,1 0,-1 1,0-1,0 0,-1 0,1 1,-1-1,1 0,-1 1,0-1,0 1,0 0,-2-2,1 2,1 0,-1 0,0 0,0 1,0-1,-1 1,1 0,0 0,0 0,-1 0,1 0,0 1,-1-1,1 1,-1 0,1 0,0 1,-1-1,1 1,-1-1,1 1,0 0,0 0,-1 1,1-1,0 1,0-1,0 2,-79 59,74-54,0 1,0-1,1 2,0-1,1 1,0 0,0 0,1 1,0 0,1-1,0 2,1-1,0 0,1 1,0-1,1 1,0 0,1-1,0 1,1 0,0-1,2 4,2-10,0-1,1 1,-1-1,1 0,0 0,0-1,1 0,-1 0,1 0,-1-1,1 0,0 0,0-1,0 1,0-2,0 1,0-1,0 0,0 0,0-1,0 0,0 0,0-1,0 0,97-17,-76 13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0,'-31'16,"4"-5,1 2,1 1,0 1,0 1,2 1,0 1,-18 19,39-36,1 1,-1-1,0 0,1 1,-1 0,1-1,-1 1,1 0,0 0,0 0,0 0,0 0,0 0,0 0,1 0,-1 0,1 0,-1 1,1-1,0 0,0 0,0 0,0 1,0-1,0 0,1 0,-1 0,1 1,-1-1,1 0,0 0,0 0,0 0,0 0,0 0,0-1,1 1,-1 0,1-1,-1 1,1 0,0-1,-1 0,1 1,0-1,0 0,0 0,1 0,142 39,-144-40,0 1,1-1,-1 1,1-1,-1 1,0-1,0 1,1 0,-1 0,0 0,0 0,0 0,0 0,0 0,0 0,0 0,0 0,0 0,-1 0,1 1,0-1,-1 0,1 1,-1-1,1 1,-1-1,0 0,0 1,1-1,-1 1,0-1,0 1,-1-1,1 1,0-1,0 0,-1 1,1-1,-1 1,1-1,-1 0,1 0,-1 1,0-1,0 0,0 0,1 0,-2 1,-58 39,-56-9,90-27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1,'5'33,"11"17,7-2,5-7,3-17,0-11,0-14,0-6,-6-7,-2-1,-5-2,-6-4,0 2,-1 0,-4-3,-2 4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0,'-9'44,"-9"42,0 12,2-2,-1-7,3-14,3-10,-1-11,2-6,2-5,3-6,2-5,2-2,0-2,1 0,1-6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1,'-5'43,"-6"43,-2 17,2 0,3-13,2-16,3-12,1-11,2-10,0-6,0-6,1-2,-1-5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57,'39'-4,"31"-8,9 0,-5 1,-9 2,-11 4,-11 2,-11 6,-12 2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331 0,'-17'2,"1"1,-1 1,1 0,0 1,1 1,-1 1,1 0,0 0,-8 7,-8 3,28-16,-9 5,-1 0,0 1,1 0,1 1,-1 0,1 1,1 0,-1 1,-4 7,15-15,0 0,0 1,0-1,0 0,0 1,1-1,-1 0,1 1,0-1,0 0,-1 0,1 0,1 0,-1 0,0 0,0 0,1 0,-1 0,1 0,0-1,-1 1,1-1,0 1,0-1,0 0,0 1,0-1,0 0,1-1,-1 1,0 0,0 0,1-1,-1 0,0 1,1-1,-1 0,0 0,2 0,-4 0,147 36,-144-34,1-1,-1 1,0-1,0 1,0 0,0 0,-1 0,1 1,0-1,-1 1,0-1,1 1,-1 0,0 0,0 0,-1 0,1 0,-1 0,1 0,-1 1,0-1,-1 0,1 1,0-1,-1 1,0-1,0 1,0-1,0 1,0-1,-1 1,1-1,-1 1,0-1,0 0,-1 1,1-1,0 0,-1 0,0 0,0 0,0 0,0 0,0-1,-2 2,-8 11,-1-1,-1-1,0 0,0-1,-2 0,1-1,-1-1,-1 0,0-1,0-1,-1-1,0 0,-19 3,30-8,6-3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0,'0'44,"-9"47,-9 18,0 0,-3-9,3-12,4-11,4-14,5-13,2-10,2-7,1-5,1-1,0-2,5-4,1-6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1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7,'43'-4,"24"2,10 2,-3 1,-9 1,-11 4,-10 1,-8 0,-10-2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0,'9'29,"4"9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1,'-5'43,"-6"48,-6 18,-1 0,4-9,3-11,0-17,1-16,2-12,3-9,1-5,3-4,1-1,0-5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1,'-20'43,"-15"43,-7 17,4-5,4-9,7-10,4-14,5-8,6-10,1-7,1-5,4-5,1-2,3-2,1 1,1-1,0-4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5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229 1,'-28'51,"2"1,3 0,2 2,3 1,2 1,2 0,3 0,-2 40,-35 362,44-423,1-20,1 0,1 0,1 0,0 0,0 0,2 1,2 12,-3-26,-1 0,1 0,0 0,0-1,0 1,0 0,0 0,0-1,0 1,1-1,-1 1,0-1,1 0,-1 1,1-1,0 0,-1 0,1 0,0 0,-1-1,1 1,0 0,0-1,0 1,0-1,0 1,0-1,0 0,0 0,0 0,0 0,0 0,0-1,0 1,0 0,-1-1,1 0,0 1,0-1,0 0,-1 0,1 0,0 0,77-49,-78 49,401-353,-306 293,-94 60,0 0,0 0,1 1,-1-1,0 0,1 1,-1 0,0-1,1 1,-1 0,0 0,1 0,-1 1,1-1,-1 1,0-1,0 1,1 0,-1-1,0 1,0 1,0-1,0 0,0 0,0 1,0-1,0 1,0-1,-1 1,1 0,-1 0,1 0,-1 0,0 0,0 0,0 0,0 0,0 0,0 1,0-1,-1 0,1 1,-1-1,0 2,5 26,-1 1,-2 0,-1 0,-2 1,-3 21,1 23,1-36,0-27,1 0,0-1,1 1,0 0,1-1,1 1,0-1,1 1,0-1,0 0,4 5,5 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1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1 575,'38'-6,"1"-1,-1-1,0-3,-1-1,0-1,-1-2,-1-2,0-1,28-21,-46 25,0-1,-2-1,1 0,-2-1,0-1,-1 0,-1-1,-1-1,-1 1,0-2,-2 1,0-1,-1-1,-2 1,0-1,-1 0,1-16,-8-31,-17 105,10 7,2 0,2 0,2 1,2 0,3 35,-1-34,-1 41,4 52,-7 0,-6 0,-5-1,-7-1,-5 0,21-112,0 0,-2-1,-1 0,0 0,-2-1,0-1,-2 0,0 0,-1-1,-1-1,-1 0,-1-1,-12 9,26-24,0 0,0 0,-1 0,1 0,-1-1,0 0,1 0,-1 0,0 0,0 0,-1-1,1 0,0 0,0 0,-1 0,1-1,-1 1,1-1,0 0,-1-1,1 1,0-1,-1 0,1 0,0 0,0 0,0-1,-1 0,2 0,-1 0,0 0,0-1,1 1,-1-1,1 0,0 0,0 0,0 0,0-1,1 1,-1-1,1 0,0 0,0 0,-1-17,0-1,2 1,1-1,0 1,2-1,0 1,2 0,0-1,1 1,1 1,1-1,1 1,1 1,11-19,-2 5,1 1,2 1,1 1,2 1,0 0,2 2,1 1,1 2,11-7,-23 20,0 1,1 0,1 1,-1 1,1 0,0 2,1 0,0 1,0 1,0 0,13 1,-11 1</inkml:trace>
  <inkml:trace contextRef="#ctx0" brushRef="#br0" timeOffset="284.56">1045 801,'-15'16,"1"1,0 1,1 0,1 1,1 0,1 0,0 1,2 1,0 0,2 0,-5 21,11-38,-1 0,1-1,0 1,0 0,0-1,1 1,-1 0,1-1,0 1,0 0,0-1,1 0,-1 1,1-1,0 0,0 0,0 0,0 0,1 0,-1 0,1 0,-1-1,1 1,0-1,0 0,0 0,0 0,1 0,-1-1,0 1,1-1,-1 0,1 0,-1 0,1 0,0-1,-1 0,1 1,0-1,-1-1,3 1,3 0,0 0,0-1,0 0,0 0,-1-1,1 0,-1-1,1 1,-1-2,0 1,0-1,0 0,-1-1,1 0,-1 0,0-1,0 0,-1 0,0 0,0-1,-1 0,1 0,-1-1,-1 1,0-1,0 0,0 0,-1 0,0-1,-1 1,0-1,0 0,0-1,-1 3,0 0,0 0,0 0,-1 0,0 0,0 0,0 0,-1 0,-1 0,1 0,-1 0,0 1,0-1,-1 0,0 1,0 0,-1 0,1 0,-1 0,-1 0,1 1,-1 0,0-1,0 2,0-1,-1 1,0 0,-2-2,-9 3</inkml:trace>
  <inkml:trace contextRef="#ctx0" brushRef="#br0" timeOffset="499.021">1497 1168,'5'-39,"11"-21,2-7,4 5,-2 7,0 13,-3 9,0 10,2 4,3 6,2 0,2 1,1 4,-3 3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9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190 836,'-5'-2,"1"0,0 0,-1 0,0 0,1 1,-1 0,0 0,0 0,0 1,0-1,0 1,0 1,1-1,-1 0,0 1,0 0,0 0,1 1,-1-1,0 1,1 0,0 0,-1 1,1-1,0 1,0 0,0 0,1 0,-1 1,1-1,-1 1,1 0,1 0,-1 0,0 0,1 1,0-1,0 1,0-1,1 1,-1 0,1-1,0 2,-21 116,22-118,0 0,0-1,1 1,-1-1,1 1,0-1,0 0,0 1,1-1,-1 0,1 0,0 0,0 0,0 0,0 0,0 0,0 0,1-1,0 0,-1 1,1-1,0 0,0 0,0 0,0-1,1 1,-1-1,0 0,1 0,-1 0,0 0,1 0,1-1,2 0,0 0,0 0,0-1,0 0,0 0,0-1,0 0,0 0,-1 0,1-1,-1 0,1-1,-1 1,0-1,0 0,-1-1,1 1,-1-1,0 0,-1-1,1 1,-1-1,0 0,0 0,-1 0,1 0,-1-1,-1 0,1 1,-1-1,-1 0,1 0,-1-2,5-13,-2 14,-1-2,0 1,0 0,-1-1,0 1,-1-1,0 0,-1 1,0-1,0 0,-1 1,0-1,-1 0,0 1,-1 0,0-1,-1-1,4 10,0 1,0-1,0 1,0-1,0 1,0-1,0 0,0 1,-1-1,1 1,0-1,0 1,-1-1,1 1,0-1,-1 1,1 0,0-1,-1 1,1-1,-1 1,1 0,0-1,-1 1,1 0,-1 0,1-1,-1 1,0 0,1 0,-1 0,1 0,-1-1,1 1,-1 0,1 0,-1 0,1 0,-1 0,0 0,1 1,-1-1,1 0,-1 0,1 0,-1 0,1 1,-1-1,1 0,-1 0,1 1,-1-1,1 0,-1 1,1-1,0 1,-1-1,1 1,0-1,-1 0,1 1,0-1,0 1,-1-1,1 1,0 0,0-1,0 1,-6 40,7-38,-1 0,1 0,0 1,0-1,0 0,0 0,0 0,1 0,-1 0,1 0,0-1,0 1,0 0,0-1,0 0,1 1,-1-1,1 0,-1 0,1 0,0-1,0 1,0-1,0 1,0-1,0 0,0 0,0 0,1-1,-1 1,0-1,1 0,-1 0,0 0,6 0,0-1,0 0,0 0,0-1,0 0,-1-1,1 0,-1 0,0-1,0 0,0 0,2-2,19-13,-1 0,0-2,-2-2,0 0,-2-2,-1 0,0-2,-2 0,-1-1,7-17,-8 13,-2 0,-1-2,-1 0,-2-1,-1 0,-3-1,0 0,-2-1,-2-3,-5-128,1 166,-1 1,1-1,-1 0,0 0,0 0,0 0,0 1,0-1,0 0,0 0,0 0,-1 0,1 1,-1-1,1 0,-1 1,0-1,0 0,0 1,0-1,0 1,0-1,0 1,0-1,-1 1,1 0,0 0,-1 0,1 0,-1 0,0 0,1 0,-1 0,0 0,1 1,-1-1,0 1,0-1,1 1,-1 0,0 0,0-1,0 1,0 1,1-1,-1 0,0 0,0 1,0-1,1 1,-1-1,0 1,1 0,-2 0,-6 11,1 1,0 0,0 0,1 1,1-1,0 2,1-1,1 0,0 1,0 7,-2 0,-14 68,4 1,-2 70,15-102,3 0,3 1,6 30,3 98,-13-163,0-19,0-1,1 1,-1-1,1 1,0-1,1 1,-1 0,1-1,0 1,1-1,-1 0,1 1,0-1,1 0,-1 0,2 3,-2-8,0 1,-1 0,1 0,0-1,0 1,0-1,-1 1,1-1,0 0,0 0,0 0,0 0,0 0,0 0,-1-1,1 1,0 0,0-1,0 0,0 1,-1-1,1 0,0 0,-1 0,1 0,-1 0,1 0,-1 0,0-1,2-1,1 1,11-9</inkml:trace>
  <inkml:trace contextRef="#ctx0" brushRef="#br0" timeOffset="450.171">1150 724,'-19'20,"1"0,1 1,1 1,1 0,0 1,2 1,1 0,1 1,1 0,-6 25,15-47,0 0,0 0,0 0,1 0,-1 0,1 0,0 0,-1 0,1 0,1 0,-1 1,0-1,1 0,0 0,0 0,0 0,0 0,0-1,0 1,1 0,-1 0,1-1,0 1,0-1,0 0,0 1,0-1,1 0,-1 0,0 0,1-1,0 1,-1 0,1-1,0 0,0 0,0 0,0 0,0 0,0 0,0-1,0 1,0-1,0 0,1 0,12-3,0-1,-1-1,0 0,0-1,0 0,0-1,-1-1,-1 0,1-1,-1-1,-1 0,0 0,0-1,-1-1,0 0,5-9,11-16,-2 0,-1-2,-3-1,0 0,-3-2,-2 0,-1-1,-2 0,-2-1,3-31,0-68,-14 138,0 0,0 0,-1 1,0-1,1 0,-2 1,1-1,0 0,-1 1,0 0,0-1,-1 1,1 0,-1 0,0 0,0 0,0 1,0-1,-1 1,1 0,-1 0,0 0,0 1,0-1,0 1,0 0,-1 0,-1-1,-2 4,0-1,0 1,0 1,0-1,0 1,0 1,0-1,1 1,-1 1,1 0,0 0,0 0,0 0,1 1,-1 1,1-1,0 1,1 0,-1 0,1 0,1 1,-1 0,1 0,0 0,-1 5,-7 6,1-1,1 1,1 1,0 0,2 0,0 1,1-1,1 2,1-1,0 0,2 1,0 0,2-1,0 1,1 0,1-1,1 1,1-1,4 11,-4-20,0 0,0-1,1 1,1-1,0 0,0-1,1 1,0-1,0 0,1-1,0 0,1 0,0-1,0 0,1-1,0 1,0-2,10 5,-6-3,1 0,-1-1,1-1,1 0,-1-1,1-1,0 0,-1-1,1-1,0 0,0-1,0-1,0-1,0 0,2-1,10-4</inkml:trace>
  <inkml:trace contextRef="#ctx0" brushRef="#br0" timeOffset="800.979">1968 695,'-15'10,"0"-1,1 0,0 2,0-1,1 2,0 0,1 0,0 1,-6 10,17-20,1 0,-1 0,1 0,0 0,0 0,0 1,0-1,1 0,-1 0,1 0,0 0,0 0,0 0,0 0,0 0,1 0,-1-1,1 1,0 0,0-1,0 1,0-1,0 0,0 0,1 0,-1 0,1 0,0 0,-1-1,1 1,0-1,0 0,0 0,0 0,0 0,0 0,2 0,18 12,-20-12,-1 0,1 0,-1 0,1 1,-1-1,1 1,-1 0,0-1,0 1,0 0,0 0,0 0,0 1,0-1,-1 0,1 1,-1-1,0 1,0-1,0 1,0 0,0 0,0-1,-1 1,1 0,-1 0,0 0,0-1,0 1,0 0,0 0,-1 0,1 0,-1-1,0 1,0 0,0-1,0 1,-1 0,-3 4,1-1,-2 0,1 0,-1-1,0 0,0 0,0 0,-1-1,0 0,0 0,0 0,0-1,-1 0,1-1,-1 1,1-2,-3 1,-15 3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9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1,'-41'24,"-114"83,153-105,0-1,0 1,1-1,-1 1,1 0,-1 0,1 0,0 0,-1 0,1 0,0 0,1 0,-1 1,0-1,0 0,1 1,0-1,-1 0,1 1,0-1,0 0,0 1,0-1,1 0,-1 1,1-1,-1 0,1 1,0-1,0 0,0 0,0 0,0 0,0 0,1 0,-1 0,1 0,-1 0,1-1,0 1,0 0,0-1,0 1,27 17,-25-18,-1 0,1 0,0 1,0-1,-1 1,1 0,-1 0,1 1,-1-1,0 0,0 1,0 0,0 0,-1 0,1 0,-1 0,0 1,1-1,-2 1,1-1,0 1,-1 0,1-1,-1 1,0 0,-1 0,1 0,0 0,-1 0,0 0,0 0,-1 0,1 0,-1 0,1 0,-1 0,-2 3,1-3,0-1,-1 1,0-1,1 0,-1 0,0 0,-1 0,1-1,-1 1,1-1,-1 0,0 0,0 0,1 0,-1-1,0 1,-1-1,1 0,-20 1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1,'5'29,"6"14,2-5,-2-9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281 0,'-204'127,"199"-124,0 0,0 0,0 1,0-1,0 1,1 0,-1 1,1-1,1 1,-1 0,0-1,1 2,0-1,0 0,1 1,-1-1,1 1,1 0,-1-1,1 1,0 0,0 0,0 0,1 0,0 0,0 0,1 0,0 0,0 0,0 1,6 3,0-1,1 0,0-1,0 0,1 0,0-1,0 0,1 0,0-1,0 0,0-1,1 0,0-1,-1 0,2-1,-1 0,0-1,1 0,-1 0,1-2,0 1,-1-1,1-1,-1 0,1-1,-1 0,1-1,8-3,36-12,-32 8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0,'-21'2,"1"1,-1 1,1 0,0 2,0 0,0 1,1 2,0-1,-3 4,10-5,0 0,1 1,0 0,0 0,1 1,0 1,0 0,1 0,0 1,-2 5,7-11,1 0,0 0,0 0,1 0,-1 0,1 1,1-1,-1 1,1 0,0 0,0-1,0 1,1 0,0 0,0 0,1 0,-1-1,1 1,0 0,1 0,0-1,0 1,0-1,0 0,2 3,5 3,1-1,0-1,0 0,1 0,0-1,0-1,1 0,0 0,0-1,1 0,-1-2,1 1,1-1,-1-1,0 0,1-1,-1-1,1 0,0-1,0 0,-1-1,1 0,-1-1,7-2,12-2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0 395,'10'15,"3"-1,-1-2</inkml:trace>
  <inkml:trace contextRef="#ctx0" brushRef="#br0" timeOffset="1">57 1,'0'0</inkml:trace>
  <inkml:trace contextRef="#ctx0" brushRef="#br0" timeOffset="247.179">396 198,'-21'19,"1"1,0 0,2 2,0 0,2 1,0 1,2 0,1 1,-4 10,15-31,1-1,-1 1,1 0,-1 0,1 0,1 0,-1 0,0 0,1 0,0 0,0 0,0 0,0 0,1 0,0 0,0 0,0 0,0 0,0 0,1 0,0-1,-1 1,1-1,1 1,-1-1,0 0,1 0,0 0,0 0,0 0,0 0,0-1,0 1,1-1,-1 0,1 0,0-1,0 1,-1-1,3 1,10 0,1 0,-1-2,0 0,0 0,0-2,0 0,0-1,0 0,-1-1,0-1,1-1,-1 0,-1-1,0 0,0-1,0-1,-1 0,0-1,-1 0,0-1,8-10,-15 15,-1 0,1 0,-1-1,-1 1,1-1,-1 0,-1 0,1 0,-1 0,0-1,-1 1,1 0,-2-1,1 1,-1-1,0 0,0 1,-1-1,0 1,-1 0,1-1,-2 1,1 0,-1 0,0 0,0 0,-2-3,-57-14,39 22</inkml:trace>
  <inkml:trace contextRef="#ctx0" brushRef="#br0" timeOffset="560.519">706 424,'314'-119,"-313"118,0 0,0 0,0 0,0 1,0-1,0 0,0 1,0-1,0 1,0-1,0 1,0 0,0-1,0 1,1 0,-1 0,0-1,0 1,0 0,1 0,-1 1,0-1,0 0,0 0,0 0,1 1,-1-1,0 1,0-1,0 1,0-1,0 1,0 0,0-1,0 1,0 0,0 0,-1 0,1 0,0 0,0 0,-1 0,1 0,-1 0,1 0,-1 0,1 0,-1 0,1 0,-1 0,0 1,0-1,0 0,0 0,0 0,0 1,0-1,0 0,0 0,0 0,-1 0,1 1,0-1,-1 1,-1 4,0-1,1 1,-1 0,1 0,1 0,-1 1,1-1,0 0,1 0,-1 0,1 0,0 0,1 0,0 0,0 0,0-1,0 1,1-1,0 1,0-1,0 0,1 0,0 0,0-1,0 1,1-1,-1 0,1 0,0-1,0 1,5 2,146-3,-133-8,1-1,-2 0,1-2,-1-1,0-1,-1-1,0-1,-1 0,0-2,-1 0,-1-1,0-1,-1-1,-1 0,0-1,-2-1,0-1,4-7,-1-1,-4 3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275 675,'-199'145,"193"-141,1-1,0 1,0 0,0 0,0 1,0-1,1 1,0 0,0 1,1-1,-1 0,1 1,0 0,0 0,1 0,0 0,0 0,0 1,1-1,0 0,0 1,1-1,0 6,3-9,0-1,1 0,0 0,-1 0,1-1,0 1,0-1,-1 0,1 0,0 0,0-1,0 1,0-1,0 0,1 0,-1-1,0 1,0-1,0 1,-1-1,1-1,0 1,0 0,0-1,-1 0,1 0,-1 0,2-1,-4 2,69-31,-2-4,-1-2,54-42,-118 78,-2 1,0 0,0-1,0 1,-1 0,1 0,0 0,0 0,0 0,0 0,1 0,-1 0,0 1,0-1,0 0,1 1,-1-1,0 1,1-1,-1 1,1 0,-1-1,0 1,1 0,-1 0,1 0,-1 0,0 0,1 0,-1 1,1-1,-1 0,0 1,1-1,-1 1,0-1,1 1,-1 0,0-1,0 1,0 0,0 0,0 0,0 0,0 0,0 0,0 0,0 0,0 1,2 80,-4-75,0 0,0 0,1 0,0 0,0-1,0 1,1 0,0 0,1 0,-1 0,1-1,1 1,-1-1,1 1,0-1,3 4,0-6,1 0,1 0,-1-1,0 0,1 0,-1-1,1 0,0 0,0-1,0 0,0 0,0-1,0 0,0-1,0 1,0-2,0 1,-1-1,1 0,0 0,13-8,0 0,0-1,-1-1,-1-1,0-1,-1-1,-1 0,0-1,-1-1,0-1,-2 0,8-13,4-10,-2-1,-2-1,-3-1,-1-1,-2 0,-1-1,-3-1,-3 0,-1-1,-2 0,-2 0,-2-15,-2 54,2-1,0 1,-1-1,-1 1,1-1,-1 1,-1-1,0 1,0 0,-1-1,0 1,-1 0,0 0,-1 0,1 0,-1 1,-2-2,5 9,-1 0,0 0,0 0,0 0,0 0,0 0,0 0,0 1,0-1,0 1,0 0,0-1,0 1,0 0,0 0,0 0,0 0,0 1,0-1,0 1,-1-1,2 1,-1 0,0 0,0-1,0 1,0 1,0-1,1 0,-1 0,0 1,1-1,-1 1,0 0,-47 57,33-24,2 1,2 1,1 0,2 0,2 1,1 0,2 1,2-1,1 1,2 0,5 33,-4 16,-1-64,-1 46,3 0,3 0,8 31,9-38,-44-83,12 6</inkml:trace>
  <inkml:trace contextRef="#ctx0" brushRef="#br0" timeOffset="247.29">699 534,'43'-4,"28"-3,8 6,-6 3,-9 5,-12 2,-14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2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562 394,'-69'34,"-8"2,2 3,2 3,2 4,-48 40,117-84,-4 2,0 0,0 0,1 1,-1 0,1 0,0 1,1-1,-1 1,1 0,0 0,1 1,-1-1,1 1,1-1,-1 1,1 0,-1 5,5-9,0-1,0 1,0 0,0-1,0 0,0 1,1-1,-1 0,1 0,-1 0,1-1,0 1,0-1,0 1,0-1,0 0,0 0,0 0,0-1,0 1,1-1,-1 0,0 1,0-2,0 1,1 0,-1 0,0-1,2 0,26-4,-1-1,0-1,0-1,0-2,-1-1,-1-1,0-2,2-2,6-1,143-85,-178 101,1-1,0 1,-1 0,1 0,0-1,0 1,0 0,0 1,0-1,0 0,0 0,0 1,0-1,0 1,0 0,0-1,0 1,0 0,0 0,1 1,-1-1,0 0,0 1,0-1,0 1,0 0,0 0,0-1,0 1,0 0,-1 1,1-1,0 0,0 1,-1-1,1 0,-1 1,0 0,1-1,-1 1,0 0,0 0,0 0,0 0,0 0,0 0,-1 0,1 0,-1 0,1 0,-1 1,3 46,-4-45,0 0,0 0,0 1,1-1,-1 0,1 0,0 1,1-1,-1 0,1 0,0 0,0 1,0-1,0 0,1 0,0 0,-1-1,1 1,1 0,-1-1,1 1,-1-1,1 0,0 1,0-2,0 1,1 0,-1-1,1 1,-1-1,1 0,0 0,0 0,0-1,0 1,0-1,3 0,5-2,0 0,0-1,0-1,0 0,0-1,-1 0,0-1,0 0,0-1,0 0,-1 0,0-1,0-1,-1 0,7-6,4-2,17-18,-2-1,-1-1,-2-2,-1-1,-2-2,-2-1,2-9,-16 32,-2-1,0-1,-2 0,0 0,-1-1,-1 0,-1 0,-1 0,-1-1,-1 0,-1 0,-1 0,-2-10,1 30,0 0,0 0,0 0,-1 0,0 1,1-1,-1 0,0 0,0 1,0-1,-1 1,1-1,-1 1,1-1,-1 1,0 0,0 0,0 0,0 0,0 0,0 0,-1 0,1 1,-1-1,1 1,-1 0,0 0,1 0,-1 0,0 0,0 1,1-1,-1 1,0-1,0 1,-2 0,-2 1,-1-1,1 1,-1 0,1 1,0 0,0 0,0 1,0-1,0 2,0-1,1 1,0 0,-6 4,-9 12,1 1,0 0,2 2,1 0,1 0,0 2,0 5,6-16,1 1,0 0,2 0,-1 1,2 0,0 0,1 0,1 1,0 0,1 0,1 0,1 0,0 0,1 0,1 1,1-1,0 0,1 0,1-1,1 1,0-1,1 1,1-2,0 1,1-1,1 0,5 7,-6-13,1-1,0 1,0-1,1-1,0 0,0 0,0-1,1 0,0-1,6 1,8 2</inkml:trace>
  <inkml:trace contextRef="#ctx0" brushRef="#br0" timeOffset="316.189">1775 450,'-2'1,"-60"13,2 3,0 2,1 3,-46 24,95-41,2 1,-1 0,1 0,0 0,0 1,1 0,0 1,0 0,0 0,-3 7,8-12,0 0,1 0,-1 0,1 0,0 0,0 0,0 0,1 0,-1 0,1 1,-1-1,1 0,0 0,0 1,1-1,-1 0,1 0,-1 1,1-1,0 0,0 0,1 0,-1 0,0 0,1 0,0-1,0 1,0 0,0-1,0 0,0 1,1-1,-1 0,1 0,0 0,10 5,1-1,0 0,1-1,0-1,-1 0,1-1,0-1,1 0,-1-1,0 0,0-1,1-1,-1-1,0 0,0-1,0-1,3-1,62-22,-61 18</inkml:trace>
  <inkml:trace contextRef="#ctx0" brushRef="#br0" timeOffset="878.25">1973 563,'-2'11,"2"-1,-1 0,1 0,1 1,0-1,0 0,1 0,0 0,1 0,0 0,2 2,-4-7,1-1,0 0,0 0,0 0,1 0,-1 0,1-1,0 1,0-1,0 1,1-1,-1 0,1-1,-1 1,1 0,0-1,0 0,0 0,0 0,1-1,-1 1,0-1,1 0,-1 0,1-1,1 1,8-3,1 0,-1-1,1-1,-1 0,0-1,-1 0,1-1,-1-1,0 0,-1-1,0 0,0-1,0 0,-1-1,-1 0,0-1,0 0,3-5,7-4,-20 18,1 1,-1 0,1 0,0 0,-1 0,1 0,0 0,0 0,-1 0,1 0,0 0,0 1,0-1,0 0,0 0,0 1,0-1,1 1,-1-1,0 1,0-1,0 1,0 0,1 0,-1-1,0 1,0 0,1 0,-1 0,0 0,0 1,1-1,-1 0,0 0,0 1,0-1,1 1,-1-1,0 1,0-1,0 1,0 0,0-1,0 1,0 0,0 0,-1 0,1 0,0 0,0 0,0 0,10 25,-9-20,0 0,1 0,0 0,0 0,0 0,1-1,-1 0,1 1,1-1,-1 0,1-1,0 1,0-1,0 0,0 0,1-1,4 3,8-2,1 0,-1-1,1-1,0-1,0-1,0 0,-1-1,1-1,0-1,-1-1,0 0,0-2,0 0,0 0,-1-2,0 0,-1-1,0-1,8-6,-7 5,-1 0,0-1,-1-1,0 0,-1-1,-1 0,0-1,0-1,-2 0,0-1,-1 0,-1 0,0-1,-1 0,-2-1,1 0,-2 0,-1 0,2-12,-3 10,-1 0,0 0,-1-1,-2 1,0 0,-1 0,-1 0,-1 0,-1 1,-7-19,11 35,-1 1,1-1,-1 0,0 0,0 1,-1-1,1 1,-1-1,0 1,0 0,0 0,0 1,0-1,-1 1,1-1,-1 1,1 0,-1 0,0 0,0 1,0 0,0-1,0 1,0 1,0-1,0 1,-1-1,1 1,0 0,0 1,0-1,-1 1,1-1,0 1,0 1,0-1,0 1,0-1,1 1,-1 0,0 0,1 1,-1-1,1 1,-2 1,-10 15,0 1,2 0,0 1,1 0,1 1,1 0,1 1,1 0,1 1,1-1,1 1,1 0,1 1,2-1,0 0,1 1,2-1,2 14,-3-21,1 0,0-1,2 0,-1 1,2-1,0-1,1 1,1-1,0 0,1 0,1-1,0 0,0-1,2 0,0 0,0-1,1 0,1-1,-1-1,10 6,3-5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0,'10'43,"3"39,-1 14,-2-3,-3-9,-3-9,-2-7,-1-11,-1-5,0-7,-1-6,1-1,-1-1,1-2,0-3,0-2,-5-1,-2-5</inkml:trace>
  <inkml:trace contextRef="#ctx0" brushRef="#br0" timeOffset="249.465">0 621,'29'10,"19"7,6 7,-2-2,-9-4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7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26 522,'-1'1,"0"0,-1 1,1-1,0 0,0 0,0 1,0-1,1 0,-1 1,0-1,0 1,1-1,-1 1,1-1,0 1,-1 0,1-1,0 1,0-1,0 1,0 0,0-1,0 1,0-1,1 1,-1 0,1-1,-1 1,1-1,-1 1,2 0,-1 6,7 388,-19-331,-3-96,13-10,2 0,2 0,1 0,2 0,2 0,2 1,2 0,1 1,8-13,-13 26,2 0,0 0,2 0,0 1,2 1,1 0,0 1,2 1,1 0,1 1,2-1,-20 20,0 0,0 1,1-1,-1 0,0 1,0-1,1 1,-1-1,1 1,0-1,-1 1,1 0,0 0,0 0,-1 0,1 0,0 1,0-1,0 0,0 1,0-1,0 1,0 0,0 0,0 0,0 0,1 0,-1 0,0 1,0-1,0 0,0 1,0 0,0-1,-1 1,1 0,0 0,0 0,0 0,-1 1,1-1,-1 0,1 1,-1-1,1 1,-1 0,1 0,0 9,0 0,-1 1,0-1,-1 0,0 1,-1-1,0 0,-1 0,0 0,-1 0,0 0,0 0,-2 0,-3 7,-16 62,20-52,1-4</inkml:trace>
  <inkml:trace contextRef="#ctx0" brushRef="#br0" timeOffset="610.124">647 804,'20'-10,"-1"0,0-2,-1 0,0-1,-1-1,0 0,-1-1,-1-1,0-1,2-4,-14 17,-1 0,1 0,-1 0,0 0,0 0,0-1,-1 1,0-1,1 1,-1-1,-1 0,1 1,-1-1,0 0,0 1,0-1,-1 0,1 1,-1-1,-1 0,1 1,0-1,-1 1,0 0,0-1,0 1,-1 0,1 0,-1 1,0-1,0 0,-1 1,1 0,0 0,-1 0,0 0,0 0,0 1,0 0,0-1,-1 2,1-1,0 0,-1 1,-3-1,0 3,0 1,0 0,0 0,1 0,-1 1,0 0,1 1,0 0,0 0,0 0,1 1,-1 0,1 0,0 1,0-1,1 1,0 1,0-1,0 1,1 0,0 0,0 0,1 0,-3 7,0 4,0-1,0 1,2 0,0 1,1-1,1 1,1-1,0 1,1 0,3 18,-2-29,1 0,0 0,0 0,0 0,1 0,0 0,1-1,-1 1,2-1,-1 0,1 0,0-1,0 0,1 1,0-2,0 1,0-1,1 1,-1-2,1 1,1-1,-1 0,0-1,1 0,0 0,0 0,6 0,2 2,1-2,0 0,0-1,0 0,1-1,-1-1,0-1,0-1,0 0,0-1,0-1,0-1,0 0,21-14,0-1,-2-2,0-2,-1-1,-2-2,-1-1,-1-1,-1-2,-2-1,-1-1,-2-1,12-23,-18 31,-1-2,-1 0,-1-1,-1 0,-2-2,-1 1,-2-1,-1-1,-1 0,-2 0,-1-1,-1 0,-2-10,-1 38,0-1,-1 1,0-1,0 1,0-1,-1 1,0-1,0 1,0-1,0 1,-1 0,0-1,0 1,-1 0,1 0,-1 1,0-1,-1 0,1 1,-1 0,0 0,0 0,0 0,0 1,-1-1,1 1,-1 0,0 0,0 1,0 0,0 0,0 0,-1 0,1 1,0 0,-1 0,0 0,1 1,-1 0,-4 0,-7 6,1 1,1 1,-1 0,1 1,1 1,-1 0,2 1,-1 0,2 1,0 1,0 0,1 0,1 1,0 1,1 0,0 0,1 0,-3 12,-1 0,1 1,2 0,1 1,1 0,1 0,2 0,0 1,3 0,0-1,2 1,1 0,1 0,2-1,1 1,-3-16,1 1,1-1,0 0,1 0,0 0,1-1,1 0,0 0,0-1,2 0,-1 0,1-1,1 0,0-1,1-1,0 1,0-2,1 0,0 0,0-1,1-1,4 1,-9-5,1-1,0 0,0-1,-1 0,1-1,0 0,0-1,-1 1,1-2,-1 1,1-2,-1 1,0-1,-1 0,1-1,-1 0,1-1,-1 1,3-5,7-2</inkml:trace>
  <inkml:trace contextRef="#ctx0" brushRef="#br0" timeOffset="1279.683">2001 522,'-49'33,"1"1,1 3,2 2,2 1,0 4,-16 46,58-87,1-1,-1 0,0 0,0 0,1 1,-1-1,1 0,0 1,0-1,0 0,0 1,0-1,0 0,1 1,-1-1,1 0,-1 1,1-1,0 0,0 0,0 0,0 0,0 0,1 0,-1 0,1 0,-1 0,1-1,0 1,-1 0,1-1,0 0,0 1,0-1,0 0,0 0,1 0,-1 0,0-1,0 1,1 0,1-1,9 1,0-1,1 0,-1-2,0 1,0-1,1-1,-2-1,1 0,0 0,-1-1,0-1,0 0,0 0,-1-2,0 1,0-1,-1-1,0 0,-1 0,6-7,101-111,-116 126,0 1,0-1,0 0,1 0,-1 1,0-1,0 0,1 1,-1-1,0 1,1-1,-1 0,1 1,-1-1,1 1,-1-1,1 1,-1-1,1 1,-1-1,1 1,0 0,-1-1,1 1,0 0,-1 0,1-1,0 1,-1 0,1 0,0 0,-1 0,1 0,0 0,0 0,-1 0,1 0,0 0,-1 0,1 1,0-1,-1 0,1 0,0 1,-1-1,1 0,0 1,-1-1,1 1,-1-1,1 0,-1 1,1 0,-1-1,1 1,-1-1,0 1,1-1,-1 1,0 0,1-1,-1 1,0 0,0-1,0 1,1 0,3 53,-4-49,-1 27,-1-26,1 1,1 0,-1-1,1 1,0 0,0 0,1-1,0 1,0 0,1-1,0 1,0-1,0 0,1 0,0 1,0-2,1 1,-1 0,1-1,4 5,-3-7,-1 1,1-1,0-1,0 1,0-1,0 0,0 0,1 0,-1-1,1 1,-1-1,1-1,-1 1,1-1,-1 0,1 0,0-1,-1 1,1-1,-1-1,0 1,1-1,-1 0,0 0,0 0,0-1,0 0,0 0,2-2,11-8,-1 0,-1 0,0-2,-1 0,-1-1,0 0,-1-1,-1-1,1-3,12-14,1-4,-1-1,-2-1,-2-1,-2 0,-2-2,-1-1,-3 0,-1 0,-3-1,-2-1,-1 1,-2-31,-4 76,1-6,0 0,-1 0,0 0,0-1,-1 1,1 0,-2 0,1 0,-1 0,0 1,-1-1,1 0,-1 1,-1 0,-2-6,2 11,0 1,0-1,-1 1,1-1,0 1,0 0,0 1,0-1,0 1,-1 0,1 0,0 0,0 0,1 1,-1-1,0 1,0 0,1 1,-1-1,1 0,0 1,0 0,0 0,0 0,0 0,1 0,-1 0,0 2,-9 14,1 1,1 0,0 0,2 1,0 0,1 1,1 0,2 0,0 0,0 9,3-25,-1 25,1 0,1 0,1 0,2-1,2 1,1-1,1 1,1-1,1-1,2 0,1-1,6 8,-14-23,1-1,1 1,0-1,1 0,0-1,1 1,1-2,-1 1,1-1,1 0,0-1,0 0,1-1,0 0,1-1,0 0,0 0,0-2,9 4,-18-9,-1 0,1 0,0 0,-1-1,1 1,0-1,-1 0,1 0,-1 1,0-2,1 1,-1 0,0 0,1-1,-1 1,0-1,0 0,0 0,0 1,-1-1,1-1,0 1,-1 0,0 0,1 0,-1-1,0 1,0-1,0 1,0-1,-1 1,1-1,-1 1,1-1,-1 0,0 1,0-1,0 0,-1 1,1-1,-1 0,2-21</inkml:trace>
  <inkml:trace contextRef="#ctx0" brushRef="#br0" timeOffset="1530.535">2312 438,'38'5,"28"1,7 0,-5-1,-3-2,-9 4,-8 1,-9-2,-10-1</inkml:trace>
  <inkml:trace contextRef="#ctx0" brushRef="#br0" timeOffset="1763.04">2989 776,'10'34,"3"10</inkml:trace>
  <inkml:trace contextRef="#ctx0" brushRef="#br0" timeOffset="1764.04">2989 325,'0'0</inkml:trace>
  <inkml:trace contextRef="#ctx0" brushRef="#br0" timeOffset="2066.398">3243 550,'61'331,"-36"-261,-24-69,0 1,-1-1,1 0,0 1,0-1,0 0,0 0,0 0,0 0,0 0,1 0,-1 0,0 0,1 0,-1 0,0-1,1 1,-1-1,1 1,-1-1,1 1,-1-1,1 0,-1 0,1 0,-1 0,1 0,-1 0,1 0,-1 0,1-1,-1 1,1 0,-1-1,1 1,-1-1,1 0,-1 0,0 1,1-1,-1 0,0 0,0 0,0 0,1-1,6-7,-1 0,0 0,-1-1,0 1,0-1,-1-1,-1 1,1-1,-2 0,2-4,9-24,57-219,-63 233</inkml:trace>
  <inkml:trace contextRef="#ctx0" brushRef="#br0" timeOffset="2232.219">3723 635,'5'48,"6"16,2 2,2-11,0-14</inkml:trace>
  <inkml:trace contextRef="#ctx0" brushRef="#br0" timeOffset="2399.634">3639 325,'0'0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9.7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860 204,'-14'-10,"1"0,-1 1,-1 1,0 0,0 1,0 0,-1 2,0-1,0 2,0 0,-1 1,0 1,1 1,-1 0,0 1,1 0,-1 2,0 0,1 1,-1 0,1 2,0 0,0 0,1 2,0 0,0 0,0 2,1 0,-10 8,-9 12,0 2,2 1,2 2,1 1,2 1,1 1,1 1,-15 37,23-47,0 0,2 1,2 0,0 1,2 0,1 1,2 0,0 1,3-1,0 1,2 0,2 0,1 0,1 0,2 0,3 10,-1-25,1 0,1-1,0 0,1-1,1 0,0 0,1-1,1 0,0-1,1 0,1-1,-1 0,2-2,0 1,0-2,1 0,12 5,4 0,0-2,1-1,0-1,0-2,1-2,0 0,0-3,30 0,-13-3,-1-2,0-2,0-3,0-1,-1-3,-1-2,0-2,0-2,-2-2,0-2,-1-3,-2-1,0-2,-2-1,-1-3,31-30,-55 44,0-1,-2 0,0-1,-1-1,-1 0,-1 0,0-1,-2-1,-1 1,0-2,-2 1,0-1,-2 0,0 0,-1 0,-2 0,0-1,-3-17,-1 8,-2 0,-1-1,-2 2,-1-1,-1 1,-2 0,-1 1,-2 1,0 0,-3 1,0 1,-2 0,0 2,-2 0,-14-11,19 20,0 1,-1 1,-1 1,0 0,-1 2,0 0,-1 1,0 1,-1 1,0 1,-1 1,1 1,-1 1,0 1,-1 1,1 1,-1 1,1 1,-1 1,1 1,0 1,-13 4,-113 47,94-24</inkml:trace>
  <inkml:trace contextRef="#ctx0" brushRef="#br0" timeOffset="346.065">662 599,'0'-5,"0"4,5 1,1 6,5 1,1 1</inkml:trace>
  <inkml:trace contextRef="#ctx0" brushRef="#br0" timeOffset="607.598">1114 486,'-5'19,"-1"7</inkml:trace>
  <inkml:trace contextRef="#ctx0" brushRef="#br0" timeOffset="934.871">465 966,'151'91,"-126"-80,-1-1,2-2,0 0,0-2,0-1,0-1,1-1,0-1,0-1,-1-2,1-1,0-1,-1-1,13-4,-30 7,0-1,0 0,0 0,-1-1,1 0,-1 0,1-1,-1 0,0-1,-1 0,1 0,-1-1,0 1,0-2,-1 1,1-1,-1 0,-1 0,0 0,0-1,0 0,-1 0,0 0,-1-1,1 1,-2-1,1 0,-6-71,-5 61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54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226 207,'-25'467,"23"20,19-382,-12-86</inkml:trace>
  <inkml:trace contextRef="#ctx0" brushRef="#br0" timeOffset="4584.481">0 432,'5'-14,"1"0,0 0,1 1,0 0,1 0,1 0,0 1,0 1,1-1,1 2,0-1,0 1,1 1,8-4,-2 0,2 0,0 2,0 0,1 2,1 0,-1 1,2 1,-1 1,0 2,1 0,0 1,0 1,6 1,-24 1,0 1,0-1,0 1,0 0,-1 1,1-1,0 1,-1 0,1 0,-1 0,0 1,0 0,0-1,0 2,0-1,-1 0,1 1,-1-1,0 1,0 0,0 0,0 0,-1 1,0-1,0 0,0 1,0 0,-1-1,0 1,0 0,0 0,0 0,-1-1,0 1,0 0,0 0,-1 0,1 0,-1 0,0 0,-1-1,1 1,-1 0,0-1,0 0,-1 1,-13 28,-1-2,-2-1,-1 0,-1-1,-2-1,-1-2,-4 4,26-29,1 0,-1 1,1-1,-1 1,1 0,0-1,0 1,0 0,0 0,0 0,0 0,1 0,-1 0,0 0,1 0,0 0,-1 0,1 0,0 0,0 0,0 0,1 0,-1 0,0 1,1-1,-1 0,1 0,0 0,-1-1,1 1,0 0,0 0,1 0,-1-1,0 1,0 0,1-1,-1 1,1-1,0 0,-1 1,1-1,0 0,0 0,-1 0,1 0,0 0,0-1,0 1,0-1,1 1,137 41,-124-40,0 1,0 0,-1 1,1 1,-1 1,0 0,-1 0,0 2,0-1,0 2,-1 0,0 1,8 8,-16-11,0 1,-1 0,1 0,-2 1,1-1,-1 1,0 0,-1 0,0 0,-1 0,0 0,0 1,-1-1,0 0,0 0,-1 0,-1 1,1-1,-2 0,1 0,-1-1,0 1,-1-1,0 1,0-1,-1 0,0 0,0-1,-1 0,0 0,-1 0,1 0,-1-1,0 0,-1-1,1 0,-7 3,-32 27,-2-3,-1-2,-1-2,-2-3,-1-1,-20 4,62-23,-1-1,1 0,-1-1,1-1,-1 1,0-2,0 0,0 0,0-1,0 0,0-1,-6-2,7-3</inkml:trace>
  <inkml:trace contextRef="#ctx0" brushRef="#br0" timeOffset="5265.774">960 940,'1'6,"-1"0,1 1,0-1,1 0,-1 0,1 0,1-1,-1 1,1 0,0-1,0 0,0 1,1-1,0 0,0-1,0 1,0-1,1 0,0 0,0 0,0 0,0-1,1 0,-1 0,1-1,0 1,-1-1,1-1,0 1,0-1,1 0,-1 0,0-1,0 1,0-1,1-1,-1 1,2-2,9-5,0-2,0 0,0-1,-1-1,-1 0,0-1,-1-1,0 0,-1-1,0-1,-1 0,-1 0,5-10,-1 2,-14 19,1 0,0 0,0 0,0 0,1 0,0 0,-1 1,1-1,0 1,1 0,-1 0,1 0,-1 0,1 1,0-1,0 1,0 0,0 0,2 0,-2 3,0 1,0 0,0 0,-1 0,1 0,-1 1,0-1,1 1,-1 0,0 0,-1 0,1 1,0-1,-1 0,0 1,0 0,0-1,0 3,10 12,-6-10,-1-1,1 0,0-1,1 0,-1 0,1 0,1-1,-1 1,1-2,0 1,0-1,0-1,0 1,1-1,-1-1,1 1,0-2,0 1,0-1,0 0,0-1,0 0,0-1,0 0,0 0,0-1,-1 0,1 0,1-2,8-4,-2-2,1 0,-1-1,-1-1,0 0,0-1,-1 0,-1-1,-1-1,0 0,0-1,-2 0,0-1,-1 0,4-11,3 0,120-272,-120 264,-2 0,-1-1,-2-1,-2 0,-1 0,-2-1,-1 1,-2-26,-2 62,-1 1,1 0,-1 0,0 0,0-1,1 1,-1 0,0 0,0-1,0 1,0 0,0 0,-1 0,1-1,0 1,0 0,-1 0,1 0,-1-1,1 1,-1 0,0 0,1 0,-1 0,0 0,0 0,0 0,1 1,-1-1,0 0,0 0,0 1,0-1,-1 0,1 1,0-1,0 1,0-1,0 1,-1 0,1-1,0 1,0 0,0 0,-1 0,1 0,0 0,0 0,-1 1,1-1,0 0,0 0,-8 8,0 0,1 0,0 1,0 0,1 1,0-1,1 1,0 1,1-1,0 1,1 0,0 0,0 0,1 0,1 1,-1 4,-6 50,2 1,3-1,3 1,3-1,3 2,-5-51,1 0,0 0,1-1,1 1,0 0,1-1,1 1,1-1,0 0,1-1,1 0,0 0,1 0,1-1,0-1,1 0,0 0,1-1,13 11,-7-11,-7-3</inkml:trace>
  <inkml:trace contextRef="#ctx0" brushRef="#br0" timeOffset="5514.456">1694 461,'43'0,"44"-5,15-1,6-1,-6 2,-11 2,-16 1,-17 0,-17 2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0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1,'0'81,"1"215,15 10,-5 86,-11-367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1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0 767,'40'-2,"0"-1,-1-2,1-2,-1-1,-1-3,0 0,0-3,-1-1,29-17,-34 13,-1-2,-1-2,-1 0,-1-2,-1-1,-2-2,0 0,-2-1,19-31,-10 5,-2-1,-2-2,-3-1,3-17,-12 34,-1 11,-15 32,0-1,0 1,0-1,0 0,0 1,0-1,0 1,0-1,0 1,0-1,0 0,1 1,-1-1,0 1,0-1,0 0,0 1,1-1,-1 0,0 1,0-1,1 0,-1 1,0-1,1 0,-1 0,0 1,1-1,-1 0,0 0,1 0,-1 1,1-1,-1 0,0 0,1 0,-1 0,1 0,-1 0,0 0,1 0,-1 0,1 0,-1 0,1 0,-1 0,0 0,1 0,-1 0,1-1,-1 1,0 0,1 0,-1 0,0-1,1 1,-1 0,0 0,1-1,-1 1,0 0,0-1,1 1,-1 0,0-1,0 1,0 0,1-1,2 24,-1 0,-1 0,-1 0,-1 0,0 0,-2 0,-3 8,-2 35,-7 58,-4 138,19-249,1 0,1 0,0 0,1 0,1 0,0-1,0 1,1-1,1 0,1 2,-4-9,1 0,-1 0,1-1,0 0,0 0,0 0,0 0,1-1,-1 1,1-1,0 0,0 0,0-1,0 0,1 0,-1 0,1 0,-1-1,1 0,-1 0,1-1,0 1,0-1,1-1,5-1,-1 0,0-1,0-1,0 0,0-1,-1 0,0 0,0-1,0 0,-1-1,1 0,2-4,22-13,-10 6,-19 13,0 1,0 0,0 0,1 0,-1 1,1 0,0 0,0 0,0 1,0 0,1 0,-1 1,1-1,-4 4,0-1,0 0,-1 1,1 0,-1 0,1-1,-1 1,1 1,-1-1,0 0,0 1,0-1,0 1,-1-1,1 1,-1 0,1 0,-1 0,0 0,0 0,0 0,-1 0,1 0,-1 0,1 0,-1 0,5 16,-2-13,0 0,0-1,0 1,0-1,1 0,0 0,0 0,1-1,-1 1,1-1,0 0,0 0,0-1,1 1,-1-1,1 0,0-1,0 1,0-1,0 0,0-1,0 0,0 0,1 0,-1 0,0-1,1 0,-1-1,3 0,9 0,-1-1,0-1,0-1,0 0,0-1,-1-1,0-1,0 0,0-1,4-3,0-3,-1 0,0-2,-1 0,0-1,-2 0,0-1,12-19,-24 30,0 0,-1 0,0-1,0 1,0-1,-1 0,0 0,-1 0,0 0,0 0,0-6,-1 12,0-1,0 1,0-1,0 0,-1 1,1-1,0 1,-1-1,0 1,0-1,0 1,0-1,0 1,0 0,-1 0,1-1,-1 1,1 0,-1 0,0 0,0 1,0-1,0 0,0 1,0-1,0 1,0 0,-1 0,1 0,-1 0,1 0,-1 0,1 1,-1-1,1 1,-1 0,0-1,-7 3,0 1,0 0,0 0,1 1,0 0,-1 0,1 1,1 1,-1 0,1 0,0 0,0 1,1 0,0 0,0 1,0 0,1 0,1 1,-1 0,2 0,-1 0,1 0,0 1,-2 9,2-8,0-1,0 1,1 0,1 0,-1 0,2 0,0 0,0 1,1-1,0 0,1 1,0-1,1 0,1 0,-1 0,2 0,-1 0,2-1,-1 1,1-1,1 0,0-1,0 0,1 1,3 1,3-2,1 0,0-1,0-1,1 0,0-1,0-1,0 0,1-1,-1-1,1 0,0-1,0-1,0-1,10 0,10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1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0 180,'0'486,"19"-586,-10 49,3 1,2 0,2 1,2 0,2 2,2 0,3 1,1 2,2 0,19-19,-46 61,0 0,0 1,0-1,0 0,0 1,1 0,-1-1,0 1,1-1,-1 1,1 0,0 0,-1 0,1 0,0 0,0 1,-1-1,1 0,0 1,0-1,0 1,0 0,0-1,0 1,0 0,0 0,0 0,0 1,0-1,-1 0,1 1,0-1,0 1,0 0,0 0,-1-1,1 1,0 0,-1 1,1-1,0 0,-1 0,0 1,1-1,-1 1,0-1,0 1,0-1,0 1,0 0,0 0,0-1,0 1,0 1,10 22,-2-1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0,'-26'9,"0"1,1 1,1 1,0 1,0 1,1 1,1 1,1 1,0 1,1 1,-13 17,31-34,-1 0,1 0,0 1,1-1,-1 1,0-1,1 1,0 0,-1-1,1 1,0 0,0 0,1 0,-1 0,1 0,-1 0,1 0,0 0,0 0,0 0,0 0,1 0,0 0,-1 0,1 0,0 0,0 0,0 0,1 0,-1-1,1 1,-1-1,1 1,0-1,0 1,0-1,1 0,-1 0,0 0,1 0,-1-1,1 1,-1 0,1-1,0 0,2 1,5 0,-1 0,1 0,-1-1,1 0,-1-1,1 0,0-1,-1 0,1 0,-1-1,1 0,-1-1,0 0,0 0,0-1,0 0,-1-1,1 1,3-5,139-121,-128 103,48-35,-69 62,-1-1,0 1,0 0,1 0,-1-1,0 1,0 0,1 0,-1 0,0 0,0 0,1 1,-1-1,0 0,0 1,0-1,1 0,-1 1,0 0,0-1,0 1,0 0,0-1,0 1,0 0,0 0,0 0,0 0,-1 0,1 0,0 0,-1 0,1 0,0 0,-1 0,0 0,1 1,-1-1,0 0,1 0,-1 1,0-1,0 0,0 0,0 1,0-1,-2 67,1-58,-1-6,1 1,0 0,0-1,1 1,-1 0,1 0,0 0,0-1,1 1,0 0,-1 0,2-1,-1 1,0 0,1-1,0 1,0-1,0 0,1 0,-1 0,1 0,0 0,0 0,1-1,-1 1,1-1,-1 0,1 0,0 0,0-1,1 1,-1-1,0 0,1 0,-1-1,1 1,0-1,-1 0,1-1,0 1,4 0,9-8,1 0,-1-2,0 0,-1 0,0-2,-1 0,0-1,-1 0,0-2,9-10,-5 5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112 586,'-12'13,"1"0,0 1,0 0,2 1,0 0,1 0,0 1,1 0,1 0,0 1,2 0,0 0,0 2,3-15,1 1,0-1,0 0,0 0,0 1,1-1,0 0,0 0,0 0,0 1,1-1,-1 0,1-1,0 1,0 0,1-1,-1 1,1-1,-1 1,1-1,0 0,1 0,-1-1,0 1,1-1,-1 1,1-1,0 0,0 0,0-1,4 3,0-2,0 1,0-1,0 0,1-1,-1 0,1 0,-1 0,0-2,1 1,-1-1,1 0,-1 0,7-3,4-4,0-1,-1 0,-1-1,1-1,-1-1,-1-1,-1 0,1-1,-2 0,0-1,-1-1,-1 0,0-1,-1-1,-1 1,0-2,-2 1,0-1,-1 0,-1-1,0 0,1-17,7-13,-3 20,-1 0,-2-1,-1 0,-2 0,-1-1,-1 1,-1-1,-2 0,-2 1,0-1,-4-8,4 33,1 1,-1-1,-1 1,1 0,-1 0,0 0,-1 1,1-1,-1 1,0 0,0 0,-1 0,0 0,0 1,0 0,0 0,0 0,-1 0,0 1,0 0,0 0,0 1,0 0,0 0,-1 0,1 1,-1 0,1 0,-1 0,1 1,-1 0,0 1,1-1,-1 1,1 0,-1 1,1 0,0 0,-1 0,1 1,0-1,1 1,-7 4,-5 10,0 1,2 0,-1 2,2-1,1 2,0 0,2 0,0 1,2 0,0 1,2 0,0 0,1 1,2 0,0 0,2 0,1 1,0-1,2 0,3 21,-4-31,1-1,0 1,1-1,1 1,0-1,0 0,1 0,1 0,0 0,1-1,1 0,-1 0,2-1,0 0,0 0,1-1,0 0,1 0,0-1,0 0,1-1,1 0,-1-1,1 0,0-1,1 0,5 1,1 0,0-1,0-1,0-1,0-1,1 0,0-2,-1 0,1-1,0-1,12-3,4-2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0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0,'-23'34,"18"-29,0-1,1 1,0 0,0 0,0 0,0 1,1-1,0 1,0 0,1 0,0 0,0 0,0 0,0 1,1-1,0 0,1 1,-1-1,1 1,1-1,-1 1,1-1,0 0,0 1,1-1,0 0,0 0,1 0,-1 0,4 4,34 31,-35-38,0 0,0 0,0 0,-1 0,0 1,0 0,0 0,0 0,0 1,-1-1,0 1,0 0,0 0,0 0,-1 0,0 0,0 1,0-1,-1 1,0-1,0 1,0-1,-1 1,0 0,0-1,0 1,-1 0,0-1,0 1,-1 1,-3-1,0 0,-1-1,1 1,-1-1,-1-1,1 1,-1-1,1 0,-1-1,0 1,-1-1,1-1,-1 0,1 0,-1 0,1-1,-1 0,-6 0,12-1,-3 2,-1-1,1 0,0 0,-1-1,1 0,-1 0,1 0,-1-1,1 1,0-1,-1 0,1-1,0 0,0 1,0-2,0 1,-3-2,-4-9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3,'-28'-2,"0"1,0 2,0 1,0 0,0 3,1 0,-1 1,1 2,0 1,-18 9,36-15,0 1,-1 0,1 0,1 1,-1 0,1 1,0 0,0 0,0 1,1 0,0 0,1 1,-1-1,1 2,1-1,0 0,0 1,0 0,1 0,1 1,0-1,0 1,0 0,2 0,-1-1,1 1,0 0,1 1,0-1,1 0,0 0,1-1,0 1,0 0,1 0,0-1,2 4,-1-5,0-1,1 0,0 0,0 0,0 0,1-1,0 0,0 0,1 0,-1-1,1 0,1 0,-1-1,0 0,1 0,0-1,0 0,0 0,0-1,1 0,-1 0,1-1,-1 0,1-1,-1 0,1 0,-1-1,1 0,-1 0,1-1,-1 0,0 0,0-1,0 0,5-3,6-9,-1 0,0-1,-1 0,-1-2,-1 0,0 0,-1-2,-1 0,-1 0,-1-1,5-15,11-14,40-71,-67 120,1 0,0 1,0-1,-1 0,1 1,0-1,0 1,0-1,0 1,-1 0,1-1,0 1,0 0,0 0,0 0,0-1,0 1,0 0,0 0,0 0,0 1,0-1,0 0,0 0,0 0,0 1,0-1,-1 1,1-1,0 0,0 1,0-1,0 1,-1 0,1-1,0 1,-1 0,1-1,0 1,-1 0,1 0,-1 0,1-1,-1 1,0 0,1 0,-1 0,0 0,19 46,-5 28,-3-1,-4 2,-2-1,-4 0,-5 22,3 1,2-59,-2-1,-2 1,-1-1,-1 0,-3 0,-1 0,-2-1,-1 0,-2-1,-2-1,-5 9,16-36,0 0,0 0,0 0,-1-1,-1 0,1 0,-1 0,0-1,0 0,-1 0,0-1,0 0,0-1,-1 1,1-1,-1-1,-2 1,8-4,1 0,-1 0,0 0,1 0,-1 0,0-1,1 1,-1-1,1 1,-1-1,1 0,-1 0,1 0,0-1,-1 1,1 0,0-1,0 0,0 1,0-1,0 0,0 0,1 0,-1 0,1-1,-1 1,1 0,0 0,0-1,0 1,0-1,0 1,0-1,1-1,-3-93,15 53,3 1,1 1,2 0,2 1,14-21,-20 35,149-249,-89 184,-62 78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0,'-25'16,"1"1,0 1,1 2,1 0,1 1,1 1,1 1,1 0,1 2,1 0,1 1,1 0,0 5,12-28,0 0,0 0,0 1,0-1,1 1,-1 0,1-1,0 1,0 0,1 0,-1-1,1 1,0 0,0 0,0 0,0 0,1 0,0-1,-1 1,1 0,1 0,-1-1,0 1,1-1,0 1,0-1,0 0,0 0,0 0,1 0,0 0,-1 0,1 0,0-1,0 0,0 1,1-1,-1 0,0-1,1 1,3 1,10 1,0-1,1-1,-1 0,1-1,-1-1,1 0,-1-2,1 0,-1-1,1 0,-1-2,-1 0,15-6,-23 5,-1 1,1-1,-2-1,1 1,-1-1,0 0,0-1,-1 1,0-1,0 0,-1 0,0-1,0 1,-1-1,0 0,-1 0,0 0,0 0,-1-1,0 1,0 0,-1 0,-1-1,0 1,0 0,0-1,-3-4,2 5,-1-1,0 0,-1 1,0 0,0-1,-1 2,-1-1,1 1,-1-1,-1 1,1 1,-1 0,-1 0,-1-2,5 5,-11-11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0 164,'10'10,"1"0,1-1,-1 0,1-1,1-1,-1 0,1 0,0-1,1-1,-1 0,1-1,0 0,2-1,-9-2,1 0,0 0,0-1,0 0,0-1,0 1,-1-1,1-1,0 0,-1 0,1 0,-1-1,0 0,1 0,-1-1,-1 0,1 0,-1-1,1 0,-1 0,-1 0,1-1,-1 0,3-4,-4 7,-1 0,0-1,0 1,0-1,0 0,-1 0,1 0,-1 0,0 0,-1-1,1 1,-1-1,1 1,-1-1,-1 1,1-1,-1 0,0 1,0-1,0 1,0-1,-1 0,0 1,0-1,0 1,0-1,-1 1,0-1,0 1,0 0,0 0,-1 0,1 0,-1 1,0-1,-1 1,1-1,0 1,-1 0,0 0,-2-1,1 1,0 1,0 0,0 0,0 0,-1 1,1 0,0 0,-1 0,1 0,-1 1,1 0,-1 0,1 0,-1 1,1 0,-1 0,1 1,0-1,0 1,0 0,0 0,0 1,0-1,0 1,-3 3,-2 2,0-1,0 2,1-1,0 2,0-1,1 1,0 0,1 1,0-1,-4 10,4-7,0 0,1 0,0 1,1 0,1 0,0 0,1 1,0 0,1-1,1 1,0 0,1 0,1 0,1 10,0-20,0 0,0-1,1 1,-1-1,1 0,0 1,0-1,1 0,-1-1,1 1,0-1,0 1,0-1,0 0,0-1,18 11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3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213 0,'-18'12,"0"1,0 0,1 2,1-1,1 2,0 0,1 1,-3 6,15-21,1-1,-1 1,1 0,0 0,0 0,0 0,0 0,0 0,0 0,0 1,1-1,-1 0,1 0,0 1,-1-1,1 0,0 0,0 1,1-1,-1 0,0 1,1-1,-1 0,1 0,0 0,0 0,0 1,0-1,0 0,0-1,0 1,1 0,-1 0,1 0,-1-1,1 1,0-1,0 1,-1-1,1 0,0 0,0 0,1 0,-1 0,0 0,0 0,173 29,-173-29,0-1,-1 1,0 0,1 0,-1 0,1-1,-1 1,0 0,0 1,0-1,1 0,-1 0,0 0,0 1,-1-1,1 0,0 1,0-1,-1 1,1-1,-1 1,1-1,-1 1,0 0,1-1,-1 1,0-1,0 1,0 0,0-1,0 1,-1-1,1 1,0 0,-1-1,0 1,1-1,-1 1,0-1,1 1,-1-1,0 0,0 1,0-1,0 0,-57 53,40-43,-1 0,0-1,-1-1,0-1,-1-1,0-1,-19 4,16-9,6-4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5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0,'-19'1,"1"1,0 1,0 0,0 2,1 0,-1 0,1 2,1 0,-1 1,1 1,0 0,-9 9,23-16,0 0,1 0,-1 0,1 0,-1 0,1 0,0 1,0-1,0 0,0 1,0-1,0 1,1 0,-1-1,1 1,0-1,0 1,0 0,0-1,0 1,0-1,1 1,0 0,-1-1,1 1,0-1,0 0,0 1,0-1,1 0,-1 1,1-1,-1 0,1 0,0 0,75 68,-59-57,-14-11,1 1,-1-1,0 1,0 0,0 1,0-1,-1 1,1-1,-1 1,0 0,0 1,-1-1,1 0,-1 1,0-1,0 1,0 0,-1 0,1 0,-1-1,0 1,-1 1,1-1,-1 0,0 0,0 0,-1 4,-3-3,1 0,-1 0,0-1,0 0,0 0,-1 0,1 0,-1-1,-1 0,1 0,0 0,-1 0,0-1,0 0,0 0,0-1,-1 0,1 0,0 0,-1-1,1 0,-1 0,0-1,1 1,-1-2,0 1,1-1,-1 0,-2 0,-10-6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4.7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5,'0'48,"0"40,0 14,0 0,0-8,0-10,0-6,0-6,0-10,0-7,5-2,2-6,-1-6,-1-6,-1-3,-2-2,-1-2,-1-6</inkml:trace>
  <inkml:trace contextRef="#ctx0" brushRef="#br0" timeOffset="385.42">0 118,'51'-22,"0"2,2 3,0 2,0 2,2 2,-1 3,1 2,12 2,-39 3,-1 1,0 1,0 1,0 1,0 2,13 4,-31-7,0 1,-1 0,1 0,0 1,-1 0,0 0,0 1,0 0,-1 0,0 1,0 0,0 1,0-1,-1 1,0 0,-1 1,0-1,0 1,0 0,1 5,-5-2,0 0,0 1,-1-1,0 1,-1-1,0 1,-1-1,0 0,-1 0,-1 0,1 0,-2 0,1-1,-1 0,-1 0,0 0,0-1,-1 1,-1-1,1-1,-1 0,0 0,-1 0,-1-1,-162 121,140-109,0 3,1 0,1 2,-23 24,51-47,0 1,0 0,0 0,0 0,0 0,1 0,-1 0,1 1,0-1,0 0,-1 1,2-1,-1 1,0-1,0 1,1 0,-1-1,1 1,0 0,0-1,0 1,0 0,0-1,1 1,-1 0,1-1,0 1,0-1,0 1,0-1,0 1,0-1,1 0,-1 0,1 1,-1-1,1 0,0 0,0-1,0 1,0 0,1 0,18 10,2 0,-1-2,1-1,1 0,0-2,0 0,21 2,-40-9,69 15,-46-11,0 1,-1 1,0 1,0 2,-1 1,0 1,0 0,9 8,-18-5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3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0,'0'53,"-5"56,-2 18,1 3,1-11,1-17,2-16,1-12,1-15,-1-8,2-7,-1-6,0-6,5-3,2-1,-1-6</inkml:trace>
  <inkml:trace contextRef="#ctx0" brushRef="#br0" timeOffset="260.063">1 734,'48'-14,"49"-5,18 1,-1 3,-10 5,-19 3,-13 4,-15 1,-11 2,-15 1</inkml:trace>
  <inkml:trace contextRef="#ctx0" brushRef="#br0" timeOffset="417.184">848 678,'-5'15,"0"0,1 0,1 0,1 1,0 0,1-1,1 1,0 0,1 0,1-1,1 1,0-1,1 1,0-1,1 0,1 0,0-1,7 11,-7-20,0 0,0-1,1 1,0-1,-1-1,1 1,0-1,1-1,-1 1,0-1,1 0,-1-1,1 0,0 0,-1-1,1 1,0-2,0 1,-1-1,1 0,-1-1,1 0,-1 0,1-1,-1 0,0 0,0 0,-1-1,1 0,-1 0,0-1,0 0,0 0,0 0,-1-1,0 0,0 0,-1 0,1-1,-2 1,2-3,-3 3,-1 1,1 0,-1 0,0-1,-1 1,0-1,0 1,0 0,0-1,-1 1,0-1,0 1,0 0,-1 0,1-1,-1 1,-1 0,1 1,-1-1,1 0,-2 1,1-1,0 1,-1 0,0 0,0 1,0-1,-3-1,-3-5,-2 2,0-1,0 2,0-1,-1 2,0 0,0 0,0 1,-1 1,-6-1,-5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0.8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282 106,'15'38,"4"47,-1 18,-3 1,-4-12,-5-12,3-15,-2-9,-1-9,-2-8,-1-6,-2-3,5-3,0 0,0-1,-1-4</inkml:trace>
  <inkml:trace contextRef="#ctx0" brushRef="#br0" timeOffset="396.679">1 78,'28'-13,"1"0,0 2,0 2,2 0,-1 2,1 1,0 2,0 1,0 1,0 2,0 1,23 4,-42-5,0 1,0 1,0 0,0 1,-1 0,1 0,-1 1,0 1,0 0,0 1,-1 0,0 0,0 1,-1 0,1 1,-2 0,1 1,-1 0,0 0,-1 1,0-1,-1 2,0-1,0 1,-1-1,1 5,-3-4,0 0,0 1,-2-1,1 1,-1-1,-1 1,0 0,0-1,-1 1,-1-1,0 1,-1-1,0 1,0-1,-1 0,-1-1,0 1,0-1,-1 0,0 0,-1-1,0 1,-2-1,-11 13,0-1,-2-1,-1-1,0-1,-1-1,-1-2,-2 0,-8 7,33-21,-1 0,1 0,-1 1,1-1,-1 0,1 1,0-1,0 1,0 0,0 0,0 0,0 0,0 0,0 0,1 1,-1-1,1 0,0 1,0-1,0 1,0-1,0 1,0 0,1-1,-1 1,1 0,0 0,0-1,0 1,0 0,0 0,1-1,-1 1,1 0,0-1,0 1,-1 0,2 0,9 9,1 0,1-1,0-1,0 0,1 0,0-1,1-1,15 6,67 44,-78-42,4 4,1-1,0-1,1-1,1-2,1 0,19 7,-28-17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19 116,'-10'33,"2"12,7-2,4-14,1-11</inkml:trace>
  <inkml:trace contextRef="#ctx0" brushRef="#br0" timeOffset="7002.464">329 31,'-7'12,"-1"1,2 0,0 1,1 0,0 0,1 0,0 0,1 1,1-1,1 1,0 0,0-1,2 1,0 0,0-1,2 1,-1-1,2 1,0-1,1 1,-2-11,-1 0,1-1,0 1,0-1,1 1,-1-1,1 0,-1-1,1 1,0 0,0-1,0 0,0 0,1 0,-1-1,1 1,-1-1,1 0,-1 0,1-1,-1 1,1-1,0 0,-1 0,1-1,2 0,6 0,1-2,-1 0,0 0,1-1,-2-1,1 0,0-1,5-3,6-6,0-1,-1-1,0-1,-2-1,0-1,-1 0,-1-2,-1 0,10-16,-25 33,0 1,0 0,0-1,-1 0,0 0,1 1,-2-1,1 0,0-1,-1 1,0 0,0 0,-1-1,0 1,0 0,0-1,0 1,-1 0,0 0,0-1,0 1,0 0,-1 0,-2-3,-1 6,0 5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0 326,'12'0,"0"-1,0 0,0 0,0-1,0-1,-1 0,1 0,-1-1,0-1,0 0,0 0,-1-1,0-1,0 1,0-2,5-5,219-198,-231 209,-1-1,1-1,0 1,0 0,0 0,0 1,1-1,-1 1,1-1,-1 1,1 0,0 1,0-1,0 1,0-1,0 1,0 0,0 1,0-1,1 1,-1-1,0 1,0 1,0-1,1 1,-1-1,0 1,0 0,0 1,0-1,0 1,0-1,-1 1,1 1,2 0,-1 8,1 0,-2 0,0 1,0 0,-1-1,0 1,-1 0,0 0,-1 0,-1 1,0-1,0 0,-3 11,3-4,-2 1,0 0,-2-1,0 1,-1-1,-1 0,0 0,-2-1,0 0,-1 0,-6 7,8-16,1-2,-2 1,1-1,-1 0,0 0,0-1,-1 0,0-1,0 0,0 0,0-1,-1 0,0-1,0 0,0 0,0-1,0-1,-1 0,1 0,-2-1,-84-13,93 13,0-1,1 0,-1 0,1 0,-1 0,0-1,1 1,0-1,-1 0,1 1,0-1,0 0,0 0,0 0,0-1,1 1,-1 0,1-1,-1 1,1-1,0 1,0-1,0 0,0 1,1-1,-1 0,1 0,-1 1,1-1,0 0,0-2,5-18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29.7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113 401,'-18'29,"0"0,2 2,2 0,0 0,3 1,-1 6,10-35,1 1,-1-1,1 0,0 1,0-1,1 0,-1 1,1-1,-1 1,1-1,0 1,0-1,1 1,-1-1,1 1,0-1,0 1,0-1,0 0,1 1,-1-1,1 0,0 0,0 0,0 0,0 0,0-1,1 1,-1-1,1 1,0-1,-1 0,1 0,0 0,0-1,2 2,9-3,0-1,-1-1,1 0,-1 0,0-1,1-1,-1-1,-1 1,1-2,-1 0,0 0,0-1,-1-1,0 0,0 0,0-1,-2-1,6-5,3 0,-1-1,-1-1,0 0,-1-1,-1-1,0 0,-2-1,0-1,-1 1,-2-2,0 0,-1 0,-1 0,-1-1,-1 0,-1 0,-1-6,-2 13,0 0,-2 1,0-1,-1 0,0 1,-2-1,0 1,0 0,-1 0,-3-4,5 14,1-1,-1 1,0 0,-1-1,1 2,-1-1,0 0,-1 1,1 0,-1 0,1 0,-1 0,0 1,-1 0,1 0,0 0,-1 1,0-1,0 1,1 1,-1-1,0 1,0 0,0 1,0-1,-1 1,-2 0,2 1,0 0,0 1,0-1,0 1,1 0,-1 1,1 0,-1 0,1 0,0 1,0 0,1 0,-1 0,1 1,0 0,0 0,0 0,1 1,0-1,0 1,0 0,-2 6,-1 1,1 0,1 0,0 1,0 0,2 0,0 1,0-1,1 0,1 1,0 9,3-11,1 0,0 0,1 0,0-1,1 0,0 1,1-2,0 1,1-1,0 0,1 0,0-1,1 0,0 0,1-1,0 0,0-1,1 0,0-1,0 0,1 0,8 2,16 8,0-1,1-2,1-2,22 3,-27-6,-5-1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30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1 730,'72'247,"-72"-248,0 1,0-1,0 1,1-1,-1 1,0 0,0-1,0 1,1-1,-1 1,0 0,1-1,-1 1,0-1,0 1,1 0,-1 0,1-1,-1 1,0 0,1 0,-1-1,1 1,-1 0,1 0,-1 0,0 0,1 0,-1-1,1 1,-1 0,1 0,-1 0,1 0,-1 0,1 1,-1-1,1 0,-1 0,0 0,1 0,-1 0,1 1,-1-1,1 0,-1 0,0 1,1-1,-1 0,0 1,1-1,-1 0,0 1,1-1,-1 0,0 1,0-1,0 1,1-1,-1 0,0 1,0-1,0 1,0-1,0 1,0-1,0 1,0-1,0 1,12-37,-10 25,1-16,0 0,2 1,1 0,2 0,0 0,1 1,2 0,0 1,2 0,1 1,0 0,2 1,1 1,0 0,14-11,-29 30,1 0,-1 1,1-1,0 0,-1 1,1 0,0 0,0 0,0 0,0 0,0 0,0 1,0 0,0-1,0 1,0 0,0 0,0 1,0-1,0 1,0-1,0 1,0 0,0 0,0 1,-1-1,1 0,0 1,-1 0,1-1,-1 1,0 0,1 0,-1 1,0-1,0 0,0 1,-1-1,1 1,-1-1,2 3,8 15</inkml:trace>
  <inkml:trace contextRef="#ctx0" brushRef="#br0" timeOffset="405.573">706 673,'-111'40,"98"-33,0 1,1 0,0 1,0 0,1 1,0 0,1 1,-9 12,15-19,1 1,-1 0,1 0,0 0,1 0,-1 0,1 0,0 1,0-1,1 1,-1-1,1 1,1 0,-1-1,1 1,0 0,0 0,1-1,-1 1,1 0,1-1,-1 1,1-1,0 2,-1-5,1 1,-1-1,0 0,1 0,-1 0,1 0,-1-1,1 1,0 0,0-1,0 1,0-1,0 0,0 1,1-1,-1 0,0 0,0-1,1 1,-1 0,1-1,-1 1,0-1,1 0,-1 0,1 0,-1 0,1 0,-1-1,1 1,-1-1,0 1,1-1,-1 0,0 0,2-1,79-49,34-70,-40 41,-76 79,-1 0,1 0,0 1,0-1,0 0,0 0,0 1,0-1,0 1,0-1,0 1,0-1,1 1,-1 0,0-1,0 1,0 0,0 0,1 0,-1 0,0 0,0 0,0 0,0 1,1-1,-1 0,0 1,0-1,0 0,0 1,0 0,0-1,0 1,0 0,0-1,0 1,0 0,0 0,-1 0,1-1,0 1,-1 0,1 0,0 0,-1 1,1-1,-1 0,0 0,1 0,-1 0,0 0,1 0,-1 1,0-1,0 0,0 0,0 0,0 0,-1 1,13 51,-12-48,0 0,0-1,1 1,-1-1,1 1,0 0,0-1,1 0,-1 1,1-1,0 0,0 0,1 0,-1 0,1 0,0 0,0-1,0 1,0-1,1 0,-1 0,1 0,0 0,0-1,0 0,2 2,14 1</inkml:trace>
  <inkml:trace contextRef="#ctx0" brushRef="#br0" timeOffset="853.338">1299 617,'-18'14,"1"1,0 1,1 1,1 0,1 1,0 0,2 1,0 1,1 0,1 1,0 2,9-21,0 0,0 0,0 0,1 0,-1 0,1 0,0 0,-1 1,1-1,0 0,0 0,0 0,1 0,-1 0,0 0,1 1,0-1,-1 0,1 0,0 0,0-1,0 1,0 0,0 0,1 0,-1-1,0 1,1-1,-1 1,1-1,0 1,-1-1,1 0,0 0,0 0,0 0,0 0,0 0,0-1,0 1,0-1,0 1,0-1,0 0,0 0,1 0,11 2,0-1,1-1,-1 0,1-1,-1 0,1-2,-1 1,0-2,0 0,0 0,-1-2,1 1,-1-2,-1 0,1 0,1-3,2 0,-2-1,0-1,0 0,-1-1,-1 0,0-1,0 0,-2-1,0 0,0-1,-2 0,0-1,-1 1,0-1,-1-1,-1 1,-1-2,-3 15,8-29,-2 1,-1-1,-2-1,-1 1,-1-8,-2 33,0 0,-1 0,0 1,0-1,-1 0,1 1,-2-1,1 1,-1 0,0 0,-1 0,1 0,-1 0,-1 1,1-1,-1 1,0 0,-1 1,1 0,-1-1,0 2,-1-1,1 1,-1 0,-2-1,4 3,-1 0,0 0,1 0,-1 1,0 0,0 0,0 1,0 0,0 0,0 0,0 1,0 0,0 0,1 0,-1 1,0-1,1 2,-1-1,1 0,-1 1,1 0,0 1,0-1,1 1,-1 0,-1 2,-8 6,1 2,0-1,1 1,1 1,0 0,1 1,1 0,-1 1,3-4,0 0,0 1,2-1,-1 1,2 0,0 0,0 1,2-1,0 1,0 0,1 0,1-1,1 1,0 0,1 0,0-1,1 1,1-1,0 0,1 0,0 0,2 0,-1-1,2 1,1-2,1 1,0-2,1 1,1-1,0-1,0 0,0-1,2 0,-1-1,1 0,0-2,0 1,1-2,0 1,0-2,0 0,0-1,1-1,0 0,-1-1,1-1,0 0,13-3,27-13,-32 3</inkml:trace>
  <inkml:trace contextRef="#ctx0" brushRef="#br0" timeOffset="1100.844">1919 644,'-9'34,"-4"16,6-1,3-4,8-9,3-16,5-11,1-8</inkml:trace>
  <inkml:trace contextRef="#ctx0" brushRef="#br0" timeOffset="1252.132">2004 363,'0'0</inkml:trace>
  <inkml:trace contextRef="#ctx0" brushRef="#br0" timeOffset="1436.177">2146 644,'0'34,"4"20,8 2,5-9,5-18,-1-18,0-11,-3-10,1-9,0-5,-1-4,-5-2,0 0,-1-1,-4 1,-2 1,-3 5</inkml:trace>
  <inkml:trace contextRef="#ctx0" brushRef="#br0" timeOffset="1736.778">2738 589,'-17'8,"0"2,1 0,1 0,0 2,0 0,1 1,1 0,-7 8,19-20,0 1,0-1,0 0,0 0,0 1,0-1,0 1,0-1,1 0,-1 1,0 0,1-1,-1 1,1-1,0 1,-1 0,1-1,0 1,0 0,0-1,0 1,1 0,-1-1,0 1,1 0,-1-1,1 1,-1-1,1 1,0-1,0 1,-1-1,1 0,0 1,0-1,1 0,-1 0,0 1,0-1,1 0,-1 0,0 0,1-1,-1 1,1 0,-1 0,1-1,-1 1,1-1,0 0,0 1,30 9,30 16,-60-25,-1 0,0 0,0 0,0 0,0 1,0-1,0 0,0 1,0-1,-1 1,1-1,0 1,-1-1,1 1,-1 0,0-1,0 1,1-1,-1 1,0 0,0-1,-1 1,1 0,0-1,0 1,-1-1,1 1,-1 0,1-1,-1 1,0-1,0 0,0 1,0-1,0 0,0 1,0-1,0 0,-5 6,0-1,0 0,0-1,-1 1,0-1,0-1,0 1,-1-1,1 0,-1-1,0 0,-4 1,-8 2</inkml:trace>
  <inkml:trace contextRef="#ctx0" brushRef="#br0" timeOffset="2373.961">2626 23,'28'-7,"1"2,1 0,-1 2,0 1,1 1,-1 2,1 1,5 2,-31-4,-1 1,1-1,0 1,-1 0,1 0,0 1,-1-1,1 1,-1-1,0 1,0 0,1 1,-1-1,-1 0,1 1,0 0,-1 0,1 0,-1 0,0 0,0 0,0 0,0 1,0-1,-1 1,0-1,0 1,0-1,0 1,0 0,-1 0,0 0,1-1,-1 1,-1 0,1 1,-12 259,13 523,-1-783,0-2,1 0,0 0,-1 0,0 0,1 0,-1 0,0 0,0 0,0 0,0 0,0 0,-1 0,1-1,-1 1,1 0,-1 0,1 0,-1 0,0 0,0-1,0 1,0 0,0-1,-1 1,1-1,0 1,-1-1,1 0,-1 1,1-1,-1 0,0 0,0 0,1 0,-1-1,0 1,0 0,0-1,0 1,0-1,0 0,0 1,-300-14,190 34,88-17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654 141,'-282'-50,"276"49,-1 0,1 1,-1 0,0 0,1 0,-1 1,0 0,1 0,-1 1,1-1,0 2,-1-1,1 1,0-1,0 2,1-1,-1 1,1 0,0 0,0 0,0 1,0 0,1 0,0 0,0 0,0 1,0-1,1 1,0 0,0 0,1 0,-2 5,-73 277,36-98,17-92,5 2,4 0,4 0,3 44,7-128,1-12,-1 1,1-1,0 0,0 1,0-1,0 0,1 1,0-1,0 0,0 1,0-1,1 0,0 0,0 0,0 0,0 0,1-3,0 0,-1 0,1-1,0 1,-1-1,1 0,0 1,0-1,0 0,-1-1,1 1,0 0,0-1,-1 0,1 0,0 1,-1-2,1 1,-1 0,1 0,1-2,8-2,35-10,1 3,1 1,0 3,32-1,128-19,-197 28,0-1,0 0,0-1,0-1,0 0,0 0,-1-1,0-1,11-5,-4 0</inkml:trace>
  <inkml:trace contextRef="#ctx0" brushRef="#br0" timeOffset="932.053">1416 395,'-39'-3,"1"1,-1 2,1 2,-1 1,1 2,0 2,-19 6,-40 24,95-36,-1 0,1 0,-1 1,1-1,-1 1,1 0,0 0,-1 0,1 0,0 0,1 0,-1 1,0-1,1 0,-1 1,1 0,0-1,0 1,0 0,0-1,0 1,0 0,1 0,0 0,-1 0,1 0,0 0,0 0,1-1,-1 1,1 0,0 2,4 7,2 0,-1-1,1 1,1-2,0 1,1-1,0 0,0-1,1 0,0 0,1-1,0-1,2 1,79 74,-89-77,0-1,0 1,-1 0,1 0,-1 0,0 0,-1 0,1 1,-1-1,0 1,0-1,-1 1,0-1,0 1,0-1,0 1,-1-1,0 0,0 1,0-1,-1 0,0 1,0-1,0 0,-1 0,0-1,0 1,0 0,0-1,-1 0,1 0,-1 0,0 0,-1-1,1 1,0-1,-2 1,-6 3,0 0,-1-1,0 0,0-1,0 0,0-1,-1-1,0 0,1-1,-1 0,0-1,0-1,0 0,0-1,-1 0,4-11,15 5</inkml:trace>
  <inkml:trace contextRef="#ctx0" brushRef="#br0" timeOffset="1262.558">1669 678,'-141'80,"137"-78,0 1,0-1,1 0,-1 1,1 0,0 0,0 0,0 0,0 1,0-1,1 1,-1-1,1 1,0 0,0 0,1 0,-1 0,1 0,0 1,0-1,0 0,0 0,1 1,0-1,0 1,0-1,0 0,1 1,0-1,0 0,0 0,0 1,1-1,-1 0,1 0,0 0,0-1,1 1,-1 0,1-1,0 1,1 0,1 1,0-1,1 0,-1 0,1 0,0-1,0 0,0 0,0 0,1-1,-1 0,1 0,-1-1,1 0,0 0,-1 0,1-1,0 0,0-1,-1 1,1-1,0 0,-1-1,1 0,-1 0,1 0,7-4,-1 0,0 0,-1-1,1-1,-2 0,1 0,-1-2,0 1,-1-1,0-1,3-5,48-66,-47 57</inkml:trace>
  <inkml:trace contextRef="#ctx0" brushRef="#br0" timeOffset="1602.454">2149 282,'-32'62,"1"1,4 1,2 2,3 0,-9 56,29-116,0-1,1 1,0 0,0 0,0 0,1 0,0 0,0 1,0-1,1 0,0 0,0-1,1 1,0 0,0 0,0 0,0-1,1 0,0 1,0-1,1 0,-1 0,1-1,0 1,1-1,-1 0,1 0,-1 0,1 0,0-1,1 0,-1 0,0 0,1-1,2 1,13-1,-1-2,1 0,-1-1,1-1,-1-1,1-1,-1 0,0-2,-1 0,0-1,0-1,0-1,-1-1,13-9,-26 17,-1-1,-1 1,1-1,-1 1,1 0,0 0,0 1,0-1,0 1,0 0,0 0,1 0,-1 0,0 1,0 0,1 0,-1 0,0 0,1 1,-1 0,0 0,1 0,-3 1,-1 1,0-1,0 0,0 1,0-1,-1 1,1-1,-1 1,0-1,1 1,-1 0,0-1,0 1,-1-1,1 1,0-1,-1 1,0-1,0 1,1-1,-2 3,-1 7,2-10,0 1,0-1,0 1,1-1,-1 1,1-1,0 1,-1 0,1-1,0 1,1-1,-1 1,0 0,1-1,-1 1,1-1,0 1,0-1,0 0,0 1,1-1,-1 0,0 0,1 1,0-1,-1 0,1-1,0 1,0 0,0 0,0-1,0 0,1 1,-1-1,0 0,1 0,-1 0,1 0,-1 0,3 0,47-7,-28 0</inkml:trace>
  <inkml:trace contextRef="#ctx0" brushRef="#br0" timeOffset="2068.124">2770 705,'-2'11,"1"1,0-1,0 0,1 0,1 1,0-1,0 0,1 0,1 0,3 10,-5-17,0 0,1 0,-1-1,1 1,0-1,0 1,1-1,-1 0,1 0,-1 0,1 0,0 0,0 0,0-1,1 0,-1 1,0-1,1 0,0-1,-1 1,1-1,0 1,0-1,0 0,0-1,0 1,0-1,0 0,0 0,0 0,2 0,9-4,-1-1,0 0,0-1,0-1,0 0,-1 0,0-1,-1-1,0-1,0 1,-1-2,5-5,1 0,35-43,-30 91,-19-26,1 0,-1 0,1-1,0 1,1-1,-1 0,1 0,0-1,0 1,1-1,-1 0,1-1,0 1,0-1,0 0,0-1,1 0,-1 1,1-2,0 1,-1-1,1 0,0-1,0 1,-1-1,1-1,0 1,0-1,-1 0,1-1,0 0,-1 0,0 0,1-1,-1 0,0 0,0 0,0-1,4-4,81-100,-78 94</inkml:trace>
  <inkml:trace contextRef="#ctx0" brushRef="#br0" timeOffset="2962.487">3815 621,'-24'7,"1"0,0 2,1 0,0 2,0 0,1 1,1 2,0 0,-17 16,35-30,1 1,-1 0,1-1,0 1,-1 0,1 0,0 0,-1 0,1 1,0-1,0 0,0 0,0 1,0-1,0 1,0-1,1 1,-1-1,0 1,1-1,-1 1,1-1,0 1,-1 0,1-1,0 1,0 0,0-1,0 1,1 0,-1-1,0 1,1 0,-1-1,1 1,-1-1,1 1,0-1,-1 1,1-1,0 1,0-1,0 0,0 0,1 1,-1-1,0 0,0 0,1 0,-1 0,1 0,-1-1,1 1,0 0,12-1,0 0,0-1,0-1,0-1,0 1,0-2,-1 0,1-1,-1 0,0-1,8-6,-17 11,95-51,-98 51,1 1,0 0,0-1,-1 1,1 0,0 0,-1 1,1-1,0 0,-1 1,1-1,0 1,-1-1,1 1,0 0,-1-1,1 1,-1 0,0 0,1 0,-1 0,0 0,1 1,-1-1,0 0,0 1,0-1,0 0,0 1,-1-1,1 1,0 0,-1-1,1 1,-1 0,1-1,-1 1,0 0,0-1,0 1,0 0,0 0,17 33,-10-31,0 0,0-1,0 0,1 0,-1-1,1 0,-1 0,1-1,0 0,0 0,-1-1,1 0,0-1,0 1,0-1,-1-1,1 1,0-2,-1 1,1-1,-1 0,0 0,0-1,0 0,-1 0,5-4,0 3,0 0,0-1,-1 0,0-1,0 0,-1-1,1 1,-2-2,1 0,-1 0,-1 0,0-1,0 0,-1 0,0-1,0 1,-1-1,-1-1,0 1,-1-1,0 1,0-1,-1 0,-1 0,0-2,-1 12,0 0,0 0,0 0,0 0,0 0,-1 0,1 0,-1 0,1 0,-1 0,1 0,-1 0,0 0,0 1,0-1,0 0,-1 1,1-1,0 0,-1 1,1 0,-1-1,1 1,-1 0,0 0,1 0,-1 0,0 0,0 0,0 0,0 1,0-1,0 1,0-1,0 1,0 0,0 0,0 0,0 0,0 0,0 0,0 0,-1 1,-1 0,-1 0,1 1,-1-1,1 1,0 0,-1 1,1-1,0 1,0-1,1 1,-1 0,1 1,-1-1,1 0,0 1,0 0,1 0,-3 3,3-3,0 1,1-1,-1 1,1 0,0-1,0 1,0 0,0 0,1-1,0 1,0 0,1 0,-1 0,1 0,0-1,0 1,0 0,1-1,0 1,0-1,0 0,0 1,1-1,-1 0,1 0,0-1,1 1,-1-1,0 1,1-1,0 0,0 0,0-1,0 1,99 84,-101-84,0 1,1-1,-1 0,1-1,-1 1,1 0,0-1,0 0,0 1,0-1,0 0,1-1,-1 1,1-1,-1 1,1-1,-1 0,1 0,0-1,0 1,-1-1,1 0,0 0,0 0,0 0,0-1,13-4</inkml:trace>
  <inkml:trace contextRef="#ctx0" brushRef="#br0" timeOffset="3653.289">4521 452,'303'25,"-226"-9,-76-16,1 1,0-1,-1 1,1-1,-1 1,1 0,-1-1,0 1,1 0,-1 0,0 0,1 0,-1 1,0-1,0 0,0 0,0 1,0-1,0 1,-1-1,1 1,0-1,-1 1,1-1,-1 1,1-1,-1 1,0 0,0-1,0 1,0 0,0-1,0 1,0 0,0-1,-1 1,1-1,-1 1,1-1,-1 1,0 0,1-1,-1 0,0 1,-53 66,48-62,-1 1,1-1,0 1,1 0,0 0,0 1,0 0,1-1,0 2,1-1,-1 0,2 1,-1-1,1 1,2-6,0 0,-1 0,1 0,1 0,-1 0,0 0,1 0,0 0,-1 0,1 0,0 0,1-1,-1 1,0 0,1-1,-1 1,1-1,0 1,0-1,0 0,0 0,0 0,1 0,-1 0,1 0,-1-1,1 1,-1-1,1 1,0-1,0 0,0 0,0-1,1 1,104 11,-40-23,-66 11,-1 0,1-1,-1 1,1 0,-1-1,1 1,-1-1,0 0,1 1,-1-1,0 0,1 0,-1 0,0 0,0 0,0 0,0 0,0 0,0-1,0 1,0 0,0-1,-1 1,1 0,-1-1,1 1,-1-1,1 1,-1-1,0 1,0-1,1 1,-1-1,0 1,-1-1,1 1,0-1,0 1,-1-1,1 1,-1-1,-6-12</inkml:trace>
  <inkml:trace contextRef="#ctx0" brushRef="#br0" timeOffset="3903.201">4521 649,'43'0,"38"0,10 0,0 0,-7-5,-12-1,-9 0,-11 1,-9 2,-12 0</inkml:trace>
  <inkml:trace contextRef="#ctx0" brushRef="#br0" timeOffset="4478.433">5649 536,'-22'-6,"0"1,-1 1,1 1,-1 1,0 0,0 2,1 1,-1 1,0 1,1 1,-1 1,1 1,0 0,1 2,-10 5,27-11,1 0,-1 1,1-1,-1 1,1 0,0 0,0 0,0 0,0 0,1 1,-1-1,1 1,0-1,0 1,0 0,1 0,-1 0,1 0,0 0,0 1,1-1,-1 0,1 0,0 1,0-1,0 0,0 0,1 1,0-1,0 0,0 0,0 0,1 0,0 1,2 5,1 0,0 0,1-1,0 0,0 0,1 0,0-1,1 0,0 0,0-1,1 0,0 0,0-1,10 5,1-1,0-1,0 0,1-2,1 0,-1-2,1 0,-1-1,1-2,1 0,-1-1,0-1,19-3,-34 1,1-1,-1 0,1 0,-1 0,0-1,0 0,-1-1,1 1,-1-1,0 0,0-1,-1 0,1 0,-1 0,0 0,-1-1,0 0,0 0,0 0,-1 0,0 0,-1-1,1 0,-1 1,-1-1,0 0,0 0,0-1,3-16</inkml:trace>
  <inkml:trace contextRef="#ctx0" brushRef="#br0" timeOffset="9120.468">5987 57,'-13'76,"3"0,3 1,4 0,3 0,4 1,-2 55,-2-31,1-102,-1 1,1-1,-1 1,1-1,-1 1,1-1,-1 1,1-1,0 1,-1-1,1 0,0 1,-1-1,1 0,0 1,-1-1,1 0,0 0,0 0,-1 0,1 0,0 0,0 0,-1 0,1 0,0 0,0 0,-1 0,1 0,0-1,-1 1,1 0,0-1,-1 1,1 0,0-1,-1 1,1-1,-1 1,1-1,-1 1,1-1,-1 1,1-1,-1 0,1 1,-1-1,0 0,1 1,-1-1,0 0,0 1,0-1,1 0,-1 0,0 1,0-1,0 0,0 0,0 1,0-1,0 0,-1 0,3-2,153-170,-96 132,-58 40,0 0,1 0,-1 0,1 1,0-1,-1 1,1-1,-1 1,1-1,0 1,-1 0,1 0,0 0,0 0,-1 0,1 0,0 1,-1-1,1 0,-1 1,1-1,0 1,-1 0,1-1,-1 1,1 0,-1 0,0 0,1 0,-1 0,0 1,0-1,0 0,0 0,0 1,0-1,0 1,0-1,0 2,3 8,-1 0,-1 1,0-1,0 1,-1 0,-1 0,0-1,-1 1,0 0,-1 1,0 52,2-63,0 0,0 0,0 0,0 0,0 0,1-1,-1 1,1 0,-1 0,1 0,0 0,-1-1,1 1,0 0,0-1,0 1,1-1,-1 1,0-1,0 1,1-1,-1 0,1 0,-1 1,1-1,0 0,-1-1,1 1,0 0,0 0,-1-1,1 1,0-1,0 1,0-1,0 0,0 0,0 0,0 0,0 0,-1 0,2-1,18-2</inkml:trace>
  <inkml:trace contextRef="#ctx0" brushRef="#br0" timeOffset="9370.034">6693 479,'-19'39,"-6"17,5-1,7-9</inkml:trace>
  <inkml:trace contextRef="#ctx0" brushRef="#br0" timeOffset="9630.964">6637 169,'0'0</inkml:trace>
  <inkml:trace contextRef="#ctx0" brushRef="#br0" timeOffset="9899.301">6920 0,'-5'53,"-2"22,1 8,1-6,1-5,2-11,1-11,1-5,0-4,0-5,0-4,0-2,1-2,-1 0,0-1,5-5,1-5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39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514 593,'0'-4,"0"0,0 0,0 0,-1 0,1 1,-1-1,0 0,0 0,0 0,-1 1,1-1,-1 0,0 1,0 0,0-1,0 1,-1 0,1 0,-1 0,0 0,0 1,0-1,0 1,0 0,-1 0,1 0,-1 0,1 0,-1 1,0 0,0-1,1 1,-1 1,0-1,0 1,0-1,0 1,0 0,0 0,0 1,0-1,0 1,-18 5,1 0,1 1,-1 1,1 1,0 1,1 1,0 0,1 2,1 0,0 1,-4 4,8-8,-1 0,1 1,1 1,0 0,1 1,0 0,1 0,0 1,1 1,1 0,0 0,1 0,1 1,0 0,1 0,1 1,0-1,2 1,0 0,0 6,3-16,0 0,0 0,1 1,0-1,0 0,1-1,0 1,0 0,1-1,0 0,0 0,0 0,0 0,1-1,0 1,1-1,-1 0,1-1,0 0,0 1,0-2,0 1,3 0,12 6,1 0,0-2,1 0,0-2,0 0,14 1,-14-4,1-1,0-1,0-1,0-1,0-1,0-1,0-1,-1-1,0-1,0-1,0-1,-1-1,0-1,-1-1,0-1,0-1,-2 0,12-11,-13 8</inkml:trace>
  <inkml:trace contextRef="#ctx0" brushRef="#br0" timeOffset="354.066">1360 705,'513'0,"-491"-1,0-1,0-1,-1 0,1-2,-1-1,-1 0,12-6,-13 4</inkml:trace>
  <inkml:trace contextRef="#ctx0" brushRef="#br0" timeOffset="599.983">1445 1016,'43'0,"38"-5,11-1,-1 0,-7 1,-12 1,-14 2,-8 1,-6-4,-7-1,-9 0</inkml:trace>
  <inkml:trace contextRef="#ctx0" brushRef="#br0" timeOffset="1236.246">2997 283,'84'-13,"0"4,1 3,14 4,-7 14,-90-11,0 0,0 0,0 0,1 0,-1 0,0 0,0 1,0-1,-1 1,1 0,0-1,-1 1,1 0,-1 0,1 0,-1 0,0 0,0 0,0 0,0 0,0 1,0-1,-1 0,1 1,-1-1,1 0,-1 1,0-1,0 1,0-1,0 0,-1 1,1-1,-1 0,1 1,-2 1,-4 11,-1 0,-1 0,0-1,-2 0,1 0,-1-1,-1 0,-1-1,1-1,-2 1,-1-1,-92 70,84-66,0 0,1 1,1 1,0 1,1 0,2 2,-15 19,30-37,0 0,0 1,0-1,1 0,-1 1,1-1,0 1,0-1,0 1,0 0,0-1,0 1,1 0,-1 0,1 0,0-1,0 1,0 0,0 0,0 0,1 0,-1-1,1 1,0 0,0-1,0 1,0 0,0-1,0 1,1-1,-1 1,1-1,0 0,0 0,0 0,0 0,0 0,0 0,0-1,1 1,-1 0,1-1,-1 0,1 0,0 0,-1 0,3 0,147 5,-100-8,-24 1,1-1,0-2,-1-1,0-1,0-1,0-1,25-12,-29 8</inkml:trace>
  <inkml:trace contextRef="#ctx0" brushRef="#br0" timeOffset="1733.698">4408 254,'-40'18,"1"1,1 2,1 2,1 1,0 2,-18 19,41-34,2 0,0 1,0 0,1 0,0 1,1 1,1-1,0 2,1-1,0 1,-3 11,8-18,-1 0,2 0,-1 0,1 0,0 0,0 1,1-1,1 0,-1 1,1-1,0 0,1 0,0 0,1 0,-1 0,1 0,1-1,-1 1,2-1,-1 0,1 0,0 0,2 2,6 1,1 0,0 0,0-2,1 0,0 0,0-2,1 0,0 0,0-2,0 0,1-1,0 0,-1-2,1 0,0 0,-1-2,1 0,0-1,-1 0,1-2,-1 0,0-1,0 0,0-1,1-2,-13 8,0-1,0 0,-1 0,1 0,0 0,0-1,-1 1,1-1,-1 0,0 0,1 0,-1-1,0 1,0-1,0 0,-1 1,1-1,-1-1,1 1,-1 0,0 0,0-1,-1 1,1-1,-1 0,1 1,-1-1,0 0,-1 0,1 0,-1 0,0 0,1 0,-2 0,1 0,0 1,-1-1,0 0,0 0,0 0,0 0,-1 1,1-1,-1 1,0-1,0 1,0 0,-1 0,1-1,-6-3,0 0,-1 0,0 0,0 1,0 1,0 0,-1 0,0 0,0 1,-1 1,1 0,-1 0,1 1,-1 0,0 1,0 0,-10 1,145-1,53-22,-104 11,-55 6</inkml:trace>
  <inkml:trace contextRef="#ctx0" brushRef="#br0" timeOffset="2538.898">4860 904,'89'-98,"-4"-3,2-12,19-24,-72 91,-25 32,1 0,0 0,1 1,1 1,0 0,1 1,10-8,-22 19,-1-1,1 1,0-1,0 1,-1-1,1 1,0 0,0 0,0-1,-1 1,1 0,0 0,0 0,0 0,0 0,0 0,0 0,-1 0,1 0,0 0,0 0,0 1,0-1,-1 0,1 1,0-1,0 1,0-1,-1 0,1 1,0 0,-1-1,1 1,0-1,-1 1,1 0,-1 0,1-1,-1 1,0 0,1 0,-1-1,0 1,1 0,-1 0,0 0,0 0,0-1,1 1,-1 0,0 1,5 51,-5-46,0 49,-2-44,0 1,1 0,1 0,0 0,1-1,0 1,1 0,0 0,1-1,0 1,1-1,1 0,0 0,1-1,0 1,0-1,1 0,1-1,0 0,1 1,-5-9,0 1,0-1,1 0,-1 0,1 0,-1 0,1-1,0 0,0 0,0 0,0 0,-1-1,1 0,0 0,0 0,0-1,0 0,0 0,0 0,-1 0,1-1,-1 0,1 1,3-4,97-72,77-124,-63 78,-119 124,0-1,0 1,0-1,0 1,1 0,-1-1,0 1,0-1,0 1,0-1,0 1,1-1,-1 0,0 1,1-1,-1 1,0-1,0 1,1-1,-1 0,1 1,-1-1,0 0,1 1,-1-1,1 0,-1 0,1 1,-1-1,1 0,-1 0,1 0,-1 0,1 0,-1 0,1 0,-1 0,1 0,-1 0,1 0,-1 0,1 0,-1 0,1 0,-1 0,1 0,-1-1,1 1,-1 0,1 0,-1-1,1 1,-1 0,0-1,1 1,-1 0,0-1,1 1,-1-1,0 1,1-1,-9 50,8-45,-8 27,2 1,2 0,1 0,1 1,2 21,0-47,1 1,0-1,0 1,0-1,1 0,0 1,0-1,1 0,0 0,0-1,1 1,0-1,0 1,0-1,1 0,0-1,0 1,0-1,1 0,0 0,0-1,0 0,0 0,1 0,-1-1,1 0,1 0,15 4</inkml:trace>
  <inkml:trace contextRef="#ctx0" brushRef="#br0" timeOffset="3004.679">3364 1271,'1038'-37,"203"-36,-1118 65,-1-6,50-14,-108 8,-43 11</inkml:trace>
  <inkml:trace contextRef="#ctx0" brushRef="#br0" timeOffset="3320.642">4944 1411,'10'34,"3"30,-1 9,-2-4,-3-2,-7-10,-4-8,-2-9,2-5,0-5,1-2,2-6</inkml:trace>
  <inkml:trace contextRef="#ctx0" brushRef="#br0" timeOffset="3768.166">4718 1637,'23'-28,"0"0,2 2,1 0,1 2,1 1,1 1,1 2,1 0,1 2,0 2,9-3,-24 12,1-1,-1 2,1 0,0 1,1 1,-1 1,1 1,0 0,-1 1,1 1,0 1,0 1,-1 0,1 1,-1 2,0-1,0 2,0 0,-1 2,15 7,-29-13,0-1,0 1,0 0,-1 0,1 0,0 1,-1-1,0 1,1-1,-1 1,0 0,0 0,-1 0,1 0,-1 0,1 0,-1 0,0 0,0 1,0-1,-1 0,1 1,-1-1,0 1,0-1,0 0,0 1,-1-1,1 1,-1-1,0 0,0 1,0-1,0 0,-1 0,1 0,-1 0,0 0,0 0,0 0,0-1,0 1,-1-1,0 1,-15 12,-2-1,0-1,-1 0,0-2,-1 0,0-2,0 0,-23 5,-7 4,44-15,-94 46,99-47,0 0,1-1,-1 1,1 0,-1 1,1-1,0 0,0 1,0-1,0 1,0 0,0-1,1 1,-1 0,1 0,0 0,0 0,0 0,0 1,1-1,-1 0,1 0,0 0,0 1,0-1,0 0,1 0,-1 0,1 1,0-1,0 0,0 0,4 4,2 0,-1 0,1-1,0 0,0 0,0-1,1 0,0 0,0-1,0 0,0 0,1-1,0 0,0 0,-1-1,1 0,1-1,-1 0,0 0,0-1,0 0,20 4,31 9,-45-9,-1 0,1-1,0 0,0-1,1-1,-1 0,0-1,0-1,1-1,3 0,-2-5</inkml:trace>
  <inkml:trace contextRef="#ctx0" brushRef="#br0" timeOffset="4176.464">5904 1806,'-173'49,"172"-49,-1 1,1-1,-1 1,1 0,-1-1,1 1,0 0,-1 0,1 0,0 0,0 0,0 1,0-1,0 0,0 0,0 1,0-1,1 0,-1 1,0-1,1 1,-1-1,1 1,-1-1,1 1,0 0,0-1,0 1,0-1,0 1,0-1,0 1,0 0,1-1,-1 1,1-1,-1 1,1-1,-1 1,1-1,0 0,0 1,0-1,0 0,0 1,0-1,0 0,0 0,0 0,1 0,-1 0,0 0,1 0,-1-1,1 1,64 26,16 12,-81-38,0 0,0 0,1 0,-1 0,0 1,0-1,0 0,-1 1,1-1,0 1,0-1,-1 1,1-1,-1 1,1-1,-1 1,0-1,1 1,-1 0,0-1,0 1,0 0,-1-1,1 1,0 0,-1-1,1 1,0-1,-1 1,0-1,1 1,-1-1,0 1,0-1,0 0,0 1,0-1,0 0,0 0,0 0,-1 0,1 0,0 0,-1 0,0 0,-70 32,-16-9,62-20</inkml:trace>
  <inkml:trace contextRef="#ctx0" brushRef="#br0" timeOffset="9404.518">1812 254,'75'-39,"3"3,0 4,3 3,0 4,43-6,-120 29,1 1,-1-1,1 1,-1 0,1 1,-1-1,1 1,-1 0,1 0,0 0,-1 1,1 0,-1 0,1 0,-1 0,0 0,1 1,-1 0,0 0,0 0,0 1,0-1,-1 1,1 0,-1 0,1 0,-1 1,0-1,0 1,-1-1,1 1,-1 0,1 0,-1 1,27 82,-3 2,-5 1,-3 0,-4 2,-5 0,-1 66,-5-107,24 460,13-43,-41-233,1-481,9 187,2 0,2 1,3 0,6-8,24-90,0-39,-8-2,6-138,-5-66,-17 288,-20 107,0 1,0-1,1 1,0 0,0 0,0 0,0 1,1-1,0 1,0-1,0 1,1 0,-1 1,1-1,0 1,0 0,0 0,0 1,1-1,-1 1,1 1,0-1,130-19,857 22,-397-27,837 25,-1050 27,-252 0,-129-25,0-1,1 1,-1 0,0 0,1 0,-1 0,0 0,0 0,0 0,0 1,0-1,0 1,0 0,0 0,-1-1,1 1,-1 0,1 0,-1 0,0 1,0-1,0 0,0 0,0 1,0-1,-1 0,1 1,-1-1,0 1,1-1,-1 1,0-1,-1 3,-23 84,17-69,3-10,0-1,1 1,1-1,0 1,0 0,1 0,0 0,0 0,1 0,1 2,4 7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04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282 262,'-4'43,"-7"53,-2 20,2 4,3-9,2-13,3-14,1-11,2-14,0-7,0-8,1-6,-1-5,1-3,-1-7</inkml:trace>
  <inkml:trace contextRef="#ctx0" brushRef="#br0" timeOffset="450.311">1 348,'45'-48,"2"3,2 2,2 2,18-8,100-48,-159 92,1 1,-1 1,1-1,-1 2,1 0,0 0,0 1,0 0,1 1,-1 0,0 0,0 2,0-1,0 1,0 1,3 1,-8-1,0 0,0 1,0 0,-1 0,1 0,-1 1,0-1,0 1,-1 1,1-1,-1 0,0 1,-1 0,1 0,-1 0,0 1,-1-1,0 1,0-1,0 1,-1 0,1 5,1 8,-1-1,-1 1,-1 0,-1 0,-1 0,0 0,-3 9,-6 8,-2-1,-1 0,-2-1,-1-1,-2 0,-1-1,-2-2,-11 14,-20 21,40-52,0 0,1 1,0 0,1 1,1 0,1 1,0 0,1 0,1 1,1 0,0 0,1 3,5-17,0 1,0 0,0-1,1 1,-1-1,1 1,0-1,1 0,-1 1,1-1,0 0,0 0,0 0,0 0,1 0,-1 0,1-1,0 1,1-1,-1 0,0 0,1 0,0 0,-1-1,1 1,3 0,117 44,-111-43,12 2,-1 1,0 1,0 1,-1 1,0 1,0 2,0 1,23 59,-38-57</inkml:trace>
  <inkml:trace contextRef="#ctx0" brushRef="#br0" timeOffset="850.783">1440 883,'-24'4,"0"0,0 2,1 1,0 1,1 1,-1 0,2 2,-19 12,38-22,0-1,0 1,0 0,1 0,-1 0,0 0,0 0,1 1,-1-1,1 0,0 1,-1-1,1 1,0-1,0 1,0 0,0 0,0-1,0 1,0 0,0 0,1 0,-1 0,1 0,0 0,-1 0,1 0,0 0,0 0,0 0,1 0,-1 0,0 0,1 0,-1 0,1 0,0-1,0 1,-1 0,1 0,0 0,1-1,-1 1,0-1,0 1,1-1,-1 1,1-1,-1 0,2 1,175 83,-175-83,0-1,0 1,1 0,-1 0,0 0,0 0,-1 0,1 1,0-1,-1 1,1 0,-1 0,0 0,0 0,0 0,-1 0,1 0,-1 1,1-1,-1 0,0 1,-1-1,1 1,0 0,-1-1,0 1,0 0,0-1,0 1,-1-1,1 1,-1 0,0-1,0 1,0-1,-1 0,1 1,-1-1,-2 3,-2 3,-1-1,0 0,0 0,-1 0,0-1,0 0,-1-1,0 0,0 0,-1-1,1 0,-1-1,0 0,0-1,-1 0,1 0,-1-1,1 0,-1-1,0 0,0-1,1 0,-7-1,-2-5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0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57 424,'83'-19,"0"4,1 3,0 5,4 2,-46 3,277-25,-31 27,-143-24,-122 22</inkml:trace>
  <inkml:trace contextRef="#ctx0" brushRef="#br0" timeOffset="251.46">0 762,'48'-5,"40"-6,19-2,6-2,-2 0,-5 3,-7-1,-10 2,-11 2,-9 3,-6 2,-10 3,-8 0,-8-4,-5 0,-3-1,-2 2,-5 1</inkml:trace>
  <inkml:trace contextRef="#ctx0" brushRef="#br0" timeOffset="637.952">621 0,'16'25,"1"-1,1 0,0-2,2 0,1-1,0-1,2-1,0-1,1-1,12 6,13 4,2-1,0-3,1-2,2-3,31 7,-43-12,-39-13,1 0,0 1,-1-1,1 1,-1 0,1 0,-1 0,1 1,-1-1,0 1,1 0,-1 0,0 0,0 0,-1 0,1 1,0-1,-1 1,1 0,-1 0,0-1,0 2,0-1,-1 0,1 0,-1 1,1-1,-1 1,0-1,0 1,-1-1,1 1,-1-1,0 1,0 0,0-1,0 2,-7 7,-1 0,0 0,-1 0,0-1,-1 0,0-1,-1 0,0-1,0 0,-1 0,-8 3,-1 4,-164 101,-44 35,189-108,27-24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05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1 628,'33'0,"26"0,8 0,-4 0,-6 0,-9 0,-8 0,-6 0,-3 0,-3 0,-1 0,-1 0,1 0,-5 0</inkml:trace>
  <inkml:trace contextRef="#ctx0" brushRef="#br0" timeOffset="245.375">1 909,'43'0,"34"-5,12-1,-3 0,-6 1,-14 2,-11 1,-12 1,-7 0,-6 1,-7 0</inkml:trace>
  <inkml:trace contextRef="#ctx0" brushRef="#br0" timeOffset="14404.223">1327 261,'14'-21,"2"1,1 0,0 2,1 0,1 1,1 0,0 2,1 1,1 0,0 1,1 2,0 0,1 2,0 0,0 2,1 0,0 2,0 1,0 1,1 1,5 1,-28 0,1 0,-1 0,1 0,0 1,-1 0,1 0,-1 0,1 0,-1 0,1 1,-1-1,1 1,-1 0,1 0,-1 0,0 1,1-1,-1 1,0 0,0 0,0 0,0 0,-1 1,1-1,-1 1,1-1,-1 1,0 0,0 0,0 0,0 0,0 0,-1 0,0 1,1-1,-1 0,0 1,-1-1,1 1,-1 0,1-1,-1 1,0-1,-1 1,1-1,0 1,-1-1,0 2,-6 7,0 1,0-1,-1-1,-1 0,0 0,0 0,-1-1,-1-1,1 1,-9 3,0 4,-44 35,31-27,0 2,2 1,1 2,-19 24,45-50,-1 0,1 0,0 0,0 0,0 0,1 0,-1 1,1 0,0-1,1 1,-1 0,1 0,0 0,0 0,0 0,1 0,-1 0,1 0,0 0,1 0,0 0,-1 0,1 0,1 0,-1 0,1 0,0-1,0 1,0-1,1 1,0-1,0 0,0 0,0 0,0 0,1 0,0-1,-1 0,1 0,1 0,3 2,10 0,0-1,0-1,1 0,-1-2,1 0,0-1,-1-1,11-2,25 0,-38 3,0-2,-1 1,1-2,-1 0,0-1,0-1,0 0,-1-1,1 0,-1-1,0-1,5-5</inkml:trace>
  <inkml:trace contextRef="#ctx0" brushRef="#br0" timeOffset="15419.886">2738 148,'-4'-6,"-1"0,1 1,-1 0,0 0,0 0,-1 1,0 0,1 0,-1 0,-1 1,1-1,0 1,-1 1,0 0,1 0,-1 0,0 0,0 1,0 0,0 1,0 0,0 0,0 0,0 1,0 0,0 0,0 1,0 0,1 0,-1 1,1-1,-1 2,1-1,0 0,-1 2,-10 6,0 1,0 0,2 1,0 1,0 0,1 1,1 1,0 0,2 1,0 0,0 1,2 0,0 0,1 1,1 0,1 1,0-1,2 1,0 1,1-1,2 0,0 1,0-1,2 0,3 14,0-23,1-1,1 0,0 0,1 0,0 0,0-1,1 0,0-1,0 0,1 0,0-1,1 0,0 0,0-1,0-1,0 1,1-2,0 0,0 0,0 0,1-2,-1 1,1-2,0 1,-1-2,5 1,-5 0,0-1,0 0,0 0,1-1,-1 0,0-1,0 0,-1-1,1 0,-1-1,1 0,-1 0,0-1,0-1,-1 1,0-2,0 1,0-1,-1-1,0 0,0 0,3-5,-9 9,0 1,0 0,0-1,0 1,-1-1,0 0,0 1,0-1,0 0,-1 0,1 0,-1 0,0 1,0-1,0 0,-1 0,1 0,-1 0,0 1,0-1,-1 0,1 1,-1-1,1 1,-1-1,0 1,-2-3,-73-78,73 81,3 2,0 1,0 0,1-1,-1 1,0-1,0 1,1-1,-1 0,0 1,1-1,-1 0,0 1,1-1,-1 0,1 0,0 1,-1-1,1 0,-1 0,1 0,0 0,0 1,0-1,-1 0,1 0,0 0,0 0,0 0,0 0,1 0,-1 0,0 1,0-1,0 0,1 0,-1 0,0 0,1 0,-1 1,1-1,-1 0,1 0,-1 1,1-1,0 0,-1 1,1-1,0 1,-1-1,1 1,0-1,0 1,0-1,-1 1,1 0,0-1,0 1,0 0,0 0,0 0,0-1,0 1,0 0,62-8,255 9,-294-1</inkml:trace>
  <inkml:trace contextRef="#ctx0" brushRef="#br0" timeOffset="16127.666">3246 683,'100'-127,"-50"68,-3-2,-3-2,-2-2,4-16,-46 80,0 0,0 0,-1 0,1 0,0 0,0 1,0-1,0 0,0 0,0 0,1 0,-1 0,0 0,0 1,0-1,1 0,-1 0,1 0,-1 1,0-1,1 0,0 0,-1 1,1-1,-1 0,1 1,0-1,-1 1,1-1,0 1,0-1,-1 1,1-1,0 1,0 0,0-1,-1 1,1 0,0 0,0 0,0 0,0 0,0 0,0 0,0 0,-1 0,1 0,0 0,0 0,0 1,0-1,-1 0,1 1,0-1,0 0,0 1,-1-1,1 1,0 0,-1-1,1 1,0-1,-1 1,5 104,-7-96,1 0,0 1,1-1,0 0,0 1,1-1,0 0,1 1,0-1,0 0,1 0,0 0,0-1,1 1,1-1,-1 0,1 0,0 0,5 4,-7-9,-1-1,1 0,-1 0,1-1,0 1,0-1,0 1,0-1,0 0,0 0,0 0,1 0,-1-1,0 1,1-1,-1 0,0 0,0 0,1 0,-1-1,0 1,0-1,1 0,-1 0,0 0,0 0,0-1,0 1,0-1,-1 0,1 0,81-73,-70 61,167-187,-169 187,0-1,2 1,0 1,0 1,1 0,1 1,0 0,7-3,-22 14,-1 0,1-1,0 1,-1 0,1 0,0-1,-1 1,1 0,0 0,0 0,-1 0,1 0,0 0,0 0,-1 0,1 0,0 0,-1 0,1 0,0 1,0-1,-1 0,1 1,0-1,-1 0,1 1,-1-1,1 1,0-1,-1 1,1-1,-1 1,1-1,-1 1,0 0,1-1,-1 1,1-1,-1 1,0 0,0 0,1-1,-1 1,0 0,0-1,0 1,0 0,0 0,0-1,0 1,0 0,0 0,0-1,0 1,-1 0,1-1,0 1,0 0,-1 0,1-1,-13 50,13-49,-16 43,10-34,0 0,1 0,0 1,1 0,1 0,-1 0,2 1,0-1,0 1,1-1,0 1,1-1,0 1,1 0,0-1,1 1,0-1,1 0,0 1,1-1,1-1,-1 1,1-1,5 7,0-5,0 0,1 0,1-1,-1-1,2 0,0 0,0-1,1-1,3-1</inkml:trace>
  <inkml:trace contextRef="#ctx0" brushRef="#br0" timeOffset="16532.011">1102 1163,'643'-30,"-324"10,479-14,635 4,-403 31,-970-1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23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541 86,'-31'3,"1"1,-1 2,1 1,0 1,0 2,-19 9,46-18,-23 9,1 0,0 2,0 2,1 0,1 1,0 1,-17 17,31-25,1 0,0 0,0 0,1 1,0 1,1-1,0 1,0 0,1 0,0 1,1 0,0 0,1 0,0 0,1 0,0 0,1 1,0-1,1 1,0 2,1-9,0 0,0 0,0 0,1 1,0-1,0-1,0 1,0 0,1 0,0-1,0 0,0 1,0-1,1 0,0-1,0 1,0-1,0 1,0-1,1 0,-1-1,6 3,114 37,-115-40,17 3,1 0,0-2,-1-1,1-1,0-2,0 0,-1-2,1-1,-1-1,0-1,0-1,0-1,-1-2,2-2,17-18,-26 14</inkml:trace>
  <inkml:trace contextRef="#ctx0" brushRef="#br0" timeOffset="481.094">965 30,'17'-5,"-6"0,0 1,1 0,0 1,0 0,0 1,0 1,0-1,1 2,-1 0,0 0,0 1,0 1,1 0,-1 1,2 0,-13-2,-1-1,1 1,0-1,0 1,0-1,-1 1,1 0,0-1,-1 1,1 0,0 0,-1-1,1 1,-1 0,1 0,-1 0,0 0,1 0,-1 0,0-1,0 1,1 0,-1 0,0 0,0 0,0 0,0 0,0 0,0 0,-1 0,1 0,0 0,0 0,-1 0,1 0,-1 0,1-1,0 1,-1 0,0 0,1 0,-1-1,1 1,-1 0,0-1,0 1,0 0,-40 35,34-31,3-3,0 1,1 0,-1 0,1 1,0-1,0 1,0-1,1 1,-1 0,1 0,0 0,0 1,0-1,1 0,-1 1,1-1,0 1,0-1,1 1,-1 0,1-1,0 1,1-1,-1 1,1 0,0-1,0 1,0-1,0 1,1-1,0 0,0 0,0 1,0-1,1-1,0 1,-1 0,2 0,0 1,1 1,0 0,1-1,-1 0,1 0,0-1,0 0,1 0,-1 0,1-1,0 0,0 0,0 0,0-1,1-1,-1 1,1-1,-1 0,1 0,-1-1,1 0,-1-1,4 0,149-14,-142 8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27.5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144 830,'317'846,"-269"-697,-7 2,-7 2,-6 1,-7 1,-3 48,-9-8,-9 1,-8-1,-9 0,-8-1,-9-2,-28 80,-95 213,156-484,0 0,0 0,-1 0,1 1,1-1,-1 1,0-1,0 1,0-1,1 1,-1-1,1 1,-1 0,1-1,0 1,0 0,0-1,0 1,0 0,0-1,0 1,0 0,1-1,-1 1,0 0,1-1,0 1,-1-1,1 1,0-1,0 1,0-1,0 0,0 1,0-1,0 0,0 0,0 1,1-1,-1 0,1 0,-1-1,0 1,1 0,0 0,-1-1,1 1,-1-1,1 1,0-1,-1 0,1 0,0 0,0 1,77-33,59-13,195 44,59 28,160 3,858-58,491-1,1528 30,-3197-2,-1-10,0-10,-1-10,35-18,-218 39,9-1,-1-2,0-2,-1-3,0-2,-2-2,0-3,-2-2,-40 19,0 0,-1-1,0 0,0 0,-1-1,-1 0,0-1,0 1,-1-1,0-1,-1 1,0-1,-1 0,0 0,-1-1,-1 1,0 0,0-1,-1 0,-1 1,0-1,-1 0,0 1,-1-1,0 1,-1-1,0 1,-4-9,-18-47,-2 0,-2 2,-4 1,-34-50,15 24,-208-400,190 338,6-3,8-3,6-2,-25-149,46 115,9-1,8-1,12-139,11 190,7 0,6 1,11-19,-29 134,4-22,-2-1,-2 0,-3 0,-2 0,-5-49,3 96,-1 0,0 0,0 0,0 0,-1 0,0 0,0 1,0-1,-1 1,0 0,0 0,0 0,-1 1,1-1,-1 1,0 0,-1 1,1-1,0 1,-1 0,0 0,0 1,0 0,0 0,0 0,0 1,0-1,-1 1,1 1,0 0,-1 0,1 0,-1 0,1 1,0 0,0 0,-1 1,1 0,0 0,0 0,1 1,-3 1,-123 69,-168-17,-291 16,-452 35,-767 57,-1039 112,287-34,2429-232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4:14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847 48,'-31'-7,"-1"2,0 1,-1 1,1 2,0 1,-1 2,1 1,0 1,0 2,1 1,-1 2,2 1,-1 1,2 2,-1 1,-5 4,-50 38,82-53,1-1,0 1,0-1,0 1,1 0,-1-1,0 1,1 0,0 0,0 0,0 0,0 1,0-1,1 0,-1 0,1 0,0 1,0-1,0 0,0 0,1 0,-1 1,1-1,0 0,0 0,0 0,0 0,0 0,2 3,8 9,0 0,1 0,0-1,1-1,1 0,0 0,0-1,2-1,-1-1,1 0,17 7,102 79,-120-83,-1 0,-1 1,0 0,-1 1,-1 0,0 1,-1 0,-1 1,0 0,-2 1,0-1,0 1,-2 1,0-1,-2 1,1 6,-3-15,-1 0,0 0,-1 0,0 0,-1 0,0 0,0 0,-1-1,0 1,-1-1,0 0,-1 0,1 0,-2 0,1-1,-1 0,-1 0,1 0,-1-1,-1 0,1-1,-1 1,0-1,-1-1,0 1,-9 1,1 0,-1-1,-1-1,1 0,-1-2,0 0,1-1,-1-1,0-1,0 0,-18-4,-5 3,37 2,0-1,-1 1,1-1,-1 0,1 0,-1-1,1 1,-1-1,1-1,0 1,0-1,-1 0,1 0,0 0,1-1,-1 1,0-1,1-1,-1 1,1 0,0-1,0 0,1 0,-1 0,1-1,0 1,-3-5,7-10</inkml:trace>
  <inkml:trace contextRef="#ctx0" brushRef="#br0" timeOffset="4622.344">1298 613,'-5'-4,"-1"1,0-1,-1 1,1 1,-1-1,1 1,-1 0,1 1,-1-1,0 1,0 1,0-1,0 1,-2 0,0 0,-3 1,-1 1,1 0,-1 1,1 1,0-1,0 2,1 0,-1 0,1 1,0 1,1 0,-1 0,1 1,1 0,0 1,0 0,0 0,1 1,1 0,-1 1,2-1,-2 5,4-9,0 1,1 0,0 0,0 0,0 1,1-1,0 1,1-1,0 1,0-1,0 1,1 0,1 0,-1-1,1 1,0 0,1-1,-1 1,2-1,-1 1,1-1,0 0,1 0,-1 0,1-1,1 1,-1-1,1 0,0 0,1-1,1 1,0-1,0 1,1-2,0 1,0-1,0 0,1-1,-1 0,1 0,-1-1,1 0,0-1,0 0,0 0,0-1,0 0,0 0,0-1,0 0,0-1,0 0,0-1,-1 1,1-2,-1 1,0-1,0 0,0-1,-1 0,1 0,3-4,6-5,-2 3</inkml:trace>
  <inkml:trace contextRef="#ctx0" brushRef="#br0" timeOffset="19976.121">6209 782,'-5'33,"-1"17,5-1,2-9</inkml:trace>
  <inkml:trace contextRef="#ctx0" brushRef="#br0" timeOffset="20205.939">6180 330,'0'0</inkml:trace>
  <inkml:trace contextRef="#ctx0" brushRef="#br0" timeOffset="20395.242">6576 77,'0'792,"0"-768</inkml:trace>
  <inkml:trace contextRef="#ctx0" brushRef="#br0" timeOffset="20873.404">6914 641,'-6'27,"0"1,2 0,0-1,2 2,2-1,2 26,-2-49,0 0,1 0,0 1,0-1,0 0,1 0,-1 0,1 0,1-1,-1 1,1 0,-1-1,1 0,0 1,1-1,-1 0,1-1,0 1,0-1,0 1,0-1,1-1,-1 1,1 0,0-1,-1 0,1 0,0-1,0 1,0-1,1 0,-1 0,0-1,0 0,1 0,-1 0,0 0,0-1,0 0,1 0,-1 0,1-1,19-5,0-1,0-1,-1-1,-1-1,0-2,-1 0,0-1,0-1,-2-1,0-1,17-19,-9 6,-1-2,-1-1,-2-2,-2 0,-1-1,-2-1,-1-1,-2 0,-1-2,-3 1,1-10,-11 42,0 1,-1-1,0 0,0 0,-1 0,0 1,0-1,0 0,-1 0,0 0,0 0,-1 0,0 1,0-1,0 1,-1-1,0 1,0 0,-1 0,0 1,0-1,0 1,-1-1,1 1,-1 0,-1 1,1 0,-1-1,1 2,-1-1,0 1,0 0,-1 0,1 0,-1 1,-1 0,-5 0,-1 1,0 0,1 1,-1 0,0 2,1-1,-1 2,1 0,0 0,0 1,0 1,0 0,1 1,0 0,0 1,0 0,1 1,0 1,0-1,1 2,1-1,-1 1,2 1,-1 0,1 0,1 0,0 1,1 0,0 1,1-1,0 1,-2 12,4-14,0 0,1 1,1-1,0 0,0 0,1 1,1-1,0 1,0-1,1 0,0 0,1 0,1 0,0 0,0-1,1 0,0 1,1-2,0 1,0-1,6 7,13 8,1-2,1 0,0-2,2-1,0-1,1-1,1-2,1-1,0-1,0-2,1-1,1-2,-1-1,1-2,0-1,33-1,-57-3,0 0,0 0,0-1,0 0,0-1,0 0,0 0,-1-1,1-1,-1 0,3-1,6-7</inkml:trace>
  <inkml:trace contextRef="#ctx0" brushRef="#br0" timeOffset="5151.776">1638 161,'-2'1,"0"1,0 0,0 0,1 0,-1 0,1 0,-1 0,1 0,0 0,0 0,0 1,0-1,0 0,0 1,1-1,-1 1,1-1,0 1,0-1,0 3,-1-2,-7 237,10-153,-2 301,-1-386,0-1,1 1,-1 0,1 0,-1 0,1 0,0 0,0 0,0 0,0-1,0 1,0 0,0 0,1 0,-1 0,1 0,-1 0,1-1,0 1,0 0,-1 0,1-1,1 1,-1-1,0 1,0-1,0 1,1-1,-1 0,1 0,-1 1,1-1,0 0,-1 0,1-1,0 1,0 0,-1 0,1-1,0 1,0-1,0 0,0 0,0 1,0-1,0 0,-1-1,1 1,0 0,0 0,0-1,0 1,0-1,88-74,-55 42,67-47,-101 80,1-1,-1 0,0 0,1 1,-1-1,1 1,-1-1,1 1,-1 0,1-1,-1 1,1 0,-1 0,1 0,-1 0,1 0,-1 1,1-1,-1 0,1 1,-1-1,1 1,-1 0,1-1,-1 1,0 0,0 0,1 0,-1-1,0 2,0-1,0 0,0 0,0 0,0 0,0 1,0-1,0 0,0 1,14 67,-9-35,2-9,2-5</inkml:trace>
  <inkml:trace contextRef="#ctx0" brushRef="#br0" timeOffset="7861.091">2116 557,'-23'125,"21"-100,1-19,-1 1,1 0,1-1,-1 1,1-1,0 1,0 0,1-1,0 1,0 0,1-1,0 0,0 1,0-1,1 0,0 0,0 0,0 0,1-1,0 1,0-1,0 0,1 0,-1 0,1-1,1 0,-1 0,0 0,7 3,-5-8,1 1,0-1,0-1,-1 1,1-1,-1-1,0 1,0-1,0-1,0 1,0-1,0 0,-1-1,0 1,0-1,0 0,-1-1,1 0,22-17,25-19,-51 43,-1 0,1-1,0 1,-1 0,1 0,0 0,-1 0,1 0,-1 0,1 0,-1 0,0 1,1-1,-1 1,0-1,0 1,0-1,0 1,0-1,0 1,-1 0,1 0,0-1,-1 1,0 0,1 0,-1 0,0 0,0 0,0-1,0 3,5 11,-4-11,1-1,-1 0,1 0,1 0,-1 0,0 0,1 0,-1 0,1-1,0 1,-1-1,1 0,1 0,-1 0,0 0,0-1,1 1,-1-1,1 0,-1 0,1 0,-1 0,1-1,0 1,-1-1,1 0,0 0,0 0,-1-1,1 1,-1-1,2 0,2-1,-1 1,1-1,0-1,-1 1,0-1,0 0,0-1,0 0,0 1,-1-2,1 1,-1-1,0 0,0 0,-1 0,4-5,2-8,-1 1,-1-1,0 0,-1-1,-1 0,-1 0,2-13,-4 8</inkml:trace>
  <inkml:trace contextRef="#ctx0" brushRef="#br0" timeOffset="16443.819">3161 613,'-15'-2,"1"1,-1 1,0 0,1 0,-1 2,1 0,-1 0,1 2,0-1,0 2,1 0,-1 1,1 0,0 1,0 0,1 1,0 1,1 0,-1 0,2 1,0 0,-4 5,6-3,1-1,0 1,0 1,1 0,1 0,0 0,1 0,0 1,1-1,1 1,-1 11,3-23,-1 0,1 0,0 0,0 0,1 0,-1 0,0 1,1-1,-1 0,1 0,-1 0,1 0,0 0,0-1,0 1,0 0,0 0,1 0,-1-1,0 1,1-1,-1 1,1-1,0 0,-1 1,1-1,0 0,0 0,0 0,0 0,0-1,0 1,0 0,0-1,0 0,0 1,0-1,0 0,0 0,0 0,2 0,85-24,-65 12,-1-1,-1-1,0-1,0-1,-2 0,0-2,-1-1,-1 0,0-1,-2-1,0-1,0-3,16-24,-37 58,0 0,1 1,0 0,0 0,1 0,1 0,0 0,0 0,0 1,2-1,-1 11,1-17,1-1,-1 1,0 0,1 0,0 0,0 0,0 0,0-1,1 1,-1-1,1 1,0-1,0 1,1-1,-1 0,0 0,1 0,0 0,0-1,0 1,0-1,0 1,0-1,1 0,-1 0,1-1,-1 1,1-1,0 0,0 0,-1 0,4 0,10-1,-1-2,1 0,0-1,-1 0,1-2,-1 0,0 0,0-2,-1 0,0 0,0-2,-1 0,0 0,0-2,6-6,-15 14,9-8,-1 1,0-2,0 0,-1 0,-1-1,0-1,-1 0,0 0,-1-1,-1 0,0 0,-1-1,-1 0,0-1,2-14,-7 30,-1-1,1 1,-1-1,0 1,1 0,-1-1,0 1,0-1,0 1,0 0,0-1,0 1,0-1,-1 1,1-1,-1 1,1 0,-1-1,1 1,-1 0,0 0,1-1,-1 1,0 0,0 0,0 0,0 0,0 0,0 0,0 0,0 0,-1 1,1-1,0 0,0 1,-1-1,1 0,0 1,-1 0,1-1,-1 1,1 0,-1 0,-57 23,56-21,0 1,0-1,1 1,-1 0,1 0,0 0,0 0,0 0,0 0,0 1,1-1,-1 1,1-1,0 1,0-1,1 1,-1 0,1-1,-1 1,1 0,0 0,1-1,-1 1,0 0,1-1,0 1,0 0,0-1,1 1,-1-1,1 1,0-1,0 0,0 0,0 0,0 0,1 0,-1 0,1-1,0 1,0-1,0 0,0 1,49 29,-46-30,0 0,0 1,0 0,-1 0,0 0,1 1,-1 0,0 0,-1 0,1 1,-1-1,0 1,0 0,0 0,-1 1,1-1,-1 1,-1 0,1 0,-1 0,0 0,0 3,-19 129,17-136,-1-1,1 1,0 0,-1-1,1 1,0-1,0 1,0 0,0-1,0 1,1 0,-1-1,0 1,1-1,-1 1,1-1,0 1,-1-1,1 1,0-1,0 0,0 1,0-1,0 0,0 0,0 0,1 1,-1-1,0-1,1 1,-1 0,0 0,1 0,-1-1,1 1,0-1,-1 1,1-1,-1 1,1-1,0 0,-1 0,1 0,-1 0,1 0,0 0,-1-1,1 1,-1 0,1-1,0 1,-1-1,0 0,1 1,-1-1,1 0,-1 0,0 0,2-1,14-8</inkml:trace>
  <inkml:trace contextRef="#ctx0" brushRef="#br0" timeOffset="17424.818">3951 557,'68'-28,"-58"23,-1 1,1 0,0 1,0 0,0 0,1 1,-1 0,1 1,-1 0,1 1,-1 0,1 1,9 1,-18-1,0 0,0 0,0 0,-1 0,1 0,0 0,-1 1,1-1,0 0,-1 1,0 0,1-1,-1 1,0 0,0 0,0-1,0 1,0 0,0 0,0 0,-1 0,1 0,-1 0,0 1,1-1,-1 0,0 0,0 0,0 0,-1 0,1 0,0 0,-1 0,0 2,-28 67,-91 80,49-72,21 2,48-79,2 0,-1 0,0 1,0-1,1 0,-1 1,1-1,-1 1,1-1,0 1,0-1,0 0,1 1,-1-1,1 1,-1-1,1 0,0 1,-1-1,1 0,1 0,-1 1,0-1,0 0,1 0,-1 0,1 0,0-1,-1 1,1 0,0-1,0 1,0-1,0 0,0 0,3 1,8 3,1-2,-1 0,1 0,0-1,0-1,0-1,0 0,0 0,0-1,9-3,-14 4,0 0,0-1,0 0,0-1,0 0,0 0,0-1,-1 0,1-1,-1 0,0 0,0 0,0-1,0-1,-1 1,0-1,4-5,-9-32,-11 25</inkml:trace>
  <inkml:trace contextRef="#ctx0" brushRef="#br0" timeOffset="17672.738">3810 754,'44'14,"32"5,9-1,-5-3,-12-4,-12-5,-11-3,-9-1,-10-7,-9-2</inkml:trace>
  <inkml:trace contextRef="#ctx0" brushRef="#br0" timeOffset="18478.256">4939 471,'-95'-4,"75"6,0 1,0 1,1 1,-1 0,1 1,0 2,1 0,0 0,-15 11,30-18,1 1,-1 0,1-1,-1 1,1 0,0 1,0-1,0 0,0 1,0-1,0 1,1-1,-1 1,1 0,0 0,0 0,0 0,0-1,0 1,1 0,-1 1,1-1,0 0,0 0,0 0,0 0,1 0,-1 0,1 0,0 0,-1 0,2 0,-1 0,0-1,0 1,1 0,0-1,-1 1,1 0,90 83,-43-59,-40-23,0 0,0 1,0 0,-1 0,0 0,0 1,0 1,0-1,-1 1,0 1,-1-1,0 1,1 2,-5-7,-1 0,0-1,0 1,0 0,-1 0,1 0,-1 0,1 0,-1 0,0 0,0 0,-1 0,1-1,0 1,-1 0,0 0,0 0,0 0,0 0,0-1,0 1,-1-1,1 1,-1-1,0 1,1-1,-1 0,0 0,-1 0,1 0,0 0,-1 0,1 0,-1-1,1 0,-1 1,0-1,1 0,-112 35,100-33,-1 0,1-1,-1-1,0-1,0 0,0-1,1 0,-7-2,2-4</inkml:trace>
  <inkml:trace contextRef="#ctx0" brushRef="#br0" timeOffset="19123.737">5419 557,'-15'2,"0"1,0 0,1 2,-1 0,1 0,0 1,1 1,-12 7,7-4,0 1,0 0,1 2,1 0,0 0,1 2,1 0,0 0,0 2,2-1,0 2,1 0,-2 7,11-21,0 1,1 1,0-1,0 0,0 0,1 0,-1 1,1-1,1 0,-1 0,1 1,0-1,0 0,0 0,1 0,0 0,0 0,0 0,0-1,1 1,0-1,0 1,0-1,0 0,1 0,-1 0,1-1,0 1,1-1,-1 0,0 0,1-1,-1 1,1-1,0 0,0 0,0-1,0 1,0-1,0 0,1 0,-1-1,0 0,1 0,1 0,-6 0,11 2,-1 0,1-1,0 0,0-1,0 0,-1-1,1 0,0-1,-1 0,1-1,-1 0,0-1,0 0,0-1,0 0,-1-1,5-4,-2-6</inkml:trace>
  <inkml:trace contextRef="#ctx0" brushRef="#br0" timeOffset="19730.397">5616 133,'-3'2,"1"-1,-1 1,0 0,1 0,-1 0,1 1,-1-1,1 1,0-1,0 1,0 0,1-1,-1 1,1 0,-1 0,1 0,0 0,0 1,0-1,-20 141,17-74,-35 249,36-300,1-11,-1 1,1 0,1 0,0 0,0 0,0 0,1 0,1 0,-1 0,2 0,-1 0,1 0,1 0,-1-1,1 1,1-1,0 1,0 0,1-7,0 0,-1 1,1-1,0-1,0 1,0-1,0 0,1 0,-1-1,0 1,0-1,1 0,-1 0,0-1,0 0,0 0,0 0,0 0,0-1,0 0,0 0,0 0,-1-1,1 1,-1-1,1 0,-1-1,0 1,-1-1,2 0,27-15,-16 11,53-19,-67 26,0 1,-1 0,1 0,0 0,0 1,0-1,0 0,-1 1,1-1,0 1,0 0,-1-1,1 1,0 0,-1 0,1 0,-1 0,1 0,-1 1,0-1,1 0,-1 1,0-1,0 1,0-1,0 1,0-1,0 1,0 0,-1 0,1-1,-1 1,1 0,-1 0,0 0,1-1,-1 1,22 90,-18-72</inkml:trace>
  <inkml:trace contextRef="#ctx0" brushRef="#br0" timeOffset="24245.759">12305 500,'-13'7,"-9"2,0 1,1 2,1 0,-1 1,2 1,0 1,1 0,0 2,-9 11,25-26,1-1,0 0,0 0,-1 1,1-1,0 1,0-1,0 1,0 0,1-1,-1 1,0 0,1-1,-1 1,1 0,0 0,-1 0,1-1,0 1,0 0,0 0,0 0,0 0,1-1,-1 1,1 0,-1 0,1-1,-1 1,1 0,0-1,0 1,0 0,0-1,0 1,0-1,1 0,-1 1,0-1,1 0,-1 0,1 0,-1 0,1 0,-1 0,1 0,0 0,1 0,50 15,-47-15,1 0,-1 0,1 0,-1 1,1 0,-1 0,0 1,0 0,0 0,0 0,-1 1,1 0,-1 0,0 0,0 1,-1-1,1 1,-1 0,0 1,2 3,-6-4,-1 0,0-1,0 1,-1 0,0-1,0 1,0-1,0 1,0-1,-1 0,0 0,0 0,0 0,0-1,-1 1,1-1,-1 0,0 0,0 0,0 0,0-1,-1 0,1 0,-1 0,1 0,-1-1,0 1,0-1,1-1,-2 1,-83 12,64-12</inkml:trace>
  <inkml:trace contextRef="#ctx0" brushRef="#br0" timeOffset="26326.662">14591 302,'-33'4,"1"2,-1 2,1 1,1 1,0 2,-17 9,-4 0,-75 41,126-60,0 0,0-1,0 1,0 0,0-1,1 1,-1 0,1 0,-1 0,1 0,0 0,-1 0,1-1,0 1,0 0,1 0,-1 0,0 0,1 0,-1 0,1 0,-1-1,1 1,0 0,0 0,0-1,0 1,0 0,0-1,0 1,1-1,-1 0,0 1,1-1,-1 0,1 0,0 0,-1 0,1 0,0 0,-1 0,1-1,0 1,0-1,0 1,0-1,0 0,0 0,0 1,-1-1,1-1,0 1,0 0,0 0,1-1,258 18,-259-17,0 1,-1-1,1 0,0 1,0 0,0-1,0 1,-1 0,1 0,0 0,-1 0,1 0,-1 1,1-1,-1 0,0 1,1-1,-1 1,0-1,0 1,0 0,0 0,0-1,-1 1,1 0,0 0,-1 0,1 0,-1-1,0 1,0 0,1 0,-1 0,-1 0,1 0,0 0,0 0,-1 0,1 0,-1 0,1-1,-1 1,0 0,0 0,0-1,-1 3,-8 9,-1 0,0-1,-1 0,-1 0,1-2,-2 1,-7 3,-6 6,-58 41,-84 75,165-134,1 1,0 0,0 0,-1 0,2 1,-1-1,0 1,1-1,0 1,-1 0,2 0,-1 0,0 0,1 1,0-1,0 0,0 1,0-1,1 0,-1 1,1-1,1 1,-1-1,0 0,1 1,0-1,0 0,0 1,1-1,0 0,-1 0,1 0,1 0,-1 0,0-1,1 1,0-1,0 1,5 1,0 0,0 0,1-1,-1-1,1 1,0-1,0 0,0-1,0 0,0-1,1 0,-1 0,0-1,1 0,-1-1,0 0,1 0,4-2,161-60,-104 15,-58 38</inkml:trace>
  <inkml:trace contextRef="#ctx0" brushRef="#br0" timeOffset="26626.075">14873 641,'-12'50,"2"2,2-1,3 1,2 0,2 8,1-58,-1 1,1 0,-1 0,1 0,0 0,0 0,0 0,0 0,1 0,-1 0,1 0,0 0,0 0,0 0,0 0,0 0,0-1,1 1,0-1,-1 1,1-1,0 1,0-1,0 0,1 0,-1 0,0 0,1-1,-1 1,1 0,0-1,-1 0,1 0,0 0,0 0,0 0,0 0,0-1,0 1,0-1,0 0,0 0,0 0,0 0,0-1,0 1,0-1,0 0,0 0,10-7,0-1,0 0,-1-1,0 0,-1-1,-1-1,1 1,-2-2,0 1,0-1,6-13,109-200,-100 188,-13 25</inkml:trace>
  <inkml:trace contextRef="#ctx0" brushRef="#br0" timeOffset="26946.206">15268 979,'61'-21,"-29"11,-1-2,0-1,0-1,-1-1,19-15,-4-22,-44 50,0 1,-1-1,1 1,-1 0,1-1,-1 1,1-1,-1 1,0-1,0 1,0-1,0 0,0 1,0-1,0 1,0-1,-1 1,1-1,0 1,-1-1,0 1,1 0,-1-1,0 1,1 0,-1-1,0 1,0 0,0 0,0 0,0 0,-1 0,1 0,0 0,0 0,-1 0,1 0,0 1,-1-1,1 1,-1-1,0 1,-7-3,0 1,0 0,0 1,0 0,0 0,-1 1,1 1,0-1,-1 1,1 1,0 0,0 0,0 1,1 0,-1 0,0 1,-4 3,9-5,-1 0,1 0,0 0,0 1,0 0,0 0,0 0,1 0,-1 1,1 0,0-1,0 1,0 0,1 0,-1 1,1-1,0 0,0 1,1-1,-1 1,1 0,0 0,0-1,0 1,1 0,0 0,0 0,0 0,1 0,-1-1,1 1,0 0,2 4,3-1,0-1,1 1,0-1,0-1,1 1,0-1,0-1,0 0,1 0,0 0,0-1,0 0,0-1,1 0,-1 0,1-1,0 0,0-1,-1 0,1-1,9 0,9 1,-3-1</inkml:trace>
  <inkml:trace contextRef="#ctx0" brushRef="#br0" timeOffset="27292.503">15663 1036,'36'-20,"-2"-2,0 0,-1-3,-2 0,0-2,-2-2,-1 0,10-15,-35 39,1 0,0 1,0-1,0 1,1 0,0 0,-1 1,1-1,1 1,-1 0,0 0,1 1,-1 0,1 0,4-1,-8 5,0 0,0 0,0 0,0 0,0 0,-1 0,1 1,-1-1,1 0,-1 1,0-1,0 1,0 0,0-1,-1 1,1 0,-1 0,0-1,1 1,-1 0,-1 0,1-1,0 1,-1 1,1 1,1 12,-2-13,0 0,0 1,0-1,1 1,-1-1,1 0,0 1,0-1,1 1,0-1,-1 1,1-1,1 0,-1 0,1 0,-1 1,1-1,0-1,1 1,-1 0,1 0,-1-1,1 0,0 1,1-1,-1 0,0-1,1 1,0 0,-1-1,1 0,0 0,0 0,0-1,1 1,-1-1,0 0,2 0,4-3,0 0,0-1,0 0,0-1,0 0,-1 0,0-1,0-1,0 1,-1-1,1-1,-1 0,-1 0,1 0,-1-1,-1 0,1 0,0-3,18-17,34-37,-43 50</inkml:trace>
  <inkml:trace contextRef="#ctx0" brushRef="#br0" timeOffset="27541.136">16820 133,'-19'43,"-11"39,-1 9,6 0,6-12,7-14,5-13,4-6,3-6,5-5,3-4,4-7,0-7</inkml:trace>
  <inkml:trace contextRef="#ctx0" brushRef="#br0" timeOffset="27707.669">16426 557,'43'-5,"38"-2,11 1,-2 1,-10 1,-10 2,-12 1,-16 1</inkml:trace>
  <inkml:trace contextRef="#ctx0" brushRef="#br0" timeOffset="25028.783">13406 584,'-1'0,"1"0,-1 0,1 0,-1 0,0 0,1-1,-1 1,1 0,-1 0,0-1,1 1,-1 0,1-1,-1 1,1-1,-1 1,1-1,-1 1,1-1,0 1,-1-1,1 1,0-1,-1 1,1-1,0 0,0 1,0-1,-1 1,1-1,0 0,0 1,0-1,0 0,0 1,0-1,0 0,0 1,1-1,-1 1,0-1,0 0,0 1,1-1,-1 1,0-1,1 0,-1 1,0-1,1 1,-1-1,1 1,-1 0,1-1,-1 1,1-1,-1 1,1 0,-176 42,49 1,125-43,1 0,-1 0,0 0,1 0,-1 0,1 0,-1 0,1 1,-1-1,1 0,-1 0,1 1,0-1,-1 0,1 1,-1-1,1 0,0 1,-1-1,1 1,0-1,-1 0,1 1,0-1,-1 1,1-1,0 1,0-1,0 1,0-1,0 1,-1 0,1-1,0 1,0-1,0 1,0-1,0 1,1-1,-1 1,0-1,0 1,0-1,0 1,1-1,-1 1,0-1,0 1,1-1,-1 1,0-1,1 1,-1-1,1 0,-1 1,0-1,1 0,-1 1,1-1,-1 0,1 0,-1 1,1-1,-1 0,1 0,0 0,41 14,-38-13,170 18,-173-20,1 1,-1-1,0 1,1-1,-1 1,1 0,-1 0,1 0,-1 0,0 0,1 0,-1 0,1 0,-1 0,1 1,-1-1,0 1,1-1,-1 1,0 0,1-1,-1 1,0 0,0 0,0 0,0 0,0 0,0 0,0 0,0 0,0 0,0 0,0 1,-1-1,1 0,-1 0,1 1,-1-1,1 1,-1-1,0 0,1 1,-1-1,0 1,0-1,0 1,0-1,0 0,-1 1,1-1,0 1,-1-1,1 0,-1 1,1-1,-1 0,0 1,0-1,1 0,-1 0,0 0,0 0,0 0,0 0,0 0,-1 1,-225 142,225-143,0-1,-1 1,1 0,0 0,0 0,0 0,0 0,0 0,0 0,0 1,0-1,0 1,1-1,-1 1,1 0,-1-1,1 1,-1 0,1 0,0 0,0 0,0 1,0-1,0 0,1 0,-1 0,1 1,-1-1,1 0,0 1,0-1,0 0,0 1,0-1,1 0,-1 1,1-1,-1 0,1 0,0 1,0-1,0 0,0 0,0 0,0 0,1 0,-1-1,1 1,-1 0,1 0,0-1,0 1,18 7,0-2,0 0,0-1,1-1,0 0,0-2,0-1,0 0,1-2,-1 0,0-2,8-1,30 1,-9-3,-32-1</inkml:trace>
  <inkml:trace contextRef="#ctx0" brushRef="#br0" timeOffset="25244.75">13377 302,'-14'43,"-5"43,1 17,3 0,5-3,3-9,8-10,4-9,6-13,1-6,-1-2,1-6,0 0,-3-4,2-8,0-5,-3-8</inkml:trace>
  <inkml:trace contextRef="#ctx0" brushRef="#br0" timeOffset="22507.101">8382 1092,'29'-5,"-1"-2,0-1,0-1,-1-2,0 0,-1-2,0-1,-1-1,-1-1,0-1,-1-1,-1-1,-1-1,-1-1,4-6,3-6,-1-2,-2-1,-1-1,-2-1,-2-1,-1-1,-2 0,-2-1,1-9,-14 48,0 0,0 0,0 0,-1 0,1 0,0 0,-1 0,1-1,-1 1,0 0,1 0,-1 0,0-1,-1 1,1 0,0 0,-1 0,1 0,-1-1,1 1,-1 0,0 0,0 0,0 0,0 0,0 1,-1-1,1 0,-1 0,1 1,-1-1,1 1,-1-1,0 1,0 0,0 0,1 0,-1 0,0 0,0 0,-1 0,1 1,0-1,0 1,0-1,0 1,-1 0,1 0,0 0,0 0,0 0,-1 1,1-1,-7 5,0 1,1 0,0 0,0 1,0 0,1 0,0 1,1-1,-1 2,2-1,-1 1,1 0,0 0,1 0,0 1,1-1,0 1,-2 8,5-12,0 0,0-1,0 1,1 0,-1 0,1-1,1 1,-1-1,1 1,0-1,0 1,1-1,0 0,-1 0,2 0,-1 0,1-1,-1 1,1-1,0 0,1 0,-1-1,1 1,0-1,-1 0,2 0,-1 0,0-1,0 0,1 0,-1 0,1-1,0 0,-1 0,1 0,0 0,0-1,222 26,-226-26,0 0,0 1,0-1,0 1,0-1,1 1,-1 0,0 0,0 0,-1 0,1 0,0 0,0 0,0 1,-1-1,1 1,-1-1,1 1,-1 0,0-1,1 1,-1 0,0 0,0 0,0 0,-1 0,1 0,0 0,-1 0,1 0,-1 0,0 1,0-1,0 0,0 0,0 0,0 1,0-1,-1 0,1 0,-1 0,0 0,0 0,1 0,-1 0,0 0,-1 0,1 0,-1 0,-72 142,73-142,0 0,1 1,-1-1,0 1,1-1,0 0,-1 1,1-1,0 1,0-1,1 1,-1-1,0 1,1-1,0 1,-1-1,1 0,0 1,0-1,0 0,1 0,-1 0,0 0,1 0,0 0,-1 0,1 0,0 0,0-1,0 1,0-1,0 0,0 1,0-1,3 1,15 6</inkml:trace>
  <inkml:trace contextRef="#ctx0" brushRef="#br0" timeOffset="22891.337">9793 584,'-9'4,"-16"3,-1 1,1 1,1 2,0 0,0 2,1 1,1 0,0 2,1 0,1 2,1 0,-16 19,33-34,-1 0,2 0,-1 0,0 0,1 0,-1 0,1 0,0 1,0-1,0 0,1 1,-1-1,1 1,0-1,0 1,0-1,0 0,1 1,-1-1,1 1,0-1,0 0,0 1,0-1,1 0,-1 0,1 0,0 0,0 0,0 0,0 0,0-1,1 1,-1-1,1 0,0 0,0 0,0 0,0 0,0 0,0-1,3 1,6 2,1-1,-1 0,1-1,0-1,0 0,0-1,0 0,0-1,0 0,0-1,0-1,0 0,-1-1,0 0,1 0,-1-2,-1 1,1-2,7-5,-9 7,150-102,-159 106,0 0,0 0,0 0,0 1,0-1,0 0,0 1,0-1,0 0,0 1,0-1,0 1,1 0,-1-1,0 1,0 0,1 0,-1 0,0 0,0 0,1 0,-1 0,0 0,0 1,1-1,-1 0,0 1,0-1,0 1,0-1,0 1,1-1,-1 1,0 0,0 0,0 0,-1-1,1 1,0 0,0 0,0 0,-1 0,1 0,0 1,-1-1,1 0,-1 0,0 0,1 0,-1 1,0-1,0 0,1 0,-1 1,0-1,0 0,0 0,-1 2,-14 133,15-134,1 1,0-1,0 0,0 0,0 0,1 0,-1 0,0 0,1-1,-1 1,1 0,0-1,0 1,-1-1,1 1,0-1,0 0,0 0,1 0,-1 0,0 0,0-1,0 1,1 0,1-1,17 4</inkml:trace>
  <inkml:trace contextRef="#ctx0" brushRef="#br0" timeOffset="23340.839">10471 584,'-37'40,"3"1,1 2,2 1,-9 20,37-61,0 1,0-1,0 1,1-1,-1 1,1 0,0 0,1 0,-1 1,0-1,1 0,0 1,0-1,1 0,-1 1,1-1,0 1,0-1,0 1,1-1,-1 1,1-1,0 0,1 1,-1-1,1 0,0 0,0 0,0 0,0 0,1 0,-1-1,1 1,0-1,0 0,0 1,1-1,-1-1,1 1,3 1,7-2,1 0,-1-1,1-1,-1-1,1 0,-1 0,1-2,-1 0,0 0,0-1,0-1,-1 0,1-1,-1-1,-1 0,1-1,7-6,6 0,-2-2,0 0,-1-1,0-1,-2-2,0 0,-1-1,-1-1,-1-1,-1 0,2-8,5-13,-2-1,-2-1,-2 0,-2-2,-2 0,-2-1,-3 0,2-30,-9 71,-1 0,-1 0,1 0,-1 0,-1 0,1 0,-1 0,-1 0,0 0,0 0,0 1,-1-1,0 0,0 1,-1 0,0 0,0 0,-1 0,0 1,0 0,-1 0,1 0,-1 1,-1 0,1 0,-1 0,1 1,-1 0,-1 0,1 0,0 1,-1 1,0-1,0 1,-5-1,-2 4,-1 1,1 1,1 0,-1 0,0 2,1 0,0 0,0 2,1 0,-1 0,1 1,1 1,0 0,0 0,1 1,0 1,0 0,1 1,1-1,0 2,1-1,0 2,1-1,0 1,1 0,1 1,-5 10,1 1,1 0,2 0,1 1,1-1,1 1,1 0,1 0,2 0,0 0,2 0,1 0,2-1,0 1,2-1,0-1,2 1,1-2,1 1,1-2,2 2,-7-13,1-1,0 0,1 0,1 0,-1-2,2 1,-1-1,1-1,1 0,-1-1,1 0,1-1,-1 0,1-1,0-1,0 0,1-1,-1 0,1-1,-1-1,1 0,0-1,-1-1,1 0,0-1,10-5</inkml:trace>
  <inkml:trace contextRef="#ctx0" brushRef="#br0" timeOffset="23595.557">11176 754,'9'24,"9"3,1-3</inkml:trace>
  <inkml:trace contextRef="#ctx0" brushRef="#br0" timeOffset="23741.186">11345 217</inkml:trace>
  <inkml:trace contextRef="#ctx0" brushRef="#br0" timeOffset="23922.753">11458 697,'10'34,"7"11,7-3,3-8,2-14,1-11,0-12,-5-10,-1-3,-6-3,-1-4,-3-2,1-2,-2-1,1 4,-1 1,-4 1,-2 3</inkml:trace>
  <inkml:trace contextRef="#ctx0" brushRef="#br0" timeOffset="30465.216">17724 190,'-7'16,"1"2,1-1,1 0,0 1,1 0,1 0,0 15,-6 42,-8 90,15-127,-2 0,-1-1,-2 0,-2 0,-1 0,-10 22,-53 127,68-167,12-25,12-29,-13 15,2 0,1 0,0 1,1 1,1 0,1 0,1 1,0 1,1 0,0 1,2 1,0 0,0 1,1 1,0 1,1 1,14-6,-31 15,-1-1,1 1,0 0,-1 0,1 0,0 0,0 0,0 0,0 1,0-1,0 0,0 1,0 0,0-1,0 1,0 0,0 0,0 0,0 0,0 1,0-1,0 1,0-1,0 1,0-1,0 1,0 0,0 0,-1 0,1 0,0 0,-1 1,1-1,-1 0,1 1,-1-1,1 1,-1 0,0-1,0 1,0 0,0 0,0 0,0 0,-1 0,1 0,0 0,-1 0,0 0,1 0,-1 2,-3 13,-1 1,0-1,-1 0,-1 0,-1 0,0-1,-1 0,-4 4,-3 9,5-11,8-15,-1 0,1 0,0 0,0 0,0 0,1 0,-1 1,1-1,0 0,-1 1,2-1,-1 1,0 0,1-1,-1 1,1-1,0 1,0 0,1-1,-1 1,1-1,0 1,0 0,0-1,0 0,0 1,1-1,10 8</inkml:trace>
  <inkml:trace contextRef="#ctx0" brushRef="#br0" timeOffset="32263.343">20377 725,'-5'7,"0"1,0 0,1 0,0 0,1 0,0 1,0-1,1 1,0 0,0 0,1 0,0 0,1 0,0 0,1 0,-1 0,2 0,-1-1,1 1,0 0,1-1,2 4,-3-9,1 0,-1 0,1-1,0 1,0-1,0 0,0 0,0 0,0 0,1 0,-1-1,1 1,-1-1,1 0,0 0,-1-1,1 1,0-1,-1 0,1 0,0 0,0 0,-1 0,1-1,0 0,-1 0,1 0,0 0,-1-1,0 1,1-1,2 0,-1-1,1 1,-1-1,0 0,0-1,0 1,0-1,0 0,-1 0,0-1,0 1,0-1,0 0,-1 0,0 0,0-1,0 1,-1-1,1 0,-2 1,1 0,-1-1,0 1,-1-1,1 1,-1-1,0 1,-1-1,1 1,-1 0,0-1,0 1,-1 0,0-1,0 1,0 0,0 0,-1 0,0 1,0-1,0 1,0-1,-1 1,0 0,1 1,-2-1,1 0,0 1,-1 0,1 0,-1 1,0-1,0 1,0 0,0 0,-18-5</inkml:trace>
  <inkml:trace contextRef="#ctx0" brushRef="#br0" timeOffset="32697.131">20744 1064,'103'-141,"-102"139,0 1,0 0,0 0,-1 0,1 0,0-1,1 1,-1 0,0 1,0-1,0 0,1 0,-1 0,0 1,1-1,-1 1,0-1,1 1,-1-1,1 1,-1 0,1 0,-1 0,1 0,-1 0,0 0,1 0,-1 0,1 1,-1-1,1 0,-1 1,1-1,-1 1,0 0,0-1,1 1,-1 0,0 0,0 0,0 0,0 0,1 0,-2 0,1 0,0 0,0 1,0-1,0 1,5 13,-6-11,1 0,0-1,0 0,1 1,-1-1,1 0,0 1,-1-1,1 0,1 0,-1-1,0 1,1 0,-1-1,1 1,0-1,0 0,0 0,0 0,0 0,0 0,1-1,-1 0,2 1,8-1,1 0,0-1,0-1,0 0,0-1,-1 0,1-1,-1 0,0-2,0 1,0-1,0-1,-1-1,0 0,0 0,-1-1,0 0,0-1,-1 0,0-1,-1 0,0-1,7-10,-7 6,0-1,0 0,-2 0,0-1,-1 0,-1 0,2-12,-2 5</inkml:trace>
  <inkml:trace contextRef="#ctx0" brushRef="#br0" timeOffset="31263.357">19135 979,'14'19,"10"7,1-2</inkml:trace>
  <inkml:trace contextRef="#ctx0" brushRef="#br0" timeOffset="31411.113">19163 584,'0'0</inkml:trace>
  <inkml:trace contextRef="#ctx0" brushRef="#br0" timeOffset="31777.91">19389 697,'33'-7,"1"1,-1 1,1 2,0 2,0 0,6 3,-36-2,0-1,0 1,0 0,0 0,-1 0,1 1,0-1,0 1,-1 0,1 0,0 0,-1 1,1-1,-1 1,1 0,-1 0,0 0,0 0,0 0,0 1,0 0,-1-1,1 1,-1 0,1 0,-1 0,0 1,-1-1,1 0,0 1,-1 0,0-1,0 1,0 0,0-1,0 1,-1 0,0 0,0 0,0-1,0 1,0 0,-1 0,0 0,0-1,0 1,-1 2,-98 150,100-153,-1 0,0 0,1 0,-1 0,1 0,0 1,0-1,0 0,0 0,1 0,-1 0,1 0,0 0,0 0,0 0,0 0,0 0,1-1,-1 1,1 0,0-1,0 1,0-1,0 0,0 0,0 1,1-1,-1-1,1 1,-1 0,1-1,0 1,0-1,1 1,105 25,-96-26,-5 0,-1 0,1-1,-1 1,0-1,1-1,-1 0,1 0,-1 0,0-1,0 0,0 0,0-1,0 0,0 0,0-1,5-9</inkml:trace>
  <inkml:trace contextRef="#ctx0" brushRef="#br0" timeOffset="32024.654">19473 867,'43'0,"34"0,8 0,-5 0,-12 0,-17 0</inkml:trace>
  <inkml:trace contextRef="#ctx0" brushRef="#br0" timeOffset="30778.699">18429 754,'-25'20,"0"1,2 1,1 1,0 1,2 1,1 1,1 1,1 0,-5 13,20-38,1 0,0 0,-1 0,1 0,0 1,0-1,0 0,1 1,-1-1,1 0,-1 1,1-1,0 1,0-1,0 1,0-1,0 1,0-1,1 1,-1-1,1 1,0-1,0 0,0 1,0-1,0 0,0 0,0 0,1 0,-1 0,1 0,0 0,-1 0,1-1,0 1,0 0,0-1,0 0,0 1,1-1,-1 0,0 0,1-1,-1 1,1 0,9-1,-1 0,0-1,1 0,-1-1,0-1,0 1,0-2,0 1,-1-2,1 1,-1-1,0-1,-1 0,1 0,-1-1,0 0,-1-1,0 0,0 0,0-1,-1 0,-1 0,1-1,-2 1,1-2,-1 1,0-1,-4 6,0 0,-1 0,1 0,-1 0,0 0,0-1,-1 1,1 0,-1 0,0 0,0 0,-1 1,0-1,0 0,0 0,0 1,-1 0,1-1,-1 1,0 0,-1 0,1 0,-1 1,1-1,-1 1,0 0,0 0,-1 0,1 1,-1-1,1 1,-1 0,0 0,1 1,-1-1,0 1,-3 0,-14-6</inkml:trace>
  <inkml:trace contextRef="#ctx0" brushRef="#br0" timeOffset="31064.195">18683 1092,'5'0,"1"-10,1-7,2-6,1-4,3-2,0-1,-3 0,2 0,3 0,0 1,2 5,2 2,4 5,-3 5</inkml:trace>
  <inkml:trace contextRef="#ctx0" brushRef="#br0" timeOffset="34647.047">0 1516,'269'-22,"60"-11,35 5,121 0,976-54,-443 26,-392 39,416-1,-694 20,9-13,92-25,-149 14,-160 9,0 7,88 9,132 26,-64-18,-101 4,-1-9,26-9,-19 1,-127 1,192 13,39 5,-137-15,131 24,702-25,-476 10,-198 7,141-17,-218-3,5712 2,-4519 28,1187 40,-2473-61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1,'-11'22,"1"1,1 0,1 1,1 0,1 0,2 1,0-1,1 1,2 0,0 0,2 6,0-27,0 0,0 0,0 0,1 1,-1-1,1 0,0-1,0 1,1 0,-1-1,1 1,0-1,0 0,0 1,0-2,0 1,1 0,-1-1,1 1,0-1,-1 0,1 0,0 0,0-1,1 0,-1 1,0-2,0 1,3 0,2 0,1 0,-1-1,1 0,0 0,-1-1,1 0,-1-1,1 0,-1-1,0 0,0 0,0-1,0 0,-2-1,-1 0,0-1,0 0,-1 0,0 0,0-1,0 1,-1-1,0 0,0-1,-1 1,0-1,0 1,-1-1,0 0,0 0,-1 0,0 0,-1 0,1 0,-1-1,-1 1,0 0,0 0,0 0,-1 1,1 0,-1 0,0 0,-1 0,0 0,0 0,0 1,-1-1,0 1,0 0,0 0,-1 1,0-1,0 1,-1 0,1 1,-1-1,0 1,0 0,-1 0,1 1,-1 0,0 0,1 1,-1-1,0 2,-1-1,0 1,-16-3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0,'-18'57,"-5"261,18-283,2 1,1-1,2 1,1-1,2 7,1-12,3 12,-2 1,-2-1,-2 1,-3 12,-2-32,-3-6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6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1 240,'606'-147,"-284"57,-303 88,-21 11,-27 19,23-23,-15 15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0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1 330,'38'-5,"42"-11,16-7,2-6,-1 3,-8 1,-9 0,-9 0,-7-2,-9 5,-5 1,-6 4,0 0,-4 3,-3-1,-4 2,-7 4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0 524,'38'-18,"0"-1,-2-1,0-2,-2-2,0-1,-2-2,-1 0,-1-3,-1 0,-2-2,-1-1,-1-1,12-26,-34 56,0 0,0-1,-1 1,1-1,-1 1,-1-1,1 0,-1 0,1 0,-1 0,-1 0,1 0,-1 0,0 0,0 0,0 0,-1-1,0 1,0 0,0 0,0 1,-1-1,-2-4,1 8,-1 0,1 1,-1-1,0 1,1 0,-1 0,1 1,-1-1,1 1,-1-1,1 1,-1 0,1 0,-1 1,1-1,0 1,0 0,0 0,0 0,0 0,0 0,1 1,-1-1,1 1,-1 0,1-1,-1 3,-20 24,1 2,2 0,1 1,2 2,1-1,2 2,1 0,1 0,2 1,-5 38,3-2,4 1,2 1,3-1,4 10,-2 52,-1-79,-2-1,-3 0,-3 0,-4 10,11-54,0 0,-1 0,0 0,-1-1,0 0,0 0,-2 0,1-1,-1 0,0 0,-1 0,-5 4,-7 2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1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197 646,'-9'0,"-1"-1,1 0,0 0,-1-1,1 0,0 0,0-1,0-1,0 0,1 0,-1 0,1-1,0 0,0-1,1 0,0 0,0 0,0-1,1 0,0 0,0-1,0 0,-2-5,7 7,0 0,0 0,1 0,0 0,0 0,0 0,1 0,-1 0,1 0,1 0,-1 1,1-1,0 0,1 1,-1-1,1 1,0 0,0 0,1 0,-1 0,1 1,0-1,2 0,111-90,-107 88,64-43,3 2,1 4,2 3,83-29,-127 56,-25 9,1 0,-1 0,1 1,1 1,-1 0,0 1,1 0,-1 1,1 0,5 1,-2 15,-16-3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43,'-1'46,"-1"-30,0 1,1-1,1 1,1-1,0 1,1-1,0 0,2 0,0 0,1 0,0 0,1-1,1 0,0 0,1-1,1 0,2 3,-6-13,-1 0,1-1,-1 1,1-1,0 0,1 0,-1 0,0-1,1 0,0 0,-1 0,1-1,0 0,0 0,0 0,0-1,0 0,-1 0,1 0,0-1,0 0,0 0,0 0,4-2,6-3,-1-1,1 0,-2-1,1 0,-1-1,0-1,-1-1,3-2,169-154,-72 71,-111 96,1 0,-1 1,1-1,-1 0,1 1,-1-1,1 1,-1 0,1-1,-1 1,0 1,0-1,1 0,-1 0,0 1,0-1,0 1,0 0,0 0,-1 0,1 0,-1 0,1 0,-1 0,1 0,-1 0,0 1,0-1,0 0,-1 1,1-1,0 1,-1-1,0 1,0-1,1 1,-1-1,-1 1,1 2,8 20,-5-19,1 0,0 0,0-1,0 1,1-1,0 0,0 0,0 0,0-1,1 0,0 0,0 0,0-1,0 0,0 0,1 0,-1-1,1 0,0-1,0 1,0-1,-1 0,1-1,0 0,0 0,0 0,0-1,0 0,0 0,0-1,-1 0,1 0,0-1,-1 1,0-1,0-1,0 1,0-1,0 0,-1-1,1 0,23-20,-1-1,-2-2,-1-1,14-20,-16 20,-11 14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61 341,'3'-1,"52"-22,0-2,-2-3,0-1,22-20,-5-28,-68 74,-1 1,0 0,0-1,1 1,-2 0,1-1,0 1,0-1,-1 0,1 1,-1-1,0 1,0-1,0 0,0 1,0-1,-1 1,1-1,-1 0,0 1,0-1,1 1,-2 0,1-1,0 1,0 0,-1-1,1 1,-1 0,0 0,0 0,1 1,-1-1,0 0,-1 1,1-1,-1 0,-3-1,0 0,-1 0,1 1,-1 0,0 0,1 0,-1 1,0 0,0 0,0 1,0-1,0 2,0-1,0 1,0 0,0 0,0 1,0 0,-5 3,-118 66,120-64,0 1,0 0,0 0,1 1,0 1,1-1,0 1,0 1,1 0,1 0,0 0,0 0,1 1,1 0,0 0,0 0,1 1,1 0,0-1,1 1,0 0,1 9,1-17,0-1,0 1,1 0,-1 0,1-1,0 1,1-1,-1 0,1 0,-1 1,1-2,1 1,-1 0,0-1,1 1,0-1,0 0,0 0,0-1,0 1,1-1,-1 0,1 0,3 1,119 20,110-42,-205 13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3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0,'-52'7,"0"3,1 2,0 2,1 2,1 2,1 2,-1 4,48-24,-1 0,1 0,-1 0,1 0,0 1,-1-1,1 0,-1 1,1 0,0-1,0 1,-1 0,1-1,0 1,0 0,0 0,0 0,0 0,0 0,0 0,0 1,0-1,0 0,1 0,-1 1,0-1,1 0,-1 1,1-1,0 1,-1-1,1 0,0 1,0-1,0 1,0-1,0 1,0-1,0 1,1-1,-1 0,0 1,1-1,-1 0,1 1,0-1,-1 0,1 1,0-1,0 0,0 0,0 0,0 1,11 6,0-1,1-1,0 0,0 0,0-2,0 1,1-2,-1 0,1 0,10 0,49 12,-70-15,0 1,0 0,0 0,0 0,0 1,0-1,0 1,-1 0,1-1,-1 1,1 0,-1 1,0-1,1 0,-1 1,0-1,-1 1,1-1,0 1,-1 0,0 0,1 0,-1 0,0 0,-1 0,1 0,0 0,-1 0,0 1,0-1,0 0,0 0,0 0,0 1,-1-1,0 1,-1 4,0 0,0-1,-1 0,0 1,0-1,-1 0,0 0,0-1,-1 1,1-1,-1 0,-1 0,1-1,-5 4,-7 4,0-1,-1-1,0 0,-1-2,0 0,-1-1,0 0,0-2,-4 0,-2-1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0 845,'44'4,"0"-1,0-3,0-1,0-2,40-9,-69 9,-1 0,1-2,-1 0,0-1,-1 0,1-1,-1 0,0-1,-1-1,-7 6,0 0,0-1,-1 0,1 0,-1 0,0-1,0 1,-1-1,1 0,-1 0,0 0,0 0,-1-1,0 1,0-1,0 0,0 1,-1-1,0 0,0 0,-1 0,0 0,0-4,0 8,0-1,0 0,-1 1,0-1,1 0,-1 1,0-1,0 1,0-1,0 1,-1 0,1 0,-1-1,0 1,1 0,-1 0,0 0,0 1,0-1,0 0,0 1,-1-1,1 1,0 0,-1 0,1 0,-1 0,1 0,-1 0,0 1,1-1,-1 1,1 0,-1 0,0 0,-1 0,-4 1,-1 0,1 0,-1 1,1 0,0 0,0 1,0 0,0 1,1 0,-1 0,-1 1,-4 4,0 1,1 0,0 1,1 0,0 0,1 2,0-1,1 1,0 0,-2 7,8-15,0 1,0 0,1 0,0-1,0 2,0-1,1 0,0 0,0 0,1 0,-1 1,1-1,1 0,-1 1,1-1,0 0,1 0,-1 0,1 0,0 0,1 0,0 0,-1-1,2 1,-1-1,1 0,2 2,5 3,2-1,-1-1,1 0,1-1,-1 0,1-1,0 0,1-1,-1-1,1-1,0 0,0 0,0-2,13 1,10-1,1-2,0-1,0-2,-1-2,1-2,-2-1,1-1,-1-3,-1-1,0-1,-1-2,-1-2,-1-1,0-1,-2-2,0-1,-2-2,-1 0,-1-2,23-31,-20 26,-1-1,-2-2,-1 0,-3-2,0-1,-3 0,-1-2,-2 0,-2-1,-1-1,-3 0,5-38,-30-7,13 86,0 0,0 0,0 1,0-1,0 0,0 1,-1-1,1 1,0-1,-1 1,1 0,-1-1,0 1,1 0,-1 0,0 0,0 0,0 1,0-1,0 0,1 1,-1-1,0 1,0 0,0 0,0 0,0 0,-1 0,1 0,0 0,0 1,1-1,-1 1,0-1,0 1,0 0,0 0,0-1,1 1,-1 1,0-1,0 1,-10 8,1 0,0 2,1-1,0 1,0 0,2 1,-1 0,2 1,0 0,1 0,0 0,1 1,0 0,1 0,1 0,-1 11,-3 16,2 0,1 1,3-1,1 1,2 0,2-1,2 1,2-1,1-1,3 0,1 0,12 25,16 31,-42-96,1-1,-1 1,1-1,-1 1,0-1,1 1,-1-1,1 0,-1 1,0-1,1 0,-1 0,0 1,1-1,-1 0,0 0,1 0,-1 0,0 0,1 0,-1 0,0 0,0 0,1 0,-1-1,0 1,1 0,-1 0,0 0,1-1,-1 1,1 0,-1-1,0 1,1-1,-1 1,1-1,-1 1,1-1,-1 1,1-1,0 1,-1-1,-12-10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60,'44'-10,"37"-3,16 1,-5 2,-8 3,-9 3,-7 2,-6 1,-4 1,-7 5,-12 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1 132,'56'-34,"121"-55,-175 88,0 0,0 0,0 0,1 0,-1 0,0 0,1 1,-1-1,1 1,-1-1,1 1,-1 0,0 0,1 0,-1 1,1-1,-1 0,1 1,-1 0,0-1,1 1,-1 0,0 0,0 0,0 1,0-1,0 0,0 1,0 0,0-1,0 1,-1 0,1 0,-1 0,1 0,-1 0,0 0,0 0,0 0,0 1,0-1,0 0,-1 1,1-1,-1 1,1-1,-1 0,0 1,0-1,0 1,0-1,-1 2,-1 6,0 0,-1 0,0 0,-1 0,0-1,-1 1,0-1,0 0,-1 0,0-1,0 0,-7 6,-17 27,29-39,0 0,-1 0,1 0,0 0,0 1,0-1,1 0,-1 1,0-1,1 0,0 1,-1-1,1 1,0-1,0 1,1-1,-1 0,0 1,1-1,0 1,-1-1,1 0,0 0,0 1,0-1,0 0,1 0,-1 0,1 0,-1 0,2 1,67 51,-39-34,-15-7,-1 0,0 0,-1 1,-1 1,-1 1,0-1,0 2,-2 0,0 0,-1 1,-1 0,-1 0,0 1,-1 0,-1 0,0 8,-5-22,0 1,0-1,-1 1,0-1,0 0,0 1,0-1,-1 0,0 1,0-1,-1 0,1-1,-1 1,0 0,0-1,-1 1,1-1,-1 0,0 0,0-1,0 1,-1-1,1 0,-1 0,0 0,0-1,0 1,0-1,0 0,-1-1,1 1,0-1,-1 0,-18 3,0 0,-1-2,1 0,0-2,-1 0,1-2,0-1,0-1,0-1,-23-7,18 0,30 12,-1 0,1 0,-1 0,0 0,1 0,-1 0,1 0,-1 0,0 0,1 0,-1-1,0 1,1 0,-1 0,0 0,1 0,-1 0,0-1,1 1,-1 0,0 0,1-1,-1 1,0 0,0 0,1-1,-1 1,0 0,0-1,0 1,1 0,-1-1,0 1,0-1,0 1,0 0,0-1,0 1,0 0,0-1,0 1,0-1,0 1,0 0,0-1,0 1,0 0,0-1,0 1,0-1,-1 1,1 0,0-1,0 1,0 0,-1 0,1-1,0 1,0 0,-1-1,1 1,0 0,-1 0,1 0,0-1,-1 1,1 0,0 0,-1 0,16-4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2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0 109,'448'-36,"114"-3,-244 12,-299 24,101 0,-108 9,-8 0</inkml:trace>
  <inkml:trace contextRef="#ctx0" brushRef="#br0" timeOffset="583.651">566 364,'-12'-3,"0"0,0 1,-1 0,1 1,0 0,0 1,-1 1,1 0,0 0,0 2,0-1,0 1,-2 2,10-4,-1 0,0 1,1 0,-1 0,1 0,0 0,0 1,0-1,0 1,0 0,0 1,1-1,0 1,0-1,0 1,0 0,0 0,1 0,-1 1,1-1,0 0,1 1,-1-1,1 1,0 0,0 0,0-1,1 1,-1 0,1 0,0 0,1 0,-1-1,1 2,0-2,1 0,-1 1,1-1,0 0,0 1,0-1,0 0,1-1,0 1,0 0,0-1,0 1,0-1,1 0,-1 0,1-1,0 1,0-1,0 1,0-1,0-1,1 1,-1 0,1-1,-1 0,1 0,2 0,6 1,0 0,1-1,-1-1,0 0,1-1,-1 0,0-1,0 0,2-2,5-3,-1-1,0-1,0 0,-1-1,0-1,-1-1,0-1,-1 0,-1-1,0 0,0-2,-2 0,10-14,-14 18,-1 0,-1-1,0 0,0 0,-1-1,-1 1,0-1,-1-1,0 1,-2-1,1 1,-2-1,0 0,-1 0,0 0,-1 1,-1-1,0 0,-1 1,0-1,-2 1,1 0,-2 0,-4-7,8 18,-1 1,1-1,-1 0,0 1,0 0,0-1,0 1,-1 1,1-1,-1 0,1 1,-1 0,1-1,-1 1,0 1,1-1,-1 1,0-1,0 1,0 0,1 0,-1 1,0-1,0 1,1 0,-1 0,0 0,1 0,-1 1,1-1,-1 1,1 0,0 0,0 0,0 1,0-1,0 1,0-1,1 1,-1 0,1 0,0 0,0 0,0 1,0-1,1 1,-1-1,1 1,0-1,0 1,0 0,1 0,-1 2,-5 26,1 0,2 0,1 1,1-1,2 0,5 30,-3-47,0-1,1 0,1 0,1-1,-1 1,2-1,0 0,1-1,0 1,1-2,0 1,0-1,2-1,-1 0,1 0,1-1,0 0,6 3,-15-11,0 1,0 0,1-1,-1 0,1 0,-1 0,1 0,-1 0,1-1,0 0,-1 0,1 0,0 0,-1 0,1-1,-1 1,1-1,-1 0,1 0,-1 0,1-1,-1 1,0-1,0 0,0 0,0 0,0 0,0-1,0 1,-1-1,1 1,-1-1,0 0,2-3,14-16</inkml:trace>
  <inkml:trace contextRef="#ctx0" brushRef="#br0" timeOffset="899.852">1271 81,'-30'57,"4"2,1 1,4 0,-13 58,32-114,1 0,-1 0,1 1,0-1,0 0,0 1,1-1,0 1,0-1,0 1,0-1,0 1,1-1,0 0,0 1,0-1,1 0,0 1,-1-1,1 0,1 0,-1-1,0 1,1 0,0-1,0 1,0-1,0 0,3 2,3-1,0 1,1-1,0-1,0 0,0 0,0-1,0 0,1-1,-1 0,0-1,1 0,-1 0,1-1,-1-1,0 0,0 0,0-1,0 0,0 0,0-1,-1-1,0 0,6-4,0-23,-15 17</inkml:trace>
  <inkml:trace contextRef="#ctx0" brushRef="#br0" timeOffset="1149.301">933 364,'38'5,"27"1,8 0,-4-1,-10-2,-9-6,-8-2,-8 0,-3 0,-8 1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4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1 102,'19'25,"0"0,-2 1,0 1,-2 1,-1 0,-2 1,-1 0,0 1,-3 0,0 1,-2 2,26 80,-32-111,0-1,0 1,0 0,0-1,1 1,-1 0,0-1,1 1,-1-1,1 1,-1 0,1-1,0 0,0 1,0-1,0 1,0-1,0 0,0 0,0 1,0-1,1 0,-1 0,0 0,1-1,-1 1,1 0,-1 0,1-1,-1 1,1-1,0 1,-1-1,1 0,0 0,-1 1,1-1,0 0,-1-1,1 1,0 0,-1 0,1-1,-1 1,1-1,-1 1,1-1,-1 0,1 1,-1-1,1 0,-1 0,0 0,1 0,-1 0,0-1,0 1,0 0,0-1,90-153,-69 109,26-59,-31 64,2 2,1 0,2 1,1 1,5-3,-6 17,-2 6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88,'44'-10,"27"-3,13 1,-4-2,-6 0,-10 4,-7 3,-9 3,-6 1,-7 3,-4 0,-7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5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32,'44'5,"42"-4,12-6,-2-3,-16-4,-23-1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29.3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1,'-11'2,"1"0,0 1,0 0,1 1,-1 0,1 0,0 1,0 1,0-1,0 1,1 1,0-1,1 2,-1-1,-3 6,0-1,0 0,1 1,0 1,1-1,0 1,1 1,1 0,0 0,1 0,1 1,0 0,2 0,-1 0,2 1,0-1,1 1,1-1,0 1,1-1,1 1,1-1,0 0,1 1,-2-12,0 0,1 0,0 0,-1 0,1-1,1 1,-1-1,1 0,0 0,0 0,0-1,0 1,0-1,1 0,0 0,0 0,-1-1,2 0,-1 0,0 0,0-1,6 2,123 5,-117-9,7 0,0-1,-1-1,1-2,-1 0,0-1,0-1,-1-2,16-7,-14 3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1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266 703,'-12'-2,"0"1,-1 0,1 1,0 0,0 1,0 0,0 1,0 1,0 0,0 0,1 1,0 0,-1 1,2 1,-1 0,0 0,1 1,-4 3,9-3,0 1,1-1,-1 0,1 1,1 0,0 0,0 0,0 1,1-1,0 0,1 1,0 0,0-1,1 1,0 0,0-1,1 1,0-1,1 1,0-1,0 1,1-1,0 0,0 0,1 0,0 0,0-1,1 0,0 0,1 0,4 5,-6-9,0 0,1-1,-1 1,1-1,-1 1,1-1,0-1,0 1,0-1,0 0,0 0,1 0,-1-1,0 0,0 0,0 0,1 0,-1-1,0 0,0 0,0-1,0 1,0-1,0 0,-1 0,5-3,112-85,-110 80,27-22,1 2,2 1,0 2,14-5,-53 31,0 0,0 0,0 0,0 0,0 0,0 0,0 1,0-1,0 1,0 0,1-1,-1 1,0 0,0 0,0 0,1 1,-1-1,0 0,0 1,0 0,0-1,0 1,0 0,0 0,0 0,0 0,0 0,0 1,-1-1,1 1,0-1,-1 1,1-1,-1 1,0 0,1 0,-1 0,0-1,0 1,0 0,-1 1,1-1,0 0,-1 0,1 0,4 18,0 0,-1 0,-1 0,-1 0,0 0,-2 1,0-1,-2 4,1 12,-32 211,30-232,0-1,-1 1,0-1,-2 0,1 0,-2-1,1 1,-2-1,0-1,0 0,-2 0,1 0,-1-1,-1-1,0 0,0 0,-1-1,0-1,-1 0,0 0,-11 4,22-11,0 1,0-1,0 0,0 0,0 0,0-1,0 1,0 0,-1-1,1 0,0 1,-1-1,1 0,0 0,0 0,-1 0,1-1,0 1,0-1,-1 1,1-1,0 0,0 0,0 0,0 0,0 0,0 0,0 0,0-1,1 1,-1-1,0 0,1 1,-1-1,1 0,0 0,-1 0,1 0,0 0,0 0,0 0,1 0,-1 0,0 0,1-1,0 1,-1 0,1 0,0-1,0 1,4-14,1 0,1 0,0 0,1 1,1 0,0 0,1 1,1 0,0 1,0 0,2 1,3-4,94-93,5 4,117-82,-52 44,-98 60,-78 79,0 0,-1 0,1 1,-1-2,0 1,0 0,0 0,-1-1,0 1,1 0,-2-1,1 0,0 1,-1-1,0 1,0-1,0 0,-1 1,1-1,-1 1,0-1,-1 1,0-3,0 4,1 0,-1 1,0-1,-1 0,1 1,0-1,-1 1,1-1,-1 1,0 0,0 0,0 1,0-1,0 0,0 1,0 0,0 0,-1 0,1 0,0 0,-1 1,1-1,-1 1,1 0,-1 0,1 1,0-1,-1 0,-2 2,-95 36,90-32,0 1,0 0,1 0,0 2,0-1,1 1,0 0,0 1,1 0,1 0,0 1,0 0,1 0,0 1,1 0,0 0,1 0,1 0,0 1,0-1,1 1,0 11,6-14,-1-1,2 1,-1-1,1 0,1-1,-1 1,2-1,-1 0,1 0,0-1,0 0,1 0,0-1,1 0,-1-1,1 1,0-2,0 1,1-1,-1 0,1-1,0-1,0 1,0-1,6 0,12 0,0-1,0-1,0-1,-1-2,1 0,-1-2,1-1,-1-2,-1 0,0-2,0 0,-1-2,0-1,7-6,4-4,-1-2,0-2,-2-1,-1-1,-2-2,-1-1,-1-2,-2 0,-1-2,5-13,-6 13,-2 0,-1-2,-2 0,-2-1,-2-1,-1 0,-2-1,-2-1,-2 0,1-17,-16-3,7 60,-1 1,1 0,-1 0,0 0,0-1,1 1,-1 0,0 0,0 0,0 0,0 0,0 0,0 1,0-1,-1 0,1 1,0-1,0 0,0 1,-1-1,1 1,0 0,-1-1,1 1,0 0,-1 0,1 0,-1 0,1 0,0 0,-1 0,1 1,0-1,-1 0,1 1,0-1,0 1,-1-1,1 1,0 0,0-1,0 1,-1 0,-7 7,0-1,0 2,1-1,0 1,1 0,0 1,0 0,1 0,0 0,1 1,0 0,1 0,0 0,0 1,0 6,-13 59,4 1,2 0,5 1,2 0,5 0,4 21,-2 58,-3-149,0-6,1 0,-1 0,0 0,0 0,0 0,0-1,-1 1,1 0,-1 0,0 0,0 0,0 0,0-1,0 1,0 0,-1-1,1 1,-1-1,0 1,0-1,-10 4</inkml:trace>
  <inkml:trace contextRef="#ctx0" brushRef="#br0" timeOffset="245.436">1451 421,'48'-9,"49"-4,23 1,0 2,-5-2,-8 1,-9 2,-10 4,-11 1,-9 2,-16 2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0 101,'4'17,"1"-1,0 1,1-1,1 0,1 0,0-1,0 0,2-1,0 0,1 0,0-1,1 0,0-1,1 0,0-1,11 6,-16-15,0-1,0 0,0-1,0 0,1 0,-1 0,0-1,0 0,0-1,0 0,0 0,-1-1,1 0,-1 0,1-1,-1 1,0-2,0 1,-1-1,1 0,-1 0,0-1,-1 0,1 0,-1 0,0-1,-1 0,4-6,-4 8,-3 4,-1 0,1 0,0 0,-1 0,1 0,0 0,0 1,0-1,0 0,-1 0,1 1,0-1,1 0,-1 1,0-1,0 1,0-1,0 1,0 0,0 0,0-1,1 1,-1 0,0 0,0 0,0 0,1 0,-1 0,0 1,0-1,0 0,0 1,1-1,-1 0,0 1,0-1,0 1,0 0,0-1,0 1,0 0,0 0,-1-1,1 1,0 0,0 0,-1 0,1 0,0 0,-1 0,1 0,-1 0,0 1,1-1,-1 0,0 0,1 0,-1 0,0 1,0-1,0 1,2 4,0 1,1 0,0-1,0 0,0 1,1-1,0-1,0 1,1-1,-1 1,1-1,1 0,-1-1,0 1,1-1,0 0,0-1,0 0,1 0,-1 0,1 0,-1-1,1 0,0-1,0 1,0-1,0-1,0 1,6-1,3-6,-1 0,0-1,-1-1,1 0,-1-1,-1 0,0-1,0-1,-1 0,0 0,-1-2,0 1,-1-1,-1-1,0 0,3-7,-5 11,47-106,-49 110</inkml:trace>
  <inkml:trace contextRef="#ctx0" brushRef="#br0" timeOffset="332.478">1101 327,'54'-19,"-1"-2,0-2,-2-2,-1-3,32-24,-14-23,-66 73,-1 0,0 1,1-1,-1 0,0 0,0 0,0 0,-1 0,1 0,0 0,-1 0,1 0,-1 0,0 0,1 0,-1-1,0 1,0 0,-1 0,1 0,0 0,-1 0,1-1,-1 1,0 0,0 0,0 0,0 1,0-1,0 0,0 0,0 0,-1 1,1-1,-1 1,1-1,-1 1,0 0,0-1,1 1,-1 0,0 0,0 0,0 0,-8 0,0 0,-1 0,1 1,0 1,0-1,0 2,0-1,0 1,1 1,-1 0,1 0,-1 1,1 0,0 1,0 0,1 0,-1 1,1 0,0 0,1 1,0 0,0 0,0 1,-1 3,-2-2,2 1,-1 0,2 1,-1 0,1 0,1 1,0-1,1 1,0 1,0-1,2 1,-1-1,1 6,2-12,0 1,0 0,1 0,0 0,0 0,0 0,1 0,0 0,1 0,0 0,0-1,0 1,1-1,0 1,0-1,0 0,1 0,0 0,0-1,0 0,1 1,0-1,0-1,0 1,5 3,14 4,0 0,1-2,0 0,1-2,0-1,0-1,0-1,1-1,0-1,0-2,-1 0,1-2,10-2,-2 2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37.4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1,'-25'176,"11"23,-21 64,7-79,17-84,11-89</inkml:trace>
  <inkml:trace contextRef="#ctx0" brushRef="#br0" timeOffset="604.075">1 565,'105'-11,"-44"7,0-2,0-4,-1-2,0-2,48-20,-86 22,0 0,-1-2,0 0,-1-1,-1-1,0-1,-1 0,-1-2,-1 0,-1-1,0 0,-2-1,0-1,-1 0,-2-1,0 0,0-4,19-30,-30 83,-62 202,39-126,-23 168,46-265,0 0,0 0,1 0,0 0,0 0,0 0,0 0,1 0,0 0,0 0,0-1,1 1,-1 0,1-1,0 1,0-1,1 1,0-1,-1 0,1 0,1 0,-1-1,0 1,1-1,0 1,0-1,0-1,0 1,0 0,1-1,-1 0,1 0,0 0,-1-1,4 1,7-2,0-1,1-1,-1-1,0 0,0 0,-1-2,1 0,-1 0,0-2,0 0,-1 0,0-1,4-4,23-10,-15 7,-20 11,-1 1,1-1,1 1,-1 0,0 0,1 1,-1 0,1 0,0 0,0 0,0 1,0 0,0 1,0-1,0 1,3 0,-7 2,1-1,-1 1,1 0,-1 0,1 0,-1 1,0-1,0 1,0-1,0 1,-1-1,1 1,-1 0,0 0,1 0,-1 0,0 0,-1 0,1 0,0 0,-1 0,0 2,19 42,-5-37,1-7</inkml:trace>
  <inkml:trace contextRef="#ctx0" brushRef="#br0" timeOffset="923.688">1440 819,'34'-5,"1"-1,-1-2,-1-1,1-2,-2-1,1-2,-2-1,19-12,-47 26,-1 0,1 0,-1 0,0 0,1 0,-1 0,0 0,0-1,1 1,-1-1,0 0,-1 0,1 1,0-1,0 0,-1 0,1-1,-1 1,0 0,0 0,0-1,0 1,0-1,0 1,-1-1,1 1,-1-1,1 0,-1 1,0-1,0 1,0-1,-1 1,1-1,-1 0,1 1,-1-1,0 1,0-1,0 1,0 0,0 0,-1-1,1 1,0 0,-1 0,0 0,0 0,0 0,-6-2,1 1,-1 0,0 0,0 1,0 0,0 0,0 1,-1 0,1 1,0-1,-1 2,1-1,0 1,0 0,0 1,0 0,0 0,0 1,0 0,1 1,-1-1,1 1,0 1,0-1,0 1,1 0,0 1,-4 4,5-7,1 0,0 1,-1 0,2 0,-1 0,0 0,1 1,0-1,0 1,0 0,0 0,1 0,0 0,0 1,1-1,-1 0,1 1,0-1,0 1,1 0,0-1,0 1,0-1,1 1,-1 0,2-1,-1 1,0-1,1 0,0 0,0 1,1-1,-1 0,1-1,0 1,0 0,1-1,0 0,-1 0,1 0,4 3,6-1,0-1,0-1,1 0,-1 0,1-2,0 0,0 0,0-2,0 0,0 0,0-1,1-1,16 0,-4 1</inkml:trace>
  <inkml:trace contextRef="#ctx0" brushRef="#br0" timeOffset="1285.39">1976 903,'33'-16,"-2"-1,0-1,-1-2,-1-1,6-7,24-17,-9 10,-49 36,0-1,1 0,-1 0,0 1,0-1,0 0,0 1,0-1,0 1,0-1,0 1,0 0,0 0,0-1,0 1,0 0,0 0,-1 0,1 0,0 0,-1 0,1 0,0 0,-1 0,0 0,1 0,-1 0,0 1,1-1,-1 0,0 0,0 0,0 0,0 1,0-1,0 0,0 0,0 0,-1 0,1 1,0-1,-1 0,1 0,-1 0,0 1,1 7,1-5,-1 1,1-1,1 0,-1 1,1-1,-1 0,1 0,0 0,1 0,-1 0,1 0,-1-1,1 1,0-1,0 0,1 0,-1 0,1 0,0-1,-1 1,1-1,0 0,0 0,1 0,-1-1,0 1,0-1,1 0,-1-1,1 1,-1-1,1 1,-1-1,1-1,-1 1,1-1,-1 1,1-1,-1 0,0-1,0 1,1-1,-1 0,0 0,2-2,15-5,0-1,-1-1,0-1,-1-1,0 0,-1-2,0 0,-2-1,0 0,0-2,8-13,-11 16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0,'-34'3,"1"1,-1 1,1 2,0 1,1 2,0 1,-20 10,35-14,-1 0,1 1,0 1,1 0,0 1,0 1,1 0,1 2,0-1,1 2,0 0,1 0,0 1,1 0,1 1,1 1,0-1,1 2,1-1,0 1,-1 10,7-21,0 0,0-1,1 1,0 0,0 0,1 0,0-1,0 1,1 0,0-1,0 1,0-1,1 1,0-1,0 0,0 0,1-1,0 1,0-1,1 1,-1-1,1-1,0 1,0-1,1 0,-1 0,1 0,0-1,0 0,1 0,-1 0,4 0,20 8,1-2,0-2,0 0,0-2,1-2,-1-1,1-1,0-1,-1-2,1-2,-1 0,0-2,0-2,0-1,-1-1,-1-1,0-2,0-1,6-5,-6 3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5:43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0 775,'44'5,"32"2,9-1,-5-1,-12 3,-12 1,-11-2,-9-2,-5-2,-3-1,-2-1,0-1,-5 0</inkml:trace>
  <inkml:trace contextRef="#ctx0" brushRef="#br0" timeOffset="248.339">28 1058,'43'9,"29"4,12-5,1-5,-9-2,-8-2,-11 0,-10-1,-8 1,-11 0</inkml:trace>
  <inkml:trace contextRef="#ctx0" brushRef="#br0" timeOffset="2182.353">1383 494,'76'-39,"1"5,2 2,40-8,-111 38,-2-1,1 0,-1 0,1 1,0 0,0 0,0 1,1 0,-1 0,0 0,0 1,0 0,1 1,-1 0,0 0,0 0,0 1,0 0,6 3,-11-4,-1 1,1 0,0 0,-1 1,1-1,-1 0,0 0,0 1,1-1,-2 1,1-1,0 1,0-1,-1 1,0 0,1-1,-1 1,0 0,0-1,0 1,-1 0,1-1,-1 1,1-1,-1 1,0-1,0 1,0-1,0 1,-1-1,1 1,-49 69,-182 158,228-227,-1 0,1 1,0 0,1-1,-1 2,0-1,1 0,0 0,0 1,1 0,-1 0,1-1,0 2,0-1,1 0,-1 0,1 0,0 1,0-1,1 0,0 1,0-1,0 1,1-1,-1 0,1 1,1-1,-1 0,1 0,0 0,0 0,0 0,1 0,-1 0,1-1,0 1,1-1,-1 0,1 0,0 0,0-1,4 4,8-1,1 0,0-2,0 0,0 0,0-2,1 0,-1-1,1 0,-1-2,1 0,-1-1,8-2,-12 1,0 0,-1-1,1-1,-1 0,0 0,0-1,-1-1,7-4,3-2</inkml:trace>
  <inkml:trace contextRef="#ctx0" brushRef="#br0" timeOffset="2731.034">2766 324,'-13'0,"0"0,0 2,-1-1,1 1,0 1,1 1,-1 0,0 0,1 1,0 1,0 0,1 0,0 1,0 1,0 0,1 0,-4 5,-11 13,2 2,0 0,2 1,1 2,1 0,2 0,1 2,-1 6,13-31,0-1,1 1,-1 0,2 0,-1 1,1-1,0 1,1-1,0 1,0-1,1 1,0 0,0-1,1 1,0 0,1-1,0 0,0 1,1-1,0 0,0 0,1 0,0 0,1-1,-1 0,2 0,-1 0,1 0,-1-1,2 0,-1 0,1-1,6 5,2-3,0-1,0 0,1-1,0 0,0-1,0-1,0-1,1 0,-1-1,1-1,-1 0,1-2,-1 0,0 0,1-1,-1-2,-1 1,1-2,-1 0,6-3,-10 5,0 0,-1-1,1 0,-1 0,-1-1,1 0,-1-1,0 0,0 0,-1-1,0 0,0-1,-1 0,0 0,-1 0,0-1,-1 0,1 0,2-10,-9 14,1 0,-1 0,-1 0,1-1,-1 1,0 1,0-1,-1 0,0 1,0-1,0 1,-1 0,0 0,1 0,-2 0,1 1,-1-1,1 1,-1 1,0-1,-1 0,1 1,0 0,-1 1,0-1,0 1,0 0,0 0,0 1,0 0,0 0,0 0,-1 1,1 0,0 0,-4 1,10-1,1 0,-1 1,0-1,0 0,1 0,-1 1,0-1,0 0,0 1,1-1,-1 0,0 0,0 1,0-1,0 0,0 1,0-1,0 0,0 1,1-1,-1 0,0 1,0-1,0 0,-1 1,1-1,0 0,0 1,0-1,0 0,0 1,0-1,0 0,-1 1,1-1,0 0,0 1,0-1,-1 0,1 0,0 1,0-1,-1 0,1 0,0 0,0 1,-1-1,1 0,0 0,-1 0,1 0,0 0,-1 0,1 0,0 0,-1 1,1-1,0 0,-1 0,1-1,0 1,-1 0,1 0,0 0,-1 0,1 0,0 0,-1 0,1 0,0-1,25 10,234-4,-234-5</inkml:trace>
  <inkml:trace contextRef="#ctx0" brushRef="#br0" timeOffset="7691.436">3782 353,'-1'-2,"0"0,1 0,-1 1,0-1,0 1,0-1,0 0,-1 1,1 0,0-1,-1 1,1 0,0-1,-1 1,0 0,1 0,-1 0,0 1,1-1,-1 0,0 1,0-1,0 1,0-1,1 1,-1 0,0 0,0 0,0 0,0 0,0 0,0 1,0-1,1 0,-1 1,0 0,0-1,0 1,1 0,-1 0,0 0,1 0,-1 0,1 0,-1 1,1-1,0 0,0 1,-1-1,1 1,0-1,0 1,0 0,1-1,-1 1,0 0,1 0,-20 36,3 0,1 2,2 0,-3 18,-14 39,-21 66,47-185,10 1,0 1,1 1,1-1,0 1,2 0,0 1,2 0,0 0,12-14,12-24,-14 23,0 1,3 1,0 1,2 1,13-11,-39 38,1 1,-1 0,1 0,0-1,-1 1,1 0,0 0,0 0,0 0,-1 0,1 0,0 0,0 0,1 0,-1 1,0-1,0 0,0 1,0-1,1 1,-1-1,0 1,1-1,-1 1,0 0,1 0,-1 0,0 0,1 0,-1 0,0 0,1 0,-1 0,0 0,1 1,-1-1,0 1,0-1,1 1,-1-1,0 1,0 0,0 0,0-1,0 1,0 0,0 0,0 0,0 0,0 0,0 0,-1 1,1-1,0 0,-1 0,1 1,-2 199,1-201,8 106,-8-104,1 1,-1 0,1 0,0 0,0 0,0-1,0 1,0 0,1-1,-1 1,1-1,0 0,0 1,-1-1,2 0,-1 0,0 0,0 0,1-1,-1 1,0-1,1 1,0-1,-1 0,1 0,0 0,0 0,0 0,-1-1,1 1,0-1,0 0,3 0,-1-1,0-1,0 0,0 0,0-1,0 1,0-1,-1 0,1 0,-1 0,0-1,0 0,0 0,0 0,-1 0,1 0,-1-1,0 1,0-1,-1 0,0 0,1-1,14-22,140-225,-68 106,-68 132,-16 52,-38 312,35-153,9-162,-5-28</inkml:trace>
  <inkml:trace contextRef="#ctx0" brushRef="#br0" timeOffset="9205.759">1355 1227,'640'-40,"467"-24,-201 2,-565 31,-341 31,1 0,-1-1,1 1,-1-1,1 1,-1 0,1 0,0-1,-1 1,1 0,-1 0,1 0,-1-1,1 1,0 0,-1 0,1 0,-1 0,1 0,0 0,-1 0,1 1,-1-1,1 0,0 0,-1 0,1 1,-1-1,1 0,-1 0,1 1,-1-1,1 0,-1 1,1-1,-1 1,1-1,-1 1,0-1,1 1,-1-1,0 1,1-1,-1 1,0-1,0 1,0-1,1 1,-1 0,0-1,0 1,0-1,0 1,0 0,0-1,0 1,0 0,0-1,-1 1,1-1,0 1,0-1,-1 1,-15 9,-3 0</inkml:trace>
  <inkml:trace contextRef="#ctx0" brushRef="#br0" timeOffset="9933.249">2710 1396,'6'35,"-2"1,-1 0,-2 0,-2 0,0 0,-3 1,-1 39,-16 194,20-267,-2 10,1 0,0 1,0-1,1 0,1 0,0 1,1-1,2 11,3-6</inkml:trace>
  <inkml:trace contextRef="#ctx0" brushRef="#br0" timeOffset="10440.127">2512 1425,'66'-20,"0"3,0 2,1 4,54-2,-96 10,15-2,0 1,0 3,0 1,0 1,15 4,-52-5,0 0,0 0,0 0,0 0,0 0,0 1,1-1,-1 1,0 0,0 0,-1 0,1 0,0 1,0-1,-1 1,1 0,0-1,-1 1,0 0,1 1,-1-1,0 0,0 1,0-1,-1 1,1-1,-1 1,1 0,-1 0,0 0,0 0,0 0,0 0,-1 0,1 0,-1 0,1 0,-1 0,0 0,-1 0,1 0,0 0,-1 1,0 0,-12 15,-1 0,-1-1,-1-1,0-1,-1 0,0-1,-2-1,1 0,-2-2,-4 2,1 2,-82 46,-60 47,162-107,1 0,0 0,0 1,0-1,0 0,1 1,-1 0,1-1,-1 1,1 0,0 0,0 0,0 0,1 0,-1 0,1 0,-1 0,1 0,0 0,0 0,1 0,-1 0,1 0,-1 0,1 0,0 0,0 0,0 0,0 0,1-1,-1 1,1 0,0-1,1 2,81 72,115 9,-90-56,-92-35,-17-2</inkml:trace>
  <inkml:trace contextRef="#ctx0" brushRef="#br0" timeOffset="12605.814">678 98,'16'-12,"-3"0,1 2,0 0,1 0,0 1,1 1,0 1,0 0,1 1,1 0,-15 6,-1 1,1 0,-1 0,0 0,0 0,1 0,-1 0,0 1,0-1,0 1,0 0,-1-1,1 1,0 0,-1 0,1 0,-1 0,0 0,1 0,-1 1,0-1,0 0,-1 0,1 1,0-1,-1 1,0-1,1 1,-1-1,0 1,0-1,0 1,-1-1,1 1,-1-1,1 0,-1 1,0-1,0 0,-1 3,-28 220,24-49,8-1,12 68,-7-146,24 403,-2 25,-35-472,-11-83,-19-236,64-196,40-192,-64 631,9-76,4 0,5 1,4 1,6-2,-30 91,0 1,0 0,1 0,0 0,0 0,1 0,-1 1,2-1,-1 1,1 0,-1 0,2 1,-1-1,1 1,0 0,0 1,0 0,0 0,1 0,0 0,0 1,0 0,0 1,0 0,0 0,1 0,-1 1,5 0,161 29,57 0,-30-27,0-8,39-13,218-9,534 30,-551 27,-176 1,156-30,-395 1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3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0,'-1'390,"-28"-127,29-181,0-58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1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478 329,'-23'-3,"0"1,0 2,0 0,0 1,0 2,0 0,0 1,1 1,0 2,0 0,0 1,1 1,-9 6,17-3,0 0,1 1,0 1,1 0,1 0,0 1,1 0,0 1,2 0,0 0,0 1,2 0,0 0,1 0,0 6,2-16,-1-3,1 1,0 0,1-1,-1 1,1 0,0 0,0 0,0 0,1 0,0 0,0 0,0 0,1 0,-1-1,1 1,0 0,1 0,-1 0,1-1,0 1,0 0,0-1,1 0,0 1,0-1,0 0,0-1,0 1,1-1,0 1,-1-1,1 0,0 0,1-1,-1 1,0-1,1 0,0 0,1 0,5-3,0 0,0-1,0 0,0-1,-1 0,1-1,-1 0,0 0,0-1,0-1,-1 0,1 0,-2-1,1 0,-1 0,0-1,1-2,30-26,-2-3,-2-1,-2-1,-1-2,-3-1,-1-1,-2-2,10-30,-28 64,-2-1,1 1,-2-2,0 1,-1-1,0 1,-1-1,-1 0,0 0,-1 0,-1-1,0 1,-1 0,-1 0,0 0,-1 0,0 0,-2 0,4 13,1 1,-1-1,0 1,0-1,0 1,0-1,0 1,0 0,0-1,0 1,-1 0,1 0,-1 0,1 0,0 0,-1 0,0 1,1-1,-1 0,1 1,-1-1,0 1,1 0,-1-1,0 1,1 0,-1 0,0 0,0 0,1 0,-1 1,0-1,1 0,-1 1,0-1,1 1,-1 0,1-1,-1 1,1 0,-1 0,1 0,-1 0,1 1,-57 57,43-35,2 1,0 1,2 0,1 1,1 0,1 1,2-1,0 1,2 1,1-1,1 1,2 12,0-29,-1-1,2 1,0-1,0 1,1-1,0 0,1 0,0 0,1 0,0 0,1 0,0-1,1 0,0 0,0-1,1 0,0 0,1 0,0-1,0 0,1 0,0-1,1-1,-1 1,10 4,5-5</inkml:trace>
  <inkml:trace contextRef="#ctx0" brushRef="#br0" timeOffset="569.974">676 639,'28'-32,"-1"-1,-2-1,-2-2,-1 0,9-23,49-77,31-30,-110 165,-1 0,0 0,1 0,-1 0,1 0,-1 0,1 1,-1-1,1 0,-1 0,1 0,0 1,-1-1,1 0,0 1,0-1,0 1,-1-1,1 1,0-1,0 1,0 0,0-1,0 1,0 0,0 0,0 0,0-1,0 1,0 0,0 0,0 1,0-1,0 0,0 0,0 0,0 1,0-1,0 0,-1 1,1-1,0 1,0-1,0 1,0-1,-1 1,1 0,0-1,-1 1,1 0,0 0,-1-1,1 1,-1 0,1 0,-1 0,1 0,-1 0,0 0,3 13,-1 0,-1 1,-1-1,0 0,0 0,-2 0,0 0,0 0,-5 13,-4 36,8-39,0 0,2 0,1 1,1-1,0 0,2 1,1-1,1 0,8 22,18 36,-50-113,-2 2,-1 1,-1 0,-2 2,0 1,-2 1,-27-19,-43 0,74 38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3.6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38,'29'0,"19"0,6 0,-1 0,-5 0,-6 0,-5 0,-4 0,-8-5,-3-1,-1-1,-3-2,-6-1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0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0,'-22'107,"5"0,0 58,16-142,0-1,2 0,0 1,1-1,2 0,0 0,1-1,1 1,2-1,0 0,5 9,-12-27,0 0,0-1,0 1,1 0,-1 0,1-1,0 1,0-1,0 1,0-1,0 0,0 1,1-1,-1-1,1 1,-1 0,1 0,0-1,0 0,-1 1,1-1,0 0,0-1,0 1,0 0,1-1,-1 0,0 1,0-1,0-1,0 1,0 0,0-1,0 1,0-1,0 0,0 0,0 0,0-1,0 1,0-1,-1 1,1-1,-1 0,1 0,-1 0,0 0,1-2,96-156,-99 160,1-1,-1 0,0 0,0 1,0-1,1 0,-1 1,0-1,1 0,-1 1,1-1,-1 1,1-1,-1 0,1 1,-1-1,1 1,-1-1,1 1,0 0,-1-1,1 1,0 0,-1-1,1 1,0 0,-1 0,1-1,0 1,0 0,-1 0,1 0,0 0,0 0,-1 0,1 0,0 1,0-1,-1 0,1 0,0 0,-1 1,1-1,0 0,-1 1,1-1,0 1,-1-1,1 1,-1-1,1 1,-1-1,1 1,-1-1,1 1,-1 0,0-1,1 1,-1 0,0-1,1 1,-1 0,0-1,0 1,7 56,-6-44,26 131,-19-125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1,'-4'38,"-3"18,1-1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4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15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1,'-24'14,"-7"15,5 6,13-1,8-3,10-7,9-1,6-6,1-1,1-2,-8 0,-11 3,-11-1,-9-4,-6-3,-4-4,2 2,6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03.4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1694 707,'-274'439,"183"-281,74-129,-5 9,-1-1,-1 0,-3-2,-29 31,19-40,36-27,1 1,-1 0,1 0,-1-1,0 1,1 0,-1-1,1 1,-1-1,1 1,0-1,-1 1,1-1,-1 1,1-1,0 1,-1-1,1 1,0-1,0 0,0 1,-1-1,1 0,0 1,0-1,0 1,0-1,0 0,0 1,0-1,0 0,0 1,0-1,1 0,-1 1,0-1,0 1,1-1,-1 1,0-1,1 0,-1 1,0-1,1 1,-1-1,1 1,-1 0,1-1,-1 1,1-1,0 1,0-3,21-42,3 0,1 1,3 2,19-22,-4 4,447-591,-446 615,-44 35,0 1,0 0,1 0,-1 0,0 0,1 0,-1 0,0 0,0 0,1 0,-1 1,0-1,0 1,1-1,-1 1,0-1,0 1,0-1,0 1,0 0,0 0,0 0,0 0,0-1,0 1,0 0,0 1,-1-1,1 0,0 0,-1 0,1 0,-1 0,1 1,-1-1,0 0,0 0,1 1,-1-1,0 0,0 1,0 0,7 172,-9-121,-1 365,-8-321,10-95,1 0,-1 1,0-1,1 0,-1 0,0 0,0 0,0-1,-1 1,1 0,0 0,-1-1,1 1,-1-1,1 1,-1-1,0 0,0 1,1-1,-1 0,0 0,0 0,0 0,0-1,0 1,-1-1,1 1,0-1,0 0,0 1,0-1,-1 0,1-1,0 1,0 0,0-1,0 1,0-1,0 1,0-1,-2-1,-14-7,0-1,1 0,0-2,1 0,0-1,1 0,-4-7,-17-11,-155-146,178 163,7 7</inkml:trace>
  <inkml:trace contextRef="#ctx0" brushRef="#br0" timeOffset="415.179">2202 1384,'13'-48,"3"0,1 2,3 0,2 0,1 2,6-3,9 2,-38 44,1 1,-1-1,1 0,0 0,0 0,-1 0,1 1,0-1,0 0,0 1,0-1,0 1,0-1,0 1,0-1,0 1,0-1,0 1,0 0,0 0,0 0,0 0,0 0,1 0,-1 0,0 0,0 0,0 0,0 0,0 1,0-1,0 0,0 1,0-1,0 1,0-1,0 1,0 0,0-1,0 1,-1 0,1 0,0-1,0 1,-1 0,1 0,12 34,13 24,-25-58,1 0,-1 0,0 0,0 1,1-1,-1-1,0 1,1 0,-1 0,1 0,-1-1,1 1,-1-1,1 1,0-1,-1 0,1 0,0 1,-1-1,1 0,-1 0,1-1,0 1,-1 0,1-1,0 1,-1 0,1-1,-1 0,1 1,-1-1,1 0,-1 0,0 0,2-1,13-8,-2 0</inkml:trace>
  <inkml:trace contextRef="#ctx0" brushRef="#br0" timeOffset="885.082">2907 988,'-10'11,"0"-1,1 1,0 1,1 0,0 0,1 1,0 0,1 0,1 0,0 1,1 0,0 0,1 0,0 7,3-18,0-1,0 1,0-1,0 0,0 1,1-1,-1 0,1 1,-1-1,1 0,0 0,0 1,0-1,0 0,1 0,-1 0,0 0,1 0,0-1,-1 1,1 0,0-1,0 1,0-1,0 1,0-1,0 0,0 0,0 0,0 0,1-1,-1 1,0 0,1-1,-1 0,0 1,1-1,1 0,90-20,-70 6,0 0,-1-2,0-1,-2 0,0-2,-1 0,-1-1,-1-1,-1-1,0 0,-2-2,-1 1,0-2,-2 0,-1 0,-1-1,0-5,-3 11,0-1,-2 1,0-1,-1 0,-1-1,-1 1,-1 0,-1-1,-1 1,-1-1,0 1,-2 0,-1 0,-6-18,9 34,0-1,-1 0,0 1,0 0,0-1,-1 1,0 0,0 1,0-1,-1 1,1 0,-1 0,0 0,0 1,-1-1,1 1,-1 0,1 1,-1 0,0 0,0 0,0 0,0 1,0 0,0 0,-1 1,1 0,0 0,0 0,0 1,0 0,-1 0,1 0,0 1,0 0,1 0,-6 3,1 0,1 1,0 0,0 1,1 0,-1 0,2 1,-1 0,1 0,0 1,1-1,0 2,0-1,1 1,0-1,1 2,0-1,-1 3,-2 10,1 0,1 0,1 1,1-1,0 1,2 0,2 12,0-24,0 0,2 0,-1 0,1 0,1-1,0 1,1-1,0 0,1-1,0 1,0-1,1 0,1 0,-1-1,2 0,-1-1,1 0,0 0,1-1,0 0,0 0,7 2,11 6,0-2,1-1,0-1,1-1,0-2,1-1,0-2,6 0,-8-2</inkml:trace>
  <inkml:trace contextRef="#ctx0" brushRef="#br0" timeOffset="1651.606">2596 1074,'0'-5,"0"-7,0-5,0-5,0-4,5 3,2 0,-1 0,4-1,4-2,6 4,-2 1,-3 4</inkml:trace>
  <inkml:trace contextRef="#ctx0" brushRef="#br0" timeOffset="2981.857">4234 1130,'32'-4,"-1"-2,1-1,-1-2,0-1,-1-1,-1-1,1-2,-2-1,0-1,18-15,-39 26,0-1,0 0,-1 0,0 0,0-1,-1 0,1 0,-1 0,-1-1,0 0,0 0,0 0,-1 0,0 0,-1-1,0 1,0-1,-1 0,0 1,0-1,-1 0,0 0,-1 0,0 0,0 1,-1-1,0 1,-1-1,0 1,0-1,-1 1,-1-2,3 6,-1-1,-1 1,1 0,0 0,-1 0,0 1,0-1,0 1,-1 0,1 0,-1 0,1 1,-1-1,0 1,0 0,0 1,0-1,0 1,0 0,-1 0,1 1,0-1,-1 1,1 0,0 1,-1-1,1 1,-2 1,-2 0,-1 1,1 0,0 0,0 1,0 0,0 1,1 0,-1 1,2-1,-1 1,0 1,1 0,0 0,1 0,-1 1,1 0,0 0,1 0,0 0,0 1,1-1,0 1,0 1,1-1,0 0,1 1,0-1,1 1,0 0,0 0,1-1,0 1,1 0,0 0,0-1,1 1,0 0,1-1,0 0,1 0,0 0,0 0,1 0,0-1,0 0,1 0,0 0,1-1,0 0,1 2,11 1,0 0,1-1,0 0,0-2,1-1,0 0,0-2,0 0,1-1,-1-1,1-1,-1-2,1 0,-1-1,22-4,-32 5,1 0,-1-1,1-1,-1 0,0 0,0-1,0 0,0-1,-1 0,0-1,0 0,0-1,-1 0,0 0,0-1,-1 0,2-2,5-11</inkml:trace>
  <inkml:trace contextRef="#ctx0" brushRef="#br0" timeOffset="3281.051">5024 678,'-4'35,"2"0,1 1,2-1,1 1,2-1,2 0,0 0,3-1,1 0,1 0,8 13,-19-43,1 0,0 0,0 0,0 0,1 0,-1-1,1 1,0 0,0-1,0 1,1-1,-1 0,1 0,0 0,-1 0,1 0,1 0,-1-1,0 0,1 1,-1-1,1 0,0-1,-1 1,1-1,0 0,0 0,0 0,0 0,0 0,0-1,0 0,0 0,1 0,-1-1,0 1,0-1,0 0,0 0,0 0,3-2,7-11,-1-2,-1 1,0-2,0 0,-2 0,0-1,-1 0,-1 0,-1-1,-1 0,0-1,-1 1,-1-1,-1-3,15-157,-18 177,0-1,0 1,0-1,1 0,-1 1,1-1,0 1,0-1,0 1,0 0,1 0,-1-1,1 1,0 0,0 0,0 0,0 1,1-1,0-1,7 2</inkml:trace>
  <inkml:trace contextRef="#ctx0" brushRef="#br0" timeOffset="3565.813">5588 1017,'19'-8,"-1"0,0-2,-1 0,0 0,-1-2,0 0,-1-1,0-1,-1 0,-1 0,0-2,-1 0,1-3,-11 18,-1-1,0 0,0 0,0 0,0 0,0 0,0 0,0 0,-1-1,1 1,-1 0,1 0,-1 0,0-1,0 1,0 0,0 0,-1-1,1 1,-1 0,1 0,-1 0,0 0,1-1,-1 1,0 0,-1 0,1 1,0-1,0 0,-1 0,1 1,-1-1,0 0,1 1,-1 0,0-1,0 1,0 0,0 0,0 0,0 0,0 0,0 1,0-1,0 1,-1-1,1 1,0 0,0 0,-1 0,1 0,0 0,0 0,-1 0,1 1,0 0,0-1,-9 3,0 1,0 0,1 1,-1 0,1 0,0 1,1 1,-1-1,1 1,1 1,-1 0,1 0,1 1,-1 0,2 0,-1 1,1-1,0 1,1 1,1-1,-3 7,5-12,1-1,-1 1,1 0,0-1,0 1,0 0,0 0,1 0,0 0,0 0,1-1,-1 1,1 0,0 0,0 0,1-1,-1 1,1-1,0 1,0-1,1 0,-1 1,1-1,0 0,0-1,0 1,1-1,-1 1,1-1,0 0,0 0,0 0,0-1,2 1,10 3,0-1,0 0,0-2,1 1,0-2,-1-1,1 0,0-1,2 0,6-1</inkml:trace>
  <inkml:trace contextRef="#ctx0" brushRef="#br0" timeOffset="3947.81">5983 1130,'43'-45,"-2"-1,-2-3,-3-1,-1-1,5-17,26-24,-65 92,0 1,0-1,1 0,-1 1,0-1,0 1,0-1,1 1,-1 0,0 0,0-1,0 1,0 0,0 0,0 0,-1 0,1 0,0 0,0 0,-1 0,1 1,-1-1,1 0,-1 0,1 0,-1 1,0-1,1 0,-1 1,0 0,0-2,12 61,-12-55,0 1,1-1,-1 1,1-1,0 0,1 1,0-1,0 0,0 0,1 0,0 0,0 0,0-1,1 1,-1-1,1 0,1 0,-1 0,1-1,0 1,0-1,4 2,-3-5,1 0,-1-1,1 0,-1-1,0 1,1-1,-1 0,1-1,-1 0,0 0,0 0,0 0,0-1,0 0,-1-1,1 1,-1-1,0 0,0 0,0-1,2-3,79-88,-71 77</inkml:trace>
  <inkml:trace contextRef="#ctx0" brushRef="#br0" timeOffset="4208.756">7000 0,'-132'981,"126"-860,12-104</inkml:trace>
  <inkml:trace contextRef="#ctx0" brushRef="#br0" timeOffset="4668.889">6689 621,'68'-18,"0"-2,-2-4,0-3,-2-2,-1-3,-2-3,-1-3,-2-2,7-9,59-80,-124 129,0-1,1 1,-1 0,0-1,0 1,1 0,-1-1,0 1,1 0,-1-1,0 1,1 0,-1 0,1-1,-1 1,1 0,-1 0,0 0,1 0,-1 0,1-1,-1 1,1 0,-1 0,1 0,-1 0,1 0,-1 1,1-1,-1 0,0 0,1 0,-1 0,1 0,-1 1,1-1,-1 0,0 0,1 1,-1-1,0 0,1 0,-1 1,0-1,1 1,-1-1,0 0,0 1,1-1,-1 0,0 1,0-1,0 1,1-1,-1 1,0-1,0 1,0-1,0 1,0-1,0 0,0 1,0-1,0 1,0 0,-5 37,4-34,-41 156,27-113,3 1,1 0,3 0,-3 45,10-81,1 0,0-1,0 1,1-1,1 1,0-1,1 0,0 0,0 1,1-2,0 1,1 0,1-1,-1 0,7 7,-5-13,0 0,0-1,1 0,-1-1,1 1,-1-2,1 1,0-1,0 0,0 0,0-1,0 0,-1-1,1 0,0 0,0 0,0-1,-1 0,1-1,-1 0,1 0,-1 0,6-5,66-37,-77 46,0 0,-1 0,1 0,0 1,-1-1,1 0,-1 1,1-1,-1 1,0-1,1 1,-1 0,0 0,0-1,0 1,0 0,-1 0,1 0,-1 0,1 0,-1 0,1 0,-1 0,0 0,0 1,0-1,0 0,-1 0,1 0,0 0,-1 0,1 2,15 66,-3-56</inkml:trace>
  <inkml:trace contextRef="#ctx0" brushRef="#br0" timeOffset="4965.022">8044 621,'-21'28,"4"-8,1 0,0 1,2 1,0 1,2 0,0 0,2 1,0 1,2 0,0 2,8-23,-1-1,1 0,-1 1,1-1,0 1,0-1,1 1,-1-1,1 1,-1-1,1 1,0-1,1 0,-1 0,0 1,1-1,0 0,0 0,0-1,0 1,0 0,0-1,1 1,0-1,-1 0,1 1,0-1,0-1,0 1,0 0,0-1,0 1,1-1,-1 0,0 0,1-1,-1 1,1 0,-1-1,1 0,-1 0,1 0,-1-1,1 1,4-1,0 1,-1-2,1 1,0-1,0 0,-1-1,0 0,1 0,-1-1,0 0,-1 0,1 0,-1-1,1 0,-2 0,1-1,0 1,-1-1,0 0,-1-1,1 1,-1-1,0 0,-1 0,0-1,0 1,0-1,-1-1,2 0,-1 0,-1 0,0 0,0-1,-1 1,0-1,0 1,-1-1,0 1,-1-1,0 1,-1 0,0-1,0 1,-1 0,0 0,0 0,-1 0,-1 1,1 0,-1 0,-1 0,-3-4,-5-1</inkml:trace>
  <inkml:trace contextRef="#ctx0" brushRef="#br0" timeOffset="5216.909">8382 734,'10'24,"7"9,7-3,3-10,2-14,1-12,-4-11,-3-1,1-4,-5-2,0-2,-4-1,-4 4</inkml:trace>
  <inkml:trace contextRef="#ctx0" brushRef="#br0" timeOffset="6001.428">8975 791,'-2'-8,"0"0,-1 1,0-1,0 1,-1 0,0 0,0 0,0 0,-1 1,0-1,0 1,-1 0,0 1,0 0,0 0,-1-1,3 4,1 0,-1-1,0 1,1 0,-1 0,0 1,0-1,0 1,-1 0,1 0,0 1,0-1,-1 1,1 0,0 0,0 0,-1 0,1 1,0 0,0 0,0 0,0 0,0 1,0-1,0 1,0 0,0 1,1-1,-1 0,0 2,-1-1,1 1,0 0,0 0,0 0,0 0,1 0,-1 1,1 0,0 0,1-1,-1 2,1-1,0 0,0 0,1 1,-1-1,1 1,0-1,1 1,0 0,-1-1,2 1,-1 0,1-1,0 1,0-1,0 1,1-1,0 0,0 1,0-1,1 0,-1 0,1 0,0-1,1 1,-1-1,1 0,0 0,0 0,0 0,3 1,2 1,0-1,0-1,0 1,0-1,0-1,1 0,0 0,-1-1,1 0,0-1,0 0,0-1,0 0,0 0,0-1,0 0,0-1,0 0,0-1,1 0,19-7,-1-1,-1-1,0-2,-1-1,25-17,52-54,-103 85,-1 0,1 0,-1 1,1-1,-1 0,1 1,0-1,-1 0,1 1,0-1,-1 1,1-1,0 1,0 0,-1-1,1 1,0-1,0 1,0 0,0 0,0 0,-1-1,1 1,0 0,0 0,0 0,0 0,0 1,0-1,-1 0,1 0,0 0,0 1,0-1,0 0,-1 1,1-1,0 1,0-1,-1 1,1-1,0 1,-1 0,1-1,0 1,-1 0,1-1,-1 1,1 0,-1 0,0-1,1 1,-1 0,0 0,0 0,1 0,-1 0,0-1,0 1,0 0,0 0,0 0,0 0,-3 61,-6-16,1 1,3-1,2 1,1 0,3 0,2 0,3 10,1-22,-2 1,-1 0,-2 0,-2 0,-1 1,-2-1,-3 14,3-35,3-9,0 0,0 0,-1 0,0 0,0 1,0-1,-1 0,0-1,0 1,0 0,-1 0,0-1,0 0,0 1,-1-1,1 0,-1-1,-1 1,1-1,-1 0,1 0,-1 0,0 0,-1-1,1 0,-1 0,1-1,-1 1,0-1,2-3,0 0,0 0,0 0,0-1,0 1,0-1,1 0,-1 0,1-1,0 1,-1-1,1 1,0-1,1 0,-1 0,0-1,1 1,0 0,-1-1,1 0,1 1,-1-1,1 0,-1 0,1 0,0 0,0 0,-8-27</inkml:trace>
  <inkml:trace contextRef="#ctx0" brushRef="#br0" timeOffset="6389.359">9680 0,'-40'89,"5"1,3 2,4 1,4 1,5 1,0 30,17-110,2 0,0 0,0 0,2 0,-1-1,2 1,0 0,1-1,0 0,7 14,-9-23,1 0,0 0,0 0,0-1,0 1,1-1,-1 0,1 0,0 0,1 0,-1-1,1 1,-1-1,1 0,0-1,0 1,0-1,0 0,1 0,-1-1,1 0,-1 1,1-2,-1 1,1-1,0 0,-1 0,1 0,-1-1,1 0,10-2,0-2,-1 0,1-1,-1 0,0-1,-1-1,0 0,7-6,36-18,83-29,-138 60,0 1,0-1,0 1,0-1,-1 1,1 0,0 0,0 0,0 0,0 0,0 0,0 1,0-1,-1 0,1 1,0 0,0-1,-1 1,1 0,0 0,-1 0,1 0,0 0,-1 0,0 1,1-1,-1 0,0 1,0-1,1 1,-1-1,0 1,-1 0,1-1,0 1,0 0,-1 0,1 0,-1 1,4 85,-5-55,1-28,0 0,0 0,0 0,1 0,0-1,0 1,0 0,1-1,-1 1,1-1,0 1,1-1,-1 0,1 0,-1 0,1 0,1 0,-1 0,0-1,1 0,0 0,0 0,0 0,0 0,0-1,0 0,1 0,-1 0,3 0,16 4</inkml:trace>
  <inkml:trace contextRef="#ctx0" brushRef="#br0" timeOffset="28945.412">0 2286,'1'285,"-1"-279,0 0,0 0,0 0,1-1,0 1,0 0,1-1,-1 1,1-1,0 1,1-1,-1 0,1 0,0 0,1 0,-1 0,1-1,0 0,0 0,0 0,0 0,1 0,0-1,0 0,0 0,0 0,0-1,0 1,1-1,-1 0,1-1,-1 0,1 0,0 0,0 0,0-1,3 0,5-3,0-1,-1-1,1 0,-1 0,0-2,-1 1,0-2,0 1,0-2,-1 0,0 0,0-1,-2 0,1-1,-1 0,0 0,-1-1,-1 0,0-1,0 0,2-8,57-93,-53 140,-12-18,-1 0,1-1,0 1,1 0,0 0,0 0,1-1,0 0,0 1,1-1,-1 0,2 0,-1-1,1 1,0-1,0 0,1-1,0 1,0-1,0 0,0 0,1-1,0 0,0 0,0-1,0 1,1-2,-1 1,3 0,4-3,0 1,0-2,0 0,0-1,0 0,0-1,-1 0,1-1,-1-1,0 0,0-1,-1 0,1-1,-1-1,-1 0,1 0,-1-1,-1 0,0-1,0 0,-1-1,0 0,-1-1,0 1,-1-1,-1-1,0 1,0-1,-1-1,1-6,2 0,0 4</inkml:trace>
  <inkml:trace contextRef="#ctx0" brushRef="#br0" timeOffset="29391.252">1524 2231,'-51'26,"1"2,1 3,1 1,2 3,-28 28,66-57,1 0,0 0,1 1,0 0,0 1,0-1,1 1,0 0,1 1,-1-1,2 1,-1-1,1 1,1 0,-1 1,2-1,-1 0,1 1,1-1,-1 0,2 3,-1-9,1 0,0 0,0 0,0-1,0 1,1 0,-1 0,1-1,-1 1,1 0,0-1,0 0,0 1,0-1,1 0,-1 0,1-1,-1 1,1 0,0-1,-1 1,1-1,0 0,0 0,0 0,0 0,0-1,0 1,0-1,0 0,3 0,3 1,0-1,-1 0,1-1,0 0,-1 0,1-1,-1 0,1 0,-1-1,0-1,1 0,11-7,0 0,-1-2,0-1,-1 0,0-1,-2-1,0-1,0 0,-2-1,12-19,47-71,-73 108,0 1,0 0,1-1,-1 1,0-1,0 1,0-1,1 1,-1-1,0 1,1-1,-1 1,0-1,1 0,-1 1,1-1,-1 1,0-1,1 0,-1 1,1-1,-1 0,1 0,-1 1,1-1,0 0,-1 0,1 0,-1 0,1 0,-1 0,1 0,-1 0,1 0,0 0,-1 0,1 0,-1 0,1 0,-1 0,1-1,-1 1,1 0,-1 0,1-1,-1 1,1 0,-1-1,1 1,-1 0,1-1,-1 1,0-1,1 1,-1-1,0 1,1-1,-1 1,0-1,0 1,0-1,1 1,-1-1,0 1,0-1,0 1,0-1,0 0,-3 45,1-39,1 0,0 0,0 0,0 0,1 0,0 0,-1 0,2 0,-1 0,1 0,0 0,0 0,0 0,0 0,1-1,0 1,0 0,0-1,1 0,0 1,0-1,0 0,0 0,0 0,1-1,0 1,-1-1,1 0,0 0,1 0,-1-1,1 1,-1-1,3 0,47 6,-29-7</inkml:trace>
  <inkml:trace contextRef="#ctx0" brushRef="#br0" timeOffset="29708.096">2202 2259,'-25'8,"1"1,1 2,-1 0,2 2,0 0,0 2,1 0,1 1,1 1,-6 8,22-23,1 0,0 0,0 0,0 0,1 0,-1 1,0-1,1 0,-1 1,1 0,0-1,0 1,0 0,0-1,0 1,1 0,-1 0,1 0,0 0,0 0,0-1,0 1,0 0,1 0,0 0,-1 0,1-1,0 1,0 0,0 0,0-1,1 1,-1-1,1 1,0-1,-1 0,1 0,0 0,0 0,1 0,-1 0,0 0,1-1,-1 1,1-1,0 1,50 25,48 37,-100-63,0 0,0 0,0 1,0-1,0 1,0-1,-1 0,1 1,0 0,-1-1,1 1,-1-1,0 1,1 0,-1-1,0 1,0 0,0-1,0 1,-1-1,1 1,0 0,0-1,-1 1,1 0,-1-1,0 1,0-1,1 1,-1-1,0 0,0 1,0-1,0 0,0 0,-1 1,1-1,0 0,0 0,-1 0,1-1,-1 1,1 0,-1 0,-69 27,-17-21,62-7</inkml:trace>
  <inkml:trace contextRef="#ctx0" brushRef="#br0" timeOffset="30956.754">3076 2485,'-155'69,"147"-65,0 1,0 1,1-1,0 1,0 0,0 1,1 0,0 0,0 0,1 1,0 0,0 0,1 0,0 0,1 1,-1-1,1 2,3-5,0-1,0 1,0-1,0 1,1-1,-1 1,1 0,1-1,-1 0,0 1,1-1,0 0,0 0,0 0,1 0,-1 0,1 0,0-1,0 1,0-1,1 0,-1 0,1 0,-1 0,1-1,0 0,0 1,0-1,1-1,-1 1,0-1,1 1,-1-1,1-1,-1 1,1 0,-1-1,1 0,0 0,-1-1,1 1,-1-1,1 0,-1 0,2-1,23-5,-1-2,0-1,0-1,-2-2,1 0,-1-2,-1-1,9-8,-27 17,-1 0,1-1,-2 1,1-1,-1 0,0-1,0 0,-1 1,-1-1,1 0,-1-1,-1 1,0-1,0 1,-1-1,0 0,0 1,-1-1,-1 0,-1-8,4-34,51-175,-52 189,-2 0,-1 0,-2 1,-7-33,1 8,10 58,0-1,0 1,0-1,-1 1,0 0,0 0,0-1,-1 1,1 0,-1 0,0 0,0 0,0 1,-1-1,1 0,-1 1,0 0,0-1,0 1,0 1,-1-1,1 0,-1 1,0-1,0 1,1 0,-1 1,-1-1,1 1,0-1,0 1,0 1,-1-1,1 0,0 1,-1 0,1 0,-1 0,1 1,0-1,-1 1,1 0,0 1,0-1,0 1,-3 1,-2 7,1 1,0 0,1 1,0 0,0 0,2 1,-1 0,2 0,0 0,0 0,1 1,1-1,0 1,1 0,0 11,0 9,2 0,0 1,3-1,1 0,1 0,2-1,1 0,2 0,1-1,1-1,18 29,-18-36,1 0,1-1,1-1,0-1,2 0,1-1,1-1,0 0,1-2,16 9,-35-24,0 0,0 0,0 0,1-1,-1 1,1-1,-1 1,1-1,0 0,-1 0,1 0,0 0,0 0,0-1,0 1,-1-1,1 0,0 0,0 0,0 0,0 0,2-1,1-7</inkml:trace>
  <inkml:trace contextRef="#ctx0" brushRef="#br0" timeOffset="31857.249">3500 2598,'11'1,"13"4,1-1,-1-1,1-1,0-1,-1-1,1-1,0-2,-1 0,1-2,-1 0,0-2,-1-1,5-2,-24 7,0-1,1 1,-2-1,1 0,0 0,-1 0,0 0,0-1,0 1,0-1,-1 0,0 0,0 0,0 0,-1 0,1 0,-1-1,0 1,-1 0,1-1,-1 1,0 0,-1-1,1 1,-1-1,0 1,0 0,-1 0,0 0,0 0,-1-3,2 4,-1 0,1 0,-1 0,0 0,0 1,0-1,0 0,-1 1,0 0,1 0,-1 0,0 0,-1 0,1 0,0 1,-1-1,1 1,-1 0,0 0,0 1,0-1,0 1,0 0,0 0,0 0,0 0,0 1,-1 0,1 0,0 0,0 0,-1 0,1 1,0 0,0 0,0 0,0 1,0-1,-3 3,-3 3,0 0,1 1,0 0,1 1,0 0,0 0,1 0,1 1,-1 0,1 1,1 0,0-1,0 2,1-1,1 0,0 1,0 0,2-1,-1 1,1 0,1 0,0 8,1-14,0 0,0 0,0 0,1 0,0 0,0 0,1 0,0-1,0 1,0-1,0 0,1 0,0 0,0 0,0 0,1-1,0 0,-1 0,1 0,1-1,-1 1,0-1,1-1,0 1,0-1,-1 0,3 1,7 1,-1 0,1-1,-1-1,1 0,0-1,0 0,0-1,0-1,-1-1,1 0,2-1,86-19,-75 29,-26-7,-1 1,1 0,-1-1,1 1,-1-1,1 1,-1-1,1 0,-1 1,1-1,0 0,-1 0,1 0,-1-1,1 1,-1 0,1 0,-1-1,1 1,-1-1,1 1,-1-1,1 0,-1 0,0 0,1 0,-1 1,0-2,1 1,23-21,-2-1,0-2,-1 0,-1-1,-2-1,0-1,-2 0,-2-2,0 0,-2 0,-1-1,0-6,-9 28,0 0,0-1,-1 1,-1-1,1 1,-1-1,-1 0,0 0,0 1,-1-1,-1 0,1 0,-1 1,-1-1,0 1,0 0,-1 0,-2-4,0 9,1 1,-1 0,0 0,-1 0,1 0,0 1,-1 0,1 0,-1 1,0 0,1 0,-1 1,0 0,0 0,1 0,-1 1,0 0,0 0,1 1,-1-1,1 2,0-1,-1 1,1 0,0 0,-3 3,3-4,0 0,0 1,1 0,-1 0,1 0,-1 1,1 0,0 0,1 0,-1 1,1 0,0-1,0 2,0-1,1 0,-1 1,1-1,1 1,-1 0,1 0,0 0,0 0,1 0,0 1,0-1,0 0,1 1,0-1,0 1,1-1,0 0,0 1,0-1,1 0,0 0,0 0,0 0,2 2,9 4,0 1,1-2,0 0,0-1,2 0,-1-1,1-1,0 0,1-1,0-1,0 0,0-2,1 0,3 0,-8-1,132 20,-143-22,1 0,-1-1,1 1,-1 0,1 0,-1 0,1 0,-1 1,0-1,0 1,0-1,0 1,0 0,0 0,0 0,0 0,-1 0,1 0,-1 0,1 1,-1-1,0 1,0-1,0 1,-1-1,1 1,0-1,-1 1,0 0,1 0,-22 79,2-4,19-75,1 0,0 0,0 0,0-1,0 1,0 0,1 0,-1-1,1 1,-1-1,1 1,0-1,0 0,1 1,-1-1,0 0,1-1,-1 1,1 0,-1-1,1 1,0-1,0 0,0 0,-1 0,1 0,0-1,0 1,0-1,1 1,20 2</inkml:trace>
  <inkml:trace contextRef="#ctx0" brushRef="#br0" timeOffset="32113.737">4854 2512,'-23'34,"-9"16,6-1,8-9</inkml:trace>
  <inkml:trace contextRef="#ctx0" brushRef="#br0" timeOffset="32447.572">4798 2061,'13'132,"-7"-49,4 0,21 79,-20-130,1 0,1 0,2-2,1 0,20 28,-36-57,49 60,-48-60,0 0,0 0,0 0,1 0,-1 0,0 0,1 0,-1-1,0 1,1 0,-1-1,1 1,-1-1,1 0,-1 1,1-1,-1 0,1 0,-1 0,1 0,-1 0,1 0,-1 0,1-1,0 1,-1 0,0-1,1 1,-1-1,1 0,-1 0,0 1,1-1,-1 0,0 0,0 0,0 0,1 0,-1-1,0 1,-1 0,1 0,0-1,0 1,0 0,-1-1,79-187,-68 169,0 0,2 1,0 1,1 0,1 1,1 0,0 1,1 1,5-3,-20 17,-1 0,0 0,1 0,-1 0,1 0,0 0,-1 0,1 0,0 1,-1-1,1 1,0-1,0 1,0 0,-1-1,1 1,0 0,0 0,0 1,-1-1,1 0,0 0,0 1,0-1,-1 1,1 0,0 0,-1-1,1 1,8 10</inkml:trace>
  <inkml:trace contextRef="#ctx0" brushRef="#br0" timeOffset="32762.693">5362 2653,'34'-3,"-1"-3,1 0,-1-2,-1-2,0-1,30-15,-58 25,1 0,-1-1,0 0,1 0,-1 0,0-1,0 0,0 1,-1-1,1-1,-1 1,0 0,1-1,-2 0,1 1,0-1,-1 0,1 0,-1-1,-1 1,1 0,0-1,-1 0,0 1,0-1,0 1,-1-1,0 0,1 0,-2 1,1-1,0 0,-1 1,0-1,0 0,-1 1,1-1,-1 1,0 0,0-1,-1-1,0 4,0-1,-1 1,1 0,0 0,-1 0,1 0,-1 0,0 1,1 0,-1 0,0 0,0 0,0 0,1 1,-1 0,0 0,0 0,0 0,0 0,0 1,0 0,0 0,1 0,-1 0,0 0,1 1,-1 0,0 0,-89 69,83-58,0 0,1 1,0 0,1 0,0 1,2 0,-1 1,2-1,0 1,1 0,1 1,-1 6,4-18,0 0,0 0,0 0,1 0,-1 0,1 0,0 0,1 0,-1 0,1 0,0-1,0 1,0-1,1 0,0 1,0-1,0 0,0 0,0-1,1 1,0-1,0 0,0 0,0 0,0 0,0-1,1 1,-1-1,1 0,1-1,6 4,0-1,0 0,1-2,-1 1,1-1,0-1,0 0,0-1,-1-1,1 0,5-1,8-4,0-1,0-1,0-1,-1-2,-1 0,0-2,0 0,-1-2,2-3,7-5</inkml:trace>
  <inkml:trace contextRef="#ctx0" brushRef="#br0" timeOffset="33213.078">6096 2428,'-24'14,"1"0,0 2,1 0,0 2,2 0,0 1,1 1,1 1,1 1,-11 17,26-35,0-1,0 1,0 0,0-1,1 1,-1 0,1 0,0 0,0 0,1 0,-1 0,1 1,0-1,0 0,0 0,1 0,-1 0,1 0,0 0,0 0,1 0,-1 0,1 0,-1 0,1-1,1 1,-1-1,0 0,1 1,0-1,-1 0,1 0,1-1,-1 1,0-1,0 1,1-1,0 0,-1 0,1-1,0 1,0-1,0 1,1-1,12 2,1-1,-1-1,0-1,0 0,0-1,1 0,-1-2,0 0,-1-1,1-1,-1 0,1-1,-2-1,1-1,-1 0,0 0,-1-2,0 0,0-1,-1 0,-1-1,1 0,-2-1,0 0,-1-1,3-4,21-27,-1-1,-2-1,-2-2,-3 0,12-32,-33 67,0 0,-1 0,0 0,-1 0,-1-1,0 1,-1-1,-1 1,0-1,-1 0,-1-6,0 14,1 0,-1 0,0 0,0 0,-1 0,0 1,0-1,-1 1,0 0,0 0,0 0,-1 0,1 1,-1 0,-1 0,1 0,-1 1,0-1,0 2,0-1,0 0,-1 1,0 0,0 1,-4-1,0 0,0 0,0 2,-1-1,1 1,0 1,-1 0,1 1,-1 0,1 1,0 0,0 1,0 0,0 0,0 1,1 1,-1 0,1 0,0 1,1 1,-1-1,2 1,-1 1,1 0,0 0,0 0,1 1,0 1,0-1,0 3,-5 4,1 1,0 0,1 1,1 0,1 0,1 1,0-1,1 2,1-1,1 1,1 0,1 0,0 0,2 0,0 0,1 0,1 0,1 0,1-1,1 1,0-1,1 0,2 0,2 5,1-6,0-1,1 0,1-1,1 0,0-1,1-1,1 0,0-1,1 0,0-2,0 0,2-1,-1-1,1 0,0-2,1 0,0-1,0-1,0-1,1 0,16-1,-7-1</inkml:trace>
  <inkml:trace contextRef="#ctx0" brushRef="#br0" timeOffset="35465.085">7394 2456,'3'25,"0"0,2 0,0-1,2 1,1-1,1-1,0 0,2 0,1-1,1 0,12 15,-21-32,0-1,1 1,-1-1,1-1,0 1,1-1,-1 0,0 0,1 0,0-1,-1 0,1 0,0 0,0-1,0 0,0 0,0 0,1-1,-1 0,0 0,0 0,0-1,0 0,0-1,0 1,0-1,0 0,0 0,-1-1,1 0,-1 0,0 0,0-1,0 1,0-1,0 0,0-2,14-12,-1-2,0-1,-2 0,0-1,-2 0,0-1,-2-1,0 0,-2-1,0 0,-2 0,-1-1,1-10,13-85,-15 116</inkml:trace>
  <inkml:trace contextRef="#ctx0" brushRef="#br0" timeOffset="35879.99">8552 2343,'-4'-2,"0"1,0 0,1 0,-1 0,0 1,0-1,0 1,0 0,0 0,0 0,0 0,0 1,0 0,0 0,1 0,-1 0,-3 2,-5 0,1 0,0 1,0 0,0 1,1 0,-1 1,1 0,0 1,1 0,0 0,0 1,0 0,1 1,1 0,-6 7,12-14,1 0,-1 0,0 0,1 0,-1 0,1 0,0 0,0 0,-1 0,2 0,-1 0,0 0,0 0,1 0,-1 0,1 0,-1 0,1 0,0 0,0 0,0 0,0-1,0 1,0 0,0-1,1 1,-1-1,0 1,1-1,0 1,-1-1,1 0,1 1,70 31,-51-25,-19-7,1 0,0 0,0 0,-1 1,1 0,-1-1,1 1,-1 0,0 0,0 1,0-1,0 1,0 0,0 0,-1-1,1 2,-1-1,0 0,0 0,0 1,0-1,-1 1,1 0,-1-1,0 1,0 0,-1 0,1 0,-1-1,0 1,1 0,-2 0,1 0,0 0,-1 0,0 0,0-1,0 1,0 0,-2 1,-4 5,0 0,-2-1,1 0,-1 0,0-1,-1 0,0-1,0 0,-1 0,1-1,-2-1,1 0,0 0,-1-1,-4 1,8-2,-49 16,32-14</inkml:trace>
  <inkml:trace contextRef="#ctx0" brushRef="#br0" timeOffset="36127.281">8862 2541,'-19'34,"-12"15,1 5,4-7</inkml:trace>
  <inkml:trace contextRef="#ctx0" brushRef="#br0" timeOffset="36376.804">8862 2032,'0'0</inkml:trace>
  <inkml:trace contextRef="#ctx0" brushRef="#br0" timeOffset="36578.166">9032 2795,'56'-61,"-2"-3,-3-2,40-67,-57 89,-34 43,1 1,0 0,-1-1,1 1,-1-1,1 1,0 0,-1 0,1-1,0 1,0 0,-1 0,1 0,0 0,0-1,-1 1,1 0,0 1,0-1,-1 0,1 0,0 0,-1 0,1 0,0 1,0-1,-1 0,1 1,0-1,-1 1,1-1,-1 0,1 1,-1-1,1 1,-1 0,1-1,-1 1,1-1,-1 1,1 0,-1-1,0 1,0 0,1-1,-1 1,0 0,0 0,0-1,0 1,0 0,0-1,0 1,0 0,0 0,0-1,0 1,0 0,0 0,-1-1,1 1,0 0,0-1,-1 1,3 49,-3-44,-1 0,1 1,1-1,-1 0,1 0,0 1,1-1,-1 0,1 1,0-1,1 0,-1 0,1 0,1 0,-1 0,1-1,0 1,0-1,1 1,-1-1,1 0,0-1,1 1,-1-1,1 1,0-1,0-1,0 1,0-1,1 0,1 1,4-5,-1 0,0-1,0 0,0-1,-1 0,1 0,0-1,-1 0,0-1,0 0,-1-1,1 1,-1-2,0 1,-1-1,1 0,-1-1,3-4,13-10,-13 14,-1 0,1 0,1 0,0 2,0-1,0 1,1 1,-1 0,12-3,3 0,-2 0</inkml:trace>
  <inkml:trace contextRef="#ctx0" brushRef="#br0" timeOffset="37107.991">10047 2456,'-15'0,"0"0,0 1,0 1,0 0,0 1,0 0,1 2,0-1,0 2,0 0,0 1,1 0,0 1,1 0,-1 1,2 0,-1 1,-5 7,15-15,0 1,1-1,-1 0,1 1,-1 0,1-1,0 1,0 0,0-1,0 1,0 0,1 0,-1 0,1 0,0 0,0-1,0 1,0 0,0 0,1 0,0 0,-1 0,1 0,0-1,0 1,0 0,1-1,-1 1,1-1,-1 1,1-1,0 0,0 1,0-1,0 0,0 0,0-1,1 1,-1 0,1-1,-1 1,1-1,0 0,-1 0,3 0,14 3,1-1,0-2,-1 0,1-1,0-1,-1 0,1-2,0 0,-1-1,0-2,0 1,-1-2,1-1,-1 0,-1-1,7-5,-10 8,105-41,-116 46,-1 0,1 1,-1-1,1 1,-1 0,1 0,-1 0,1 0,-1 0,1 0,-1 1,1-1,-1 1,0 0,1 0,-1 0,0 0,1 0,-1 0,0 0,0 1,0-1,0 1,0 0,0-1,-1 1,1 0,0 0,-1 0,0 0,1 0,-1 1,0-1,0 0,0 1,-1-1,1 0,0 3,8 99,-66 141,-6 53,24-218,38-78,-1 0,1-1,0 1,0-1,0 1,-1-1,1 1,-1-1,1 0,-1 0,0 0,1 0,-1 0,0 0,0 0,0-1,0 1,0 0,0-1,1 0,-1 1,0-1,0 0,0 0,0 0,0 0,0-1,0 1,0 0,0-1,0 1,0-1,0 0,0 0,1 0,-1 0,0 0,1 0,-1 0,0 0,1-1,-1 0,-4-6,1 0,-1 0,2-1,-1 1,1-1,0-1,1 1,0 0,1-1,0 1,0-1,1 0,0 0,1 0,0 1,1-1,0 0,0 0,1 1,0-1,1 1,0-1,0 1,1 0,3-6,4-8,1 0,0 1,2 0,1 1,0 0,1 1,2 1,0 1,1 0,0 1,1 2,1 0,1 1,0 1,1 1,0 0,11-1,61-22,-76 28,-3-1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2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483 330,'-4'-1,"1"1,-1-1,1 1,-1-1,1 1,-1 0,1 0,-1 1,0-1,1 1,-1 0,1 0,0 0,-1 0,1 0,0 1,0 0,0 0,0-1,0 2,0-1,0 0,1 1,-1-1,1 1,-1 0,1-1,0 1,0 0,0 2,-28 33,1 1,3 1,1 2,2 0,1 2,-52 92,-78 122,145-241,13-23,17-26,-12 15,85-131,-7-5,-6-3,15-56,-74 130,-23 82,-1 0,1 0,0 0,0 0,-1 0,1 0,0 0,0 0,-1 1,1-1,0 0,-1 1,1-1,0 0,-1 1,1-1,-1 1,1-1,0 1,-1-1,1 1,-1-1,0 1,1-1,-1 1,1 0,-1-1,0 1,1 0,-1-1,0 1,0 0,0 0,1-1,-1 1,0 0,0 0,0-1,0 1,0 0,-1 0,1-1,0 1,0 0,0-1,-1 2,21 258,-17-241,-2 7,2-1,1 1,2-1,0 0,1-1,2 1,0-1,1-1,2 0,1 0,9 13,-20-34,0 0,0 0,0 0,0 0,0 0,0 0,1 0,-1-1,1 1,-1-1,1 0,-1 0,1 0,0 0,-1 0,1 0,0-1,0 1,0-1,0 0,-1 0,1 0,0 0,0-1,0 1,0-1,-1 1,1-1,0 0,-1 0,1 0,0-1,-1 1,0-1,1 1,-1-1,0 0,0 0,0 0,0 0,0 0,0 0,0-1,-1 1,24-27,-2-1,-1-2,-1 0,-2-1,-1 0,4-16,-1 7,4-7,-2-1,-3-2,-2 0,-2-1,-2 0,-3-1,-1-12,-8 61,-1 1,0-1,0 0,-1 0,0 0,0 0,0 0,0 0,-1 0,1 0,-1 0,-1 1,1-1,-1 0,1 1,-1-1,-1 1,1-1,-1 1,1 0,-1 0,0 0,-1 0,0 0,-6 3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2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31 255,'15'-3,"-1"-1,1-1,-1 0,0-1,0 0,0-1,-1-1,0 0,-1 0,0-2,0 1,-1-2,0 1,0-1,3-7,-12 16,0-1,0 0,-1 0,1 0,-1 0,1 0,-1 0,0 0,0 0,0-1,-1 1,1 0,-1-1,0 1,0 0,0-1,0 1,0-1,-1 1,0 0,1 0,-1-1,0 1,-1 0,1 0,-1 0,1 0,-1 0,0 0,0 1,0-1,0 1,-1-1,1 1,-1 0,1 0,-1 0,0 0,0 0,0 0,0 1,0 0,0-1,0 1,-1 0,1 1,0-1,0 1,-1-1,1 1,-1 0,0 0,-5 2,0-1,1 2,-1-1,1 1,0 0,0 1,0 0,0 0,1 1,0 0,-1 0,2 1,-1 0,1 0,0 0,0 1,1 0,-1 0,2 0,-1 1,1 0,0 0,1 0,-1 0,2 0,-1 1,1-1,1 1,-1 0,1 0,1-1,0 1,0 0,2 7,-1-9,0 0,1 0,0 0,1-1,0 1,0-1,0 0,0 0,1 0,0 0,1 0,-1-1,1 0,0 0,0 0,1-1,-1 0,1 0,0 0,0 0,0-1,1 0,-1-1,1 1,0-1,-1 0,1-1,0 0,0 0,0 0,0-1,0 0,0 0,0-1,0 0,0 0,0-1,0 0,0 0,-1 0,2-2,101-67,-91 51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28 126,'-27'85,"27"-83,-1 1,1-1,0 0,0 0,1 0,-1 0,0 0,1 1,-1-1,1 0,0 0,0 0,-1 0,2 0,-1-1,0 1,0 0,0 0,1-1,-1 1,1 0,-1-1,1 0,0 1,-1-1,1 0,0 0,0 0,0 0,0 0,0 0,0-1,0 1,0-1,0 1,1-1,-1 0,0 0,1 0,81-21,-40 3,-40 17,0 0,0 1,1 0,-1 0,0 0,0 1,0-1,0 1,0 0,0 0,0 0,0 1,0-1,0 1,-1 0,1 0,-1 0,1 1,-1-1,0 1,0 0,1 1,46 26,-41-29,-1 0,1-1,0 0,-1 0,1-1,-1 0,1 0,-1-1,1 0,-1 0,0-1,0-1,0 1,0-1,-1 0,1-1,-1 0,0 0,-1 0,1-1,-1 0,0 0,0-1,-1 0,0 0,0 0,2-6,15-12,-12 13,-1 1,0-1,-1-1,0 0,-1 0,-1 0,0-1,2-8,0 2,0 4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1,'-5'33,"-1"46,0 13,1 1,1-11,2-14,1-9,0-10,6-9,2-6,-1-3,4-4,-4-5,-4-7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4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170 762,'39'0,"31"-5,9-1,-5 0,-14 1</inkml:trace>
  <inkml:trace contextRef="#ctx0" brushRef="#br0" timeOffset="2802.648">875 790,'16'-14,"0"2,0 0,1 0,0 2,1 0,0 1,1 1,0 0,5 0,-21 6,1 1,-1-1,0 1,1-1,-1 1,1 0,-1 1,1-1,0 0,-1 1,1 0,0 0,-1 0,1 0,0 1,-1-1,1 1,-1 0,1 0,-1 1,1-1,-1 1,0-1,0 1,1 0,-1 0,-1 0,1 1,0-1,0 1,-1-1,0 1,1 0,-1 0,0 0,0 0,-1 1,1-1,-1 0,0 1,1-1,-1 1,-1-1,1 1,-1 0,1-1,-1 4,-4 8,-1 0,0-1,-1 0,0 0,-1 0,-1-1,0 0,-1 0,0-1,-1 0,-1-1,0 0,-9 7,-14 18,-32 59,64-92,1 1,-1 0,1-1,1 1,-1 0,0 0,1 0,0 0,0-1,0 1,0 0,0 0,1 0,0 0,0-1,0 1,0 0,1-1,-1 1,1-1,0 1,0-1,0 0,0 0,1 0,-1 0,1 0,2 1,-1 0,0-1,0 0,1 0,-1-1,1 1,0-1,0 0,0 0,0-1,0 1,0-1,1 0,-1-1,0 1,1-1,-1 0,0 0,0-1,1 0,-1 0,0 0,0 0,0-1,1 0,118-57,-117 54,50-27,-33 17</inkml:trace>
  <inkml:trace contextRef="#ctx0" brushRef="#br0" timeOffset="-169.909">1 480,'9'0,"18"0,10 0,2 0,0 0,-2 0,-3 0,-2 0,-1-5,-2-1,-1 0,0 1,0 1,-1 2,1 1,0 1,-4 0</inkml:trace>
  <inkml:trace contextRef="#ctx0" brushRef="#br0" timeOffset="1933.37">1102 1,'-5'4,"-2"17,1 9,1 4,-3-3,-1-3,2-1,2 0,1 0,2 0,1 1,1 0,1-1,-1 1,0 1,1-6</inkml:trace>
  <inkml:trace contextRef="#ctx0" brushRef="#br0" timeOffset="2180.284">762 508,'39'0,"26"0,8 0,-4 0,-9 0,-10 0,-9 0,-6 0,-5 0,-7 0</inkml:trace>
  <inkml:trace contextRef="#ctx0" brushRef="#br0" timeOffset="6865.064">1582 480,'-12'185,"-4"-12,13-79,-7-32,30-97,78-288,-86 291,-7 13,1 1,0 0,2 0,0 1,1 0,1 1,0 0,2 0,-1 1,2 0,0 1,6-4,-14 16,-1 1,1 0,-1 0,1 1,0 0,-1-1,1 1,0 1,-1-1,1 1,0 0,-1 0,1 0,-1 1,1-1,-1 1,0 0,0 0,0 1,0-1,0 1,0 0,-1 0,1 0,-1 1,0-1,0 1,0 0,-1 0,1 0,-1 0,0 0,0 0,0 1,-1-1,8 16</inkml:trace>
  <inkml:trace contextRef="#ctx0" brushRef="#br0" timeOffset="7785.215">2146 452,'6'18,"0"1,-1 0,-1 0,-1 0,-1 0,0 1,-2-1,0 8,0-12,11 182,25-11,-36-185,0 0,0 0,0 0,0 0,1 0,-1 0,0 0,0 0,1 0,-1 0,1 0,-1-1,1 1,-1 0,1 0,-1 0,1 0,0-1,0 1,-1 0,1-1,0 1,0-1,0 1,-1-1,1 1,0-1,0 1,0-1,0 0,0 0,0 1,0-1,0 0,0 0,0 0,0 0,0 0,0 0,0 0,0-1,0 1,0 0,0 0,0-1,0 1,0-1,0 1,-1-1,1 1,0-1,0 1,0-1,-1 0,1 1,0-1,-1 0,1 0,0 0,-1 1,1-1,-1-1,110-226,-81 165,2-11,4 2,3 1,3 2,4 0,-45 69,0 1,0 0,0 0,1-1,-1 1,0 0,1 0,-1-1,1 1,-1-1,1 1,-1 0,1-1,-1 1,1-1,-1 1,1-1,0 1,-1-1,1 0,0 1,-1-1,1 0,0 1,-1-1,1 0,0 0,0 0,0 0,-1 0,1 0,0 0,0 0,-1 0,1 0,0 0,0 0,-1 0,1-1,0 1,0 0,-1 0,1-1,0 1,-1-1,1 1,-1-1,1 1,0-1,-1 1,1-1,-1 1,1-1,-1 0,0 1,1-1,-1 0,0 1,1-1,-1 0,0 0,0 1,1-1,-1 0,0 0,5 19,1-1</inkml:trace>
  <inkml:trace contextRef="#ctx0" brushRef="#br0" timeOffset="8482.424">2992 565,'8'-9,"-1"4,-1 0,0-1,0 0,-1 0,0-1,0 1,0-1,-1 0,0 0,-1-1,1 1,-1-1,2-8,-6 15,0 0,0 0,1 0,-1-1,0 1,0 0,0 0,0 0,0 1,-1-1,1 0,0 0,0 0,-1 1,1-1,0 1,-1-1,1 1,0 0,-1-1,1 1,-1 0,1 0,0 0,-1 0,1 0,-1 0,1 0,-1 1,1-1,0 0,-1 1,1-1,0 1,-1-1,1 1,0 0,0 0,0 0,-1-1,1 1,0 0,0 0,0 1,0-1,-18 11,1 0,0 1,1 1,1 1,0 0,1 1,0 0,2 2,-7 9,18-25,1 0,-1 0,0 0,0 1,1-1,0 1,-1-1,1 1,0 0,0-1,0 1,1 0,-1 0,1-1,-1 1,1 0,0 0,0 0,0 0,1-1,-1 1,1 0,-1 0,1 0,0-1,0 1,0 0,1-1,-1 1,0-1,1 0,0 1,0-1,-1 0,1 0,0 0,1 0,-1 0,0-1,0 1,1 0,-1-1,1 0,0 0,-1 0,1 0,0 0,77 19,-74-21,0 1,0 0,0 1,0-1,0 1,0 0,0 1,0-1,0 1,-1 0,1 1,-1-1,1 1,-1 0,0 1,0-1,0 1,-1 0,1 0,-1 0,0 1,0 0,-1 0,1 0,-1 0,0 0,-1 0,1 1,-1 0,0-1,1 6,-4-3,-1 0,0 0,0-1,0 1,-1 0,0-1,-1 1,0-1,0 0,0 0,-1-1,0 1,0-1,-1 0,0-1,0 1,0-1,0 0,-1-1,0 1,0-1,0-1,-1 1,1-1,-1-1,-3 2,-18 11,25-12,0 0,-1-1,1 1,0-1,-1 0,1-1,-1 1,0-1,1 0,-1 0,0 0,0-1,0 0,0 1,1-2,-4 1,7-1,0 0,0 0,0 0,0 0,1-1,-1 1,0 0,1 0,-1 0,1-1,-1 1,1 0,-1 0,1-1,0 1,0 0,0-1,-1 1,2 0,-1-1,0 1,0-1,0 1,0 0,1 0,-1-1,1 1,-1 0,1 0,-1-1,1 1,0 0,0 0,-1 0,1 0,0 0,0 0,1-1,12-19</inkml:trace>
  <inkml:trace contextRef="#ctx0" brushRef="#br0" timeOffset="8682.423">3302 762,'0'34,"0"15,0 5,0-2,0-10</inkml:trace>
  <inkml:trace contextRef="#ctx0" brushRef="#br0" timeOffset="8869.533">3359 141,'9'20,"4"10,-1 1</inkml:trace>
  <inkml:trace contextRef="#ctx0" brushRef="#br0" timeOffset="9334.528">3557 932,'75'-118,"-27"35,105-151,-153 234,0 1,0-1,0 1,1-1,-1 1,0-1,1 1,-1-1,0 1,1-1,-1 0,1 1,-1-1,1 0,-1 1,1-1,-1 0,1 0,-1 1,1-1,-1 0,1 0,-1 0,1 0,-1 0,1 0,-1 0,1 0,0 0,-1 0,1 0,-1 0,1 0,-1 0,1 0,-1-1,1 1,-1 0,1 0,-1-1,1 1,-1 0,1-1,-1 1,0 0,1-1,-1 1,1-1,-1 1,0 0,0-1,1 1,-1-1,0 1,0-1,1 1,-1-1,0 0,0 1,0-1,0 1,0-1,-6 52,3-38,1-7,0 1,1 0,-1 0,1 0,1 0,-1 0,1 0,1 0,-1 0,1 0,0 0,1 0,-1-1,2 1,-1 0,1-1,0 1,0-1,0 0,1 0,0 0,0-1,1 1,-1-1,1 0,1 0,-1-1,1 1,-1-1,1 0,0-1,4 2,-1-2,-1-2,1 1,-1-1,1 0,-1-1,1 0,-1 0,1-1,-1 0,1 0,-1-1,0-1,1 1,-1-1,0 0,-1-1,1 0,-1 0,1-1,-1 0,0 0,-1 0,0-1,0 0,0-1,0 1,-1-1,0 0,0 0,-1-1,0 1,2-8,-7-48,-5 46</inkml:trace>
  <inkml:trace contextRef="#ctx0" brushRef="#br0" timeOffset="10432.176">4601 423,'-8'-2,"-1"1,1 0,-1 0,0 1,1 0,-1 1,0 0,1 0,-1 1,1 0,0 0,-1 1,1 0,0 0,0 1,1 0,-1 1,1-1,0 1,0 1,1-1,0 1,0 1,0-1,0 1,1 0,0 0,1 0,0 1,0 0,0 0,-6 11,2 0,0 1,1 0,0 0,2 1,1 0,-2 14,6-28,-1 1,1 0,0 0,0-1,1 1,0 0,1-1,0 1,0-1,0 1,1-1,0 0,1 0,-1 0,1-1,1 1,-1-1,1 0,0 0,1-1,-1 1,5 2,3 0,1-1,0 0,0-1,1-1,-1 0,1-1,0 0,1-2,-1 1,0-2,1 0,-1-1,1-1,-1 0,1-1,-1 0,0-2,0 0,0 0,0-1,-1-1,0-1,0 0,0 0,-1-2,-1 1,1-2,-1 0,-1 0,0-1,0 0,5-8,-1 2,-1 1,0-2,-2 0,0 0,0-1,-2-1,0 0,-2 0,0-1,-1 0,-1 0,-1-1,-1 0,-1 0,-1 0,-1 0,-1 0,-1 0,-1 0,0 0,-3-3,3 18,0 1,-1 0,0 1,0-1,-1 0,0 1,1 0,-2 0,1 0,-1 0,1 1,-1 0,-1 0,1 0,0 1,-1-1,0 1,0 0,0 1,0 0,0 0,0 0,-1 0,1 1,-1 0,1 1,-1 0,1 0,-1 0,1 0,-1 1,1 0,-1 1,1-1,0 1,0 0,0 1,0 0,-2 1,-3 6,0 1,1 0,0 0,1 1,0 0,1 1,0 0,1 0,1 1,0 0,0 0,2 0,0 1,0-1,2 1,0 0,0 0,1 0,1 0,1 0,2 14,25 112,3 84,-48 1,13-210,0 0,2 1,0-1,1 1,1-1,0 1,1-1,3 16,14-14,-7-18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5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18,'38'-5,"28"-1,7 0,-5 6,-8 3,-10 1,-13-1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3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48,'-2'8,"-4"5,1 0,1 0,0 1,1-1,0 1,2 0,-1 0,1 0,1 0,1 0,2 13,-3-24,1-1,0 0,-1 1,1-1,1 0,-1 0,0 1,0-1,1 0,-1 0,1 0,0-1,-1 1,1 0,0-1,0 1,0-1,0 0,1 1,-1-1,0 0,0 0,1 0,-1-1,0 1,1-1,-1 1,1-1,-1 0,1 0,-1 0,1 0,-1 0,1 0,-1-1,1 1,-1-1,2-1,4 0,-1 0,0-1,0-1,0 1,0-1,0 0,-1 0,0-1,1 0,-2 0,6-6,-7 7,0 0,0-1,-1 1,0-1,1 0,-1 0,-1 0,1 0,-1-1,0 1,0-1,-1 1,0-1,0 0,0 0,0 1,-1-1,0 0,0 0,-1 0,0 0,0 1,0-1,0 0,-1 1,0-1,0 1,-1 0,1 0,-1-1,0 2,-1-1,1 0,-1 1,0-1,0 1,0 0,-1 1,0-1,1 1,-1 0,0 0,0 0,-1 0,-2 0,-47 9,30 4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0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1 233,'9'-37,"-7"23,0 0,1-1,1 1,1 0,0 1,0-1,2 1,-1 0,2 1,0-1,0 1,1 1,0 0,2-1,-9 12,0-1,1 1,-1 0,0 0,0 0,0 1,1-1,-1 0,0 1,0-1,0 1,0 0,0 0,0 0,0 0,0 0,0 0,-1 0,1 1,0-1,-1 1,1-1,-1 1,1-1,-1 1,0 0,0 0,0 0,0 0,0 0,0 0,0 0,-1 0,1 0,-1 0,1 0,-1 0,0 1,0-1,0 0,0 0,0 0,-1 1,9 18,-6-16,0-1,0 1,0-1,1 0,0 0,-1 0,2 0,-1-1,0 1,1-1,-1 1,1-1,0-1,0 1,1 0,-1-1,0 0,1 0,-1 0,1-1,0 1,0-1,-1 0,1-1,0 1,0-1,0 0,0 0,0 0,0-1,-1 0,1 1,2-2,0 0,0-1,-1 1,1-1,0 0,-1-1,0 0,0 0,0 0,0-1,-1 1,0-1,0-1,0 1,0-1,-1 0,0 0,0 0,-1 0,1-1,-1 0,-1 0,2-4,0-10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4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18,'-3'-2,"0"0,0 0,0 0,-1 1,1-1,0 1,-1 0,1 0,-1 0,1 0,-1 0,0 1,1 0,-1 0,0 0,1 0,-1 0,1 1,-1 0,1 0,-1 0,1 0,-1 0,1 0,0 1,-1 0,1 0,0 0,-1 0,-2 1,-1-1,0 1,0 1,1-1,0 1,0 0,0 0,0 1,0 0,1 0,0 0,0 1,1 0,-1 0,1 0,1 0,-1 0,1 1,0 0,-1 4,4-10,0 0,0 1,0-1,0 0,0 0,0 0,1 1,-1-1,1 0,-1 0,1 0,-1 0,1 0,0 0,-1 0,1 0,0 0,0 0,0 0,-1-1,1 1,0 0,0 0,0-1,0 1,1-1,-1 1,0-1,0 1,0-1,0 0,0 0,1 1,-1-1,0 0,0 0,0 0,1 0,-1 0,0-1,1 1,50-13,119-86,-168 97,1-1,-1 1,0 0,1 0,0 0,-1 0,1 1,0-1,0 1,0 0,0 0,0 1,0-1,0 1,0 0,0 0,0 0,0 0,0 1,0 0,0-1,0 2,0-1,0 0,0 1,-1 0,1-1,-1 1,1 1,-1-1,0 1,1-1,-1 1,0 0,32 40,-18-25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0 159,'114'-92,"-112"91,0 0,0 0,0 1,1 0,-1-1,0 1,0 0,0 0,0 0,0 0,0 0,1 0,-1 1,0-1,0 1,0-1,0 1,0 0,0 0,0 0,-1 0,1 0,0 0,0 1,-1-1,1 1,-1-1,1 1,-1-1,0 1,0 0,1 0,-1-1,0 1,-1 0,1 0,0 0,0 0,-1 0,1 1,30 37,-28-38,0 0,1-1,0 1,0-1,-1 0,1 0,0 0,0 0,0-1,0 0,0 0,0 0,0 0,0 0,-1-1,1 1,0-1,0 0,0-1,-1 1,1-1,0 1,-1-1,1 0,-1 0,3-3,79-72,-81 73,37-39,-28 32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0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394 0,'0'0</inkml:trace>
  <inkml:trace contextRef="#ctx0" brushRef="#br0" timeOffset="-519.809">254 170,'-55'25,"37"-18,0 1,1 0,0 2,0 0,1 0,0 2,1 0,0 0,-1 4,15-15,0 1,0 0,0 0,0-1,0 1,1 0,-1 0,1 0,-1 0,1 0,0 0,-1 0,1-1,0 1,0 0,1 0,-1 0,0 0,1 0,-1 0,1 0,-1 0,1 0,0-1,0 1,0 0,0-1,0 1,0 0,1-1,-1 1,0-1,1 0,-1 1,1-1,-1 0,1 0,0 0,-1 0,1 0,0-1,0 1,0 0,0-1,0 1,0-1,-1 0,1 0,0 0,1 0,24 16,-24-14,0 1,0-1,0 1,-1 0,1 0,-1 0,0 0,0 1,0-1,0 0,0 1,-1 0,0-1,1 1,-1 0,-1 0,1-1,-1 1,1 0,-1 0,0 0,0 0,-1 0,1 0,-1-1,0 1,0 0,0 0,-1-1,1 1,-1-1,0 1,0-1,-1 3,-2 2,-1 0,1 0,-1-1,0 0,-1 0,0-1,0 1,0-1,-1-1,0 0,0 0,0 0,-1-1,0 0,-3-1</inkml:trace>
  <inkml:trace contextRef="#ctx0" brushRef="#br0" timeOffset="-270.807">451 339,'-19'34,"-7"11</inkml:trace>
  <inkml:trace contextRef="#ctx0" brushRef="#br0" timeOffset="163.087">903 198,'-20'11,"-1"1,2 1,0 1,1 1,0 0,1 2,1 0,0 0,1 2,-5 10,18-28,0 1,0 0,0 1,1-1,-1 0,1 0,0 1,-1-1,1 1,0-1,1 1,-1-1,0 1,1 0,-1-1,1 1,0 0,0-1,0 1,0 0,0 0,1-1,-1 1,1 0,0-1,0 1,0-1,0 1,0-1,0 1,1-1,-1 0,1 0,0 0,-1 0,1 0,0 0,0 0,1 0,-1-1,0 1,0-1,1 0,-1 1,1-1,-1 0,1 0,14 2,1-1,-1-1,1 0,-1-1,1-1,-1 0,1-2,-1 0,0-1,12-4,17-14,-28 12</inkml:trace>
  <inkml:trace contextRef="#ctx0" brushRef="#br0" timeOffset="412.865">1439 141,'-24'14,"1"1,1 1,0 0,2 2,0 1,0 0,2 2,16-19,1-1,-1 0,1 0,0 1,-1-1,1 1,0-1,0 1,0-1,0 1,0 0,1-1,-1 1,1 0,-1 0,1 0,-1-1,1 1,0 0,0 0,0 0,0 0,0 0,0 0,1-1,-1 1,0 0,1 0,0 0,-1-1,1 1,0 0,0-1,0 1,0-1,0 1,0-1,1 1,-1-1,0 0,1 1,-1-1,1 0,-1 0,1 0,-1 0,1-1,0 1,0 0,-1-1,2 1,60 13,-56-14,0 0,0 1,0 0,0 1,-1 0,1 0,0 0,-1 1,1 0,-1 0,0 0,0 1,0 0,3 4,-8-7,0 0,0 0,0 0,-1 1,1-1,-1 0,1 0,-1 1,1-1,-1 0,0 1,0-1,0 1,0-1,0 0,0 1,0-1,0 1,0-1,-1 0,1 1,0-1,-1 0,1 1,-1-1,0 0,1 0,-1 0,0 1,0-1,0 0,0 0,0 0,0 0,0 0,0-1,0 1,-1 1,-47 28,-40-8,63-19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45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52 480,'-29'560,"11"-471,13-111,13-6,2 0,0 1,2 0,0 1,2 0,1 1,1 1,14-16,-24 32,38-54,3 1,2 3,3 3,3 1,1 3,3 2,25-13,-73 55,-5 1,0 2,1-1,-1 1,1 0,0 0,0 1,0 0,0 0,1 0,-1 1,1 0,-1 1,1 0,4 0,-10 2,-1 1,1 0,-1 0,1 0,-1 0,0 0,0 0,0 0,-1 1,1-1,0 0,-1 0,1 1,-1-1,0 0,0 1,0-1,0 0,0 1,0-1,-1 0,1 1,-1-1,1 0,-1 0,0 1,0-1,0 0,0 0,-1 0,1 0,0 0,-1-1,0 1,-16 31,-2-2,-2-1,0-1,-26 26,42-49,-26 26,-1-1,-1-2,-1-1,-29 15,34-22,-16-1,63-51,-4 13,2 0</inkml:trace>
  <inkml:trace contextRef="#ctx0" brushRef="#br0" timeOffset="3281.903">1011 0,'-10'19,"1"0,1 0,1 1,0-1,2 2,0-1,1 1,1-1,1 1,1 0,1 0,1 0,1 2,28 146,-31-125,0-37,0-1,0 1,1 0,0-1,0 1,0 0,1 0,0-1,0 1,1-1,0 1,0-1,0 0,1 1,0-1,0 0,1-1,-1 1,1-1,3 3,-3-7,1 0,0-1,0 1,-1-1,1 0,0 0,0 0,0-1,-1 0,1 0,0 0,-1-1,1 1,-1-1,1 0,-1 0,0-1,0 1,0-1,0 0,0 0,-1 0,1 0,-1-1,0 0,0 0,0 1,-1-2,13-8,-5 4,-4 2,1 0,0 1,0 0,0 0,1 0,0 1,0 0,1 1,-1 0,1 0,0 1,0 0,0 0,6 0,-12 4,0 0,-1 1,0-1,1 0,-1 1,0 0,0-1,0 1,0 0,0 0,0 0,0 0,-1 1,1-1,-1 0,1 1,-1-1,0 1,0 0,0-1,0 1,-1 0,1-1,-1 1,0 0,0-1,1 1,-2 0,1 0,0 1,3 18,16 40,-10-52</inkml:trace>
  <inkml:trace contextRef="#ctx0" brushRef="#br0" timeOffset="3768.305">1547 395,'-3'11,"-2"4,0-1,1 1,0 0,1 0,1 0,1 0,0 0,0 1,2-1,0 0,1 0,1 6,-2-20,-1 1,1-1,-1 0,1 0,0 0,-1 0,1 0,0 0,0 0,0 0,-1 0,1 0,0 0,0 0,1-1,-1 1,0 0,0-1,0 1,0-1,1 1,-1-1,0 0,0 1,1-1,-1 0,0 0,0 0,1 0,-1 0,0 0,1 0,-1-1,0 1,0 0,1-1,-1 1,0-1,0 1,0-1,0 1,0-1,0 0,0 0,0 1,0-1,0 0,1-1,50-45,-50 45,125-134,-126 134,1 1,-1-1,1 0,0 1,0-1,0 1,0 0,0-1,0 1,0 0,0 0,1 1,-1-1,0 0,1 1,-1-1,0 1,1 0,-1 0,1 0,-1 0,0 0,1 0,-1 1,0-1,1 1,-1-1,0 1,1 0,-1 0,0 0,0 0,0 1,0-1,0 0,0 1,-1 0,1-1,0 1,-1 0,1 0,-1 0,0 0,1 0,-1 0,0 0,0 0,0 1,9 29,-2 1,-1 1,-1-1,-2 1,-1 0,-2 0,-1 0,-4 23,3 11,0-37,-1 0,-2 0,-1 0,-1 0,-1-1,-9 20,12-41,0-1,0 1,-1-1,0 0,0 0,-1-1,0 0,-1 0,0 0,-4 3,9-8,-1 0,1 0,0 0,-1 0,0-1,1 1,-1-1,0 0,0 1,0-1,0-1,0 1,0 0,0-1,0 1,0-1,0 0,0 0,0 0,-1-1,1 1,0-1,0 1,0-1,0 0,0 0,1-1,-1 1,0 0,0-1,1 0,-1 1,-1-3,0-2,0 0,0-1,1 0,0 1,0-1,1 0,0-1,0 1,0 0,1 0,0-1,1 1,0-1,0 1,0-1,1 1,1-5,-1-6,0 2,1-1,1 1,1-1,0 1,1 0,1 0,0 1,1 0,1 0,8-13,-4 8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6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2,'-2'2,"0"-1,0 0,0 1,1-1,-1 1,0-1,1 1,-1 0,1 0,-1 0,1 0,0 0,0 0,0 0,0 0,0 0,1 0,-1 1,0-1,1 0,0 0,-1 2,-2 7,-6 25,1 1,2-1,2 1,1 1,2-1,2 0,1 9,0 23,-1 319,-24-252,19-125</inkml:trace>
  <inkml:trace contextRef="#ctx0" brushRef="#br0" timeOffset="553.412">1 595,'76'-11,"0"-4,-1-4,59-22,-102 32,0-2,-1-1,0-1,-1-1,-1-2,0-1,-2-2,0 0,0-2,-2 0,-1-2,-1-1,-1-1,16-24,-11 8,-14 23,-1-1,0-1,-1 0,-2 0,0-1,2-8,-10 1,-1 29,0-1,0 0,0 1,0-1,0 0,0 1,0-1,0 0,0 1,0-1,0 0,-1 1,1-1,0 0,0 0,0 1,0-1,-1 0,1 1,0-1,0 0,0 0,-1 0,1 1,0-1,0 0,-1 0,1 0,0 1,-1-1,1 0,0 0,-1 0,1 0,0 0,0 0,-1 0,1 0,0 0,-1 0,1 0,0 0,-1 0,1 0,0 0,-1 0,1 0,0 0,-1 0,1 0,0-1,-1 1,1 0,0 0,0 0,-1 0,1-1,0 1,0 0,-1 0,1-1,-20 49,1 0,3 1,2 1,2 1,3-1,1 4,6-43,-6 28,2 0,2 0,1 1,2 0,2 0,1-1,3 1,-5-35,1 0,0 1,0-1,0 0,1 0,-1 0,1 0,0-1,1 1,-1 0,1-1,0 0,0 1,1-1,-1 0,1-1,0 1,0-1,0 1,0-1,1-1,-1 1,1 0,0-1,-1 0,1 0,0-1,0 1,0-1,1 0,3 0,8-1,0-1,0-1,0 0,0-2,-1 1,1-2,-1 0,0-1,0-1,0-1,-1 0,13-9,19-8,-45 25,-1-1,1 1,0 0,0 0,0 0,0 0,0 1,0-1,0 0,-1 1,1 0,0-1,0 1,0 0,-1 0,1 0,0 0,-1 0,1 0,-1 0,0 1,1-1,-1 0,0 1,0-1,1 1,-1 0,-1-1,1 1,0 0,0-1,-1 1,1 0,0 0,-1 0,0 0,0 0,1 0,-1-1,0 1,0 0,-1 0,1 0,0 0,-1 1,4 14,-2-13,0-1,-1 0,0 0,1 0,0 0,0 0,0-1,0 1,0 0,0 0,1-1,-1 1,1 0,0-1,0 0,0 1,0-1,0 0,1 0,-1 0,0 0,1-1,0 1,2 0,6-1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2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340 176,'-6'5,"0"1,1 0,0 0,0 0,1 1,-1-1,1 1,1 0,-1 0,1 1,1-1,-1 1,1-1,1 1,-1 0,1 0,0 0,1 0,0 0,0-1,1 1,1 6,-2-5,28 243,4 24,-16-172,-11-93</inkml:trace>
  <inkml:trace contextRef="#ctx0" brushRef="#br0" timeOffset="453.063">1 317,'9'-21,"1"1,0 0,2 1,0 1,2-1,0 2,0 0,2 1,0 0,1 1,0 1,1 1,1 0,0 2,1 0,0 1,21-7,-25 11,-1 0,1 1,1 1,-1 1,1 1,-1 0,15 0,-25 2,0 0,0 1,1 0,-1 0,0 0,0 0,0 1,-1 0,1 0,0 1,-1 0,1 0,-1 0,0 0,0 1,0 0,-1 0,1 0,-1 1,0 0,0-1,1 4,-1-1,0 0,0 1,-1 0,0 0,0 0,-1 0,0 1,-1-1,0 0,0 1,-1-1,0 1,0-1,-1 1,0-1,0 0,-1 1,0-1,-2 2,-72 150,52-118,22-40,-1 0,1 1,0-1,0 1,1-1,-1 1,0 0,1 0,0-1,-1 1,1 0,0 1,1-1,-1 0,0 0,1 0,0 0,0 0,0 1,0-1,0 0,0 0,1 0,0 0,0 0,0 0,0 0,0 0,0 0,1 0,-1 0,1 0,0-1,0 1,0-1,0 0,1 1,19 4,0-1,1-1,0-1,-1-1,1 0,6-2,28 3,-54-4,1 1,-1-1,1 1,-1 0,1-1,-1 2,0-1,0 0,1 1,-1-1,0 1,0 0,0 0,-1 0,1 0,0 0,-1 1,0 0,1-1,-1 1,0 0,0 0,-1 0,1 0,0 0,-1 0,0 1,0-1,0 0,0 1,-1-1,1 1,-1-1,0 1,0-1,0 1,0-1,0 1,-1-1,0 1,0-1,0 0,0 1,0-1,-1 0,1 0,-7 13,-1 0,0-1,-1 0,0-1,-1 0,-1-1,0 0,-1-1,0 0,-1-1,-3 1,3 0,-183 141,149-130,47-42,12 2</inkml:trace>
  <inkml:trace contextRef="#ctx0" brushRef="#br0" timeOffset="1055.51">932 768,'5'5,"0"0,0-1,1 0,-1 0,1 0,0-1,0 0,1 0,-1 0,1-1,-1 0,1 0,0-1,-1 0,1 0,0 0,0-1,0 0,0 0,0-1,0 0,-1 0,1-1,0 0,-1 0,1 0,-1-1,0 0,0 0,2-1,13-15,-1 0,0-1,-1-1,-2-1,0 0,1-5,26-33,-43 59,-1 0,0 0,1 0,-1-1,1 1,-1 0,1 0,0 0,-1 0,1 0,0 0,0 1,0-1,0 0,0 0,0 0,0 1,0-1,0 1,0-1,0 1,0-1,0 1,0-1,1 1,-1 0,0 0,0 0,0 0,1-1,-1 2,0-1,0 0,0 0,1 0,-1 0,0 1,0-1,0 1,0-1,1 1,-1-1,0 1,0 0,0-1,0 1,-1 0,1 0,0 0,0 0,0 0,-1 0,1 0,42 102,-40-97,-1-1,1 1,1-1,-1 1,1-1,0 0,0-1,0 1,0-1,1 1,0-1,0-1,0 1,0-1,1 0,0 0,-1 0,1-1,0 0,0 0,0 0,0-1,0 0,1 0,-1-1,0 1,1-1,-1-1,0 1,0-1,0 0,1-1,-1 0,0 1,0-2,-1 1,6-4,8-10,-1-1,0-1,-2 0,0-2,-1 0,-1 0,-1-2,-1 1,0-2,-2 1,-1-1,-1-1,-1 0,4-20,7-21,-3 0,-3-1,-3-1,-2-12,-10 19,3 61,0-1,0 0,0 1,0-1,0 0,0 1,0-1,0 0,-1 1,1-1,0 0,0 0,0 1,0-1,-1 0,1 0,0 1,0-1,-1 0,1 0,0 1,0-1,-1 0,1 0,0 0,-1 0,1 0,0 0,0 1,-1-1,1 0,0 0,-1 0,1 0,0 0,-1 0,1 0,0 0,-1 0,1 0,0 0,-1-1,1 1,0 0,-1 0,1 0,0 0,-1 0,1-1,0 1,0 0,-1 0,1 0,0-1,0 1,0 0,-1-1,-6 34,4 205,6-218,1-1,2 0,0 0,0-1,2 1,0-1,1-1,1 0,1 0,0-1,2 0,11 12,-21-24,0 0,0 0,0 0,1-1,-1 1,1-1,0 0,0 0,0 0,0-1,0 1,1-1,-1 0,1 0,0-1,-1 1,1-1,0 0,3 0,-3-3</inkml:trace>
  <inkml:trace contextRef="#ctx0" brushRef="#br0" timeOffset="1306.254">1383 288,'43'-9,"49"-14,17-6,0 0,-4 2,-10 4,-7 7,-9 1,-13 3,-18 4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8.7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112 304,'36'-20,"0"0,-2-2,-1-2,0-1,-2-1,3-6,-31 30,-1 1,1-1,-1 0,1-1,-1 1,0 0,1-1,-1 1,-1-1,1 0,0 1,-1-1,1 0,-1 0,0 0,0 0,0 0,0-1,0 1,-1 0,0 0,1 0,-1-1,0 1,-1 0,1 0,-1-1,1 1,-1 0,0 0,0 0,0 0,-1 0,1 0,-1 0,1 0,-1 1,0-1,0 1,0-1,-1 1,1 0,0 0,-1-1,0 2,-1-3,-7 2,0 1,1 0,-1 0,0 1,1 0,-1 1,0 0,1 1,-1 0,1 0,0 2,0-1,0 1,0 0,0 1,1 0,0 1,0 0,0 0,1 1,0 0,0 0,-3 5,0 0,0 1,0 0,1 1,1-1,0 2,1-1,1 1,0 1,1-1,0 1,-2 16,6-28,1 1,0-1,0 1,0-1,0 1,1-1,0 1,0 0,0-1,0 1,1-1,0 1,0-1,0 1,0-1,1 1,0-1,0 0,0 0,0 0,1 0,-1 0,1-1,0 1,0-1,1 0,-1 0,1 0,-1 0,1 0,0-1,0 1,0-1,0 0,1-1,-1 1,0-1,2 1,27 3,1-2,-1-1,1-1,0-2,6-2,36 0,96-15,-148 13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0 228,'23'3,"-1"-2,1 0,-1-2,1-1,-1 0,1-2,-1 0,0-1,-1-2,1 0,-1-2,-17 9,0-1,0-1,-1 1,1 0,0-1,-1 0,0 0,1 0,-1 0,0-1,0 1,0-1,0 0,-1 1,1-1,-1-1,1 1,-1 0,0-1,0 1,-1-1,1 1,-1-1,0 0,0 1,0-1,0 0,-1 0,1 0,-1 0,0 0,0 0,-1 0,1 0,-1 1,0-1,0 0,0 0,0 0,-1 1,1-1,-1 1,0-1,0 1,-1 0,1 0,-2-2,-2 0,0 0,-1 1,1 0,-1 0,0 1,0 0,0 0,0 0,-1 1,1 0,-1 0,0 1,1 0,-1 1,0 0,1 0,-1 0,0 1,1 0,-1 1,0-1,1 1,0 1,-1 0,1 0,0 0,1 1,-1 0,0 0,1 0,0 1,0 0,1 1,-1-1,1 1,0 0,1 0,-3 4,3-5,0 1,0 0,0 0,1 0,0 0,0 1,1-1,0 1,0-1,0 1,1 0,0 0,0 0,0 0,1 0,1 0,-1 0,1 0,0 0,0 0,1 0,0-1,0 1,1-1,0 1,0-1,0 0,1 0,0 0,0 0,0-1,1 0,0 0,0 0,0 0,1-1,0 1,15 4,1 0,1-1,-1-1,1-1,0-1,0-1,1-2,-1 0,1-1,0-1,10-2,-9 1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6:59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0 398,'259'-245,"-199"195,-59 50,0 1,0-1,0 0,0 0,0 0,0 0,0 1,0-1,0 1,0-1,0 0,0 1,-1 0,1-1,0 1,0-1,0 1,-1 0,1 0,0-1,-1 1,1 0,-1 0,1 0,-1 0,1 0,-1 0,0 0,1 0,-1 0,0 0,0 0,0 0,0 0,0 0,0 0,0 0,0 0,0 0,0 0,0 0,-1 0,1 0,0 0,-1-1,1 1,-1 0,1 0,-1 0,1 0,-1 0,0-1,1 1,-1 0,0 0,0 0,-2 19,3-16,1-1,0 0,1 0,-1 0,0 0,1 0,0 0,-1 0,1 0,1-1,-1 1,0 0,0-1,1 0,0 0,-1 0,1 0,0 0,0 0,0-1,0 1,0-1,0 0,0 0,1 0,-1 0,0-1,1 0,-1 1,0-1,1 0,-1 0,0-1,1 1,-1-1,0 0,1 1,-1-1,0-1,0 1,0 0,0-1,0 0,0 0,2-1,22-17,-2 0,0-2,-1-1,-1 0,-1-2,-2-1,4-6,-10 13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0.4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260 521,'-16'4,"0"-1,1 2,-1 0,1 1,0 0,1 2,0-1,0 2,0 0,1 0,1 1,-1 1,2 0,0 1,0 0,1 1,-7 10,15-19,0 0,1-1,-1 1,1 0,0 0,0 0,0 0,0 0,1 1,0-1,0 0,0 0,0 0,1 0,-1 0,1 1,0-1,0 0,1-1,-1 1,1 0,0 0,0-1,0 1,0-1,1 1,0-1,-1 0,1 0,0 0,0 0,1-1,1 2,3 1,-1 0,1-1,0 0,0 0,1-1,-1 0,1 0,-1-1,1 0,0-1,0 0,0 0,-1-1,1 0,5-1,9-5,0-1,0-1,-1-2,0 0,0-1,-1-1,-1 0,0-2,-1-1,-1 0,0-1,-1-1,0-1,-2 0,0-1,-1-1,-1 0,-1-1,7-16,-9 20,0 0,-1-1,-1 0,-1 0,-1-1,0 0,-1 0,-1 0,-1-1,-1 1,-1-1,0 0,-1 1,-2-1,0 0,-1 1,0-1,-2 1,0 0,-2 1,0-1,0 1,-2 0,-1 0,7 13,0 0,-1 0,1 0,-1 0,0 1,-1 0,1-1,-1 2,1-1,-1 0,0 1,-1 0,1 0,0 1,-1 0,0-1,1 2,-1-1,0 1,0 0,0 0,0 0,0 1,0 0,0 0,-4 1,-5 7,1-1,1 2,-1 0,1 0,1 1,0 1,0 0,1 0,1 1,0 1,0 0,2 0,-1 1,2 0,0 0,0 1,1 0,1 0,1 0,0 1,1 0,0 3,0-5,1 1,1-1,0 1,1-1,0 1,1-1,0 0,2 1,0-1,0 0,1 0,1 0,0-1,1 0,0 0,1 0,1 0,0-1,1-1,0 1,0-2,1 1,1-1,0-1,0 1,1-2,0 0,8 4,7 0,1 0,0-2,1-2,0 0,0-2,0-1,1-1,-1-2,1-1,2-1,-3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1 156,'26'256,"-12"-195,-14-61,1 0,0 0,-1 0,1 0,-1 1,1-1,-1 0,1 0,-1 0,1 0,-1-1,1 1,0 0,-1 0,1 0,-1 0,1 0,-1-1,1 1,-1 0,1-1,-1 1,1 0,-1-1,0 1,1 0,-1-1,0 1,1-1,-1 1,0 0,1-1,-1 1,0-1,0 1,1-1,-1 0,0 1,0-1,0 1,0-1,0 1,0-1,0 1,0-1,0 1,0-1,0 0,0 1,0-1,0 1,-1-1,1 1,0-1,0 1,-1-1,1 1,0-1,0-2,7-32,2 0,1 0,2 1,1 1,2 0,1 0,1 2,2 0,1 1,2 1,19-20,-39 45,1 1,0 0,-1 0,1 0,1 0,-1 1,0-1,1 1,-1 0,1 0,0 0,0 0,-1 0,1 1,0 0,1 0,-1 0,0 0,0 1,0 0,0 0,1 0,-1 0,3 1,5 8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0 193,'23'6,"-1"-1,1-1,0-1,0-1,0-1,0-1,0-1,0-1,-1-1,1-1,0-1,-1-1,8-3,-21 5,-1-1,0 1,1-2,-2 1,1-1,-1 0,0 0,0-1,0 0,3-6,-8 11,0 0,0-1,-1 1,1-1,-1 0,0 1,1-1,-1 0,0 0,-1 0,1 0,0 0,-1 0,0 0,0 0,0 0,0 0,0 0,0 0,-1 0,0 0,1 0,-1 1,0-1,0 0,-1 0,1 1,-1-1,1 0,-1 1,0-1,0 1,0 0,-2-2,1 2,1 0,-1 0,0 0,0 1,0-1,-1 1,1 0,0 0,0 0,-1 0,1 0,0 1,-1-1,1 1,-1 0,1 0,0 1,-1-1,1 1,-1-1,1 1,0 0,0 0,-1 1,1-1,0 1,0-1,0 2,-79 59,74-54,0 1,0-1,1 2,0-1,1 1,0 0,0 0,1 1,0 0,1-1,0 2,1-1,0 0,1 1,0-1,1 1,0 0,1-1,0 1,1 0,0-1,2 4,2-10,0-1,1 1,-1-1,1 0,0 0,0-1,1 0,-1 0,1 0,-1-1,1 0,0 0,0-1,0 1,0-2,0 1,0-1,0 0,0 0,0-1,0 0,0 0,0-1,0 0,97-17,-76 13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5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0,'-31'16,"4"-5,1 2,1 1,0 1,0 1,2 1,0 1,-18 19,39-36,1 1,-1-1,0 0,1 1,-1 0,1-1,-1 1,1 0,0 0,0 0,0 0,0 0,0 0,0 0,1 0,-1 0,1 0,-1 1,1-1,0 0,0 0,0 0,0 1,0-1,0 0,1 0,-1 0,1 1,-1-1,1 0,0 0,0 0,0 0,0 0,0 0,0-1,1 1,-1 0,1-1,-1 1,1 0,0-1,-1 0,1 1,0-1,0 0,0 0,1 0,142 39,-144-40,0 1,1-1,-1 1,1-1,-1 1,0-1,0 1,1 0,-1 0,0 0,0 0,0 0,0 0,0 0,0 0,0 0,0 0,0 0,-1 0,1 1,0-1,-1 0,1 1,-1-1,1 1,-1-1,0 0,0 1,1-1,-1 1,0-1,0 1,-1-1,1 1,0-1,0 0,-1 1,1-1,-1 1,1-1,-1 0,1 0,-1 1,0-1,0 0,0 0,1 0,-2 1,-58 39,-56-9,90-27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1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1,'5'33,"11"17,7-2,5-7,3-17,0-11,0-14,0-6,-6-7,-2-1,-5-2,-6-4,0 2,-1 0,-4-3,-2 4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0,'-9'44,"-9"42,0 12,2-2,-1-7,3-14,3-10,-1-11,2-6,2-5,3-6,2-5,2-2,0-2,1 0,1-6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5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1,'-5'43,"-6"43,-2 17,2 0,3-13,2-16,3-12,1-11,2-10,0-6,0-6,1-2,-1-5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5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38,'11'195,"24"36,-18-97,-9-127,-7-33,0-19,2 0,2 0,2 0,2 1,7-19,-5 15,-8 30,0 0,1 1,2-1,-1 1,2 0,0 0,2 1,-1 0,2 0,0 1,1 0,0 1,14-13,-23 26,1 1,-1 0,1-1,-1 1,1 0,-1 0,1 0,-1 0,0 1,1-1,-1 1,1-1,-1 1,0 0,1 0,-1 0,0 0,0 0,0 1,0-1,0 1,0-1,0 1,0 0,-1 0,1-1,-1 1,1 0,-1 1,0-1,0 0,1 0,-2 0,1 1,0 0,19 22,-3-13,0-3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2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57,'39'-4,"31"-8,9 0,-5 1,-9 2,-11 4,-11 2,-11 6,-12 2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331 0,'-17'2,"1"1,-1 1,1 0,0 1,1 1,-1 1,1 0,0 0,-8 7,-8 3,28-16,-9 5,-1 0,0 1,1 0,1 1,-1 0,1 1,1 0,-1 1,-4 7,15-15,0 0,0 1,0-1,0 0,0 1,1-1,-1 0,1 1,0-1,0 0,-1 0,1 0,1 0,-1 0,0 0,0 0,1 0,-1 0,1 0,0-1,-1 1,1-1,0 1,0-1,0 0,0 1,0-1,0 0,1-1,-1 1,0 0,0 0,1-1,-1 0,0 1,1-1,-1 0,0 0,2 0,-4 0,147 36,-144-34,1-1,-1 1,0-1,0 1,0 0,0 0,-1 0,1 1,0-1,-1 1,0-1,1 1,-1 0,0 0,0 0,-1 0,1 0,-1 0,1 0,-1 1,0-1,-1 0,1 1,0-1,-1 1,0-1,0 1,0-1,0 1,0-1,-1 1,1-1,-1 1,0-1,0 0,-1 1,1-1,0 0,-1 0,0 0,0 0,0 0,0 0,0-1,-2 2,-8 11,-1-1,-1-1,0 0,0-1,-2 0,1-1,-1-1,-1 0,0-1,0-1,-1-1,0 0,-19 3,30-8,6-3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3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117 0,'0'44,"-9"47,-9 18,0 0,-3-9,3-12,4-11,4-14,5-13,2-10,2-7,1-5,1-1,0-2,5-4,1-6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1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7,'43'-4,"24"2,10 2,-3 1,-9 1,-11 4,-10 1,-8 0,-10-2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0,'9'29,"4"9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4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1,'-5'43,"-6"48,-6 18,-1 0,4-9,3-11,0-17,1-16,2-12,3-9,1-5,3-4,1-1,0-5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4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285 1,'-20'43,"-15"43,-7 17,4-5,4-9,7-10,4-14,5-8,6-10,1-7,1-5,4-5,1-2,3-2,1 1,1-1,0-4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5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229 1,'-28'51,"2"1,3 0,2 2,3 1,2 1,2 0,3 0,-2 40,-35 362,44-423,1-20,1 0,1 0,1 0,0 0,0 0,2 1,2 12,-3-26,-1 0,1 0,0 0,0-1,0 1,0 0,0 0,0-1,0 1,1-1,-1 1,0-1,1 0,-1 1,1-1,0 0,-1 0,1 0,0 0,-1-1,1 1,0 0,0-1,0 1,0-1,0 1,0-1,0 0,0 0,0 0,0 0,0 0,0-1,0 1,0 0,-1-1,1 0,0 1,0-1,0 0,-1 0,1 0,0 0,77-49,-78 49,401-353,-306 293,-94 60,0 0,0 0,1 1,-1-1,0 0,1 1,-1 0,0-1,1 1,-1 0,0 0,1 0,-1 1,1-1,-1 1,0-1,0 1,1 0,-1-1,0 1,0 1,0-1,0 0,0 0,0 1,0-1,0 1,0-1,-1 1,1 0,-1 0,1 0,-1 0,0 0,0 0,0 0,0 0,0 0,0 1,0-1,-1 0,1 1,-1-1,0 2,5 26,-1 1,-2 0,-1 0,-2 1,-3 21,1 23,1-36,0-27,1 0,0-1,1 1,0 0,1-1,1 1,0-1,1 1,0-1,0 0,4 5,5 1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1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1 575,'38'-6,"1"-1,-1-1,0-3,-1-1,0-1,-1-2,-1-2,0-1,28-21,-46 25,0-1,-2-1,1 0,-2-1,0-1,-1 0,-1-1,-1-1,-1 1,0-2,-2 1,0-1,-1-1,-2 1,0-1,-1 0,1-16,-8-31,-17 105,10 7,2 0,2 0,2 1,2 0,3 35,-1-34,-1 41,4 52,-7 0,-6 0,-5-1,-7-1,-5 0,21-112,0 0,-2-1,-1 0,0 0,-2-1,0-1,-2 0,0 0,-1-1,-1-1,-1 0,-1-1,-12 9,26-24,0 0,0 0,-1 0,1 0,-1-1,0 0,1 0,-1 0,0 0,0 0,-1-1,1 0,0 0,0 0,-1 0,1-1,-1 1,1-1,0 0,-1-1,1 1,0-1,-1 0,1 0,0 0,0 0,0-1,-1 0,2 0,-1 0,0 0,0-1,1 1,-1-1,1 0,0 0,0 0,0 0,0-1,1 1,-1-1,1 0,0 0,0 0,-1-17,0-1,2 1,1-1,0 1,2-1,0 1,2 0,0-1,1 1,1 1,1-1,1 1,1 1,11-19,-2 5,1 1,2 1,1 1,2 1,0 0,2 2,1 1,1 2,11-7,-23 20,0 1,1 0,1 1,-1 1,1 0,0 2,1 0,0 1,0 1,0 0,13 1,-11 1</inkml:trace>
  <inkml:trace contextRef="#ctx0" brushRef="#br0" timeOffset="284.56">1045 801,'-15'16,"1"1,0 1,1 0,1 1,1 0,1 0,0 1,2 1,0 0,2 0,-5 21,11-38,-1 0,1-1,0 1,0 0,0-1,1 1,-1 0,1-1,0 1,0 0,0-1,1 0,-1 1,1-1,0 0,0 0,0 0,0 0,1 0,-1 0,1 0,-1-1,1 1,0-1,0 0,0 0,0 0,1 0,-1-1,0 1,1-1,-1 0,1 0,-1 0,1 0,0-1,-1 0,1 1,0-1,-1-1,3 1,3 0,0 0,0-1,0 0,0 0,-1-1,1 0,-1-1,1 1,-1-2,0 1,0-1,0 0,-1-1,1 0,-1 0,0-1,0 0,-1 0,0 0,0-1,-1 0,1 0,-1-1,-1 1,0-1,0 0,0 0,-1 0,0-1,-1 1,0-1,0 0,0-1,-1 3,0 0,0 0,0 0,-1 0,0 0,0 0,0 0,-1 0,-1 0,1 0,-1 0,0 1,0-1,-1 0,0 1,0 0,-1 0,1 0,-1 0,-1 0,1 1,-1 0,0-1,0 2,0-1,-1 1,0 0,-2-2,-9 3</inkml:trace>
  <inkml:trace contextRef="#ctx0" brushRef="#br0" timeOffset="499.021">1497 1168,'5'-39,"11"-21,2-7,4 5,-2 7,0 13,-3 9,0 10,2 4,3 6,2 0,2 1,1 4,-3 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1,'96'383,"-50"-255,-46-127,1 0,0-1,-1 1,1-1,-1 1,1-1,0 1,-1-1,1 0,0 1,0-1,-1 0,1 1,0-1,0 0,-1 0,1 0,0 0,0 0,0 0,-1 0,1 0,0 0,0 0,0 0,-1 0,1 0,0-1,0 1,-1 0,1-1,0 1,-1 0,1-1,0 1,-1-1,1 1,-1-1,1 0,0 1,-1-1,1 1,-1-1,0 0,1 0,-1 1,0-1,1 0,-1 1,0-1,22-42,-21 39,113-287,-62 173,-41 105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09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190 836,'-5'-2,"1"0,0 0,-1 0,0 0,1 1,-1 0,0 0,0 0,0 1,0-1,0 1,0 1,1-1,-1 0,0 1,0 0,0 0,1 1,-1-1,0 1,1 0,0 0,-1 1,1-1,0 1,0 0,0 0,1 0,-1 1,1-1,-1 1,1 0,1 0,-1 0,0 0,1 1,0-1,0 1,0-1,1 1,-1 0,1-1,0 2,-21 116,22-118,0 0,0-1,1 1,-1-1,1 1,0-1,0 0,0 1,1-1,-1 0,1 0,0 0,0 0,0 0,0 0,0 0,0 0,1-1,0 0,-1 1,1-1,0 0,0 0,0 0,0-1,1 1,-1-1,0 0,1 0,-1 0,0 0,1 0,1-1,2 0,0 0,0 0,0-1,0 0,0 0,0-1,0 0,0 0,-1 0,1-1,-1 0,1-1,-1 1,0-1,0 0,-1-1,1 1,-1-1,0 0,-1-1,1 1,-1-1,0 0,0 0,-1 0,1 0,-1-1,-1 0,1 1,-1-1,-1 0,1 0,-1-2,5-13,-2 14,-1-2,0 1,0 0,-1-1,0 1,-1-1,0 0,-1 1,0-1,0 0,-1 1,0-1,-1 0,0 1,-1 0,0-1,-1-1,4 10,0 1,0-1,0 1,0-1,0 1,0-1,0 0,0 1,-1-1,1 1,0-1,0 1,-1-1,1 1,0-1,-1 1,1 0,0-1,-1 1,1-1,-1 1,1 0,0-1,-1 1,1 0,-1 0,1-1,-1 1,0 0,1 0,-1 0,1 0,-1-1,1 1,-1 0,1 0,-1 0,1 0,-1 0,0 0,1 1,-1-1,1 0,-1 0,1 0,-1 0,1 1,-1-1,1 0,-1 0,1 1,-1-1,1 0,-1 1,1-1,0 1,-1-1,1 1,0-1,-1 0,1 1,0-1,0 1,-1-1,1 1,0 0,0-1,0 1,-6 40,7-38,-1 0,1 0,0 1,0-1,0 0,0 0,0 0,1 0,-1 0,1 0,0-1,0 1,0 0,0-1,0 0,1 1,-1-1,1 0,-1 0,1 0,0-1,0 1,0-1,0 1,0-1,0 0,0 0,0 0,1-1,-1 1,0-1,1 0,-1 0,0 0,6 0,0-1,0 0,0 0,0-1,0 0,-1-1,1 0,-1 0,0-1,0 0,0 0,2-2,19-13,-1 0,0-2,-2-2,0 0,-2-2,-1 0,0-2,-2 0,-1-1,7-17,-8 13,-2 0,-1-2,-1 0,-2-1,-1 0,-3-1,0 0,-2-1,-2-3,-5-128,1 166,-1 1,1-1,-1 0,0 0,0 0,0 0,0 1,0-1,0 0,0 0,0 0,-1 0,1 1,-1-1,1 0,-1 1,0-1,0 0,0 1,0-1,0 1,0-1,0 1,0-1,-1 1,1 0,0 0,-1 0,1 0,-1 0,0 0,1 0,-1 0,0 0,1 1,-1-1,0 1,0-1,1 1,-1 0,0 0,0-1,0 1,0 1,1-1,-1 0,0 0,0 1,0-1,1 1,-1-1,0 1,1 0,-2 0,-6 11,1 1,0 0,0 0,1 1,1-1,0 2,1-1,1 0,0 1,0 7,-2 0,-14 68,4 1,-2 70,15-102,3 0,3 1,6 30,3 98,-13-163,0-19,0-1,1 1,-1-1,1 1,0-1,1 1,-1 0,1-1,0 1,1-1,-1 0,1 1,0-1,1 0,-1 0,2 3,-2-8,0 1,-1 0,1 0,0-1,0 1,0-1,-1 1,1-1,0 0,0 0,0 0,0 0,0 0,0 0,-1-1,1 1,0 0,0-1,0 0,0 1,-1-1,1 0,0 0,-1 0,1 0,-1 0,1 0,-1 0,0-1,2-1,1 1,11-9</inkml:trace>
  <inkml:trace contextRef="#ctx0" brushRef="#br0" timeOffset="450.171">1150 724,'-19'20,"1"0,1 1,1 1,1 0,0 1,2 1,1 0,1 1,1 0,-6 25,15-47,0 0,0 0,0 0,1 0,-1 0,1 0,0 0,-1 0,1 0,1 0,-1 1,0-1,1 0,0 0,0 0,0 0,0 0,0-1,0 1,1 0,-1 0,1-1,0 1,0-1,0 0,0 1,0-1,1 0,-1 0,0 0,1-1,0 1,-1 0,1-1,0 0,0 0,0 0,0 0,0 0,0 0,0-1,0 1,0-1,0 0,1 0,12-3,0-1,-1-1,0 0,0-1,0 0,0-1,-1-1,-1 0,1-1,-1-1,-1 0,0 0,0-1,-1-1,0 0,5-9,11-16,-2 0,-1-2,-3-1,0 0,-3-2,-2 0,-1-1,-2 0,-2-1,3-31,0-68,-14 138,0 0,0 0,-1 1,0-1,1 0,-2 1,1-1,0 0,-1 1,0 0,0-1,-1 1,1 0,-1 0,0 0,0 0,0 1,0-1,-1 1,1 0,-1 0,0 0,0 1,0-1,0 1,0 0,-1 0,-1-1,-2 4,0-1,0 1,0 1,0-1,0 1,0 1,0-1,1 1,-1 1,1 0,0 0,0 0,0 0,1 1,-1 1,1-1,0 1,1 0,-1 0,1 0,1 1,-1 0,1 0,0 0,-1 5,-7 6,1-1,1 1,1 1,0 0,2 0,0 1,1-1,1 2,1-1,0 0,2 1,0 0,2-1,0 1,1 0,1-1,1 1,1-1,4 11,-4-20,0 0,0-1,1 1,1-1,0 0,0-1,1 1,0-1,0 0,1-1,0 0,1 0,0-1,0 0,1-1,0 1,0-2,10 5,-6-3,1 0,-1-1,1-1,1 0,-1-1,1-1,0 0,-1-1,1-1,0 0,0-1,0-1,0-1,0 0,2-1,10-4</inkml:trace>
  <inkml:trace contextRef="#ctx0" brushRef="#br0" timeOffset="800.979">1968 695,'-15'10,"0"-1,1 0,0 2,0-1,1 2,0 0,1 0,0 1,-6 10,17-20,1 0,-1 0,1 0,0 0,0 0,0 1,0-1,1 0,-1 0,1 0,0 0,0 0,0 0,0 0,0 0,1 0,-1-1,1 1,0 0,0-1,0 1,0-1,0 0,0 0,1 0,-1 0,1 0,0 0,-1-1,1 1,0-1,0 0,0 0,0 0,0 0,0 0,2 0,18 12,-20-12,-1 0,1 0,-1 0,1 1,-1-1,1 1,-1 0,0-1,0 1,0 0,0 0,0 0,0 1,0-1,-1 0,1 1,-1-1,0 1,0-1,0 1,0 0,0 0,0-1,-1 1,1 0,-1 0,0 0,0-1,0 1,0 0,0 0,-1 0,1 0,-1-1,0 1,0 0,0-1,0 1,-1 0,-3 4,1-1,-2 0,1 0,-1-1,0 0,0 0,0 0,-1-1,0 0,0 0,0 0,0-1,-1 0,1-1,-1 1,1-2,-3 1,-15 3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9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1,'-41'24,"-114"83,153-105,0-1,0 1,1-1,-1 1,1 0,-1 0,1 0,0 0,-1 0,1 0,0 0,1 0,-1 1,0-1,0 0,1 1,0-1,-1 0,1 1,0-1,0 0,0 1,0-1,1 0,-1 1,1-1,-1 0,1 1,0-1,0 0,0 0,0 0,0 0,0 0,1 0,-1 0,1 0,-1 0,1-1,0 1,0 0,0-1,0 1,27 17,-25-18,-1 0,1 0,0 1,0-1,-1 1,1 0,-1 0,1 1,-1-1,0 0,0 1,0 0,0 0,-1 0,1 0,-1 0,0 1,1-1,-2 1,1-1,0 1,-1 0,1-1,-1 1,0 0,-1 0,1 0,0 0,-1 0,0 0,0 0,-1 0,1 0,-1 0,1 0,-1 0,-2 3,1-3,0-1,-1 1,0-1,1 0,-1 0,0 0,-1 0,1-1,-1 1,1-1,-1 0,0 0,0 0,1 0,-1-1,0 1,-1-1,1 0,-20 1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1,'5'29,"6"14,2-5,-2-9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281 0,'-204'127,"199"-124,0 0,0 0,0 1,0-1,0 1,1 0,-1 1,1-1,1 1,-1 0,0-1,1 2,0-1,0 0,1 1,-1-1,1 1,1 0,-1-1,1 1,0 0,0 0,0 0,1 0,0 0,0 0,1 0,0 0,0 0,0 1,6 3,0-1,1 0,0-1,0 0,1 0,0-1,0 0,1 0,0-1,0 0,0-1,1 0,0-1,-1 0,2-1,-1 0,0-1,1 0,-1 0,1-2,0 1,-1-1,1-1,-1 0,1-1,-1 0,1-1,8-3,36-12,-32 8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1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346 0,'-21'2,"1"1,-1 1,1 0,0 2,0 0,0 1,1 2,0-1,-3 4,10-5,0 0,1 1,0 0,0 0,1 1,0 1,0 0,1 0,0 1,-2 5,7-11,1 0,0 0,0 0,1 0,-1 0,1 1,1-1,-1 1,1 0,0 0,0-1,0 1,1 0,0 0,0 0,1 0,-1-1,1 1,0 0,1 0,0-1,0 1,0-1,0 0,2 3,5 3,1-1,0-1,0 0,1 0,0-1,0-1,1 0,0 0,0-1,1 0,-1-2,1 1,1-1,-1-1,0 0,1-1,-1-1,1 0,0-1,0 0,-1-1,1 0,-1-1,7-2,12-2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0 395,'10'15,"3"-1,-1-2</inkml:trace>
  <inkml:trace contextRef="#ctx0" brushRef="#br0" timeOffset="1">57 1,'0'0</inkml:trace>
  <inkml:trace contextRef="#ctx0" brushRef="#br0" timeOffset="247.179">396 198,'-21'19,"1"1,0 0,2 2,0 0,2 1,0 1,2 0,1 1,-4 10,15-31,1-1,-1 1,1 0,-1 0,1 0,1 0,-1 0,0 0,1 0,0 0,0 0,0 0,0 0,1 0,0 0,0 0,0 0,0 0,0 0,1 0,0-1,-1 1,1-1,1 1,-1-1,0 0,1 0,0 0,0 0,0 0,0 0,0-1,0 1,1-1,-1 0,1 0,0-1,0 1,-1-1,3 1,10 0,1 0,-1-2,0 0,0 0,0-2,0 0,0-1,0 0,-1-1,0-1,1-1,-1 0,-1-1,0 0,0-1,0-1,-1 0,0-1,-1 0,0-1,8-10,-15 15,-1 0,1 0,-1-1,-1 1,1-1,-1 0,-1 0,1 0,-1 0,0-1,-1 1,1 0,-2-1,1 1,-1-1,0 0,0 1,-1-1,0 1,-1 0,1-1,-2 1,1 0,-1 0,0 0,0 0,-2-3,-57-14,39 22</inkml:trace>
  <inkml:trace contextRef="#ctx0" brushRef="#br0" timeOffset="560.519">706 424,'314'-119,"-313"118,0 0,0 0,0 0,0 1,0-1,0 0,0 1,0-1,0 1,0-1,0 1,0 0,0-1,0 1,1 0,-1 0,0-1,0 1,0 0,1 0,-1 1,0-1,0 0,0 0,0 0,1 1,-1-1,0 1,0-1,0 1,0-1,0 1,0 0,0-1,0 1,0 0,0 0,-1 0,1 0,0 0,0 0,-1 0,1 0,-1 0,1 0,-1 0,1 0,-1 0,1 0,-1 0,0 1,0-1,0 0,0 0,0 0,0 1,0-1,0 0,0 0,0 0,-1 0,1 1,0-1,-1 1,-1 4,0-1,1 1,-1 0,1 0,1 0,-1 1,1-1,0 0,1 0,-1 0,1 0,0 0,1 0,0 0,0 0,0-1,0 1,1-1,0 1,0-1,0 0,1 0,0 0,0-1,0 1,1-1,-1 0,1 0,0-1,0 1,5 2,146-3,-133-8,1-1,-2 0,1-2,-1-1,0-1,-1-1,0-1,-1 0,0-2,-1 0,-1-1,0-1,-1-1,-1 0,0-1,-2-1,0-1,4-7,-1-1,-4 3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4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275 675,'-199'145,"193"-141,1-1,0 1,0 0,0 0,0 1,0-1,1 1,0 0,0 1,1-1,-1 0,1 1,0 0,0 0,1 0,0 0,0 0,0 1,1-1,0 0,0 1,1-1,0 6,3-9,0-1,1 0,0 0,-1 0,1-1,0 1,0-1,-1 0,1 0,0 0,0-1,0 1,0-1,0 0,1 0,-1-1,0 1,0-1,0 1,-1-1,1-1,0 1,0 0,0-1,-1 0,1 0,-1 0,2-1,-4 2,69-31,-2-4,-1-2,54-42,-118 78,-2 1,0 0,0-1,0 1,-1 0,1 0,0 0,0 0,0 0,0 0,1 0,-1 0,0 1,0-1,0 0,1 1,-1-1,0 1,1-1,-1 1,1 0,-1-1,0 1,1 0,-1 0,1 0,-1 0,0 0,1 0,-1 1,1-1,-1 0,0 1,1-1,-1 1,0-1,1 1,-1 0,0-1,0 1,0 0,0 0,0 0,0 0,0 0,0 0,0 0,0 0,0 1,2 80,-4-75,0 0,0 0,1 0,0 0,0-1,0 1,1 0,0 0,1 0,-1 0,1-1,1 1,-1-1,1 1,0-1,3 4,0-6,1 0,1 0,-1-1,0 0,1 0,-1-1,1 0,0 0,0-1,0 0,0 0,0-1,0 0,0-1,0 1,0-2,0 1,-1-1,1 0,0 0,13-8,0 0,0-1,-1-1,-1-1,0-1,-1-1,-1 0,0-1,-1-1,0-1,-2 0,8-13,4-10,-2-1,-2-1,-3-1,-1-1,-2 0,-1-1,-3-1,-3 0,-1-1,-2 0,-2 0,-2-15,-2 54,2-1,0 1,-1-1,-1 1,1-1,-1 1,-1-1,0 1,0 0,-1-1,0 1,-1 0,0 0,-1 0,1 0,-1 1,-2-2,5 9,-1 0,0 0,0 0,0 0,0 0,0 0,0 0,0 1,0-1,0 1,0 0,0-1,0 1,0 0,0 0,0 0,0 0,0 1,0-1,0 1,-1-1,2 1,-1 0,0 0,0-1,0 1,0 1,0-1,1 0,-1 0,0 1,1-1,-1 1,0 0,-47 57,33-24,2 1,2 1,1 0,2 0,2 1,1 0,2 1,2-1,1 1,2 0,5 33,-4 16,-1-64,-1 46,3 0,3 0,8 31,9-38,-44-83,12 6</inkml:trace>
  <inkml:trace contextRef="#ctx0" brushRef="#br0" timeOffset="247.29">699 534,'43'-4,"28"-3,8 6,-6 3,-9 5,-12 2,-14 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2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562 394,'-69'34,"-8"2,2 3,2 3,2 4,-48 40,117-84,-4 2,0 0,0 0,1 1,-1 0,1 0,0 1,1-1,-1 1,1 0,0 0,1 1,-1-1,1 1,1-1,-1 1,1 0,-1 5,5-9,0-1,0 1,0 0,0-1,0 0,0 1,1-1,-1 0,1 0,-1 0,1-1,0 1,0-1,0 1,0-1,0 0,0 0,0 0,0-1,0 1,1-1,-1 0,0 1,0-2,0 1,1 0,-1 0,0-1,2 0,26-4,-1-1,0-1,0-1,0-2,-1-1,-1-1,0-2,2-2,6-1,143-85,-178 101,1-1,0 1,-1 0,1 0,0-1,0 1,0 0,0 1,0-1,0 0,0 0,0 1,0-1,0 1,0 0,0-1,0 1,0 0,0 0,1 1,-1-1,0 0,0 1,0-1,0 1,0 0,0 0,0-1,0 1,0 0,-1 1,1-1,0 0,0 1,-1-1,1 0,-1 1,0 0,1-1,-1 1,0 0,0 0,0 0,0 0,0 0,0 0,-1 0,1 0,-1 0,1 0,-1 1,3 46,-4-45,0 0,0 0,0 1,1-1,-1 0,1 0,0 1,1-1,-1 0,1 0,0 0,0 1,0-1,0 0,1 0,0 0,-1-1,1 1,1 0,-1-1,1 1,-1-1,1 0,0 1,0-2,0 1,1 0,-1-1,1 1,-1-1,1 0,0 0,0 0,0-1,0 1,0-1,3 0,5-2,0 0,0-1,0-1,0 0,0-1,-1 0,0-1,0 0,0-1,0 0,-1 0,0-1,0-1,-1 0,7-6,4-2,17-18,-2-1,-1-1,-2-2,-1-1,-2-2,-2-1,2-9,-16 32,-2-1,0-1,-2 0,0 0,-1-1,-1 0,-1 0,-1 0,-1-1,-1 0,-1 0,-1 0,-2-10,1 30,0 0,0 0,0 0,-1 0,0 1,1-1,-1 0,0 0,0 1,0-1,-1 1,1-1,-1 1,1-1,-1 1,0 0,0 0,0 0,0 0,0 0,0 0,-1 0,1 1,-1-1,1 1,-1 0,0 0,1 0,-1 0,0 0,0 1,1-1,-1 1,0-1,0 1,-2 0,-2 1,-1-1,1 1,-1 0,1 1,0 0,0 0,0 1,0-1,0 2,0-1,1 1,0 0,-6 4,-9 12,1 1,0 0,2 2,1 0,1 0,0 2,0 5,6-16,1 1,0 0,2 0,-1 1,2 0,0 0,1 0,1 1,0 0,1 0,1 0,1 0,0 0,1 0,1 1,1-1,0 0,1 0,1-1,1 1,0-1,1 1,1-2,0 1,1-1,1 0,5 7,-6-13,1-1,0 1,0-1,1-1,0 0,0 0,0-1,1 0,0-1,6 1,8 2</inkml:trace>
  <inkml:trace contextRef="#ctx0" brushRef="#br0" timeOffset="316.189">1775 450,'-2'1,"-60"13,2 3,0 2,1 3,-46 24,95-41,2 1,-1 0,1 0,0 0,0 1,1 0,0 1,0 0,0 0,-3 7,8-12,0 0,1 0,-1 0,1 0,0 0,0 0,0 0,1 0,-1 0,1 1,-1-1,1 0,0 0,0 1,1-1,-1 0,1 0,-1 1,1-1,0 0,0 0,1 0,-1 0,0 0,1 0,0-1,0 1,0 0,0-1,0 0,0 1,1-1,-1 0,1 0,0 0,10 5,1-1,0 0,1-1,0-1,-1 0,1-1,0-1,1 0,-1-1,0 0,0-1,1-1,-1-1,0 0,0-1,0-1,3-1,62-22,-61 18</inkml:trace>
  <inkml:trace contextRef="#ctx0" brushRef="#br0" timeOffset="878.25">1973 563,'-2'11,"2"-1,-1 0,1 0,1 1,0-1,0 0,1 0,0 0,1 0,0 0,2 2,-4-7,1-1,0 0,0 0,0 0,1 0,-1 0,1-1,0 1,0-1,0 1,1-1,-1 0,1-1,-1 1,1 0,0-1,0 0,0 0,0 0,1-1,-1 1,0-1,1 0,-1 0,1-1,1 1,8-3,1 0,-1-1,1-1,-1 0,0-1,-1 0,1-1,-1-1,0 0,-1-1,0 0,0-1,0 0,-1-1,-1 0,0-1,0 0,3-5,7-4,-20 18,1 1,-1 0,1 0,0 0,-1 0,1 0,0 0,0 0,-1 0,1 0,0 0,0 1,0-1,0 0,0 0,0 1,0-1,1 1,-1-1,0 1,0-1,0 1,0 0,1 0,-1-1,0 1,0 0,1 0,-1 0,0 0,0 1,1-1,-1 0,0 0,0 1,0-1,1 1,-1-1,0 1,0-1,0 1,0 0,0-1,0 1,0 0,0 0,-1 0,1 0,0 0,0 0,0 0,10 25,-9-20,0 0,1 0,0 0,0 0,0 0,1-1,-1 0,1 1,1-1,-1 0,1-1,0 1,0-1,0 0,0 0,1-1,4 3,8-2,1 0,-1-1,1-1,0-1,0-1,0 0,-1-1,1-1,0-1,-1-1,0 0,0-2,0 0,0 0,-1-2,0 0,-1-1,0-1,8-6,-7 5,-1 0,0-1,-1-1,0 0,-1-1,-1 0,0-1,0-1,-2 0,0-1,-1 0,-1 0,0-1,-1 0,-2-1,1 0,-2 0,-1 0,2-12,-3 10,-1 0,0 0,-1-1,-2 1,0 0,-1 0,-1 0,-1 0,-1 1,-7-19,11 35,-1 1,1-1,-1 0,0 0,0 1,-1-1,1 1,-1-1,0 1,0 0,0 0,0 1,0-1,-1 1,1-1,-1 1,1 0,-1 0,0 0,0 1,0 0,0-1,0 1,0 1,0-1,0 1,-1-1,1 1,0 0,0 1,0-1,-1 1,1-1,0 1,0 1,0-1,0 1,0-1,1 1,-1 0,0 0,1 1,-1-1,1 1,-2 1,-10 15,0 1,2 0,0 1,1 0,1 1,1 0,1 1,1 0,1 1,1-1,1 1,1 0,1 1,2-1,0 0,1 1,2-1,2 14,-3-21,1 0,0-1,2 0,-1 1,2-1,0-1,1 1,1-1,0 0,1 0,1-1,0 0,0-1,2 0,0 0,0-1,1 0,1-1,-1-1,10 6,3-5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0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0,'10'43,"3"39,-1 14,-2-3,-3-9,-3-9,-2-7,-1-11,-1-5,0-7,-1-6,1-1,-1-1,1-2,0-3,0-2,-5-1,-2-5</inkml:trace>
  <inkml:trace contextRef="#ctx0" brushRef="#br0" timeOffset="249.465">0 621,'29'10,"19"7,6 7,-2-2,-9-4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1,'-11'4,"-5"2,0 0,0 1,1 1,0 0,0 1,1 1,0 0,1 0,0 2,0 0,-4 6,16-16,0-1,0 1,0-1,0 1,0-1,0 1,1-1,-1 1,0 0,1-1,0 1,-1 0,1 0,0-1,0 1,0 0,0 0,0-1,0 1,0 0,1 0,-1-1,1 1,-1 0,1-1,0 1,-1-1,1 1,0 0,0-1,0 0,0 1,2 0,54 32,-6-3,-48-28,0 0,-1 1,1-1,-1 1,0 0,0-1,0 1,-1 0,1 0,-1 0,0 1,0-1,0 0,-1 0,1 1,-1-1,0 0,-1 1,1-1,-1 0,0 0,0 0,0 1,0-1,-1 0,1 0,-1-1,0 1,0 0,-1 0,1-1,-1 0,-2 3,-109 96,109-99,-50 40,48-40,4-4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17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26 522,'-1'1,"0"0,-1 1,1-1,0 0,0 0,0 1,0-1,1 0,-1 1,0-1,0 1,1-1,-1 1,1-1,0 1,-1 0,1-1,0 1,0-1,0 1,0 0,0-1,0 1,0-1,1 1,-1 0,1-1,-1 1,1-1,-1 1,2 0,-1 6,7 388,-19-331,-3-96,13-10,2 0,2 0,1 0,2 0,2 0,2 1,2 0,1 1,8-13,-13 26,2 0,0 0,2 0,0 1,2 1,1 0,0 1,2 1,1 0,1 1,2-1,-20 20,0 0,0 1,1-1,-1 0,0 1,0-1,1 1,-1-1,1 1,0-1,-1 1,1 0,0 0,0 0,-1 0,1 0,0 1,0-1,0 0,0 1,0-1,0 1,0 0,0 0,0 0,0 0,1 0,-1 0,0 1,0-1,0 0,0 1,0 0,0-1,-1 1,1 0,0 0,0 0,0 0,-1 1,1-1,-1 0,1 1,-1-1,1 1,-1 0,1 0,0 9,0 0,-1 1,0-1,-1 0,0 1,-1-1,0 0,-1 0,0 0,-1 0,0 0,0 0,-2 0,-3 7,-16 62,20-52,1-4</inkml:trace>
  <inkml:trace contextRef="#ctx0" brushRef="#br0" timeOffset="610.124">647 804,'20'-10,"-1"0,0-2,-1 0,0-1,-1-1,0 0,-1-1,-1-1,0-1,2-4,-14 17,-1 0,1 0,-1 0,0 0,0 0,0-1,-1 1,0-1,1 1,-1-1,-1 0,1 1,-1-1,0 0,0 1,0-1,-1 0,1 1,-1-1,-1 0,1 1,0-1,-1 1,0 0,0-1,0 1,-1 0,1 0,-1 1,0-1,0 0,-1 1,1 0,0 0,-1 0,0 0,0 0,0 1,0 0,0-1,-1 2,1-1,0 0,-1 1,-3-1,0 3,0 1,0 0,0 0,1 0,-1 1,0 0,1 1,0 0,0 0,0 0,1 1,-1 0,1 0,0 1,0-1,1 1,0 1,0-1,0 1,1 0,0 0,0 0,1 0,-3 7,0 4,0-1,0 1,2 0,0 1,1-1,1 1,1-1,0 1,1 0,3 18,-2-29,1 0,0 0,0 0,0 0,1 0,0 0,1-1,-1 1,2-1,-1 0,1 0,0-1,0 0,1 1,0-2,0 1,0-1,1 1,-1-2,1 1,1-1,-1 0,0-1,1 0,0 0,0 0,6 0,2 2,1-2,0 0,0-1,0 0,1-1,-1-1,0-1,0-1,0 0,0-1,0-1,0-1,0 0,21-14,0-1,-2-2,0-2,-1-1,-2-2,-1-1,-1-1,-1-2,-2-1,-1-1,-2-1,12-23,-18 31,-1-2,-1 0,-1-1,-1 0,-2-2,-1 1,-2-1,-1-1,-1 0,-2 0,-1-1,-1 0,-2-10,-1 38,0-1,-1 1,0-1,0 1,0-1,-1 1,0-1,0 1,0-1,0 1,-1 0,0-1,0 1,-1 0,1 0,-1 1,0-1,-1 0,1 1,-1 0,0 0,0 0,0 0,0 1,-1-1,1 1,-1 0,0 0,0 1,0 0,0 0,0 0,-1 0,1 1,0 0,-1 0,0 0,1 1,-1 0,-4 0,-7 6,1 1,1 1,-1 0,1 1,1 1,-1 0,2 1,-1 0,2 1,0 1,0 0,1 0,1 1,0 1,1 0,0 0,1 0,-3 12,-1 0,1 1,2 0,1 1,1 0,1 0,2 0,0 1,3 0,0-1,2 1,1 0,1 0,2-1,1 1,-3-16,1 1,1-1,0 0,1 0,0 0,1-1,1 0,0 0,0-1,2 0,-1 0,1-1,1 0,0-1,1-1,0 1,0-2,1 0,0 0,0-1,1-1,4 1,-9-5,1-1,0 0,0-1,-1 0,1-1,0 0,0-1,-1 1,1-2,-1 1,1-2,-1 1,0-1,-1 0,1-1,-1 0,1-1,-1 1,3-5,7-2</inkml:trace>
  <inkml:trace contextRef="#ctx0" brushRef="#br0" timeOffset="1279.683">2001 522,'-49'33,"1"1,1 3,2 2,2 1,0 4,-16 46,58-87,1-1,-1 0,0 0,0 0,1 1,-1-1,1 0,0 1,0-1,0 0,0 1,0-1,0 0,1 1,-1-1,1 0,-1 1,1-1,0 0,0 0,0 0,0 0,0 0,1 0,-1 0,1 0,-1 0,1-1,0 1,-1 0,1-1,0 0,0 1,0-1,0 0,0 0,1 0,-1 0,0-1,0 1,1 0,1-1,9 1,0-1,1 0,-1-2,0 1,0-1,1-1,-2-1,1 0,0 0,-1-1,0-1,0 0,0 0,-1-2,0 1,0-1,-1-1,0 0,-1 0,6-7,101-111,-116 126,0 1,0-1,0 0,1 0,-1 1,0-1,0 0,1 1,-1-1,0 1,1-1,-1 0,1 1,-1-1,1 1,-1-1,1 1,-1-1,1 1,-1-1,1 1,0 0,-1-1,1 1,0 0,-1 0,1-1,0 1,-1 0,1 0,0 0,-1 0,1 0,0 0,0 0,-1 0,1 0,0 0,-1 0,1 1,0-1,-1 0,1 0,0 1,-1-1,1 0,0 1,-1-1,1 1,-1-1,1 0,-1 1,1 0,-1-1,1 1,-1-1,0 1,1-1,-1 1,0 0,1-1,-1 1,0 0,0-1,0 1,1 0,3 53,-4-49,-1 27,-1-26,1 1,1 0,-1-1,1 1,0 0,0 0,1-1,0 1,0 0,1-1,0 1,0-1,0 0,1 0,0 1,0-2,1 1,-1 0,1-1,4 5,-3-7,-1 1,1-1,0-1,0 1,0-1,0 0,0 0,1 0,-1-1,1 1,-1-1,1-1,-1 1,1-1,-1 0,1 0,0-1,-1 1,1-1,-1-1,0 1,1-1,-1 0,0 0,0 0,0-1,0 0,0 0,2-2,11-8,-1 0,-1 0,0-2,-1 0,-1-1,0 0,-1-1,-1-1,1-3,12-14,1-4,-1-1,-2-1,-2-1,-2 0,-2-2,-1-1,-3 0,-1 0,-3-1,-2-1,-1 1,-2-31,-4 76,1-6,0 0,-1 0,0 0,0-1,-1 1,1 0,-2 0,1 0,-1 0,0 1,-1-1,1 0,-1 1,-1 0,-2-6,2 11,0 1,0-1,-1 1,1-1,0 1,0 0,0 1,0-1,0 1,-1 0,1 0,0 0,0 0,1 1,-1-1,0 1,0 0,1 1,-1-1,1 0,0 1,0 0,0 0,0 0,0 0,1 0,-1 0,0 2,-9 14,1 1,1 0,0 0,2 1,0 0,1 1,1 0,2 0,0 0,0 9,3-25,-1 25,1 0,1 0,1 0,2-1,2 1,1-1,1 1,1-1,1-1,2 0,1-1,6 8,-14-23,1-1,1 1,0-1,1 0,0-1,1 1,1-2,-1 1,1-1,1 0,0-1,0 0,1-1,0 0,1-1,0 0,0 0,0-2,9 4,-18-9,-1 0,1 0,0 0,-1-1,1 1,0-1,-1 0,1 0,-1 1,0-2,1 1,-1 0,0 0,1-1,-1 1,0-1,0 0,0 0,0 1,-1-1,1-1,0 1,-1 0,0 0,1 0,-1-1,0 1,0-1,0 1,0-1,-1 1,1-1,-1 1,1-1,-1 0,0 1,0-1,0 0,-1 1,1-1,-1 0,2-21</inkml:trace>
  <inkml:trace contextRef="#ctx0" brushRef="#br0" timeOffset="1530.535">2312 438,'38'5,"28"1,7 0,-5-1,-3-2,-9 4,-8 1,-9-2,-10-1</inkml:trace>
  <inkml:trace contextRef="#ctx0" brushRef="#br0" timeOffset="1763.04">2989 776,'10'34,"3"10</inkml:trace>
  <inkml:trace contextRef="#ctx0" brushRef="#br0" timeOffset="1764.04">2989 325,'0'0</inkml:trace>
  <inkml:trace contextRef="#ctx0" brushRef="#br0" timeOffset="2066.398">3243 550,'61'331,"-36"-261,-24-69,0 1,-1-1,1 0,0 1,0-1,0 0,0 0,0 0,0 0,0 0,1 0,-1 0,0 0,1 0,-1 0,0-1,1 1,-1-1,1 1,-1-1,1 1,-1-1,1 0,-1 0,1 0,-1 0,1 0,-1 0,1 0,-1 0,1-1,-1 1,1 0,-1-1,1 1,-1-1,1 0,-1 0,0 1,1-1,-1 0,0 0,0 0,0 0,1-1,6-7,-1 0,0 0,-1-1,0 1,0-1,-1-1,-1 1,1-1,-2 0,2-4,9-24,57-219,-63 233</inkml:trace>
  <inkml:trace contextRef="#ctx0" brushRef="#br0" timeOffset="2232.219">3723 635,'5'48,"6"16,2 2,2-11,0-14</inkml:trace>
  <inkml:trace contextRef="#ctx0" brushRef="#br0" timeOffset="2399.634">3639 325,'0'0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29.7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860 204,'-14'-10,"1"0,-1 1,-1 1,0 0,0 1,0 0,-1 2,0-1,0 2,0 0,-1 1,0 1,1 1,-1 0,0 1,1 0,-1 2,0 0,1 1,-1 0,1 2,0 0,0 0,1 2,0 0,0 0,0 2,1 0,-10 8,-9 12,0 2,2 1,2 2,1 1,2 1,1 1,1 1,-15 37,23-47,0 0,2 1,2 0,0 1,2 0,1 1,2 0,0 1,3-1,0 1,2 0,2 0,1 0,1 0,2 0,3 10,-1-25,1 0,1-1,0 0,1-1,1 0,0 0,1-1,1 0,0-1,1 0,1-1,-1 0,2-2,0 1,0-2,1 0,12 5,4 0,0-2,1-1,0-1,0-2,1-2,0 0,0-3,30 0,-13-3,-1-2,0-2,0-3,0-1,-1-3,-1-2,0-2,0-2,-2-2,0-2,-1-3,-2-1,0-2,-2-1,-1-3,31-30,-55 44,0-1,-2 0,0-1,-1-1,-1 0,-1 0,0-1,-2-1,-1 1,0-2,-2 1,0-1,-2 0,0 0,-1 0,-2 0,0-1,-3-17,-1 8,-2 0,-1-1,-2 2,-1-1,-1 1,-2 0,-1 1,-2 1,0 0,-3 1,0 1,-2 0,0 2,-2 0,-14-11,19 20,0 1,-1 1,-1 1,0 0,-1 2,0 0,-1 1,0 1,-1 1,0 1,-1 1,1 1,-1 1,0 1,-1 1,1 1,-1 1,1 1,-1 1,1 1,0 1,-13 4,-113 47,94-24</inkml:trace>
  <inkml:trace contextRef="#ctx0" brushRef="#br0" timeOffset="346.065">662 599,'0'-5,"0"4,5 1,1 6,5 1,1 1</inkml:trace>
  <inkml:trace contextRef="#ctx0" brushRef="#br0" timeOffset="607.598">1114 486,'-5'19,"-1"7</inkml:trace>
  <inkml:trace contextRef="#ctx0" brushRef="#br0" timeOffset="934.871">465 966,'151'91,"-126"-80,-1-1,2-2,0 0,0-2,0-1,0-1,1-1,0-1,0-1,-1-2,1-1,0-1,-1-1,13-4,-30 7,0-1,0 0,0 0,-1-1,1 0,-1 0,1-1,-1 0,0-1,-1 0,1 0,-1-1,0 1,0-2,-1 1,1-1,-1 0,-1 0,0 0,0-1,0 0,-1 0,0 0,-1-1,1 1,-2-1,1 0,-6-71,-5 61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7:54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226 207,'-25'467,"23"20,19-382,-12-86</inkml:trace>
  <inkml:trace contextRef="#ctx0" brushRef="#br0" timeOffset="4584.481">0 432,'5'-14,"1"0,0 0,1 1,0 0,1 0,1 0,0 1,0 1,1-1,1 2,0-1,0 1,1 1,8-4,-2 0,2 0,0 2,0 0,1 2,1 0,-1 1,2 1,-1 1,0 2,1 0,0 1,0 1,6 1,-24 1,0 1,0-1,0 1,0 0,-1 1,1-1,0 1,-1 0,1 0,-1 0,0 1,0 0,0-1,0 2,0-1,-1 0,1 1,-1-1,0 1,0 0,0 0,0 0,-1 1,0-1,0 0,0 1,0 0,-1-1,0 1,0 0,0 0,0 0,-1-1,0 1,0 0,0 0,-1 0,1 0,-1 0,0 0,-1-1,1 1,-1 0,0-1,0 0,-1 1,-13 28,-1-2,-2-1,-1 0,-1-1,-2-1,-1-2,-4 4,26-29,1 0,-1 1,1-1,-1 1,1 0,0-1,0 1,0 0,0 0,0 0,0 0,1 0,-1 0,0 0,1 0,0 0,-1 0,1 0,0 0,0 0,0 0,1 0,-1 0,0 1,1-1,-1 0,1 0,0 0,-1-1,1 1,0 0,0 0,1 0,-1-1,0 1,0 0,1-1,-1 1,1-1,0 0,-1 1,1-1,0 0,0 0,-1 0,1 0,0 0,0-1,0 1,0-1,1 1,137 41,-124-40,0 1,0 0,-1 1,1 1,-1 1,0 0,-1 0,0 2,0-1,0 2,-1 0,0 1,8 8,-16-11,0 1,-1 0,1 0,-2 1,1-1,-1 1,0 0,-1 0,0 0,-1 0,0 0,0 1,-1-1,0 0,0 0,-1 0,-1 1,1-1,-2 0,1 0,-1-1,0 1,-1-1,0 1,0-1,-1 0,0 0,0-1,-1 0,0 0,-1 0,1 0,-1-1,0 0,-1-1,1 0,-7 3,-32 27,-2-3,-1-2,-1-2,-2-3,-1-1,-20 4,62-23,-1-1,1 0,-1-1,1-1,-1 1,0-2,0 0,0 0,0-1,0 0,0-1,-6-2,7-3</inkml:trace>
  <inkml:trace contextRef="#ctx0" brushRef="#br0" timeOffset="5265.774">960 940,'1'6,"-1"0,1 1,0-1,1 0,-1 0,1 0,1-1,-1 1,1 0,0-1,0 0,0 1,1-1,0 0,0-1,0 1,0-1,1 0,0 0,0 0,0 0,0-1,1 0,-1 0,1-1,0 1,-1-1,1-1,0 1,0-1,1 0,-1 0,0-1,0 1,0-1,1-1,-1 1,2-2,9-5,0-2,0 0,0-1,-1-1,-1 0,0-1,-1-1,0 0,-1-1,0-1,-1 0,-1 0,5-10,-1 2,-14 19,1 0,0 0,0 0,0 0,1 0,0 0,-1 1,1-1,0 1,1 0,-1 0,1 0,-1 0,1 1,0-1,0 1,0 0,0 0,2 0,-2 3,0 1,0 0,0 0,-1 0,1 0,-1 1,0-1,1 1,-1 0,0 0,-1 0,1 1,0-1,-1 0,0 1,0 0,0-1,0 3,10 12,-6-10,-1-1,1 0,0-1,1 0,-1 0,1 0,1-1,-1 1,1-2,0 1,0-1,0-1,0 1,1-1,-1-1,1 1,0-2,0 1,0-1,0 0,0-1,0 0,0-1,0 0,0 0,0-1,-1 0,1 0,1-2,8-4,-2-2,1 0,-1-1,-1-1,0 0,0-1,-1 0,-1-1,-1-1,0 0,0-1,-2 0,0-1,-1 0,4-11,3 0,120-272,-120 264,-2 0,-1-1,-2-1,-2 0,-1 0,-2-1,-1 1,-2-26,-2 62,-1 1,1 0,-1 0,0 0,0-1,1 1,-1 0,0 0,0-1,0 1,0 0,0 0,-1 0,1-1,0 1,0 0,-1 0,1 0,-1-1,1 1,-1 0,0 0,1 0,-1 0,0 0,0 0,0 0,1 1,-1-1,0 0,0 0,0 1,0-1,-1 0,1 1,0-1,0 1,0-1,0 1,-1 0,1-1,0 1,0 0,0 0,-1 0,1 0,0 0,0 0,-1 1,1-1,0 0,0 0,-8 8,0 0,1 0,0 1,0 0,1 1,0-1,1 1,0 1,1-1,0 1,1 0,0 0,0 0,1 0,1 1,-1 4,-6 50,2 1,3-1,3 1,3-1,3 2,-5-51,1 0,0 0,1-1,1 1,0 0,1-1,1 1,1-1,0 0,1-1,1 0,0 0,1 0,1-1,0-1,1 0,0 0,1-1,13 11,-7-11,-7-3</inkml:trace>
  <inkml:trace contextRef="#ctx0" brushRef="#br0" timeOffset="5514.456">1694 461,'43'0,"44"-5,15-1,6-1,-6 2,-11 2,-16 1,-17 0,-17 2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0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1,'0'81,"1"215,15 10,-5 86,-11-367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1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0 767,'40'-2,"0"-1,-1-2,1-2,-1-1,-1-3,0 0,0-3,-1-1,29-17,-34 13,-1-2,-1-2,-1 0,-1-2,-1-1,-2-2,0 0,-2-1,19-31,-10 5,-2-1,-2-2,-3-1,3-17,-12 34,-1 11,-15 32,0-1,0 1,0-1,0 0,0 1,0-1,0 1,0-1,0 1,0-1,0 0,1 1,-1-1,0 1,0-1,0 0,0 1,1-1,-1 0,0 1,0-1,1 0,-1 1,0-1,1 0,-1 0,0 1,1-1,-1 0,0 0,1 0,-1 1,1-1,-1 0,0 0,1 0,-1 0,1 0,-1 0,0 0,1 0,-1 0,1 0,-1 0,1 0,-1 0,0 0,1 0,-1 0,1-1,-1 1,0 0,1 0,-1 0,0-1,1 1,-1 0,0 0,1-1,-1 1,0 0,0-1,1 1,-1 0,0-1,0 1,0 0,1-1,2 24,-1 0,-1 0,-1 0,-1 0,0 0,-2 0,-3 8,-2 35,-7 58,-4 138,19-249,1 0,1 0,0 0,1 0,1 0,0-1,0 1,1-1,1 0,1 2,-4-9,1 0,-1 0,1-1,0 0,0 0,0 0,0 0,1-1,-1 1,1-1,0 0,0 0,0-1,0 0,1 0,-1 0,1 0,-1-1,1 0,-1 0,1-1,0 1,0-1,1-1,5-1,-1 0,0-1,0-1,0 0,0-1,-1 0,0 0,0-1,0 0,-1-1,1 0,2-4,22-13,-10 6,-19 13,0 1,0 0,0 0,1 0,-1 1,1 0,0 0,0 0,0 1,0 0,1 0,-1 1,1-1,-4 4,0-1,0 0,-1 1,1 0,-1 0,1-1,-1 1,1 1,-1-1,0 0,0 1,0-1,0 1,-1-1,1 1,-1 0,1 0,-1 0,0 0,0 0,0 0,-1 0,1 0,-1 0,1 0,-1 0,5 16,-2-13,0 0,0-1,0 1,0-1,1 0,0 0,0 0,1-1,-1 1,1-1,0 0,0 0,0-1,1 1,-1-1,1 0,0-1,0 1,0-1,0 0,0-1,0 0,0 0,1 0,-1 0,0-1,1 0,-1-1,3 0,9 0,-1-1,0-1,0-1,0 0,0-1,-1-1,0-1,0 0,0-1,4-3,0-3,-1 0,0-2,-1 0,0-1,-2 0,0-1,12-19,-24 30,0 0,-1 0,0-1,0 1,0-1,-1 0,0 0,-1 0,0 0,0 0,0-6,-1 12,0-1,0 1,0-1,0 0,-1 1,1-1,0 1,-1-1,0 1,0-1,0 1,0-1,0 1,0 0,-1 0,1-1,-1 1,1 0,-1 0,0 0,0 1,0-1,0 0,0 1,0-1,0 1,0 0,-1 0,1 0,-1 0,1 0,-1 0,1 1,-1-1,1 1,-1 0,0-1,-7 3,0 1,0 0,0 0,1 1,0 0,-1 0,1 1,1 1,-1 0,1 0,0 0,0 1,1 0,0 0,0 1,0 0,1 0,1 1,-1 0,2 0,-1 0,1 0,0 1,-2 9,2-8,0-1,0 1,1 0,1 0,-1 0,2 0,0 0,0 1,1-1,0 0,1 1,0-1,1 0,1 0,-1 0,2 0,-1 0,2-1,-1 1,1-1,1 0,0-1,0 0,1 1,3 1,3-2,1 0,0-1,0-1,1 0,0-1,0-1,0 0,1-1,-1-1,1 0,0-1,0-1,0-1,10 0,10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1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0 180,'0'486,"19"-586,-10 49,3 1,2 0,2 1,2 0,2 2,2 0,3 1,1 2,2 0,19-19,-46 61,0 0,0 1,0-1,0 0,0 1,1 0,-1-1,0 1,1-1,-1 1,1 0,0 0,-1 0,1 0,0 0,0 1,-1-1,1 0,0 1,0-1,0 1,0 0,0-1,0 1,0 0,0 0,0 0,0 1,0-1,-1 0,1 1,0-1,0 1,0 0,0 0,-1-1,1 1,0 0,-1 1,1-1,0 0,-1 0,0 1,1-1,-1 1,0-1,0 1,0-1,0 1,0 0,0 0,0-1,0 1,0 1,10 22,-2-1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0,'-26'9,"0"1,1 1,1 1,0 1,0 1,1 1,1 1,1 1,0 1,1 1,-13 17,31-34,-1 0,1 0,0 1,1-1,-1 1,0-1,1 1,0 0,-1-1,1 1,0 0,0 0,1 0,-1 0,1 0,-1 0,1 0,0 0,0 0,0 0,0 0,1 0,0 0,-1 0,1 0,0 0,0 0,0 0,1 0,-1-1,1 1,-1-1,1 1,0-1,0 1,0-1,1 0,-1 0,0 0,1 0,-1-1,1 1,-1 0,1-1,0 0,2 1,5 0,-1 0,1 0,-1-1,1 0,-1-1,1 0,0-1,-1 0,1 0,-1-1,1 0,-1-1,0 0,0 0,0-1,0 0,-1-1,1 1,3-5,139-121,-128 103,48-35,-69 62,-1-1,0 1,0 0,1 0,-1-1,0 1,0 0,1 0,-1 0,0 0,0 0,1 1,-1-1,0 0,0 1,0-1,1 0,-1 1,0 0,0-1,0 1,0 0,0-1,0 1,0 0,0 0,0 0,0 0,-1 0,1 0,0 0,-1 0,1 0,0 0,-1 0,0 0,1 1,-1-1,0 0,1 0,-1 1,0-1,0 0,0 0,0 1,0-1,-2 67,1-58,-1-6,1 1,0 0,0-1,1 1,-1 0,1 0,0 0,0-1,1 1,0 0,-1 0,2-1,-1 1,0 0,1-1,0 1,0-1,0 0,1 0,-1 0,1 0,0 0,0 0,1-1,-1 1,1-1,-1 0,1 0,0 0,0-1,1 1,-1-1,0 0,1 0,-1-1,1 1,0-1,-1 0,1-1,0 1,4 0,9-8,1 0,-1-2,0 0,-1 0,0-2,-1 0,0-1,-1 0,0-2,9-10,-5 5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112 586,'-12'13,"1"0,0 1,0 0,2 1,0 0,1 0,0 1,1 0,1 0,0 1,2 0,0 0,0 2,3-15,1 1,0-1,0 0,0 0,0 1,1-1,0 0,0 0,0 0,0 1,1-1,-1 0,1-1,0 1,0 0,1-1,-1 1,1-1,-1 1,1-1,0 0,1 0,-1-1,0 1,1-1,-1 1,1-1,0 0,0 0,0-1,4 3,0-2,0 1,0-1,0 0,1-1,-1 0,1 0,-1 0,0-2,1 1,-1-1,1 0,-1 0,7-3,4-4,0-1,-1 0,-1-1,1-1,-1-1,-1-1,-1 0,1-1,-2 0,0-1,-1-1,-1 0,0-1,-1-1,-1 1,0-2,-2 1,0-1,-1 0,-1-1,0 0,1-17,7-13,-3 20,-1 0,-2-1,-1 0,-2 0,-1-1,-1 1,-1-1,-2 0,-2 1,0-1,-4-8,4 33,1 1,-1-1,-1 1,1 0,-1 0,0 0,-1 1,1-1,-1 1,0 0,0 0,-1 0,0 0,0 1,0 0,0 0,0 0,-1 0,0 1,0 0,0 0,0 1,0 0,0 0,-1 0,1 1,-1 0,1 0,-1 0,1 1,-1 0,0 1,1-1,-1 1,1 0,-1 1,1 0,0 0,-1 0,1 1,0-1,1 1,-7 4,-5 10,0 1,2 0,-1 2,2-1,1 2,0 0,2 0,0 1,2 0,0 1,2 0,0 0,1 1,2 0,0 0,2 0,1 1,0-1,2 0,3 21,-4-31,1-1,0 1,1-1,1 1,0-1,0 0,1 0,1 0,0 0,1-1,1 0,-1 0,2-1,0 0,0 0,1-1,0 0,1 0,0-1,0 0,1-1,1 0,-1-1,1 0,0-1,1 0,5 1,1 0,0-1,0-1,0-1,0-1,1 0,0-2,-1 0,1-1,0-1,12-3,4-2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0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0,'-23'34,"18"-29,0-1,1 1,0 0,0 0,0 0,0 1,1-1,0 1,0 0,1 0,0 0,0 0,0 0,0 1,1-1,0 0,1 1,-1-1,1 1,1-1,-1 1,1-1,0 0,0 1,1-1,0 0,0 0,1 0,-1 0,4 4,34 31,-35-38,0 0,0 0,0 0,-1 0,0 1,0 0,0 0,0 0,0 1,-1-1,0 1,0 0,0 0,0 0,-1 0,0 0,0 1,0-1,-1 1,0-1,0 1,0-1,-1 1,0 0,0-1,0 1,-1 0,0-1,0 1,-1 1,-3-1,0 0,-1-1,1 1,-1-1,-1-1,1 1,-1-1,1 0,-1-1,0 1,-1-1,1-1,-1 0,1 0,-1 0,1-1,-1 0,-6 0,12-1,-3 2,-1-1,1 0,0 0,-1-1,1 0,-1 0,1 0,-1-1,1 1,0-1,-1 0,1-1,0 0,0 1,0-2,0 1,-3-2,-4-9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0,'-9'34,"-4"20,1 6,2-7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3,'-28'-2,"0"1,0 2,0 1,0 0,0 3,1 0,-1 1,1 2,0 1,-18 9,36-15,0 1,-1 0,1 0,1 1,-1 0,1 1,0 0,0 0,0 1,1 0,0 0,1 1,-1-1,1 2,1-1,0 0,0 1,0 0,1 0,1 1,0-1,0 1,0 0,2 0,-1-1,1 1,0 0,1 1,0-1,1 0,0 0,1-1,0 1,0 0,1 0,0-1,2 4,-1-5,0-1,1 0,0 0,0 0,0 0,1-1,0 0,0 0,1 0,-1-1,1 0,1 0,-1-1,0 0,1 0,0-1,0 0,0 0,0-1,1 0,-1 0,1-1,-1 0,1-1,-1 0,1 0,-1-1,1 0,-1 0,1-1,-1 0,0 0,0-1,0 0,5-3,6-9,-1 0,0-1,-1 0,-1-2,-1 0,0 0,-1-2,-1 0,-1 0,-1-1,5-15,11-14,40-71,-67 120,1 0,0 1,0-1,-1 0,1 1,0-1,0 1,0-1,0 1,-1 0,1-1,0 1,0 0,0 0,0 0,0-1,0 1,0 0,0 0,0 0,0 1,0-1,0 0,0 0,0 0,0 1,0-1,-1 1,1-1,0 0,0 1,0-1,0 1,-1 0,1-1,0 1,-1 0,1-1,0 1,-1 0,1 0,-1 0,1-1,-1 1,0 0,1 0,-1 0,0 0,19 46,-5 28,-3-1,-4 2,-2-1,-4 0,-5 22,3 1,2-59,-2-1,-2 1,-1-1,-1 0,-3 0,-1 0,-2-1,-1 0,-2-1,-2-1,-5 9,16-36,0 0,0 0,0 0,-1-1,-1 0,1 0,-1 0,0-1,0 0,-1 0,0-1,0 0,0-1,-1 1,1-1,-1-1,-2 1,8-4,1 0,-1 0,0 0,1 0,-1 0,0-1,1 1,-1-1,1 1,-1-1,1 0,-1 0,1 0,0-1,-1 1,1 0,0-1,0 0,0 1,0-1,0 0,0 0,1 0,-1 0,1-1,-1 1,1 0,0 0,0-1,0 1,0-1,0 1,0-1,1-1,-3-93,15 53,3 1,1 1,2 0,2 1,14-21,-20 35,149-249,-89 184,-62 78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0,'-25'16,"1"1,0 1,1 2,1 0,1 1,1 1,1 1,1 0,1 2,1 0,1 1,1 0,0 5,12-28,0 0,0 0,0 1,0-1,1 1,-1 0,1-1,0 1,0 0,1 0,-1-1,1 1,0 0,0 0,0 0,0 0,1 0,0-1,-1 1,1 0,1 0,-1-1,0 1,1-1,0 1,0-1,0 0,0 0,0 0,1 0,0 0,-1 0,1 0,0-1,0 0,0 1,1-1,-1 0,0-1,1 1,3 1,10 1,0-1,1-1,-1 0,1-1,-1-1,1 0,-1-2,1 0,-1-1,1 0,-1-2,-1 0,15-6,-23 5,-1 1,1-1,-2-1,1 1,-1-1,0 0,0-1,-1 1,0-1,0 0,-1 0,0-1,0 1,-1-1,0 0,-1 0,0 0,0 0,-1-1,0 1,0 0,-1 0,-1-1,0 1,0 0,0-1,-3-4,2 5,-1-1,0 0,-1 1,0 0,0-1,-1 2,-1-1,1 1,-1-1,-1 1,1 1,-1 0,-1 0,-1-2,5 5,-11-11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2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0 164,'10'10,"1"0,1-1,-1 0,1-1,1-1,-1 0,1 0,0-1,1-1,-1 0,1-1,0 0,2-1,-9-2,1 0,0 0,0-1,0 0,0-1,0 1,-1-1,1-1,0 0,-1 0,1 0,-1-1,0 0,1 0,-1-1,-1 0,1 0,-1-1,1 0,-1 0,-1 0,1-1,-1 0,3-4,-4 7,-1 0,0-1,0 1,0-1,0 0,-1 0,1 0,-1 0,0 0,-1-1,1 1,-1-1,1 1,-1-1,-1 1,1-1,-1 0,0 1,0-1,0 1,0-1,-1 0,0 1,0-1,0 1,0-1,-1 1,0-1,0 1,0 0,0 0,-1 0,1 0,-1 1,0-1,-1 1,1-1,0 1,-1 0,0 0,-2-1,1 1,0 1,0 0,0 0,0 0,-1 1,1 0,0 0,-1 0,1 0,-1 1,1 0,-1 0,1 0,-1 1,1 0,-1 0,1 1,0-1,0 1,0 0,0 0,0 1,0-1,0 1,-3 3,-2 2,0-1,0 2,1-1,0 2,0-1,1 1,0 0,1 1,0-1,-4 10,4-7,0 0,1 0,0 1,1 0,1 0,0 0,1 1,0 0,1-1,1 1,0 0,1 0,1 0,1 10,0-20,0 0,0-1,1 1,-1-1,1 0,0 1,0-1,1 0,-1-1,1 1,0-1,0 1,0-1,0 0,0-1,18 11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3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213 0,'-18'12,"0"1,0 0,1 2,1-1,1 2,0 0,1 1,-3 6,15-21,1-1,-1 1,1 0,0 0,0 0,0 0,0 0,0 0,0 0,0 1,1-1,-1 0,1 0,0 1,-1-1,1 0,0 0,0 1,1-1,-1 0,0 1,1-1,-1 0,1 0,0 0,0 0,0 1,0-1,0 0,0-1,0 1,1 0,-1 0,1 0,-1-1,1 1,0-1,0 1,-1-1,1 0,0 0,0 0,1 0,-1 0,0 0,0 0,173 29,-173-29,0-1,-1 1,0 0,1 0,-1 0,1-1,-1 1,0 0,0 1,0-1,1 0,-1 0,0 0,0 1,-1-1,1 0,0 1,0-1,-1 1,1-1,-1 1,1-1,-1 1,0 0,1-1,-1 1,0-1,0 1,0 0,0-1,0 1,-1-1,1 1,0 0,-1-1,0 1,1-1,-1 1,0-1,1 1,-1-1,0 0,0 1,0-1,0 0,-57 53,40-43,-1 0,0-1,-1-1,0-1,-1-1,0-1,-19 4,16-9,6-4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5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0,'-19'1,"1"1,0 1,0 0,0 2,1 0,-1 0,1 2,1 0,-1 1,1 1,0 0,-9 9,23-16,0 0,1 0,-1 0,1 0,-1 0,1 0,0 1,0-1,0 0,0 1,0-1,0 1,1 0,-1-1,1 1,0-1,0 1,0 0,0-1,0 1,0-1,1 1,0 0,-1-1,1 1,0-1,0 0,0 1,0-1,1 0,-1 1,1-1,-1 0,1 0,0 0,75 68,-59-57,-14-11,1 1,-1-1,0 1,0 0,0 1,0-1,-1 1,1-1,-1 1,0 0,0 1,-1-1,1 0,-1 1,0-1,0 1,0 0,-1 0,1 0,-1-1,0 1,-1 1,1-1,-1 0,0 0,0 0,-1 4,-3-3,1 0,-1 0,0-1,0 0,0 0,-1 0,1 0,-1-1,-1 0,1 0,0 0,-1 0,0-1,0 0,0 0,0-1,-1 0,1 0,0 0,-1-1,1 0,-1 0,0-1,1 1,-1-2,0 1,1-1,-1 0,-2 0,-10-6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4.7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5,'0'48,"0"40,0 14,0 0,0-8,0-10,0-6,0-6,0-10,0-7,5-2,2-6,-1-6,-1-6,-1-3,-2-2,-1-2,-1-6</inkml:trace>
  <inkml:trace contextRef="#ctx0" brushRef="#br0" timeOffset="385.42">0 118,'51'-22,"0"2,2 3,0 2,0 2,2 2,-1 3,1 2,12 2,-39 3,-1 1,0 1,0 1,0 1,0 2,13 4,-31-7,0 1,-1 0,1 0,0 1,-1 0,0 0,0 1,0 0,-1 0,0 1,0 0,0 1,0-1,-1 1,0 0,-1 1,0-1,0 1,0 0,1 5,-5-2,0 0,0 1,-1-1,0 1,-1-1,0 1,-1-1,0 0,-1 0,-1 0,1 0,-2 0,1-1,-1 0,-1 0,0 0,0-1,-1 1,-1-1,1-1,-1 0,0 0,-1 0,-1-1,-162 121,140-109,0 3,1 0,1 2,-23 24,51-47,0 1,0 0,0 0,0 0,0 0,1 0,-1 0,1 1,0-1,0 0,-1 1,2-1,-1 1,0-1,0 1,1 0,-1-1,1 1,0 0,0-1,0 1,0 0,0-1,1 1,-1 0,1-1,0 1,0-1,0 1,0-1,0 1,0-1,1 0,-1 0,1 1,-1-1,1 0,0 0,0-1,0 1,0 0,1 0,18 10,2 0,-1-2,1-1,1 0,0-2,0 0,21 2,-40-9,69 15,-46-11,0 1,-1 1,0 1,0 2,-1 1,0 1,0 0,9 8,-18-5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3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0,'0'53,"-5"56,-2 18,1 3,1-11,1-17,2-16,1-12,1-15,-1-8,2-7,-1-6,0-6,5-3,2-1,-1-6</inkml:trace>
  <inkml:trace contextRef="#ctx0" brushRef="#br0" timeOffset="260.063">1 734,'48'-14,"49"-5,18 1,-1 3,-10 5,-19 3,-13 4,-15 1,-11 2,-15 1</inkml:trace>
  <inkml:trace contextRef="#ctx0" brushRef="#br0" timeOffset="417.184">848 678,'-5'15,"0"0,1 0,1 0,1 1,0 0,1-1,1 1,0 0,1 0,1-1,1 1,0-1,1 1,0-1,1 0,1 0,0-1,7 11,-7-20,0 0,0-1,1 1,0-1,-1-1,1 1,0-1,1-1,-1 1,0-1,1 0,-1-1,1 0,0 0,-1-1,1 1,0-2,0 1,-1-1,1 0,-1-1,1 0,-1 0,1-1,-1 0,0 0,0 0,-1-1,1 0,-1 0,0-1,0 0,0 0,0 0,-1-1,0 0,0 0,-1 0,1-1,-2 1,2-3,-3 3,-1 1,1 0,-1 0,0-1,-1 1,0-1,0 1,0 0,0-1,-1 1,0-1,0 1,0 0,-1 0,1-1,-1 1,-1 0,1 1,-1-1,1 0,-2 1,1-1,0 1,-1 0,0 0,0 1,0-1,-3-1,-3-5,-2 2,0-1,0 2,0-1,-1 2,0 0,0 0,0 1,-1 1,-6-1,-5 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0.8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282 106,'15'38,"4"47,-1 18,-3 1,-4-12,-5-12,3-15,-2-9,-1-9,-2-8,-1-6,-2-3,5-3,0 0,0-1,-1-4</inkml:trace>
  <inkml:trace contextRef="#ctx0" brushRef="#br0" timeOffset="396.679">1 78,'28'-13,"1"0,0 2,0 2,2 0,-1 2,1 1,0 2,0 1,0 1,0 2,0 1,23 4,-42-5,0 1,0 1,0 0,0 1,-1 0,1 0,-1 1,0 1,0 0,0 1,-1 0,0 0,0 1,-1 0,1 1,-2 0,1 1,-1 0,0 0,-1 1,0-1,-1 2,0-1,0 1,-1-1,1 5,-3-4,0 0,0 1,-2-1,1 1,-1-1,-1 1,0 0,0-1,-1 1,-1-1,0 1,-1-1,0 1,0-1,-1 0,-1-1,0 1,0-1,-1 0,0 0,-1-1,0 1,-2-1,-11 13,0-1,-2-1,-1-1,0-1,-1-1,-1-2,-2 0,-8 7,33-21,-1 0,1 0,-1 1,1-1,-1 0,1 1,0-1,0 1,0 0,0 0,0 0,0 0,0 0,0 0,1 1,-1-1,1 0,0 1,0-1,0 1,0-1,0 1,0 0,1-1,-1 1,1 0,0 0,0-1,0 1,0 0,0 0,1-1,-1 1,1 0,0-1,0 1,-1 0,2 0,9 9,1 0,1-1,0-1,0 0,1 0,0-1,1-1,15 6,67 44,-78-42,4 4,1-1,0-1,1-1,1-2,1 0,19 7,-28-17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02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19 116,'-10'33,"2"12,7-2,4-14,1-11</inkml:trace>
  <inkml:trace contextRef="#ctx0" brushRef="#br0" timeOffset="7002.464">329 31,'-7'12,"-1"1,2 0,0 1,1 0,0 0,1 0,0 0,1 1,1-1,1 1,0 0,0-1,2 1,0 0,0-1,2 1,-1-1,2 1,0-1,1 1,-2-11,-1 0,1-1,0 1,0-1,1 1,-1-1,1 0,-1-1,1 1,0 0,0-1,0 0,0 0,1 0,-1-1,1 1,-1-1,1 0,-1 0,1-1,-1 1,1-1,0 0,-1 0,1-1,2 0,6 0,1-2,-1 0,0 0,1-1,-2-1,1 0,0-1,5-3,6-6,0-1,-1-1,0-1,-2-1,0-1,-1 0,-1-2,-1 0,10-16,-25 33,0 1,0 0,0-1,-1 0,0 0,1 1,-2-1,1 0,0-1,-1 1,0 0,0 0,-1-1,0 1,0 0,0-1,0 1,-1 0,0 0,0-1,0 1,0 0,-1 0,-2-3,-1 6,0 5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29.7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113 401,'-18'29,"0"0,2 2,2 0,0 0,3 1,-1 6,10-35,1 1,-1-1,1 0,0 1,0-1,1 0,-1 1,1-1,-1 1,1-1,0 1,0-1,1 1,-1-1,1 1,0-1,0 1,0-1,0 0,1 1,-1-1,1 0,0 0,0 0,0 0,0 0,0-1,1 1,-1-1,1 1,0-1,-1 0,1 0,0 0,0-1,2 2,9-3,0-1,-1-1,1 0,-1 0,0-1,1-1,-1-1,-1 1,1-2,-1 0,0 0,0-1,-1-1,0 0,0 0,0-1,-2-1,6-5,3 0,-1-1,-1-1,0 0,-1-1,-1-1,0 0,-2-1,0-1,-1 1,-2-2,0 0,-1 0,-1 0,-1-1,-1 0,-1 0,-1-6,-2 13,0 0,-2 1,0-1,-1 0,0 1,-2-1,0 1,0 0,-1 0,-3-4,5 14,1-1,-1 1,0 0,-1-1,1 2,-1-1,0 0,-1 1,1 0,-1 0,1 0,-1 0,0 1,-1 0,1 0,0 0,-1 1,0-1,0 1,1 1,-1-1,0 1,0 0,0 1,0-1,-1 1,-2 0,2 1,0 0,0 1,0-1,0 1,1 0,-1 1,1 0,-1 0,1 0,0 1,0 0,1 0,-1 0,1 1,0 0,0 0,0 0,1 1,0-1,0 1,0 0,-2 6,-1 1,1 0,1 0,0 1,0 0,2 0,0 1,0-1,1 0,1 1,0 9,3-11,1 0,0 0,1 0,0-1,1 0,0 1,1-2,0 1,1-1,0 0,1 0,0-1,1 0,0 0,1-1,0 0,0-1,1 0,0-1,0 0,1 0,8 2,16 8,0-1,1-2,1-2,22 3,-27-6,-5-1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30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1 730,'72'247,"-72"-248,0 1,0-1,0 1,1-1,-1 1,0 0,0-1,0 1,1-1,-1 1,0 0,1-1,-1 1,0-1,0 1,1 0,-1 0,1-1,-1 1,0 0,1 0,-1-1,1 1,-1 0,1 0,-1 0,0 0,1 0,-1-1,1 1,-1 0,1 0,-1 0,1 0,-1 0,1 1,-1-1,1 0,-1 0,0 0,1 0,-1 0,1 1,-1-1,1 0,-1 0,0 1,1-1,-1 0,0 1,1-1,-1 0,0 1,1-1,-1 0,0 1,0-1,0 1,1-1,-1 0,0 1,0-1,0 1,0-1,0 1,0-1,0 1,0-1,0 1,12-37,-10 25,1-16,0 0,2 1,1 0,2 0,0 0,1 1,2 0,0 1,2 0,1 1,0 0,2 1,1 1,0 0,14-11,-29 30,1 0,-1 1,1-1,0 0,-1 1,1 0,0 0,0 0,0 0,0 0,0 0,0 1,0 0,0-1,0 1,0 0,0 0,0 1,0-1,0 1,0-1,0 1,0 0,0 0,0 1,-1-1,1 0,0 1,-1 0,1-1,-1 1,0 0,1 0,-1 1,0-1,0 0,0 1,-1-1,1 1,-1-1,2 3,8 15</inkml:trace>
  <inkml:trace contextRef="#ctx0" brushRef="#br0" timeOffset="405.573">706 673,'-111'40,"98"-33,0 1,1 0,0 1,0 0,1 1,0 0,1 1,-9 12,15-19,1 1,-1 0,1 0,0 0,1 0,-1 0,1 0,0 1,0-1,1 1,-1-1,1 1,1 0,-1-1,1 1,0 0,0 0,1-1,-1 1,1 0,1-1,-1 1,1-1,0 2,-1-5,1 1,-1-1,0 0,1 0,-1 0,1 0,-1-1,1 1,0 0,0-1,0 1,0-1,0 0,0 1,1-1,-1 0,0 0,0-1,1 1,-1 0,1-1,-1 1,0-1,1 0,-1 0,1 0,-1 0,1 0,-1-1,1 1,-1-1,0 1,1-1,-1 0,0 0,2-1,79-49,34-70,-40 41,-76 79,-1 0,1 0,0 1,0-1,0 0,0 0,0 1,0-1,0 1,0-1,0 1,0-1,1 1,-1 0,0-1,0 1,0 0,0 0,1 0,-1 0,0 0,0 0,0 0,0 1,1-1,-1 0,0 1,0-1,0 0,0 1,0 0,0-1,0 1,0 0,0-1,0 1,0 0,0 0,-1 0,1-1,0 1,-1 0,1 0,0 0,-1 1,1-1,-1 0,0 0,1 0,-1 0,0 0,1 0,-1 1,0-1,0 0,0 0,0 0,0 0,-1 1,13 51,-12-48,0 0,0-1,1 1,-1-1,1 1,0 0,0-1,1 0,-1 1,1-1,0 0,0 0,1 0,-1 0,1 0,0 0,0-1,0 1,0-1,1 0,-1 0,1 0,0 0,0-1,0 0,2 2,14 1</inkml:trace>
  <inkml:trace contextRef="#ctx0" brushRef="#br0" timeOffset="853.338">1299 617,'-18'14,"1"1,0 1,1 1,1 0,1 1,0 0,2 1,0 1,1 0,1 1,0 2,9-21,0 0,0 0,0 0,1 0,-1 0,1 0,0 0,-1 1,1-1,0 0,0 0,0 0,1 0,-1 0,0 0,1 1,0-1,-1 0,1 0,0 0,0-1,0 1,0 0,0 0,1 0,-1-1,0 1,1-1,-1 1,1-1,0 1,-1-1,1 0,0 0,0 0,0 0,0 0,0 0,0-1,0 1,0-1,0 1,0-1,0 0,0 0,1 0,11 2,0-1,1-1,-1 0,1-1,-1 0,1-2,-1 1,0-2,0 0,0 0,-1-2,1 1,-1-2,-1 0,1 0,1-3,2 0,-2-1,0-1,0 0,-1-1,-1 0,0-1,0 0,-2-1,0 0,0-1,-2 0,0-1,-1 1,0-1,-1-1,-1 1,-1-2,-3 15,8-29,-2 1,-1-1,-2-1,-1 1,-1-8,-2 33,0 0,-1 0,0 1,0-1,-1 0,1 1,-2-1,1 1,-1 0,0 0,-1 0,1 0,-1 0,-1 1,1-1,-1 1,0 0,-1 1,1 0,-1-1,0 2,-1-1,1 1,-1 0,-2-1,4 3,-1 0,0 0,1 0,-1 1,0 0,0 0,0 1,0 0,0 0,0 0,0 1,0 0,0 0,1 0,-1 1,0-1,1 2,-1-1,1 0,-1 1,1 0,0 1,0-1,1 1,-1 0,-1 2,-8 6,1 2,0-1,1 1,1 1,0 0,1 1,1 0,-1 1,3-4,0 0,0 1,2-1,-1 1,2 0,0 0,0 1,2-1,0 1,0 0,1 0,1-1,1 1,0 0,1 0,0-1,1 1,1-1,0 0,1 0,0 0,2 0,-1-1,2 1,1-2,1 1,0-2,1 1,1-1,0-1,0 0,0-1,2 0,-1-1,1 0,0-2,0 1,1-2,0 1,0-2,0 0,0-1,1-1,0 0,-1-1,1-1,0 0,13-3,27-13,-32 3</inkml:trace>
  <inkml:trace contextRef="#ctx0" brushRef="#br0" timeOffset="1100.844">1919 644,'-9'34,"-4"16,6-1,3-4,8-9,3-16,5-11,1-8</inkml:trace>
  <inkml:trace contextRef="#ctx0" brushRef="#br0" timeOffset="1252.132">2004 363,'0'0</inkml:trace>
  <inkml:trace contextRef="#ctx0" brushRef="#br0" timeOffset="1436.177">2146 644,'0'34,"4"20,8 2,5-9,5-18,-1-18,0-11,-3-10,1-9,0-5,-1-4,-5-2,0 0,-1-1,-4 1,-2 1,-3 5</inkml:trace>
  <inkml:trace contextRef="#ctx0" brushRef="#br0" timeOffset="1736.778">2738 589,'-17'8,"0"2,1 0,1 0,0 2,0 0,1 1,1 0,-7 8,19-20,0 1,0-1,0 0,0 0,0 1,0-1,0 1,0-1,1 0,-1 1,0 0,1-1,-1 1,1-1,0 1,-1 0,1-1,0 1,0 0,0-1,0 1,1 0,-1-1,0 1,1 0,-1-1,1 1,-1-1,1 1,0-1,0 1,-1-1,1 0,0 1,0-1,1 0,-1 0,0 1,0-1,1 0,-1 0,0 0,1-1,-1 1,1 0,-1 0,1-1,-1 1,1-1,0 0,0 1,30 9,30 16,-60-25,-1 0,0 0,0 0,0 0,0 1,0-1,0 0,0 1,0-1,-1 1,1-1,0 1,-1-1,1 1,-1 0,0-1,0 1,1-1,-1 1,0 0,0-1,-1 1,1 0,0-1,0 1,-1-1,1 1,-1 0,1-1,-1 1,0-1,0 0,0 1,0-1,0 0,0 1,0-1,0 0,-5 6,0-1,0 0,0-1,-1 1,0-1,0-1,0 1,-1-1,1 0,-1-1,0 0,-4 1,-8 2</inkml:trace>
  <inkml:trace contextRef="#ctx0" brushRef="#br0" timeOffset="2373.961">2626 23,'28'-7,"1"2,1 0,-1 2,0 1,1 1,-1 2,1 1,5 2,-31-4,-1 1,1-1,0 1,-1 0,1 0,0 1,-1-1,1 1,-1-1,0 1,0 0,1 1,-1-1,-1 0,1 1,0 0,-1 0,1 0,-1 0,0 0,0 0,0 0,0 1,0-1,-1 1,0-1,0 1,0-1,0 1,0 0,-1 0,0 0,1-1,-1 1,-1 0,1 1,-12 259,13 523,-1-783,0-2,1 0,0 0,-1 0,0 0,1 0,-1 0,0 0,0 0,0 0,0 0,0 0,-1 0,1-1,-1 1,1 0,-1 0,1 0,-1 0,0 0,0-1,0 1,0 0,0-1,-1 1,1-1,0 1,-1-1,1 0,-1 1,1-1,-1 0,0 0,0 0,1 0,-1-1,0 1,0 0,0-1,0 1,0-1,0 0,0 1,-300-14,190 34,88-17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1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654 141,'-282'-50,"276"49,-1 0,1 1,-1 0,0 0,1 0,-1 1,0 0,1 0,-1 1,1-1,0 2,-1-1,1 1,0-1,0 2,1-1,-1 1,1 0,0 0,0 0,0 1,0 0,1 0,0 0,0 0,0 1,0-1,1 1,0 0,0 0,1 0,-2 5,-73 277,36-98,17-92,5 2,4 0,4 0,3 44,7-128,1-12,-1 1,1-1,0 0,0 1,0-1,0 0,1 1,0-1,0 0,0 1,0-1,1 0,0 0,0 0,0 0,0 0,1-3,0 0,-1 0,1-1,0 1,-1-1,1 0,0 1,0-1,0 0,-1-1,1 1,0 0,0-1,-1 0,1 0,0 1,-1-2,1 1,-1 0,1 0,1-2,8-2,35-10,1 3,1 1,0 3,32-1,128-19,-197 28,0-1,0 0,0-1,0-1,0 0,0 0,-1-1,0-1,11-5,-4 0</inkml:trace>
  <inkml:trace contextRef="#ctx0" brushRef="#br0" timeOffset="932.053">1416 395,'-39'-3,"1"1,-1 2,1 2,-1 1,1 2,0 2,-19 6,-40 24,95-36,-1 0,1 0,-1 1,1-1,-1 1,1 0,0 0,-1 0,1 0,0 0,1 0,-1 1,0-1,1 0,-1 1,1 0,0-1,0 1,0 0,0-1,0 1,0 0,1 0,0 0,-1 0,1 0,0 0,0 0,1-1,-1 1,1 0,0 2,4 7,2 0,-1-1,1 1,1-2,0 1,1-1,0 0,0-1,1 0,0 0,1-1,0-1,2 1,79 74,-89-77,0-1,0 1,-1 0,1 0,-1 0,0 0,-1 0,1 1,-1-1,0 1,0-1,-1 1,0-1,0 1,0-1,0 1,-1-1,0 0,0 1,0-1,-1 0,0 1,0-1,0 0,-1 0,0-1,0 1,0 0,0-1,-1 0,1 0,-1 0,0 0,-1-1,1 1,0-1,-2 1,-6 3,0 0,-1-1,0 0,0-1,0 0,0-1,-1-1,0 0,1-1,-1 0,0-1,0-1,0 0,0-1,-1 0,4-11,15 5</inkml:trace>
  <inkml:trace contextRef="#ctx0" brushRef="#br0" timeOffset="1262.558">1669 678,'-141'80,"137"-78,0 1,0-1,1 0,-1 1,1 0,0 0,0 0,0 0,0 1,0-1,1 1,-1-1,1 1,0 0,0 0,1 0,-1 0,1 0,0 1,0-1,0 0,0 0,1 1,0-1,0 1,0-1,0 0,1 1,0-1,0 0,0 0,0 1,1-1,-1 0,1 0,0 0,0-1,1 1,-1 0,1-1,0 1,1 0,1 1,0-1,1 0,-1 0,1 0,0-1,0 0,0 0,0 0,1-1,-1 0,1 0,-1-1,1 0,0 0,-1 0,1-1,0 0,0-1,-1 1,1-1,0 0,-1-1,1 0,-1 0,1 0,7-4,-1 0,0 0,-1-1,1-1,-2 0,1 0,-1-2,0 1,-1-1,0-1,3-5,48-66,-47 57</inkml:trace>
  <inkml:trace contextRef="#ctx0" brushRef="#br0" timeOffset="1602.454">2149 282,'-32'62,"1"1,4 1,2 2,3 0,-9 56,29-116,0-1,1 1,0 0,0 0,0 0,1 0,0 0,0 1,0-1,1 0,0 0,0-1,1 1,0 0,0 0,0 0,0-1,1 0,0 1,0-1,1 0,-1 0,1-1,0 1,1-1,-1 0,1 0,-1 0,1 0,0-1,1 0,-1 0,0 0,1-1,2 1,13-1,-1-2,1 0,-1-1,1-1,-1-1,1-1,-1 0,0-2,-1 0,0-1,0-1,0-1,-1-1,13-9,-26 17,-1-1,-1 1,1-1,-1 1,1 0,0 0,0 1,0-1,0 1,0 0,0 0,1 0,-1 0,0 1,0 0,1 0,-1 0,0 0,1 1,-1 0,0 0,1 0,-3 1,-1 1,0-1,0 0,0 1,0-1,-1 1,1-1,-1 1,0-1,1 1,-1 0,0-1,0 1,-1-1,1 1,0-1,-1 1,0-1,0 1,1-1,-2 3,-1 7,2-10,0 1,0-1,0 1,1-1,-1 1,1-1,0 1,-1 0,1-1,0 1,1-1,-1 1,0 0,1-1,-1 1,1-1,0 1,0-1,0 0,0 1,1-1,-1 0,0 0,1 1,0-1,-1 0,1-1,0 1,0 0,0 0,0-1,0 0,1 1,-1-1,0 0,1 0,-1 0,1 0,-1 0,3 0,47-7,-28 0</inkml:trace>
  <inkml:trace contextRef="#ctx0" brushRef="#br0" timeOffset="2068.124">2770 705,'-2'11,"1"1,0-1,0 0,1 0,1 1,0-1,0 0,1 0,1 0,3 10,-5-17,0 0,1 0,-1-1,1 1,0-1,0 1,1-1,-1 0,1 0,-1 0,1 0,0 0,0 0,0-1,1 0,-1 1,0-1,1 0,0-1,-1 1,1-1,0 1,0-1,0 0,0-1,0 1,0-1,0 0,0 0,0 0,2 0,9-4,-1-1,0 0,0-1,0-1,0 0,-1 0,0-1,-1-1,0-1,0 1,-1-2,5-5,1 0,35-43,-30 91,-19-26,1 0,-1 0,1-1,0 1,1-1,-1 0,1 0,0-1,0 1,1-1,-1 0,1-1,0 1,0-1,0 0,0-1,1 0,-1 1,1-2,0 1,-1-1,1 0,0-1,0 1,-1-1,1-1,0 1,0-1,-1 0,1-1,0 0,-1 0,0 0,1-1,-1 0,0 0,0 0,0-1,4-4,81-100,-78 94</inkml:trace>
  <inkml:trace contextRef="#ctx0" brushRef="#br0" timeOffset="2962.487">3815 621,'-24'7,"1"0,0 2,1 0,0 2,0 0,1 1,1 2,0 0,-17 16,35-30,1 1,-1 0,1-1,0 1,-1 0,1 0,0 0,-1 0,1 1,0-1,0 0,0 0,0 1,0-1,0 1,0-1,1 1,-1-1,0 1,1-1,-1 1,1-1,0 1,-1 0,1-1,0 1,0 0,0-1,0 1,1 0,-1-1,0 1,1 0,-1-1,1 1,-1-1,1 1,0-1,-1 1,1-1,0 1,0-1,0 0,0 0,1 1,-1-1,0 0,0 0,1 0,-1 0,1 0,-1-1,1 1,0 0,12-1,0 0,0-1,0-1,0-1,0 1,0-2,-1 0,1-1,-1 0,0-1,8-6,-17 11,95-51,-98 51,1 1,0 0,0-1,-1 1,1 0,0 0,-1 1,1-1,0 0,-1 1,1-1,0 1,-1-1,1 1,0 0,-1-1,1 1,-1 0,0 0,1 0,-1 0,0 0,1 1,-1-1,0 0,0 1,0-1,0 0,0 1,-1-1,1 1,0 0,-1-1,1 1,-1 0,1-1,-1 1,0 0,0-1,0 1,0 0,0 0,17 33,-10-31,0 0,0-1,0 0,1 0,-1-1,1 0,-1 0,1-1,0 0,0 0,-1-1,1 0,0-1,0 1,0-1,-1-1,1 1,0-2,-1 1,1-1,-1 0,0 0,0-1,0 0,-1 0,5-4,0 3,0 0,0-1,-1 0,0-1,0 0,-1-1,1 1,-2-2,1 0,-1 0,-1 0,0-1,0 0,-1 0,0-1,0 1,-1-1,-1-1,0 1,-1-1,0 1,0-1,-1 0,-1 0,0-2,-1 12,0 0,0 0,0 0,0 0,0 0,-1 0,1 0,-1 0,1 0,-1 0,1 0,-1 0,0 0,0 1,0-1,0 0,-1 1,1-1,0 0,-1 1,1 0,-1-1,1 1,-1 0,0 0,1 0,-1 0,0 0,0 0,0 0,0 1,0-1,0 1,0-1,0 1,0 0,0 0,0 0,0 0,0 0,0 0,0 0,-1 1,-1 0,-1 0,1 1,-1-1,1 1,0 0,-1 1,1-1,0 1,0-1,1 1,-1 0,1 1,-1-1,1 0,0 1,0 0,1 0,-3 3,3-3,0 1,1-1,-1 1,1 0,0-1,0 1,0 0,0 0,1-1,0 1,0 0,1 0,-1 0,1 0,0-1,0 1,0 0,1-1,0 1,0-1,0 0,0 1,1-1,-1 0,1 0,0-1,1 1,-1-1,0 1,1-1,0 0,0 0,0-1,0 1,99 84,-101-84,0 1,1-1,-1 0,1-1,-1 1,1 0,0-1,0 0,0 1,0-1,0 0,1-1,-1 1,1-1,-1 1,1-1,-1 0,1 0,0-1,0 1,-1-1,1 0,0 0,0 0,0 0,0-1,13-4</inkml:trace>
  <inkml:trace contextRef="#ctx0" brushRef="#br0" timeOffset="3653.289">4521 452,'303'25,"-226"-9,-76-16,1 1,0-1,-1 1,1-1,-1 1,1 0,-1-1,0 1,1 0,-1 0,0 0,1 0,-1 1,0-1,0 0,0 0,0 1,0-1,0 1,-1-1,1 1,0-1,-1 1,1-1,-1 1,1-1,-1 1,0 0,0-1,0 1,0 0,0-1,0 1,0 0,0-1,-1 1,1-1,-1 1,1-1,-1 1,0 0,1-1,-1 0,0 1,-53 66,48-62,-1 1,1-1,0 1,1 0,0 0,0 1,0 0,1-1,0 2,1-1,-1 0,2 1,-1-1,1 1,2-6,0 0,-1 0,1 0,1 0,-1 0,0 0,1 0,0 0,-1 0,1 0,0 0,1-1,-1 1,0 0,1-1,-1 1,1-1,0 1,0-1,0 0,0 0,0 0,1 0,-1 0,1 0,-1-1,1 1,-1-1,1 1,0-1,0 0,0 0,0-1,1 1,104 11,-40-23,-66 11,-1 0,1-1,-1 1,1 0,-1-1,1 1,-1-1,0 0,1 1,-1-1,0 0,1 0,-1 0,0 0,0 0,0 0,0 0,0 0,0-1,0 1,0 0,0-1,-1 1,1 0,-1-1,1 1,-1-1,1 1,-1-1,0 1,0-1,1 1,-1-1,0 1,-1-1,1 1,0-1,0 1,-1-1,1 1,-1-1,-6-12</inkml:trace>
  <inkml:trace contextRef="#ctx0" brushRef="#br0" timeOffset="3903.201">4521 649,'43'0,"38"0,10 0,0 0,-7-5,-12-1,-9 0,-11 1,-9 2,-12 0</inkml:trace>
  <inkml:trace contextRef="#ctx0" brushRef="#br0" timeOffset="4478.433">5649 536,'-22'-6,"0"1,-1 1,1 1,-1 1,0 0,0 2,1 1,-1 1,0 1,1 1,-1 1,1 1,0 0,1 2,-10 5,27-11,1 0,-1 1,1-1,-1 1,1 0,0 0,0 0,0 0,0 0,1 1,-1-1,1 1,0-1,0 1,0 0,1 0,-1 0,1 0,0 0,0 1,1-1,-1 0,1 0,0 1,0-1,0 0,0 0,1 1,0-1,0 0,0 0,0 0,1 0,0 1,2 5,1 0,0 0,1-1,0 0,0 0,1 0,0-1,1 0,0 0,0-1,1 0,0 0,0-1,10 5,1-1,0-1,0 0,1-2,1 0,-1-2,1 0,-1-1,1-2,1 0,-1-1,0-1,19-3,-34 1,1-1,-1 0,1 0,-1 0,0-1,0 0,-1-1,1 1,-1-1,0 0,0-1,-1 0,1 0,-1 0,0 0,-1-1,0 0,0 0,0 0,-1 0,0 0,-1-1,1 0,-1 1,-1-1,0 0,0 0,0-1,3-16</inkml:trace>
  <inkml:trace contextRef="#ctx0" brushRef="#br0" timeOffset="9120.468">5987 57,'-13'76,"3"0,3 1,4 0,3 0,4 1,-2 55,-2-31,1-102,-1 1,1-1,-1 1,1-1,-1 1,1-1,-1 1,1-1,0 1,-1-1,1 0,0 1,-1-1,1 0,0 1,-1-1,1 0,0 0,0 0,-1 0,1 0,0 0,0 0,-1 0,1 0,0 0,0 0,-1 0,1 0,0-1,-1 1,1 0,0-1,-1 1,1 0,0-1,-1 1,1-1,-1 1,1-1,-1 1,1-1,-1 1,1-1,-1 0,1 1,-1-1,0 0,1 1,-1-1,0 0,0 1,0-1,1 0,-1 0,0 1,0-1,0 0,0 0,0 1,0-1,0 0,-1 0,3-2,153-170,-96 132,-58 40,0 0,1 0,-1 0,1 1,0-1,-1 1,1-1,-1 1,1-1,0 1,-1 0,1 0,0 0,0 0,-1 0,1 0,0 1,-1-1,1 0,-1 1,1-1,0 1,-1 0,1-1,-1 1,1 0,-1 0,0 0,1 0,-1 0,0 1,0-1,0 0,0 0,0 1,0-1,0 1,0-1,0 2,3 8,-1 0,-1 1,0-1,0 1,-1 0,-1 0,0-1,-1 1,0 0,-1 1,0 52,2-63,0 0,0 0,0 0,0 0,0 0,1-1,-1 1,1 0,-1 0,1 0,0 0,-1-1,1 1,0 0,0-1,0 1,1-1,-1 1,0-1,0 1,1-1,-1 0,1 0,-1 1,1-1,0 0,-1-1,1 1,0 0,0 0,-1-1,1 1,0-1,0 1,0-1,0 0,0 0,0 0,0 0,0 0,-1 0,2-1,18-2</inkml:trace>
  <inkml:trace contextRef="#ctx0" brushRef="#br0" timeOffset="9370.034">6693 479,'-19'39,"-6"17,5-1,7-9</inkml:trace>
  <inkml:trace contextRef="#ctx0" brushRef="#br0" timeOffset="9630.964">6637 169,'0'0</inkml:trace>
  <inkml:trace contextRef="#ctx0" brushRef="#br0" timeOffset="9899.301">6920 0,'-5'53,"-2"22,1 8,1-6,1-5,2-11,1-11,1-5,0-4,0-5,0-4,0-2,1-2,-1 0,0-1,5-5,1-5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8:39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514 593,'0'-4,"0"0,0 0,0 0,-1 0,1 1,-1-1,0 0,0 0,0 0,-1 1,1-1,-1 0,0 1,0 0,0-1,0 1,-1 0,1 0,-1 0,0 0,0 1,0-1,0 1,0 0,-1 0,1 0,-1 0,1 0,-1 1,0 0,0-1,1 1,-1 1,0-1,0 1,0-1,0 1,0 0,0 0,0 1,0-1,0 1,-18 5,1 0,1 1,-1 1,1 1,0 1,1 1,0 0,1 2,1 0,0 1,-4 4,8-8,-1 0,1 1,1 1,0 0,1 1,0 0,1 0,0 1,1 1,1 0,0 0,1 0,1 1,0 0,1 0,1 1,0-1,2 1,0 0,0 6,3-16,0 0,0 0,1 1,0-1,0 0,1-1,0 1,0 0,1-1,0 0,0 0,0 0,0 0,1-1,0 1,1-1,-1 0,1-1,0 0,0 1,0-2,0 1,3 0,12 6,1 0,0-2,1 0,0-2,0 0,14 1,-14-4,1-1,0-1,0-1,0-1,0-1,0-1,0-1,-1-1,0-1,0-1,0-1,-1-1,0-1,-1-1,0-1,0-1,-2 0,12-11,-13 8</inkml:trace>
  <inkml:trace contextRef="#ctx0" brushRef="#br0" timeOffset="354.066">1360 705,'513'0,"-491"-1,0-1,0-1,-1 0,1-2,-1-1,-1 0,12-6,-13 4</inkml:trace>
  <inkml:trace contextRef="#ctx0" brushRef="#br0" timeOffset="599.983">1445 1016,'43'0,"38"-5,11-1,-1 0,-7 1,-12 1,-14 2,-8 1,-6-4,-7-1,-9 0</inkml:trace>
  <inkml:trace contextRef="#ctx0" brushRef="#br0" timeOffset="1236.246">2997 283,'84'-13,"0"4,1 3,14 4,-7 14,-90-11,0 0,0 0,0 0,1 0,-1 0,0 0,0 1,0-1,-1 1,1 0,0-1,-1 1,1 0,-1 0,1 0,-1 0,0 0,0 0,0 0,0 0,0 1,0-1,-1 0,1 1,-1-1,1 0,-1 1,0-1,0 1,0-1,0 0,-1 1,1-1,-1 0,1 1,-2 1,-4 11,-1 0,-1 0,0-1,-2 0,1 0,-1-1,-1 0,-1-1,1-1,-2 1,-1-1,-92 70,84-66,0 0,1 1,1 1,0 1,1 0,2 2,-15 19,30-37,0 0,0 1,0-1,1 0,-1 1,1-1,0 1,0-1,0 1,0 0,0-1,0 1,1 0,-1 0,1 0,0-1,0 1,0 0,0 0,0 0,1 0,-1-1,1 1,0 0,0-1,0 1,0 0,0-1,0 1,1-1,-1 1,1-1,0 0,0 0,0 0,0 0,0 0,0 0,0-1,1 1,-1 0,1-1,-1 0,1 0,0 0,-1 0,3 0,147 5,-100-8,-24 1,1-1,0-2,-1-1,0-1,0-1,0-1,25-12,-29 8</inkml:trace>
  <inkml:trace contextRef="#ctx0" brushRef="#br0" timeOffset="1733.698">4408 254,'-40'18,"1"1,1 2,1 2,1 1,0 2,-18 19,41-34,2 0,0 1,0 0,1 0,0 1,1 1,1-1,0 2,1-1,0 1,-3 11,8-18,-1 0,2 0,-1 0,1 0,0 0,0 1,1-1,1 0,-1 1,1-1,0 0,1 0,0 0,1 0,-1 0,1 0,1-1,-1 1,2-1,-1 0,1 0,0 0,2 2,6 1,1 0,0 0,0-2,1 0,0 0,0-2,1 0,0 0,0-2,0 0,1-1,0 0,-1-2,1 0,0 0,-1-2,1 0,0-1,-1 0,1-2,-1 0,0-1,0 0,0-1,1-2,-13 8,0-1,0 0,-1 0,1 0,0 0,0-1,-1 1,1-1,-1 0,0 0,1 0,-1-1,0 1,0-1,0 0,-1 1,1-1,-1-1,1 1,-1 0,0 0,0-1,-1 1,1-1,-1 0,1 1,-1-1,0 0,-1 0,1 0,-1 0,0 0,1 0,-2 0,1 0,0 1,-1-1,0 0,0 0,0 0,0 0,-1 1,1-1,-1 1,0-1,0 1,0 0,-1 0,1-1,-6-3,0 0,-1 0,0 0,0 1,0 1,0 0,-1 0,0 0,0 1,-1 1,1 0,-1 0,1 1,-1 0,0 1,0 0,-10 1,145-1,53-22,-104 11,-55 6</inkml:trace>
  <inkml:trace contextRef="#ctx0" brushRef="#br0" timeOffset="2538.898">4860 904,'89'-98,"-4"-3,2-12,19-24,-72 91,-25 32,1 0,0 0,1 1,1 1,0 0,1 1,10-8,-22 19,-1-1,1 1,0-1,0 1,-1-1,1 1,0 0,0 0,0-1,-1 1,1 0,0 0,0 0,0 0,0 0,0 0,0 0,-1 0,1 0,0 0,0 0,0 1,0-1,-1 0,1 1,0-1,0 1,0-1,-1 0,1 1,0 0,-1-1,1 1,0-1,-1 1,1 0,-1 0,1-1,-1 1,0 0,1 0,-1-1,0 1,1 0,-1 0,0 0,0 0,0-1,1 1,-1 0,0 1,5 51,-5-46,0 49,-2-44,0 1,1 0,1 0,0 0,1-1,0 1,1 0,0 0,1-1,0 1,1-1,1 0,0 0,1-1,0 1,0-1,1 0,1-1,0 0,1 1,-5-9,0 1,0-1,1 0,-1 0,1 0,-1 0,1-1,0 0,0 0,0 0,0 0,-1-1,1 0,0 0,0 0,0-1,0 0,0 0,0 0,-1 0,1-1,-1 0,1 1,3-4,97-72,77-124,-63 78,-119 124,0-1,0 1,0-1,0 1,1 0,-1-1,0 1,0-1,0 1,0-1,0 1,1-1,-1 0,0 1,1-1,-1 1,0-1,0 1,1-1,-1 0,1 1,-1-1,0 0,1 1,-1-1,1 0,-1 0,1 1,-1-1,1 0,-1 0,1 0,-1 0,1 0,-1 0,1 0,-1 0,1 0,-1 0,1 0,-1 0,1 0,-1 0,1 0,-1 0,1 0,-1-1,1 1,-1 0,1 0,-1-1,1 1,-1 0,0-1,1 1,-1 0,0-1,1 1,-1-1,0 1,1-1,-9 50,8-45,-8 27,2 1,2 0,1 0,1 1,2 21,0-47,1 1,0-1,0 1,0-1,1 0,0 1,0-1,1 0,0 0,0-1,1 1,0-1,0 1,0-1,1 0,0-1,0 1,0-1,1 0,0 0,0-1,0 0,0 0,1 0,-1-1,1 0,1 0,15 4</inkml:trace>
  <inkml:trace contextRef="#ctx0" brushRef="#br0" timeOffset="3004.679">3364 1271,'1038'-37,"203"-36,-1118 65,-1-6,50-14,-108 8,-43 11</inkml:trace>
  <inkml:trace contextRef="#ctx0" brushRef="#br0" timeOffset="3320.642">4944 1411,'10'34,"3"30,-1 9,-2-4,-3-2,-7-10,-4-8,-2-9,2-5,0-5,1-2,2-6</inkml:trace>
  <inkml:trace contextRef="#ctx0" brushRef="#br0" timeOffset="3768.166">4718 1637,'23'-28,"0"0,2 2,1 0,1 2,1 1,1 1,1 2,1 0,1 2,0 2,9-3,-24 12,1-1,-1 2,1 0,0 1,1 1,-1 1,1 1,0 0,-1 1,1 1,0 1,0 1,-1 0,1 1,-1 2,0-1,0 2,0 0,-1 2,15 7,-29-13,0-1,0 1,0 0,-1 0,1 0,0 1,-1-1,0 1,1-1,-1 1,0 0,0 0,-1 0,1 0,-1 0,1 0,-1 0,0 0,0 1,0-1,-1 0,1 1,-1-1,0 1,0-1,0 0,0 1,-1-1,1 1,-1-1,0 0,0 1,0-1,0 0,-1 0,1 0,-1 0,0 0,0 0,0 0,0-1,0 1,-1-1,0 1,-15 12,-2-1,0-1,-1 0,0-2,-1 0,0-2,0 0,-23 5,-7 4,44-15,-94 46,99-47,0 0,1-1,-1 1,1 0,-1 1,1-1,0 0,0 1,0-1,0 1,0 0,0-1,1 1,-1 0,1 0,0 0,0 0,0 0,0 1,1-1,-1 0,1 0,0 0,0 1,0-1,0 0,1 0,-1 0,1 1,0-1,0 0,0 0,4 4,2 0,-1 0,1-1,0 0,0 0,0-1,1 0,0 0,0-1,0 0,0 0,1-1,0 0,0 0,-1-1,1 0,1-1,-1 0,0 0,0-1,0 0,20 4,31 9,-45-9,-1 0,1-1,0 0,0-1,1-1,-1 0,0-1,0-1,1-1,3 0,-2-5</inkml:trace>
  <inkml:trace contextRef="#ctx0" brushRef="#br0" timeOffset="4176.464">5904 1806,'-173'49,"172"-49,-1 1,1-1,-1 1,1 0,-1-1,1 1,0 0,-1 0,1 0,0 0,0 0,0 1,0-1,0 0,0 0,0 1,0-1,1 0,-1 1,0-1,1 1,-1-1,1 1,-1-1,1 1,0 0,0-1,0 1,0-1,0 1,0-1,0 1,0 0,1-1,-1 1,1-1,-1 1,1-1,-1 1,1-1,0 0,0 1,0-1,0 0,0 1,0-1,0 0,0 0,0 0,1 0,-1 0,0 0,1 0,-1-1,1 1,64 26,16 12,-81-38,0 0,0 0,1 0,-1 0,0 1,0-1,0 0,-1 1,1-1,0 1,0-1,-1 1,1-1,-1 1,1-1,-1 1,0-1,1 1,-1 0,0-1,0 1,0 0,-1-1,1 1,0 0,-1-1,1 1,0-1,-1 1,0-1,1 1,-1-1,0 1,0-1,0 0,0 1,0-1,0 0,0 0,0 0,-1 0,1 0,0 0,-1 0,0 0,-70 32,-16-9,62-20</inkml:trace>
  <inkml:trace contextRef="#ctx0" brushRef="#br0" timeOffset="9404.518">1812 254,'75'-39,"3"3,0 4,3 3,0 4,43-6,-120 29,1 1,-1-1,1 1,-1 0,1 1,-1-1,1 1,-1 0,1 0,0 0,-1 1,1 0,-1 0,1 0,-1 0,0 0,1 1,-1 0,0 0,0 0,0 1,0-1,-1 1,1 0,-1 0,1 0,-1 1,0-1,0 1,-1-1,1 1,-1 0,1 0,-1 1,27 82,-3 2,-5 1,-3 0,-4 2,-5 0,-1 66,-5-107,24 460,13-43,-41-233,1-481,9 187,2 0,2 1,3 0,6-8,24-90,0-39,-8-2,6-138,-5-66,-17 288,-20 107,0 1,0-1,1 1,0 0,0 0,0 0,0 1,1-1,0 1,0-1,0 1,1 0,-1 1,1-1,0 1,0 0,0 0,0 1,1-1,-1 1,1 1,0-1,130-19,857 22,-397-27,837 25,-1050 27,-252 0,-129-25,0-1,1 1,-1 0,0 0,1 0,-1 0,0 0,0 0,0 0,0 1,0-1,0 1,0 0,0 0,-1-1,1 1,-1 0,1 0,-1 0,0 1,0-1,0 0,0 0,0 1,0-1,-1 0,1 1,-1-1,0 1,1-1,-1 1,0-1,-1 3,-23 84,17-69,3-10,0-1,1 1,1-1,0 1,0 0,1 0,0 0,0 0,1 0,1 2,4 7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04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282 262,'-4'43,"-7"53,-2 20,2 4,3-9,2-13,3-14,1-11,2-14,0-7,0-8,1-6,-1-5,1-3,-1-7</inkml:trace>
  <inkml:trace contextRef="#ctx0" brushRef="#br0" timeOffset="450.311">1 348,'45'-48,"2"3,2 2,2 2,18-8,100-48,-159 92,1 1,-1 1,1-1,-1 2,1 0,0 0,0 1,0 0,1 1,-1 0,0 0,0 2,0-1,0 1,0 1,3 1,-8-1,0 0,0 1,0 0,-1 0,1 0,-1 1,0-1,0 1,-1 1,1-1,-1 0,0 1,-1 0,1 0,-1 0,0 1,-1-1,0 1,0-1,0 1,-1 0,1 5,1 8,-1-1,-1 1,-1 0,-1 0,-1 0,0 0,-3 9,-6 8,-2-1,-1 0,-2-1,-1-1,-2 0,-1-1,-2-2,-11 14,-20 21,40-52,0 0,1 1,0 0,1 1,1 0,1 1,0 0,1 0,1 1,1 0,0 0,1 3,5-17,0 1,0 0,0-1,1 1,-1-1,1 1,0-1,1 0,-1 1,1-1,0 0,0 0,0 0,0 0,1 0,-1 0,1-1,0 1,1-1,-1 0,0 0,1 0,0 0,-1-1,1 1,3 0,117 44,-111-43,12 2,-1 1,0 1,0 1,-1 1,0 1,0 2,0 1,23 59,-38-57</inkml:trace>
  <inkml:trace contextRef="#ctx0" brushRef="#br0" timeOffset="850.783">1440 883,'-24'4,"0"0,0 2,1 1,0 1,1 1,-1 0,2 2,-19 12,38-22,0-1,0 1,0 0,1 0,-1 0,0 0,0 0,1 1,-1-1,1 0,0 1,-1-1,1 1,0-1,0 1,0 0,0 0,0-1,0 1,0 0,0 0,1 0,-1 0,1 0,0 0,-1 0,1 0,0 0,0 0,0 0,1 0,-1 0,0 0,1 0,-1 0,1 0,0-1,0 1,-1 0,1 0,0 0,1-1,-1 1,0-1,0 1,1-1,-1 1,1-1,-1 0,2 1,175 83,-175-83,0-1,0 1,1 0,-1 0,0 0,0 0,-1 0,1 1,0-1,-1 1,1 0,-1 0,0 0,0 0,0 0,-1 0,1 0,-1 1,1-1,-1 0,0 1,-1-1,1 1,0 0,-1-1,0 1,0 0,0-1,0 1,-1-1,1 1,-1 0,0-1,0 1,0-1,-1 0,1 1,-1-1,-2 3,-2 3,-1-1,0 0,0 0,-1 0,0-1,0 0,-1-1,0 0,0 0,-1-1,1 0,-1-1,0 0,0-1,-1 0,1 0,-1-1,1 0,-1-1,0 0,0-1,1 0,-7-1,-2-5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03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57 424,'83'-19,"0"4,1 3,0 5,4 2,-46 3,277-25,-31 27,-143-24,-122 22</inkml:trace>
  <inkml:trace contextRef="#ctx0" brushRef="#br0" timeOffset="251.46">0 762,'48'-5,"40"-6,19-2,6-2,-2 0,-5 3,-7-1,-10 2,-11 2,-9 3,-6 2,-10 3,-8 0,-8-4,-5 0,-3-1,-2 2,-5 1</inkml:trace>
  <inkml:trace contextRef="#ctx0" brushRef="#br0" timeOffset="637.952">621 0,'16'25,"1"-1,1 0,0-2,2 0,1-1,0-1,2-1,0-1,1-1,12 6,13 4,2-1,0-3,1-2,2-3,31 7,-43-12,-39-13,1 0,0 1,-1-1,1 1,-1 0,1 0,-1 0,1 1,-1-1,0 1,1 0,-1 0,0 0,0 0,-1 0,1 1,0-1,-1 1,1 0,-1 0,0-1,0 2,0-1,-1 0,1 0,-1 1,1-1,-1 1,0-1,0 1,-1-1,1 1,-1-1,0 1,0 0,0-1,0 2,-7 7,-1 0,0 0,-1 0,0-1,-1 0,0-1,-1 0,0-1,0 0,-1 0,-8 3,-1 4,-164 101,-44 35,189-108,27-24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05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1 628,'33'0,"26"0,8 0,-4 0,-6 0,-9 0,-8 0,-6 0,-3 0,-3 0,-1 0,-1 0,1 0,-5 0</inkml:trace>
  <inkml:trace contextRef="#ctx0" brushRef="#br0" timeOffset="245.375">1 909,'43'0,"34"-5,12-1,-3 0,-6 1,-14 2,-11 1,-12 1,-7 0,-6 1,-7 0</inkml:trace>
  <inkml:trace contextRef="#ctx0" brushRef="#br0" timeOffset="14404.223">1327 261,'14'-21,"2"1,1 0,0 2,1 0,1 1,1 0,0 2,1 1,1 0,0 1,1 2,0 0,1 2,0 0,0 2,1 0,0 2,0 1,0 1,1 1,5 1,-28 0,1 0,-1 0,1 0,0 1,-1 0,1 0,-1 0,1 0,-1 0,1 1,-1-1,1 1,-1 0,1 0,-1 0,0 1,1-1,-1 1,0 0,0 0,0 0,0 0,-1 1,1-1,-1 1,1-1,-1 1,0 0,0 0,0 0,0 0,0 0,-1 0,0 1,1-1,-1 0,0 1,-1-1,1 1,-1 0,1-1,-1 1,0-1,-1 1,1-1,0 1,-1-1,0 2,-6 7,0 1,0-1,-1-1,-1 0,0 0,0 0,-1-1,-1-1,1 1,-9 3,0 4,-44 35,31-27,0 2,2 1,1 2,-19 24,45-50,-1 0,1 0,0 0,0 0,0 0,1 0,-1 1,1 0,0-1,1 1,-1 0,1 0,0 0,0 0,0 0,1 0,-1 0,1 0,0 0,1 0,0 0,-1 0,1 0,1 0,-1 0,1 0,0-1,0 1,0-1,1 1,0-1,0 0,0 0,0 0,0 0,1 0,0-1,-1 0,1 0,1 0,3 2,10 0,0-1,0-1,1 0,-1-2,1 0,0-1,-1-1,11-2,25 0,-38 3,0-2,-1 1,1-2,-1 0,0-1,0-1,0 0,-1-1,1 0,-1-1,0-1,5-5</inkml:trace>
  <inkml:trace contextRef="#ctx0" brushRef="#br0" timeOffset="15419.886">2738 148,'-4'-6,"-1"0,1 1,-1 0,0 0,0 0,-1 1,0 0,1 0,-1 0,-1 1,1-1,0 1,-1 1,0 0,1 0,-1 0,0 0,0 1,0 0,0 1,0 0,0 0,0 0,0 1,0 0,0 0,0 1,0 0,1 0,-1 1,1-1,-1 2,1-1,0 0,-1 2,-10 6,0 1,0 0,2 1,0 1,0 0,1 1,1 1,0 0,2 1,0 0,0 1,2 0,0 0,1 1,1 0,1 1,0-1,2 1,0 1,1-1,2 0,0 1,0-1,2 0,3 14,0-23,1-1,1 0,0 0,1 0,0 0,0-1,1 0,0-1,0 0,1 0,0-1,1 0,0 0,0-1,0-1,0 1,1-2,0 0,0 0,0 0,1-2,-1 1,1-2,0 1,-1-2,5 1,-5 0,0-1,0 0,0 0,1-1,-1 0,0-1,0 0,-1-1,1 0,-1-1,1 0,-1 0,0-1,0-1,-1 1,0-2,0 1,0-1,-1-1,0 0,0 0,3-5,-9 9,0 1,0 0,0-1,0 1,-1-1,0 0,0 1,0-1,0 0,-1 0,1 0,-1 0,0 1,0-1,0 0,-1 0,1 0,-1 0,0 1,0-1,-1 0,1 1,-1-1,1 1,-1-1,0 1,-2-3,-73-78,73 81,3 2,0 1,0 0,1-1,-1 1,0-1,0 1,1-1,-1 0,0 1,1-1,-1 0,0 1,1-1,-1 0,1 0,0 1,-1-1,1 0,-1 0,1 0,0 0,0 1,0-1,-1 0,1 0,0 0,0 0,0 0,0 0,1 0,-1 0,0 1,0-1,0 0,1 0,-1 0,0 0,1 0,-1 1,1-1,-1 0,1 0,-1 1,1-1,0 0,-1 1,1-1,0 1,-1-1,1 1,0-1,0 1,0-1,-1 1,1 0,0-1,0 1,0 0,0 0,0 0,0-1,0 1,0 0,62-8,255 9,-294-1</inkml:trace>
  <inkml:trace contextRef="#ctx0" brushRef="#br0" timeOffset="16127.666">3246 683,'100'-127,"-50"68,-3-2,-3-2,-2-2,4-16,-46 80,0 0,0 0,-1 0,1 0,0 0,0 1,0-1,0 0,0 0,0 0,1 0,-1 0,0 0,0 1,0-1,1 0,-1 0,1 0,-1 1,0-1,1 0,0 0,-1 1,1-1,-1 0,1 1,0-1,-1 1,1-1,0 1,0-1,-1 1,1-1,0 1,0 0,0-1,-1 1,1 0,0 0,0 0,0 0,0 0,0 0,0 0,0 0,-1 0,1 0,0 0,0 0,0 1,0-1,-1 0,1 1,0-1,0 0,0 1,-1-1,1 1,0 0,-1-1,1 1,0-1,-1 1,5 104,-7-96,1 0,0 1,1-1,0 0,0 1,1-1,0 0,1 1,0-1,0 0,1 0,0 0,0-1,1 1,1-1,-1 0,1 0,0 0,5 4,-7-9,-1-1,1 0,-1 0,1-1,0 1,0-1,0 1,0-1,0 0,0 0,0 0,1 0,-1-1,0 1,1-1,-1 0,0 0,0 0,1 0,-1-1,0 1,0-1,1 0,-1 0,0 0,0 0,0-1,0 1,0-1,-1 0,1 0,81-73,-70 61,167-187,-169 187,0-1,2 1,0 1,0 1,1 0,1 1,0 0,7-3,-22 14,-1 0,1-1,0 1,-1 0,1 0,0-1,-1 1,1 0,0 0,0 0,-1 0,1 0,0 0,0 0,-1 0,1 0,0 0,-1 0,1 0,0 1,0-1,-1 0,1 1,0-1,-1 0,1 1,-1-1,1 1,0-1,-1 1,1-1,-1 1,1-1,-1 1,0 0,1-1,-1 1,1-1,-1 1,0 0,0 0,1-1,-1 1,0 0,0-1,0 1,0 0,0 0,0-1,0 1,0 0,0 0,0-1,0 1,-1 0,1-1,0 1,0 0,-1 0,1-1,-13 50,13-49,-16 43,10-34,0 0,1 0,0 1,1 0,1 0,-1 0,2 1,0-1,0 1,1-1,0 1,1-1,0 1,1 0,0-1,1 1,0-1,1 0,0 1,1-1,1-1,-1 1,1-1,5 7,0-5,0 0,1 0,1-1,-1-1,2 0,0 0,0-1,1-1,3-1</inkml:trace>
  <inkml:trace contextRef="#ctx0" brushRef="#br0" timeOffset="16532.011">1102 1163,'643'-30,"-324"10,479-14,635 4,-403 31,-970-1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23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541 86,'-31'3,"1"1,-1 2,1 1,0 1,0 2,-19 9,46-18,-23 9,1 0,0 2,0 2,1 0,1 1,0 1,-17 17,31-25,1 0,0 0,0 0,1 1,0 1,1-1,0 1,0 0,1 0,0 1,1 0,0 0,1 0,0 0,1 0,0 0,1 1,0-1,1 1,0 2,1-9,0 0,0 0,0 0,1 1,0-1,0-1,0 1,0 0,1 0,0-1,0 0,0 1,0-1,1 0,0-1,0 1,0-1,0 1,0-1,1 0,-1-1,6 3,114 37,-115-40,17 3,1 0,0-2,-1-1,1-1,0-2,0 0,-1-2,1-1,-1-1,0-1,0-1,0-1,-1-2,2-2,17-18,-26 14</inkml:trace>
  <inkml:trace contextRef="#ctx0" brushRef="#br0" timeOffset="481.094">965 30,'17'-5,"-6"0,0 1,1 0,0 1,0 0,0 1,0 1,0-1,1 2,-1 0,0 0,0 1,0 1,1 0,-1 1,2 0,-13-2,-1-1,1 1,0-1,0 1,0-1,-1 1,1 0,0-1,-1 1,1 0,0 0,-1-1,1 1,-1 0,1 0,-1 0,0 0,1 0,-1 0,0-1,0 1,1 0,-1 0,0 0,0 0,0 0,0 0,0 0,0 0,-1 0,1 0,0 0,0 0,-1 0,1 0,-1 0,1-1,0 1,-1 0,0 0,1 0,-1-1,1 1,-1 0,0-1,0 1,0 0,-40 35,34-31,3-3,0 1,1 0,-1 0,1 1,0-1,0 1,0-1,1 1,-1 0,1 0,0 0,0 1,0-1,1 0,-1 1,1-1,0 1,0-1,1 1,-1 0,1-1,0 1,1-1,-1 1,1 0,0-1,0 1,0-1,0 1,1-1,0 0,0 0,0 1,0-1,1-1,0 1,-1 0,2 0,0 1,1 1,0 0,1-1,-1 0,1 0,0-1,0 0,1 0,-1 0,1-1,0 0,0 0,0 0,0-1,1-1,-1 1,1-1,-1 0,1 0,-1-1,1 0,-1-1,4 0,149-14,-142 8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59:27.5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144 830,'317'846,"-269"-697,-7 2,-7 2,-6 1,-7 1,-3 48,-9-8,-9 1,-8-1,-9 0,-8-1,-9-2,-28 80,-95 213,156-484,0 0,0 0,-1 0,1 1,1-1,-1 1,0-1,0 1,0-1,1 1,-1-1,1 1,-1 0,1-1,0 1,0 0,0-1,0 1,0 0,0-1,0 1,0 0,1-1,-1 1,0 0,1-1,0 1,-1-1,1 1,0-1,0 1,0-1,0 0,0 1,0-1,0 0,0 0,0 1,1-1,-1 0,1 0,-1-1,0 1,1 0,0 0,-1-1,1 1,-1-1,1 1,0-1,-1 0,1 0,0 0,0 1,77-33,59-13,195 44,59 28,160 3,858-58,491-1,1528 30,-3197-2,-1-10,0-10,-1-10,35-18,-218 39,9-1,-1-2,0-2,-1-3,0-2,-2-2,0-3,-2-2,-40 19,0 0,-1-1,0 0,0 0,-1-1,-1 0,0-1,0 1,-1-1,0-1,-1 1,0-1,-1 0,0 0,-1-1,-1 1,0 0,0-1,-1 0,-1 1,0-1,-1 0,0 1,-1-1,0 1,-1-1,0 1,-4-9,-18-47,-2 0,-2 2,-4 1,-34-50,15 24,-208-400,190 338,6-3,8-3,6-2,-25-149,46 115,9-1,8-1,12-139,11 190,7 0,6 1,11-19,-29 134,4-22,-2-1,-2 0,-3 0,-2 0,-5-49,3 96,-1 0,0 0,0 0,0 0,-1 0,0 0,0 1,0-1,-1 1,0 0,0 0,0 0,-1 1,1-1,-1 1,0 0,-1 1,1-1,0 1,-1 0,0 0,0 1,0 0,0 0,0 0,0 1,0-1,-1 1,1 1,0 0,-1 0,1 0,-1 0,1 1,0 0,0 0,-1 1,1 0,0 0,0 0,1 1,-3 1,-123 69,-168-17,-291 16,-452 35,-767 57,-1039 112,287-34,2429-232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7:00:39.9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 0,'-4'29,"-3"29,1 8,2-1,0-7,7-14,2-13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7:00:40.1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202 0,'-19'39,"-17"36,-1 15,1-3,6-11,8-14,8-13,7-14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0 352,'128'-238,"-94"195,-33 42,-1 1,1-1,0 1,0-1,-1 1,1 0,0-1,0 1,0 0,-1-1,1 1,0 0,0 0,0 0,0 0,0 0,0 0,-1 0,1 0,0 0,0 0,0 0,0 1,0-1,-1 0,1 1,0-1,0 0,0 1,-1-1,1 1,0 0,-1-1,1 1,0-1,-1 1,1 0,-1-1,1 1,-1 0,1 0,-1-1,0 1,1 0,-1 0,0 0,0 0,1-1,-1 1,0 0,0 0,0 0,0 0,0 0,0 0,0-1,-1 1,1 0,7 40,-8-36,1-1,0 1,0 0,0 0,0 0,1-1,0 1,0 0,1 0,-1-1,1 1,0-1,0 0,0 1,1-1,-1 0,1 0,0 0,0-1,0 1,1-1,-1 0,1 0,0 0,0 0,0-1,0 1,1-1,-1 0,1 0,3 1,-1-3,0 0,-1 0,1 0,-1 0,1-1,-1 0,1-1,-1 0,1 0,-1 0,0 0,0-1,0 0,-1-1,1 1,-1-1,1 0,-1 0,0-1,-1 1,1-1,-1 0,3-5,69-135,-65 121,-1 5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7:00:25.1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5078 802,'0'0</inkml:trace>
  <inkml:trace contextRef="#ctx0" brushRef="#br0" timeOffset="1440.481">7223 265,'3'2,"0"-1,-1 1,1-1,-1 1,1 0,-1 0,0 0,0 1,0-1,0 0,0 1,0-1,-1 1,1 0,-1-1,0 1,0 0,0 0,1 2,-1-1,15 40,-3 1,-1 0,-3 1,-1 0,-1 19,25 183,-25-102,-8-123</inkml:trace>
  <inkml:trace contextRef="#ctx0" brushRef="#br0" timeOffset="1823.145">7167 349,'5'-22,"1"-1,1 1,1 0,1 0,1 1,1 0,1 1,0 0,2 1,0 1,1 0,1 1,0 0,9-5,-15 15,1 2,-1-1,1 1,0 1,0 0,0 0,0 1,1 1,0 0,-1 1,1 0,0 0,-1 1,1 1,0 0,0 1,-1 0,1 0,-1 1,-4-1,1 0,-1 1,-1-1,1 1,0 1,-1-1,1 1,-1 0,0 1,0-1,-1 1,1 1,-1-1,0 1,-1-1,1 1,-1 1,0-1,-1 0,1 1,-1 0,-1 0,1 0,-1 0,-1 0,1 1,-1-1,0 0,-1 1,0 1,-2 9,-1 1,-1-1,-1 0,0-1,-1 1,-1-1,-1 0,0-1,-1 0,-1 0,-1-1,-5 6,-182 198,196-218,0 1,1 0,0 0,0 0,-1 0,1 0,0 0,1 1,-1-1,0 0,1 0,-1 1,1-1,0 0,-1 1,1-1,0 0,1 1,-1-1,0 0,1 1,-1-1,1 0,0 0,-1 1,1-1,0 0,0 0,1 0,-1 0,0 0,1 0,-1-1,1 1,0 0,-1-1,1 1,0-1,0 0,0 1,0-1,0 0,3 1,100 29,95-6,-151 9,-37-22</inkml:trace>
  <inkml:trace contextRef="#ctx0" brushRef="#br0" timeOffset="167.134">5615 463,'35'266,"26"69,-52-283,-8-37,1 0,1 0,0-1,0 1,2-1,0 0,0 0,1 0,1-1,1 0,-1-1,2 1,3 2,4-1</inkml:trace>
  <inkml:trace contextRef="#ctx0" brushRef="#br0" timeOffset="501.202">5587 1112,'354'-368,"-353"367,-1 0,1 0,-1 0,1-1,0 1,-1 1,1-1,0 0,0 0,0 0,0 0,0 0,0 1,0-1,0 0,0 1,0-1,0 1,0-1,1 1,-1 0,0 0,0-1,0 1,1 0,-1 0,0 0,0 0,0 0,1 0,-1 1,0-1,0 0,0 1,1-1,-1 0,0 1,0 0,0-1,0 1,0 0,0-1,0 1,0 0,0 0,0 0,-1 0,1 0,0 0,-1 0,1 0,0 0,-1 0,1 1,3 9,0-1,-1 1,-1 0,0 0,0 0,-1 0,0 0,-1 0,0 0,-2 8,1-8,0 0,1 0,0 0,1 0,1 0,-1 0,2-1,-1 1,1-1,4 9,-6-16,1 0,-1-1,1 1,0 0,0-1,0 1,0-1,0 1,0-1,1 0,-1 0,1 0,-1 0,1-1,0 1,0-1,0 1,0-1,0 0,0 0,0-1,0 1,0 0,1-1,-1 0,0 0,0 0,0 0,1 0,-1-1,0 0,1 0,102-48,-63 24,-19 12,-18 9,0 0,0 1,0-1,0 1,1 1,-1-1,1 1,0 0,0 1,0-1,0 1,5 0,-8 4,-1-1,0 1,1-1,-1 1,-1 0,1 0,0 0,-1 1,0-1,1 0,-1 1,0 0,-1-1,1 1,-1 0,0 0,0 0,0 0,0 1,3 8,14 26,-11-21</inkml:trace>
  <inkml:trace contextRef="#ctx0" brushRef="#br0" timeOffset="-529.201">4346 1366,'7'15,"0"-1,2 0,0 0,0-1,1 0,1-1,0 0,1-1,4 4,-12-12,1 0,-1 0,0 0,1-1,0 1,-1-1,1 0,0-1,0 1,0-1,0 0,0 0,1 0,-1-1,0 0,0 0,1 0,-1-1,0 1,0-1,0 0,0-1,0 0,0 1,0-1,0-1,-1 1,1-1,-1 0,2-1,8-7,-1-1,-1-1,0 1,-1-2,0 0,-1 0,-1-1,1-1,10-15,-20 30,0 0,1 1,-1-1,0 1,1-1,-1 1,0-1,1 1,-1-1,1 1,-1-1,0 1,1 0,-1-1,1 1,-1 0,1-1,0 1,-1 0,1 0,-1-1,1 1,-1 0,1 0,0 0,-1 0,1 0,0 0,-1 0,1 0,-1 0,1 0,0 0,-1 0,1 0,-1 1,1-1,0 0,-1 0,1 1,-1-1,1 0,-1 1,1-1,-1 1,1-1,-1 0,0 1,1-1,-1 1,0-1,1 1,20 37,-13-21,-6-14,0 0,-1 0,1-1,0 1,0-1,0 0,1 0,-1 1,0-1,1-1,0 1,-1 0,1-1,0 1,0-1,0 0,0 0,0 0,0 0,0 0,0-1,0 0,0 1,0-1,1 0,-1-1,0 1,0 0,0-1,0 0,0 0,0 0,0 0,0 0,0 0,0-1,-1 1,2-2,90-83,-84 72,-1-1,0 0,-1-1,-1 0,0 0,-1-1,-1 0,-1 0,0 0,-1 0,0-9,-2 2</inkml:trace>
  <inkml:trace contextRef="#ctx0" brushRef="#br0" timeOffset="-259.478">5248 1196,'10'29,"2"10</inkml:trace>
  <inkml:trace contextRef="#ctx0" brushRef="#br0" timeOffset="-7562.733">253 1112,'-1'0,"1"0,0 0,0 0,-1 0,1 0,0 0,0 0,-1 0,1-1,0 1,0 0,-1 0,1 0,0 0,0-1,0 1,-1 0,1 0,0 0,0-1,0 1,0 0,-1 0,1 0,0-1,0 1,0 0,0-1,0 1,0 0,0 0,0-1,0 1,0 0,0 0,0-1,0 1,0 0,0 0,0-1,0 1,0 0,0-1,0 1,0 0,1 0,-1-1,0 1,0 0,0 0,0 0,1-1,-1 1,-27 8,8 2,-1 0,1 2,1 1,0 0,1 1,0 1,1 0,-12 16,10-12,15-17,0 1,1 0,-1 0,1 0,-1 1,1-1,0 1,0-1,0 1,1-1,-1 1,1 0,0 0,0 0,1 0,-1 0,1 0,-1 0,1 0,1 0,-1 0,0 0,1 0,0 0,0 0,0-1,0 1,1 0,0 0,-1-1,1 1,1-1,-1 0,0 1,1-1,0 0,1 1,75 39,31 23,-107-63,0 1,0-1,0 1,0 0,0-1,0 1,-1 0,0 1,0-1,0 0,-1 1,1-1,-1 1,0-1,0 1,-1-1,1 1,-1 0,0 0,0-1,-1 1,1 0,-1-1,0 1,-1 1,-4 8,0 0,-1 0,-1 0,0-1,-1 0,-1 0,1-1,-2 0,0-1,0 0,-1-1,-1 0,1-1,-1-1,-7 4,17-10,0 0,0 0,1 0,-1 0,0-1,-1 1,1-1,0 0,0 0,0 0,-1 0,1-1,-1 1,1-1,0 0,-1 0,1 0,-1-1,1 1,-2-1,-7-7</inkml:trace>
  <inkml:trace contextRef="#ctx0" brushRef="#br0" timeOffset="-6803.589">507 1423,'-3'8,"2"0,-1 0,1 1,1-1,-1 1,1-1,1 1,-1-1,2 0,-1 1,1-1,0 0,3 7,-1-2,6 29,0-10,-1 1,-2 1,-2-1,-1 1,-1 0,-2 0,-2 6,-7-12,8-28,0 0,0-1,0 1,0 0,0-1,0 1,0 0,-1-1,1 1,0 0,0-1,0 1,0 0,0-1,-1 1,1 0,0 0,0-1,0 1,-1 0,1 0,0 0,0-1,-1 1,1 0,0 0,-1 0,1 0,0-1,0 1,-1 0,1 0,0 0,-1 0,1 0,0 0,-1 0,1 0,0 0,-1 0,1 0,0 0,-1 0,1 0,0 0,-1 1,1-1,0 0,-1 0,1 0,0 0,0 1,-1-1,1 0,0 0,0 0,-1 1,1-1,0 0,-4-19,2 0,0-1,1 0,0 0,2 1,1-1,0 1,1-1,2 1,0 0,7-19,-6 16,2 0,0 1,2 0,0 0,1 1,1 0,1 1,0 0,2 1,0 1,1 0,8-6,-23 22,1 0,-1 0,1 0,0 0,-1 0,1 0,0 1,-1-1,1 0,0 1,0 0,0-1,0 1,-1 0,1 0,0 0,0 0,0 0,0 0,0 0,-1 1,1-1,0 1,0-1,-1 1,1 0,0 0,-1 0,1 0,0 0,-1 0,0 0,1 0,-1 1,0-1,1 0,-1 1,0-1,1 2,19 73,-22-65,0-1,0 1,-1 0,0 0,-1-1,-1 1,1-1,-1 0,-1 0,0 0,-1-1,1 1,-2-2,1 1,-1 0,-1-1,0-1,0 1,0-1,-1 0,0-1,0 0,-2 0,10-5,0-1,-1 1,1 0,-1-1,1 1,-1-1,0 1,1-1,-1 0,0 0,1 1,-1-1,1-1,-1 1,0 0,1 0,-1 0,0-1,1 1,-1-1,1 1,-1-1,1 0,-1 0,1 0,0 1,-1-1,1-1,0 1,0 0,-1 0,1 0,0-1,0 1,0-1,-7-14</inkml:trace>
  <inkml:trace contextRef="#ctx0" brushRef="#br0" timeOffset="-6279.06">874 858,'-5'35,"3"0,1 1,1-1,2 0,2 0,1 0,2-1,1 1,1-2,2 1,2-1,2 1,42 125,-57-158,1 0,-1 0,0 0,1-1,0 1,-1 0,1-1,-1 1,1 0,0-1,0 1,-1-1,1 1,0-1,0 1,0-1,-1 0,1 1,0-1,0 0,0 0,0 0,0 0,0 1,-1-1,1 0,0 0,0-1,0 1,0 0,0 0,0 0,0-1,0 1,-1 0,1-1,0 1,0-1,0 1,-1-1,1 1,0-1,-1 1,1-1,0 0,-1 1,1-1,-1 0,1 0,-1 1,1-1,35-46,-31 40,24-38,-21 30,0 2,1-1,0 1,1 1,0 0,1 0,1 1,0 0,1 1,-12 9,0 1,0-1,0 1,1-1,-1 1,0 0,1-1,-1 1,0 0,1 0,-1 0,0 0,1 0,-1 0,1 0,-1 0,0 1,1-1,-1 0,0 1,0-1,1 1,-1 0,0-1,0 1,0 0,0 0,0 0,0 0,0 0,0 0,0 0,0 0,0 0,-1 0,1 0,0 0,-1 1,1-1,-1 0,1 0,-1 1,0-1,0 1,16 61,3 10,-8-60</inkml:trace>
  <inkml:trace contextRef="#ctx0" brushRef="#br0" timeOffset="-5849.895">1467 1394,'24'-17,"0"-1,-1-1,-1-1,-1-1,-1-1,-1 0,-1-2,13-21,-30 44,1 0,-1-1,0 1,0-1,0 0,0 1,0-1,0 0,0 0,0 1,0-1,-1 0,1 0,-1 0,0 0,1 0,-1 0,0 0,0 0,0 0,0 0,-1 0,1 0,0 0,-1 0,0 1,1-1,-1 0,0 0,0 0,0 1,0-1,0 0,0 1,-1-1,1 1,0-1,-1 1,1 0,-1 0,1-1,-1 1,0 0,0 1,1-1,-1 0,0 0,0 1,0-1,0 1,0-1,0 1,0 0,0 0,0 0,0 0,0 0,0 1,0-1,0 0,-1 1,-4 3,0-1,1 1,-1 0,1 0,0 1,0 0,1 0,-1 0,1 1,0 0,1 0,-1 0,1 0,0 1,1-1,0 1,0 0,0 0,1 1,0-1,0 0,1 1,0-1,0 1,1-1,0 1,0 0,1-1,0 1,1 5,1-8,1 0,-1 0,1-1,0 1,0-1,1 0,-1 0,1 0,0-1,0 1,0-1,1-1,-1 1,1-1,-1 1,1-2,0 1,0-1,0 0,-1 0,1 0,0-1,0 0,0 0,0 0,0-1,0 0,0 0,0-1,0 0,-1 0,1 0,0 0,0-2,102-34,-90 32</inkml:trace>
  <inkml:trace contextRef="#ctx0" brushRef="#br0" timeOffset="-5599.53">1861 1337,'-4'10,"-3"-2,1-7,6-4,3-6,1-6,0-5,-1-5,4-2,0-2,0 0,-1 0,-3-1,-1 1,-1 0,0 1,3 4,2 7</inkml:trace>
  <inkml:trace contextRef="#ctx0" brushRef="#br0" timeOffset="-5417.6">2257 1056,'5'28,"1"11</inkml:trace>
  <inkml:trace contextRef="#ctx0" brushRef="#br0" timeOffset="-5166.891">2172 858,'0'0</inkml:trace>
  <inkml:trace contextRef="#ctx0" brushRef="#br0" timeOffset="-4916.81">2652 773,'-20'14,"-10"20,0 8,4 2,12-1,8-4,10-8,9-10,7-7,6-8,2-3,1-8,1-8,0-1,-5-4,-7 2</inkml:trace>
  <inkml:trace contextRef="#ctx0" brushRef="#br0" timeOffset="-4445.285">3159 576,'-43'48,"19"-24,2 1,1 1,1 0,1 2,1 0,-8 20,25-46,0-1,0 0,0 0,0 1,0-1,0 1,1-1,-1 1,1-1,-1 1,1 0,-1-1,1 1,0-1,0 1,0 0,0-1,0 1,0 0,0-1,1 1,-1-1,0 1,1 0,0-1,-1 1,1-1,0 1,0-1,-1 0,1 1,0-1,0 0,1 0,-1 0,0 1,0-1,1 0,-1 0,0-1,1 1,-1 0,1 0,-1-1,1 1,-1-1,1 1,0-1,-1 0,1 0,0 0,-1 1,1-1,-1-1,1 1,1 0,13-6,1-1,-1-1,-1 0,1-1,-2 0,1-2,-1 1,-1-2,0 0,0 0,-1-1,-1-1,2-3,-5 8,64-72,-70 82,0 0,-1-1,1 1,-1 0,1 0,-1 0,1 0,-1 0,0 0,0 0,1 1,-1-1,0 0,0 1,0-1,0 1,-1-1,1 1,0-1,0 1,-1-1,1 1,-1 0,0 0,0-1,1 1,-1 0,0-1,0 1,0 0,-1 0,1-1,0 1,-1 0,0 1,1 0,0 1,-1 0,1 0,0 0,0 1,0-1,0 0,1 0,0 0,0 0,0 0,0 0,0 0,1 0,0 0,0 0,0 0,0-1,1 1,-1-1,1 0,0 0,0 0,0 0,0 0,0-1,1 1,-1-1,1 0,0 0,0 0,0-1,0 1,0-1,0 0,2 0,3-1,0-1,0 0,0 0,0-1,0-1,0 1,0-1,-1-1,1 0,-1 0,0 0,0-1,-1 0,1-1,-1 0,0 0,1-2,104-126,-99 115,8-14,-1-1,-2-1,-1-1,-2-1,-1 0,-3 0,0-1,-1-8,3-88,-13 128,0 0,0 0,-1 0,0 0,0 1,-1-1,1 0,-1 1,-1-1,1 1,-1 0,0 0,0 0,0 0,0 0,-1 1,0-1,0 1,0 0,-1 0,-3-2,5 5,0-1,0 0,-1 1,1 0,0 0,-1 0,1 0,-1 1,1-1,-1 1,1 0,-1 0,1 0,-1 0,1 1,-1-1,1 1,0 0,-1 0,1 0,0 0,0 1,-1 0,1-1,0 1,0 0,1 0,-1 1,0-1,1 1,0-1,-1 1,1 0,0-1,0 1,0 1,0 1,-6 8,1 0,0 1,1-1,1 1,0 1,1-1,0 1,0 6,2-3,2-1,0 1,0 0,2 0,0 0,1-1,1 1,1-1,0 0,1 0,1-1,1 1,0-2,1 1,0-1,1 0,1-1,1 0,0-1,0-1,2 0,-1 0,1-1,1-1,0 0,1-1,-1-1,11 4,48 18,-55-22</inkml:trace>
  <inkml:trace contextRef="#ctx0" brushRef="#br0" timeOffset="-3745.804">874 2015,'-280'237,"234"-183,47-52,0 0,1 0,-1 0,1-1,0 1,0 0,0-1,0 0,0 1,0-1,0 0,0 0,0 0,0 0,1-1,-1 1,0 0,1-1,-1 0,0 1,1-1,-1 0,0 0,1-1,-1 1,1 0,1-1,1 1,229-3,-232 3,0 0,1 0,-1 0,0 0,0 0,0 1,0-1,1 1,-1-1,0 1,0 0,0 0,0 0,-1 0,1 0,0 1,0-1,-1 1,1-1,0 1,-1-1,0 1,1 0,-1 0,0-1,0 1,0 0,0 0,0 0,0 0,-1 0,1 1,-1-1,0 0,1 0,-1 0,0 0,0 1,0-1,0 0,-1 0,1 0,-1 0,1 1,-1-1,0 1,-51 94,42-84,0-1,-2 0,1 0,-1-1,-1-1,0 0,-1-1,-2 1,-9 2</inkml:trace>
  <inkml:trace contextRef="#ctx0" brushRef="#br0" timeOffset="-3499.457">1184 2269,'14'19,"10"7,6-2,2-9,0-13,-4-10,-3-10,-1-5,-4-5,-1-2,-4 0,1-1,-3 1,2 0,-2 1,-4 5</inkml:trace>
  <inkml:trace contextRef="#ctx0" brushRef="#br0" timeOffset="-3245.886">1692 2354,'9'-39,"4"-21,-1-7,-2 5,2 7,-1 8,2 12,-1 8,3 8,-2 7</inkml:trace>
  <inkml:trace contextRef="#ctx0" brushRef="#br0" timeOffset="-2350.062">2059 1846,'33'-34,"-2"-2,0 0,-3-3,15-26,7-69,-49 133,-1 0,1 0,-1 0,1 0,-1 0,1 0,-1 0,0 0,0 0,1 0,-1 0,0 0,0 0,0 0,0-1,0 1,0 0,-1 0,1 0,0 0,-1 0,1 0,0 0,-1 0,1 0,-1 0,0 0,1 0,-1 0,0 0,1 0,-1 1,0-1,0 0,0 0,0 1,0-1,0 1,0-1,0 1,0-1,0 1,0 0,0-1,0 1,0 0,0 0,0 0,0 0,0 0,-1 0,1 0,0 0,0 0,0 0,0 1,0-1,0 0,0 1,-1 0,-8 10,1 1,0 0,0 0,1 1,1 0,0 1,1-1,1 1,0 1,0-1,2 1,0-1,0 4,-4 29,2 1,2 0,3-1,1 1,3 7,57 240,-40-214,13 93,-33-168,0 0,0-1,0 1,-1 0,0 0,0 0,-1 0,1 0,-1-1,-1 1,1 0,-1 0,0-1,0 1,0-1,-1 0,0 0,0 0,-1 0,1 0,-1-1,0 1,0-1,0 0,-1 0,1-1,-1 1,0-1,0 0,-1 0,1-1,0 0,-1 0,1 0,-1 0,0-1,-3 1,6-2,-1 0,1 0,-1 0,1-1,0 1,-1-1,1 0,0 0,-1 0,1 0,0 0,0-1,0 0,0 1,0-1,0 0,1-1,-1 1,1 0,-1-1,1 1,0-1,0 0,0 0,0 1,1-1,-1-1,1 1,-1 0,1 0,0 0,0-1,0-2,-1-5,1-1,0 1,0-1,1 1,1-1,0 0,0 1,1 0,3-9,10-24,3 0,1 1,2 1,2 1,23-30,-20 28,10-10,-19 31</inkml:trace>
  <inkml:trace contextRef="#ctx0" brushRef="#br0" timeOffset="-1945.769">2482 1903,'-67'129,"65"-124,1 0,-1 0,1 0,-1 0,2 0,-1 0,0 0,1 1,0-1,0 0,1 0,-1 0,1 1,1-1,-1 0,0 0,1 0,0 0,0-1,1 1,-1-1,1 1,0-1,0 0,1 0,0 1,-1-3,0 0,0 0,0 0,0 0,1-1,-1 0,0 1,1-1,-1-1,1 1,-1 0,1-1,-1 1,1-1,0 0,-1-1,1 1,-1 0,1-1,-1 0,1 0,-1 0,0 0,1-1,-1 1,0-1,0 0,1 0,4-3,-1 0,1 0,-1 0,0-1,0 0,-1 0,0-1,0 0,-1 0,0 0,0-1,57-172,-56 243,-7-59,1-1,0 0,-1 0,2 0,-1 0,0 1,0-1,1 0,0 0,0 0,0 0,0 0,0 0,0 0,1-1,-1 1,1 0,0-1,0 1,0-1,0 1,0-1,1 0,-1 0,1 0,-1 0,1-1,0 1,0-1,0 1,0-1,0 0,0 0,0-1,0 1,0 0,0-1,0 0,0 0,0 0,1 0,0 0,22-8,-2-3</inkml:trace>
  <inkml:trace contextRef="#ctx0" brushRef="#br0" timeOffset="-1697.577">3103 1592,'-19'31,"1"1,2 0,2 1,0 1,3 0,-8 36,18-67,0-1,0 1,1 0,0-1,-1 1,1 0,0 0,0 0,1-1,-1 1,0 0,1 0,0-1,-1 1,1 0,0-1,1 1,-1-1,0 1,1-1,-1 0,1 0,0 1,0-1,0 0,0-1,0 1,0 0,0 0,1-1,-1 1,0-1,1 0,0 0,-1 0,1 0,-1 0,1-1,0 1,0-1,-1 0,1 1,0-1,0-1,0 1,-1 0,1-1,0 1,10-3,-1 0,0-1,0 0,0-1,-1-1,0 1,0-2,0 0,0 0,-1-1,-1 0,1 0,-1-1,-1-1,1 1,-2-1,1-1,-2 1,5-9,2-3</inkml:trace>
  <inkml:trace contextRef="#ctx0" brushRef="#br0" timeOffset="-1349.988">3386 1761,'40'-23,"-1"-1,-1-2,-1-1,-1-2,4-7,-33 30,0 1,0-2,0 1,-1-1,0 0,0 0,-1 0,0-1,0 0,-1 0,0 0,-1-1,1 1,-1-1,-1 0,0 0,0 0,-1 0,0 0,-1 0,0-3,0 9,-1 0,0 0,0 1,-1-1,1 1,0-1,-1 1,0-1,1 1,-1 0,0 0,0 0,0 0,-1 0,1 0,0 1,-1-1,1 1,-1-1,1 1,-1 0,0 0,0 0,1 0,-1 1,0-1,0 1,0 0,0 0,0 0,1 0,-1 0,0 0,0 1,0 0,0-1,1 1,-1 0,0 0,1 1,-1-1,1 0,-1 1,1 0,0-1,-1 1,1 0,0 0,0 0,0 1,1-1,-1 0,0 1,0 1,-4 4,-1 0,1 0,1 0,0 1,0 0,1 0,0 0,0 1,1-1,0 1,1 0,0-1,1 1,0 0,0 0,1 1,1-1,-1 0,2 0,-1 0,3 7,-2-13,0-1,0 1,0 0,0-1,0 1,1-1,0 0,-1 0,1 0,0 0,1 0,-1-1,0 1,1-1,0 0,-1 0,1 0,0-1,0 1,0-1,0 0,0 0,0 0,4-1,103-1,-53-11,-34 4</inkml:trace>
  <inkml:trace contextRef="#ctx0" brushRef="#br0" timeOffset="2817.806">8211 491,'-11'2,"1"1,-1 0,1 0,0 1,0 0,0 1,0 0,1 0,0 1,0 1,0-1,0 3,7-9,0 1,1 0,-1 0,1 1,-1-1,1 0,0 0,-1 1,1-1,0 1,0-1,0 1,0-1,0 1,0 0,1 0,-1-1,0 1,1 0,0 0,-1 0,1-1,0 1,0 0,0 0,0 0,0 0,0 0,1 0,-1-1,0 1,1 0,0 0,-1-1,1 1,0 0,0-1,0 1,0 0,0-1,0 0,1 2,67 48,-60-46,-1 0,1 1,-1 1,0-1,-1 1,1 1,-2-1,1 1,-1 0,1 2,-5-7,-1-1,1 1,-1-1,0 1,0 0,0-1,0 1,0 0,0 0,-1 0,1 0,-1 0,0 0,0 0,0 0,0 0,-1 0,1-1,-1 1,0 0,0 0,0 0,0-1,0 1,0 0,-1-1,0 1,1-1,-1 1,0-1,0 0,0 0,0 0,-1 0,1 0,-2 1,-53 27,37-24</inkml:trace>
  <inkml:trace contextRef="#ctx0" brushRef="#br0" timeOffset="3824.53">1381 3511,'5'24,"6"13,2 4,-2 1,2-8,-1-3,-2-9</inkml:trace>
  <inkml:trace contextRef="#ctx0" brushRef="#br0" timeOffset="4072.766">1213 2975,'0'0</inkml:trace>
  <inkml:trace contextRef="#ctx0" brushRef="#br0" timeOffset="4320.466">1805 3228,'-6'10,"1"0,0 0,0 0,1 0,0 1,1-1,1 1,-1 0,2 0,-1 0,2 1,-1-8,1 0,0 0,0 0,0 0,1 0,-1 0,1 0,0 0,0 0,0-1,1 1,-1 0,1-1,0 1,0-1,0 1,1-1,-1 0,1 0,0 0,0 0,0-1,0 1,0-1,0 0,1 0,-1 0,1 0,-1 0,1-1,0 0,0 1,51 7,-46-8,1 0,0 0,-1 1,1 0,-1 0,0 1,0 1,0 0,0 0,0 0,-1 1,4 3,-8-2,-1 0,0 1,0-1,0 1,-1-1,0 1,0 0,-1 0,0 0,0 0,0 0,-1 0,0 0,-1 0,1 0,-1 0,-1 0,1 0,-1 0,-1 0,1-1,-1 1,0-1,0 0,-1 0,0 0,-3 4,3-4,1-1,-1 0,0-1,0 1,0 0,0-1,-1 0,0 0,0-1,0 1,0-1,-1 0,1 0,-1-1,0 1,1-1,-1-1,0 1,0-1,-6 1,-10-1</inkml:trace>
  <inkml:trace contextRef="#ctx0" brushRef="#br0" timeOffset="8539.302">3752 3088,'44'-44,"-45"42,-1 1,1 0,-1 0,0 0,1 0,-1 0,0 1,0-1,0 0,1 1,-1-1,0 1,0 0,0 0,0 0,0 0,0 0,0 0,0 0,0 1,0-1,1 0,-1 1,0 0,0-1,0 1,1 0,-1 0,0 1,-25 10,1 2,1 0,0 2,1 1,1 1,1 1,-17 18,28-27,0 1,0 0,1 1,1 0,0 1,1 0,0 0,1 1,0 0,2 0,-1 0,2 1,0 0,0 0,2 0,-2 12,5-23,-1 0,1 0,0 0,0 0,0 0,0 0,1 0,-1 0,1 0,0-1,0 1,1-1,-1 0,1 1,-1-1,1 0,0-1,0 1,1 0,-1-1,0 0,1 0,-1 0,1 0,0 0,0-1,0 1,0-1,0 0,0-1,0 1,0-1,0 1,0-1,0 0,0-1,0 1,0-1,0 0,0 0,0 0,0 0,0-1,0 1,2-3,139-59,-144 63,0-1,0 0,1 1,-1-1,0 1,1-1,-1 1,1 0,-1 0,1 0,-1-1,0 1,1 0,-1 1,1-1,-1 0,1 0,-1 1,0-1,1 1,-1-1,0 1,1-1,-1 1,0 0,0 0,1 0,-1-1,0 1,0 0,0 1,0-1,0 0,0 0,-1 0,1 0,0 1,-1-1,1 0,-1 1,1-1,-1 1,1-1,-1 0,0 1,-11 66,-84 109,90-169,1 1,0-1,0 1,1 0,0 0,0 0,1 1,0-1,1 1,0-1,1 1,0 0,0-1,1 1,0-1,2 8,1-13,1 0,0 0,0-1,0 1,0-1,0 0,1-1,0 1,-1-1,1 0,0 0,0-1,0 0,0 0,0 0,0-1,0 0,0 0,0 0,1-1,-1 0,0 0,-1-1,1 0,0 0,0 0,-1 0,2-1,12-5,0-1,0-1,0-1,-2 0,1-1,-1-1,-1-1,0 0,-1-1,-1-1,6-8,16-38,-29 40</inkml:trace>
  <inkml:trace contextRef="#ctx0" brushRef="#br0" timeOffset="8902.629">4204 3285,'6'18,"9"23,2 0,1 0,2-2,19 29,12-18,-50-49,0 0,0 0,0 0,0 0,1 0,-1 0,0-1,0 1,1-1,-1 1,1-1,-1 1,0-1,1 0,-1 0,1 1,-1-1,0 0,1 0,-1 0,1-1,-1 1,0 0,1-1,-1 1,1 0,-1-1,0 0,0 1,1-1,-1 0,0 0,0 1,0-1,0 0,0 0,0 0,0 0,0-1,0 1,0 0,0 0,-1 0,1-1,-1 1,1-1,3-10,-1-1,-1 0,0 0,-1-1,0 1,-1 0,0 0,-1 0,-1-5,-1-19,12-135,-3 148</inkml:trace>
  <inkml:trace contextRef="#ctx0" brushRef="#br0" timeOffset="9257.303">4740 3398,'21'-20,"-1"-1,-1-1,-1 0,-1-1,-1-1,-2-1,9-18,-21 41,0 0,-1-1,1 0,-1 1,1-1,-1 0,0 1,0-1,0 0,0 0,-1 0,1 0,-1 0,1 0,-1 0,0 0,-1 0,1 0,0 0,-1 0,1 0,-1 0,0 0,0 0,0 1,-1-1,1 0,-1 1,1-1,-1 1,0-1,0 1,0 0,0 0,0 0,-1 0,1 0,0 0,-1 1,0-1,-1 0,-2 2,0 0,-1 1,1-1,0 1,0 1,0-1,0 1,0 0,0 0,0 1,1 0,-1 0,1 0,0 1,0-1,0 1,0 0,1 1,-1-1,1 1,0 1,-75 111,74-110,1 0,0 1,0-1,0 0,1 1,0 0,0 0,1 0,0 0,1 0,0 1,0-1,1 0,0 1,0-1,1 1,0-1,0 0,1 0,0 0,1 0,0 0,3 7,1-11,1 0,0-1,0 1,0-1,0-1,1 0,-1 0,0 0,1-1,0-1,-1 1,1-1,-1-1,1 0,0 0,6-2,1 0,0-1,-1-1,1 0,-1-1,0-1,0 0,-1-1,3-2,1-2</inkml:trace>
  <inkml:trace contextRef="#ctx0" brushRef="#br0" timeOffset="9658.389">5107 3369,'17'-25,"-2"-1,-1 0,-1-1,-1-1,-2 0,0 0,-2-1,-2 0,0-1,1-25,-8 63,1-1,-1 0,2 1,-1-1,1 1,0-1,1 0,0 0,0 1,0-1,1-1,0 1,0 0,1-1,0 1,4 4,-4-7,0-1,1 0,-1 0,1 0,0-1,0 0,0 1,0-2,0 1,0-1,1 1,-1-1,1-1,-1 1,0-1,1 0,-1 0,1-1,-1 1,1-1,-1 0,0-1,0 0,0 1,1-1,-2-1,2 0,11-5,-1 0,0-2,0 0,-1-1,-1 0,0-1,7-8,-12 11,0-1,-1-1,0 1,-1-1,0-1,-1 1,0-1,-1 0,0 0,-1-1,0 0,-1 1,-1-1,0 0,-1 0,0-1,-1-12,-1 3</inkml:trace>
  <inkml:trace contextRef="#ctx0" brushRef="#br0" timeOffset="9905.337">5756 2156,'9'44,"9"37,1 10,-3 0,0-7,-1-12,0-15,-2-10,2-10,-2-6,2-4,3-6,-2-1,2-5,-2-5</inkml:trace>
  <inkml:trace contextRef="#ctx0" brushRef="#br0" timeOffset="10156.265">5615 2692,'38'-34,"28"-15,11-5,-2 7,-4 7,-10 10,-10 11,-4 2,-5 6,-11 3</inkml:trace>
  <inkml:trace contextRef="#ctx0" brushRef="#br0" timeOffset="10955.973">5531 3736,'0'0,"1"0,0 1,-1-1,1 0,-1 0,1 0,0 0,-1 0,1 0,0 0,-1 0,1-1,0 1,-1 0,1 0,-1 0,1-1,0 1,-1 0,1-1,-1 1,1 0,-1-1,1 1,-1-1,1 1,-1-1,1 1,-1-1,0 1,1-1,-1 0,0 1,0-1,1 1,-1-1,0 0,0 1,0-1,0 0,0 1,0-1,0 0,0 1,0-1,23 35,-2 0,-1 2,-2 1,-1 0,-2 1,5 22,-10-31,44 149,-53-177,-1 1,0-1,1 1,-1 0,1-1,0 0,-1 1,1-1,0 1,0-1,0 0,0 0,0 1,0-1,0 0,0 0,0 0,1 0,-1 0,0 0,1-1,-1 1,1 0,-1-1,1 1,-1-1,1 1,-1-1,1 0,-1 0,1 0,0 0,-1 0,1 0,-1 0,1 0,0-1,-1 1,1 0,-1-1,1 1,-1-1,0 0,1 0,-1 1,1-1,-1 0,0 0,0 0,0 0,0-1,1 1,-2 0,1 0,0-1,0 1,0 0,74-115,-63 94,0 1,2 0,0 1,1 0,1 1,1 1,2-1,-17 17,-1 0,1 0,0 0,0 1,0-1,0 1,0-1,0 1,1 0,-1-1,0 1,1 0,-1 1,1-1,-1 0,1 1,-1-1,1 1,-1 0,1 0,-1 0,1 0,-1 1,1-1,0 0,-1 1,0 0,1 0,-1 0,1 0,-1 0,0 0,0 0,0 1,1-1,-1 1,-1 0,1-1,0 1,0 0,-1 0,1 0,-1 0,1 1,-1-1,0 0,0 1,0-1,16 60,-16-53,1 0,0 0,0 0,1 0,0-1,1 1,0-1,0 1,1-2,2 5,7 1</inkml:trace>
  <inkml:trace contextRef="#ctx0" brushRef="#br0" timeOffset="11258.627">6462 3736,'-11'38,"2"0,2 0,1 1,2 0,2 39,1-76,1 1,-1-1,1 0,0 1,0-1,0 1,1-1,-1 0,1 1,-1-1,1 0,0 1,-1-1,1 0,0 0,1 0,-1 1,0-1,1-1,-1 1,1 0,-1 0,1 0,0-1,0 1,0-1,0 0,0 1,0-1,0 0,0 0,0 0,1 0,-1-1,0 1,1-1,-1 1,1-1,-1 0,0 0,1 0,-1 0,1 0,-1-1,0 1,1-1,-1 1,0-1,1 0,-1 0,0 0,0 0,0 0,0-1,13-7,-1-1,0-1,-1 0,0-1,-1 0,0-1,-1 0,0-1,-1 0,-1-1,-1 0,0-1,0 1,-2-1,1-2,-6 12,0 1,0-1,-1-1,0 1,0 0,0 0,-1 0,1 0,-1 0,-1 0,1 1,-1-1,0 0,-1 1,1-1,-1 1,0 0,0-1,-1 2,0-1,-2-3,4 6,-1-1,1 0,-1 1,0-1,0 1,0 0,0 0,0 0,0 0,0 1,-1-1,1 1,-1 0,1 0,-1 0,0 0,1 1,-1-1,0 1,1 0,-1 0,0 0,1 1,-1 0,0-1,1 1,-1 0,1 0,-1 1,1-1,0 1,0 0,-1 0,1 0,0 0,-16 15</inkml:trace>
  <inkml:trace contextRef="#ctx0" brushRef="#br0" timeOffset="11521.697">6913 3906,'-10'-34,"-7"-20,-6-6,0 2,5 7,5 6,5 7,9 10,9 9,2 13,0 7</inkml:trace>
  <inkml:trace contextRef="#ctx0" brushRef="#br0" timeOffset="11772.963">7223 3595,'10'24,"8"3,0-3</inkml:trace>
  <inkml:trace contextRef="#ctx0" brushRef="#br0" timeOffset="11943.529">7083 3369,'0'0</inkml:trace>
  <inkml:trace contextRef="#ctx0" brushRef="#br0" timeOffset="12254.253">7252 3285,'45'-30,"1"2,1 2,1 2,21-6,-67 29,0-1,0 1,0-1,0 1,0 0,1 0,-1 0,0 0,1 0,-1 0,0 1,1-1,-1 1,1 0,-1-1,1 1,-1 0,1 1,-1-1,1 0,-1 1,1-1,-1 1,0 0,1 0,-1 0,0 0,1 0,-1 0,0 1,0-1,0 1,0-1,-1 1,1 0,0 0,-1 0,1 0,-1 0,1 0,-1 0,0 1,-7 172,6-167,5 98,-4-103,-1 0,1-1,0 1,0-1,0 1,0-1,0 1,0-1,1 0,-1 1,1-1,0 0,-1 0,1 0,0 0,0 0,0-1,1 1,-1-1,0 1,0-1,1 0,-1 0,1 0,-1 0,1 0,0-1,-1 1,1-1,0 1,-1-1,1 0,0 0,0 0,-1-1,3 0,7-2,0-2,-1 0,0 0,0-1,0 0,-1-1,0 0,0-1,0 0,-1 0,0-1,4-6,22-60,-31 52</inkml:trace>
  <inkml:trace contextRef="#ctx0" brushRef="#br0" timeOffset="12505.882">7365 3482,'39'-19,"31"-21,9-8,0 4,-8 4,-11 10,-17 4,-10 8,-6 6,-7 0,-8 3</inkml:trace>
  <inkml:trace contextRef="#ctx0" brushRef="#br0" timeOffset="13241.792">8155 2975,'-9'5,"1"1,0 1,0 0,0 0,1 0,1 1,-1 0,1 1,0-1,1 1,0 0,0 0,1 1,1-1,-1 1,1 0,1 0,0 0,0 1,1-1,1 0,-1 0,2 1,-1-1,2 0,0 3,-1-10,0 0,1-1,0 1,-1-1,1 1,0-1,0 0,1 0,-1 0,0 0,1 0,-1 0,1-1,0 1,-1-1,1 0,0 0,0 0,0 0,0 0,0-1,0 1,0-1,0 1,0-1,0 0,0-1,0 1,0 0,0-1,0 0,2-1,93-41,-86 34,0-1,0 0,-1-1,-1 0,0-1,0 0,-1 0,0-1,0-3,-6 11,0-1,0 0,-1 0,0 0,0 0,0-1,-1 1,0-1,0 1,-1 0,0-1,0 0,0 1,-1 0,0-1,0 1,-1-1,1 1,-1 0,-1 0,1 0,-4-5,3 5,0 1,-1 0,0 0,0 0,0 0,-1 1,1-1,-1 1,0 0,0 1,0-1,-1 1,0 0,1 0,-1 1,0 0,0 0,0 0,0 1,0 0,-1 0,1 0,0 1,-1 0,1 0,0 1,0 0,-1 0,1 0,0 1,0-1,0 2,-12 8</inkml:trace>
  <inkml:trace contextRef="#ctx0" brushRef="#br0" timeOffset="13675.29">8550 3002,'-5'-72,"6"55,0 0,1 1,1-1,1 1,0 0,1 0,1 0,0 0,-5 15,0 0,-1 0,1 1,0-1,0 0,0 0,0 1,0-1,0 0,1 1,-1-1,0 1,0-1,0 1,0 0,1 0,-1-1,0 1,0 0,1 0,-1 0,0 0,0 0,1 1,-1-1,0 0,0 0,0 1,1-1,-1 1,0-1,0 1,0 0,0-1,0 1,0 0,0 0,0-1,0 1,-1 0,1 0,0 0,0 0,-1 0,1 0,-1 1,1-1,-1 0,1 0,-1 0,1 1,18 17,-16-17,0-1,1 1,-1-1,0 0,0 0,1 0,-1 0,1 0,-1-1,1 0,-1 0,1 0,-1 0,1 0,-1 0,0-1,1 0,-1 0,1 0,-1 0,0 0,0-1,0 1,0-1,0 0,0 0,0 0,0 0,-1-1,1 1,-1-1,0 1,0-1,0 0,2-2,53-114,-51 96,-1-1,-2 0,0 0,-2 0,0 0,-2-5,1 4</inkml:trace>
  <inkml:trace contextRef="#ctx0" brushRef="#br0" timeOffset="15771.521">2708 3088,'24'9,"18"9,6 5,0-1,-4 1,-4-4,-4-5,-9-5</inkml:trace>
  <inkml:trace contextRef="#ctx0" brushRef="#br0" timeOffset="16021.571">3019 2861,'9'39,"9"17,5-1,4-5,2-6,1-11,-4-10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5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0,'0'17,"0"731,1-748,-1-1,1 1,-1 0,0 0,1-1,-1 1,1 0,-1 0,1-1,-1 1,1 0,-1 0,1 0,-1 0,1 0,-1 0,1 0,-1 0,1 0,-1 0,1 0,-1 0,1 0,-1 0,1 1,-1-1,1 0,-1 0,1 0,-1 1,1-1,-1 0,0 1,1-1,-1 0,0 1,1-1,4-18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0,'-4'24,"-3"8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0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170 214,'-3'0,"1"-1,-1 1,0-1,1 1,-1 0,1 0,-1 0,0 1,1-1,-1 0,1 1,-1 0,1 0,-1-1,1 1,0 1,-1-1,1 0,0 0,0 1,0 0,0-1,0 1,0 0,0 0,1 0,-1 0,1 0,-1 0,0 2,-9 9,0 1,1 0,0 1,1 0,1 1,0 0,1 0,1 0,1 1,0 0,1 0,1 0,0 3,4-14,1 0,-1-1,1 1,0-1,0 0,1 0,-1 1,1-2,1 1,-1 0,0-1,1 1,0-1,0 0,1 0,-1-1,1 1,-1-1,1 0,0 0,0 0,1-1,-1 0,0 0,1 0,-1-1,1 0,0 0,-1 0,1-1,0 0,0 0,-1 0,1-1,0 1,-1-2,1 1,1-1,11-5,0 0,-1-1,0-2,0 1,-1-2,0 0,-1-1,0-1,-1 0,0-1,-1 0,-1-1,0-1,-2 0,1 0,-2-1,0 0,-1-1,-1 0,0 0,2-15,-4 17,0-1,-1 0,-1 0,-1-1,0 1,-1-1,-1-6,-1 19,1-1,-1 1,0 0,0-1,0 1,-1 0,0 0,0 0,0 0,0 1,-1-1,0 1,0-1,0 1,0 0,-1 0,0 0,0 1,0-1,0 1,0 0,-1 0,0 0,1 1,-6-3,7 5,0-1,0 0,-1 1,1-1,0 1,0 0,-1 0,1 0,0 1,0-1,-1 1,1 0,0 0,0 0,0 0,0 0,0 1,0-1,0 1,1 0,-1 0,1 0,-1 0,1 0,0 0,-1 1,1-1,0 1,0 1,-50 85,42-62,2 0,1 1,1 0,2 1,1-1,1 1,1-1,1 1,2-1,2 7,-2-15,2-1,0 0,1 0,1-1,1 1,0-1,1 0,1-1,1 0,1 0,0 2,-1 0,-1 1,-1 0,0 1,-2 0,0 0,-2 1,0-1,-1 1,-1 0,-1 0,-2 7,-11 72,10-84,3-4</inkml:trace>
  <inkml:trace contextRef="#ctx0" brushRef="#br0" timeOffset="650.812">734 242,'341'0,"-201"-31,-100 18,-17 6,-3 3</inkml:trace>
  <inkml:trace contextRef="#ctx0" brushRef="#br0" timeOffset="900.474">903 496,'29'5,"24"1,7 1,-1-2,-6-7,-7-2,-7-1,-5 0,-4 2,-1-4,-7-1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7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0,'0'44,"-5"42,-1 16,0 2,-4-14,0-11,2-11,2-11,2-6,2-7,1-6,1-5,5-3,2-1,-1-2,0 0,-3-5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3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254 541,'-1'255,"-19"-152,21-103,-1 0,0 0,0 0,0 0,1 0,-1 0,0 0,0 0,1 1,-1-1,0 0,0 0,0 0,0 0,1 0,-1 1,0-1,0 0,0 0,0 0,0 0,1 1,-1-1,0 0,0 0,0 0,0 1,0-1,0 0,0 0,0 0,0 1,0-1,9-23,-3-20,2-1,3 1,1 1,2 0,1 0,3 2,1 0,16-22,-24 45,-6 7,0 1,1 0,1 0,-1 0,2 1,-1 0,1 0,0 1,0 0,1 0,0 1,0 0,10-4,-17 10,0-1,0 0,0 1,1-1,-1 1,0 0,0 0,1 0,-1 0,0 0,0 0,1 1,-1-1,0 1,0 0,0-1,0 1,0 0,0 0,0 0,0 1,0-1,0 0,0 1,-1-1,1 1,-1 0,1-1,-1 1,0 0,1 0,-1 0,0 0,0 0,0 0,-1 0,9 81,-20-34,6-27</inkml:trace>
  <inkml:trace contextRef="#ctx0" brushRef="#br0" timeOffset="334.541">1101 541,'0'9,"-5"9,-1 5,-5 5,-1 1,3 1,-3-5,1-2,2 1,-2 0,1 1,-3-3,2-2,-4-3,2 0,-2-3,2-4</inkml:trace>
  <inkml:trace contextRef="#ctx0" brushRef="#br0" timeOffset="616.361">818 541,'15'14,"14"15,7 7,-3 2,-2-1,-1-1,-2-2,-5-3,-1-6,-5-2,-1-1,2-4,-1 0,0-3,2-4,3-5,-2-2</inkml:trace>
  <inkml:trace contextRef="#ctx0" brushRef="#br0" timeOffset="1062.492">1468 456,'62'198,"-44"-138,31 68,-48-128,0 0,0 0,0 0,0 0,0 0,0 0,0-1,0 1,0 0,0-1,0 1,0-1,0 1,0-1,0 1,-1-1,1 0,0 1,0-1,-1 0,1 0,0 1,-1-1,1 0,-1 0,1 0,-1 0,1 0,-1 0,0 0,0 0,1 0,-1 0,0 0,0 0,0 0,0 0,0 0,0-1,0 1,66-199,7 25,-65 157</inkml:trace>
  <inkml:trace contextRef="#ctx0" brushRef="#br0" timeOffset="1600.578">1411 203,'370'0,"-346"-5,-31-9,-181-60,174 68,7 4,-1-1,0 0,1-1,0 1,0-2,0 1,0-1,1 0,0 0,0-1,0 1,0-1,1-1,-4-6,2-7</inkml:trace>
  <inkml:trace contextRef="#ctx0" brushRef="#br0" timeOffset="2400.011">198 203,'77'-17,"-18"3,0 3,1 2,46 1,-122 6,0 0,0 0,1-2,-1 0,1-1,-1 0,1-1,1-1,-1 0,1-1,1-1,0 0,0-1,0 0,1-1,1 0,-1-3,-2-4</inkml:trace>
  <inkml:trace contextRef="#ctx0" brushRef="#br0" timeOffset="2773.005">0 33,'0'33,"5"46,1 17,0 9,-1-6,-1-8,-2-12,-1-13,-1-9,0-5,0-5,0-3,-1-2,6-5,2-3,-1-3,-1-2,-2-6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8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0 254,'29'-5,"14"-1,5 0,-1 1,-4 2,-5 1,-3 0,-3 2,-3-5,-1-1,0 0,-1 1,1 2,-1 1,1 1,0 0,0 1,-4 0</inkml:trace>
  <inkml:trace contextRef="#ctx0" brushRef="#br0" timeOffset="266.253">113 396,'2'2,"0"0,0-1,0 1,0 0,0-1,0 1,0-1,0 0,1 0,-1 1,1-2,-1 1,1 0,-1 0,1-1,-1 1,1-1,-1 0,1 0,1 0,-2 0,37 4,0-2,1-1,-1-3,0-1,0-1,4-4,126-16,-151 18</inkml:trace>
  <inkml:trace contextRef="#ctx0" brushRef="#br0" timeOffset="836.522">226 0,'51'14,"-1"2,0 2,-2 2,0 3,23 15,136 66,-205-103,-1-1,0 1,0 0,1-1,-1 1,0 0,0 0,0 0,0-1,0 1,0 0,0 1,0-1,0 0,0 0,-1 0,1 0,0 1,-1-1,1 0,-1 1,0-1,1 0,-1 1,0-1,0 0,0 1,0-1,0 1,0-1,0 0,0 1,-1-1,1 0,0 1,-1-1,1 0,-1 1,1-1,-1 0,0 0,0 0,0 1,1-1,-1 0,0 0,0 0,0-1,-1 2,-168 109,-32 67,181-161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01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1,'4'7,"0"0,-1 0,1 1,-1-1,-1 1,1 0,-1 0,-1 0,0 0,0 0,0 0,-1 0,0 0,-1 6,1 1,-1 245,-10-188,5-54</inkml:trace>
  <inkml:trace contextRef="#ctx0" brushRef="#br0" timeOffset="269.857">1 452,'33'5,"31"-4,14-1,-2-1,-9-1,-10 1,-11 0,-9 0,-4 1,-5-5,-1-1,-1 0,-5 1</inkml:trace>
  <inkml:trace contextRef="#ctx0" brushRef="#br0" timeOffset="755.725">85 706,'46'-11,"-23"4,2 1,-1 2,1 0,-1 1,1 2,0 0,0 2,0 1,-24-3,0 1,1 0,-1 0,0 0,0 0,0 0,0 0,1 0,-1 0,0 1,0-1,0 0,0 1,0-1,0 1,0-1,0 1,0-1,0 1,0 0,0-1,0 1,0 0,-1 0,1 0,0 0,0 0,-1 0,1 0,-1 0,1 0,-1 0,1 0,-1 0,0 0,0 0,1 0,-1 1,0-1,0 0,0 0,0 0,0 0,0 0,-1 1,1-1,0 0,0 0,-1 0,1 0,-1 0,1 0,-1 0,0 0,1 0,-49 50,43-46,-40 32,34-30,1 1,0 1,0 0,1 0,0 1,1 0,0 1,0 0,1 0,1 1,0 0,0 0,-3 10,10-21,-1 1,1 0,-1 0,1 0,0 0,0-1,-1 1,1 0,1 0,-1 0,0 0,0 0,1 0,-1-1,1 1,-1 0,1 0,0-1,0 1,0 0,0-1,0 1,0-1,0 1,0-1,1 1,-1-1,0 0,1 0,-1 0,1 0,0 0,-1 0,1 0,0 0,0-1,-1 1,1-1,0 1,0-1,0 0,0 1,0-1,0 0,86-7,30-36,-93 30</inkml:trace>
  <inkml:trace contextRef="#ctx0" brushRef="#br0" timeOffset="1483.568">735 706,'1'1,"1"0,-1 0,1 1,-1-1,1 0,0 0,-1-1,1 1,0 0,0 0,0-1,0 1,-1-1,1 0,0 0,0 1,0-1,0 0,0-1,0 1,0 0,0 0,0-1,0 1,-1-1,1 0,0 0,0 1,0-1,-1 0,1-1,-1 1,1 0,0-1,50-49,-50 48,137-197,-139 198,1 0,-1 1,1-1,-1 0,1 0,0 1,0-1,0 1,0-1,0 0,0 1,0 0,0-1,1 1,-1 0,0 0,1 0,-1-1,1 2,0-1,-1 0,1 0,0 0,-1 1,1-1,0 1,0-1,-1 1,1 0,0 0,0 0,0 0,0 0,-1 0,1 0,0 0,0 1,0-1,-1 1,1 0,0-1,-1 1,1 0,0 0,-1 0,1 0,-1 0,0 0,1 1,-1-1,31 130,-31-125,0 0,1 0,-1 0,1 0,1 0,-1-1,1 1,0-1,0 1,1-1,0 0,0 0,0-1,0 1,1-1,-1 0,1 0,0 0,5 2,-5-7,0-1,0 1,0-1,-1 0,1 0,-1-1,1 1,-1-1,0 0,0 0,0-1,0 1,-1-1,1 0,-1 0,0 0,0 0,0 0,-1-1,0 1,0-1,0 0,0 0,0-3,107-220,-93 194,-8 56,16 117,-22-114,2 0,1 0,1-1,1 0,1 0,2-1,6 13,7-12,-11-19</inkml:trace>
  <inkml:trace contextRef="#ctx0" brushRef="#br0" timeOffset="1904.152">1637 311,'38'118,"66"81,-104-199,0 1,0 0,0-1,0 1,0-1,1 1,-1 0,0-1,0 1,0-1,0 1,1-1,-1 1,0-1,1 1,-1-1,0 1,1-1,-1 1,1-1,-1 1,0-1,1 0,-1 1,1-1,-1 0,1 0,-1 1,1-1,0 0,-1 0,1 0,-1 1,1-1,-1 0,1 0,0 0,-1 0,1 0,-1 0,1 0,0 0,-1-1,1 1,-1 0,1 0,-1 0,1-1,-1 1,1 0,-1-1,1 1,-1 0,1-1,-1 1,1 0,-1-1,1 0,12-37,-10 23,61-174,49-32,-99 203</inkml:trace>
  <inkml:trace contextRef="#ctx0" brushRef="#br0" timeOffset="2338.193">2174 28,'6'-1,"2"-3,0 1,0 1,1-1,-1 2,1-1,-1 1,1 0,-1 1,1 0,-1 0,1 1,0 0,-1 0,0 1,1 0,-1 1,0 0,0 0,0 0,1 2,-8-1,1-1,-2 1,1 0,0-1,-1 1,1 0,-1 0,0-1,0 1,-1 0,1 0,-1-1,0 1,0 0,0-1,0 1,0-1,-1 1,0-1,0 0,0 1,0-1,0 0,-1 0,1-1,-1 1,0 0,-1 0,-1 4,-10 11,11-14,0-1,1 1,0-1,0 1,0 0,0 0,1 1,0-1,0 0,0 1,0 0,0-1,1 1,0 0,0 0,3-2,0-1,0 1,1 0,-1-1,0 0,1 1,0-1,-1 0,1-1,0 1,0 0,0-1,0 1,0-1,1 0,-1 0,0-1,1 1,-1 0,0-1,1 0,-1 0,0 0,1 0,-1-1,1 1,-1-1,1 0,4 1,81-13,-64 6</inkml:trace>
  <inkml:trace contextRef="#ctx0" brushRef="#br0" timeOffset="2667.871">2625 368,'33'0,"22"0,5 0,-2 0,-6 0,-8 0,-11-5,-6-1,-3 0,-1 1,1 1,0 2,-8 1,-6 1</inkml:trace>
  <inkml:trace contextRef="#ctx0" brushRef="#br0" timeOffset="2868.934">2625 621,'33'5,"41"-8,12-3,-4-6,-11-1,-13 2,-11 3,-9 2,-6-2,-4 1,-6 0</inkml:trace>
  <inkml:trace contextRef="#ctx0" brushRef="#br0" timeOffset="6021.998">4065 141,'0'-1,"0"-1,0 0,0 1,0-1,0 0,-1 1,1-1,0 0,-1 1,1-1,-1 1,0-1,1 1,-1-1,0 1,0-1,0 1,0 0,0-1,0 1,-1 0,1 0,0 0,-1 0,1 0,0 0,-1 0,1 1,-1-1,1 0,-1 1,0-1,1 1,-1 0,0-1,1 1,-1 0,0 0,1 0,-1 0,-66 19,54-11,1 0,-1 1,1 1,1 0,0 0,0 1,1 1,1 0,0 1,-3 4,-2 5,2 0,0 1,1 0,2 0,0 1,-1 9,8-25,1 0,0 1,1-1,-1 0,2 1,-1-1,1 1,1 0,-1-1,1 1,1-1,0 0,0 1,0-1,1 0,0 0,1-1,0 1,0 0,4 4,0-3,0-1,1 0,-1-1,1 0,1 0,-1-1,1-1,1 1,-1-1,1-1,-1 0,1 0,0-1,0-1,1 0,-1 0,1-1,-1-1,1 0,-1 0,0-1,1-1,-1 0,0 0,0-1,0-1,0 1,0-2,-1 0,0 0,0-1,0 0,8-7,52-76,-68 86,-1 0,0 0,0 0,0 0,0-1,0 1,-1 0,1-1,-1 1,0 0,0-1,0 1,0 0,-1-1,0 1,1 0,-1-1,0 1,0 0,-1 0,1 0,-1 0,0 0,1 0,-1 1,-1-1,1 0,0 1,0 0,-1-1,0 1,0 0,-6-3,0 0,0 0,-1 1,0 0,0 0,0 1,0 1,0 0,-1 0,1 1,-1 0,1 1,-10 1,79 0,153-10,-184 4,-4-1</inkml:trace>
  <inkml:trace contextRef="#ctx0" brushRef="#br0" timeOffset="32083.005">4770 1,'-83'41,"74"-34,-5 3,1 0,0 1,1 1,1 0,-1 1,2 0,0 1,0 0,2 0,0 1,0 0,1 1,1 0,1 0,0 0,1 0,1 1,0 0,1 7,1-11,-2 4,1-1,1 1,1 0,0 0,1 0,1 0,0-1,1 1,1-1,1 0,0 0,1 0,1 0,0-1,1 0,1-1,3 4,72 39,-64-49,-17-6,-1 0,1 0,0 0,0 0,0-1,0 1,0-1,0 0,0 0,1 0,-1 0,0 0,1-1,-1 0,0 0,1 0,-1 0,1 0,-1 0,0-1,1 0,-1 0,0 0,0 0,0 0,1-1,-1 1,-1-1,1 0,0 0,0 0,-1 0,1 0,-1 0,2-2,3-13</inkml:trace>
  <inkml:trace contextRef="#ctx0" brushRef="#br0" timeOffset="32697.921">4912 227,'142'-37,"-92"29,-49 7,0 1,0 0,0 0,0 0,0 0,0 0,0 1,0-1,0 0,0 0,0 0,-1 1,1-1,0 1,0-1,0 1,0-1,0 1,-1-1,1 1,0 0,-1-1,1 1,0 0,-1-1,1 1,-1 0,1 0,-1 0,1 0,-1 0,0-1,1 1,-1 0,0 0,0 0,0 0,0 0,1 0,-1 0,-1 0,1 0,0 0,0 0,0 0,0 0,-1 0,1 0,-1 0,-2 7,0-1,-1 0,0-1,-1 1,1-1,-1 1,-1-1,1-1,-1 1,0-1,-2 2,-43 49,50-54,0 1,-1-1,1 1,0-1,0 1,0-1,0 1,1 0,-1-1,1 1,-1 0,1 0,0-1,0 1,0 0,1 0,-1 0,1-1,-1 1,1 0,0-1,0 1,0-1,1 1,-1-1,0 1,1-1,0 0,-1 0,1 0,0 0,0 0,0 0,0 0,1 0,-1-1,0 0,1 1,-1-1,1 0,-1 0,1 0,2 0,21 7,54 23,-78-30,0 1,0-1,0 0,0 1,-1-1,1 1,-1-1,1 1,-1 0,1 0,-1 0,0 0,0 0,0 0,0 0,0 0,-1 0,1 0,-1 1,1-1,-1 0,0 0,0 1,0-1,0 0,0 0,0 1,-1-1,1 0,-1 0,1 0,-1 1,-1 0,-2 3,-1 0,0-1,0 0,-1 0,1 0,-1-1,0 0,0 0,0 0,-1-1,1 0,-1 0,0-1,0 1,0-2,0 1,0-1,-1 0,-4 0,-13 2</inkml:trace>
  <inkml:trace contextRef="#ctx0" brushRef="#br0" timeOffset="33475.91">5279 650,'106'-133,"78"-125,-184 258,0-1,0 1,0-1,0 1,0 0,1-1,-1 1,0-1,0 1,1 0,-1-1,0 1,1 0,-1-1,0 1,1 0,-1-1,1 1,-1 0,0 0,1 0,-1-1,1 1,-1 0,1 0,-1 0,1 0,-1 0,1 0,-1 0,0 0,1 0,-1 0,1 0,-1 0,1 0,-1 0,1 0,-1 1,1-1,-1 0,0 0,1 0,-1 1,1-1,-1 0,0 1,1-1,-1 0,0 1,1-1,-1 0,0 1,0-1,1 1,-1-1,0 0,0 1,0-1,0 1,1-1,-1 1,0-1,0 1,0-1,0 1,2 37,-2-33,2 195,-2-198,0 0,0 1,1-1,-1 0,1 0,-1 0,1 1,0-1,0 0,0 0,0 0,0 0,1 0,-1-1,0 1,1 0,-1-1,1 1,0 0,0-1,-1 0,1 1,0-1,0 0,0 0,0 0,0-1,1 1,-1 0,0-1,0 1,0-1,1 0,-1 0,0 0,0 0,1 0,-1 0,0 0,0-1,1 1,-1-1,0 0,0 0,0 0,0 0,0 0,0 0,0 0,0 0,-1-1,1 1,0-1,-1 0,1 1,0-2,17-18,0-1,-1-1,-1-1,-1 0,-1-1,10-25,24-38,-9 13,-53 105,-36 123,48 19,5-149,3-5</inkml:trace>
  <inkml:trace contextRef="#ctx0" brushRef="#br0" timeOffset="33974.872">6210 452,'-6'-1,"0"0,1 1,-1 0,0 0,1 1,-1-1,0 1,1 1,-1-1,1 1,-1 0,1 0,0 0,0 1,0 0,0 0,0 0,0 0,1 1,0 0,0 0,0 0,0 0,0 1,0 1,5-3,-1 0,1 0,0 0,-1-1,1 1,1 0,-1 0,0-1,1 1,-1 0,1-1,0 0,0 1,0-1,0 0,0 0,0 0,1 0,-1-1,0 1,1 0,0-1,-1 0,1 0,0 0,0 0,0 0,0 0,-1-1,3 1,37 20,-41-19,0 0,0 0,0 0,0 0,0 0,0 0,0 0,-1 0,1 1,-1-1,1 0,-1 0,0 1,0-1,0 0,0 0,-1 1,1-1,0 0,-1 0,0 0,1 1,-1-1,0 0,0 0,0 0,0 0,-1-1,1 1,-1 0,1 0,-1-1,1 1,-1-1,0 1,0-1,0 0,1 0,-1 1,-1-2,1 1,0 0,0 0,0-1,0 1,0-1,-1 1,1-1,0 0,0 0,-1 0,1 0,-2-1,-54 8,32-6</inkml:trace>
  <inkml:trace contextRef="#ctx0" brushRef="#br0" timeOffset="34309.035">6351 57,'147'209,"-144"-201,1 0,-1 0,-1 1,1-1,-2 1,1 0,-1-1,0 1,-1 0,0 0,0-1,-1 1,0 0,-1 0,0-1,0 1,-1-1,0 0,-1 0,1 0,-4 4,-6 13,-2-1,-1 0,-1-1,-1-1,-1 0,-2-1,-12 8,16-16</inkml:trace>
  <inkml:trace contextRef="#ctx0" brushRef="#br0" timeOffset="34963.32">6604 650,'197'-211,"-196"210,-1 0,1-1,-1 1,1 0,0-1,-1 1,1 0,0 0,0 0,0 0,0 0,0 0,0 0,0 0,0 0,1 0,-1 1,0-1,0 1,1-1,-1 0,0 1,1 0,-1-1,0 1,1 0,-1 0,1 0,-1 0,1 0,-1 0,0 0,1 0,-1 1,0-1,1 0,-1 1,0-1,1 1,-1 0,0-1,0 1,1 0,-1 0,0 0,0 0,0 0,0 0,0 0,0 0,-1 0,1 0,0 0,0 1,-1-1,1 0,-1 1,1-1,-1 0,1 2,0 25,7 34,-7-61,0 1,-1-1,1 0,0 1,0-1,0 0,0 0,0 0,0 1,0-1,0 0,0-1,0 1,1 0,-1 0,0 0,1-1,-1 1,1-1,-1 1,1-1,-1 1,1-1,-1 0,1 0,-1 0,1 0,-1 0,1 0,-1 0,1-1,-1 1,1 0,-1-1,1 1,-1-1,1 0,105-76,5-2,-112 78,1 1,-1-1,1 1,0-1,-1 1,1-1,0 1,0 0,-1-1,1 1,0 0,0 0,-1 0,1-1,0 1,0 0,0 0,-1 0,1 0,0 0,0 1,0-1,-1 0,1 0,0 0,0 1,-1-1,1 0,0 1,-1-1,1 1,0-1,-1 1,1-1,-1 1,1-1,0 1,-1-1,1 1,-1 0,0-1,1 1,-1 0,0 0,1-1,-1 1,0 0,0 0,1-1,-1 1,0 0,0 0,0 0,0-1,0 1,0 0,0 0,-1-1,1 1,0 0,0 0,-1 0,-8 56,9-55,0-2,-2 3,1 0,0 0,0 0,0 0,0 0,1 0,-1 0,1 0,0 0,0 0,0 1,0-1,0 0,1 0,0 0,-1 0,1 0,0 0,0 0,1 0,-1 0,1 0,-1-1,1 1,0-1,0 1,0-1,0 1,14 5</inkml:trace>
  <inkml:trace contextRef="#ctx0" brushRef="#br0" timeOffset="36376.134">3528 961,'801'0,"-454"-29,140 18,-318-2,164 10,-28 1,32-23,89-6,-80 1,-85 32,-237-2</inkml:trace>
  <inkml:trace contextRef="#ctx0" brushRef="#br0" timeOffset="36891.536">5646 1073,'-10'43,"-8"34,0 8,2-1,-1-9,3-13,3-12,4-10,3-7,3-4,0-3,2-5</inkml:trace>
  <inkml:trace contextRef="#ctx0" brushRef="#br0" timeOffset="37310.99">5504 1073,'59'-19,"0"3,2 2,0 3,0 3,36 0,-61 5,-1 1,1 2,0 1,-1 2,1 1,-1 2,0 2,-1 0,12 7,-43-15,0 1,0-1,0 1,0 0,0 0,0 0,0 0,0 1,0-1,0 1,-1 0,1 0,-1 0,0 0,1 0,-1 0,0 0,0 1,0-1,0 1,-1 0,1 0,-1-1,0 1,0 0,0 0,0 0,0 0,0 0,-1 0,1 1,-1-1,0 0,0 0,-1 0,1 0,0 0,-1 1,0-1,0 0,0 0,0 0,0-1,-2 4,-10 6,-1 0,0-1,-1-1,-1 0,1-1,-1-1,-15 6,4-1,-339 157,361-168,-64 43,68-44,0 0,-1 0,1 0,0 0,0 1,0-1,0 0,0 1,0-1,1 1,-1-1,0 1,1-1,-1 1,1 0,-1-1,1 1,0 0,0-1,0 1,0 0,0-1,0 1,0 0,1-1,-1 1,0-1,1 1,-1 0,1-1,0 1,0-1,-1 1,1-1,0 0,0 1,0-1,1 0,-1 0,0 0,0 1,1-1,0 0,12 8,1 0,0-2,0 1,0-2,1 0,0-1,0-1,0 0,1-1,4 0,2 1,244 33,-131-27,-111-10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49.30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0 228,'817'-54,"732"-15,-1326 61,623-4,-395-12,-312 4,-131 12,-30 6,-115 2,1 6,-18 9,-25 0,144-12,-1809 78,1132-89,385-15,247 1,100 12,122-12,1 6,16 6,-17 1,1192-22,-1224 32,142 3,191 30,-378-25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50.52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2362 144,'-146'-23,"-2"7,-74 4,-32 13,0 12,0 11,-190 45,-171 56,591-110,74-17,512-123,-149 46,4 18,2 18,216 14,-380 31,-560 34,-824 88,940-97,150-21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8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0 254,'29'-5,"14"-1,5 0,-1 1,-4 2,-5 1,-3 0,-3 2,-3-5,-1-1,0 0,-1 1,1 2,-1 1,1 1,0 0,0 1,-4 0</inkml:trace>
  <inkml:trace contextRef="#ctx0" brushRef="#br0" timeOffset="266.253">113 396,'2'2,"0"0,0-1,0 1,0 0,0-1,0 1,0-1,0 0,1 0,-1 1,1-2,-1 1,1 0,-1 0,1-1,-1 1,1-1,-1 0,1 0,1 0,-2 0,37 4,0-2,1-1,-1-3,0-1,0-1,4-4,126-16,-151 18</inkml:trace>
  <inkml:trace contextRef="#ctx0" brushRef="#br0" timeOffset="836.522">226 0,'51'14,"-1"2,0 2,-2 2,0 3,23 15,136 66,-205-103,-1-1,0 1,0 0,1-1,-1 1,0 0,0 0,0 0,0-1,0 1,0 0,0 1,0-1,0 0,0 0,-1 0,1 0,0 1,-1-1,1 0,-1 1,0-1,1 0,-1 1,0-1,0 0,0 1,0-1,0 1,0-1,0 0,0 1,-1-1,1 0,0 1,-1-1,1 0,-1 1,1-1,-1 0,0 0,0 0,0 1,1-1,-1 0,0 0,0 0,0-1,-1 2,-168 109,-32 67,181-161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01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1,'4'7,"0"0,-1 0,1 1,-1-1,-1 1,1 0,-1 0,-1 0,0 0,0 0,0 0,-1 0,0 0,-1 6,1 1,-1 245,-10-188,5-54</inkml:trace>
  <inkml:trace contextRef="#ctx0" brushRef="#br0" timeOffset="269.857">1 452,'33'5,"31"-4,14-1,-2-1,-9-1,-10 1,-11 0,-9 0,-4 1,-5-5,-1-1,-1 0,-5 1</inkml:trace>
  <inkml:trace contextRef="#ctx0" brushRef="#br0" timeOffset="755.725">85 706,'46'-11,"-23"4,2 1,-1 2,1 0,-1 1,1 2,0 0,0 2,0 1,-24-3,0 1,1 0,-1 0,0 0,0 0,0 0,0 0,1 0,-1 0,0 1,0-1,0 0,0 1,0-1,0 1,0-1,0 1,0-1,0 1,0 0,0-1,0 1,0 0,-1 0,1 0,0 0,0 0,-1 0,1 0,-1 0,1 0,-1 0,1 0,-1 0,0 0,0 0,1 0,-1 1,0-1,0 0,0 0,0 0,0 0,0 0,-1 1,1-1,0 0,0 0,-1 0,1 0,-1 0,1 0,-1 0,0 0,1 0,-49 50,43-46,-40 32,34-30,1 1,0 1,0 0,1 0,0 1,1 0,0 1,0 0,1 0,1 1,0 0,0 0,-3 10,10-21,-1 1,1 0,-1 0,1 0,0 0,0-1,-1 1,1 0,1 0,-1 0,0 0,0 0,1 0,-1-1,1 1,-1 0,1 0,0-1,0 1,0 0,0-1,0 1,0-1,0 1,0-1,1 1,-1-1,0 0,1 0,-1 0,1 0,0 0,-1 0,1 0,0 0,0-1,-1 1,1-1,0 1,0-1,0 0,0 1,0-1,0 0,86-7,30-36,-93 30</inkml:trace>
  <inkml:trace contextRef="#ctx0" brushRef="#br0" timeOffset="1483.568">735 706,'1'1,"1"0,-1 0,1 1,-1-1,1 0,0 0,-1-1,1 1,0 0,0 0,0-1,0 1,-1-1,1 0,0 0,0 1,0-1,0 0,0-1,0 1,0 0,0 0,0-1,0 1,-1-1,1 0,0 0,0 1,0-1,-1 0,1-1,-1 1,1 0,0-1,50-49,-50 48,137-197,-139 198,1 0,-1 1,1-1,-1 0,1 0,0 1,0-1,0 1,0-1,0 0,0 1,0 0,0-1,1 1,-1 0,0 0,1 0,-1-1,1 2,0-1,-1 0,1 0,0 0,-1 1,1-1,0 1,0-1,-1 1,1 0,0 0,0 0,0 0,0 0,-1 0,1 0,0 0,0 1,0-1,-1 1,1 0,0-1,-1 1,1 0,0 0,-1 0,1 0,-1 0,0 0,1 1,-1-1,31 130,-31-125,0 0,1 0,-1 0,1 0,1 0,-1-1,1 1,0-1,0 1,1-1,0 0,0 0,0-1,0 1,1-1,-1 0,1 0,0 0,5 2,-5-7,0-1,0 1,0-1,-1 0,1 0,-1-1,1 1,-1-1,0 0,0 0,0-1,0 1,-1-1,1 0,-1 0,0 0,0 0,0 0,-1-1,0 1,0-1,0 0,0 0,0-3,107-220,-93 194,-8 56,16 117,-22-114,2 0,1 0,1-1,1 0,1 0,2-1,6 13,7-12,-11-19</inkml:trace>
  <inkml:trace contextRef="#ctx0" brushRef="#br0" timeOffset="1904.152">1637 311,'38'118,"66"81,-104-199,0 1,0 0,0-1,0 1,0-1,1 1,-1 0,0-1,0 1,0-1,0 1,1-1,-1 1,0-1,1 1,-1-1,0 1,1-1,-1 1,1-1,-1 1,0-1,1 0,-1 1,1-1,-1 0,1 0,-1 1,1-1,0 0,-1 0,1 0,-1 1,1-1,-1 0,1 0,0 0,-1 0,1 0,-1 0,1 0,0 0,-1-1,1 1,-1 0,1 0,-1 0,1-1,-1 1,1 0,-1-1,1 1,-1 0,1-1,-1 1,1 0,-1-1,1 0,12-37,-10 23,61-174,49-32,-99 203</inkml:trace>
  <inkml:trace contextRef="#ctx0" brushRef="#br0" timeOffset="2338.193">2174 28,'6'-1,"2"-3,0 1,0 1,1-1,-1 2,1-1,-1 1,1 0,-1 1,1 0,-1 0,1 1,0 0,-1 0,0 1,1 0,-1 1,0 0,0 0,0 0,1 2,-8-1,1-1,-2 1,1 0,0-1,-1 1,1 0,-1 0,0-1,0 1,-1 0,1 0,-1-1,0 1,0 0,0-1,0 1,0-1,-1 1,0-1,0 0,0 1,0-1,0 0,-1 0,1-1,-1 1,0 0,-1 0,-1 4,-10 11,11-14,0-1,1 1,0-1,0 1,0 0,0 0,1 1,0-1,0 0,0 1,0 0,0-1,1 1,0 0,0 0,3-2,0-1,0 1,1 0,-1-1,0 0,1 1,0-1,-1 0,1-1,0 1,0 0,0-1,0 1,0-1,1 0,-1 0,0-1,1 1,-1 0,0-1,1 0,-1 0,0 0,1 0,-1-1,1 1,-1-1,1 0,4 1,81-13,-64 6</inkml:trace>
  <inkml:trace contextRef="#ctx0" brushRef="#br0" timeOffset="2667.871">2625 368,'33'0,"22"0,5 0,-2 0,-6 0,-8 0,-11-5,-6-1,-3 0,-1 1,1 1,0 2,-8 1,-6 1</inkml:trace>
  <inkml:trace contextRef="#ctx0" brushRef="#br0" timeOffset="2868.934">2625 621,'33'5,"41"-8,12-3,-4-6,-11-1,-13 2,-11 3,-9 2,-6-2,-4 1,-6 0</inkml:trace>
  <inkml:trace contextRef="#ctx0" brushRef="#br0" timeOffset="6021.998">4065 141,'0'-1,"0"-1,0 0,0 1,0-1,0 0,-1 1,1-1,0 0,-1 1,1-1,-1 1,0-1,1 1,-1-1,0 1,0-1,0 1,0 0,0-1,0 1,-1 0,1 0,0 0,-1 0,1 0,0 0,-1 0,1 1,-1-1,1 0,-1 1,0-1,1 1,-1 0,0-1,1 1,-1 0,0 0,1 0,-1 0,-66 19,54-11,1 0,-1 1,1 1,1 0,0 0,0 1,1 1,1 0,0 1,-3 4,-2 5,2 0,0 1,1 0,2 0,0 1,-1 9,8-25,1 0,0 1,1-1,-1 0,2 1,-1-1,1 1,1 0,-1-1,1 1,1-1,0 0,0 1,0-1,1 0,0 0,1-1,0 1,0 0,4 4,0-3,0-1,1 0,-1-1,1 0,1 0,-1-1,1-1,1 1,-1-1,1-1,-1 0,1 0,0-1,0-1,1 0,-1 0,1-1,-1-1,1 0,-1 0,0-1,1-1,-1 0,0 0,0-1,0-1,0 1,0-2,-1 0,0 0,0-1,0 0,8-7,52-76,-68 86,-1 0,0 0,0 0,0 0,0-1,0 1,-1 0,1-1,-1 1,0 0,0-1,0 1,0 0,-1-1,0 1,1 0,-1-1,0 1,0 0,-1 0,1 0,-1 0,0 0,1 0,-1 1,-1-1,1 0,0 1,0 0,-1-1,0 1,0 0,-6-3,0 0,0 0,-1 1,0 0,0 0,0 1,0 1,0 0,-1 0,1 1,-1 0,1 1,-10 1,79 0,153-10,-184 4,-4-1</inkml:trace>
  <inkml:trace contextRef="#ctx0" brushRef="#br0" timeOffset="32083.005">4770 1,'-83'41,"74"-34,-5 3,1 0,0 1,1 1,1 0,-1 1,2 0,0 1,0 0,2 0,0 1,0 0,1 1,1 0,1 0,0 0,1 0,1 1,0 0,1 7,1-11,-2 4,1-1,1 1,1 0,0 0,1 0,1 0,0-1,1 1,1-1,1 0,0 0,1 0,1 0,0-1,1 0,1-1,3 4,72 39,-64-49,-17-6,-1 0,1 0,0 0,0 0,0-1,0 1,0-1,0 0,0 0,1 0,-1 0,0 0,1-1,-1 0,0 0,1 0,-1 0,1 0,-1 0,0-1,1 0,-1 0,0 0,0 0,0 0,1-1,-1 1,-1-1,1 0,0 0,0 0,-1 0,1 0,-1 0,2-2,3-13</inkml:trace>
  <inkml:trace contextRef="#ctx0" brushRef="#br0" timeOffset="32697.921">4912 227,'142'-37,"-92"29,-49 7,0 1,0 0,0 0,0 0,0 0,0 0,0 1,0-1,0 0,0 0,0 0,-1 1,1-1,0 1,0-1,0 1,0-1,0 1,-1-1,1 1,0 0,-1-1,1 1,0 0,-1-1,1 1,-1 0,1 0,-1 0,1 0,-1 0,0-1,1 1,-1 0,0 0,0 0,0 0,0 0,1 0,-1 0,-1 0,1 0,0 0,0 0,0 0,0 0,-1 0,1 0,-1 0,-2 7,0-1,-1 0,0-1,-1 1,1-1,-1 1,-1-1,1-1,-1 1,0-1,-2 2,-43 49,50-54,0 1,-1-1,1 1,0-1,0 1,0-1,0 1,1 0,-1-1,1 1,-1 0,1 0,0-1,0 1,0 0,1 0,-1 0,1-1,-1 1,1 0,0-1,0 1,0-1,1 1,-1-1,0 1,1-1,0 0,-1 0,1 0,0 0,0 0,0 0,0 0,1 0,-1-1,0 0,1 1,-1-1,1 0,-1 0,1 0,2 0,21 7,54 23,-78-30,0 1,0-1,0 0,0 1,-1-1,1 1,-1-1,1 1,-1 0,1 0,-1 0,0 0,0 0,0 0,0 0,0 0,-1 0,1 0,-1 1,1-1,-1 0,0 0,0 1,0-1,0 0,0 0,0 1,-1-1,1 0,-1 0,1 0,-1 1,-1 0,-2 3,-1 0,0-1,0 0,-1 0,1 0,-1-1,0 0,0 0,0 0,-1-1,1 0,-1 0,0-1,0 1,0-2,0 1,0-1,-1 0,-4 0,-13 2</inkml:trace>
  <inkml:trace contextRef="#ctx0" brushRef="#br0" timeOffset="33475.91">5279 650,'106'-133,"78"-125,-184 258,0-1,0 1,0-1,0 1,0 0,1-1,-1 1,0-1,0 1,1 0,-1-1,0 1,1 0,-1-1,0 1,1 0,-1-1,1 1,-1 0,0 0,1 0,-1-1,1 1,-1 0,1 0,-1 0,1 0,-1 0,1 0,-1 0,0 0,1 0,-1 0,1 0,-1 0,1 0,-1 0,1 0,-1 1,1-1,-1 0,0 0,1 0,-1 1,1-1,-1 0,0 1,1-1,-1 0,0 1,1-1,-1 0,0 1,0-1,1 1,-1-1,0 0,0 1,0-1,0 1,1-1,-1 1,0-1,0 1,0-1,0 1,2 37,-2-33,2 195,-2-198,0 0,0 1,1-1,-1 0,1 0,-1 0,1 1,0-1,0 0,0 0,0 0,0 0,1 0,-1-1,0 1,1 0,-1-1,1 1,0 0,0-1,-1 0,1 1,0-1,0 0,0 0,0 0,0-1,1 1,-1 0,0-1,0 1,0-1,1 0,-1 0,0 0,0 0,1 0,-1 0,0 0,0-1,1 1,-1-1,0 0,0 0,0 0,0 0,0 0,0 0,0 0,0 0,-1-1,1 1,0-1,-1 0,1 1,0-2,17-18,0-1,-1-1,-1-1,-1 0,-1-1,10-25,24-38,-9 13,-53 105,-36 123,48 19,5-149,3-5</inkml:trace>
  <inkml:trace contextRef="#ctx0" brushRef="#br0" timeOffset="33974.872">6210 452,'-6'-1,"0"0,1 1,-1 0,0 0,1 1,-1-1,0 1,1 1,-1-1,1 1,-1 0,1 0,0 0,0 1,0 0,0 0,0 0,0 0,1 1,0 0,0 0,0 0,0 0,0 1,0 1,5-3,-1 0,1 0,0 0,-1-1,1 1,1 0,-1 0,0-1,1 1,-1 0,1-1,0 0,0 1,0-1,0 0,0 0,0 0,1 0,-1-1,0 1,1 0,0-1,-1 0,1 0,0 0,0 0,0 0,0 0,-1-1,3 1,37 20,-41-19,0 0,0 0,0 0,0 0,0 0,0 0,0 0,-1 0,1 1,-1-1,1 0,-1 0,0 1,0-1,0 0,0 0,-1 1,1-1,0 0,-1 0,0 0,1 1,-1-1,0 0,0 0,0 0,0 0,-1-1,1 1,-1 0,1 0,-1-1,1 1,-1-1,0 1,0-1,0 0,1 0,-1 1,-1-2,1 1,0 0,0 0,0-1,0 1,0-1,-1 1,1-1,0 0,0 0,-1 0,1 0,-2-1,-54 8,32-6</inkml:trace>
  <inkml:trace contextRef="#ctx0" brushRef="#br0" timeOffset="34309.035">6351 57,'147'209,"-144"-201,1 0,-1 0,-1 1,1-1,-2 1,1 0,-1-1,0 1,-1 0,0 0,0-1,-1 1,0 0,-1 0,0-1,0 1,-1-1,0 0,-1 0,1 0,-4 4,-6 13,-2-1,-1 0,-1-1,-1-1,-1 0,-2-1,-12 8,16-16</inkml:trace>
  <inkml:trace contextRef="#ctx0" brushRef="#br0" timeOffset="34963.32">6604 650,'197'-211,"-196"210,-1 0,1-1,-1 1,1 0,0-1,-1 1,1 0,0 0,0 0,0 0,0 0,0 0,0 0,0 0,0 0,1 0,-1 1,0-1,0 1,1-1,-1 0,0 1,1 0,-1-1,0 1,1 0,-1 0,1 0,-1 0,1 0,-1 0,0 0,1 0,-1 1,0-1,1 0,-1 1,0-1,1 1,-1 0,0-1,0 1,1 0,-1 0,0 0,0 0,0 0,0 0,0 0,0 0,-1 0,1 0,0 0,0 1,-1-1,1 0,-1 1,1-1,-1 0,1 2,0 25,7 34,-7-61,0 1,-1-1,1 0,0 1,0-1,0 0,0 0,0 0,0 1,0-1,0 0,0-1,0 1,1 0,-1 0,0 0,1-1,-1 1,1-1,-1 1,1-1,-1 1,1-1,-1 0,1 0,-1 0,1 0,-1 0,1 0,-1 0,1-1,-1 1,1 0,-1-1,1 1,-1-1,1 0,105-76,5-2,-112 78,1 1,-1-1,1 1,0-1,-1 1,1-1,0 1,0 0,-1-1,1 1,0 0,0 0,-1 0,1-1,0 1,0 0,0 0,-1 0,1 0,0 0,0 1,0-1,-1 0,1 0,0 0,0 1,-1-1,1 0,0 1,-1-1,1 1,0-1,-1 1,1-1,-1 1,1-1,0 1,-1-1,1 1,-1 0,0-1,1 1,-1 0,0 0,1-1,-1 1,0 0,0 0,1-1,-1 1,0 0,0 0,0 0,0-1,0 1,0 0,0 0,-1-1,1 1,0 0,0 0,-1 0,-8 56,9-55,0-2,-2 3,1 0,0 0,0 0,0 0,0 0,1 0,-1 0,1 0,0 0,0 0,0 1,0-1,0 0,1 0,0 0,-1 0,1 0,0 0,0 0,1 0,-1 0,1 0,-1-1,1 1,0-1,0 1,0-1,0 1,14 5</inkml:trace>
  <inkml:trace contextRef="#ctx0" brushRef="#br0" timeOffset="36376.134">3528 961,'801'0,"-454"-29,140 18,-318-2,164 10,-28 1,32-23,89-6,-80 1,-85 32,-237-2</inkml:trace>
  <inkml:trace contextRef="#ctx0" brushRef="#br0" timeOffset="36891.536">5646 1073,'-10'43,"-8"34,0 8,2-1,-1-9,3-13,3-12,4-10,3-7,3-4,0-3,2-5</inkml:trace>
  <inkml:trace contextRef="#ctx0" brushRef="#br0" timeOffset="37310.99">5504 1073,'59'-19,"0"3,2 2,0 3,0 3,36 0,-61 5,-1 1,1 2,0 1,-1 2,1 1,-1 2,0 2,-1 0,12 7,-43-15,0 1,0-1,0 1,0 0,0 0,0 0,0 0,0 1,0-1,0 1,-1 0,1 0,-1 0,0 0,1 0,-1 0,0 0,0 1,0-1,0 1,-1 0,1 0,-1-1,0 1,0 0,0 0,0 0,0 0,0 0,-1 0,1 1,-1-1,0 0,0 0,-1 0,1 0,0 0,-1 1,0-1,0 0,0 0,0 0,0-1,-2 4,-10 6,-1 0,0-1,-1-1,-1 0,1-1,-1-1,-15 6,4-1,-339 157,361-168,-64 43,68-44,0 0,-1 0,1 0,0 0,0 1,0-1,0 0,0 1,0-1,1 1,-1-1,0 1,1-1,-1 1,1 0,-1-1,1 1,0 0,0-1,0 1,0 0,0-1,0 1,0 0,1-1,-1 1,0-1,1 1,-1 0,1-1,0 1,0-1,-1 1,1-1,0 0,0 1,0-1,1 0,-1 0,0 0,0 1,1-1,0 0,12 8,1 0,0-2,0 1,0-2,1 0,0-1,0-1,0 0,1-1,4 0,2 1,244 33,-131-27,-111-10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49.30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0 228,'817'-54,"732"-15,-1326 61,623-4,-395-12,-312 4,-131 12,-30 6,-115 2,1 6,-18 9,-25 0,144-12,-1809 78,1132-89,385-15,247 1,100 12,122-12,1 6,16 6,-17 1,1192-22,-1224 32,142 3,191 30,-378-25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50.52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2362 144,'-146'-23,"-2"7,-74 4,-32 13,0 12,0 11,-190 45,-171 56,591-110,74-17,512-123,-149 46,4 18,2 18,216 14,-380 31,-560 34,-824 88,940-97,150-21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4.6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1 971,'9'-15,"14"-18,6-9,4-7,1-5,5-2,-1-2,4-5,4-2,4-3,3-6,2 1,1-2,1 3,-5 3,-5 9,-12 15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5.7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1258,'15'-39,"23"-45,15-24,9-7,-3 1,0 0,-2 2,0 4,-1 2,5 0,-3 8,-7 11,-12 20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8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0 254,'29'-5,"14"-1,5 0,-1 1,-4 2,-5 1,-3 0,-3 2,-3-5,-1-1,0 0,-1 1,1 2,-1 1,1 1,0 0,0 1,-4 0</inkml:trace>
  <inkml:trace contextRef="#ctx0" brushRef="#br0" timeOffset="266.253">113 396,'2'2,"0"0,0-1,0 1,0 0,0-1,0 1,0-1,0 0,1 0,-1 1,1-2,-1 1,1 0,-1 0,1-1,-1 1,1-1,-1 0,1 0,1 0,-2 0,37 4,0-2,1-1,-1-3,0-1,0-1,4-4,126-16,-151 18</inkml:trace>
  <inkml:trace contextRef="#ctx0" brushRef="#br0" timeOffset="836.522">226 0,'51'14,"-1"2,0 2,-2 2,0 3,23 15,136 66,-205-103,-1-1,0 1,0 0,1-1,-1 1,0 0,0 0,0 0,0-1,0 1,0 0,0 1,0-1,0 0,0 0,-1 0,1 0,0 1,-1-1,1 0,-1 1,0-1,1 0,-1 1,0-1,0 0,0 1,0-1,0 1,0-1,0 0,0 1,-1-1,1 0,0 1,-1-1,1 0,-1 1,1-1,-1 0,0 0,0 0,0 1,1-1,-1 0,0 0,0 0,0-1,-1 2,-168 109,-32 67,181-161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01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1,'4'7,"0"0,-1 0,1 1,-1-1,-1 1,1 0,-1 0,-1 0,0 0,0 0,0 0,-1 0,0 0,-1 6,1 1,-1 245,-10-188,5-54</inkml:trace>
  <inkml:trace contextRef="#ctx0" brushRef="#br0" timeOffset="269.857">1 452,'33'5,"31"-4,14-1,-2-1,-9-1,-10 1,-11 0,-9 0,-4 1,-5-5,-1-1,-1 0,-5 1</inkml:trace>
  <inkml:trace contextRef="#ctx0" brushRef="#br0" timeOffset="755.725">85 706,'46'-11,"-23"4,2 1,-1 2,1 0,-1 1,1 2,0 0,0 2,0 1,-24-3,0 1,1 0,-1 0,0 0,0 0,0 0,0 0,1 0,-1 0,0 1,0-1,0 0,0 1,0-1,0 1,0-1,0 1,0-1,0 1,0 0,0-1,0 1,0 0,-1 0,1 0,0 0,0 0,-1 0,1 0,-1 0,1 0,-1 0,1 0,-1 0,0 0,0 0,1 0,-1 1,0-1,0 0,0 0,0 0,0 0,0 0,-1 1,1-1,0 0,0 0,-1 0,1 0,-1 0,1 0,-1 0,0 0,1 0,-49 50,43-46,-40 32,34-30,1 1,0 1,0 0,1 0,0 1,1 0,0 1,0 0,1 0,1 1,0 0,0 0,-3 10,10-21,-1 1,1 0,-1 0,1 0,0 0,0-1,-1 1,1 0,1 0,-1 0,0 0,0 0,1 0,-1-1,1 1,-1 0,1 0,0-1,0 1,0 0,0-1,0 1,0-1,0 1,0-1,1 1,-1-1,0 0,1 0,-1 0,1 0,0 0,-1 0,1 0,0 0,0-1,-1 1,1-1,0 1,0-1,0 0,0 1,0-1,0 0,86-7,30-36,-93 30</inkml:trace>
  <inkml:trace contextRef="#ctx0" brushRef="#br0" timeOffset="1483.568">735 706,'1'1,"1"0,-1 0,1 1,-1-1,1 0,0 0,-1-1,1 1,0 0,0 0,0-1,0 1,-1-1,1 0,0 0,0 1,0-1,0 0,0-1,0 1,0 0,0 0,0-1,0 1,-1-1,1 0,0 0,0 1,0-1,-1 0,1-1,-1 1,1 0,0-1,50-49,-50 48,137-197,-139 198,1 0,-1 1,1-1,-1 0,1 0,0 1,0-1,0 1,0-1,0 0,0 1,0 0,0-1,1 1,-1 0,0 0,1 0,-1-1,1 2,0-1,-1 0,1 0,0 0,-1 1,1-1,0 1,0-1,-1 1,1 0,0 0,0 0,0 0,0 0,-1 0,1 0,0 0,0 1,0-1,-1 1,1 0,0-1,-1 1,1 0,0 0,-1 0,1 0,-1 0,0 0,1 1,-1-1,31 130,-31-125,0 0,1 0,-1 0,1 0,1 0,-1-1,1 1,0-1,0 1,1-1,0 0,0 0,0-1,0 1,1-1,-1 0,1 0,0 0,5 2,-5-7,0-1,0 1,0-1,-1 0,1 0,-1-1,1 1,-1-1,0 0,0 0,0-1,0 1,-1-1,1 0,-1 0,0 0,0 0,0 0,-1-1,0 1,0-1,0 0,0 0,0-3,107-220,-93 194,-8 56,16 117,-22-114,2 0,1 0,1-1,1 0,1 0,2-1,6 13,7-12,-11-19</inkml:trace>
  <inkml:trace contextRef="#ctx0" brushRef="#br0" timeOffset="1904.152">1637 311,'38'118,"66"81,-104-199,0 1,0 0,0-1,0 1,0-1,1 1,-1 0,0-1,0 1,0-1,0 1,1-1,-1 1,0-1,1 1,-1-1,0 1,1-1,-1 1,1-1,-1 1,0-1,1 0,-1 1,1-1,-1 0,1 0,-1 1,1-1,0 0,-1 0,1 0,-1 1,1-1,-1 0,1 0,0 0,-1 0,1 0,-1 0,1 0,0 0,-1-1,1 1,-1 0,1 0,-1 0,1-1,-1 1,1 0,-1-1,1 1,-1 0,1-1,-1 1,1 0,-1-1,1 0,12-37,-10 23,61-174,49-32,-99 203</inkml:trace>
  <inkml:trace contextRef="#ctx0" brushRef="#br0" timeOffset="2338.193">2174 28,'6'-1,"2"-3,0 1,0 1,1-1,-1 2,1-1,-1 1,1 0,-1 1,1 0,-1 0,1 1,0 0,-1 0,0 1,1 0,-1 1,0 0,0 0,0 0,1 2,-8-1,1-1,-2 1,1 0,0-1,-1 1,1 0,-1 0,0-1,0 1,-1 0,1 0,-1-1,0 1,0 0,0-1,0 1,0-1,-1 1,0-1,0 0,0 1,0-1,0 0,-1 0,1-1,-1 1,0 0,-1 0,-1 4,-10 11,11-14,0-1,1 1,0-1,0 1,0 0,0 0,1 1,0-1,0 0,0 1,0 0,0-1,1 1,0 0,0 0,3-2,0-1,0 1,1 0,-1-1,0 0,1 1,0-1,-1 0,1-1,0 1,0 0,0-1,0 1,0-1,1 0,-1 0,0-1,1 1,-1 0,0-1,1 0,-1 0,0 0,1 0,-1-1,1 1,-1-1,1 0,4 1,81-13,-64 6</inkml:trace>
  <inkml:trace contextRef="#ctx0" brushRef="#br0" timeOffset="2667.871">2625 368,'33'0,"22"0,5 0,-2 0,-6 0,-8 0,-11-5,-6-1,-3 0,-1 1,1 1,0 2,-8 1,-6 1</inkml:trace>
  <inkml:trace contextRef="#ctx0" brushRef="#br0" timeOffset="2868.934">2625 621,'33'5,"41"-8,12-3,-4-6,-11-1,-13 2,-11 3,-9 2,-6-2,-4 1,-6 0</inkml:trace>
  <inkml:trace contextRef="#ctx0" brushRef="#br0" timeOffset="6021.998">4065 141,'0'-1,"0"-1,0 0,0 1,0-1,0 0,-1 1,1-1,0 0,-1 1,1-1,-1 1,0-1,1 1,-1-1,0 1,0-1,0 1,0 0,0-1,0 1,-1 0,1 0,0 0,-1 0,1 0,0 0,-1 0,1 1,-1-1,1 0,-1 1,0-1,1 1,-1 0,0-1,1 1,-1 0,0 0,1 0,-1 0,-66 19,54-11,1 0,-1 1,1 1,1 0,0 0,0 1,1 1,1 0,0 1,-3 4,-2 5,2 0,0 1,1 0,2 0,0 1,-1 9,8-25,1 0,0 1,1-1,-1 0,2 1,-1-1,1 1,1 0,-1-1,1 1,1-1,0 0,0 1,0-1,1 0,0 0,1-1,0 1,0 0,4 4,0-3,0-1,1 0,-1-1,1 0,1 0,-1-1,1-1,1 1,-1-1,1-1,-1 0,1 0,0-1,0-1,1 0,-1 0,1-1,-1-1,1 0,-1 0,0-1,1-1,-1 0,0 0,0-1,0-1,0 1,0-2,-1 0,0 0,0-1,0 0,8-7,52-76,-68 86,-1 0,0 0,0 0,0 0,0-1,0 1,-1 0,1-1,-1 1,0 0,0-1,0 1,0 0,-1-1,0 1,1 0,-1-1,0 1,0 0,-1 0,1 0,-1 0,0 0,1 0,-1 1,-1-1,1 0,0 1,0 0,-1-1,0 1,0 0,-6-3,0 0,0 0,-1 1,0 0,0 0,0 1,0 1,0 0,-1 0,1 1,-1 0,1 1,-10 1,79 0,153-10,-184 4,-4-1</inkml:trace>
  <inkml:trace contextRef="#ctx0" brushRef="#br0" timeOffset="32083.005">4770 1,'-83'41,"74"-34,-5 3,1 0,0 1,1 1,1 0,-1 1,2 0,0 1,0 0,2 0,0 1,0 0,1 1,1 0,1 0,0 0,1 0,1 1,0 0,1 7,1-11,-2 4,1-1,1 1,1 0,0 0,1 0,1 0,0-1,1 1,1-1,1 0,0 0,1 0,1 0,0-1,1 0,1-1,3 4,72 39,-64-49,-17-6,-1 0,1 0,0 0,0 0,0-1,0 1,0-1,0 0,0 0,1 0,-1 0,0 0,1-1,-1 0,0 0,1 0,-1 0,1 0,-1 0,0-1,1 0,-1 0,0 0,0 0,0 0,1-1,-1 1,-1-1,1 0,0 0,0 0,-1 0,1 0,-1 0,2-2,3-13</inkml:trace>
  <inkml:trace contextRef="#ctx0" brushRef="#br0" timeOffset="32697.921">4912 227,'142'-37,"-92"29,-49 7,0 1,0 0,0 0,0 0,0 0,0 0,0 1,0-1,0 0,0 0,0 0,-1 1,1-1,0 1,0-1,0 1,0-1,0 1,-1-1,1 1,0 0,-1-1,1 1,0 0,-1-1,1 1,-1 0,1 0,-1 0,1 0,-1 0,0-1,1 1,-1 0,0 0,0 0,0 0,0 0,1 0,-1 0,-1 0,1 0,0 0,0 0,0 0,0 0,-1 0,1 0,-1 0,-2 7,0-1,-1 0,0-1,-1 1,1-1,-1 1,-1-1,1-1,-1 1,0-1,-2 2,-43 49,50-54,0 1,-1-1,1 1,0-1,0 1,0-1,0 1,1 0,-1-1,1 1,-1 0,1 0,0-1,0 1,0 0,1 0,-1 0,1-1,-1 1,1 0,0-1,0 1,0-1,1 1,-1-1,0 1,1-1,0 0,-1 0,1 0,0 0,0 0,0 0,0 0,1 0,-1-1,0 0,1 1,-1-1,1 0,-1 0,1 0,2 0,21 7,54 23,-78-30,0 1,0-1,0 0,0 1,-1-1,1 1,-1-1,1 1,-1 0,1 0,-1 0,0 0,0 0,0 0,0 0,0 0,-1 0,1 0,-1 1,1-1,-1 0,0 0,0 1,0-1,0 0,0 0,0 1,-1-1,1 0,-1 0,1 0,-1 1,-1 0,-2 3,-1 0,0-1,0 0,-1 0,1 0,-1-1,0 0,0 0,0 0,-1-1,1 0,-1 0,0-1,0 1,0-2,0 1,0-1,-1 0,-4 0,-13 2</inkml:trace>
  <inkml:trace contextRef="#ctx0" brushRef="#br0" timeOffset="33475.91">5279 650,'106'-133,"78"-125,-184 258,0-1,0 1,0-1,0 1,0 0,1-1,-1 1,0-1,0 1,1 0,-1-1,0 1,1 0,-1-1,0 1,1 0,-1-1,1 1,-1 0,0 0,1 0,-1-1,1 1,-1 0,1 0,-1 0,1 0,-1 0,1 0,-1 0,0 0,1 0,-1 0,1 0,-1 0,1 0,-1 0,1 0,-1 1,1-1,-1 0,0 0,1 0,-1 1,1-1,-1 0,0 1,1-1,-1 0,0 1,1-1,-1 0,0 1,0-1,1 1,-1-1,0 0,0 1,0-1,0 1,1-1,-1 1,0-1,0 1,0-1,0 1,2 37,-2-33,2 195,-2-198,0 0,0 1,1-1,-1 0,1 0,-1 0,1 1,0-1,0 0,0 0,0 0,0 0,1 0,-1-1,0 1,1 0,-1-1,1 1,0 0,0-1,-1 0,1 1,0-1,0 0,0 0,0 0,0-1,1 1,-1 0,0-1,0 1,0-1,1 0,-1 0,0 0,0 0,1 0,-1 0,0 0,0-1,1 1,-1-1,0 0,0 0,0 0,0 0,0 0,0 0,0 0,0 0,-1-1,1 1,0-1,-1 0,1 1,0-2,17-18,0-1,-1-1,-1-1,-1 0,-1-1,10-25,24-38,-9 13,-53 105,-36 123,48 19,5-149,3-5</inkml:trace>
  <inkml:trace contextRef="#ctx0" brushRef="#br0" timeOffset="33974.872">6210 452,'-6'-1,"0"0,1 1,-1 0,0 0,1 1,-1-1,0 1,1 1,-1-1,1 1,-1 0,1 0,0 0,0 1,0 0,0 0,0 0,0 0,1 1,0 0,0 0,0 0,0 0,0 1,0 1,5-3,-1 0,1 0,0 0,-1-1,1 1,1 0,-1 0,0-1,1 1,-1 0,1-1,0 0,0 1,0-1,0 0,0 0,0 0,1 0,-1-1,0 1,1 0,0-1,-1 0,1 0,0 0,0 0,0 0,0 0,-1-1,3 1,37 20,-41-19,0 0,0 0,0 0,0 0,0 0,0 0,0 0,-1 0,1 1,-1-1,1 0,-1 0,0 1,0-1,0 0,0 0,-1 1,1-1,0 0,-1 0,0 0,1 1,-1-1,0 0,0 0,0 0,0 0,-1-1,1 1,-1 0,1 0,-1-1,1 1,-1-1,0 1,0-1,0 0,1 0,-1 1,-1-2,1 1,0 0,0 0,0-1,0 1,0-1,-1 1,1-1,0 0,0 0,-1 0,1 0,-2-1,-54 8,32-6</inkml:trace>
  <inkml:trace contextRef="#ctx0" brushRef="#br0" timeOffset="34309.035">6351 57,'147'209,"-144"-201,1 0,-1 0,-1 1,1-1,-2 1,1 0,-1-1,0 1,-1 0,0 0,0-1,-1 1,0 0,-1 0,0-1,0 1,-1-1,0 0,-1 0,1 0,-4 4,-6 13,-2-1,-1 0,-1-1,-1-1,-1 0,-2-1,-12 8,16-16</inkml:trace>
  <inkml:trace contextRef="#ctx0" brushRef="#br0" timeOffset="34963.32">6604 650,'197'-211,"-196"210,-1 0,1-1,-1 1,1 0,0-1,-1 1,1 0,0 0,0 0,0 0,0 0,0 0,0 0,0 0,0 0,1 0,-1 1,0-1,0 1,1-1,-1 0,0 1,1 0,-1-1,0 1,1 0,-1 0,1 0,-1 0,1 0,-1 0,0 0,1 0,-1 1,0-1,1 0,-1 1,0-1,1 1,-1 0,0-1,0 1,1 0,-1 0,0 0,0 0,0 0,0 0,0 0,0 0,-1 0,1 0,0 0,0 1,-1-1,1 0,-1 1,1-1,-1 0,1 2,0 25,7 34,-7-61,0 1,-1-1,1 0,0 1,0-1,0 0,0 0,0 0,0 1,0-1,0 0,0-1,0 1,1 0,-1 0,0 0,1-1,-1 1,1-1,-1 1,1-1,-1 1,1-1,-1 0,1 0,-1 0,1 0,-1 0,1 0,-1 0,1-1,-1 1,1 0,-1-1,1 1,-1-1,1 0,105-76,5-2,-112 78,1 1,-1-1,1 1,0-1,-1 1,1-1,0 1,0 0,-1-1,1 1,0 0,0 0,-1 0,1-1,0 1,0 0,0 0,-1 0,1 0,0 0,0 1,0-1,-1 0,1 0,0 0,0 1,-1-1,1 0,0 1,-1-1,1 1,0-1,-1 1,1-1,-1 1,1-1,0 1,-1-1,1 1,-1 0,0-1,1 1,-1 0,0 0,1-1,-1 1,0 0,0 0,1-1,-1 1,0 0,0 0,0 0,0-1,0 1,0 0,0 0,-1-1,1 1,0 0,0 0,-1 0,-8 56,9-55,0-2,-2 3,1 0,0 0,0 0,0 0,0 0,1 0,-1 0,1 0,0 0,0 0,0 1,0-1,0 0,1 0,0 0,-1 0,1 0,0 0,0 0,1 0,-1 0,1 0,-1-1,1 1,0-1,0 1,0-1,0 1,14 5</inkml:trace>
  <inkml:trace contextRef="#ctx0" brushRef="#br0" timeOffset="36376.134">3528 961,'801'0,"-454"-29,140 18,-318-2,164 10,-28 1,32-23,89-6,-80 1,-85 32,-237-2</inkml:trace>
  <inkml:trace contextRef="#ctx0" brushRef="#br0" timeOffset="36891.536">5646 1073,'-10'43,"-8"34,0 8,2-1,-1-9,3-13,3-12,4-10,3-7,3-4,0-3,2-5</inkml:trace>
  <inkml:trace contextRef="#ctx0" brushRef="#br0" timeOffset="37310.99">5504 1073,'59'-19,"0"3,2 2,0 3,0 3,36 0,-61 5,-1 1,1 2,0 1,-1 2,1 1,-1 2,0 2,-1 0,12 7,-43-15,0 1,0-1,0 1,0 0,0 0,0 0,0 0,0 1,0-1,0 1,-1 0,1 0,-1 0,0 0,1 0,-1 0,0 0,0 1,0-1,0 1,-1 0,1 0,-1-1,0 1,0 0,0 0,0 0,0 0,0 0,-1 0,1 1,-1-1,0 0,0 0,-1 0,1 0,0 0,-1 1,0-1,0 0,0 0,0 0,0-1,-2 4,-10 6,-1 0,0-1,-1-1,-1 0,1-1,-1-1,-15 6,4-1,-339 157,361-168,-64 43,68-44,0 0,-1 0,1 0,0 0,0 1,0-1,0 0,0 1,0-1,1 1,-1-1,0 1,1-1,-1 1,1 0,-1-1,1 1,0 0,0-1,0 1,0 0,0-1,0 1,0 0,1-1,-1 1,0-1,1 1,-1 0,1-1,0 1,0-1,-1 1,1-1,0 0,0 1,0-1,1 0,-1 0,0 0,0 1,1-1,0 0,12 8,1 0,0-2,0 1,0-2,1 0,0-1,0-1,0 0,1-1,4 0,2 1,244 33,-131-27,-111-10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49.30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0 228,'817'-54,"732"-15,-1326 61,623-4,-395-12,-312 4,-131 12,-30 6,-115 2,1 6,-18 9,-25 0,144-12,-1809 78,1132-89,385-15,247 1,100 12,122-12,1 6,16 6,-17 1,1192-22,-1224 32,142 3,191 30,-378-25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50.52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2362 144,'-146'-23,"-2"7,-74 4,-32 13,0 12,0 11,-190 45,-171 56,591-110,74-17,512-123,-149 46,4 18,2 18,216 14,-380 31,-560 34,-824 88,940-97,150-21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4.6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1 971,'9'-15,"14"-18,6-9,4-7,1-5,5-2,-1-2,4-5,4-2,4-3,3-6,2 1,1-2,1 3,-5 3,-5 9,-12 15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5.7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1258,'15'-39,"23"-45,15-24,9-7,-3 1,0 0,-2 2,0 4,-1 2,5 0,-3 8,-7 11,-12 20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3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1 340,'1'-2,"0"1,0-1,0 0,1 1,-1-1,0 1,1-1,-1 1,1 0,0-1,-1 1,1 0,0 0,0 0,0 0,0 1,0-1,0 0,0 1,0 0,0-1,0 1,0 0,0 0,0 0,1 0,6-2,167-28,47 1,-33-5,-172 34</inkml:trace>
  <inkml:trace contextRef="#ctx0" brushRef="#br0" timeOffset="245.42">57 509,'39'-10,"31"-7,9-2,-4 3,-10 5,-11 3,-11 3,-7 3,-5-3,-3-1,-2 1,-4 1</inkml:trace>
  <inkml:trace contextRef="#ctx0" brushRef="#br0" timeOffset="776.295">424 1,'20'34,"14"-9,0-2,2-1,1-1,0-3,5 1,-9-3,118 43,-150-59,1 1,-1-1,1 0,-1 0,1 1,-1-1,0 1,1-1,-1 1,0-1,1 1,-1 0,0 0,0 0,0 0,0 0,0 0,0 0,0 0,0 0,0 0,0 0,0 1,-1-1,1 0,0 1,-1-1,0 0,1 1,-1-1,0 1,1-1,-1 1,0-1,0 0,0 1,0-1,0 1,-1-1,1 1,0-1,-1 0,1 1,-1-1,0 1,1-1,-1 0,0 0,0 1,1-1,-2 0,-100 78,-121 92,217-165,-1 1,1 0,0 0,0 1,1-1,0 1,0 0,1 1,0-1,-1 6,0 4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7.2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1 338,'25'146,"4"40,0 48,19-54,-48-179,0 0,0-1,0 1,0 0,0 0,1 0,-1 0,0 0,0 0,1-1,-1 1,0 0,1 0,-1 0,1-1,-1 1,1 0,-1-1,1 1,-1 0,1-1,0 1,0-1,-1 1,1-1,0 1,0-1,-1 1,1-1,0 0,0 1,0-1,0 0,-1 0,1 0,0 0,0 0,0 0,0 0,0 0,0 0,0 0,-1 0,1 0,0-1,0 1,0 0,0-1,-1 1,1-1,0 1,0-1,-1 1,1-1,0 1,-1-1,1 0,-1 1,1-1,0 0,-1 1,0-1,1 0,17-27,-1 0,-1-2,-2 1,-1-2,-1 0,-1-2,12-30,128-330,-115 304,-26 70</inkml:trace>
  <inkml:trace contextRef="#ctx0" brushRef="#br0" timeOffset="1547.078">734 56,'12'-4,"21"-8,1 1,1 2,0 2,31-3,-64 10,0-1,0 1,1-1,-1 1,0 0,0 0,1 0,-1 0,0 1,0-1,1 0,-1 1,0 0,0-1,0 1,0 0,0 0,0 0,0 0,0 1,0-1,0 1,-1-1,1 1,-1-1,1 1,-1 0,1 0,-1 0,0 0,0 0,0 0,0 0,0 0,-1 0,1 0,0 0,-1 1,0-1,1 0,-1 0,0 1,0-1,-1 0,1 0,0 1,-1-1,1 0,-1 0,0 0,0 0,1 0,-2 0,1 0,0 0,0 0,0 0,-1 0,0 0,-129 126,130-127,0 0,0 0,0 0,0 1,0-1,0 0,0 1,1-1,-1 1,0-1,1 1,-1-1,1 1,0-1,-1 1,1 0,0-1,0 1,0 0,0-1,0 1,0-1,1 1,-1 0,0-1,1 1,-1-1,1 1,0-1,-1 1,1-1,0 0,0 1,0-1,0 0,0 0,0 1,1-1,-1 0,0 0,0 0,1 0,-1-1,1 1,-1 0,1-1,-1 1,1-1,-1 1,1-1,-1 0,1 1,0-1,-1 0,1 0,0 0,0 0,199 0,-176 0</inkml:trace>
  <inkml:trace contextRef="#ctx0" brushRef="#br0" timeOffset="1883.212">1326 479,'29'0,"24"0,8 0,-2 0,-6 0,-8 0,-6 0,-5 0,-3 0,-3 0,-1 0,-5 0</inkml:trace>
  <inkml:trace contextRef="#ctx0" brushRef="#br0" timeOffset="2100.368">1383 676,'38'5,"28"2,7-1,-5-1,-8-2,-10 0,-8-2,-7-1,-10 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56,'-3'-5,"0"1,-1 0,1 0,-1 0,0 0,0 1,-1-1,1 1,-1 0,1 1,-1-1,0 1,0 0,0 0,0 0,-1 1,1 0,0 0,-1 0,1 0,-1 1,1 0,0 0,-1 1,1-1,-1 1,1 1,0-1,0 1,-1-1,1 1,1 1,-5 1,-9 6,1 0,0 1,0 0,1 2,1 0,0 0,0 2,2 0,0 0,0 1,2 1,0 0,1 0,1 1,0 1,1-1,1 1,1 1,1-1,1 1,0 0,0 13,4-27,0 1,1 0,-1 0,1 0,0-1,1 1,0 0,0-1,0 1,1-1,0 0,0 0,0 0,1 0,0-1,0 1,0-1,1 0,0 0,0-1,0 1,1-1,-1 0,1 0,0-1,5 2,2 1,-1 0,1-1,0-1,0 0,0-1,1 0,-1-1,1-1,-1 0,1-1,0 0,-1-1,5-1,1-2,0 0,-1-1,1-1,-1-1,0 0,0-2,9-6,-20 11,0 0,-1 0,1-1,-1 0,0-1,0 1,-1-1,1 0,-1-1,-1 1,1-1,-1 0,0 0,-1-1,1 1,-2-1,1 1,-1-1,1-3,-3 7,0 0,1 0,-1 0,0 0,-1 1,1-1,-1 0,0 0,0 0,0 0,0 1,-1-1,1 1,-1-1,0 1,0-1,-1 1,1 0,0 0,-1 0,0 0,0 1,0-1,0 1,0-1,0 1,-1 0,1 1,-1-1,1 0,-1 1,0 0,0 0,-2-1,-136-14,129 15,-1 0,0 1,0 1,0 0,0 1,1 0,-1 1,0 0,1 1,0 1,0 0,1 1,-1 0,1 1,0 1,-7 5,2 7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24,'-1'-1,"0"-1,0 1,-1 0,1-1,0 1,-1 0,1 0,-1 0,1 0,-1 0,1 0,-1 0,0 1,1-1,-1 0,0 1,0-1,0 1,1 0,-1 0,0 0,0 0,0 0,0 0,1 0,-1 0,0 1,0-1,1 1,-1-1,0 1,0 0,0 0,-20 8,1 0,0 2,1 0,0 1,1 1,0 1,1 1,0 1,2 0,0 1,0 0,2 2,0-1,1 2,0 3,6-16,1 1,0 0,1 0,0 0,0 1,1 0,0 0,0 0,1 1,0-1,1 1,0-1,1 1,0 0,0 0,1 0,0 0,1-1,0 1,0 0,1 0,1-1,-1 1,2-1,-1 0,1 0,1 0,-1 0,1-1,1 1,0-1,0-1,1 1,4 4,1-7,0 0,1-1,-1 0,1-1,0 0,0-1,-1-1,1 0,1-1,-1 0,0-1,0 0,-1-1,1 0,8-4,-8 3,1-2,-1 1,-1-2,1 0,-1 0,0-1,0-1,0 0,-1-1,-1 0,0 0,4-5,-10 10,0 0,-1 0,1 0,-1-1,0 1,0-1,0 0,-1 0,0 0,0 0,0 0,0-1,-1 1,0-1,0 1,0-1,-1 1,0-1,0 1,0-1,-1 1,0-1,0 1,0-1,-1 1,0 0,0 0,0-1,0 1,-1 1,-2-5,1 4,0 1,-1 0,1 0,-1 0,0 0,0 1,0 0,0 0,0 0,-1 1,1-1,-1 1,0 1,-3-2,18 6,106 18,59-44,-118 17,-32 0</inkml:trace>
  <inkml:trace contextRef="#ctx0" brushRef="#br0" timeOffset="689.789">848 532,'184'-216,"-170"198,5-10,2 1,0 1,2 1,1 2,1 0,27-19,-51 41,-1 1,1-1,0 0,-1 1,1-1,0 0,0 1,0-1,0 1,0 0,-1-1,1 1,0 0,0-1,0 1,0 0,0 0,0 0,0 0,0 0,0 0,0 0,0 0,0 0,0 0,0 1,0-1,0 0,0 1,0-1,0 1,-1-1,1 1,0-1,0 1,0-1,-1 1,1 0,0-1,-1 1,1 0,-1 0,1 0,-1 0,1-1,-1 1,1 0,-1 0,0 0,1 0,-1 0,0 0,0 0,0 0,0 0,0 0,0 0,0 0,0 0,0 0,-7 63,4-56,0 1,0 0,1 0,0 1,0-1,1 0,1 1,-1-1,2 0,-1 1,1-1,0 0,1 1,0-1,1 0,0 0,0-1,1 1,0 0,1-1,-1 0,6 6,-8-12,1-1,-1 1,1-1,-1 1,1-1,-1 0,1 0,0 0,-1 0,1-1,0 1,0-1,0 0,-1 0,1 0,0 0,0 0,0 0,0-1,-1 1,1-1,0 0,0 0,-1 0,1 0,-1-1,1 1,-1-1,0 1,1-1,-1 0,0 0,68-68,70-147,-63 109,-98 181,-6-7,16-43,1 1,1 0,1 1,1 0,1 0,1 0,2 1,0 0,2 0,1 8,16 16,-3-32</inkml:trace>
  <inkml:trace contextRef="#ctx0" brushRef="#br0" timeOffset="3002.691">2061 420,'-4'-3,"0"1,0-1,0 1,-1 0,1 0,-1 0,1 0,-1 1,0 0,1 0,-1 0,0 1,0-1,0 1,1 0,-1 1,0-1,0 1,0 0,1 0,-1 0,0 1,1 0,0 0,-1 0,1 0,0 1,0-1,0 1,0 0,0 1,1-1,0 0,-1 1,1 0,1 0,-3 2,6-2,-1 0,1 0,0 0,0-1,0 1,1 0,-1-1,1 1,0-1,0 1,0-1,1 0,-1 0,1 0,0 0,-1-1,1 1,0-1,1 0,-1 1,0-1,1-1,-1 1,1 0,-1-1,1 0,0 0,0 0,25 16,-27-17,0 0,-1 1,1-1,0 1,-1 0,1-1,0 1,-1 0,1 0,-1 0,1 0,-1 0,0 1,1-1,-1 0,0 1,0-1,0 1,0-1,0 1,0-1,-1 1,1 0,0-1,-1 1,1 0,-1-1,0 1,1 0,-1 0,0 0,0-1,0 1,0 0,-1 0,1 0,0-1,-1 1,1 0,-1-1,0 1,1 0,-1-1,0 1,0-1,0 1,0-1,0 1,-1-1,1 0,0 1,-1-1,0 1,-8 3,0-1,-1 0,1-1,-1 0,1 0,-1-1,0-1,0 0,0 0,0-1,0 0,1-1,-1 0,0-1,-2-1,-6-3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7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1 116,'289'17,"-222"-11,0-3,0-2,-1-4,62-10,260 2,-130 10,81-26,584 26,-595 0,-95-25,32-4,-161 15,-88 11,0 0,0 2,0-1,0 2,0 0,0 2,1-1,-1 2,10 2,-8 2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30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92,'1'-1,"-1"0,1 1,0-1,-1 0,1 1,0-1,0 1,-1-1,1 1,0 0,0-1,0 1,0 0,0-1,-1 1,1 0,0 0,0 0,0 0,0 0,0 0,0 0,0 0,0 0,0 0,0 0,-1 1,1-1,0 0,0 1,0-1,0 1,-1-1,1 1,0-1,0 1,-1-1,1 1,0 0,-1-1,1 1,-1 0,1 0,-1-1,1 1,-1 0,0 0,1 0,-1 0,0 0,17 45,-15 251,-30-81,22-166,0-32</inkml:trace>
  <inkml:trace contextRef="#ctx0" brushRef="#br0" timeOffset="566.765">1 205,'48'-30,"1"3,1 2,1 2,2 3,0 1,1 3,0 3,1 2,1 2,0 2,26 2,2 30,-82-23,0-1,0 0,0 0,0 1,0 0,0-1,-1 1,1 0,0 0,-1-1,0 1,1 0,-1 1,0-1,0 0,0 0,0 0,-1 1,1-1,0 0,-1 1,0-1,0 1,1-1,-1 0,-1 1,1-1,0 1,-1-1,1 0,-1 1,0-1,1 0,-2 2,-8 11,0-1,-1 0,-1 0,0-2,-1 1,0-2,0 1,-2-2,1 0,-1-1,-1 0,-6 2,-48 19,59-27,0 1,0 0,0 1,1 0,0 1,0 0,0 0,1 1,-5 4,13-9,0-1,0 1,0-1,0 1,1-1,-1 1,0 0,1 0,0-1,-1 1,1 0,0 0,0-1,-1 1,2 0,-1 0,0 0,0-1,0 1,1 0,-1 0,1-1,-1 1,1 0,0-1,0 1,0-1,0 1,0-1,0 1,0-1,0 0,1 1,-1-1,51 46,-46-42,186 120,-7-26,-166-91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0,'-35'9,"1"2,1 1,0 1,0 2,1 1,-1 3,30-18,1 0,0 0,0 0,0 0,0 0,0 0,0 0,0 1,1-1,-1 1,0-1,1 1,-1 0,1 0,0 0,-1-1,1 1,0 0,0 1,0-1,0 0,1 0,-1 0,1 0,-1 1,1-1,0 0,0 1,0-1,0 0,0 0,0 1,1-1,-1 0,1 0,-1 1,1-1,0 0,0 0,0 0,0 0,0 0,1 0,0 1,139 97,-128-92,0 0,-1 1,0 1,0 0,-1 0,0 1,-1 1,0-1,-1 2,-1-1,0 1,0 1,-1-1,-1 1,0 1,-1-1,-1 1,0 0,1 13,-3-20,-1-1,-1 0,0 1,0-1,0 1,-1-1,0 0,0 1,0-1,-1 0,-1 0,1 0,-1 0,0 0,-1-1,1 1,-1-1,-1 0,1 0,-1-1,0 1,-6 4,6-4,-1-1,1 1,-1-1,-1 0,1-1,-1 1,0-1,0-1,0 1,0-1,-1 0,1-1,-1 0,1 0,-1-1,0 1,0-2,0 1,0-1,0 0,0-1,0 0,1 0,-1-1,-7-2,-4-9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8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0 254,'29'-5,"14"-1,5 0,-1 1,-4 2,-5 1,-3 0,-3 2,-3-5,-1-1,0 0,-1 1,1 2,-1 1,1 1,0 0,0 1,-4 0</inkml:trace>
  <inkml:trace contextRef="#ctx0" brushRef="#br0" timeOffset="266.253">113 396,'2'2,"0"0,0-1,0 1,0 0,0-1,0 1,0-1,0 0,1 0,-1 1,1-2,-1 1,1 0,-1 0,1-1,-1 1,1-1,-1 0,1 0,1 0,-2 0,37 4,0-2,1-1,-1-3,0-1,0-1,4-4,126-16,-151 18</inkml:trace>
  <inkml:trace contextRef="#ctx0" brushRef="#br0" timeOffset="836.522">226 0,'51'14,"-1"2,0 2,-2 2,0 3,23 15,136 66,-205-103,-1-1,0 1,0 0,1-1,-1 1,0 0,0 0,0 0,0-1,0 1,0 0,0 1,0-1,0 0,0 0,-1 0,1 0,0 1,-1-1,1 0,-1 1,0-1,1 0,-1 1,0-1,0 0,0 1,0-1,0 1,0-1,0 0,0 1,-1-1,1 0,0 1,-1-1,1 0,-1 1,1-1,-1 0,0 0,0 0,0 1,1-1,-1 0,0 0,0 0,0-1,-1 2,-168 109,-32 67,181-161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01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1,'4'7,"0"0,-1 0,1 1,-1-1,-1 1,1 0,-1 0,-1 0,0 0,0 0,0 0,-1 0,0 0,-1 6,1 1,-1 245,-10-188,5-54</inkml:trace>
  <inkml:trace contextRef="#ctx0" brushRef="#br0" timeOffset="269.857">1 452,'33'5,"31"-4,14-1,-2-1,-9-1,-10 1,-11 0,-9 0,-4 1,-5-5,-1-1,-1 0,-5 1</inkml:trace>
  <inkml:trace contextRef="#ctx0" brushRef="#br0" timeOffset="755.725">85 706,'46'-11,"-23"4,2 1,-1 2,1 0,-1 1,1 2,0 0,0 2,0 1,-24-3,0 1,1 0,-1 0,0 0,0 0,0 0,0 0,1 0,-1 0,0 1,0-1,0 0,0 1,0-1,0 1,0-1,0 1,0-1,0 1,0 0,0-1,0 1,0 0,-1 0,1 0,0 0,0 0,-1 0,1 0,-1 0,1 0,-1 0,1 0,-1 0,0 0,0 0,1 0,-1 1,0-1,0 0,0 0,0 0,0 0,0 0,-1 1,1-1,0 0,0 0,-1 0,1 0,-1 0,1 0,-1 0,0 0,1 0,-49 50,43-46,-40 32,34-30,1 1,0 1,0 0,1 0,0 1,1 0,0 1,0 0,1 0,1 1,0 0,0 0,-3 10,10-21,-1 1,1 0,-1 0,1 0,0 0,0-1,-1 1,1 0,1 0,-1 0,0 0,0 0,1 0,-1-1,1 1,-1 0,1 0,0-1,0 1,0 0,0-1,0 1,0-1,0 1,0-1,1 1,-1-1,0 0,1 0,-1 0,1 0,0 0,-1 0,1 0,0 0,0-1,-1 1,1-1,0 1,0-1,0 0,0 1,0-1,0 0,86-7,30-36,-93 30</inkml:trace>
  <inkml:trace contextRef="#ctx0" brushRef="#br0" timeOffset="1483.568">735 706,'1'1,"1"0,-1 0,1 1,-1-1,1 0,0 0,-1-1,1 1,0 0,0 0,0-1,0 1,-1-1,1 0,0 0,0 1,0-1,0 0,0-1,0 1,0 0,0 0,0-1,0 1,-1-1,1 0,0 0,0 1,0-1,-1 0,1-1,-1 1,1 0,0-1,50-49,-50 48,137-197,-139 198,1 0,-1 1,1-1,-1 0,1 0,0 1,0-1,0 1,0-1,0 0,0 1,0 0,0-1,1 1,-1 0,0 0,1 0,-1-1,1 2,0-1,-1 0,1 0,0 0,-1 1,1-1,0 1,0-1,-1 1,1 0,0 0,0 0,0 0,0 0,-1 0,1 0,0 0,0 1,0-1,-1 1,1 0,0-1,-1 1,1 0,0 0,-1 0,1 0,-1 0,0 0,1 1,-1-1,31 130,-31-125,0 0,1 0,-1 0,1 0,1 0,-1-1,1 1,0-1,0 1,1-1,0 0,0 0,0-1,0 1,1-1,-1 0,1 0,0 0,5 2,-5-7,0-1,0 1,0-1,-1 0,1 0,-1-1,1 1,-1-1,0 0,0 0,0-1,0 1,-1-1,1 0,-1 0,0 0,0 0,0 0,-1-1,0 1,0-1,0 0,0 0,0-3,107-220,-93 194,-8 56,16 117,-22-114,2 0,1 0,1-1,1 0,1 0,2-1,6 13,7-12,-11-19</inkml:trace>
  <inkml:trace contextRef="#ctx0" brushRef="#br0" timeOffset="1904.152">1637 311,'38'118,"66"81,-104-199,0 1,0 0,0-1,0 1,0-1,1 1,-1 0,0-1,0 1,0-1,0 1,1-1,-1 1,0-1,1 1,-1-1,0 1,1-1,-1 1,1-1,-1 1,0-1,1 0,-1 1,1-1,-1 0,1 0,-1 1,1-1,0 0,-1 0,1 0,-1 1,1-1,-1 0,1 0,0 0,-1 0,1 0,-1 0,1 0,0 0,-1-1,1 1,-1 0,1 0,-1 0,1-1,-1 1,1 0,-1-1,1 1,-1 0,1-1,-1 1,1 0,-1-1,1 0,12-37,-10 23,61-174,49-32,-99 203</inkml:trace>
  <inkml:trace contextRef="#ctx0" brushRef="#br0" timeOffset="2338.193">2174 28,'6'-1,"2"-3,0 1,0 1,1-1,-1 2,1-1,-1 1,1 0,-1 1,1 0,-1 0,1 1,0 0,-1 0,0 1,1 0,-1 1,0 0,0 0,0 0,1 2,-8-1,1-1,-2 1,1 0,0-1,-1 1,1 0,-1 0,0-1,0 1,-1 0,1 0,-1-1,0 1,0 0,0-1,0 1,0-1,-1 1,0-1,0 0,0 1,0-1,0 0,-1 0,1-1,-1 1,0 0,-1 0,-1 4,-10 11,11-14,0-1,1 1,0-1,0 1,0 0,0 0,1 1,0-1,0 0,0 1,0 0,0-1,1 1,0 0,0 0,3-2,0-1,0 1,1 0,-1-1,0 0,1 1,0-1,-1 0,1-1,0 1,0 0,0-1,0 1,0-1,1 0,-1 0,0-1,1 1,-1 0,0-1,1 0,-1 0,0 0,1 0,-1-1,1 1,-1-1,1 0,4 1,81-13,-64 6</inkml:trace>
  <inkml:trace contextRef="#ctx0" brushRef="#br0" timeOffset="2667.871">2625 368,'33'0,"22"0,5 0,-2 0,-6 0,-8 0,-11-5,-6-1,-3 0,-1 1,1 1,0 2,-8 1,-6 1</inkml:trace>
  <inkml:trace contextRef="#ctx0" brushRef="#br0" timeOffset="2868.934">2625 621,'33'5,"41"-8,12-3,-4-6,-11-1,-13 2,-11 3,-9 2,-6-2,-4 1,-6 0</inkml:trace>
  <inkml:trace contextRef="#ctx0" brushRef="#br0" timeOffset="6021.998">4065 141,'0'-1,"0"-1,0 0,0 1,0-1,0 0,-1 1,1-1,0 0,-1 1,1-1,-1 1,0-1,1 1,-1-1,0 1,0-1,0 1,0 0,0-1,0 1,-1 0,1 0,0 0,-1 0,1 0,0 0,-1 0,1 1,-1-1,1 0,-1 1,0-1,1 1,-1 0,0-1,1 1,-1 0,0 0,1 0,-1 0,-66 19,54-11,1 0,-1 1,1 1,1 0,0 0,0 1,1 1,1 0,0 1,-3 4,-2 5,2 0,0 1,1 0,2 0,0 1,-1 9,8-25,1 0,0 1,1-1,-1 0,2 1,-1-1,1 1,1 0,-1-1,1 1,1-1,0 0,0 1,0-1,1 0,0 0,1-1,0 1,0 0,4 4,0-3,0-1,1 0,-1-1,1 0,1 0,-1-1,1-1,1 1,-1-1,1-1,-1 0,1 0,0-1,0-1,1 0,-1 0,1-1,-1-1,1 0,-1 0,0-1,1-1,-1 0,0 0,0-1,0-1,0 1,0-2,-1 0,0 0,0-1,0 0,8-7,52-76,-68 86,-1 0,0 0,0 0,0 0,0-1,0 1,-1 0,1-1,-1 1,0 0,0-1,0 1,0 0,-1-1,0 1,1 0,-1-1,0 1,0 0,-1 0,1 0,-1 0,0 0,1 0,-1 1,-1-1,1 0,0 1,0 0,-1-1,0 1,0 0,-6-3,0 0,0 0,-1 1,0 0,0 0,0 1,0 1,0 0,-1 0,1 1,-1 0,1 1,-10 1,79 0,153-10,-184 4,-4-1</inkml:trace>
  <inkml:trace contextRef="#ctx0" brushRef="#br0" timeOffset="32083.005">4770 1,'-83'41,"74"-34,-5 3,1 0,0 1,1 1,1 0,-1 1,2 0,0 1,0 0,2 0,0 1,0 0,1 1,1 0,1 0,0 0,1 0,1 1,0 0,1 7,1-11,-2 4,1-1,1 1,1 0,0 0,1 0,1 0,0-1,1 1,1-1,1 0,0 0,1 0,1 0,0-1,1 0,1-1,3 4,72 39,-64-49,-17-6,-1 0,1 0,0 0,0 0,0-1,0 1,0-1,0 0,0 0,1 0,-1 0,0 0,1-1,-1 0,0 0,1 0,-1 0,1 0,-1 0,0-1,1 0,-1 0,0 0,0 0,0 0,1-1,-1 1,-1-1,1 0,0 0,0 0,-1 0,1 0,-1 0,2-2,3-13</inkml:trace>
  <inkml:trace contextRef="#ctx0" brushRef="#br0" timeOffset="32697.921">4912 227,'142'-37,"-92"29,-49 7,0 1,0 0,0 0,0 0,0 0,0 0,0 1,0-1,0 0,0 0,0 0,-1 1,1-1,0 1,0-1,0 1,0-1,0 1,-1-1,1 1,0 0,-1-1,1 1,0 0,-1-1,1 1,-1 0,1 0,-1 0,1 0,-1 0,0-1,1 1,-1 0,0 0,0 0,0 0,0 0,1 0,-1 0,-1 0,1 0,0 0,0 0,0 0,0 0,-1 0,1 0,-1 0,-2 7,0-1,-1 0,0-1,-1 1,1-1,-1 1,-1-1,1-1,-1 1,0-1,-2 2,-43 49,50-54,0 1,-1-1,1 1,0-1,0 1,0-1,0 1,1 0,-1-1,1 1,-1 0,1 0,0-1,0 1,0 0,1 0,-1 0,1-1,-1 1,1 0,0-1,0 1,0-1,1 1,-1-1,0 1,1-1,0 0,-1 0,1 0,0 0,0 0,0 0,0 0,1 0,-1-1,0 0,1 1,-1-1,1 0,-1 0,1 0,2 0,21 7,54 23,-78-30,0 1,0-1,0 0,0 1,-1-1,1 1,-1-1,1 1,-1 0,1 0,-1 0,0 0,0 0,0 0,0 0,0 0,-1 0,1 0,-1 1,1-1,-1 0,0 0,0 1,0-1,0 0,0 0,0 1,-1-1,1 0,-1 0,1 0,-1 1,-1 0,-2 3,-1 0,0-1,0 0,-1 0,1 0,-1-1,0 0,0 0,0 0,-1-1,1 0,-1 0,0-1,0 1,0-2,0 1,0-1,-1 0,-4 0,-13 2</inkml:trace>
  <inkml:trace contextRef="#ctx0" brushRef="#br0" timeOffset="33475.91">5279 650,'106'-133,"78"-125,-184 258,0-1,0 1,0-1,0 1,0 0,1-1,-1 1,0-1,0 1,1 0,-1-1,0 1,1 0,-1-1,0 1,1 0,-1-1,1 1,-1 0,0 0,1 0,-1-1,1 1,-1 0,1 0,-1 0,1 0,-1 0,1 0,-1 0,0 0,1 0,-1 0,1 0,-1 0,1 0,-1 0,1 0,-1 1,1-1,-1 0,0 0,1 0,-1 1,1-1,-1 0,0 1,1-1,-1 0,0 1,1-1,-1 0,0 1,0-1,1 1,-1-1,0 0,0 1,0-1,0 1,1-1,-1 1,0-1,0 1,0-1,0 1,2 37,-2-33,2 195,-2-198,0 0,0 1,1-1,-1 0,1 0,-1 0,1 1,0-1,0 0,0 0,0 0,0 0,1 0,-1-1,0 1,1 0,-1-1,1 1,0 0,0-1,-1 0,1 1,0-1,0 0,0 0,0 0,0-1,1 1,-1 0,0-1,0 1,0-1,1 0,-1 0,0 0,0 0,1 0,-1 0,0 0,0-1,1 1,-1-1,0 0,0 0,0 0,0 0,0 0,0 0,0 0,0 0,-1-1,1 1,0-1,-1 0,1 1,0-2,17-18,0-1,-1-1,-1-1,-1 0,-1-1,10-25,24-38,-9 13,-53 105,-36 123,48 19,5-149,3-5</inkml:trace>
  <inkml:trace contextRef="#ctx0" brushRef="#br0" timeOffset="33974.872">6210 452,'-6'-1,"0"0,1 1,-1 0,0 0,1 1,-1-1,0 1,1 1,-1-1,1 1,-1 0,1 0,0 0,0 1,0 0,0 0,0 0,0 0,1 1,0 0,0 0,0 0,0 0,0 1,0 1,5-3,-1 0,1 0,0 0,-1-1,1 1,1 0,-1 0,0-1,1 1,-1 0,1-1,0 0,0 1,0-1,0 0,0 0,0 0,1 0,-1-1,0 1,1 0,0-1,-1 0,1 0,0 0,0 0,0 0,0 0,-1-1,3 1,37 20,-41-19,0 0,0 0,0 0,0 0,0 0,0 0,0 0,-1 0,1 1,-1-1,1 0,-1 0,0 1,0-1,0 0,0 0,-1 1,1-1,0 0,-1 0,0 0,1 1,-1-1,0 0,0 0,0 0,0 0,-1-1,1 1,-1 0,1 0,-1-1,1 1,-1-1,0 1,0-1,0 0,1 0,-1 1,-1-2,1 1,0 0,0 0,0-1,0 1,0-1,-1 1,1-1,0 0,0 0,-1 0,1 0,-2-1,-54 8,32-6</inkml:trace>
  <inkml:trace contextRef="#ctx0" brushRef="#br0" timeOffset="34309.035">6351 57,'147'209,"-144"-201,1 0,-1 0,-1 1,1-1,-2 1,1 0,-1-1,0 1,-1 0,0 0,0-1,-1 1,0 0,-1 0,0-1,0 1,-1-1,0 0,-1 0,1 0,-4 4,-6 13,-2-1,-1 0,-1-1,-1-1,-1 0,-2-1,-12 8,16-16</inkml:trace>
  <inkml:trace contextRef="#ctx0" brushRef="#br0" timeOffset="34963.32">6604 650,'197'-211,"-196"210,-1 0,1-1,-1 1,1 0,0-1,-1 1,1 0,0 0,0 0,0 0,0 0,0 0,0 0,0 0,0 0,1 0,-1 1,0-1,0 1,1-1,-1 0,0 1,1 0,-1-1,0 1,1 0,-1 0,1 0,-1 0,1 0,-1 0,0 0,1 0,-1 1,0-1,1 0,-1 1,0-1,1 1,-1 0,0-1,0 1,1 0,-1 0,0 0,0 0,0 0,0 0,0 0,0 0,-1 0,1 0,0 0,0 1,-1-1,1 0,-1 1,1-1,-1 0,1 2,0 25,7 34,-7-61,0 1,-1-1,1 0,0 1,0-1,0 0,0 0,0 0,0 1,0-1,0 0,0-1,0 1,1 0,-1 0,0 0,1-1,-1 1,1-1,-1 1,1-1,-1 1,1-1,-1 0,1 0,-1 0,1 0,-1 0,1 0,-1 0,1-1,-1 1,1 0,-1-1,1 1,-1-1,1 0,105-76,5-2,-112 78,1 1,-1-1,1 1,0-1,-1 1,1-1,0 1,0 0,-1-1,1 1,0 0,0 0,-1 0,1-1,0 1,0 0,0 0,-1 0,1 0,0 0,0 1,0-1,-1 0,1 0,0 0,0 1,-1-1,1 0,0 1,-1-1,1 1,0-1,-1 1,1-1,-1 1,1-1,0 1,-1-1,1 1,-1 0,0-1,1 1,-1 0,0 0,1-1,-1 1,0 0,0 0,1-1,-1 1,0 0,0 0,0 0,0-1,0 1,0 0,0 0,-1-1,1 1,0 0,0 0,-1 0,-8 56,9-55,0-2,-2 3,1 0,0 0,0 0,0 0,0 0,1 0,-1 0,1 0,0 0,0 0,0 1,0-1,0 0,1 0,0 0,-1 0,1 0,0 0,0 0,1 0,-1 0,1 0,-1-1,1 1,0-1,0 1,0-1,0 1,14 5</inkml:trace>
  <inkml:trace contextRef="#ctx0" brushRef="#br0" timeOffset="36376.134">3528 961,'801'0,"-454"-29,140 18,-318-2,164 10,-28 1,32-23,89-6,-80 1,-85 32,-237-2</inkml:trace>
  <inkml:trace contextRef="#ctx0" brushRef="#br0" timeOffset="36891.536">5646 1073,'-10'43,"-8"34,0 8,2-1,-1-9,3-13,3-12,4-10,3-7,3-4,0-3,2-5</inkml:trace>
  <inkml:trace contextRef="#ctx0" brushRef="#br0" timeOffset="37310.99">5504 1073,'59'-19,"0"3,2 2,0 3,0 3,36 0,-61 5,-1 1,1 2,0 1,-1 2,1 1,-1 2,0 2,-1 0,12 7,-43-15,0 1,0-1,0 1,0 0,0 0,0 0,0 0,0 1,0-1,0 1,-1 0,1 0,-1 0,0 0,1 0,-1 0,0 0,0 1,0-1,0 1,-1 0,1 0,-1-1,0 1,0 0,0 0,0 0,0 0,0 0,-1 0,1 1,-1-1,0 0,0 0,-1 0,1 0,0 0,-1 1,0-1,0 0,0 0,0 0,0-1,-2 4,-10 6,-1 0,0-1,-1-1,-1 0,1-1,-1-1,-15 6,4-1,-339 157,361-168,-64 43,68-44,0 0,-1 0,1 0,0 0,0 1,0-1,0 0,0 1,0-1,1 1,-1-1,0 1,1-1,-1 1,1 0,-1-1,1 1,0 0,0-1,0 1,0 0,0-1,0 1,0 0,1-1,-1 1,0-1,1 1,-1 0,1-1,0 1,0-1,-1 1,1-1,0 0,0 1,0-1,1 0,-1 0,0 0,0 1,1-1,0 0,12 8,1 0,0-2,0 1,0-2,1 0,0-1,0-1,0 0,1-1,4 0,2 1,244 33,-131-27,-111-10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49.30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0 228,'817'-54,"732"-15,-1326 61,623-4,-395-12,-312 4,-131 12,-30 6,-115 2,1 6,-18 9,-25 0,144-12,-1809 78,1132-89,385-15,247 1,100 12,122-12,1 6,16 6,-17 1,1192-22,-1224 32,142 3,191 30,-378-25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50.52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2362 144,'-146'-23,"-2"7,-74 4,-32 13,0 12,0 11,-190 45,-171 56,591-110,74-17,512-123,-149 46,4 18,2 18,216 14,-380 31,-560 34,-824 88,940-97,150-21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4.6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1 971,'9'-15,"14"-18,6-9,4-7,1-5,5-2,-1-2,4-5,4-2,4-3,3-6,2 1,1-2,1 3,-5 3,-5 9,-12 15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5.7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1258,'15'-39,"23"-45,15-24,9-7,-3 1,0 0,-2 2,0 4,-1 2,5 0,-3 8,-7 11,-12 20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3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1 340,'1'-2,"0"1,0-1,0 0,1 1,-1-1,0 1,1-1,-1 1,1 0,0-1,-1 1,1 0,0 0,0 0,0 0,0 1,0-1,0 0,0 1,0 0,0-1,0 1,0 0,0 0,0 0,1 0,6-2,167-28,47 1,-33-5,-172 34</inkml:trace>
  <inkml:trace contextRef="#ctx0" brushRef="#br0" timeOffset="245.42">57 509,'39'-10,"31"-7,9-2,-4 3,-10 5,-11 3,-11 3,-7 3,-5-3,-3-1,-2 1,-4 1</inkml:trace>
  <inkml:trace contextRef="#ctx0" brushRef="#br0" timeOffset="776.295">424 1,'20'34,"14"-9,0-2,2-1,1-1,0-3,5 1,-9-3,118 43,-150-59,1 1,-1-1,1 0,-1 0,1 1,-1-1,0 1,1-1,-1 1,0-1,1 1,-1 0,0 0,0 0,0 0,0 0,0 0,0 0,0 0,0 0,0 0,0 0,0 1,-1-1,1 0,0 1,-1-1,0 0,1 1,-1-1,0 1,1-1,-1 1,0-1,0 0,0 1,0-1,0 1,-1-1,1 1,0-1,-1 0,1 1,-1-1,0 1,1-1,-1 0,0 0,0 1,1-1,-2 0,-100 78,-121 92,217-165,-1 1,1 0,0 0,0 1,1-1,0 1,0 0,1 1,0-1,-1 6,0 4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7.2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1 338,'25'146,"4"40,0 48,19-54,-48-179,0 0,0-1,0 1,0 0,0 0,1 0,-1 0,0 0,0 0,1-1,-1 1,0 0,1 0,-1 0,1-1,-1 1,1 0,-1-1,1 1,-1 0,1-1,0 1,0-1,-1 1,1-1,0 1,0-1,-1 1,1-1,0 0,0 1,0-1,0 0,-1 0,1 0,0 0,0 0,0 0,0 0,0 0,0 0,0 0,-1 0,1 0,0-1,0 1,0 0,0-1,-1 1,1-1,0 1,0-1,-1 1,1-1,0 1,-1-1,1 0,-1 1,1-1,0 0,-1 1,0-1,1 0,17-27,-1 0,-1-2,-2 1,-1-2,-1 0,-1-2,12-30,128-330,-115 304,-26 70</inkml:trace>
  <inkml:trace contextRef="#ctx0" brushRef="#br0" timeOffset="1547.078">734 56,'12'-4,"21"-8,1 1,1 2,0 2,31-3,-64 10,0-1,0 1,1-1,-1 1,0 0,0 0,1 0,-1 0,0 1,0-1,1 0,-1 1,0 0,0-1,0 1,0 0,0 0,0 0,0 0,0 1,0-1,0 1,-1-1,1 1,-1-1,1 1,-1 0,1 0,-1 0,0 0,0 0,0 0,0 0,0 0,-1 0,1 0,0 0,-1 1,0-1,1 0,-1 0,0 1,0-1,-1 0,1 0,0 1,-1-1,1 0,-1 0,0 0,0 0,1 0,-2 0,1 0,0 0,0 0,0 0,-1 0,0 0,-129 126,130-127,0 0,0 0,0 0,0 1,0-1,0 0,0 1,1-1,-1 1,0-1,1 1,-1-1,1 1,0-1,-1 1,1 0,0-1,0 1,0 0,0-1,0 1,0-1,1 1,-1 0,0-1,1 1,-1-1,1 1,0-1,-1 1,1-1,0 0,0 1,0-1,0 0,0 0,0 1,1-1,-1 0,0 0,0 0,1 0,-1-1,1 1,-1 0,1-1,-1 1,1-1,-1 1,1-1,-1 0,1 1,0-1,-1 0,1 0,0 0,0 0,199 0,-176 0</inkml:trace>
  <inkml:trace contextRef="#ctx0" brushRef="#br0" timeOffset="1883.212">1326 479,'29'0,"24"0,8 0,-2 0,-6 0,-8 0,-6 0,-5 0,-3 0,-3 0,-1 0,-5 0</inkml:trace>
  <inkml:trace contextRef="#ctx0" brushRef="#br0" timeOffset="2100.368">1383 676,'38'5,"28"2,7-1,-5-1,-8-2,-10 0,-8-2,-7-1,-10 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56,'-3'-5,"0"1,-1 0,1 0,-1 0,0 0,0 1,-1-1,1 1,-1 0,1 1,-1-1,0 1,0 0,0 0,0 0,-1 1,1 0,0 0,-1 0,1 0,-1 1,1 0,0 0,-1 1,1-1,-1 1,1 1,0-1,0 1,-1-1,1 1,1 1,-5 1,-9 6,1 0,0 1,0 0,1 2,1 0,0 0,0 2,2 0,0 0,0 1,2 1,0 0,1 0,1 1,0 1,1-1,1 1,1 1,1-1,1 1,0 0,0 13,4-27,0 1,1 0,-1 0,1 0,0-1,1 1,0 0,0-1,0 1,1-1,0 0,0 0,0 0,1 0,0-1,0 1,0-1,1 0,0 0,0-1,0 1,1-1,-1 0,1 0,0-1,5 2,2 1,-1 0,1-1,0-1,0 0,0-1,1 0,-1-1,1-1,-1 0,1-1,0 0,-1-1,5-1,1-2,0 0,-1-1,1-1,-1-1,0 0,0-2,9-6,-20 11,0 0,-1 0,1-1,-1 0,0-1,0 1,-1-1,1 0,-1-1,-1 1,1-1,-1 0,0 0,-1-1,1 1,-2-1,1 1,-1-1,1-3,-3 7,0 0,1 0,-1 0,0 0,-1 1,1-1,-1 0,0 0,0 0,0 0,0 1,-1-1,1 1,-1-1,0 1,0-1,-1 1,1 0,0 0,-1 0,0 0,0 1,0-1,0 1,0-1,0 1,-1 0,1 1,-1-1,1 0,-1 1,0 0,0 0,-2-1,-136-14,129 15,-1 0,0 1,0 1,0 0,0 1,1 0,-1 1,0 0,1 1,0 1,0 0,1 1,-1 0,1 1,0 1,-7 5,2 7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24,'-1'-1,"0"-1,0 1,-1 0,1-1,0 1,-1 0,1 0,-1 0,1 0,-1 0,1 0,-1 0,0 1,1-1,-1 0,0 1,0-1,0 1,1 0,-1 0,0 0,0 0,0 0,0 0,1 0,-1 0,0 1,0-1,1 1,-1-1,0 1,0 0,0 0,-20 8,1 0,0 2,1 0,0 1,1 1,0 1,1 1,0 1,2 0,0 1,0 0,2 2,0-1,1 2,0 3,6-16,1 1,0 0,1 0,0 0,0 1,1 0,0 0,0 0,1 1,0-1,1 1,0-1,1 1,0 0,0 0,1 0,0 0,1-1,0 1,0 0,1 0,1-1,-1 1,2-1,-1 0,1 0,1 0,-1 0,1-1,1 1,0-1,0-1,1 1,4 4,1-7,0 0,1-1,-1 0,1-1,0 0,0-1,-1-1,1 0,1-1,-1 0,0-1,0 0,-1-1,1 0,8-4,-8 3,1-2,-1 1,-1-2,1 0,-1 0,0-1,0-1,0 0,-1-1,-1 0,0 0,4-5,-10 10,0 0,-1 0,1 0,-1-1,0 1,0-1,0 0,-1 0,0 0,0 0,0 0,0-1,-1 1,0-1,0 1,0-1,-1 1,0-1,0 1,0-1,-1 1,0-1,0 1,0-1,-1 1,0 0,0 0,0-1,0 1,-1 1,-2-5,1 4,0 1,-1 0,1 0,-1 0,0 0,0 1,0 0,0 0,0 0,-1 1,1-1,-1 1,0 1,-3-2,18 6,106 18,59-44,-118 17,-32 0</inkml:trace>
  <inkml:trace contextRef="#ctx0" brushRef="#br0" timeOffset="689.789">848 532,'184'-216,"-170"198,5-10,2 1,0 1,2 1,1 2,1 0,27-19,-51 41,-1 1,1-1,0 0,-1 1,1-1,0 0,0 1,0-1,0 1,0 0,-1-1,1 1,0 0,0-1,0 1,0 0,0 0,0 0,0 0,0 0,0 0,0 0,0 0,0 0,0 0,0 1,0-1,0 0,0 1,0-1,0 1,-1-1,1 1,0-1,0 1,0-1,-1 1,1 0,0-1,-1 1,1 0,-1 0,1 0,-1 0,1-1,-1 1,1 0,-1 0,0 0,1 0,-1 0,0 0,0 0,0 0,0 0,0 0,0 0,0 0,0 0,0 0,-7 63,4-56,0 1,0 0,1 0,0 1,0-1,1 0,1 1,-1-1,2 0,-1 1,1-1,0 0,1 1,0-1,1 0,0 0,0-1,1 1,0 0,1-1,-1 0,6 6,-8-12,1-1,-1 1,1-1,-1 1,1-1,-1 0,1 0,0 0,-1 0,1-1,0 1,0-1,0 0,-1 0,1 0,0 0,0 0,0 0,0-1,-1 1,1-1,0 0,0 0,-1 0,1 0,-1-1,1 1,-1-1,0 1,1-1,-1 0,0 0,68-68,70-147,-63 109,-98 181,-6-7,16-43,1 1,1 0,1 1,1 0,1 0,1 0,2 1,0 0,2 0,1 8,16 16,-3-32</inkml:trace>
  <inkml:trace contextRef="#ctx0" brushRef="#br0" timeOffset="3002.691">2061 420,'-4'-3,"0"1,0-1,0 1,-1 0,1 0,-1 0,1 0,-1 1,0 0,1 0,-1 0,0 1,0-1,0 1,1 0,-1 1,0-1,0 1,0 0,1 0,-1 0,0 1,1 0,0 0,-1 0,1 0,0 1,0-1,0 1,0 0,0 1,1-1,0 0,-1 1,1 0,1 0,-3 2,6-2,-1 0,1 0,0 0,0-1,0 1,1 0,-1-1,1 1,0-1,0 1,0-1,1 0,-1 0,1 0,0 0,-1-1,1 1,0-1,1 0,-1 1,0-1,1-1,-1 1,1 0,-1-1,1 0,0 0,0 0,25 16,-27-17,0 0,-1 1,1-1,0 1,-1 0,1-1,0 1,-1 0,1 0,-1 0,1 0,-1 0,0 1,1-1,-1 0,0 1,0-1,0 1,0-1,0 1,0-1,-1 1,1 0,0-1,-1 1,1 0,-1-1,0 1,1 0,-1 0,0 0,0-1,0 1,0 0,-1 0,1 0,0-1,-1 1,1 0,-1-1,0 1,1 0,-1-1,0 1,0-1,0 1,0-1,0 1,-1-1,1 0,0 1,-1-1,0 1,-8 3,0-1,-1 0,1-1,-1 0,1 0,-1-1,0-1,0 0,0 0,0-1,0 0,1-1,-1 0,0-1,-2-1,-6-3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7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1 116,'289'17,"-222"-11,0-3,0-2,-1-4,62-10,260 2,-130 10,81-26,584 26,-595 0,-95-25,32-4,-161 15,-88 11,0 0,0 2,0-1,0 2,0 0,0 2,1-1,-1 2,10 2,-8 2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30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92,'1'-1,"-1"0,1 1,0-1,-1 0,1 1,0-1,0 1,-1-1,1 1,0 0,0-1,0 1,0 0,0-1,-1 1,1 0,0 0,0 0,0 0,0 0,0 0,0 0,0 0,0 0,0 0,0 0,-1 1,1-1,0 0,0 1,0-1,0 1,-1-1,1 1,0-1,0 1,-1-1,1 1,0 0,-1-1,1 1,-1 0,1 0,-1-1,1 1,-1 0,0 0,1 0,-1 0,0 0,17 45,-15 251,-30-81,22-166,0-32</inkml:trace>
  <inkml:trace contextRef="#ctx0" brushRef="#br0" timeOffset="566.765">1 205,'48'-30,"1"3,1 2,1 2,2 3,0 1,1 3,0 3,1 2,1 2,0 2,26 2,2 30,-82-23,0-1,0 0,0 0,0 1,0 0,0-1,-1 1,1 0,0 0,-1-1,0 1,1 0,-1 1,0-1,0 0,0 0,0 0,-1 1,1-1,0 0,-1 1,0-1,0 1,1-1,-1 0,-1 1,1-1,0 1,-1-1,1 0,-1 1,0-1,1 0,-2 2,-8 11,0-1,-1 0,-1 0,0-2,-1 1,0-2,0 1,-2-2,1 0,-1-1,-1 0,-6 2,-48 19,59-27,0 1,0 0,0 1,1 0,0 1,0 0,0 0,1 1,-5 4,13-9,0-1,0 1,0-1,0 1,1-1,-1 1,0 0,1 0,0-1,-1 1,1 0,0 0,0-1,-1 1,2 0,-1 0,0 0,0-1,0 1,1 0,-1 0,1-1,-1 1,1 0,0-1,0 1,0-1,0 1,0-1,0 1,0-1,0 0,1 1,-1-1,51 46,-46-42,186 120,-7-26,-166-91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29,'24'0,"27"0,10 0,-1 0,-1 0,-6 0,-6 0,-8 0,0 0,-2-5,-2-1,-3-1,-2 2,-1 2,0 1,-11 5,-8 3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0,'43'10,"38"-2,16-2,-1-3,-5-1,-15-1,-10-1,-11 0,-11-1,-12 1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2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311 177,'0'568,"-27"-401,21-139,-1-4</inkml:trace>
  <inkml:trace contextRef="#ctx0" brushRef="#br0" timeOffset="537.337">1 261,'31'-29,"2"1,1 1,2 2,0 2,1 1,1 2,1 1,1 3,1 0,0 3,24-4,-46 14,-1 2,1-1,-1 2,1 1,-1 0,1 1,-1 1,1 1,-1 1,-1 0,1 1,-1 1,0 1,0 0,-1 1,0 1,-1 0,12 11,-20-14,-1 1,0-1,-1 1,1 0,-2 0,1 0,-1 1,0 0,-1 0,0 0,-1 0,0 0,0 0,-1 1,0-1,0 1,-1-1,-1 1,1-1,-2 1,1-1,-1 0,-1 0,1 1,-2-1,1-1,-1 1,0-1,-1 1,0-1,-1-1,1 1,-1-1,-4 3,-11 14,-1-1,-1-1,-1-1,-1-2,-1 0,-1-2,-17 9,33-20,7-5,1-1,-1 1,1 0,-1 0,1 1,0-1,-1 1,1-1,0 1,0 0,0 1,0-1,0 0,1 1,-1-1,1 1,0 0,-1 0,1 0,1 0,-1 0,0 0,1 1,-1-1,1 0,0 1,0-1,1 1,-1 0,1-1,-1 1,1-1,0 1,1 0,-1-1,1 1,-1-1,1 1,1 2,10 8,1 0,1-1,0-1,1 0,0-1,0 0,1-1,1-1,-1-1,2 0,-1-2,1 0,7 2,128 63,-134-59,-2-1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4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1 283,'39'17,"-11"-11,0-2,1 0,0-2,0-2,0 0,6-3,31 1,245 1,-255-14,-50 15,-4 2</inkml:trace>
  <inkml:trace contextRef="#ctx0" brushRef="#br0" timeOffset="4067.78">1 537,'312'1,"-115"27,-118-33,-61-1</inkml:trace>
  <inkml:trace contextRef="#ctx0" brushRef="#br0" timeOffset="4584.586">368 1,'2'13,"1"0,0 0,1 0,0 0,1-1,1 0,0 0,0 0,2 0,-1-1,1-1,1 1,0-1,0-1,1 1,0-2,0 1,1-1,1-1,-1 0,1-1,0 0,11 3,133 66,-152-74,-1 0,0 1,0-1,0 1,0 0,0-1,-1 1,1 1,0-1,-1 0,0 0,1 1,-1 0,0-1,0 1,-1 0,1 0,-1 0,1 0,-1 0,0 0,0 1,0-1,0 0,-1 0,1 1,-1-1,0 0,0 1,0-1,-1 1,1-1,-1 0,0 0,1 1,-2-1,1 0,0 0,-1 0,1 0,-1 0,0 0,0 0,0 0,-146 119,71-66,22-13,32-28,2 0,0 2,1 1,1 0,0 1,2 2,0-1,-9 17,14-12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7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511 12,'-12'-3,"0"0,0 1,-1 0,1 1,-1 1,1 0,-1 0,1 1,-1 1,1 0,-1 1,1 0,0 1,1 0,-1 1,1 0,-1 1,2 0,-1 1,1 0,0 1,0 0,1 0,0 1,0 1,-129 186,128-181,1 0,0 1,1 0,1 0,0 1,1 0,1 0,1 1,0-1,1 1,1 0,1 0,0 0,2 1,0-12,0 1,1 0,0-1,1 1,0-1,0 0,0 0,1 0,0 0,0 0,1-1,0 0,0 0,1 0,-1-1,1 0,0 0,1 0,-1-1,1 0,0 0,3 1,9 5,1-2,0 0,1-2,0 0,0-1,0-1,14 0,-15-3,1-1,-1-1,0-1,0-1,0 0,0-2,-1 0,0-1,0-1,0-1,-1-1,0 0,-1-1,0-1,10-9,-22 17,-1 0,0 0,0 0,-1-1,1 1,-1-1,0 0,0 0,0 0,0-1,-1 1,0-1,0 1,0-1,0 0,-1 0,0 1,0-1,0 0,0 0,-1 0,0-1,0 1,0 0,-1 0,1 0,-1 0,-1 1,1-1,-1 0,1 0,-1 1,-1-1,1 1,-1-1,0 1,0 0,0 0,0 0,0 1,-1-1,0 1,0 0,0 0,-4-3,-12-4,0 0,-1 1,1 1,-2 1,1 1,-1 0,0 2,0 1,0 1,0 0,-8 2,17 0,0 0,1 1,-1 1,1 0,-1 1,1 0,0 1,0 0,0 1,1 0,-1 1,1 0,-9 8,19-14,0 1,0 0,0 0,0-1,0 1,0 0,0 0,0 0,0 0,0 0,0 0,1 0,-1 1,0-1,1 0,-1 0,1 0,0 1,-1-1,1 0,0 1,0-1,0 0,0 1,0-1,0 0,0 1,0-1,0 0,0 0,1 1,0 0,6 8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02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485 68,'1'-2,"0"1,0 0,0-1,0 1,0-1,-1 0,1 1,0-1,-1 1,1-1,-1 0,1 0,-1 1,0-1,0 0,0 0,0 1,0-1,0 0,0 0,-1 1,1-1,-1 0,1 1,-1-1,0 0,1 1,-1-1,0 1,0-1,0 1,0 0,0-1,-1 1,1 0,0 0,-1-1,1 1,-1 0,1 1,-1-1,1 0,-1 0,1 1,-1-1,0 1,1-1,-1 1,0 0,0-1,1 1,-1 0,0 0,0 0,1 1,-1-1,0 0,0 1,1-1,-1 1,0-1,1 1,-1 0,-1 0,-24 10,0 0,1 2,0 1,1 1,0 1,2 1,0 1,0 2,2 0,1 1,-3 5,10-15,0 0,1 1,1 1,0 0,1 0,0 1,1 1,1-1,0 1,1 1,0-1,2 1,0 1,0-1,2 1,-1 5,3-8,0 0,0 0,2 0,0 0,0-1,2 1,-1 0,2-1,0 1,0-1,2 0,-1-1,1 1,1-1,1 0,-1-1,2 1,-1-2,5 4,-5-3,1 0,0-1,0 0,1-1,1 0,-1 0,1-1,1-1,0 0,0 0,0-1,0-1,1 0,0-1,0 0,1-1,-1 0,0-1,1-1,0 0,-1-1,1 0,3-2,9-3,-1-2,0-1,0-1,-1-1,0-1,-1-2,0 0,-1-1,0-1,-1-1,-1-1,-1-1,0 0,-2-2,2-2,-16 18,1 0,-1 0,0 0,0 0,0 0,-1-1,0 1,0-1,0 0,0 0,-1 1,1-1,-1 0,0 0,-1-1,1 1,-1 0,0 0,-1 0,1 0,-1 0,0 0,0 0,-1 0,1 0,-1 0,0 1,0-1,-1 0,1 1,-1 0,0 0,0 0,-1 0,1 0,-1 1,0-1,0 1,0 0,0 0,0 0,-3-1,-13 0,1 0,-1 1,0 0,1 2,-1 1,0 0,0 1,-10 3,26-4,0 0,1 0,-1 1,1-1,-1 1,1 0,0 0,-1 1,1-1,0 1,0-1,0 1,0 0,0 0,0 0,0 1,1-1,-1 1,0 0,3-1,0 0,0-1,1 1,-1 0,1-1,-1 1,1-1,-1 1,1-1,0 1,0-1,0 1,0-1,0 0,0 1,0-1,0 0,1 0,-1 0,0 0,1 0,-1 0,1 0,-1-1,1 1,-1 0,1-1,0 1,-1-1,1 0,1 1,22 5,-1-1,1-1,0-1,0-1,0-2,0 0,1-2,-1 0,-1-2,6-2,84-6,18-2,-111 8</inkml:trace>
  <inkml:trace contextRef="#ctx0" brushRef="#br0" timeOffset="4487.445">1360 180,'-76'222,"55"-166,-5 19,-3-1,-4-2,-31 50,42-89,126-215,75-90,-71 135,-107 135,0 1,0-1,0 1,0 0,1 0,-1 0,0 0,1 0,-1 0,1 0,-1 0,1 0,-1 1,1-1,0 1,-1-1,1 1,0-1,-1 1,1 0,0 0,-1 0,1 0,0 0,0 0,-1 1,1-1,0 0,-1 1,1 0,-1-1,1 1,-1 0,1 0,-1-1,1 1,-1 0,1 1,-1-1,0 0,0 0,0 0,0 1,0-1,0 1,0-1,0 1,0-1,-1 1,1-1,-1 1,1 0,-1-1,1 1,-1 1,4 16,-1 1,0 0,-2-1,0 1,-1 0,-1 0,-2 1,2 79,1-98,0 0,0 1,0-1,0 0,1 0,-1 0,1 0,0 0,-1 0,1 0,0 0,0 0,0 0,1 0,-1 0,0-1,1 1,-1 0,1-1,-1 1,1-1,0 0,0 1,0-1,0 0,0 0,0 0,0-1,0 1,0 0,0-1,0 1,0-1,0 0,1 0,-1 0,0 0,0 0,0 0,0 0,1-1,-1 1,0-1,0 1,0-1,0 0,0 0,0 0,0 0,0 0,-1-1,1 1,0-1,-1 1,116-149,47-23,-117 141,-46 31,0 1,0 0,-1-1,1 1,0 0,0 0,0-1,0 1,0 0,0 0,-1 0,1 0,0 0,0 0,0 0,0 0,0 1,0-1,-1 0,1 0,0 1,0-1,0 1,-1-1,1 1,0-1,0 1,-1-1,1 1,0-1,-1 1,1 0,-1-1,1 1,-1 0,1 0,-1-1,0 1,1 0,-1 0,0 0,1 0,-1 0,0-1,0 1,0 0,0 0,0 0,0 0,0 0,0 0,0-1,0 1,-1 0,1 0,0 0,-1 0,1 0,-1 0,-38 144,25-83,9-47,0 1,2 1,0-1,0 0,2 1,0-1,1 1,0-1,1 1,1-1,1 0,0 1,3 5,19 4,-11-22</inkml:trace>
  <inkml:trace contextRef="#ctx0" brushRef="#br0" timeOffset="4984.224">2460 547,'-9'2,"-88"43,95-43,1-1,-1 0,0 1,0 0,1-1,-1 1,1 0,-1 0,1 0,0 0,-1 0,1 0,0 0,1 0,-1 0,0 1,1-1,-1 0,1 0,0 1,-1-1,1 0,0 1,0-1,1 0,-1 1,1-1,-1 0,1 1,-1-1,1 0,0 0,0 0,0 0,1 0,-1 0,0 0,1 0,-1 0,1-1,-1 1,2 0,24 25,-23-25,-1 0,1 1,-1 0,1-1,-1 1,0 1,0-1,-1 0,1 1,-1-1,1 1,-1 0,0 0,0 0,-1 0,1 0,-1 0,0 1,0-1,0 0,-1 1,0-1,0 3,-2-4,-1 1,0-1,0 0,0-1,0 1,0-1,-1 1,1-1,-1 0,1 0,-1 0,0-1,0 1,0-1,0 0,0 0,0-1,0 1,0-1,0 0,0 0,-1 0,1 0,0-1,-1 0,0 1,-48-6,33-1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0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86,'73'17,"-9"-9,1-3,0-3,41-4,-10 0,737 1,-350-24,37-4,16-1,-96 2,-365 34,-58 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0 141,'2'-1,"-1"-1,1 1,-1 0,1 0,-1 0,1 0,0 0,0 0,-1 1,1-1,0 0,0 1,0 0,0-1,0 1,0 0,0 0,0 0,-1 0,1 0,0 1,0-1,0 1,0-1,0 1,-1-1,1 1,0 0,0 0,-1 0,1 0,-1 0,1 0,-1 1,1-1,-1 0,0 1,1-1,-1 1,0 0,38 70,41 431,-76-467,21 73,-25-109,0 1,0-1,1 1,-1-1,0 1,0-1,0 1,1-1,-1 1,0-1,1 0,-1 1,0-1,1 1,-1-1,0 0,1 1,-1-1,1 0,-1 1,1-1,-1 0,1 0,-1 1,1-1,-1 0,1 0,-1 0,1 0,-1 0,1 0,-1 0,1 0,-1 0,1 0,-1 0,1 0,-1 0,1 0,-1 0,1-1,-1 1,1 0,-1 0,1-1,-1 1,1 0,-1-1,0 1,1 0,-1-1,1 1,-1 0,0-1,1 1,-1-1,0 1,0-1,1 1,-1-1,0 1,0-1,0 1,15-39,-13 33,118-385,21 107,-131 266</inkml:trace>
  <inkml:trace contextRef="#ctx0" brushRef="#br0" timeOffset="367.767">904 29,'16'-4,"6"-3,-1 2,1 1,0 0,0 2,1 0,21 2,-43 0,0-1,0 1,0 0,1 0,-1 0,0 0,1 0,-1 0,0 0,0 1,1-1,-1 0,0 1,0-1,0 1,0-1,1 1,-1 0,0-1,0 1,0 0,0 0,0 0,-1-1,1 1,0 0,0 0,0 0,-1 1,1-1,-1 0,1 0,-1 0,1 0,-1 1,0-1,1 0,-1 0,0 1,0-1,0 0,0 0,0 1,0-1,0 0,-1 0,1 1,0-1,-1 0,1 0,-1 0,1 1,-1-1,0 0,1 0,-1 0,0 0,0 0,1 0,-1 0,0-1,0 1,0 0,0 0,0-1,-1 1,1-1,0 1,0-1,0 1,-4 4,-63 90,66-92,1 0,0 0,0 0,0 0,0 0,1 0,-1 0,1 0,0 0,0 1,0-1,0 0,1 0,-1 0,1 0,0 0,-1 0,1 0,1 0,-1 0,0 0,1 0,0-1,-1 1,1 0,0-1,1 0,-1 1,0-1,0 0,1 0,0 0,-1-1,1 1,0 0,12 4,0 0,0-1,0 0,1-1,-1-1,1 0,0-2,0 1,0-2,0 0,0-1,5-2,15 2,79-12,-84 6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8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0 254,'29'-5,"14"-1,5 0,-1 1,-4 2,-5 1,-3 0,-3 2,-3-5,-1-1,0 0,-1 1,1 2,-1 1,1 1,0 0,0 1,-4 0</inkml:trace>
  <inkml:trace contextRef="#ctx0" brushRef="#br0" timeOffset="266.253">113 396,'2'2,"0"0,0-1,0 1,0 0,0-1,0 1,0-1,0 0,1 0,-1 1,1-2,-1 1,1 0,-1 0,1-1,-1 1,1-1,-1 0,1 0,1 0,-2 0,37 4,0-2,1-1,-1-3,0-1,0-1,4-4,126-16,-151 18</inkml:trace>
  <inkml:trace contextRef="#ctx0" brushRef="#br0" timeOffset="836.522">226 0,'51'14,"-1"2,0 2,-2 2,0 3,23 15,136 66,-205-103,-1-1,0 1,0 0,1-1,-1 1,0 0,0 0,0 0,0-1,0 1,0 0,0 1,0-1,0 0,0 0,-1 0,1 0,0 1,-1-1,1 0,-1 1,0-1,1 0,-1 1,0-1,0 0,0 1,0-1,0 1,0-1,0 0,0 1,-1-1,1 0,0 1,-1-1,1 0,-1 1,1-1,-1 0,0 0,0 0,0 1,1-1,-1 0,0 0,0 0,0-1,-1 2,-168 109,-32 67,181-161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01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1,'4'7,"0"0,-1 0,1 1,-1-1,-1 1,1 0,-1 0,-1 0,0 0,0 0,0 0,-1 0,0 0,-1 6,1 1,-1 245,-10-188,5-54</inkml:trace>
  <inkml:trace contextRef="#ctx0" brushRef="#br0" timeOffset="269.857">1 452,'33'5,"31"-4,14-1,-2-1,-9-1,-10 1,-11 0,-9 0,-4 1,-5-5,-1-1,-1 0,-5 1</inkml:trace>
  <inkml:trace contextRef="#ctx0" brushRef="#br0" timeOffset="755.725">85 706,'46'-11,"-23"4,2 1,-1 2,1 0,-1 1,1 2,0 0,0 2,0 1,-24-3,0 1,1 0,-1 0,0 0,0 0,0 0,0 0,1 0,-1 0,0 1,0-1,0 0,0 1,0-1,0 1,0-1,0 1,0-1,0 1,0 0,0-1,0 1,0 0,-1 0,1 0,0 0,0 0,-1 0,1 0,-1 0,1 0,-1 0,1 0,-1 0,0 0,0 0,1 0,-1 1,0-1,0 0,0 0,0 0,0 0,0 0,-1 1,1-1,0 0,0 0,-1 0,1 0,-1 0,1 0,-1 0,0 0,1 0,-49 50,43-46,-40 32,34-30,1 1,0 1,0 0,1 0,0 1,1 0,0 1,0 0,1 0,1 1,0 0,0 0,-3 10,10-21,-1 1,1 0,-1 0,1 0,0 0,0-1,-1 1,1 0,1 0,-1 0,0 0,0 0,1 0,-1-1,1 1,-1 0,1 0,0-1,0 1,0 0,0-1,0 1,0-1,0 1,0-1,1 1,-1-1,0 0,1 0,-1 0,1 0,0 0,-1 0,1 0,0 0,0-1,-1 1,1-1,0 1,0-1,0 0,0 1,0-1,0 0,86-7,30-36,-93 30</inkml:trace>
  <inkml:trace contextRef="#ctx0" brushRef="#br0" timeOffset="1483.568">735 706,'1'1,"1"0,-1 0,1 1,-1-1,1 0,0 0,-1-1,1 1,0 0,0 0,0-1,0 1,-1-1,1 0,0 0,0 1,0-1,0 0,0-1,0 1,0 0,0 0,0-1,0 1,-1-1,1 0,0 0,0 1,0-1,-1 0,1-1,-1 1,1 0,0-1,50-49,-50 48,137-197,-139 198,1 0,-1 1,1-1,-1 0,1 0,0 1,0-1,0 1,0-1,0 0,0 1,0 0,0-1,1 1,-1 0,0 0,1 0,-1-1,1 2,0-1,-1 0,1 0,0 0,-1 1,1-1,0 1,0-1,-1 1,1 0,0 0,0 0,0 0,0 0,-1 0,1 0,0 0,0 1,0-1,-1 1,1 0,0-1,-1 1,1 0,0 0,-1 0,1 0,-1 0,0 0,1 1,-1-1,31 130,-31-125,0 0,1 0,-1 0,1 0,1 0,-1-1,1 1,0-1,0 1,1-1,0 0,0 0,0-1,0 1,1-1,-1 0,1 0,0 0,5 2,-5-7,0-1,0 1,0-1,-1 0,1 0,-1-1,1 1,-1-1,0 0,0 0,0-1,0 1,-1-1,1 0,-1 0,0 0,0 0,0 0,-1-1,0 1,0-1,0 0,0 0,0-3,107-220,-93 194,-8 56,16 117,-22-114,2 0,1 0,1-1,1 0,1 0,2-1,6 13,7-12,-11-19</inkml:trace>
  <inkml:trace contextRef="#ctx0" brushRef="#br0" timeOffset="1904.152">1637 311,'38'118,"66"81,-104-199,0 1,0 0,0-1,0 1,0-1,1 1,-1 0,0-1,0 1,0-1,0 1,1-1,-1 1,0-1,1 1,-1-1,0 1,1-1,-1 1,1-1,-1 1,0-1,1 0,-1 1,1-1,-1 0,1 0,-1 1,1-1,0 0,-1 0,1 0,-1 1,1-1,-1 0,1 0,0 0,-1 0,1 0,-1 0,1 0,0 0,-1-1,1 1,-1 0,1 0,-1 0,1-1,-1 1,1 0,-1-1,1 1,-1 0,1-1,-1 1,1 0,-1-1,1 0,12-37,-10 23,61-174,49-32,-99 203</inkml:trace>
  <inkml:trace contextRef="#ctx0" brushRef="#br0" timeOffset="2338.193">2174 28,'6'-1,"2"-3,0 1,0 1,1-1,-1 2,1-1,-1 1,1 0,-1 1,1 0,-1 0,1 1,0 0,-1 0,0 1,1 0,-1 1,0 0,0 0,0 0,1 2,-8-1,1-1,-2 1,1 0,0-1,-1 1,1 0,-1 0,0-1,0 1,-1 0,1 0,-1-1,0 1,0 0,0-1,0 1,0-1,-1 1,0-1,0 0,0 1,0-1,0 0,-1 0,1-1,-1 1,0 0,-1 0,-1 4,-10 11,11-14,0-1,1 1,0-1,0 1,0 0,0 0,1 1,0-1,0 0,0 1,0 0,0-1,1 1,0 0,0 0,3-2,0-1,0 1,1 0,-1-1,0 0,1 1,0-1,-1 0,1-1,0 1,0 0,0-1,0 1,0-1,1 0,-1 0,0-1,1 1,-1 0,0-1,1 0,-1 0,0 0,1 0,-1-1,1 1,-1-1,1 0,4 1,81-13,-64 6</inkml:trace>
  <inkml:trace contextRef="#ctx0" brushRef="#br0" timeOffset="2667.871">2625 368,'33'0,"22"0,5 0,-2 0,-6 0,-8 0,-11-5,-6-1,-3 0,-1 1,1 1,0 2,-8 1,-6 1</inkml:trace>
  <inkml:trace contextRef="#ctx0" brushRef="#br0" timeOffset="2868.934">2625 621,'33'5,"41"-8,12-3,-4-6,-11-1,-13 2,-11 3,-9 2,-6-2,-4 1,-6 0</inkml:trace>
  <inkml:trace contextRef="#ctx0" brushRef="#br0" timeOffset="6021.998">4065 141,'0'-1,"0"-1,0 0,0 1,0-1,0 0,-1 1,1-1,0 0,-1 1,1-1,-1 1,0-1,1 1,-1-1,0 1,0-1,0 1,0 0,0-1,0 1,-1 0,1 0,0 0,-1 0,1 0,0 0,-1 0,1 1,-1-1,1 0,-1 1,0-1,1 1,-1 0,0-1,1 1,-1 0,0 0,1 0,-1 0,-66 19,54-11,1 0,-1 1,1 1,1 0,0 0,0 1,1 1,1 0,0 1,-3 4,-2 5,2 0,0 1,1 0,2 0,0 1,-1 9,8-25,1 0,0 1,1-1,-1 0,2 1,-1-1,1 1,1 0,-1-1,1 1,1-1,0 0,0 1,0-1,1 0,0 0,1-1,0 1,0 0,4 4,0-3,0-1,1 0,-1-1,1 0,1 0,-1-1,1-1,1 1,-1-1,1-1,-1 0,1 0,0-1,0-1,1 0,-1 0,1-1,-1-1,1 0,-1 0,0-1,1-1,-1 0,0 0,0-1,0-1,0 1,0-2,-1 0,0 0,0-1,0 0,8-7,52-76,-68 86,-1 0,0 0,0 0,0 0,0-1,0 1,-1 0,1-1,-1 1,0 0,0-1,0 1,0 0,-1-1,0 1,1 0,-1-1,0 1,0 0,-1 0,1 0,-1 0,0 0,1 0,-1 1,-1-1,1 0,0 1,0 0,-1-1,0 1,0 0,-6-3,0 0,0 0,-1 1,0 0,0 0,0 1,0 1,0 0,-1 0,1 1,-1 0,1 1,-10 1,79 0,153-10,-184 4,-4-1</inkml:trace>
  <inkml:trace contextRef="#ctx0" brushRef="#br0" timeOffset="32083.005">4770 1,'-83'41,"74"-34,-5 3,1 0,0 1,1 1,1 0,-1 1,2 0,0 1,0 0,2 0,0 1,0 0,1 1,1 0,1 0,0 0,1 0,1 1,0 0,1 7,1-11,-2 4,1-1,1 1,1 0,0 0,1 0,1 0,0-1,1 1,1-1,1 0,0 0,1 0,1 0,0-1,1 0,1-1,3 4,72 39,-64-49,-17-6,-1 0,1 0,0 0,0 0,0-1,0 1,0-1,0 0,0 0,1 0,-1 0,0 0,1-1,-1 0,0 0,1 0,-1 0,1 0,-1 0,0-1,1 0,-1 0,0 0,0 0,0 0,1-1,-1 1,-1-1,1 0,0 0,0 0,-1 0,1 0,-1 0,2-2,3-13</inkml:trace>
  <inkml:trace contextRef="#ctx0" brushRef="#br0" timeOffset="32697.921">4912 227,'142'-37,"-92"29,-49 7,0 1,0 0,0 0,0 0,0 0,0 0,0 1,0-1,0 0,0 0,0 0,-1 1,1-1,0 1,0-1,0 1,0-1,0 1,-1-1,1 1,0 0,-1-1,1 1,0 0,-1-1,1 1,-1 0,1 0,-1 0,1 0,-1 0,0-1,1 1,-1 0,0 0,0 0,0 0,0 0,1 0,-1 0,-1 0,1 0,0 0,0 0,0 0,0 0,-1 0,1 0,-1 0,-2 7,0-1,-1 0,0-1,-1 1,1-1,-1 1,-1-1,1-1,-1 1,0-1,-2 2,-43 49,50-54,0 1,-1-1,1 1,0-1,0 1,0-1,0 1,1 0,-1-1,1 1,-1 0,1 0,0-1,0 1,0 0,1 0,-1 0,1-1,-1 1,1 0,0-1,0 1,0-1,1 1,-1-1,0 1,1-1,0 0,-1 0,1 0,0 0,0 0,0 0,0 0,1 0,-1-1,0 0,1 1,-1-1,1 0,-1 0,1 0,2 0,21 7,54 23,-78-30,0 1,0-1,0 0,0 1,-1-1,1 1,-1-1,1 1,-1 0,1 0,-1 0,0 0,0 0,0 0,0 0,0 0,-1 0,1 0,-1 1,1-1,-1 0,0 0,0 1,0-1,0 0,0 0,0 1,-1-1,1 0,-1 0,1 0,-1 1,-1 0,-2 3,-1 0,0-1,0 0,-1 0,1 0,-1-1,0 0,0 0,0 0,-1-1,1 0,-1 0,0-1,0 1,0-2,0 1,0-1,-1 0,-4 0,-13 2</inkml:trace>
  <inkml:trace contextRef="#ctx0" brushRef="#br0" timeOffset="33475.91">5279 650,'106'-133,"78"-125,-184 258,0-1,0 1,0-1,0 1,0 0,1-1,-1 1,0-1,0 1,1 0,-1-1,0 1,1 0,-1-1,0 1,1 0,-1-1,1 1,-1 0,0 0,1 0,-1-1,1 1,-1 0,1 0,-1 0,1 0,-1 0,1 0,-1 0,0 0,1 0,-1 0,1 0,-1 0,1 0,-1 0,1 0,-1 1,1-1,-1 0,0 0,1 0,-1 1,1-1,-1 0,0 1,1-1,-1 0,0 1,1-1,-1 0,0 1,0-1,1 1,-1-1,0 0,0 1,0-1,0 1,1-1,-1 1,0-1,0 1,0-1,0 1,2 37,-2-33,2 195,-2-198,0 0,0 1,1-1,-1 0,1 0,-1 0,1 1,0-1,0 0,0 0,0 0,0 0,1 0,-1-1,0 1,1 0,-1-1,1 1,0 0,0-1,-1 0,1 1,0-1,0 0,0 0,0 0,0-1,1 1,-1 0,0-1,0 1,0-1,1 0,-1 0,0 0,0 0,1 0,-1 0,0 0,0-1,1 1,-1-1,0 0,0 0,0 0,0 0,0 0,0 0,0 0,0 0,-1-1,1 1,0-1,-1 0,1 1,0-2,17-18,0-1,-1-1,-1-1,-1 0,-1-1,10-25,24-38,-9 13,-53 105,-36 123,48 19,5-149,3-5</inkml:trace>
  <inkml:trace contextRef="#ctx0" brushRef="#br0" timeOffset="33974.872">6210 452,'-6'-1,"0"0,1 1,-1 0,0 0,1 1,-1-1,0 1,1 1,-1-1,1 1,-1 0,1 0,0 0,0 1,0 0,0 0,0 0,0 0,1 1,0 0,0 0,0 0,0 0,0 1,0 1,5-3,-1 0,1 0,0 0,-1-1,1 1,1 0,-1 0,0-1,1 1,-1 0,1-1,0 0,0 1,0-1,0 0,0 0,0 0,1 0,-1-1,0 1,1 0,0-1,-1 0,1 0,0 0,0 0,0 0,0 0,-1-1,3 1,37 20,-41-19,0 0,0 0,0 0,0 0,0 0,0 0,0 0,-1 0,1 1,-1-1,1 0,-1 0,0 1,0-1,0 0,0 0,-1 1,1-1,0 0,-1 0,0 0,1 1,-1-1,0 0,0 0,0 0,0 0,-1-1,1 1,-1 0,1 0,-1-1,1 1,-1-1,0 1,0-1,0 0,1 0,-1 1,-1-2,1 1,0 0,0 0,0-1,0 1,0-1,-1 1,1-1,0 0,0 0,-1 0,1 0,-2-1,-54 8,32-6</inkml:trace>
  <inkml:trace contextRef="#ctx0" brushRef="#br0" timeOffset="34309.035">6351 57,'147'209,"-144"-201,1 0,-1 0,-1 1,1-1,-2 1,1 0,-1-1,0 1,-1 0,0 0,0-1,-1 1,0 0,-1 0,0-1,0 1,-1-1,0 0,-1 0,1 0,-4 4,-6 13,-2-1,-1 0,-1-1,-1-1,-1 0,-2-1,-12 8,16-16</inkml:trace>
  <inkml:trace contextRef="#ctx0" brushRef="#br0" timeOffset="34963.32">6604 650,'197'-211,"-196"210,-1 0,1-1,-1 1,1 0,0-1,-1 1,1 0,0 0,0 0,0 0,0 0,0 0,0 0,0 0,0 0,1 0,-1 1,0-1,0 1,1-1,-1 0,0 1,1 0,-1-1,0 1,1 0,-1 0,1 0,-1 0,1 0,-1 0,0 0,1 0,-1 1,0-1,1 0,-1 1,0-1,1 1,-1 0,0-1,0 1,1 0,-1 0,0 0,0 0,0 0,0 0,0 0,0 0,-1 0,1 0,0 0,0 1,-1-1,1 0,-1 1,1-1,-1 0,1 2,0 25,7 34,-7-61,0 1,-1-1,1 0,0 1,0-1,0 0,0 0,0 0,0 1,0-1,0 0,0-1,0 1,1 0,-1 0,0 0,1-1,-1 1,1-1,-1 1,1-1,-1 1,1-1,-1 0,1 0,-1 0,1 0,-1 0,1 0,-1 0,1-1,-1 1,1 0,-1-1,1 1,-1-1,1 0,105-76,5-2,-112 78,1 1,-1-1,1 1,0-1,-1 1,1-1,0 1,0 0,-1-1,1 1,0 0,0 0,-1 0,1-1,0 1,0 0,0 0,-1 0,1 0,0 0,0 1,0-1,-1 0,1 0,0 0,0 1,-1-1,1 0,0 1,-1-1,1 1,0-1,-1 1,1-1,-1 1,1-1,0 1,-1-1,1 1,-1 0,0-1,1 1,-1 0,0 0,1-1,-1 1,0 0,0 0,1-1,-1 1,0 0,0 0,0 0,0-1,0 1,0 0,0 0,-1-1,1 1,0 0,0 0,-1 0,-8 56,9-55,0-2,-2 3,1 0,0 0,0 0,0 0,0 0,1 0,-1 0,1 0,0 0,0 0,0 1,0-1,0 0,1 0,0 0,-1 0,1 0,0 0,0 0,1 0,-1 0,1 0,-1-1,1 1,0-1,0 1,0-1,0 1,14 5</inkml:trace>
  <inkml:trace contextRef="#ctx0" brushRef="#br0" timeOffset="36376.134">3528 961,'801'0,"-454"-29,140 18,-318-2,164 10,-28 1,32-23,89-6,-80 1,-85 32,-237-2</inkml:trace>
  <inkml:trace contextRef="#ctx0" brushRef="#br0" timeOffset="36891.536">5646 1073,'-10'43,"-8"34,0 8,2-1,-1-9,3-13,3-12,4-10,3-7,3-4,0-3,2-5</inkml:trace>
  <inkml:trace contextRef="#ctx0" brushRef="#br0" timeOffset="37310.99">5504 1073,'59'-19,"0"3,2 2,0 3,0 3,36 0,-61 5,-1 1,1 2,0 1,-1 2,1 1,-1 2,0 2,-1 0,12 7,-43-15,0 1,0-1,0 1,0 0,0 0,0 0,0 0,0 1,0-1,0 1,-1 0,1 0,-1 0,0 0,1 0,-1 0,0 0,0 1,0-1,0 1,-1 0,1 0,-1-1,0 1,0 0,0 0,0 0,0 0,0 0,-1 0,1 1,-1-1,0 0,0 0,-1 0,1 0,0 0,-1 1,0-1,0 0,0 0,0 0,0-1,-2 4,-10 6,-1 0,0-1,-1-1,-1 0,1-1,-1-1,-15 6,4-1,-339 157,361-168,-64 43,68-44,0 0,-1 0,1 0,0 0,0 1,0-1,0 0,0 1,0-1,1 1,-1-1,0 1,1-1,-1 1,1 0,-1-1,1 1,0 0,0-1,0 1,0 0,0-1,0 1,0 0,1-1,-1 1,0-1,1 1,-1 0,1-1,0 1,0-1,-1 1,1-1,0 0,0 1,0-1,1 0,-1 0,0 0,0 1,1-1,0 0,12 8,1 0,0-2,0 1,0-2,1 0,0-1,0-1,0 0,1-1,4 0,2 1,244 33,-131-27,-111-10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49.30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0 228,'817'-54,"732"-15,-1326 61,623-4,-395-12,-312 4,-131 12,-30 6,-115 2,1 6,-18 9,-25 0,144-12,-1809 78,1132-89,385-15,247 1,100 12,122-12,1 6,16 6,-17 1,1192-22,-1224 32,142 3,191 30,-378-25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50.52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2362 144,'-146'-23,"-2"7,-74 4,-32 13,0 12,0 11,-190 45,-171 56,591-110,74-17,512-123,-149 46,4 18,2 18,216 14,-380 31,-560 34,-824 88,940-97,150-21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4.6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1 971,'9'-15,"14"-18,6-9,4-7,1-5,5-2,-1-2,4-5,4-2,4-3,3-6,2 1,1-2,1 3,-5 3,-5 9,-12 15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5.7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1258,'15'-39,"23"-45,15-24,9-7,-3 1,0 0,-2 2,0 4,-1 2,5 0,-3 8,-7 11,-12 20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3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1 340,'1'-2,"0"1,0-1,0 0,1 1,-1-1,0 1,1-1,-1 1,1 0,0-1,-1 1,1 0,0 0,0 0,0 0,0 1,0-1,0 0,0 1,0 0,0-1,0 1,0 0,0 0,0 0,1 0,6-2,167-28,47 1,-33-5,-172 34</inkml:trace>
  <inkml:trace contextRef="#ctx0" brushRef="#br0" timeOffset="245.42">57 509,'39'-10,"31"-7,9-2,-4 3,-10 5,-11 3,-11 3,-7 3,-5-3,-3-1,-2 1,-4 1</inkml:trace>
  <inkml:trace contextRef="#ctx0" brushRef="#br0" timeOffset="776.295">424 1,'20'34,"14"-9,0-2,2-1,1-1,0-3,5 1,-9-3,118 43,-150-59,1 1,-1-1,1 0,-1 0,1 1,-1-1,0 1,1-1,-1 1,0-1,1 1,-1 0,0 0,0 0,0 0,0 0,0 0,0 0,0 0,0 0,0 0,0 0,0 1,-1-1,1 0,0 1,-1-1,0 0,1 1,-1-1,0 1,1-1,-1 1,0-1,0 0,0 1,0-1,0 1,-1-1,1 1,0-1,-1 0,1 1,-1-1,0 1,1-1,-1 0,0 0,0 1,1-1,-2 0,-100 78,-121 92,217-165,-1 1,1 0,0 0,0 1,1-1,0 1,0 0,1 1,0-1,-1 6,0 4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7.2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1 338,'25'146,"4"40,0 48,19-54,-48-179,0 0,0-1,0 1,0 0,0 0,1 0,-1 0,0 0,0 0,1-1,-1 1,0 0,1 0,-1 0,1-1,-1 1,1 0,-1-1,1 1,-1 0,1-1,0 1,0-1,-1 1,1-1,0 1,0-1,-1 1,1-1,0 0,0 1,0-1,0 0,-1 0,1 0,0 0,0 0,0 0,0 0,0 0,0 0,0 0,-1 0,1 0,0-1,0 1,0 0,0-1,-1 1,1-1,0 1,0-1,-1 1,1-1,0 1,-1-1,1 0,-1 1,1-1,0 0,-1 1,0-1,1 0,17-27,-1 0,-1-2,-2 1,-1-2,-1 0,-1-2,12-30,128-330,-115 304,-26 70</inkml:trace>
  <inkml:trace contextRef="#ctx0" brushRef="#br0" timeOffset="1547.078">734 56,'12'-4,"21"-8,1 1,1 2,0 2,31-3,-64 10,0-1,0 1,1-1,-1 1,0 0,0 0,1 0,-1 0,0 1,0-1,1 0,-1 1,0 0,0-1,0 1,0 0,0 0,0 0,0 0,0 1,0-1,0 1,-1-1,1 1,-1-1,1 1,-1 0,1 0,-1 0,0 0,0 0,0 0,0 0,0 0,-1 0,1 0,0 0,-1 1,0-1,1 0,-1 0,0 1,0-1,-1 0,1 0,0 1,-1-1,1 0,-1 0,0 0,0 0,1 0,-2 0,1 0,0 0,0 0,0 0,-1 0,0 0,-129 126,130-127,0 0,0 0,0 0,0 1,0-1,0 0,0 1,1-1,-1 1,0-1,1 1,-1-1,1 1,0-1,-1 1,1 0,0-1,0 1,0 0,0-1,0 1,0-1,1 1,-1 0,0-1,1 1,-1-1,1 1,0-1,-1 1,1-1,0 0,0 1,0-1,0 0,0 0,0 1,1-1,-1 0,0 0,0 0,1 0,-1-1,1 1,-1 0,1-1,-1 1,1-1,-1 1,1-1,-1 0,1 1,0-1,-1 0,1 0,0 0,0 0,199 0,-176 0</inkml:trace>
  <inkml:trace contextRef="#ctx0" brushRef="#br0" timeOffset="1883.212">1326 479,'29'0,"24"0,8 0,-2 0,-6 0,-8 0,-6 0,-5 0,-3 0,-3 0,-1 0,-5 0</inkml:trace>
  <inkml:trace contextRef="#ctx0" brushRef="#br0" timeOffset="2100.368">1383 676,'38'5,"28"2,7-1,-5-1,-8-2,-10 0,-8-2,-7-1,-10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56,'-3'-5,"0"1,-1 0,1 0,-1 0,0 0,0 1,-1-1,1 1,-1 0,1 1,-1-1,0 1,0 0,0 0,0 0,-1 1,1 0,0 0,-1 0,1 0,-1 1,1 0,0 0,-1 1,1-1,-1 1,1 1,0-1,0 1,-1-1,1 1,1 1,-5 1,-9 6,1 0,0 1,0 0,1 2,1 0,0 0,0 2,2 0,0 0,0 1,2 1,0 0,1 0,1 1,0 1,1-1,1 1,1 1,1-1,1 1,0 0,0 13,4-27,0 1,1 0,-1 0,1 0,0-1,1 1,0 0,0-1,0 1,1-1,0 0,0 0,0 0,1 0,0-1,0 1,0-1,1 0,0 0,0-1,0 1,1-1,-1 0,1 0,0-1,5 2,2 1,-1 0,1-1,0-1,0 0,0-1,1 0,-1-1,1-1,-1 0,1-1,0 0,-1-1,5-1,1-2,0 0,-1-1,1-1,-1-1,0 0,0-2,9-6,-20 11,0 0,-1 0,1-1,-1 0,0-1,0 1,-1-1,1 0,-1-1,-1 1,1-1,-1 0,0 0,-1-1,1 1,-2-1,1 1,-1-1,1-3,-3 7,0 0,1 0,-1 0,0 0,-1 1,1-1,-1 0,0 0,0 0,0 0,0 1,-1-1,1 1,-1-1,0 1,0-1,-1 1,1 0,0 0,-1 0,0 0,0 1,0-1,0 1,0-1,0 1,-1 0,1 1,-1-1,1 0,-1 1,0 0,0 0,-2-1,-136-14,129 15,-1 0,0 1,0 1,0 0,0 1,1 0,-1 1,0 0,1 1,0 1,0 0,1 1,-1 0,1 1,0 1,-7 5,2 7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24,'-1'-1,"0"-1,0 1,-1 0,1-1,0 1,-1 0,1 0,-1 0,1 0,-1 0,1 0,-1 0,0 1,1-1,-1 0,0 1,0-1,0 1,1 0,-1 0,0 0,0 0,0 0,0 0,1 0,-1 0,0 1,0-1,1 1,-1-1,0 1,0 0,0 0,-20 8,1 0,0 2,1 0,0 1,1 1,0 1,1 1,0 1,2 0,0 1,0 0,2 2,0-1,1 2,0 3,6-16,1 1,0 0,1 0,0 0,0 1,1 0,0 0,0 0,1 1,0-1,1 1,0-1,1 1,0 0,0 0,1 0,0 0,1-1,0 1,0 0,1 0,1-1,-1 1,2-1,-1 0,1 0,1 0,-1 0,1-1,1 1,0-1,0-1,1 1,4 4,1-7,0 0,1-1,-1 0,1-1,0 0,0-1,-1-1,1 0,1-1,-1 0,0-1,0 0,-1-1,1 0,8-4,-8 3,1-2,-1 1,-1-2,1 0,-1 0,0-1,0-1,0 0,-1-1,-1 0,0 0,4-5,-10 10,0 0,-1 0,1 0,-1-1,0 1,0-1,0 0,-1 0,0 0,0 0,0 0,0-1,-1 1,0-1,0 1,0-1,-1 1,0-1,0 1,0-1,-1 1,0-1,0 1,0-1,-1 1,0 0,0 0,0-1,0 1,-1 1,-2-5,1 4,0 1,-1 0,1 0,-1 0,0 0,0 1,0 0,0 0,0 0,-1 1,1-1,-1 1,0 1,-3-2,18 6,106 18,59-44,-118 17,-32 0</inkml:trace>
  <inkml:trace contextRef="#ctx0" brushRef="#br0" timeOffset="689.789">848 532,'184'-216,"-170"198,5-10,2 1,0 1,2 1,1 2,1 0,27-19,-51 41,-1 1,1-1,0 0,-1 1,1-1,0 0,0 1,0-1,0 1,0 0,-1-1,1 1,0 0,0-1,0 1,0 0,0 0,0 0,0 0,0 0,0 0,0 0,0 0,0 0,0 0,0 1,0-1,0 0,0 1,0-1,0 1,-1-1,1 1,0-1,0 1,0-1,-1 1,1 0,0-1,-1 1,1 0,-1 0,1 0,-1 0,1-1,-1 1,1 0,-1 0,0 0,1 0,-1 0,0 0,0 0,0 0,0 0,0 0,0 0,0 0,0 0,0 0,-7 63,4-56,0 1,0 0,1 0,0 1,0-1,1 0,1 1,-1-1,2 0,-1 1,1-1,0 0,1 1,0-1,1 0,0 0,0-1,1 1,0 0,1-1,-1 0,6 6,-8-12,1-1,-1 1,1-1,-1 1,1-1,-1 0,1 0,0 0,-1 0,1-1,0 1,0-1,0 0,-1 0,1 0,0 0,0 0,0 0,0-1,-1 1,1-1,0 0,0 0,-1 0,1 0,-1-1,1 1,-1-1,0 1,1-1,-1 0,0 0,68-68,70-147,-63 109,-98 181,-6-7,16-43,1 1,1 0,1 1,1 0,1 0,1 0,2 1,0 0,2 0,1 8,16 16,-3-32</inkml:trace>
  <inkml:trace contextRef="#ctx0" brushRef="#br0" timeOffset="3002.691">2061 420,'-4'-3,"0"1,0-1,0 1,-1 0,1 0,-1 0,1 0,-1 1,0 0,1 0,-1 0,0 1,0-1,0 1,1 0,-1 1,0-1,0 1,0 0,1 0,-1 0,0 1,1 0,0 0,-1 0,1 0,0 1,0-1,0 1,0 0,0 1,1-1,0 0,-1 1,1 0,1 0,-3 2,6-2,-1 0,1 0,0 0,0-1,0 1,1 0,-1-1,1 1,0-1,0 1,0-1,1 0,-1 0,1 0,0 0,-1-1,1 1,0-1,1 0,-1 1,0-1,1-1,-1 1,1 0,-1-1,1 0,0 0,0 0,25 16,-27-17,0 0,-1 1,1-1,0 1,-1 0,1-1,0 1,-1 0,1 0,-1 0,1 0,-1 0,0 1,1-1,-1 0,0 1,0-1,0 1,0-1,0 1,0-1,-1 1,1 0,0-1,-1 1,1 0,-1-1,0 1,1 0,-1 0,0 0,0-1,0 1,0 0,-1 0,1 0,0-1,-1 1,1 0,-1-1,0 1,1 0,-1-1,0 1,0-1,0 1,0-1,0 1,-1-1,1 0,0 1,-1-1,0 1,-8 3,0-1,-1 0,1-1,-1 0,1 0,-1-1,0-1,0 0,0 0,0-1,0 0,1-1,-1 0,0-1,-2-1,-6-3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7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1 116,'289'17,"-222"-11,0-3,0-2,-1-4,62-10,260 2,-130 10,81-26,584 26,-595 0,-95-25,32-4,-161 15,-88 11,0 0,0 2,0-1,0 2,0 0,0 2,1-1,-1 2,10 2,-8 2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30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92,'1'-1,"-1"0,1 1,0-1,-1 0,1 1,0-1,0 1,-1-1,1 1,0 0,0-1,0 1,0 0,0-1,-1 1,1 0,0 0,0 0,0 0,0 0,0 0,0 0,0 0,0 0,0 0,0 0,-1 1,1-1,0 0,0 1,0-1,0 1,-1-1,1 1,0-1,0 1,-1-1,1 1,0 0,-1-1,1 1,-1 0,1 0,-1-1,1 1,-1 0,0 0,1 0,-1 0,0 0,17 45,-15 251,-30-81,22-166,0-32</inkml:trace>
  <inkml:trace contextRef="#ctx0" brushRef="#br0" timeOffset="566.765">1 205,'48'-30,"1"3,1 2,1 2,2 3,0 1,1 3,0 3,1 2,1 2,0 2,26 2,2 30,-82-23,0-1,0 0,0 0,0 1,0 0,0-1,-1 1,1 0,0 0,-1-1,0 1,1 0,-1 1,0-1,0 0,0 0,0 0,-1 1,1-1,0 0,-1 1,0-1,0 1,1-1,-1 0,-1 1,1-1,0 1,-1-1,1 0,-1 1,0-1,1 0,-2 2,-8 11,0-1,-1 0,-1 0,0-2,-1 1,0-2,0 1,-2-2,1 0,-1-1,-1 0,-6 2,-48 19,59-27,0 1,0 0,0 1,1 0,0 1,0 0,0 0,1 1,-5 4,13-9,0-1,0 1,0-1,0 1,1-1,-1 1,0 0,1 0,0-1,-1 1,1 0,0 0,0-1,-1 1,2 0,-1 0,0 0,0-1,0 1,1 0,-1 0,1-1,-1 1,1 0,0-1,0 1,0-1,0 1,0-1,0 1,0-1,0 0,1 1,-1-1,51 46,-46-42,186 120,-7-26,-166-91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29,'24'0,"27"0,10 0,-1 0,-1 0,-6 0,-6 0,-8 0,0 0,-2-5,-2-1,-3-1,-2 2,-1 2,0 1,-11 5,-8 3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0,'43'10,"38"-2,16-2,-1-3,-5-1,-15-1,-10-1,-11 0,-11-1,-12 1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2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311 177,'0'568,"-27"-401,21-139,-1-4</inkml:trace>
  <inkml:trace contextRef="#ctx0" brushRef="#br0" timeOffset="537.337">1 261,'31'-29,"2"1,1 1,2 2,0 2,1 1,1 2,1 1,1 3,1 0,0 3,24-4,-46 14,-1 2,1-1,-1 2,1 1,-1 0,1 1,-1 1,1 1,-1 1,-1 0,1 1,-1 1,0 1,0 0,-1 1,0 1,-1 0,12 11,-20-14,-1 1,0-1,-1 1,1 0,-2 0,1 0,-1 1,0 0,-1 0,0 0,-1 0,0 0,0 0,-1 1,0-1,0 1,-1-1,-1 1,1-1,-2 1,1-1,-1 0,-1 0,1 1,-2-1,1-1,-1 1,0-1,-1 1,0-1,-1-1,1 1,-1-1,-4 3,-11 14,-1-1,-1-1,-1-1,-1-2,-1 0,-1-2,-17 9,33-20,7-5,1-1,-1 1,1 0,-1 0,1 1,0-1,-1 1,1-1,0 1,0 0,0 1,0-1,0 0,1 1,-1-1,1 1,0 0,-1 0,1 0,1 0,-1 0,0 0,1 1,-1-1,1 0,0 1,0-1,1 1,-1 0,1-1,-1 1,1-1,0 1,1 0,-1-1,1 1,-1-1,1 1,1 2,10 8,1 0,1-1,0-1,1 0,0-1,0 0,1-1,1-1,-1-1,2 0,-1-2,1 0,7 2,128 63,-134-59,-2-1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4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1 283,'39'17,"-11"-11,0-2,1 0,0-2,0-2,0 0,6-3,31 1,245 1,-255-14,-50 15,-4 2</inkml:trace>
  <inkml:trace contextRef="#ctx0" brushRef="#br0" timeOffset="4067.78">1 537,'312'1,"-115"27,-118-33,-61-1</inkml:trace>
  <inkml:trace contextRef="#ctx0" brushRef="#br0" timeOffset="4584.586">368 1,'2'13,"1"0,0 0,1 0,0 0,1-1,1 0,0 0,0 0,2 0,-1-1,1-1,1 1,0-1,0-1,1 1,0-2,0 1,1-1,1-1,-1 0,1-1,0 0,11 3,133 66,-152-74,-1 0,0 1,0-1,0 1,0 0,0-1,-1 1,1 1,0-1,-1 0,0 0,1 1,-1 0,0-1,0 1,-1 0,1 0,-1 0,1 0,-1 0,0 0,0 1,0-1,0 0,-1 0,1 1,-1-1,0 0,0 1,0-1,-1 1,1-1,-1 0,0 0,1 1,-2-1,1 0,0 0,-1 0,1 0,-1 0,0 0,0 0,0 0,-146 119,71-66,22-13,32-28,2 0,0 2,1 1,1 0,0 1,2 2,0-1,-9 17,14-12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7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511 12,'-12'-3,"0"0,0 1,-1 0,1 1,-1 1,1 0,-1 0,1 1,-1 1,1 0,-1 1,1 0,0 1,1 0,-1 1,1 0,-1 1,2 0,-1 1,1 0,0 1,0 0,1 0,0 1,0 1,-129 186,128-181,1 0,0 1,1 0,1 0,0 1,1 0,1 0,1 1,0-1,1 1,1 0,1 0,0 0,2 1,0-12,0 1,1 0,0-1,1 1,0-1,0 0,0 0,1 0,0 0,0 0,1-1,0 0,0 0,1 0,-1-1,1 0,0 0,1 0,-1-1,1 0,0 0,3 1,9 5,1-2,0 0,1-2,0 0,0-1,0-1,14 0,-15-3,1-1,-1-1,0-1,0-1,0 0,0-2,-1 0,0-1,0-1,0-1,-1-1,0 0,-1-1,0-1,10-9,-22 17,-1 0,0 0,0 0,-1-1,1 1,-1-1,0 0,0 0,0 0,0-1,-1 1,0-1,0 1,0-1,0 0,-1 0,0 1,0-1,0 0,0 0,-1 0,0-1,0 1,0 0,-1 0,1 0,-1 0,-1 1,1-1,-1 0,1 0,-1 1,-1-1,1 1,-1-1,0 1,0 0,0 0,0 0,0 1,-1-1,0 1,0 0,0 0,-4-3,-12-4,0 0,-1 1,1 1,-2 1,1 1,-1 0,0 2,0 1,0 1,0 0,-8 2,17 0,0 0,1 1,-1 1,1 0,-1 1,1 0,0 1,0 0,0 1,1 0,-1 1,1 0,-9 8,19-14,0 1,0 0,0 0,0-1,0 1,0 0,0 0,0 0,0 0,0 0,0 0,1 0,-1 1,0-1,1 0,-1 0,1 0,0 1,-1-1,1 0,0 1,0-1,0 0,0 1,0-1,0 0,0 1,0-1,0 0,0 0,1 1,0 0,6 8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02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485 68,'1'-2,"0"1,0 0,0-1,0 1,0-1,-1 0,1 1,0-1,-1 1,1-1,-1 0,1 0,-1 1,0-1,0 0,0 0,0 1,0-1,0 0,0 0,-1 1,1-1,-1 0,1 1,-1-1,0 0,1 1,-1-1,0 1,0-1,0 1,0 0,0-1,-1 1,1 0,0 0,-1-1,1 1,-1 0,1 1,-1-1,1 0,-1 0,1 1,-1-1,0 1,1-1,-1 1,0 0,0-1,1 1,-1 0,0 0,0 0,1 1,-1-1,0 0,0 1,1-1,-1 1,0-1,1 1,-1 0,-1 0,-24 10,0 0,1 2,0 1,1 1,0 1,2 1,0 1,0 2,2 0,1 1,-3 5,10-15,0 0,1 1,1 1,0 0,1 0,0 1,1 1,1-1,0 1,1 1,0-1,2 1,0 1,0-1,2 1,-1 5,3-8,0 0,0 0,2 0,0 0,0-1,2 1,-1 0,2-1,0 1,0-1,2 0,-1-1,1 1,1-1,1 0,-1-1,2 1,-1-2,5 4,-5-3,1 0,0-1,0 0,1-1,1 0,-1 0,1-1,1-1,0 0,0 0,0-1,0-1,1 0,0-1,0 0,1-1,-1 0,0-1,1-1,0 0,-1-1,1 0,3-2,9-3,-1-2,0-1,0-1,-1-1,0-1,-1-2,0 0,-1-1,0-1,-1-1,-1-1,-1-1,0 0,-2-2,2-2,-16 18,1 0,-1 0,0 0,0 0,0 0,-1-1,0 1,0-1,0 0,0 0,-1 1,1-1,-1 0,0 0,-1-1,1 1,-1 0,0 0,-1 0,1 0,-1 0,0 0,0 0,-1 0,1 0,-1 0,0 1,0-1,-1 0,1 1,-1 0,0 0,0 0,-1 0,1 0,-1 1,0-1,0 1,0 0,0 0,0 0,-3-1,-13 0,1 0,-1 1,0 0,1 2,-1 1,0 0,0 1,-10 3,26-4,0 0,1 0,-1 1,1-1,-1 1,1 0,0 0,-1 1,1-1,0 1,0-1,0 1,0 0,0 0,0 0,0 1,1-1,-1 1,0 0,3-1,0 0,0-1,1 1,-1 0,1-1,-1 1,1-1,-1 1,1-1,0 1,0-1,0 1,0-1,0 0,0 1,0-1,0 0,1 0,-1 0,0 0,1 0,-1 0,1 0,-1-1,1 1,-1 0,1-1,0 1,-1-1,1 0,1 1,22 5,-1-1,1-1,0-1,0-1,0-2,0 0,1-2,-1 0,-1-2,6-2,84-6,18-2,-111 8</inkml:trace>
  <inkml:trace contextRef="#ctx0" brushRef="#br0" timeOffset="4487.445">1360 180,'-76'222,"55"-166,-5 19,-3-1,-4-2,-31 50,42-89,126-215,75-90,-71 135,-107 135,0 1,0-1,0 1,0 0,1 0,-1 0,0 0,1 0,-1 0,1 0,-1 0,1 0,-1 1,1-1,0 1,-1-1,1 1,0-1,-1 1,1 0,0 0,-1 0,1 0,0 0,0 0,-1 1,1-1,0 0,-1 1,1 0,-1-1,1 1,-1 0,1 0,-1-1,1 1,-1 0,1 1,-1-1,0 0,0 0,0 0,0 1,0-1,0 1,0-1,0 1,0-1,-1 1,1-1,-1 1,1 0,-1-1,1 1,-1 1,4 16,-1 1,0 0,-2-1,0 1,-1 0,-1 0,-2 1,2 79,1-98,0 0,0 1,0-1,0 0,1 0,-1 0,1 0,0 0,-1 0,1 0,0 0,0 0,0 0,1 0,-1 0,0-1,1 1,-1 0,1-1,-1 1,1-1,0 0,0 1,0-1,0 0,0 0,0 0,0-1,0 1,0 0,0-1,0 1,0-1,0 0,1 0,-1 0,0 0,0 0,0 0,0 0,1-1,-1 1,0-1,0 1,0-1,0 0,0 0,0 0,0 0,0 0,-1-1,1 1,0-1,-1 1,116-149,47-23,-117 141,-46 31,0 1,0 0,-1-1,1 1,0 0,0 0,0-1,0 1,0 0,0 0,-1 0,1 0,0 0,0 0,0 0,0 0,0 1,0-1,-1 0,1 0,0 1,0-1,0 1,-1-1,1 1,0-1,0 1,-1-1,1 1,0-1,-1 1,1 0,-1-1,1 1,-1 0,1 0,-1-1,0 1,1 0,-1 0,0 0,1 0,-1 0,0-1,0 1,0 0,0 0,0 0,0 0,0 0,0 0,0-1,0 1,-1 0,1 0,0 0,-1 0,1 0,-1 0,-38 144,25-83,9-47,0 1,2 1,0-1,0 0,2 1,0-1,1 1,0-1,1 1,1-1,1 0,0 1,3 5,19 4,-11-22</inkml:trace>
  <inkml:trace contextRef="#ctx0" brushRef="#br0" timeOffset="4984.224">2460 547,'-9'2,"-88"43,95-43,1-1,-1 0,0 1,0 0,1-1,-1 1,1 0,-1 0,1 0,0 0,-1 0,1 0,0 0,1 0,-1 0,0 1,1-1,-1 0,1 0,0 1,-1-1,1 0,0 1,0-1,1 0,-1 1,1-1,-1 0,1 1,-1-1,1 0,0 0,0 0,0 0,1 0,-1 0,0 0,1 0,-1 0,1-1,-1 1,2 0,24 25,-23-25,-1 0,1 1,-1 0,1-1,-1 1,0 1,0-1,-1 0,1 1,-1-1,1 1,-1 0,0 0,0 0,-1 0,1 0,-1 0,0 1,0-1,0 0,-1 1,0-1,0 3,-2-4,-1 1,0-1,0 0,0-1,0 1,0-1,-1 1,1-1,-1 0,1 0,-1 0,0-1,0 1,0-1,0 0,0 0,0-1,0 1,0-1,0 0,0 0,-1 0,1 0,0-1,-1 0,0 1,-48-6,33-1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0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86,'73'17,"-9"-9,1-3,0-3,41-4,-10 0,737 1,-350-24,37-4,16-1,-96 2,-365 34,-58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0 141,'2'-1,"-1"-1,1 1,-1 0,1 0,-1 0,1 0,0 0,0 0,-1 1,1-1,0 0,0 1,0 0,0-1,0 1,0 0,0 0,0 0,-1 0,1 0,0 1,0-1,0 1,0-1,0 1,-1-1,1 1,0 0,0 0,-1 0,1 0,-1 0,1 0,-1 1,1-1,-1 0,0 1,1-1,-1 1,0 0,38 70,41 431,-76-467,21 73,-25-109,0 1,0-1,1 1,-1-1,0 1,0-1,0 1,1-1,-1 1,0-1,1 0,-1 1,0-1,1 1,-1-1,0 0,1 1,-1-1,1 0,-1 1,1-1,-1 0,1 0,-1 1,1-1,-1 0,1 0,-1 0,1 0,-1 0,1 0,-1 0,1 0,-1 0,1 0,-1 0,1 0,-1 0,1 0,-1 0,1-1,-1 1,1 0,-1 0,1-1,-1 1,1 0,-1-1,0 1,1 0,-1-1,1 1,-1 0,0-1,1 1,-1-1,0 1,0-1,1 1,-1-1,0 1,0-1,0 1,15-39,-13 33,118-385,21 107,-131 266</inkml:trace>
  <inkml:trace contextRef="#ctx0" brushRef="#br0" timeOffset="367.767">904 29,'16'-4,"6"-3,-1 2,1 1,0 0,0 2,1 0,21 2,-43 0,0-1,0 1,0 0,1 0,-1 0,0 0,1 0,-1 0,0 0,0 1,1-1,-1 0,0 1,0-1,0 1,0-1,1 1,-1 0,0-1,0 1,0 0,0 0,0 0,-1-1,1 1,0 0,0 0,0 0,-1 1,1-1,-1 0,1 0,-1 0,1 0,-1 1,0-1,1 0,-1 0,0 1,0-1,0 0,0 0,0 1,0-1,0 0,-1 0,1 1,0-1,-1 0,1 0,-1 0,1 1,-1-1,0 0,1 0,-1 0,0 0,0 0,1 0,-1 0,0-1,0 1,0 0,0 0,0-1,-1 1,1-1,0 1,0-1,0 1,-4 4,-63 90,66-92,1 0,0 0,0 0,0 0,0 0,1 0,-1 0,1 0,0 0,0 1,0-1,0 0,1 0,-1 0,1 0,0 0,-1 0,1 0,1 0,-1 0,0 0,1 0,0-1,-1 1,1 0,0-1,1 0,-1 1,0-1,0 0,1 0,0 0,-1-1,1 1,0 0,12 4,0 0,0-1,0 0,1-1,-1-1,1 0,0-2,0 1,0-2,0 0,0-1,5-2,15 2,79-12,-84 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1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315 1,'-38'38,"-18"23,-4 5,8-3,8-8,12-9,11-6,10-11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2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420 595,'-55'14,"1"2,0 3,1 3,2 1,-13 10,61-32,0 0,0-1,0 1,0 0,0 0,0 1,1-1,-1 1,1-1,-1 1,1 0,-1 0,1 0,0 0,0 0,0 1,0-1,0 1,1-1,-1 1,1-1,-1 1,1 0,0 0,0 0,1 0,-1 0,0 0,1 0,0 0,0 0,0 0,0 0,0 0,0 0,1 0,-1 0,1 0,0 0,0 0,0-1,1 1,0 2,5 2,1-1,-1 0,1-1,0 1,0-2,1 1,-1-1,1 0,0-1,8 2,69 39,-83-42,-1 1,0-1,1 1,-1 0,0 0,-1 0,1 0,0 0,-1 1,0-1,0 0,0 1,0-1,0 1,-1-1,1 1,-1-1,0 1,0-1,0 1,-1-1,1 1,-1-1,0 0,0 1,-1 0,-2 6,-2 0,1-1,-1 0,-1 0,0 0,0-1,0 0,-1-1,-1 0,1 0,-1 0,0-1,0 0,-1-1,0 0,0-1,0 0,0 0,-1-1,1-1,-7 1,-11 1,3-2</inkml:trace>
  <inkml:trace contextRef="#ctx0" brushRef="#br0" timeOffset="584.308">589 1046,'46'-7,"-1"-1,0-2,-1-3,0-1,-1-2,14-9,-45 20,0-2,0 0,0 0,-1-1,-1-1,1 1,-2-2,1 1,3-7,-10 14,-1-1,0 0,0 0,0 0,0 0,-1-1,1 1,-1 0,0-1,0 1,0-1,0 1,-1-1,1 1,-1-1,0 0,0 1,0-1,-1 1,1-1,-1 1,0-1,0 1,0-1,0 1,-1 0,1-1,-1 1,0 0,0 0,0 0,0 0,-1 1,1-1,-1 1,0-1,1 1,-3-2,1 1,-1 0,0-1,1 2,-1-1,-1 1,1-1,0 1,-1 1,1-1,-1 1,1 0,-1 0,1 1,-1-1,0 1,1 1,-1-1,0 1,1 0,-1 0,1 0,-1 1,1 0,0 0,-5 3,-4 2,0 0,1 1,0 1,0 1,1-1,0 2,1 0,0 0,-2 4,8-10,1 0,0 0,1 1,-1-1,1 1,0 0,0 0,1 0,0 0,0 0,0 0,1 1,0-1,0 1,0-1,1 1,0-1,1 1,-1-1,1 0,0 1,1-1,-1 0,1 1,1-1,-1 0,1 0,0-1,0 1,1-1,0 1,0-1,0 0,2 1,13 5,0-1,1-1,0-1,1 0,0-2,0 0,1-2,-1 0,1-1,0-2,0 0,0-1,0-1,0-1,-1-1,1-1,-1-1,0 0,0-2,0-1,-1 0,19-12,9-1,-2-3,0-2,-1-1,-2-3,-1-1,-2-2,-1-2,-1-2,-2-1,-2-2,-2-1,-1-2,-2-1,10-25,-19 31,-2-2,-2-1,-2 0,-2 0,-1-2,-2 1,-2-1,-2 0,-2-1,-2 41,0 1,0-1,-1 0,1 1,-1-1,1 0,-1 0,0 1,0-1,-1 0,1 0,0 0,-1 1,0-1,1 0,-1 1,0-1,0 1,-1-1,1 1,0-1,-1 1,0 0,1 0,-1 0,0 0,0 0,0 0,-1 0,1 1,0-1,0 1,-1-1,1 1,-1 0,0 0,1 0,-1 0,0 1,1-1,-1 1,0 0,-2-1,-2 6,0 0,0 1,0-1,1 1,-1 0,2 1,-1 0,1 0,0 0,0 0,1 1,0 0,0 0,1 0,0 0,0 1,1-1,0 1,0 4,-9 44,3 0,2 0,3 1,2-1,5 38,-1 1,15 189,5-171,-17-66,-8-31</inkml:trace>
  <inkml:trace contextRef="#ctx0" brushRef="#br0" timeOffset="750.685">1379 595,'77'-15,"35"-9,8-1,-7 5,-13 4,-14 1,-12 3,-13 3,-18 4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0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384 156,'-289'742,"206"-576,71-142</inkml:trace>
  <inkml:trace contextRef="#ctx0" brushRef="#br0" timeOffset="445.696">384 127,'84'332,"-72"-265,-3 0,-3 0,-2 23,-4-90,10 95,-10-92,1-1,0 0,0 1,0-1,0 0,0 0,0 0,0 0,1 0,-1 0,1 0,0 0,0 0,-1-1,1 1,0-1,0 1,0-1,1 0,-1 0,0 0,0 0,1 0,-1 0,0-1,1 1,-1-1,1 0,-1 0,0 0,1 0,-1 0,1 0,-1 0,1-1,-1 1,1-1,8-5,0 0,-1 0,0-1,0 0,-1 0,0-1,0-1,-1 0,0 0,0 0,-1-1,0 0,-1 0,0-1,-1 0,0-1,1 3,29-54,-3-2,-3-1,-2-1,-4-1,6-34,11-102,-39 199,0 0,0 1,-1-1,1 0,-1 0,0 0,0 1,-1-1,1 0,-1 0,0 1,0-1,-1 0,1 1,-1-1,0 1,0 0,-2-2,4 5,-1 1,1 0,-1-1,1 1,-1-1,0 1,1 0,-1-1,1 1,-1 0,0 0,1-1,-1 1,0 0,1 0,-1 0,0 0,0 0,1 0,-1 0,0 0,1 0,-1 0,0 0,1 1,-1-1,0 0,1 0,-1 1,1-1,-1 0,0 1,1-1,-1 1,1-1,-1 1,1-1,-1 1,1-1,-1 1,1-1,0 1,-1-1,1 1,0 0,0-1,-1 1,1 0,0-1,0 1,0 0,0-1,0 2,-6 13</inkml:trace>
  <inkml:trace contextRef="#ctx0" brushRef="#br0" timeOffset="796.285">1231 607,'-7'27,"2"1,0 0,2 0,1 0,1 0,3 26,-2-51,-1 0,1 0,0 0,0 0,0 0,0 0,0 0,1 0,-1-1,1 1,0 0,0 0,0 0,0 0,0-1,1 1,-1-1,1 1,0-1,0 0,0 1,0-1,0 0,0 0,0 0,1 0,-1-1,1 1,-1-1,1 0,0 1,-1-1,1 0,0 0,0-1,0 1,0-1,0 1,0-1,0 0,0 0,0 0,11-8,0 0,0-1,-1 0,0-1,-1 0,0-1,-1-1,0 0,0 0,-2-1,1 0,-2-1,0 0,0 0,0-4,-3 10,-1 1,1-1,-1-1,-1 1,0 0,0-1,-1 0,1 0,-2 0,0 0,0 0,0 0,-1 0,0 0,-1 0,0 0,-1 0,0 0,0 0,-1 1,0-1,0 1,-1-1,0 1,0 0,-1 1,0-1,-1 1,0 0,0 0,0 1,-1 0,0 0,0 0,0 1,-1 0,0 0,-8-3,11 7,0 0,0 0,0 0,0 0,-1 1,1 0,0 0,0 1,0-1,-1 1,1 0,0 1,0-1,0 1,-1 1,-19 9</inkml:trace>
  <inkml:trace contextRef="#ctx0" brushRef="#br0" timeOffset="1283.532">1768 664,'2'5,"1"1,0-1,1 1,-1-1,1 0,0-1,1 1,-1-1,1 1,0-1,0-1,0 1,0-1,1 0,-1 0,1 0,0-1,0 0,0 0,0 0,0-1,0 0,0 0,1-1,-1 1,0-1,0-1,1 1,-1-1,0 0,0-1,0 1,0-1,0 0,0-1,-1 0,1 0,-1 0,1 0,3-4,102-106,-109 113,1 0,-1 0,0 0,0 0,1 0,-1 0,0 0,0 1,1-1,-1 1,0-1,0 1,0 0,0 0,0 0,0 0,0 0,0 1,0-1,-1 1,1-1,0 1,-1-1,1 1,-1 0,0 0,1 0,-1 0,0 0,0 0,0 0,-1 0,1 0,0 0,-1 1,0-1,1 0,-1 0,0 1,9 15,-3-13,-1 0,0 0,1-1,0 0,0 0,0 0,0-1,1 0,0 0,-1-1,1 0,0 0,0 0,0-1,0 0,0 0,1-1,-1 0,0 0,0-1,0 0,0 0,0-1,0 1,0-2,0 1,-1-1,1 0,-1 0,1-1,-1 1,0-2,-1 1,1-1,-1 1,0-1,2-3,9-9,-2-1,0 0,-1-1,-1-1,0 1,-2-2,0 0,-1 0,-2-1,0 1,3-19,-5 16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8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0 135,'10'12,"-1"0,0 1,-1 1,-1-1,0 1,-1 1,4 13,-5-15,42 142,-38-118,1 0,2-1,1-1,2 0,13 22,-28-55,1 0,-1 0,1 0,-1 0,1 0,0 0,0 0,0 0,0 0,0 0,1-1,-1 1,0-1,1 1,-1-1,1 1,0-1,-1 0,1 0,0 1,0-1,0-1,0 1,0 0,0 0,0-1,0 1,0-1,0 0,0 1,0-1,0 0,0 0,0 0,0-1,0 1,1 0,-1-1,0 0,0 1,0-1,-1 0,1 0,0 0,1-1,4-9,-1 0,0 0,-1-1,0 0,-1 0,-1 0,1-1,-2 1,0-4,5-12,34-119,6 2,20-31,-45 101,-24 75,-5 11</inkml:trace>
  <inkml:trace contextRef="#ctx0" brushRef="#br0" timeOffset="351.308">762 332,'19'0,"16"0,7 0,1 0,-2 0,-3 0,1 0,0 0,-3-5,-3-1,-1-1,-3 2,0 2,-5 1</inkml:trace>
  <inkml:trace contextRef="#ctx0" brushRef="#br0" timeOffset="589.323">762 586,'29'4,"28"3,10-6,-2-2,-2-2,-8 0,-8-4,-7-1,-5 1,-5 1,-6 2</inkml:trace>
  <inkml:trace contextRef="#ctx0" brushRef="#br0" timeOffset="901.657">1919 191,'-31'12,"1"1,0 1,1 2,1 1,0 1,1 2,1 0,1 2,-18 20,38-36,-1 1,1-1,1 1,-1 0,1 1,1-1,-1 1,1-1,0 1,1 0,0 0,0 0,1 1,0-1,0 0,1 1,0-1,1 0,-1 0,2 1,-1-1,1 0,0 0,1 0,0 0,0-1,1 1,0-1,0 0,1 0,-1 0,2 0,-1-1,1 0,0 0,0-1,0 1,1-1,4 2,12 3,0-2,0 0,1-2,0 0,0-2,0 0,1-2,-1-1,1-1,-1 0,1-2,-1-1,0-1,0-1,0-2,-1 0,0-1,11-6,-17 6,1 0,-2-2,1 0,-1-1,-1 0,0-1,6-7,4-5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8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0 254,'29'-5,"14"-1,5 0,-1 1,-4 2,-5 1,-3 0,-3 2,-3-5,-1-1,0 0,-1 1,1 2,-1 1,1 1,0 0,0 1,-4 0</inkml:trace>
  <inkml:trace contextRef="#ctx0" brushRef="#br0" timeOffset="266.253">113 396,'2'2,"0"0,0-1,0 1,0 0,0-1,0 1,0-1,0 0,1 0,-1 1,1-2,-1 1,1 0,-1 0,1-1,-1 1,1-1,-1 0,1 0,1 0,-2 0,37 4,0-2,1-1,-1-3,0-1,0-1,4-4,126-16,-151 18</inkml:trace>
  <inkml:trace contextRef="#ctx0" brushRef="#br0" timeOffset="836.522">226 0,'51'14,"-1"2,0 2,-2 2,0 3,23 15,136 66,-205-103,-1-1,0 1,0 0,1-1,-1 1,0 0,0 0,0 0,0-1,0 1,0 0,0 1,0-1,0 0,0 0,-1 0,1 0,0 1,-1-1,1 0,-1 1,0-1,1 0,-1 1,0-1,0 0,0 1,0-1,0 1,0-1,0 0,0 1,-1-1,1 0,0 1,-1-1,1 0,-1 1,1-1,-1 0,0 0,0 0,0 1,1-1,-1 0,0 0,0 0,0-1,-1 2,-168 109,-32 67,181-161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01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1,'4'7,"0"0,-1 0,1 1,-1-1,-1 1,1 0,-1 0,-1 0,0 0,0 0,0 0,-1 0,0 0,-1 6,1 1,-1 245,-10-188,5-54</inkml:trace>
  <inkml:trace contextRef="#ctx0" brushRef="#br0" timeOffset="269.857">1 452,'33'5,"31"-4,14-1,-2-1,-9-1,-10 1,-11 0,-9 0,-4 1,-5-5,-1-1,-1 0,-5 1</inkml:trace>
  <inkml:trace contextRef="#ctx0" brushRef="#br0" timeOffset="755.725">85 706,'46'-11,"-23"4,2 1,-1 2,1 0,-1 1,1 2,0 0,0 2,0 1,-24-3,0 1,1 0,-1 0,0 0,0 0,0 0,0 0,1 0,-1 0,0 1,0-1,0 0,0 1,0-1,0 1,0-1,0 1,0-1,0 1,0 0,0-1,0 1,0 0,-1 0,1 0,0 0,0 0,-1 0,1 0,-1 0,1 0,-1 0,1 0,-1 0,0 0,0 0,1 0,-1 1,0-1,0 0,0 0,0 0,0 0,0 0,-1 1,1-1,0 0,0 0,-1 0,1 0,-1 0,1 0,-1 0,0 0,1 0,-49 50,43-46,-40 32,34-30,1 1,0 1,0 0,1 0,0 1,1 0,0 1,0 0,1 0,1 1,0 0,0 0,-3 10,10-21,-1 1,1 0,-1 0,1 0,0 0,0-1,-1 1,1 0,1 0,-1 0,0 0,0 0,1 0,-1-1,1 1,-1 0,1 0,0-1,0 1,0 0,0-1,0 1,0-1,0 1,0-1,1 1,-1-1,0 0,1 0,-1 0,1 0,0 0,-1 0,1 0,0 0,0-1,-1 1,1-1,0 1,0-1,0 0,0 1,0-1,0 0,86-7,30-36,-93 30</inkml:trace>
  <inkml:trace contextRef="#ctx0" brushRef="#br0" timeOffset="1483.568">735 706,'1'1,"1"0,-1 0,1 1,-1-1,1 0,0 0,-1-1,1 1,0 0,0 0,0-1,0 1,-1-1,1 0,0 0,0 1,0-1,0 0,0-1,0 1,0 0,0 0,0-1,0 1,-1-1,1 0,0 0,0 1,0-1,-1 0,1-1,-1 1,1 0,0-1,50-49,-50 48,137-197,-139 198,1 0,-1 1,1-1,-1 0,1 0,0 1,0-1,0 1,0-1,0 0,0 1,0 0,0-1,1 1,-1 0,0 0,1 0,-1-1,1 2,0-1,-1 0,1 0,0 0,-1 1,1-1,0 1,0-1,-1 1,1 0,0 0,0 0,0 0,0 0,-1 0,1 0,0 0,0 1,0-1,-1 1,1 0,0-1,-1 1,1 0,0 0,-1 0,1 0,-1 0,0 0,1 1,-1-1,31 130,-31-125,0 0,1 0,-1 0,1 0,1 0,-1-1,1 1,0-1,0 1,1-1,0 0,0 0,0-1,0 1,1-1,-1 0,1 0,0 0,5 2,-5-7,0-1,0 1,0-1,-1 0,1 0,-1-1,1 1,-1-1,0 0,0 0,0-1,0 1,-1-1,1 0,-1 0,0 0,0 0,0 0,-1-1,0 1,0-1,0 0,0 0,0-3,107-220,-93 194,-8 56,16 117,-22-114,2 0,1 0,1-1,1 0,1 0,2-1,6 13,7-12,-11-19</inkml:trace>
  <inkml:trace contextRef="#ctx0" brushRef="#br0" timeOffset="1904.152">1637 311,'38'118,"66"81,-104-199,0 1,0 0,0-1,0 1,0-1,1 1,-1 0,0-1,0 1,0-1,0 1,1-1,-1 1,0-1,1 1,-1-1,0 1,1-1,-1 1,1-1,-1 1,0-1,1 0,-1 1,1-1,-1 0,1 0,-1 1,1-1,0 0,-1 0,1 0,-1 1,1-1,-1 0,1 0,0 0,-1 0,1 0,-1 0,1 0,0 0,-1-1,1 1,-1 0,1 0,-1 0,1-1,-1 1,1 0,-1-1,1 1,-1 0,1-1,-1 1,1 0,-1-1,1 0,12-37,-10 23,61-174,49-32,-99 203</inkml:trace>
  <inkml:trace contextRef="#ctx0" brushRef="#br0" timeOffset="2338.193">2174 28,'6'-1,"2"-3,0 1,0 1,1-1,-1 2,1-1,-1 1,1 0,-1 1,1 0,-1 0,1 1,0 0,-1 0,0 1,1 0,-1 1,0 0,0 0,0 0,1 2,-8-1,1-1,-2 1,1 0,0-1,-1 1,1 0,-1 0,0-1,0 1,-1 0,1 0,-1-1,0 1,0 0,0-1,0 1,0-1,-1 1,0-1,0 0,0 1,0-1,0 0,-1 0,1-1,-1 1,0 0,-1 0,-1 4,-10 11,11-14,0-1,1 1,0-1,0 1,0 0,0 0,1 1,0-1,0 0,0 1,0 0,0-1,1 1,0 0,0 0,3-2,0-1,0 1,1 0,-1-1,0 0,1 1,0-1,-1 0,1-1,0 1,0 0,0-1,0 1,0-1,1 0,-1 0,0-1,1 1,-1 0,0-1,1 0,-1 0,0 0,1 0,-1-1,1 1,-1-1,1 0,4 1,81-13,-64 6</inkml:trace>
  <inkml:trace contextRef="#ctx0" brushRef="#br0" timeOffset="2667.871">2625 368,'33'0,"22"0,5 0,-2 0,-6 0,-8 0,-11-5,-6-1,-3 0,-1 1,1 1,0 2,-8 1,-6 1</inkml:trace>
  <inkml:trace contextRef="#ctx0" brushRef="#br0" timeOffset="2868.934">2625 621,'33'5,"41"-8,12-3,-4-6,-11-1,-13 2,-11 3,-9 2,-6-2,-4 1,-6 0</inkml:trace>
  <inkml:trace contextRef="#ctx0" brushRef="#br0" timeOffset="6021.998">4065 141,'0'-1,"0"-1,0 0,0 1,0-1,0 0,-1 1,1-1,0 0,-1 1,1-1,-1 1,0-1,1 1,-1-1,0 1,0-1,0 1,0 0,0-1,0 1,-1 0,1 0,0 0,-1 0,1 0,0 0,-1 0,1 1,-1-1,1 0,-1 1,0-1,1 1,-1 0,0-1,1 1,-1 0,0 0,1 0,-1 0,-66 19,54-11,1 0,-1 1,1 1,1 0,0 0,0 1,1 1,1 0,0 1,-3 4,-2 5,2 0,0 1,1 0,2 0,0 1,-1 9,8-25,1 0,0 1,1-1,-1 0,2 1,-1-1,1 1,1 0,-1-1,1 1,1-1,0 0,0 1,0-1,1 0,0 0,1-1,0 1,0 0,4 4,0-3,0-1,1 0,-1-1,1 0,1 0,-1-1,1-1,1 1,-1-1,1-1,-1 0,1 0,0-1,0-1,1 0,-1 0,1-1,-1-1,1 0,-1 0,0-1,1-1,-1 0,0 0,0-1,0-1,0 1,0-2,-1 0,0 0,0-1,0 0,8-7,52-76,-68 86,-1 0,0 0,0 0,0 0,0-1,0 1,-1 0,1-1,-1 1,0 0,0-1,0 1,0 0,-1-1,0 1,1 0,-1-1,0 1,0 0,-1 0,1 0,-1 0,0 0,1 0,-1 1,-1-1,1 0,0 1,0 0,-1-1,0 1,0 0,-6-3,0 0,0 0,-1 1,0 0,0 0,0 1,0 1,0 0,-1 0,1 1,-1 0,1 1,-10 1,79 0,153-10,-184 4,-4-1</inkml:trace>
  <inkml:trace contextRef="#ctx0" brushRef="#br0" timeOffset="32083.005">4770 1,'-83'41,"74"-34,-5 3,1 0,0 1,1 1,1 0,-1 1,2 0,0 1,0 0,2 0,0 1,0 0,1 1,1 0,1 0,0 0,1 0,1 1,0 0,1 7,1-11,-2 4,1-1,1 1,1 0,0 0,1 0,1 0,0-1,1 1,1-1,1 0,0 0,1 0,1 0,0-1,1 0,1-1,3 4,72 39,-64-49,-17-6,-1 0,1 0,0 0,0 0,0-1,0 1,0-1,0 0,0 0,1 0,-1 0,0 0,1-1,-1 0,0 0,1 0,-1 0,1 0,-1 0,0-1,1 0,-1 0,0 0,0 0,0 0,1-1,-1 1,-1-1,1 0,0 0,0 0,-1 0,1 0,-1 0,2-2,3-13</inkml:trace>
  <inkml:trace contextRef="#ctx0" brushRef="#br0" timeOffset="32697.921">4912 227,'142'-37,"-92"29,-49 7,0 1,0 0,0 0,0 0,0 0,0 0,0 1,0-1,0 0,0 0,0 0,-1 1,1-1,0 1,0-1,0 1,0-1,0 1,-1-1,1 1,0 0,-1-1,1 1,0 0,-1-1,1 1,-1 0,1 0,-1 0,1 0,-1 0,0-1,1 1,-1 0,0 0,0 0,0 0,0 0,1 0,-1 0,-1 0,1 0,0 0,0 0,0 0,0 0,-1 0,1 0,-1 0,-2 7,0-1,-1 0,0-1,-1 1,1-1,-1 1,-1-1,1-1,-1 1,0-1,-2 2,-43 49,50-54,0 1,-1-1,1 1,0-1,0 1,0-1,0 1,1 0,-1-1,1 1,-1 0,1 0,0-1,0 1,0 0,1 0,-1 0,1-1,-1 1,1 0,0-1,0 1,0-1,1 1,-1-1,0 1,1-1,0 0,-1 0,1 0,0 0,0 0,0 0,0 0,1 0,-1-1,0 0,1 1,-1-1,1 0,-1 0,1 0,2 0,21 7,54 23,-78-30,0 1,0-1,0 0,0 1,-1-1,1 1,-1-1,1 1,-1 0,1 0,-1 0,0 0,0 0,0 0,0 0,0 0,-1 0,1 0,-1 1,1-1,-1 0,0 0,0 1,0-1,0 0,0 0,0 1,-1-1,1 0,-1 0,1 0,-1 1,-1 0,-2 3,-1 0,0-1,0 0,-1 0,1 0,-1-1,0 0,0 0,0 0,-1-1,1 0,-1 0,0-1,0 1,0-2,0 1,0-1,-1 0,-4 0,-13 2</inkml:trace>
  <inkml:trace contextRef="#ctx0" brushRef="#br0" timeOffset="33475.91">5279 650,'106'-133,"78"-125,-184 258,0-1,0 1,0-1,0 1,0 0,1-1,-1 1,0-1,0 1,1 0,-1-1,0 1,1 0,-1-1,0 1,1 0,-1-1,1 1,-1 0,0 0,1 0,-1-1,1 1,-1 0,1 0,-1 0,1 0,-1 0,1 0,-1 0,0 0,1 0,-1 0,1 0,-1 0,1 0,-1 0,1 0,-1 1,1-1,-1 0,0 0,1 0,-1 1,1-1,-1 0,0 1,1-1,-1 0,0 1,1-1,-1 0,0 1,0-1,1 1,-1-1,0 0,0 1,0-1,0 1,1-1,-1 1,0-1,0 1,0-1,0 1,2 37,-2-33,2 195,-2-198,0 0,0 1,1-1,-1 0,1 0,-1 0,1 1,0-1,0 0,0 0,0 0,0 0,1 0,-1-1,0 1,1 0,-1-1,1 1,0 0,0-1,-1 0,1 1,0-1,0 0,0 0,0 0,0-1,1 1,-1 0,0-1,0 1,0-1,1 0,-1 0,0 0,0 0,1 0,-1 0,0 0,0-1,1 1,-1-1,0 0,0 0,0 0,0 0,0 0,0 0,0 0,0 0,-1-1,1 1,0-1,-1 0,1 1,0-2,17-18,0-1,-1-1,-1-1,-1 0,-1-1,10-25,24-38,-9 13,-53 105,-36 123,48 19,5-149,3-5</inkml:trace>
  <inkml:trace contextRef="#ctx0" brushRef="#br0" timeOffset="33974.872">6210 452,'-6'-1,"0"0,1 1,-1 0,0 0,1 1,-1-1,0 1,1 1,-1-1,1 1,-1 0,1 0,0 0,0 1,0 0,0 0,0 0,0 0,1 1,0 0,0 0,0 0,0 0,0 1,0 1,5-3,-1 0,1 0,0 0,-1-1,1 1,1 0,-1 0,0-1,1 1,-1 0,1-1,0 0,0 1,0-1,0 0,0 0,0 0,1 0,-1-1,0 1,1 0,0-1,-1 0,1 0,0 0,0 0,0 0,0 0,-1-1,3 1,37 20,-41-19,0 0,0 0,0 0,0 0,0 0,0 0,0 0,-1 0,1 1,-1-1,1 0,-1 0,0 1,0-1,0 0,0 0,-1 1,1-1,0 0,-1 0,0 0,1 1,-1-1,0 0,0 0,0 0,0 0,-1-1,1 1,-1 0,1 0,-1-1,1 1,-1-1,0 1,0-1,0 0,1 0,-1 1,-1-2,1 1,0 0,0 0,0-1,0 1,0-1,-1 1,1-1,0 0,0 0,-1 0,1 0,-2-1,-54 8,32-6</inkml:trace>
  <inkml:trace contextRef="#ctx0" brushRef="#br0" timeOffset="34309.035">6351 57,'147'209,"-144"-201,1 0,-1 0,-1 1,1-1,-2 1,1 0,-1-1,0 1,-1 0,0 0,0-1,-1 1,0 0,-1 0,0-1,0 1,-1-1,0 0,-1 0,1 0,-4 4,-6 13,-2-1,-1 0,-1-1,-1-1,-1 0,-2-1,-12 8,16-16</inkml:trace>
  <inkml:trace contextRef="#ctx0" brushRef="#br0" timeOffset="34963.32">6604 650,'197'-211,"-196"210,-1 0,1-1,-1 1,1 0,0-1,-1 1,1 0,0 0,0 0,0 0,0 0,0 0,0 0,0 0,0 0,1 0,-1 1,0-1,0 1,1-1,-1 0,0 1,1 0,-1-1,0 1,1 0,-1 0,1 0,-1 0,1 0,-1 0,0 0,1 0,-1 1,0-1,1 0,-1 1,0-1,1 1,-1 0,0-1,0 1,1 0,-1 0,0 0,0 0,0 0,0 0,0 0,0 0,-1 0,1 0,0 0,0 1,-1-1,1 0,-1 1,1-1,-1 0,1 2,0 25,7 34,-7-61,0 1,-1-1,1 0,0 1,0-1,0 0,0 0,0 0,0 1,0-1,0 0,0-1,0 1,1 0,-1 0,0 0,1-1,-1 1,1-1,-1 1,1-1,-1 1,1-1,-1 0,1 0,-1 0,1 0,-1 0,1 0,-1 0,1-1,-1 1,1 0,-1-1,1 1,-1-1,1 0,105-76,5-2,-112 78,1 1,-1-1,1 1,0-1,-1 1,1-1,0 1,0 0,-1-1,1 1,0 0,0 0,-1 0,1-1,0 1,0 0,0 0,-1 0,1 0,0 0,0 1,0-1,-1 0,1 0,0 0,0 1,-1-1,1 0,0 1,-1-1,1 1,0-1,-1 1,1-1,-1 1,1-1,0 1,-1-1,1 1,-1 0,0-1,1 1,-1 0,0 0,1-1,-1 1,0 0,0 0,1-1,-1 1,0 0,0 0,0 0,0-1,0 1,0 0,0 0,-1-1,1 1,0 0,0 0,-1 0,-8 56,9-55,0-2,-2 3,1 0,0 0,0 0,0 0,0 0,1 0,-1 0,1 0,0 0,0 0,0 1,0-1,0 0,1 0,0 0,-1 0,1 0,0 0,0 0,1 0,-1 0,1 0,-1-1,1 1,0-1,0 1,0-1,0 1,14 5</inkml:trace>
  <inkml:trace contextRef="#ctx0" brushRef="#br0" timeOffset="36376.134">3528 961,'801'0,"-454"-29,140 18,-318-2,164 10,-28 1,32-23,89-6,-80 1,-85 32,-237-2</inkml:trace>
  <inkml:trace contextRef="#ctx0" brushRef="#br0" timeOffset="36891.536">5646 1073,'-10'43,"-8"34,0 8,2-1,-1-9,3-13,3-12,4-10,3-7,3-4,0-3,2-5</inkml:trace>
  <inkml:trace contextRef="#ctx0" brushRef="#br0" timeOffset="37310.99">5504 1073,'59'-19,"0"3,2 2,0 3,0 3,36 0,-61 5,-1 1,1 2,0 1,-1 2,1 1,-1 2,0 2,-1 0,12 7,-43-15,0 1,0-1,0 1,0 0,0 0,0 0,0 0,0 1,0-1,0 1,-1 0,1 0,-1 0,0 0,1 0,-1 0,0 0,0 1,0-1,0 1,-1 0,1 0,-1-1,0 1,0 0,0 0,0 0,0 0,0 0,-1 0,1 1,-1-1,0 0,0 0,-1 0,1 0,0 0,-1 1,0-1,0 0,0 0,0 0,0-1,-2 4,-10 6,-1 0,0-1,-1-1,-1 0,1-1,-1-1,-15 6,4-1,-339 157,361-168,-64 43,68-44,0 0,-1 0,1 0,0 0,0 1,0-1,0 0,0 1,0-1,1 1,-1-1,0 1,1-1,-1 1,1 0,-1-1,1 1,0 0,0-1,0 1,0 0,0-1,0 1,0 0,1-1,-1 1,0-1,1 1,-1 0,1-1,0 1,0-1,-1 1,1-1,0 0,0 1,0-1,1 0,-1 0,0 0,0 1,1-1,0 0,12 8,1 0,0-2,0 1,0-2,1 0,0-1,0-1,0 0,1-1,4 0,2 1,244 33,-131-27,-111-10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49.30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0 228,'817'-54,"732"-15,-1326 61,623-4,-395-12,-312 4,-131 12,-30 6,-115 2,1 6,-18 9,-25 0,144-12,-1809 78,1132-89,385-15,247 1,100 12,122-12,1 6,16 6,-17 1,1192-22,-1224 32,142 3,191 30,-378-25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50.52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2362 144,'-146'-23,"-2"7,-74 4,-32 13,0 12,0 11,-190 45,-171 56,591-110,74-17,512-123,-149 46,4 18,2 18,216 14,-380 31,-560 34,-824 88,940-97,150-21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4.6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1 971,'9'-15,"14"-18,6-9,4-7,1-5,5-2,-1-2,4-5,4-2,4-3,3-6,2 1,1-2,1 3,-5 3,-5 9,-12 15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5.7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1258,'15'-39,"23"-45,15-24,9-7,-3 1,0 0,-2 2,0 4,-1 2,5 0,-3 8,-7 11,-12 20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3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1 340,'1'-2,"0"1,0-1,0 0,1 1,-1-1,0 1,1-1,-1 1,1 0,0-1,-1 1,1 0,0 0,0 0,0 0,0 1,0-1,0 0,0 1,0 0,0-1,0 1,0 0,0 0,0 0,1 0,6-2,167-28,47 1,-33-5,-172 34</inkml:trace>
  <inkml:trace contextRef="#ctx0" brushRef="#br0" timeOffset="245.42">57 509,'39'-10,"31"-7,9-2,-4 3,-10 5,-11 3,-11 3,-7 3,-5-3,-3-1,-2 1,-4 1</inkml:trace>
  <inkml:trace contextRef="#ctx0" brushRef="#br0" timeOffset="776.295">424 1,'20'34,"14"-9,0-2,2-1,1-1,0-3,5 1,-9-3,118 43,-150-59,1 1,-1-1,1 0,-1 0,1 1,-1-1,0 1,1-1,-1 1,0-1,1 1,-1 0,0 0,0 0,0 0,0 0,0 0,0 0,0 0,0 0,0 0,0 0,0 1,-1-1,1 0,0 1,-1-1,0 0,1 1,-1-1,0 1,1-1,-1 1,0-1,0 0,0 1,0-1,0 1,-1-1,1 1,0-1,-1 0,1 1,-1-1,0 1,1-1,-1 0,0 0,0 1,1-1,-2 0,-100 78,-121 92,217-165,-1 1,1 0,0 0,0 1,1-1,0 1,0 0,1 1,0-1,-1 6,0 4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7.2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1 338,'25'146,"4"40,0 48,19-54,-48-179,0 0,0-1,0 1,0 0,0 0,1 0,-1 0,0 0,0 0,1-1,-1 1,0 0,1 0,-1 0,1-1,-1 1,1 0,-1-1,1 1,-1 0,1-1,0 1,0-1,-1 1,1-1,0 1,0-1,-1 1,1-1,0 0,0 1,0-1,0 0,-1 0,1 0,0 0,0 0,0 0,0 0,0 0,0 0,0 0,-1 0,1 0,0-1,0 1,0 0,0-1,-1 1,1-1,0 1,0-1,-1 1,1-1,0 1,-1-1,1 0,-1 1,1-1,0 0,-1 1,0-1,1 0,17-27,-1 0,-1-2,-2 1,-1-2,-1 0,-1-2,12-30,128-330,-115 304,-26 70</inkml:trace>
  <inkml:trace contextRef="#ctx0" brushRef="#br0" timeOffset="1547.078">734 56,'12'-4,"21"-8,1 1,1 2,0 2,31-3,-64 10,0-1,0 1,1-1,-1 1,0 0,0 0,1 0,-1 0,0 1,0-1,1 0,-1 1,0 0,0-1,0 1,0 0,0 0,0 0,0 0,0 1,0-1,0 1,-1-1,1 1,-1-1,1 1,-1 0,1 0,-1 0,0 0,0 0,0 0,0 0,0 0,-1 0,1 0,0 0,-1 1,0-1,1 0,-1 0,0 1,0-1,-1 0,1 0,0 1,-1-1,1 0,-1 0,0 0,0 0,1 0,-2 0,1 0,0 0,0 0,0 0,-1 0,0 0,-129 126,130-127,0 0,0 0,0 0,0 1,0-1,0 0,0 1,1-1,-1 1,0-1,1 1,-1-1,1 1,0-1,-1 1,1 0,0-1,0 1,0 0,0-1,0 1,0-1,1 1,-1 0,0-1,1 1,-1-1,1 1,0-1,-1 1,1-1,0 0,0 1,0-1,0 0,0 0,0 1,1-1,-1 0,0 0,0 0,1 0,-1-1,1 1,-1 0,1-1,-1 1,1-1,-1 1,1-1,-1 0,1 1,0-1,-1 0,1 0,0 0,0 0,199 0,-176 0</inkml:trace>
  <inkml:trace contextRef="#ctx0" brushRef="#br0" timeOffset="1883.212">1326 479,'29'0,"24"0,8 0,-2 0,-6 0,-8 0,-6 0,-5 0,-3 0,-3 0,-1 0,-5 0</inkml:trace>
  <inkml:trace contextRef="#ctx0" brushRef="#br0" timeOffset="2100.368">1383 676,'38'5,"28"2,7-1,-5-1,-8-2,-10 0,-8-2,-7-1,-10 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56,'-3'-5,"0"1,-1 0,1 0,-1 0,0 0,0 1,-1-1,1 1,-1 0,1 1,-1-1,0 1,0 0,0 0,0 0,-1 1,1 0,0 0,-1 0,1 0,-1 1,1 0,0 0,-1 1,1-1,-1 1,1 1,0-1,0 1,-1-1,1 1,1 1,-5 1,-9 6,1 0,0 1,0 0,1 2,1 0,0 0,0 2,2 0,0 0,0 1,2 1,0 0,1 0,1 1,0 1,1-1,1 1,1 1,1-1,1 1,0 0,0 13,4-27,0 1,1 0,-1 0,1 0,0-1,1 1,0 0,0-1,0 1,1-1,0 0,0 0,0 0,1 0,0-1,0 1,0-1,1 0,0 0,0-1,0 1,1-1,-1 0,1 0,0-1,5 2,2 1,-1 0,1-1,0-1,0 0,0-1,1 0,-1-1,1-1,-1 0,1-1,0 0,-1-1,5-1,1-2,0 0,-1-1,1-1,-1-1,0 0,0-2,9-6,-20 11,0 0,-1 0,1-1,-1 0,0-1,0 1,-1-1,1 0,-1-1,-1 1,1-1,-1 0,0 0,-1-1,1 1,-2-1,1 1,-1-1,1-3,-3 7,0 0,1 0,-1 0,0 0,-1 1,1-1,-1 0,0 0,0 0,0 0,0 1,-1-1,1 1,-1-1,0 1,0-1,-1 1,1 0,0 0,-1 0,0 0,0 1,0-1,0 1,0-1,0 1,-1 0,1 1,-1-1,1 0,-1 1,0 0,0 0,-2-1,-136-14,129 15,-1 0,0 1,0 1,0 0,0 1,1 0,-1 1,0 0,1 1,0 1,0 0,1 1,-1 0,1 1,0 1,-7 5,2 7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24,'-1'-1,"0"-1,0 1,-1 0,1-1,0 1,-1 0,1 0,-1 0,1 0,-1 0,1 0,-1 0,0 1,1-1,-1 0,0 1,0-1,0 1,1 0,-1 0,0 0,0 0,0 0,0 0,1 0,-1 0,0 1,0-1,1 1,-1-1,0 1,0 0,0 0,-20 8,1 0,0 2,1 0,0 1,1 1,0 1,1 1,0 1,2 0,0 1,0 0,2 2,0-1,1 2,0 3,6-16,1 1,0 0,1 0,0 0,0 1,1 0,0 0,0 0,1 1,0-1,1 1,0-1,1 1,0 0,0 0,1 0,0 0,1-1,0 1,0 0,1 0,1-1,-1 1,2-1,-1 0,1 0,1 0,-1 0,1-1,1 1,0-1,0-1,1 1,4 4,1-7,0 0,1-1,-1 0,1-1,0 0,0-1,-1-1,1 0,1-1,-1 0,0-1,0 0,-1-1,1 0,8-4,-8 3,1-2,-1 1,-1-2,1 0,-1 0,0-1,0-1,0 0,-1-1,-1 0,0 0,4-5,-10 10,0 0,-1 0,1 0,-1-1,0 1,0-1,0 0,-1 0,0 0,0 0,0 0,0-1,-1 1,0-1,0 1,0-1,-1 1,0-1,0 1,0-1,-1 1,0-1,0 1,0-1,-1 1,0 0,0 0,0-1,0 1,-1 1,-2-5,1 4,0 1,-1 0,1 0,-1 0,0 0,0 1,0 0,0 0,0 0,-1 1,1-1,-1 1,0 1,-3-2,18 6,106 18,59-44,-118 17,-32 0</inkml:trace>
  <inkml:trace contextRef="#ctx0" brushRef="#br0" timeOffset="689.789">848 532,'184'-216,"-170"198,5-10,2 1,0 1,2 1,1 2,1 0,27-19,-51 41,-1 1,1-1,0 0,-1 1,1-1,0 0,0 1,0-1,0 1,0 0,-1-1,1 1,0 0,0-1,0 1,0 0,0 0,0 0,0 0,0 0,0 0,0 0,0 0,0 0,0 0,0 1,0-1,0 0,0 1,0-1,0 1,-1-1,1 1,0-1,0 1,0-1,-1 1,1 0,0-1,-1 1,1 0,-1 0,1 0,-1 0,1-1,-1 1,1 0,-1 0,0 0,1 0,-1 0,0 0,0 0,0 0,0 0,0 0,0 0,0 0,0 0,0 0,-7 63,4-56,0 1,0 0,1 0,0 1,0-1,1 0,1 1,-1-1,2 0,-1 1,1-1,0 0,1 1,0-1,1 0,0 0,0-1,1 1,0 0,1-1,-1 0,6 6,-8-12,1-1,-1 1,1-1,-1 1,1-1,-1 0,1 0,0 0,-1 0,1-1,0 1,0-1,0 0,-1 0,1 0,0 0,0 0,0 0,0-1,-1 1,1-1,0 0,0 0,-1 0,1 0,-1-1,1 1,-1-1,0 1,1-1,-1 0,0 0,68-68,70-147,-63 109,-98 181,-6-7,16-43,1 1,1 0,1 1,1 0,1 0,1 0,2 1,0 0,2 0,1 8,16 16,-3-32</inkml:trace>
  <inkml:trace contextRef="#ctx0" brushRef="#br0" timeOffset="3002.691">2061 420,'-4'-3,"0"1,0-1,0 1,-1 0,1 0,-1 0,1 0,-1 1,0 0,1 0,-1 0,0 1,0-1,0 1,1 0,-1 1,0-1,0 1,0 0,1 0,-1 0,0 1,1 0,0 0,-1 0,1 0,0 1,0-1,0 1,0 0,0 1,1-1,0 0,-1 1,1 0,1 0,-3 2,6-2,-1 0,1 0,0 0,0-1,0 1,1 0,-1-1,1 1,0-1,0 1,0-1,1 0,-1 0,1 0,0 0,-1-1,1 1,0-1,1 0,-1 1,0-1,1-1,-1 1,1 0,-1-1,1 0,0 0,0 0,25 16,-27-17,0 0,-1 1,1-1,0 1,-1 0,1-1,0 1,-1 0,1 0,-1 0,1 0,-1 0,0 1,1-1,-1 0,0 1,0-1,0 1,0-1,0 1,0-1,-1 1,1 0,0-1,-1 1,1 0,-1-1,0 1,1 0,-1 0,0 0,0-1,0 1,0 0,-1 0,1 0,0-1,-1 1,1 0,-1-1,0 1,1 0,-1-1,0 1,0-1,0 1,0-1,0 1,-1-1,1 0,0 1,-1-1,0 1,-8 3,0-1,-1 0,1-1,-1 0,1 0,-1-1,0-1,0 0,0 0,0-1,0 0,1-1,-1 0,0-1,-2-1,-6-3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7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1 116,'289'17,"-222"-11,0-3,0-2,-1-4,62-10,260 2,-130 10,81-26,584 26,-595 0,-95-25,32-4,-161 15,-88 11,0 0,0 2,0-1,0 2,0 0,0 2,1-1,-1 2,10 2,-8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7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30,'38'-5,"28"-1,6 0,-3 1,-9 2,-10 1,-9 0,-6 2,-5 0,-2 0,-1 0,-1 1,1-1,-5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30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92,'1'-1,"-1"0,1 1,0-1,-1 0,1 1,0-1,0 1,-1-1,1 1,0 0,0-1,0 1,0 0,0-1,-1 1,1 0,0 0,0 0,0 0,0 0,0 0,0 0,0 0,0 0,0 0,0 0,-1 1,1-1,0 0,0 1,0-1,0 1,-1-1,1 1,0-1,0 1,-1-1,1 1,0 0,-1-1,1 1,-1 0,1 0,-1-1,1 1,-1 0,0 0,1 0,-1 0,0 0,17 45,-15 251,-30-81,22-166,0-32</inkml:trace>
  <inkml:trace contextRef="#ctx0" brushRef="#br0" timeOffset="566.765">1 205,'48'-30,"1"3,1 2,1 2,2 3,0 1,1 3,0 3,1 2,1 2,0 2,26 2,2 30,-82-23,0-1,0 0,0 0,0 1,0 0,0-1,-1 1,1 0,0 0,-1-1,0 1,1 0,-1 1,0-1,0 0,0 0,0 0,-1 1,1-1,0 0,-1 1,0-1,0 1,1-1,-1 0,-1 1,1-1,0 1,-1-1,1 0,-1 1,0-1,1 0,-2 2,-8 11,0-1,-1 0,-1 0,0-2,-1 1,0-2,0 1,-2-2,1 0,-1-1,-1 0,-6 2,-48 19,59-27,0 1,0 0,0 1,1 0,0 1,0 0,0 0,1 1,-5 4,13-9,0-1,0 1,0-1,0 1,1-1,-1 1,0 0,1 0,0-1,-1 1,1 0,0 0,0-1,-1 1,2 0,-1 0,0 0,0-1,0 1,1 0,-1 0,1-1,-1 1,1 0,0-1,0 1,0-1,0 1,0-1,0 1,0-1,0 0,1 1,-1-1,51 46,-46-42,186 120,-7-26,-166-91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29,'24'0,"27"0,10 0,-1 0,-1 0,-6 0,-6 0,-8 0,0 0,-2-5,-2-1,-3-1,-2 2,-1 2,0 1,-11 5,-8 3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0,'43'10,"38"-2,16-2,-1-3,-5-1,-15-1,-10-1,-11 0,-11-1,-12 1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2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311 177,'0'568,"-27"-401,21-139,-1-4</inkml:trace>
  <inkml:trace contextRef="#ctx0" brushRef="#br0" timeOffset="537.337">1 261,'31'-29,"2"1,1 1,2 2,0 2,1 1,1 2,1 1,1 3,1 0,0 3,24-4,-46 14,-1 2,1-1,-1 2,1 1,-1 0,1 1,-1 1,1 1,-1 1,-1 0,1 1,-1 1,0 1,0 0,-1 1,0 1,-1 0,12 11,-20-14,-1 1,0-1,-1 1,1 0,-2 0,1 0,-1 1,0 0,-1 0,0 0,-1 0,0 0,0 0,-1 1,0-1,0 1,-1-1,-1 1,1-1,-2 1,1-1,-1 0,-1 0,1 1,-2-1,1-1,-1 1,0-1,-1 1,0-1,-1-1,1 1,-1-1,-4 3,-11 14,-1-1,-1-1,-1-1,-1-2,-1 0,-1-2,-17 9,33-20,7-5,1-1,-1 1,1 0,-1 0,1 1,0-1,-1 1,1-1,0 1,0 0,0 1,0-1,0 0,1 1,-1-1,1 1,0 0,-1 0,1 0,1 0,-1 0,0 0,1 1,-1-1,1 0,0 1,0-1,1 1,-1 0,1-1,-1 1,1-1,0 1,1 0,-1-1,1 1,-1-1,1 1,1 2,10 8,1 0,1-1,0-1,1 0,0-1,0 0,1-1,1-1,-1-1,2 0,-1-2,1 0,7 2,128 63,-134-59,-2-1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4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1 283,'39'17,"-11"-11,0-2,1 0,0-2,0-2,0 0,6-3,31 1,245 1,-255-14,-50 15,-4 2</inkml:trace>
  <inkml:trace contextRef="#ctx0" brushRef="#br0" timeOffset="4067.78">1 537,'312'1,"-115"27,-118-33,-61-1</inkml:trace>
  <inkml:trace contextRef="#ctx0" brushRef="#br0" timeOffset="4584.586">368 1,'2'13,"1"0,0 0,1 0,0 0,1-1,1 0,0 0,0 0,2 0,-1-1,1-1,1 1,0-1,0-1,1 1,0-2,0 1,1-1,1-1,-1 0,1-1,0 0,11 3,133 66,-152-74,-1 0,0 1,0-1,0 1,0 0,0-1,-1 1,1 1,0-1,-1 0,0 0,1 1,-1 0,0-1,0 1,-1 0,1 0,-1 0,1 0,-1 0,0 0,0 1,0-1,0 0,-1 0,1 1,-1-1,0 0,0 1,0-1,-1 1,1-1,-1 0,0 0,1 1,-2-1,1 0,0 0,-1 0,1 0,-1 0,0 0,0 0,0 0,-146 119,71-66,22-13,32-28,2 0,0 2,1 1,1 0,0 1,2 2,0-1,-9 17,14-12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7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511 12,'-12'-3,"0"0,0 1,-1 0,1 1,-1 1,1 0,-1 0,1 1,-1 1,1 0,-1 1,1 0,0 1,1 0,-1 1,1 0,-1 1,2 0,-1 1,1 0,0 1,0 0,1 0,0 1,0 1,-129 186,128-181,1 0,0 1,1 0,1 0,0 1,1 0,1 0,1 1,0-1,1 1,1 0,1 0,0 0,2 1,0-12,0 1,1 0,0-1,1 1,0-1,0 0,0 0,1 0,0 0,0 0,1-1,0 0,0 0,1 0,-1-1,1 0,0 0,1 0,-1-1,1 0,0 0,3 1,9 5,1-2,0 0,1-2,0 0,0-1,0-1,14 0,-15-3,1-1,-1-1,0-1,0-1,0 0,0-2,-1 0,0-1,0-1,0-1,-1-1,0 0,-1-1,0-1,10-9,-22 17,-1 0,0 0,0 0,-1-1,1 1,-1-1,0 0,0 0,0 0,0-1,-1 1,0-1,0 1,0-1,0 0,-1 0,0 1,0-1,0 0,0 0,-1 0,0-1,0 1,0 0,-1 0,1 0,-1 0,-1 1,1-1,-1 0,1 0,-1 1,-1-1,1 1,-1-1,0 1,0 0,0 0,0 0,0 1,-1-1,0 1,0 0,0 0,-4-3,-12-4,0 0,-1 1,1 1,-2 1,1 1,-1 0,0 2,0 1,0 1,0 0,-8 2,17 0,0 0,1 1,-1 1,1 0,-1 1,1 0,0 1,0 0,0 1,1 0,-1 1,1 0,-9 8,19-14,0 1,0 0,0 0,0-1,0 1,0 0,0 0,0 0,0 0,0 0,0 0,1 0,-1 1,0-1,1 0,-1 0,1 0,0 1,-1-1,1 0,0 1,0-1,0 0,0 1,0-1,0 0,0 1,0-1,0 0,0 0,1 1,0 0,6 8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02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485 68,'1'-2,"0"1,0 0,0-1,0 1,0-1,-1 0,1 1,0-1,-1 1,1-1,-1 0,1 0,-1 1,0-1,0 0,0 0,0 1,0-1,0 0,0 0,-1 1,1-1,-1 0,1 1,-1-1,0 0,1 1,-1-1,0 1,0-1,0 1,0 0,0-1,-1 1,1 0,0 0,-1-1,1 1,-1 0,1 1,-1-1,1 0,-1 0,1 1,-1-1,0 1,1-1,-1 1,0 0,0-1,1 1,-1 0,0 0,0 0,1 1,-1-1,0 0,0 1,1-1,-1 1,0-1,1 1,-1 0,-1 0,-24 10,0 0,1 2,0 1,1 1,0 1,2 1,0 1,0 2,2 0,1 1,-3 5,10-15,0 0,1 1,1 1,0 0,1 0,0 1,1 1,1-1,0 1,1 1,0-1,2 1,0 1,0-1,2 1,-1 5,3-8,0 0,0 0,2 0,0 0,0-1,2 1,-1 0,2-1,0 1,0-1,2 0,-1-1,1 1,1-1,1 0,-1-1,2 1,-1-2,5 4,-5-3,1 0,0-1,0 0,1-1,1 0,-1 0,1-1,1-1,0 0,0 0,0-1,0-1,1 0,0-1,0 0,1-1,-1 0,0-1,1-1,0 0,-1-1,1 0,3-2,9-3,-1-2,0-1,0-1,-1-1,0-1,-1-2,0 0,-1-1,0-1,-1-1,-1-1,-1-1,0 0,-2-2,2-2,-16 18,1 0,-1 0,0 0,0 0,0 0,-1-1,0 1,0-1,0 0,0 0,-1 1,1-1,-1 0,0 0,-1-1,1 1,-1 0,0 0,-1 0,1 0,-1 0,0 0,0 0,-1 0,1 0,-1 0,0 1,0-1,-1 0,1 1,-1 0,0 0,0 0,-1 0,1 0,-1 1,0-1,0 1,0 0,0 0,0 0,-3-1,-13 0,1 0,-1 1,0 0,1 2,-1 1,0 0,0 1,-10 3,26-4,0 0,1 0,-1 1,1-1,-1 1,1 0,0 0,-1 1,1-1,0 1,0-1,0 1,0 0,0 0,0 0,0 1,1-1,-1 1,0 0,3-1,0 0,0-1,1 1,-1 0,1-1,-1 1,1-1,-1 1,1-1,0 1,0-1,0 1,0-1,0 0,0 1,0-1,0 0,1 0,-1 0,0 0,1 0,-1 0,1 0,-1-1,1 1,-1 0,1-1,0 1,-1-1,1 0,1 1,22 5,-1-1,1-1,0-1,0-1,0-2,0 0,1-2,-1 0,-1-2,6-2,84-6,18-2,-111 8</inkml:trace>
  <inkml:trace contextRef="#ctx0" brushRef="#br0" timeOffset="4487.445">1360 180,'-76'222,"55"-166,-5 19,-3-1,-4-2,-31 50,42-89,126-215,75-90,-71 135,-107 135,0 1,0-1,0 1,0 0,1 0,-1 0,0 0,1 0,-1 0,1 0,-1 0,1 0,-1 1,1-1,0 1,-1-1,1 1,0-1,-1 1,1 0,0 0,-1 0,1 0,0 0,0 0,-1 1,1-1,0 0,-1 1,1 0,-1-1,1 1,-1 0,1 0,-1-1,1 1,-1 0,1 1,-1-1,0 0,0 0,0 0,0 1,0-1,0 1,0-1,0 1,0-1,-1 1,1-1,-1 1,1 0,-1-1,1 1,-1 1,4 16,-1 1,0 0,-2-1,0 1,-1 0,-1 0,-2 1,2 79,1-98,0 0,0 1,0-1,0 0,1 0,-1 0,1 0,0 0,-1 0,1 0,0 0,0 0,0 0,1 0,-1 0,0-1,1 1,-1 0,1-1,-1 1,1-1,0 0,0 1,0-1,0 0,0 0,0 0,0-1,0 1,0 0,0-1,0 1,0-1,0 0,1 0,-1 0,0 0,0 0,0 0,0 0,1-1,-1 1,0-1,0 1,0-1,0 0,0 0,0 0,0 0,0 0,-1-1,1 1,0-1,-1 1,116-149,47-23,-117 141,-46 31,0 1,0 0,-1-1,1 1,0 0,0 0,0-1,0 1,0 0,0 0,-1 0,1 0,0 0,0 0,0 0,0 0,0 1,0-1,-1 0,1 0,0 1,0-1,0 1,-1-1,1 1,0-1,0 1,-1-1,1 1,0-1,-1 1,1 0,-1-1,1 1,-1 0,1 0,-1-1,0 1,1 0,-1 0,0 0,1 0,-1 0,0-1,0 1,0 0,0 0,0 0,0 0,0 0,0 0,0-1,0 1,-1 0,1 0,0 0,-1 0,1 0,-1 0,-38 144,25-83,9-47,0 1,2 1,0-1,0 0,2 1,0-1,1 1,0-1,1 1,1-1,1 0,0 1,3 5,19 4,-11-22</inkml:trace>
  <inkml:trace contextRef="#ctx0" brushRef="#br0" timeOffset="4984.224">2460 547,'-9'2,"-88"43,95-43,1-1,-1 0,0 1,0 0,1-1,-1 1,1 0,-1 0,1 0,0 0,-1 0,1 0,0 0,1 0,-1 0,0 1,1-1,-1 0,1 0,0 1,-1-1,1 0,0 1,0-1,1 0,-1 1,1-1,-1 0,1 1,-1-1,1 0,0 0,0 0,0 0,1 0,-1 0,0 0,1 0,-1 0,1-1,-1 1,2 0,24 25,-23-25,-1 0,1 1,-1 0,1-1,-1 1,0 1,0-1,-1 0,1 1,-1-1,1 1,-1 0,0 0,0 0,-1 0,1 0,-1 0,0 1,0-1,0 0,-1 1,0-1,0 3,-2-4,-1 1,0-1,0 0,0-1,0 1,0-1,-1 1,1-1,-1 0,1 0,-1 0,0-1,0 1,0-1,0 0,0 0,0-1,0 1,0-1,0 0,0 0,-1 0,1 0,0-1,-1 0,0 1,-48-6,33-1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0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86,'73'17,"-9"-9,1-3,0-3,41-4,-10 0,737 1,-350-24,37-4,16-1,-96 2,-365 34,-58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0 141,'2'-1,"-1"-1,1 1,-1 0,1 0,-1 0,1 0,0 0,0 0,-1 1,1-1,0 0,0 1,0 0,0-1,0 1,0 0,0 0,0 0,-1 0,1 0,0 1,0-1,0 1,0-1,0 1,-1-1,1 1,0 0,0 0,-1 0,1 0,-1 0,1 0,-1 1,1-1,-1 0,0 1,1-1,-1 1,0 0,38 70,41 431,-76-467,21 73,-25-109,0 1,0-1,1 1,-1-1,0 1,0-1,0 1,1-1,-1 1,0-1,1 0,-1 1,0-1,1 1,-1-1,0 0,1 1,-1-1,1 0,-1 1,1-1,-1 0,1 0,-1 1,1-1,-1 0,1 0,-1 0,1 0,-1 0,1 0,-1 0,1 0,-1 0,1 0,-1 0,1 0,-1 0,1 0,-1 0,1-1,-1 1,1 0,-1 0,1-1,-1 1,1 0,-1-1,0 1,1 0,-1-1,1 1,-1 0,0-1,1 1,-1-1,0 1,0-1,1 1,-1-1,0 1,0-1,0 1,15-39,-13 33,118-385,21 107,-131 266</inkml:trace>
  <inkml:trace contextRef="#ctx0" brushRef="#br0" timeOffset="367.767">904 29,'16'-4,"6"-3,-1 2,1 1,0 0,0 2,1 0,21 2,-43 0,0-1,0 1,0 0,1 0,-1 0,0 0,1 0,-1 0,0 0,0 1,1-1,-1 0,0 1,0-1,0 1,0-1,1 1,-1 0,0-1,0 1,0 0,0 0,0 0,-1-1,1 1,0 0,0 0,0 0,-1 1,1-1,-1 0,1 0,-1 0,1 0,-1 1,0-1,1 0,-1 0,0 1,0-1,0 0,0 0,0 1,0-1,0 0,-1 0,1 1,0-1,-1 0,1 0,-1 0,1 1,-1-1,0 0,1 0,-1 0,0 0,0 0,1 0,-1 0,0-1,0 1,0 0,0 0,0-1,-1 1,1-1,0 1,0-1,0 1,-4 4,-63 90,66-92,1 0,0 0,0 0,0 0,0 0,1 0,-1 0,1 0,0 0,0 1,0-1,0 0,1 0,-1 0,1 0,0 0,-1 0,1 0,1 0,-1 0,0 0,1 0,0-1,-1 1,1 0,0-1,1 0,-1 1,0-1,0 0,1 0,0 0,-1-1,1 1,0 0,12 4,0 0,0-1,0 0,1-1,-1-1,1 0,0-2,0 1,0-2,0 0,0-1,5-2,15 2,79-12,-84 6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1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315 1,'-38'38,"-18"23,-4 5,8-3,8-8,12-9,11-6,10-11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2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420 595,'-55'14,"1"2,0 3,1 3,2 1,-13 10,61-32,0 0,0-1,0 1,0 0,0 0,0 1,1-1,-1 1,1-1,-1 1,1 0,-1 0,1 0,0 0,0 0,0 1,0-1,0 1,1-1,-1 1,1-1,-1 1,1 0,0 0,0 0,1 0,-1 0,0 0,1 0,0 0,0 0,0 0,0 0,0 0,0 0,1 0,-1 0,1 0,0 0,0 0,0-1,1 1,0 2,5 2,1-1,-1 0,1-1,0 1,0-2,1 1,-1-1,1 0,0-1,8 2,69 39,-83-42,-1 1,0-1,1 1,-1 0,0 0,-1 0,1 0,0 0,-1 1,0-1,0 0,0 1,0-1,0 1,-1-1,1 1,-1-1,0 1,0-1,0 1,-1-1,1 1,-1-1,0 0,0 1,-1 0,-2 6,-2 0,1-1,-1 0,-1 0,0 0,0-1,0 0,-1-1,-1 0,1 0,-1 0,0-1,0 0,-1-1,0 0,0-1,0 0,0 0,-1-1,1-1,-7 1,-11 1,3-2</inkml:trace>
  <inkml:trace contextRef="#ctx0" brushRef="#br0" timeOffset="584.308">589 1046,'46'-7,"-1"-1,0-2,-1-3,0-1,-1-2,14-9,-45 20,0-2,0 0,0 0,-1-1,-1-1,1 1,-2-2,1 1,3-7,-10 14,-1-1,0 0,0 0,0 0,0 0,-1-1,1 1,-1 0,0-1,0 1,0-1,0 1,-1-1,1 1,-1-1,0 0,0 1,0-1,-1 1,1-1,-1 1,0-1,0 1,0-1,0 1,-1 0,1-1,-1 1,0 0,0 0,0 0,0 0,-1 1,1-1,-1 1,0-1,1 1,-3-2,1 1,-1 0,0-1,1 2,-1-1,-1 1,1-1,0 1,-1 1,1-1,-1 1,1 0,-1 0,1 1,-1-1,0 1,1 1,-1-1,0 1,1 0,-1 0,1 0,-1 1,1 0,0 0,-5 3,-4 2,0 0,1 1,0 1,0 1,1-1,0 2,1 0,0 0,-2 4,8-10,1 0,0 0,1 1,-1-1,1 1,0 0,0 0,1 0,0 0,0 0,0 0,1 1,0-1,0 1,0-1,1 1,0-1,1 1,-1-1,1 0,0 1,1-1,-1 0,1 1,1-1,-1 0,1 0,0-1,0 1,1-1,0 1,0-1,0 0,2 1,13 5,0-1,1-1,0-1,1 0,0-2,0 0,1-2,-1 0,1-1,0-2,0 0,0-1,0-1,0-1,-1-1,1-1,-1-1,0 0,0-2,0-1,-1 0,19-12,9-1,-2-3,0-2,-1-1,-2-3,-1-1,-2-2,-1-2,-1-2,-2-1,-2-2,-2-1,-1-2,-2-1,10-25,-19 31,-2-2,-2-1,-2 0,-2 0,-1-2,-2 1,-2-1,-2 0,-2-1,-2 41,0 1,0-1,-1 0,1 1,-1-1,1 0,-1 0,0 1,0-1,-1 0,1 0,0 0,-1 1,0-1,1 0,-1 1,0-1,0 1,-1-1,1 1,0-1,-1 1,0 0,1 0,-1 0,0 0,0 0,0 0,-1 0,1 1,0-1,0 1,-1-1,1 1,-1 0,0 0,1 0,-1 0,0 1,1-1,-1 1,0 0,-2-1,-2 6,0 0,0 1,0-1,1 1,-1 0,2 1,-1 0,1 0,0 0,0 0,1 1,0 0,0 0,1 0,0 0,0 1,1-1,0 1,0 4,-9 44,3 0,2 0,3 1,2-1,5 38,-1 1,15 189,5-171,-17-66,-8-31</inkml:trace>
  <inkml:trace contextRef="#ctx0" brushRef="#br0" timeOffset="750.685">1379 595,'77'-15,"35"-9,8-1,-7 5,-13 4,-14 1,-12 3,-13 3,-18 4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0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384 156,'-289'742,"206"-576,71-142</inkml:trace>
  <inkml:trace contextRef="#ctx0" brushRef="#br0" timeOffset="445.696">384 127,'84'332,"-72"-265,-3 0,-3 0,-2 23,-4-90,10 95,-10-92,1-1,0 0,0 1,0-1,0 0,0 0,0 0,0 0,1 0,-1 0,1 0,0 0,0 0,-1-1,1 1,0-1,0 1,0-1,1 0,-1 0,0 0,0 0,1 0,-1 0,0-1,1 1,-1-1,1 0,-1 0,0 0,1 0,-1 0,1 0,-1 0,1-1,-1 1,1-1,8-5,0 0,-1 0,0-1,0 0,-1 0,0-1,0-1,-1 0,0 0,0 0,-1-1,0 0,-1 0,0-1,-1 0,0-1,1 3,29-54,-3-2,-3-1,-2-1,-4-1,6-34,11-102,-39 199,0 0,0 1,-1-1,1 0,-1 0,0 0,0 1,-1-1,1 0,-1 0,0 1,0-1,-1 0,1 1,-1-1,0 1,0 0,-2-2,4 5,-1 1,1 0,-1-1,1 1,-1-1,0 1,1 0,-1-1,1 1,-1 0,0 0,1-1,-1 1,0 0,1 0,-1 0,0 0,0 0,1 0,-1 0,0 0,1 0,-1 0,0 0,1 1,-1-1,0 0,1 0,-1 1,1-1,-1 0,0 1,1-1,-1 1,1-1,-1 1,1-1,-1 1,1-1,-1 1,1-1,0 1,-1-1,1 1,0 0,0-1,-1 1,1 0,0-1,0 1,0 0,0-1,0 2,-6 13</inkml:trace>
  <inkml:trace contextRef="#ctx0" brushRef="#br0" timeOffset="796.285">1231 607,'-7'27,"2"1,0 0,2 0,1 0,1 0,3 26,-2-51,-1 0,1 0,0 0,0 0,0 0,0 0,0 0,1 0,-1-1,1 1,0 0,0 0,0 0,0 0,0-1,1 1,-1-1,1 1,0-1,0 0,0 1,0-1,0 0,0 0,0 0,1 0,-1-1,1 1,-1-1,1 0,0 1,-1-1,1 0,0 0,0-1,0 1,0-1,0 1,0-1,0 0,0 0,0 0,11-8,0 0,0-1,-1 0,0-1,-1 0,0-1,-1-1,0 0,0 0,-2-1,1 0,-2-1,0 0,0 0,0-4,-3 10,-1 1,1-1,-1-1,-1 1,0 0,0-1,-1 0,1 0,-2 0,0 0,0 0,0 0,-1 0,0 0,-1 0,0 0,-1 0,0 0,0 0,-1 1,0-1,0 1,-1-1,0 1,0 0,-1 1,0-1,-1 1,0 0,0 0,0 1,-1 0,0 0,0 0,0 1,-1 0,0 0,-8-3,11 7,0 0,0 0,0 0,0 0,-1 1,1 0,0 0,0 1,0-1,-1 1,1 0,0 1,0-1,0 1,-1 1,-19 9</inkml:trace>
  <inkml:trace contextRef="#ctx0" brushRef="#br0" timeOffset="1283.532">1768 664,'2'5,"1"1,0-1,1 1,-1-1,1 0,0-1,1 1,-1-1,1 1,0-1,0-1,0 1,0-1,1 0,-1 0,1 0,0-1,0 0,0 0,0 0,0-1,0 0,0 0,1-1,-1 1,0-1,0-1,1 1,-1-1,0 0,0-1,0 1,0-1,0 0,0-1,-1 0,1 0,-1 0,1 0,3-4,102-106,-109 113,1 0,-1 0,0 0,0 0,1 0,-1 0,0 0,0 1,1-1,-1 1,0-1,0 1,0 0,0 0,0 0,0 0,0 0,0 1,0-1,-1 1,1-1,0 1,-1-1,1 1,-1 0,0 0,1 0,-1 0,0 0,0 0,0 0,-1 0,1 0,0 0,-1 1,0-1,1 0,-1 0,0 1,9 15,-3-13,-1 0,0 0,1-1,0 0,0 0,0 0,0-1,1 0,0 0,-1-1,1 0,0 0,0 0,0-1,0 0,0 0,1-1,-1 0,0 0,0-1,0 0,0 0,0-1,0 1,0-2,0 1,-1-1,1 0,-1 0,1-1,-1 1,0-2,-1 1,1-1,-1 1,0-1,2-3,9-9,-2-1,0 0,-1-1,-1-1,0 1,-2-2,0 0,-1 0,-2-1,0 1,3-19,-5 16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8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0 135,'10'12,"-1"0,0 1,-1 1,-1-1,0 1,-1 1,4 13,-5-15,42 142,-38-118,1 0,2-1,1-1,2 0,13 22,-28-55,1 0,-1 0,1 0,-1 0,1 0,0 0,0 0,0 0,0 0,0 0,1-1,-1 1,0-1,1 1,-1-1,1 1,0-1,-1 0,1 0,0 1,0-1,0-1,0 1,0 0,0 0,0-1,0 1,0-1,0 0,0 1,0-1,0 0,0 0,0 0,0-1,0 1,1 0,-1-1,0 0,0 1,0-1,-1 0,1 0,0 0,1-1,4-9,-1 0,0 0,-1-1,0 0,-1 0,-1 0,1-1,-2 1,0-4,5-12,34-119,6 2,20-31,-45 101,-24 75,-5 11</inkml:trace>
  <inkml:trace contextRef="#ctx0" brushRef="#br0" timeOffset="351.308">762 332,'19'0,"16"0,7 0,1 0,-2 0,-3 0,1 0,0 0,-3-5,-3-1,-1-1,-3 2,0 2,-5 1</inkml:trace>
  <inkml:trace contextRef="#ctx0" brushRef="#br0" timeOffset="589.323">762 586,'29'4,"28"3,10-6,-2-2,-2-2,-8 0,-8-4,-7-1,-5 1,-5 1,-6 2</inkml:trace>
  <inkml:trace contextRef="#ctx0" brushRef="#br0" timeOffset="901.657">1919 191,'-31'12,"1"1,0 1,1 2,1 1,0 1,1 2,1 0,1 2,-18 20,38-36,-1 1,1-1,1 1,-1 0,1 1,1-1,-1 1,1-1,0 1,1 0,0 0,0 0,1 1,0-1,0 0,1 1,0-1,1 0,-1 0,2 1,-1-1,1 0,0 0,1 0,0 0,0-1,1 1,0-1,0 0,1 0,-1 0,2 0,-1-1,1 0,0 0,0-1,0 1,1-1,4 2,12 3,0-2,0 0,1-2,0 0,0-2,0 0,1-2,-1-1,1-1,-1 0,1-2,-1-1,0-1,0-1,0-2,-1 0,0-1,11-6,-17 6,1 0,-2-2,1 0,-1-1,-1 0,0-1,6-7,4-5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1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268 523,'-16'5,"1"0,-1 0,1 2,0-1,1 2,0 0,0 1,0 1,1 0,1 0,0 1,0 1,1 0,1 1,0 0,0 0,2 1,0 0,0 1,-2 8,8-19,0 0,1-1,0 1,-1 0,2 0,-1 0,0 0,1 1,0-1,0 0,0 0,0 0,1 0,-1 0,1 0,0 0,0 0,1 0,-1 0,1 0,0-1,0 1,0-1,0 1,1-1,0 0,-1 0,1 0,0 0,0 0,1-1,-1 1,0-1,1 0,0 0,-1 0,1-1,0 1,0-1,0 0,0 0,0 0,0-1,0 1,0-1,0 0,1 0,-1 0,2-1,7-6,-1 0,0 0,0-1,-1-1,0 0,-1 0,0-1,0-1,-1 1,0-2,-1 1,-1-1,1 0,-2-1,0 0,7-8,114-169,-127 188,1 1,-1 0,1 0,-1-1,1 1,-1 0,1 0,0 0,0 0,0 0,0 0,0 0,0 0,0 0,0 0,0 0,0 1,0-1,0 0,1 1,-1-1,0 1,0-1,1 1,-1 0,0-1,1 1,-1 0,0 0,1 0,-1 0,1 0,-1 0,0 1,1-1,-1 0,0 1,0-1,1 1,-1-1,0 1,0 0,0-1,1 1,-1 0,0 0,0 0,0 0,0 0,-1 0,1 0,0 0,0 0,-1 0,1 1,0-1,-1 0,1 0,-1 1,0-1,1 0,-1 1,0-1,0 0,0 1,0 0,12 71,-4 1,-2-1,-4 1,-3 0,-8 44,2-57,7-43,-1 0,0 0,-2 0,0 0,-1-1,-1 1,0-1,-1 0,-1-1,-1 1,0-1,-1-1,-5 7,11-20,1 0,-1 1,1-1,-1 0,0 0,0 0,0-1,0 1,0-1,0 0,-1 0,1 0,0 0,0 0,-1-1,1 1,-1-1,1 0,-1 0,1 0,0-1,-1 1,1-1,0 0,-1 1,1-2,0 1,0 0,0-1,0 1,0-1,0 0,0 0,0 0,1 0,-1-1,1 1,0-1,0 1,0-1,0 0,0 0,0 0,1 0,-1 0,1 0,0-1,0 1,0 0,1-1,-1 1,1 0,-1-1,1 1,0-1,1 1,-1 0,1-1,-1 1,1 0,1-2,6-21,2 1,0 1,2 0,1 0,0 1,2 1,1 0,0 1,2 1,3-3,-10 11,35-37,2 2,2 2,19-10,137-135,-173 120,-33 68,0 1,0-1,-1 0,1 0,0 0,-1 0,1 1,-1-1,1 0,-1 0,0 1,0-1,0 0,0 1,0-1,0 1,0-1,0 1,-1 0,1 0,0-1,-1 1,1 0,-1 0,0 0,1 0,-1 1,0-1,0 0,1 1,-1-1,0 1,0 0,0-1,1 1,-1 0,0 0,0 0,-1 1,-7 0,0 2,0-1,0 2,1-1,0 1,-1 1,1-1,1 1,-1 1,1 0,0 0,0 1,1 0,0 0,0 1,0-1,1 1,1 1,-1-1,0 3,3-6,0-1,1 1,0-1,-1 1,2 0,-1 0,0 0,1 0,0 0,0 0,1 0,-1 0,1 0,0 1,0-1,1 0,0 0,0 0,0 0,0 0,1 0,0 0,0 0,0-1,0 1,1-1,0 1,0-1,0 0,0 0,1 0,0-1,0 1,0-1,6 7,1-2,0 1,1-1,0-1,0 0,0-1,1 0,0-1,0 0,1-1,-1 0,1-1,0-1,-1 0,1-1,0-1,0 0,12-2,-2 0,1-1,-1-2,0 0,0-2,-1-1,0 0,0-2,-1-1,0 0,5-5,14-16,-1-1,-1-2,-3-2,-1-1,-1-2,-2-1,-2-2,-2-1,-2-1,-2-1,5-17,-23 52,1 1,-1-1,-1-1,0 1,0-1,-1 1,-1-1,0-1,-1 1,0 0,-1-1,0 1,-1-1,0 1,-1 0,0-1,-1 1,-2-6,3 17,1 0,-1-1,1 1,-1 0,0 0,1 0,-1 0,0 0,0-1,0 1,0 1,0-1,0 0,0 0,0 0,0 0,0 1,-1-1,1 1,0-1,0 1,-1-1,1 1,0 0,-1-1,1 1,0 0,-1 0,1 0,-1 0,1 0,0 1,-1-1,1 0,0 1,-1-1,1 0,0 1,0 0,0-1,-1 1,1 0,0-1,0 1,0 0,0 0,-1 1,-42 52,31-23,1 0,1 1,1 1,2 0,2 0,0 0,3 1,1 0,1-1,2 1,3 26,-2 6,-3-50,1 1,1-1,1 0,0 0,1 0,1 0,0-1,1 1,0-1,2 0,0-1,6 10,-13-23,1 1,-1-1,1 0,-1 0,1 1,0-1,-1 0,1 0,0 0,0 0,0 0,0 0,0 0,0 0,0-1,0 1,0 0,1-1,-1 1,0 0,0-1,1 0,-1 1,0-1,1 0,-1 1,0-1,1 0,-1 0,0 0,1 0,-1-1,1 1,-1 0,0 0,0-1,1 1,-1-1,0 1,0-1,1 0,-1 1,0-1,0 0,0 0,0 0,0 0,0 0,0 0,6-14</inkml:trace>
  <inkml:trace contextRef="#ctx0" brushRef="#br0" timeOffset="247.41">1171 382,'48'0,"50"-4,22-3,0 1,-5-3,-13-1,-15 1,-16 3,-21 2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0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33,'9'-26,"-7"20,-6 18,-130 300,103-246,-134 260,163-322,0-1,1 1,-1-1,1 1,-1 0,1-1,0 1,0 0,1 0,-1 0,1 0,0 0,0 0,1 0,-1-1,1 1,-1 0,1 0,0 0,1 0,-1-1,1 1,-1-1,1 1,0-1,1 0,-1 1,0-1,1 0,0-1,0 1,0 0,0-1,0 0,0 1,0-1,4 1,2 0,1-1,-1 0,1-1,-1 0,1 0,0-1,-1 0,1-1,-1 0,1 0,-1-1,1 0,-1-1,0 0,0-1,0 0,2-1,140-94,-136 88,-2 0,0-1,-1-1,-1 0,1 0,-2-1,0-1,2-5,-47 64,-38 109,72-149,0 0,1 1,-1 0,1-1,0 1,0-1,0 1,1-1,0 1,0-1,0 1,0-1,0 0,1 1,0-1,0 0,0 0,1 0,-1 0,1-1,0 1,0-1,0 0,0 1,1-1,-1-1,1 1,0 0,0-1,0 0,0 0,0 0,0-1,1 1,-1-1,1 0,-1 0,1 0,-1-1,1 0,1 0,8 1,1-1,-1 0,1-1,-1-1,0 0,0-1,0-1,0 0,0-1,-1-1,0 0,0 0,0-1,-1-1,0 0,0-1,-1 0,-1-1,1 0,-1 0,8-13,-16 21,0-1,0 0,0 0,-1 0,1 0,-1 0,0 0,0-1,0 1,0 0,0-1,-1 1,0-1,1 1,-1 0,-1-1,1 1,0-1,-1 1,0 0,1-1,-1 1,-1 0,1 0,0 0,-1-1,1 1,-1 1,0-1,0 0,0 0,-1 1,1-1,-1 1,-1-2,-7-4,0 0,0 1,-1 0,0 1,0 0,0 0,-1 2,-8-3,-164-30,156 35</inkml:trace>
  <inkml:trace contextRef="#ctx0" brushRef="#br0" timeOffset="316.158">0 287,'29'5,"28"-4,15-1,0-6,-4-2,-2 1,-4 1,-3 2,-1-3,-2-1,0 1,-5 2,-11 2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40,'29'0,"14"0,4 0,0 0,-4-4,-4-3,-5 1,-2 1,-2 2,-2 1,0 1,-1 0,0 1,-4-4,-6-2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9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0,'39'0,"31"0,9 0,0 0,-7 0,-13 0,-10 0,-10 0,-11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8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170 262,'1'-1,"-1"0,0 0,1 0,-1 1,1-1,0 0,-1 0,1 0,-1 1,1-1,0 0,0 1,-1-1,1 0,0 1,0-1,0 1,0 0,0-1,0 1,0 0,0-1,0 1,0 0,0 0,0 0,0 0,0 0,0 0,0 0,0 0,0 0,0 0,0 1,-1-1,1 0,0 1,0-1,0 1,0-1,0 1,0-1,-1 1,1 0,0-1,0 1,-1 0,1-1,0 1,-1 0,1 0,-1 0,1 0,-1 0,0 0,1-1,-1 1,0 0,0 0,1 0,-1 0,0 0,0 0,0 1,21 62,-4 0,-1 2,-4 0,3 65,-9-85,0 6,-2 0,-2 0,-2 0,-3 3,-19 5,11-47</inkml:trace>
  <inkml:trace contextRef="#ctx0" brushRef="#br0" timeOffset="535.687">1 290,'30'-32,"3"2,0 0,2 3,1 1,0 1,22-8,-38 20,-1 2,2 1,-1 0,1 2,1 0,-1 1,1 2,0 0,1 1,-1 1,1 1,0 1,-1 1,17 3,-33-2,0 1,0 1,-1-1,1 1,0 0,-1 0,0 1,0-1,0 1,0 0,-1 1,1-1,-1 1,0 0,0 0,-1 0,0 0,1 1,-2-1,1 1,-1 0,0 0,0 0,0 0,-1 0,0 0,0 1,-1-1,0 0,0 0,0 1,-1-1,0 0,0 0,-1 0,1 0,-1 0,-1 0,1 0,-1 0,0-1,0 1,0-1,-1 0,0 0,-22 28,-2-2,-1-1,-1-1,-1-2,-1-1,-2-1,-23 12,30-20,18-13,0 1,0 1,1-1,0 1,0 1,1-1,-1 1,2 1,-7 7,12-13,0 0,0 1,1-1,-1 1,0-1,1 1,0-1,-1 1,1-1,0 1,0 0,1-1,-1 1,0-1,1 1,0-1,-1 1,1-1,0 0,0 1,1-1,-1 0,0 0,1 0,-1 0,1 0,0 0,0 0,-1 0,1-1,0 1,2 0,70 46,-45-33,0 2,-1 1,-2 1,1 1,11 13,-18-13,79 56,-80-72,-5-5</inkml:trace>
  <inkml:trace contextRef="#ctx0" brushRef="#br0" timeOffset="998.996">1242 713,'-7'-2,"0"1,-1-1,1 1,0 0,-1 1,1 0,-1 0,1 1,-1 0,1 0,0 0,-1 1,1 0,0 1,0 0,1 0,-1 0,0 1,0 1,5-5,0 1,0 0,-1 0,1 0,0 1,0-1,1 0,-1 1,0-1,0 1,1 0,-1 0,1 0,-1-1,1 1,0 0,0 1,0-1,0 0,0 0,0 0,1 1,-1-1,1 0,0 0,-1 1,1-1,0 0,0 1,0-1,1 1,-1-1,1 0,-1 0,1 1,0-1,0 0,0 0,0 0,0 0,0 0,0 0,1 0,-1 0,1 0,0-1,-1 1,1-1,0 1,0-1,0 1,1-1,38 25,-35-24,-1 0,1 0,0 1,-1-1,0 1,1 0,-1 1,0-1,0 1,-1 0,1 1,-1-1,0 1,0-1,-1 1,1 0,-1 1,0-1,0 0,-1 1,0 0,0-1,0 1,-1 0,1 0,-1 0,-1 0,1 1,-1-1,0 0,-1 4,-3-4,0 0,-1-1,0 1,0-1,0 1,-1-1,1-1,-1 1,0-1,-1 0,1-1,-1 1,1-1,-1-1,0 1,0-1,0 0,0-1,-1 1,1-2,-4 1,-9 4,14-3,1-1,-1 0,0 1,0-2,1 1,-1-1,0 0,0 0,1 0,-1-1,0 0,0 0,1-1,-1 1,1-1,-1 0,1-1,0 1,0-1,0 0,0-1,-2-1,-5-11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04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0 115,'1'-2,"1"0,-1 0,1 0,0 0,-1 1,1-1,0 1,0-1,0 1,0 0,0 0,0 0,1 0,-1 0,0 0,0 0,1 1,-1-1,0 1,1 0,-1 0,1-1,-1 2,0-1,1 0,0 0,357-3,247-8,198-9,-386-4,-8-8,-280 39,-113-1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55.6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25,'-13'-5,"1"0,-1 1,0 1,0 0,0 1,-1 1,1 0,0 0,-1 2,1-1,0 2,-1 0,1 0,0 1,0 1,1 0,-1 1,1 0,0 1,0 1,0-1,1 2,0 0,1 0,0 1,0 0,1 1,0 0,0 0,-2 3,-1 0,1 1,1 1,1-1,0 2,1-1,0 1,1 0,1 1,1 0,0 0,1 0,1 0,1 0,0 1,1 0,1-1,1 1,2 7,-2-14,2-1,0 0,0 0,1 0,0 0,0-1,1 0,1 1,0-2,0 1,0-1,1 0,0 0,1-1,0 0,0 0,0-1,1 0,0 0,0-1,0 0,1-1,0 0,0-1,0 0,0 0,0-1,1 0,1-1,188-10,-188 6,0 1,0-2,-1 1,0-2,0 1,0-1,0-1,-1 0,1-1,-2 0,1 0,5-7,-13 12,0 0,-1 0,0 0,1 0,-1-1,0 1,0 0,0-1,0 1,-1-1,1 1,-1-1,1 1,-1-1,0 1,0-1,0 1,0-1,-1 1,1-1,-1 1,1-1,-1 1,0-1,0 1,0-1,0 1,0 0,-1 0,1 0,-1 0,1 0,-1 0,0 0,-1-1,-76-55,54 47,-1 1,0 2,-1 0,0 2,0 1,-24-1,46 5,-27-4,-1 1,1 2,-1 1,0 2,1 1,-19 4,26 0</inkml:trace>
  <inkml:trace contextRef="#ctx0" brushRef="#br0" timeOffset="1243.963">1382 110,'-14'-7,"-1"1,0 0,0 1,0 0,0 2,-1 0,0 0,1 2,-1 0,0 1,0 0,0 1,0 1,1 0,-1 2,1 0,-1 0,1 1,0 1,1 1,0 0,-6 4,-4 10,1 1,2 0,0 2,1 0,2 2,0 0,2 1,-10 23,22-42,0 1,0 0,1 0,0 1,1-1,0 0,0 1,1 0,0-1,1 1,0 0,0-1,1 1,1 0,-1-1,2 1,-1-1,1 0,1 0,-1 0,2 0,-1 0,1-1,0 0,1 0,0 0,0-1,1 0,0 0,0-1,1 1,-1-2,2 1,7 4,1-3,0 0,0-1,1-1,0 0,0-2,0 0,0-1,0 0,1-2,-1 0,0-1,1-1,-1-1,0-1,0 0,-1-1,1-1,-1 0,0-2,-1 0,1 0,-2-2,1 0,7-7,-21 15,0 0,1 1,-1-1,0 0,-1 0,1 0,0-1,0 1,-1 0,0-1,1 1,-1-1,0 1,0-1,0 0,0 1,-1-1,1 0,-1 0,0 1,0-1,0 0,0 0,0 0,0 1,-1-1,0 0,1 0,-1 1,0-1,0 1,0-1,-1 1,1-1,0 1,-1-1,0 1,0 0,1 0,-1 0,-1 0,1 0,0 1,0-1,-1 1,1-1,0 1,-1 0,-1-1,-10-6,-1 1,1 0,-1 1,-1 1,1 0,-1 1,1 0,-1 2,0 0,-5 0,21 3,1-1,-1 1,0-1,1 1,-1-1,0 1,0-1,0 1,1-1,-1 1,0-1,0 1,0-1,0 1,0-1,0 1,0 0,0-1,0 1,0-1,0 1,0-1,0 1,-1-1,1 1,0 0,0-1,-1 1,1-1,0 0,-1 1,1-1,0 1,-1-1,1 1,-1-1,1 0,-1 1,1-1,-1 0,1 1,175 9,-128-11,157-27,-146 14,-33 8</inkml:trace>
  <inkml:trace contextRef="#ctx0" brushRef="#br0" timeOffset="6664.651">2031 165,'33'-34,"-28"72,-65 174,-6 78,62-278,14-44,123-281,-120 283,100-187,-51 160,-61 56,0 0,1 0,-1 0,1 1,0-1,-1 0,1 0,0 1,-1-1,1 1,0 0,-1 0,1-1,0 1,0 0,0 0,-1 1,1-1,0 0,0 0,-1 1,1-1,0 1,-1 0,1-1,-1 1,1 0,-1 0,1 0,-1 0,1 0,-1 1,0-1,0 0,1 0,-1 1,0-1,0 1,0-1,-1 1,1-1,0 1,-1 0,1 1,27 133,-18 37,12-95,-21-76,0 0,-1-1,1 1,0-1,0 0,0 1,0-1,0 0,0 1,0-1,1 0,-1 0,0 0,1 0,-1 0,1 0,-1-1,1 1,-1 0,1-1,-1 1,1-1,0 0,-1 1,1-1,0 0,-1 0,1 0,0 0,-1 0,1 0,0-1,-1 1,1-1,0 1,-1-1,1 1,-1-1,1 0,-1 0,0 0,1 0,-1 0,0 0,1-1,13-12,-1-1,-1 0,0-1,-1-1,-1 0,0 0,-2-1,3-7,17-28,123-193,-152 247,0-1,1 0,-1 1,0-1,0 0,0 1,0-1,1 0,-1 0,0 1,0-1,1 0,-1 0,0 1,0-1,1 0,-1 0,0 0,1 1,-1-1,0 0,1 0,-1 0,0 0,1 0,-1 0,1 0,-1 0,0 0,1 0,-1 0,0 0,1 0,-1 0,0 0,1 0,-1 0,1 0,-1 0,0-1,1 1,-1 0,0 0,0 0,1-1,-1 1,0 0,1 0,-1-1,0 1,0 0,0 0,1-1,-1 1,0 0,0-1,0 1,0 0,1-1,0 38,-1-32,-31 286,30-261,-1-20,1-1,1 0,-1 1,1-1,1 0,0 1,0-1,1 0,0 0,1 0,0 0,0 0,1-1,4 8,3-9,-1-4</inkml:trace>
  <inkml:trace contextRef="#ctx0" brushRef="#br0" timeOffset="7183.267">3160 364,'0'0,"0"0,-1 0,1 0,0 0,-1 0,1 0,-1 0,1 0,0 0,-1 0,1-1,0 1,-1 0,1 0,0 0,-1 0,1 0,0-1,0 1,-1 0,1 0,0-1,-1 1,1 0,0 0,0-1,0 1,-1 0,1-1,0 1,0 0,0-1,0 1,0 0,0-1,-1 1,1 0,0-1,0 1,0-1,0 1,0 0,0-1,0 1,1 0,-1-1,0 1,0 0,0-1,0 1,0 0,0-1,1 1,-1 0,0-1,0 1,1 0,-1 0,0-1,0 1,1 0,-1 0,0-1,-31 7,-49 39,78-44,0 1,1-1,-1 1,0 0,1-1,-1 1,1 0,0 0,0 0,0 0,0 0,0 0,0 0,0 1,1-1,-1 0,1 0,-1 1,1-1,0 0,0 1,0-1,0 0,1 0,-1 1,0-1,1 0,0 0,-1 1,1-1,0 0,0 0,0 0,1 0,-1 0,0 0,1-1,-1 1,1 0,36 29,-35-29,1-1,-1 1,0 0,1 0,-1 0,0 0,0 1,-1-1,1 1,0 0,-1-1,0 1,1 0,-1 1,0-1,-1 0,1 1,-1-1,1 1,-1-1,0 1,0-1,-1 1,1 0,-1 0,0-1,0 1,0 0,0 0,0-1,-2 4,1-4,0 0,-1 1,0-1,1 0,-1 0,0 0,-1 0,1-1,0 1,-1-1,0 1,0-1,1 0,-1 0,0 0,-1 0,1 0,0-1,0 0,-1 1,1-1,-1 0,1-1,-1 1,0-1,1 1,-1-1,1 0,-1-1,0 1,1 0,-1-1,1 0,-1 0,1 0,0 0,-1-1,1 1,-1-1,-19-9,2 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04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82,'-39'-16,"22"16,-1 2,1 0,0 0,1 2,-1 0,0 1,1 1,0 1,1 0,-1 0,1 2,1 0,-9 7,5-5,1 0,0 1,1 1,0 0,1 2,1-1,0 2,1 0,1 0,0 2,1-1,1 1,-4 11,13-25,-1 1,1-1,0 0,0 1,1-1,-1 1,1-1,0 1,0 0,1-1,-1 1,1-1,0 0,0 1,1-1,-1 0,1 1,0-1,0 0,0 0,1-1,-1 1,1 0,0-1,0 1,0-1,1 0,-1 0,1-1,-1 1,1-1,0 1,0-1,0 0,1 0,10 4,1 1,1-2,-1 0,1-1,0-1,0 0,0-1,14-1,-10 0,0 0,1-2,-1-1,0 0,-1-2,1 0,0-2,-1 0,16-7,75-44,-87 46</inkml:trace>
  <inkml:trace contextRef="#ctx0" brushRef="#br0" timeOffset="641.212">874 54,'1'-2,"0"0,1 0,-1 0,1 1,0-1,-1 0,1 1,0-1,0 1,0 0,0 0,0-1,0 1,1 1,-1-1,0 0,0 0,1 1,-1-1,0 1,1 0,-1 0,0 0,1 0,0 0,0 0,61-13,-51 9,0 1,0 0,0 1,0 1,1 0,-1 0,0 2,10 0,-22-1,0 0,0 1,0-1,-1 0,1 0,0 0,0 1,-1-1,1 0,0 1,0-1,-1 0,1 1,0-1,-1 1,1-1,0 1,-1 0,1-1,-1 1,1 0,-1-1,0 1,1 0,-1-1,1 1,-1 0,0 0,0 0,0-1,1 1,-1 0,0 0,0 0,0-1,0 1,0 0,0 0,0 0,-1-1,1 1,0 0,0 0,-1 0,1-1,0 1,-1 0,1-1,-1 1,1 0,-1-1,1 1,-1 0,1-1,-1 1,0-1,0 1,-36 35,37-35,-65 76,64-75,-1 0,1 1,0-1,1 0,-1 1,0 0,1-1,-1 1,1-1,0 1,0-1,0 1,0 0,0-1,0 1,1-1,-1 1,1-1,0 1,0-1,0 1,0-1,0 0,0 1,1-1,-1 0,1 0,0 0,-1 0,1 0,0-1,0 1,0 0,0-1,1 1,-1-1,0 0,9 3,0 0,0-1,0-1,1 0,-1 0,0-1,1-1,-1 0,1 0,-1-1,0-1,1 0,-1 0,0-1,0 0,-1-1,1-1,-1 1,1-2,-1 1,8-4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8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0 254,'29'-5,"14"-1,5 0,-1 1,-4 2,-5 1,-3 0,-3 2,-3-5,-1-1,0 0,-1 1,1 2,-1 1,1 1,0 0,0 1,-4 0</inkml:trace>
  <inkml:trace contextRef="#ctx0" brushRef="#br0" timeOffset="266.253">113 396,'2'2,"0"0,0-1,0 1,0 0,0-1,0 1,0-1,0 0,1 0,-1 1,1-2,-1 1,1 0,-1 0,1-1,-1 1,1-1,-1 0,1 0,1 0,-2 0,37 4,0-2,1-1,-1-3,0-1,0-1,4-4,126-16,-151 18</inkml:trace>
  <inkml:trace contextRef="#ctx0" brushRef="#br0" timeOffset="836.522">226 0,'51'14,"-1"2,0 2,-2 2,0 3,23 15,136 66,-205-103,-1-1,0 1,0 0,1-1,-1 1,0 0,0 0,0 0,0-1,0 1,0 0,0 1,0-1,0 0,0 0,-1 0,1 0,0 1,-1-1,1 0,-1 1,0-1,1 0,-1 1,0-1,0 0,0 1,0-1,0 1,0-1,0 0,0 1,-1-1,1 0,0 1,-1-1,1 0,-1 1,1-1,-1 0,0 0,0 0,0 1,1-1,-1 0,0 0,0 0,0-1,-1 2,-168 109,-32 67,181-161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01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1,'4'7,"0"0,-1 0,1 1,-1-1,-1 1,1 0,-1 0,-1 0,0 0,0 0,0 0,-1 0,0 0,-1 6,1 1,-1 245,-10-188,5-54</inkml:trace>
  <inkml:trace contextRef="#ctx0" brushRef="#br0" timeOffset="269.857">1 452,'33'5,"31"-4,14-1,-2-1,-9-1,-10 1,-11 0,-9 0,-4 1,-5-5,-1-1,-1 0,-5 1</inkml:trace>
  <inkml:trace contextRef="#ctx0" brushRef="#br0" timeOffset="755.725">85 706,'46'-11,"-23"4,2 1,-1 2,1 0,-1 1,1 2,0 0,0 2,0 1,-24-3,0 1,1 0,-1 0,0 0,0 0,0 0,0 0,1 0,-1 0,0 1,0-1,0 0,0 1,0-1,0 1,0-1,0 1,0-1,0 1,0 0,0-1,0 1,0 0,-1 0,1 0,0 0,0 0,-1 0,1 0,-1 0,1 0,-1 0,1 0,-1 0,0 0,0 0,1 0,-1 1,0-1,0 0,0 0,0 0,0 0,0 0,-1 1,1-1,0 0,0 0,-1 0,1 0,-1 0,1 0,-1 0,0 0,1 0,-49 50,43-46,-40 32,34-30,1 1,0 1,0 0,1 0,0 1,1 0,0 1,0 0,1 0,1 1,0 0,0 0,-3 10,10-21,-1 1,1 0,-1 0,1 0,0 0,0-1,-1 1,1 0,1 0,-1 0,0 0,0 0,1 0,-1-1,1 1,-1 0,1 0,0-1,0 1,0 0,0-1,0 1,0-1,0 1,0-1,1 1,-1-1,0 0,1 0,-1 0,1 0,0 0,-1 0,1 0,0 0,0-1,-1 1,1-1,0 1,0-1,0 0,0 1,0-1,0 0,86-7,30-36,-93 30</inkml:trace>
  <inkml:trace contextRef="#ctx0" brushRef="#br0" timeOffset="1483.568">735 706,'1'1,"1"0,-1 0,1 1,-1-1,1 0,0 0,-1-1,1 1,0 0,0 0,0-1,0 1,-1-1,1 0,0 0,0 1,0-1,0 0,0-1,0 1,0 0,0 0,0-1,0 1,-1-1,1 0,0 0,0 1,0-1,-1 0,1-1,-1 1,1 0,0-1,50-49,-50 48,137-197,-139 198,1 0,-1 1,1-1,-1 0,1 0,0 1,0-1,0 1,0-1,0 0,0 1,0 0,0-1,1 1,-1 0,0 0,1 0,-1-1,1 2,0-1,-1 0,1 0,0 0,-1 1,1-1,0 1,0-1,-1 1,1 0,0 0,0 0,0 0,0 0,-1 0,1 0,0 0,0 1,0-1,-1 1,1 0,0-1,-1 1,1 0,0 0,-1 0,1 0,-1 0,0 0,1 1,-1-1,31 130,-31-125,0 0,1 0,-1 0,1 0,1 0,-1-1,1 1,0-1,0 1,1-1,0 0,0 0,0-1,0 1,1-1,-1 0,1 0,0 0,5 2,-5-7,0-1,0 1,0-1,-1 0,1 0,-1-1,1 1,-1-1,0 0,0 0,0-1,0 1,-1-1,1 0,-1 0,0 0,0 0,0 0,-1-1,0 1,0-1,0 0,0 0,0-3,107-220,-93 194,-8 56,16 117,-22-114,2 0,1 0,1-1,1 0,1 0,2-1,6 13,7-12,-11-19</inkml:trace>
  <inkml:trace contextRef="#ctx0" brushRef="#br0" timeOffset="1904.152">1637 311,'38'118,"66"81,-104-199,0 1,0 0,0-1,0 1,0-1,1 1,-1 0,0-1,0 1,0-1,0 1,1-1,-1 1,0-1,1 1,-1-1,0 1,1-1,-1 1,1-1,-1 1,0-1,1 0,-1 1,1-1,-1 0,1 0,-1 1,1-1,0 0,-1 0,1 0,-1 1,1-1,-1 0,1 0,0 0,-1 0,1 0,-1 0,1 0,0 0,-1-1,1 1,-1 0,1 0,-1 0,1-1,-1 1,1 0,-1-1,1 1,-1 0,1-1,-1 1,1 0,-1-1,1 0,12-37,-10 23,61-174,49-32,-99 203</inkml:trace>
  <inkml:trace contextRef="#ctx0" brushRef="#br0" timeOffset="2338.193">2174 28,'6'-1,"2"-3,0 1,0 1,1-1,-1 2,1-1,-1 1,1 0,-1 1,1 0,-1 0,1 1,0 0,-1 0,0 1,1 0,-1 1,0 0,0 0,0 0,1 2,-8-1,1-1,-2 1,1 0,0-1,-1 1,1 0,-1 0,0-1,0 1,-1 0,1 0,-1-1,0 1,0 0,0-1,0 1,0-1,-1 1,0-1,0 0,0 1,0-1,0 0,-1 0,1-1,-1 1,0 0,-1 0,-1 4,-10 11,11-14,0-1,1 1,0-1,0 1,0 0,0 0,1 1,0-1,0 0,0 1,0 0,0-1,1 1,0 0,0 0,3-2,0-1,0 1,1 0,-1-1,0 0,1 1,0-1,-1 0,1-1,0 1,0 0,0-1,0 1,0-1,1 0,-1 0,0-1,1 1,-1 0,0-1,1 0,-1 0,0 0,1 0,-1-1,1 1,-1-1,1 0,4 1,81-13,-64 6</inkml:trace>
  <inkml:trace contextRef="#ctx0" brushRef="#br0" timeOffset="2667.871">2625 368,'33'0,"22"0,5 0,-2 0,-6 0,-8 0,-11-5,-6-1,-3 0,-1 1,1 1,0 2,-8 1,-6 1</inkml:trace>
  <inkml:trace contextRef="#ctx0" brushRef="#br0" timeOffset="2868.934">2625 621,'33'5,"41"-8,12-3,-4-6,-11-1,-13 2,-11 3,-9 2,-6-2,-4 1,-6 0</inkml:trace>
  <inkml:trace contextRef="#ctx0" brushRef="#br0" timeOffset="6021.998">4065 141,'0'-1,"0"-1,0 0,0 1,0-1,0 0,-1 1,1-1,0 0,-1 1,1-1,-1 1,0-1,1 1,-1-1,0 1,0-1,0 1,0 0,0-1,0 1,-1 0,1 0,0 0,-1 0,1 0,0 0,-1 0,1 1,-1-1,1 0,-1 1,0-1,1 1,-1 0,0-1,1 1,-1 0,0 0,1 0,-1 0,-66 19,54-11,1 0,-1 1,1 1,1 0,0 0,0 1,1 1,1 0,0 1,-3 4,-2 5,2 0,0 1,1 0,2 0,0 1,-1 9,8-25,1 0,0 1,1-1,-1 0,2 1,-1-1,1 1,1 0,-1-1,1 1,1-1,0 0,0 1,0-1,1 0,0 0,1-1,0 1,0 0,4 4,0-3,0-1,1 0,-1-1,1 0,1 0,-1-1,1-1,1 1,-1-1,1-1,-1 0,1 0,0-1,0-1,1 0,-1 0,1-1,-1-1,1 0,-1 0,0-1,1-1,-1 0,0 0,0-1,0-1,0 1,0-2,-1 0,0 0,0-1,0 0,8-7,52-76,-68 86,-1 0,0 0,0 0,0 0,0-1,0 1,-1 0,1-1,-1 1,0 0,0-1,0 1,0 0,-1-1,0 1,1 0,-1-1,0 1,0 0,-1 0,1 0,-1 0,0 0,1 0,-1 1,-1-1,1 0,0 1,0 0,-1-1,0 1,0 0,-6-3,0 0,0 0,-1 1,0 0,0 0,0 1,0 1,0 0,-1 0,1 1,-1 0,1 1,-10 1,79 0,153-10,-184 4,-4-1</inkml:trace>
  <inkml:trace contextRef="#ctx0" brushRef="#br0" timeOffset="32083.005">4770 1,'-83'41,"74"-34,-5 3,1 0,0 1,1 1,1 0,-1 1,2 0,0 1,0 0,2 0,0 1,0 0,1 1,1 0,1 0,0 0,1 0,1 1,0 0,1 7,1-11,-2 4,1-1,1 1,1 0,0 0,1 0,1 0,0-1,1 1,1-1,1 0,0 0,1 0,1 0,0-1,1 0,1-1,3 4,72 39,-64-49,-17-6,-1 0,1 0,0 0,0 0,0-1,0 1,0-1,0 0,0 0,1 0,-1 0,0 0,1-1,-1 0,0 0,1 0,-1 0,1 0,-1 0,0-1,1 0,-1 0,0 0,0 0,0 0,1-1,-1 1,-1-1,1 0,0 0,0 0,-1 0,1 0,-1 0,2-2,3-13</inkml:trace>
  <inkml:trace contextRef="#ctx0" brushRef="#br0" timeOffset="32697.921">4912 227,'142'-37,"-92"29,-49 7,0 1,0 0,0 0,0 0,0 0,0 0,0 1,0-1,0 0,0 0,0 0,-1 1,1-1,0 1,0-1,0 1,0-1,0 1,-1-1,1 1,0 0,-1-1,1 1,0 0,-1-1,1 1,-1 0,1 0,-1 0,1 0,-1 0,0-1,1 1,-1 0,0 0,0 0,0 0,0 0,1 0,-1 0,-1 0,1 0,0 0,0 0,0 0,0 0,-1 0,1 0,-1 0,-2 7,0-1,-1 0,0-1,-1 1,1-1,-1 1,-1-1,1-1,-1 1,0-1,-2 2,-43 49,50-54,0 1,-1-1,1 1,0-1,0 1,0-1,0 1,1 0,-1-1,1 1,-1 0,1 0,0-1,0 1,0 0,1 0,-1 0,1-1,-1 1,1 0,0-1,0 1,0-1,1 1,-1-1,0 1,1-1,0 0,-1 0,1 0,0 0,0 0,0 0,0 0,1 0,-1-1,0 0,1 1,-1-1,1 0,-1 0,1 0,2 0,21 7,54 23,-78-30,0 1,0-1,0 0,0 1,-1-1,1 1,-1-1,1 1,-1 0,1 0,-1 0,0 0,0 0,0 0,0 0,0 0,-1 0,1 0,-1 1,1-1,-1 0,0 0,0 1,0-1,0 0,0 0,0 1,-1-1,1 0,-1 0,1 0,-1 1,-1 0,-2 3,-1 0,0-1,0 0,-1 0,1 0,-1-1,0 0,0 0,0 0,-1-1,1 0,-1 0,0-1,0 1,0-2,0 1,0-1,-1 0,-4 0,-13 2</inkml:trace>
  <inkml:trace contextRef="#ctx0" brushRef="#br0" timeOffset="33475.91">5279 650,'106'-133,"78"-125,-184 258,0-1,0 1,0-1,0 1,0 0,1-1,-1 1,0-1,0 1,1 0,-1-1,0 1,1 0,-1-1,0 1,1 0,-1-1,1 1,-1 0,0 0,1 0,-1-1,1 1,-1 0,1 0,-1 0,1 0,-1 0,1 0,-1 0,0 0,1 0,-1 0,1 0,-1 0,1 0,-1 0,1 0,-1 1,1-1,-1 0,0 0,1 0,-1 1,1-1,-1 0,0 1,1-1,-1 0,0 1,1-1,-1 0,0 1,0-1,1 1,-1-1,0 0,0 1,0-1,0 1,1-1,-1 1,0-1,0 1,0-1,0 1,2 37,-2-33,2 195,-2-198,0 0,0 1,1-1,-1 0,1 0,-1 0,1 1,0-1,0 0,0 0,0 0,0 0,1 0,-1-1,0 1,1 0,-1-1,1 1,0 0,0-1,-1 0,1 1,0-1,0 0,0 0,0 0,0-1,1 1,-1 0,0-1,0 1,0-1,1 0,-1 0,0 0,0 0,1 0,-1 0,0 0,0-1,1 1,-1-1,0 0,0 0,0 0,0 0,0 0,0 0,0 0,0 0,-1-1,1 1,0-1,-1 0,1 1,0-2,17-18,0-1,-1-1,-1-1,-1 0,-1-1,10-25,24-38,-9 13,-53 105,-36 123,48 19,5-149,3-5</inkml:trace>
  <inkml:trace contextRef="#ctx0" brushRef="#br0" timeOffset="33974.872">6210 452,'-6'-1,"0"0,1 1,-1 0,0 0,1 1,-1-1,0 1,1 1,-1-1,1 1,-1 0,1 0,0 0,0 1,0 0,0 0,0 0,0 0,1 1,0 0,0 0,0 0,0 0,0 1,0 1,5-3,-1 0,1 0,0 0,-1-1,1 1,1 0,-1 0,0-1,1 1,-1 0,1-1,0 0,0 1,0-1,0 0,0 0,0 0,1 0,-1-1,0 1,1 0,0-1,-1 0,1 0,0 0,0 0,0 0,0 0,-1-1,3 1,37 20,-41-19,0 0,0 0,0 0,0 0,0 0,0 0,0 0,-1 0,1 1,-1-1,1 0,-1 0,0 1,0-1,0 0,0 0,-1 1,1-1,0 0,-1 0,0 0,1 1,-1-1,0 0,0 0,0 0,0 0,-1-1,1 1,-1 0,1 0,-1-1,1 1,-1-1,0 1,0-1,0 0,1 0,-1 1,-1-2,1 1,0 0,0 0,0-1,0 1,0-1,-1 1,1-1,0 0,0 0,-1 0,1 0,-2-1,-54 8,32-6</inkml:trace>
  <inkml:trace contextRef="#ctx0" brushRef="#br0" timeOffset="34309.035">6351 57,'147'209,"-144"-201,1 0,-1 0,-1 1,1-1,-2 1,1 0,-1-1,0 1,-1 0,0 0,0-1,-1 1,0 0,-1 0,0-1,0 1,-1-1,0 0,-1 0,1 0,-4 4,-6 13,-2-1,-1 0,-1-1,-1-1,-1 0,-2-1,-12 8,16-16</inkml:trace>
  <inkml:trace contextRef="#ctx0" brushRef="#br0" timeOffset="34963.32">6604 650,'197'-211,"-196"210,-1 0,1-1,-1 1,1 0,0-1,-1 1,1 0,0 0,0 0,0 0,0 0,0 0,0 0,0 0,0 0,1 0,-1 1,0-1,0 1,1-1,-1 0,0 1,1 0,-1-1,0 1,1 0,-1 0,1 0,-1 0,1 0,-1 0,0 0,1 0,-1 1,0-1,1 0,-1 1,0-1,1 1,-1 0,0-1,0 1,1 0,-1 0,0 0,0 0,0 0,0 0,0 0,0 0,-1 0,1 0,0 0,0 1,-1-1,1 0,-1 1,1-1,-1 0,1 2,0 25,7 34,-7-61,0 1,-1-1,1 0,0 1,0-1,0 0,0 0,0 0,0 1,0-1,0 0,0-1,0 1,1 0,-1 0,0 0,1-1,-1 1,1-1,-1 1,1-1,-1 1,1-1,-1 0,1 0,-1 0,1 0,-1 0,1 0,-1 0,1-1,-1 1,1 0,-1-1,1 1,-1-1,1 0,105-76,5-2,-112 78,1 1,-1-1,1 1,0-1,-1 1,1-1,0 1,0 0,-1-1,1 1,0 0,0 0,-1 0,1-1,0 1,0 0,0 0,-1 0,1 0,0 0,0 1,0-1,-1 0,1 0,0 0,0 1,-1-1,1 0,0 1,-1-1,1 1,0-1,-1 1,1-1,-1 1,1-1,0 1,-1-1,1 1,-1 0,0-1,1 1,-1 0,0 0,1-1,-1 1,0 0,0 0,1-1,-1 1,0 0,0 0,0 0,0-1,0 1,0 0,0 0,-1-1,1 1,0 0,0 0,-1 0,-8 56,9-55,0-2,-2 3,1 0,0 0,0 0,0 0,0 0,1 0,-1 0,1 0,0 0,0 0,0 1,0-1,0 0,1 0,0 0,-1 0,1 0,0 0,0 0,1 0,-1 0,1 0,-1-1,1 1,0-1,0 1,0-1,0 1,14 5</inkml:trace>
  <inkml:trace contextRef="#ctx0" brushRef="#br0" timeOffset="36376.134">3528 961,'801'0,"-454"-29,140 18,-318-2,164 10,-28 1,32-23,89-6,-80 1,-85 32,-237-2</inkml:trace>
  <inkml:trace contextRef="#ctx0" brushRef="#br0" timeOffset="36891.536">5646 1073,'-10'43,"-8"34,0 8,2-1,-1-9,3-13,3-12,4-10,3-7,3-4,0-3,2-5</inkml:trace>
  <inkml:trace contextRef="#ctx0" brushRef="#br0" timeOffset="37310.99">5504 1073,'59'-19,"0"3,2 2,0 3,0 3,36 0,-61 5,-1 1,1 2,0 1,-1 2,1 1,-1 2,0 2,-1 0,12 7,-43-15,0 1,0-1,0 1,0 0,0 0,0 0,0 0,0 1,0-1,0 1,-1 0,1 0,-1 0,0 0,1 0,-1 0,0 0,0 1,0-1,0 1,-1 0,1 0,-1-1,0 1,0 0,0 0,0 0,0 0,0 0,-1 0,1 1,-1-1,0 0,0 0,-1 0,1 0,0 0,-1 1,0-1,0 0,0 0,0 0,0-1,-2 4,-10 6,-1 0,0-1,-1-1,-1 0,1-1,-1-1,-15 6,4-1,-339 157,361-168,-64 43,68-44,0 0,-1 0,1 0,0 0,0 1,0-1,0 0,0 1,0-1,1 1,-1-1,0 1,1-1,-1 1,1 0,-1-1,1 1,0 0,0-1,0 1,0 0,0-1,0 1,0 0,1-1,-1 1,0-1,1 1,-1 0,1-1,0 1,0-1,-1 1,1-1,0 0,0 1,0-1,1 0,-1 0,0 0,0 1,1-1,0 0,12 8,1 0,0-2,0 1,0-2,1 0,0-1,0-1,0 0,1-1,4 0,2 1,244 33,-131-27,-111-10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49.30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0 228,'817'-54,"732"-15,-1326 61,623-4,-395-12,-312 4,-131 12,-30 6,-115 2,1 6,-18 9,-25 0,144-12,-1809 78,1132-89,385-15,247 1,100 12,122-12,1 6,16 6,-17 1,1192-22,-1224 32,142 3,191 30,-378-25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50.52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2362 144,'-146'-23,"-2"7,-74 4,-32 13,0 12,0 11,-190 45,-171 56,591-110,74-17,512-123,-149 46,4 18,2 18,216 14,-380 31,-560 34,-824 88,940-97,150-21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4.6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1 971,'9'-15,"14"-18,6-9,4-7,1-5,5-2,-1-2,4-5,4-2,4-3,3-6,2 1,1-2,1 3,-5 3,-5 9,-12 15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5.7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1258,'15'-39,"23"-45,15-24,9-7,-3 1,0 0,-2 2,0 4,-1 2,5 0,-3 8,-7 11,-12 20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3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1 340,'1'-2,"0"1,0-1,0 0,1 1,-1-1,0 1,1-1,-1 1,1 0,0-1,-1 1,1 0,0 0,0 0,0 0,0 1,0-1,0 0,0 1,0 0,0-1,0 1,0 0,0 0,0 0,1 0,6-2,167-28,47 1,-33-5,-172 34</inkml:trace>
  <inkml:trace contextRef="#ctx0" brushRef="#br0" timeOffset="245.42">57 509,'39'-10,"31"-7,9-2,-4 3,-10 5,-11 3,-11 3,-7 3,-5-3,-3-1,-2 1,-4 1</inkml:trace>
  <inkml:trace contextRef="#ctx0" brushRef="#br0" timeOffset="776.295">424 1,'20'34,"14"-9,0-2,2-1,1-1,0-3,5 1,-9-3,118 43,-150-59,1 1,-1-1,1 0,-1 0,1 1,-1-1,0 1,1-1,-1 1,0-1,1 1,-1 0,0 0,0 0,0 0,0 0,0 0,0 0,0 0,0 0,0 0,0 0,0 1,-1-1,1 0,0 1,-1-1,0 0,1 1,-1-1,0 1,1-1,-1 1,0-1,0 0,0 1,0-1,0 1,-1-1,1 1,0-1,-1 0,1 1,-1-1,0 1,1-1,-1 0,0 0,0 1,1-1,-2 0,-100 78,-121 92,217-165,-1 1,1 0,0 0,0 1,1-1,0 1,0 0,1 1,0-1,-1 6,0 4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7.2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1 338,'25'146,"4"40,0 48,19-54,-48-179,0 0,0-1,0 1,0 0,0 0,1 0,-1 0,0 0,0 0,1-1,-1 1,0 0,1 0,-1 0,1-1,-1 1,1 0,-1-1,1 1,-1 0,1-1,0 1,0-1,-1 1,1-1,0 1,0-1,-1 1,1-1,0 0,0 1,0-1,0 0,-1 0,1 0,0 0,0 0,0 0,0 0,0 0,0 0,0 0,-1 0,1 0,0-1,0 1,0 0,0-1,-1 1,1-1,0 1,0-1,-1 1,1-1,0 1,-1-1,1 0,-1 1,1-1,0 0,-1 1,0-1,1 0,17-27,-1 0,-1-2,-2 1,-1-2,-1 0,-1-2,12-30,128-330,-115 304,-26 70</inkml:trace>
  <inkml:trace contextRef="#ctx0" brushRef="#br0" timeOffset="1547.078">734 56,'12'-4,"21"-8,1 1,1 2,0 2,31-3,-64 10,0-1,0 1,1-1,-1 1,0 0,0 0,1 0,-1 0,0 1,0-1,1 0,-1 1,0 0,0-1,0 1,0 0,0 0,0 0,0 0,0 1,0-1,0 1,-1-1,1 1,-1-1,1 1,-1 0,1 0,-1 0,0 0,0 0,0 0,0 0,0 0,-1 0,1 0,0 0,-1 1,0-1,1 0,-1 0,0 1,0-1,-1 0,1 0,0 1,-1-1,1 0,-1 0,0 0,0 0,1 0,-2 0,1 0,0 0,0 0,0 0,-1 0,0 0,-129 126,130-127,0 0,0 0,0 0,0 1,0-1,0 0,0 1,1-1,-1 1,0-1,1 1,-1-1,1 1,0-1,-1 1,1 0,0-1,0 1,0 0,0-1,0 1,0-1,1 1,-1 0,0-1,1 1,-1-1,1 1,0-1,-1 1,1-1,0 0,0 1,0-1,0 0,0 0,0 1,1-1,-1 0,0 0,0 0,1 0,-1-1,1 1,-1 0,1-1,-1 1,1-1,-1 1,1-1,-1 0,1 1,0-1,-1 0,1 0,0 0,0 0,199 0,-176 0</inkml:trace>
  <inkml:trace contextRef="#ctx0" brushRef="#br0" timeOffset="1883.212">1326 479,'29'0,"24"0,8 0,-2 0,-6 0,-8 0,-6 0,-5 0,-3 0,-3 0,-1 0,-5 0</inkml:trace>
  <inkml:trace contextRef="#ctx0" brushRef="#br0" timeOffset="2100.368">1383 676,'38'5,"28"2,7-1,-5-1,-8-2,-10 0,-8-2,-7-1,-10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56,'-3'-5,"0"1,-1 0,1 0,-1 0,0 0,0 1,-1-1,1 1,-1 0,1 1,-1-1,0 1,0 0,0 0,0 0,-1 1,1 0,0 0,-1 0,1 0,-1 1,1 0,0 0,-1 1,1-1,-1 1,1 1,0-1,0 1,-1-1,1 1,1 1,-5 1,-9 6,1 0,0 1,0 0,1 2,1 0,0 0,0 2,2 0,0 0,0 1,2 1,0 0,1 0,1 1,0 1,1-1,1 1,1 1,1-1,1 1,0 0,0 13,4-27,0 1,1 0,-1 0,1 0,0-1,1 1,0 0,0-1,0 1,1-1,0 0,0 0,0 0,1 0,0-1,0 1,0-1,1 0,0 0,0-1,0 1,1-1,-1 0,1 0,0-1,5 2,2 1,-1 0,1-1,0-1,0 0,0-1,1 0,-1-1,1-1,-1 0,1-1,0 0,-1-1,5-1,1-2,0 0,-1-1,1-1,-1-1,0 0,0-2,9-6,-20 11,0 0,-1 0,1-1,-1 0,0-1,0 1,-1-1,1 0,-1-1,-1 1,1-1,-1 0,0 0,-1-1,1 1,-2-1,1 1,-1-1,1-3,-3 7,0 0,1 0,-1 0,0 0,-1 1,1-1,-1 0,0 0,0 0,0 0,0 1,-1-1,1 1,-1-1,0 1,0-1,-1 1,1 0,0 0,-1 0,0 0,0 1,0-1,0 1,0-1,0 1,-1 0,1 1,-1-1,1 0,-1 1,0 0,0 0,-2-1,-136-14,129 15,-1 0,0 1,0 1,0 0,0 1,1 0,-1 1,0 0,1 1,0 1,0 0,1 1,-1 0,1 1,0 1,-7 5,2 7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24,'-1'-1,"0"-1,0 1,-1 0,1-1,0 1,-1 0,1 0,-1 0,1 0,-1 0,1 0,-1 0,0 1,1-1,-1 0,0 1,0-1,0 1,1 0,-1 0,0 0,0 0,0 0,0 0,1 0,-1 0,0 1,0-1,1 1,-1-1,0 1,0 0,0 0,-20 8,1 0,0 2,1 0,0 1,1 1,0 1,1 1,0 1,2 0,0 1,0 0,2 2,0-1,1 2,0 3,6-16,1 1,0 0,1 0,0 0,0 1,1 0,0 0,0 0,1 1,0-1,1 1,0-1,1 1,0 0,0 0,1 0,0 0,1-1,0 1,0 0,1 0,1-1,-1 1,2-1,-1 0,1 0,1 0,-1 0,1-1,1 1,0-1,0-1,1 1,4 4,1-7,0 0,1-1,-1 0,1-1,0 0,0-1,-1-1,1 0,1-1,-1 0,0-1,0 0,-1-1,1 0,8-4,-8 3,1-2,-1 1,-1-2,1 0,-1 0,0-1,0-1,0 0,-1-1,-1 0,0 0,4-5,-10 10,0 0,-1 0,1 0,-1-1,0 1,0-1,0 0,-1 0,0 0,0 0,0 0,0-1,-1 1,0-1,0 1,0-1,-1 1,0-1,0 1,0-1,-1 1,0-1,0 1,0-1,-1 1,0 0,0 0,0-1,0 1,-1 1,-2-5,1 4,0 1,-1 0,1 0,-1 0,0 0,0 1,0 0,0 0,0 0,-1 1,1-1,-1 1,0 1,-3-2,18 6,106 18,59-44,-118 17,-32 0</inkml:trace>
  <inkml:trace contextRef="#ctx0" brushRef="#br0" timeOffset="689.789">848 532,'184'-216,"-170"198,5-10,2 1,0 1,2 1,1 2,1 0,27-19,-51 41,-1 1,1-1,0 0,-1 1,1-1,0 0,0 1,0-1,0 1,0 0,-1-1,1 1,0 0,0-1,0 1,0 0,0 0,0 0,0 0,0 0,0 0,0 0,0 0,0 0,0 0,0 1,0-1,0 0,0 1,0-1,0 1,-1-1,1 1,0-1,0 1,0-1,-1 1,1 0,0-1,-1 1,1 0,-1 0,1 0,-1 0,1-1,-1 1,1 0,-1 0,0 0,1 0,-1 0,0 0,0 0,0 0,0 0,0 0,0 0,0 0,0 0,0 0,-7 63,4-56,0 1,0 0,1 0,0 1,0-1,1 0,1 1,-1-1,2 0,-1 1,1-1,0 0,1 1,0-1,1 0,0 0,0-1,1 1,0 0,1-1,-1 0,6 6,-8-12,1-1,-1 1,1-1,-1 1,1-1,-1 0,1 0,0 0,-1 0,1-1,0 1,0-1,0 0,-1 0,1 0,0 0,0 0,0 0,0-1,-1 1,1-1,0 0,0 0,-1 0,1 0,-1-1,1 1,-1-1,0 1,1-1,-1 0,0 0,68-68,70-147,-63 109,-98 181,-6-7,16-43,1 1,1 0,1 1,1 0,1 0,1 0,2 1,0 0,2 0,1 8,16 16,-3-32</inkml:trace>
  <inkml:trace contextRef="#ctx0" brushRef="#br0" timeOffset="3002.691">2061 420,'-4'-3,"0"1,0-1,0 1,-1 0,1 0,-1 0,1 0,-1 1,0 0,1 0,-1 0,0 1,0-1,0 1,1 0,-1 1,0-1,0 1,0 0,1 0,-1 0,0 1,1 0,0 0,-1 0,1 0,0 1,0-1,0 1,0 0,0 1,1-1,0 0,-1 1,1 0,1 0,-3 2,6-2,-1 0,1 0,0 0,0-1,0 1,1 0,-1-1,1 1,0-1,0 1,0-1,1 0,-1 0,1 0,0 0,-1-1,1 1,0-1,1 0,-1 1,0-1,1-1,-1 1,1 0,-1-1,1 0,0 0,0 0,25 16,-27-17,0 0,-1 1,1-1,0 1,-1 0,1-1,0 1,-1 0,1 0,-1 0,1 0,-1 0,0 1,1-1,-1 0,0 1,0-1,0 1,0-1,0 1,0-1,-1 1,1 0,0-1,-1 1,1 0,-1-1,0 1,1 0,-1 0,0 0,0-1,0 1,0 0,-1 0,1 0,0-1,-1 1,1 0,-1-1,0 1,1 0,-1-1,0 1,0-1,0 1,0-1,0 1,-1-1,1 0,0 1,-1-1,0 1,-8 3,0-1,-1 0,1-1,-1 0,1 0,-1-1,0-1,0 0,0 0,0-1,0 0,1-1,-1 0,0-1,-2-1,-6-3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7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1 116,'289'17,"-222"-11,0-3,0-2,-1-4,62-10,260 2,-130 10,81-26,584 26,-595 0,-95-25,32-4,-161 15,-88 11,0 0,0 2,0-1,0 2,0 0,0 2,1-1,-1 2,10 2,-8 2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30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92,'1'-1,"-1"0,1 1,0-1,-1 0,1 1,0-1,0 1,-1-1,1 1,0 0,0-1,0 1,0 0,0-1,-1 1,1 0,0 0,0 0,0 0,0 0,0 0,0 0,0 0,0 0,0 0,0 0,-1 1,1-1,0 0,0 1,0-1,0 1,-1-1,1 1,0-1,0 1,-1-1,1 1,0 0,-1-1,1 1,-1 0,1 0,-1-1,1 1,-1 0,0 0,1 0,-1 0,0 0,17 45,-15 251,-30-81,22-166,0-32</inkml:trace>
  <inkml:trace contextRef="#ctx0" brushRef="#br0" timeOffset="566.765">1 205,'48'-30,"1"3,1 2,1 2,2 3,0 1,1 3,0 3,1 2,1 2,0 2,26 2,2 30,-82-23,0-1,0 0,0 0,0 1,0 0,0-1,-1 1,1 0,0 0,-1-1,0 1,1 0,-1 1,0-1,0 0,0 0,0 0,-1 1,1-1,0 0,-1 1,0-1,0 1,1-1,-1 0,-1 1,1-1,0 1,-1-1,1 0,-1 1,0-1,1 0,-2 2,-8 11,0-1,-1 0,-1 0,0-2,-1 1,0-2,0 1,-2-2,1 0,-1-1,-1 0,-6 2,-48 19,59-27,0 1,0 0,0 1,1 0,0 1,0 0,0 0,1 1,-5 4,13-9,0-1,0 1,0-1,0 1,1-1,-1 1,0 0,1 0,0-1,-1 1,1 0,0 0,0-1,-1 1,2 0,-1 0,0 0,0-1,0 1,1 0,-1 0,1-1,-1 1,1 0,0-1,0 1,0-1,0 1,0-1,0 1,0-1,0 0,1 1,-1-1,51 46,-46-42,186 120,-7-26,-166-91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29,'24'0,"27"0,10 0,-1 0,-1 0,-6 0,-6 0,-8 0,0 0,-2-5,-2-1,-3-1,-2 2,-1 2,0 1,-11 5,-8 3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0,'43'10,"38"-2,16-2,-1-3,-5-1,-15-1,-10-1,-11 0,-11-1,-12 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2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311 177,'0'568,"-27"-401,21-139,-1-4</inkml:trace>
  <inkml:trace contextRef="#ctx0" brushRef="#br0" timeOffset="537.337">1 261,'31'-29,"2"1,1 1,2 2,0 2,1 1,1 2,1 1,1 3,1 0,0 3,24-4,-46 14,-1 2,1-1,-1 2,1 1,-1 0,1 1,-1 1,1 1,-1 1,-1 0,1 1,-1 1,0 1,0 0,-1 1,0 1,-1 0,12 11,-20-14,-1 1,0-1,-1 1,1 0,-2 0,1 0,-1 1,0 0,-1 0,0 0,-1 0,0 0,0 0,-1 1,0-1,0 1,-1-1,-1 1,1-1,-2 1,1-1,-1 0,-1 0,1 1,-2-1,1-1,-1 1,0-1,-1 1,0-1,-1-1,1 1,-1-1,-4 3,-11 14,-1-1,-1-1,-1-1,-1-2,-1 0,-1-2,-17 9,33-20,7-5,1-1,-1 1,1 0,-1 0,1 1,0-1,-1 1,1-1,0 1,0 0,0 1,0-1,0 0,1 1,-1-1,1 1,0 0,-1 0,1 0,1 0,-1 0,0 0,1 1,-1-1,1 0,0 1,0-1,1 1,-1 0,1-1,-1 1,1-1,0 1,1 0,-1-1,1 1,-1-1,1 1,1 2,10 8,1 0,1-1,0-1,1 0,0-1,0 0,1-1,1-1,-1-1,2 0,-1-2,1 0,7 2,128 63,-134-59,-2-1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4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1 283,'39'17,"-11"-11,0-2,1 0,0-2,0-2,0 0,6-3,31 1,245 1,-255-14,-50 15,-4 2</inkml:trace>
  <inkml:trace contextRef="#ctx0" brushRef="#br0" timeOffset="4067.78">1 537,'312'1,"-115"27,-118-33,-61-1</inkml:trace>
  <inkml:trace contextRef="#ctx0" brushRef="#br0" timeOffset="4584.586">368 1,'2'13,"1"0,0 0,1 0,0 0,1-1,1 0,0 0,0 0,2 0,-1-1,1-1,1 1,0-1,0-1,1 1,0-2,0 1,1-1,1-1,-1 0,1-1,0 0,11 3,133 66,-152-74,-1 0,0 1,0-1,0 1,0 0,0-1,-1 1,1 1,0-1,-1 0,0 0,1 1,-1 0,0-1,0 1,-1 0,1 0,-1 0,1 0,-1 0,0 0,0 1,0-1,0 0,-1 0,1 1,-1-1,0 0,0 1,0-1,-1 1,1-1,-1 0,0 0,1 1,-2-1,1 0,0 0,-1 0,1 0,-1 0,0 0,0 0,0 0,-146 119,71-66,22-13,32-28,2 0,0 2,1 1,1 0,0 1,2 2,0-1,-9 17,14-12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7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511 12,'-12'-3,"0"0,0 1,-1 0,1 1,-1 1,1 0,-1 0,1 1,-1 1,1 0,-1 1,1 0,0 1,1 0,-1 1,1 0,-1 1,2 0,-1 1,1 0,0 1,0 0,1 0,0 1,0 1,-129 186,128-181,1 0,0 1,1 0,1 0,0 1,1 0,1 0,1 1,0-1,1 1,1 0,1 0,0 0,2 1,0-12,0 1,1 0,0-1,1 1,0-1,0 0,0 0,1 0,0 0,0 0,1-1,0 0,0 0,1 0,-1-1,1 0,0 0,1 0,-1-1,1 0,0 0,3 1,9 5,1-2,0 0,1-2,0 0,0-1,0-1,14 0,-15-3,1-1,-1-1,0-1,0-1,0 0,0-2,-1 0,0-1,0-1,0-1,-1-1,0 0,-1-1,0-1,10-9,-22 17,-1 0,0 0,0 0,-1-1,1 1,-1-1,0 0,0 0,0 0,0-1,-1 1,0-1,0 1,0-1,0 0,-1 0,0 1,0-1,0 0,0 0,-1 0,0-1,0 1,0 0,-1 0,1 0,-1 0,-1 1,1-1,-1 0,1 0,-1 1,-1-1,1 1,-1-1,0 1,0 0,0 0,0 0,0 1,-1-1,0 1,0 0,0 0,-4-3,-12-4,0 0,-1 1,1 1,-2 1,1 1,-1 0,0 2,0 1,0 1,0 0,-8 2,17 0,0 0,1 1,-1 1,1 0,-1 1,1 0,0 1,0 0,0 1,1 0,-1 1,1 0,-9 8,19-14,0 1,0 0,0 0,0-1,0 1,0 0,0 0,0 0,0 0,0 0,0 0,1 0,-1 1,0-1,1 0,-1 0,1 0,0 1,-1-1,1 0,0 1,0-1,0 0,0 1,0-1,0 0,0 1,0-1,0 0,0 0,1 1,0 0,6 8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02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485 68,'1'-2,"0"1,0 0,0-1,0 1,0-1,-1 0,1 1,0-1,-1 1,1-1,-1 0,1 0,-1 1,0-1,0 0,0 0,0 1,0-1,0 0,0 0,-1 1,1-1,-1 0,1 1,-1-1,0 0,1 1,-1-1,0 1,0-1,0 1,0 0,0-1,-1 1,1 0,0 0,-1-1,1 1,-1 0,1 1,-1-1,1 0,-1 0,1 1,-1-1,0 1,1-1,-1 1,0 0,0-1,1 1,-1 0,0 0,0 0,1 1,-1-1,0 0,0 1,1-1,-1 1,0-1,1 1,-1 0,-1 0,-24 10,0 0,1 2,0 1,1 1,0 1,2 1,0 1,0 2,2 0,1 1,-3 5,10-15,0 0,1 1,1 1,0 0,1 0,0 1,1 1,1-1,0 1,1 1,0-1,2 1,0 1,0-1,2 1,-1 5,3-8,0 0,0 0,2 0,0 0,0-1,2 1,-1 0,2-1,0 1,0-1,2 0,-1-1,1 1,1-1,1 0,-1-1,2 1,-1-2,5 4,-5-3,1 0,0-1,0 0,1-1,1 0,-1 0,1-1,1-1,0 0,0 0,0-1,0-1,1 0,0-1,0 0,1-1,-1 0,0-1,1-1,0 0,-1-1,1 0,3-2,9-3,-1-2,0-1,0-1,-1-1,0-1,-1-2,0 0,-1-1,0-1,-1-1,-1-1,-1-1,0 0,-2-2,2-2,-16 18,1 0,-1 0,0 0,0 0,0 0,-1-1,0 1,0-1,0 0,0 0,-1 1,1-1,-1 0,0 0,-1-1,1 1,-1 0,0 0,-1 0,1 0,-1 0,0 0,0 0,-1 0,1 0,-1 0,0 1,0-1,-1 0,1 1,-1 0,0 0,0 0,-1 0,1 0,-1 1,0-1,0 1,0 0,0 0,0 0,-3-1,-13 0,1 0,-1 1,0 0,1 2,-1 1,0 0,0 1,-10 3,26-4,0 0,1 0,-1 1,1-1,-1 1,1 0,0 0,-1 1,1-1,0 1,0-1,0 1,0 0,0 0,0 0,0 1,1-1,-1 1,0 0,3-1,0 0,0-1,1 1,-1 0,1-1,-1 1,1-1,-1 1,1-1,0 1,0-1,0 1,0-1,0 0,0 1,0-1,0 0,1 0,-1 0,0 0,1 0,-1 0,1 0,-1-1,1 1,-1 0,1-1,0 1,-1-1,1 0,1 1,22 5,-1-1,1-1,0-1,0-1,0-2,0 0,1-2,-1 0,-1-2,6-2,84-6,18-2,-111 8</inkml:trace>
  <inkml:trace contextRef="#ctx0" brushRef="#br0" timeOffset="4487.445">1360 180,'-76'222,"55"-166,-5 19,-3-1,-4-2,-31 50,42-89,126-215,75-90,-71 135,-107 135,0 1,0-1,0 1,0 0,1 0,-1 0,0 0,1 0,-1 0,1 0,-1 0,1 0,-1 1,1-1,0 1,-1-1,1 1,0-1,-1 1,1 0,0 0,-1 0,1 0,0 0,0 0,-1 1,1-1,0 0,-1 1,1 0,-1-1,1 1,-1 0,1 0,-1-1,1 1,-1 0,1 1,-1-1,0 0,0 0,0 0,0 1,0-1,0 1,0-1,0 1,0-1,-1 1,1-1,-1 1,1 0,-1-1,1 1,-1 1,4 16,-1 1,0 0,-2-1,0 1,-1 0,-1 0,-2 1,2 79,1-98,0 0,0 1,0-1,0 0,1 0,-1 0,1 0,0 0,-1 0,1 0,0 0,0 0,0 0,1 0,-1 0,0-1,1 1,-1 0,1-1,-1 1,1-1,0 0,0 1,0-1,0 0,0 0,0 0,0-1,0 1,0 0,0-1,0 1,0-1,0 0,1 0,-1 0,0 0,0 0,0 0,0 0,1-1,-1 1,0-1,0 1,0-1,0 0,0 0,0 0,0 0,0 0,-1-1,1 1,0-1,-1 1,116-149,47-23,-117 141,-46 31,0 1,0 0,-1-1,1 1,0 0,0 0,0-1,0 1,0 0,0 0,-1 0,1 0,0 0,0 0,0 0,0 0,0 1,0-1,-1 0,1 0,0 1,0-1,0 1,-1-1,1 1,0-1,0 1,-1-1,1 1,0-1,-1 1,1 0,-1-1,1 1,-1 0,1 0,-1-1,0 1,1 0,-1 0,0 0,1 0,-1 0,0-1,0 1,0 0,0 0,0 0,0 0,0 0,0 0,0-1,0 1,-1 0,1 0,0 0,-1 0,1 0,-1 0,-38 144,25-83,9-47,0 1,2 1,0-1,0 0,2 1,0-1,1 1,0-1,1 1,1-1,1 0,0 1,3 5,19 4,-11-22</inkml:trace>
  <inkml:trace contextRef="#ctx0" brushRef="#br0" timeOffset="4984.224">2460 547,'-9'2,"-88"43,95-43,1-1,-1 0,0 1,0 0,1-1,-1 1,1 0,-1 0,1 0,0 0,-1 0,1 0,0 0,1 0,-1 0,0 1,1-1,-1 0,1 0,0 1,-1-1,1 0,0 1,0-1,1 0,-1 1,1-1,-1 0,1 1,-1-1,1 0,0 0,0 0,0 0,1 0,-1 0,0 0,1 0,-1 0,1-1,-1 1,2 0,24 25,-23-25,-1 0,1 1,-1 0,1-1,-1 1,0 1,0-1,-1 0,1 1,-1-1,1 1,-1 0,0 0,0 0,-1 0,1 0,-1 0,0 1,0-1,0 0,-1 1,0-1,0 3,-2-4,-1 1,0-1,0 0,0-1,0 1,0-1,-1 1,1-1,-1 0,1 0,-1 0,0-1,0 1,0-1,0 0,0 0,0-1,0 1,0-1,0 0,0 0,-1 0,1 0,0-1,-1 0,0 1,-48-6,33-1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0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86,'73'17,"-9"-9,1-3,0-3,41-4,-10 0,737 1,-350-24,37-4,16-1,-96 2,-365 34,-58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0 141,'2'-1,"-1"-1,1 1,-1 0,1 0,-1 0,1 0,0 0,0 0,-1 1,1-1,0 0,0 1,0 0,0-1,0 1,0 0,0 0,0 0,-1 0,1 0,0 1,0-1,0 1,0-1,0 1,-1-1,1 1,0 0,0 0,-1 0,1 0,-1 0,1 0,-1 1,1-1,-1 0,0 1,1-1,-1 1,0 0,38 70,41 431,-76-467,21 73,-25-109,0 1,0-1,1 1,-1-1,0 1,0-1,0 1,1-1,-1 1,0-1,1 0,-1 1,0-1,1 1,-1-1,0 0,1 1,-1-1,1 0,-1 1,1-1,-1 0,1 0,-1 1,1-1,-1 0,1 0,-1 0,1 0,-1 0,1 0,-1 0,1 0,-1 0,1 0,-1 0,1 0,-1 0,1 0,-1 0,1-1,-1 1,1 0,-1 0,1-1,-1 1,1 0,-1-1,0 1,1 0,-1-1,1 1,-1 0,0-1,1 1,-1-1,0 1,0-1,1 1,-1-1,0 1,0-1,0 1,15-39,-13 33,118-385,21 107,-131 266</inkml:trace>
  <inkml:trace contextRef="#ctx0" brushRef="#br0" timeOffset="367.767">904 29,'16'-4,"6"-3,-1 2,1 1,0 0,0 2,1 0,21 2,-43 0,0-1,0 1,0 0,1 0,-1 0,0 0,1 0,-1 0,0 0,0 1,1-1,-1 0,0 1,0-1,0 1,0-1,1 1,-1 0,0-1,0 1,0 0,0 0,0 0,-1-1,1 1,0 0,0 0,0 0,-1 1,1-1,-1 0,1 0,-1 0,1 0,-1 1,0-1,1 0,-1 0,0 1,0-1,0 0,0 0,0 1,0-1,0 0,-1 0,1 1,0-1,-1 0,1 0,-1 0,1 1,-1-1,0 0,1 0,-1 0,0 0,0 0,1 0,-1 0,0-1,0 1,0 0,0 0,0-1,-1 1,1-1,0 1,0-1,0 1,-4 4,-63 90,66-92,1 0,0 0,0 0,0 0,0 0,1 0,-1 0,1 0,0 0,0 1,0-1,0 0,1 0,-1 0,1 0,0 0,-1 0,1 0,1 0,-1 0,0 0,1 0,0-1,-1 1,1 0,0-1,1 0,-1 1,0-1,0 0,1 0,0 0,-1-1,1 1,0 0,12 4,0 0,0-1,0 0,1-1,-1-1,1 0,0-2,0 1,0-2,0 0,0-1,5-2,15 2,79-12,-84 6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1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315 1,'-38'38,"-18"23,-4 5,8-3,8-8,12-9,11-6,10-11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2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420 595,'-55'14,"1"2,0 3,1 3,2 1,-13 10,61-32,0 0,0-1,0 1,0 0,0 0,0 1,1-1,-1 1,1-1,-1 1,1 0,-1 0,1 0,0 0,0 0,0 1,0-1,0 1,1-1,-1 1,1-1,-1 1,1 0,0 0,0 0,1 0,-1 0,0 0,1 0,0 0,0 0,0 0,0 0,0 0,0 0,1 0,-1 0,1 0,0 0,0 0,0-1,1 1,0 2,5 2,1-1,-1 0,1-1,0 1,0-2,1 1,-1-1,1 0,0-1,8 2,69 39,-83-42,-1 1,0-1,1 1,-1 0,0 0,-1 0,1 0,0 0,-1 1,0-1,0 0,0 1,0-1,0 1,-1-1,1 1,-1-1,0 1,0-1,0 1,-1-1,1 1,-1-1,0 0,0 1,-1 0,-2 6,-2 0,1-1,-1 0,-1 0,0 0,0-1,0 0,-1-1,-1 0,1 0,-1 0,0-1,0 0,-1-1,0 0,0-1,0 0,0 0,-1-1,1-1,-7 1,-11 1,3-2</inkml:trace>
  <inkml:trace contextRef="#ctx0" brushRef="#br0" timeOffset="584.308">589 1046,'46'-7,"-1"-1,0-2,-1-3,0-1,-1-2,14-9,-45 20,0-2,0 0,0 0,-1-1,-1-1,1 1,-2-2,1 1,3-7,-10 14,-1-1,0 0,0 0,0 0,0 0,-1-1,1 1,-1 0,0-1,0 1,0-1,0 1,-1-1,1 1,-1-1,0 0,0 1,0-1,-1 1,1-1,-1 1,0-1,0 1,0-1,0 1,-1 0,1-1,-1 1,0 0,0 0,0 0,0 0,-1 1,1-1,-1 1,0-1,1 1,-3-2,1 1,-1 0,0-1,1 2,-1-1,-1 1,1-1,0 1,-1 1,1-1,-1 1,1 0,-1 0,1 1,-1-1,0 1,1 1,-1-1,0 1,1 0,-1 0,1 0,-1 1,1 0,0 0,-5 3,-4 2,0 0,1 1,0 1,0 1,1-1,0 2,1 0,0 0,-2 4,8-10,1 0,0 0,1 1,-1-1,1 1,0 0,0 0,1 0,0 0,0 0,0 0,1 1,0-1,0 1,0-1,1 1,0-1,1 1,-1-1,1 0,0 1,1-1,-1 0,1 1,1-1,-1 0,1 0,0-1,0 1,1-1,0 1,0-1,0 0,2 1,13 5,0-1,1-1,0-1,1 0,0-2,0 0,1-2,-1 0,1-1,0-2,0 0,0-1,0-1,0-1,-1-1,1-1,-1-1,0 0,0-2,0-1,-1 0,19-12,9-1,-2-3,0-2,-1-1,-2-3,-1-1,-2-2,-1-2,-1-2,-2-1,-2-2,-2-1,-1-2,-2-1,10-25,-19 31,-2-2,-2-1,-2 0,-2 0,-1-2,-2 1,-2-1,-2 0,-2-1,-2 41,0 1,0-1,-1 0,1 1,-1-1,1 0,-1 0,0 1,0-1,-1 0,1 0,0 0,-1 1,0-1,1 0,-1 1,0-1,0 1,-1-1,1 1,0-1,-1 1,0 0,1 0,-1 0,0 0,0 0,0 0,-1 0,1 1,0-1,0 1,-1-1,1 1,-1 0,0 0,1 0,-1 0,0 1,1-1,-1 1,0 0,-2-1,-2 6,0 0,0 1,0-1,1 1,-1 0,2 1,-1 0,1 0,0 0,0 0,1 1,0 0,0 0,1 0,0 0,0 1,1-1,0 1,0 4,-9 44,3 0,2 0,3 1,2-1,5 38,-1 1,15 189,5-171,-17-66,-8-31</inkml:trace>
  <inkml:trace contextRef="#ctx0" brushRef="#br0" timeOffset="750.685">1379 595,'77'-15,"35"-9,8-1,-7 5,-13 4,-14 1,-12 3,-13 3,-18 4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0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384 156,'-289'742,"206"-576,71-142</inkml:trace>
  <inkml:trace contextRef="#ctx0" brushRef="#br0" timeOffset="445.696">384 127,'84'332,"-72"-265,-3 0,-3 0,-2 23,-4-90,10 95,-10-92,1-1,0 0,0 1,0-1,0 0,0 0,0 0,0 0,1 0,-1 0,1 0,0 0,0 0,-1-1,1 1,0-1,0 1,0-1,1 0,-1 0,0 0,0 0,1 0,-1 0,0-1,1 1,-1-1,1 0,-1 0,0 0,1 0,-1 0,1 0,-1 0,1-1,-1 1,1-1,8-5,0 0,-1 0,0-1,0 0,-1 0,0-1,0-1,-1 0,0 0,0 0,-1-1,0 0,-1 0,0-1,-1 0,0-1,1 3,29-54,-3-2,-3-1,-2-1,-4-1,6-34,11-102,-39 199,0 0,0 1,-1-1,1 0,-1 0,0 0,0 1,-1-1,1 0,-1 0,0 1,0-1,-1 0,1 1,-1-1,0 1,0 0,-2-2,4 5,-1 1,1 0,-1-1,1 1,-1-1,0 1,1 0,-1-1,1 1,-1 0,0 0,1-1,-1 1,0 0,1 0,-1 0,0 0,0 0,1 0,-1 0,0 0,1 0,-1 0,0 0,1 1,-1-1,0 0,1 0,-1 1,1-1,-1 0,0 1,1-1,-1 1,1-1,-1 1,1-1,-1 1,1-1,-1 1,1-1,0 1,-1-1,1 1,0 0,0-1,-1 1,1 0,0-1,0 1,0 0,0-1,0 2,-6 13</inkml:trace>
  <inkml:trace contextRef="#ctx0" brushRef="#br0" timeOffset="796.285">1231 607,'-7'27,"2"1,0 0,2 0,1 0,1 0,3 26,-2-51,-1 0,1 0,0 0,0 0,0 0,0 0,0 0,1 0,-1-1,1 1,0 0,0 0,0 0,0 0,0-1,1 1,-1-1,1 1,0-1,0 0,0 1,0-1,0 0,0 0,0 0,1 0,-1-1,1 1,-1-1,1 0,0 1,-1-1,1 0,0 0,0-1,0 1,0-1,0 1,0-1,0 0,0 0,0 0,11-8,0 0,0-1,-1 0,0-1,-1 0,0-1,-1-1,0 0,0 0,-2-1,1 0,-2-1,0 0,0 0,0-4,-3 10,-1 1,1-1,-1-1,-1 1,0 0,0-1,-1 0,1 0,-2 0,0 0,0 0,0 0,-1 0,0 0,-1 0,0 0,-1 0,0 0,0 0,-1 1,0-1,0 1,-1-1,0 1,0 0,-1 1,0-1,-1 1,0 0,0 0,0 1,-1 0,0 0,0 0,0 1,-1 0,0 0,-8-3,11 7,0 0,0 0,0 0,0 0,-1 1,1 0,0 0,0 1,0-1,-1 1,1 0,0 1,0-1,0 1,-1 1,-19 9</inkml:trace>
  <inkml:trace contextRef="#ctx0" brushRef="#br0" timeOffset="1283.532">1768 664,'2'5,"1"1,0-1,1 1,-1-1,1 0,0-1,1 1,-1-1,1 1,0-1,0-1,0 1,0-1,1 0,-1 0,1 0,0-1,0 0,0 0,0 0,0-1,0 0,0 0,1-1,-1 1,0-1,0-1,1 1,-1-1,0 0,0-1,0 1,0-1,0 0,0-1,-1 0,1 0,-1 0,1 0,3-4,102-106,-109 113,1 0,-1 0,0 0,0 0,1 0,-1 0,0 0,0 1,1-1,-1 1,0-1,0 1,0 0,0 0,0 0,0 0,0 0,0 1,0-1,-1 1,1-1,0 1,-1-1,1 1,-1 0,0 0,1 0,-1 0,0 0,0 0,0 0,-1 0,1 0,0 0,-1 1,0-1,1 0,-1 0,0 1,9 15,-3-13,-1 0,0 0,1-1,0 0,0 0,0 0,0-1,1 0,0 0,-1-1,1 0,0 0,0 0,0-1,0 0,0 0,1-1,-1 0,0 0,0-1,0 0,0 0,0-1,0 1,0-2,0 1,-1-1,1 0,-1 0,1-1,-1 1,0-2,-1 1,1-1,-1 1,0-1,2-3,9-9,-2-1,0 0,-1-1,-1-1,0 1,-2-2,0 0,-1 0,-2-1,0 1,3-19,-5 16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8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0 135,'10'12,"-1"0,0 1,-1 1,-1-1,0 1,-1 1,4 13,-5-15,42 142,-38-118,1 0,2-1,1-1,2 0,13 22,-28-55,1 0,-1 0,1 0,-1 0,1 0,0 0,0 0,0 0,0 0,0 0,1-1,-1 1,0-1,1 1,-1-1,1 1,0-1,-1 0,1 0,0 1,0-1,0-1,0 1,0 0,0 0,0-1,0 1,0-1,0 0,0 1,0-1,0 0,0 0,0 0,0-1,0 1,1 0,-1-1,0 0,0 1,0-1,-1 0,1 0,0 0,1-1,4-9,-1 0,0 0,-1-1,0 0,-1 0,-1 0,1-1,-2 1,0-4,5-12,34-119,6 2,20-31,-45 101,-24 75,-5 11</inkml:trace>
  <inkml:trace contextRef="#ctx0" brushRef="#br0" timeOffset="351.308">762 332,'19'0,"16"0,7 0,1 0,-2 0,-3 0,1 0,0 0,-3-5,-3-1,-1-1,-3 2,0 2,-5 1</inkml:trace>
  <inkml:trace contextRef="#ctx0" brushRef="#br0" timeOffset="589.323">762 586,'29'4,"28"3,10-6,-2-2,-2-2,-8 0,-8-4,-7-1,-5 1,-5 1,-6 2</inkml:trace>
  <inkml:trace contextRef="#ctx0" brushRef="#br0" timeOffset="901.657">1919 191,'-31'12,"1"1,0 1,1 2,1 1,0 1,1 2,1 0,1 2,-18 20,38-36,-1 1,1-1,1 1,-1 0,1 1,1-1,-1 1,1-1,0 1,1 0,0 0,0 0,1 1,0-1,0 0,1 1,0-1,1 0,-1 0,2 1,-1-1,1 0,0 0,1 0,0 0,0-1,1 1,0-1,0 0,1 0,-1 0,2 0,-1-1,1 0,0 0,0-1,0 1,1-1,4 2,12 3,0-2,0 0,1-2,0 0,0-2,0 0,1-2,-1-1,1-1,-1 0,1-2,-1-1,0-1,0-1,0-2,-1 0,0-1,11-6,-17 6,1 0,-2-2,1 0,-1-1,-1 0,0-1,6-7,4-5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1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268 523,'-16'5,"1"0,-1 0,1 2,0-1,1 2,0 0,0 1,0 1,1 0,1 0,0 1,0 1,1 0,1 1,0 0,0 0,2 1,0 0,0 1,-2 8,8-19,0 0,1-1,0 1,-1 0,2 0,-1 0,0 0,1 1,0-1,0 0,0 0,0 0,1 0,-1 0,1 0,0 0,0 0,1 0,-1 0,1 0,0-1,0 1,0-1,0 1,1-1,0 0,-1 0,1 0,0 0,0 0,1-1,-1 1,0-1,1 0,0 0,-1 0,1-1,0 1,0-1,0 0,0 0,0 0,0-1,0 1,0-1,0 0,1 0,-1 0,2-1,7-6,-1 0,0 0,0-1,-1-1,0 0,-1 0,0-1,0-1,-1 1,0-2,-1 1,-1-1,1 0,-2-1,0 0,7-8,114-169,-127 188,1 1,-1 0,1 0,-1-1,1 1,-1 0,1 0,0 0,0 0,0 0,0 0,0 0,0 0,0 0,0 0,0 0,0 1,0-1,0 0,1 1,-1-1,0 1,0-1,1 1,-1 0,0-1,1 1,-1 0,0 0,1 0,-1 0,1 0,-1 0,0 1,1-1,-1 0,0 1,0-1,1 1,-1-1,0 1,0 0,0-1,1 1,-1 0,0 0,0 0,0 0,0 0,-1 0,1 0,0 0,0 0,-1 0,1 1,0-1,-1 0,1 0,-1 1,0-1,1 0,-1 1,0-1,0 0,0 1,0 0,12 71,-4 1,-2-1,-4 1,-3 0,-8 44,2-57,7-43,-1 0,0 0,-2 0,0 0,-1-1,-1 1,0-1,-1 0,-1-1,-1 1,0-1,-1-1,-5 7,11-20,1 0,-1 1,1-1,-1 0,0 0,0 0,0-1,0 1,0-1,0 0,-1 0,1 0,0 0,0 0,-1-1,1 1,-1-1,1 0,-1 0,1 0,0-1,-1 1,1-1,0 0,-1 1,1-2,0 1,0 0,0-1,0 1,0-1,0 0,0 0,0 0,1 0,-1-1,1 1,0-1,0 1,0-1,0 0,0 0,0 0,1 0,-1 0,1 0,0-1,0 1,0 0,1-1,-1 1,1 0,-1-1,1 1,0-1,1 1,-1 0,1-1,-1 1,1 0,1-2,6-21,2 1,0 1,2 0,1 0,0 1,2 1,1 0,0 1,2 1,3-3,-10 11,35-37,2 2,2 2,19-10,137-135,-173 120,-33 68,0 1,0-1,-1 0,1 0,0 0,-1 0,1 1,-1-1,1 0,-1 0,0 1,0-1,0 0,0 1,0-1,0 1,0-1,0 1,-1 0,1 0,0-1,-1 1,1 0,-1 0,0 0,1 0,-1 1,0-1,0 0,1 1,-1-1,0 1,0 0,0-1,1 1,-1 0,0 0,0 0,-1 1,-7 0,0 2,0-1,0 2,1-1,0 1,-1 1,1-1,1 1,-1 1,1 0,0 0,0 1,1 0,0 0,0 1,0-1,1 1,1 1,-1-1,0 3,3-6,0-1,1 1,0-1,-1 1,2 0,-1 0,0 0,1 0,0 0,0 0,1 0,-1 0,1 0,0 1,0-1,1 0,0 0,0 0,0 0,0 0,1 0,0 0,0 0,0-1,0 1,1-1,0 1,0-1,0 0,0 0,1 0,0-1,0 1,0-1,6 7,1-2,0 1,1-1,0-1,0 0,0-1,1 0,0-1,0 0,1-1,-1 0,1-1,0-1,-1 0,1-1,0-1,0 0,12-2,-2 0,1-1,-1-2,0 0,0-2,-1-1,0 0,0-2,-1-1,0 0,5-5,14-16,-1-1,-1-2,-3-2,-1-1,-1-2,-2-1,-2-2,-2-1,-2-1,-2-1,5-17,-23 52,1 1,-1-1,-1-1,0 1,0-1,-1 1,-1-1,0-1,-1 1,0 0,-1-1,0 1,-1-1,0 1,-1 0,0-1,-1 1,-2-6,3 17,1 0,-1-1,1 1,-1 0,0 0,1 0,-1 0,0 0,0-1,0 1,0 1,0-1,0 0,0 0,0 0,0 0,0 1,-1-1,1 1,0-1,0 1,-1-1,1 1,0 0,-1-1,1 1,0 0,-1 0,1 0,-1 0,1 0,0 1,-1-1,1 0,0 1,-1-1,1 0,0 1,0 0,0-1,-1 1,1 0,0-1,0 1,0 0,0 0,-1 1,-42 52,31-23,1 0,1 1,1 1,2 0,2 0,0 0,3 1,1 0,1-1,2 1,3 26,-2 6,-3-50,1 1,1-1,1 0,0 0,1 0,1 0,0-1,1 1,0-1,2 0,0-1,6 10,-13-23,1 1,-1-1,1 0,-1 0,1 1,0-1,-1 0,1 0,0 0,0 0,0 0,0 0,0 0,0 0,0-1,0 1,0 0,1-1,-1 1,0 0,0-1,1 0,-1 1,0-1,1 0,-1 1,0-1,1 0,-1 0,0 0,1 0,-1-1,1 1,-1 0,0 0,0-1,1 1,-1-1,0 1,0-1,1 0,-1 1,0-1,0 0,0 0,0 0,0 0,0 0,0 0,6-14</inkml:trace>
  <inkml:trace contextRef="#ctx0" brushRef="#br0" timeOffset="247.41">1171 382,'48'0,"50"-4,22-3,0 1,-5-3,-13-1,-15 1,-16 3,-21 2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0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33,'9'-26,"-7"20,-6 18,-130 300,103-246,-134 260,163-322,0-1,1 1,-1-1,1 1,-1 0,1-1,0 1,0 0,1 0,-1 0,1 0,0 0,0 0,1 0,-1-1,1 1,-1 0,1 0,0 0,1 0,-1-1,1 1,-1-1,1 1,0-1,1 0,-1 1,0-1,1 0,0-1,0 1,0 0,0-1,0 0,0 1,0-1,4 1,2 0,1-1,-1 0,1-1,-1 0,1 0,0-1,-1 0,1-1,-1 0,1 0,-1-1,1 0,-1-1,0 0,0-1,0 0,2-1,140-94,-136 88,-2 0,0-1,-1-1,-1 0,1 0,-2-1,0-1,2-5,-47 64,-38 109,72-149,0 0,1 1,-1 0,1-1,0 1,0-1,0 1,1-1,0 1,0-1,0 1,0-1,0 0,1 1,0-1,0 0,0 0,1 0,-1 0,1-1,0 1,0-1,0 0,0 1,1-1,-1-1,1 1,0 0,0-1,0 0,0 0,0 0,0-1,1 1,-1-1,1 0,-1 0,1 0,-1-1,1 0,1 0,8 1,1-1,-1 0,1-1,-1-1,0 0,0-1,0-1,0 0,0-1,-1-1,0 0,0 0,0-1,-1-1,0 0,0-1,-1 0,-1-1,1 0,-1 0,8-13,-16 21,0-1,0 0,0 0,-1 0,1 0,-1 0,0 0,0-1,0 1,0 0,0-1,-1 1,0-1,1 1,-1 0,-1-1,1 1,0-1,-1 1,0 0,1-1,-1 1,-1 0,1 0,0 0,-1-1,1 1,-1 1,0-1,0 0,0 0,-1 1,1-1,-1 1,-1-2,-7-4,0 0,0 1,-1 0,0 1,0 0,0 0,-1 2,-8-3,-164-30,156 35</inkml:trace>
  <inkml:trace contextRef="#ctx0" brushRef="#br0" timeOffset="316.158">0 287,'29'5,"28"-4,15-1,0-6,-4-2,-2 1,-4 1,-3 2,-1-3,-2-1,0 1,-5 2,-11 2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40,'29'0,"14"0,4 0,0 0,-4-4,-4-3,-5 1,-2 1,-2 2,-2 1,0 1,-1 0,0 1,-4-4,-6-2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9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0,'39'0,"31"0,9 0,0 0,-7 0,-13 0,-10 0,-10 0,-11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8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170 262,'1'-1,"-1"0,0 0,1 0,-1 1,1-1,0 0,-1 0,1 0,-1 1,1-1,0 0,0 1,-1-1,1 0,0 1,0-1,0 1,0 0,0-1,0 1,0 0,0-1,0 1,0 0,0 0,0 0,0 0,0 0,0 0,0 0,0 0,0 0,0 0,0 1,-1-1,1 0,0 1,0-1,0 1,0-1,0 1,0-1,-1 1,1 0,0-1,0 1,-1 0,1-1,0 1,-1 0,1 0,-1 0,1 0,-1 0,0 0,1-1,-1 1,0 0,0 0,1 0,-1 0,0 0,0 0,0 1,21 62,-4 0,-1 2,-4 0,3 65,-9-85,0 6,-2 0,-2 0,-2 0,-3 3,-19 5,11-47</inkml:trace>
  <inkml:trace contextRef="#ctx0" brushRef="#br0" timeOffset="535.687">1 290,'30'-32,"3"2,0 0,2 3,1 1,0 1,22-8,-38 20,-1 2,2 1,-1 0,1 2,1 0,-1 1,1 2,0 0,1 1,-1 1,1 1,0 1,-1 1,17 3,-33-2,0 1,0 1,-1-1,1 1,0 0,-1 0,0 1,0-1,0 1,0 0,-1 1,1-1,-1 1,0 0,0 0,-1 0,0 0,1 1,-2-1,1 1,-1 0,0 0,0 0,0 0,-1 0,0 0,0 1,-1-1,0 0,0 0,0 1,-1-1,0 0,0 0,-1 0,1 0,-1 0,-1 0,1 0,-1 0,0-1,0 1,0-1,-1 0,0 0,-22 28,-2-2,-1-1,-1-1,-1-2,-1-1,-2-1,-23 12,30-20,18-13,0 1,0 1,1-1,0 1,0 1,1-1,-1 1,2 1,-7 7,12-13,0 0,0 1,1-1,-1 1,0-1,1 1,0-1,-1 1,1-1,0 1,0 0,1-1,-1 1,0-1,1 1,0-1,-1 1,1-1,0 0,0 1,1-1,-1 0,0 0,1 0,-1 0,1 0,0 0,0 0,-1 0,1-1,0 1,2 0,70 46,-45-33,0 2,-1 1,-2 1,1 1,11 13,-18-13,79 56,-80-72,-5-5</inkml:trace>
  <inkml:trace contextRef="#ctx0" brushRef="#br0" timeOffset="998.996">1242 713,'-7'-2,"0"1,-1-1,1 1,0 0,-1 1,1 0,-1 0,1 1,-1 0,1 0,0 0,-1 1,1 0,0 1,0 0,1 0,-1 0,0 1,0 1,5-5,0 1,0 0,-1 0,1 0,0 1,0-1,1 0,-1 1,0-1,0 1,1 0,-1 0,1 0,-1-1,1 1,0 0,0 1,0-1,0 0,0 0,0 0,1 1,-1-1,1 0,0 0,-1 1,1-1,0 0,0 1,0-1,1 1,-1-1,1 0,-1 0,1 1,0-1,0 0,0 0,0 0,0 0,0 0,0 0,1 0,-1 0,1 0,0-1,-1 1,1-1,0 1,0-1,0 1,1-1,38 25,-35-24,-1 0,1 0,0 1,-1-1,0 1,1 0,-1 1,0-1,0 1,-1 0,1 1,-1-1,0 1,0-1,-1 1,1 0,-1 1,0-1,0 0,-1 1,0 0,0-1,0 1,-1 0,1 0,-1 0,-1 0,1 1,-1-1,0 0,-1 4,-3-4,0 0,-1-1,0 1,0-1,0 1,-1-1,1-1,-1 1,0-1,-1 0,1-1,-1 1,1-1,-1-1,0 1,0-1,0 0,0-1,-1 1,1-2,-4 1,-9 4,14-3,1-1,-1 0,0 1,0-2,1 1,-1-1,0 0,0 0,1 0,-1-1,0 0,0 0,1-1,-1 1,1-1,-1 0,1-1,0 1,0-1,0 0,0-1,-2-1,-5-11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04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0 115,'1'-2,"1"0,-1 0,1 0,0 0,-1 1,1-1,0 1,0-1,0 1,0 0,0 0,0 0,1 0,-1 0,0 0,0 0,1 1,-1-1,0 1,1 0,-1 0,1-1,-1 2,0-1,1 0,0 0,357-3,247-8,198-9,-386-4,-8-8,-280 39,-113-1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55.6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25,'-13'-5,"1"0,-1 1,0 1,0 0,0 1,-1 1,1 0,0 0,-1 2,1-1,0 2,-1 0,1 0,0 1,0 1,1 0,-1 1,1 0,0 1,0 1,0-1,1 2,0 0,1 0,0 1,0 0,1 1,0 0,0 0,-2 3,-1 0,1 1,1 1,1-1,0 2,1-1,0 1,1 0,1 1,1 0,0 0,1 0,1 0,1 0,0 1,1 0,1-1,1 1,2 7,-2-14,2-1,0 0,0 0,1 0,0 0,0-1,1 0,1 1,0-2,0 1,0-1,1 0,0 0,1-1,0 0,0 0,0-1,1 0,0 0,0-1,0 0,1-1,0 0,0-1,0 0,0 0,0-1,1 0,1-1,188-10,-188 6,0 1,0-2,-1 1,0-2,0 1,0-1,0-1,-1 0,1-1,-2 0,1 0,5-7,-13 12,0 0,-1 0,0 0,1 0,-1-1,0 1,0 0,0-1,0 1,-1-1,1 1,-1-1,1 1,-1-1,0 1,0-1,0 1,0-1,-1 1,1-1,-1 1,1-1,-1 1,0-1,0 1,0-1,0 1,0 0,-1 0,1 0,-1 0,1 0,-1 0,0 0,-1-1,-76-55,54 47,-1 1,0 2,-1 0,0 2,0 1,-24-1,46 5,-27-4,-1 1,1 2,-1 1,0 2,1 1,-19 4,26 0</inkml:trace>
  <inkml:trace contextRef="#ctx0" brushRef="#br0" timeOffset="1243.963">1382 110,'-14'-7,"-1"1,0 0,0 1,0 0,0 2,-1 0,0 0,1 2,-1 0,0 1,0 0,0 1,0 1,1 0,-1 2,1 0,-1 0,1 1,0 1,1 1,0 0,-6 4,-4 10,1 1,2 0,0 2,1 0,2 2,0 0,2 1,-10 23,22-42,0 1,0 0,1 0,0 1,1-1,0 0,0 1,1 0,0-1,1 1,0 0,0-1,1 1,1 0,-1-1,2 1,-1-1,1 0,1 0,-1 0,2 0,-1 0,1-1,0 0,1 0,0 0,0-1,1 0,0 0,0-1,1 1,-1-2,2 1,7 4,1-3,0 0,0-1,1-1,0 0,0-2,0 0,0-1,0 0,1-2,-1 0,0-1,1-1,-1-1,0-1,0 0,-1-1,1-1,-1 0,0-2,-1 0,1 0,-2-2,1 0,7-7,-21 15,0 0,1 1,-1-1,0 0,-1 0,1 0,0-1,0 1,-1 0,0-1,1 1,-1-1,0 1,0-1,0 0,0 1,-1-1,1 0,-1 0,0 1,0-1,0 0,0 0,0 0,0 1,-1-1,0 0,1 0,-1 1,0-1,0 1,0-1,-1 1,1-1,0 1,-1-1,0 1,0 0,1 0,-1 0,-1 0,1 0,0 1,0-1,-1 1,1-1,0 1,-1 0,-1-1,-10-6,-1 1,1 0,-1 1,-1 1,1 0,-1 1,1 0,-1 2,0 0,-5 0,21 3,1-1,-1 1,0-1,1 1,-1-1,0 1,0-1,0 1,1-1,-1 1,0-1,0 1,0-1,0 1,0-1,0 1,0 0,0-1,0 1,0-1,0 1,0-1,0 1,-1-1,1 1,0 0,0-1,-1 1,1-1,0 0,-1 1,1-1,0 1,-1-1,1 1,-1-1,1 0,-1 1,1-1,-1 0,1 1,175 9,-128-11,157-27,-146 14,-33 8</inkml:trace>
  <inkml:trace contextRef="#ctx0" brushRef="#br0" timeOffset="6664.651">2031 165,'33'-34,"-28"72,-65 174,-6 78,62-278,14-44,123-281,-120 283,100-187,-51 160,-61 56,0 0,1 0,-1 0,1 1,0-1,-1 0,1 0,0 1,-1-1,1 1,0 0,-1 0,1-1,0 1,0 0,0 0,-1 1,1-1,0 0,0 0,-1 1,1-1,0 1,-1 0,1-1,-1 1,1 0,-1 0,1 0,-1 0,1 0,-1 1,0-1,0 0,1 0,-1 1,0-1,0 1,0-1,-1 1,1-1,0 1,-1 0,1 1,27 133,-18 37,12-95,-21-76,0 0,-1-1,1 1,0-1,0 0,0 1,0-1,0 0,0 1,0-1,1 0,-1 0,0 0,1 0,-1 0,1 0,-1-1,1 1,-1 0,1-1,-1 1,1-1,0 0,-1 1,1-1,0 0,-1 0,1 0,0 0,-1 0,1 0,0-1,-1 1,1-1,0 1,-1-1,1 1,-1-1,1 0,-1 0,0 0,1 0,-1 0,0 0,1-1,13-12,-1-1,-1 0,0-1,-1-1,-1 0,0 0,-2-1,3-7,17-28,123-193,-152 247,0-1,1 0,-1 1,0-1,0 0,0 1,0-1,1 0,-1 0,0 1,0-1,1 0,-1 0,0 1,0-1,1 0,-1 0,0 0,1 1,-1-1,0 0,1 0,-1 0,0 0,1 0,-1 0,1 0,-1 0,0 0,1 0,-1 0,0 0,1 0,-1 0,0 0,1 0,-1 0,1 0,-1 0,0-1,1 1,-1 0,0 0,0 0,1-1,-1 1,0 0,1 0,-1-1,0 1,0 0,0 0,1-1,-1 1,0 0,0-1,0 1,0 0,1-1,0 38,-1-32,-31 286,30-261,-1-20,1-1,1 0,-1 1,1-1,1 0,0 1,0-1,1 0,0 0,1 0,0 0,0 0,1-1,4 8,3-9,-1-4</inkml:trace>
  <inkml:trace contextRef="#ctx0" brushRef="#br0" timeOffset="7183.267">3160 364,'0'0,"0"0,-1 0,1 0,0 0,-1 0,1 0,-1 0,1 0,0 0,-1 0,1-1,0 1,-1 0,1 0,0 0,-1 0,1 0,0-1,0 1,-1 0,1 0,0-1,-1 1,1 0,0 0,0-1,0 1,-1 0,1-1,0 1,0 0,0-1,0 1,0 0,0-1,-1 1,1 0,0-1,0 1,0-1,0 1,0 0,0-1,0 1,1 0,-1-1,0 1,0 0,0-1,0 1,0 0,0-1,1 1,-1 0,0-1,0 1,1 0,-1 0,0-1,0 1,1 0,-1 0,0-1,-31 7,-49 39,78-44,0 1,1-1,-1 1,0 0,1-1,-1 1,1 0,0 0,0 0,0 0,0 0,0 0,0 0,0 1,1-1,-1 0,1 0,-1 1,1-1,0 0,0 1,0-1,0 0,1 0,-1 1,0-1,1 0,0 0,-1 1,1-1,0 0,0 0,0 0,1 0,-1 0,0 0,1-1,-1 1,1 0,36 29,-35-29,1-1,-1 1,0 0,1 0,-1 0,0 0,0 1,-1-1,1 1,0 0,-1-1,0 1,1 0,-1 1,0-1,-1 0,1 1,-1-1,1 1,-1-1,0 1,0-1,-1 1,1 0,-1 0,0-1,0 1,0 0,0 0,0-1,-2 4,1-4,0 0,-1 1,0-1,1 0,-1 0,0 0,-1 0,1-1,0 1,-1-1,0 1,0-1,1 0,-1 0,0 0,-1 0,1 0,0-1,0 0,-1 1,1-1,-1 0,1-1,-1 1,0-1,1 1,-1-1,1 0,-1-1,0 1,1 0,-1-1,1 0,-1 0,1 0,0 0,-1-1,1 1,-1-1,-19-9,2 1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04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82,'-39'-16,"22"16,-1 2,1 0,0 0,1 2,-1 0,0 1,1 1,0 1,1 0,-1 0,1 2,1 0,-9 7,5-5,1 0,0 1,1 1,0 0,1 2,1-1,0 2,1 0,1 0,0 2,1-1,1 1,-4 11,13-25,-1 1,1-1,0 0,0 1,1-1,-1 1,1-1,0 1,0 0,1-1,-1 1,1-1,0 0,0 1,1-1,-1 0,1 1,0-1,0 0,0 0,1-1,-1 1,1 0,0-1,0 1,0-1,1 0,-1 0,1-1,-1 1,1-1,0 1,0-1,0 0,1 0,10 4,1 1,1-2,-1 0,1-1,0-1,0 0,0-1,14-1,-10 0,0 0,1-2,-1-1,0 0,-1-2,1 0,0-2,-1 0,16-7,75-44,-87 46</inkml:trace>
  <inkml:trace contextRef="#ctx0" brushRef="#br0" timeOffset="641.212">874 54,'1'-2,"0"0,1 0,-1 0,1 1,0-1,-1 0,1 1,0-1,0 1,0 0,0 0,0-1,0 1,1 1,-1-1,0 0,0 0,1 1,-1-1,0 1,1 0,-1 0,0 0,1 0,0 0,0 0,61-13,-51 9,0 1,0 0,0 1,0 1,1 0,-1 0,0 2,10 0,-22-1,0 0,0 1,0-1,-1 0,1 0,0 0,0 1,-1-1,1 0,0 1,0-1,-1 0,1 1,0-1,-1 1,1-1,0 1,-1 0,1-1,-1 1,1 0,-1-1,0 1,1 0,-1-1,1 1,-1 0,0 0,0 0,0-1,1 1,-1 0,0 0,0 0,0-1,0 1,0 0,0 0,0 0,-1-1,1 1,0 0,0 0,-1 0,1-1,0 1,-1 0,1-1,-1 1,1 0,-1-1,1 1,-1 0,1-1,-1 1,0-1,0 1,-36 35,37-35,-65 76,64-75,-1 0,1 1,0-1,1 0,-1 1,0 0,1-1,-1 1,1-1,0 1,0-1,0 1,0 0,0-1,0 1,1-1,-1 1,1-1,0 1,0-1,0 1,0-1,0 0,0 1,1-1,-1 0,1 0,0 0,-1 0,1 0,0-1,0 1,0 0,0-1,1 1,-1-1,0 0,9 3,0 0,0-1,0-1,1 0,-1 0,0-1,1-1,-1 0,1 0,-1-1,0-1,1 0,-1 0,0-1,0 0,-1-1,1-1,-1 1,1-2,-1 1,8-4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0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31,'55'0,"145"-12,-196 11,16-4,0 1,0 1,0 0,0 1,0 2,15 1,-24 3,-5 2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1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70,'44'0,"23"-5,5-2,-4 1,-10 1,-9-3,-9-1,-6 2,-3 2,-8-4,-8 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2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1,'-33'4,"0"1,0 2,1 1,0 2,0 1,1 1,-12 8,32-14,0 0,1 0,0 1,0 0,1 1,0 0,0 0,1 1,0 0,1 1,-1 0,2 0,0 0,0 1,1 0,0 0,1 0,0 1,1-1,0 1,1 0,0 0,3 175,0-180,1 0,0 0,0 0,0 0,1 0,0-1,1 1,-1-1,1 0,0 0,1 0,0-1,0 0,0 1,0-2,1 1,-1-1,1 0,0 0,1 0,-1-1,1 0,1 0,6 3,0-1,1 0,0-1,-1-1,2 0,-1-1,0-1,0 0,0-1,10-2,-12 1,-1-1,1-1,-1 0,1-1,-1 0,0-1,-1 0,1-1,-1 0,0-1,0 0,-1 0,0-2,-1 1,1-1,-2 0,1-1,-1 0,-1 0,0-1,0 0,-1 0,0-1,0-3,-5 11,-1-1,1 1,-1-1,0 1,0 0,-1-1,1 1,-1 0,0-1,0 1,0 0,-1 0,1 0,-1 0,0 0,0 0,-1 0,1 1,-1-1,0 1,0 0,0 0,0 0,0 0,-1 0,1 1,-1-1,-1 0,-116-49,98 48,-1 1,0 1,0 0,0 2,0 1,0 1,0 1,0 1,-1 2,-2-1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7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25,'39'-4,"17"-3,4 1,-4 2,-11 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7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57,'-5'34,"-1"15,-1 5,2-2,2-6,1-5,0-10</inkml:trace>
  <inkml:trace contextRef="#ctx0" brushRef="#br0" timeOffset="231.176">340 1,'-14'38,"-10"23,-1 5,4-3,6-8,5-9,4-11</inkml:trace>
  <inkml:trace contextRef="#ctx0" brushRef="#br0" timeOffset="1019.746">538 565,'-39'29,"-26"24,-8 2,5-2,8-11,15-8,10-9,6-9,8-8</inkml:trace>
  <inkml:trace contextRef="#ctx0" brushRef="#br0" timeOffset="1266.998">114 678,'34'10,"20"7,6 7,-2-2,-6 1,-8 1,-6-4,-9 0,-6-4,-5-9,-7-6</inkml:trace>
  <inkml:trace contextRef="#ctx0" brushRef="#br0" timeOffset="1496.102">368 396,'-14'39,"-5"26,1 8,3-5,5-8,-2-5,2-7,3-8,2-4,2-5,1-2,2-2,0-4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6.7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224 1,'-29'43,"-14"29,-5 6,6-4,10-11,11-11,13-9,8-13</inkml:trace>
  <inkml:trace contextRef="#ctx0" brushRef="#br0" timeOffset="302.947">478 56,'-18'28,"2"1,1 0,1 1,1 1,2 0,-7 30,17-57,-1-1,0 1,1 0,0-1,0 1,0 0,0 0,0 0,1 0,0-1,0 1,0 0,0 0,0 0,1 0,0 0,0 0,0-1,0 1,0 0,1-1,0 1,0-1,0 1,0-1,0 0,1 0,-1 0,1 0,0 0,0-1,0 1,0-1,0 0,1 0,-1 0,1 0,-1-1,1 1,0-1,-1 0,1 0,3 0,6-3,-1-2,1 1,-1-1,0-1,-1 0,1-1,-1 0,0-1,-1 0,1-1,-1 0,-1-1,0 0,0 0,0-1,-1 0,-1 0,0-1,0 0,-1 0,3-9,-6 14,0-1,-1 1,0-1,0 0,0 0,-1 0,0 0,0 0,-1 0,0 0,0 0,-1 0,0 0,0 0,0 0,-1 0,0 0,-1 0,1 1,-1-1,0 1,-1 0,0 0,0 0,0 0,-2-1,-10-12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2.7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480 255,'-29'38,"-19"23,-6 5,1-3,5-13,6-14,10-10,5-8,3-7,6-6</inkml:trace>
  <inkml:trace contextRef="#ctx0" brushRef="#br0" timeOffset="249.716">0 453,'19'-9,"0"0,1 1,0 0,0 2,1 1,-1 0,1 2,0 0,0 1,1 1,-1 1,0 1,0 1,9 3,-18-1,0 1,0 0,-1 1,0 1,0 0,0 0,-1 1,0 0,-1 1,0 0,0 0,4 8,57 50,-68-65,0 0,-1 0,1-1,0 1,0-1,0 1,1-1,-1 0,0 0,0 0,1 0,-1 0,1-1,-1 1,1 0,-1-1,1 0,-1 0,1 0,-1 0,1 0,-1 0,1-1,-1 1,0-1,1 0,-1 1,1-1,-1 0,0 0,1-1,1-10</inkml:trace>
  <inkml:trace contextRef="#ctx0" brushRef="#br0" timeOffset="500.336">367 143,'-5'43,"-1"29,0 6,1-4,2-11,1-11,0-9,2-8,0-4,0-4,0 0,1-1,4-5,1-5</inkml:trace>
  <inkml:trace contextRef="#ctx0" brushRef="#br0" timeOffset="933.611">988 1,'-21'41,"-3"1,2 0,2 2,1 0,3 1,1 1,3 0,1 1,3 0,-1 28,9-70,0 1,0-1,0 0,1 1,0-1,0 0,0 1,1-1,0 0,0 0,0 0,0 0,1-1,0 1,0-1,0 1,0-1,1 0,0 0,0-1,0 1,0-1,0 0,1 0,0 0,-1 0,1-1,0 0,0 0,0 0,1-1,-1 1,0-1,0-1,4 1,-3 0,-1 1,1-1,0-1,0 1,0-1,0 0,0-1,0 1,0-1,0 0,0-1,-1 1,1-1,-1 0,1-1,-1 1,1-1,-1 0,0-1,-1 1,1-1,0 0,-1 0,0 0,0-1,0 1,-1-1,1 0,-1 0,0 0,-1-1,1 1,-1-2,0 2,0 0,-1-1,1 1,-1 0,-1-1,1 1,-1 0,0-1,0 1,0 0,-1-1,0 1,0 0,0-1,-1 1,0 0,0 0,0 0,-1 0,1 1,-1-1,0 1,0-1,-1 1,1 0,-1 0,0 1,0-1,0 1,-1 0,1 0,-1 0,0 0,0 1,0 0,0 0,0 0,0 1,0 0,-5-1,3 1,1 0,0 1,-1-1,1 2,0-1,-1 0,1 1,0 0,0 1,0 0,0-1,0 2,0-1,0 1,-1 1,-13 8</inkml:trace>
  <inkml:trace contextRef="#ctx0" brushRef="#br0" timeOffset="1178.419">1382 453,'-19'24,"-1"8,2-2</inkml:trace>
  <inkml:trace contextRef="#ctx0" brushRef="#br0" timeOffset="1495.754">1778 86,'-34'35,"2"2,1 1,2 1,2 1,-12 23,35-57,0 0,0-1,0 2,1-1,-1 0,2 0,-1 1,1 0,0-1,0 1,1 0,-1 0,2 0,-1 0,1 0,0 0,0 1,1-1,0 0,1-1,-1 1,1 0,0 0,1-1,0 1,0-1,0 0,1 1,0-2,0 1,0 0,1-1,0 0,4 3,-3-3,1-1,0 0,1 0,-1-1,1 0,-1 0,1-1,0 0,0 0,0-1,0 0,0-1,0 1,0-1,0-1,0 0,1 0,-2-1,1 1,0-2,0 1,0-1,-1 0,0-1,0 0,0 0,0 0,0-1,-1 0,0 0,0-1,0 0,-1 0,0 0,0-1,0 0,-1 1,0-2,0 1,-1 0,0-1,0 1,1-9,-4 12,0 0,0 0,0 0,0-1,-1 1,1 0,-1 0,0 0,-1 0,1 0,-1 0,1 0,-1 0,-1 1,1-1,0 1,-1-1,1 1,-1 0,0 0,0 0,-1 0,1 1,0-1,-1 1,0 0,1 0,-1 0,0 1,-1-1,-9-3,0 1,0 1,0 1,-1 0,1 0,0 2,-1-1,-3 2,-7 0</inkml:trace>
  <inkml:trace contextRef="#ctx0" brushRef="#br0" timeOffset="2095.205">2116 30,'285'0,"-282"-1,0 1,0-1,0 1,0 0,0 0,1 1,-1-1,0 0,0 1,0 0,0 0,0 0,0 0,0 0,0 1,-1-1,1 1,0 0,-1 0,1 0,-1 0,0 0,1 0,-1 1,0-1,-1 1,1-1,0 1,-1 0,1 0,-1 0,0 0,0 0,0 0,0 0,-1 0,1 0,-1 0,0 0,0 0,0 1,0-1,-1 0,-1 19,-2 1,-1-1,-1 0,0-1,-2 0,-6 13,-11 32,-11 46,30-88</inkml:trace>
  <inkml:trace contextRef="#ctx0" brushRef="#br0" timeOffset="2333.187">2173 284,'34'4,"25"3,7-1,-2-2,-3 0,-6-2,-9-1,-7 0,-5-1,-8-1</inkml:trace>
  <inkml:trace contextRef="#ctx0" brushRef="#br0" timeOffset="3531.388">3189 227,'-50'44,"-4"4,-3-1,-1-4,-25 13,81-55,1 1,-1 0,0-1,0 1,0-1,1 0,-2 1,1-1,0 0,0 0,0 0,0-1,-1 1,1-1,0 1,-1-1,1 0,0 1,-1-1,1 0,0-1,-1 1,1 0,0-1,-1 1,1-1,0 0,0 0,0 0,-1 0,1 0,0 0,0 0,1-1,-1 1,0-1,0 0,1 1,-1-1,1 0,-1 0,1 0,0 0,-1-2,2-4,0-1,1 1,1-1,-1 1,1 0,1-1,-1 1,1 0,1 0,-1 1,1-1,1 1,0 0,0 0,0 0,1 0,-1 1,2 0,-1 1,1-1,-1 1,2 0,-1 1,0 0,1 0,0 0,7-1,-9 2,1 2,-1-1,0 1,1 0,-1 0,1 1,-1-1,1 2,-1-1,1 1,-1 0,1 0,-1 0,0 1,1 0,-1 1,0-1,0 1,-1 0,1 1,-1-1,1 1,-1 0,0 1,-1-1,1 1,-1 0,0 0,0 0,0 1,0 1,8 9,0-1,0-1,1 0,1-1,0 0,1-1,0-1,15 9,-29-19,-1-1,1 1,-1-1,1 1,0-1,-1 1,1-1,0 1,0-1,-1 0,1 1,0-1,0 0,-1 0,1 0,0 1,0-1,0 0,0 0,-1 0,1 0,0 0,0 0,0-1,-1 1,1 0,0 0,0-1,0 1,-1 0,1-1,0 1,-1-1,1 1,0-1,-1 1,1-1,0 1,-1-1,1 0,-1 1,1-1,-1 0,0 1,1-1,-1 0,0 0,1 1,-1-1,0 0,0 0,0 0,1 1,-1-1,0 0,0 0,0 0,-1 0,1 1,0-1,0 0,0 0,-1 0,1 1,0-1,0 0,-1 0,0 0,-21-56,-17-10,27 51</inkml:trace>
  <inkml:trace contextRef="#ctx0" brushRef="#br0" timeOffset="3786.633">3133 58,'-5'43,"-11"33,-3 10,2-7,-1-6,3-11,3-11,4-9,4-8,2-4,6-8,3-7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23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37,'-8'9,"0"-1,1 1,0 1,0-1,1 1,1 0,-1 1,1-1,1 1,0 0,1 0,0 1,0-1,2 1,-1-1,1 1,1 2,1-10,1 0,-1 0,1-1,0 1,0-1,0 1,1-1,-1 0,1 1,0-1,-1-1,1 1,1 0,-1-1,0 1,1-1,-1 0,1 0,0-1,0 1,-1-1,1 1,0-1,0-1,0 1,0 0,1-1,-1 0,0 0,0 0,0-1,0 1,0-1,0 0,0 0,0 0,0-1,0 1,-1-1,1 0,-1 0,1 0,-1-1,0 1,1-1,-1 0,-1 1,3-3,1 0,0 1,0-1,0-1,-1 1,0-1,0 0,0 0,-1-1,0 1,0-1,0 0,-1 0,0 0,-1-1,1 1,-1-1,-1 1,1-1,-1 0,-1 1,0-1,0 0,0 0,-1 1,0-1,0 0,-1 1,0-1,-1 1,1 0,-1-1,-1 1,1 1,-4-5,-8-5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9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142 132,'-14'43,"-5"29,-4 6,2 1,4-10,5-10,5-7,4-7,-3-6,0-5,1-4,1-2,1-1,2 0,0 0,1-5</inkml:trace>
  <inkml:trace contextRef="#ctx0" brushRef="#br0" timeOffset="228.21">255 780,'-5'15,"-1"4</inkml:trace>
  <inkml:trace contextRef="#ctx0" brushRef="#br0" timeOffset="645.456">763 245,'-21'0,"-10"-2,0 2,0 1,0 2,1 1,-1 1,1 2,-25 8,52-13,1-1,-1 0,0 1,1-1,-1 1,1 0,-1-1,1 1,0 1,0-1,0 0,0 0,0 1,1-1,-1 1,1 0,-1-1,1 1,0 0,0 0,0 0,0-1,1 1,-1 0,1 0,0 0,0 0,0 0,0 1,0-1,1-1,-1 1,1 0,0 0,0 0,0 0,0 0,0-1,1 1,-1 0,1-1,0 1,0-1,0 0,0 0,0 1,0-1,1-1,-1 1,3 1,7 6,0-1,0-1,1 0,0-1,0 0,1-1,-1 0,1-1,0-1,0 0,1-1,-1-1,2 0,-5 0,-1-1,0 0,1-1,-1 0,0-1,1 0,-1 0,0-1,-1-1,1 0,0 0,-1-1,0 0,0 0,-1-1,1 0,-1-1,0 0,-1 0,3-4,-56 90,8-2,24-53,1 2,2-1,0 2,1-1,2 1,1 1,1 0,-3 27,9-28,0-3</inkml:trace>
  <inkml:trace contextRef="#ctx0" brushRef="#br0" timeOffset="1115.135">1327 386,'-23'8,"-8"2,0 2,1 1,0 1,2 1,-1 2,2 1,-8 7,33-24,-1 0,1 0,0 0,0 0,0 1,0-1,0 1,0-1,0 1,1 0,-1 0,0-1,1 1,0 0,-1 1,1-1,0 0,0 0,0 1,0-1,1 0,-1 1,0-1,1 0,0 1,0-1,0 1,0-1,0 1,0-1,0 1,1-1,-1 0,1 1,0-1,0 1,0-1,0 0,0 0,0 0,1 0,-1 0,1 0,10 0,0 0,0-1,0 0,0-1,0-1,0 0,0-1,0 0,0 0,0-2,-1 1,1-1,-1-1,0 0,-1-1,1 0,-1-1,0 1,5-7,126-86,-140 98,0 0,-1 0,1 0,0 0,-1 0,1 1,0-1,0 0,-1 1,1-1,0 0,0 1,0-1,0 1,0-1,0 1,0 0,0-1,0 1,0 0,0 0,1 0,-1 0,0 0,0 0,0 0,0 0,0 0,0 0,0 1,0-1,0 0,0 1,0-1,0 1,0-1,0 1,0-1,0 1,0 0,-1 0,1-1,0 1,0 0,-1 0,1 0,-1 0,1-1,-1 1,1 0,-1 0,1 0,-1 0,0 1,1-1,-1 0,0 0,0 0,0 0,0 0,0 0,0 0,0 0,0 0,-1 0,1 0,0 1,-6 20,-1 0,0 0,-2 0,-1-1,0-1,-4 5,-42 98,16 32,38-134</inkml:trace>
  <inkml:trace contextRef="#ctx0" brushRef="#br0" timeOffset="1359.608">1892 442,'-34'39,"-20"26,-2 8,5-10,11-9,7-15,9-9,4-10,6-7</inkml:trace>
  <inkml:trace contextRef="#ctx0" brushRef="#br0" timeOffset="1593.064">1638 555,'33'24,"21"13,7 0,-8-2,-8-6,-12-4,-6-6,-8-6</inkml:trace>
  <inkml:trace contextRef="#ctx0" brushRef="#br0" timeOffset="1811.595">1780 413,'-5'39,"-2"26,1 8,1-4,1-9,2-10,1-9,1-6,4-4,3-4,0 0,-2-5</inkml:trace>
  <inkml:trace contextRef="#ctx0" brushRef="#br0" timeOffset="2213.031">2258 413,'-23'44,"-9"28,1 6,7-4,7-11,6-10,5-11,4-11</inkml:trace>
  <inkml:trace contextRef="#ctx0" brushRef="#br0" timeOffset="2534.323">2569 470,'-39'38,"1"2,3 2,1 1,2 2,-12 25,14 18,30-85,0-1,0 0,0 1,0-1,0 0,0 1,1-1,-1 0,1 0,-1 1,1-1,0 0,0 0,0 0,0 0,1 0,-1 0,0 0,1 0,-1-1,1 1,0 0,-1-1,1 1,0-1,0 0,0 0,0 0,0 0,1 0,-1 0,0 0,0-1,1 1,-1-1,0 1,2-1,6 0,0 0,-1-1,1 0,0-1,0 0,0-1,-1 0,1 0,-1-1,0 0,0 0,-1-1,1-1,-1 1,0-1,0-1,-1 1,0-1,0-1,0 1,-1-1,-1 0,1-1,-1 1,0-1,-1 0,0 0,-1-1,0 1,0-1,1 1,-1 0,-1 0,1-1,-1 1,-1 0,0-1,0 1,-1-1,0 1,0-1,-1 1,-1-1,0 1,0 0,0-1,-1 1,-1 1,0-1,0 0,0 1,-4-4,-4-1</inkml:trace>
  <inkml:trace contextRef="#ctx0" brushRef="#br0" timeOffset="3064.647">2457 19,'40'-7,"-25"4,1 0,-1 0,0 2,1 0,-1 0,1 2,-1 0,1 0,-1 2,8 2,-20-4,0 1,0 0,0 1,-1-1,1 0,0 1,-1 0,0-1,1 1,-1 0,0 0,-1 0,1 1,0-1,-1 0,0 1,0-1,0 1,0-1,0 1,-1-1,0 1,0-1,0 1,0 0,0-1,-1 1,1-1,-1 1,0-1,0 1,0-1,-1 1,1-1,-1 0,0 1,-7 51,11-18,0-29,-1-1,0 0,-1 0,1 1,-2-1,1 0,-1 1,0-1,0 0,-1 0,0 0,0 0,-1 0,0 0,0-1,0 1,-1-1,0 0,-1 0,1 0,-49 46,36-39</inkml:trace>
  <inkml:trace contextRef="#ctx0" brushRef="#br0" timeOffset="3948.189">2711 188,'4'0,"-2"0,-7 0,-8 0,-5 0,-6 0,-3 0,-1 0,3 5,7 1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2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0 335,'1'0,"-1"0,1 1,-1-1,0 0,1 0,-1 1,1-1,-1 0,1 0,-1 0,1 0,-1 0,1 0,-1 0,1 0,-1 0,1 0,-1 0,1 0,-1 0,1 0,-1 0,1 0,-1-1,1 1,-1 0,0 0,1-1,-1 1,1 0,-1-1,0 1,1 0,-1-1,0 1,1 0,-1-1,0 1,1-1,-1 1,0-1,0 1,0 0,1-1,-1 1,0-1,0 1,0-1,0 1,0-1,0 1,0-1,0 1,0-1,0 1,0-1,116-239,-110 231,-3 4,-1 0,1 0,1 1,-1-1,1 1,0-1,0 1,0 1,0-1,1 0,-1 1,1 0,0 0,5-2,-8 6,0 1,0-1,-1 1,1 0,0 0,-1-1,1 1,-1 0,0 0,1 0,-1 1,0-1,0 0,0 0,-1 1,1-1,0 0,-1 1,0-1,1 0,-1 1,0-1,0 1,0-1,-1 1,0 1,2 0,-1 7,16 88,-15-96,-1-1,2 0,-1 0,0 0,0 0,1 0,-1 0,1 0,-1 0,1-1,0 1,0 0,0-1,0 0,0 1,0-1,0 0,0 0,1 0,-1 0,0-1,1 1,-1-1,0 1,1-1,-1 0,1 0,-1 0,0 0,1 0,-1 0,1-1,-1 1,0-1,1 0,-1 0,0 0,0 0,1 0,10-6,-2 0,1-1,-1 0,-1 0,1-1,-1-1,-1 0,0 0,0-1,-1 0,0-2,10-10,50-49,-68 72,0-1,0 1,1-1,-1 1,0-1,1 1,-1-1,1 1,-1-1,1 1,-1 0,1-1,-1 1,1 0,-1-1,1 1,0 0,-1 0,1 0,-1-1,1 1,0 0,-1 0,1 0,-1 0,1 0,0 0,-1 0,1 0,0 0,-1 1,1-1,-1 0,1 0,-1 0,1 1,0-1,-1 0,1 1,-1-1,1 0,-1 1,1-1,-1 1,0-1,1 1,-1-1,1 1,-1-1,0 1,0-1,1 1,-1-1,0 1,0 0,1-1,-1 1,0-1,0 1,0 0,0-1,0 1,0 0,0-1,0 1,0 0,-9 49,6-38,2-7,0 1,0 1,0-1,1 0,-1 0,2 0,-1 0,1 0,-1 0,2 0,-1 0,1 0,0 0,0 0,0-1,1 1,0-1,0 0,1 0,2 4,10 4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29.7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0 231,'188'-23,"193"5,181-38,-139 21,-82-2,54 6,1319 32,-1504-12,-69-2,0 6,91 9,-64-1,1960-1,-1896 29,95-31,-124-24,272 25,-183 29,444-28,-680 5,-32 2</inkml:trace>
  <inkml:trace contextRef="#ctx0" brushRef="#br0" timeOffset="10665.919">2004 428,'-18'-8,"1"1,-1 0,0 2,-1 0,1 1,-1 0,0 2,0 0,0 2,0 0,0 0,0 2,0 1,-4 1,16-1,-1 1,1 1,0-1,0 1,0 0,0 0,1 1,0 0,0 0,1 1,0-1,0 1,0 0,1 1,0-1,0 1,1-1,0 1,1 0,-1 1,2-1,-1 0,1 1,0-1,1 0,0 1,0-1,1 1,0-1,0 0,1 1,0-1,0 0,2 2,-2-7,0 1,1-1,-1 0,1 0,-1 0,1 0,0-1,0 1,0-1,0 0,1 0,-1 0,1 0,-1 0,1-1,0 0,0 1,-1-1,1-1,0 1,0-1,0 1,0-1,0 0,2-1,98-18,-46-7,-2-2,-1-3,-2-2,-1-2,37-34,-58 45,1 7,-31 17,-1-1,1 1,0 0,-1 0,1 0,-1 0,1 0,0 1,-1-1,1 0,-1 0,1 0,-1 0,1 1,-1-1,1 0,-1 1,1-1,-1 0,1 1,-1-1,1 0,-1 1,0-1,1 1,-1-1,0 1,1-1,-1 1,0-1,0 1,1-1,-1 1,0-1,0 1,0 0,0-1,0 1,0-1,0 1,0-1,0 1,0 0,0-1,0 1,0-1,0 1,0-1,-1 1,1 0,0-1,-1 1,1-1,0 1,0-1,-1 0,1 1,-92 253,74-199,-32 148,49-180</inkml:trace>
  <inkml:trace contextRef="#ctx0" brushRef="#br0" timeOffset="11203.869">2991 484,'-250'267,"245"-261,-1 1,0-1,-1-1,1 1,-1-1,0 0,0 0,-1-1,1 0,-1-1,0 1,0-2,0 1,0-1,-1 0,1 0,0-1,-1-1,0 1,1-1,-1-1,1 1,-1-2,1 1,0-1,-1 0,0-1,6 2,0-1,1 0,-1 1,0-1,1 0,-1 0,1 0,0 0,0-1,0 1,0-1,0 1,0-1,1 0,-1 0,1 1,0-1,-1 0,1 0,1 0,-1 0,0-1,1 1,0 0,0 0,0 0,0 0,0-1,0 1,1 0,0 0,0 0,0-2,1-1,0 0,1-1,-1 1,1 0,1 0,-1 0,1 1,0-1,0 1,1 0,-1 0,1 1,0-1,1 1,1-1,0 0,0 1,0 0,0 1,0-1,1 1,-1 1,1-1,0 2,-1-1,1 1,0 0,0 0,0 1,0 0,0 1,0-1,0 2,0-1,0 1,-1 0,1 1,-1 0,1 0,-1 0,0 1,0 0,0 1,-1-1,2 2,93 96,-100-101,-1 0,1 0,0 0,0 0,0-1,0 1,0 0,0-1,0 1,1 0,-1-1,0 1,0-1,0 0,1 1,-1-1,0 0,0 0,1 0,-1 0,0 0,0 0,1 0,-1 0,0 0,0-1,1 1,-1-1,0 1,0-1,0 1,0-1,0 1,0-1,0 0,0 0,0 1,0-1,0 0,0 0,0 0,-1 0,1 0,0 0,-1 0,1-1,-1 1,1 0,-1 0,1 0,-1-1,0 1,0 0,1 0,-1-1,0 1,0 0,-1 0,1-1,0 1,0 0,0 0,-1-1,1 1,-1 0,0-1,-33-89,28 68</inkml:trace>
  <inkml:trace contextRef="#ctx0" brushRef="#br0" timeOffset="11450.94">2794 371,'-10'39,"-2"26,-1 8,4-5,2-8,2-10,3-8,1-7,1-5,0-2,6-6,1-2,0 0,-2-2</inkml:trace>
  <inkml:trace contextRef="#ctx0" brushRef="#br0" timeOffset="11697.97">3274 484,'-14'34,"-6"20,-3 6,2-2,4-7,6-6,4-7,4-5,1-3,3-2,-1-5</inkml:trace>
  <inkml:trace contextRef="#ctx0" brushRef="#br0" timeOffset="12001.988">3697 428,'-17'28,"-9"8,2 2,2 1,2 0,1 2,2 0,-4 21,20-59,0 0,0 0,0 1,0-1,1 0,-1 1,1-1,0 0,0 1,1-1,-1 0,0 1,1-1,0 0,0 0,0 1,0-1,1 0,-1 0,1 0,0 0,0-1,0 1,0 0,0-1,0 1,1-1,-1 0,1 0,0 0,-1 0,1 0,0-1,0 1,0-1,1 0,-1 1,0-2,0 1,1 0,-1-1,0 1,4-1,4 1,0 0,0 0,0-2,0 1,0-1,0-1,0 0,0 0,-1-1,1-1,-1 1,1-2,-1 1,-1-2,1 1,-1-1,0-1,0 0,0 0,-1 0,-1-1,5-5,-7 8,0 1,0-1,0-1,-1 1,1-1,-1 1,-1-1,1 0,-1-1,0 1,0 0,-1-1,0 0,0 1,-1-1,0 0,0 0,0 0,-1 0,0 0,0 0,-1 0,0 0,0 0,-1 0,1 1,-2-1,-1-4,-1 3,-1 0,0 1,0-1,-1 1,0 1,0 0,-1 0,1 0,-1 1,-1 0,1 0,-1 1,1 0,-1 1,0 0,0 0,-1 1,1 0,-1 1,1 0,-1 0,1 1,-1 0,-7 2,-8-2</inkml:trace>
  <inkml:trace contextRef="#ctx0" brushRef="#br0" timeOffset="12419.032">4149 145,'-10'24,"-7"18,-2 6,3 0,5-4,3-4,-2-4,2-3,1-3,7-7,4-6</inkml:trace>
  <inkml:trace contextRef="#ctx0" brushRef="#br0" timeOffset="12754.379">4403 202,'-25'39,"5"-11,2 2,1-1,1 2,2 0,1 1,-8 29,20-58,-1 1,1-1,0 1,0-1,0 1,1 0,-1-1,1 1,0 0,0 0,0-1,1 1,-1 0,1-1,0 1,0 0,0-1,0 1,1-1,0 1,-1-1,1 0,0 0,1 0,-1 0,0 0,1 0,0-1,-1 1,1-1,0 0,0 0,1 0,-1 0,0 0,1-1,-1 1,4 0,6-3,0-1,0-1,-1 0,1-1,-1 0,0 0,0-2,0 1,-1-2,0 1,0-1,-1-1,0 0,0-1,6-6,-13 13,0 0,0 0,-1 0,1-1,-1 1,1-1,-1 1,0-1,0 0,0 0,0 0,0 0,-1 0,1 0,-1 0,0 0,0-1,0 1,-1-1,1 1,-1-1,1 1,-1 0,-1-1,1 1,0-1,-1 1,1-1,-1 1,0 0,0-1,-1 1,1 0,-1 0,1 0,-1 0,0 0,0 0,0 0,-1 1,1-1,-1 1,-2-2,-2 1,-1 1,1 0,-1 1,0 0,0 0,0 0,0 1,0 0,1 1,-1 0,0 0,0 1,1 0,-1 0,0 1,-12 4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0 326,'12'0,"0"-1,0 0,0 0,0-1,0-1,-1 0,1 0,-1-1,0-1,0 0,0 0,-1-1,0-1,0 1,0-2,5-5,219-198,-231 209,-1-1,1-1,0 1,0 0,0 0,0 1,1-1,-1 1,1-1,-1 1,1 0,0 1,0-1,0 1,0-1,0 1,0 0,0 1,0-1,1 1,-1-1,0 1,0 1,0-1,1 1,-1-1,0 1,0 0,0 1,0-1,0 1,0-1,-1 1,1 1,2 0,-1 8,1 0,-2 0,0 1,0 0,-1-1,0 1,-1 0,0 0,-1 0,-1 1,0-1,0 0,-3 11,3-4,-2 1,0 0,-2-1,0 1,-1-1,-1 0,0 0,-2-1,0 0,-1 0,-6 7,8-16,1-2,-2 1,1-1,-1 0,0 0,0-1,-1 0,0-1,0 0,0 0,0-1,-1 0,0-1,0 0,0 0,0-1,0-1,-1 0,1 0,-2-1,-84-13,93 13,0-1,1 0,-1 0,1 0,-1 0,0-1,1 1,0-1,-1 0,1 1,0-1,0 0,0 0,0 0,0-1,1 1,-1 0,1-1,-1 1,1-1,0 1,0-1,0 0,0 1,1-1,-1 0,1 0,-1 1,1-1,0 0,0-2,5-18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1,'-11'22,"1"1,1 0,1 1,1 0,1 0,2 1,0-1,1 1,2 0,0 0,2 6,0-27,0 0,0 0,0 0,1 1,-1-1,1 0,0-1,0 1,1 0,-1-1,1 1,0-1,0 0,0 1,0-2,0 1,1 0,-1-1,1 1,0-1,-1 0,1 0,0 0,0-1,1 0,-1 1,0-2,0 1,3 0,2 0,1 0,-1-1,1 0,0 0,-1-1,1 0,-1-1,1 0,-1-1,0 0,0 0,0-1,0 0,-2-1,-1 0,0-1,0 0,-1 0,0 0,0-1,0 1,-1-1,0 0,0-1,-1 1,0-1,0 1,-1-1,0 0,0 0,-1 0,0 0,-1 0,1 0,-1-1,-1 1,0 0,0 0,0 0,-1 1,1 0,-1 0,0 0,-1 0,0 0,0 0,0 1,-1-1,0 1,0 0,0 0,-1 1,0-1,0 1,-1 0,1 1,-1-1,0 1,0 0,-1 0,1 1,-1 0,0 0,1 1,-1-1,0 2,-1-1,0 1,-16-3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8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0 254,'29'-5,"14"-1,5 0,-1 1,-4 2,-5 1,-3 0,-3 2,-3-5,-1-1,0 0,-1 1,1 2,-1 1,1 1,0 0,0 1,-4 0</inkml:trace>
  <inkml:trace contextRef="#ctx0" brushRef="#br0" timeOffset="266.253">113 396,'2'2,"0"0,0-1,0 1,0 0,0-1,0 1,0-1,0 0,1 0,-1 1,1-2,-1 1,1 0,-1 0,1-1,-1 1,1-1,-1 0,1 0,1 0,-2 0,37 4,0-2,1-1,-1-3,0-1,0-1,4-4,126-16,-151 18</inkml:trace>
  <inkml:trace contextRef="#ctx0" brushRef="#br0" timeOffset="836.522">226 0,'51'14,"-1"2,0 2,-2 2,0 3,23 15,136 66,-205-103,-1-1,0 1,0 0,1-1,-1 1,0 0,0 0,0 0,0-1,0 1,0 0,0 1,0-1,0 0,0 0,-1 0,1 0,0 1,-1-1,1 0,-1 1,0-1,1 0,-1 1,0-1,0 0,0 1,0-1,0 1,0-1,0 0,0 1,-1-1,1 0,0 1,-1-1,1 0,-1 1,1-1,-1 0,0 0,0 0,0 1,1-1,-1 0,0 0,0 0,0-1,-1 2,-168 109,-32 67,181-161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01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1,'4'7,"0"0,-1 0,1 1,-1-1,-1 1,1 0,-1 0,-1 0,0 0,0 0,0 0,-1 0,0 0,-1 6,1 1,-1 245,-10-188,5-54</inkml:trace>
  <inkml:trace contextRef="#ctx0" brushRef="#br0" timeOffset="269.857">1 452,'33'5,"31"-4,14-1,-2-1,-9-1,-10 1,-11 0,-9 0,-4 1,-5-5,-1-1,-1 0,-5 1</inkml:trace>
  <inkml:trace contextRef="#ctx0" brushRef="#br0" timeOffset="755.725">85 706,'46'-11,"-23"4,2 1,-1 2,1 0,-1 1,1 2,0 0,0 2,0 1,-24-3,0 1,1 0,-1 0,0 0,0 0,0 0,0 0,1 0,-1 0,0 1,0-1,0 0,0 1,0-1,0 1,0-1,0 1,0-1,0 1,0 0,0-1,0 1,0 0,-1 0,1 0,0 0,0 0,-1 0,1 0,-1 0,1 0,-1 0,1 0,-1 0,0 0,0 0,1 0,-1 1,0-1,0 0,0 0,0 0,0 0,0 0,-1 1,1-1,0 0,0 0,-1 0,1 0,-1 0,1 0,-1 0,0 0,1 0,-49 50,43-46,-40 32,34-30,1 1,0 1,0 0,1 0,0 1,1 0,0 1,0 0,1 0,1 1,0 0,0 0,-3 10,10-21,-1 1,1 0,-1 0,1 0,0 0,0-1,-1 1,1 0,1 0,-1 0,0 0,0 0,1 0,-1-1,1 1,-1 0,1 0,0-1,0 1,0 0,0-1,0 1,0-1,0 1,0-1,1 1,-1-1,0 0,1 0,-1 0,1 0,0 0,-1 0,1 0,0 0,0-1,-1 1,1-1,0 1,0-1,0 0,0 1,0-1,0 0,86-7,30-36,-93 30</inkml:trace>
  <inkml:trace contextRef="#ctx0" brushRef="#br0" timeOffset="1483.568">735 706,'1'1,"1"0,-1 0,1 1,-1-1,1 0,0 0,-1-1,1 1,0 0,0 0,0-1,0 1,-1-1,1 0,0 0,0 1,0-1,0 0,0-1,0 1,0 0,0 0,0-1,0 1,-1-1,1 0,0 0,0 1,0-1,-1 0,1-1,-1 1,1 0,0-1,50-49,-50 48,137-197,-139 198,1 0,-1 1,1-1,-1 0,1 0,0 1,0-1,0 1,0-1,0 0,0 1,0 0,0-1,1 1,-1 0,0 0,1 0,-1-1,1 2,0-1,-1 0,1 0,0 0,-1 1,1-1,0 1,0-1,-1 1,1 0,0 0,0 0,0 0,0 0,-1 0,1 0,0 0,0 1,0-1,-1 1,1 0,0-1,-1 1,1 0,0 0,-1 0,1 0,-1 0,0 0,1 1,-1-1,31 130,-31-125,0 0,1 0,-1 0,1 0,1 0,-1-1,1 1,0-1,0 1,1-1,0 0,0 0,0-1,0 1,1-1,-1 0,1 0,0 0,5 2,-5-7,0-1,0 1,0-1,-1 0,1 0,-1-1,1 1,-1-1,0 0,0 0,0-1,0 1,-1-1,1 0,-1 0,0 0,0 0,0 0,-1-1,0 1,0-1,0 0,0 0,0-3,107-220,-93 194,-8 56,16 117,-22-114,2 0,1 0,1-1,1 0,1 0,2-1,6 13,7-12,-11-19</inkml:trace>
  <inkml:trace contextRef="#ctx0" brushRef="#br0" timeOffset="1904.152">1637 311,'38'118,"66"81,-104-199,0 1,0 0,0-1,0 1,0-1,1 1,-1 0,0-1,0 1,0-1,0 1,1-1,-1 1,0-1,1 1,-1-1,0 1,1-1,-1 1,1-1,-1 1,0-1,1 0,-1 1,1-1,-1 0,1 0,-1 1,1-1,0 0,-1 0,1 0,-1 1,1-1,-1 0,1 0,0 0,-1 0,1 0,-1 0,1 0,0 0,-1-1,1 1,-1 0,1 0,-1 0,1-1,-1 1,1 0,-1-1,1 1,-1 0,1-1,-1 1,1 0,-1-1,1 0,12-37,-10 23,61-174,49-32,-99 203</inkml:trace>
  <inkml:trace contextRef="#ctx0" brushRef="#br0" timeOffset="2338.193">2174 28,'6'-1,"2"-3,0 1,0 1,1-1,-1 2,1-1,-1 1,1 0,-1 1,1 0,-1 0,1 1,0 0,-1 0,0 1,1 0,-1 1,0 0,0 0,0 0,1 2,-8-1,1-1,-2 1,1 0,0-1,-1 1,1 0,-1 0,0-1,0 1,-1 0,1 0,-1-1,0 1,0 0,0-1,0 1,0-1,-1 1,0-1,0 0,0 1,0-1,0 0,-1 0,1-1,-1 1,0 0,-1 0,-1 4,-10 11,11-14,0-1,1 1,0-1,0 1,0 0,0 0,1 1,0-1,0 0,0 1,0 0,0-1,1 1,0 0,0 0,3-2,0-1,0 1,1 0,-1-1,0 0,1 1,0-1,-1 0,1-1,0 1,0 0,0-1,0 1,0-1,1 0,-1 0,0-1,1 1,-1 0,0-1,1 0,-1 0,0 0,1 0,-1-1,1 1,-1-1,1 0,4 1,81-13,-64 6</inkml:trace>
  <inkml:trace contextRef="#ctx0" brushRef="#br0" timeOffset="2667.871">2625 368,'33'0,"22"0,5 0,-2 0,-6 0,-8 0,-11-5,-6-1,-3 0,-1 1,1 1,0 2,-8 1,-6 1</inkml:trace>
  <inkml:trace contextRef="#ctx0" brushRef="#br0" timeOffset="2868.934">2625 621,'33'5,"41"-8,12-3,-4-6,-11-1,-13 2,-11 3,-9 2,-6-2,-4 1,-6 0</inkml:trace>
  <inkml:trace contextRef="#ctx0" brushRef="#br0" timeOffset="6021.998">4065 141,'0'-1,"0"-1,0 0,0 1,0-1,0 0,-1 1,1-1,0 0,-1 1,1-1,-1 1,0-1,1 1,-1-1,0 1,0-1,0 1,0 0,0-1,0 1,-1 0,1 0,0 0,-1 0,1 0,0 0,-1 0,1 1,-1-1,1 0,-1 1,0-1,1 1,-1 0,0-1,1 1,-1 0,0 0,1 0,-1 0,-66 19,54-11,1 0,-1 1,1 1,1 0,0 0,0 1,1 1,1 0,0 1,-3 4,-2 5,2 0,0 1,1 0,2 0,0 1,-1 9,8-25,1 0,0 1,1-1,-1 0,2 1,-1-1,1 1,1 0,-1-1,1 1,1-1,0 0,0 1,0-1,1 0,0 0,1-1,0 1,0 0,4 4,0-3,0-1,1 0,-1-1,1 0,1 0,-1-1,1-1,1 1,-1-1,1-1,-1 0,1 0,0-1,0-1,1 0,-1 0,1-1,-1-1,1 0,-1 0,0-1,1-1,-1 0,0 0,0-1,0-1,0 1,0-2,-1 0,0 0,0-1,0 0,8-7,52-76,-68 86,-1 0,0 0,0 0,0 0,0-1,0 1,-1 0,1-1,-1 1,0 0,0-1,0 1,0 0,-1-1,0 1,1 0,-1-1,0 1,0 0,-1 0,1 0,-1 0,0 0,1 0,-1 1,-1-1,1 0,0 1,0 0,-1-1,0 1,0 0,-6-3,0 0,0 0,-1 1,0 0,0 0,0 1,0 1,0 0,-1 0,1 1,-1 0,1 1,-10 1,79 0,153-10,-184 4,-4-1</inkml:trace>
  <inkml:trace contextRef="#ctx0" brushRef="#br0" timeOffset="32083.005">4770 1,'-83'41,"74"-34,-5 3,1 0,0 1,1 1,1 0,-1 1,2 0,0 1,0 0,2 0,0 1,0 0,1 1,1 0,1 0,0 0,1 0,1 1,0 0,1 7,1-11,-2 4,1-1,1 1,1 0,0 0,1 0,1 0,0-1,1 1,1-1,1 0,0 0,1 0,1 0,0-1,1 0,1-1,3 4,72 39,-64-49,-17-6,-1 0,1 0,0 0,0 0,0-1,0 1,0-1,0 0,0 0,1 0,-1 0,0 0,1-1,-1 0,0 0,1 0,-1 0,1 0,-1 0,0-1,1 0,-1 0,0 0,0 0,0 0,1-1,-1 1,-1-1,1 0,0 0,0 0,-1 0,1 0,-1 0,2-2,3-13</inkml:trace>
  <inkml:trace contextRef="#ctx0" brushRef="#br0" timeOffset="32697.921">4912 227,'142'-37,"-92"29,-49 7,0 1,0 0,0 0,0 0,0 0,0 0,0 1,0-1,0 0,0 0,0 0,-1 1,1-1,0 1,0-1,0 1,0-1,0 1,-1-1,1 1,0 0,-1-1,1 1,0 0,-1-1,1 1,-1 0,1 0,-1 0,1 0,-1 0,0-1,1 1,-1 0,0 0,0 0,0 0,0 0,1 0,-1 0,-1 0,1 0,0 0,0 0,0 0,0 0,-1 0,1 0,-1 0,-2 7,0-1,-1 0,0-1,-1 1,1-1,-1 1,-1-1,1-1,-1 1,0-1,-2 2,-43 49,50-54,0 1,-1-1,1 1,0-1,0 1,0-1,0 1,1 0,-1-1,1 1,-1 0,1 0,0-1,0 1,0 0,1 0,-1 0,1-1,-1 1,1 0,0-1,0 1,0-1,1 1,-1-1,0 1,1-1,0 0,-1 0,1 0,0 0,0 0,0 0,0 0,1 0,-1-1,0 0,1 1,-1-1,1 0,-1 0,1 0,2 0,21 7,54 23,-78-30,0 1,0-1,0 0,0 1,-1-1,1 1,-1-1,1 1,-1 0,1 0,-1 0,0 0,0 0,0 0,0 0,0 0,-1 0,1 0,-1 1,1-1,-1 0,0 0,0 1,0-1,0 0,0 0,0 1,-1-1,1 0,-1 0,1 0,-1 1,-1 0,-2 3,-1 0,0-1,0 0,-1 0,1 0,-1-1,0 0,0 0,0 0,-1-1,1 0,-1 0,0-1,0 1,0-2,0 1,0-1,-1 0,-4 0,-13 2</inkml:trace>
  <inkml:trace contextRef="#ctx0" brushRef="#br0" timeOffset="33475.91">5279 650,'106'-133,"78"-125,-184 258,0-1,0 1,0-1,0 1,0 0,1-1,-1 1,0-1,0 1,1 0,-1-1,0 1,1 0,-1-1,0 1,1 0,-1-1,1 1,-1 0,0 0,1 0,-1-1,1 1,-1 0,1 0,-1 0,1 0,-1 0,1 0,-1 0,0 0,1 0,-1 0,1 0,-1 0,1 0,-1 0,1 0,-1 1,1-1,-1 0,0 0,1 0,-1 1,1-1,-1 0,0 1,1-1,-1 0,0 1,1-1,-1 0,0 1,0-1,1 1,-1-1,0 0,0 1,0-1,0 1,1-1,-1 1,0-1,0 1,0-1,0 1,2 37,-2-33,2 195,-2-198,0 0,0 1,1-1,-1 0,1 0,-1 0,1 1,0-1,0 0,0 0,0 0,0 0,1 0,-1-1,0 1,1 0,-1-1,1 1,0 0,0-1,-1 0,1 1,0-1,0 0,0 0,0 0,0-1,1 1,-1 0,0-1,0 1,0-1,1 0,-1 0,0 0,0 0,1 0,-1 0,0 0,0-1,1 1,-1-1,0 0,0 0,0 0,0 0,0 0,0 0,0 0,0 0,-1-1,1 1,0-1,-1 0,1 1,0-2,17-18,0-1,-1-1,-1-1,-1 0,-1-1,10-25,24-38,-9 13,-53 105,-36 123,48 19,5-149,3-5</inkml:trace>
  <inkml:trace contextRef="#ctx0" brushRef="#br0" timeOffset="33974.872">6210 452,'-6'-1,"0"0,1 1,-1 0,0 0,1 1,-1-1,0 1,1 1,-1-1,1 1,-1 0,1 0,0 0,0 1,0 0,0 0,0 0,0 0,1 1,0 0,0 0,0 0,0 0,0 1,0 1,5-3,-1 0,1 0,0 0,-1-1,1 1,1 0,-1 0,0-1,1 1,-1 0,1-1,0 0,0 1,0-1,0 0,0 0,0 0,1 0,-1-1,0 1,1 0,0-1,-1 0,1 0,0 0,0 0,0 0,0 0,-1-1,3 1,37 20,-41-19,0 0,0 0,0 0,0 0,0 0,0 0,0 0,-1 0,1 1,-1-1,1 0,-1 0,0 1,0-1,0 0,0 0,-1 1,1-1,0 0,-1 0,0 0,1 1,-1-1,0 0,0 0,0 0,0 0,-1-1,1 1,-1 0,1 0,-1-1,1 1,-1-1,0 1,0-1,0 0,1 0,-1 1,-1-2,1 1,0 0,0 0,0-1,0 1,0-1,-1 1,1-1,0 0,0 0,-1 0,1 0,-2-1,-54 8,32-6</inkml:trace>
  <inkml:trace contextRef="#ctx0" brushRef="#br0" timeOffset="34309.035">6351 57,'147'209,"-144"-201,1 0,-1 0,-1 1,1-1,-2 1,1 0,-1-1,0 1,-1 0,0 0,0-1,-1 1,0 0,-1 0,0-1,0 1,-1-1,0 0,-1 0,1 0,-4 4,-6 13,-2-1,-1 0,-1-1,-1-1,-1 0,-2-1,-12 8,16-16</inkml:trace>
  <inkml:trace contextRef="#ctx0" brushRef="#br0" timeOffset="34963.32">6604 650,'197'-211,"-196"210,-1 0,1-1,-1 1,1 0,0-1,-1 1,1 0,0 0,0 0,0 0,0 0,0 0,0 0,0 0,0 0,1 0,-1 1,0-1,0 1,1-1,-1 0,0 1,1 0,-1-1,0 1,1 0,-1 0,1 0,-1 0,1 0,-1 0,0 0,1 0,-1 1,0-1,1 0,-1 1,0-1,1 1,-1 0,0-1,0 1,1 0,-1 0,0 0,0 0,0 0,0 0,0 0,0 0,-1 0,1 0,0 0,0 1,-1-1,1 0,-1 1,1-1,-1 0,1 2,0 25,7 34,-7-61,0 1,-1-1,1 0,0 1,0-1,0 0,0 0,0 0,0 1,0-1,0 0,0-1,0 1,1 0,-1 0,0 0,1-1,-1 1,1-1,-1 1,1-1,-1 1,1-1,-1 0,1 0,-1 0,1 0,-1 0,1 0,-1 0,1-1,-1 1,1 0,-1-1,1 1,-1-1,1 0,105-76,5-2,-112 78,1 1,-1-1,1 1,0-1,-1 1,1-1,0 1,0 0,-1-1,1 1,0 0,0 0,-1 0,1-1,0 1,0 0,0 0,-1 0,1 0,0 0,0 1,0-1,-1 0,1 0,0 0,0 1,-1-1,1 0,0 1,-1-1,1 1,0-1,-1 1,1-1,-1 1,1-1,0 1,-1-1,1 1,-1 0,0-1,1 1,-1 0,0 0,1-1,-1 1,0 0,0 0,1-1,-1 1,0 0,0 0,0 0,0-1,0 1,0 0,0 0,-1-1,1 1,0 0,0 0,-1 0,-8 56,9-55,0-2,-2 3,1 0,0 0,0 0,0 0,0 0,1 0,-1 0,1 0,0 0,0 0,0 1,0-1,0 0,1 0,0 0,-1 0,1 0,0 0,0 0,1 0,-1 0,1 0,-1-1,1 1,0-1,0 1,0-1,0 1,14 5</inkml:trace>
  <inkml:trace contextRef="#ctx0" brushRef="#br0" timeOffset="36376.134">3528 961,'801'0,"-454"-29,140 18,-318-2,164 10,-28 1,32-23,89-6,-80 1,-85 32,-237-2</inkml:trace>
  <inkml:trace contextRef="#ctx0" brushRef="#br0" timeOffset="36891.536">5646 1073,'-10'43,"-8"34,0 8,2-1,-1-9,3-13,3-12,4-10,3-7,3-4,0-3,2-5</inkml:trace>
  <inkml:trace contextRef="#ctx0" brushRef="#br0" timeOffset="37310.99">5504 1073,'59'-19,"0"3,2 2,0 3,0 3,36 0,-61 5,-1 1,1 2,0 1,-1 2,1 1,-1 2,0 2,-1 0,12 7,-43-15,0 1,0-1,0 1,0 0,0 0,0 0,0 0,0 1,0-1,0 1,-1 0,1 0,-1 0,0 0,1 0,-1 0,0 0,0 1,0-1,0 1,-1 0,1 0,-1-1,0 1,0 0,0 0,0 0,0 0,0 0,-1 0,1 1,-1-1,0 0,0 0,-1 0,1 0,0 0,-1 1,0-1,0 0,0 0,0 0,0-1,-2 4,-10 6,-1 0,0-1,-1-1,-1 0,1-1,-1-1,-15 6,4-1,-339 157,361-168,-64 43,68-44,0 0,-1 0,1 0,0 0,0 1,0-1,0 0,0 1,0-1,1 1,-1-1,0 1,1-1,-1 1,1 0,-1-1,1 1,0 0,0-1,0 1,0 0,0-1,0 1,0 0,1-1,-1 1,0-1,1 1,-1 0,1-1,0 1,0-1,-1 1,1-1,0 0,0 1,0-1,1 0,-1 0,0 0,0 1,1-1,0 0,12 8,1 0,0-2,0 1,0-2,1 0,0-1,0-1,0 0,1-1,4 0,2 1,244 33,-131-27,-111-10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49.30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0 228,'817'-54,"732"-15,-1326 61,623-4,-395-12,-312 4,-131 12,-30 6,-115 2,1 6,-18 9,-25 0,144-12,-1809 78,1132-89,385-15,247 1,100 12,122-12,1 6,16 6,-17 1,1192-22,-1224 32,142 3,191 30,-378-25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50.52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2362 144,'-146'-23,"-2"7,-74 4,-32 13,0 12,0 11,-190 45,-171 56,591-110,74-17,512-123,-149 46,4 18,2 18,216 14,-380 31,-560 34,-824 88,940-97,150-21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4.6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1 971,'9'-15,"14"-18,6-9,4-7,1-5,5-2,-1-2,4-5,4-2,4-3,3-6,2 1,1-2,1 3,-5 3,-5 9,-12 15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5.7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1258,'15'-39,"23"-45,15-24,9-7,-3 1,0 0,-2 2,0 4,-1 2,5 0,-3 8,-7 11,-12 20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1,'4'0,"3"5,-6 1,-2 5,-7 5,-1 5,-4 3,-5 3,1 1,-1 1,-4 0,4 1,-1-1,3-1,-1-4,3-2,8-4,6-6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2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0 109,'448'-36,"114"-3,-244 12,-299 24,101 0,-108 9,-8 0</inkml:trace>
  <inkml:trace contextRef="#ctx0" brushRef="#br0" timeOffset="583.651">566 364,'-12'-3,"0"0,0 1,-1 0,1 1,0 0,0 1,-1 1,1 0,0 0,0 2,0-1,0 1,-2 2,10-4,-1 0,0 1,1 0,-1 0,1 0,0 0,0 1,0-1,0 1,0 0,0 1,1-1,0 1,0-1,0 1,0 0,0 0,1 0,-1 1,1-1,0 0,1 1,-1-1,1 1,0 0,0 0,0-1,1 1,-1 0,1 0,0 0,1 0,-1-1,1 2,0-2,1 0,-1 1,1-1,0 0,0 1,0-1,0 0,1-1,0 1,0 0,0-1,0 1,0-1,1 0,-1 0,1-1,0 1,0-1,0 1,0-1,0-1,1 1,-1 0,1-1,-1 0,1 0,2 0,6 1,0 0,1-1,-1-1,0 0,1-1,-1 0,0-1,0 0,2-2,5-3,-1-1,0-1,0 0,-1-1,0-1,-1-1,0-1,-1 0,-1-1,0 0,0-2,-2 0,10-14,-14 18,-1 0,-1-1,0 0,0 0,-1-1,-1 1,0-1,-1-1,0 1,-2-1,1 1,-2-1,0 0,-1 0,0 0,-1 1,-1-1,0 0,-1 1,0-1,-2 1,1 0,-2 0,-4-7,8 18,-1 1,1-1,-1 0,0 1,0 0,0-1,0 1,-1 1,1-1,-1 0,1 1,-1 0,1-1,-1 1,0 1,1-1,-1 1,0-1,0 1,0 0,1 0,-1 1,0-1,0 1,1 0,-1 0,0 0,1 0,-1 1,1-1,-1 1,1 0,0 0,0 0,0 1,0-1,0 1,0-1,1 1,-1 0,1 0,0 0,0 0,0 1,0-1,1 1,-1-1,1 1,0-1,0 1,0 0,1 0,-1 2,-5 26,1 0,2 0,1 1,1-1,2 0,5 30,-3-47,0-1,1 0,1 0,1-1,-1 1,2-1,0 0,1-1,0 1,1-2,0 1,0-1,2-1,-1 0,1 0,1-1,0 0,6 3,-15-11,0 1,0 0,1-1,-1 0,1 0,-1 0,1 0,-1 0,1-1,0 0,-1 0,1 0,0 0,-1 0,1-1,-1 1,1-1,-1 0,1 0,-1 0,1-1,-1 1,0-1,0 0,0 0,0 0,0 0,0-1,0 1,-1-1,1 1,-1-1,0 0,2-3,14-16</inkml:trace>
  <inkml:trace contextRef="#ctx0" brushRef="#br0" timeOffset="899.852">1271 81,'-30'57,"4"2,1 1,4 0,-13 58,32-114,1 0,-1 0,1 1,0-1,0 0,0 1,1-1,0 1,0-1,0 1,0-1,0 1,1-1,0 0,0 1,0-1,1 0,0 1,-1-1,1 0,1 0,-1-1,0 1,1 0,0-1,0 1,0-1,0 0,3 2,3-1,0 1,1-1,0-1,0 0,0 0,0-1,0 0,1-1,-1 0,0-1,1 0,-1 0,1-1,-1-1,0 0,0 0,0-1,0 0,0 0,0-1,-1-1,0 0,6-4,0-23,-15 17</inkml:trace>
  <inkml:trace contextRef="#ctx0" brushRef="#br0" timeOffset="1149.301">933 364,'38'5,"27"1,8 0,-4-1,-10-2,-9-6,-8-2,-8 0,-3 0,-8 1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3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1 340,'1'-2,"0"1,0-1,0 0,1 1,-1-1,0 1,1-1,-1 1,1 0,0-1,-1 1,1 0,0 0,0 0,0 0,0 1,0-1,0 0,0 1,0 0,0-1,0 1,0 0,0 0,0 0,1 0,6-2,167-28,47 1,-33-5,-172 34</inkml:trace>
  <inkml:trace contextRef="#ctx0" brushRef="#br0" timeOffset="245.42">57 509,'39'-10,"31"-7,9-2,-4 3,-10 5,-11 3,-11 3,-7 3,-5-3,-3-1,-2 1,-4 1</inkml:trace>
  <inkml:trace contextRef="#ctx0" brushRef="#br0" timeOffset="776.295">424 1,'20'34,"14"-9,0-2,2-1,1-1,0-3,5 1,-9-3,118 43,-150-59,1 1,-1-1,1 0,-1 0,1 1,-1-1,0 1,1-1,-1 1,0-1,1 1,-1 0,0 0,0 0,0 0,0 0,0 0,0 0,0 0,0 0,0 0,0 0,0 1,-1-1,1 0,0 1,-1-1,0 0,1 1,-1-1,0 1,1-1,-1 1,0-1,0 0,0 1,0-1,0 1,-1-1,1 1,0-1,-1 0,1 1,-1-1,0 1,1-1,-1 0,0 0,0 1,1-1,-2 0,-100 78,-121 92,217-165,-1 1,1 0,0 0,0 1,1-1,0 1,0 0,1 1,0-1,-1 6,0 4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7.2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1 338,'25'146,"4"40,0 48,19-54,-48-179,0 0,0-1,0 1,0 0,0 0,1 0,-1 0,0 0,0 0,1-1,-1 1,0 0,1 0,-1 0,1-1,-1 1,1 0,-1-1,1 1,-1 0,1-1,0 1,0-1,-1 1,1-1,0 1,0-1,-1 1,1-1,0 0,0 1,0-1,0 0,-1 0,1 0,0 0,0 0,0 0,0 0,0 0,0 0,0 0,-1 0,1 0,0-1,0 1,0 0,0-1,-1 1,1-1,0 1,0-1,-1 1,1-1,0 1,-1-1,1 0,-1 1,1-1,0 0,-1 1,0-1,1 0,17-27,-1 0,-1-2,-2 1,-1-2,-1 0,-1-2,12-30,128-330,-115 304,-26 70</inkml:trace>
  <inkml:trace contextRef="#ctx0" brushRef="#br0" timeOffset="1547.078">734 56,'12'-4,"21"-8,1 1,1 2,0 2,31-3,-64 10,0-1,0 1,1-1,-1 1,0 0,0 0,1 0,-1 0,0 1,0-1,1 0,-1 1,0 0,0-1,0 1,0 0,0 0,0 0,0 0,0 1,0-1,0 1,-1-1,1 1,-1-1,1 1,-1 0,1 0,-1 0,0 0,0 0,0 0,0 0,0 0,-1 0,1 0,0 0,-1 1,0-1,1 0,-1 0,0 1,0-1,-1 0,1 0,0 1,-1-1,1 0,-1 0,0 0,0 0,1 0,-2 0,1 0,0 0,0 0,0 0,-1 0,0 0,-129 126,130-127,0 0,0 0,0 0,0 1,0-1,0 0,0 1,1-1,-1 1,0-1,1 1,-1-1,1 1,0-1,-1 1,1 0,0-1,0 1,0 0,0-1,0 1,0-1,1 1,-1 0,0-1,1 1,-1-1,1 1,0-1,-1 1,1-1,0 0,0 1,0-1,0 0,0 0,0 1,1-1,-1 0,0 0,0 0,1 0,-1-1,1 1,-1 0,1-1,-1 1,1-1,-1 1,1-1,-1 0,1 1,0-1,-1 0,1 0,0 0,0 0,199 0,-176 0</inkml:trace>
  <inkml:trace contextRef="#ctx0" brushRef="#br0" timeOffset="1883.212">1326 479,'29'0,"24"0,8 0,-2 0,-6 0,-8 0,-6 0,-5 0,-3 0,-3 0,-1 0,-5 0</inkml:trace>
  <inkml:trace contextRef="#ctx0" brushRef="#br0" timeOffset="2100.368">1383 676,'38'5,"28"2,7-1,-5-1,-8-2,-10 0,-8-2,-7-1,-10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56,'-3'-5,"0"1,-1 0,1 0,-1 0,0 0,0 1,-1-1,1 1,-1 0,1 1,-1-1,0 1,0 0,0 0,0 0,-1 1,1 0,0 0,-1 0,1 0,-1 1,1 0,0 0,-1 1,1-1,-1 1,1 1,0-1,0 1,-1-1,1 1,1 1,-5 1,-9 6,1 0,0 1,0 0,1 2,1 0,0 0,0 2,2 0,0 0,0 1,2 1,0 0,1 0,1 1,0 1,1-1,1 1,1 1,1-1,1 1,0 0,0 13,4-27,0 1,1 0,-1 0,1 0,0-1,1 1,0 0,0-1,0 1,1-1,0 0,0 0,0 0,1 0,0-1,0 1,0-1,1 0,0 0,0-1,0 1,1-1,-1 0,1 0,0-1,5 2,2 1,-1 0,1-1,0-1,0 0,0-1,1 0,-1-1,1-1,-1 0,1-1,0 0,-1-1,5-1,1-2,0 0,-1-1,1-1,-1-1,0 0,0-2,9-6,-20 11,0 0,-1 0,1-1,-1 0,0-1,0 1,-1-1,1 0,-1-1,-1 1,1-1,-1 0,0 0,-1-1,1 1,-2-1,1 1,-1-1,1-3,-3 7,0 0,1 0,-1 0,0 0,-1 1,1-1,-1 0,0 0,0 0,0 0,0 1,-1-1,1 1,-1-1,0 1,0-1,-1 1,1 0,0 0,-1 0,0 0,0 1,0-1,0 1,0-1,0 1,-1 0,1 1,-1-1,1 0,-1 1,0 0,0 0,-2-1,-136-14,129 15,-1 0,0 1,0 1,0 0,0 1,1 0,-1 1,0 0,1 1,0 1,0 0,1 1,-1 0,1 1,0 1,-7 5,2 7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24,'-1'-1,"0"-1,0 1,-1 0,1-1,0 1,-1 0,1 0,-1 0,1 0,-1 0,1 0,-1 0,0 1,1-1,-1 0,0 1,0-1,0 1,1 0,-1 0,0 0,0 0,0 0,0 0,1 0,-1 0,0 1,0-1,1 1,-1-1,0 1,0 0,0 0,-20 8,1 0,0 2,1 0,0 1,1 1,0 1,1 1,0 1,2 0,0 1,0 0,2 2,0-1,1 2,0 3,6-16,1 1,0 0,1 0,0 0,0 1,1 0,0 0,0 0,1 1,0-1,1 1,0-1,1 1,0 0,0 0,1 0,0 0,1-1,0 1,0 0,1 0,1-1,-1 1,2-1,-1 0,1 0,1 0,-1 0,1-1,1 1,0-1,0-1,1 1,4 4,1-7,0 0,1-1,-1 0,1-1,0 0,0-1,-1-1,1 0,1-1,-1 0,0-1,0 0,-1-1,1 0,8-4,-8 3,1-2,-1 1,-1-2,1 0,-1 0,0-1,0-1,0 0,-1-1,-1 0,0 0,4-5,-10 10,0 0,-1 0,1 0,-1-1,0 1,0-1,0 0,-1 0,0 0,0 0,0 0,0-1,-1 1,0-1,0 1,0-1,-1 1,0-1,0 1,0-1,-1 1,0-1,0 1,0-1,-1 1,0 0,0 0,0-1,0 1,-1 1,-2-5,1 4,0 1,-1 0,1 0,-1 0,0 0,0 1,0 0,0 0,0 0,-1 1,1-1,-1 1,0 1,-3-2,18 6,106 18,59-44,-118 17,-32 0</inkml:trace>
  <inkml:trace contextRef="#ctx0" brushRef="#br0" timeOffset="689.789">848 532,'184'-216,"-170"198,5-10,2 1,0 1,2 1,1 2,1 0,27-19,-51 41,-1 1,1-1,0 0,-1 1,1-1,0 0,0 1,0-1,0 1,0 0,-1-1,1 1,0 0,0-1,0 1,0 0,0 0,0 0,0 0,0 0,0 0,0 0,0 0,0 0,0 0,0 1,0-1,0 0,0 1,0-1,0 1,-1-1,1 1,0-1,0 1,0-1,-1 1,1 0,0-1,-1 1,1 0,-1 0,1 0,-1 0,1-1,-1 1,1 0,-1 0,0 0,1 0,-1 0,0 0,0 0,0 0,0 0,0 0,0 0,0 0,0 0,0 0,-7 63,4-56,0 1,0 0,1 0,0 1,0-1,1 0,1 1,-1-1,2 0,-1 1,1-1,0 0,1 1,0-1,1 0,0 0,0-1,1 1,0 0,1-1,-1 0,6 6,-8-12,1-1,-1 1,1-1,-1 1,1-1,-1 0,1 0,0 0,-1 0,1-1,0 1,0-1,0 0,-1 0,1 0,0 0,0 0,0 0,0-1,-1 1,1-1,0 0,0 0,-1 0,1 0,-1-1,1 1,-1-1,0 1,1-1,-1 0,0 0,68-68,70-147,-63 109,-98 181,-6-7,16-43,1 1,1 0,1 1,1 0,1 0,1 0,2 1,0 0,2 0,1 8,16 16,-3-32</inkml:trace>
  <inkml:trace contextRef="#ctx0" brushRef="#br0" timeOffset="3002.691">2061 420,'-4'-3,"0"1,0-1,0 1,-1 0,1 0,-1 0,1 0,-1 1,0 0,1 0,-1 0,0 1,0-1,0 1,1 0,-1 1,0-1,0 1,0 0,1 0,-1 0,0 1,1 0,0 0,-1 0,1 0,0 1,0-1,0 1,0 0,0 1,1-1,0 0,-1 1,1 0,1 0,-3 2,6-2,-1 0,1 0,0 0,0-1,0 1,1 0,-1-1,1 1,0-1,0 1,0-1,1 0,-1 0,1 0,0 0,-1-1,1 1,0-1,1 0,-1 1,0-1,1-1,-1 1,1 0,-1-1,1 0,0 0,0 0,25 16,-27-17,0 0,-1 1,1-1,0 1,-1 0,1-1,0 1,-1 0,1 0,-1 0,1 0,-1 0,0 1,1-1,-1 0,0 1,0-1,0 1,0-1,0 1,0-1,-1 1,1 0,0-1,-1 1,1 0,-1-1,0 1,1 0,-1 0,0 0,0-1,0 1,0 0,-1 0,1 0,0-1,-1 1,1 0,-1-1,0 1,1 0,-1-1,0 1,0-1,0 1,0-1,0 1,-1-1,1 0,0 1,-1-1,0 1,-8 3,0-1,-1 0,1-1,-1 0,1 0,-1-1,0-1,0 0,0 0,0-1,0 0,1-1,-1 0,0-1,-2-1,-6-3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7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1 116,'289'17,"-222"-11,0-3,0-2,-1-4,62-10,260 2,-130 10,81-26,584 26,-595 0,-95-25,32-4,-161 15,-88 11,0 0,0 2,0-1,0 2,0 0,0 2,1-1,-1 2,10 2,-8 2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30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92,'1'-1,"-1"0,1 1,0-1,-1 0,1 1,0-1,0 1,-1-1,1 1,0 0,0-1,0 1,0 0,0-1,-1 1,1 0,0 0,0 0,0 0,0 0,0 0,0 0,0 0,0 0,0 0,0 0,-1 1,1-1,0 0,0 1,0-1,0 1,-1-1,1 1,0-1,0 1,-1-1,1 1,0 0,-1-1,1 1,-1 0,1 0,-1-1,1 1,-1 0,0 0,1 0,-1 0,0 0,17 45,-15 251,-30-81,22-166,0-32</inkml:trace>
  <inkml:trace contextRef="#ctx0" brushRef="#br0" timeOffset="566.765">1 205,'48'-30,"1"3,1 2,1 2,2 3,0 1,1 3,0 3,1 2,1 2,0 2,26 2,2 30,-82-23,0-1,0 0,0 0,0 1,0 0,0-1,-1 1,1 0,0 0,-1-1,0 1,1 0,-1 1,0-1,0 0,0 0,0 0,-1 1,1-1,0 0,-1 1,0-1,0 1,1-1,-1 0,-1 1,1-1,0 1,-1-1,1 0,-1 1,0-1,1 0,-2 2,-8 11,0-1,-1 0,-1 0,0-2,-1 1,0-2,0 1,-2-2,1 0,-1-1,-1 0,-6 2,-48 19,59-27,0 1,0 0,0 1,1 0,0 1,0 0,0 0,1 1,-5 4,13-9,0-1,0 1,0-1,0 1,1-1,-1 1,0 0,1 0,0-1,-1 1,1 0,0 0,0-1,-1 1,2 0,-1 0,0 0,0-1,0 1,1 0,-1 0,1-1,-1 1,1 0,0-1,0 1,0-1,0 1,0-1,0 1,0-1,0 0,1 1,-1-1,51 46,-46-42,186 120,-7-26,-166-91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29,'24'0,"27"0,10 0,-1 0,-1 0,-6 0,-6 0,-8 0,0 0,-2-5,-2-1,-3-1,-2 2,-1 2,0 1,-11 5,-8 3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0,'43'10,"38"-2,16-2,-1-3,-5-1,-15-1,-10-1,-11 0,-11-1,-12 1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2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311 177,'0'568,"-27"-401,21-139,-1-4</inkml:trace>
  <inkml:trace contextRef="#ctx0" brushRef="#br0" timeOffset="537.337">1 261,'31'-29,"2"1,1 1,2 2,0 2,1 1,1 2,1 1,1 3,1 0,0 3,24-4,-46 14,-1 2,1-1,-1 2,1 1,-1 0,1 1,-1 1,1 1,-1 1,-1 0,1 1,-1 1,0 1,0 0,-1 1,0 1,-1 0,12 11,-20-14,-1 1,0-1,-1 1,1 0,-2 0,1 0,-1 1,0 0,-1 0,0 0,-1 0,0 0,0 0,-1 1,0-1,0 1,-1-1,-1 1,1-1,-2 1,1-1,-1 0,-1 0,1 1,-2-1,1-1,-1 1,0-1,-1 1,0-1,-1-1,1 1,-1-1,-4 3,-11 14,-1-1,-1-1,-1-1,-1-2,-1 0,-1-2,-17 9,33-20,7-5,1-1,-1 1,1 0,-1 0,1 1,0-1,-1 1,1-1,0 1,0 0,0 1,0-1,0 0,1 1,-1-1,1 1,0 0,-1 0,1 0,1 0,-1 0,0 0,1 1,-1-1,1 0,0 1,0-1,1 1,-1 0,1-1,-1 1,1-1,0 1,1 0,-1-1,1 1,-1-1,1 1,1 2,10 8,1 0,1-1,0-1,1 0,0-1,0 0,1-1,1-1,-1-1,2 0,-1-2,1 0,7 2,128 63,-134-59,-2-1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4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1 283,'39'17,"-11"-11,0-2,1 0,0-2,0-2,0 0,6-3,31 1,245 1,-255-14,-50 15,-4 2</inkml:trace>
  <inkml:trace contextRef="#ctx0" brushRef="#br0" timeOffset="4067.78">1 537,'312'1,"-115"27,-118-33,-61-1</inkml:trace>
  <inkml:trace contextRef="#ctx0" brushRef="#br0" timeOffset="4584.586">368 1,'2'13,"1"0,0 0,1 0,0 0,1-1,1 0,0 0,0 0,2 0,-1-1,1-1,1 1,0-1,0-1,1 1,0-2,0 1,1-1,1-1,-1 0,1-1,0 0,11 3,133 66,-152-74,-1 0,0 1,0-1,0 1,0 0,0-1,-1 1,1 1,0-1,-1 0,0 0,1 1,-1 0,0-1,0 1,-1 0,1 0,-1 0,1 0,-1 0,0 0,0 1,0-1,0 0,-1 0,1 1,-1-1,0 0,0 1,0-1,-1 1,1-1,-1 0,0 0,1 1,-2-1,1 0,0 0,-1 0,1 0,-1 0,0 0,0 0,0 0,-146 119,71-66,22-13,32-28,2 0,0 2,1 1,1 0,0 1,2 2,0-1,-9 17,14-12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1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478 329,'-23'-3,"0"1,0 2,0 0,0 1,0 2,0 0,0 1,1 1,0 2,0 0,0 1,1 1,-9 6,17-3,0 0,1 1,0 1,1 0,1 0,0 1,1 0,0 1,2 0,0 0,0 1,2 0,0 0,1 0,0 6,2-16,-1-3,1 1,0 0,1-1,-1 1,1 0,0 0,0 0,0 0,1 0,0 0,0 0,0 0,1 0,-1-1,1 1,0 0,1 0,-1 0,1-1,0 1,0 0,0-1,1 0,0 1,0-1,0 0,0-1,0 1,1-1,0 1,-1-1,1 0,0 0,1-1,-1 1,0-1,1 0,0 0,1 0,5-3,0 0,0-1,0 0,0-1,-1 0,1-1,-1 0,0 0,0-1,0-1,-1 0,1 0,-2-1,1 0,-1 0,0-1,1-2,30-26,-2-3,-2-1,-2-1,-1-2,-3-1,-1-1,-2-2,10-30,-28 64,-2-1,1 1,-2-2,0 1,-1-1,0 1,-1-1,-1 0,0 0,-1 0,-1-1,0 1,-1 0,-1 0,0 0,-1 0,0 0,-2 0,4 13,1 1,-1-1,0 1,0-1,0 1,0-1,0 1,0 0,0-1,0 1,-1 0,1 0,-1 0,1 0,0 0,-1 0,0 1,1-1,-1 0,1 1,-1-1,0 1,1 0,-1-1,0 1,1 0,-1 0,0 0,0 0,1 0,-1 1,0-1,1 0,-1 1,0-1,1 1,-1 0,1-1,-1 1,1 0,-1 0,1 0,-1 0,1 1,-57 57,43-35,2 1,0 1,2 0,1 1,1 0,1 1,2-1,0 1,2 1,1-1,1 1,2 12,0-29,-1-1,2 1,0-1,0 1,1-1,0 0,1 0,0 0,1 0,0 0,1 0,0-1,1 0,0 0,0-1,1 0,0 0,1 0,0-1,0 0,1 0,0-1,1-1,-1 1,10 4,5-5</inkml:trace>
  <inkml:trace contextRef="#ctx0" brushRef="#br0" timeOffset="569.974">676 639,'28'-32,"-1"-1,-2-1,-2-2,-1 0,9-23,49-77,31-30,-110 165,-1 0,0 0,1 0,-1 0,1 0,-1 0,1 1,-1-1,1 0,-1 0,1 0,0 1,-1-1,1 0,0 1,0-1,0 1,-1-1,1 1,0-1,0 1,0 0,0-1,0 1,0 0,0 0,0 0,0-1,0 1,0 0,0 0,0 1,0-1,0 0,0 0,0 0,0 1,0-1,0 0,-1 1,1-1,0 1,0-1,0 1,0-1,-1 1,1 0,0-1,-1 1,1 0,0 0,-1-1,1 1,-1 0,1 0,-1 0,1 0,-1 0,0 0,3 13,-1 0,-1 1,-1-1,0 0,0 0,-2 0,0 0,0 0,-5 13,-4 36,8-39,0 0,2 0,1 1,1-1,0 0,2 1,1-1,1 0,8 22,18 36,-50-113,-2 2,-1 1,-1 0,-2 2,0 1,-2 1,-27-19,-43 0,74 38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7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511 12,'-12'-3,"0"0,0 1,-1 0,1 1,-1 1,1 0,-1 0,1 1,-1 1,1 0,-1 1,1 0,0 1,1 0,-1 1,1 0,-1 1,2 0,-1 1,1 0,0 1,0 0,1 0,0 1,0 1,-129 186,128-181,1 0,0 1,1 0,1 0,0 1,1 0,1 0,1 1,0-1,1 1,1 0,1 0,0 0,2 1,0-12,0 1,1 0,0-1,1 1,0-1,0 0,0 0,1 0,0 0,0 0,1-1,0 0,0 0,1 0,-1-1,1 0,0 0,1 0,-1-1,1 0,0 0,3 1,9 5,1-2,0 0,1-2,0 0,0-1,0-1,14 0,-15-3,1-1,-1-1,0-1,0-1,0 0,0-2,-1 0,0-1,0-1,0-1,-1-1,0 0,-1-1,0-1,10-9,-22 17,-1 0,0 0,0 0,-1-1,1 1,-1-1,0 0,0 0,0 0,0-1,-1 1,0-1,0 1,0-1,0 0,-1 0,0 1,0-1,0 0,0 0,-1 0,0-1,0 1,0 0,-1 0,1 0,-1 0,-1 1,1-1,-1 0,1 0,-1 1,-1-1,1 1,-1-1,0 1,0 0,0 0,0 0,0 1,-1-1,0 1,0 0,0 0,-4-3,-12-4,0 0,-1 1,1 1,-2 1,1 1,-1 0,0 2,0 1,0 1,0 0,-8 2,17 0,0 0,1 1,-1 1,1 0,-1 1,1 0,0 1,0 0,0 1,1 0,-1 1,1 0,-9 8,19-14,0 1,0 0,0 0,0-1,0 1,0 0,0 0,0 0,0 0,0 0,0 0,1 0,-1 1,0-1,1 0,-1 0,1 0,0 1,-1-1,1 0,0 1,0-1,0 0,0 1,0-1,0 0,0 1,0-1,0 0,0 0,1 1,0 0,6 8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02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485 68,'1'-2,"0"1,0 0,0-1,0 1,0-1,-1 0,1 1,0-1,-1 1,1-1,-1 0,1 0,-1 1,0-1,0 0,0 0,0 1,0-1,0 0,0 0,-1 1,1-1,-1 0,1 1,-1-1,0 0,1 1,-1-1,0 1,0-1,0 1,0 0,0-1,-1 1,1 0,0 0,-1-1,1 1,-1 0,1 1,-1-1,1 0,-1 0,1 1,-1-1,0 1,1-1,-1 1,0 0,0-1,1 1,-1 0,0 0,0 0,1 1,-1-1,0 0,0 1,1-1,-1 1,0-1,1 1,-1 0,-1 0,-24 10,0 0,1 2,0 1,1 1,0 1,2 1,0 1,0 2,2 0,1 1,-3 5,10-15,0 0,1 1,1 1,0 0,1 0,0 1,1 1,1-1,0 1,1 1,0-1,2 1,0 1,0-1,2 1,-1 5,3-8,0 0,0 0,2 0,0 0,0-1,2 1,-1 0,2-1,0 1,0-1,2 0,-1-1,1 1,1-1,1 0,-1-1,2 1,-1-2,5 4,-5-3,1 0,0-1,0 0,1-1,1 0,-1 0,1-1,1-1,0 0,0 0,0-1,0-1,1 0,0-1,0 0,1-1,-1 0,0-1,1-1,0 0,-1-1,1 0,3-2,9-3,-1-2,0-1,0-1,-1-1,0-1,-1-2,0 0,-1-1,0-1,-1-1,-1-1,-1-1,0 0,-2-2,2-2,-16 18,1 0,-1 0,0 0,0 0,0 0,-1-1,0 1,0-1,0 0,0 0,-1 1,1-1,-1 0,0 0,-1-1,1 1,-1 0,0 0,-1 0,1 0,-1 0,0 0,0 0,-1 0,1 0,-1 0,0 1,0-1,-1 0,1 1,-1 0,0 0,0 0,-1 0,1 0,-1 1,0-1,0 1,0 0,0 0,0 0,-3-1,-13 0,1 0,-1 1,0 0,1 2,-1 1,0 0,0 1,-10 3,26-4,0 0,1 0,-1 1,1-1,-1 1,1 0,0 0,-1 1,1-1,0 1,0-1,0 1,0 0,0 0,0 0,0 1,1-1,-1 1,0 0,3-1,0 0,0-1,1 1,-1 0,1-1,-1 1,1-1,-1 1,1-1,0 1,0-1,0 1,0-1,0 0,0 1,0-1,0 0,1 0,-1 0,0 0,1 0,-1 0,1 0,-1-1,1 1,-1 0,1-1,0 1,-1-1,1 0,1 1,22 5,-1-1,1-1,0-1,0-1,0-2,0 0,1-2,-1 0,-1-2,6-2,84-6,18-2,-111 8</inkml:trace>
  <inkml:trace contextRef="#ctx0" brushRef="#br0" timeOffset="4487.445">1360 180,'-76'222,"55"-166,-5 19,-3-1,-4-2,-31 50,42-89,126-215,75-90,-71 135,-107 135,0 1,0-1,0 1,0 0,1 0,-1 0,0 0,1 0,-1 0,1 0,-1 0,1 0,-1 1,1-1,0 1,-1-1,1 1,0-1,-1 1,1 0,0 0,-1 0,1 0,0 0,0 0,-1 1,1-1,0 0,-1 1,1 0,-1-1,1 1,-1 0,1 0,-1-1,1 1,-1 0,1 1,-1-1,0 0,0 0,0 0,0 1,0-1,0 1,0-1,0 1,0-1,-1 1,1-1,-1 1,1 0,-1-1,1 1,-1 1,4 16,-1 1,0 0,-2-1,0 1,-1 0,-1 0,-2 1,2 79,1-98,0 0,0 1,0-1,0 0,1 0,-1 0,1 0,0 0,-1 0,1 0,0 0,0 0,0 0,1 0,-1 0,0-1,1 1,-1 0,1-1,-1 1,1-1,0 0,0 1,0-1,0 0,0 0,0 0,0-1,0 1,0 0,0-1,0 1,0-1,0 0,1 0,-1 0,0 0,0 0,0 0,0 0,1-1,-1 1,0-1,0 1,0-1,0 0,0 0,0 0,0 0,0 0,-1-1,1 1,0-1,-1 1,116-149,47-23,-117 141,-46 31,0 1,0 0,-1-1,1 1,0 0,0 0,0-1,0 1,0 0,0 0,-1 0,1 0,0 0,0 0,0 0,0 0,0 1,0-1,-1 0,1 0,0 1,0-1,0 1,-1-1,1 1,0-1,0 1,-1-1,1 1,0-1,-1 1,1 0,-1-1,1 1,-1 0,1 0,-1-1,0 1,1 0,-1 0,0 0,1 0,-1 0,0-1,0 1,0 0,0 0,0 0,0 0,0 0,0 0,0-1,0 1,-1 0,1 0,0 0,-1 0,1 0,-1 0,-38 144,25-83,9-47,0 1,2 1,0-1,0 0,2 1,0-1,1 1,0-1,1 1,1-1,1 0,0 1,3 5,19 4,-11-22</inkml:trace>
  <inkml:trace contextRef="#ctx0" brushRef="#br0" timeOffset="4984.224">2460 547,'-9'2,"-88"43,95-43,1-1,-1 0,0 1,0 0,1-1,-1 1,1 0,-1 0,1 0,0 0,-1 0,1 0,0 0,1 0,-1 0,0 1,1-1,-1 0,1 0,0 1,-1-1,1 0,0 1,0-1,1 0,-1 1,1-1,-1 0,1 1,-1-1,1 0,0 0,0 0,0 0,1 0,-1 0,0 0,1 0,-1 0,1-1,-1 1,2 0,24 25,-23-25,-1 0,1 1,-1 0,1-1,-1 1,0 1,0-1,-1 0,1 1,-1-1,1 1,-1 0,0 0,0 0,-1 0,1 0,-1 0,0 1,0-1,0 0,-1 1,0-1,0 3,-2-4,-1 1,0-1,0 0,0-1,0 1,0-1,-1 1,1-1,-1 0,1 0,-1 0,0-1,0 1,0-1,0 0,0 0,0-1,0 1,0-1,0 0,0 0,-1 0,1 0,0-1,-1 0,0 1,-48-6,33-1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0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86,'73'17,"-9"-9,1-3,0-3,41-4,-10 0,737 1,-350-24,37-4,16-1,-96 2,-365 34,-58 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0 141,'2'-1,"-1"-1,1 1,-1 0,1 0,-1 0,1 0,0 0,0 0,-1 1,1-1,0 0,0 1,0 0,0-1,0 1,0 0,0 0,0 0,-1 0,1 0,0 1,0-1,0 1,0-1,0 1,-1-1,1 1,0 0,0 0,-1 0,1 0,-1 0,1 0,-1 1,1-1,-1 0,0 1,1-1,-1 1,0 0,38 70,41 431,-76-467,21 73,-25-109,0 1,0-1,1 1,-1-1,0 1,0-1,0 1,1-1,-1 1,0-1,1 0,-1 1,0-1,1 1,-1-1,0 0,1 1,-1-1,1 0,-1 1,1-1,-1 0,1 0,-1 1,1-1,-1 0,1 0,-1 0,1 0,-1 0,1 0,-1 0,1 0,-1 0,1 0,-1 0,1 0,-1 0,1 0,-1 0,1-1,-1 1,1 0,-1 0,1-1,-1 1,1 0,-1-1,0 1,1 0,-1-1,1 1,-1 0,0-1,1 1,-1-1,0 1,0-1,1 1,-1-1,0 1,0-1,0 1,15-39,-13 33,118-385,21 107,-131 266</inkml:trace>
  <inkml:trace contextRef="#ctx0" brushRef="#br0" timeOffset="367.767">904 29,'16'-4,"6"-3,-1 2,1 1,0 0,0 2,1 0,21 2,-43 0,0-1,0 1,0 0,1 0,-1 0,0 0,1 0,-1 0,0 0,0 1,1-1,-1 0,0 1,0-1,0 1,0-1,1 1,-1 0,0-1,0 1,0 0,0 0,0 0,-1-1,1 1,0 0,0 0,0 0,-1 1,1-1,-1 0,1 0,-1 0,1 0,-1 1,0-1,1 0,-1 0,0 1,0-1,0 0,0 0,0 1,0-1,0 0,-1 0,1 1,0-1,-1 0,1 0,-1 0,1 1,-1-1,0 0,1 0,-1 0,0 0,0 0,1 0,-1 0,0-1,0 1,0 0,0 0,0-1,-1 1,1-1,0 1,0-1,0 1,-4 4,-63 90,66-92,1 0,0 0,0 0,0 0,0 0,1 0,-1 0,1 0,0 0,0 1,0-1,0 0,1 0,-1 0,1 0,0 0,-1 0,1 0,1 0,-1 0,0 0,1 0,0-1,-1 1,1 0,0-1,1 0,-1 1,0-1,0 0,1 0,0 0,-1-1,1 1,0 0,12 4,0 0,0-1,0 0,1-1,-1-1,1 0,0-2,0 1,0-2,0 0,0-1,5-2,15 2,79-12,-84 6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1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315 1,'-38'38,"-18"23,-4 5,8-3,8-8,12-9,11-6,10-11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2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420 595,'-55'14,"1"2,0 3,1 3,2 1,-13 10,61-32,0 0,0-1,0 1,0 0,0 0,0 1,1-1,-1 1,1-1,-1 1,1 0,-1 0,1 0,0 0,0 0,0 1,0-1,0 1,1-1,-1 1,1-1,-1 1,1 0,0 0,0 0,1 0,-1 0,0 0,1 0,0 0,0 0,0 0,0 0,0 0,0 0,1 0,-1 0,1 0,0 0,0 0,0-1,1 1,0 2,5 2,1-1,-1 0,1-1,0 1,0-2,1 1,-1-1,1 0,0-1,8 2,69 39,-83-42,-1 1,0-1,1 1,-1 0,0 0,-1 0,1 0,0 0,-1 1,0-1,0 0,0 1,0-1,0 1,-1-1,1 1,-1-1,0 1,0-1,0 1,-1-1,1 1,-1-1,0 0,0 1,-1 0,-2 6,-2 0,1-1,-1 0,-1 0,0 0,0-1,0 0,-1-1,-1 0,1 0,-1 0,0-1,0 0,-1-1,0 0,0-1,0 0,0 0,-1-1,1-1,-7 1,-11 1,3-2</inkml:trace>
  <inkml:trace contextRef="#ctx0" brushRef="#br0" timeOffset="584.308">589 1046,'46'-7,"-1"-1,0-2,-1-3,0-1,-1-2,14-9,-45 20,0-2,0 0,0 0,-1-1,-1-1,1 1,-2-2,1 1,3-7,-10 14,-1-1,0 0,0 0,0 0,0 0,-1-1,1 1,-1 0,0-1,0 1,0-1,0 1,-1-1,1 1,-1-1,0 0,0 1,0-1,-1 1,1-1,-1 1,0-1,0 1,0-1,0 1,-1 0,1-1,-1 1,0 0,0 0,0 0,0 0,-1 1,1-1,-1 1,0-1,1 1,-3-2,1 1,-1 0,0-1,1 2,-1-1,-1 1,1-1,0 1,-1 1,1-1,-1 1,1 0,-1 0,1 1,-1-1,0 1,1 1,-1-1,0 1,1 0,-1 0,1 0,-1 1,1 0,0 0,-5 3,-4 2,0 0,1 1,0 1,0 1,1-1,0 2,1 0,0 0,-2 4,8-10,1 0,0 0,1 1,-1-1,1 1,0 0,0 0,1 0,0 0,0 0,0 0,1 1,0-1,0 1,0-1,1 1,0-1,1 1,-1-1,1 0,0 1,1-1,-1 0,1 1,1-1,-1 0,1 0,0-1,0 1,1-1,0 1,0-1,0 0,2 1,13 5,0-1,1-1,0-1,1 0,0-2,0 0,1-2,-1 0,1-1,0-2,0 0,0-1,0-1,0-1,-1-1,1-1,-1-1,0 0,0-2,0-1,-1 0,19-12,9-1,-2-3,0-2,-1-1,-2-3,-1-1,-2-2,-1-2,-1-2,-2-1,-2-2,-2-1,-1-2,-2-1,10-25,-19 31,-2-2,-2-1,-2 0,-2 0,-1-2,-2 1,-2-1,-2 0,-2-1,-2 41,0 1,0-1,-1 0,1 1,-1-1,1 0,-1 0,0 1,0-1,-1 0,1 0,0 0,-1 1,0-1,1 0,-1 1,0-1,0 1,-1-1,1 1,0-1,-1 1,0 0,1 0,-1 0,0 0,0 0,0 0,-1 0,1 1,0-1,0 1,-1-1,1 1,-1 0,0 0,1 0,-1 0,0 1,1-1,-1 1,0 0,-2-1,-2 6,0 0,0 1,0-1,1 1,-1 0,2 1,-1 0,1 0,0 0,0 0,1 1,0 0,0 0,1 0,0 0,0 1,1-1,0 1,0 4,-9 44,3 0,2 0,3 1,2-1,5 38,-1 1,15 189,5-171,-17-66,-8-31</inkml:trace>
  <inkml:trace contextRef="#ctx0" brushRef="#br0" timeOffset="750.685">1379 595,'77'-15,"35"-9,8-1,-7 5,-13 4,-14 1,-12 3,-13 3,-18 4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0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384 156,'-289'742,"206"-576,71-142</inkml:trace>
  <inkml:trace contextRef="#ctx0" brushRef="#br0" timeOffset="445.696">384 127,'84'332,"-72"-265,-3 0,-3 0,-2 23,-4-90,10 95,-10-92,1-1,0 0,0 1,0-1,0 0,0 0,0 0,0 0,1 0,-1 0,1 0,0 0,0 0,-1-1,1 1,0-1,0 1,0-1,1 0,-1 0,0 0,0 0,1 0,-1 0,0-1,1 1,-1-1,1 0,-1 0,0 0,1 0,-1 0,1 0,-1 0,1-1,-1 1,1-1,8-5,0 0,-1 0,0-1,0 0,-1 0,0-1,0-1,-1 0,0 0,0 0,-1-1,0 0,-1 0,0-1,-1 0,0-1,1 3,29-54,-3-2,-3-1,-2-1,-4-1,6-34,11-102,-39 199,0 0,0 1,-1-1,1 0,-1 0,0 0,0 1,-1-1,1 0,-1 0,0 1,0-1,-1 0,1 1,-1-1,0 1,0 0,-2-2,4 5,-1 1,1 0,-1-1,1 1,-1-1,0 1,1 0,-1-1,1 1,-1 0,0 0,1-1,-1 1,0 0,1 0,-1 0,0 0,0 0,1 0,-1 0,0 0,1 0,-1 0,0 0,1 1,-1-1,0 0,1 0,-1 1,1-1,-1 0,0 1,1-1,-1 1,1-1,-1 1,1-1,-1 1,1-1,-1 1,1-1,0 1,-1-1,1 1,0 0,0-1,-1 1,1 0,0-1,0 1,0 0,0-1,0 2,-6 13</inkml:trace>
  <inkml:trace contextRef="#ctx0" brushRef="#br0" timeOffset="796.285">1231 607,'-7'27,"2"1,0 0,2 0,1 0,1 0,3 26,-2-51,-1 0,1 0,0 0,0 0,0 0,0 0,0 0,1 0,-1-1,1 1,0 0,0 0,0 0,0 0,0-1,1 1,-1-1,1 1,0-1,0 0,0 1,0-1,0 0,0 0,0 0,1 0,-1-1,1 1,-1-1,1 0,0 1,-1-1,1 0,0 0,0-1,0 1,0-1,0 1,0-1,0 0,0 0,0 0,11-8,0 0,0-1,-1 0,0-1,-1 0,0-1,-1-1,0 0,0 0,-2-1,1 0,-2-1,0 0,0 0,0-4,-3 10,-1 1,1-1,-1-1,-1 1,0 0,0-1,-1 0,1 0,-2 0,0 0,0 0,0 0,-1 0,0 0,-1 0,0 0,-1 0,0 0,0 0,-1 1,0-1,0 1,-1-1,0 1,0 0,-1 1,0-1,-1 1,0 0,0 0,0 1,-1 0,0 0,0 0,0 1,-1 0,0 0,-8-3,11 7,0 0,0 0,0 0,0 0,-1 1,1 0,0 0,0 1,0-1,-1 1,1 0,0 1,0-1,0 1,-1 1,-19 9</inkml:trace>
  <inkml:trace contextRef="#ctx0" brushRef="#br0" timeOffset="1283.532">1768 664,'2'5,"1"1,0-1,1 1,-1-1,1 0,0-1,1 1,-1-1,1 1,0-1,0-1,0 1,0-1,1 0,-1 0,1 0,0-1,0 0,0 0,0 0,0-1,0 0,0 0,1-1,-1 1,0-1,0-1,1 1,-1-1,0 0,0-1,0 1,0-1,0 0,0-1,-1 0,1 0,-1 0,1 0,3-4,102-106,-109 113,1 0,-1 0,0 0,0 0,1 0,-1 0,0 0,0 1,1-1,-1 1,0-1,0 1,0 0,0 0,0 0,0 0,0 0,0 1,0-1,-1 1,1-1,0 1,-1-1,1 1,-1 0,0 0,1 0,-1 0,0 0,0 0,0 0,-1 0,1 0,0 0,-1 1,0-1,1 0,-1 0,0 1,9 15,-3-13,-1 0,0 0,1-1,0 0,0 0,0 0,0-1,1 0,0 0,-1-1,1 0,0 0,0 0,0-1,0 0,0 0,1-1,-1 0,0 0,0-1,0 0,0 0,0-1,0 1,0-2,0 1,-1-1,1 0,-1 0,1-1,-1 1,0-2,-1 1,1-1,-1 1,0-1,2-3,9-9,-2-1,0 0,-1-1,-1-1,0 1,-2-2,0 0,-1 0,-2-1,0 1,3-19,-5 16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8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0 135,'10'12,"-1"0,0 1,-1 1,-1-1,0 1,-1 1,4 13,-5-15,42 142,-38-118,1 0,2-1,1-1,2 0,13 22,-28-55,1 0,-1 0,1 0,-1 0,1 0,0 0,0 0,0 0,0 0,0 0,1-1,-1 1,0-1,1 1,-1-1,1 1,0-1,-1 0,1 0,0 1,0-1,0-1,0 1,0 0,0 0,0-1,0 1,0-1,0 0,0 1,0-1,0 0,0 0,0 0,0-1,0 1,1 0,-1-1,0 0,0 1,0-1,-1 0,1 0,0 0,1-1,4-9,-1 0,0 0,-1-1,0 0,-1 0,-1 0,1-1,-2 1,0-4,5-12,34-119,6 2,20-31,-45 101,-24 75,-5 11</inkml:trace>
  <inkml:trace contextRef="#ctx0" brushRef="#br0" timeOffset="351.308">762 332,'19'0,"16"0,7 0,1 0,-2 0,-3 0,1 0,0 0,-3-5,-3-1,-1-1,-3 2,0 2,-5 1</inkml:trace>
  <inkml:trace contextRef="#ctx0" brushRef="#br0" timeOffset="589.323">762 586,'29'4,"28"3,10-6,-2-2,-2-2,-8 0,-8-4,-7-1,-5 1,-5 1,-6 2</inkml:trace>
  <inkml:trace contextRef="#ctx0" brushRef="#br0" timeOffset="901.657">1919 191,'-31'12,"1"1,0 1,1 2,1 1,0 1,1 2,1 0,1 2,-18 20,38-36,-1 1,1-1,1 1,-1 0,1 1,1-1,-1 1,1-1,0 1,1 0,0 0,0 0,1 1,0-1,0 0,1 1,0-1,1 0,-1 0,2 1,-1-1,1 0,0 0,1 0,0 0,0-1,1 1,0-1,0 0,1 0,-1 0,2 0,-1-1,1 0,0 0,0-1,0 1,1-1,4 2,12 3,0-2,0 0,1-2,0 0,0-2,0 0,1-2,-1-1,1-1,-1 0,1-2,-1-1,0-1,0-1,0-2,-1 0,0-1,11-6,-17 6,1 0,-2-2,1 0,-1-1,-1 0,0-1,6-7,4-5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1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268 523,'-16'5,"1"0,-1 0,1 2,0-1,1 2,0 0,0 1,0 1,1 0,1 0,0 1,0 1,1 0,1 1,0 0,0 0,2 1,0 0,0 1,-2 8,8-19,0 0,1-1,0 1,-1 0,2 0,-1 0,0 0,1 1,0-1,0 0,0 0,0 0,1 0,-1 0,1 0,0 0,0 0,1 0,-1 0,1 0,0-1,0 1,0-1,0 1,1-1,0 0,-1 0,1 0,0 0,0 0,1-1,-1 1,0-1,1 0,0 0,-1 0,1-1,0 1,0-1,0 0,0 0,0 0,0-1,0 1,0-1,0 0,1 0,-1 0,2-1,7-6,-1 0,0 0,0-1,-1-1,0 0,-1 0,0-1,0-1,-1 1,0-2,-1 1,-1-1,1 0,-2-1,0 0,7-8,114-169,-127 188,1 1,-1 0,1 0,-1-1,1 1,-1 0,1 0,0 0,0 0,0 0,0 0,0 0,0 0,0 0,0 0,0 0,0 1,0-1,0 0,1 1,-1-1,0 1,0-1,1 1,-1 0,0-1,1 1,-1 0,0 0,1 0,-1 0,1 0,-1 0,0 1,1-1,-1 0,0 1,0-1,1 1,-1-1,0 1,0 0,0-1,1 1,-1 0,0 0,0 0,0 0,0 0,-1 0,1 0,0 0,0 0,-1 0,1 1,0-1,-1 0,1 0,-1 1,0-1,1 0,-1 1,0-1,0 0,0 1,0 0,12 71,-4 1,-2-1,-4 1,-3 0,-8 44,2-57,7-43,-1 0,0 0,-2 0,0 0,-1-1,-1 1,0-1,-1 0,-1-1,-1 1,0-1,-1-1,-5 7,11-20,1 0,-1 1,1-1,-1 0,0 0,0 0,0-1,0 1,0-1,0 0,-1 0,1 0,0 0,0 0,-1-1,1 1,-1-1,1 0,-1 0,1 0,0-1,-1 1,1-1,0 0,-1 1,1-2,0 1,0 0,0-1,0 1,0-1,0 0,0 0,0 0,1 0,-1-1,1 1,0-1,0 1,0-1,0 0,0 0,0 0,1 0,-1 0,1 0,0-1,0 1,0 0,1-1,-1 1,1 0,-1-1,1 1,0-1,1 1,-1 0,1-1,-1 1,1 0,1-2,6-21,2 1,0 1,2 0,1 0,0 1,2 1,1 0,0 1,2 1,3-3,-10 11,35-37,2 2,2 2,19-10,137-135,-173 120,-33 68,0 1,0-1,-1 0,1 0,0 0,-1 0,1 1,-1-1,1 0,-1 0,0 1,0-1,0 0,0 1,0-1,0 1,0-1,0 1,-1 0,1 0,0-1,-1 1,1 0,-1 0,0 0,1 0,-1 1,0-1,0 0,1 1,-1-1,0 1,0 0,0-1,1 1,-1 0,0 0,0 0,-1 1,-7 0,0 2,0-1,0 2,1-1,0 1,-1 1,1-1,1 1,-1 1,1 0,0 0,0 1,1 0,0 0,0 1,0-1,1 1,1 1,-1-1,0 3,3-6,0-1,1 1,0-1,-1 1,2 0,-1 0,0 0,1 0,0 0,0 0,1 0,-1 0,1 0,0 1,0-1,1 0,0 0,0 0,0 0,0 0,1 0,0 0,0 0,0-1,0 1,1-1,0 1,0-1,0 0,0 0,1 0,0-1,0 1,0-1,6 7,1-2,0 1,1-1,0-1,0 0,0-1,1 0,0-1,0 0,1-1,-1 0,1-1,0-1,-1 0,1-1,0-1,0 0,12-2,-2 0,1-1,-1-2,0 0,0-2,-1-1,0 0,0-2,-1-1,0 0,5-5,14-16,-1-1,-1-2,-3-2,-1-1,-1-2,-2-1,-2-2,-2-1,-2-1,-2-1,5-17,-23 52,1 1,-1-1,-1-1,0 1,0-1,-1 1,-1-1,0-1,-1 1,0 0,-1-1,0 1,-1-1,0 1,-1 0,0-1,-1 1,-2-6,3 17,1 0,-1-1,1 1,-1 0,0 0,1 0,-1 0,0 0,0-1,0 1,0 1,0-1,0 0,0 0,0 0,0 0,0 1,-1-1,1 1,0-1,0 1,-1-1,1 1,0 0,-1-1,1 1,0 0,-1 0,1 0,-1 0,1 0,0 1,-1-1,1 0,0 1,-1-1,1 0,0 1,0 0,0-1,-1 1,1 0,0-1,0 1,0 0,0 0,-1 1,-42 52,31-23,1 0,1 1,1 1,2 0,2 0,0 0,3 1,1 0,1-1,2 1,3 26,-2 6,-3-50,1 1,1-1,1 0,0 0,1 0,1 0,0-1,1 1,0-1,2 0,0-1,6 10,-13-23,1 1,-1-1,1 0,-1 0,1 1,0-1,-1 0,1 0,0 0,0 0,0 0,0 0,0 0,0 0,0-1,0 1,0 0,1-1,-1 1,0 0,0-1,1 0,-1 1,0-1,1 0,-1 1,0-1,1 0,-1 0,0 0,1 0,-1-1,1 1,-1 0,0 0,0-1,1 1,-1-1,0 1,0-1,1 0,-1 1,0-1,0 0,0 0,0 0,0 0,0 0,0 0,6-14</inkml:trace>
  <inkml:trace contextRef="#ctx0" brushRef="#br0" timeOffset="247.41">1171 382,'48'0,"50"-4,22-3,0 1,-5-3,-13-1,-15 1,-16 3,-21 2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0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33,'9'-26,"-7"20,-6 18,-130 300,103-246,-134 260,163-322,0-1,1 1,-1-1,1 1,-1 0,1-1,0 1,0 0,1 0,-1 0,1 0,0 0,0 0,1 0,-1-1,1 1,-1 0,1 0,0 0,1 0,-1-1,1 1,-1-1,1 1,0-1,1 0,-1 1,0-1,1 0,0-1,0 1,0 0,0-1,0 0,0 1,0-1,4 1,2 0,1-1,-1 0,1-1,-1 0,1 0,0-1,-1 0,1-1,-1 0,1 0,-1-1,1 0,-1-1,0 0,0-1,0 0,2-1,140-94,-136 88,-2 0,0-1,-1-1,-1 0,1 0,-2-1,0-1,2-5,-47 64,-38 109,72-149,0 0,1 1,-1 0,1-1,0 1,0-1,0 1,1-1,0 1,0-1,0 1,0-1,0 0,1 1,0-1,0 0,0 0,1 0,-1 0,1-1,0 1,0-1,0 0,0 1,1-1,-1-1,1 1,0 0,0-1,0 0,0 0,0 0,0-1,1 1,-1-1,1 0,-1 0,1 0,-1-1,1 0,1 0,8 1,1-1,-1 0,1-1,-1-1,0 0,0-1,0-1,0 0,0-1,-1-1,0 0,0 0,0-1,-1-1,0 0,0-1,-1 0,-1-1,1 0,-1 0,8-13,-16 21,0-1,0 0,0 0,-1 0,1 0,-1 0,0 0,0-1,0 1,0 0,0-1,-1 1,0-1,1 1,-1 0,-1-1,1 1,0-1,-1 1,0 0,1-1,-1 1,-1 0,1 0,0 0,-1-1,1 1,-1 1,0-1,0 0,0 0,-1 1,1-1,-1 1,-1-2,-7-4,0 0,0 1,-1 0,0 1,0 0,0 0,-1 2,-8-3,-164-30,156 35</inkml:trace>
  <inkml:trace contextRef="#ctx0" brushRef="#br0" timeOffset="316.158">0 287,'29'5,"28"-4,15-1,0-6,-4-2,-2 1,-4 1,-3 2,-1-3,-2-1,0 1,-5 2,-11 2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4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170 762,'39'0,"31"-5,9-1,-5 0,-14 1</inkml:trace>
  <inkml:trace contextRef="#ctx0" brushRef="#br0" timeOffset="2802.648">875 790,'16'-14,"0"2,0 0,1 0,0 2,1 0,0 1,1 1,0 0,5 0,-21 6,1 1,-1-1,0 1,1-1,-1 1,1 0,-1 1,1-1,0 0,-1 1,1 0,0 0,-1 0,1 0,0 1,-1-1,1 1,-1 0,1 0,-1 1,1-1,-1 1,0-1,0 1,1 0,-1 0,-1 0,1 1,0-1,0 1,-1-1,0 1,1 0,-1 0,0 0,0 0,-1 1,1-1,-1 0,0 1,1-1,-1 1,-1-1,1 1,-1 0,1-1,-1 4,-4 8,-1 0,0-1,-1 0,0 0,-1 0,-1-1,0 0,-1 0,0-1,-1 0,-1-1,0 0,-9 7,-14 18,-32 59,64-92,1 1,-1 0,1-1,1 1,-1 0,0 0,1 0,0 0,0-1,0 1,0 0,0 0,1 0,0 0,0-1,0 1,0 0,1-1,-1 1,1-1,0 1,0-1,0 0,0 0,1 0,-1 0,1 0,2 1,-1 0,0-1,0 0,1 0,-1-1,1 1,0-1,0 0,0 0,0-1,0 1,0-1,1 0,-1-1,0 1,1-1,-1 0,0 0,0-1,1 0,-1 0,0 0,0 0,0-1,1 0,118-57,-117 54,50-27,-33 17</inkml:trace>
  <inkml:trace contextRef="#ctx0" brushRef="#br0" timeOffset="-169.909">1 480,'9'0,"18"0,10 0,2 0,0 0,-2 0,-3 0,-2 0,-1-5,-2-1,-1 0,0 1,0 1,-1 2,1 1,0 1,-4 0</inkml:trace>
  <inkml:trace contextRef="#ctx0" brushRef="#br0" timeOffset="1933.37">1102 1,'-5'4,"-2"17,1 9,1 4,-3-3,-1-3,2-1,2 0,1 0,2 0,1 1,1 0,1-1,-1 1,0 1,1-6</inkml:trace>
  <inkml:trace contextRef="#ctx0" brushRef="#br0" timeOffset="2180.284">762 508,'39'0,"26"0,8 0,-4 0,-9 0,-10 0,-9 0,-6 0,-5 0,-7 0</inkml:trace>
  <inkml:trace contextRef="#ctx0" brushRef="#br0" timeOffset="6865.064">1582 480,'-12'185,"-4"-12,13-79,-7-32,30-97,78-288,-86 291,-7 13,1 1,0 0,2 0,0 1,1 0,1 1,0 0,2 0,-1 1,2 0,0 1,6-4,-14 16,-1 1,1 0,-1 0,1 1,0 0,-1-1,1 1,0 1,-1-1,1 1,0 0,-1 0,1 0,-1 1,1-1,-1 1,0 0,0 0,0 1,0-1,0 1,0 0,-1 0,1 0,-1 1,0-1,0 1,0 0,-1 0,1 0,-1 0,0 0,0 0,0 1,-1-1,8 16</inkml:trace>
  <inkml:trace contextRef="#ctx0" brushRef="#br0" timeOffset="7785.215">2146 452,'6'18,"0"1,-1 0,-1 0,-1 0,-1 0,0 1,-2-1,0 8,0-12,11 182,25-11,-36-185,0 0,0 0,0 0,0 0,1 0,-1 0,0 0,0 0,1 0,-1 0,1 0,-1-1,1 1,-1 0,1 0,-1 0,1 0,0-1,0 1,-1 0,1-1,0 1,0-1,0 1,-1-1,1 1,0-1,0 1,0-1,0 0,0 0,0 1,0-1,0 0,0 0,0 0,0 0,0 0,0 0,0 0,0-1,0 1,0 0,0 0,0-1,0 1,0-1,0 1,-1-1,1 1,0-1,0 1,0-1,-1 0,1 1,0-1,-1 0,1 0,0 0,-1 1,1-1,-1-1,110-226,-81 165,2-11,4 2,3 1,3 2,4 0,-45 69,0 1,0 0,0 0,1-1,-1 1,0 0,1 0,-1-1,1 1,-1-1,1 1,-1 0,1-1,-1 1,1-1,-1 1,1-1,0 1,-1-1,1 0,0 1,-1-1,1 0,0 1,-1-1,1 0,0 0,0 0,0 0,-1 0,1 0,0 0,0 0,-1 0,1 0,0 0,0 0,-1 0,1-1,0 1,0 0,-1 0,1-1,0 1,-1-1,1 1,-1-1,1 1,0-1,-1 1,1-1,-1 1,1-1,-1 0,0 1,1-1,-1 0,0 1,1-1,-1 0,0 0,0 1,1-1,-1 0,0 0,5 19,1-1</inkml:trace>
  <inkml:trace contextRef="#ctx0" brushRef="#br0" timeOffset="8482.424">2992 565,'8'-9,"-1"4,-1 0,0-1,0 0,-1 0,0-1,0 1,0-1,-1 0,0 0,-1-1,1 1,-1-1,2-8,-6 15,0 0,0 0,1 0,-1-1,0 1,0 0,0 0,0 0,0 1,-1-1,1 0,0 0,0 0,-1 1,1-1,0 1,-1-1,1 1,0 0,-1-1,1 1,-1 0,1 0,0 0,-1 0,1 0,-1 0,1 0,-1 1,1-1,0 0,-1 1,1-1,0 1,-1-1,1 1,0 0,0 0,0 0,-1-1,1 1,0 0,0 0,0 1,0-1,-18 11,1 0,0 1,1 1,1 1,0 0,1 1,0 0,2 2,-7 9,18-25,1 0,-1 0,0 0,0 1,1-1,0 1,-1-1,1 1,0 0,0-1,0 1,1 0,-1 0,1-1,-1 1,1 0,0 0,0 0,0 0,1-1,-1 1,1 0,-1 0,1 0,0-1,0 1,0 0,1-1,-1 1,0-1,1 0,0 1,0-1,-1 0,1 0,0 0,1 0,-1 0,0-1,0 1,1 0,-1-1,1 0,0 0,-1 0,1 0,0 0,77 19,-74-21,0 1,0 0,0 1,0-1,0 1,0 0,0 1,0-1,0 1,-1 0,1 1,-1-1,1 1,-1 0,0 1,0-1,0 1,-1 0,1 0,-1 0,0 1,0 0,-1 0,1 0,-1 0,0 0,-1 0,1 1,-1 0,0-1,1 6,-4-3,-1 0,0 0,0-1,0 1,-1 0,0-1,-1 1,0-1,0 0,0 0,-1-1,0 1,0-1,-1 0,0-1,0 1,0-1,0 0,-1-1,0 1,0-1,0-1,-1 1,1-1,-1-1,-3 2,-18 11,25-12,0 0,-1-1,1 1,0-1,-1 0,1-1,-1 1,0-1,1 0,-1 0,0 0,0-1,0 0,0 1,1-2,-4 1,7-1,0 0,0 0,0 0,0 0,1-1,-1 1,0 0,1 0,-1 0,1-1,-1 1,1 0,-1 0,1-1,0 1,0 0,0-1,-1 1,2 0,-1-1,0 1,0-1,0 1,0 0,1 0,-1-1,1 1,-1 0,1 0,-1-1,1 1,0 0,0 0,-1 0,1 0,0 0,0 0,1-1,12-19</inkml:trace>
  <inkml:trace contextRef="#ctx0" brushRef="#br0" timeOffset="8682.423">3302 762,'0'34,"0"15,0 5,0-2,0-10</inkml:trace>
  <inkml:trace contextRef="#ctx0" brushRef="#br0" timeOffset="8869.533">3359 141,'9'20,"4"10,-1 1</inkml:trace>
  <inkml:trace contextRef="#ctx0" brushRef="#br0" timeOffset="9334.528">3557 932,'75'-118,"-27"35,105-151,-153 234,0 1,0-1,0 1,1-1,-1 1,0-1,1 1,-1-1,0 1,1-1,-1 0,1 1,-1-1,1 0,-1 1,1-1,-1 0,1 0,-1 1,1-1,-1 0,1 0,-1 0,1 0,-1 0,1 0,-1 0,1 0,0 0,-1 0,1 0,-1 0,1 0,-1 0,1 0,-1-1,1 1,-1 0,1 0,-1-1,1 1,-1 0,1-1,-1 1,0 0,1-1,-1 1,1-1,-1 1,0 0,0-1,1 1,-1-1,0 1,0-1,1 1,-1-1,0 0,0 1,0-1,0 1,0-1,-6 52,3-38,1-7,0 1,1 0,-1 0,1 0,1 0,-1 0,1 0,1 0,-1 0,1 0,0 0,1 0,-1-1,2 1,-1 0,1-1,0 1,0-1,0 0,1 0,0 0,0-1,1 1,-1-1,1 0,1 0,-1-1,1 1,-1-1,1 0,0-1,4 2,-1-2,-1-2,1 1,-1-1,1 0,-1-1,1 0,-1 0,1-1,-1 0,1 0,-1-1,0-1,1 1,-1-1,0 0,-1-1,1 0,-1 0,1-1,-1 0,0 0,-1 0,0-1,0 0,0-1,0 1,-1-1,0 0,0 0,-1-1,0 1,2-8,-7-48,-5 46</inkml:trace>
  <inkml:trace contextRef="#ctx0" brushRef="#br0" timeOffset="10432.176">4601 423,'-8'-2,"-1"1,1 0,-1 0,0 1,1 0,-1 1,0 0,1 0,-1 1,1 0,0 0,-1 1,1 0,0 0,0 1,1 0,-1 1,1-1,0 1,0 1,1-1,0 1,0 1,0-1,0 1,1 0,0 0,1 0,0 1,0 0,0 0,-6 11,2 0,0 1,1 0,0 0,2 1,1 0,-2 14,6-28,-1 1,1 0,0 0,0-1,1 1,0 0,1-1,0 1,0-1,0 1,1-1,0 0,1 0,-1 0,1-1,1 1,-1-1,1 0,0 0,1-1,-1 1,5 2,3 0,1-1,0 0,0-1,1-1,-1 0,1-1,0 0,1-2,-1 1,0-2,1 0,-1-1,1-1,-1 0,1-1,-1 0,0-2,0 0,0 0,0-1,-1-1,0-1,0 0,0 0,-1-2,-1 1,1-2,-1 0,-1 0,0-1,0 0,5-8,-1 2,-1 1,0-2,-2 0,0 0,0-1,-2-1,0 0,-2 0,0-1,-1 0,-1 0,-1-1,-1 0,-1 0,-1 0,-1 0,-1 0,-1 0,-1 0,0 0,-3-3,3 18,0 1,-1 0,0 1,0-1,-1 0,0 1,1 0,-2 0,1 0,-1 0,1 1,-1 0,-1 0,1 0,0 1,-1-1,0 1,0 0,0 1,0 0,0 0,0 0,-1 0,1 1,-1 0,1 1,-1 0,1 0,-1 0,1 0,-1 1,1 0,-1 1,1-1,0 1,0 0,0 1,0 0,-2 1,-3 6,0 1,1 0,0 0,1 1,0 0,1 1,0 0,1 0,1 1,0 0,0 0,2 0,0 1,0-1,2 1,0 0,0 0,1 0,1 0,1 0,2 14,25 112,3 84,-48 1,13-210,0 0,2 1,0-1,1 1,1-1,0 1,1-1,3 16,14-14,-7-18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40,'29'0,"14"0,4 0,0 0,-4-4,-4-3,-5 1,-2 1,-2 2,-2 1,0 1,-1 0,0 1,-4-4,-6-2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9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0,'39'0,"31"0,9 0,0 0,-7 0,-13 0,-10 0,-10 0,-11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8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170 262,'1'-1,"-1"0,0 0,1 0,-1 1,1-1,0 0,-1 0,1 0,-1 1,1-1,0 0,0 1,-1-1,1 0,0 1,0-1,0 1,0 0,0-1,0 1,0 0,0-1,0 1,0 0,0 0,0 0,0 0,0 0,0 0,0 0,0 0,0 0,0 0,0 1,-1-1,1 0,0 1,0-1,0 1,0-1,0 1,0-1,-1 1,1 0,0-1,0 1,-1 0,1-1,0 1,-1 0,1 0,-1 0,1 0,-1 0,0 0,1-1,-1 1,0 0,0 0,1 0,-1 0,0 0,0 0,0 1,21 62,-4 0,-1 2,-4 0,3 65,-9-85,0 6,-2 0,-2 0,-2 0,-3 3,-19 5,11-47</inkml:trace>
  <inkml:trace contextRef="#ctx0" brushRef="#br0" timeOffset="535.687">1 290,'30'-32,"3"2,0 0,2 3,1 1,0 1,22-8,-38 20,-1 2,2 1,-1 0,1 2,1 0,-1 1,1 2,0 0,1 1,-1 1,1 1,0 1,-1 1,17 3,-33-2,0 1,0 1,-1-1,1 1,0 0,-1 0,0 1,0-1,0 1,0 0,-1 1,1-1,-1 1,0 0,0 0,-1 0,0 0,1 1,-2-1,1 1,-1 0,0 0,0 0,0 0,-1 0,0 0,0 1,-1-1,0 0,0 0,0 1,-1-1,0 0,0 0,-1 0,1 0,-1 0,-1 0,1 0,-1 0,0-1,0 1,0-1,-1 0,0 0,-22 28,-2-2,-1-1,-1-1,-1-2,-1-1,-2-1,-23 12,30-20,18-13,0 1,0 1,1-1,0 1,0 1,1-1,-1 1,2 1,-7 7,12-13,0 0,0 1,1-1,-1 1,0-1,1 1,0-1,-1 1,1-1,0 1,0 0,1-1,-1 1,0-1,1 1,0-1,-1 1,1-1,0 0,0 1,1-1,-1 0,0 0,1 0,-1 0,1 0,0 0,0 0,-1 0,1-1,0 1,2 0,70 46,-45-33,0 2,-1 1,-2 1,1 1,11 13,-18-13,79 56,-80-72,-5-5</inkml:trace>
  <inkml:trace contextRef="#ctx0" brushRef="#br0" timeOffset="998.996">1242 713,'-7'-2,"0"1,-1-1,1 1,0 0,-1 1,1 0,-1 0,1 1,-1 0,1 0,0 0,-1 1,1 0,0 1,0 0,1 0,-1 0,0 1,0 1,5-5,0 1,0 0,-1 0,1 0,0 1,0-1,1 0,-1 1,0-1,0 1,1 0,-1 0,1 0,-1-1,1 1,0 0,0 1,0-1,0 0,0 0,0 0,1 1,-1-1,1 0,0 0,-1 1,1-1,0 0,0 1,0-1,1 1,-1-1,1 0,-1 0,1 1,0-1,0 0,0 0,0 0,0 0,0 0,0 0,1 0,-1 0,1 0,0-1,-1 1,1-1,0 1,0-1,0 1,1-1,38 25,-35-24,-1 0,1 0,0 1,-1-1,0 1,1 0,-1 1,0-1,0 1,-1 0,1 1,-1-1,0 1,0-1,-1 1,1 0,-1 1,0-1,0 0,-1 1,0 0,0-1,0 1,-1 0,1 0,-1 0,-1 0,1 1,-1-1,0 0,-1 4,-3-4,0 0,-1-1,0 1,0-1,0 1,-1-1,1-1,-1 1,0-1,-1 0,1-1,-1 1,1-1,-1-1,0 1,0-1,0 0,0-1,-1 1,1-2,-4 1,-9 4,14-3,1-1,-1 0,0 1,0-2,1 1,-1-1,0 0,0 0,1 0,-1-1,0 0,0 0,1-1,-1 1,1-1,-1 0,1-1,0 1,0-1,0 0,0-1,-2-1,-5-11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04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0 115,'1'-2,"1"0,-1 0,1 0,0 0,-1 1,1-1,0 1,0-1,0 1,0 0,0 0,0 0,1 0,-1 0,0 0,0 0,1 1,-1-1,0 1,1 0,-1 0,1-1,-1 2,0-1,1 0,0 0,357-3,247-8,198-9,-386-4,-8-8,-280 39,-113-1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55.6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25,'-13'-5,"1"0,-1 1,0 1,0 0,0 1,-1 1,1 0,0 0,-1 2,1-1,0 2,-1 0,1 0,0 1,0 1,1 0,-1 1,1 0,0 1,0 1,0-1,1 2,0 0,1 0,0 1,0 0,1 1,0 0,0 0,-2 3,-1 0,1 1,1 1,1-1,0 2,1-1,0 1,1 0,1 1,1 0,0 0,1 0,1 0,1 0,0 1,1 0,1-1,1 1,2 7,-2-14,2-1,0 0,0 0,1 0,0 0,0-1,1 0,1 1,0-2,0 1,0-1,1 0,0 0,1-1,0 0,0 0,0-1,1 0,0 0,0-1,0 0,1-1,0 0,0-1,0 0,0 0,0-1,1 0,1-1,188-10,-188 6,0 1,0-2,-1 1,0-2,0 1,0-1,0-1,-1 0,1-1,-2 0,1 0,5-7,-13 12,0 0,-1 0,0 0,1 0,-1-1,0 1,0 0,0-1,0 1,-1-1,1 1,-1-1,1 1,-1-1,0 1,0-1,0 1,0-1,-1 1,1-1,-1 1,1-1,-1 1,0-1,0 1,0-1,0 1,0 0,-1 0,1 0,-1 0,1 0,-1 0,0 0,-1-1,-76-55,54 47,-1 1,0 2,-1 0,0 2,0 1,-24-1,46 5,-27-4,-1 1,1 2,-1 1,0 2,1 1,-19 4,26 0</inkml:trace>
  <inkml:trace contextRef="#ctx0" brushRef="#br0" timeOffset="1243.963">1382 110,'-14'-7,"-1"1,0 0,0 1,0 0,0 2,-1 0,0 0,1 2,-1 0,0 1,0 0,0 1,0 1,1 0,-1 2,1 0,-1 0,1 1,0 1,1 1,0 0,-6 4,-4 10,1 1,2 0,0 2,1 0,2 2,0 0,2 1,-10 23,22-42,0 1,0 0,1 0,0 1,1-1,0 0,0 1,1 0,0-1,1 1,0 0,0-1,1 1,1 0,-1-1,2 1,-1-1,1 0,1 0,-1 0,2 0,-1 0,1-1,0 0,1 0,0 0,0-1,1 0,0 0,0-1,1 1,-1-2,2 1,7 4,1-3,0 0,0-1,1-1,0 0,0-2,0 0,0-1,0 0,1-2,-1 0,0-1,1-1,-1-1,0-1,0 0,-1-1,1-1,-1 0,0-2,-1 0,1 0,-2-2,1 0,7-7,-21 15,0 0,1 1,-1-1,0 0,-1 0,1 0,0-1,0 1,-1 0,0-1,1 1,-1-1,0 1,0-1,0 0,0 1,-1-1,1 0,-1 0,0 1,0-1,0 0,0 0,0 0,0 1,-1-1,0 0,1 0,-1 1,0-1,0 1,0-1,-1 1,1-1,0 1,-1-1,0 1,0 0,1 0,-1 0,-1 0,1 0,0 1,0-1,-1 1,1-1,0 1,-1 0,-1-1,-10-6,-1 1,1 0,-1 1,-1 1,1 0,-1 1,1 0,-1 2,0 0,-5 0,21 3,1-1,-1 1,0-1,1 1,-1-1,0 1,0-1,0 1,1-1,-1 1,0-1,0 1,0-1,0 1,0-1,0 1,0 0,0-1,0 1,0-1,0 1,0-1,0 1,-1-1,1 1,0 0,0-1,-1 1,1-1,0 0,-1 1,1-1,0 1,-1-1,1 1,-1-1,1 0,-1 1,1-1,-1 0,1 1,175 9,-128-11,157-27,-146 14,-33 8</inkml:trace>
  <inkml:trace contextRef="#ctx0" brushRef="#br0" timeOffset="6664.651">2031 165,'33'-34,"-28"72,-65 174,-6 78,62-278,14-44,123-281,-120 283,100-187,-51 160,-61 56,0 0,1 0,-1 0,1 1,0-1,-1 0,1 0,0 1,-1-1,1 1,0 0,-1 0,1-1,0 1,0 0,0 0,-1 1,1-1,0 0,0 0,-1 1,1-1,0 1,-1 0,1-1,-1 1,1 0,-1 0,1 0,-1 0,1 0,-1 1,0-1,0 0,1 0,-1 1,0-1,0 1,0-1,-1 1,1-1,0 1,-1 0,1 1,27 133,-18 37,12-95,-21-76,0 0,-1-1,1 1,0-1,0 0,0 1,0-1,0 0,0 1,0-1,1 0,-1 0,0 0,1 0,-1 0,1 0,-1-1,1 1,-1 0,1-1,-1 1,1-1,0 0,-1 1,1-1,0 0,-1 0,1 0,0 0,-1 0,1 0,0-1,-1 1,1-1,0 1,-1-1,1 1,-1-1,1 0,-1 0,0 0,1 0,-1 0,0 0,1-1,13-12,-1-1,-1 0,0-1,-1-1,-1 0,0 0,-2-1,3-7,17-28,123-193,-152 247,0-1,1 0,-1 1,0-1,0 0,0 1,0-1,1 0,-1 0,0 1,0-1,1 0,-1 0,0 1,0-1,1 0,-1 0,0 0,1 1,-1-1,0 0,1 0,-1 0,0 0,1 0,-1 0,1 0,-1 0,0 0,1 0,-1 0,0 0,1 0,-1 0,0 0,1 0,-1 0,1 0,-1 0,0-1,1 1,-1 0,0 0,0 0,1-1,-1 1,0 0,1 0,-1-1,0 1,0 0,0 0,1-1,-1 1,0 0,0-1,0 1,0 0,1-1,0 38,-1-32,-31 286,30-261,-1-20,1-1,1 0,-1 1,1-1,1 0,0 1,0-1,1 0,0 0,1 0,0 0,0 0,1-1,4 8,3-9,-1-4</inkml:trace>
  <inkml:trace contextRef="#ctx0" brushRef="#br0" timeOffset="7183.267">3160 364,'0'0,"0"0,-1 0,1 0,0 0,-1 0,1 0,-1 0,1 0,0 0,-1 0,1-1,0 1,-1 0,1 0,0 0,-1 0,1 0,0-1,0 1,-1 0,1 0,0-1,-1 1,1 0,0 0,0-1,0 1,-1 0,1-1,0 1,0 0,0-1,0 1,0 0,0-1,-1 1,1 0,0-1,0 1,0-1,0 1,0 0,0-1,0 1,1 0,-1-1,0 1,0 0,0-1,0 1,0 0,0-1,1 1,-1 0,0-1,0 1,1 0,-1 0,0-1,0 1,1 0,-1 0,0-1,-31 7,-49 39,78-44,0 1,1-1,-1 1,0 0,1-1,-1 1,1 0,0 0,0 0,0 0,0 0,0 0,0 0,0 1,1-1,-1 0,1 0,-1 1,1-1,0 0,0 1,0-1,0 0,1 0,-1 1,0-1,1 0,0 0,-1 1,1-1,0 0,0 0,0 0,1 0,-1 0,0 0,1-1,-1 1,1 0,36 29,-35-29,1-1,-1 1,0 0,1 0,-1 0,0 0,0 1,-1-1,1 1,0 0,-1-1,0 1,1 0,-1 1,0-1,-1 0,1 1,-1-1,1 1,-1-1,0 1,0-1,-1 1,1 0,-1 0,0-1,0 1,0 0,0 0,0-1,-2 4,1-4,0 0,-1 1,0-1,1 0,-1 0,0 0,-1 0,1-1,0 1,-1-1,0 1,0-1,1 0,-1 0,0 0,-1 0,1 0,0-1,0 0,-1 1,1-1,-1 0,1-1,-1 1,0-1,1 1,-1-1,1 0,-1-1,0 1,1 0,-1-1,1 0,-1 0,1 0,0 0,-1-1,1 1,-1-1,-19-9,2 1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04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82,'-39'-16,"22"16,-1 2,1 0,0 0,1 2,-1 0,0 1,1 1,0 1,1 0,-1 0,1 2,1 0,-9 7,5-5,1 0,0 1,1 1,0 0,1 2,1-1,0 2,1 0,1 0,0 2,1-1,1 1,-4 11,13-25,-1 1,1-1,0 0,0 1,1-1,-1 1,1-1,0 1,0 0,1-1,-1 1,1-1,0 0,0 1,1-1,-1 0,1 1,0-1,0 0,0 0,1-1,-1 1,1 0,0-1,0 1,0-1,1 0,-1 0,1-1,-1 1,1-1,0 1,0-1,0 0,1 0,10 4,1 1,1-2,-1 0,1-1,0-1,0 0,0-1,14-1,-10 0,0 0,1-2,-1-1,0 0,-1-2,1 0,0-2,-1 0,16-7,75-44,-87 46</inkml:trace>
  <inkml:trace contextRef="#ctx0" brushRef="#br0" timeOffset="641.212">874 54,'1'-2,"0"0,1 0,-1 0,1 1,0-1,-1 0,1 1,0-1,0 1,0 0,0 0,0-1,0 1,1 1,-1-1,0 0,0 0,1 1,-1-1,0 1,1 0,-1 0,0 0,1 0,0 0,0 0,61-13,-51 9,0 1,0 0,0 1,0 1,1 0,-1 0,0 2,10 0,-22-1,0 0,0 1,0-1,-1 0,1 0,0 0,0 1,-1-1,1 0,0 1,0-1,-1 0,1 1,0-1,-1 1,1-1,0 1,-1 0,1-1,-1 1,1 0,-1-1,0 1,1 0,-1-1,1 1,-1 0,0 0,0 0,0-1,1 1,-1 0,0 0,0 0,0-1,0 1,0 0,0 0,0 0,-1-1,1 1,0 0,0 0,-1 0,1-1,0 1,-1 0,1-1,-1 1,1 0,-1-1,1 1,-1 0,1-1,-1 1,0-1,0 1,-36 35,37-35,-65 76,64-75,-1 0,1 1,0-1,1 0,-1 1,0 0,1-1,-1 1,1-1,0 1,0-1,0 1,0 0,0-1,0 1,1-1,-1 1,1-1,0 1,0-1,0 1,0-1,0 0,0 1,1-1,-1 0,1 0,0 0,-1 0,1 0,0-1,0 1,0 0,0-1,1 1,-1-1,0 0,9 3,0 0,0-1,0-1,1 0,-1 0,0-1,1-1,-1 0,1 0,-1-1,0-1,1 0,-1 0,0-1,0 0,-1-1,1-1,-1 1,1-2,-1 1,8-4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0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31,'55'0,"145"-12,-196 11,16-4,0 1,0 1,0 0,0 1,0 2,15 1,-24 3,-5 2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1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70,'44'0,"23"-5,5-2,-4 1,-10 1,-9-3,-9-1,-6 2,-3 2,-8-4,-8 1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2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1,'-33'4,"0"1,0 2,1 1,0 2,0 1,1 1,-12 8,32-14,0 0,1 0,0 1,0 0,1 1,0 0,0 0,1 1,0 0,1 1,-1 0,2 0,0 0,0 1,1 0,0 0,1 0,0 1,1-1,0 1,1 0,0 0,3 175,0-180,1 0,0 0,0 0,0 0,1 0,0-1,1 1,-1-1,1 0,0 0,1 0,0-1,0 0,0 1,0-2,1 1,-1-1,1 0,0 0,1 0,-1-1,1 0,1 0,6 3,0-1,1 0,0-1,-1-1,2 0,-1-1,0-1,0 0,0-1,10-2,-12 1,-1-1,1-1,-1 0,1-1,-1 0,0-1,-1 0,1-1,-1 0,0-1,0 0,-1 0,0-2,-1 1,1-1,-2 0,1-1,-1 0,-1 0,0-1,0 0,-1 0,0-1,0-3,-5 11,-1-1,1 1,-1-1,0 1,0 0,-1-1,1 1,-1 0,0-1,0 1,0 0,-1 0,1 0,-1 0,0 0,0 0,-1 0,1 1,-1-1,0 1,0 0,0 0,0 0,0 0,-1 0,1 1,-1-1,-1 0,-116-49,98 48,-1 1,0 1,0 0,0 2,0 1,0 1,0 1,0 1,-1 2,-2-1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7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25,'39'-4,"17"-3,4 1,-4 2,-11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2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340 176,'-6'5,"0"1,1 0,0 0,0 0,1 1,-1-1,1 1,1 0,-1 0,1 1,1-1,-1 1,1-1,1 1,-1 0,1 0,0 0,1 0,0 0,0-1,1 1,1 6,-2-5,28 243,4 24,-16-172,-11-93</inkml:trace>
  <inkml:trace contextRef="#ctx0" brushRef="#br0" timeOffset="453.063">1 317,'9'-21,"1"1,0 0,2 1,0 1,2-1,0 2,0 0,2 1,0 0,1 1,0 1,1 1,1 0,0 2,1 0,0 1,21-7,-25 11,-1 0,1 1,1 1,-1 1,1 1,-1 0,15 0,-25 2,0 0,0 1,1 0,-1 0,0 0,0 0,0 1,-1 0,1 0,0 1,-1 0,1 0,-1 0,0 0,0 1,0 0,-1 0,1 0,-1 1,0 0,0-1,1 4,-1-1,0 0,0 1,-1 0,0 0,0 0,-1 0,0 1,-1-1,0 0,0 1,-1-1,0 1,0-1,-1 1,0-1,0 0,-1 1,0-1,-2 2,-72 150,52-118,22-40,-1 0,1 1,0-1,0 1,1-1,-1 1,0 0,1 0,0-1,-1 1,1 0,0 1,1-1,-1 0,0 0,1 0,0 0,0 0,0 1,0-1,0 0,0 0,1 0,0 0,0 0,0 0,0 0,0 0,0 0,1 0,-1 0,1 0,0-1,0 1,0-1,0 0,1 1,19 4,0-1,1-1,0-1,-1-1,1 0,6-2,28 3,-54-4,1 1,-1-1,1 1,-1 0,1-1,-1 2,0-1,0 0,1 1,-1-1,0 1,0 0,0 0,-1 0,1 0,0 0,-1 1,0 0,1-1,-1 1,0 0,0 0,-1 0,1 0,0 0,-1 0,0 1,0-1,0 0,0 1,-1-1,1 1,-1-1,0 1,0-1,0 1,0-1,0 1,-1-1,0 1,0-1,0 0,0 1,0-1,-1 0,1 0,-7 13,-1 0,0-1,-1 0,0-1,-1 0,-1-1,0 0,-1-1,0 0,-1-1,-3 1,3 0,-183 141,149-130,47-42,12 2</inkml:trace>
  <inkml:trace contextRef="#ctx0" brushRef="#br0" timeOffset="1055.51">932 768,'5'5,"0"0,0-1,1 0,-1 0,1 0,0-1,0 0,1 0,-1 0,1-1,-1 0,1 0,0-1,-1 0,1 0,0 0,0-1,0 0,0 0,0-1,0 0,-1 0,1-1,0 0,-1 0,1 0,-1-1,0 0,0 0,2-1,13-15,-1 0,0-1,-1-1,-2-1,0 0,1-5,26-33,-43 59,-1 0,0 0,1 0,-1-1,1 1,-1 0,1 0,0 0,-1 0,1 0,0 0,0 1,0-1,0 0,0 0,0 0,0 1,0-1,0 1,0-1,0 1,0-1,0 1,0-1,1 1,-1 0,0 0,0 0,0 0,1-1,-1 2,0-1,0 0,0 0,1 0,-1 0,0 1,0-1,0 1,0-1,1 1,-1-1,0 1,0 0,0-1,0 1,-1 0,1 0,0 0,0 0,0 0,-1 0,1 0,42 102,-40-97,-1-1,1 1,1-1,-1 1,1-1,0 0,0-1,0 1,0-1,1 1,0-1,0-1,0 1,0-1,1 0,0 0,-1 0,1-1,0 0,0 0,0 0,0-1,0 0,1 0,-1-1,0 1,1-1,-1-1,0 1,0-1,0 0,1-1,-1 0,0 1,0-2,-1 1,6-4,8-10,-1-1,0-1,-2 0,0-2,-1 0,-1 0,-1-2,-1 1,0-2,-2 1,-1-1,-1-1,-1 0,4-20,7-21,-3 0,-3-1,-3-1,-2-12,-10 19,3 61,0-1,0 0,0 1,0-1,0 0,0 1,0-1,0 0,-1 1,1-1,0 0,0 0,0 1,0-1,-1 0,1 0,0 1,0-1,-1 0,1 0,0 1,0-1,-1 0,1 0,0 0,-1 0,1 0,0 0,0 1,-1-1,1 0,0 0,-1 0,1 0,0 0,-1 0,1 0,0 0,-1 0,1 0,0 0,-1-1,1 1,0 0,-1 0,1 0,0 0,-1 0,1-1,0 1,0 0,-1 0,1 0,0-1,0 1,0 0,-1-1,-6 34,4 205,6-218,1-1,2 0,0 0,0-1,2 1,0-1,1-1,1 0,1 0,0-1,2 0,11 12,-21-24,0 0,0 0,0 0,1-1,-1 1,1-1,0 0,0 0,0 0,0-1,0 1,1-1,-1 0,1 0,0-1,-1 1,1-1,0 0,3 0,-3-3</inkml:trace>
  <inkml:trace contextRef="#ctx0" brushRef="#br0" timeOffset="1306.254">1383 288,'43'-9,"49"-14,17-6,0 0,-4 2,-10 4,-7 7,-9 1,-13 3,-18 4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7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57,'-5'34,"-1"15,-1 5,2-2,2-6,1-5,0-10</inkml:trace>
  <inkml:trace contextRef="#ctx0" brushRef="#br0" timeOffset="231.176">340 1,'-14'38,"-10"23,-1 5,4-3,6-8,5-9,4-11</inkml:trace>
  <inkml:trace contextRef="#ctx0" brushRef="#br0" timeOffset="1019.746">538 565,'-39'29,"-26"24,-8 2,5-2,8-11,15-8,10-9,6-9,8-8</inkml:trace>
  <inkml:trace contextRef="#ctx0" brushRef="#br0" timeOffset="1266.998">114 678,'34'10,"20"7,6 7,-2-2,-6 1,-8 1,-6-4,-9 0,-6-4,-5-9,-7-6</inkml:trace>
  <inkml:trace contextRef="#ctx0" brushRef="#br0" timeOffset="1496.102">368 396,'-14'39,"-5"26,1 8,3-5,5-8,-2-5,2-7,3-8,2-4,2-5,1-2,2-2,0-4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6.7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224 1,'-29'43,"-14"29,-5 6,6-4,10-11,11-11,13-9,8-13</inkml:trace>
  <inkml:trace contextRef="#ctx0" brushRef="#br0" timeOffset="302.947">478 56,'-18'28,"2"1,1 0,1 1,1 1,2 0,-7 30,17-57,-1-1,0 1,1 0,0-1,0 1,0 0,0 0,0 0,1 0,0-1,0 1,0 0,0 0,0 0,1 0,0 0,0 0,0-1,0 1,0 0,1-1,0 1,0-1,0 1,0-1,0 0,1 0,-1 0,1 0,0 0,0-1,0 1,0-1,0 0,1 0,-1 0,1 0,-1-1,1 1,0-1,-1 0,1 0,3 0,6-3,-1-2,1 1,-1-1,0-1,-1 0,1-1,-1 0,0-1,-1 0,1-1,-1 0,-1-1,0 0,0 0,0-1,-1 0,-1 0,0-1,0 0,-1 0,3-9,-6 14,0-1,-1 1,0-1,0 0,0 0,-1 0,0 0,0 0,-1 0,0 0,0 0,-1 0,0 0,0 0,0 0,-1 0,0 0,-1 0,1 1,-1-1,0 1,-1 0,0 0,0 0,0 0,-2-1,-10-12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2.7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480 255,'-29'38,"-19"23,-6 5,1-3,5-13,6-14,10-10,5-8,3-7,6-6</inkml:trace>
  <inkml:trace contextRef="#ctx0" brushRef="#br0" timeOffset="249.716">0 453,'19'-9,"0"0,1 1,0 0,0 2,1 1,-1 0,1 2,0 0,0 1,1 1,-1 1,0 1,0 1,9 3,-18-1,0 1,0 0,-1 1,0 1,0 0,0 0,-1 1,0 0,-1 1,0 0,0 0,4 8,57 50,-68-65,0 0,-1 0,1-1,0 1,0-1,0 1,1-1,-1 0,0 0,0 0,1 0,-1 0,1-1,-1 1,1 0,-1-1,1 0,-1 0,1 0,-1 0,1 0,-1 0,1-1,-1 1,0-1,1 0,-1 1,1-1,-1 0,0 0,1-1,1-10</inkml:trace>
  <inkml:trace contextRef="#ctx0" brushRef="#br0" timeOffset="500.336">367 143,'-5'43,"-1"29,0 6,1-4,2-11,1-11,0-9,2-8,0-4,0-4,0 0,1-1,4-5,1-5</inkml:trace>
  <inkml:trace contextRef="#ctx0" brushRef="#br0" timeOffset="933.611">988 1,'-21'41,"-3"1,2 0,2 2,1 0,3 1,1 1,3 0,1 1,3 0,-1 28,9-70,0 1,0-1,0 0,1 1,0-1,0 0,0 1,1-1,0 0,0 0,0 0,0 0,1-1,0 1,0-1,0 1,0-1,1 0,0 0,0-1,0 1,0-1,0 0,1 0,0 0,-1 0,1-1,0 0,0 0,0 0,1-1,-1 1,0-1,0-1,4 1,-3 0,-1 1,1-1,0-1,0 1,0-1,0 0,0-1,0 1,0-1,0 0,0-1,-1 1,1-1,-1 0,1-1,-1 1,1-1,-1 0,0-1,-1 1,1-1,0 0,-1 0,0 0,0-1,0 1,-1-1,1 0,-1 0,0 0,-1-1,1 1,-1-2,0 2,0 0,-1-1,1 1,-1 0,-1-1,1 1,-1 0,0-1,0 1,0 0,-1-1,0 1,0 0,0-1,-1 1,0 0,0 0,0 0,-1 0,1 1,-1-1,0 1,0-1,-1 1,1 0,-1 0,0 1,0-1,0 1,-1 0,1 0,-1 0,0 0,0 1,0 0,0 0,0 0,0 1,0 0,-5-1,3 1,1 0,0 1,-1-1,1 2,0-1,-1 0,1 1,0 0,0 1,0 0,0-1,0 2,0-1,0 1,-1 1,-13 8</inkml:trace>
  <inkml:trace contextRef="#ctx0" brushRef="#br0" timeOffset="1178.419">1382 453,'-19'24,"-1"8,2-2</inkml:trace>
  <inkml:trace contextRef="#ctx0" brushRef="#br0" timeOffset="1495.754">1778 86,'-34'35,"2"2,1 1,2 1,2 1,-12 23,35-57,0 0,0-1,0 2,1-1,-1 0,2 0,-1 1,1 0,0-1,0 1,1 0,-1 0,2 0,-1 0,1 0,0 0,0 1,1-1,0 0,1-1,-1 1,1 0,0 0,1-1,0 1,0-1,0 0,1 1,0-2,0 1,0 0,1-1,0 0,4 3,-3-3,1-1,0 0,1 0,-1-1,1 0,-1 0,1-1,0 0,0 0,0-1,0 0,0-1,0 1,0-1,0-1,0 0,1 0,-2-1,1 1,0-2,0 1,0-1,-1 0,0-1,0 0,0 0,0 0,0-1,-1 0,0 0,0-1,0 0,-1 0,0 0,0-1,0 0,-1 1,0-2,0 1,-1 0,0-1,0 1,1-9,-4 12,0 0,0 0,0 0,0-1,-1 1,1 0,-1 0,0 0,-1 0,1 0,-1 0,1 0,-1 0,-1 1,1-1,0 1,-1-1,1 1,-1 0,0 0,0 0,-1 0,1 1,0-1,-1 1,0 0,1 0,-1 0,0 1,-1-1,-9-3,0 1,0 1,0 1,-1 0,1 0,0 2,-1-1,-3 2,-7 0</inkml:trace>
  <inkml:trace contextRef="#ctx0" brushRef="#br0" timeOffset="2095.205">2116 30,'285'0,"-282"-1,0 1,0-1,0 1,0 0,0 0,1 1,-1-1,0 0,0 1,0 0,0 0,0 0,0 0,0 0,0 1,-1-1,1 1,0 0,-1 0,1 0,-1 0,0 0,1 0,-1 1,0-1,-1 1,1-1,0 1,-1 0,1 0,-1 0,0 0,0 0,0 0,0 0,-1 0,1 0,-1 0,0 0,0 0,0 1,0-1,-1 0,-1 19,-2 1,-1-1,-1 0,0-1,-2 0,-6 13,-11 32,-11 46,30-88</inkml:trace>
  <inkml:trace contextRef="#ctx0" brushRef="#br0" timeOffset="2333.187">2173 284,'34'4,"25"3,7-1,-2-2,-3 0,-6-2,-9-1,-7 0,-5-1,-8-1</inkml:trace>
  <inkml:trace contextRef="#ctx0" brushRef="#br0" timeOffset="3531.388">3189 227,'-50'44,"-4"4,-3-1,-1-4,-25 13,81-55,1 1,-1 0,0-1,0 1,0-1,1 0,-2 1,1-1,0 0,0 0,0 0,0-1,-1 1,1-1,0 1,-1-1,1 0,0 1,-1-1,1 0,0-1,-1 1,1 0,0-1,-1 1,1-1,0 0,0 0,0 0,-1 0,1 0,0 0,0 0,1-1,-1 1,0-1,0 0,1 1,-1-1,1 0,-1 0,1 0,0 0,-1-2,2-4,0-1,1 1,1-1,-1 1,1 0,1-1,-1 1,1 0,1 0,-1 1,1-1,1 1,0 0,0 0,0 0,1 0,-1 1,2 0,-1 1,1-1,-1 1,2 0,-1 1,0 0,1 0,0 0,7-1,-9 2,1 2,-1-1,0 1,1 0,-1 0,1 1,-1-1,1 2,-1-1,1 1,-1 0,1 0,-1 0,0 1,1 0,-1 1,0-1,0 1,-1 0,1 1,-1-1,1 1,-1 0,0 1,-1-1,1 1,-1 0,0 0,0 0,0 1,0 1,8 9,0-1,0-1,1 0,1-1,0 0,1-1,0-1,15 9,-29-19,-1-1,1 1,-1-1,1 1,0-1,-1 1,1-1,0 1,0-1,-1 0,1 1,0-1,0 0,-1 0,1 0,0 1,0-1,0 0,0 0,-1 0,1 0,0 0,0 0,0-1,-1 1,1 0,0 0,0-1,0 1,-1 0,1-1,0 1,-1-1,1 1,0-1,-1 1,1-1,0 1,-1-1,1 0,-1 1,1-1,-1 0,0 1,1-1,-1 0,0 0,1 1,-1-1,0 0,0 0,0 0,1 1,-1-1,0 0,0 0,0 0,-1 0,1 1,0-1,0 0,0 0,-1 0,1 1,0-1,0 0,-1 0,0 0,-21-56,-17-10,27 51</inkml:trace>
  <inkml:trace contextRef="#ctx0" brushRef="#br0" timeOffset="3786.633">3133 58,'-5'43,"-11"33,-3 10,2-7,-1-6,3-11,3-11,4-9,4-8,2-4,6-8,3-7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23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37,'-8'9,"0"-1,1 1,0 1,0-1,1 1,1 0,-1 1,1-1,1 1,0 0,1 0,0 1,0-1,2 1,-1-1,1 1,1 2,1-10,1 0,-1 0,1-1,0 1,0-1,0 1,1-1,-1 0,1 1,0-1,-1-1,1 1,1 0,-1-1,0 1,1-1,-1 0,1 0,0-1,0 1,-1-1,1 1,0-1,0-1,0 1,0 0,1-1,-1 0,0 0,0 0,0-1,0 1,0-1,0 0,0 0,0 0,0-1,0 1,-1-1,1 0,-1 0,1 0,-1-1,0 1,1-1,-1 0,-1 1,3-3,1 0,0 1,0-1,0-1,-1 1,0-1,0 0,0 0,-1-1,0 1,0-1,0 0,-1 0,0 0,-1-1,1 1,-1-1,-1 1,1-1,-1 0,-1 1,0-1,0 0,0 0,-1 1,0-1,0 0,-1 1,0-1,-1 1,1 0,-1-1,-1 1,1 1,-4-5,-8-5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9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142 132,'-14'43,"-5"29,-4 6,2 1,4-10,5-10,5-7,4-7,-3-6,0-5,1-4,1-2,1-1,2 0,0 0,1-5</inkml:trace>
  <inkml:trace contextRef="#ctx0" brushRef="#br0" timeOffset="228.21">255 780,'-5'15,"-1"4</inkml:trace>
  <inkml:trace contextRef="#ctx0" brushRef="#br0" timeOffset="645.456">763 245,'-21'0,"-10"-2,0 2,0 1,0 2,1 1,-1 1,1 2,-25 8,52-13,1-1,-1 0,0 1,1-1,-1 1,1 0,-1-1,1 1,0 1,0-1,0 0,0 0,0 1,1-1,-1 1,1 0,-1-1,1 1,0 0,0 0,0 0,0-1,1 1,-1 0,1 0,0 0,0 0,0 0,0 1,0-1,1-1,-1 1,1 0,0 0,0 0,0 0,0 0,0-1,1 1,-1 0,1-1,0 1,0-1,0 0,0 0,0 1,0-1,1-1,-1 1,3 1,7 6,0-1,0-1,1 0,0-1,0 0,1-1,-1 0,1-1,0-1,0 0,1-1,-1-1,2 0,-5 0,-1-1,0 0,1-1,-1 0,0-1,1 0,-1 0,0-1,-1-1,1 0,0 0,-1-1,0 0,0 0,-1-1,1 0,-1-1,0 0,-1 0,3-4,-56 90,8-2,24-53,1 2,2-1,0 2,1-1,2 1,1 1,1 0,-3 27,9-28,0-3</inkml:trace>
  <inkml:trace contextRef="#ctx0" brushRef="#br0" timeOffset="1115.135">1327 386,'-23'8,"-8"2,0 2,1 1,0 1,2 1,-1 2,2 1,-8 7,33-24,-1 0,1 0,0 0,0 0,0 1,0-1,0 1,0-1,0 1,1 0,-1 0,0-1,1 1,0 0,-1 1,1-1,0 0,0 0,0 1,0-1,1 0,-1 1,0-1,1 0,0 1,0-1,0 1,0-1,0 1,0-1,0 1,1-1,-1 0,1 1,0-1,0 1,0-1,0 0,0 0,0 0,1 0,-1 0,1 0,10 0,0 0,0-1,0 0,0-1,0-1,0 0,0-1,0 0,0 0,0-2,-1 1,1-1,-1-1,0 0,-1-1,1 0,-1-1,0 1,5-7,126-86,-140 98,0 0,-1 0,1 0,0 0,-1 0,1 1,0-1,0 0,-1 1,1-1,0 0,0 1,0-1,0 1,0-1,0 1,0 0,0-1,0 1,0 0,0 0,1 0,-1 0,0 0,0 0,0 0,0 0,0 0,0 0,0 1,0-1,0 0,0 1,0-1,0 1,0-1,0 1,0-1,0 1,0 0,-1 0,1-1,0 1,0 0,-1 0,1 0,-1 0,1-1,-1 1,1 0,-1 0,1 0,-1 0,0 1,1-1,-1 0,0 0,0 0,0 0,0 0,0 0,0 0,0 0,0 0,-1 0,1 0,0 1,-6 20,-1 0,0 0,-2 0,-1-1,0-1,-4 5,-42 98,16 32,38-134</inkml:trace>
  <inkml:trace contextRef="#ctx0" brushRef="#br0" timeOffset="1359.608">1892 442,'-34'39,"-20"26,-2 8,5-10,11-9,7-15,9-9,4-10,6-7</inkml:trace>
  <inkml:trace contextRef="#ctx0" brushRef="#br0" timeOffset="1593.064">1638 555,'33'24,"21"13,7 0,-8-2,-8-6,-12-4,-6-6,-8-6</inkml:trace>
  <inkml:trace contextRef="#ctx0" brushRef="#br0" timeOffset="1811.595">1780 413,'-5'39,"-2"26,1 8,1-4,1-9,2-10,1-9,1-6,4-4,3-4,0 0,-2-5</inkml:trace>
  <inkml:trace contextRef="#ctx0" brushRef="#br0" timeOffset="2213.031">2258 413,'-23'44,"-9"28,1 6,7-4,7-11,6-10,5-11,4-11</inkml:trace>
  <inkml:trace contextRef="#ctx0" brushRef="#br0" timeOffset="2534.323">2569 470,'-39'38,"1"2,3 2,1 1,2 2,-12 25,14 18,30-85,0-1,0 0,0 1,0-1,0 0,0 1,1-1,-1 0,1 0,-1 1,1-1,0 0,0 0,0 0,0 0,1 0,-1 0,0 0,1 0,-1-1,1 1,0 0,-1-1,1 1,0-1,0 0,0 0,0 0,0 0,1 0,-1 0,0 0,0-1,1 1,-1-1,0 1,2-1,6 0,0 0,-1-1,1 0,0-1,0 0,0-1,-1 0,1 0,-1-1,0 0,0 0,-1-1,1-1,-1 1,0-1,0-1,-1 1,0-1,0-1,0 1,-1-1,-1 0,1-1,-1 1,0-1,-1 0,0 0,-1-1,0 1,0-1,1 1,-1 0,-1 0,1-1,-1 1,-1 0,0-1,0 1,-1-1,0 1,0-1,-1 1,-1-1,0 1,0 0,0-1,-1 1,-1 1,0-1,0 0,0 1,-4-4,-4-1</inkml:trace>
  <inkml:trace contextRef="#ctx0" brushRef="#br0" timeOffset="3064.647">2457 19,'40'-7,"-25"4,1 0,-1 0,0 2,1 0,-1 0,1 2,-1 0,1 0,-1 2,8 2,-20-4,0 1,0 0,0 1,-1-1,1 0,0 1,-1 0,0-1,1 1,-1 0,0 0,-1 0,1 1,0-1,-1 0,0 1,0-1,0 1,0-1,0 1,-1-1,0 1,0-1,0 1,0 0,0-1,-1 1,1-1,-1 1,0-1,0 1,0-1,-1 1,1-1,-1 0,0 1,-7 51,11-18,0-29,-1-1,0 0,-1 0,1 1,-2-1,1 0,-1 1,0-1,0 0,-1 0,0 0,0 0,-1 0,0 0,0-1,0 1,-1-1,0 0,-1 0,1 0,-49 46,36-39</inkml:trace>
  <inkml:trace contextRef="#ctx0" brushRef="#br0" timeOffset="3948.189">2711 188,'4'0,"-2"0,-7 0,-8 0,-5 0,-6 0,-3 0,-1 0,3 5,7 1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2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0 335,'1'0,"-1"0,1 1,-1-1,0 0,1 0,-1 1,1-1,-1 0,1 0,-1 0,1 0,-1 0,1 0,-1 0,1 0,-1 0,1 0,-1 0,1 0,-1 0,1 0,-1 0,1 0,-1-1,1 1,-1 0,0 0,1-1,-1 1,1 0,-1-1,0 1,1 0,-1-1,0 1,1 0,-1-1,0 1,1-1,-1 1,0-1,0 1,0 0,1-1,-1 1,0-1,0 1,0-1,0 1,0-1,0 1,0-1,0 1,0-1,0 1,0-1,116-239,-110 231,-3 4,-1 0,1 0,1 1,-1-1,1 1,0-1,0 1,0 1,0-1,1 0,-1 1,1 0,0 0,5-2,-8 6,0 1,0-1,-1 1,1 0,0 0,-1-1,1 1,-1 0,0 0,1 0,-1 1,0-1,0 0,0 0,-1 1,1-1,0 0,-1 1,0-1,1 0,-1 1,0-1,0 1,0-1,-1 1,0 1,2 0,-1 7,16 88,-15-96,-1-1,2 0,-1 0,0 0,0 0,1 0,-1 0,1 0,-1 0,1-1,0 1,0 0,0-1,0 0,0 1,0-1,0 0,0 0,1 0,-1 0,0-1,1 1,-1-1,0 1,1-1,-1 0,1 0,-1 0,0 0,1 0,-1 0,1-1,-1 1,0-1,1 0,-1 0,0 0,0 0,1 0,10-6,-2 0,1-1,-1 0,-1 0,1-1,-1-1,-1 0,0 0,0-1,-1 0,0-2,10-10,50-49,-68 72,0-1,0 1,1-1,-1 1,0-1,1 1,-1-1,1 1,-1-1,1 1,-1 0,1-1,-1 1,1 0,-1-1,1 1,0 0,-1 0,1 0,-1-1,1 1,0 0,-1 0,1 0,-1 0,1 0,0 0,-1 0,1 0,0 0,-1 1,1-1,-1 0,1 0,-1 0,1 1,0-1,-1 0,1 1,-1-1,1 0,-1 1,1-1,-1 1,0-1,1 1,-1-1,1 1,-1-1,0 1,0-1,1 1,-1-1,0 1,0 0,1-1,-1 1,0-1,0 1,0 0,0-1,0 1,0 0,0-1,0 1,0 0,-9 49,6-38,2-7,0 1,0 1,0-1,1 0,-1 0,2 0,-1 0,1 0,-1 0,2 0,-1 0,1 0,0 0,0 0,0-1,1 1,0-1,0 0,1 0,2 4,10 4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29.7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0 231,'188'-23,"193"5,181-38,-139 21,-82-2,54 6,1319 32,-1504-12,-69-2,0 6,91 9,-64-1,1960-1,-1896 29,95-31,-124-24,272 25,-183 29,444-28,-680 5,-32 2</inkml:trace>
  <inkml:trace contextRef="#ctx0" brushRef="#br0" timeOffset="10665.919">2004 428,'-18'-8,"1"1,-1 0,0 2,-1 0,1 1,-1 0,0 2,0 0,0 2,0 0,0 0,0 2,0 1,-4 1,16-1,-1 1,1 1,0-1,0 1,0 0,0 0,1 1,0 0,0 0,1 1,0-1,0 1,0 0,1 1,0-1,0 1,1-1,0 1,1 0,-1 1,2-1,-1 0,1 1,0-1,1 0,0 1,0-1,1 1,0-1,0 0,1 1,0-1,0 0,2 2,-2-7,0 1,1-1,-1 0,1 0,-1 0,1 0,0-1,0 1,0-1,0 0,1 0,-1 0,1 0,-1 0,1-1,0 0,0 1,-1-1,1-1,0 1,0-1,0 1,0-1,0 0,2-1,98-18,-46-7,-2-2,-1-3,-2-2,-1-2,37-34,-58 45,1 7,-31 17,-1-1,1 1,0 0,-1 0,1 0,-1 0,1 0,0 1,-1-1,1 0,-1 0,1 0,-1 0,1 1,-1-1,1 0,-1 1,1-1,-1 0,1 1,-1-1,1 0,-1 1,0-1,1 1,-1-1,0 1,1-1,-1 1,0-1,0 1,1-1,-1 1,0-1,0 1,0 0,0-1,0 1,0-1,0 1,0-1,0 1,0 0,0-1,0 1,0-1,0 1,0-1,-1 1,1 0,0-1,-1 1,1-1,0 1,0-1,-1 0,1 1,-92 253,74-199,-32 148,49-180</inkml:trace>
  <inkml:trace contextRef="#ctx0" brushRef="#br0" timeOffset="11203.869">2991 484,'-250'267,"245"-261,-1 1,0-1,-1-1,1 1,-1-1,0 0,0 0,-1-1,1 0,-1-1,0 1,0-2,0 1,0-1,-1 0,1 0,0-1,-1-1,0 1,1-1,-1-1,1 1,-1-2,1 1,0-1,-1 0,0-1,6 2,0-1,1 0,-1 1,0-1,1 0,-1 0,1 0,0 0,0-1,0 1,0-1,0 1,0-1,1 0,-1 0,1 1,0-1,-1 0,1 0,1 0,-1 0,0-1,1 1,0 0,0 0,0 0,0 0,0-1,0 1,1 0,0 0,0 0,0-2,1-1,0 0,1-1,-1 1,1 0,1 0,-1 0,1 1,0-1,0 1,1 0,-1 0,1 1,0-1,1 1,1-1,0 0,0 1,0 0,0 1,0-1,1 1,-1 1,1-1,0 2,-1-1,1 1,0 0,0 0,0 1,0 0,0 1,0-1,0 2,0-1,0 1,-1 0,1 1,-1 0,1 0,-1 0,0 1,0 0,0 1,-1-1,2 2,93 96,-100-101,-1 0,1 0,0 0,0 0,0-1,0 1,0 0,0-1,0 1,1 0,-1-1,0 1,0-1,0 0,1 1,-1-1,0 0,0 0,1 0,-1 0,0 0,0 0,1 0,-1 0,0 0,0-1,1 1,-1-1,0 1,0-1,0 1,0-1,0 1,0-1,0 0,0 0,0 1,0-1,0 0,0 0,0 0,-1 0,1 0,0 0,-1 0,1-1,-1 1,1 0,-1 0,1 0,-1-1,0 1,0 0,1 0,-1-1,0 1,0 0,-1 0,1-1,0 1,0 0,0 0,-1-1,1 1,-1 0,0-1,-33-89,28 68</inkml:trace>
  <inkml:trace contextRef="#ctx0" brushRef="#br0" timeOffset="11450.94">2794 371,'-10'39,"-2"26,-1 8,4-5,2-8,2-10,3-8,1-7,1-5,0-2,6-6,1-2,0 0,-2-2</inkml:trace>
  <inkml:trace contextRef="#ctx0" brushRef="#br0" timeOffset="11697.97">3274 484,'-14'34,"-6"20,-3 6,2-2,4-7,6-6,4-7,4-5,1-3,3-2,-1-5</inkml:trace>
  <inkml:trace contextRef="#ctx0" brushRef="#br0" timeOffset="12001.988">3697 428,'-17'28,"-9"8,2 2,2 1,2 0,1 2,2 0,-4 21,20-59,0 0,0 0,0 1,0-1,1 0,-1 1,1-1,0 0,0 1,1-1,-1 0,0 1,1-1,0 0,0 0,0 1,0-1,1 0,-1 0,1 0,0 0,0-1,0 1,0 0,0-1,0 1,1-1,-1 0,1 0,0 0,-1 0,1 0,0-1,0 1,0-1,1 0,-1 1,0-2,0 1,1 0,-1-1,0 1,4-1,4 1,0 0,0 0,0-2,0 1,0-1,0-1,0 0,0 0,-1-1,1-1,-1 1,1-2,-1 1,-1-2,1 1,-1-1,0-1,0 0,0 0,-1 0,-1-1,5-5,-7 8,0 1,0-1,0-1,-1 1,1-1,-1 1,-1-1,1 0,-1-1,0 1,0 0,-1-1,0 0,0 1,-1-1,0 0,0 0,0 0,-1 0,0 0,0 0,-1 0,0 0,0 0,-1 0,1 1,-2-1,-1-4,-1 3,-1 0,0 1,0-1,-1 1,0 1,0 0,-1 0,1 0,-1 1,-1 0,1 0,-1 1,1 0,-1 1,0 0,0 0,-1 1,1 0,-1 1,1 0,-1 0,1 1,-1 0,-7 2,-8-2</inkml:trace>
  <inkml:trace contextRef="#ctx0" brushRef="#br0" timeOffset="12419.032">4149 145,'-10'24,"-7"18,-2 6,3 0,5-4,3-4,-2-4,2-3,1-3,7-7,4-6</inkml:trace>
  <inkml:trace contextRef="#ctx0" brushRef="#br0" timeOffset="12754.379">4403 202,'-25'39,"5"-11,2 2,1-1,1 2,2 0,1 1,-8 29,20-58,-1 1,1-1,0 1,0-1,0 1,1 0,-1-1,1 1,0 0,0 0,0-1,1 1,-1 0,1-1,0 1,0 0,0-1,0 1,1-1,0 1,-1-1,1 0,0 0,1 0,-1 0,0 0,1 0,0-1,-1 1,1-1,0 0,0 0,1 0,-1 0,0 0,1-1,-1 1,4 0,6-3,0-1,0-1,-1 0,1-1,-1 0,0 0,0-2,0 1,-1-2,0 1,0-1,-1-1,0 0,0-1,6-6,-13 13,0 0,0 0,-1 0,1-1,-1 1,1-1,-1 1,0-1,0 0,0 0,0 0,0 0,-1 0,1 0,-1 0,0 0,0-1,0 1,-1-1,1 1,-1-1,1 1,-1 0,-1-1,1 1,0-1,-1 1,1-1,-1 1,0 0,0-1,-1 1,1 0,-1 0,1 0,-1 0,0 0,0 0,0 0,-1 1,1-1,-1 1,-2-2,-2 1,-1 1,1 0,-1 1,0 0,0 0,0 0,0 1,0 0,1 1,-1 0,0 0,0 1,1 0,-1 0,0 1,-12 4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1:35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30,'43'0,"29"0,6 0,-4 0,-11 0,-10-5,-11-1,-6 0,-6 1,-2 1,-2 2,0 1,-4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1:36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1,'44'5,"37"-4,10-1,0-1,-11 0,-15-1,-13 1,-6 0,-11 1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1:34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254 132,'-9'33,"-14"46,-7 13,2 1,5-6,2-13,5-14,4-12,5-11,3-5,3-4,1-2,1-1,0-4</inkml:trace>
  <inkml:trace contextRef="#ctx0" brushRef="#br0" timeOffset="459.093">0 104,'21'-14,"1"1,0 1,1 1,0 1,0 1,1 1,1 1,-1 1,1 1,0 1,0 2,0 0,0 2,1 0,-1 2,14 3,-31-3,0 0,0 1,0 0,-1 0,1 1,-1 0,0 0,0 1,0-1,-1 2,1-1,-1 1,-1 0,1 0,-1 1,0-1,0 1,-1 0,0 1,0-1,-1 1,0-1,0 1,-1 0,0 0,0 0,-1 1,0-1,0 0,-1 1,0-1,-1 0,1 0,-2 1,1-1,-1 0,-1 0,1 0,-1 0,-1 0,-7 12,-2 0,0-1,-2 0,0-1,-1-1,0 0,-17 12,-18 20,-102 100,152-147,-1 0,1 0,-1 1,1-1,0 0,0 1,0-1,0 1,0-1,1 1,-1 0,1-1,-1 1,1 0,0-1,0 1,0 0,1-1,-1 1,1 0,-1-1,1 1,0-1,0 1,0-1,0 1,0-1,1 0,-1 1,1-1,-1 0,1 0,0 0,0 0,0 0,0-1,2 2,92 50,-90-50,222 102,-190-85,-25-18</inkml:trace>
  <inkml:trace contextRef="#ctx0" brushRef="#br0" timeOffset="832.266">1158 527,'-46'13,"1"1,0 2,1 2,-27 17,27 4,43-38,1 0,-1 1,0-1,1 0,0 0,-1 1,1-1,0 0,-1 1,1-1,0 1,0-1,0 0,0 1,1-1,-1 0,0 1,0-1,1 0,-1 1,1-1,-1 0,1 0,0 0,-1 1,1-1,0 0,0 0,0 0,0 0,0 0,0 0,0-1,0 1,0 0,0 0,0-1,1 1,-1-1,0 1,1-1,155 41,-154-40,0 0,1 0,-1 0,0 1,0-1,0 1,0 0,-1 0,1 0,0 0,-1 0,1 1,-1-1,0 1,0-1,0 1,0 0,0 0,-1 0,1 0,-1 0,0 0,0 0,0 0,0 1,-1-1,1 0,-1 1,0-1,0 0,0 1,0-1,0 0,-1 1,0-1,1 0,-1 1,-1-1,1 0,-1 1,-2 3,-1 0,0-1,0 1,0-1,-1 0,0-1,0 1,0-1,-1-1,0 1,0-1,0 0,0-1,-1 1,0-1,1-1,-1 0,0 0,0 0,0-1,0 0,-1-1,-16 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5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38,'11'195,"24"36,-18-97,-9-127,-7-33,0-19,2 0,2 0,2 0,2 1,7-19,-5 15,-8 30,0 0,1 1,2-1,-1 1,2 0,0 0,2 1,-1 0,2 0,0 1,1 0,0 1,14-13,-23 26,1 1,-1 0,1-1,-1 1,1 0,-1 0,1 0,-1 0,0 1,1-1,-1 1,1-1,-1 1,0 0,1 0,-1 0,0 0,0 0,0 1,0-1,0 1,0-1,0 1,0 0,-1 0,1-1,-1 1,1 0,-1 1,0-1,0 0,1 0,-2 0,1 1,0 0,19 22,-3-13,0-3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1:33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1 340,'70'-18,"1"4,1 2,0 4,0 3,66 4,75 3,-190 2,-5 2</inkml:trace>
  <inkml:trace contextRef="#ctx0" brushRef="#br0" timeOffset="217.425">30 622,'43'-4,"48"-3,13-4,-1 0,-9 1,-16 3,-16 3,-9 1,-8 2,-8-4,-5-1,-8 0</inkml:trace>
  <inkml:trace contextRef="#ctx0" brushRef="#br0" timeOffset="632.26">453 1,'37'30,"1"0,1-3,1-1,2-2,0-2,2-1,10 1,-22-11,105 53,-133-59,0 0,-1 0,0 1,0-1,0 1,-1-1,0 1,0 0,0 0,-1 0,0 0,0 0,0 0,-1 1,0-1,0 0,0 0,-1 0,0 1,0-1,-1 0,0 0,0-1,0 1,-1 0,1-1,-2 1,1-1,0 0,-1 0,0 0,0 0,0-1,-1 0,-3 3,-28 35,-2-1,-1-2,-2-1,-28 18,-124 96,175-137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47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1,'-5'14,"-1"6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48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1,'-39'10,"2"2,-1 2,2 2,0 1,1 1,0 2,-6 8,35-25,1 0,-1 0,1 1,0 0,0 0,1 1,-1-1,1 1,0 0,0 0,1 0,-1 1,1-1,0 1,1 0,-1 0,1 0,0 0,1 0,-1 0,1 1,1-1,-1 0,1 1,0-1,0 0,1 1,0-1,0 0,1 1,-1-1,1 0,1 0,-1 0,3 4,2-1,0 0,1 0,0 0,0-1,0-1,1 1,0-1,1-1,0 0,0 0,0-1,0 0,1-1,0 0,0-1,0 0,0 0,1-1,-1-1,1 0,-1-1,9 0,-3-1,0 0,-1-2,1 0,-1 0,0-2,0 0,0-1,-1 0,1-1,-2-1,1 0,-1-1,0-1,-1 0,6-6,-14 10,0 0,-1-1,0 1,0-1,0 0,0 0,-1 0,-1-1,1 1,-1-1,0 0,-1 1,0-1,0 0,0 0,-1 0,-1 0,1 1,-1-1,0 0,-1 0,0 1,0-1,-1 1,0-1,0 1,-1 0,0 0,0 1,0-1,-1 1,0 0,0 0,-1 0,1 1,-1 0,-1 0,1 0,-1 1,0 0,-9-2,-1 2,1 0,-1 1,0 0,-1 2,1 0,0 0,0 2,-1 0,1 1,-2 1,-15 5</inkml:trace>
  <inkml:trace contextRef="#ctx0" brushRef="#br0" timeOffset="366.44">434 311,'-36'20,"1"2,0 1,2 2,0 1,2 2,1 1,-17 22,41-46,0 1,0 0,1 0,0 1,0-1,0 1,1 0,0 1,0-1,1 1,0-1,0 1,1 0,0 0,1 0,-1 1,1-1,1 0,0 0,0 1,0-1,1 0,1 0,-1 0,1 0,1 0,-1 0,1 0,1-1,-1 1,1-1,1 0,3 6,2-4,-1-1,2 0,-1 0,1-1,0 0,0-1,1 0,0-1,0 0,0-1,0-1,1 1,0-2,-1 0,1-1,0 0,0 0,0-2,0 0,3 0,-7-1,0 0,0 0,-1-1,1 0,-1-1,1 0,-1 0,0 0,-1-1,1-1,-1 1,0-1,0 0,-1-1,1 0,-2 0,1 0,-1 0,0-1,0 0,-1 0,0-1,-1 1,0-1,0 1,1-8,-2 9,0 0,0-1,-1 1,0-1,0 1,-1-1,1 1,-2-1,1 1,-1 0,-1-1,1 1,-1-1,0 1,-1 0,0 0,0 0,0 1,-1-1,0 1,0 0,-1 0,1 0,-1 0,-1 1,1 0,-1 0,0 0,0 1,0 0,-1 0,-3-1,-23-7,2 3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47.0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340 177,'-2'-3,"0"0,0 0,0-1,0 1,-1 0,1 1,-1-1,0 0,0 1,0 0,0-1,0 1,-1 0,1 1,0-1,-1 1,0-1,1 1,-1 0,0 0,1 1,-1-1,0 1,0 0,0 0,0 0,1 0,-1 1,0-1,0 1,1 0,-1 0,-1 1,-6 2,1 0,0 0,0 1,1 0,0 1,0 0,0 0,0 1,1 0,0 0,-3 5,-1 1,0 1,1 1,1 0,0 1,1 0,0 0,1 1,1 0,1 0,1 1,0-1,1 1,1 0,0 8,3-21,0-1,1 1,-1-1,1 1,0-1,1 1,-1-1,1 0,0 0,0 1,0-1,0-1,1 1,-1 0,1 0,0-1,0 0,1 1,-1-1,1-1,-1 1,1 0,0-1,0 0,0 0,0 0,1 0,-1-1,1 1,-1-1,0 0,1-1,0 1,12 2,0-2,0 0,0 0,1-2,-1 0,0-1,0-1,6-2,16-4,0-2,-1-2,-1-2,0-1,-2-2,1-1,24-19,-39 24,1-2,-2-1,0-1,-1 0,-1-1,10-15,-22 27,-1-1,0 0,0 0,-1-1,0 1,-1-1,1 0,-2 0,1 0,-1 0,-1 0,0-1,0 1,-1 0,0-1,0 1,-1-1,0 1,-1 0,-1-3,1 6,0 1,0-1,-1 1,0 0,0 0,0 0,0 0,-1 1,0-1,0 1,0 0,0 0,-1 1,0-1,1 1,-1 0,-1 0,1 0,0 1,-1 0,1 0,-1 0,1 1,-1 0,0 0,0 0,-4 1,-15-2,1 2,0 1,0 1,-1 0,1 2,-2 2,-7 1</inkml:trace>
  <inkml:trace contextRef="#ctx0" brushRef="#br0" timeOffset="464.844">481 459,'-30'14,"1"0,0 3,1 0,1 2,0 0,2 2,0 1,2 1,0 1,0 4,17-18,2 0,-1 0,2 0,-1 1,1-1,1 1,0 0,1 0,0 0,0 0,1 0,0 0,1 0,1 0,0 0,0-1,1 1,0 0,1-1,0 0,1 0,0 0,0-1,2 3,-4-8,1 1,-1 0,1-1,-1 1,1-1,1 0,-1-1,1 1,-1-1,1 0,0 0,0 0,0 0,1-1,-1 0,0 0,1-1,0 0,-1 1,1-2,0 1,-1-1,1 0,0 0,0 0,-1-1,1 0,4-1,7-2,-1 0,0-1,0 0,0-1,-1-1,0-1,0 0,-1-1,6-4,-2 0,-1-1,0-1,0 0,-2-1,0-1,-1-1,-1 0,0 0,-2-1,0-1,-1 0,-1-1,-1 1,0-2,-2 1,1-7,-6 23,0 1,-1-1,1 1,-1-1,0 1,0-1,0 0,0 1,-1-1,0 1,0 0,0-1,-1 1,1 0,-1-1,0 1,0 0,-1 0,1 1,-1-1,0 0,0 1,0 0,0-1,-1 1,1 1,-1-1,0 0,1 1,-1 0,0 0,-1 0,1 0,0 1,-1-1,1 1,0 0,-1 1,1-1,-1 1,-2 0,-28 1,4 5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53.1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1,'-10'43,"-3"28,-3 8,-1-5,5-6,2-10,5-9,-3-9,0-6,2-4,1-3,2 0,2-1,0 1,1-1,1 2,-1-5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51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735 198,'-34'15,"-25"23,-7 11,2 1,7-3,9-4,8-6,6-3,3-3,3-2,1-6,1-2,-6 0,-1-3,4-5</inkml:trace>
  <inkml:trace contextRef="#ctx0" brushRef="#br0" timeOffset="257.421">1 311,'35'-2,"1"1,-1 2,1 2,-1 1,0 1,0 2,0 2,-1 1,-1 1,1 2,5 5,247 152,-284-168,1 0,-1 0,1 0,-1-1,1 1,-1-1,1 0,0 0,-1 0,1 0,0 0,0-1,0 1,0-1,-1 0,1 0,0 0,0 0,0 0,0-1,0 1,0-1,0 0,-1 1,1-2,0 1,-1 0,1 0,-1-1,1 1,-1-1,1 0,-1 0,0 0,0 0,0 0,0 0,-1-1,1 1,0-1,0 0,5-18</inkml:trace>
  <inkml:trace contextRef="#ctx0" brushRef="#br0" timeOffset="501.073">537 1,'0'43,"0"29,0 11,0 2,0-4,0-12,0-7,0-5,0-7,0-3,0-4,0-5,0-4,0-3,0-2,0-1,-4-6,-3-6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53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81 622,'-19'55,"2"1,3 1,3 1,-3 41,12-93,1 0,0 1,0-1,0 0,1 1,0-1,1 0,-1 1,1-1,0 0,1 0,-1 1,1-1,0 0,1-1,0 1,0 0,0-1,0 1,1-1,0 0,0 0,0-1,1 1,0-1,-1 0,2 0,-1 0,0-1,1 0,-1 0,1 0,0-1,0 0,1 0,8 0,1-1,0-1,-1 0,1-1,-1-1,0-1,1 0,-1 0,0-2,-1 0,1-1,-1 0,0-1,0 0,-1-2,0 1,-1-1,0-1,0-1,-1 1,0-2,-1 1,0-2,-1 1,-1-1,0 0,0-1,-1 0,-1 0,0-1,-2 0,1 1,-2-2,0 1,1-12,-3 9,0-1,-2 1,0-1,-1 1,-1-1,0 1,-2 0,0 1,-4-9,7 19,-1 1,0-1,0 1,0 0,-1 0,0 0,0 1,-1-1,0 1,0 0,0 0,0 1,-1-1,0 1,1 1,-2-1,1 1,0 0,-1 0,1 1,-1-1,0 2,0-1,0 1,1 0,-3 0,1 2,0-1,1 1,-1 1,1-1,-1 1,1 1,0-1,0 1,0 1,0-1,0 1,1 0,-1 1,-2 2,-10 10</inkml:trace>
  <inkml:trace contextRef="#ctx0" brushRef="#br0" timeOffset="15675.177">674 86,'1'-4,"1"1,0 0,-1-1,1 1,1 0,-1 0,0 0,1 0,0 0,-1 0,1 1,0-1,0 1,0 0,1 0,-1 0,1 0,-1 1,1 0,0-1,-2 1,7-4,0 1,1 0,-1 0,1 1,0 0,0 1,0 0,0 0,1 1,-1 1,0-1,1 2,-1-1,0 2,1 0,-9-2,0 1,0-1,0 1,-1 0,1 0,0 0,-1 0,1 0,-1 0,1 0,-1 1,1-1,-1 0,0 1,0-1,0 1,0 0,0-1,0 1,0 0,0 0,-1-1,1 1,-1 0,1 0,-1 0,0 0,0 0,0 0,0 0,0-1,0 1,0 0,-1 0,1 0,0 0,-1 0,0-1,0 1,1 0,-1 0,0-1,-1 2,-52 67,53-69,-1 0,0 0,1 1,-1-1,0 0,1 1,0-1,-1 0,1 1,0 0,0-1,0 1,0 0,0 0,0-1,0 1,1 0,-1 0,1 0,-1 0,1 0,0 0,0 0,0 0,0 0,0 0,0 0,0 0,1 0,-1 0,1 0,-1 0,1 0,0-1,0 1,0 0,0 0,0-1,0 1,0-1,1 1,-1-1,0 1,1-1,0 0,-1 1,1-1,0 0,-1 0,1 0,0 0,52 20,-49-20,0 0,1 0,-1 0,0 1,0 0,0 0,0 0,0 1,0-1,0 1,-1 0,1 0,-1 1,0 0,0-1,0 1,-1 0,0 1,1-1,-1 1,-1-1,1 1,-1 0,1 0,-2 0,2 2,-5-1,0 1,0-1,0 0,-1 0,0 0,0-1,-1 1,1-1,-1 1,0-1,-1 0,1-1,-1 1,0-1,0 0,0 0,-1 0,1-1,-1 0,0 0,0 0,0-1,0 0,-1 0,1-1,0 1,-1-1,1-1,-1 1,1-1,-4-1,-48 3,33-2</inkml:trace>
  <inkml:trace contextRef="#ctx0" brushRef="#br0" timeOffset="16758.615">1351 481,'-191'473,"184"-456,-9 20,20-54,10-17,1 2,1 0,2 0,19-26,96-115,-130 170,6-12,2 0,0 1,0 1,1 0,1 0,1 1,-1 1,14-9,-25 19,-1 1,0-1,0 0,1 1,-1-1,0 1,1 0,-1-1,0 1,1 0,-1 0,0 0,1 0,-1 0,1 0,-1 0,0 0,1 1,-1-1,0 0,1 1,-1-1,0 1,0 0,1-1,-1 1,0 0,0 0,0 0,0-1,0 1,0 0,0 1,0-1,0 0,-1 0,1 0,0 0,-1 1,1-1,-1 0,1 1,-1-1,0 0,1 1,-1-1,0 0,0 1,0-1,5 79,-5-72,-4 197,4-203,0 0,0-1,0 1,0 0,0 0,1 0,-1 0,1-1,-1 1,1 0,-1 0,1-1,0 1,0-1,0 1,0 0,0-1,0 0,0 1,1-1,-1 0,0 1,1-1,-1 0,1 0,-1 0,1 0,0-1,-1 1,1 0,0-1,0 1,-1-1,1 1,0-1,0 0,0 0,0 0,-1 0,1 0,0 0,0 0,0-1,-1 1,1-1,0 1,1-2,77-49,147-221,-198 241,-23 24,-1 0,1 1,0 0,0 0,0 1,1 0,0 0,0 0,0 1,1 0,2-1,-9 5,0 0,0-1,0 1,0 0,-1 0,1 0,0 0,0 0,0 0,0 0,0 1,0-1,0 0,-1 0,1 1,0-1,0 0,0 1,-1-1,1 1,0-1,0 1,-1-1,1 1,0 0,-1-1,1 1,-1 0,1 0,-1-1,1 1,-1 0,0 0,1 0,-1-1,0 1,1 0,-1 0,0 0,0 0,0 0,0 0,0 0,0-1,0 1,0 0,-1 1,-5 49,4-43,-43 200,44-192,-1 10,1 0,1 0,1 0,1 0,5 20,21 0,-18-44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3:39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1,'-17'333,"6"11,-15-183,24-155,1-7</inkml:trace>
  <inkml:trace contextRef="#ctx0" brushRef="#br0" timeOffset="402.822">255 284,'-6'5,"-18"15,1 0,1 1,0 2,2 0,1 1,1 1,-3 6,19-29,1 0,-1-1,0 1,1 0,0 0,-1 1,1-1,0 0,0 0,0 0,0 1,1-1,-1 1,1-1,-1 0,1 1,0-1,0 1,0-1,0 1,0-1,1 1,-1-1,1 0,-1 1,1-1,0 0,0 1,0-1,0 0,1 0,-1 0,0 0,1 0,0 0,-1 0,1-1,0 1,0 0,0-1,0 0,0 1,0-1,0 0,1 0,1 1,41 5,-39-7,0 0,0 1,0-1,0 1,0 0,0 1,0-1,0 1,0 0,-1 1,1 0,-1-1,0 2,0-1,0 1,0-1,0 1,-1 1,1-1,-1 1,-1-1,1 1,0 0,0 2,8 34,-12-38,0 1,0-1,1 0,0 0,0 1,-1-1,2 0,-1 0,0 0,1 0,-1 0,1 0,0-1,0 1,0 0,0-1,0 0,1 1,-1-1,1 0,0 0,-1 0,1-1,0 1,0-1,0 1,0-1,2 0,15 3</inkml:trace>
  <inkml:trace contextRef="#ctx0" brushRef="#br0" timeOffset="2241.723">228 227,'4'0,"8"-5,5-1,0-5,2-5,3-5,-3-4,1 3,-4 0,1 4,-3 0,-3-1,0 2,0 4</inkml:trace>
  <inkml:trace contextRef="#ctx0" brushRef="#br0" timeOffset="2669.872">622 622,'-9'33,"-9"21,0 7,2-4,4-5,4-12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0,'-5'34,"-1"15,4 0,9-8,2-12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3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46,'38'0,"28"0,6-5,-3-1,-9 0,-10 1,-9 2,-6 1,-4 1,-3 0,-2 1,1 0,-1 1,1-6,0-1,-4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1,'96'383,"-50"-255,-46-127,1 0,0-1,-1 1,1-1,-1 1,1-1,0 1,-1-1,1 0,0 1,0-1,-1 0,1 1,0-1,0 0,-1 0,1 0,0 0,0 0,0 0,-1 0,1 0,0 0,0 0,0 0,-1 0,1 0,0-1,0 1,-1 0,1-1,0 1,-1 0,1-1,0 1,-1-1,1 1,-1-1,1 0,0 1,-1-1,1 1,-1-1,0 0,1 0,-1 1,0-1,1 0,-1 1,0-1,22-42,-21 39,113-287,-62 173,-41 105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4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1,'43'4,"29"2,6 0,-4-1,-11-1,-11-2,-9-1,-8-5,-5-3,-7 1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1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1 424,'196'-26,"-51"-4,51-23,-173 45,-5 0</inkml:trace>
  <inkml:trace contextRef="#ctx0" brushRef="#br0" timeOffset="245.711">311 170,'-5'33,"-1"26,0 8,1-3,2-8,1-8,1-7,0-7,1-4,0-2,1-1,-1 0,5-5,1-7</inkml:trace>
  <inkml:trace contextRef="#ctx0" brushRef="#br0" timeOffset="777.972">904 0,'-41'74,"3"1,3 2,3 2,-11 49,40-122,1 1,0-1,0 1,0-1,1 1,-1 0,2 0,-1 0,1 0,0 0,0 0,1-1,0 1,1 0,-1 0,1 0,0-1,1 1,-1-1,1 0,1 0,-1 0,1 0,0 0,0-1,1 0,0 0,0 0,3 2,3-1,1-1,-1-1,1 0,1 0,-1-1,0-1,1 0,-1 0,1-2,0 1,-1-2,1 1,-1-2,1 0,-1 0,1-1,-1-1,0 0,-1 0,1-1,-1-1,10-6,2-1,-1-1,-1-1,-1 0,0-2,0 0,-2-2,-1 0,0-1,-1 0,5-10,92-176,-103 181,-7 19,0 0,0-1,0 1,-1-1,0 1,0-1,-1 0,0 0,0 0,0 0,-1 0,0 1,-1-1,1 0,-1 0,-1-2,2 8,0 1,0-1,0 0,-1 0,1 1,0-1,-1 0,1 0,0 1,-1-1,1 0,0 1,-1-1,1 0,-1 1,0-1,1 1,-1-1,1 1,-1-1,0 1,1 0,-1-1,0 1,0 0,1-1,-1 1,0 0,0 0,1 0,-1-1,0 1,0 0,1 0,-1 0,0 0,0 1,0-1,1 0,-1 0,0 0,0 1,1-1,-1 0,0 1,1-1,-1 0,0 1,1-1,-1 1,0-1,1 1,-1 0,1-1,-1 1,1-1,-1 1,1 0,0-1,-1 1,1 0,0 0,0 0,-28 45,13-6,2 1,1 0,3 1,1 0,1 12,3-38,2-1,0 1,1 0,1-1,0 1,1 0,1 0,0-1,1 1,1-1,0 0,1 0,5 9,0-9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3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50 135,'-50'328,"65"-202,-14-122,0 0,1-1,-1 1,1 0,0-1,0 1,0-1,0 0,1 0,-1 0,1 0,0 0,0 0,0-1,0 0,0 1,0-1,1 0,-1 0,1-1,0 1,-1-1,1 0,0 0,0 0,0 0,0-1,0 0,0 1,0-1,9-4,-1 0,0 0,0-1,-1-1,1 0,-1 0,-1-1,1-1,-1 0,0 0,-1-1,0 0,0 0,-1-1,0-1,-1 1,0-1,-1 0,2-5,7-6,37-55,-3-2,-4-2,29-75,-51 76,-43 98,0 9,2 1,2 0,0 2,2 0,1 0,2 1,0 1,3 0,0 0,2 1,2 0,1 0,1 0,2 0,1 5,2-26,0 0,1 0,1 0,-1-1,2 1,-1-1,2-1,-1 1,2-1,-1 0,1-1,1 0,0 0,0-1,0 0,1 0,6 2,-15-8,1-1,0 0,0 0,0 0,1 0,-1 0,0 0,0-1,0 1,1-1,-1 1,0-1,1 0,-1 0,0 0,1 0,-1 0,0-1,0 1,1-1,-1 1,0-1,0 0,0 0,0 0,0 0,0 0,0 0,0-1,0 1,0-1,-1 1,1-1,0 0,-1 0,0 1,1-1,-1 0,1-2,7-11</inkml:trace>
  <inkml:trace contextRef="#ctx0" brushRef="#br0" timeOffset="924.044">728 530,'137'-17,"-135"16,-1 0,1 0,0 0,0 0,-1 0,1 0,0 0,0 1,0-1,0 1,0 0,0-1,0 1,0 0,0 0,0 0,-1 0,1 1,0-1,0 0,0 1,0 0,0-1,0 1,0 0,-1 0,1 0,0 0,-1 0,1 0,-1 1,1-1,-1 0,0 1,1-1,-1 1,0-1,0 1,0 0,0 0,0-1,-1 1,1 0,0 0,-1 0,1 0,-1 0,0 0,0 0,0 0,0 0,0 0,0 0,0 1,-34 49,-6 25,40-75,0-1,0 1,0 0,0-1,0 1,0 0,1-1,-1 1,0-1,1 1,0-1,-1 1,1-1,0 1,0-1,0 0,0 1,0-1,0 0,0 0,0 1,0-1,1 0,-1 0,0-1,1 1,-1 0,1 0,-1-1,1 1,-1-1,1 1,-1-1,1 1,0-1,-1 0,1 0,0 0,-1 0,2 0,67-7,77-48,-122 44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0 170,'38'-5,"23"-1,5-5,1-1,-5 3,-10 2,-8-3,-7 1,-4 2,-4 2,-7-3,-2-1,-4 3</inkml:trace>
  <inkml:trace contextRef="#ctx0" brushRef="#br0" timeOffset="235.246">282 0,'-5'39,"-1"21,4 7,4-5,0-7,6-8,1-8,3-10,1-6,-3-6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0,'0'448,"-27"-247,2-118,22-75</inkml:trace>
  <inkml:trace contextRef="#ctx0" brushRef="#br0" timeOffset="387.965">357 114,'-106'82,"4"6,-23 29,124-117,-1 1,1-1,0 0,0 1,0-1,0 1,0-1,0 1,0-1,0 1,0 0,0 0,0 0,0-1,0 1,1 0,-1 0,0 0,0 0,1 0,-1 0,1 0,-1 1,1-1,0 0,-1 0,1 0,0 0,0 1,0-1,0 0,0 0,0 0,0 1,0-1,0 0,0 0,1 0,-1 0,1 1,-1-1,1 0,-1 0,1 0,-1 0,1 0,0 0,0 0,-1 0,1-1,0 1,0 0,0 0,0-1,0 1,0 0,0-1,1 1,167 25,-157-22,0 1,0 0,0 0,-1 1,0 1,0 0,-1 0,0 1,0 0,-1 1,0 0,0 1,-1 0,0 0,-1 0,5 11,-11-18,0 0,0-1,1 1,-1-1,1 1,-1-1,1 1,0-1,0 0,0 0,0 0,0 0,0 0,1 0,-1-1,0 1,1-1,0 1,-1-1,1 0,0 0,0 0,-1-1,1 1,0-1,0 1,0-1,0 0,0 0,2-1,10-3</inkml:trace>
  <inkml:trace contextRef="#ctx0" brushRef="#br0" timeOffset="907.91">640 565,'90'-17,"-75"14,-9 2,1-1,-1 1,1 0,-1 0,1 1,-1 0,1 0,0 0,-1 1,1 0,-1 0,1 1,-1 0,1 0,-6 0,-1 1,1-1,-1 0,0 1,1-1,-1 0,0 1,-1-1,1 0,0 1,-1-1,1 0,-1 0,0 1,1-1,-1 0,0 0,-1 0,1 0,0 0,0 0,-1 0,1 0,-1-1,0 1,1-1,-1 1,0-1,0 1,0-1,-1 1,1-1,-12 12,8-8,1 0,0 0,0 0,0 0,0 1,1-1,0 1,0 0,1 1,0-1,0 0,0 2,4-6,-1 0,2 1,-1-1,0 0,0 0,1 0,-1 0,1 0,-1 0,1-1,0 1,0 0,0-1,0 1,0-1,0 0,0 0,0 0,0 0,1 0,-1 0,0 0,1-1,-1 1,1-1,-1 0,1 0,-1 0,0 0,1 0,-1 0,1-1,-1 1,1-1,-1 1,0-1,1 0,1-1,160-70,-144 64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30.05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1836,'38'-111,"-32"95,97-206,51-6,9 8,160-166,-127 157,-178 200,-17 29,-1-1,0 1,0 0,1-1,-1 1,0-1,0 1,0-1,0 1,0 0,1-1,-1 1,0-1,0 1,0-1,0 1,0-1,-1 1,1-1,0 1,0 0,0-1,0 1,0-1,-1 1,1-1,0 1,0 0,-1-1,1 1,0 0,0-1,-1 1,1 0,0-1,-1 1,1 0,-1 0,1-1,0 1,-1 0,1 0,-1 0,1-1,-1 1,1 0,0 0,-1 0,1 0,-1 0,1 0,-1 0,1 0,-1 0,1 0,-1 0,1 1,0-1,-1 0,1 0,-1 0,1 0,-1 1,1-1,0 0,-1 0,1 1,0-1,-20 6,1 1,0 1,1 1,0 0,0 1,1 1,-7 7,22-18,1 0,-1 1,1 0,0-1,0 1,-1 0,1 0,0-1,0 1,0 0,0 0,0 0,0 1,0-1,0 0,0 0,1 0,-1 1,0-1,1 0,-1 1,1-1,0 0,-1 1,1-1,0 1,0-1,0 1,0-1,0 0,0 1,0-1,0 1,1-1,-1 1,0-1,1 0,-1 1,1-1,0 0,-1 0,1 1,0-1,0 0,0 0,0 0,0 0,0 0,0 0,0 0,0 0,0 0,1-1,-1 1,0 0,2 0,174 82,-108-67,-67-15,0-1,-1 0,1 0,-1 0,1 0,-1 0,1 0,-1-1,1 1,-1-1,1 1,-1-1,1 1,-1-1,0 0,1 1,-1-1,0 0,0 0,1 0,-1 0,0 0,0 0,0-1,0 1,0 0,-1-1,1 1,0 0,-1-1,1 1,0-1,-1 1,0-1,1 1,-1-1,0 1,0-1,0 1,0-1,0 1,0-1,0 0,-4-12,-1 1,0 0,0 0,-1 0,-1 1,0 0,-1 0,0 0,-1 1,-7-7,11 11,-1 0,0 0,-1 0,1 0,-1 1,0 0,-1 1,1-1,-1 2,0-1,-1 1,1 0,-1 1,1 0,-1 0,0 1,0 0,0 0,-3 1,-7 4</inkml:trace>
  <inkml:trace contextRef="#ctx0" brushRef="#br0" timeOffset="473.344">1525 87,'0'-2,"0"0,0-1,0 1,0 0,0 0,-1 0,1 0,-1 0,1 0,-1 0,0 0,0 0,0 0,0 0,0 0,0 0,-1 1,1-1,-1 0,1 1,-1-1,1 1,-1 0,0 0,0-1,0 1,0 0,0 0,0 1,0-1,0 0,0 1,0-1,0 1,0 0,0-1,-1 1,1 0,0 1,0-1,0 0,0 0,0 1,-1 0,1-1,0 1,0 0,0 0,1 0,-1 0,-1 0,-7 6,0 0,1 1,0 0,0 0,1 1,0 0,0 0,1 1,0 0,1 0,0 1,0 0,1 0,1 0,0 0,0 1,2 0,-1 0,1 0,1 0,0 0,1 0,0 0,1 0,0 0,1 0,2 8,-3-13,0 0,1 0,0 0,0-1,1 1,0-1,0 1,0-1,1 0,0 0,0-1,0 1,1-1,0 0,0 0,0 0,1-1,-1 1,1-2,0 1,1-1,-1 1,0-2,1 1,0-1,-1 0,1 0,0-1,0 0,1 0,10 0,0 0,1-2,-1 0,0-1,1-1,-1 0,-1-2,1 0,-1-1,0-1,0 0,0-1,-1-1,-1-1,1 0,-2-1,1 0,-2-1,1-1,1-4,-14 17,81-101,-80 98,0 0,0 0,-1 0,1 0,-1-1,0 1,0 0,0-1,0 1,0-1,-1 1,1-1,-1 1,0-1,0 1,-1-1,1 1,-1-1,1 1,-1-1,0 1,-1-1,1 1,0 0,-1 0,0 0,0 0,0 0,0 0,0 0,0 1,-1-1,0 1,0-1,-18-12,-1 1</inkml:trace>
  <inkml:trace contextRef="#ctx0" brushRef="#br0" timeOffset="716.864">848 341,'197'-36,"139"-4,-221 28,559-66,-556 56,-90 17</inkml:trace>
  <inkml:trace contextRef="#ctx0" brushRef="#br0" timeOffset="2151.43">1864 87,'-54'-26,"41"18,1 1,-1 0,0 0,-1 1,1 1,-1 0,0 1,0 0,-1 1,1 1,-1 1,1 0,-1 0,0 1,1 1,-1 1,1 0,-1 1,-5 2,-7 6,2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2.56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1557,'99'-131,"109"-146,29-10,353-321,-521 532,-129 93,30-2,0 0,-1-3,0 0,-1-2,-1-2,1 0,-1-2,0-2,-6-1,-71 20,109-22,1 1,-1 0,1-1,0 1,0 0,0 0,0-1,0 1,0 0,1-1,-1 1,1 0,-1-1,1 1,-1-1,1 1,0-1,0 1,0-1,0 1,0-1,0 0,0 1,0-1,0 0,1 0,-1 0,0 0,1 0,-1 0,1-1,-1 1,1 0,-1-1,1 1,0-1,1 1,33 20,2-1,0-2,1-2,0-1,2-3,34 7,-35-10,-13-2,0-1,1-2,0 0,0-2,21-1,-47-2,1 1,-1-1,1 0,-1 1,1-1,-1 0,0 0,1-1,-1 1,0 0,0-1,0 1,0-1,0 0,0 0,0 0,-1 0,1 0,-1 0,1 0,-1 0,0-1,0 1,0-1,0 1,0-1,0 1,-1-1,1 1,-1-1,0 1,0-1,0 0,0 1,0-1,-1 1,1-1,-1 1,1-1,-1 1,0-1,0 1,0-1,0 1,-1 0,1 0,-1 0,1-1,-1 1,0 1,0-1,0 0,0 0,-1 0,-17-20,-1 1,0 1,-2 1,0 1,-1 1,-1 1,0 1,-1 1,-9-2,24 11,-46-33,64 17,6 13</inkml:trace>
  <inkml:trace contextRef="#ctx0" brushRef="#br0" timeOffset="468.281">1948 146,'-1'-3,"0"-1,0 1,0-1,0 1,-1 0,1 0,-1 0,0 0,0 0,0 0,-1 0,1 0,-1 1,1-1,-1 1,0 0,0 0,0 0,0 0,0 1,0-1,-1 1,1 0,-1-1,1 2,-1-1,1 0,-1 1,1-1,-1 1,1 0,-1 0,1 1,-1-1,0 1,1 0,0 0,-1 0,1 0,-1 0,1 1,0 0,0-1,0 1,-2 2,-6 4,1 1,0 0,0 1,1 0,0 0,1 1,0 0,1 0,0 1,1-1,1 2,-1-1,2 1,0 0,0 0,1 0,1 0,0 0,1 1,0-1,1 1,1 5,0-12,0-1,0 0,0 0,1 0,0 0,0 0,0 0,1-1,0 1,0-1,0 0,1 1,-1-1,1-1,1 1,-1-1,1 0,-1 1,1-2,0 1,1-1,-1 0,0 0,1 0,0-1,0 0,1 1,6 0,0 0,0 0,0-2,1 1,-1-2,0 0,1 0,-1-1,0-1,0 0,1-1,3-2,11-3,0-1,-1-1,0-2,0-1,-2-1,1-1,-2-1,0-1,-1-2,-1 0,-1-1,0-1,-2-1,4-6,-19 23,0 0,0 0,0-1,0 0,-1 0,0 0,0 0,-1 0,1-1,-1 1,-1-1,1 1,-1-1,-1 0,1 0,-1 1,0-1,0 0,-1 0,0 1,0-1,-1 0,0 1,0 0,0-1,-1 1,0 0,0 0,-1 0,1 0,-1 1,0 0,-1 0,0 0,1 0,-1 0,-6-3,-5 3,0 0,0 0,0 2,-1 0,1 1,-1 0,0 2,-11 0,26 0,-37 0</inkml:trace>
  <inkml:trace contextRef="#ctx0" brushRef="#br0" timeOffset="703.519">1355 287,'651'-27,"131"26,-750 1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48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28 227,'225'-11,"22"-8,-121-5,-104 22</inkml:trace>
  <inkml:trace contextRef="#ctx0" brushRef="#br0" timeOffset="266.577">0 424,'38'0,"47"-5,13-1,0 0,-12 1,-16 2,-15 1,-12 1,-9-5,-10 0</inkml:trace>
  <inkml:trace contextRef="#ctx0" brushRef="#br0" timeOffset="669.952">282 1,'483'170,"-480"-170,0 1,1-1,-1 1,0 0,1-1,-1 2,0-1,0 0,0 0,0 1,0 0,0 0,0 0,-1 0,1 0,-1 0,1 1,-1-1,0 1,0-1,0 1,0 0,-1 0,1 0,-1 0,1 0,-1 0,0 1,0-1,-1 0,1 1,-1-1,0 0,1 1,-1-1,-1 0,1 1,0-1,-1 0,0 1,0-1,0 0,0 0,0 0,-1 1,0 0,-148 110,-46 31,182-131,4-1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23,'24'0,"17"0,7 0,0 0,-3 0,-5 0,-4 0,-4 0,-2 0,-2 0,0 0,-6-5,-1-1,1-1,-4 2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3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22,'38'0,"32"-5,9-1,-5 0,-14 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1,'-11'4,"-5"2,0 0,0 1,1 1,0 0,0 1,1 1,0 0,1 0,0 2,0 0,-4 6,16-16,0-1,0 1,0-1,0 1,0-1,0 1,1-1,-1 1,0 0,1-1,0 1,-1 0,1 0,0-1,0 1,0 0,0 0,0-1,0 1,0 0,1 0,-1-1,1 1,-1 0,1-1,0 1,-1-1,1 1,0 0,0-1,0 0,0 1,2 0,54 32,-6-3,-48-28,0 0,-1 1,1-1,-1 1,0 0,0-1,0 1,-1 0,1 0,-1 0,0 1,0-1,0 0,-1 0,1 1,-1-1,0 0,-1 1,1-1,-1 0,0 0,0 0,0 1,0-1,-1 0,1 0,-1-1,0 1,0 0,-1 0,1-1,-1 0,-2 3,-109 96,109-99,-50 40,48-40,4-4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0 327,'34'5,"20"-3,6-2,-2-2,-6 1,-8 0,-11-1</inkml:trace>
  <inkml:trace contextRef="#ctx0" brushRef="#br0" timeOffset="594.853">565 17,'-21'104,"5"1,4 1,3 68,8-169,0 1,1-1,-1 1,1 0,1-1,-1 1,1 0,0-1,0 1,0-1,1 1,0-1,0 0,1 0,-1 0,1 0,0 0,0-1,1 1,-1-1,1 1,0-1,0-1,0 1,1-1,-1 1,1-1,0 0,0-1,0 1,0-1,1 0,-1-1,0 1,1-1,5 1,4-5,-1-1,1 0,-1-1,0 0,-1-1,1-1,-1 0,0-1,-1 0,0-1,0 0,-1-1,0 0,-1-1,0 0,-1-1,0 0,6-10,8-6,190-255,-209 278,1 0,-2-1,1 1,-1-1,1 0,-2 0,1-1,-1 1,0 0,0-1,0 1,-1-1,0 0,-1 1,1-1,-1 0,0 0,-1 1,0-1,0 0,0 1,-1-1,0 1,0 0,-1-1,-3-5,5 11,0 1,1-1,-1 0,-1 0,1 0,0 1,0-1,0 0,0 1,0-1,-1 1,1 0,0-1,0 1,-1 0,1 0,0 0,-1 0,1 0,0 0,0 0,-1 0,1 0,0 1,0-1,-1 0,1 1,0-1,0 1,0-1,0 1,-1 0,1 0,0-1,0 1,0 0,1 0,-1 0,0 0,0 0,0 0,1 0,-1 1,-27 50,17-23,2 0,1 1,1 0,2 1,0-1,3 1,0 19,5 175,-3-221,0 0,1 0,-1 0,1 0,0 0,0 0,1 0,-1 0,1-1,-1 1,1-1,1 1,-1-1,0 1,1-1,-1 0,1 0,0 0,0-1,2 2,11 4</inkml:trace>
  <inkml:trace contextRef="#ctx0" brushRef="#br0" timeOffset="831.762">1355 384,'-10'38,"-2"18,0 4,2-3,3-7,2-7,3-6,1-10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2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1,'2'1,"0"0,0 1,-1-1,1 1,0 0,-1-1,1 1,-1 0,1 0,-1 0,0 0,0 0,0 0,0 0,0 0,0 1,-1-1,1 0,-1 0,0 1,1-1,-1 0,0 1,0-1,-1 2,2-1,-13 178,-1-69,-6 105,-13-52,28-157</inkml:trace>
  <inkml:trace contextRef="#ctx0" brushRef="#br0" timeOffset="451.102">421 114,'-80'53,"3"3,-60 58,134-113,1 0,0 0,0 0,0 0,0 0,0 1,0-1,0 1,0-1,0 1,1 0,-1 0,0 0,1 0,0 0,-1 0,1 0,0 0,0 0,0 1,1-1,-1 0,0 1,1-1,0 0,-1 1,1-1,0 1,0-1,0 1,1-1,-1 0,1 1,-1-1,1 0,0 1,0-1,0 0,0 0,0 1,0-1,1 0,-1 0,2 1,75 48,-63-43,0 1,0 0,-1 2,0-1,-1 2,0-1,0 2,-2 0,0 0,1 3,34 42,-36-56</inkml:trace>
  <inkml:trace contextRef="#ctx0" brushRef="#br0" timeOffset="735.773">647 481,'-10'29,"-3"19,1 6,2-2,8-9,4-12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6:58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0 254,'29'-5,"14"-1,5 0,-1 1,-4 2,-5 1,-3 0,-3 2,-3-5,-1-1,0 0,-1 1,1 2,-1 1,1 1,0 0,0 1,-4 0</inkml:trace>
  <inkml:trace contextRef="#ctx0" brushRef="#br0" timeOffset="266.253">113 396,'2'2,"0"0,0-1,0 1,0 0,0-1,0 1,0-1,0 0,1 0,-1 1,1-2,-1 1,1 0,-1 0,1-1,-1 1,1-1,-1 0,1 0,1 0,-2 0,37 4,0-2,1-1,-1-3,0-1,0-1,4-4,126-16,-151 18</inkml:trace>
  <inkml:trace contextRef="#ctx0" brushRef="#br0" timeOffset="836.522">226 0,'51'14,"-1"2,0 2,-2 2,0 3,23 15,136 66,-205-103,-1-1,0 1,0 0,1-1,-1 1,0 0,0 0,0 0,0-1,0 1,0 0,0 1,0-1,0 0,0 0,-1 0,1 0,0 1,-1-1,1 0,-1 1,0-1,1 0,-1 1,0-1,0 0,0 1,0-1,0 1,0-1,0 0,0 1,-1-1,1 0,0 1,-1-1,1 0,-1 1,1-1,-1 0,0 0,0 0,0 1,1-1,-1 0,0 0,0 0,0-1,-1 2,-168 109,-32 67,181-161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01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1,'4'7,"0"0,-1 0,1 1,-1-1,-1 1,1 0,-1 0,-1 0,0 0,0 0,0 0,-1 0,0 0,-1 6,1 1,-1 245,-10-188,5-54</inkml:trace>
  <inkml:trace contextRef="#ctx0" brushRef="#br0" timeOffset="269.857">1 452,'33'5,"31"-4,14-1,-2-1,-9-1,-10 1,-11 0,-9 0,-4 1,-5-5,-1-1,-1 0,-5 1</inkml:trace>
  <inkml:trace contextRef="#ctx0" brushRef="#br0" timeOffset="755.725">85 706,'46'-11,"-23"4,2 1,-1 2,1 0,-1 1,1 2,0 0,0 2,0 1,-24-3,0 1,1 0,-1 0,0 0,0 0,0 0,0 0,1 0,-1 0,0 1,0-1,0 0,0 1,0-1,0 1,0-1,0 1,0-1,0 1,0 0,0-1,0 1,0 0,-1 0,1 0,0 0,0 0,-1 0,1 0,-1 0,1 0,-1 0,1 0,-1 0,0 0,0 0,1 0,-1 1,0-1,0 0,0 0,0 0,0 0,0 0,-1 1,1-1,0 0,0 0,-1 0,1 0,-1 0,1 0,-1 0,0 0,1 0,-49 50,43-46,-40 32,34-30,1 1,0 1,0 0,1 0,0 1,1 0,0 1,0 0,1 0,1 1,0 0,0 0,-3 10,10-21,-1 1,1 0,-1 0,1 0,0 0,0-1,-1 1,1 0,1 0,-1 0,0 0,0 0,1 0,-1-1,1 1,-1 0,1 0,0-1,0 1,0 0,0-1,0 1,0-1,0 1,0-1,1 1,-1-1,0 0,1 0,-1 0,1 0,0 0,-1 0,1 0,0 0,0-1,-1 1,1-1,0 1,0-1,0 0,0 1,0-1,0 0,86-7,30-36,-93 30</inkml:trace>
  <inkml:trace contextRef="#ctx0" brushRef="#br0" timeOffset="1483.568">735 706,'1'1,"1"0,-1 0,1 1,-1-1,1 0,0 0,-1-1,1 1,0 0,0 0,0-1,0 1,-1-1,1 0,0 0,0 1,0-1,0 0,0-1,0 1,0 0,0 0,0-1,0 1,-1-1,1 0,0 0,0 1,0-1,-1 0,1-1,-1 1,1 0,0-1,50-49,-50 48,137-197,-139 198,1 0,-1 1,1-1,-1 0,1 0,0 1,0-1,0 1,0-1,0 0,0 1,0 0,0-1,1 1,-1 0,0 0,1 0,-1-1,1 2,0-1,-1 0,1 0,0 0,-1 1,1-1,0 1,0-1,-1 1,1 0,0 0,0 0,0 0,0 0,-1 0,1 0,0 0,0 1,0-1,-1 1,1 0,0-1,-1 1,1 0,0 0,-1 0,1 0,-1 0,0 0,1 1,-1-1,31 130,-31-125,0 0,1 0,-1 0,1 0,1 0,-1-1,1 1,0-1,0 1,1-1,0 0,0 0,0-1,0 1,1-1,-1 0,1 0,0 0,5 2,-5-7,0-1,0 1,0-1,-1 0,1 0,-1-1,1 1,-1-1,0 0,0 0,0-1,0 1,-1-1,1 0,-1 0,0 0,0 0,0 0,-1-1,0 1,0-1,0 0,0 0,0-3,107-220,-93 194,-8 56,16 117,-22-114,2 0,1 0,1-1,1 0,1 0,2-1,6 13,7-12,-11-19</inkml:trace>
  <inkml:trace contextRef="#ctx0" brushRef="#br0" timeOffset="1904.152">1637 311,'38'118,"66"81,-104-199,0 1,0 0,0-1,0 1,0-1,1 1,-1 0,0-1,0 1,0-1,0 1,1-1,-1 1,0-1,1 1,-1-1,0 1,1-1,-1 1,1-1,-1 1,0-1,1 0,-1 1,1-1,-1 0,1 0,-1 1,1-1,0 0,-1 0,1 0,-1 1,1-1,-1 0,1 0,0 0,-1 0,1 0,-1 0,1 0,0 0,-1-1,1 1,-1 0,1 0,-1 0,1-1,-1 1,1 0,-1-1,1 1,-1 0,1-1,-1 1,1 0,-1-1,1 0,12-37,-10 23,61-174,49-32,-99 203</inkml:trace>
  <inkml:trace contextRef="#ctx0" brushRef="#br0" timeOffset="2338.193">2174 28,'6'-1,"2"-3,0 1,0 1,1-1,-1 2,1-1,-1 1,1 0,-1 1,1 0,-1 0,1 1,0 0,-1 0,0 1,1 0,-1 1,0 0,0 0,0 0,1 2,-8-1,1-1,-2 1,1 0,0-1,-1 1,1 0,-1 0,0-1,0 1,-1 0,1 0,-1-1,0 1,0 0,0-1,0 1,0-1,-1 1,0-1,0 0,0 1,0-1,0 0,-1 0,1-1,-1 1,0 0,-1 0,-1 4,-10 11,11-14,0-1,1 1,0-1,0 1,0 0,0 0,1 1,0-1,0 0,0 1,0 0,0-1,1 1,0 0,0 0,3-2,0-1,0 1,1 0,-1-1,0 0,1 1,0-1,-1 0,1-1,0 1,0 0,0-1,0 1,0-1,1 0,-1 0,0-1,1 1,-1 0,0-1,1 0,-1 0,0 0,1 0,-1-1,1 1,-1-1,1 0,4 1,81-13,-64 6</inkml:trace>
  <inkml:trace contextRef="#ctx0" brushRef="#br0" timeOffset="2667.871">2625 368,'33'0,"22"0,5 0,-2 0,-6 0,-8 0,-11-5,-6-1,-3 0,-1 1,1 1,0 2,-8 1,-6 1</inkml:trace>
  <inkml:trace contextRef="#ctx0" brushRef="#br0" timeOffset="2868.934">2625 621,'33'5,"41"-8,12-3,-4-6,-11-1,-13 2,-11 3,-9 2,-6-2,-4 1,-6 0</inkml:trace>
  <inkml:trace contextRef="#ctx0" brushRef="#br0" timeOffset="6021.998">4065 141,'0'-1,"0"-1,0 0,0 1,0-1,0 0,-1 1,1-1,0 0,-1 1,1-1,-1 1,0-1,1 1,-1-1,0 1,0-1,0 1,0 0,0-1,0 1,-1 0,1 0,0 0,-1 0,1 0,0 0,-1 0,1 1,-1-1,1 0,-1 1,0-1,1 1,-1 0,0-1,1 1,-1 0,0 0,1 0,-1 0,-66 19,54-11,1 0,-1 1,1 1,1 0,0 0,0 1,1 1,1 0,0 1,-3 4,-2 5,2 0,0 1,1 0,2 0,0 1,-1 9,8-25,1 0,0 1,1-1,-1 0,2 1,-1-1,1 1,1 0,-1-1,1 1,1-1,0 0,0 1,0-1,1 0,0 0,1-1,0 1,0 0,4 4,0-3,0-1,1 0,-1-1,1 0,1 0,-1-1,1-1,1 1,-1-1,1-1,-1 0,1 0,0-1,0-1,1 0,-1 0,1-1,-1-1,1 0,-1 0,0-1,1-1,-1 0,0 0,0-1,0-1,0 1,0-2,-1 0,0 0,0-1,0 0,8-7,52-76,-68 86,-1 0,0 0,0 0,0 0,0-1,0 1,-1 0,1-1,-1 1,0 0,0-1,0 1,0 0,-1-1,0 1,1 0,-1-1,0 1,0 0,-1 0,1 0,-1 0,0 0,1 0,-1 1,-1-1,1 0,0 1,0 0,-1-1,0 1,0 0,-6-3,0 0,0 0,-1 1,0 0,0 0,0 1,0 1,0 0,-1 0,1 1,-1 0,1 1,-10 1,79 0,153-10,-184 4,-4-1</inkml:trace>
  <inkml:trace contextRef="#ctx0" brushRef="#br0" timeOffset="32083.005">4770 1,'-83'41,"74"-34,-5 3,1 0,0 1,1 1,1 0,-1 1,2 0,0 1,0 0,2 0,0 1,0 0,1 1,1 0,1 0,0 0,1 0,1 1,0 0,1 7,1-11,-2 4,1-1,1 1,1 0,0 0,1 0,1 0,0-1,1 1,1-1,1 0,0 0,1 0,1 0,0-1,1 0,1-1,3 4,72 39,-64-49,-17-6,-1 0,1 0,0 0,0 0,0-1,0 1,0-1,0 0,0 0,1 0,-1 0,0 0,1-1,-1 0,0 0,1 0,-1 0,1 0,-1 0,0-1,1 0,-1 0,0 0,0 0,0 0,1-1,-1 1,-1-1,1 0,0 0,0 0,-1 0,1 0,-1 0,2-2,3-13</inkml:trace>
  <inkml:trace contextRef="#ctx0" brushRef="#br0" timeOffset="32697.921">4912 227,'142'-37,"-92"29,-49 7,0 1,0 0,0 0,0 0,0 0,0 0,0 1,0-1,0 0,0 0,0 0,-1 1,1-1,0 1,0-1,0 1,0-1,0 1,-1-1,1 1,0 0,-1-1,1 1,0 0,-1-1,1 1,-1 0,1 0,-1 0,1 0,-1 0,0-1,1 1,-1 0,0 0,0 0,0 0,0 0,1 0,-1 0,-1 0,1 0,0 0,0 0,0 0,0 0,-1 0,1 0,-1 0,-2 7,0-1,-1 0,0-1,-1 1,1-1,-1 1,-1-1,1-1,-1 1,0-1,-2 2,-43 49,50-54,0 1,-1-1,1 1,0-1,0 1,0-1,0 1,1 0,-1-1,1 1,-1 0,1 0,0-1,0 1,0 0,1 0,-1 0,1-1,-1 1,1 0,0-1,0 1,0-1,1 1,-1-1,0 1,1-1,0 0,-1 0,1 0,0 0,0 0,0 0,0 0,1 0,-1-1,0 0,1 1,-1-1,1 0,-1 0,1 0,2 0,21 7,54 23,-78-30,0 1,0-1,0 0,0 1,-1-1,1 1,-1-1,1 1,-1 0,1 0,-1 0,0 0,0 0,0 0,0 0,0 0,-1 0,1 0,-1 1,1-1,-1 0,0 0,0 1,0-1,0 0,0 0,0 1,-1-1,1 0,-1 0,1 0,-1 1,-1 0,-2 3,-1 0,0-1,0 0,-1 0,1 0,-1-1,0 0,0 0,0 0,-1-1,1 0,-1 0,0-1,0 1,0-2,0 1,0-1,-1 0,-4 0,-13 2</inkml:trace>
  <inkml:trace contextRef="#ctx0" brushRef="#br0" timeOffset="33475.91">5279 650,'106'-133,"78"-125,-184 258,0-1,0 1,0-1,0 1,0 0,1-1,-1 1,0-1,0 1,1 0,-1-1,0 1,1 0,-1-1,0 1,1 0,-1-1,1 1,-1 0,0 0,1 0,-1-1,1 1,-1 0,1 0,-1 0,1 0,-1 0,1 0,-1 0,0 0,1 0,-1 0,1 0,-1 0,1 0,-1 0,1 0,-1 1,1-1,-1 0,0 0,1 0,-1 1,1-1,-1 0,0 1,1-1,-1 0,0 1,1-1,-1 0,0 1,0-1,1 1,-1-1,0 0,0 1,0-1,0 1,1-1,-1 1,0-1,0 1,0-1,0 1,2 37,-2-33,2 195,-2-198,0 0,0 1,1-1,-1 0,1 0,-1 0,1 1,0-1,0 0,0 0,0 0,0 0,1 0,-1-1,0 1,1 0,-1-1,1 1,0 0,0-1,-1 0,1 1,0-1,0 0,0 0,0 0,0-1,1 1,-1 0,0-1,0 1,0-1,1 0,-1 0,0 0,0 0,1 0,-1 0,0 0,0-1,1 1,-1-1,0 0,0 0,0 0,0 0,0 0,0 0,0 0,0 0,-1-1,1 1,0-1,-1 0,1 1,0-2,17-18,0-1,-1-1,-1-1,-1 0,-1-1,10-25,24-38,-9 13,-53 105,-36 123,48 19,5-149,3-5</inkml:trace>
  <inkml:trace contextRef="#ctx0" brushRef="#br0" timeOffset="33974.872">6210 452,'-6'-1,"0"0,1 1,-1 0,0 0,1 1,-1-1,0 1,1 1,-1-1,1 1,-1 0,1 0,0 0,0 1,0 0,0 0,0 0,0 0,1 1,0 0,0 0,0 0,0 0,0 1,0 1,5-3,-1 0,1 0,0 0,-1-1,1 1,1 0,-1 0,0-1,1 1,-1 0,1-1,0 0,0 1,0-1,0 0,0 0,0 0,1 0,-1-1,0 1,1 0,0-1,-1 0,1 0,0 0,0 0,0 0,0 0,-1-1,3 1,37 20,-41-19,0 0,0 0,0 0,0 0,0 0,0 0,0 0,-1 0,1 1,-1-1,1 0,-1 0,0 1,0-1,0 0,0 0,-1 1,1-1,0 0,-1 0,0 0,1 1,-1-1,0 0,0 0,0 0,0 0,-1-1,1 1,-1 0,1 0,-1-1,1 1,-1-1,0 1,0-1,0 0,1 0,-1 1,-1-2,1 1,0 0,0 0,0-1,0 1,0-1,-1 1,1-1,0 0,0 0,-1 0,1 0,-2-1,-54 8,32-6</inkml:trace>
  <inkml:trace contextRef="#ctx0" brushRef="#br0" timeOffset="34309.035">6351 57,'147'209,"-144"-201,1 0,-1 0,-1 1,1-1,-2 1,1 0,-1-1,0 1,-1 0,0 0,0-1,-1 1,0 0,-1 0,0-1,0 1,-1-1,0 0,-1 0,1 0,-4 4,-6 13,-2-1,-1 0,-1-1,-1-1,-1 0,-2-1,-12 8,16-16</inkml:trace>
  <inkml:trace contextRef="#ctx0" brushRef="#br0" timeOffset="34963.32">6604 650,'197'-211,"-196"210,-1 0,1-1,-1 1,1 0,0-1,-1 1,1 0,0 0,0 0,0 0,0 0,0 0,0 0,0 0,0 0,1 0,-1 1,0-1,0 1,1-1,-1 0,0 1,1 0,-1-1,0 1,1 0,-1 0,1 0,-1 0,1 0,-1 0,0 0,1 0,-1 1,0-1,1 0,-1 1,0-1,1 1,-1 0,0-1,0 1,1 0,-1 0,0 0,0 0,0 0,0 0,0 0,0 0,-1 0,1 0,0 0,0 1,-1-1,1 0,-1 1,1-1,-1 0,1 2,0 25,7 34,-7-61,0 1,-1-1,1 0,0 1,0-1,0 0,0 0,0 0,0 1,0-1,0 0,0-1,0 1,1 0,-1 0,0 0,1-1,-1 1,1-1,-1 1,1-1,-1 1,1-1,-1 0,1 0,-1 0,1 0,-1 0,1 0,-1 0,1-1,-1 1,1 0,-1-1,1 1,-1-1,1 0,105-76,5-2,-112 78,1 1,-1-1,1 1,0-1,-1 1,1-1,0 1,0 0,-1-1,1 1,0 0,0 0,-1 0,1-1,0 1,0 0,0 0,-1 0,1 0,0 0,0 1,0-1,-1 0,1 0,0 0,0 1,-1-1,1 0,0 1,-1-1,1 1,0-1,-1 1,1-1,-1 1,1-1,0 1,-1-1,1 1,-1 0,0-1,1 1,-1 0,0 0,1-1,-1 1,0 0,0 0,1-1,-1 1,0 0,0 0,0 0,0-1,0 1,0 0,0 0,-1-1,1 1,0 0,0 0,-1 0,-8 56,9-55,0-2,-2 3,1 0,0 0,0 0,0 0,0 0,1 0,-1 0,1 0,0 0,0 0,0 1,0-1,0 0,1 0,0 0,-1 0,1 0,0 0,0 0,1 0,-1 0,1 0,-1-1,1 1,0-1,0 1,0-1,0 1,14 5</inkml:trace>
  <inkml:trace contextRef="#ctx0" brushRef="#br0" timeOffset="36376.134">3528 961,'801'0,"-454"-29,140 18,-318-2,164 10,-28 1,32-23,89-6,-80 1,-85 32,-237-2</inkml:trace>
  <inkml:trace contextRef="#ctx0" brushRef="#br0" timeOffset="36891.536">5646 1073,'-10'43,"-8"34,0 8,2-1,-1-9,3-13,3-12,4-10,3-7,3-4,0-3,2-5</inkml:trace>
  <inkml:trace contextRef="#ctx0" brushRef="#br0" timeOffset="37310.99">5504 1073,'59'-19,"0"3,2 2,0 3,0 3,36 0,-61 5,-1 1,1 2,0 1,-1 2,1 1,-1 2,0 2,-1 0,12 7,-43-15,0 1,0-1,0 1,0 0,0 0,0 0,0 0,0 1,0-1,0 1,-1 0,1 0,-1 0,0 0,1 0,-1 0,0 0,0 1,0-1,0 1,-1 0,1 0,-1-1,0 1,0 0,0 0,0 0,0 0,0 0,-1 0,1 1,-1-1,0 0,0 0,-1 0,1 0,0 0,-1 1,0-1,0 0,0 0,0 0,0-1,-2 4,-10 6,-1 0,0-1,-1-1,-1 0,1-1,-1-1,-15 6,4-1,-339 157,361-168,-64 43,68-44,0 0,-1 0,1 0,0 0,0 1,0-1,0 0,0 1,0-1,1 1,-1-1,0 1,1-1,-1 1,1 0,-1-1,1 1,0 0,0-1,0 1,0 0,0-1,0 1,0 0,1-1,-1 1,0-1,1 1,-1 0,1-1,0 1,0-1,-1 1,1-1,0 0,0 1,0-1,1 0,-1 0,0 0,0 1,1-1,0 0,12 8,1 0,0-2,0 1,0-2,1 0,0-1,0-1,0 0,1-1,4 0,2 1,244 33,-131-27,-111-10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49.30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0 228,'817'-54,"732"-15,-1326 61,623-4,-395-12,-312 4,-131 12,-30 6,-115 2,1 6,-18 9,-25 0,144-12,-1809 78,1132-89,385-15,247 1,100 12,122-12,1 6,16 6,-17 1,1192-22,-1224 32,142 3,191 30,-378-25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7:50.52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2362 144,'-146'-23,"-2"7,-74 4,-32 13,0 12,0 11,-190 45,-171 56,591-110,74-17,512-123,-149 46,4 18,2 18,216 14,-380 31,-560 34,-824 88,940-97,150-21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4.6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1 971,'9'-15,"14"-18,6-9,4-7,1-5,5-2,-1-2,4-5,4-2,4-3,3-6,2 1,1-2,1 3,-5 3,-5 9,-12 15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05.70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1258,'15'-39,"23"-45,15-24,9-7,-3 1,0 0,-2 2,0 4,-1 2,5 0,-3 8,-7 11,-12 20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3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1 340,'1'-2,"0"1,0-1,0 0,1 1,-1-1,0 1,1-1,-1 1,1 0,0-1,-1 1,1 0,0 0,0 0,0 0,0 1,0-1,0 0,0 1,0 0,0-1,0 1,0 0,0 0,0 0,1 0,6-2,167-28,47 1,-33-5,-172 34</inkml:trace>
  <inkml:trace contextRef="#ctx0" brushRef="#br0" timeOffset="245.42">57 509,'39'-10,"31"-7,9-2,-4 3,-10 5,-11 3,-11 3,-7 3,-5-3,-3-1,-2 1,-4 1</inkml:trace>
  <inkml:trace contextRef="#ctx0" brushRef="#br0" timeOffset="776.295">424 1,'20'34,"14"-9,0-2,2-1,1-1,0-3,5 1,-9-3,118 43,-150-59,1 1,-1-1,1 0,-1 0,1 1,-1-1,0 1,1-1,-1 1,0-1,1 1,-1 0,0 0,0 0,0 0,0 0,0 0,0 0,0 0,0 0,0 0,0 0,0 1,-1-1,1 0,0 1,-1-1,0 0,1 1,-1-1,0 1,1-1,-1 1,0-1,0 0,0 1,0-1,0 1,-1-1,1 1,0-1,-1 0,1 1,-1-1,0 1,1-1,-1 0,0 0,0 1,1-1,-2 0,-100 78,-121 92,217-165,-1 1,1 0,0 0,0 1,1-1,0 1,0 0,1 1,0-1,-1 6,0 4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17.2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1 338,'25'146,"4"40,0 48,19-54,-48-179,0 0,0-1,0 1,0 0,0 0,1 0,-1 0,0 0,0 0,1-1,-1 1,0 0,1 0,-1 0,1-1,-1 1,1 0,-1-1,1 1,-1 0,1-1,0 1,0-1,-1 1,1-1,0 1,0-1,-1 1,1-1,0 0,0 1,0-1,0 0,-1 0,1 0,0 0,0 0,0 0,0 0,0 0,0 0,0 0,-1 0,1 0,0-1,0 1,0 0,0-1,-1 1,1-1,0 1,0-1,-1 1,1-1,0 1,-1-1,1 0,-1 1,1-1,0 0,-1 1,0-1,1 0,17-27,-1 0,-1-2,-2 1,-1-2,-1 0,-1-2,12-30,128-330,-115 304,-26 70</inkml:trace>
  <inkml:trace contextRef="#ctx0" brushRef="#br0" timeOffset="1547.078">734 56,'12'-4,"21"-8,1 1,1 2,0 2,31-3,-64 10,0-1,0 1,1-1,-1 1,0 0,0 0,1 0,-1 0,0 1,0-1,1 0,-1 1,0 0,0-1,0 1,0 0,0 0,0 0,0 0,0 1,0-1,0 1,-1-1,1 1,-1-1,1 1,-1 0,1 0,-1 0,0 0,0 0,0 0,0 0,0 0,-1 0,1 0,0 0,-1 1,0-1,1 0,-1 0,0 1,0-1,-1 0,1 0,0 1,-1-1,1 0,-1 0,0 0,0 0,1 0,-2 0,1 0,0 0,0 0,0 0,-1 0,0 0,-129 126,130-127,0 0,0 0,0 0,0 1,0-1,0 0,0 1,1-1,-1 1,0-1,1 1,-1-1,1 1,0-1,-1 1,1 0,0-1,0 1,0 0,0-1,0 1,0-1,1 1,-1 0,0-1,1 1,-1-1,1 1,0-1,-1 1,1-1,0 0,0 1,0-1,0 0,0 0,0 1,1-1,-1 0,0 0,0 0,1 0,-1-1,1 1,-1 0,1-1,-1 1,1-1,-1 1,1-1,-1 0,1 1,0-1,-1 0,1 0,0 0,0 0,199 0,-176 0</inkml:trace>
  <inkml:trace contextRef="#ctx0" brushRef="#br0" timeOffset="1883.212">1326 479,'29'0,"24"0,8 0,-2 0,-6 0,-8 0,-6 0,-5 0,-3 0,-3 0,-1 0,-5 0</inkml:trace>
  <inkml:trace contextRef="#ctx0" brushRef="#br0" timeOffset="2100.368">1383 676,'38'5,"28"2,7-1,-5-1,-8-2,-10 0,-8-2,-7-1,-10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0,'-9'34,"-4"20,1 6,2-7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56,'-3'-5,"0"1,-1 0,1 0,-1 0,0 0,0 1,-1-1,1 1,-1 0,1 1,-1-1,0 1,0 0,0 0,0 0,-1 1,1 0,0 0,-1 0,1 0,-1 1,1 0,0 0,-1 1,1-1,-1 1,1 1,0-1,0 1,-1-1,1 1,1 1,-5 1,-9 6,1 0,0 1,0 0,1 2,1 0,0 0,0 2,2 0,0 0,0 1,2 1,0 0,1 0,1 1,0 1,1-1,1 1,1 1,1-1,1 1,0 0,0 13,4-27,0 1,1 0,-1 0,1 0,0-1,1 1,0 0,0-1,0 1,1-1,0 0,0 0,0 0,1 0,0-1,0 1,0-1,1 0,0 0,0-1,0 1,1-1,-1 0,1 0,0-1,5 2,2 1,-1 0,1-1,0-1,0 0,0-1,1 0,-1-1,1-1,-1 0,1-1,0 0,-1-1,5-1,1-2,0 0,-1-1,1-1,-1-1,0 0,0-2,9-6,-20 11,0 0,-1 0,1-1,-1 0,0-1,0 1,-1-1,1 0,-1-1,-1 1,1-1,-1 0,0 0,-1-1,1 1,-2-1,1 1,-1-1,1-3,-3 7,0 0,1 0,-1 0,0 0,-1 1,1-1,-1 0,0 0,0 0,0 0,0 1,-1-1,1 1,-1-1,0 1,0-1,-1 1,1 0,0 0,-1 0,0 0,0 1,0-1,0 1,0-1,0 1,-1 0,1 1,-1-1,1 0,-1 1,0 0,0 0,-2-1,-136-14,129 15,-1 0,0 1,0 1,0 0,0 1,1 0,-1 1,0 0,1 1,0 1,0 0,1 1,-1 0,1 1,0 1,-7 5,2 7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2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24,'-1'-1,"0"-1,0 1,-1 0,1-1,0 1,-1 0,1 0,-1 0,1 0,-1 0,1 0,-1 0,0 1,1-1,-1 0,0 1,0-1,0 1,1 0,-1 0,0 0,0 0,0 0,0 0,1 0,-1 0,0 1,0-1,1 1,-1-1,0 1,0 0,0 0,-20 8,1 0,0 2,1 0,0 1,1 1,0 1,1 1,0 1,2 0,0 1,0 0,2 2,0-1,1 2,0 3,6-16,1 1,0 0,1 0,0 0,0 1,1 0,0 0,0 0,1 1,0-1,1 1,0-1,1 1,0 0,0 0,1 0,0 0,1-1,0 1,0 0,1 0,1-1,-1 1,2-1,-1 0,1 0,1 0,-1 0,1-1,1 1,0-1,0-1,1 1,4 4,1-7,0 0,1-1,-1 0,1-1,0 0,0-1,-1-1,1 0,1-1,-1 0,0-1,0 0,-1-1,1 0,8-4,-8 3,1-2,-1 1,-1-2,1 0,-1 0,0-1,0-1,0 0,-1-1,-1 0,0 0,4-5,-10 10,0 0,-1 0,1 0,-1-1,0 1,0-1,0 0,-1 0,0 0,0 0,0 0,0-1,-1 1,0-1,0 1,0-1,-1 1,0-1,0 1,0-1,-1 1,0-1,0 1,0-1,-1 1,0 0,0 0,0-1,0 1,-1 1,-2-5,1 4,0 1,-1 0,1 0,-1 0,0 0,0 1,0 0,0 0,0 0,-1 1,1-1,-1 1,0 1,-3-2,18 6,106 18,59-44,-118 17,-32 0</inkml:trace>
  <inkml:trace contextRef="#ctx0" brushRef="#br0" timeOffset="689.789">848 532,'184'-216,"-170"198,5-10,2 1,0 1,2 1,1 2,1 0,27-19,-51 41,-1 1,1-1,0 0,-1 1,1-1,0 0,0 1,0-1,0 1,0 0,-1-1,1 1,0 0,0-1,0 1,0 0,0 0,0 0,0 0,0 0,0 0,0 0,0 0,0 0,0 0,0 1,0-1,0 0,0 1,0-1,0 1,-1-1,1 1,0-1,0 1,0-1,-1 1,1 0,0-1,-1 1,1 0,-1 0,1 0,-1 0,1-1,-1 1,1 0,-1 0,0 0,1 0,-1 0,0 0,0 0,0 0,0 0,0 0,0 0,0 0,0 0,0 0,-7 63,4-56,0 1,0 0,1 0,0 1,0-1,1 0,1 1,-1-1,2 0,-1 1,1-1,0 0,1 1,0-1,1 0,0 0,0-1,1 1,0 0,1-1,-1 0,6 6,-8-12,1-1,-1 1,1-1,-1 1,1-1,-1 0,1 0,0 0,-1 0,1-1,0 1,0-1,0 0,-1 0,1 0,0 0,0 0,0 0,0-1,-1 1,1-1,0 0,0 0,-1 0,1 0,-1-1,1 1,-1-1,0 1,1-1,-1 0,0 0,68-68,70-147,-63 109,-98 181,-6-7,16-43,1 1,1 0,1 1,1 0,1 0,1 0,2 1,0 0,2 0,1 8,16 16,-3-32</inkml:trace>
  <inkml:trace contextRef="#ctx0" brushRef="#br0" timeOffset="3002.691">2061 420,'-4'-3,"0"1,0-1,0 1,-1 0,1 0,-1 0,1 0,-1 1,0 0,1 0,-1 0,0 1,0-1,0 1,1 0,-1 1,0-1,0 1,0 0,1 0,-1 0,0 1,1 0,0 0,-1 0,1 0,0 1,0-1,0 1,0 0,0 1,1-1,0 0,-1 1,1 0,1 0,-3 2,6-2,-1 0,1 0,0 0,0-1,0 1,1 0,-1-1,1 1,0-1,0 1,0-1,1 0,-1 0,1 0,0 0,-1-1,1 1,0-1,1 0,-1 1,0-1,1-1,-1 1,1 0,-1-1,1 0,0 0,0 0,25 16,-27-17,0 0,-1 1,1-1,0 1,-1 0,1-1,0 1,-1 0,1 0,-1 0,1 0,-1 0,0 1,1-1,-1 0,0 1,0-1,0 1,0-1,0 1,0-1,-1 1,1 0,0-1,-1 1,1 0,-1-1,0 1,1 0,-1 0,0 0,0-1,0 1,0 0,-1 0,1 0,0-1,-1 1,1 0,-1-1,0 1,1 0,-1-1,0 1,0-1,0 1,0-1,0 1,-1-1,1 0,0 1,-1-1,0 1,-8 3,0-1,-1 0,1-1,-1 0,1 0,-1-1,0-1,0 0,0 0,0-1,0 0,1-1,-1 0,0-1,-2-1,-6-3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27.3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1 116,'289'17,"-222"-11,0-3,0-2,-1-4,62-10,260 2,-130 10,81-26,584 26,-595 0,-95-25,32-4,-161 15,-88 11,0 0,0 2,0-1,0 2,0 0,0 2,1-1,-1 2,10 2,-8 2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30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92,'1'-1,"-1"0,1 1,0-1,-1 0,1 1,0-1,0 1,-1-1,1 1,0 0,0-1,0 1,0 0,0-1,-1 1,1 0,0 0,0 0,0 0,0 0,0 0,0 0,0 0,0 0,0 0,0 0,-1 1,1-1,0 0,0 1,0-1,0 1,-1-1,1 1,0-1,0 1,-1-1,1 1,0 0,-1-1,1 1,-1 0,1 0,-1-1,1 1,-1 0,0 0,1 0,-1 0,0 0,17 45,-15 251,-30-81,22-166,0-32</inkml:trace>
  <inkml:trace contextRef="#ctx0" brushRef="#br0" timeOffset="566.765">1 205,'48'-30,"1"3,1 2,1 2,2 3,0 1,1 3,0 3,1 2,1 2,0 2,26 2,2 30,-82-23,0-1,0 0,0 0,0 1,0 0,0-1,-1 1,1 0,0 0,-1-1,0 1,1 0,-1 1,0-1,0 0,0 0,0 0,-1 1,1-1,0 0,-1 1,0-1,0 1,1-1,-1 0,-1 1,1-1,0 1,-1-1,1 0,-1 1,0-1,1 0,-2 2,-8 11,0-1,-1 0,-1 0,0-2,-1 1,0-2,0 1,-2-2,1 0,-1-1,-1 0,-6 2,-48 19,59-27,0 1,0 0,0 1,1 0,0 1,0 0,0 0,1 1,-5 4,13-9,0-1,0 1,0-1,0 1,1-1,-1 1,0 0,1 0,0-1,-1 1,1 0,0 0,0-1,-1 1,2 0,-1 0,0 0,0-1,0 1,1 0,-1 0,1-1,-1 1,1 0,0-1,0 1,0-1,0 1,0-1,0 1,0-1,0 0,1 1,-1-1,51 46,-46-42,186 120,-7-26,-166-91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29,'24'0,"27"0,10 0,-1 0,-1 0,-6 0,-6 0,-8 0,0 0,-2-5,-2-1,-3-1,-2 2,-1 2,0 1,-11 5,-8 3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3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0,'43'10,"38"-2,16-2,-1-3,-5-1,-15-1,-10-1,-11 0,-11-1,-12 1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2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311 177,'0'568,"-27"-401,21-139,-1-4</inkml:trace>
  <inkml:trace contextRef="#ctx0" brushRef="#br0" timeOffset="537.337">1 261,'31'-29,"2"1,1 1,2 2,0 2,1 1,1 2,1 1,1 3,1 0,0 3,24-4,-46 14,-1 2,1-1,-1 2,1 1,-1 0,1 1,-1 1,1 1,-1 1,-1 0,1 1,-1 1,0 1,0 0,-1 1,0 1,-1 0,12 11,-20-14,-1 1,0-1,-1 1,1 0,-2 0,1 0,-1 1,0 0,-1 0,0 0,-1 0,0 0,0 0,-1 1,0-1,0 1,-1-1,-1 1,1-1,-2 1,1-1,-1 0,-1 0,1 1,-2-1,1-1,-1 1,0-1,-1 1,0-1,-1-1,1 1,-1-1,-4 3,-11 14,-1-1,-1-1,-1-1,-1-2,-1 0,-1-2,-17 9,33-20,7-5,1-1,-1 1,1 0,-1 0,1 1,0-1,-1 1,1-1,0 1,0 0,0 1,0-1,0 0,1 1,-1-1,1 1,0 0,-1 0,1 0,1 0,-1 0,0 0,1 1,-1-1,1 0,0 1,0-1,1 1,-1 0,1-1,-1 1,1-1,0 1,1 0,-1-1,1 1,-1-1,1 1,1 2,10 8,1 0,1-1,0-1,1 0,0-1,0 0,1-1,1-1,-1-1,2 0,-1-2,1 0,7 2,128 63,-134-59,-2-1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47.1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1 283,'39'17,"-11"-11,0-2,1 0,0-2,0-2,0 0,6-3,31 1,245 1,-255-14,-50 15,-4 2</inkml:trace>
  <inkml:trace contextRef="#ctx0" brushRef="#br0" timeOffset="4067.78">1 537,'312'1,"-115"27,-118-33,-61-1</inkml:trace>
  <inkml:trace contextRef="#ctx0" brushRef="#br0" timeOffset="4584.586">368 1,'2'13,"1"0,0 0,1 0,0 0,1-1,1 0,0 0,0 0,2 0,-1-1,1-1,1 1,0-1,0-1,1 1,0-2,0 1,1-1,1-1,-1 0,1-1,0 0,11 3,133 66,-152-74,-1 0,0 1,0-1,0 1,0 0,0-1,-1 1,1 1,0-1,-1 0,0 0,1 1,-1 0,0-1,0 1,-1 0,1 0,-1 0,1 0,-1 0,0 0,0 1,0-1,0 0,-1 0,1 1,-1-1,0 0,0 1,0-1,-1 1,1-1,-1 0,0 0,1 1,-2-1,1 0,0 0,-1 0,1 0,-1 0,0 0,0 0,0 0,-146 119,71-66,22-13,32-28,2 0,0 2,1 1,1 0,0 1,2 2,0-1,-9 17,14-12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8:57.6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511 12,'-12'-3,"0"0,0 1,-1 0,1 1,-1 1,1 0,-1 0,1 1,-1 1,1 0,-1 1,1 0,0 1,1 0,-1 1,1 0,-1 1,2 0,-1 1,1 0,0 1,0 0,1 0,0 1,0 1,-129 186,128-181,1 0,0 1,1 0,1 0,0 1,1 0,1 0,1 1,0-1,1 1,1 0,1 0,0 0,2 1,0-12,0 1,1 0,0-1,1 1,0-1,0 0,0 0,1 0,0 0,0 0,1-1,0 0,0 0,1 0,-1-1,1 0,0 0,1 0,-1-1,1 0,0 0,3 1,9 5,1-2,0 0,1-2,0 0,0-1,0-1,14 0,-15-3,1-1,-1-1,0-1,0-1,0 0,0-2,-1 0,0-1,0-1,0-1,-1-1,0 0,-1-1,0-1,10-9,-22 17,-1 0,0 0,0 0,-1-1,1 1,-1-1,0 0,0 0,0 0,0-1,-1 1,0-1,0 1,0-1,0 0,-1 0,0 1,0-1,0 0,0 0,-1 0,0-1,0 1,0 0,-1 0,1 0,-1 0,-1 1,1-1,-1 0,1 0,-1 1,-1-1,1 1,-1-1,0 1,0 0,0 0,0 0,0 1,-1-1,0 1,0 0,0 0,-4-3,-12-4,0 0,-1 1,1 1,-2 1,1 1,-1 0,0 2,0 1,0 1,0 0,-8 2,17 0,0 0,1 1,-1 1,1 0,-1 1,1 0,0 1,0 0,0 1,1 0,-1 1,1 0,-9 8,19-14,0 1,0 0,0 0,0-1,0 1,0 0,0 0,0 0,0 0,0 0,0 0,1 0,-1 1,0-1,1 0,-1 0,1 0,0 1,-1-1,1 0,0 1,0-1,0 0,0 1,0-1,0 0,0 1,0-1,0 0,0 0,1 1,0 0,6 8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02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485 68,'1'-2,"0"1,0 0,0-1,0 1,0-1,-1 0,1 1,0-1,-1 1,1-1,-1 0,1 0,-1 1,0-1,0 0,0 0,0 1,0-1,0 0,0 0,-1 1,1-1,-1 0,1 1,-1-1,0 0,1 1,-1-1,0 1,0-1,0 1,0 0,0-1,-1 1,1 0,0 0,-1-1,1 1,-1 0,1 1,-1-1,1 0,-1 0,1 1,-1-1,0 1,1-1,-1 1,0 0,0-1,1 1,-1 0,0 0,0 0,1 1,-1-1,0 0,0 1,1-1,-1 1,0-1,1 1,-1 0,-1 0,-24 10,0 0,1 2,0 1,1 1,0 1,2 1,0 1,0 2,2 0,1 1,-3 5,10-15,0 0,1 1,1 1,0 0,1 0,0 1,1 1,1-1,0 1,1 1,0-1,2 1,0 1,0-1,2 1,-1 5,3-8,0 0,0 0,2 0,0 0,0-1,2 1,-1 0,2-1,0 1,0-1,2 0,-1-1,1 1,1-1,1 0,-1-1,2 1,-1-2,5 4,-5-3,1 0,0-1,0 0,1-1,1 0,-1 0,1-1,1-1,0 0,0 0,0-1,0-1,1 0,0-1,0 0,1-1,-1 0,0-1,1-1,0 0,-1-1,1 0,3-2,9-3,-1-2,0-1,0-1,-1-1,0-1,-1-2,0 0,-1-1,0-1,-1-1,-1-1,-1-1,0 0,-2-2,2-2,-16 18,1 0,-1 0,0 0,0 0,0 0,-1-1,0 1,0-1,0 0,0 0,-1 1,1-1,-1 0,0 0,-1-1,1 1,-1 0,0 0,-1 0,1 0,-1 0,0 0,0 0,-1 0,1 0,-1 0,0 1,0-1,-1 0,1 1,-1 0,0 0,0 0,-1 0,1 0,-1 1,0-1,0 1,0 0,0 0,0 0,-3-1,-13 0,1 0,-1 1,0 0,1 2,-1 1,0 0,0 1,-10 3,26-4,0 0,1 0,-1 1,1-1,-1 1,1 0,0 0,-1 1,1-1,0 1,0-1,0 1,0 0,0 0,0 0,0 1,1-1,-1 1,0 0,3-1,0 0,0-1,1 1,-1 0,1-1,-1 1,1-1,-1 1,1-1,0 1,0-1,0 1,0-1,0 0,0 1,0-1,0 0,1 0,-1 0,0 0,1 0,-1 0,1 0,-1-1,1 1,-1 0,1-1,0 1,-1-1,1 0,1 1,22 5,-1-1,1-1,0-1,0-1,0-2,0 0,1-2,-1 0,-1-2,6-2,84-6,18-2,-111 8</inkml:trace>
  <inkml:trace contextRef="#ctx0" brushRef="#br0" timeOffset="4487.445">1360 180,'-76'222,"55"-166,-5 19,-3-1,-4-2,-31 50,42-89,126-215,75-90,-71 135,-107 135,0 1,0-1,0 1,0 0,1 0,-1 0,0 0,1 0,-1 0,1 0,-1 0,1 0,-1 1,1-1,0 1,-1-1,1 1,0-1,-1 1,1 0,0 0,-1 0,1 0,0 0,0 0,-1 1,1-1,0 0,-1 1,1 0,-1-1,1 1,-1 0,1 0,-1-1,1 1,-1 0,1 1,-1-1,0 0,0 0,0 0,0 1,0-1,0 1,0-1,0 1,0-1,-1 1,1-1,-1 1,1 0,-1-1,1 1,-1 1,4 16,-1 1,0 0,-2-1,0 1,-1 0,-1 0,-2 1,2 79,1-98,0 0,0 1,0-1,0 0,1 0,-1 0,1 0,0 0,-1 0,1 0,0 0,0 0,0 0,1 0,-1 0,0-1,1 1,-1 0,1-1,-1 1,1-1,0 0,0 1,0-1,0 0,0 0,0 0,0-1,0 1,0 0,0-1,0 1,0-1,0 0,1 0,-1 0,0 0,0 0,0 0,0 0,1-1,-1 1,0-1,0 1,0-1,0 0,0 0,0 0,0 0,0 0,-1-1,1 1,0-1,-1 1,116-149,47-23,-117 141,-46 31,0 1,0 0,-1-1,1 1,0 0,0 0,0-1,0 1,0 0,0 0,-1 0,1 0,0 0,0 0,0 0,0 0,0 1,0-1,-1 0,1 0,0 1,0-1,0 1,-1-1,1 1,0-1,0 1,-1-1,1 1,0-1,-1 1,1 0,-1-1,1 1,-1 0,1 0,-1-1,0 1,1 0,-1 0,0 0,1 0,-1 0,0-1,0 1,0 0,0 0,0 0,0 0,0 0,0 0,0-1,0 1,-1 0,1 0,0 0,-1 0,1 0,-1 0,-38 144,25-83,9-47,0 1,2 1,0-1,0 0,2 1,0-1,1 1,0-1,1 1,1-1,1 0,0 1,3 5,19 4,-11-22</inkml:trace>
  <inkml:trace contextRef="#ctx0" brushRef="#br0" timeOffset="4984.224">2460 547,'-9'2,"-88"43,95-43,1-1,-1 0,0 1,0 0,1-1,-1 1,1 0,-1 0,1 0,0 0,-1 0,1 0,0 0,1 0,-1 0,0 1,1-1,-1 0,1 0,0 1,-1-1,1 0,0 1,0-1,1 0,-1 1,1-1,-1 0,1 1,-1-1,1 0,0 0,0 0,0 0,1 0,-1 0,0 0,1 0,-1 0,1-1,-1 1,2 0,24 25,-23-25,-1 0,1 1,-1 0,1-1,-1 1,0 1,0-1,-1 0,1 1,-1-1,1 1,-1 0,0 0,0 0,-1 0,1 0,-1 0,0 1,0-1,0 0,-1 1,0-1,0 3,-2-4,-1 1,0-1,0 0,0-1,0 1,0-1,-1 1,1-1,-1 0,1 0,-1 0,0-1,0 1,0-1,0 0,0 0,0-1,0 1,0-1,0 0,0 0,-1 0,1 0,0-1,-1 0,0 1,-48-6,33-1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0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86,'73'17,"-9"-9,1-3,0-3,41-4,-10 0,737 1,-350-24,37-4,16-1,-96 2,-365 34,-58 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11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0 141,'2'-1,"-1"-1,1 1,-1 0,1 0,-1 0,1 0,0 0,0 0,-1 1,1-1,0 0,0 1,0 0,0-1,0 1,0 0,0 0,0 0,-1 0,1 0,0 1,0-1,0 1,0-1,0 1,-1-1,1 1,0 0,0 0,-1 0,1 0,-1 0,1 0,-1 1,1-1,-1 0,0 1,1-1,-1 1,0 0,38 70,41 431,-76-467,21 73,-25-109,0 1,0-1,1 1,-1-1,0 1,0-1,0 1,1-1,-1 1,0-1,1 0,-1 1,0-1,1 1,-1-1,0 0,1 1,-1-1,1 0,-1 1,1-1,-1 0,1 0,-1 1,1-1,-1 0,1 0,-1 0,1 0,-1 0,1 0,-1 0,1 0,-1 0,1 0,-1 0,1 0,-1 0,1 0,-1 0,1-1,-1 1,1 0,-1 0,1-1,-1 1,1 0,-1-1,0 1,1 0,-1-1,1 1,-1 0,0-1,1 1,-1-1,0 1,0-1,1 1,-1-1,0 1,0-1,0 1,15-39,-13 33,118-385,21 107,-131 266</inkml:trace>
  <inkml:trace contextRef="#ctx0" brushRef="#br0" timeOffset="367.767">904 29,'16'-4,"6"-3,-1 2,1 1,0 0,0 2,1 0,21 2,-43 0,0-1,0 1,0 0,1 0,-1 0,0 0,1 0,-1 0,0 0,0 1,1-1,-1 0,0 1,0-1,0 1,0-1,1 1,-1 0,0-1,0 1,0 0,0 0,0 0,-1-1,1 1,0 0,0 0,0 0,-1 1,1-1,-1 0,1 0,-1 0,1 0,-1 1,0-1,1 0,-1 0,0 1,0-1,0 0,0 0,0 1,0-1,0 0,-1 0,1 1,0-1,-1 0,1 0,-1 0,1 1,-1-1,0 0,1 0,-1 0,0 0,0 0,1 0,-1 0,0-1,0 1,0 0,0 0,0-1,-1 1,1-1,0 1,0-1,0 1,-4 4,-63 90,66-92,1 0,0 0,0 0,0 0,0 0,1 0,-1 0,1 0,0 0,0 1,0-1,0 0,1 0,-1 0,1 0,0 0,-1 0,1 0,1 0,-1 0,0 0,1 0,0-1,-1 1,1 0,0-1,1 0,-1 1,0-1,0 0,1 0,0 0,-1-1,1 1,0 0,12 4,0 0,0-1,0 0,1-1,-1-1,1 0,0-2,0 1,0-2,0 0,0-1,5-2,15 2,79-12,-84 6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1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315 1,'-38'38,"-18"23,-4 5,8-3,8-8,12-9,11-6,10-11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2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420 595,'-55'14,"1"2,0 3,1 3,2 1,-13 10,61-32,0 0,0-1,0 1,0 0,0 0,0 1,1-1,-1 1,1-1,-1 1,1 0,-1 0,1 0,0 0,0 0,0 1,0-1,0 1,1-1,-1 1,1-1,-1 1,1 0,0 0,0 0,1 0,-1 0,0 0,1 0,0 0,0 0,0 0,0 0,0 0,0 0,1 0,-1 0,1 0,0 0,0 0,0-1,1 1,0 2,5 2,1-1,-1 0,1-1,0 1,0-2,1 1,-1-1,1 0,0-1,8 2,69 39,-83-42,-1 1,0-1,1 1,-1 0,0 0,-1 0,1 0,0 0,-1 1,0-1,0 0,0 1,0-1,0 1,-1-1,1 1,-1-1,0 1,0-1,0 1,-1-1,1 1,-1-1,0 0,0 1,-1 0,-2 6,-2 0,1-1,-1 0,-1 0,0 0,0-1,0 0,-1-1,-1 0,1 0,-1 0,0-1,0 0,-1-1,0 0,0-1,0 0,0 0,-1-1,1-1,-7 1,-11 1,3-2</inkml:trace>
  <inkml:trace contextRef="#ctx0" brushRef="#br0" timeOffset="584.308">589 1046,'46'-7,"-1"-1,0-2,-1-3,0-1,-1-2,14-9,-45 20,0-2,0 0,0 0,-1-1,-1-1,1 1,-2-2,1 1,3-7,-10 14,-1-1,0 0,0 0,0 0,0 0,-1-1,1 1,-1 0,0-1,0 1,0-1,0 1,-1-1,1 1,-1-1,0 0,0 1,0-1,-1 1,1-1,-1 1,0-1,0 1,0-1,0 1,-1 0,1-1,-1 1,0 0,0 0,0 0,0 0,-1 1,1-1,-1 1,0-1,1 1,-3-2,1 1,-1 0,0-1,1 2,-1-1,-1 1,1-1,0 1,-1 1,1-1,-1 1,1 0,-1 0,1 1,-1-1,0 1,1 1,-1-1,0 1,1 0,-1 0,1 0,-1 1,1 0,0 0,-5 3,-4 2,0 0,1 1,0 1,0 1,1-1,0 2,1 0,0 0,-2 4,8-10,1 0,0 0,1 1,-1-1,1 1,0 0,0 0,1 0,0 0,0 0,0 0,1 1,0-1,0 1,0-1,1 1,0-1,1 1,-1-1,1 0,0 1,1-1,-1 0,1 1,1-1,-1 0,1 0,0-1,0 1,1-1,0 1,0-1,0 0,2 1,13 5,0-1,1-1,0-1,1 0,0-2,0 0,1-2,-1 0,1-1,0-2,0 0,0-1,0-1,0-1,-1-1,1-1,-1-1,0 0,0-2,0-1,-1 0,19-12,9-1,-2-3,0-2,-1-1,-2-3,-1-1,-2-2,-1-2,-1-2,-2-1,-2-2,-2-1,-1-2,-2-1,10-25,-19 31,-2-2,-2-1,-2 0,-2 0,-1-2,-2 1,-2-1,-2 0,-2-1,-2 41,0 1,0-1,-1 0,1 1,-1-1,1 0,-1 0,0 1,0-1,-1 0,1 0,0 0,-1 1,0-1,1 0,-1 1,0-1,0 1,-1-1,1 1,0-1,-1 1,0 0,1 0,-1 0,0 0,0 0,0 0,-1 0,1 1,0-1,0 1,-1-1,1 1,-1 0,0 0,1 0,-1 0,0 1,1-1,-1 1,0 0,-2-1,-2 6,0 0,0 1,0-1,1 1,-1 0,2 1,-1 0,1 0,0 0,0 0,1 1,0 0,0 0,1 0,0 0,0 1,1-1,0 1,0 4,-9 44,3 0,2 0,3 1,2-1,5 38,-1 1,15 189,5-171,-17-66,-8-31</inkml:trace>
  <inkml:trace contextRef="#ctx0" brushRef="#br0" timeOffset="750.685">1379 595,'77'-15,"35"-9,8-1,-7 5,-13 4,-14 1,-12 3,-13 3,-18 4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0.0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384 156,'-289'742,"206"-576,71-142</inkml:trace>
  <inkml:trace contextRef="#ctx0" brushRef="#br0" timeOffset="445.696">384 127,'84'332,"-72"-265,-3 0,-3 0,-2 23,-4-90,10 95,-10-92,1-1,0 0,0 1,0-1,0 0,0 0,0 0,0 0,1 0,-1 0,1 0,0 0,0 0,-1-1,1 1,0-1,0 1,0-1,1 0,-1 0,0 0,0 0,1 0,-1 0,0-1,1 1,-1-1,1 0,-1 0,0 0,1 0,-1 0,1 0,-1 0,1-1,-1 1,1-1,8-5,0 0,-1 0,0-1,0 0,-1 0,0-1,0-1,-1 0,0 0,0 0,-1-1,0 0,-1 0,0-1,-1 0,0-1,1 3,29-54,-3-2,-3-1,-2-1,-4-1,6-34,11-102,-39 199,0 0,0 1,-1-1,1 0,-1 0,0 0,0 1,-1-1,1 0,-1 0,0 1,0-1,-1 0,1 1,-1-1,0 1,0 0,-2-2,4 5,-1 1,1 0,-1-1,1 1,-1-1,0 1,1 0,-1-1,1 1,-1 0,0 0,1-1,-1 1,0 0,1 0,-1 0,0 0,0 0,1 0,-1 0,0 0,1 0,-1 0,0 0,1 1,-1-1,0 0,1 0,-1 1,1-1,-1 0,0 1,1-1,-1 1,1-1,-1 1,1-1,-1 1,1-1,-1 1,1-1,0 1,-1-1,1 1,0 0,0-1,-1 1,1 0,0-1,0 1,0 0,0-1,0 2,-6 13</inkml:trace>
  <inkml:trace contextRef="#ctx0" brushRef="#br0" timeOffset="796.285">1231 607,'-7'27,"2"1,0 0,2 0,1 0,1 0,3 26,-2-51,-1 0,1 0,0 0,0 0,0 0,0 0,0 0,1 0,-1-1,1 1,0 0,0 0,0 0,0 0,0-1,1 1,-1-1,1 1,0-1,0 0,0 1,0-1,0 0,0 0,0 0,1 0,-1-1,1 1,-1-1,1 0,0 1,-1-1,1 0,0 0,0-1,0 1,0-1,0 1,0-1,0 0,0 0,0 0,11-8,0 0,0-1,-1 0,0-1,-1 0,0-1,-1-1,0 0,0 0,-2-1,1 0,-2-1,0 0,0 0,0-4,-3 10,-1 1,1-1,-1-1,-1 1,0 0,0-1,-1 0,1 0,-2 0,0 0,0 0,0 0,-1 0,0 0,-1 0,0 0,-1 0,0 0,0 0,-1 1,0-1,0 1,-1-1,0 1,0 0,-1 1,0-1,-1 1,0 0,0 0,0 1,-1 0,0 0,0 0,0 1,-1 0,0 0,-8-3,11 7,0 0,0 0,0 0,0 0,-1 1,1 0,0 0,0 1,0-1,-1 1,1 0,0 1,0-1,0 1,-1 1,-19 9</inkml:trace>
  <inkml:trace contextRef="#ctx0" brushRef="#br0" timeOffset="1283.532">1768 664,'2'5,"1"1,0-1,1 1,-1-1,1 0,0-1,1 1,-1-1,1 1,0-1,0-1,0 1,0-1,1 0,-1 0,1 0,0-1,0 0,0 0,0 0,0-1,0 0,0 0,1-1,-1 1,0-1,0-1,1 1,-1-1,0 0,0-1,0 1,0-1,0 0,0-1,-1 0,1 0,-1 0,1 0,3-4,102-106,-109 113,1 0,-1 0,0 0,0 0,1 0,-1 0,0 0,0 1,1-1,-1 1,0-1,0 1,0 0,0 0,0 0,0 0,0 0,0 1,0-1,-1 1,1-1,0 1,-1-1,1 1,-1 0,0 0,1 0,-1 0,0 0,0 0,0 0,-1 0,1 0,0 0,-1 1,0-1,1 0,-1 0,0 1,9 15,-3-13,-1 0,0 0,1-1,0 0,0 0,0 0,0-1,1 0,0 0,-1-1,1 0,0 0,0 0,0-1,0 0,0 0,1-1,-1 0,0 0,0-1,0 0,0 0,0-1,0 1,0-2,0 1,-1-1,1 0,-1 0,1-1,-1 1,0-2,-1 1,1-1,-1 1,0-1,2-3,9-9,-2-1,0 0,-1-1,-1-1,0 1,-2-2,0 0,-1 0,-2-1,0 1,3-19,-5 16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28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0 135,'10'12,"-1"0,0 1,-1 1,-1-1,0 1,-1 1,4 13,-5-15,42 142,-38-118,1 0,2-1,1-1,2 0,13 22,-28-55,1 0,-1 0,1 0,-1 0,1 0,0 0,0 0,0 0,0 0,0 0,1-1,-1 1,0-1,1 1,-1-1,1 1,0-1,-1 0,1 0,0 1,0-1,0-1,0 1,0 0,0 0,0-1,0 1,0-1,0 0,0 1,0-1,0 0,0 0,0 0,0-1,0 1,1 0,-1-1,0 0,0 1,0-1,-1 0,1 0,0 0,1-1,4-9,-1 0,0 0,-1-1,0 0,-1 0,-1 0,1-1,-2 1,0-4,5-12,34-119,6 2,20-31,-45 101,-24 75,-5 11</inkml:trace>
  <inkml:trace contextRef="#ctx0" brushRef="#br0" timeOffset="351.308">762 332,'19'0,"16"0,7 0,1 0,-2 0,-3 0,1 0,0 0,-3-5,-3-1,-1-1,-3 2,0 2,-5 1</inkml:trace>
  <inkml:trace contextRef="#ctx0" brushRef="#br0" timeOffset="589.323">762 586,'29'4,"28"3,10-6,-2-2,-2-2,-8 0,-8-4,-7-1,-5 1,-5 1,-6 2</inkml:trace>
  <inkml:trace contextRef="#ctx0" brushRef="#br0" timeOffset="901.657">1919 191,'-31'12,"1"1,0 1,1 2,1 1,0 1,1 2,1 0,1 2,-18 20,38-36,-1 1,1-1,1 1,-1 0,1 1,1-1,-1 1,1-1,0 1,1 0,0 0,0 0,1 1,0-1,0 0,1 1,0-1,1 0,-1 0,2 1,-1-1,1 0,0 0,1 0,0 0,0-1,1 1,0-1,0 0,1 0,-1 0,2 0,-1-1,1 0,0 0,0-1,0 1,1-1,4 2,12 3,0-2,0 0,1-2,0 0,0-2,0 0,1-2,-1-1,1-1,-1 0,1-2,-1-1,0-1,0-1,0-2,-1 0,0-1,11-6,-17 6,1 0,-2-2,1 0,-1-1,-1 0,0-1,6-7,4-5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1.9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268 523,'-16'5,"1"0,-1 0,1 2,0-1,1 2,0 0,0 1,0 1,1 0,1 0,0 1,0 1,1 0,1 1,0 0,0 0,2 1,0 0,0 1,-2 8,8-19,0 0,1-1,0 1,-1 0,2 0,-1 0,0 0,1 1,0-1,0 0,0 0,0 0,1 0,-1 0,1 0,0 0,0 0,1 0,-1 0,1 0,0-1,0 1,0-1,0 1,1-1,0 0,-1 0,1 0,0 0,0 0,1-1,-1 1,0-1,1 0,0 0,-1 0,1-1,0 1,0-1,0 0,0 0,0 0,0-1,0 1,0-1,0 0,1 0,-1 0,2-1,7-6,-1 0,0 0,0-1,-1-1,0 0,-1 0,0-1,0-1,-1 1,0-2,-1 1,-1-1,1 0,-2-1,0 0,7-8,114-169,-127 188,1 1,-1 0,1 0,-1-1,1 1,-1 0,1 0,0 0,0 0,0 0,0 0,0 0,0 0,0 0,0 0,0 0,0 1,0-1,0 0,1 1,-1-1,0 1,0-1,1 1,-1 0,0-1,1 1,-1 0,0 0,1 0,-1 0,1 0,-1 0,0 1,1-1,-1 0,0 1,0-1,1 1,-1-1,0 1,0 0,0-1,1 1,-1 0,0 0,0 0,0 0,0 0,-1 0,1 0,0 0,0 0,-1 0,1 1,0-1,-1 0,1 0,-1 1,0-1,1 0,-1 1,0-1,0 0,0 1,0 0,12 71,-4 1,-2-1,-4 1,-3 0,-8 44,2-57,7-43,-1 0,0 0,-2 0,0 0,-1-1,-1 1,0-1,-1 0,-1-1,-1 1,0-1,-1-1,-5 7,11-20,1 0,-1 1,1-1,-1 0,0 0,0 0,0-1,0 1,0-1,0 0,-1 0,1 0,0 0,0 0,-1-1,1 1,-1-1,1 0,-1 0,1 0,0-1,-1 1,1-1,0 0,-1 1,1-2,0 1,0 0,0-1,0 1,0-1,0 0,0 0,0 0,1 0,-1-1,1 1,0-1,0 1,0-1,0 0,0 0,0 0,1 0,-1 0,1 0,0-1,0 1,0 0,1-1,-1 1,1 0,-1-1,1 1,0-1,1 1,-1 0,1-1,-1 1,1 0,1-2,6-21,2 1,0 1,2 0,1 0,0 1,2 1,1 0,0 1,2 1,3-3,-10 11,35-37,2 2,2 2,19-10,137-135,-173 120,-33 68,0 1,0-1,-1 0,1 0,0 0,-1 0,1 1,-1-1,1 0,-1 0,0 1,0-1,0 0,0 1,0-1,0 1,0-1,0 1,-1 0,1 0,0-1,-1 1,1 0,-1 0,0 0,1 0,-1 1,0-1,0 0,1 1,-1-1,0 1,0 0,0-1,1 1,-1 0,0 0,0 0,-1 1,-7 0,0 2,0-1,0 2,1-1,0 1,-1 1,1-1,1 1,-1 1,1 0,0 0,0 1,1 0,0 0,0 1,0-1,1 1,1 1,-1-1,0 3,3-6,0-1,1 1,0-1,-1 1,2 0,-1 0,0 0,1 0,0 0,0 0,1 0,-1 0,1 0,0 1,0-1,1 0,0 0,0 0,0 0,0 0,1 0,0 0,0 0,0-1,0 1,1-1,0 1,0-1,0 0,0 0,1 0,0-1,0 1,0-1,6 7,1-2,0 1,1-1,0-1,0 0,0-1,1 0,0-1,0 0,1-1,-1 0,1-1,0-1,-1 0,1-1,0-1,0 0,12-2,-2 0,1-1,-1-2,0 0,0-2,-1-1,0 0,0-2,-1-1,0 0,5-5,14-16,-1-1,-1-2,-3-2,-1-1,-1-2,-2-1,-2-2,-2-1,-2-1,-2-1,5-17,-23 52,1 1,-1-1,-1-1,0 1,0-1,-1 1,-1-1,0-1,-1 1,0 0,-1-1,0 1,-1-1,0 1,-1 0,0-1,-1 1,-2-6,3 17,1 0,-1-1,1 1,-1 0,0 0,1 0,-1 0,0 0,0-1,0 1,0 1,0-1,0 0,0 0,0 0,0 0,0 1,-1-1,1 1,0-1,0 1,-1-1,1 1,0 0,-1-1,1 1,0 0,-1 0,1 0,-1 0,1 0,0 1,-1-1,1 0,0 1,-1-1,1 0,0 1,0 0,0-1,-1 1,1 0,0-1,0 1,0 0,0 0,-1 1,-42 52,31-23,1 0,1 1,1 1,2 0,2 0,0 0,3 1,1 0,1-1,2 1,3 26,-2 6,-3-50,1 1,1-1,1 0,0 0,1 0,1 0,0-1,1 1,0-1,2 0,0-1,6 10,-13-23,1 1,-1-1,1 0,-1 0,1 1,0-1,-1 0,1 0,0 0,0 0,0 0,0 0,0 0,0 0,0-1,0 1,0 0,1-1,-1 1,0 0,0-1,1 0,-1 1,0-1,1 0,-1 1,0-1,1 0,-1 0,0 0,1 0,-1-1,1 1,-1 0,0 0,0-1,1 1,-1-1,0 1,0-1,1 0,-1 1,0-1,0 0,0 0,0 0,0 0,0 0,0 0,6-14</inkml:trace>
  <inkml:trace contextRef="#ctx0" brushRef="#br0" timeOffset="247.41">1171 382,'48'0,"50"-4,22-3,0 1,-5-3,-13-1,-15 1,-16 3,-21 2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0.3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33,'9'-26,"-7"20,-6 18,-130 300,103-246,-134 260,163-322,0-1,1 1,-1-1,1 1,-1 0,1-1,0 1,0 0,1 0,-1 0,1 0,0 0,0 0,1 0,-1-1,1 1,-1 0,1 0,0 0,1 0,-1-1,1 1,-1-1,1 1,0-1,1 0,-1 1,0-1,1 0,0-1,0 1,0 0,0-1,0 0,0 1,0-1,4 1,2 0,1-1,-1 0,1-1,-1 0,1 0,0-1,-1 0,1-1,-1 0,1 0,-1-1,1 0,-1-1,0 0,0-1,0 0,2-1,140-94,-136 88,-2 0,0-1,-1-1,-1 0,1 0,-2-1,0-1,2-5,-47 64,-38 109,72-149,0 0,1 1,-1 0,1-1,0 1,0-1,0 1,1-1,0 1,0-1,0 1,0-1,0 0,1 1,0-1,0 0,0 0,1 0,-1 0,1-1,0 1,0-1,0 0,0 1,1-1,-1-1,1 1,0 0,0-1,0 0,0 0,0 0,0-1,1 1,-1-1,1 0,-1 0,1 0,-1-1,1 0,1 0,8 1,1-1,-1 0,1-1,-1-1,0 0,0-1,0-1,0 0,0-1,-1-1,0 0,0 0,0-1,-1-1,0 0,0-1,-1 0,-1-1,1 0,-1 0,8-13,-16 21,0-1,0 0,0 0,-1 0,1 0,-1 0,0 0,0-1,0 1,0 0,0-1,-1 1,0-1,1 1,-1 0,-1-1,1 1,0-1,-1 1,0 0,1-1,-1 1,-1 0,1 0,0 0,-1-1,1 1,-1 1,0-1,0 0,0 0,-1 1,1-1,-1 1,-1-2,-7-4,0 0,0 1,-1 0,0 1,0 0,0 0,-1 2,-8-3,-164-30,156 35</inkml:trace>
  <inkml:trace contextRef="#ctx0" brushRef="#br0" timeOffset="316.158">0 287,'29'5,"28"-4,15-1,0-6,-4-2,-2 1,-4 1,-3 2,-1-3,-2-1,0 1,-5 2,-11 2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9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40,'29'0,"14"0,4 0,0 0,-4-4,-4-3,-5 1,-2 1,-2 2,-2 1,0 1,-1 0,0 1,-4-4,-6-2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9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0,'39'0,"31"0,9 0,0 0,-7 0,-13 0,-10 0,-10 0,-11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0 352,'128'-238,"-94"195,-33 42,-1 1,1-1,0 1,0-1,-1 1,1 0,0-1,0 1,0 0,-1-1,1 1,0 0,0 0,0 0,0 0,0 0,0 0,-1 0,1 0,0 0,0 0,0 0,0 1,0-1,-1 0,1 1,0-1,0 0,0 1,-1-1,1 1,0 0,-1-1,1 1,0-1,-1 1,1 0,-1-1,1 1,-1 0,1 0,-1-1,0 1,1 0,-1 0,0 0,0 0,1-1,-1 1,0 0,0 0,0 0,0 0,0 0,0 0,0-1,-1 1,1 0,7 40,-8-36,1-1,0 1,0 0,0 0,0 0,1-1,0 1,0 0,1 0,-1-1,1 1,0-1,0 0,0 1,1-1,-1 0,1 0,0 0,0-1,0 1,1-1,-1 0,1 0,0 0,0 0,0-1,0 1,1-1,-1 0,1 0,3 1,-1-3,0 0,-1 0,1 0,-1 0,1-1,-1 0,1-1,-1 0,1 0,-1 0,0 0,0-1,0 0,-1-1,1 1,-1-1,1 0,-1 0,0-1,-1 1,1-1,-1 0,3-5,69-135,-65 121,-1 5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48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170 262,'1'-1,"-1"0,0 0,1 0,-1 1,1-1,0 0,-1 0,1 0,-1 1,1-1,0 0,0 1,-1-1,1 0,0 1,0-1,0 1,0 0,0-1,0 1,0 0,0-1,0 1,0 0,0 0,0 0,0 0,0 0,0 0,0 0,0 0,0 0,0 0,0 1,-1-1,1 0,0 1,0-1,0 1,0-1,0 1,0-1,-1 1,1 0,0-1,0 1,-1 0,1-1,0 1,-1 0,1 0,-1 0,1 0,-1 0,0 0,1-1,-1 1,0 0,0 0,1 0,-1 0,0 0,0 0,0 1,21 62,-4 0,-1 2,-4 0,3 65,-9-85,0 6,-2 0,-2 0,-2 0,-3 3,-19 5,11-47</inkml:trace>
  <inkml:trace contextRef="#ctx0" brushRef="#br0" timeOffset="535.687">1 290,'30'-32,"3"2,0 0,2 3,1 1,0 1,22-8,-38 20,-1 2,2 1,-1 0,1 2,1 0,-1 1,1 2,0 0,1 1,-1 1,1 1,0 1,-1 1,17 3,-33-2,0 1,0 1,-1-1,1 1,0 0,-1 0,0 1,0-1,0 1,0 0,-1 1,1-1,-1 1,0 0,0 0,-1 0,0 0,1 1,-2-1,1 1,-1 0,0 0,0 0,0 0,-1 0,0 0,0 1,-1-1,0 0,0 0,0 1,-1-1,0 0,0 0,-1 0,1 0,-1 0,-1 0,1 0,-1 0,0-1,0 1,0-1,-1 0,0 0,-22 28,-2-2,-1-1,-1-1,-1-2,-1-1,-2-1,-23 12,30-20,18-13,0 1,0 1,1-1,0 1,0 1,1-1,-1 1,2 1,-7 7,12-13,0 0,0 1,1-1,-1 1,0-1,1 1,0-1,-1 1,1-1,0 1,0 0,1-1,-1 1,0-1,1 1,0-1,-1 1,1-1,0 0,0 1,1-1,-1 0,0 0,1 0,-1 0,1 0,0 0,0 0,-1 0,1-1,0 1,2 0,70 46,-45-33,0 2,-1 1,-2 1,1 1,11 13,-18-13,79 56,-80-72,-5-5</inkml:trace>
  <inkml:trace contextRef="#ctx0" brushRef="#br0" timeOffset="998.996">1242 713,'-7'-2,"0"1,-1-1,1 1,0 0,-1 1,1 0,-1 0,1 1,-1 0,1 0,0 0,-1 1,1 0,0 1,0 0,1 0,-1 0,0 1,0 1,5-5,0 1,0 0,-1 0,1 0,0 1,0-1,1 0,-1 1,0-1,0 1,1 0,-1 0,1 0,-1-1,1 1,0 0,0 1,0-1,0 0,0 0,0 0,1 1,-1-1,1 0,0 0,-1 1,1-1,0 0,0 1,0-1,1 1,-1-1,1 0,-1 0,1 1,0-1,0 0,0 0,0 0,0 0,0 0,0 0,1 0,-1 0,1 0,0-1,-1 1,1-1,0 1,0-1,0 1,1-1,38 25,-35-24,-1 0,1 0,0 1,-1-1,0 1,1 0,-1 1,0-1,0 1,-1 0,1 1,-1-1,0 1,0-1,-1 1,1 0,-1 1,0-1,0 0,-1 1,0 0,0-1,0 1,-1 0,1 0,-1 0,-1 0,1 1,-1-1,0 0,-1 4,-3-4,0 0,-1-1,0 1,0-1,0 1,-1-1,1-1,-1 1,0-1,-1 0,1-1,-1 1,1-1,-1-1,0 1,0-1,0 0,0-1,-1 1,1-2,-4 1,-9 4,14-3,1-1,-1 0,0 1,0-2,1 1,-1-1,0 0,0 0,1 0,-1-1,0 0,0 0,1-1,-1 1,1-1,-1 0,1-1,0 1,0-1,0 0,0-1,-2-1,-5-11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04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0 115,'1'-2,"1"0,-1 0,1 0,0 0,-1 1,1-1,0 1,0-1,0 1,0 0,0 0,0 0,1 0,-1 0,0 0,0 0,1 1,-1-1,0 1,1 0,-1 0,1-1,-1 2,0-1,1 0,0 0,357-3,247-8,198-9,-386-4,-8-8,-280 39,-113-1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39:55.6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25,'-13'-5,"1"0,-1 1,0 1,0 0,0 1,-1 1,1 0,0 0,-1 2,1-1,0 2,-1 0,1 0,0 1,0 1,1 0,-1 1,1 0,0 1,0 1,0-1,1 2,0 0,1 0,0 1,0 0,1 1,0 0,0 0,-2 3,-1 0,1 1,1 1,1-1,0 2,1-1,0 1,1 0,1 1,1 0,0 0,1 0,1 0,1 0,0 1,1 0,1-1,1 1,2 7,-2-14,2-1,0 0,0 0,1 0,0 0,0-1,1 0,1 1,0-2,0 1,0-1,1 0,0 0,1-1,0 0,0 0,0-1,1 0,0 0,0-1,0 0,1-1,0 0,0-1,0 0,0 0,0-1,1 0,1-1,188-10,-188 6,0 1,0-2,-1 1,0-2,0 1,0-1,0-1,-1 0,1-1,-2 0,1 0,5-7,-13 12,0 0,-1 0,0 0,1 0,-1-1,0 1,0 0,0-1,0 1,-1-1,1 1,-1-1,1 1,-1-1,0 1,0-1,0 1,0-1,-1 1,1-1,-1 1,1-1,-1 1,0-1,0 1,0-1,0 1,0 0,-1 0,1 0,-1 0,1 0,-1 0,0 0,-1-1,-76-55,54 47,-1 1,0 2,-1 0,0 2,0 1,-24-1,46 5,-27-4,-1 1,1 2,-1 1,0 2,1 1,-19 4,26 0</inkml:trace>
  <inkml:trace contextRef="#ctx0" brushRef="#br0" timeOffset="1243.963">1382 110,'-14'-7,"-1"1,0 0,0 1,0 0,0 2,-1 0,0 0,1 2,-1 0,0 1,0 0,0 1,0 1,1 0,-1 2,1 0,-1 0,1 1,0 1,1 1,0 0,-6 4,-4 10,1 1,2 0,0 2,1 0,2 2,0 0,2 1,-10 23,22-42,0 1,0 0,1 0,0 1,1-1,0 0,0 1,1 0,0-1,1 1,0 0,0-1,1 1,1 0,-1-1,2 1,-1-1,1 0,1 0,-1 0,2 0,-1 0,1-1,0 0,1 0,0 0,0-1,1 0,0 0,0-1,1 1,-1-2,2 1,7 4,1-3,0 0,0-1,1-1,0 0,0-2,0 0,0-1,0 0,1-2,-1 0,0-1,1-1,-1-1,0-1,0 0,-1-1,1-1,-1 0,0-2,-1 0,1 0,-2-2,1 0,7-7,-21 15,0 0,1 1,-1-1,0 0,-1 0,1 0,0-1,0 1,-1 0,0-1,1 1,-1-1,0 1,0-1,0 0,0 1,-1-1,1 0,-1 0,0 1,0-1,0 0,0 0,0 0,0 1,-1-1,0 0,1 0,-1 1,0-1,0 1,0-1,-1 1,1-1,0 1,-1-1,0 1,0 0,1 0,-1 0,-1 0,1 0,0 1,0-1,-1 1,1-1,0 1,-1 0,-1-1,-10-6,-1 1,1 0,-1 1,-1 1,1 0,-1 1,1 0,-1 2,0 0,-5 0,21 3,1-1,-1 1,0-1,1 1,-1-1,0 1,0-1,0 1,1-1,-1 1,0-1,0 1,0-1,0 1,0-1,0 1,0 0,0-1,0 1,0-1,0 1,0-1,0 1,-1-1,1 1,0 0,0-1,-1 1,1-1,0 0,-1 1,1-1,0 1,-1-1,1 1,-1-1,1 0,-1 1,1-1,-1 0,1 1,175 9,-128-11,157-27,-146 14,-33 8</inkml:trace>
  <inkml:trace contextRef="#ctx0" brushRef="#br0" timeOffset="6664.651">2031 165,'33'-34,"-28"72,-65 174,-6 78,62-278,14-44,123-281,-120 283,100-187,-51 160,-61 56,0 0,1 0,-1 0,1 1,0-1,-1 0,1 0,0 1,-1-1,1 1,0 0,-1 0,1-1,0 1,0 0,0 0,-1 1,1-1,0 0,0 0,-1 1,1-1,0 1,-1 0,1-1,-1 1,1 0,-1 0,1 0,-1 0,1 0,-1 1,0-1,0 0,1 0,-1 1,0-1,0 1,0-1,-1 1,1-1,0 1,-1 0,1 1,27 133,-18 37,12-95,-21-76,0 0,-1-1,1 1,0-1,0 0,0 1,0-1,0 0,0 1,0-1,1 0,-1 0,0 0,1 0,-1 0,1 0,-1-1,1 1,-1 0,1-1,-1 1,1-1,0 0,-1 1,1-1,0 0,-1 0,1 0,0 0,-1 0,1 0,0-1,-1 1,1-1,0 1,-1-1,1 1,-1-1,1 0,-1 0,0 0,1 0,-1 0,0 0,1-1,13-12,-1-1,-1 0,0-1,-1-1,-1 0,0 0,-2-1,3-7,17-28,123-193,-152 247,0-1,1 0,-1 1,0-1,0 0,0 1,0-1,1 0,-1 0,0 1,0-1,1 0,-1 0,0 1,0-1,1 0,-1 0,0 0,1 1,-1-1,0 0,1 0,-1 0,0 0,1 0,-1 0,1 0,-1 0,0 0,1 0,-1 0,0 0,1 0,-1 0,0 0,1 0,-1 0,1 0,-1 0,0-1,1 1,-1 0,0 0,0 0,1-1,-1 1,0 0,1 0,-1-1,0 1,0 0,0 0,1-1,-1 1,0 0,0-1,0 1,0 0,1-1,0 38,-1-32,-31 286,30-261,-1-20,1-1,1 0,-1 1,1-1,1 0,0 1,0-1,1 0,0 0,1 0,0 0,0 0,1-1,4 8,3-9,-1-4</inkml:trace>
  <inkml:trace contextRef="#ctx0" brushRef="#br0" timeOffset="7183.267">3160 364,'0'0,"0"0,-1 0,1 0,0 0,-1 0,1 0,-1 0,1 0,0 0,-1 0,1-1,0 1,-1 0,1 0,0 0,-1 0,1 0,0-1,0 1,-1 0,1 0,0-1,-1 1,1 0,0 0,0-1,0 1,-1 0,1-1,0 1,0 0,0-1,0 1,0 0,0-1,-1 1,1 0,0-1,0 1,0-1,0 1,0 0,0-1,0 1,1 0,-1-1,0 1,0 0,0-1,0 1,0 0,0-1,1 1,-1 0,0-1,0 1,1 0,-1 0,0-1,0 1,1 0,-1 0,0-1,-31 7,-49 39,78-44,0 1,1-1,-1 1,0 0,1-1,-1 1,1 0,0 0,0 0,0 0,0 0,0 0,0 0,0 1,1-1,-1 0,1 0,-1 1,1-1,0 0,0 1,0-1,0 0,1 0,-1 1,0-1,1 0,0 0,-1 1,1-1,0 0,0 0,0 0,1 0,-1 0,0 0,1-1,-1 1,1 0,36 29,-35-29,1-1,-1 1,0 0,1 0,-1 0,0 0,0 1,-1-1,1 1,0 0,-1-1,0 1,1 0,-1 1,0-1,-1 0,1 1,-1-1,1 1,-1-1,0 1,0-1,-1 1,1 0,-1 0,0-1,0 1,0 0,0 0,0-1,-2 4,1-4,0 0,-1 1,0-1,1 0,-1 0,0 0,-1 0,1-1,0 1,-1-1,0 1,0-1,1 0,-1 0,0 0,-1 0,1 0,0-1,0 0,-1 1,1-1,-1 0,1-1,-1 1,0-1,1 1,-1-1,1 0,-1-1,0 1,1 0,-1-1,1 0,-1 0,1 0,0 0,-1-1,1 1,-1-1,-19-9,2 1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04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479 82,'-39'-16,"22"16,-1 2,1 0,0 0,1 2,-1 0,0 1,1 1,0 1,1 0,-1 0,1 2,1 0,-9 7,5-5,1 0,0 1,1 1,0 0,1 2,1-1,0 2,1 0,1 0,0 2,1-1,1 1,-4 11,13-25,-1 1,1-1,0 0,0 1,1-1,-1 1,1-1,0 1,0 0,1-1,-1 1,1-1,0 0,0 1,1-1,-1 0,1 1,0-1,0 0,0 0,1-1,-1 1,1 0,0-1,0 1,0-1,1 0,-1 0,1-1,-1 1,1-1,0 1,0-1,0 0,1 0,10 4,1 1,1-2,-1 0,1-1,0-1,0 0,0-1,14-1,-10 0,0 0,1-2,-1-1,0 0,-1-2,1 0,0-2,-1 0,16-7,75-44,-87 46</inkml:trace>
  <inkml:trace contextRef="#ctx0" brushRef="#br0" timeOffset="641.212">874 54,'1'-2,"0"0,1 0,-1 0,1 1,0-1,-1 0,1 1,0-1,0 1,0 0,0 0,0-1,0 1,1 1,-1-1,0 0,0 0,1 1,-1-1,0 1,1 0,-1 0,0 0,1 0,0 0,0 0,61-13,-51 9,0 1,0 0,0 1,0 1,1 0,-1 0,0 2,10 0,-22-1,0 0,0 1,0-1,-1 0,1 0,0 0,0 1,-1-1,1 0,0 1,0-1,-1 0,1 1,0-1,-1 1,1-1,0 1,-1 0,1-1,-1 1,1 0,-1-1,0 1,1 0,-1-1,1 1,-1 0,0 0,0 0,0-1,1 1,-1 0,0 0,0 0,0-1,0 1,0 0,0 0,0 0,-1-1,1 1,0 0,0 0,-1 0,1-1,0 1,-1 0,1-1,-1 1,1 0,-1-1,1 1,-1 0,1-1,-1 1,0-1,0 1,-36 35,37-35,-65 76,64-75,-1 0,1 1,0-1,1 0,-1 1,0 0,1-1,-1 1,1-1,0 1,0-1,0 1,0 0,0-1,0 1,1-1,-1 1,1-1,0 1,0-1,0 1,0-1,0 0,0 1,1-1,-1 0,1 0,0 0,-1 0,1 0,0-1,0 1,0 0,0-1,1 1,-1-1,0 0,9 3,0 0,0-1,0-1,1 0,-1 0,0-1,1-1,-1 0,1 0,-1-1,0-1,1 0,-1 0,0-1,0 0,-1-1,1-1,-1 1,1-2,-1 1,8-4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0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31,'55'0,"145"-12,-196 11,16-4,0 1,0 1,0 0,0 1,0 2,15 1,-24 3,-5 2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1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70,'44'0,"23"-5,5-2,-4 1,-10 1,-9-3,-9-1,-6 2,-3 2,-8-4,-8 1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2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426 1,'-33'4,"0"1,0 2,1 1,0 2,0 1,1 1,-12 8,32-14,0 0,1 0,0 1,0 0,1 1,0 0,0 0,1 1,0 0,1 1,-1 0,2 0,0 0,0 1,1 0,0 0,1 0,0 1,1-1,0 1,1 0,0 0,3 175,0-180,1 0,0 0,0 0,0 0,1 0,0-1,1 1,-1-1,1 0,0 0,1 0,0-1,0 0,0 1,0-2,1 1,-1-1,1 0,0 0,1 0,-1-1,1 0,1 0,6 3,0-1,1 0,0-1,-1-1,2 0,-1-1,0-1,0 0,0-1,10-2,-12 1,-1-1,1-1,-1 0,1-1,-1 0,0-1,-1 0,1-1,-1 0,0-1,0 0,-1 0,0-2,-1 1,1-1,-2 0,1-1,-1 0,-1 0,0-1,0 0,-1 0,0-1,0-3,-5 11,-1-1,1 1,-1-1,0 1,0 0,-1-1,1 1,-1 0,0-1,0 1,0 0,-1 0,1 0,-1 0,0 0,0 0,-1 0,1 1,-1-1,0 1,0 0,0 0,0 0,0 0,-1 0,1 1,-1-1,-1 0,-116-49,98 48,-1 1,0 1,0 0,0 2,0 1,0 1,0 1,0 1,-1 2,-2-1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7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25,'39'-4,"17"-3,4 1,-4 2,-11 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7.6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57,'-5'34,"-1"15,-1 5,2-2,2-6,1-5,0-10</inkml:trace>
  <inkml:trace contextRef="#ctx0" brushRef="#br0" timeOffset="231.176">340 1,'-14'38,"-10"23,-1 5,4-3,6-8,5-9,4-11</inkml:trace>
  <inkml:trace contextRef="#ctx0" brushRef="#br0" timeOffset="1019.746">538 565,'-39'29,"-26"24,-8 2,5-2,8-11,15-8,10-9,6-9,8-8</inkml:trace>
  <inkml:trace contextRef="#ctx0" brushRef="#br0" timeOffset="1266.998">114 678,'34'10,"20"7,6 7,-2-2,-6 1,-8 1,-6-4,-9 0,-6-4,-5-9,-7-6</inkml:trace>
  <inkml:trace contextRef="#ctx0" brushRef="#br0" timeOffset="1496.102">368 396,'-14'39,"-5"26,1 8,3-5,5-8,-2-5,2-7,3-8,2-4,2-5,1-2,2-2,0-4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6.7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224 1,'-29'43,"-14"29,-5 6,6-4,10-11,11-11,13-9,8-13</inkml:trace>
  <inkml:trace contextRef="#ctx0" brushRef="#br0" timeOffset="302.947">478 56,'-18'28,"2"1,1 0,1 1,1 1,2 0,-7 30,17-57,-1-1,0 1,1 0,0-1,0 1,0 0,0 0,0 0,1 0,0-1,0 1,0 0,0 0,0 0,1 0,0 0,0 0,0-1,0 1,0 0,1-1,0 1,0-1,0 1,0-1,0 0,1 0,-1 0,1 0,0 0,0-1,0 1,0-1,0 0,1 0,-1 0,1 0,-1-1,1 1,0-1,-1 0,1 0,3 0,6-3,-1-2,1 1,-1-1,0-1,-1 0,1-1,-1 0,0-1,-1 0,1-1,-1 0,-1-1,0 0,0 0,0-1,-1 0,-1 0,0-1,0 0,-1 0,3-9,-6 14,0-1,-1 1,0-1,0 0,0 0,-1 0,0 0,0 0,-1 0,0 0,0 0,-1 0,0 0,0 0,0 0,-1 0,0 0,-1 0,1 1,-1-1,0 1,-1 0,0 0,0 0,0 0,-2-1,-10-12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1,'-1'255,"-50"-57,28-113,35-73,-2-13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0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170 214,'-3'0,"1"-1,-1 1,0-1,1 1,-1 0,1 0,-1 0,0 1,1-1,-1 0,1 1,-1 0,1 0,-1-1,1 1,0 1,-1-1,1 0,0 0,0 1,0 0,0-1,0 1,0 0,0 0,1 0,-1 0,1 0,-1 0,0 2,-9 9,0 1,1 0,0 1,1 0,1 1,0 0,1 0,1 0,1 1,0 0,1 0,1 0,0 3,4-14,1 0,-1-1,1 1,0-1,0 0,1 0,-1 1,1-2,1 1,-1 0,0-1,1 1,0-1,0 0,1 0,-1-1,1 1,-1-1,1 0,0 0,0 0,1-1,-1 0,0 0,1 0,-1-1,1 0,0 0,-1 0,1-1,0 0,0 0,-1 0,1-1,0 1,-1-2,1 1,1-1,11-5,0 0,-1-1,0-2,0 1,-1-2,0 0,-1-1,0-1,-1 0,0-1,-1 0,-1-1,0-1,-2 0,1 0,-2-1,0 0,-1-1,-1 0,0 0,2-15,-4 17,0-1,-1 0,-1 0,-1-1,0 1,-1-1,-1-6,-1 19,1-1,-1 1,0 0,0-1,0 1,-1 0,0 0,0 0,0 0,0 1,-1-1,0 1,0-1,0 1,0 0,-1 0,0 0,0 1,0-1,0 1,0 0,-1 0,0 0,1 1,-6-3,7 5,0-1,0 0,-1 1,1-1,0 1,0 0,-1 0,1 0,0 1,0-1,-1 1,1 0,0 0,0 0,0 0,0 0,0 1,0-1,0 1,1 0,-1 0,1 0,-1 0,1 0,0 0,-1 1,1-1,0 1,0 1,-50 85,42-62,2 0,1 1,1 0,2 1,1-1,1 1,1-1,1 1,2-1,2 7,-2-15,2-1,0 0,1 0,1-1,1 1,0-1,1 0,1-1,1 0,1 0,0 2,-1 0,-1 1,-1 0,0 1,-2 0,0 0,-2 1,0-1,-1 1,-1 0,-1 0,-2 7,-11 72,10-84,3-4</inkml:trace>
  <inkml:trace contextRef="#ctx0" brushRef="#br0" timeOffset="650.812">734 242,'341'0,"-201"-31,-100 18,-17 6,-3 3</inkml:trace>
  <inkml:trace contextRef="#ctx0" brushRef="#br0" timeOffset="900.474">903 496,'29'5,"24"1,7 1,-1-2,-6-7,-7-2,-7-1,-5 0,-4 2,-1-4,-7-1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2.7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480 255,'-29'38,"-19"23,-6 5,1-3,5-13,6-14,10-10,5-8,3-7,6-6</inkml:trace>
  <inkml:trace contextRef="#ctx0" brushRef="#br0" timeOffset="249.716">0 453,'19'-9,"0"0,1 1,0 0,0 2,1 1,-1 0,1 2,0 0,0 1,1 1,-1 1,0 1,0 1,9 3,-18-1,0 1,0 0,-1 1,0 1,0 0,0 0,-1 1,0 0,-1 1,0 0,0 0,4 8,57 50,-68-65,0 0,-1 0,1-1,0 1,0-1,0 1,1-1,-1 0,0 0,0 0,1 0,-1 0,1-1,-1 1,1 0,-1-1,1 0,-1 0,1 0,-1 0,1 0,-1 0,1-1,-1 1,0-1,1 0,-1 1,1-1,-1 0,0 0,1-1,1-10</inkml:trace>
  <inkml:trace contextRef="#ctx0" brushRef="#br0" timeOffset="500.336">367 143,'-5'43,"-1"29,0 6,1-4,2-11,1-11,0-9,2-8,0-4,0-4,0 0,1-1,4-5,1-5</inkml:trace>
  <inkml:trace contextRef="#ctx0" brushRef="#br0" timeOffset="933.611">988 1,'-21'41,"-3"1,2 0,2 2,1 0,3 1,1 1,3 0,1 1,3 0,-1 28,9-70,0 1,0-1,0 0,1 1,0-1,0 0,0 1,1-1,0 0,0 0,0 0,0 0,1-1,0 1,0-1,0 1,0-1,1 0,0 0,0-1,0 1,0-1,0 0,1 0,0 0,-1 0,1-1,0 0,0 0,0 0,1-1,-1 1,0-1,0-1,4 1,-3 0,-1 1,1-1,0-1,0 1,0-1,0 0,0-1,0 1,0-1,0 0,0-1,-1 1,1-1,-1 0,1-1,-1 1,1-1,-1 0,0-1,-1 1,1-1,0 0,-1 0,0 0,0-1,0 1,-1-1,1 0,-1 0,0 0,-1-1,1 1,-1-2,0 2,0 0,-1-1,1 1,-1 0,-1-1,1 1,-1 0,0-1,0 1,0 0,-1-1,0 1,0 0,0-1,-1 1,0 0,0 0,0 0,-1 0,1 1,-1-1,0 1,0-1,-1 1,1 0,-1 0,0 1,0-1,0 1,-1 0,1 0,-1 0,0 0,0 1,0 0,0 0,0 0,0 1,0 0,-5-1,3 1,1 0,0 1,-1-1,1 2,0-1,-1 0,1 1,0 0,0 1,0 0,0-1,0 2,0-1,0 1,-1 1,-13 8</inkml:trace>
  <inkml:trace contextRef="#ctx0" brushRef="#br0" timeOffset="1178.419">1382 453,'-19'24,"-1"8,2-2</inkml:trace>
  <inkml:trace contextRef="#ctx0" brushRef="#br0" timeOffset="1495.754">1778 86,'-34'35,"2"2,1 1,2 1,2 1,-12 23,35-57,0 0,0-1,0 2,1-1,-1 0,2 0,-1 1,1 0,0-1,0 1,1 0,-1 0,2 0,-1 0,1 0,0 0,0 1,1-1,0 0,1-1,-1 1,1 0,0 0,1-1,0 1,0-1,0 0,1 1,0-2,0 1,0 0,1-1,0 0,4 3,-3-3,1-1,0 0,1 0,-1-1,1 0,-1 0,1-1,0 0,0 0,0-1,0 0,0-1,0 1,0-1,0-1,0 0,1 0,-2-1,1 1,0-2,0 1,0-1,-1 0,0-1,0 0,0 0,0 0,0-1,-1 0,0 0,0-1,0 0,-1 0,0 0,0-1,0 0,-1 1,0-2,0 1,-1 0,0-1,0 1,1-9,-4 12,0 0,0 0,0 0,0-1,-1 1,1 0,-1 0,0 0,-1 0,1 0,-1 0,1 0,-1 0,-1 1,1-1,0 1,-1-1,1 1,-1 0,0 0,0 0,-1 0,1 1,0-1,-1 1,0 0,1 0,-1 0,0 1,-1-1,-9-3,0 1,0 1,0 1,-1 0,1 0,0 2,-1-1,-3 2,-7 0</inkml:trace>
  <inkml:trace contextRef="#ctx0" brushRef="#br0" timeOffset="2095.205">2116 30,'285'0,"-282"-1,0 1,0-1,0 1,0 0,0 0,1 1,-1-1,0 0,0 1,0 0,0 0,0 0,0 0,0 0,0 1,-1-1,1 1,0 0,-1 0,1 0,-1 0,0 0,1 0,-1 1,0-1,-1 1,1-1,0 1,-1 0,1 0,-1 0,0 0,0 0,0 0,0 0,-1 0,1 0,-1 0,0 0,0 0,0 1,0-1,-1 0,-1 19,-2 1,-1-1,-1 0,0-1,-2 0,-6 13,-11 32,-11 46,30-88</inkml:trace>
  <inkml:trace contextRef="#ctx0" brushRef="#br0" timeOffset="2333.187">2173 284,'34'4,"25"3,7-1,-2-2,-3 0,-6-2,-9-1,-7 0,-5-1,-8-1</inkml:trace>
  <inkml:trace contextRef="#ctx0" brushRef="#br0" timeOffset="3531.388">3189 227,'-50'44,"-4"4,-3-1,-1-4,-25 13,81-55,1 1,-1 0,0-1,0 1,0-1,1 0,-2 1,1-1,0 0,0 0,0 0,0-1,-1 1,1-1,0 1,-1-1,1 0,0 1,-1-1,1 0,0-1,-1 1,1 0,0-1,-1 1,1-1,0 0,0 0,0 0,-1 0,1 0,0 0,0 0,1-1,-1 1,0-1,0 0,1 1,-1-1,1 0,-1 0,1 0,0 0,-1-2,2-4,0-1,1 1,1-1,-1 1,1 0,1-1,-1 1,1 0,1 0,-1 1,1-1,1 1,0 0,0 0,0 0,1 0,-1 1,2 0,-1 1,1-1,-1 1,2 0,-1 1,0 0,1 0,0 0,7-1,-9 2,1 2,-1-1,0 1,1 0,-1 0,1 1,-1-1,1 2,-1-1,1 1,-1 0,1 0,-1 0,0 1,1 0,-1 1,0-1,0 1,-1 0,1 1,-1-1,1 1,-1 0,0 1,-1-1,1 1,-1 0,0 0,0 0,0 1,0 1,8 9,0-1,0-1,1 0,1-1,0 0,1-1,0-1,15 9,-29-19,-1-1,1 1,-1-1,1 1,0-1,-1 1,1-1,0 1,0-1,-1 0,1 1,0-1,0 0,-1 0,1 0,0 1,0-1,0 0,0 0,-1 0,1 0,0 0,0 0,0-1,-1 1,1 0,0 0,0-1,0 1,-1 0,1-1,0 1,-1-1,1 1,0-1,-1 1,1-1,0 1,-1-1,1 0,-1 1,1-1,-1 0,0 1,1-1,-1 0,0 0,1 1,-1-1,0 0,0 0,0 0,1 1,-1-1,0 0,0 0,0 0,-1 0,1 1,0-1,0 0,0 0,-1 0,1 1,0-1,0 0,-1 0,0 0,-21-56,-17-10,27 51</inkml:trace>
  <inkml:trace contextRef="#ctx0" brushRef="#br0" timeOffset="3786.633">3133 58,'-5'43,"-11"33,-3 10,2-7,-1-6,3-11,3-11,4-9,4-8,2-4,6-8,3-7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23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37,'-8'9,"0"-1,1 1,0 1,0-1,1 1,1 0,-1 1,1-1,1 1,0 0,1 0,0 1,0-1,2 1,-1-1,1 1,1 2,1-10,1 0,-1 0,1-1,0 1,0-1,0 1,1-1,-1 0,1 1,0-1,-1-1,1 1,1 0,-1-1,0 1,1-1,-1 0,1 0,0-1,0 1,-1-1,1 1,0-1,0-1,0 1,0 0,1-1,-1 0,0 0,0 0,0-1,0 1,0-1,0 0,0 0,0 0,0-1,0 1,-1-1,1 0,-1 0,1 0,-1-1,0 1,1-1,-1 0,-1 1,3-3,1 0,0 1,0-1,0-1,-1 1,0-1,0 0,0 0,-1-1,0 1,0-1,0 0,-1 0,0 0,-1-1,1 1,-1-1,-1 1,1-1,-1 0,-1 1,0-1,0 0,0 0,-1 1,0-1,0 0,-1 1,0-1,-1 1,1 0,-1-1,-1 1,1 1,-4-5,-8-5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19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142 132,'-14'43,"-5"29,-4 6,2 1,4-10,5-10,5-7,4-7,-3-6,0-5,1-4,1-2,1-1,2 0,0 0,1-5</inkml:trace>
  <inkml:trace contextRef="#ctx0" brushRef="#br0" timeOffset="228.21">255 780,'-5'15,"-1"4</inkml:trace>
  <inkml:trace contextRef="#ctx0" brushRef="#br0" timeOffset="645.456">763 245,'-21'0,"-10"-2,0 2,0 1,0 2,1 1,-1 1,1 2,-25 8,52-13,1-1,-1 0,0 1,1-1,-1 1,1 0,-1-1,1 1,0 1,0-1,0 0,0 0,0 1,1-1,-1 1,1 0,-1-1,1 1,0 0,0 0,0 0,0-1,1 1,-1 0,1 0,0 0,0 0,0 0,0 1,0-1,1-1,-1 1,1 0,0 0,0 0,0 0,0 0,0-1,1 1,-1 0,1-1,0 1,0-1,0 0,0 0,0 1,0-1,1-1,-1 1,3 1,7 6,0-1,0-1,1 0,0-1,0 0,1-1,-1 0,1-1,0-1,0 0,1-1,-1-1,2 0,-5 0,-1-1,0 0,1-1,-1 0,0-1,1 0,-1 0,0-1,-1-1,1 0,0 0,-1-1,0 0,0 0,-1-1,1 0,-1-1,0 0,-1 0,3-4,-56 90,8-2,24-53,1 2,2-1,0 2,1-1,2 1,1 1,1 0,-3 27,9-28,0-3</inkml:trace>
  <inkml:trace contextRef="#ctx0" brushRef="#br0" timeOffset="1115.135">1327 386,'-23'8,"-8"2,0 2,1 1,0 1,2 1,-1 2,2 1,-8 7,33-24,-1 0,1 0,0 0,0 0,0 1,0-1,0 1,0-1,0 1,1 0,-1 0,0-1,1 1,0 0,-1 1,1-1,0 0,0 0,0 1,0-1,1 0,-1 1,0-1,1 0,0 1,0-1,0 1,0-1,0 1,0-1,0 1,1-1,-1 0,1 1,0-1,0 1,0-1,0 0,0 0,0 0,1 0,-1 0,1 0,10 0,0 0,0-1,0 0,0-1,0-1,0 0,0-1,0 0,0 0,0-2,-1 1,1-1,-1-1,0 0,-1-1,1 0,-1-1,0 1,5-7,126-86,-140 98,0 0,-1 0,1 0,0 0,-1 0,1 1,0-1,0 0,-1 1,1-1,0 0,0 1,0-1,0 1,0-1,0 1,0 0,0-1,0 1,0 0,0 0,1 0,-1 0,0 0,0 0,0 0,0 0,0 0,0 0,0 1,0-1,0 0,0 1,0-1,0 1,0-1,0 1,0-1,0 1,0 0,-1 0,1-1,0 1,0 0,-1 0,1 0,-1 0,1-1,-1 1,1 0,-1 0,1 0,-1 0,0 1,1-1,-1 0,0 0,0 0,0 0,0 0,0 0,0 0,0 0,0 0,-1 0,1 0,0 1,-6 20,-1 0,0 0,-2 0,-1-1,0-1,-4 5,-42 98,16 32,38-134</inkml:trace>
  <inkml:trace contextRef="#ctx0" brushRef="#br0" timeOffset="1359.608">1892 442,'-34'39,"-20"26,-2 8,5-10,11-9,7-15,9-9,4-10,6-7</inkml:trace>
  <inkml:trace contextRef="#ctx0" brushRef="#br0" timeOffset="1593.064">1638 555,'33'24,"21"13,7 0,-8-2,-8-6,-12-4,-6-6,-8-6</inkml:trace>
  <inkml:trace contextRef="#ctx0" brushRef="#br0" timeOffset="1811.595">1780 413,'-5'39,"-2"26,1 8,1-4,1-9,2-10,1-9,1-6,4-4,3-4,0 0,-2-5</inkml:trace>
  <inkml:trace contextRef="#ctx0" brushRef="#br0" timeOffset="2213.031">2258 413,'-23'44,"-9"28,1 6,7-4,7-11,6-10,5-11,4-11</inkml:trace>
  <inkml:trace contextRef="#ctx0" brushRef="#br0" timeOffset="2534.323">2569 470,'-39'38,"1"2,3 2,1 1,2 2,-12 25,14 18,30-85,0-1,0 0,0 1,0-1,0 0,0 1,1-1,-1 0,1 0,-1 1,1-1,0 0,0 0,0 0,0 0,1 0,-1 0,0 0,1 0,-1-1,1 1,0 0,-1-1,1 1,0-1,0 0,0 0,0 0,0 0,1 0,-1 0,0 0,0-1,1 1,-1-1,0 1,2-1,6 0,0 0,-1-1,1 0,0-1,0 0,0-1,-1 0,1 0,-1-1,0 0,0 0,-1-1,1-1,-1 1,0-1,0-1,-1 1,0-1,0-1,0 1,-1-1,-1 0,1-1,-1 1,0-1,-1 0,0 0,-1-1,0 1,0-1,1 1,-1 0,-1 0,1-1,-1 1,-1 0,0-1,0 1,-1-1,0 1,0-1,-1 1,-1-1,0 1,0 0,0-1,-1 1,-1 1,0-1,0 0,0 1,-4-4,-4-1</inkml:trace>
  <inkml:trace contextRef="#ctx0" brushRef="#br0" timeOffset="3064.647">2457 19,'40'-7,"-25"4,1 0,-1 0,0 2,1 0,-1 0,1 2,-1 0,1 0,-1 2,8 2,-20-4,0 1,0 0,0 1,-1-1,1 0,0 1,-1 0,0-1,1 1,-1 0,0 0,-1 0,1 1,0-1,-1 0,0 1,0-1,0 1,0-1,0 1,-1-1,0 1,0-1,0 1,0 0,0-1,-1 1,1-1,-1 1,0-1,0 1,0-1,-1 1,1-1,-1 0,0 1,-7 51,11-18,0-29,-1-1,0 0,-1 0,1 1,-2-1,1 0,-1 1,0-1,0 0,-1 0,0 0,0 0,-1 0,0 0,0-1,0 1,-1-1,0 0,-1 0,1 0,-49 46,36-39</inkml:trace>
  <inkml:trace contextRef="#ctx0" brushRef="#br0" timeOffset="3948.189">2711 188,'4'0,"-2"0,-7 0,-8 0,-5 0,-6 0,-3 0,-1 0,3 5,7 1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2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0 335,'1'0,"-1"0,1 1,-1-1,0 0,1 0,-1 1,1-1,-1 0,1 0,-1 0,1 0,-1 0,1 0,-1 0,1 0,-1 0,1 0,-1 0,1 0,-1 0,1 0,-1 0,1 0,-1-1,1 1,-1 0,0 0,1-1,-1 1,1 0,-1-1,0 1,1 0,-1-1,0 1,1 0,-1-1,0 1,1-1,-1 1,0-1,0 1,0 0,1-1,-1 1,0-1,0 1,0-1,0 1,0-1,0 1,0-1,0 1,0-1,0 1,0-1,116-239,-110 231,-3 4,-1 0,1 0,1 1,-1-1,1 1,0-1,0 1,0 1,0-1,1 0,-1 1,1 0,0 0,5-2,-8 6,0 1,0-1,-1 1,1 0,0 0,-1-1,1 1,-1 0,0 0,1 0,-1 1,0-1,0 0,0 0,-1 1,1-1,0 0,-1 1,0-1,1 0,-1 1,0-1,0 1,0-1,-1 1,0 1,2 0,-1 7,16 88,-15-96,-1-1,2 0,-1 0,0 0,0 0,1 0,-1 0,1 0,-1 0,1-1,0 1,0 0,0-1,0 0,0 1,0-1,0 0,0 0,1 0,-1 0,0-1,1 1,-1-1,0 1,1-1,-1 0,1 0,-1 0,0 0,1 0,-1 0,1-1,-1 1,0-1,1 0,-1 0,0 0,0 0,1 0,10-6,-2 0,1-1,-1 0,-1 0,1-1,-1-1,-1 0,0 0,0-1,-1 0,0-2,10-10,50-49,-68 72,0-1,0 1,1-1,-1 1,0-1,1 1,-1-1,1 1,-1-1,1 1,-1 0,1-1,-1 1,1 0,-1-1,1 1,0 0,-1 0,1 0,-1-1,1 1,0 0,-1 0,1 0,-1 0,1 0,0 0,-1 0,1 0,0 0,-1 1,1-1,-1 0,1 0,-1 0,1 1,0-1,-1 0,1 1,-1-1,1 0,-1 1,1-1,-1 1,0-1,1 1,-1-1,1 1,-1-1,0 1,0-1,1 1,-1-1,0 1,0 0,1-1,-1 1,0-1,0 1,0 0,0-1,0 1,0 0,0-1,0 1,0 0,-9 49,6-38,2-7,0 1,0 1,0-1,1 0,-1 0,2 0,-1 0,1 0,-1 0,2 0,-1 0,1 0,0 0,0 0,0-1,1 1,0-1,0 0,1 0,2 4,10 4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0:29.7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0 231,'188'-23,"193"5,181-38,-139 21,-82-2,54 6,1319 32,-1504-12,-69-2,0 6,91 9,-64-1,1960-1,-1896 29,95-31,-124-24,272 25,-183 29,444-28,-680 5,-32 2</inkml:trace>
  <inkml:trace contextRef="#ctx0" brushRef="#br0" timeOffset="10665.919">2004 428,'-18'-8,"1"1,-1 0,0 2,-1 0,1 1,-1 0,0 2,0 0,0 2,0 0,0 0,0 2,0 1,-4 1,16-1,-1 1,1 1,0-1,0 1,0 0,0 0,1 1,0 0,0 0,1 1,0-1,0 1,0 0,1 1,0-1,0 1,1-1,0 1,1 0,-1 1,2-1,-1 0,1 1,0-1,1 0,0 1,0-1,1 1,0-1,0 0,1 1,0-1,0 0,2 2,-2-7,0 1,1-1,-1 0,1 0,-1 0,1 0,0-1,0 1,0-1,0 0,1 0,-1 0,1 0,-1 0,1-1,0 0,0 1,-1-1,1-1,0 1,0-1,0 1,0-1,0 0,2-1,98-18,-46-7,-2-2,-1-3,-2-2,-1-2,37-34,-58 45,1 7,-31 17,-1-1,1 1,0 0,-1 0,1 0,-1 0,1 0,0 1,-1-1,1 0,-1 0,1 0,-1 0,1 1,-1-1,1 0,-1 1,1-1,-1 0,1 1,-1-1,1 0,-1 1,0-1,1 1,-1-1,0 1,1-1,-1 1,0-1,0 1,1-1,-1 1,0-1,0 1,0 0,0-1,0 1,0-1,0 1,0-1,0 1,0 0,0-1,0 1,0-1,0 1,0-1,-1 1,1 0,0-1,-1 1,1-1,0 1,0-1,-1 0,1 1,-92 253,74-199,-32 148,49-180</inkml:trace>
  <inkml:trace contextRef="#ctx0" brushRef="#br0" timeOffset="11203.869">2991 484,'-250'267,"245"-261,-1 1,0-1,-1-1,1 1,-1-1,0 0,0 0,-1-1,1 0,-1-1,0 1,0-2,0 1,0-1,-1 0,1 0,0-1,-1-1,0 1,1-1,-1-1,1 1,-1-2,1 1,0-1,-1 0,0-1,6 2,0-1,1 0,-1 1,0-1,1 0,-1 0,1 0,0 0,0-1,0 1,0-1,0 1,0-1,1 0,-1 0,1 1,0-1,-1 0,1 0,1 0,-1 0,0-1,1 1,0 0,0 0,0 0,0 0,0-1,0 1,1 0,0 0,0 0,0-2,1-1,0 0,1-1,-1 1,1 0,1 0,-1 0,1 1,0-1,0 1,1 0,-1 0,1 1,0-1,1 1,1-1,0 0,0 1,0 0,0 1,0-1,1 1,-1 1,1-1,0 2,-1-1,1 1,0 0,0 0,0 1,0 0,0 1,0-1,0 2,0-1,0 1,-1 0,1 1,-1 0,1 0,-1 0,0 1,0 0,0 1,-1-1,2 2,93 96,-100-101,-1 0,1 0,0 0,0 0,0-1,0 1,0 0,0-1,0 1,1 0,-1-1,0 1,0-1,0 0,1 1,-1-1,0 0,0 0,1 0,-1 0,0 0,0 0,1 0,-1 0,0 0,0-1,1 1,-1-1,0 1,0-1,0 1,0-1,0 1,0-1,0 0,0 0,0 1,0-1,0 0,0 0,0 0,-1 0,1 0,0 0,-1 0,1-1,-1 1,1 0,-1 0,1 0,-1-1,0 1,0 0,1 0,-1-1,0 1,0 0,-1 0,1-1,0 1,0 0,0 0,-1-1,1 1,-1 0,0-1,-33-89,28 68</inkml:trace>
  <inkml:trace contextRef="#ctx0" brushRef="#br0" timeOffset="11450.94">2794 371,'-10'39,"-2"26,-1 8,4-5,2-8,2-10,3-8,1-7,1-5,0-2,6-6,1-2,0 0,-2-2</inkml:trace>
  <inkml:trace contextRef="#ctx0" brushRef="#br0" timeOffset="11697.97">3274 484,'-14'34,"-6"20,-3 6,2-2,4-7,6-6,4-7,4-5,1-3,3-2,-1-5</inkml:trace>
  <inkml:trace contextRef="#ctx0" brushRef="#br0" timeOffset="12001.988">3697 428,'-17'28,"-9"8,2 2,2 1,2 0,1 2,2 0,-4 21,20-59,0 0,0 0,0 1,0-1,1 0,-1 1,1-1,0 0,0 1,1-1,-1 0,0 1,1-1,0 0,0 0,0 1,0-1,1 0,-1 0,1 0,0 0,0-1,0 1,0 0,0-1,0 1,1-1,-1 0,1 0,0 0,-1 0,1 0,0-1,0 1,0-1,1 0,-1 1,0-2,0 1,1 0,-1-1,0 1,4-1,4 1,0 0,0 0,0-2,0 1,0-1,0-1,0 0,0 0,-1-1,1-1,-1 1,1-2,-1 1,-1-2,1 1,-1-1,0-1,0 0,0 0,-1 0,-1-1,5-5,-7 8,0 1,0-1,0-1,-1 1,1-1,-1 1,-1-1,1 0,-1-1,0 1,0 0,-1-1,0 0,0 1,-1-1,0 0,0 0,0 0,-1 0,0 0,0 0,-1 0,0 0,0 0,-1 0,1 1,-2-1,-1-4,-1 3,-1 0,0 1,0-1,-1 1,0 1,0 0,-1 0,1 0,-1 1,-1 0,1 0,-1 1,1 0,-1 1,0 0,0 0,-1 1,1 0,-1 1,1 0,-1 0,1 1,-1 0,-7 2,-8-2</inkml:trace>
  <inkml:trace contextRef="#ctx0" brushRef="#br0" timeOffset="12419.032">4149 145,'-10'24,"-7"18,-2 6,3 0,5-4,3-4,-2-4,2-3,1-3,7-7,4-6</inkml:trace>
  <inkml:trace contextRef="#ctx0" brushRef="#br0" timeOffset="12754.379">4403 202,'-25'39,"5"-11,2 2,1-1,1 2,2 0,1 1,-8 29,20-58,-1 1,1-1,0 1,0-1,0 1,1 0,-1-1,1 1,0 0,0 0,0-1,1 1,-1 0,1-1,0 1,0 0,0-1,0 1,1-1,0 1,-1-1,1 0,0 0,1 0,-1 0,0 0,1 0,0-1,-1 1,1-1,0 0,0 0,1 0,-1 0,0 0,1-1,-1 1,4 0,6-3,0-1,0-1,-1 0,1-1,-1 0,0 0,0-2,0 1,-1-2,0 1,0-1,-1-1,0 0,0-1,6-6,-13 13,0 0,0 0,-1 0,1-1,-1 1,1-1,-1 1,0-1,0 0,0 0,0 0,0 0,-1 0,1 0,-1 0,0 0,0-1,0 1,-1-1,1 1,-1-1,1 1,-1 0,-1-1,1 1,0-1,-1 1,1-1,-1 1,0 0,0-1,-1 1,1 0,-1 0,1 0,-1 0,0 0,0 0,0 0,-1 1,1-1,-1 1,-2-2,-2 1,-1 1,1 0,-1 1,0 0,0 0,0 0,0 1,0 0,1 1,-1 0,0 0,0 1,1 0,-1 0,0 1,-12 4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1:35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30,'43'0,"29"0,6 0,-4 0,-11 0,-10-5,-11-1,-6 0,-6 1,-2 1,-2 2,0 1,-4 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1:36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1,'44'5,"37"-4,10-1,0-1,-11 0,-15-1,-13 1,-6 0,-11 1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1:34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254 132,'-9'33,"-14"46,-7 13,2 1,5-6,2-13,5-14,4-12,5-11,3-5,3-4,1-2,1-1,0-4</inkml:trace>
  <inkml:trace contextRef="#ctx0" brushRef="#br0" timeOffset="459.093">0 104,'21'-14,"1"1,0 1,1 1,0 1,0 1,1 1,1 1,-1 1,1 1,0 1,0 2,0 0,0 2,1 0,-1 2,14 3,-31-3,0 0,0 1,0 0,-1 0,1 1,-1 0,0 0,0 1,0-1,-1 2,1-1,-1 1,-1 0,1 0,-1 1,0-1,0 1,-1 0,0 1,0-1,-1 1,0-1,0 1,-1 0,0 0,0 0,-1 1,0-1,0 0,-1 1,0-1,-1 0,1 0,-2 1,1-1,-1 0,-1 0,1 0,-1 0,-1 0,-7 12,-2 0,0-1,-2 0,0-1,-1-1,0 0,-17 12,-18 20,-102 100,152-147,-1 0,1 0,-1 1,1-1,0 0,0 1,0-1,0 1,0-1,1 1,-1 0,1-1,-1 1,1 0,0-1,0 1,0 0,1-1,-1 1,1 0,-1-1,1 1,0-1,0 1,0-1,0 1,0-1,1 0,-1 1,1-1,-1 0,1 0,0 0,0 0,0 0,0-1,2 2,92 50,-90-50,222 102,-190-85,-25-18</inkml:trace>
  <inkml:trace contextRef="#ctx0" brushRef="#br0" timeOffset="832.266">1158 527,'-46'13,"1"1,0 2,1 2,-27 17,27 4,43-38,1 0,-1 1,0-1,1 0,0 0,-1 1,1-1,0 0,-1 1,1-1,0 1,0-1,0 0,0 1,1-1,-1 0,0 1,0-1,1 0,-1 1,1-1,-1 0,1 0,0 0,-1 1,1-1,0 0,0 0,0 0,0 0,0 0,0 0,0-1,0 1,0 0,0 0,0-1,1 1,-1-1,0 1,1-1,155 41,-154-40,0 0,1 0,-1 0,0 1,0-1,0 1,0 0,-1 0,1 0,0 0,-1 0,1 1,-1-1,0 1,0-1,0 1,0 0,0 0,-1 0,1 0,-1 0,0 0,0 0,0 0,0 1,-1-1,1 0,-1 1,0-1,0 0,0 1,0-1,0 0,-1 1,0-1,1 0,-1 1,-1-1,1 0,-1 1,-2 3,-1 0,0-1,0 1,0-1,-1 0,0-1,0 1,0-1,-1-1,0 1,0-1,0 0,0-1,-1 1,0-1,1-1,-1 0,0 0,0 0,0-1,0 0,-1-1,-16 2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1:33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1 340,'70'-18,"1"4,1 2,0 4,0 3,66 4,75 3,-190 2,-5 2</inkml:trace>
  <inkml:trace contextRef="#ctx0" brushRef="#br0" timeOffset="217.425">30 622,'43'-4,"48"-3,13-4,-1 0,-9 1,-16 3,-16 3,-9 1,-8 2,-8-4,-5-1,-8 0</inkml:trace>
  <inkml:trace contextRef="#ctx0" brushRef="#br0" timeOffset="632.26">453 1,'37'30,"1"0,1-3,1-1,2-2,0-2,2-1,10 1,-22-11,105 53,-133-59,0 0,-1 0,0 1,0-1,0 1,-1-1,0 1,0 0,0 0,-1 0,0 0,0 0,0 0,-1 1,0-1,0 0,0 0,-1 0,0 1,0-1,-1 0,0 0,0-1,0 1,-1 0,1-1,-2 1,1-1,0 0,-1 0,0 0,0 0,0-1,-1 0,-3 3,-28 35,-2-1,-1-2,-2-1,-28 18,-124 96,175-137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47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7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0,'0'44,"-5"42,-1 16,0 2,-4-14,0-11,2-11,2-11,2-6,2-7,1-6,1-5,5-3,2-1,-1-2,0 0,-3-5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48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1,'-39'10,"2"2,-1 2,2 2,0 1,1 1,0 2,-6 8,35-25,1 0,-1 0,1 1,0 0,0 0,1 1,-1-1,1 1,0 0,0 0,1 0,-1 1,1-1,0 1,1 0,-1 0,1 0,0 0,1 0,-1 0,1 1,1-1,-1 0,1 1,0-1,0 0,1 1,0-1,0 0,1 1,-1-1,1 0,1 0,-1 0,3 4,2-1,0 0,1 0,0 0,0-1,0-1,1 1,0-1,1-1,0 0,0 0,0-1,0 0,1-1,0 0,0-1,0 0,0 0,1-1,-1-1,1 0,-1-1,9 0,-3-1,0 0,-1-2,1 0,-1 0,0-2,0 0,0-1,-1 0,1-1,-2-1,1 0,-1-1,0-1,-1 0,6-6,-14 10,0 0,-1-1,0 1,0-1,0 0,0 0,-1 0,-1-1,1 1,-1-1,0 0,-1 1,0-1,0 0,0 0,-1 0,-1 0,1 1,-1-1,0 0,-1 0,0 1,0-1,-1 1,0-1,0 1,-1 0,0 0,0 1,0-1,-1 1,0 0,0 0,-1 0,1 1,-1 0,-1 0,1 0,-1 1,0 0,-9-2,-1 2,1 0,-1 1,0 0,-1 2,1 0,0 0,0 2,-1 0,1 1,-2 1,-15 5</inkml:trace>
  <inkml:trace contextRef="#ctx0" brushRef="#br0" timeOffset="366.44">434 311,'-36'20,"1"2,0 1,2 2,0 1,2 2,1 1,-17 22,41-46,0 1,0 0,1 0,0 1,0-1,0 1,1 0,0 1,0-1,1 1,0-1,0 1,1 0,0 0,1 0,-1 1,1-1,1 0,0 0,0 1,0-1,1 0,1 0,-1 0,1 0,1 0,-1 0,1 0,1-1,-1 1,1-1,1 0,3 6,2-4,-1-1,2 0,-1 0,1-1,0 0,0-1,1 0,0-1,0 0,0-1,0-1,1 1,0-2,-1 0,1-1,0 0,0 0,0-2,0 0,3 0,-7-1,0 0,0 0,-1-1,1 0,-1-1,1 0,-1 0,0 0,-1-1,1-1,-1 1,0-1,0 0,-1-1,1 0,-2 0,1 0,-1 0,0-1,0 0,-1 0,0-1,-1 1,0-1,0 1,1-8,-2 9,0 0,0-1,-1 1,0-1,0 1,-1-1,1 1,-2-1,1 1,-1 0,-1-1,1 1,-1-1,0 1,-1 0,0 0,0 0,0 1,-1-1,0 1,0 0,-1 0,1 0,-1 0,-1 1,1 0,-1 0,0 0,0 1,0 0,-1 0,-3-1,-23-7,2 3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47.0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340 177,'-2'-3,"0"0,0 0,0-1,0 1,-1 0,1 1,-1-1,0 0,0 1,0 0,0-1,0 1,-1 0,1 1,0-1,-1 1,0-1,1 1,-1 0,0 0,1 1,-1-1,0 1,0 0,0 0,0 0,1 0,-1 1,0-1,0 1,1 0,-1 0,-1 1,-6 2,1 0,0 0,0 1,1 0,0 1,0 0,0 0,0 1,1 0,0 0,-3 5,-1 1,0 1,1 1,1 0,0 1,1 0,0 0,1 1,1 0,1 0,1 1,0-1,1 1,1 0,0 8,3-21,0-1,1 1,-1-1,1 1,0-1,1 1,-1-1,1 0,0 0,0 1,0-1,0-1,1 1,-1 0,1 0,0-1,0 0,1 1,-1-1,1-1,-1 1,1 0,0-1,0 0,0 0,0 0,1 0,-1-1,1 1,-1-1,0 0,1-1,0 1,12 2,0-2,0 0,0 0,1-2,-1 0,0-1,0-1,6-2,16-4,0-2,-1-2,-1-2,0-1,-2-2,1-1,24-19,-39 24,1-2,-2-1,0-1,-1 0,-1-1,10-15,-22 27,-1-1,0 0,0 0,-1-1,0 1,-1-1,1 0,-2 0,1 0,-1 0,-1 0,0-1,0 1,-1 0,0-1,0 1,-1-1,0 1,-1 0,-1-3,1 6,0 1,0-1,-1 1,0 0,0 0,0 0,0 0,-1 1,0-1,0 1,0 0,0 0,-1 1,0-1,1 1,-1 0,-1 0,1 0,0 1,-1 0,1 0,-1 0,1 1,-1 0,0 0,0 0,-4 1,-15-2,1 2,0 1,0 1,-1 0,1 2,-2 2,-7 1</inkml:trace>
  <inkml:trace contextRef="#ctx0" brushRef="#br0" timeOffset="464.844">481 459,'-30'14,"1"0,0 3,1 0,1 2,0 0,2 2,0 1,2 1,0 1,0 4,17-18,2 0,-1 0,2 0,-1 1,1-1,1 1,0 0,1 0,0 0,0 0,1 0,0 0,1 0,1 0,0 0,0-1,1 1,0 0,1-1,0 0,1 0,0 0,0-1,2 3,-4-8,1 1,-1 0,1-1,-1 1,1-1,1 0,-1-1,1 1,-1-1,1 0,0 0,0 0,0 0,1-1,-1 0,0 0,1-1,0 0,-1 1,1-2,0 1,-1-1,1 0,0 0,0 0,-1-1,1 0,4-1,7-2,-1 0,0-1,0 0,0-1,-1-1,0-1,0 0,-1-1,6-4,-2 0,-1-1,0-1,0 0,-2-1,0-1,-1-1,-1 0,0 0,-2-1,0-1,-1 0,-1-1,-1 1,0-2,-2 1,1-7,-6 23,0 1,-1-1,1 1,-1-1,0 1,0-1,0 0,0 1,-1-1,0 1,0 0,0-1,-1 1,1 0,-1-1,0 1,0 0,-1 0,1 1,-1-1,0 0,0 1,0 0,0-1,-1 1,1 1,-1-1,0 0,1 1,-1 0,0 0,-1 0,1 0,0 1,-1-1,1 1,0 0,-1 1,1-1,-1 1,-2 0,-28 1,4 5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53.1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1,'-10'43,"-3"28,-3 8,-1-5,5-6,2-10,5-9,-3-9,0-6,2-4,1-3,2 0,2-1,0 1,1-1,1 2,-1-5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51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735 198,'-34'15,"-25"23,-7 11,2 1,7-3,9-4,8-6,6-3,3-3,3-2,1-6,1-2,-6 0,-1-3,4-5</inkml:trace>
  <inkml:trace contextRef="#ctx0" brushRef="#br0" timeOffset="257.421">1 311,'35'-2,"1"1,-1 2,1 2,-1 1,0 1,0 2,0 2,-1 1,-1 1,1 2,5 5,247 152,-284-168,1 0,-1 0,1 0,-1-1,1 1,-1-1,1 0,0 0,-1 0,1 0,0 0,0-1,0 1,0-1,-1 0,1 0,0 0,0 0,0 0,0-1,0 1,0-1,0 0,-1 1,1-2,0 1,-1 0,1 0,-1-1,1 1,-1-1,1 0,-1 0,0 0,0 0,0 0,0 0,-1-1,1 1,0-1,0 0,5-18</inkml:trace>
  <inkml:trace contextRef="#ctx0" brushRef="#br0" timeOffset="501.073">537 1,'0'43,"0"29,0 11,0 2,0-4,0-12,0-7,0-5,0-7,0-3,0-4,0-5,0-4,0-3,0-2,0-1,-4-6,-3-6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2:53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81 622,'-19'55,"2"1,3 1,3 1,-3 41,12-93,1 0,0 1,0-1,0 0,1 1,0-1,1 0,-1 1,1-1,0 0,1 0,-1 1,1-1,0 0,1-1,0 1,0 0,0-1,0 1,1-1,0 0,0 0,0-1,1 1,0-1,-1 0,2 0,-1 0,0-1,1 0,-1 0,1 0,0-1,0 0,1 0,8 0,1-1,0-1,-1 0,1-1,-1-1,0-1,1 0,-1 0,0-2,-1 0,1-1,-1 0,0-1,0 0,-1-2,0 1,-1-1,0-1,0-1,-1 1,0-2,-1 1,0-2,-1 1,-1-1,0 0,0-1,-1 0,-1 0,0-1,-2 0,1 1,-2-2,0 1,1-12,-3 9,0-1,-2 1,0-1,-1 1,-1-1,0 1,-2 0,0 1,-4-9,7 19,-1 1,0-1,0 1,0 0,-1 0,0 0,0 1,-1-1,0 1,0 0,0 0,0 1,-1-1,0 1,1 1,-2-1,1 1,0 0,-1 0,1 1,-1-1,0 2,0-1,0 1,1 0,-3 0,1 2,0-1,1 1,-1 1,1-1,-1 1,1 1,0-1,0 1,0 1,0-1,0 1,1 0,-1 1,-2 2,-10 10</inkml:trace>
  <inkml:trace contextRef="#ctx0" brushRef="#br0" timeOffset="15675.177">674 86,'1'-4,"1"1,0 0,-1-1,1 1,1 0,-1 0,0 0,1 0,0 0,-1 0,1 1,0-1,0 1,0 0,1 0,-1 0,1 0,-1 1,1 0,0-1,-2 1,7-4,0 1,1 0,-1 0,1 1,0 0,0 1,0 0,0 0,1 1,-1 1,0-1,1 2,-1-1,0 2,1 0,-9-2,0 1,0-1,0 1,-1 0,1 0,0 0,-1 0,1 0,-1 0,1 0,-1 1,1-1,-1 0,0 1,0-1,0 1,0 0,0-1,0 1,0 0,0 0,-1-1,1 1,-1 0,1 0,-1 0,0 0,0 0,0 0,0 0,0-1,0 1,0 0,-1 0,1 0,0 0,-1 0,0-1,0 1,1 0,-1 0,0-1,-1 2,-52 67,53-69,-1 0,0 0,1 1,-1-1,0 0,1 1,0-1,-1 0,1 1,0 0,0-1,0 1,0 0,0 0,0-1,0 1,1 0,-1 0,1 0,-1 0,1 0,0 0,0 0,0 0,0 0,0 0,0 0,0 0,1 0,-1 0,1 0,-1 0,1 0,0-1,0 1,0 0,0 0,0-1,0 1,0-1,1 1,-1-1,0 1,1-1,0 0,-1 1,1-1,0 0,-1 0,1 0,0 0,52 20,-49-20,0 0,1 0,-1 0,0 1,0 0,0 0,0 0,0 1,0-1,0 1,-1 0,1 0,-1 1,0 0,0-1,0 1,-1 0,0 1,1-1,-1 1,-1-1,1 1,-1 0,1 0,-2 0,2 2,-5-1,0 1,0-1,0 0,-1 0,0 0,0-1,-1 1,1-1,-1 1,0-1,-1 0,1-1,-1 1,0-1,0 0,0 0,-1 0,1-1,-1 0,0 0,0 0,0-1,0 0,-1 0,1-1,0 1,-1-1,1-1,-1 1,1-1,-4-1,-48 3,33-2</inkml:trace>
  <inkml:trace contextRef="#ctx0" brushRef="#br0" timeOffset="16758.615">1351 481,'-191'473,"184"-456,-9 20,20-54,10-17,1 2,1 0,2 0,19-26,96-115,-130 170,6-12,2 0,0 1,0 1,1 0,1 0,1 1,-1 1,14-9,-25 19,-1 1,0-1,0 0,1 1,-1-1,0 1,1 0,-1-1,0 1,1 0,-1 0,0 0,1 0,-1 0,1 0,-1 0,0 0,1 1,-1-1,0 0,1 1,-1-1,0 1,0 0,1-1,-1 1,0 0,0 0,0 0,0-1,0 1,0 0,0 1,0-1,0 0,-1 0,1 0,0 0,-1 1,1-1,-1 0,1 1,-1-1,0 0,1 1,-1-1,0 0,0 1,0-1,5 79,-5-72,-4 197,4-203,0 0,0-1,0 1,0 0,0 0,1 0,-1 0,1-1,-1 1,1 0,-1 0,1-1,0 1,0-1,0 1,0 0,0-1,0 0,0 1,1-1,-1 0,0 1,1-1,-1 0,1 0,-1 0,1 0,0-1,-1 1,1 0,0-1,0 1,-1-1,1 1,0-1,0 0,0 0,0 0,-1 0,1 0,0 0,0 0,0-1,-1 1,1-1,0 1,1-2,77-49,147-221,-198 241,-23 24,-1 0,1 1,0 0,0 0,0 1,1 0,0 0,0 0,0 1,1 0,2-1,-9 5,0 0,0-1,0 1,0 0,-1 0,1 0,0 0,0 0,0 0,0 0,0 1,0-1,0 0,-1 0,1 1,0-1,0 0,0 1,-1-1,1 1,0-1,0 1,-1-1,1 1,0 0,-1-1,1 1,-1 0,1 0,-1-1,1 1,-1 0,0 0,1 0,-1-1,0 1,1 0,-1 0,0 0,0 0,0 0,0 0,0 0,0-1,0 1,0 0,-1 1,-5 49,4-43,-43 200,44-192,-1 10,1 0,1 0,1 0,1 0,5 20,21 0,-18-44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3:18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55,'7'-4,"0"0,0 0,1 1,-1 0,1 0,-1 0,1 1,0 1,0-1,0 1,0 1,0-1,0 2,8 0,-1-2,159-9,-157 6,-10 2,-1 0,0 0,1 1,-1 0,1 0,-1 0,1 1,0 0,-1 0,1 1,-1 0,1 0,-1 0,5 3,-5 1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3:18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11,'5'5,"6"1,6 1,6-2,2-2,3-1,1-1,0 0,1-6,-1-2,0 1,0 1,-6-4,-6 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3:21.9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0,'-5'43,"-1"39,-1 14,2 1,2-11,1-11,1-14,0-6,1-9,0-7,1-6,-1-3,0-2,0-1,-4-5,-3-12,1-6</inkml:trace>
  <inkml:trace contextRef="#ctx0" brushRef="#br0" timeOffset="317.778">413 170,'-351'298,"302"-242,48-54,-1-1,1 0,0 1,0-1,1 0,-1 1,0-1,0 1,1-1,-1 1,1 0,-1-1,1 1,0 0,-1-1,1 1,0 0,0-1,0 1,1 0,-1-1,0 1,1 0,-1-1,1 1,-1 0,1-1,0 1,-1-1,1 1,0-1,0 0,0 1,0-1,0 0,1 0,-1 0,0 0,1 1,8 2,0-1,0 1,0-2,0 0,0 0,1 0,-1-1,1-1,-1 0,1-1,-1 1,1-2,35 1,-35-1,0 2,0 0,0 0,0 1,0 0,0 1,0 0,0 0,0 2,-1-1,1 1,-1 1,0 0,-1 0,1 1,-1 0,0 1,0 0,-1 0,0 1,0 0,-1 0,5 8,-1 5,-2-3</inkml:trace>
  <inkml:trace contextRef="#ctx0" brushRef="#br0" timeOffset="835.391">610 932,'50'-81,"-1"-1,4 2,37-40,-44 76,-45 43,0 1,0-1,0 0,0 0,0 0,0 1,0-1,0 1,0-1,0 1,0-1,0 1,0 0,0-1,1 1,-1 0,0 0,0 0,0 0,1 0,-1 0,0 0,0 0,0 0,0 1,1-1,-1 0,0 1,0-1,0 1,0-1,0 1,0 0,0-1,0 1,0 0,0 0,-1 0,1-1,0 1,0 0,-1 0,1 0,-1 0,1 1,-1-1,1 0,-1 1,-5 71,-4-9,10-62,-1 0,1-1,-1 1,1-1,-1 1,1-1,0 1,0-1,-1 0,1 1,0-1,1 0,-1 0,0 0,0 0,0 0,1 0,-1 0,0 0,1 0,-1 0,1-1,-1 1,1-1,-1 1,1-1,-1 1,1-1,0 0,-1 0,1 0,0 0,-1 0,1 0,-1 0,1-1,0 1,0-1,62-22,-61 22,153-76,-154 77,0-1,0 1,0 0,1 0,-1 0,0 1,0-1,0 0,0 1,1-1,-1 1,0 0,0 0,0 0,0 0,0 0,-1 0,1 0,0 1,0-1,-1 1,1-1,-1 1,1 0,-1-1,0 1,0 0,0 0,0 0,0 0,0 0,0 2,18 76,-17-67,2 46,-5-50,1 1,0-1,1 1,0-1,1 1,0-1,0 0,0 0,2 0,-1 0,1 0,1 2,6 2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3:20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12 538,'-5'19,"-1"7</inkml:trace>
  <inkml:trace contextRef="#ctx0" brushRef="#br0" timeOffset="380.044">717 2,'-48'8,"1"2,0 1,1 3,0 2,1 1,1 3,-11 8,-34 48,87-73,0 0,-1 0,2 0,-1 0,0 1,1-1,-1 0,1 1,0-1,0 1,0 0,1-1,-1 1,1 0,0-1,0 1,0 0,0-1,1 1,0 0,-1-1,1 1,1-1,-1 1,0-1,1 0,0 1,-1-1,3 3,4-1,0 0,1 0,-1 0,1-1,-1-1,1 1,1-2,-1 1,0-1,1 0,-1-1,1 0,-1-1,1 0,-1 0,1-1,-1 0,1-1,-1 0,8-3,3 1,0-2,-1 0,0-2,0 0,-1 0,0-2,-1 0,0-2,0 1,-1-2,-1 0,0-1,-1-1,0 0,-1-1,-1 0,-1-1,2-5,-11 20,0 0,0-1,-1 0,1 1,-1-1,0 0,0 0,0 0,0 0,0 0,-1 0,1 0,-1 0,0 0,0 0,0 0,0 0,-1 0,1-1,-1 1,0 0,1 1,-1-1,-1 0,1 0,0 0,-1 1,0-1,1 0,-1 1,0 0,0-1,0 1,-1 0,1 0,0 0,-1 0,0 1,1-1,-1 1,0-1,0 1,1 0,-1 0,0 0,0 1,0-1,0 1,-1-1,1 1,0 0,-1 0,-98 27,72-15</inkml:trace>
  <inkml:trace contextRef="#ctx0" brushRef="#br0" timeOffset="776.076">547 341,'-13'15,"-8"7,1 0,0 2,2 0,1 1,1 1,2 1,0 0,-4 15,17-39,0 0,0 0,0 0,1 0,0 0,-1 0,1 0,0 0,1 0,-1 0,0 0,1 0,0 0,0 0,0 0,0 0,0 0,0-1,1 1,-1 0,1-1,0 1,0-1,0 0,0 0,0 1,0-1,1 0,-1-1,1 1,-1 0,1-1,0 0,0 1,-1-1,1 0,0 0,0-1,0 1,0-1,0 1,0-1,0 0,0 0,0 0,2-1,15 1,1-1,-1-1,0-1,0 0,0-2,0 0,-1-1,0-1,0-1,-1-1,0 0,0-2,-1 0,0 0,-1-2,-1 0,0-1,5-6,-16 16,1 0,-1 0,0 0,0 0,0-1,-1 0,1 0,-1 0,-1 0,1 0,-1-1,1 1,-1-1,-1 0,1 0,-1 1,0-1,-1 0,1 0,-1 0,0 0,-1 0,0 0,1 0,-2 0,1 1,-1-1,0 0,0 1,0-1,-1 1,0 0,0 0,0 0,-1 0,0-1,-5-1,0 1,-1-1,1 1,-1 1,0 0,0 0,-1 1,1 1,-1-1,0 2,0-1,0 2,0-1,-1 2,1-1,0 1,0 1,-1 0,1 1,0 0,-10 4,-7 1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5:43:19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196 128,'-3'-1,"-1"0,1 0,-1 1,1-1,-1 1,1-1,-1 1,0 0,1 1,-1-1,1 1,-1-1,1 1,-1 0,1 0,0 1,-1-1,1 1,0 0,0-1,0 1,0 1,0-1,1 0,-2 2,-6 8,0 0,1 1,0 0,1 1,1 0,0 0,1 0,1 1,0 0,0 0,0 11,-3 2,5-23,1-1,0 1,1 0,-1 0,1 0,0 0,0 0,0 0,1 0,0 0,0 0,0 0,1 0,-1 0,1 0,1 0,-1 0,1 0,-1 0,1 0,1-1,-1 1,1-1,-1 1,1-1,0 0,1 0,-1-1,1 1,0-1,0 1,0-1,0 0,0-1,1 1,-1-1,1 0,2 1,4-1,1 0,-1-1,1 0,-1 0,1-1,0-1,-1 0,1-1,-1 0,0-1,1 0,-1 0,-1-1,1-1,0 0,-1 0,1-2,21-13,-1-1,0-1,-2-2,18-19,-36 34,0-1,0 0,-1-1,0 0,-1 0,0-1,-1 0,0-1,-1 1,0-2,-1 1,-1-1,0 0,-1 0,0 0,0-10,-4 19,0-1,-1 1,1 0,-1-1,0 1,-1 0,0 0,1 0,-2 0,1 0,0 0,-1 1,0-1,0 1,0-1,-1 1,0 0,1 1,-1-1,-1 1,1-1,0 1,-1 1,0-1,1 1,-1-1,0 1,0 0,-4 0,-3-2,-1 1,1 0,-1 0,0 1,0 1,0 1,0-1,1 2,-1 0,0 0,-11 4,-8 5</inkml:trace>
  <inkml:trace contextRef="#ctx0" brushRef="#br0" timeOffset="578.672">308 439,'-36'36,"7"-11,3 1,0 2,1 0,2 2,1 1,1 0,-15 34,34-62,0 0,0 0,0 0,1 0,0 1,-1-1,1 0,1 1,-1-1,0 0,1 1,-1-1,1 1,0-1,0 1,1-1,-1 1,1-1,-1 1,1-1,0 0,1 1,-1-1,0 0,1 0,0 0,0 0,0 0,0 0,0-1,0 1,1-1,-1 1,1-1,0 0,0 0,0 0,0 0,0-1,0 1,0-1,2 1,11 1,0 0,0 0,0-2,0 0,0-1,0 0,0-2,0 0,0 0,0-2,-1 0,1 0,-1-2,0 0,10-6,-11 7,0-1,0-1,0 0,-1-1,-1 0,1-1,-1-1,-1 0,1 0,-2-1,0-1,0 1,-1-2,0 1,-1-1,-1-1,0 1,0-1,-2-1,1-1,-6 11,0 0,0 0,0 0,-1 1,0-1,0 0,0 1,0-1,-1 0,0 1,0-1,0 1,0 0,-1 0,0 0,0 0,0 0,0 1,0-1,-1 1,0 0,1 0,-1 0,0 1,-1-1,1 1,0 0,-1 0,1 0,-1 1,1-1,-1 1,0 0,0 1,0-1,1 1,-1 0,0 0,0 1,-3 0,-17-1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3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254 541,'-1'255,"-19"-152,21-103,-1 0,0 0,0 0,0 0,1 0,-1 0,0 0,0 0,1 1,-1-1,0 0,0 0,0 0,0 0,1 0,-1 1,0-1,0 0,0 0,0 0,0 0,1 1,-1-1,0 0,0 0,0 0,0 1,0-1,0 0,0 0,0 0,0 1,0-1,9-23,-3-20,2-1,3 1,1 1,2 0,1 0,3 2,1 0,16-22,-24 45,-6 7,0 1,1 0,1 0,-1 0,2 1,-1 0,1 0,0 1,0 0,1 0,0 1,0 0,10-4,-17 10,0-1,0 0,0 1,1-1,-1 1,0 0,0 0,1 0,-1 0,0 0,0 0,1 1,-1-1,0 1,0 0,0-1,0 1,0 0,0 0,0 0,0 1,0-1,0 0,0 1,-1-1,1 1,-1 0,1-1,-1 1,0 0,1 0,-1 0,0 0,0 0,0 0,-1 0,9 81,-20-34,6-27</inkml:trace>
  <inkml:trace contextRef="#ctx0" brushRef="#br0" timeOffset="334.541">1101 541,'0'9,"-5"9,-1 5,-5 5,-1 1,3 1,-3-5,1-2,2 1,-2 0,1 1,-3-3,2-2,-4-3,2 0,-2-3,2-4</inkml:trace>
  <inkml:trace contextRef="#ctx0" brushRef="#br0" timeOffset="616.361">818 541,'15'14,"14"15,7 7,-3 2,-2-1,-1-1,-2-2,-5-3,-1-6,-5-2,-1-1,2-4,-1 0,0-3,2-4,3-5,-2-2</inkml:trace>
  <inkml:trace contextRef="#ctx0" brushRef="#br0" timeOffset="1062.492">1468 456,'62'198,"-44"-138,31 68,-48-128,0 0,0 0,0 0,0 0,0 0,0 0,0-1,0 1,0 0,0-1,0 1,0-1,0 1,0-1,0 1,-1-1,1 0,0 1,0-1,-1 0,1 0,0 1,-1-1,1 0,-1 0,1 0,-1 0,1 0,-1 0,0 0,0 0,1 0,-1 0,0 0,0 0,0 0,0 0,0 0,0-1,0 1,66-199,7 25,-65 157</inkml:trace>
  <inkml:trace contextRef="#ctx0" brushRef="#br0" timeOffset="1600.578">1411 203,'370'0,"-346"-5,-31-9,-181-60,174 68,7 4,-1-1,0 0,1-1,0 1,0-2,0 1,0-1,1 0,0 0,0-1,0 1,0-1,1-1,-4-6,2-7</inkml:trace>
  <inkml:trace contextRef="#ctx0" brushRef="#br0" timeOffset="2400.011">198 203,'77'-17,"-18"3,0 3,1 2,46 1,-122 6,0 0,0 0,1-2,-1 0,1-1,-1 0,1-1,1-1,-1 0,1-1,1-1,0 0,0-1,0 0,1-1,1 0,-1-3,-2-4</inkml:trace>
  <inkml:trace contextRef="#ctx0" brushRef="#br0" timeOffset="2773.005">0 33,'0'33,"5"46,1 17,0 9,-1-6,-1-8,-2-12,-1-13,-1-9,0-5,0-5,0-3,-1-2,6-5,2-3,-1-3,-1-2,-2-6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7:04:34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287 289,'-28'-63,"28"63,0 0,-1-1,1 1,-1-1,1 1,-1 0,1-1,0 1,-1 0,0-1,1 1,-1 0,1 0,-1 0,1-1,-1 1,1 0,-1 0,0 0,1 0,-1 0,1 0,-1 0,1 0,-1 0,0 1,1-1,-1 0,1 0,-1 0,1 1,-1-1,1 0,-1 0,1 1,-1-1,1 0,0 1,-1-1,1 1,-1-1,1 1,0-1,-1 1,1-1,0 1,0-1,-1 1,1-1,0 1,0-1,0 1,0-1,0 1,0 0,0-1,0 1,0-1,0 1,0-1,0 1,0 0,0-1,0 1,1 0,-7 47,6-46,0 662,0-65,0-598,6 59,-5-58,-1-1,0 0,0 0,1 0,-1 0,1 0,-1 0,1 0,0 0,-1 0,1 0,0 0,-1 0,1-1,0 1,0 0,0 0,0-1,0 1,0-1,0 1,0-1,0 1,0-1,0 1,0-1,0 0,1 0,-1 0,0 1,0-1,0 0,0 0,0-1,1 1,-1 0,0 0,0-1,0 1,0 0,0-1,0 1,0-1,0 1,0-1,0 0,0 1,0-1,0 0,15-11,0-1,-2-1,1 0,-2-1,0 0,0-1,3-7,9-9,-3 3,-12 14,0 0,2 1,0 1,0 0,1 0,1 2,0-1,0 2,2 0,-15 9,1 0,1 0,-1 0,0 0,0 1,0-1,0 1,0 0,1 0,-1 0,0 0,0 0,0 0,1 0,-1 1,0-1,0 1,0-1,0 1,0 0,0 0,0 0,0 0,0 0,0 1,0-1,-1 1,1-1,-1 1,1-1,-1 1,1 0,-1 0,0-1,0 1,1 1,32 83,-29-70,0 4,1 0,1 0,1-1,0 0,1-1,1 0,1 0,1-1,0-1,1 0,1 0,4 3,-15-17,0 0,0 0,0-1,0 1,0-1,0 1,0-1,0 0,0 0,1 0,-1 0,0-1,1 0,-1 1,1-1,-1 0,0-1,1 1,-1 0,0-1,1 0,-1 0,0 0,0 0,0-1,0 1,0-1,0 0,0 1,0-1,0-1,-1 1,1 0,-1-1,2-2,66-104,-51 56,-1 0,-4-1,-1 0,-3-1,-2-1,-3 1,-2-1,-3 0,-2 0,-6-32,2 20,-3 0,-2 1,-4 1,-3 0,-16-37,21 68,-1 1,-3 1,0 0,-2 1,-1 1,-2 1,-1 1,-1 1,-2 1,0 1,-3 0,10 11,-1 2,0 0,-1 1,-1 1,1 1,-2 1,1 0,-1 2,-1 1,1 1,-1 1,0 1,0 1,-21 1,29 1,0 1,0 1,0 0,0 1,1 1,-1 1,1 0,0 0,0 2,1 0,-1 1,2 0,-1 1,1 0,1 1,-1 1,2 0,0 1,0 0,1 0,0 1,-3 8,-36 96,37-68</inkml:trace>
  <inkml:trace contextRef="#ctx0" brushRef="#br0" timeOffset="721.592">1417 1418,'29'-4,"-1"-1,0-2,0-1,0-1,-1-2,-1 0,0-2,-1-1,0-1,-1-1,0-1,14-14,-33 26,0-1,-1 0,1 0,-1-1,-1 1,1-1,-1 0,0 0,0 0,-1-1,0 1,-1 0,1-1,-1 1,-1-1,1 0,-1 1,-1-1,1 1,-1-1,-1 1,1-1,-1 1,-1 0,1-1,-1 1,-1 1,1-1,-1 0,0 1,0 0,-1 0,0 0,0 0,0 1,-1 0,0 0,0 0,0 1,-1 0,1 0,-1 1,0-1,0 2,0-1,0 1,-1 0,-5-1,5 5,0 0,0 1,0-1,0 2,0-1,0 1,1 0,0 1,0 0,0 0,0 0,1 1,0 0,0 0,1 1,-1 0,1 0,1 0,0 0,0 1,-1 1,-3 3,0 1,1-1,1 1,0 1,1-1,0 1,1 0,0 0,1 1,1-1,1 1,0-1,0 1,2-1,-1 1,2 0,0-1,1 0,0 0,2 1,-1-2,1 1,1-1,1 0,0 0,0 0,1-1,1 0,0-1,1 0,0 0,0-1,1-1,1 1,9 4,-6-5,2-1,-1 0,1-2,0 0,0-1,1 0,0-2,0 0,0-1,0-1,0 0,0-2,0 0,0-1,0 0,0-2,-1 0,1-1,-1-1,0 0,-1-2,15-7,6-12,-1 0,-1-3,-2 0,-1-3,-1 0,-2-2,-2-1,-1-1,-2-2,-1 0,-2-2,7-19,-3-2,-2-1,-3-1,-2-1,-4 0,-2-1,-4 0,-2-1,-3-58,-3 116,2-6,-1 0,-1 0,-1 0,0 0,-1 0,0 0,-1 0,-1 1,0-1,-4-8,7 22,1 0,-1 0,1 0,-1 0,1 0,-1 0,0 0,1 0,-1 1,0-1,0 0,0 0,1 1,-1-1,0 0,0 1,0-1,0 1,0-1,0 1,0 0,0-1,-1 1,1 0,0 0,0-1,0 1,0 0,0 0,0 0,-1 1,1-1,0 0,0 0,0 1,0-1,0 0,0 1,0-1,0 1,0-1,0 1,0 0,0-1,0 1,1 0,-1 0,0 0,0 0,1-1,-1 1,1 0,-1 0,1 0,-1 1,-29 59,23-24,1 0,2 0,1 0,2 0,4 35,-1-8,-1-4,-1 63,6 0,17 95,-21-207,7 50,3-1,3 0,2-1,14 28,-21-69,-2-7</inkml:trace>
  <inkml:trace contextRef="#ctx0" brushRef="#br0" timeOffset="970.022">2038 1023,'43'-10,"34"-3,13 1,-4 2,-7 3,-12 3,-13 7,-6 2,-6 6,-10 1</inkml:trace>
  <inkml:trace contextRef="#ctx0" brushRef="#br0" timeOffset="1290.335">2940 1277,'25'-10,"-2"0,1-2,-2-1,1 0,-2-2,0 0,-1-1,0-1,-1-2,-1 1,8-14,-21 25,-2 0,1 1,-1-2,0 1,-1 0,0-1,0 1,0-1,-1 0,0 1,0-1,-1 0,0 0,0 5,-1 0,1 0,0 0,-1 0,0 0,1 0,-1 0,0 0,0 0,-1 0,1 0,-1 1,1-1,-1 1,0-1,0 1,0 0,0-1,-1 1,1 0,0 1,-1-1,0 0,1 1,-1-1,0 1,0 0,0 0,1 0,-1 0,0 0,-1 1,1-1,-4 2,0 0,1 1,-1 0,1 0,-1 0,1 0,0 1,0 0,0 1,0 0,1-1,-1 2,1-1,0 0,0 1,1 0,0 0,-1 1,1-1,1-1,-11 9,1 2,0 0,1 0,0 1,1 0,1 1,1 0,0 1,2 0,0 0,1 1,0 0,2 0,0 0,0 10,3-20,0 0,1 0,0 0,1 0,0 1,0-1,1 0,0 0,0-1,1 1,0 0,1-1,0 0,0 0,1 0,0 0,0-1,1 0,0 0,0 0,1-1,0 1,0-2,0 1,1-1,-1 0,1-1,1 0,-1 0,0-1,1 0,0 0,0-1,0 0,7 1,-1-1,1-1,0 0,-1-1,1-1,0 0,-1-1,1-1,-1 0,0-2,0 1,0-2,0 0,-1 0,0-2,-1 0,1 0,-1-1,9-9,2-4,-5 4</inkml:trace>
  <inkml:trace contextRef="#ctx0" brushRef="#br0" timeOffset="1574.309">3731 1079,'-19'17,"2"1,0 1,1 0,0 1,2 1,1 0,0 1,2 0,0 1,-5 20,15-40,0 1,0-1,0 1,1-1,0 1,0 0,0-1,0 1,0 0,1-1,0 1,-1-1,2 1,-1-1,0 0,0 1,1-1,0 0,0 0,0 0,0 0,0 0,0 0,1-1,0 1,-1-1,1 1,0-1,0 0,0 0,0-1,1 1,-1-1,1 1,122 22,-106-23,0-2,0 0,-1-1,1-1,-1 0,1-2,-1 0,0-1,-1-1,0-1,0-1,0 0,-1-1,14-12,67-64,-67 55</inkml:trace>
  <inkml:trace contextRef="#ctx0" brushRef="#br0" timeOffset="1823.081">4493 515,'-24'34,"-13"44,1 18,5 4,9-7,7-14,12-11,6-12,2-11,6-8,1-1,2-6,0-4,2-1,-2-1,2-3,-2-7</inkml:trace>
  <inkml:trace contextRef="#ctx0" brushRef="#br0" timeOffset="2024.616">4070 995,'43'-5,"29"-1,6-1,1 2,-9 2,-7 1,-10 0,-3 2,-6 0,-6-5,-4-1,-8 1</inkml:trace>
  <inkml:trace contextRef="#ctx0" brushRef="#br0" timeOffset="2273.582">4831 1052,'5'33,"7"21,0 6,-1-2,-3-11</inkml:trace>
  <inkml:trace contextRef="#ctx0" brushRef="#br0" timeOffset="2274.582">4860 628,'0'0</inkml:trace>
  <inkml:trace contextRef="#ctx0" brushRef="#br0" timeOffset="2589.085">5142 1362,'142'-303,"-104"233,-37 70,0 0,0-1,0 1,0 0,0 0,0 0,0 0,0 0,0 0,0 1,0-1,-1 0,1 0,0 1,0-1,0 0,0 1,0-1,0 1,0-1,-1 1,1 0,0-1,0 1,-1 0,1 0,0-1,-1 1,1 0,-1 0,1 0,-1 0,0 0,1 0,-1 0,0 0,1 0,-1-1,0 1,0 0,0 0,0 0,0 0,0 0,0 0,0 0,-1 0,1 0,0 0,0 0,-1 0,1 0,-1 0,0 0,4 12,-3-8,1-1,0 1,0 0,1-1,-1 1,1-1,0 1,0-1,0 0,1 0,-1 0,1 0,0 0,1 0,-1-1,0 1,1-1,0 0,0 0,0-1,0 1,0-1,0 0,1 0,-1 0,1-1,-1 1,1-1,0 0,0 0,-1-1,1 0,0 0,0 0,0 0,-1 0,1-1,0 0,0 0,-1-1,1 1,-1-1,1 0,-1 0,3-2,76-86,-73 76</inkml:trace>
  <inkml:trace contextRef="#ctx0" brushRef="#br0" timeOffset="3041.561">5932 966,'-24'21,"2"0,0 2,1 0,1 2,1 0,1 1,-1 4,18-28,-1-1,0 1,0 0,1 0,-1 0,1 0,-1 0,1 0,0 0,0 0,0 0,0 1,0-1,0 0,1 1,-1-1,1 0,0 1,-1-1,1 1,0-1,1 1,-1-1,0 0,1 1,-1-1,1 0,0 1,0-1,0 0,0 0,0 1,0-1,0 0,1 0,-1 0,1-1,0 1,-1 0,1 0,0-1,0 1,0-1,0 0,0 0,2 1,6-2,0-1,0 0,0-1,0 0,0-1,-1 0,0-1,1 1,-1-2,0 1,-1-1,1-1,-1 1,0-2,2-1,27-17,1 1,-20 12,-1 0,1 1,1 1,0 0,0 2,1 0,0 1,1 1,-1 1,1 1,6 0,-22 4,0 0,-1 0,1 1,-1 0,1 0,0 0,-1 0,0 1,1 0,-1 0,0 0,0 0,0 1,0-1,0 1,-1 0,1 0,-1 1,0-1,0 1,0 0,0-1,-1 1,1 0,-1 1,1 2,34 124,-32-106,6 36,-3 1,-2-1,-2 1,-4 0,-6 51,3-88,0 0,-2-1,-1 0,-1 0,-1 0,-10 19,15-35,-1 0,0-1,-1 1,0-1,0 0,-1 0,1-1,-2 1,1-1,-1-1,1 1,-1-1,-1 0,1-1,-1 0,0 0,0 0,0-1,0 0,-1-1,0 0,4-1,1-1,-1 0,0-1,1 1,-1-1,1 0,0 0,-1 0,1 0,0-1,0 0,0 0,0 0,0 0,0-1,0 0,1 1,-1-1,1-1,0 1,0 0,0-1,0 1,1-1,-1 0,1 0,0 0,0 0,1 0,-1-1,1 1,0 0,0-1,0 1,1-1,-1 1,1-1,0 1,1-1,-1 0,1 1,0 0,0-1,0 1,0-1,1 1,0 0,0 0,15-40,2 1,2 1,2 1,1 1,3 2,0 0,15-13,-10 10,49-61,-48 65</inkml:trace>
  <inkml:trace contextRef="#ctx0" brushRef="#br0" timeOffset="11994.116">16290 685,'-79'30,"1"4,-72 44,145-76,0-1,0 1,0 0,1 1,-1-1,1 1,-1 0,1 0,0 0,0 1,1-1,-1 1,1 0,0 0,0 0,0 0,0 1,1-1,-1 1,1 0,1 0,-1-1,0 1,1 0,0 1,1-1,-1 0,1 0,0 0,0 0,0 0,1 1,0-1,0 0,5 4,1-1,1 0,-1-1,1 1,1-2,-1 1,1-1,0 0,1-1,-1 0,1-1,0 0,0 0,0-1,1 0,66 30,-71-30,-1-1,0 1,1 0,-1 1,0-1,0 1,-1 0,1 0,-1 1,0-1,0 1,0 0,-1 0,0 0,0 1,0-1,0 1,-1-1,0 1,0 0,-1 0,0 0,0 0,0 0,-1 0,1 0,-1 1,-1-1,1 0,-1 0,-1 0,1 0,-1 0,-2 5,-6 3,0-1,-2 0,1-1,-2 0,0-1,0-1,-1 0,0 0,-1-1,0-1,0-1,0 0,-1-1,0 0,-1-2,1 0,-1 0,-4-1,-36 4,33-6</inkml:trace>
  <inkml:trace contextRef="#ctx0" brushRef="#br0" timeOffset="11376.302">14710 7,'-34'129,"6"1,5 1,7 1,5 0,5 76,5-122,5-1,3 1,3-1,5 3,-15-85,0 0,0 1,0-1,0 0,0 0,1 0,-1 0,1 0,0 0,0 0,0 0,0-1,0 1,1 0,-1-1,1 1,0 0,0-1,0 0,0 0,0 1,0-1,1 0,-1-1,1 1,-1 0,1-1,0 1,0-1,0 0,-1 0,1 0,0 0,0-1,0 1,0-1,1 0,-1 0,0 0,1 0,12-10</inkml:trace>
  <inkml:trace contextRef="#ctx0" brushRef="#br0" timeOffset="11704.196">14935 1052,'29'5,"1"-1,0-1,0-1,0-1,0-2,0-1,-1-2,1-1,-1-1,2-2,-24 7,-1 0,1-1,-1 0,1 0,-1-1,0 0,0 0,0 0,-1-1,1 1,-1-2,0 1,0 0,0-1,-1 0,1 0,-1 0,0-1,-1 1,1-1,-1 0,0 0,-1 0,1-1,-1 1,-1-1,1 1,-1-1,0 1,0-1,-1 0,0 1,0-1,-1 0,0 1,0-2,-1 4,1 1,-1 0,0 0,1 0,-2 0,1 0,0 0,0 1,-1-1,0 1,1 0,-1-1,0 1,0 0,0 1,0-1,-1 0,1 1,0 0,-1 0,1 0,-1 0,1 0,-1 1,1 0,-1 0,0 0,1 0,-1 0,1 0,-1 1,1 0,-1 0,1 0,-2 1,-8 2,1 0,-1 1,1 1,0 0,1 0,-1 1,1 1,1 0,-3 3,-1 0,1 2,1-1,0 2,1 0,0 0,1 1,1 0,0 1,1 0,0 0,2 1,0-1,1 2,0-1,2 0,0 1,1 0,0 0,2 0,0 8,1-21,0 1,0 0,0-1,1 0,0 1,0-1,0 0,1 1,-1-1,1-1,0 1,1 0,-1-1,1 0,0 1,0-1,0-1,1 1,-1-1,1 0,0 0,0 0,0 0,0-1,1 0,-1 0,0-1,1 1,0-1,-1 0,1-1,4 1,17 1,0-1,1-1,-1-1,0-2,0-1,7-2,1-1</inkml:trace>
  <inkml:trace contextRef="#ctx0" brushRef="#br0" timeOffset="10773.134">12932 148,'-39'126,"5"1,-7 69,39-182,-19 87,4 1,5 0,5 1,5 72,22-59,-19-111,0-1,1 0,-1 1,1-1,0 0,0 0,1 0,-1 0,1 0,0-1,0 1,0-1,0 0,1 0,-1 0,1 0,0 0,0-1,0 0,0 0,0 0,0 0,4 0,2-3,0 0,0-1,-1-1,1 0,0 0,-1-1,0 0,0 0,0-1,0 0,-1-1,0 0,0 0,0-1,-1 0,3-4,-4 6,98-87,-26 22,2 4,63-39,-142 104,1-1,0 0,0 0,0 0,0 1,0-1,0 1,1 0,-1-1,0 1,1 0,-1 1,1-1,-1 0,1 1,0-1,-1 1,1 0,-1 0,1 0,0 0,-1 0,1 0,-1 1,1-1,-1 1,1 0,-1 0,1 0,-1 0,0 0,1 1,-1-1,0 1,0-1,0 1,0 0,0 0,0-1,-1 2,1-1,-1 0,1 0,-1 0,0 1,1 0,2 14,0 1,-1-1,-1 0,-1 1,0 0,-1-1,-1 1,-2 10,0 66,3-90,0 0,0 0,0 0,1 0,0 0,-1 0,1 0,1 0,-1 0,0 0,1-1,0 1,0 0,0-1,0 0,1 1,-1-1,1 0,0 0,0 0,0-1,0 1,0-1,1 0,-1 1,1-2,0 1,-1 0,1-1,0 1,0-1,0 0,0-1,0 1,0-1,0 1,0-1,0 0,0-1,0 1,0-1,0 0,0 0,0 0,0 0,0-1,-1 1,3-2,9-7</inkml:trace>
  <inkml:trace contextRef="#ctx0" brushRef="#br0" timeOffset="11039.905">14060 966,'-12'19,"1"1,0 0,2 1,0 0,1 0,1 1,1 0,1 0,1 0,1 1,1-1,1 15,1-33,0-1,1 1,0 0,-1-1,1 1,0 0,1-1,-1 1,1-1,-1 1,1-1,0 0,0 0,0 0,1 0,-1 0,1-1,0 1,0-1,-1 1,2-1,-1 0,0 0,0 0,1-1,-1 1,1-1,-1 0,1 0,-1 0,1 0,0-1,0 1,-1-1,1 0,0 0,-1 0,1-1,0 1,0-1,-1 0,1 0,-1 0,1-1,-1 1,1-1,-1 0,2-1,3-3,0-1,0 0,-1 0,0-1,0 0,-1 0,0 0,0-1,-1 0,0 0,0 0,-1-1,-1 0,1 0,-2 0,1 0,-1 0,-1 0,0 0,0-1,-1 1,-1-1,1 1,-2 0,1-1,-1 1,-1 0,0 0,-1 1,1-1,-2 0,1 1,-2 0,1 0,-1 1,0 0,-1-1,0 2,0-1,-2 0,-6-2</inkml:trace>
  <inkml:trace contextRef="#ctx0" brushRef="#br0" timeOffset="8719.55">9065 176,'14'131,"-5"1,-6 0,-6 0,-17 104,-13 68,33-292</inkml:trace>
  <inkml:trace contextRef="#ctx0" brushRef="#br0" timeOffset="9726.422">9799 741,'-71'45,"2"3,3 3,1 3,-13 18,7 24,69-93,1 0,-1-1,1 1,0 0,0 0,0 0,0 0,0 0,1 0,-1 0,1 0,0 0,0 0,0 0,0 0,1 0,-1 0,1 0,0 0,0 0,0 0,0-1,0 1,1 0,-1 0,1-1,-1 1,1-1,0 0,0 1,0-1,1 0,-1 0,0 0,1-1,1 2,2 0,-1-1,1 0,0 0,0-1,0 1,0-1,0 0,0-1,1 0,-1 0,0 0,0-1,0 1,0-1,0-1,0 1,0-1,0 0,0-1,2-1,110-67,36-46,-106 89,-47 28,0 0,1 0,-1 0,0-1,0 1,0 0,1 0,-1 1,0-1,0 0,0 0,1 0,-1 1,0-1,0 1,0-1,0 1,0-1,0 1,0 0,0 0,0-1,0 1,0 0,0 0,0 0,-1 0,1 0,0 0,-1 0,1 0,-1 0,1 0,-1 0,1 0,-1 1,0-1,0 0,1 0,-1 0,0 1,0-1,0 1,0 7,0 0,1 0,0 0,1 0,0 0,0 0,1-1,0 1,1-1,-1 1,2-1,-1 0,1-1,0 1,1-1,0 0,0 0,1-1,-1 0,1 0,1 0,-1-1,1 0,0-1,0 0,0 0,4 1,5-4,0-1,-1-1,1-1,0 0,-1-1,1 0,-1-2,0 0,0-1,-1 0,1-1,-1-1,-1 0,0-1,0-1,5-5,32-16,281-159,-260 165,-139 21,59 4,-1 0,1 0,0 0,0 1,0 1,-1 0,1 0,1 0,-1 1,0 0,1 0,-1 1,1 0,0 0,0 1,1 0,-1 0,1 1,0-1,1 1,-1 1,1-1,0 1,1 0,0 0,0 0,-1 3,3-2,-1 0,1 0,1 0,-1 0,1 1,1-1,0 0,0 1,0-1,1 0,1 1,-1-1,1 0,1 0,-1 0,1 0,1 0,-1-1,1 0,1 1,-1-1,1-1,1 1,-1-1,1 0,0 0,0-1,1 1,0-1,0-1,0 1,0-1,1-1,-1 1,1-1,0 0,0-1,0 0,0-1,1 1,-1-1,6-1,4 1,0-1,0-1,0-1,0 0,0-1,-1-2,1 1,-1-2,0 0,0-1,-1-1,0-1,0 0,-1-1,0 0,10-11,27-24,-2-3,-3-2,33-45,-56 65,16-16,-3-1,-2-2,-3-2,-1-1,-3-1,-2-2,-3 0,10-38,-32 90,3-8,-1 0,0 1,0-1,-1 0,-1-1,0 1,0 0,-1 0,-1 0,0-1,0 1,-2-2,3 12,0 0,-1 0,1-1,-1 1,1 0,-1 0,1 0,-1 0,0 0,1 0,-1 1,0-1,0 0,0 0,0 0,0 1,1-1,-1 0,-1 1,1-1,0 1,0-1,0 1,0 0,0-1,0 1,0 0,-1 0,1 0,0 0,0 0,0 0,0 0,0 0,-1 0,1 1,0-1,0 0,0 1,0-1,0 1,0-1,0 1,0-1,0 1,0 0,-1 0,-40 41,20-8,3 0,1 1,1 1,2 1,1 0,3 1,1 0,1 1,2 0,1 14,-3 15,2 0,4 0,2 1,4-1,3 0,2 0,14 49,0-28,-22-88,-1-1,1 0,0 1,0-1,0 1,0-1,0 0,0 1,0-1,0 1,0-1,0 0,0 1,1-1,-1 0,0 1,0-1,0 0,0 1,1-1,-1 0,0 1,0-1,0 0,1 1,-1-1,0 0,1 0,-1 0,0 1,1-1,-1 0,0 0,1 0,-1 0,0 1,1-1,-1 0,0 0,1 0,-1 0,1 0,-1 0,0 0,1 0,-1 0,0 0,1 0,-1 0,1 0,-1-1,0 1,1 0,-1 0,0 0,1 0,-1-1,0 1,0 0,1 0,-1-1,0 1,1 0,-1 0,0-1,0 1,0 0,1-1,-1 1,7-27,-5 6</inkml:trace>
  <inkml:trace contextRef="#ctx0" brushRef="#br0" timeOffset="10027.981">11689 712,'-269'161,"266"-160,0 0,0 0,1 0,-1 1,0-1,1 0,-1 1,1 0,-1 0,1 0,0 0,0 0,0 0,0 0,0 1,0-1,0 1,1-1,0 1,-1 0,1-1,0 1,0 0,0 0,1 0,-1 0,1 0,0 0,0 0,0 0,0 0,0 0,0 0,1 0,0 0,-1 0,1 0,0-1,0 1,1 1,8 6,1 0,0 0,0-1,1 0,0-1,0 0,1-1,0-1,0 0,1 0,4 0,58 29,37 34,-62-37,-36-24</inkml:trace>
  <inkml:trace contextRef="#ctx0" brushRef="#br0" timeOffset="7726.481">7964 205,'13'32,"-1"1,-3 1,0 0,-2 0,-2 1,1 23,3 8,1 49,-4 1,-7 50,1-122,0-31,-1 1,0 0,-1 0,-1-1,0 1,0-1,-2 0,-4 11,-1-6</inkml:trace>
  <inkml:trace contextRef="#ctx0" brushRef="#br0" timeOffset="8138.648">7597 318,'65'-41,"1"4,1 2,2 4,2 2,4 3,-39 10,0 3,1 1,0 1,1 3,0 1,1 1,-1 3,1 1,0 1,-1 3,22 3,-55-4,1 0,0 1,-1 0,1 0,-1 0,1 0,-1 1,0 0,0 0,-1 1,1-1,0 1,-1 0,0 0,0 1,0-1,-1 1,1 0,-1 0,0 0,-1 0,1 0,-1 1,0-1,0 1,-1 0,0-1,0 1,0 0,0 0,-1 0,0 0,-1 4,-2 7,-2 0,0 0,-1-1,0 1,-1-1,-1 0,-1-1,0 0,-1 0,-1-1,0-1,0 0,-11 9,9-7,-206 211,216-224,0 0,0 0,0 0,0 0,1 0,-1 1,1-1,-1 1,1 0,0-1,0 1,1 0,-1 0,0 0,1 1,0-1,0 0,0 0,0 1,0-1,1 1,-1-1,1 0,0 1,0-1,0 1,1-1,-1 1,1-1,0 0,0 1,0-1,0 0,1 0,-1 0,1 0,0 0,0 0,1 2,144 55,-87-41,-42-14,0 0,-1 1,1 0,-1 2,0 0,-1 0,0 2,0 0,11 10,-24-17,-1 0,1 0,-1 1,1-1,-1 0,0 1,0-1,-1 1,1 0,-1 0,1-1,-1 1,-1 0,1 0,0 0,-1 0,0 0,0 0,0 0,0 1,-1-1,0-1,0 1,0 0,0 0,0 0,-1 0,1-1,-1 1,0-1,-3 4,-86 97,42-64,-2-3,-1-2,-2-2,-35 15,-18 11,-1-9,83-44</inkml:trace>
  <inkml:trace contextRef="#ctx0" brushRef="#br0" timeOffset="12940.507">287 2377,'667'-36,"777"-24,1112-13,-1923 55,1350-53,306-54,-1969 111,5890-145,-5875 165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58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15,'15'-12,"-24"9,-222 85,33 9,197-91,-1 0,1 1,-1-1,1 0,-1 1,1-1,-1 1,1-1,0 1,-1 0,1-1,0 1,0 0,-1 0,1 0,0 0,0 0,0 0,0 0,0 0,0 1,1-1,-1 0,0 1,1-1,-1 0,1 1,-1-1,1 1,-1-1,1 0,0 1,0-1,0 1,0-1,0 1,0-1,0 1,1-1,-1 1,0-1,1 1,-1-1,1 0,-1 1,1-1,0 0,0 1,0-1,0 0,0 0,97 49,-64-37,124 39,-157-52,0 0,0 0,0 0,0 0,0 0,0 0,0 1,0-1,0 0,0 1,0-1,-1 1,1-1,0 1,0-1,0 1,-1-1,1 1,0 0,0-1,-1 1,1 0,-1 0,1-1,-1 1,1 0,-1 0,1 0,-1 0,0 0,1 0,-1 0,0 0,0 0,0 0,0 0,0 0,0 0,0 0,0 0,0 0,0-1,-1 1,1 0,0 0,-1 0,1 0,0 0,-1 0,1 0,-1-1,0 1,1 0,-1 0,0-1,1 1,-1 0,0-1,0 1,1-1,-1 1,0-1,-150 59,79-38,-41 24,139-45,20-15,-27 5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36,'-9'6,"1"0,-1 1,1 0,1 1,-1-1,1 1,1 1,-1-1,1 1,1 1,0-1,0 1,1-1,0 1,0 2,1-7,1 0,-1 1,1 0,0 0,1-1,-1 1,1 0,0 0,1 0,-1 1,1-1,1 0,-1 0,1 0,0 0,0 0,1 0,-1 0,1-1,1 1,-1 0,1-1,0 0,0 1,1-1,-1-1,1 1,0 0,1-1,-1 0,1 0,0 0,0-1,0 1,0-1,0 0,1-1,-1 1,1-1,0 0,0-1,4 2,0-5,0 0,0 0,-1 0,1-2,-1 1,1-1,-1 0,0-1,-1 0,1 0,-1-1,0 0,-1-1,1 0,-1 0,-1 0,1-1,-1 0,0 0,-1-1,0 1,-1-1,1-1,-2 1,1 0,-1-1,-1 0,0 1,0-1,-1 0,0 0,-1-3,-1 5,0 1,-1 0,0 0,-1-1,0 1,0 1,0-1,-1 0,0 1,0 0,0 0,-1 0,0 0,0 1,-1 0,1 0,-1 0,0 1,-1 0,1 0,-1 0,1 1,-1 0,0 0,0 1,-1 0,1 0,0 1,-1 0,1 0,-1 1,1-1,-1 2,1-1,0 1,-1 0,1 1,0 0,-1 0,1 0,0 1,-16 4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5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1,'5'0,"10"4,9 3,4-1,3-2,0 0,0-2,0-1,-1 0,-6-6,-1-2,-1 1,1 1,-3 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6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18,'43'0,"29"-5,6-1,-9-1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3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593 406,'-6'-4,"-1"0,0 1,0 0,0 0,0 0,0 1,0 1,-1-1,1 1,-1 0,1 1,-1-1,1 2,-1-1,1 1,-7 1,0 2,0 1,1 0,0 1,0 0,0 1,1 1,0 0,0 1,1 0,0 0,0 1,1 1,1 0,0 0,0 1,1 1,-9 6,1 0,0 0,1 1,1 1,1 0,1 1,-5 12,16-28,1 0,-1-1,1 1,0-1,1 1,-1-1,1 1,0-1,1 1,0-1,-1 1,1-1,1 0,-1 0,1 0,0-1,0 1,1 0,-1-1,1 0,0 0,0 0,0 0,0-1,1 0,0 0,0 0,-1 0,1-1,1 0,-1 0,0 0,1 0,-1-1,1 0,-1 0,1-1,-1 1,1-1,-1-1,18-2,-1-2,0-1,-1-1,1-1,-1 0,-1-2,0-1,0 0,-1-1,0-1,-1-1,-1 0,0-2,-1 0,10-14,-6 13,-1-2,-2 0,0-1,0-1,-2 0,-1-2,-1 1,0-1,-2-1,-1 0,-1-1,-1 0,-1 0,-1-1,-1 0,-2 0,0 0,-2 0,-1-1,-1 1,-2-10,2 30,0-1,0 1,0 0,-1-1,0 1,0 0,-1 0,1 0,-1 0,-1 1,1-1,-1 1,0 0,0 0,-1 0,1 1,-1-1,0 1,0 0,0 0,-1 1,0 0,1 0,-1 0,0 1,0-1,-1 1,1 1,0-1,-1 1,1 0,0 1,-1 0,1 0,-1 0,1 1,-1-1,1 2,-1-1,1 1,0 0,0 0,0 0,-1 2,-4 6,1 0,1 1,-1 0,2 1,0 0,0 0,1 1,1 0,0 0,0 1,2-1,0 1,0 0,1 0,1 1,0-1,1 0,1 1,0-1,1 1,1-1,0 1,4 12,0-8,2 0,1 0,0-1,1 0,1 0,1-1,1-1,0 0,1-1,0 0,1-1,5 2,75 42,-77-52</inkml:trace>
  <inkml:trace contextRef="#ctx0" brushRef="#br0" timeOffset="572.833">904 717,'-13'39,"31"-55,202-357,-71 194,-149 178,0 0,1 0,-1 0,0 0,1 0,-1 0,1 0,-1 0,1 1,0-1,-1 0,1 0,0 0,-1 0,1 1,0-1,0 0,0 1,0-1,0 1,0-1,0 1,0-1,0 1,0 0,0 0,0-1,0 1,0 0,0 0,0 0,0 0,0 0,0 0,0 0,1 1,-1-1,0 0,0 0,0 1,0-1,0 1,0-1,-1 1,1-1,0 1,0 0,0-1,0 1,-1 0,1 0,0 0,-1-1,1 1,0 0,-1 0,1 1,7 193,-1-163,2-1,2 1,0-1,2-1,1-1,2 0,9 13,-13-13,-12-29,0 0,0-1,-1 1,1 0,0-1,0 1,-1 0,1 0,0-1,0 1,-1 0,1 0,0 0,-1 0,1-1,0 1,-1 0,1 0,-1 0,1 0,0 0,-1 0,1 0,0 0,-1 0,1 0,0 0,-1 0,1 0,-1 0,1 0,0 0,-1 0,1 1,0-1,-1 0,1 0,0 0,-1 1,1-1,0 0,0 0,-1 1,1-1,0 0,0 0,-1 1,1-1,0 0,0 1,0-1,0 0,0 1,-1-1,1 1,0-1,0 0,0 1,0-1,0 0,0 1,-109-85,64 57,11 5,-1 2,-1 1,-1 2,0 1,-22-4,35 14</inkml:trace>
  <inkml:trace contextRef="#ctx0" brushRef="#br0" timeOffset="974.375">0 914,'255'21,"226"-13,-424-9,352-27,-83-2,-301 30</inkml:trace>
  <inkml:trace contextRef="#ctx0" brushRef="#br0" timeOffset="1639.789">508 1253,'-6'-2,"1"0,0 1,-1 0,0 0,1 0,-1 1,0 0,1 0,-1 0,0 1,1 0,-1 0,1 0,-1 1,1-1,0 1,-1 1,1-1,0 1,1 0,-1 0,0 0,1 1,0 0,-1-1,2 2,-1-1,0 0,1 1,0-1,0 1,-1 3,0-3,1 1,0-1,0 1,0 0,1 0,0 0,0 0,0 0,1 1,0-1,0 0,1 1,-1-1,1 1,1-1,-1 0,1 1,1-1,-1 0,1 0,0 1,0-1,1 0,-1-1,1 1,1-1,-1 1,1-1,0 0,0 0,1 0,2 1,-2-3,0-1,0 1,0-2,0 1,1 0,-1-1,1 0,-1 0,1-1,0 1,-1-1,1-1,-1 1,1-1,0 0,-1 0,1 0,-1-1,0 0,0 0,1 0,1-2,103-74,-92 58,-2-1,0-1,-1-1,-1 0,-2 0,0-2,-1 1,-2-2,0 1,-1-4,-5 18,1 0,-2 0,1 0,-2 0,1-1,-2 1,1-1,-2 1,1-1,-2 1,1 0,-2-1,1 1,-2 0,1 0,-1 1,-1-1,0 1,-1 0,0 0,-4-5,9 13,-1 0,0 0,1 0,-1 0,0 0,0 0,0 1,0-1,0 1,0 0,-1-1,1 1,0 0,-1 0,1 0,-1 1,1-1,-1 1,1-1,-1 1,1 0,-1 0,1 0,-1 0,1 0,-1 1,0-1,1 1,0 0,-1-1,1 1,-1 0,1 1,0-1,0 0,-1 1,1-1,0 1,0-1,1 1,-1 0,0 0,1 0,-66 96,62-88,0 1,0-1,1 1,0 0,1 0,0 0,1 0,0 1,1-1,0 1,1-1,0 1,1-1,0 1,1-1,1 0,1 6,5 1,1 1,0-1,2-1,0 0,1-1,1 0,0-1,1 0,0-1,2-1,-1-1,2 0,-1-1,20 8,-35-18,0 0,1 0,-1 0,1-1,-1 1,1-1,-1 0,1 0,-1 0,1 0,-1 0,1 0,0-1,-1 1,0-1,1 1,-1-1,1 0,-1 0,0 0,1-1,-1 1,0 0,0-1,0 0,0 0,11-7</inkml:trace>
  <inkml:trace contextRef="#ctx0" brushRef="#br0" timeOffset="1970.803">1185 1055,'-185'245,"154"-182,30-61,0-1,1 1,-1 0,1 0,0-1,-1 1,1 0,0 0,0 0,0-1,0 1,1 0,-1 0,0 0,1-1,-1 1,1 0,0 0,-1-1,1 1,0 0,0-1,0 1,0-1,0 0,1 1,-1-1,0 0,1 0,-1 1,1-1,-1 0,1 0,-1-1,2 1,9 3,0-1,0-1,0 0,1-1,-1 0,1-1,-1-1,0 0,7-1,17 0,-23 2,0-1,0 0,0-1,0 0,-1-1,1 0,-1-1,1 0,10-7,-10-2,-8-2</inkml:trace>
  <inkml:trace contextRef="#ctx0" brushRef="#br0" timeOffset="2218.991">904 1225,'38'0,"22"0,7 0,-5 0,-7 0,-8 0,-8 0,-5 0,-9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9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19,'32'-5,"-10"0,0 2,0 0,0 2,0 0,0 1,0 1,0 2,9 1,-30-4,1 1,0-1,-1 0,1 1,-1-1,1 1,-1 0,1-1,-1 1,0 0,1 0,-1 0,0 0,0 0,0 0,1 0,-1 0,0 1,-1-1,1 0,0 1,0-1,0 0,-1 1,1-1,-1 1,1-1,-1 1,0 0,1-1,-1 1,0-1,0 1,0-1,0 1,0 0,-1-1,1 1,0-1,-1 1,1-1,-1 1,0-1,1 1,-2 0,-45 65,40-58,-125 140,131-147,-1 0,1 0,-1 0,1 0,0 0,0 0,-1 0,2 0,-1 0,0 1,0-1,1 0,-1 1,1-1,0 0,0 1,0-1,0 1,0-1,0 0,1 1,-1-1,1 0,-1 1,1-1,0 0,0 0,0 1,0-1,1 0,-1 0,0 0,1-1,0 1,-1 0,1 0,0-1,0 1,0-1,0 0,0 1,0-1,0 0,0 0,1 0,-1-1,0 1,0-1,3 1,9 2,-1-1,1-1,0 0,0-1,0 0,0-1,0-1,0 0,0-1,-1 0,1-1,-1-1,0 0,0-1,8-4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8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1,'0'4,"0"17,0 9,-5 4,-1 2,0-1,1-2,1-1,2-2,1-1,5-5,3-2,-1 0,4 1,5-4,0-4</inkml:trace>
  <inkml:trace contextRef="#ctx0" brushRef="#br0" timeOffset="259.32">0 452,'44'0,"23"0,5 0,-4 0,-10 0,-9 0,-9 0,-6 0,-4 0,-7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0 138,'17'-17,"1"2,1 0,0 1,1 1,1 1,0 1,0 1,18-6,-37 14,0 0,0 1,0 0,1-1,-1 1,0 0,0 0,1 0,-1 0,0 1,1-1,-1 1,1-1,-1 1,1 0,-1 0,1 0,-1 0,1 1,-1-1,1 1,-1-1,1 1,-1 0,0 0,1 0,-1 0,0 0,0 0,0 1,0-1,0 1,0 0,0-1,0 1,-1 0,1 0,-1 0,1 0,-1 0,0 1,0-1,0 0,0 1,0-1,-1 0,1 1,0 1,-4 5,0-1,0 1,-1 0,0-1,0 0,-1 0,0 0,-1 0,0-1,0 0,0 0,-1-1,0 1,-3 1,-40 44,49-50,-1 0,1 1,0-1,0 1,0-1,0 1,0 0,0-1,1 1,-1 0,1-1,0 1,0 0,0-1,0 1,0 0,0 0,1-1,0 1,-1 0,1-1,0 1,0-1,0 1,1-1,-1 1,1-1,-1 0,1 0,0 1,68 66,-46-49,74 90,-94-105,0 1,-1-1,1 1,-1 0,-1 0,1 0,-1 0,0 1,0-1,-1 1,0-1,0 1,-1-1,1 1,-2 0,1-1,-1 1,1-1,-2 1,-1 5,1-7,-1-1,1 1,-1-1,0 0,-1 0,1 0,-1 0,1-1,-1 0,0 1,-1-1,1-1,0 1,-1-1,0 1,1-1,-1-1,0 1,0-1,0 1,0-1,-2-1,-115 4,118-4,0 0,0-1,1 1,-1-1,0 0,0 0,1-1,-1 1,1-1,-1 1,1-1,0 0,0 0,0-1,0 1,0-1,-2-2,-2-6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3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0,'-16'57,"2"1,2 0,-2 47,-15 231,26-156,1-146,3-29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60 209,'-5'23,"-14"69,4 1,4 0,2 46,12 102,7-206,-3-30</inkml:trace>
  <inkml:trace contextRef="#ctx0" brushRef="#br0" timeOffset="517.498">286 576,'0'335,"0"-362,2 0,0 0,2 0,1 0,1 1,2-1,0 2,2-1,1 1,0 1,2 0,2-1,1-1,2 0,0 1,2 1,1 1,11-10,-31 32,1-1,-1 0,0 1,0-1,1 1,-1-1,1 1,0 0,-1 0,1 0,0-1,0 2,-1-1,1 0,0 0,0 1,0-1,0 1,0-1,0 1,0 0,0 0,0 0,0 0,0 0,0 0,0 1,0-1,0 1,0-1,0 1,0 0,0 0,0-1,-1 1,1 1,0-1,-1 0,1 0,-1 1,1-1,-1 1,1-1,-1 1,0-1,0 1,0 0,0 0,0 0,0-1,-1 1,1 0,0 1,12 135,7-112,-9-25</inkml:trace>
  <inkml:trace contextRef="#ctx0" brushRef="#br0" timeOffset="956.385">286 182,'112'24,"74"7,-187-31,1 0,0 0,0 0,-1 0,1-1,0 1,0 0,-1 0,1-1,0 1,0 0,0 0,-1-1,1 1,0 0,0 0,0-1,0 1,0 0,0-1,0 1,0 0,0-1,0 1,0 0,0 0,0-1,0 1,0 0,0-1,0 1,0 0,0-1,0 1,0 0,0 0,1-1,-1 1,0 0,0-1,0 1,0 0,1 0,-1 0,0-1,0 1,1 0,-1 0,0 0,0 0,1-1,-1 1,0 0,1 0,-1 0,0 0,1 0,-1 0,0 0,1 0,-1 0,-24-17,0 4,16 10,0 0,0-1,1 0,-1 0,1-1,0 0,0 0,1 0,0-1,0 0,0-1,1 1,-1-1,-1-4,4-5,5 3</inkml:trace>
  <inkml:trace contextRef="#ctx0" brushRef="#br0" timeOffset="1532.452">1217 350,'-10'24,"-12"23,-8 7,2 0,0-4,6-7,1-5,-1-9,4-5,0-2,-2 1,-2 0,2 2,1-3,2-1,0-5,3-4</inkml:trace>
  <inkml:trace contextRef="#ctx0" brushRef="#br0" timeOffset="1789.444">906 379,'10'24,"12"17,3 7,2 0,1-3,1-5,-5-5,-2-7,-4-4,0-7,-4 0,0-4,-1 0,1 0,-1-4</inkml:trace>
  <inkml:trace contextRef="#ctx0" brushRef="#br0" timeOffset="2301.375">1527 350,'81'233,"-45"-122,-14-72,-21-38,0-1,0 1,0-1,0 1,0-1,0 0,-1 1,1-1,0 0,0 0,0 1,0-1,0 0,0 0,0 0,0-1,0 1,0 0,0 0,0 0,0-1,0 1,0 0,0-1,0 1,-1-1,1 1,0-1,0 1,0-1,-1 0,1 1,0-1,-1 0,1 0,-1 1,1-1,-1 0,1 0,-1 0,1 0,-1 0,0 0,1 0,-1 0,58-153,-36 80,34-97,-46 156</inkml:trace>
  <inkml:trace contextRef="#ctx0" brushRef="#br0" timeOffset="2754.592">1414 125,'106'14,"0"-4,53-5,-132-8,-33-12,-150-69,133 48,21 21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12 656,'-5'19,"-1"6</inkml:trace>
  <inkml:trace contextRef="#ctx0" brushRef="#br0" timeOffset="412.421">519 63,'-20'15,"1"0,1 2,0 0,1 1,0 0,-9 16,21-27,1-1,0 1,0 0,1 0,0 0,0 0,0 1,1-1,0 1,1-1,0 1,0 0,1 0,-1 0,2-1,-1 1,1 0,0 0,1-1,0 1,0-1,0 1,2 0,-2-2,1-1,0 1,0-1,0 0,1 0,0 0,0 0,0-1,1 1,-1-1,1 0,0-1,0 1,1-1,-1 0,1 0,-1-1,1 1,0-1,0-1,0 1,0-1,0 0,0 0,1-1,-1 0,0 0,0 0,0-1,1 0,5 0,0 0,0-1,0-1,0 0,-1 0,1-1,-1-1,0 0,-1 0,1-1,-1 0,0-1,0-1,-1 1,0-1,-1-1,1 0,-2 0,1 0,-1-1,-1 0,1 0,-2-1,0 0,0 0,-1 0,0-1,-1 1,2-11,-4 13,0 0,-1 1,0-1,-1 1,0-1,0 1,0-1,-1 1,-1-1,1 1,-1 0,-1 0,0 0,0 1,0-1,-1 1,0 0,0 0,-1 1,0 0,0-1,0 2,-1-1,0 1,0 0,0 1,-1-1,1 2,-4-2,-122-16,106 21</inkml:trace>
  <inkml:trace contextRef="#ctx0" brushRef="#br0" timeOffset="1062.268">576 458,'-6'0,"-1"0,1 1,-1 0,1 0,0 0,0 1,0 0,0 1,0-1,0 1,0 0,1 0,0 1,-1 0,1 0,1 0,-1 0,1 1,-1 0,1 0,1 0,-1 0,1 1,-1-1,2 1,-1 0,1 0,0 0,-1 2,-1 1,0 0,0 0,1 1,0-1,0 1,1 0,1-1,-1 1,2 0,-1 0,1 0,1 0,0 0,0-1,1 1,0 0,1-1,0 1,1-1,-1 0,2 0,-1 0,1-1,1 1,0-1,0 0,0-1,1 0,0 0,0 0,1-1,0 0,0 0,3 0,6-2,1-2,-1 0,1-1,0-1,0 0,-1-2,1 0,-1-1,1 0,-1-2,0 0,0-1,-1 0,1-2,-2 0,1 0,-1-2,0 0,-1 0,0-2,3-3,1-1,0-2,0 0,-2 0,0-2,-2 0,0-1,-1 0,10-22,-21 39,-1-1,1 1,0-1,-1 1,0-1,0 0,-1 1,1-1,-1 0,0 1,0-1,-1 0,1 0,-1 1,0-1,0 1,-1-1,1 1,-1-1,0 1,0 0,-1 0,1 0,-1 0,0 0,0 0,0 1,0-1,-1 1,1 0,-1 0,0 0,0 1,0 0,0-1,0 1,-1 0,1 1,-4-1,-8-3,-1 1,0 1,1 1,-1 0,-1 1,1 1,0 0,0 2,0 0,0 0,-12 5,0-1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42.3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1,'-21'85,"12"254,11-209,-2 222,0-351,0 0,-1 0,1 0,0 0,0 0,0 0,0 0,-1 0,1 0,1 0,-1 0,0 0,0 0,0 0,0 0,1 0,-1 0,1 0,-1 0,0 0,1 0,0 0,-1-1,1 1,-1 0,1 0,0-1,0 1,-1 0,1-1,0 1,0 0,0-1,0 1,0-1,0 0,-1 1,1-1,0 0,0 0,0 1,0-1,0 0,0 0,1 0,-1 0,0 0,0 0,0-1,0 1,0 0,-1 0,1-1,0 1,0-1,0 1,0-1,524-149,-97 40,246-38,-409 108,-228 37,-31 3,0 1,-1-1,1 0,0-1,-1 1,1-1,-1 0,1 0,-1-1,1 0,-1 0,0 0,1-1,-1 1,-1-1,1 0,0-1,-1 1,0-1,1 0,1-3,-6 2,0 1,0-1,0 0,-1 1,1-1,-1 1,0-1,-1 1,1-1,-1 1,0 0,0-1,0 1,-1 0,1 0,-1 1,0-1,0 1,-1-1,1 1,0 0,-1 0,0 0,0 1,-3-3,-16-16,-18-42,34 42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0 326,'12'0,"0"-1,0 0,0 0,0-1,0-1,-1 0,1 0,-1-1,0-1,0 0,0 0,-1-1,0-1,0 1,0-2,5-5,219-198,-231 209,-1-1,1-1,0 1,0 0,0 0,0 1,1-1,-1 1,1-1,-1 1,1 0,0 1,0-1,0 1,0-1,0 1,0 0,0 1,0-1,1 1,-1-1,0 1,0 1,0-1,1 1,-1-1,0 1,0 0,0 1,0-1,0 1,0-1,-1 1,1 1,2 0,-1 8,1 0,-2 0,0 1,0 0,-1-1,0 1,-1 0,0 0,-1 0,-1 1,0-1,0 0,-3 11,3-4,-2 1,0 0,-2-1,0 1,-1-1,-1 0,0 0,-2-1,0 0,-1 0,-6 7,8-16,1-2,-2 1,1-1,-1 0,0 0,0-1,-1 0,0-1,0 0,0 0,0-1,-1 0,0-1,0 0,0 0,0-1,0-1,-1 0,1 0,-2-1,-84-13,93 13,0-1,1 0,-1 0,1 0,-1 0,0-1,1 1,0-1,-1 0,1 1,0-1,0 0,0 0,0 0,0-1,1 1,-1 0,1-1,-1 1,1-1,0 1,0-1,0 0,0 1,1-1,-1 0,1 0,-1 1,1-1,0 0,0-2,5-18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1,'-11'22,"1"1,1 0,1 1,1 0,1 0,2 1,0-1,1 1,2 0,0 0,2 6,0-27,0 0,0 0,0 0,1 1,-1-1,1 0,0-1,0 1,1 0,-1-1,1 1,0-1,0 0,0 1,0-2,0 1,1 0,-1-1,1 1,0-1,-1 0,1 0,0 0,0-1,1 0,-1 1,0-2,0 1,3 0,2 0,1 0,-1-1,1 0,0 0,-1-1,1 0,-1-1,1 0,-1-1,0 0,0 0,0-1,0 0,-2-1,-1 0,0-1,0 0,-1 0,0 0,0-1,0 1,-1-1,0 0,0-1,-1 1,0-1,0 1,-1-1,0 0,0 0,-1 0,0 0,-1 0,1 0,-1-1,-1 1,0 0,0 0,0 0,-1 1,1 0,-1 0,0 0,-1 0,0 0,0 0,0 1,-1-1,0 1,0 0,0 0,-1 1,0-1,0 1,-1 0,1 1,-1-1,0 1,0 0,-1 0,1 1,-1 0,0 0,1 1,-1-1,0 2,-1-1,0 1,-16-3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2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0 109,'448'-36,"114"-3,-244 12,-299 24,101 0,-108 9,-8 0</inkml:trace>
  <inkml:trace contextRef="#ctx0" brushRef="#br0" timeOffset="583.651">566 364,'-12'-3,"0"0,0 1,-1 0,1 1,0 0,0 1,-1 1,1 0,0 0,0 2,0-1,0 1,-2 2,10-4,-1 0,0 1,1 0,-1 0,1 0,0 0,0 1,0-1,0 1,0 0,0 1,1-1,0 1,0-1,0 1,0 0,0 0,1 0,-1 1,1-1,0 0,1 1,-1-1,1 1,0 0,0 0,0-1,1 1,-1 0,1 0,0 0,1 0,-1-1,1 2,0-2,1 0,-1 1,1-1,0 0,0 1,0-1,0 0,1-1,0 1,0 0,0-1,0 1,0-1,1 0,-1 0,1-1,0 1,0-1,0 1,0-1,0-1,1 1,-1 0,1-1,-1 0,1 0,2 0,6 1,0 0,1-1,-1-1,0 0,1-1,-1 0,0-1,0 0,2-2,5-3,-1-1,0-1,0 0,-1-1,0-1,-1-1,0-1,-1 0,-1-1,0 0,0-2,-2 0,10-14,-14 18,-1 0,-1-1,0 0,0 0,-1-1,-1 1,0-1,-1-1,0 1,-2-1,1 1,-2-1,0 0,-1 0,0 0,-1 1,-1-1,0 0,-1 1,0-1,-2 1,1 0,-2 0,-4-7,8 18,-1 1,1-1,-1 0,0 1,0 0,0-1,0 1,-1 1,1-1,-1 0,1 1,-1 0,1-1,-1 1,0 1,1-1,-1 1,0-1,0 1,0 0,1 0,-1 1,0-1,0 1,1 0,-1 0,0 0,1 0,-1 1,1-1,-1 1,1 0,0 0,0 0,0 1,0-1,0 1,0-1,1 1,-1 0,1 0,0 0,0 0,0 1,0-1,1 1,-1-1,1 1,0-1,0 1,0 0,1 0,-1 2,-5 26,1 0,2 0,1 1,1-1,2 0,5 30,-3-47,0-1,1 0,1 0,1-1,-1 1,2-1,0 0,1-1,0 1,1-2,0 1,0-1,2-1,-1 0,1 0,1-1,0 0,6 3,-15-11,0 1,0 0,1-1,-1 0,1 0,-1 0,1 0,-1 0,1-1,0 0,-1 0,1 0,0 0,-1 0,1-1,-1 1,1-1,-1 0,1 0,-1 0,1-1,-1 1,0-1,0 0,0 0,0 0,0 0,0-1,0 1,-1-1,1 1,-1-1,0 0,2-3,14-16</inkml:trace>
  <inkml:trace contextRef="#ctx0" brushRef="#br0" timeOffset="899.852">1271 81,'-30'57,"4"2,1 1,4 0,-13 58,32-114,1 0,-1 0,1 1,0-1,0 0,0 1,1-1,0 1,0-1,0 1,0-1,0 1,1-1,0 0,0 1,0-1,1 0,0 1,-1-1,1 0,1 0,-1-1,0 1,1 0,0-1,0 1,0-1,0 0,3 2,3-1,0 1,1-1,0-1,0 0,0 0,0-1,0 0,1-1,-1 0,0-1,1 0,-1 0,1-1,-1-1,0 0,0 0,0-1,0 0,0 0,0-1,-1-1,0 0,6-4,0-23,-15 17</inkml:trace>
  <inkml:trace contextRef="#ctx0" brushRef="#br0" timeOffset="1149.301">933 364,'38'5,"27"1,8 0,-4-1,-10-2,-9-6,-8-2,-8 0,-3 0,-8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52.99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0 678,'40'9,"0"-3,0-1,0-1,0-3,1-1,-1-2,0-2,35-8,-48 4,0-1,-1-2,0-1,-1-1,0-1,-1-1,0-1,-2-1,0-1,-1-1,0-1,-2 0,-1-2,0 0,-2-1,0-1,3-9,-7 12,0 0,-2-1,0 0,-1-1,-2 0,0 0,-2-1,0 0,-2 0,0-2,-19-35,15 60,1 0,-1 0,1 0,-1 0,0 1,0-1,1 0,-1 1,0-1,0 0,0 1,0-1,0 1,0 0,0-1,0 1,0 0,0-1,0 1,0 0,0 0,0 0,0 0,0 0,0 0,0 0,0 0,0 1,0-1,0 0,0 1,0-1,0 0,0 1,0-1,0 1,1-1,-1 1,0 0,0-1,0 1,1 0,-1 0,0 0,1-1,-1 1,1 0,-1 0,1 0,-1 0,1 0,0 0,-1 0,1 0,0 0,0 0,-11 20,2-1,1 1,0 1,1 0,2 0,0 0,-1 14,-4 15,-24 119,2-10,-7-1,-9 4,30-102,-3-1,-2-1,-3-1,-3-1,-2-2,-2-1,-3-1,-1-2,-22 19,9-35,49-35,0 0,0 0,0-1,0 1,0-1,1 1,-1 0,0-1,0 1,0-1,0 0,1 1,-1-1,0 0,1 1,-1-1,0 0,1 0,-1 0,1 1,0-1,-1 0,1 0,-1 0,1 0,0 0,0 0,0 0,-1 0,1 0,0 0,0 0,0 0,1 0,-1 0,0 1,0-1,0 0,1 0,-1 0,0 0,1 0,-1 0,1 0,-1 1,1-1,-1 0,1 0,0 1,0-2,13-23,0 0,2 0,1 2,1 0,1 1,0 0,21-15,-7 5,2 2,1 1,2 2,0 2,2 1,1 2,0 1,17-3,-50 20,0 2,0-1,0 1,1 0,-1 1,0 0,1 0,-1 1,1 0,-1 0,1 1,-1 0,0 0,0 1,1 0,-1 1,0 0,-1 0,8 4,69 23,-62-28</inkml:trace>
  <inkml:trace contextRef="#ctx0" brushRef="#br0" timeOffset="869.623">1525 650,'-23'10,"0"0,1 1,1 1,0 1,1 1,0 1,1 0,1 2,0 0,1 1,1 0,1 2,-6 10,15-20,0 1,1-1,0 1,1 0,1 0,0 0,0 1,1-1,-1 12,3-19,-1 0,1 0,1 1,-1-1,0 0,1 0,0 0,0 1,0-1,1 0,-1-1,1 1,0 0,0 0,1-1,-1 1,1-1,-1 0,1 1,0-1,0-1,0 1,1 0,-1-1,1 0,0 1,-1-2,4 2,-2 0,1-1,0 0,0 0,0-1,1 1,-1-1,0-1,0 1,1-1,-1 0,0-1,0 0,1 0,-1 0,0 0,0-1,0 0,0 0,-1-1,1 0,0 0,-1 0,0 0,0-1,0 0,0 0,-1-1,1 1,-1-1,0 0,16-23,-1 0,-1 0,-2-2,-1 0,-2-1,0 0,-2-1,-2-1,3-15,17-51,3 38,-31 82,-5-6,2 1,0 0,1 1,0-1,1 0,1 0,1 0,0 0,1 0,1 0,0-1,1 1,1-1,0 0,1-1,7 11,-10-21,-1 0,1 0,-1 0,1-1,0 0,0 1,1-2,-1 1,1 0,-1-1,1 0,0 0,0 0,0-1,0 1,0-1,0-1,0 1,0-1,0 1,1-1,-1-1,0 1,0-1,0 0,2-1,4 0,0-1,0 0,-1-1,1-1,-1 1,0-2,0 1,-1-1,0-1,0 1,6-7,3-9,-1 0,-1 0,-1-2,-1 0,-1 0,-1-2,-2 1,4-12,-8 22,4 75,-10-56,1 1,0-1,0 0,0 1,0-1,0 0,1 0,0 0,0 0,0 0,1 0,-1-1,1 1,0-1,-1 1,2-1,-1 0,0 0,1-1,-1 1,1-1,0 0,0 1,0-2,0 1,0 0,0-1,0 0,1 0,-1 0,0 0,1-1,-1 0,4 0,8-7,0 0,-1-2,1 0,-2 0,1-1,-2-1,1-1,-1 0,-1 0,0-1,-1-1,0 0,-1-1,-1 0,-1 0,0-1,0 0,4-17,-12 34,0 0,1 0,-1 0,0 0,0 0,1-1,-1 1,1 0,-1 0,0 0,1-1,0 1,-1 0,1-1,-1 1,1 0,0-1,-1 1,1-1,0 1,0-1,-1 1,1-1,0 0,0 1,0-1,0 0,0 0,-1 0,1 1,0-1,0 0,0 0,0 0,0 0,0-1,0 1,-1 0,1 0,0 0,0-1,0 1,0 0,-1-1,1 1,0-1,0 1,-1-1,1 1,0-1,-1 0,1 1,-1-1,1 0,0 1,-1-1,0 0,1 0,-1 0,1 1,-1-1,0 0,0 0,1 0,-1 0,0 0,0 0,0 1,0-1,0-1,2 8,0-1,0 0,1 0,0 0,0-1,0 1,0-1,1 1,-1-1,1 0,1 0,-1-1,0 1,1-1,-1 0,1 0,0-1,0 1,0-1,1 0,-1-1,0 1,1-1,-1 0,1 0,-1-1,1 1,0-1,-1-1,1 1,-1-1,1 0,-1 0,1 0,1-2,2-4,-1 0,0 0,-1-1,0 1,0-2,0 1,-1-1,-1 0,1-1,-1 1,-1-1,0 0,0 0,-1 0,-1-1,1 1,-2-1,1 0,-2 1,1-1,-1 0,-1-2,-2-96,-4 91</inkml:trace>
  <inkml:trace contextRef="#ctx0" brushRef="#br0" timeOffset="1281.763">3217 1,'0'1,"-13"17,1 0,0 1,2 0,0 1,1 0,2 1,-1 3,7-19,1 0,0 0,0 0,0 0,1 0,0 0,0 0,0 0,1-1,-1 1,1 0,0-1,1 1,-1-1,1 0,0 1,0-1,0 0,0-1,1 1,-1-1,1 1,0-1,0 0,1 0,36 40,-38-39,1-1,-1 0,0 1,-1 0,1 0,-1 0,1 0,-1 0,-1 0,1 1,0-1,-1 0,0 1,0 0,-1-1,1 1,-1-1,0 1,0 0,0-1,-1 1,1 0,-1-1,0 1,-1-1,1 0,-1 1,0-1,0 0,0 0,-1 0,1 0,-1 0,-1 1,-1-1,-1 1,1-1,-1 0,0 0,0-1,0 0,0 0,0 0,-1-1,0 1,1-2,-1 1,0-1,0 0,0 0,0-1,0 0,0 0,0-1,1 0,-1 0,0-1,-6-1,-11-4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1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478 329,'-23'-3,"0"1,0 2,0 0,0 1,0 2,0 0,0 1,1 1,0 2,0 0,0 1,1 1,-9 6,17-3,0 0,1 1,0 1,1 0,1 0,0 1,1 0,0 1,2 0,0 0,0 1,2 0,0 0,1 0,0 6,2-16,-1-3,1 1,0 0,1-1,-1 1,1 0,0 0,0 0,0 0,1 0,0 0,0 0,0 0,1 0,-1-1,1 1,0 0,1 0,-1 0,1-1,0 1,0 0,0-1,1 0,0 1,0-1,0 0,0-1,0 1,1-1,0 1,-1-1,1 0,0 0,1-1,-1 1,0-1,1 0,0 0,1 0,5-3,0 0,0-1,0 0,0-1,-1 0,1-1,-1 0,0 0,0-1,0-1,-1 0,1 0,-2-1,1 0,-1 0,0-1,1-2,30-26,-2-3,-2-1,-2-1,-1-2,-3-1,-1-1,-2-2,10-30,-28 64,-2-1,1 1,-2-2,0 1,-1-1,0 1,-1-1,-1 0,0 0,-1 0,-1-1,0 1,-1 0,-1 0,0 0,-1 0,0 0,-2 0,4 13,1 1,-1-1,0 1,0-1,0 1,0-1,0 1,0 0,0-1,0 1,-1 0,1 0,-1 0,1 0,0 0,-1 0,0 1,1-1,-1 0,1 1,-1-1,0 1,1 0,-1-1,0 1,1 0,-1 0,0 0,0 0,1 0,-1 1,0-1,1 0,-1 1,0-1,1 1,-1 0,1-1,-1 1,1 0,-1 0,1 0,-1 0,1 1,-57 57,43-35,2 1,0 1,2 0,1 1,1 0,1 1,2-1,0 1,2 1,1-1,1 1,2 12,0-29,-1-1,2 1,0-1,0 1,1-1,0 0,1 0,0 0,1 0,0 0,1 0,0-1,1 0,0 0,0-1,1 0,0 0,1 0,0-1,0 0,1 0,0-1,1-1,-1 1,10 4,5-5</inkml:trace>
  <inkml:trace contextRef="#ctx0" brushRef="#br0" timeOffset="569.974">676 639,'28'-32,"-1"-1,-2-1,-2-2,-1 0,9-23,49-77,31-30,-110 165,-1 0,0 0,1 0,-1 0,1 0,-1 0,1 1,-1-1,1 0,-1 0,1 0,0 1,-1-1,1 0,0 1,0-1,0 1,-1-1,1 1,0-1,0 1,0 0,0-1,0 1,0 0,0 0,0 0,0-1,0 1,0 0,0 0,0 1,0-1,0 0,0 0,0 0,0 1,0-1,0 0,-1 1,1-1,0 1,0-1,0 1,0-1,-1 1,1 0,0-1,-1 1,1 0,0 0,-1-1,1 1,-1 0,1 0,-1 0,1 0,-1 0,0 0,3 13,-1 0,-1 1,-1-1,0 0,0 0,-2 0,0 0,0 0,-5 13,-4 36,8-39,0 0,2 0,1 1,1-1,0 0,2 1,1-1,1 0,8 22,18 36,-50-113,-2 2,-1 1,-1 0,-2 2,0 1,-2 1,-27-19,-43 0,74 38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4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170 762,'39'0,"31"-5,9-1,-5 0,-14 1</inkml:trace>
  <inkml:trace contextRef="#ctx0" brushRef="#br0" timeOffset="2802.648">875 790,'16'-14,"0"2,0 0,1 0,0 2,1 0,0 1,1 1,0 0,5 0,-21 6,1 1,-1-1,0 1,1-1,-1 1,1 0,-1 1,1-1,0 0,-1 1,1 0,0 0,-1 0,1 0,0 1,-1-1,1 1,-1 0,1 0,-1 1,1-1,-1 1,0-1,0 1,1 0,-1 0,-1 0,1 1,0-1,0 1,-1-1,0 1,1 0,-1 0,0 0,0 0,-1 1,1-1,-1 0,0 1,1-1,-1 1,-1-1,1 1,-1 0,1-1,-1 4,-4 8,-1 0,0-1,-1 0,0 0,-1 0,-1-1,0 0,-1 0,0-1,-1 0,-1-1,0 0,-9 7,-14 18,-32 59,64-92,1 1,-1 0,1-1,1 1,-1 0,0 0,1 0,0 0,0-1,0 1,0 0,0 0,1 0,0 0,0-1,0 1,0 0,1-1,-1 1,1-1,0 1,0-1,0 0,0 0,1 0,-1 0,1 0,2 1,-1 0,0-1,0 0,1 0,-1-1,1 1,0-1,0 0,0 0,0-1,0 1,0-1,1 0,-1-1,0 1,1-1,-1 0,0 0,0-1,1 0,-1 0,0 0,0 0,0-1,1 0,118-57,-117 54,50-27,-33 17</inkml:trace>
  <inkml:trace contextRef="#ctx0" brushRef="#br0" timeOffset="-169.909">1 480,'9'0,"18"0,10 0,2 0,0 0,-2 0,-3 0,-2 0,-1-5,-2-1,-1 0,0 1,0 1,-1 2,1 1,0 1,-4 0</inkml:trace>
  <inkml:trace contextRef="#ctx0" brushRef="#br0" timeOffset="1933.37">1102 1,'-5'4,"-2"17,1 9,1 4,-3-3,-1-3,2-1,2 0,1 0,2 0,1 1,1 0,1-1,-1 1,0 1,1-6</inkml:trace>
  <inkml:trace contextRef="#ctx0" brushRef="#br0" timeOffset="2180.284">762 508,'39'0,"26"0,8 0,-4 0,-9 0,-10 0,-9 0,-6 0,-5 0,-7 0</inkml:trace>
  <inkml:trace contextRef="#ctx0" brushRef="#br0" timeOffset="6865.064">1582 480,'-12'185,"-4"-12,13-79,-7-32,30-97,78-288,-86 291,-7 13,1 1,0 0,2 0,0 1,1 0,1 1,0 0,2 0,-1 1,2 0,0 1,6-4,-14 16,-1 1,1 0,-1 0,1 1,0 0,-1-1,1 1,0 1,-1-1,1 1,0 0,-1 0,1 0,-1 1,1-1,-1 1,0 0,0 0,0 1,0-1,0 1,0 0,-1 0,1 0,-1 1,0-1,0 1,0 0,-1 0,1 0,-1 0,0 0,0 0,0 1,-1-1,8 16</inkml:trace>
  <inkml:trace contextRef="#ctx0" brushRef="#br0" timeOffset="7785.215">2146 452,'6'18,"0"1,-1 0,-1 0,-1 0,-1 0,0 1,-2-1,0 8,0-12,11 182,25-11,-36-185,0 0,0 0,0 0,0 0,1 0,-1 0,0 0,0 0,1 0,-1 0,1 0,-1-1,1 1,-1 0,1 0,-1 0,1 0,0-1,0 1,-1 0,1-1,0 1,0-1,0 1,-1-1,1 1,0-1,0 1,0-1,0 0,0 0,0 1,0-1,0 0,0 0,0 0,0 0,0 0,0 0,0 0,0-1,0 1,0 0,0 0,0-1,0 1,0-1,0 1,-1-1,1 1,0-1,0 1,0-1,-1 0,1 1,0-1,-1 0,1 0,0 0,-1 1,1-1,-1-1,110-226,-81 165,2-11,4 2,3 1,3 2,4 0,-45 69,0 1,0 0,0 0,1-1,-1 1,0 0,1 0,-1-1,1 1,-1-1,1 1,-1 0,1-1,-1 1,1-1,-1 1,1-1,0 1,-1-1,1 0,0 1,-1-1,1 0,0 1,-1-1,1 0,0 0,0 0,0 0,-1 0,1 0,0 0,0 0,-1 0,1 0,0 0,0 0,-1 0,1-1,0 1,0 0,-1 0,1-1,0 1,-1-1,1 1,-1-1,1 1,0-1,-1 1,1-1,-1 1,1-1,-1 0,0 1,1-1,-1 0,0 1,1-1,-1 0,0 0,0 1,1-1,-1 0,0 0,5 19,1-1</inkml:trace>
  <inkml:trace contextRef="#ctx0" brushRef="#br0" timeOffset="8482.424">2992 565,'8'-9,"-1"4,-1 0,0-1,0 0,-1 0,0-1,0 1,0-1,-1 0,0 0,-1-1,1 1,-1-1,2-8,-6 15,0 0,0 0,1 0,-1-1,0 1,0 0,0 0,0 0,0 1,-1-1,1 0,0 0,0 0,-1 1,1-1,0 1,-1-1,1 1,0 0,-1-1,1 1,-1 0,1 0,0 0,-1 0,1 0,-1 0,1 0,-1 1,1-1,0 0,-1 1,1-1,0 1,-1-1,1 1,0 0,0 0,0 0,-1-1,1 1,0 0,0 0,0 1,0-1,-18 11,1 0,0 1,1 1,1 1,0 0,1 1,0 0,2 2,-7 9,18-25,1 0,-1 0,0 0,0 1,1-1,0 1,-1-1,1 1,0 0,0-1,0 1,1 0,-1 0,1-1,-1 1,1 0,0 0,0 0,0 0,1-1,-1 1,1 0,-1 0,1 0,0-1,0 1,0 0,1-1,-1 1,0-1,1 0,0 1,0-1,-1 0,1 0,0 0,1 0,-1 0,0-1,0 1,1 0,-1-1,1 0,0 0,-1 0,1 0,0 0,77 19,-74-21,0 1,0 0,0 1,0-1,0 1,0 0,0 1,0-1,0 1,-1 0,1 1,-1-1,1 1,-1 0,0 1,0-1,0 1,-1 0,1 0,-1 0,0 1,0 0,-1 0,1 0,-1 0,0 0,-1 0,1 1,-1 0,0-1,1 6,-4-3,-1 0,0 0,0-1,0 1,-1 0,0-1,-1 1,0-1,0 0,0 0,-1-1,0 1,0-1,-1 0,0-1,0 1,0-1,0 0,-1-1,0 1,0-1,0-1,-1 1,1-1,-1-1,-3 2,-18 11,25-12,0 0,-1-1,1 1,0-1,-1 0,1-1,-1 1,0-1,1 0,-1 0,0 0,0-1,0 0,0 1,1-2,-4 1,7-1,0 0,0 0,0 0,0 0,1-1,-1 1,0 0,1 0,-1 0,1-1,-1 1,1 0,-1 0,1-1,0 1,0 0,0-1,-1 1,2 0,-1-1,0 1,0-1,0 1,0 0,1 0,-1-1,1 1,-1 0,1 0,-1-1,1 1,0 0,0 0,-1 0,1 0,0 0,0 0,1-1,12-19</inkml:trace>
  <inkml:trace contextRef="#ctx0" brushRef="#br0" timeOffset="8682.423">3302 762,'0'34,"0"15,0 5,0-2,0-10</inkml:trace>
  <inkml:trace contextRef="#ctx0" brushRef="#br0" timeOffset="8869.533">3359 141,'9'20,"4"10,-1 1</inkml:trace>
  <inkml:trace contextRef="#ctx0" brushRef="#br0" timeOffset="9334.528">3557 932,'75'-118,"-27"35,105-151,-153 234,0 1,0-1,0 1,1-1,-1 1,0-1,1 1,-1-1,0 1,1-1,-1 0,1 1,-1-1,1 0,-1 1,1-1,-1 0,1 0,-1 1,1-1,-1 0,1 0,-1 0,1 0,-1 0,1 0,-1 0,1 0,0 0,-1 0,1 0,-1 0,1 0,-1 0,1 0,-1-1,1 1,-1 0,1 0,-1-1,1 1,-1 0,1-1,-1 1,0 0,1-1,-1 1,1-1,-1 1,0 0,0-1,1 1,-1-1,0 1,0-1,1 1,-1-1,0 0,0 1,0-1,0 1,0-1,-6 52,3-38,1-7,0 1,1 0,-1 0,1 0,1 0,-1 0,1 0,1 0,-1 0,1 0,0 0,1 0,-1-1,2 1,-1 0,1-1,0 1,0-1,0 0,1 0,0 0,0-1,1 1,-1-1,1 0,1 0,-1-1,1 1,-1-1,1 0,0-1,4 2,-1-2,-1-2,1 1,-1-1,1 0,-1-1,1 0,-1 0,1-1,-1 0,1 0,-1-1,0-1,1 1,-1-1,0 0,-1-1,1 0,-1 0,1-1,-1 0,0 0,-1 0,0-1,0 0,0-1,0 1,-1-1,0 0,0 0,-1-1,0 1,2-8,-7-48,-5 46</inkml:trace>
  <inkml:trace contextRef="#ctx0" brushRef="#br0" timeOffset="10432.176">4601 423,'-8'-2,"-1"1,1 0,-1 0,0 1,1 0,-1 1,0 0,1 0,-1 1,1 0,0 0,-1 1,1 0,0 0,0 1,1 0,-1 1,1-1,0 1,0 1,1-1,0 1,0 1,0-1,0 1,1 0,0 0,1 0,0 1,0 0,0 0,-6 11,2 0,0 1,1 0,0 0,2 1,1 0,-2 14,6-28,-1 1,1 0,0 0,0-1,1 1,0 0,1-1,0 1,0-1,0 1,1-1,0 0,1 0,-1 0,1-1,1 1,-1-1,1 0,0 0,1-1,-1 1,5 2,3 0,1-1,0 0,0-1,1-1,-1 0,1-1,0 0,1-2,-1 1,0-2,1 0,-1-1,1-1,-1 0,1-1,-1 0,0-2,0 0,0 0,0-1,-1-1,0-1,0 0,0 0,-1-2,-1 1,1-2,-1 0,-1 0,0-1,0 0,5-8,-1 2,-1 1,0-2,-2 0,0 0,0-1,-2-1,0 0,-2 0,0-1,-1 0,-1 0,-1-1,-1 0,-1 0,-1 0,-1 0,-1 0,-1 0,-1 0,0 0,-3-3,3 18,0 1,-1 0,0 1,0-1,-1 0,0 1,1 0,-2 0,1 0,-1 0,1 1,-1 0,-1 0,1 0,0 1,-1-1,0 1,0 0,0 1,0 0,0 0,0 0,-1 0,1 1,-1 0,1 1,-1 0,1 0,-1 0,1 0,-1 1,1 0,-1 1,1-1,0 1,0 0,0 1,0 0,-2 1,-3 6,0 1,1 0,0 0,1 1,0 0,1 1,0 0,1 0,1 1,0 0,0 0,2 0,0 1,0-1,2 1,0 0,0 0,1 0,1 0,1 0,2 14,25 112,3 84,-48 1,13-210,0 0,2 1,0-1,1 1,1-1,0 1,1-1,3 16,14-14,-7-18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2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340 176,'-6'5,"0"1,1 0,0 0,0 0,1 1,-1-1,1 1,1 0,-1 0,1 1,1-1,-1 1,1-1,1 1,-1 0,1 0,0 0,1 0,0 0,0-1,1 1,1 6,-2-5,28 243,4 24,-16-172,-11-93</inkml:trace>
  <inkml:trace contextRef="#ctx0" brushRef="#br0" timeOffset="453.063">1 317,'9'-21,"1"1,0 0,2 1,0 1,2-1,0 2,0 0,2 1,0 0,1 1,0 1,1 1,1 0,0 2,1 0,0 1,21-7,-25 11,-1 0,1 1,1 1,-1 1,1 1,-1 0,15 0,-25 2,0 0,0 1,1 0,-1 0,0 0,0 0,0 1,-1 0,1 0,0 1,-1 0,1 0,-1 0,0 0,0 1,0 0,-1 0,1 0,-1 1,0 0,0-1,1 4,-1-1,0 0,0 1,-1 0,0 0,0 0,-1 0,0 1,-1-1,0 0,0 1,-1-1,0 1,0-1,-1 1,0-1,0 0,-1 1,0-1,-2 2,-72 150,52-118,22-40,-1 0,1 1,0-1,0 1,1-1,-1 1,0 0,1 0,0-1,-1 1,1 0,0 1,1-1,-1 0,0 0,1 0,0 0,0 0,0 1,0-1,0 0,0 0,1 0,0 0,0 0,0 0,0 0,0 0,0 0,1 0,-1 0,1 0,0-1,0 1,0-1,0 0,1 1,19 4,0-1,1-1,0-1,-1-1,1 0,6-2,28 3,-54-4,1 1,-1-1,1 1,-1 0,1-1,-1 2,0-1,0 0,1 1,-1-1,0 1,0 0,0 0,-1 0,1 0,0 0,-1 1,0 0,1-1,-1 1,0 0,0 0,-1 0,1 0,0 0,-1 0,0 1,0-1,0 0,0 1,-1-1,1 1,-1-1,0 1,0-1,0 1,0-1,0 1,-1-1,0 1,0-1,0 0,0 1,0-1,-1 0,1 0,-7 13,-1 0,0-1,-1 0,0-1,-1 0,-1-1,0 0,-1-1,0 0,-1-1,-3 1,3 0,-183 141,149-130,47-42,12 2</inkml:trace>
  <inkml:trace contextRef="#ctx0" brushRef="#br0" timeOffset="1055.51">932 768,'5'5,"0"0,0-1,1 0,-1 0,1 0,0-1,0 0,1 0,-1 0,1-1,-1 0,1 0,0-1,-1 0,1 0,0 0,0-1,0 0,0 0,0-1,0 0,-1 0,1-1,0 0,-1 0,1 0,-1-1,0 0,0 0,2-1,13-15,-1 0,0-1,-1-1,-2-1,0 0,1-5,26-33,-43 59,-1 0,0 0,1 0,-1-1,1 1,-1 0,1 0,0 0,-1 0,1 0,0 0,0 1,0-1,0 0,0 0,0 0,0 1,0-1,0 1,0-1,0 1,0-1,0 1,0-1,1 1,-1 0,0 0,0 0,0 0,1-1,-1 2,0-1,0 0,0 0,1 0,-1 0,0 1,0-1,0 1,0-1,1 1,-1-1,0 1,0 0,0-1,0 1,-1 0,1 0,0 0,0 0,0 0,-1 0,1 0,42 102,-40-97,-1-1,1 1,1-1,-1 1,1-1,0 0,0-1,0 1,0-1,1 1,0-1,0-1,0 1,0-1,1 0,0 0,-1 0,1-1,0 0,0 0,0 0,0-1,0 0,1 0,-1-1,0 1,1-1,-1-1,0 1,0-1,0 0,1-1,-1 0,0 1,0-2,-1 1,6-4,8-10,-1-1,0-1,-2 0,0-2,-1 0,-1 0,-1-2,-1 1,0-2,-2 1,-1-1,-1-1,-1 0,4-20,7-21,-3 0,-3-1,-3-1,-2-12,-10 19,3 61,0-1,0 0,0 1,0-1,0 0,0 1,0-1,0 0,-1 1,1-1,0 0,0 0,0 1,0-1,-1 0,1 0,0 1,0-1,-1 0,1 0,0 1,0-1,-1 0,1 0,0 0,-1 0,1 0,0 0,0 1,-1-1,1 0,0 0,-1 0,1 0,0 0,-1 0,1 0,0 0,-1 0,1 0,0 0,-1-1,1 1,0 0,-1 0,1 0,0 0,-1 0,1-1,0 1,0 0,-1 0,1 0,0-1,0 1,0 0,-1-1,-6 34,4 205,6-218,1-1,2 0,0 0,0-1,2 1,0-1,1-1,1 0,1 0,0-1,2 0,11 12,-21-24,0 0,0 0,0 0,1-1,-1 1,1-1,0 0,0 0,0 0,0-1,0 1,1-1,-1 0,1 0,0-1,-1 1,1-1,0 0,3 0,-3-3</inkml:trace>
  <inkml:trace contextRef="#ctx0" brushRef="#br0" timeOffset="1306.254">1383 288,'43'-9,"49"-14,17-6,0 0,-4 2,-10 4,-7 7,-9 1,-13 3,-18 4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5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38,'11'195,"24"36,-18-97,-9-127,-7-33,0-19,2 0,2 0,2 0,2 1,7-19,-5 15,-8 30,0 0,1 1,2-1,-1 1,2 0,0 0,2 1,-1 0,2 0,0 1,1 0,0 1,14-13,-23 26,1 1,-1 0,1-1,-1 1,1 0,-1 0,1 0,-1 0,0 1,1-1,-1 1,1-1,-1 1,0 0,1 0,-1 0,0 0,0 0,0 1,0-1,0 1,0-1,0 1,0 0,-1 0,1-1,-1 1,1 0,-1 1,0-1,0 0,1 0,-2 0,1 1,0 0,19 22,-3-13,0-3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1,'96'383,"-50"-255,-46-127,1 0,0-1,-1 1,1-1,-1 1,1-1,0 1,-1-1,1 0,0 1,0-1,-1 0,1 1,0-1,0 0,-1 0,1 0,0 0,0 0,0 0,-1 0,1 0,0 0,0 0,0 0,-1 0,1 0,0-1,0 1,-1 0,1-1,0 1,-1 0,1-1,0 1,-1-1,1 1,-1-1,1 0,0 1,-1-1,1 1,-1-1,0 0,1 0,-1 1,0-1,1 0,-1 1,0-1,22-42,-21 39,113-287,-62 173,-41 105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1,'-11'4,"-5"2,0 0,0 1,1 1,0 0,0 1,1 1,0 0,1 0,0 2,0 0,-4 6,16-16,0-1,0 1,0-1,0 1,0-1,0 1,1-1,-1 1,0 0,1-1,0 1,-1 0,1 0,0-1,0 1,0 0,0 0,0-1,0 1,0 0,1 0,-1-1,1 1,-1 0,1-1,0 1,-1-1,1 1,0 0,0-1,0 0,0 1,2 0,54 32,-6-3,-48-28,0 0,-1 1,1-1,-1 1,0 0,0-1,0 1,-1 0,1 0,-1 0,0 1,0-1,0 0,-1 0,1 1,-1-1,0 0,-1 1,1-1,-1 0,0 0,0 0,0 1,0-1,-1 0,1 0,-1-1,0 1,0 0,-1 0,1-1,-1 0,-2 3,-109 96,109-99,-50 40,48-40,4-4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0,'-9'34,"-4"20,1 6,2-7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0 352,'128'-238,"-94"195,-33 42,-1 1,1-1,0 1,0-1,-1 1,1 0,0-1,0 1,0 0,-1-1,1 1,0 0,0 0,0 0,0 0,0 0,0 0,-1 0,1 0,0 0,0 0,0 0,0 1,0-1,-1 0,1 1,0-1,0 0,0 1,-1-1,1 1,0 0,-1-1,1 1,0-1,-1 1,1 0,-1-1,1 1,-1 0,1 0,-1-1,0 1,1 0,-1 0,0 0,0 0,1-1,-1 1,0 0,0 0,0 0,0 0,0 0,0 0,0-1,-1 1,1 0,7 40,-8-36,1-1,0 1,0 0,0 0,0 0,1-1,0 1,0 0,1 0,-1-1,1 1,0-1,0 0,0 1,1-1,-1 0,1 0,0 0,0-1,0 1,1-1,-1 0,1 0,0 0,0 0,0-1,0 1,1-1,-1 0,1 0,3 1,-1-3,0 0,-1 0,1 0,-1 0,1-1,-1 0,1-1,-1 0,1 0,-1 0,0 0,0-1,0 0,-1-1,1 1,-1-1,1 0,-1 0,0-1,-1 1,1-1,-1 0,3-5,69-135,-65 121,-1 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0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170 214,'-3'0,"1"-1,-1 1,0-1,1 1,-1 0,1 0,-1 0,0 1,1-1,-1 0,1 1,-1 0,1 0,-1-1,1 1,0 1,-1-1,1 0,0 0,0 1,0 0,0-1,0 1,0 0,0 0,1 0,-1 0,1 0,-1 0,0 2,-9 9,0 1,1 0,0 1,1 0,1 1,0 0,1 0,1 0,1 1,0 0,1 0,1 0,0 3,4-14,1 0,-1-1,1 1,0-1,0 0,1 0,-1 1,1-2,1 1,-1 0,0-1,1 1,0-1,0 0,1 0,-1-1,1 1,-1-1,1 0,0 0,0 0,1-1,-1 0,0 0,1 0,-1-1,1 0,0 0,-1 0,1-1,0 0,0 0,-1 0,1-1,0 1,-1-2,1 1,1-1,11-5,0 0,-1-1,0-2,0 1,-1-2,0 0,-1-1,0-1,-1 0,0-1,-1 0,-1-1,0-1,-2 0,1 0,-2-1,0 0,-1-1,-1 0,0 0,2-15,-4 17,0-1,-1 0,-1 0,-1-1,0 1,-1-1,-1-6,-1 19,1-1,-1 1,0 0,0-1,0 1,-1 0,0 0,0 0,0 0,0 1,-1-1,0 1,0-1,0 1,0 0,-1 0,0 0,0 1,0-1,0 1,0 0,-1 0,0 0,1 1,-6-3,7 5,0-1,0 0,-1 1,1-1,0 1,0 0,-1 0,1 0,0 1,0-1,-1 1,1 0,0 0,0 0,0 0,0 0,0 1,0-1,0 1,1 0,-1 0,1 0,-1 0,1 0,0 0,-1 1,1-1,0 1,0 1,-50 85,42-62,2 0,1 1,1 0,2 1,1-1,1 1,1-1,1 1,2-1,2 7,-2-15,2-1,0 0,1 0,1-1,1 1,0-1,1 0,1-1,1 0,1 0,0 2,-1 0,-1 1,-1 0,0 1,-2 0,0 0,-2 1,0-1,-1 1,-1 0,-1 0,-2 7,-11 72,10-84,3-4</inkml:trace>
  <inkml:trace contextRef="#ctx0" brushRef="#br0" timeOffset="650.812">734 242,'341'0,"-201"-31,-100 18,-17 6,-3 3</inkml:trace>
  <inkml:trace contextRef="#ctx0" brushRef="#br0" timeOffset="900.474">903 496,'29'5,"24"1,7 1,-1-2,-6-7,-7-2,-7-1,-5 0,-4 2,-1-4,-7-1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43.1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23 509,'-6'72,"29"428,-30-217,-2-145,-15 57,28-178,10-49,-12 27,9-19</inkml:trace>
  <inkml:trace contextRef="#ctx0" brushRef="#br0" timeOffset="403.676">503 565,'-305'459,"174"-257,130-201,1 0,-1 0,0 0,1-1,-1 1,1 0,0 0,-1 0,1 0,0 0,-1 0,1 0,0 0,0 0,0 0,0 0,0 0,0 0,0 0,0 0,0 0,0 0,1 0,-1 0,0 0,1 0,-1 0,1 0,-1 0,1 0,-1-1,1 1,-1 0,1 0,0-1,0 1,-1 0,1-1,0 1,0 0,0-1,0 0,0 1,0-1,0 1,0-1,0 0,0 0,0 1,0-1,0 0,0 0,0 0,0 0,0 0,62-11,-56 10,31-10,-32 8,0-1,0 1,1 1,-1-1,1 1,0 0,-1 1,1-1,0 1,0 1,0 0,0-1,0 2,0-1,0 1,0 0,0 1,0 0,-1 0,1 0,-1 1,1 0,-1 0,0 0,0 1,0 0,-1 0,1 1,-1 0,3 3,0 4,-2 0,0 0,0 1,-1 0,0 0,-1 0,-1 1,0-1,-1 1,0 0,-1 13,-1-19,16 45,-4-47</inkml:trace>
  <inkml:trace contextRef="#ctx0" brushRef="#br0" timeOffset="6319.571">757 1496,'30'-12,"-1"-1,0-2,0 0,-2-2,0-2,-1 0,18-18,-37 30,0-2,0 1,-1-1,0 0,0 0,-1-1,-1 1,0-1,0 0,0 0,-2-1,1 1,-1-1,-1 1,0-1,0-2,-1 10,0 1,0 0,-1-1,1 1,-1 0,1 0,-1-1,0 1,0 0,0 0,0 0,0 0,0 0,-1 0,1 0,-1 0,1 0,-1 1,0-1,1 1,-1-1,0 1,0 0,0 0,0-1,0 1,-1 1,1-1,0 0,0 1,-1-1,1 1,0-1,-1 1,1 0,0 0,-1 0,1 0,0 1,-1-1,1 1,-94 33,82-23,1-1,0 2,1-1,0 2,0 0,2 0,-1 1,2 0,0 1,1 0,0 1,4-8,1-1,0 1,1 0,0 0,0 0,1 1,0-1,0 0,0 1,1-1,1 0,0 1,0-1,0 0,1 0,0 0,1 0,0 0,0 0,1 0,-1-1,2 0,1 3,3-2,0-1,0 0,1 0,0-1,1 0,-1-1,1 0,0 0,0-1,1-1,-1 0,1 0,0-1,-1-1,1 0,0-1,0 0,0 0,0-2,0 1,-1-2,1 1,-1-1,1-1,-1 0,8-5,-10 6,-1 0,0-1,0 1,0-2,-1 1,1-1,-1 0,0-1,-1 0,1 0,-1 0,0-1,3-4,-1-6</inkml:trace>
  <inkml:trace contextRef="#ctx0" brushRef="#br0" timeOffset="6920.708">1406 1102,'81'458,"-47"-276,-34-191,-4-53,3-1,2 1,4 0,2 0,3 1,8-25,-6 50,1 0,2 0,1 2,2 0,1 0,2 2,1 1,2-1,-22 29,0-1,0 1,0 0,0 0,1 0,0 0,-1 0,1 1,0-1,0 1,0 0,1 0,-1 0,0 0,1 0,-1 1,1-1,0 1,0 0,-1 1,1-1,0 0,0 1,0 0,0 0,-1 0,1 0,0 1,0 0,0-1,-1 1,1 1,0-1,-1 0,1 1,-1 0,4 2,-1 6,0 0,0 0,-1 1,-1 0,0 0,0 0,-1 1,0-1,-1 1,-1-1,1 1,-2 0,0 0,0-1,-1 1,-1 0,0 0,0-1,-1 1,0-1,-1 0,-5 10,-75 147,79-161,0 1,-1-1,0 0,0-1,0 1,-1-1,0 0,0-1,-1 0,1 0,-1 0,0-1,-1 0,1-1,-1 0,1 0,-1-1,0 0,-2 0,7-3,0 1,-1-1,1-1,0 1,0 0,0-1,0 0,0 0,1 0,-1 0,0-1,1 0,0 1,0-1,0 0,0-1,0 1,0 0,1-1,0 0,-1 1,2-1,-1 0,0 0,1 0,-1 0,1-1,0 1,1 0,-1 0,1-1,0 1,0 0,0-1,0 1,1 0,0 0,0-1,0 1,0 0,2-3,3-19</inkml:trace>
  <inkml:trace contextRef="#ctx0" brushRef="#br0" timeOffset="7271.669">1914 397,'57'135,"36"128,-54-22,-29-88,-10-151,0 0,0 0,0-1,0 1,0 0,1-1,-1 1,0 0,1 0,-1-1,1 1,0-1,-1 1,1-1,0 1,0-1,0 1,0-1,0 0,1 1,-1-1,0 0,1 0,-1 0,0 0,1 0,-1 0,1 0,-1-1,1 1,0-1,-1 1,1-1,0 1,-1-1,1 0,0 0,0 0,1 0,12-3</inkml:trace>
  <inkml:trace contextRef="#ctx0" brushRef="#br0" timeOffset="8022.822">2310 1158,'28'-6,"0"-1,0-2,0-1,-1-1,-1-1,0-2,0 0,-1-2,12-10,-32 22,0 0,-1 0,1-1,-1 1,0-1,-1 0,1 0,-1 0,0-1,0 1,-1-1,1 0,-1 0,0 1,-1-1,0 0,1-1,-2 1,1 0,-1 0,0 0,0 0,-1-1,0 1,0 0,0 0,-1 0,0 0,0 1,-1-1,1 0,-1 1,0 0,-1-1,1 1,-1 0,0 1,0-1,-1 1,1 0,-1 0,0 0,0 1,0 1,0 1,0-1,-1 1,1 1,0-1,0 1,-1 0,1 0,0 0,-1 1,1 0,0 0,0 0,0 1,0 0,0 0,0 0,0 0,1 1,-1 0,1 0,0 0,-1 0,2 1,-1-1,0 1,1 0,-1 1,-5 6,0 0,0 1,1 0,1 0,0 1,1 0,0 0,1 0,-3 14,5-18,1-1,-1 0,1 1,1-1,0 1,0-1,1 1,0 0,0-1,1 1,0-1,0 1,1-1,1 1,-1-1,1 0,0 0,1 0,0 0,0-1,1 0,2 3,7-2,0-1,0 0,1-1,0-1,0 0,0-1,0-1,1 0,-1-1,1-1,0 0,0-1,-1-1,1 0,0-1,4-2,-2 0,1-1,-1 0,-1-1,1-1,-1-1,0 0,-1-2,0 0,0 0,-1-1,0-1,-1-1,-1 0,0-1,-1 0,0-1,-1 0,0-1,-2 0,0 0,4-13,-2 7,-1 0,-1-1,-2 0,0 0,-1 0,-1-1,-2 0,0 0,-1-12,-1 32,-1-1,1 1,-1-1,0 1,0-1,0 0,-1 1,0-1,0 1,0-1,0 1,-1 0,1-1,-1 1,-1 0,1 0,0 0,-1 0,0 1,0-1,0 1,0 0,0-1,-1 1,1 1,-1-1,0 0,0 1,0 0,0 0,0 0,-1 1,1-1,-5 0,2 2,0 1,0 0,0 0,0 0,0 1,0 0,1 1,-1-1,1 1,0 0,-1 1,1 0,1 0,-1 0,0 0,1 1,0 0,0 0,1 1,-1-1,1 1,0 0,1 0,0 0,0 1,0-1,0 1,1-1,0 1,-1 7,3-11,0-1,0 1,0 0,0-1,1 1,-1-1,1 1,-1 0,1-1,0 0,0 1,0-1,0 1,1-1,-1 0,0 0,1 0,0 0,-1 0,1 0,0 0,0 0,0-1,0 1,1-1,-1 1,0-1,1 0,-1 0,1 0,86 21,-65-18,-16-3,1 0,-1 1,1 0,-1 0,0 1,0 0,0 0,0 1,-1 0,1 1,-1-1,0 1,0 1,-1-1,1 1,-1 0,-1 1,1 0,-1-1,0 2,-1-1,1 0,0 5,31 128,-13-59,-19-78,-2-5</inkml:trace>
  <inkml:trace contextRef="#ctx0" brushRef="#br0" timeOffset="8542.659">3692 509,'-12'-1,"1"0,-1 2,0-1,0 1,1 1,-1 0,1 1,-1 0,1 1,0 0,0 1,1 0,-1 1,1 0,1 0,-1 1,1 0,0 1,-6 7,14-14,0 0,0 0,-1 0,2 0,-1 1,0-1,0 0,0 0,0 1,1-1,-1 1,1-1,-1 1,1-1,-1 1,1-1,0 1,0-1,0 1,0-1,0 1,0-1,0 1,1-1,-1 1,0 0,1-1,-1 0,1 1,0-1,-1 1,1-1,0 0,0 1,0-1,0 0,0 0,0 0,0 0,0 0,0 0,1 0,0 0,71 26,-50-20,-15-5,0-1,0 2,0-1,-1 1,1 0,-1 1,0-1,0 1,0 1,-1 0,1 0,-1 0,0 0,-1 1,1 0,-1 0,0 1,-1-1,1 1,-1 0,-1 0,1 1,-1-1,-1 1,2 3,-4 0,0 0,-1-1,0 1,-1-1,0 1,0-1,-1 0,-1 0,1 0,-2 0,1-1,-1 1,-1-1,0 0,0-1,-1 1,1-1,-2-1,1 1,-1-1,-1-1,1 1,-1-2,0 1,0-1,-1 0,1-1,-1 0,-3 0,-10 4</inkml:trace>
  <inkml:trace contextRef="#ctx0" brushRef="#br0" timeOffset="8793.181">3466 1,'-19'38,"-11"23,-1 5,5-3,7-13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7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0,'0'44,"-5"42,-1 16,0 2,-4-14,0-11,2-11,2-11,2-6,2-7,1-6,1-5,5-3,2-1,-1-2,0 0,-3-5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3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254 541,'-1'255,"-19"-152,21-103,-1 0,0 0,0 0,0 0,1 0,-1 0,0 0,0 0,1 1,-1-1,0 0,0 0,0 0,0 0,1 0,-1 1,0-1,0 0,0 0,0 0,0 0,1 1,-1-1,0 0,0 0,0 0,0 1,0-1,0 0,0 0,0 0,0 1,0-1,9-23,-3-20,2-1,3 1,1 1,2 0,1 0,3 2,1 0,16-22,-24 45,-6 7,0 1,1 0,1 0,-1 0,2 1,-1 0,1 0,0 1,0 0,1 0,0 1,0 0,10-4,-17 10,0-1,0 0,0 1,1-1,-1 1,0 0,0 0,1 0,-1 0,0 0,0 0,1 1,-1-1,0 1,0 0,0-1,0 1,0 0,0 0,0 0,0 1,0-1,0 0,0 1,-1-1,1 1,-1 0,1-1,-1 1,0 0,1 0,-1 0,0 0,0 0,0 0,-1 0,9 81,-20-34,6-27</inkml:trace>
  <inkml:trace contextRef="#ctx0" brushRef="#br0" timeOffset="334.541">1101 541,'0'9,"-5"9,-1 5,-5 5,-1 1,3 1,-3-5,1-2,2 1,-2 0,1 1,-3-3,2-2,-4-3,2 0,-2-3,2-4</inkml:trace>
  <inkml:trace contextRef="#ctx0" brushRef="#br0" timeOffset="616.361">818 541,'15'14,"14"15,7 7,-3 2,-2-1,-1-1,-2-2,-5-3,-1-6,-5-2,-1-1,2-4,-1 0,0-3,2-4,3-5,-2-2</inkml:trace>
  <inkml:trace contextRef="#ctx0" brushRef="#br0" timeOffset="1062.492">1468 456,'62'198,"-44"-138,31 68,-48-128,0 0,0 0,0 0,0 0,0 0,0 0,0-1,0 1,0 0,0-1,0 1,0-1,0 1,0-1,0 1,-1-1,1 0,0 1,0-1,-1 0,1 0,0 1,-1-1,1 0,-1 0,1 0,-1 0,1 0,-1 0,0 0,0 0,1 0,-1 0,0 0,0 0,0 0,0 0,0 0,0-1,0 1,66-199,7 25,-65 157</inkml:trace>
  <inkml:trace contextRef="#ctx0" brushRef="#br0" timeOffset="1600.578">1411 203,'370'0,"-346"-5,-31-9,-181-60,174 68,7 4,-1-1,0 0,1-1,0 1,0-2,0 1,0-1,1 0,0 0,0-1,0 1,0-1,1-1,-4-6,2-7</inkml:trace>
  <inkml:trace contextRef="#ctx0" brushRef="#br0" timeOffset="2400.011">198 203,'77'-17,"-18"3,0 3,1 2,46 1,-122 6,0 0,0 0,1-2,-1 0,1-1,-1 0,1-1,1-1,-1 0,1-1,1-1,0 0,0-1,0 0,1-1,1 0,-1-3,-2-4</inkml:trace>
  <inkml:trace contextRef="#ctx0" brushRef="#br0" timeOffset="2773.005">0 33,'0'33,"5"46,1 17,0 9,-1-6,-1-8,-2-12,-1-13,-1-9,0-5,0-5,0-3,-1-2,6-5,2-3,-1-3,-1-2,-2-6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58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15,'15'-12,"-24"9,-222 85,33 9,197-91,-1 0,1 1,-1-1,1 0,-1 1,1-1,-1 1,1-1,0 1,-1 0,1-1,0 1,0 0,-1 0,1 0,0 0,0 0,0 0,0 0,0 0,0 1,1-1,-1 0,0 1,1-1,-1 0,1 1,-1-1,1 1,-1-1,1 0,0 1,0-1,0 1,0-1,0 1,0-1,0 1,1-1,-1 1,0-1,1 1,-1-1,1 0,-1 1,1-1,0 0,0 1,0-1,0 0,0 0,97 49,-64-37,124 39,-157-52,0 0,0 0,0 0,0 0,0 0,0 0,0 1,0-1,0 0,0 1,0-1,-1 1,1-1,0 1,0-1,0 1,-1-1,1 1,0 0,0-1,-1 1,1 0,-1 0,1-1,-1 1,1 0,-1 0,1 0,-1 0,0 0,1 0,-1 0,0 0,0 0,0 0,0 0,0 0,0 0,0 0,0 0,0 0,0-1,-1 1,1 0,0 0,-1 0,1 0,0 0,-1 0,1 0,-1-1,0 1,1 0,-1 0,0-1,1 1,-1 0,0-1,0 1,1-1,-1 1,0-1,-150 59,79-38,-41 24,139-45,20-15,-27 5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36,'-9'6,"1"0,-1 1,1 0,1 1,-1-1,1 1,1 1,-1-1,1 1,1 1,0-1,0 1,1-1,0 1,0 2,1-7,1 0,-1 1,1 0,0 0,1-1,-1 1,1 0,0 0,1 0,-1 1,1-1,1 0,-1 0,1 0,0 0,0 0,1 0,-1 0,1-1,1 1,-1 0,1-1,0 0,0 1,1-1,-1-1,1 1,0 0,1-1,-1 0,1 0,0 0,0-1,0 1,0-1,0 0,1-1,-1 1,1-1,0 0,0-1,4 2,0-5,0 0,0 0,-1 0,1-2,-1 1,1-1,-1 0,0-1,-1 0,1 0,-1-1,0 0,-1-1,1 0,-1 0,-1 0,1-1,-1 0,0 0,-1-1,0 1,-1-1,1-1,-2 1,1 0,-1-1,-1 0,0 1,0-1,-1 0,0 0,-1-3,-1 5,0 1,-1 0,0 0,-1-1,0 1,0 1,0-1,-1 0,0 1,0 0,0 0,-1 0,0 0,0 1,-1 0,1 0,-1 0,0 1,-1 0,1 0,-1 0,1 1,-1 0,0 0,0 1,-1 0,1 0,0 1,-1 0,1 0,-1 1,1-1,-1 2,1-1,0 1,-1 0,1 1,0 0,-1 0,1 0,0 1,-16 4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5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1,'5'0,"10"4,9 3,4-1,3-2,0 0,0-2,0-1,-1 0,-6-6,-1-2,-1 1,1 1,-3 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6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18,'43'0,"29"-5,6-1,-9-1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3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593 406,'-6'-4,"-1"0,0 1,0 0,0 0,0 0,0 1,0 1,-1-1,1 1,-1 0,1 1,-1-1,1 2,-1-1,1 1,-7 1,0 2,0 1,1 0,0 1,0 0,0 1,1 1,0 0,0 1,1 0,0 0,0 1,1 1,1 0,0 0,0 1,1 1,-9 6,1 0,0 0,1 1,1 1,1 0,1 1,-5 12,16-28,1 0,-1-1,1 1,0-1,1 1,-1-1,1 1,0-1,1 1,0-1,-1 1,1-1,1 0,-1 0,1 0,0-1,0 1,1 0,-1-1,1 0,0 0,0 0,0 0,0-1,1 0,0 0,0 0,-1 0,1-1,1 0,-1 0,0 0,1 0,-1-1,1 0,-1 0,1-1,-1 1,1-1,-1-1,18-2,-1-2,0-1,-1-1,1-1,-1 0,-1-2,0-1,0 0,-1-1,0-1,-1-1,-1 0,0-2,-1 0,10-14,-6 13,-1-2,-2 0,0-1,0-1,-2 0,-1-2,-1 1,0-1,-2-1,-1 0,-1-1,-1 0,-1 0,-1-1,-1 0,-2 0,0 0,-2 0,-1-1,-1 1,-2-10,2 30,0-1,0 1,0 0,-1-1,0 1,0 0,-1 0,1 0,-1 0,-1 1,1-1,-1 1,0 0,0 0,-1 0,1 1,-1-1,0 1,0 0,0 0,-1 1,0 0,1 0,-1 0,0 1,0-1,-1 1,1 1,0-1,-1 1,1 0,0 1,-1 0,1 0,-1 0,1 1,-1-1,1 2,-1-1,1 1,0 0,0 0,0 0,-1 2,-4 6,1 0,1 1,-1 0,2 1,0 0,0 0,1 1,1 0,0 0,0 1,2-1,0 1,0 0,1 0,1 1,0-1,1 0,1 1,0-1,1 1,1-1,0 1,4 12,0-8,2 0,1 0,0-1,1 0,1 0,1-1,1-1,0 0,1-1,0 0,1-1,5 2,75 42,-77-52</inkml:trace>
  <inkml:trace contextRef="#ctx0" brushRef="#br0" timeOffset="572.833">904 717,'-13'39,"31"-55,202-357,-71 194,-149 178,0 0,1 0,-1 0,0 0,1 0,-1 0,1 0,-1 0,1 1,0-1,-1 0,1 0,0 0,-1 0,1 1,0-1,0 0,0 1,0-1,0 1,0-1,0 1,0-1,0 1,0 0,0 0,0-1,0 1,0 0,0 0,0 0,0 0,0 0,0 0,0 0,1 1,-1-1,0 0,0 0,0 1,0-1,0 1,0-1,-1 1,1-1,0 1,0 0,0-1,0 1,-1 0,1 0,0 0,-1-1,1 1,0 0,-1 0,1 1,7 193,-1-163,2-1,2 1,0-1,2-1,1-1,2 0,9 13,-13-13,-12-29,0 0,0-1,-1 1,1 0,0-1,0 1,-1 0,1 0,0-1,0 1,-1 0,1 0,0 0,-1 0,1-1,0 1,-1 0,1 0,-1 0,1 0,0 0,-1 0,1 0,0 0,-1 0,1 0,0 0,-1 0,1 0,-1 0,1 0,0 0,-1 0,1 1,0-1,-1 0,1 0,0 0,-1 1,1-1,0 0,0 0,-1 1,1-1,0 0,0 0,-1 1,1-1,0 0,0 1,0-1,0 0,0 1,-1-1,1 1,0-1,0 0,0 1,0-1,0 0,0 1,-109-85,64 57,11 5,-1 2,-1 1,-1 2,0 1,-22-4,35 14</inkml:trace>
  <inkml:trace contextRef="#ctx0" brushRef="#br0" timeOffset="974.375">0 914,'255'21,"226"-13,-424-9,352-27,-83-2,-301 30</inkml:trace>
  <inkml:trace contextRef="#ctx0" brushRef="#br0" timeOffset="1639.789">508 1253,'-6'-2,"1"0,0 1,-1 0,0 0,1 0,-1 1,0 0,1 0,-1 0,0 1,1 0,-1 0,1 0,-1 1,1-1,0 1,-1 1,1-1,0 1,1 0,-1 0,0 0,1 1,0 0,-1-1,2 2,-1-1,0 0,1 1,0-1,0 1,-1 3,0-3,1 1,0-1,0 1,0 0,1 0,0 0,0 0,0 0,1 1,0-1,0 0,1 1,-1-1,1 1,1-1,-1 0,1 1,1-1,-1 0,1 0,0 1,0-1,1 0,-1-1,1 1,1-1,-1 1,1-1,0 0,0 0,1 0,2 1,-2-3,0-1,0 1,0-2,0 1,1 0,-1-1,1 0,-1 0,1-1,0 1,-1-1,1-1,-1 1,1-1,0 0,-1 0,1 0,-1-1,0 0,0 0,1 0,1-2,103-74,-92 58,-2-1,0-1,-1-1,-1 0,-2 0,0-2,-1 1,-2-2,0 1,-1-4,-5 18,1 0,-2 0,1 0,-2 0,1-1,-2 1,1-1,-2 1,1-1,-2 1,1 0,-2-1,1 1,-2 0,1 0,-1 1,-1-1,0 1,-1 0,0 0,-4-5,9 13,-1 0,0 0,1 0,-1 0,0 0,0 0,0 1,0-1,0 1,0 0,-1-1,1 1,0 0,-1 0,1 0,-1 1,1-1,-1 1,1-1,-1 1,1 0,-1 0,1 0,-1 0,1 0,-1 1,0-1,1 1,0 0,-1-1,1 1,-1 0,1 1,0-1,0 0,-1 1,1-1,0 1,0-1,1 1,-1 0,0 0,1 0,-66 96,62-88,0 1,0-1,1 1,0 0,1 0,0 0,1 0,0 1,1-1,0 1,1-1,0 1,1-1,0 1,1-1,1 0,1 6,5 1,1 1,0-1,2-1,0 0,1-1,1 0,0-1,1 0,0-1,2-1,-1-1,2 0,-1-1,20 8,-35-18,0 0,1 0,-1 0,1-1,-1 1,1-1,-1 0,1 0,-1 0,1 0,-1 0,1 0,0-1,-1 1,0-1,1 1,-1-1,1 0,-1 0,0 0,1-1,-1 1,0 0,0-1,0 0,0 0,11-7</inkml:trace>
  <inkml:trace contextRef="#ctx0" brushRef="#br0" timeOffset="1970.803">1185 1055,'-185'245,"154"-182,30-61,0-1,1 1,-1 0,1 0,0-1,-1 1,1 0,0 0,0 0,0-1,0 1,1 0,-1 0,0 0,1-1,-1 1,1 0,0 0,-1-1,1 1,0 0,0-1,0 1,0-1,0 0,1 1,-1-1,0 0,1 0,-1 1,1-1,-1 0,1 0,-1-1,2 1,9 3,0-1,0-1,0 0,1-1,-1 0,1-1,-1-1,0 0,7-1,17 0,-23 2,0-1,0 0,0-1,0 0,-1-1,1 0,-1-1,1 0,10-7,-10-2,-8-2</inkml:trace>
  <inkml:trace contextRef="#ctx0" brushRef="#br0" timeOffset="2218.991">904 1225,'38'0,"22"0,7 0,-5 0,-7 0,-8 0,-8 0,-5 0,-9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9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19,'32'-5,"-10"0,0 2,0 0,0 2,0 0,0 1,0 1,0 2,9 1,-30-4,1 1,0-1,-1 0,1 1,-1-1,1 1,-1 0,1-1,-1 1,0 0,1 0,-1 0,0 0,0 0,0 0,1 0,-1 0,0 1,-1-1,1 0,0 1,0-1,0 0,-1 1,1-1,-1 1,1-1,-1 1,0 0,1-1,-1 1,0-1,0 1,0-1,0 1,0 0,-1-1,1 1,0-1,-1 1,1-1,-1 1,0-1,1 1,-2 0,-45 65,40-58,-125 140,131-147,-1 0,1 0,-1 0,1 0,0 0,0 0,-1 0,2 0,-1 0,0 1,0-1,1 0,-1 1,1-1,0 0,0 1,0-1,0 1,0-1,0 0,1 1,-1-1,1 0,-1 1,1-1,0 0,0 0,0 1,0-1,1 0,-1 0,0 0,1-1,0 1,-1 0,1 0,0-1,0 1,0-1,0 0,0 1,0-1,0 0,0 0,1 0,-1-1,0 1,0-1,3 1,9 2,-1-1,1-1,0 0,0-1,0 0,0-1,0-1,0 0,0-1,-1 0,1-1,-1-1,0 0,0-1,8-4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8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1,'0'4,"0"17,0 9,-5 4,-1 2,0-1,1-2,1-1,2-2,1-1,5-5,3-2,-1 0,4 1,5-4,0-4</inkml:trace>
  <inkml:trace contextRef="#ctx0" brushRef="#br0" timeOffset="259.32">0 452,'44'0,"23"0,5 0,-4 0,-10 0,-9 0,-9 0,-6 0,-4 0,-7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3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0,'-16'57,"2"1,2 0,-2 47,-15 231,26-156,1-146,3-29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1 132,'56'-34,"121"-55,-175 88,0 0,0 0,0 0,1 0,-1 0,0 0,1 1,-1-1,1 1,-1-1,1 1,-1 0,0 0,1 0,-1 1,1-1,-1 0,1 1,-1 0,0-1,1 1,-1 0,0 0,0 0,0 1,0-1,0 0,0 1,0 0,0-1,0 1,-1 0,1 0,-1 0,1 0,-1 0,0 0,0 0,0 0,0 1,0-1,0 0,-1 1,1-1,-1 1,1-1,-1 0,0 1,0-1,0 1,0-1,-1 2,-1 6,0 0,-1 0,0 0,-1 0,0-1,-1 1,0-1,0 0,-1 0,0-1,0 0,-7 6,-17 27,29-39,0 0,-1 0,1 0,0 0,0 1,0-1,1 0,-1 1,0-1,1 0,0 1,-1-1,1 1,0-1,0 1,1-1,-1 0,0 1,1-1,0 1,-1-1,1 0,0 0,0 1,0-1,0 0,1 0,-1 0,1 0,-1 0,2 1,67 51,-39-34,-15-7,-1 0,0 0,-1 1,-1 1,-1 1,0-1,0 2,-2 0,0 0,-1 1,-1 0,-1 0,0 1,-1 0,-1 0,0 8,-5-22,0 1,0-1,-1 1,0-1,0 0,0 1,0-1,-1 0,0 1,0-1,-1 0,1-1,-1 1,0 0,0-1,-1 1,1-1,-1 0,0 0,0-1,0 1,-1-1,1 0,-1 0,0 0,0-1,0 1,0-1,0 0,-1-1,1 1,0-1,-1 0,-18 3,0 0,-1-2,1 0,0-2,-1 0,1-2,0-1,0-1,0-1,-23-7,18 0,30 12,-1 0,1 0,-1 0,0 0,1 0,-1 0,1 0,-1 0,0 0,1 0,-1-1,0 1,1 0,-1 0,0 0,1 0,-1 0,0-1,1 1,-1 0,0 0,1-1,-1 1,0 0,0 0,1-1,-1 1,0 0,0-1,0 1,1 0,-1-1,0 1,0-1,0 1,0 0,0-1,0 1,0 0,0-1,0 1,0-1,0 1,0 0,0-1,0 1,0 0,0-1,0 1,0-1,-1 1,1 0,0-1,0 1,0 0,-1 0,1-1,0 1,0 0,-1-1,1 1,0 0,-1 0,1 0,0-1,-1 1,1 0,0 0,-1 0,16-4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59.14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170 195,'0'0,"0"1,0-1,-1 0,1 1,0-1,-1 1,1-1,0 0,-1 1,1-1,0 0,-1 0,1 1,-1-1,1 0,-1 0,1 0,0 1,-1-1,1 0,-1 0,1 0,-1 0,1 0,-1 0,1 0,-1 0,1 0,-1 0,1 0,-1 0,1 0,-1-1,1 1,0 0,-1 0,1 0,-1-1,1 1,-1 0,1-1,0 1,-1 0,1-1,0 1,-1 0,1-1,0 1,0-1,-1 1,1 0,0-1,0 1,0-1,-1 1,1-1,0 1,0-1,0 1,0-1,0 1,0-1,-6 44,4 39,3-1,4 1,7 33,1 56,-13-169,0 1,0 0,1 0,-1 0,0-1,1 1,0 0,-1-1,1 1,0 0,1-1,-1 1,0-1,1 0,-1 1,1-1,0 0,0 0,0 0,0 0,0 0,0-1,0 1,1-1,-1 1,1-1,-1 0,1 0,-1 0,1 0,0 0,-1 0,1-1,0 0,0 1,-1-1,1 0,0 0,0-1,-1 1,1 0,1-1,192-74,-105 46,1 3,71-9,-75 16,476-94,365-63,-670 152,-257 24,-1 1,0-1,0 0,1 0,-1 0,0 0,1 0,-1-1,0 1,1 0,-1 0,0-1,0 1,0-1,1 1,-1-1,0 0,0 1,0-1,0 0,0 0,0 0,0 0,0 0,0 0,-1 0,1 0,0 0,0 0,-1 0,1 0,-1 0,1-1,-1 1,0 0,1-1,-1 1,0 0,0 0,0-1,0 1,0 0,0-1,0 1,-1 0,1 0,0-1,-1 1,1 0,-1 0,1-1,-1 1,1 0,-1 0,0 0,0 0,0 0,0-1,-7-16,1 0,1-1,1 0,0 0,2-1,0 1,1-1,1 1,1-1,0 0,2-5,-1 5,-1-5</inkml:trace>
  <inkml:trace contextRef="#ctx0" brushRef="#br0" timeOffset="865.992">170 1662,'11'25,"-2"1,-1-1,-1 1,-1 0,2 26,2 4,35 283,-17-147,-17-115,-10-78</inkml:trace>
  <inkml:trace contextRef="#ctx0" brushRef="#br0" timeOffset="1418.221">1 1860,'9'-23,"1"1,0 0,2 0,1 1,0 1,2 1,0-1,18-15,-23 23,0 1,0 0,1 0,1 1,-1 0,2 1,-1 1,1 0,1 1,-1 0,1 1,0 0,1 1,-1 1,1 0,0 1,0 1,0 0,1 1,-1 1,0 0,0 1,0 1,0 0,1 1,-7 3,-1 0,0 1,0-1,0 2,-1-1,0 1,-1 0,0 0,0 1,0 0,-1 0,-1 0,0 0,0 1,-1 0,0 0,0 0,-1 0,0 0,-1 1,-1-1,1 0,-2 10,-26 151,26-154,-1-13,1 1,0 0,0 0,1-1,0 1,-1 0,1 0,1 0,-1 0,1-1,0 1,0 0,0 0,1-1,-1 1,1-1,1 1,-1-1,0 0,1 0,0 0,0 0,0 0,0-1,4 4,93 21,-92-27,0-1,0 1,1 1,-1 0,0 0,-1 0,1 1,0 0,-1 1,0-1,1 2,-1-1,-1 1,1 0,-1 0,0 1,0-1,3 5,-6-5,0-1,0 1,0-1,0 1,-1 0,0 0,0 1,0-1,-1 0,0 1,0-1,0 1,0-1,-1 1,0-1,0 1,-1-1,1 1,-1-1,-1 0,1 1,-1-1,1 0,-3 3,-1 7,-1-1,-1 0,0 0,-1 0,-1-1,0 0,0-1,-1 0,-1-1,0 0,-1 0,0-1,0-1,-1 0,0-1,-1 0,0-1,-12 5,12-5,-1-1,0-1,0 0,0-1,0 0,-1-1,0-1,1-1,-1 0,0-1,0 0,1-1,-10-3,21 3,1 0,0-1,0 1,0-1,-1 0,2 0,-1 0,0 0,0-1,1 1,-1-1,1 0,0 1,0-1,0 0,0 0,0-1,1 1,-1 0,1 0,-6-19</inkml:trace>
  <inkml:trace contextRef="#ctx0" brushRef="#br0" timeOffset="1819.684">1017 1436,'5'39,"6"36,2 15,2-3,0-6,-3-13,1-8,-2-9,-2-9,-3-6,2-6,0 3,-1 1,-2-2,-3-1,0 0,-1-7</inkml:trace>
  <inkml:trace contextRef="#ctx0" brushRef="#br0" timeOffset="2888.961">1667 1719,'-54'50,"3"3,1 2,4 2,-1 6,41-56,1-1,-1 0,1 0,1 1,-1-1,1 1,0 0,0 0,1 1,0-1,1 1,-1 0,1-1,1 1,0 0,0 0,0 0,1 5,1-11,-1 0,1-1,0 1,0 0,0 0,0-1,0 1,0 0,1-1,-1 0,0 1,1-1,0 0,-1 1,1-1,-1 0,1 0,0 0,0-1,0 1,-1 0,1-1,0 1,0-1,0 1,0-1,0 0,0 0,0 0,0 0,0 0,0 0,0-1,0 1,0-1,0 1,0-1,71-31,-40 11,-2-3,0 0,-2-2,0-2,-2 0,8-13,36-44,-69 85,0 1,-1-1,1 1,-1 0,1-1,-1 1,1 0,-1 0,1 0,-1 0,0 0,1 0,-1 0,0 1,0-1,0 0,0 1,0-1,0 1,0-1,-1 1,1-1,-1 1,1 0,-1-1,1 1,-1 0,0-1,0 1,0 0,0-1,0 1,0 0,0-1,0 1,-1 0,1 0,0-1,-1 7,1 1,1 0,-1 0,1 0,1-1,-1 1,2 0,-1-1,1 0,0 1,1-1,0 0,0-1,1 1,0-1,0 0,1 0,0 0,6 4,-9-11,1 0,0-1,0 1,-1-1,1 0,-1 0,1 0,-1-1,1 1,-1-1,0 0,1 0,-1 0,0 0,0-1,-1 1,1-1,0 0,-1 1,0-1,0 0,0-1,0 1,0 0,0-1,-1 1,1-2,3-4,126-196,-17 75,-18 56,-148 90,42-10,0 0,1 0,0 1,0 0,0 0,1 1,0 0,0 1,1 0,1 0,-1 0,1 1,-2 6,5-11,1 0,-1 0,1 1,0-1,1 1,-1-1,1 1,0 0,1 0,-1-1,1 1,0 0,1 0,-1 0,1-1,0 1,1 0,-1-1,1 1,0-1,1 1,-1-1,1 0,0 0,1 0,-1-1,1 1,2 1,0 0,1 0,-1-1,1 0,0-1,0 1,1-1,-1-1,1 1,0-1,0-1,0 0,0 0,1 0,-1-1,0 0,1-1,-1 0,1 0,-1-1,0 0,1 0,-1-1,0 0,0 0,0-1,0 0,0-1,-1 1,0-2,7-3,23-20,-1-2,-2-2,0 0,-3-3,-1 0,-1-2,-2-1,-2-1,11-24,-5 14,-5 9,-1-2,-3 0,-1-2,-2 0,10-37,-22 59,1-1,-2 0,0-1,-1 0,-1 0,-2 0,0 0,-2 0,0-1,0 23,0 0,1 0,-1 0,0 1,-1-1,1 0,0 0,0 1,-1-1,1 0,-1 0,1 1,-1-1,0 0,0 1,0-1,0 1,0-1,0 1,0-1,0 1,0 0,-1 0,1-1,-1 1,1 0,-1 0,1 0,-1 1,1-1,-1 0,0 1,0-1,1 1,-1-1,0 1,0 0,1 0,-1-1,0 1,0 1,0-1,1 0,-1 0,0 1,0-1,0 1,-9 7,1 0,0 1,1 0,0 1,0 0,1 1,1-1,-1 1,2 1,0-1,0 1,1 1,0-1,1 0,1 1,0 0,0 0,2 0,-1 0,2 13,-2-16,0 19,1 0,2 0,0 0,3-1,0 1,1-1,2 0,1 0,1-1,9 18,25 90,-34-102,7 68,-16-102,-1 1,1 0,0 0,0 0,-1 0,1 0,0 0,-1-1,1 1,0 0,0 0,-1 0,1 0,0 0,-1 0,1 0,0 0,0 0,-1 0,1 1,0-1,0 0,-1 0,1 0,0 0,-1 0,1 0,0 1,0-1,0 0,-1 0,1 0,0 0,0 1,0-1,-1 0,1 0,0 1,0-1,0 0,0 0,0 1,0-1,-1 0,1 1,0-1,0 0,0 0,0 1,0-1,0 0,0 1,0-1,0 0,0 1,-7-27,3-26,3 26</inkml:trace>
  <inkml:trace contextRef="#ctx0" brushRef="#br0" timeOffset="3167.315">3162 1182,'-236'249,"234"-247,0 0,0 0,0 0,0 0,0 0,0 1,0-1,0 1,1-1,0 1,-1 0,1-1,0 1,0 0,1 0,-1 0,0 0,1 0,0 0,0 0,0 0,0 0,0 0,0-1,1 1,0 0,-1 0,1 0,0 0,0 0,1-1,-1 1,1 0,-1-1,1 0,0 1,0-1,0 0,0 0,0 0,0 0,1 0,-1 0,1-1,-1 1,110 44,17 20,-122-63,-1 1,1-1,0 1,0-2,0 1,0-1,0 0,1-1,-1 0,0 0,1 0,-1-1,2 0,14-4</inkml:trace>
  <inkml:trace contextRef="#ctx0" brushRef="#br0" timeOffset="4371.185">678 2791,'74'611,"-44"-247,-28-338,-2-20,0 0,0 0,0 0,1 0,0 0,0-1,1 1,0 0,-1 0,2-1,-1 1,1-1,0 0,2 4,-2-9,0 0,0 0,0 0,0 0,0 0,-1 0,1-1,0 0,0 1,0-1,-1 0,1 0,0-1,-1 1,1 0,-1-1,0 0,1 1,-1-1,0 0,0 0,0 0,0-1,0 1,-1 0,1-1,-1 1,2-3,84-155,47-83,-133 240,0 1,0 0,0-1,0 1,0-1,0 1,0 0,1 0,-1 0,1 0,0 0,0 0,-1 0,1 1,0-1,1 1,-1-1,0 1,0 0,1 0,-1 0,0 0,1 0,-1 0,1 1,-1-1,1 1,-1 0,1-1,0 1,-1 0,1 1,-1-1,1 0,-1 1,1 0,-1-1,1 1,-1 0,0 0,1 0,-1 1,0-1,0 1,0-1,0 1,0-1,0 1,0 0,0 1,23 131,-23-123,30 98,-31-106,-1-1,2 1,-1-1,0 1,0-1,1 0,-1 0,1 0,0 0,0 0,0 0,0 0,0 0,0-1,0 1,0-1,1 1,-1-1,0 0,1 0,-1 0,1 0,0-1,-1 1,1-1,0 1,-1-1,1 0,0 0,-1 0,1-1,0 1,-1-1,1 1,-1-1,1 0,0 0,0 0,15-9</inkml:trace>
  <inkml:trace contextRef="#ctx0" brushRef="#br0" timeOffset="8472.817">1977 3328,'-5'-3,"0"1,0 0,0 0,0 1,-1-1,1 1,-1 0,1 1,-1-1,1 1,-1 0,1 1,-1-1,1 1,0 0,-1 1,1-1,0 1,0 0,-1 0,2 1,-1-1,0 1,0 0,1 1,0-1,0 1,0-1,-1 3,-11 10,2 1,1 0,0 1,1 0,0 1,-5 15,-12 60,29-92,0 1,0 0,0 0,0 0,0 0,1 0,-1 0,1 0,0 0,0-1,0 1,0 0,1 0,-1-1,1 1,-1-1,1 0,0 1,0-1,0 0,0 0,0 0,1 0,-1-1,1 1,-1 0,1-1,-1 0,1 0,0 0,1 1,1-1,0 1,0-1,1 0,-1-1,0 1,1-1,-1 0,0 0,1-1,-1 1,0-1,0-1,1 1,-1-1,0 1,0-1,-1-1,1 1,0-1,-1 0,1 0,-1 0,1-1,85-97,-71 75,-8 12,-1 0,-1-1,-1 0,0-1,-1 1,0-1,-1-1,-1 1,-1-1,0 0,-1 0,-1 0,-1 0,0-1,-2-10,0 24,1 0,-1-1,0 1,-1 0,1 0,-1 0,0 0,0 0,0 0,0 1,-1-1,1 1,-1-1,0 1,0 0,0 0,-1 0,1 0,-1 1,1 0,-1-1,0 1,0 1,0-1,0 0,0 1,0 0,0 0,-1 0,1 1,0-1,-1 1,1 0,0 0,-1 1,1-1,0 1,-1 0,1 0,-3 1,8-2,1 0,-1 0,0 0,0 0,0 0,0 1,0-1,0 0,0 0,0 1,0-1,0 1,0-1,0 1,0-1,0 1,0 0,-1-1,1 1,0 0,0 0,-1-1,1 1,0 0,-1 0,1 0,-1 0,1 0,-1 0,1 0,-1 0,0 0,0 0,1 0,-1 0,0 0,0 0,0 0,0 1,0-1,0 0,-1 0,1 0,0 0,0 0,-1 0,1 0,-1 0,1 0,-1 0,1 0,-1 0,0-1,1 1,-1 0,0 0,0 0,1-1,-1 1,0 0,0-1,0 1,0-1,18-3,0-1,-1-1,0 0,0-2,0 1,0-2,-1 0,-1-1,1-1,-1 0,-1 0,0-2,-1 0,8-8,13-15,-1-1,-1-1,-3-2,-1-1,-1-1,-3-1,-1-1,7-26,-23 56,0-1,-2 1,0-1,0 0,-1 0,-1 0,0 0,-1-1,-1 1,0-1,-1 1,0 0,-1 0,-1-1,0 1,-1 1,-1-1,-1-3,3 13,0 0,0 0,0 0,-1 1,0-1,1 1,-1 0,0 0,-1 0,1 0,0 1,-1 0,0 0,1 0,-1 0,0 1,0 0,0 0,0 0,0 0,0 1,0 0,0 0,0 1,0-1,0 1,0 0,0 0,0 0,1 1,-1 0,0 0,1 0,-1 1,1-1,0 1,0 0,0 0,0 1,0-1,1 1,0 0,-1 0,1 0,1 0,-1 0,1 1,-1-1,0 4,-4 13,0 0,2 0,0 1,2-1,0 1,1 0,2 0,0 0,1-1,3 13,-1 27,-3-24,-1-11,2 0,1 0,0-1,2 1,1-1,6 17,-6-22,1 0,1 0,1-1,1 0,0 0,2-1,0-1,1 1,0-2,1 0,1 0,1-2,15 13,-23-23,0-1,-1 0,1 0,0 0,1-1,-1 0,0-1,1 0,-1 0,1 0,-1-1,1 0,-1 0,1-1,-1 0,1-1,-1 1,0-1,0-1,0 1,0-1,0-1,-1 1,1-1,-1 0,0-1,0 1,5-6,4-10,-15 18</inkml:trace>
  <inkml:trace contextRef="#ctx0" brushRef="#br0" timeOffset="12505.56">2852 3130,'99'-122,"-96"114,0 1,0-1,-1 0,0 1,-1-1,1 0,-2 0,1 0,-1-1,0 1,-1 0,1 0,-3-4,3 9,-1-1,0 1,0 0,0-1,0 1,-1 0,1 0,-1 0,0 0,0 0,0 1,0-1,-1 0,1 1,-1 0,1 0,-1-1,0 1,0 1,0-1,0 0,0 1,0 0,-1-1,1 1,0 1,-1-1,1 0,0 1,-1-1,1 1,-1 0,-8 3,0-1,0 2,1-1,0 2,0-1,0 2,0-1,0 1,1 1,0 0,1 0,0 1,0 1,0-1,1 1,1 1,-1-1,2 1,-1 1,1-1,1 1,-2 3,3-7,1 0,-1 1,1-1,1 1,-1 0,1 0,0 0,1 0,0 0,0 0,1 1,0-1,1 0,-1 0,2 0,-1 0,1 0,0 0,1 0,0 0,0-1,0 1,1-1,0 0,1 0,0-1,0 1,0-1,1 0,-1 0,2-1,-1 1,0-1,1-1,0 0,0 1,1-2,-1 1,1-1,-1-1,1 1,1-1,13-3,0-1,0-1,0 0,-1-2,1-1,-1 0,0-2,-1 0,0-1,0-2,-1 1,-1-2,1-1,-2 0,0-1,-1-1,0-1,1-2,38-36,-30 30</inkml:trace>
  <inkml:trace contextRef="#ctx0" brushRef="#br0" timeOffset="12886.926">3642 2565,'-31'27,"11"-13,1 2,0 0,2 2,0-1,1 2,1 0,0 1,-4 11,18-30,0 1,0-1,0 1,0 0,1-1,-1 1,1 0,-1-1,1 1,-1 0,1-1,0 1,0 0,0 0,0-1,0 1,0 0,1 0,-1-1,0 1,1 0,0-1,-1 1,1 0,0-1,0 1,0-1,0 1,0-1,0 0,0 1,0-1,0 0,1 0,-1 0,1 0,-1 0,1 0,-1 0,1 0,-1-1,1 1,0-1,-1 1,1-1,0 1,0-1,-1 0,1 0,0 0,1 0,49 1,36 7,-86-7,1 1,-1-1,1 0,-1 0,1 1,-1 0,0-1,0 1,0 0,0 0,0 0,0 0,0 1,-1-1,1 0,-1 1,0-1,1 1,-1-1,0 1,-1 0,1-1,0 1,-1 0,1 0,-1-1,0 1,0 0,0 2,-1 0,0 1,0-1,0 0,-1 1,1-1,-1 0,0 0,-1 0,0 0,1 0,-1-1,-1 1,1-1,-1 1,1-1,-1-1,-1 1,1 0,0-1,-1 0,0 0,-4 2,-1 1,0-1,-1 0,1 0,-1-1,-1-1,1 0,0 0,-1-1,1-1,-8 1,-9-5,2-3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60 209,'-5'23,"-14"69,4 1,4 0,2 46,12 102,7-206,-3-30</inkml:trace>
  <inkml:trace contextRef="#ctx0" brushRef="#br0" timeOffset="517.498">286 576,'0'335,"0"-362,2 0,0 0,2 0,1 0,1 1,2-1,0 2,2-1,1 1,0 1,2 0,2-1,1-1,2 0,0 1,2 1,1 1,11-10,-31 32,1-1,-1 0,0 1,0-1,1 1,-1-1,1 1,0 0,-1 0,1 0,0-1,0 2,-1-1,1 0,0 0,0 1,0-1,0 1,0-1,0 1,0 0,0 0,0 0,0 0,0 0,0 0,0 1,0-1,0 1,0-1,0 1,0 0,0 0,0-1,-1 1,1 1,0-1,-1 0,1 0,-1 1,1-1,-1 1,1-1,-1 1,0-1,0 1,0 0,0 0,0 0,0-1,-1 1,1 0,0 1,12 135,7-112,-9-25</inkml:trace>
  <inkml:trace contextRef="#ctx0" brushRef="#br0" timeOffset="956.385">286 182,'112'24,"74"7,-187-31,1 0,0 0,0 0,-1 0,1-1,0 1,0 0,-1 0,1-1,0 1,0 0,0 0,-1-1,1 1,0 0,0 0,0-1,0 1,0 0,0-1,0 1,0 0,0-1,0 1,0 0,0 0,0-1,0 1,0 0,0-1,0 1,0 0,0-1,0 1,0 0,0 0,1-1,-1 1,0 0,0-1,0 1,0 0,1 0,-1 0,0-1,0 1,1 0,-1 0,0 0,0 0,1-1,-1 1,0 0,1 0,-1 0,0 0,1 0,-1 0,0 0,1 0,-1 0,-24-17,0 4,16 10,0 0,0-1,1 0,-1 0,1-1,0 0,0 0,1 0,0-1,0 0,0-1,1 1,-1-1,-1-4,4-5,5 3</inkml:trace>
  <inkml:trace contextRef="#ctx0" brushRef="#br0" timeOffset="1532.452">1217 350,'-10'24,"-12"23,-8 7,2 0,0-4,6-7,1-5,-1-9,4-5,0-2,-2 1,-2 0,2 2,1-3,2-1,0-5,3-4</inkml:trace>
  <inkml:trace contextRef="#ctx0" brushRef="#br0" timeOffset="1789.444">906 379,'10'24,"12"17,3 7,2 0,1-3,1-5,-5-5,-2-7,-4-4,0-7,-4 0,0-4,-1 0,1 0,-1-4</inkml:trace>
  <inkml:trace contextRef="#ctx0" brushRef="#br0" timeOffset="2301.375">1527 350,'81'233,"-45"-122,-14-72,-21-38,0-1,0 1,0-1,0 1,0-1,0 0,-1 1,1-1,0 0,0 0,0 1,0-1,0 0,0 0,0 0,0-1,0 1,0 0,0 0,0 0,0-1,0 1,0 0,0-1,0 1,-1-1,1 1,0-1,0 1,0-1,-1 0,1 1,0-1,-1 0,1 0,-1 1,1-1,-1 0,1 0,-1 0,1 0,-1 0,0 0,1 0,-1 0,58-153,-36 80,34-97,-46 156</inkml:trace>
  <inkml:trace contextRef="#ctx0" brushRef="#br0" timeOffset="2754.592">1414 125,'106'14,"0"-4,53-5,-132-8,-33-12,-150-69,133 48,21 21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29,'10'0,"7"0,6 0,4 0,2 0,1 0,1 0,-2 0,1-4,-1-3,0 1,-1 2,0 0,0 2,1 1,-1 0,0 1,-5 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0,'15'5,"13"2,8-1,2-1,0-2,-2 0,-3-2,-1-1,-3 0,0 0,-1 0,-4-1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7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85,'10'-9,"0"0,1 1,1 0,-1 1,1 0,0 1,1 1,-1 0,1 0,0 1,0 1,1 0,-1 1,14-1,-25 3,0 0,0 0,0 0,1 0,-1 1,0-1,0 1,0-1,0 1,0 0,0 0,0-1,0 2,0-1,0 0,0 0,0 1,-1-1,1 1,-1-1,1 1,-1-1,1 1,-1 0,0 0,0 0,0 0,0 0,0 0,-1 0,1 0,0 0,-1 0,0 1,1-1,-1 0,0 0,0 0,0 1,-1-1,1 0,0 0,-1 0,1 0,-1 1,0-1,0 0,0 0,0 0,0-1,0 1,0 0,-1 0,0 0,-15 21,-1 0,-2-1,0-1,-1-1,-17 12,-32 32,67-62,1 0,0 0,0 0,0 0,0 1,0-1,0 1,1 0,-1-1,1 1,0 0,0 0,0 0,0 0,0 0,1 0,-1 0,1 0,0 0,0 0,0 0,0 0,1 0,-1 0,1 0,0 0,0 0,0 0,0 0,0 0,1-1,-1 1,1 0,-1-1,1 1,0-1,0 0,1 1,-1-1,0 0,1-1,-1 1,1 0,-1-1,1 1,0-1,0 0,0 0,0 0,2 1,1 0,0-1,0 1,1-1,-1 0,0-1,1 1,-1-1,0-1,1 1,-1-1,0 0,0 0,7-3,5-2</inkml:trace>
  <inkml:trace contextRef="#ctx0" brushRef="#br0" timeOffset="615.173">282 452,'183'-215,"-160"180,31-30,-51 66,-1-1,0 0,0 1,0-1,0 1,0 0,-1 0,1 0,0 0,0 0,0 0,-1 0,1 0,0 1,-1-1,0 1,1-1,-1 1,0 0,1 0,-1-1,0 1,-1 0,1 0,0 0,0 0,-1 0,1 0,-1 0,0 0,1 0,-1 0,0 0,0 0,0 0,-1 1,1-1,-1 1,-3 29,2-28,1-1,-1 1,1 0,0-1,0 1,1 0,-1 0,1-1,0 1,0 0,0 0,0 0,1-1,-1 1,1 0,0 0,0-1,1 1,-1-1,1 1,-1-1,1 1,0-1,1 0,-1 0,0 0,1 0,1 0,1-2,0-1,0 0,0-1,0 1,1-1,-1 0,0 0,0-1,-1 1,1-1,0 0,0-1,-1 1,0-1,1 0,-1 0,0 0,0-1,-1 1,1-1,2-3,-2 3,105-114,-108 117,0 0,0 0,0 0,0 0,0 0,0 0,1 0,-1 0,0 0,1 1,-1-1,0 1,1-1,-1 1,1-1,-1 1,1 0,-1 0,1-1,-1 1,0 0,1 1,-1-1,1 0,-1 0,1 0,-1 1,1-1,-1 1,0-1,1 1,-1 0,0 0,1-1,-1 1,0 0,0 0,0 0,0 0,0 0,0 0,0 1,0-1,0 0,0 0,-1 1,1-1,-1 1,1-1,-1 0,1 1,-1-1,0 1,0-1,1 1,-1-1,0 1,-1-1,1 1,0-1,0 1,18 95,-6-83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6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1,'0'5,"-5"11,-1 8,0 4,1 2,1 2,2-1,1 0,1-2,0 1,0-2,0 1,0-1,1 0,-1 0,0 0,0-4</inkml:trace>
  <inkml:trace contextRef="#ctx0" brushRef="#br0" timeOffset="272.75">1 453,'38'5,"47"-4,13-1,0-1,-12-1,-16-4,-15-1,-13 0,-7 1,-6 3,-7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1,'-17'310,"-12"71,-4-204,29-165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35 132,'-23'277,"11"-185,19-130,1 1,2-1,2 2,1-1,2 2,1 0,2 0,2 2,0 0,11-9,-28 35,1 0,-1 1,1 0,1-1,0 1,-1 1,2-1,-1 1,1 0,-1 0,2 1,-1-1,0 1,1 1,-1-1,1 1,0 0,0 1,1 0,-1 0,0 0,1 1,-1 0,1 0,7 1,-12 3,1-1,-1 1,0-1,0 1,0 0,0 1,0-1,-1 0,1 1,-1-1,0 1,0 0,-1-1,1 1,-1 0,1 0,-1 1,-1-1,1 0,0 0,-1 0,0 0,0 1,0-1,-1 4,1 17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62,'283'1,"-224"15,-76-17,-98-71,105 66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0 159,'147'-15,"48"4,-174 8,-39-14,15 14,-120-83,116 73,6 2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0,'-10'48,"-3"21,1 8,2-4,-1-5,0-10,2-4,3-7,-2-2,0-3,1-5,3-3,1-4,1 0,1-2,1-1,5 1,2-6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26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763 344,'-11'138,"-25"138,-1-66,25-152,-6 79,19-135,-1 0,1 0,-1 0,1 0,0 0,0 0,0-1,0 1,0 0,1 0,-1-1,0 1,1-1,-1 1,1-1,-1 0,1 1,0-1,0 0,0 0,-1 0,1 0,0-1,0 1,0 0,0-1,0 0,1 1,-1-1,0 0,0 0,0 0,0 0,2-1,74-10,-48 3,1 1,-1 1,2 2,-1 1,0 2,19 1,1-4,-33-2</inkml:trace>
  <inkml:trace contextRef="#ctx0" brushRef="#br0" timeOffset="711.031">1299 514,'51'-45,"-31"33,1 1,1 1,-1 1,1 1,1 0,22-3,-21 5,-21 4,-1 0,1 0,0 1,-1-1,1 1,0 0,0 0,0 0,0 0,0 0,0 1,1-1,-1 1,0 0,0 0,0 0,0 0,0 1,0-1,1 1,-1 0,0 0,0 0,-1 0,1 0,0 1,0-1,-1 1,1 0,0 0,-1 0,0 0,0 0,1 1,-1-1,0 0,-1 1,1 0,0-1,-1 1,0 0,1 0,-1 0,0 0,-3 7,1-1,-1 1,-1-1,0 0,0 0,-1 0,0 0,0 0,-1-1,0 0,-1 0,1 0,-2-1,1 0,-1 0,-5 4,-2 5,-5 4,12-13,1-1,-1 1,1 0,0 1,1 0,0-1,0 2,1-1,0 0,0 1,0 2,4-9,0 0,0 0,0 0,0 0,0 0,0 0,1 0,-1 0,1 0,0 0,-1 0,1-1,0 1,0 0,0 0,0-1,0 1,0 0,1-1,-1 0,1 1,-1-1,1 0,-1 1,1-1,0 0,-1 0,1 0,0-1,0 1,0 0,0-1,0 1,0-1,77 12,-63-11,11 0,0 2,-1 1,0 0,0 2,0 1,0 2,-1 0,-1 1,17 10,-37-17,0-1,0 1,-1 0,1 1,-1-1,1 0,-1 1,0 0,-1 0,1 0,-1 0,1 0,-1 1,0-1,-1 1,1-1,-1 1,0 0,0-1,0 1,-1 0,0 0,0 0,0 0,0-1,-1 1,0 0,0 0,0-1,0 1,-1-1,0 1,0-1,0 1,0-1,-1 0,0 0,0 0,-3 3,-9 8,-1-1,0-1,-1 0,-1-1,0 0,0-2,-1 0,-1-1,0-1,0-1,0-1,-1-1,0 0,0-2,0 0,0-1,-20-2,39 0,0 1,0-1,0 0,0-1,0 1,0 0,0 0,0-1,0 1,0-1,0 0,0 0,0 0,1 1,-1-1,0-1,1 1,-1 0,1 0,-1-1,1 1,-1-1,1 1,0-1,0 0,0 1,0-1,0 0,0 0,1 1,-1-2,0-15</inkml:trace>
  <inkml:trace contextRef="#ctx0" brushRef="#br0" timeOffset="1358.462">2117 401,'112'-56,"61"22,-63 18,-108 17,-1 0,1 0,-1 0,0 0,1 0,-1 0,0 0,0 0,1 1,-1-1,0 0,0 1,-1-1,1 1,0-1,0 1,-1-1,1 1,-1-1,1 1,-1 0,0-1,1 1,-1 0,0 0,0-1,0 1,-1 0,1-1,0 1,-1 0,1-1,-1 2,-20 60,18-57,-23 56,2 1,3 2,-7 43,-37 149,41-159,25-98,-1 0,0 0,0 0,1 0,-1 0,0 0,0 0,0 0,1 0,-1 1,0-1,0 0,1 0,-1 0,0 0,0 0,0 0,0 1,1-1,-1 0,0 0,0 0,0 0,0 1,0-1,1 0,-1 0,0 0,0 1,0-1,0 0,0 0,0 1,0-1,0 0,0 0,0 1,0-1,0 0,0 0,10-21,-7 2</inkml:trace>
  <inkml:trace contextRef="#ctx0" brushRef="#br0" timeOffset="1593.839">2146 739,'29'0,"28"0,10 0,-2-5,-3-1,-6 0,-9 1,-7 2,-6 0,-3 2,-8-4,-2-2,-5 1</inkml:trace>
  <inkml:trace contextRef="#ctx0" brushRef="#br0" timeOffset="17155.291">29 147,'4'-22,"-5"27,-13 351,7-312,1 1,3 0,2 0,2 0,1 0,5 15,13 161,-8-138,-8-67,-1-1,0 1,-2 0,1 0,-2 0,0 0,-1 0,-1-1,0 1,-2 2,-26 104,29-120,0 0,0-1,0 1,0 0,0 0,0 0,1-1,-1 1,0 0,1 0,0 0,-1 0,1 0,0 0,0 0,0 0,1 0,-1 0,0 0,1 0,-1 0,1 0,-1 0,1 0,0 0,0 0,0-1,0 1,0 0,1-1,-1 1,0-1,1 1,-1-1,1 0,-1 1,1-1,0 0,0 0,-1 0,1 0,0-1,0 1,0 0,2 0,206-21,356 21,-386 25,119-24,-21-31,-193 29,116-10,-125-1,1 4,0 3,76 7,-27-1,127-3,-110-26,-98 25,-39 4,0-1,1 0,-1 0,0-1,1 0,-1 0,0-1,1 1,-1-1,0-1,0 1,0-1,0 0,0-1,0 1,0-1,-1 0,1-1,-1 1,0-1,0 0,0 0,-1-1,0 1,1-1,-2 0,1 0,0-1,-1 1,0-1,1-1,15-267,-10 232,-3 1,-2-1,-1 0,-2 0,-4-37,1-11,1-107,-27 55,10 19,6-34,12 154,0 0,-1 0,0 1,1-1,-1 0,0 0,-1 1,1-1,0 0,-1 1,1 0,-1-1,0 1,0 0,0 0,0 0,0 0,0 0,0 0,-1 0,1 1,-1 0,1-1,-1 1,0 0,1 0,-1 0,0 0,0 1,0-1,0 1,-101-1,73 3,-253 31,-986-34,1072-28,-282 29,198 0,270 0,0 1,0 1,0 0,0 0,1 1,-1 1,1 0,0 0,-11 7,-16 51,-16 45,49-85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287 190,'-19'33,"-16"21,-2 6,0-2,2-7,7-6,3-12,7-6,0-8,-1-2,3-4</inkml:trace>
  <inkml:trace contextRef="#ctx0" brushRef="#br0" timeOffset="248.666">5 104,'19'24,"21"28,4 8,-2 1,-2-12,-8-8,-5-7,-3-5,1-1,0-7,-5-1,-4-4</inkml:trace>
  <inkml:trace contextRef="#ctx0" brushRef="#br0" timeOffset="881.916">485 556,'136'-313,"-135"309,1 1,-1-1,1 1,0-1,0 1,0 0,0 0,1 0,-1 0,1 0,0 0,0 1,0-1,0 1,0 0,0 0,1 0,-1 0,1 0,0 1,-1 0,1 0,0 0,2 0,-4 4,1 0,-1 0,0 0,0 1,0-1,0 1,-1-1,0 1,1 0,-1 0,0 0,-1-1,1 1,-1 0,0 0,1 0,-2 0,1 0,-1 3,1 0,-1 24,-1-27,1 1,0-1,0 1,1-1,0 1,-1 0,1-1,1 1,-1 0,1-1,0 1,0-1,0 1,0-1,1 1,0-1,0 0,0 0,1 0,-1 0,1 0,0 0,0-1,0 1,3 2,-2-7,0 1,0-1,1 1,-1-1,0 0,0-1,-1 1,1-1,0 0,0 0,-1 0,1 0,-1-1,0 1,1-1,-1 0,-1 0,1 0,0 0,-1 0,1-1,-1 1,0-1,0 0,0 0,-1 2,116-206,-117 209,1-1,-1 1,0-1,0 0,0 1,0-1,1 0,-1 1,0-1,0 0,1 0,-1 1,0-1,0 0,1 0,-1 1,0-1,1 0,-1 0,0 0,1 0,-1 1,0-1,1 0,-1 0,0 0,1 0,-1 0,1 0,-1 0,0 0,1 0,-1 0,0 0,1 0,-1 0,0 0,1 0,-1-1,0 1,1 0,-1 0,0 0,1-1,-1 1,0 0,1 0,-1-1,0 1,0 0,1 0,-1-1,0 1,0 0,0-1,1 1,-1 0,0-1,0 1,0-1,2 38,-2-32,-1 12,1 0,1 1,0-1,2 0,0 0,0 0,2 0,0-1,1 0,4 8,19 6,-12-22</inkml:trace>
  <inkml:trace contextRef="#ctx0" brushRef="#br0" timeOffset="1266.153">1219 20,'15'47,"-4"-9,1-1,2-1,2 0,1 0,2-2,18 27,-36-59,-1 0,1 0,0-1,0 1,0 0,-1-1,1 1,1 0,-1-1,0 1,0-1,1 0,-1 1,0-1,1 0,-1 0,1 0,0 0,-1 0,1 0,0-1,0 1,-1 0,1-1,0 0,0 1,0-1,0 0,0 0,0 0,-1 0,1 0,0 0,0-1,0 1,0 0,0-1,-1 0,1 1,0-1,0 0,-1 0,1 0,-1 0,1 0,-1-1,1 1,-1 0,0-1,1 1,-1 0,0-1,27-127,-27 113,1 0,0 0,1 1,1-1,0 1,1 0,1 0,0 0,1 1,1 0,0 1,1-1,9-9,-4 10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4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58,'-2'1,"0"1,0-1,0 1,1-1,-1 1,0 0,1 0,0 0,-1 0,1 0,0 0,0 0,0 0,0 0,0 1,1-1,-1 0,1 1,-1-1,1 0,0 1,0-1,0 0,0 3,0-2,-3 372,-26-57,3-161,13-122,6-30</inkml:trace>
  <inkml:trace contextRef="#ctx0" brushRef="#br0" timeOffset="479.189">0 87,'1'-2,"1"0,-1 0,1 0,-1 0,1 1,0-1,0 0,-1 1,1 0,0-1,0 1,1 0,-1 0,0 0,0 0,0 1,1-1,-1 1,0-1,1 1,-1 0,0 0,1 0,-1 0,1 0,0 0,243 20,105-90,-146 59,-159 12,-22-1</inkml:trace>
  <inkml:trace contextRef="#ctx0" brushRef="#br0" timeOffset="1079.675">1017 481,'-8'3,"1"-1,0 1,0 0,0 1,1-1,-1 2,1-1,0 0,0 1,0 0,1 1,0-1,0 1,0 0,1 1,0-1,-2 4,-5 3,1 2,1-1,0 1,0 0,2 1,0 0,1 0,0 0,2 1,0 0,0 0,2 0,0 0,1 1,1-1,0 0,2 1,0-1,3 13,-3-26,-1 0,1-1,0 1,0-1,0 1,1-1,-1 0,1 0,0 0,0 0,0 0,0-1,0 1,1-1,-1 0,1 0,0 0,-1 0,1-1,0 0,0 0,0 0,0 0,0 0,0-1,0 1,0-1,0 0,0-1,0 1,0-1,3 0,3-1,0 0,-1-1,1 0,-1 0,0-1,0 0,0-1,0 0,-1-1,0 1,0-1,0-1,0 0,3-4,1 0,-2 0,1-1,-2-1,1 0,-2 0,0-1,0 0,-1 0,-1 0,-1-1,0 0,-1-1,0 1,-1-1,-1 1,0-7,-3 16,0 0,-1 0,1 1,-1-1,-1 0,1 1,-1 0,0-1,0 1,0 0,-1 1,0-1,0 0,0 1,0 0,-1 0,1 0,-1 1,0 0,0 0,-1 0,1 0,-1 1,1 0,-1 0,0 0,0 1,1 0,-1 0,0 0,0 1,0 0,0 0,0 0,0 1,0 0,0 0,0 1,0-1,1 1,-1 1,-3 1,-48 19,32-12</inkml:trace>
  <inkml:trace contextRef="#ctx0" brushRef="#br0" timeOffset="1701.263">1384 566,'-16'16,"2"2,0 0,1 0,1 1,1 1,1 0,0 1,2 0,0 0,2 0,0 1,-2 20,7-38,1 0,0 0,0-1,0 1,0 0,1 0,0 0,-1 0,1-1,1 1,-1 0,0-1,1 1,0-1,0 1,0-1,0 0,1 0,-1 0,1 0,0 0,-1-1,1 1,1-1,-1 0,0 0,0 0,1 0,-1 0,1-1,0 0,-1 1,1-1,0-1,0 1,0 0,-1-1,1 0,0 0,4-1,5-1,0 0,0-2,0 1,0-2,-1 0,1 0,-1-1,-1-1,1 0,-1 0,0-1,-1-1,0 0,0 0,-1-1,0 0,-1 0,0-1,0-1,-1 1,0-2,27-31,-13 20,0-1,-2-1,-1-1,-1-1,-1 0,-2-1,-1-1,-1 0,-1-1,-2 0,-1 0,-1-1,1-27,-8 49,0-1,-1 1,0-1,-1 1,0 0,-1 0,0 0,0 0,-1 0,-1 1,1-1,-1 1,-1 0,0 1,0-1,-1 1,0 0,0 1,-1 0,1 0,-2 0,1 1,-1 1,0-1,0 1,-1 1,1 0,-1 0,0 1,0 0,0 1,0 0,-1 0,1 1,-7 0,6 3,0 1,0 0,0 1,0-1,1 2,-1 0,1 0,0 1,1 0,-1 1,1 0,0 0,1 1,0 0,0 1,1-1,0 1,1 1,-1 0,2-1,0 2,-1 0,0 3,0 1,0 0,1 1,1-1,1 1,0 0,1 0,1 0,0 0,2 0,-1 0,2 0,0 0,1-1,3 9,4 7,2 0,1 0,1-1,2-1,1-1,1 0,1-1,2-2,6 7,93 63,-117-93,1 0,-1 0,1 0,0-1,-1 0,1 0,0 0,0 0,0 0,0-1,0 0,0 1,0-2,0 1,0 0,0-1,0 0,0 0,0 0,-1 0,1-1,1 0,18-9</inkml:trace>
  <inkml:trace contextRef="#ctx0" brushRef="#br0" timeOffset="2797.8">2089 454,'-31'18,"1"3,1 0,0 2,2 0,1 3,1 0,-11 17,28-34,2 0,0 0,0 1,0 0,1 1,1-1,0 1,0-1,1 1,1 1,-1 1,2-8,1-1,0 1,0-1,0 1,0-1,1 1,-1-1,1 1,0-1,1 0,-1 1,1-1,0 0,0 0,0 0,0 0,1-1,0 1,0-1,0 1,0-1,0 0,0 0,1 0,0-1,-1 1,1-1,0 0,0 0,1 0,0 0,0-1,0 1,0-1,0 0,1-1,-1 1,0-1,0 0,0 0,1-1,-1 0,0 0,0 0,0 0,0-1,0 0,0 0,-1 0,1-1,0 1,-1-1,0 0,0 0,2-2,91-97,44-71,-114 148,-33 53,2-16,0 1,1-1,0 1,1 0,1 0,0 0,1 0,0 0,1 0,1 0,0 0,0-1,1 1,1 0,0-1,2 2,-5-11,1 0,0-1,0 1,0-1,1 1,-1-1,1 0,-1 0,1 0,0 0,-1-1,1 1,0-1,0 1,0-1,0 0,0 0,0-1,1 1,-1-1,0 1,0-1,1 0,-1 0,0 0,0-1,1 1,-1-1,0 0,0 0,0 0,0 0,0 0,2-2,2-1,0 0,0 0,-1 0,1-1,-1 0,0-1,0 1,-1-1,0 0,0 0,0-1,-1 0,3-5,69-162,-42 86,-53 104,15-2,1-1,1 0,0 1,1-1,0 1,1 0,1-1,0 1,0-1,2 1,0-1,0 0,1 0,1 0,0 0,1-1,0 0,1 0,0-1,1 1,0-2,0 1,10 7,-17-15,0-1,1 0,-1 1,1-1,-1 0,1 0,0 0,0-1,0 1,0 0,0-1,0 1,0-1,1 0,-1 0,0 0,1 0,-1 0,1 0,-1 0,1-1,0 0,-1 1,1-1,-1 0,1 0,0 0,-1-1,1 1,-1-1,1 1,-1-1,1 0,-1 0,1 0,-1 0,0 0,1-1,-1 1,0-1,2-1,39-150,-39 135,0 0,0 0,2 0,0 1,1 0,1 0,1 1,0 0,1 0,1 1,0 0,1 1,1-1,-12 14,0 0,0 0,1 0,-1 0,0 0,0 0,1 0,-1 0,0 0,1 1,-1-1,1 0,-1 1,1-1,-1 1,1 0,-1 0,1-1,0 1,-1 0,1 0,-1 0,1 1,-1-1,1 0,-1 0,1 1,-1-1,1 1,-1 0,1-1,-1 1,1 0,-1 0,0 0,0 0,1 0,-1 0,0 0,0 0,0 0,0 1,0-1,18 68,-11 156,27 45,-24-2,-12-259,0 0,0 0,0 0,-1 0,-1-1,1 1,-2-1,1 1,-1-1,0 0,-1-1,1 1,-2-1,1 0,-1 0,0 0,0-1,-1 0,0 0,0-1,0 0,-1 0,0-1,0 0,0 0,0 0,-3 0,7-4,1 1,-1-1,0 1,1-1,-1 0,1 0,-1 0,0-1,1 1,-1-1,1 0,-1 0,1 0,0-1,-1 1,1-1,0 0,0 0,0 0,0 0,0 0,1 0,-1-1,1 0,-1 1,1-1,0 0,0 0,0 0,0 0,1-1,0 1,-1 0,1-1,0-1,-3-7,1-1,1 1,0 0,0-1,1 0,1 1,0-1,1 0,2-9,7-18,1 1,3 1,1 0,1 1,2 0,2 2,2 0,0 1,3 2,0 0,2 2,27-24,77-60,-98 89</inkml:trace>
  <inkml:trace contextRef="#ctx0" brushRef="#br0" timeOffset="4667.53">84 1243,'258'-42,"764"-51,14 12,-849 74,0 9,26 9,72 3,-280-15,-8 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5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0,'0'17,"0"731,1-748,-1-1,1 1,-1 0,0 0,1-1,-1 1,1 0,-1 0,1-1,-1 1,1 0,-1 0,1 0,-1 0,1 0,-1 0,1 0,-1 0,1 0,-1 0,1 0,-1 0,1 0,-1 0,1 1,-1-1,1 0,-1 0,1 0,-1 1,1-1,-1 0,0 1,1-1,-1 0,0 1,1-1,4-18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0 326,'12'0,"0"-1,0 0,0 0,0-1,0-1,-1 0,1 0,-1-1,0-1,0 0,0 0,-1-1,0-1,0 1,0-2,5-5,219-198,-231 209,-1-1,1-1,0 1,0 0,0 0,0 1,1-1,-1 1,1-1,-1 1,1 0,0 1,0-1,0 1,0-1,0 1,0 0,0 1,0-1,1 1,-1-1,0 1,0 1,0-1,1 1,-1-1,0 1,0 0,0 1,0-1,0 1,0-1,-1 1,1 1,2 0,-1 8,1 0,-2 0,0 1,0 0,-1-1,0 1,-1 0,0 0,-1 0,-1 1,0-1,0 0,-3 11,3-4,-2 1,0 0,-2-1,0 1,-1-1,-1 0,0 0,-2-1,0 0,-1 0,-6 7,8-16,1-2,-2 1,1-1,-1 0,0 0,0-1,-1 0,0-1,0 0,0 0,0-1,-1 0,0-1,0 0,0 0,0-1,0-1,-1 0,1 0,-2-1,-84-13,93 13,0-1,1 0,-1 0,1 0,-1 0,0-1,1 1,0-1,-1 0,1 1,0-1,0 0,0 0,0 0,0-1,1 1,-1 0,1-1,-1 1,1-1,0 1,0-1,0 0,0 1,1-1,-1 0,1 0,-1 1,1-1,0 0,0-2,5-18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1,'-11'22,"1"1,1 0,1 1,1 0,1 0,2 1,0-1,1 1,2 0,0 0,2 6,0-27,0 0,0 0,0 0,1 1,-1-1,1 0,0-1,0 1,1 0,-1-1,1 1,0-1,0 0,0 1,0-2,0 1,1 0,-1-1,1 1,0-1,-1 0,1 0,0 0,0-1,1 0,-1 1,0-2,0 1,3 0,2 0,1 0,-1-1,1 0,0 0,-1-1,1 0,-1-1,1 0,-1-1,0 0,0 0,0-1,0 0,-2-1,-1 0,0-1,0 0,-1 0,0 0,0-1,0 1,-1-1,0 0,0-1,-1 1,0-1,0 1,-1-1,0 0,0 0,-1 0,0 0,-1 0,1 0,-1-1,-1 1,0 0,0 0,0 0,-1 1,1 0,-1 0,0 0,-1 0,0 0,0 0,0 1,-1-1,0 1,0 0,0 0,-1 1,0-1,0 1,-1 0,1 1,-1-1,0 1,0 0,-1 0,1 1,-1 0,0 0,1 1,-1-1,0 2,-1-1,0 1,-16-3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2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0 109,'448'-36,"114"-3,-244 12,-299 24,101 0,-108 9,-8 0</inkml:trace>
  <inkml:trace contextRef="#ctx0" brushRef="#br0" timeOffset="583.651">566 364,'-12'-3,"0"0,0 1,-1 0,1 1,0 0,0 1,-1 1,1 0,0 0,0 2,0-1,0 1,-2 2,10-4,-1 0,0 1,1 0,-1 0,1 0,0 0,0 1,0-1,0 1,0 0,0 1,1-1,0 1,0-1,0 1,0 0,0 0,1 0,-1 1,1-1,0 0,1 1,-1-1,1 1,0 0,0 0,0-1,1 1,-1 0,1 0,0 0,1 0,-1-1,1 2,0-2,1 0,-1 1,1-1,0 0,0 1,0-1,0 0,1-1,0 1,0 0,0-1,0 1,0-1,1 0,-1 0,1-1,0 1,0-1,0 1,0-1,0-1,1 1,-1 0,1-1,-1 0,1 0,2 0,6 1,0 0,1-1,-1-1,0 0,1-1,-1 0,0-1,0 0,2-2,5-3,-1-1,0-1,0 0,-1-1,0-1,-1-1,0-1,-1 0,-1-1,0 0,0-2,-2 0,10-14,-14 18,-1 0,-1-1,0 0,0 0,-1-1,-1 1,0-1,-1-1,0 1,-2-1,1 1,-2-1,0 0,-1 0,0 0,-1 1,-1-1,0 0,-1 1,0-1,-2 1,1 0,-2 0,-4-7,8 18,-1 1,1-1,-1 0,0 1,0 0,0-1,0 1,-1 1,1-1,-1 0,1 1,-1 0,1-1,-1 1,0 1,1-1,-1 1,0-1,0 1,0 0,1 0,-1 1,0-1,0 1,1 0,-1 0,0 0,1 0,-1 1,1-1,-1 1,1 0,0 0,0 0,0 1,0-1,0 1,0-1,1 1,-1 0,1 0,0 0,0 0,0 1,0-1,1 1,-1-1,1 1,0-1,0 1,0 0,1 0,-1 2,-5 26,1 0,2 0,1 1,1-1,2 0,5 30,-3-47,0-1,1 0,1 0,1-1,-1 1,2-1,0 0,1-1,0 1,1-2,0 1,0-1,2-1,-1 0,1 0,1-1,0 0,6 3,-15-11,0 1,0 0,1-1,-1 0,1 0,-1 0,1 0,-1 0,1-1,0 0,-1 0,1 0,0 0,-1 0,1-1,-1 1,1-1,-1 0,1 0,-1 0,1-1,-1 1,0-1,0 0,0 0,0 0,0 0,0-1,0 1,-1-1,1 1,-1-1,0 0,2-3,14-16</inkml:trace>
  <inkml:trace contextRef="#ctx0" brushRef="#br0" timeOffset="899.852">1271 81,'-30'57,"4"2,1 1,4 0,-13 58,32-114,1 0,-1 0,1 1,0-1,0 0,0 1,1-1,0 1,0-1,0 1,0-1,0 1,1-1,0 0,0 1,0-1,1 0,0 1,-1-1,1 0,1 0,-1-1,0 1,1 0,0-1,0 1,0-1,0 0,3 2,3-1,0 1,1-1,0-1,0 0,0 0,0-1,0 0,1-1,-1 0,0-1,1 0,-1 0,1-1,-1-1,0 0,0 0,0-1,0 0,0 0,0-1,-1-1,0 0,6-4,0-23,-15 17</inkml:trace>
  <inkml:trace contextRef="#ctx0" brushRef="#br0" timeOffset="1149.301">933 364,'38'5,"27"1,8 0,-4-1,-10-2,-9-6,-8-2,-8 0,-3 0,-8 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1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478 329,'-23'-3,"0"1,0 2,0 0,0 1,0 2,0 0,0 1,1 1,0 2,0 0,0 1,1 1,-9 6,17-3,0 0,1 1,0 1,1 0,1 0,0 1,1 0,0 1,2 0,0 0,0 1,2 0,0 0,1 0,0 6,2-16,-1-3,1 1,0 0,1-1,-1 1,1 0,0 0,0 0,0 0,1 0,0 0,0 0,0 0,1 0,-1-1,1 1,0 0,1 0,-1 0,1-1,0 1,0 0,0-1,1 0,0 1,0-1,0 0,0-1,0 1,1-1,0 1,-1-1,1 0,0 0,1-1,-1 1,0-1,1 0,0 0,1 0,5-3,0 0,0-1,0 0,0-1,-1 0,1-1,-1 0,0 0,0-1,0-1,-1 0,1 0,-2-1,1 0,-1 0,0-1,1-2,30-26,-2-3,-2-1,-2-1,-1-2,-3-1,-1-1,-2-2,10-30,-28 64,-2-1,1 1,-2-2,0 1,-1-1,0 1,-1-1,-1 0,0 0,-1 0,-1-1,0 1,-1 0,-1 0,0 0,-1 0,0 0,-2 0,4 13,1 1,-1-1,0 1,0-1,0 1,0-1,0 1,0 0,0-1,0 1,-1 0,1 0,-1 0,1 0,0 0,-1 0,0 1,1-1,-1 0,1 1,-1-1,0 1,1 0,-1-1,0 1,1 0,-1 0,0 0,0 0,1 0,-1 1,0-1,1 0,-1 1,0-1,1 1,-1 0,1-1,-1 1,1 0,-1 0,1 0,-1 0,1 1,-57 57,43-35,2 1,0 1,2 0,1 1,1 0,1 1,2-1,0 1,2 1,1-1,1 1,2 12,0-29,-1-1,2 1,0-1,0 1,1-1,0 0,1 0,0 0,1 0,0 0,1 0,0-1,1 0,0 0,0-1,1 0,0 0,1 0,0-1,0 0,1 0,0-1,1-1,-1 1,10 4,5-5</inkml:trace>
  <inkml:trace contextRef="#ctx0" brushRef="#br0" timeOffset="569.974">676 639,'28'-32,"-1"-1,-2-1,-2-2,-1 0,9-23,49-77,31-30,-110 165,-1 0,0 0,1 0,-1 0,1 0,-1 0,1 1,-1-1,1 0,-1 0,1 0,0 1,-1-1,1 0,0 1,0-1,0 1,-1-1,1 1,0-1,0 1,0 0,0-1,0 1,0 0,0 0,0 0,0-1,0 1,0 0,0 0,0 1,0-1,0 0,0 0,0 0,0 1,0-1,0 0,-1 1,1-1,0 1,0-1,0 1,0-1,-1 1,1 0,0-1,-1 1,1 0,0 0,-1-1,1 1,-1 0,1 0,-1 0,1 0,-1 0,0 0,3 13,-1 0,-1 1,-1-1,0 0,0 0,-2 0,0 0,0 0,-5 13,-4 36,8-39,0 0,2 0,1 1,1-1,0 0,2 1,1-1,1 0,8 22,18 36,-50-113,-2 2,-1 1,-1 0,-2 2,0 1,-2 1,-27-19,-43 0,74 38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1 132,'56'-34,"121"-55,-175 88,0 0,0 0,0 0,1 0,-1 0,0 0,1 1,-1-1,1 1,-1-1,1 1,-1 0,0 0,1 0,-1 1,1-1,-1 0,1 1,-1 0,0-1,1 1,-1 0,0 0,0 0,0 1,0-1,0 0,0 1,0 0,0-1,0 1,-1 0,1 0,-1 0,1 0,-1 0,0 0,0 0,0 0,0 1,0-1,0 0,-1 1,1-1,-1 1,1-1,-1 0,0 1,0-1,0 1,0-1,-1 2,-1 6,0 0,-1 0,0 0,-1 0,0-1,-1 1,0-1,0 0,-1 0,0-1,0 0,-7 6,-17 27,29-39,0 0,-1 0,1 0,0 0,0 1,0-1,1 0,-1 1,0-1,1 0,0 1,-1-1,1 1,0-1,0 1,1-1,-1 0,0 1,1-1,0 1,-1-1,1 0,0 0,0 1,0-1,0 0,1 0,-1 0,1 0,-1 0,2 1,67 51,-39-34,-15-7,-1 0,0 0,-1 1,-1 1,-1 1,0-1,0 2,-2 0,0 0,-1 1,-1 0,-1 0,0 1,-1 0,-1 0,0 8,-5-22,0 1,0-1,-1 1,0-1,0 0,0 1,0-1,-1 0,0 1,0-1,-1 0,1-1,-1 1,0 0,0-1,-1 1,1-1,-1 0,0 0,0-1,0 1,-1-1,1 0,-1 0,0 0,0-1,0 1,0-1,0 0,-1-1,1 1,0-1,-1 0,-18 3,0 0,-1-2,1 0,0-2,-1 0,1-2,0-1,0-1,0-1,-23-7,18 0,30 12,-1 0,1 0,-1 0,0 0,1 0,-1 0,1 0,-1 0,0 0,1 0,-1-1,0 1,1 0,-1 0,0 0,1 0,-1 0,0-1,1 1,-1 0,0 0,1-1,-1 1,0 0,0 0,1-1,-1 1,0 0,0-1,0 1,1 0,-1-1,0 1,0-1,0 1,0 0,0-1,0 1,0 0,0-1,0 1,0-1,0 1,0 0,0-1,0 1,0 0,0-1,0 1,0-1,-1 1,1 0,0-1,0 1,0 0,-1 0,1-1,0 1,0 0,-1-1,1 1,0 0,-1 0,1 0,0-1,-1 1,1 0,0 0,-1 0,16-4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4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170 762,'39'0,"31"-5,9-1,-5 0,-14 1</inkml:trace>
  <inkml:trace contextRef="#ctx0" brushRef="#br0" timeOffset="2802.648">875 790,'16'-14,"0"2,0 0,1 0,0 2,1 0,0 1,1 1,0 0,5 0,-21 6,1 1,-1-1,0 1,1-1,-1 1,1 0,-1 1,1-1,0 0,-1 1,1 0,0 0,-1 0,1 0,0 1,-1-1,1 1,-1 0,1 0,-1 1,1-1,-1 1,0-1,0 1,1 0,-1 0,-1 0,1 1,0-1,0 1,-1-1,0 1,1 0,-1 0,0 0,0 0,-1 1,1-1,-1 0,0 1,1-1,-1 1,-1-1,1 1,-1 0,1-1,-1 4,-4 8,-1 0,0-1,-1 0,0 0,-1 0,-1-1,0 0,-1 0,0-1,-1 0,-1-1,0 0,-9 7,-14 18,-32 59,64-92,1 1,-1 0,1-1,1 1,-1 0,0 0,1 0,0 0,0-1,0 1,0 0,0 0,1 0,0 0,0-1,0 1,0 0,1-1,-1 1,1-1,0 1,0-1,0 0,0 0,1 0,-1 0,1 0,2 1,-1 0,0-1,0 0,1 0,-1-1,1 1,0-1,0 0,0 0,0-1,0 1,0-1,1 0,-1-1,0 1,1-1,-1 0,0 0,0-1,1 0,-1 0,0 0,0 0,0-1,1 0,118-57,-117 54,50-27,-33 17</inkml:trace>
  <inkml:trace contextRef="#ctx0" brushRef="#br0" timeOffset="-169.909">1 480,'9'0,"18"0,10 0,2 0,0 0,-2 0,-3 0,-2 0,-1-5,-2-1,-1 0,0 1,0 1,-1 2,1 1,0 1,-4 0</inkml:trace>
  <inkml:trace contextRef="#ctx0" brushRef="#br0" timeOffset="1933.37">1102 1,'-5'4,"-2"17,1 9,1 4,-3-3,-1-3,2-1,2 0,1 0,2 0,1 1,1 0,1-1,-1 1,0 1,1-6</inkml:trace>
  <inkml:trace contextRef="#ctx0" brushRef="#br0" timeOffset="2180.284">762 508,'39'0,"26"0,8 0,-4 0,-9 0,-10 0,-9 0,-6 0,-5 0,-7 0</inkml:trace>
  <inkml:trace contextRef="#ctx0" brushRef="#br0" timeOffset="6865.064">1582 480,'-12'185,"-4"-12,13-79,-7-32,30-97,78-288,-86 291,-7 13,1 1,0 0,2 0,0 1,1 0,1 1,0 0,2 0,-1 1,2 0,0 1,6-4,-14 16,-1 1,1 0,-1 0,1 1,0 0,-1-1,1 1,0 1,-1-1,1 1,0 0,-1 0,1 0,-1 1,1-1,-1 1,0 0,0 0,0 1,0-1,0 1,0 0,-1 0,1 0,-1 1,0-1,0 1,0 0,-1 0,1 0,-1 0,0 0,0 0,0 1,-1-1,8 16</inkml:trace>
  <inkml:trace contextRef="#ctx0" brushRef="#br0" timeOffset="7785.215">2146 452,'6'18,"0"1,-1 0,-1 0,-1 0,-1 0,0 1,-2-1,0 8,0-12,11 182,25-11,-36-185,0 0,0 0,0 0,0 0,1 0,-1 0,0 0,0 0,1 0,-1 0,1 0,-1-1,1 1,-1 0,1 0,-1 0,1 0,0-1,0 1,-1 0,1-1,0 1,0-1,0 1,-1-1,1 1,0-1,0 1,0-1,0 0,0 0,0 1,0-1,0 0,0 0,0 0,0 0,0 0,0 0,0 0,0-1,0 1,0 0,0 0,0-1,0 1,0-1,0 1,-1-1,1 1,0-1,0 1,0-1,-1 0,1 1,0-1,-1 0,1 0,0 0,-1 1,1-1,-1-1,110-226,-81 165,2-11,4 2,3 1,3 2,4 0,-45 69,0 1,0 0,0 0,1-1,-1 1,0 0,1 0,-1-1,1 1,-1-1,1 1,-1 0,1-1,-1 1,1-1,-1 1,1-1,0 1,-1-1,1 0,0 1,-1-1,1 0,0 1,-1-1,1 0,0 0,0 0,0 0,-1 0,1 0,0 0,0 0,-1 0,1 0,0 0,0 0,-1 0,1-1,0 1,0 0,-1 0,1-1,0 1,-1-1,1 1,-1-1,1 1,0-1,-1 1,1-1,-1 1,1-1,-1 0,0 1,1-1,-1 0,0 1,1-1,-1 0,0 0,0 1,1-1,-1 0,0 0,5 19,1-1</inkml:trace>
  <inkml:trace contextRef="#ctx0" brushRef="#br0" timeOffset="8482.424">2992 565,'8'-9,"-1"4,-1 0,0-1,0 0,-1 0,0-1,0 1,0-1,-1 0,0 0,-1-1,1 1,-1-1,2-8,-6 15,0 0,0 0,1 0,-1-1,0 1,0 0,0 0,0 0,0 1,-1-1,1 0,0 0,0 0,-1 1,1-1,0 1,-1-1,1 1,0 0,-1-1,1 1,-1 0,1 0,0 0,-1 0,1 0,-1 0,1 0,-1 1,1-1,0 0,-1 1,1-1,0 1,-1-1,1 1,0 0,0 0,0 0,-1-1,1 1,0 0,0 0,0 1,0-1,-18 11,1 0,0 1,1 1,1 1,0 0,1 1,0 0,2 2,-7 9,18-25,1 0,-1 0,0 0,0 1,1-1,0 1,-1-1,1 1,0 0,0-1,0 1,1 0,-1 0,1-1,-1 1,1 0,0 0,0 0,0 0,1-1,-1 1,1 0,-1 0,1 0,0-1,0 1,0 0,1-1,-1 1,0-1,1 0,0 1,0-1,-1 0,1 0,0 0,1 0,-1 0,0-1,0 1,1 0,-1-1,1 0,0 0,-1 0,1 0,0 0,77 19,-74-21,0 1,0 0,0 1,0-1,0 1,0 0,0 1,0-1,0 1,-1 0,1 1,-1-1,1 1,-1 0,0 1,0-1,0 1,-1 0,1 0,-1 0,0 1,0 0,-1 0,1 0,-1 0,0 0,-1 0,1 1,-1 0,0-1,1 6,-4-3,-1 0,0 0,0-1,0 1,-1 0,0-1,-1 1,0-1,0 0,0 0,-1-1,0 1,0-1,-1 0,0-1,0 1,0-1,0 0,-1-1,0 1,0-1,0-1,-1 1,1-1,-1-1,-3 2,-18 11,25-12,0 0,-1-1,1 1,0-1,-1 0,1-1,-1 1,0-1,1 0,-1 0,0 0,0-1,0 0,0 1,1-2,-4 1,7-1,0 0,0 0,0 0,0 0,1-1,-1 1,0 0,1 0,-1 0,1-1,-1 1,1 0,-1 0,1-1,0 1,0 0,0-1,-1 1,2 0,-1-1,0 1,0-1,0 1,0 0,1 0,-1-1,1 1,-1 0,1 0,-1-1,1 1,0 0,0 0,-1 0,1 0,0 0,0 0,1-1,12-19</inkml:trace>
  <inkml:trace contextRef="#ctx0" brushRef="#br0" timeOffset="8682.423">3302 762,'0'34,"0"15,0 5,0-2,0-10</inkml:trace>
  <inkml:trace contextRef="#ctx0" brushRef="#br0" timeOffset="8869.533">3359 141,'9'20,"4"10,-1 1</inkml:trace>
  <inkml:trace contextRef="#ctx0" brushRef="#br0" timeOffset="9334.528">3557 932,'75'-118,"-27"35,105-151,-153 234,0 1,0-1,0 1,1-1,-1 1,0-1,1 1,-1-1,0 1,1-1,-1 0,1 1,-1-1,1 0,-1 1,1-1,-1 0,1 0,-1 1,1-1,-1 0,1 0,-1 0,1 0,-1 0,1 0,-1 0,1 0,0 0,-1 0,1 0,-1 0,1 0,-1 0,1 0,-1-1,1 1,-1 0,1 0,-1-1,1 1,-1 0,1-1,-1 1,0 0,1-1,-1 1,1-1,-1 1,0 0,0-1,1 1,-1-1,0 1,0-1,1 1,-1-1,0 0,0 1,0-1,0 1,0-1,-6 52,3-38,1-7,0 1,1 0,-1 0,1 0,1 0,-1 0,1 0,1 0,-1 0,1 0,0 0,1 0,-1-1,2 1,-1 0,1-1,0 1,0-1,0 0,1 0,0 0,0-1,1 1,-1-1,1 0,1 0,-1-1,1 1,-1-1,1 0,0-1,4 2,-1-2,-1-2,1 1,-1-1,1 0,-1-1,1 0,-1 0,1-1,-1 0,1 0,-1-1,0-1,1 1,-1-1,0 0,-1-1,1 0,-1 0,1-1,-1 0,0 0,-1 0,0-1,0 0,0-1,0 1,-1-1,0 0,0 0,-1-1,0 1,2-8,-7-48,-5 46</inkml:trace>
  <inkml:trace contextRef="#ctx0" brushRef="#br0" timeOffset="10432.176">4601 423,'-8'-2,"-1"1,1 0,-1 0,0 1,1 0,-1 1,0 0,1 0,-1 1,1 0,0 0,-1 1,1 0,0 0,0 1,1 0,-1 1,1-1,0 1,0 1,1-1,0 1,0 1,0-1,0 1,1 0,0 0,1 0,0 1,0 0,0 0,-6 11,2 0,0 1,1 0,0 0,2 1,1 0,-2 14,6-28,-1 1,1 0,0 0,0-1,1 1,0 0,1-1,0 1,0-1,0 1,1-1,0 0,1 0,-1 0,1-1,1 1,-1-1,1 0,0 0,1-1,-1 1,5 2,3 0,1-1,0 0,0-1,1-1,-1 0,1-1,0 0,1-2,-1 1,0-2,1 0,-1-1,1-1,-1 0,1-1,-1 0,0-2,0 0,0 0,0-1,-1-1,0-1,0 0,0 0,-1-2,-1 1,1-2,-1 0,-1 0,0-1,0 0,5-8,-1 2,-1 1,0-2,-2 0,0 0,0-1,-2-1,0 0,-2 0,0-1,-1 0,-1 0,-1-1,-1 0,-1 0,-1 0,-1 0,-1 0,-1 0,-1 0,0 0,-3-3,3 18,0 1,-1 0,0 1,0-1,-1 0,0 1,1 0,-2 0,1 0,-1 0,1 1,-1 0,-1 0,1 0,0 1,-1-1,0 1,0 0,0 1,0 0,0 0,0 0,-1 0,1 1,-1 0,1 1,-1 0,1 0,-1 0,1 0,-1 1,1 0,-1 1,1-1,0 1,0 0,0 1,0 0,-2 1,-3 6,0 1,1 0,0 0,1 1,0 0,1 1,0 0,1 0,1 1,0 0,0 0,2 0,0 1,0-1,2 1,0 0,0 0,1 0,1 0,1 0,2 14,25 112,3 84,-48 1,13-210,0 0,2 1,0-1,1 1,1-1,0 1,1-1,3 16,14-14,-7-18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2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340 176,'-6'5,"0"1,1 0,0 0,0 0,1 1,-1-1,1 1,1 0,-1 0,1 1,1-1,-1 1,1-1,1 1,-1 0,1 0,0 0,1 0,0 0,0-1,1 1,1 6,-2-5,28 243,4 24,-16-172,-11-93</inkml:trace>
  <inkml:trace contextRef="#ctx0" brushRef="#br0" timeOffset="453.063">1 317,'9'-21,"1"1,0 0,2 1,0 1,2-1,0 2,0 0,2 1,0 0,1 1,0 1,1 1,1 0,0 2,1 0,0 1,21-7,-25 11,-1 0,1 1,1 1,-1 1,1 1,-1 0,15 0,-25 2,0 0,0 1,1 0,-1 0,0 0,0 0,0 1,-1 0,1 0,0 1,-1 0,1 0,-1 0,0 0,0 1,0 0,-1 0,1 0,-1 1,0 0,0-1,1 4,-1-1,0 0,0 1,-1 0,0 0,0 0,-1 0,0 1,-1-1,0 0,0 1,-1-1,0 1,0-1,-1 1,0-1,0 0,-1 1,0-1,-2 2,-72 150,52-118,22-40,-1 0,1 1,0-1,0 1,1-1,-1 1,0 0,1 0,0-1,-1 1,1 0,0 1,1-1,-1 0,0 0,1 0,0 0,0 0,0 1,0-1,0 0,0 0,1 0,0 0,0 0,0 0,0 0,0 0,0 0,1 0,-1 0,1 0,0-1,0 1,0-1,0 0,1 1,19 4,0-1,1-1,0-1,-1-1,1 0,6-2,28 3,-54-4,1 1,-1-1,1 1,-1 0,1-1,-1 2,0-1,0 0,1 1,-1-1,0 1,0 0,0 0,-1 0,1 0,0 0,-1 1,0 0,1-1,-1 1,0 0,0 0,-1 0,1 0,0 0,-1 0,0 1,0-1,0 0,0 1,-1-1,1 1,-1-1,0 1,0-1,0 1,0-1,0 1,-1-1,0 1,0-1,0 0,0 1,0-1,-1 0,1 0,-7 13,-1 0,0-1,-1 0,0-1,-1 0,-1-1,0 0,-1-1,0 0,-1-1,-3 1,3 0,-183 141,149-130,47-42,12 2</inkml:trace>
  <inkml:trace contextRef="#ctx0" brushRef="#br0" timeOffset="1055.51">932 768,'5'5,"0"0,0-1,1 0,-1 0,1 0,0-1,0 0,1 0,-1 0,1-1,-1 0,1 0,0-1,-1 0,1 0,0 0,0-1,0 0,0 0,0-1,0 0,-1 0,1-1,0 0,-1 0,1 0,-1-1,0 0,0 0,2-1,13-15,-1 0,0-1,-1-1,-2-1,0 0,1-5,26-33,-43 59,-1 0,0 0,1 0,-1-1,1 1,-1 0,1 0,0 0,-1 0,1 0,0 0,0 1,0-1,0 0,0 0,0 0,0 1,0-1,0 1,0-1,0 1,0-1,0 1,0-1,1 1,-1 0,0 0,0 0,0 0,1-1,-1 2,0-1,0 0,0 0,1 0,-1 0,0 1,0-1,0 1,0-1,1 1,-1-1,0 1,0 0,0-1,0 1,-1 0,1 0,0 0,0 0,0 0,-1 0,1 0,42 102,-40-97,-1-1,1 1,1-1,-1 1,1-1,0 0,0-1,0 1,0-1,1 1,0-1,0-1,0 1,0-1,1 0,0 0,-1 0,1-1,0 0,0 0,0 0,0-1,0 0,1 0,-1-1,0 1,1-1,-1-1,0 1,0-1,0 0,1-1,-1 0,0 1,0-2,-1 1,6-4,8-10,-1-1,0-1,-2 0,0-2,-1 0,-1 0,-1-2,-1 1,0-2,-2 1,-1-1,-1-1,-1 0,4-20,7-21,-3 0,-3-1,-3-1,-2-12,-10 19,3 61,0-1,0 0,0 1,0-1,0 0,0 1,0-1,0 0,-1 1,1-1,0 0,0 0,0 1,0-1,-1 0,1 0,0 1,0-1,-1 0,1 0,0 1,0-1,-1 0,1 0,0 0,-1 0,1 0,0 0,0 1,-1-1,1 0,0 0,-1 0,1 0,0 0,-1 0,1 0,0 0,-1 0,1 0,0 0,-1-1,1 1,0 0,-1 0,1 0,0 0,-1 0,1-1,0 1,0 0,-1 0,1 0,0-1,0 1,0 0,-1-1,-6 34,4 205,6-218,1-1,2 0,0 0,0-1,2 1,0-1,1-1,1 0,1 0,0-1,2 0,11 12,-21-24,0 0,0 0,0 0,1-1,-1 1,1-1,0 0,0 0,0 0,0-1,0 1,1-1,-1 0,1 0,0-1,-1 1,1-1,0 0,3 0,-3-3</inkml:trace>
  <inkml:trace contextRef="#ctx0" brushRef="#br0" timeOffset="1306.254">1383 288,'43'-9,"49"-14,17-6,0 0,-4 2,-10 4,-7 7,-9 1,-13 3,-18 4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5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38,'11'195,"24"36,-18-97,-9-127,-7-33,0-19,2 0,2 0,2 0,2 1,7-19,-5 15,-8 30,0 0,1 1,2-1,-1 1,2 0,0 0,2 1,-1 0,2 0,0 1,1 0,0 1,14-13,-23 26,1 1,-1 0,1-1,-1 1,1 0,-1 0,1 0,-1 0,0 1,1-1,-1 1,1-1,-1 1,0 0,1 0,-1 0,0 0,0 0,0 1,0-1,0 1,0-1,0 1,0 0,-1 0,1-1,-1 1,1 0,-1 1,0-1,0 0,1 0,-2 0,1 1,0 0,19 22,-3-13,0-3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1,'96'383,"-50"-255,-46-127,1 0,0-1,-1 1,1-1,-1 1,1-1,0 1,-1-1,1 0,0 1,0-1,-1 0,1 1,0-1,0 0,-1 0,1 0,0 0,0 0,0 0,-1 0,1 0,0 0,0 0,0 0,-1 0,1 0,0-1,0 1,-1 0,1-1,0 1,-1 0,1-1,0 1,-1-1,1 1,-1-1,1 0,0 1,-1-1,1 1,-1-1,0 0,1 0,-1 1,0-1,1 0,-1 1,0-1,22-42,-21 39,113-287,-62 173,-41 105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1,'-11'4,"-5"2,0 0,0 1,1 1,0 0,0 1,1 1,0 0,1 0,0 2,0 0,-4 6,16-16,0-1,0 1,0-1,0 1,0-1,0 1,1-1,-1 1,0 0,1-1,0 1,-1 0,1 0,0-1,0 1,0 0,0 0,0-1,0 1,0 0,1 0,-1-1,1 1,-1 0,1-1,0 1,-1-1,1 1,0 0,0-1,0 0,0 1,2 0,54 32,-6-3,-48-28,0 0,-1 1,1-1,-1 1,0 0,0-1,0 1,-1 0,1 0,-1 0,0 1,0-1,0 0,-1 0,1 1,-1-1,0 0,-1 1,1-1,-1 0,0 0,0 0,0 1,0-1,-1 0,1 0,-1-1,0 1,0 0,-1 0,1-1,-1 0,-2 3,-109 96,109-99,-50 40,48-40,4-4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0,'-9'34,"-4"20,1 6,2-7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0 352,'128'-238,"-94"195,-33 42,-1 1,1-1,0 1,0-1,-1 1,1 0,0-1,0 1,0 0,-1-1,1 1,0 0,0 0,0 0,0 0,0 0,0 0,-1 0,1 0,0 0,0 0,0 0,0 1,0-1,-1 0,1 1,0-1,0 0,0 1,-1-1,1 1,0 0,-1-1,1 1,0-1,-1 1,1 0,-1-1,1 1,-1 0,1 0,-1-1,0 1,1 0,-1 0,0 0,0 0,1-1,-1 1,0 0,0 0,0 0,0 0,0 0,0 0,0-1,-1 1,1 0,7 40,-8-36,1-1,0 1,0 0,0 0,0 0,1-1,0 1,0 0,1 0,-1-1,1 1,0-1,0 0,0 1,1-1,-1 0,1 0,0 0,0-1,0 1,1-1,-1 0,1 0,0 0,0 0,0-1,0 1,1-1,-1 0,1 0,3 1,-1-3,0 0,-1 0,1 0,-1 0,1-1,-1 0,1-1,-1 0,1 0,-1 0,0 0,0-1,0 0,-1-1,1 1,-1-1,1 0,-1 0,0-1,-1 1,1-1,-1 0,3-5,69-135,-65 121,-1 5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0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170 214,'-3'0,"1"-1,-1 1,0-1,1 1,-1 0,1 0,-1 0,0 1,1-1,-1 0,1 1,-1 0,1 0,-1-1,1 1,0 1,-1-1,1 0,0 0,0 1,0 0,0-1,0 1,0 0,0 0,1 0,-1 0,1 0,-1 0,0 2,-9 9,0 1,1 0,0 1,1 0,1 1,0 0,1 0,1 0,1 1,0 0,1 0,1 0,0 3,4-14,1 0,-1-1,1 1,0-1,0 0,1 0,-1 1,1-2,1 1,-1 0,0-1,1 1,0-1,0 0,1 0,-1-1,1 1,-1-1,1 0,0 0,0 0,1-1,-1 0,0 0,1 0,-1-1,1 0,0 0,-1 0,1-1,0 0,0 0,-1 0,1-1,0 1,-1-2,1 1,1-1,11-5,0 0,-1-1,0-2,0 1,-1-2,0 0,-1-1,0-1,-1 0,0-1,-1 0,-1-1,0-1,-2 0,1 0,-2-1,0 0,-1-1,-1 0,0 0,2-15,-4 17,0-1,-1 0,-1 0,-1-1,0 1,-1-1,-1-6,-1 19,1-1,-1 1,0 0,0-1,0 1,-1 0,0 0,0 0,0 0,0 1,-1-1,0 1,0-1,0 1,0 0,-1 0,0 0,0 1,0-1,0 1,0 0,-1 0,0 0,1 1,-6-3,7 5,0-1,0 0,-1 1,1-1,0 1,0 0,-1 0,1 0,0 1,0-1,-1 1,1 0,0 0,0 0,0 0,0 0,0 1,0-1,0 1,1 0,-1 0,1 0,-1 0,1 0,0 0,-1 1,1-1,0 1,0 1,-50 85,42-62,2 0,1 1,1 0,2 1,1-1,1 1,1-1,1 1,2-1,2 7,-2-15,2-1,0 0,1 0,1-1,1 1,0-1,1 0,1-1,1 0,1 0,0 2,-1 0,-1 1,-1 0,0 1,-2 0,0 0,-2 1,0-1,-1 1,-1 0,-1 0,-2 7,-11 72,10-84,3-4</inkml:trace>
  <inkml:trace contextRef="#ctx0" brushRef="#br0" timeOffset="650.812">734 242,'341'0,"-201"-31,-100 18,-17 6,-3 3</inkml:trace>
  <inkml:trace contextRef="#ctx0" brushRef="#br0" timeOffset="900.474">903 496,'29'5,"24"1,7 1,-1-2,-6-7,-7-2,-7-1,-5 0,-4 2,-1-4,-7-1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7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0,'0'44,"-5"42,-1 16,0 2,-4-14,0-11,2-11,2-11,2-6,2-7,1-6,1-5,5-3,2-1,-1-2,0 0,-3-5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0,'-4'24,"-3"8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3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254 541,'-1'255,"-19"-152,21-103,-1 0,0 0,0 0,0 0,1 0,-1 0,0 0,0 0,1 1,-1-1,0 0,0 0,0 0,0 0,1 0,-1 1,0-1,0 0,0 0,0 0,0 0,1 1,-1-1,0 0,0 0,0 0,0 1,0-1,0 0,0 0,0 0,0 1,0-1,9-23,-3-20,2-1,3 1,1 1,2 0,1 0,3 2,1 0,16-22,-24 45,-6 7,0 1,1 0,1 0,-1 0,2 1,-1 0,1 0,0 1,0 0,1 0,0 1,0 0,10-4,-17 10,0-1,0 0,0 1,1-1,-1 1,0 0,0 0,1 0,-1 0,0 0,0 0,1 1,-1-1,0 1,0 0,0-1,0 1,0 0,0 0,0 0,0 1,0-1,0 0,0 1,-1-1,1 1,-1 0,1-1,-1 1,0 0,1 0,-1 0,0 0,0 0,0 0,-1 0,9 81,-20-34,6-27</inkml:trace>
  <inkml:trace contextRef="#ctx0" brushRef="#br0" timeOffset="334.541">1101 541,'0'9,"-5"9,-1 5,-5 5,-1 1,3 1,-3-5,1-2,2 1,-2 0,1 1,-3-3,2-2,-4-3,2 0,-2-3,2-4</inkml:trace>
  <inkml:trace contextRef="#ctx0" brushRef="#br0" timeOffset="616.361">818 541,'15'14,"14"15,7 7,-3 2,-2-1,-1-1,-2-2,-5-3,-1-6,-5-2,-1-1,2-4,-1 0,0-3,2-4,3-5,-2-2</inkml:trace>
  <inkml:trace contextRef="#ctx0" brushRef="#br0" timeOffset="1062.492">1468 456,'62'198,"-44"-138,31 68,-48-128,0 0,0 0,0 0,0 0,0 0,0 0,0-1,0 1,0 0,0-1,0 1,0-1,0 1,0-1,0 1,-1-1,1 0,0 1,0-1,-1 0,1 0,0 1,-1-1,1 0,-1 0,1 0,-1 0,1 0,-1 0,0 0,0 0,1 0,-1 0,0 0,0 0,0 0,0 0,0 0,0-1,0 1,66-199,7 25,-65 157</inkml:trace>
  <inkml:trace contextRef="#ctx0" brushRef="#br0" timeOffset="1600.578">1411 203,'370'0,"-346"-5,-31-9,-181-60,174 68,7 4,-1-1,0 0,1-1,0 1,0-2,0 1,0-1,1 0,0 0,0-1,0 1,0-1,1-1,-4-6,2-7</inkml:trace>
  <inkml:trace contextRef="#ctx0" brushRef="#br0" timeOffset="2400.011">198 203,'77'-17,"-18"3,0 3,1 2,46 1,-122 6,0 0,0 0,1-2,-1 0,1-1,-1 0,1-1,1-1,-1 0,1-1,1-1,0 0,0-1,0 0,1-1,1 0,-1-3,-2-4</inkml:trace>
  <inkml:trace contextRef="#ctx0" brushRef="#br0" timeOffset="2773.005">0 33,'0'33,"5"46,1 17,0 9,-1-6,-1-8,-2-12,-1-13,-1-9,0-5,0-5,0-3,-1-2,6-5,2-3,-1-3,-1-2,-2-6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58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15,'15'-12,"-24"9,-222 85,33 9,197-91,-1 0,1 1,-1-1,1 0,-1 1,1-1,-1 1,1-1,0 1,-1 0,1-1,0 1,0 0,-1 0,1 0,0 0,0 0,0 0,0 0,0 0,0 1,1-1,-1 0,0 1,1-1,-1 0,1 1,-1-1,1 1,-1-1,1 0,0 1,0-1,0 1,0-1,0 1,0-1,0 1,1-1,-1 1,0-1,1 1,-1-1,1 0,-1 1,1-1,0 0,0 1,0-1,0 0,0 0,97 49,-64-37,124 39,-157-52,0 0,0 0,0 0,0 0,0 0,0 0,0 1,0-1,0 0,0 1,0-1,-1 1,1-1,0 1,0-1,0 1,-1-1,1 1,0 0,0-1,-1 1,1 0,-1 0,1-1,-1 1,1 0,-1 0,1 0,-1 0,0 0,1 0,-1 0,0 0,0 0,0 0,0 0,0 0,0 0,0 0,0 0,0 0,0-1,-1 1,1 0,0 0,-1 0,1 0,0 0,-1 0,1 0,-1-1,0 1,1 0,-1 0,0-1,1 1,-1 0,0-1,0 1,1-1,-1 1,0-1,-150 59,79-38,-41 24,139-45,20-15,-27 5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36,'-9'6,"1"0,-1 1,1 0,1 1,-1-1,1 1,1 1,-1-1,1 1,1 1,0-1,0 1,1-1,0 1,0 2,1-7,1 0,-1 1,1 0,0 0,1-1,-1 1,1 0,0 0,1 0,-1 1,1-1,1 0,-1 0,1 0,0 0,0 0,1 0,-1 0,1-1,1 1,-1 0,1-1,0 0,0 1,1-1,-1-1,1 1,0 0,1-1,-1 0,1 0,0 0,0-1,0 1,0-1,0 0,1-1,-1 1,1-1,0 0,0-1,4 2,0-5,0 0,0 0,-1 0,1-2,-1 1,1-1,-1 0,0-1,-1 0,1 0,-1-1,0 0,-1-1,1 0,-1 0,-1 0,1-1,-1 0,0 0,-1-1,0 1,-1-1,1-1,-2 1,1 0,-1-1,-1 0,0 1,0-1,-1 0,0 0,-1-3,-1 5,0 1,-1 0,0 0,-1-1,0 1,0 1,0-1,-1 0,0 1,0 0,0 0,-1 0,0 0,0 1,-1 0,1 0,-1 0,0 1,-1 0,1 0,-1 0,1 1,-1 0,0 0,0 1,-1 0,1 0,0 1,-1 0,1 0,-1 1,1-1,-1 2,1-1,0 1,-1 0,1 1,0 0,-1 0,1 0,0 1,-16 4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5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1,'5'0,"10"4,9 3,4-1,3-2,0 0,0-2,0-1,-1 0,-6-6,-1-2,-1 1,1 1,-3 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6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18,'43'0,"29"-5,6-1,-9-1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3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593 406,'-6'-4,"-1"0,0 1,0 0,0 0,0 0,0 1,0 1,-1-1,1 1,-1 0,1 1,-1-1,1 2,-1-1,1 1,-7 1,0 2,0 1,1 0,0 1,0 0,0 1,1 1,0 0,0 1,1 0,0 0,0 1,1 1,1 0,0 0,0 1,1 1,-9 6,1 0,0 0,1 1,1 1,1 0,1 1,-5 12,16-28,1 0,-1-1,1 1,0-1,1 1,-1-1,1 1,0-1,1 1,0-1,-1 1,1-1,1 0,-1 0,1 0,0-1,0 1,1 0,-1-1,1 0,0 0,0 0,0 0,0-1,1 0,0 0,0 0,-1 0,1-1,1 0,-1 0,0 0,1 0,-1-1,1 0,-1 0,1-1,-1 1,1-1,-1-1,18-2,-1-2,0-1,-1-1,1-1,-1 0,-1-2,0-1,0 0,-1-1,0-1,-1-1,-1 0,0-2,-1 0,10-14,-6 13,-1-2,-2 0,0-1,0-1,-2 0,-1-2,-1 1,0-1,-2-1,-1 0,-1-1,-1 0,-1 0,-1-1,-1 0,-2 0,0 0,-2 0,-1-1,-1 1,-2-10,2 30,0-1,0 1,0 0,-1-1,0 1,0 0,-1 0,1 0,-1 0,-1 1,1-1,-1 1,0 0,0 0,-1 0,1 1,-1-1,0 1,0 0,0 0,-1 1,0 0,1 0,-1 0,0 1,0-1,-1 1,1 1,0-1,-1 1,1 0,0 1,-1 0,1 0,-1 0,1 1,-1-1,1 2,-1-1,1 1,0 0,0 0,0 0,-1 2,-4 6,1 0,1 1,-1 0,2 1,0 0,0 0,1 1,1 0,0 0,0 1,2-1,0 1,0 0,1 0,1 1,0-1,1 0,1 1,0-1,1 1,1-1,0 1,4 12,0-8,2 0,1 0,0-1,1 0,1 0,1-1,1-1,0 0,1-1,0 0,1-1,5 2,75 42,-77-52</inkml:trace>
  <inkml:trace contextRef="#ctx0" brushRef="#br0" timeOffset="572.833">904 717,'-13'39,"31"-55,202-357,-71 194,-149 178,0 0,1 0,-1 0,0 0,1 0,-1 0,1 0,-1 0,1 1,0-1,-1 0,1 0,0 0,-1 0,1 1,0-1,0 0,0 1,0-1,0 1,0-1,0 1,0-1,0 1,0 0,0 0,0-1,0 1,0 0,0 0,0 0,0 0,0 0,0 0,0 0,1 1,-1-1,0 0,0 0,0 1,0-1,0 1,0-1,-1 1,1-1,0 1,0 0,0-1,0 1,-1 0,1 0,0 0,-1-1,1 1,0 0,-1 0,1 1,7 193,-1-163,2-1,2 1,0-1,2-1,1-1,2 0,9 13,-13-13,-12-29,0 0,0-1,-1 1,1 0,0-1,0 1,-1 0,1 0,0-1,0 1,-1 0,1 0,0 0,-1 0,1-1,0 1,-1 0,1 0,-1 0,1 0,0 0,-1 0,1 0,0 0,-1 0,1 0,0 0,-1 0,1 0,-1 0,1 0,0 0,-1 0,1 1,0-1,-1 0,1 0,0 0,-1 1,1-1,0 0,0 0,-1 1,1-1,0 0,0 0,-1 1,1-1,0 0,0 1,0-1,0 0,0 1,-1-1,1 1,0-1,0 0,0 1,0-1,0 0,0 1,-109-85,64 57,11 5,-1 2,-1 1,-1 2,0 1,-22-4,35 14</inkml:trace>
  <inkml:trace contextRef="#ctx0" brushRef="#br0" timeOffset="974.375">0 914,'255'21,"226"-13,-424-9,352-27,-83-2,-301 30</inkml:trace>
  <inkml:trace contextRef="#ctx0" brushRef="#br0" timeOffset="1639.789">508 1253,'-6'-2,"1"0,0 1,-1 0,0 0,1 0,-1 1,0 0,1 0,-1 0,0 1,1 0,-1 0,1 0,-1 1,1-1,0 1,-1 1,1-1,0 1,1 0,-1 0,0 0,1 1,0 0,-1-1,2 2,-1-1,0 0,1 1,0-1,0 1,-1 3,0-3,1 1,0-1,0 1,0 0,1 0,0 0,0 0,0 0,1 1,0-1,0 0,1 1,-1-1,1 1,1-1,-1 0,1 1,1-1,-1 0,1 0,0 1,0-1,1 0,-1-1,1 1,1-1,-1 1,1-1,0 0,0 0,1 0,2 1,-2-3,0-1,0 1,0-2,0 1,1 0,-1-1,1 0,-1 0,1-1,0 1,-1-1,1-1,-1 1,1-1,0 0,-1 0,1 0,-1-1,0 0,0 0,1 0,1-2,103-74,-92 58,-2-1,0-1,-1-1,-1 0,-2 0,0-2,-1 1,-2-2,0 1,-1-4,-5 18,1 0,-2 0,1 0,-2 0,1-1,-2 1,1-1,-2 1,1-1,-2 1,1 0,-2-1,1 1,-2 0,1 0,-1 1,-1-1,0 1,-1 0,0 0,-4-5,9 13,-1 0,0 0,1 0,-1 0,0 0,0 0,0 1,0-1,0 1,0 0,-1-1,1 1,0 0,-1 0,1 0,-1 1,1-1,-1 1,1-1,-1 1,1 0,-1 0,1 0,-1 0,1 0,-1 1,0-1,1 1,0 0,-1-1,1 1,-1 0,1 1,0-1,0 0,-1 1,1-1,0 1,0-1,1 1,-1 0,0 0,1 0,-66 96,62-88,0 1,0-1,1 1,0 0,1 0,0 0,1 0,0 1,1-1,0 1,1-1,0 1,1-1,0 1,1-1,1 0,1 6,5 1,1 1,0-1,2-1,0 0,1-1,1 0,0-1,1 0,0-1,2-1,-1-1,2 0,-1-1,20 8,-35-18,0 0,1 0,-1 0,1-1,-1 1,1-1,-1 0,1 0,-1 0,1 0,-1 0,1 0,0-1,-1 1,0-1,1 1,-1-1,1 0,-1 0,0 0,1-1,-1 1,0 0,0-1,0 0,0 0,11-7</inkml:trace>
  <inkml:trace contextRef="#ctx0" brushRef="#br0" timeOffset="1970.803">1185 1055,'-185'245,"154"-182,30-61,0-1,1 1,-1 0,1 0,0-1,-1 1,1 0,0 0,0 0,0-1,0 1,1 0,-1 0,0 0,1-1,-1 1,1 0,0 0,-1-1,1 1,0 0,0-1,0 1,0-1,0 0,1 1,-1-1,0 0,1 0,-1 1,1-1,-1 0,1 0,-1-1,2 1,9 3,0-1,0-1,0 0,1-1,-1 0,1-1,-1-1,0 0,7-1,17 0,-23 2,0-1,0 0,0-1,0 0,-1-1,1 0,-1-1,1 0,10-7,-10-2,-8-2</inkml:trace>
  <inkml:trace contextRef="#ctx0" brushRef="#br0" timeOffset="2218.991">904 1225,'38'0,"22"0,7 0,-5 0,-7 0,-8 0,-8 0,-5 0,-9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9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19,'32'-5,"-10"0,0 2,0 0,0 2,0 0,0 1,0 1,0 2,9 1,-30-4,1 1,0-1,-1 0,1 1,-1-1,1 1,-1 0,1-1,-1 1,0 0,1 0,-1 0,0 0,0 0,0 0,1 0,-1 0,0 1,-1-1,1 0,0 1,0-1,0 0,-1 1,1-1,-1 1,1-1,-1 1,0 0,1-1,-1 1,0-1,0 1,0-1,0 1,0 0,-1-1,1 1,0-1,-1 1,1-1,-1 1,0-1,1 1,-2 0,-45 65,40-58,-125 140,131-147,-1 0,1 0,-1 0,1 0,0 0,0 0,-1 0,2 0,-1 0,0 1,0-1,1 0,-1 1,1-1,0 0,0 1,0-1,0 1,0-1,0 0,1 1,-1-1,1 0,-1 1,1-1,0 0,0 0,0 1,0-1,1 0,-1 0,0 0,1-1,0 1,-1 0,1 0,0-1,0 1,0-1,0 0,0 1,0-1,0 0,0 0,1 0,-1-1,0 1,0-1,3 1,9 2,-1-1,1-1,0 0,0-1,0 0,0-1,0-1,0 0,0-1,-1 0,1-1,-1-1,0 0,0-1,8-4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8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1,'0'4,"0"17,0 9,-5 4,-1 2,0-1,1-2,1-1,2-2,1-1,5-5,3-2,-1 0,4 1,5-4,0-4</inkml:trace>
  <inkml:trace contextRef="#ctx0" brushRef="#br0" timeOffset="259.32">0 452,'44'0,"23"0,5 0,-4 0,-10 0,-9 0,-9 0,-6 0,-4 0,-7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3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0,'-16'57,"2"1,2 0,-2 47,-15 231,26-156,1-146,3-29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60 209,'-5'23,"-14"69,4 1,4 0,2 46,12 102,7-206,-3-30</inkml:trace>
  <inkml:trace contextRef="#ctx0" brushRef="#br0" timeOffset="517.498">286 576,'0'335,"0"-362,2 0,0 0,2 0,1 0,1 1,2-1,0 2,2-1,1 1,0 1,2 0,2-1,1-1,2 0,0 1,2 1,1 1,11-10,-31 32,1-1,-1 0,0 1,0-1,1 1,-1-1,1 1,0 0,-1 0,1 0,0-1,0 2,-1-1,1 0,0 0,0 1,0-1,0 1,0-1,0 1,0 0,0 0,0 0,0 0,0 0,0 0,0 1,0-1,0 1,0-1,0 1,0 0,0 0,0-1,-1 1,1 1,0-1,-1 0,1 0,-1 1,1-1,-1 1,1-1,-1 1,0-1,0 1,0 0,0 0,0 0,0-1,-1 1,1 0,0 1,12 135,7-112,-9-25</inkml:trace>
  <inkml:trace contextRef="#ctx0" brushRef="#br0" timeOffset="956.385">286 182,'112'24,"74"7,-187-31,1 0,0 0,0 0,-1 0,1-1,0 1,0 0,-1 0,1-1,0 1,0 0,0 0,-1-1,1 1,0 0,0 0,0-1,0 1,0 0,0-1,0 1,0 0,0-1,0 1,0 0,0 0,0-1,0 1,0 0,0-1,0 1,0 0,0-1,0 1,0 0,0 0,1-1,-1 1,0 0,0-1,0 1,0 0,1 0,-1 0,0-1,0 1,1 0,-1 0,0 0,0 0,1-1,-1 1,0 0,1 0,-1 0,0 0,1 0,-1 0,0 0,1 0,-1 0,-24-17,0 4,16 10,0 0,0-1,1 0,-1 0,1-1,0 0,0 0,1 0,0-1,0 0,0-1,1 1,-1-1,-1-4,4-5,5 3</inkml:trace>
  <inkml:trace contextRef="#ctx0" brushRef="#br0" timeOffset="1532.452">1217 350,'-10'24,"-12"23,-8 7,2 0,0-4,6-7,1-5,-1-9,4-5,0-2,-2 1,-2 0,2 2,1-3,2-1,0-5,3-4</inkml:trace>
  <inkml:trace contextRef="#ctx0" brushRef="#br0" timeOffset="1789.444">906 379,'10'24,"12"17,3 7,2 0,1-3,1-5,-5-5,-2-7,-4-4,0-7,-4 0,0-4,-1 0,1 0,-1-4</inkml:trace>
  <inkml:trace contextRef="#ctx0" brushRef="#br0" timeOffset="2301.375">1527 350,'81'233,"-45"-122,-14-72,-21-38,0-1,0 1,0-1,0 1,0-1,0 0,-1 1,1-1,0 0,0 0,0 1,0-1,0 0,0 0,0 0,0-1,0 1,0 0,0 0,0 0,0-1,0 1,0 0,0-1,0 1,-1-1,1 1,0-1,0 1,0-1,-1 0,1 1,0-1,-1 0,1 0,-1 1,1-1,-1 0,1 0,-1 0,1 0,-1 0,0 0,1 0,-1 0,58-153,-36 80,34-97,-46 156</inkml:trace>
  <inkml:trace contextRef="#ctx0" brushRef="#br0" timeOffset="2754.592">1414 125,'106'14,"0"-4,53-5,-132-8,-33-12,-150-69,133 48,21 21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0,'-35'9,"1"2,1 1,0 1,0 2,1 1,-1 3,30-18,1 0,0 0,0 0,0 0,0 0,0 0,0 0,0 1,1-1,-1 1,0-1,1 1,-1 0,1 0,0 0,-1-1,1 1,0 0,0 1,0-1,0 0,1 0,-1 0,1 0,-1 1,1-1,0 0,0 1,0-1,0 0,0 0,0 1,1-1,-1 0,1 0,-1 1,1-1,0 0,0 0,0 0,0 0,0 0,1 0,0 1,139 97,-128-92,0 0,-1 1,0 1,0 0,-1 0,0 1,-1 1,0-1,-1 2,-1-1,0 1,0 1,-1-1,-1 1,0 1,-1-1,-1 1,0 0,1 13,-3-20,-1-1,-1 0,0 1,0-1,0 1,-1-1,0 0,0 1,0-1,-1 0,-1 0,1 0,-1 0,0 0,-1-1,1 1,-1-1,-1 0,1 0,-1-1,0 1,-6 4,6-4,-1-1,1 1,-1-1,-1 0,1-1,-1 1,0-1,0-1,0 1,0-1,-1 0,1-1,-1 0,1 0,-1-1,0 1,0-2,0 1,0-1,0 0,0-1,0 0,1 0,-1-1,-7-2,-4-9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29,'10'0,"7"0,6 0,4 0,2 0,1 0,1 0,-2 0,1-4,-1-3,0 1,-1 2,0 0,0 2,1 1,-1 0,0 1,-5 1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0,'15'5,"13"2,8-1,2-1,0-2,-2 0,-3-2,-1-1,-3 0,0 0,-1 0,-4-1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7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85,'10'-9,"0"0,1 1,1 0,-1 1,1 0,0 1,1 1,-1 0,1 0,0 1,0 1,1 0,-1 1,14-1,-25 3,0 0,0 0,0 0,1 0,-1 1,0-1,0 1,0-1,0 1,0 0,0 0,0-1,0 2,0-1,0 0,0 0,0 1,-1-1,1 1,-1-1,1 1,-1-1,1 1,-1 0,0 0,0 0,0 0,0 0,0 0,-1 0,1 0,0 0,-1 0,0 1,1-1,-1 0,0 0,0 0,0 1,-1-1,1 0,0 0,-1 0,1 0,-1 1,0-1,0 0,0 0,0 0,0-1,0 1,0 0,-1 0,0 0,-15 21,-1 0,-2-1,0-1,-1-1,-17 12,-32 32,67-62,1 0,0 0,0 0,0 0,0 1,0-1,0 1,1 0,-1-1,1 1,0 0,0 0,0 0,0 0,0 0,1 0,-1 0,1 0,0 0,0 0,0 0,0 0,1 0,-1 0,1 0,0 0,0 0,0 0,0 0,0 0,1-1,-1 1,1 0,-1-1,1 1,0-1,0 0,1 1,-1-1,0 0,1-1,-1 1,1 0,-1-1,1 1,0-1,0 0,0 0,0 0,2 1,1 0,0-1,0 1,1-1,-1 0,0-1,1 1,-1-1,0-1,1 1,-1-1,0 0,0 0,7-3,5-2</inkml:trace>
  <inkml:trace contextRef="#ctx0" brushRef="#br0" timeOffset="615.173">282 452,'183'-215,"-160"180,31-30,-51 66,-1-1,0 0,0 1,0-1,0 1,0 0,-1 0,1 0,0 0,0 0,0 0,-1 0,1 0,0 1,-1-1,0 1,1-1,-1 1,0 0,1 0,-1-1,0 1,-1 0,1 0,0 0,0 0,-1 0,1 0,-1 0,0 0,1 0,-1 0,0 0,0 0,0 0,-1 1,1-1,-1 1,-3 29,2-28,1-1,-1 1,1 0,0-1,0 1,1 0,-1 0,1-1,0 1,0 0,0 0,0 0,1-1,-1 1,1 0,0 0,0-1,1 1,-1-1,1 1,-1-1,1 1,0-1,1 0,-1 0,0 0,1 0,1 0,1-2,0-1,0 0,0-1,0 1,1-1,-1 0,0 0,0-1,-1 1,1-1,0 0,0-1,-1 1,0-1,1 0,-1 0,0 0,0-1,-1 1,1-1,2-3,-2 3,105-114,-108 117,0 0,0 0,0 0,0 0,0 0,0 0,1 0,-1 0,0 0,1 1,-1-1,0 1,1-1,-1 1,1-1,-1 1,1 0,-1 0,1-1,-1 1,0 0,1 1,-1-1,1 0,-1 0,1 0,-1 1,1-1,-1 1,0-1,1 1,-1 0,0 0,1-1,-1 1,0 0,0 0,0 0,0 0,0 0,0 0,0 1,0-1,0 0,0 0,-1 1,1-1,-1 1,1-1,-1 0,1 1,-1-1,0 1,0-1,1 1,-1-1,0 1,-1-1,1 1,0-1,0 1,18 95,-6-83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6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1,'0'5,"-5"11,-1 8,0 4,1 2,1 2,2-1,1 0,1-2,0 1,0-2,0 1,0-1,1 0,-1 0,0 0,0-4</inkml:trace>
  <inkml:trace contextRef="#ctx0" brushRef="#br0" timeOffset="272.75">1 453,'38'5,"47"-4,13-1,0-1,-12-1,-16-4,-15-1,-13 0,-7 1,-6 3,-7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1,'-17'310,"-12"71,-4-204,29-165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35 132,'-23'277,"11"-185,19-130,1 1,2-1,2 2,1-1,2 2,1 0,2 0,2 2,0 0,11-9,-28 35,1 0,-1 1,1 0,1-1,0 1,-1 1,2-1,-1 1,1 0,-1 0,2 1,-1-1,0 1,1 1,-1-1,1 1,0 0,0 1,1 0,-1 0,0 0,1 1,-1 0,1 0,7 1,-12 3,1-1,-1 1,0-1,0 1,0 0,0 1,0-1,-1 0,1 1,-1-1,0 1,0 0,-1-1,1 1,-1 0,1 0,-1 1,-1-1,1 0,0 0,-1 0,0 0,0 1,0-1,-1 4,1 17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62,'283'1,"-224"15,-76-17,-98-71,105 66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0 159,'147'-15,"48"4,-174 8,-39-14,15 14,-120-83,116 73,6 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0,'-10'48,"-3"21,1 8,2-4,-1-5,0-10,2-4,3-7,-2-2,0-3,1-5,3-3,1-4,1 0,1-2,1-1,5 1,2-6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287 190,'-19'33,"-16"21,-2 6,0-2,2-7,7-6,3-12,7-6,0-8,-1-2,3-4</inkml:trace>
  <inkml:trace contextRef="#ctx0" brushRef="#br0" timeOffset="248.666">5 104,'19'24,"21"28,4 8,-2 1,-2-12,-8-8,-5-7,-3-5,1-1,0-7,-5-1,-4-4</inkml:trace>
  <inkml:trace contextRef="#ctx0" brushRef="#br0" timeOffset="881.916">485 556,'136'-313,"-135"309,1 1,-1-1,1 1,0-1,0 1,0 0,0 0,1 0,-1 0,1 0,0 0,0 1,0-1,0 1,0 0,0 0,1 0,-1 0,1 0,0 1,-1 0,1 0,0 0,2 0,-4 4,1 0,-1 0,0 0,0 1,0-1,0 1,-1-1,0 1,1 0,-1 0,0 0,-1-1,1 1,-1 0,0 0,1 0,-2 0,1 0,-1 3,1 0,-1 24,-1-27,1 1,0-1,0 1,1-1,0 1,-1 0,1-1,1 1,-1 0,1-1,0 1,0-1,0 1,0-1,1 1,0-1,0 0,0 0,1 0,-1 0,1 0,0 0,0-1,0 1,3 2,-2-7,0 1,0-1,1 1,-1-1,0 0,0-1,-1 1,1-1,0 0,0 0,-1 0,1 0,-1-1,0 1,1-1,-1 0,-1 0,1 0,0 0,-1 0,1-1,-1 1,0-1,0 0,0 0,-1 2,116-206,-117 209,1-1,-1 1,0-1,0 0,0 1,0-1,1 0,-1 1,0-1,0 0,1 0,-1 1,0-1,0 0,1 0,-1 1,0-1,1 0,-1 0,0 0,1 0,-1 1,0-1,1 0,-1 0,0 0,1 0,-1 0,1 0,-1 0,0 0,1 0,-1 0,0 0,1 0,-1 0,0 0,1 0,-1-1,0 1,1 0,-1 0,0 0,1-1,-1 1,0 0,1 0,-1-1,0 1,0 0,1 0,-1-1,0 1,0 0,0-1,1 1,-1 0,0-1,0 1,0-1,2 38,-2-32,-1 12,1 0,1 1,0-1,2 0,0 0,0 0,2 0,0-1,1 0,4 8,19 6,-12-22</inkml:trace>
  <inkml:trace contextRef="#ctx0" brushRef="#br0" timeOffset="1266.153">1219 20,'15'47,"-4"-9,1-1,2-1,2 0,1 0,2-2,18 27,-36-59,-1 0,1 0,0-1,0 1,0 0,-1-1,1 1,1 0,-1-1,0 1,0-1,1 0,-1 1,0-1,1 0,-1 0,1 0,0 0,-1 0,1 0,0-1,0 1,-1 0,1-1,0 0,0 1,0-1,0 0,0 0,0 0,-1 0,1 0,0 0,0-1,0 1,0 0,0-1,-1 0,1 1,0-1,0 0,-1 0,1 0,-1 0,1 0,-1-1,1 1,-1 0,0-1,1 1,-1 0,0-1,27-127,-27 113,1 0,0 0,1 1,1-1,0 1,1 0,1 0,0 0,1 1,1 0,0 1,1-1,9-9,-4 10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7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30,'38'-5,"28"-1,6 0,-3 1,-9 2,-10 1,-9 0,-6 2,-5 0,-2 0,-1 0,-1 1,1-1,-5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30,'34'-5,"15"-1,5 0,-2 1,-6 1,-5 2,-5 1,-3 1,-4 0,-1 0,0 0,-1 0,0 1,0-1,1 0,-5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26,'34'5,"30"-3,8-3,-2 0,-9 0,-9-1,-10 1,-6 1,-5-5,-3-2,-2 1,1 1,-6 2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1,'430'179,"-426"-179,0 1,0 1,0-1,0 0,-1 1,1 0,-1 0,1 0,-1 0,0 1,0-1,0 1,0 0,0 0,0 0,-1 0,1 1,-1-1,0 0,0 1,-1 0,1-1,-1 1,1 0,-1 0,-1 0,1 0,0 0,-1 0,0 0,0 0,0 0,0 0,-1 0,1 0,-1 0,0 0,0 0,-1 0,-1 2,-11 14,0-2,-2 0,0 0,-1-2,-1 0,0-1,-1-1,-1 0,-10 4,-196 121,207-125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8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378 384,'-22'0,"0"1,0 2,0 0,0 1,1 1,-1 1,1 1,1 1,0 0,0 2,0 0,1 2,1 0,-7 6,19-14,1 1,0 0,0 0,1 1,-1-1,1 1,1 0,-1 0,1 1,0-1,0 1,0-1,1 1,0 0,1 0,0 0,0 0,0 0,1 0,0 0,0 0,1 0,0 1,0-1,0-1,1 1,0 0,1 0,-1-1,1 1,1-1,-1 0,1 0,0 0,0 0,1-1,0 1,0-1,0-1,0 1,1-1,0 0,0 0,0 0,0-1,1 0,-1 0,1-1,0 1,0-2,0 1,0-1,4 1,-2-3,0 0,-1-1,1 1,-1-2,0 1,1-1,-1 0,0-1,-1 0,1 0,-1-1,0 0,0 0,0 0,0-1,-1 0,0-1,-1 1,3-4,87-143,-64 87,-2 0,-4-2,-3-1,12-68,-32 128,1 3,-1-1,0 1,-1 0,1-1,-1 0,-1 1,1-1,-1 1,0-1,-1 0,0 1,0-1,0 0,0 1,-1 0,0-1,-1 1,-2-5,3 11,0-1,-1 1,1 0,0 0,0 0,0 0,-1 0,1 0,0 1,0-1,0 1,0-1,-1 1,1 0,0 0,0 0,0 0,1 0,-1 1,0-1,0 0,1 1,-1 0,1-1,-1 1,1 0,0-1,0 1,-1 0,1 0,0 0,1 0,-1 0,0 1,0-1,-14 25,2 0,0 1,2 0,1 1,2 1,0-1,2 1,1 1,2-1,0 30,2-40,0-1,2 1,0-1,1 1,1-1,1 0,0 0,2 0,0 0,1-1,1 0,1-1,0 1,2-1,-8-12,1-1,0 0,0 0,0 0,0 0,1-1,0 1,-1-1,1 0,0-1,1 1,-1-1,0 0,1 0,-1-1,1 0,-1 0,1 0,0 0,-1-1,1 0,0 0,3-1,9-5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0 500,'136'-268,"-123"246,2-1,0 2,1 0,1 1,1 0,1 2,1 0,0 1,13-7,-32 22,1 0,-1 0,1 0,0 0,0 0,0 0,0 1,0-1,1 1,-1-1,0 1,1 0,-1 0,1 0,-1 0,1 1,0-1,-1 1,1-1,0 1,-1 0,1 0,0 0,-1 0,1 1,-1-1,1 1,0-1,-1 1,1 0,-1 0,1 0,-1 1,0-1,0 0,1 1,-1 0,0-1,0 1,1 2,1 9,-1 1,0 0,-1 0,-1 0,0 0,-1 0,0 1,-1-1,-2 8,0 25,1-21,0 0,2 0,1 0,2 0,0 0,1 0,2-1,8 23,-26-66,-1 0,0 0,-1 1,-1 1,-1 1,0 0,-1 1,-1 0,0 1,0 2,-1 0,-1 0,0 2,-6-1,-30 0,31 13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0 142,'619'-76,"-430"47,1 8,1 8,123 10,-179 21,-105-12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300 309,'-28'5,"1"1,0 1,0 2,1 0,0 2,0 1,1 1,1 1,-8 6,30-18,0 0,-1 0,1 0,0 0,0 0,0 0,0 1,0-1,0 0,1 1,-1 0,1-1,0 1,0 0,0 0,0 0,0 0,1 0,-1 0,1 0,0 0,0 0,0 0,0 0,0-1,1 1,-1 0,1 0,0 0,0 0,0 0,0 0,1-1,-1 1,1-1,-1 1,1-1,0 1,0-1,0 0,0 0,1 0,-1 0,0 0,1-1,1 2,4 3,-1 0,2-1,-1 0,0 0,1 0,0-1,0-1,0 0,1 0,-1-1,1 0,-1 0,1-1,0 0,-1-1,1 0,0-1,0 0,-1 0,1-1,-1 0,1-1,-1 0,0-1,0 1,0-2,-1 1,1-2,11-4,0-2,-1 0,0-1,-2-1,1-1,-2 0,0-1,0-1,-2 0,0-1,-1-1,-1 0,-1-1,-1 0,0 0,-2-1,0-1,-1 1,-1-1,2-20,-8 35,1 0,-2 1,1-1,-1 0,1 0,-2 1,1-1,-1 1,0-1,0 1,-1 0,0 0,0 0,-1 0,1 0,-1 1,0-1,-1 1,1 0,-1 0,0 1,-1-1,1 1,-1 1,1-1,-1 1,0 0,0 0,-1 0,1 1,-4-1,3 4,1 1,0 0,-1 0,1 0,0 1,0-1,1 2,-1-1,1 1,-1-1,1 2,0-1,1 0,-1 1,1 0,0 0,0 0,0 1,1-1,0 1,0 0,0 0,1 0,-1 2,2-7,-5 11,-1-1,2 1,-1 0,2 1,0-1,0 1,1 0,0 0,2 0,-1 1,1-1,1 0,1 0,0 1,0-1,1 0,1 0,0 0,1 0,1-1,4 11,-3-9,1 1,1-2,0 1,1-1,0 0,1 0,0-1,1-1,0 0,1 0,1-1,-1-1,1 0,12 6,-22-14,1 2,0 0,0 0,0-1,1 0,-1 0,1 0,-1 0,1-1,0 1,0-1,0 0,-1-1,1 1,0-1,0 0,0-1,0 1,0-1,0 0,0 0,0 0,2-1,9-8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0,'-21'33,"-21"33,3 2,2 1,-5 23,40-89,0 0,0 0,0 0,1 0,-1 0,1 0,-1 0,1 0,0 1,1-1,-1 0,1 1,-1-1,1 1,0-1,0 1,0-1,1 1,-1-1,1 0,0 1,0-1,0 0,0 0,1 1,-1-1,1 0,0 0,0-1,0 1,0 0,0-1,1 1,-1-1,1 1,-1-1,1 0,0 0,0-1,0 1,0-1,0 1,1-1,-1 0,16 1,-1-1,0 0,1-2,-1 0,0-1,0-1,0 0,0-1,0-2,-1 0,11-5,19-26,-38 21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0,'34'5,"29"1,15 0,-2-5,-8-4,-12-1,-10 0,-9 1,-9 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1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0,'38'0,"32"0,9 0,-4 0,-10 0,-12 0,-9 0,-8 0,-5 0,-3 0,-7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1,'4'0,"3"5,-6 1,-2 5,-7 5,-1 5,-4 3,-5 3,1 1,-1 1,-4 0,4 1,-1-1,3-1,-1-4,3-2,8-4,6-6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5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34,'179'-17,"-133"10,0 2,0 2,0 2,35 4,13-1,-39-2,-30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46,'6'-45,"-29"111,-1 82,-10 24,11-15,22-155,1-1,-1 1,0-1,0 1,1 0,-1-1,1 1,-1 0,1-1,0 1,-1 0,1-1,0 1,0 0,0 0,1-1,-1 1,0 0,1-1,-1 1,1 0,-1-1,1 1,0-1,-1 1,1-1,0 1,0-1,0 1,1-1,-1 0,0 0,0 0,1 0,-1 0,0 0,1 0,-1 0,1 0,0 0,-1-1,1 1,-1-1,1 1,0-1,0 0,-1 1,1-1,0 0,0 0,259-54,-254 54,20-3,1 2,-1 1,1 2,-1 0,1 2,15 4,36-9,-62-2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31,'57'21,"-13"-16,-1-1,1-3,-1-1,20-4,162-23,99-3,-77 31,-235-1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61,'45'-37,"-30"32,1 0,-1 1,1 1,0 0,0 1,0 1,1 0,-1 1,0 1,1 1,16-1,27 11,-59-11,0 0,1 0,-1 0,0 0,0 0,0 0,0 0,0 1,0-1,-1 0,1 0,0 1,-1-1,1 0,-1 1,1-1,-1 1,1-1,-1 1,0-1,0 1,0-1,0 1,0-1,0 1,0-1,-1 1,1-1,0 1,-1-1,1 0,-1 1,0-1,1 0,-1 1,0-1,0 0,0 0,0 1,-11 15,-1-1,0-1,-1 0,0-1,-1 0,-1-1,-12 8,-9 7,-118 102,154-129,-1 0,1 0,0 1,-1-1,1 0,0 1,0-1,0 0,1 1,-1 0,0-1,0 1,1-1,-1 1,1 0,-1-1,1 1,0 0,0 0,0-1,0 1,0 0,0 0,0-1,1 1,-1 0,0-1,1 1,-1 0,1-1,0 1,0-1,0 1,0-1,0 1,0-1,0 1,0-1,0 0,0 0,1 0,-1 0,1 0,-1 0,1 0,-1 0,1 0,-1-1,1 1,0-1,-1 1,1-1,0 1,-1-1,1 0,1 0,16 3,0 0,1-1,-1-1,0-1,1-1,-1 0,0-2,0 0,0-1,-1-1,1 0,-1-2,0 0,0-1,-1-1,14-10,19-15,-33 27</inkml:trace>
  <inkml:trace contextRef="#ctx0" brushRef="#br0" timeOffset="766.541">520 428,'11'-26,"2"-1,0 2,1-1,2 2,0 0,2 1,0 1,2 1,0 0,2 2,2-2,-23 20,0-1,0 1,0-1,0 1,0-1,0 1,0 0,1 0,-1-1,1 1,-1 0,1 0,-1 0,1 1,-1-1,1 0,0 1,-1-1,1 1,0-1,0 1,-1 0,1 0,0 0,0 0,0 0,-1 0,1 0,0 0,0 1,-1-1,1 1,0 0,-1-1,1 1,0 0,-1 0,1 0,-1 0,0 0,1 0,-1 0,0 0,1 1,-1-1,0 1,0-1,0 1,0 0,12 126,-13-127,0 0,0 0,0 0,0 0,0 0,1-1,-1 1,0 0,1 0,-1 0,0-1,1 1,-1 0,1 0,-1-1,1 1,0 0,-1-1,1 1,0-1,-1 1,1-1,0 1,0-1,-1 1,1-1,0 0,0 1,0-1,0 0,0 0,-1 0,1 0,0 0,0 0,0 0,0 0,0 0,0 0,-1 0,1 0,0 0,0-1,0 1,0 0,-1-1,1 1,0-1,0 1,-1-1,1 1,0-1,-1 0,1 1,40-38,-37 33,165-136,-121 117,-47 24,0 0,0 0,0 0,1-1,-1 1,0 0,0 0,0 0,0 1,0-1,0 0,0 0,0 0,0 1,0-1,0 1,0-1,0 1,-1-1,1 1,0-1,0 1,0 0,-1-1,1 1,0 0,0 0,-1 0,1-1,-1 1,1 0,-1 0,1 0,-1 0,0 0,1 0,-1 0,0 0,0 0,0 0,1 0,-1 0,0 0,-1 0,1 0,0 0,0 0,0 0,-1 0,1 0,-24 171,28-91,2-62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49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0,'18'256,"-5"80,7-219,-17-94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0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1 264,'89'-57,"2"5,3 4,75-27,-48 45,-118 30,0-1,0 1,0-1,0 1,0 0,0 1,0-1,0 0,0 1,0 0,0-1,0 1,0 0,-1 1,1-1,0 0,-1 1,1 0,-1-1,1 1,-1 0,0 0,1 1,-1-1,0 0,-1 1,1-1,0 1,-1-1,1 1,-1 0,0 0,0 0,0 0,0 0,-1 0,1 1,-2 9,0-1,-1 1,0-1,-1 0,-1 0,0 0,0 0,-1-1,-1 1,0-1,0-1,-1 1,-4 3,-97 137,106-148,0-1,1 0,-1 1,0 0,1-1,-1 1,1 0,0 0,0 0,0 0,0 0,1 0,-1 0,1 0,0 0,0 0,0 0,0 0,0 0,1 0,-1 0,1 0,0 0,0 0,0 0,0 0,0-1,1 1,0 0,-1-1,1 1,0-1,0 1,0-1,3 2,76 29,24 12,-102-43,0 1,-1-1,1 1,0 0,-1 0,1 0,-1 0,0 0,0 0,0 1,-1-1,1 1,-1-1,0 1,0-1,0 1,0 0,-1 0,1-1,-1 1,0 0,0 0,0 0,-1-1,1 1,-1 0,-1 2,-4 9,-1 0,-1-1,0 0,-1 0,-1-1,0 0,0-1,-1 0,-1-1,0 0,-1-1,-13 9,-4 6,-1 0,-1-2,-1-2,-1-1,-1-2,-24 9,57-26,1 0,1-1,0 1,-1-1,1 1,-1-1,1 0,-1 1,1-1,-1 1,1-1,-1 0,1 0,-1 1,0-1,1 0,-1 0,1 1,-1-1,0 0,1 0,-1 0,0 0,1 0,-1 0,0 0,1 0,-1 0,1-1,-1 1,0 0,1 0,-1-1,1 1,-1 0,0 0,1-1,-1 1,1-1,-1 1,1 0,0-1,-1 1,1-1,-1 1,1-1,0 0,-1 1,1-1,0 1,0-1,-1 1,1-1,0 0,0 1,5-12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5 631,'-5'73,"6"-61,0 1,0-1,1 0,1 1,0-1,1 0,0-1,1 1,4 7,-7-15,0 0,1 0,0-1,-1 1,1-1,1 0,-1 0,0 0,1 0,-1 0,1-1,0 0,0 1,0-1,0-1,0 1,0-1,1 1,-1-1,1 0,-1-1,0 1,1-1,-1 0,1 0,-1 0,1-1,1 0,5-2,0 0,0-1,-1 0,1-1,-1 0,0 0,0-1,-1-1,0 0,0 0,0-1,-1 0,3-3,68-52,-76 63,1-1,-1 1,0 0,1 0,-1 0,0 1,0-1,1 1,-1-1,0 1,0 0,0 0,0 1,0-1,0 1,0-1,0 1,-1 0,1 0,0 0,-1 0,0 1,1-1,-1 1,0-1,0 1,-1 0,1 0,-1 0,1 0,-1 0,0 0,0 0,0 0,0 0,-1 1,1-1,-1 2,14 23,-11-25,-1 1,1-1,0 0,0 0,0 0,1-1,-1 1,0-1,1 0,0 0,0 0,0 0,-1-1,1 1,1-1,-1 0,0 0,0-1,0 1,0-1,1 0,-1 0,0 0,0-1,1 1,-1-1,0 0,0 0,0-1,0 1,0-1,0 0,-1 0,1 0,-1 0,1-1,-1 0,0 1,0-1,0 0,0-1,0 1,-1 0,1-1,0-3,27-39,-2-2,-2-1,-2-1,-3-1,-2-1,-2 0,-2-2,-3 0,-1-10,-3 25,-3 0,-1 0,-1 0,-3 0,-1-7,1 43,0-1,-1 0,1 1,-1-1,1 1,-1-1,0 1,0-1,0 1,-1-1,1 1,-1 0,0 0,0 0,0 0,0 0,-1 0,1 1,-3-3,2 6,1 0,-1 0,1 0,-1 0,1 0,0 0,-1 1,1-1,0 1,0 0,0 0,0 0,0 0,1 0,-1 0,1 0,-1 0,1 1,0-1,0 1,0-1,0 1,0-1,0 1,1-1,-1 1,1 0,0 1,-6 28,1 0,2 1,1-1,1 1,2 0,2 0,1-1,1 0,5 15,-4-19,2 0,1 0,1 0,1-1,2-1,0 0,2 0,1-2,12 15,-26-36,0-1,0 1,0-1,0 0,0 0,1 0,-1 0,1 0,0 0,-1-1,1 1,0-1,0 0,0 0,0 0,0 0,0 0,3 0,8-3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58,'39'0,"31"-5,9-1,0 0,-3-4,-5 0,-5 2,-9 2,-10 2,-12 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17,'29'0,"19"0,6 0,-1 0,-5 0,-6 0,-5 0,-4 0,-3 0,-2 0,-1 0,0 0,1 0,-1 0,-4-4,-2-3,-4 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52,'38'-4,"23"-3,5 1,-3 1,-8-3,-4-1,-5 2,-11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1,'-1'255,"-50"-57,28-113,35-73,-2-13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368 632,'-32'14,"1"2,1 1,0 1,1 1,1 2,1 0,1 2,-2 5,-25 55,52-80,0-1,0 0,0 0,0 0,0 0,1 0,-1 1,1-1,-1 0,1 1,0-1,0 0,0 1,0-1,1 0,-1 0,1 1,-1-1,1 0,0 0,0 0,0 1,0-1,0 0,0 0,1-1,-1 1,0 0,1 0,0-1,-1 1,1-1,0 1,0-1,0 0,0 0,0 1,0-1,2 0,12 3,0-2,0 0,1 0,-1-2,1 0,-1 0,0-2,8-1,-4-2,0-1,0 0,-1-1,0-1,0-1,-1-1,0 0,-1-2,9-7,-19 15,22-18,-2-2,0 0,-1-2,-2 0,-1-2,-1-1,13-22,-23 34,-1-1,-1 0,-1 0,-1-1,0 0,-2-1,0 1,-1-1,-1 0,0-1,-2 1,-1-1,0 1,-2-10,1 25,0-1,-1 0,0 1,0-1,0 1,-1-1,0 1,0 0,0 0,0 0,-1 0,0 0,0 0,-1 1,1-1,-1 1,0 0,0 0,0 0,-1 1,1-1,-1 1,0 0,0 1,0-1,0 1,0 0,0 0,-1 0,1 1,-1 0,1 0,-1 1,0-1,1 1,-1 0,0 1,1-1,-1 1,1 0,-1 1,-2 0,-7 8,0 1,1 0,0 1,1 1,1 0,0 1,0 0,1 1,1 0,1 1,0 0,1 0,1 1,0 0,1 0,1 1,1-1,0 1,0 11,2-20,1 0,0 0,0 1,1-1,0 1,1-1,0 0,0 1,1-1,0 0,1 0,0 0,0 0,1-1,0 1,0-1,1 0,0 0,1 0,0-1,0 0,0 0,1 0,0-1,0 0,1-1,0 1,0-2,0 1,0-1,5 2,10 3,1 0,0-2,0 0,0-2,0-1,1 0,8-2,-9-1</inkml:trace>
  <inkml:trace contextRef="#ctx0" brushRef="#br0" timeOffset="480.381">1102 407,'-1'1,"1"-1,0 0,0 0,-1 1,1-1,0 0,0 1,0-1,0 0,-1 1,1-1,0 0,0 1,0-1,0 1,0-1,0 0,0 1,0-1,0 1,0-1,0 0,0 1,0-1,0 0,0 1,1-1,-1 0,0 1,0-1,0 0,1 1,-1-1,0 0,0 1,1-1,-1 0,0 0,0 1,1-1,-1 0,0 0,1 1,-1-1,0 0,1 0,-1 0,1 0,-1 0,0 0,1 0,-1 0,0 0,1 0,-1 0,1 0,-1 0,0 0,1 0,-11 40,-14 43,-56 148,51-148,29-81,0 0,0 0,0 0,0 1,0-1,0 0,0 0,1 0,-1 0,1 0,-1 0,1 0,0 0,0 0,0 0,0 0,0 0,1 0,-1-1,0 1,1-1,-1 1,1-1,0 1,-1-1,1 0,0 0,0 0,0 0,0 0,0 0,0 0,0-1,0 1,0-1,0 1,1-1,-1 0,9 1,-1-1,0 0,1-1,-1 0,0 0,1-1,-1-1,0 0,0 0,-1-1,1 0,2-2,62-20,-28 14,-30 5</inkml:trace>
  <inkml:trace contextRef="#ctx0" brushRef="#br0" timeOffset="3131.715">932 181,'343'0,"-279"-11,-85-16,-138-100,135 111</inkml:trace>
  <inkml:trace contextRef="#ctx0" brushRef="#br0" timeOffset="3946.053">1 1282,'195'-57,"109"-15,-242 59,31-7,1 4,0 4,1 4,21 5,247 7,-339-4</inkml:trace>
  <inkml:trace contextRef="#ctx0" brushRef="#br0" timeOffset="4516.583">764 1395,'-18'12,"1"1,0 0,2 1,-1 1,2 0,0 2,1-1,0 1,2 1,0 0,1 1,0 0,-5 19,14-34,0 0,1 1,0-1,0 0,0 1,0-1,0 0,1 1,0-1,0 0,0 0,0 0,1 0,0 0,0 0,0 0,0-1,0 1,1 0,-1-1,1 0,0 0,0 0,1 0,-1 0,0-1,1 1,0-1,-1 0,1 0,0 0,0-1,0 1,1-1,-1 0,0 0,0 0,0-1,1 0,-1 0,0 0,1 0,-1 0,0-1,0 0,1 0,-1 0,3-2,15-5,0-1,-1-1,0-1,-1-1,0-1,-1 0,-1-2,0 0,0-1,-2-1,0 0,-1-1,-1-1,-1 0,1-3,0 2,0 0,-1-2,-2 1,0-2,-1 1,-1-1,-2-1,0 1,-1-1,-2 0,2-24,-5 45,0-1,0 0,-1 1,0-1,0 0,0 0,0 1,-1-1,1 0,-1 1,0-1,0 1,0-1,0 1,-1-1,0 1,1 0,-1-1,-1 1,1 0,0 0,-1 1,1-1,-1 0,0 1,0 0,0 0,0-1,0 2,0-1,-1 0,1 1,0-1,-1 1,0 0,1 0,-1 1,0-1,1 1,-1-1,0 1,1 1,-1-1,0 0,-1 1,-4 5,1 0,0 0,0 1,1 0,0 0,0 1,0 0,1 0,0 1,1-1,0 1,0 0,1 1,0-1,0 3,-2 3,0 1,1-1,1 1,0-1,1 1,1 0,0 0,2 1,-1-1,2 0,0 0,1 0,1 0,0 0,1 0,1-1,3 7,1-11,0 0,1-1,1 0,-1-1,2 0,-1 0,1-2,0 1,1-1,0-1,0-1,0 1,1-2,0 0,0-1,1 0,-5-1,1 0,0 0,-1-2,1 1,0-1,0-1,0 0,-1 0,7-3,8 0</inkml:trace>
  <inkml:trace contextRef="#ctx0" brushRef="#br0" timeOffset="4818.612">1666 1197,'-166'329,"139"-237,27-90,0 1,-1-1,1 0,0 1,0-1,0 0,1 1,-1-1,1 0,-1 1,1-1,0 0,-1 0,1 0,0 0,1 0,-1 0,0 0,0 0,1 0,0 0,-1-1,1 1,0 0,-1-1,1 0,0 1,0-1,0 0,0 0,1 0,-1 0,0-1,0 1,1 0,-1-1,0 0,1 1,170-7,-159 4,-1 0,1-1,0 0,-1-2,0 1,0-2,0 1,0-2,-1 0,0 0,9-8,-3-3</inkml:trace>
  <inkml:trace contextRef="#ctx0" brushRef="#br0" timeOffset="5066.728">1328 1507,'48'-5,"35"-6,13-6,-1 0,-11 2,-15 5,-19 3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1.0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1056 587,'9'-16,"-10"20,-80 147,45-84,29-56,0-1,1 1,0 0,0 0,1 1,1 0,0 0,1 0,0 0,0 0,2 1,-1-1,2 1,0 8,0-17,1-1,0 0,0 0,0 0,1 0,-1 0,1 0,-1 0,1-1,0 1,0 0,0-1,0 0,1 1,-1-1,1 0,-1 0,1 0,0-1,0 1,0-1,0 1,0-1,0 0,0 0,0 0,0-1,1 1,98 2,-75-5,-9 2,-13 1,0-1,1 0,-1 0,1-1,-1 1,1-1,-1 0,0-1,0 1,0-1,1 0,-2-1,1 1,3-2,4-9</inkml:trace>
  <inkml:trace contextRef="#ctx0" brushRef="#br0" timeOffset="449.88">689 587,'151'-63,"-137"55,1 0,0 2,1-1,-1 2,1 0,0 1,1 1,-1 0,1 1,-1 1,2 1,-12 1,-1 1,1 0,0 0,-1 1,1 0,-1 0,0 0,0 1,0-1,0 1,-1 1,1-1,-1 0,0 1,-1 0,1 0,-1 0,0 0,0 1,0-1,-1 1,0 0,0 0,42 61,-36-61,1-1,0 0,0 0,1-1,-1-1,1 1,0-1,0-1,0 0,0 0,0-1,1-1,-1 1,0-2,1 1,-1-1,0-1,0 0,0 0,0-1,0-1,-1 1,1-1,-1-1,0 0,2-2,8-3</inkml:trace>
  <inkml:trace contextRef="#ctx0" brushRef="#br0" timeOffset="3798.242">379 390,'31'-10,"-32"11,1-1,0 0,0 0,0 1,-1-1,1 0,0 1,0-1,0 0,0 1,0-1,0 0,0 1,0-1,0 0,0 1,0-1,0 0,0 1,0-1,0 0,0 1,0-1,0 0,0 1,0-1,0 0,1 1,-1-1,0 0,0 0,0 1,1-1,-1 0,0 0,0 1,0-1,1 0,-1 0,0 0,1 1,-1-1,0 0,1 0,-1 0,0 0,1 0,-1 0,0 0,1 0,-1 0,0 0,1 0,-1 0,0 0,1 0,-1 0,-22 22,0 0,-2-2,0-1,-2-1,0-1,-1-1,-27 11,-120 75,173-101,0-1,0 1,0-1,0 1,0-1,0 1,0-1,0 1,1 0,-1-1,0 1,0 0,1 0,-1 0,0 0,1 0,-1 0,1-1,-1 1,1 0,0 0,-1 1,1-1,0 0,0 0,-1 0,1 0,0 0,0 0,0 0,1 0,-1 0,0 0,0 0,0 0,1 0,-1 0,1 0,-1 0,1 0,-1 0,1 0,-1 0,1 0,0 0,-1 0,1-1,0 1,0 0,0-1,0 1,54 22,69-17,-106-7,0 0,0 2,0 0,0 1,0 0,0 2,0 0,-1 1,11 4,-26-8,0-1,0 1,-1 0,1 0,0 0,0 0,0 0,0 0,-1 0,1 1,-1-1,1 1,-1-1,1 1,-1 0,0-1,0 1,0 0,0 0,0 0,0 0,0 0,-1 0,1 0,0 0,-1 0,0 0,0 0,0 0,0 0,0 0,0 0,0 0,0 0,-1 1,1-1,-1 0,0 0,0-1,1 1,-1 0,0 0,-1 0,0 1,-111 96,-52 28,129-79,36-46,0-1,-1 0,1 1,0-1,0 0,0 1,0-1,0 1,0-1,0 0,1 1,-1-1,0 0,1 1,-1-1,1 0,-1 0,1 1,0-1,0 0,-1 0,1 0,0 0,0 0,0 0,0 0,0 0,0 0,0 0,1-1,-1 1,0 0,0-1,1 1,-1-1,0 0,1 1,-1-1,0 0,1 0,-1 1,1-1,17 3,1-1,-1 0,0-2,1 0,-1-1,1-1,-1-1,0 0,5-3,64-8,49-21,-121 27</inkml:trace>
  <inkml:trace contextRef="#ctx0" brushRef="#br0" timeOffset="17949.773">801 249,'179'-11,"-95"-6,136-13,-188 29,-23 0,1 0,-1 0,1 1,-1 1,0 0,1 0,-1 0,0 1,0 1,0 0,2 1,-40-7,13-3,0-1,0-1,1-1,0 0,0-1,1 0,1-1,-1-1,2 0,-2-3,-4-2,-29-33,29 27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0,'-4'24,"-3"8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0 138,'17'-17,"1"2,1 0,0 1,1 1,1 1,0 1,0 1,18-6,-37 14,0 0,0 1,0 0,1-1,-1 1,0 0,0 0,1 0,-1 0,0 1,1-1,-1 1,1-1,-1 1,1 0,-1 0,1 0,-1 0,1 1,-1-1,1 1,-1-1,1 1,-1 0,0 0,1 0,-1 0,0 0,0 0,0 1,0-1,0 1,0 0,0-1,0 1,-1 0,1 0,-1 0,1 0,-1 0,0 1,0-1,0 0,0 1,0-1,-1 0,1 1,0 1,-4 5,0-1,0 1,-1 0,0-1,0 0,-1 0,0 0,-1 0,0-1,0 0,0 0,-1-1,0 1,-3 1,-40 44,49-50,-1 0,1 1,0-1,0 1,0-1,0 1,0 0,0-1,1 1,-1 0,1-1,0 1,0 0,0-1,0 1,0 0,0 0,1-1,0 1,-1 0,1-1,0 1,0-1,0 1,1-1,-1 1,1-1,-1 0,1 0,0 1,68 66,-46-49,74 90,-94-105,0 1,-1-1,1 1,-1 0,-1 0,1 0,-1 0,0 1,0-1,-1 1,0-1,0 1,-1-1,1 1,-2 0,1-1,-1 1,1-1,-2 1,-1 5,1-7,-1-1,1 1,-1-1,0 0,-1 0,1 0,-1 0,1-1,-1 0,0 1,-1-1,1-1,0 1,-1-1,0 1,1-1,-1-1,0 1,0-1,0 1,0-1,-2-1,-115 4,118-4,0 0,0-1,1 1,-1-1,0 0,0 0,1-1,-1 1,1-1,-1 1,1-1,0 0,0 0,0-1,0 1,0-1,-2-2,-2-6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12 656,'-5'19,"-1"6</inkml:trace>
  <inkml:trace contextRef="#ctx0" brushRef="#br0" timeOffset="412.421">519 63,'-20'15,"1"0,1 2,0 0,1 1,0 0,-9 16,21-27,1-1,0 1,0 0,1 0,0 0,0 0,0 1,1-1,0 1,1-1,0 1,0 0,1 0,-1 0,2-1,-1 1,1 0,0 0,1-1,0 1,0-1,0 1,2 0,-2-2,1-1,0 1,0-1,0 0,1 0,0 0,0 0,0-1,1 1,-1-1,1 0,0-1,0 1,1-1,-1 0,1 0,-1-1,1 1,0-1,0-1,0 1,0-1,0 0,0 0,1-1,-1 0,0 0,0 0,0-1,1 0,5 0,0 0,0-1,0-1,0 0,-1 0,1-1,-1-1,0 0,-1 0,1-1,-1 0,0-1,0-1,-1 1,0-1,-1-1,1 0,-2 0,1 0,-1-1,-1 0,1 0,-2-1,0 0,0 0,-1 0,0-1,-1 1,2-11,-4 13,0 0,-1 1,0-1,-1 1,0-1,0 1,0-1,-1 1,-1-1,1 1,-1 0,-1 0,0 0,0 1,0-1,-1 1,0 0,0 0,-1 1,0 0,0-1,0 2,-1-1,0 1,0 0,0 1,-1-1,1 2,-4-2,-122-16,106 21</inkml:trace>
  <inkml:trace contextRef="#ctx0" brushRef="#br0" timeOffset="1062.268">576 458,'-6'0,"-1"0,1 1,-1 0,1 0,0 0,0 1,0 0,0 1,0-1,0 1,0 0,1 0,0 1,-1 0,1 0,1 0,-1 0,1 1,-1 0,1 0,1 0,-1 0,1 1,-1-1,2 1,-1 0,1 0,0 0,-1 2,-1 1,0 0,0 0,1 1,0-1,0 1,1 0,1-1,-1 1,2 0,-1 0,1 0,1 0,0 0,0-1,1 1,0 0,1-1,0 1,1-1,-1 0,2 0,-1 0,1-1,1 1,0-1,0 0,0-1,1 0,0 0,0 0,1-1,0 0,0 0,3 0,6-2,1-2,-1 0,1-1,0-1,0 0,-1-2,1 0,-1-1,1 0,-1-2,0 0,0-1,-1 0,1-2,-2 0,1 0,-1-2,0 0,-1 0,0-2,3-3,1-1,0-2,0 0,-2 0,0-2,-2 0,0-1,-1 0,10-22,-21 39,-1-1,1 1,0-1,-1 1,0-1,0 0,-1 1,1-1,-1 0,0 1,0-1,-1 0,1 0,-1 1,0-1,0 1,-1-1,1 1,-1-1,0 1,0 0,-1 0,1 0,-1 0,0 0,0 0,0 1,0-1,-1 1,1 0,-1 0,0 0,0 1,0 0,0-1,0 1,-1 0,1 1,-4-1,-8-3,-1 1,0 1,1 1,-1 0,-1 1,1 1,0 0,0 2,0 0,0 0,-12 5,0-1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0 326,'12'0,"0"-1,0 0,0 0,0-1,0-1,-1 0,1 0,-1-1,0-1,0 0,0 0,-1-1,0-1,0 1,0-2,5-5,219-198,-231 209,-1-1,1-1,0 1,0 0,0 0,0 1,1-1,-1 1,1-1,-1 1,1 0,0 1,0-1,0 1,0-1,0 1,0 0,0 1,0-1,1 1,-1-1,0 1,0 1,0-1,1 1,-1-1,0 1,0 0,0 1,0-1,0 1,0-1,-1 1,1 1,2 0,-1 8,1 0,-2 0,0 1,0 0,-1-1,0 1,-1 0,0 0,-1 0,-1 1,0-1,0 0,-3 11,3-4,-2 1,0 0,-2-1,0 1,-1-1,-1 0,0 0,-2-1,0 0,-1 0,-6 7,8-16,1-2,-2 1,1-1,-1 0,0 0,0-1,-1 0,0-1,0 0,0 0,0-1,-1 0,0-1,0 0,0 0,0-1,0-1,-1 0,1 0,-2-1,-84-13,93 13,0-1,1 0,-1 0,1 0,-1 0,0-1,1 1,0-1,-1 0,1 1,0-1,0 0,0 0,0 0,0-1,1 1,-1 0,1-1,-1 1,1-1,0 1,0-1,0 0,0 1,1-1,-1 0,1 0,-1 1,1-1,0 0,0-2,5-18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1,'-11'22,"1"1,1 0,1 1,1 0,1 0,2 1,0-1,1 1,2 0,0 0,2 6,0-27,0 0,0 0,0 0,1 1,-1-1,1 0,0-1,0 1,1 0,-1-1,1 1,0-1,0 0,0 1,0-2,0 1,1 0,-1-1,1 1,0-1,-1 0,1 0,0 0,0-1,1 0,-1 1,0-2,0 1,3 0,2 0,1 0,-1-1,1 0,0 0,-1-1,1 0,-1-1,1 0,-1-1,0 0,0 0,0-1,0 0,-2-1,-1 0,0-1,0 0,-1 0,0 0,0-1,0 1,-1-1,0 0,0-1,-1 1,0-1,0 1,-1-1,0 0,0 0,-1 0,0 0,-1 0,1 0,-1-1,-1 1,0 0,0 0,0 0,-1 1,1 0,-1 0,0 0,-1 0,0 0,0 0,0 1,-1-1,0 1,0 0,0 0,-1 1,0-1,0 1,-1 0,1 1,-1-1,0 1,0 0,-1 0,1 1,-1 0,0 0,1 1,-1-1,0 2,-1-1,0 1,-16-3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2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0 109,'448'-36,"114"-3,-244 12,-299 24,101 0,-108 9,-8 0</inkml:trace>
  <inkml:trace contextRef="#ctx0" brushRef="#br0" timeOffset="583.651">566 364,'-12'-3,"0"0,0 1,-1 0,1 1,0 0,0 1,-1 1,1 0,0 0,0 2,0-1,0 1,-2 2,10-4,-1 0,0 1,1 0,-1 0,1 0,0 0,0 1,0-1,0 1,0 0,0 1,1-1,0 1,0-1,0 1,0 0,0 0,1 0,-1 1,1-1,0 0,1 1,-1-1,1 1,0 0,0 0,0-1,1 1,-1 0,1 0,0 0,1 0,-1-1,1 2,0-2,1 0,-1 1,1-1,0 0,0 1,0-1,0 0,1-1,0 1,0 0,0-1,0 1,0-1,1 0,-1 0,1-1,0 1,0-1,0 1,0-1,0-1,1 1,-1 0,1-1,-1 0,1 0,2 0,6 1,0 0,1-1,-1-1,0 0,1-1,-1 0,0-1,0 0,2-2,5-3,-1-1,0-1,0 0,-1-1,0-1,-1-1,0-1,-1 0,-1-1,0 0,0-2,-2 0,10-14,-14 18,-1 0,-1-1,0 0,0 0,-1-1,-1 1,0-1,-1-1,0 1,-2-1,1 1,-2-1,0 0,-1 0,0 0,-1 1,-1-1,0 0,-1 1,0-1,-2 1,1 0,-2 0,-4-7,8 18,-1 1,1-1,-1 0,0 1,0 0,0-1,0 1,-1 1,1-1,-1 0,1 1,-1 0,1-1,-1 1,0 1,1-1,-1 1,0-1,0 1,0 0,1 0,-1 1,0-1,0 1,1 0,-1 0,0 0,1 0,-1 1,1-1,-1 1,1 0,0 0,0 0,0 1,0-1,0 1,0-1,1 1,-1 0,1 0,0 0,0 0,0 1,0-1,1 1,-1-1,1 1,0-1,0 1,0 0,1 0,-1 2,-5 26,1 0,2 0,1 1,1-1,2 0,5 30,-3-47,0-1,1 0,1 0,1-1,-1 1,2-1,0 0,1-1,0 1,1-2,0 1,0-1,2-1,-1 0,1 0,1-1,0 0,6 3,-15-11,0 1,0 0,1-1,-1 0,1 0,-1 0,1 0,-1 0,1-1,0 0,-1 0,1 0,0 0,-1 0,1-1,-1 1,1-1,-1 0,1 0,-1 0,1-1,-1 1,0-1,0 0,0 0,0 0,0 0,0-1,0 1,-1-1,1 1,-1-1,0 0,2-3,14-16</inkml:trace>
  <inkml:trace contextRef="#ctx0" brushRef="#br0" timeOffset="899.852">1271 81,'-30'57,"4"2,1 1,4 0,-13 58,32-114,1 0,-1 0,1 1,0-1,0 0,0 1,1-1,0 1,0-1,0 1,0-1,0 1,1-1,0 0,0 1,0-1,1 0,0 1,-1-1,1 0,1 0,-1-1,0 1,1 0,0-1,0 1,0-1,0 0,3 2,3-1,0 1,1-1,0-1,0 0,0 0,0-1,0 0,1-1,-1 0,0-1,1 0,-1 0,1-1,-1-1,0 0,0 0,0-1,0 0,0 0,0-1,-1-1,0 0,6-4,0-23,-15 17</inkml:trace>
  <inkml:trace contextRef="#ctx0" brushRef="#br0" timeOffset="1149.301">933 364,'38'5,"27"1,8 0,-4-1,-10-2,-9-6,-8-2,-8 0,-3 0,-8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37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37,'-1'482,"-14"-294,-35 154,42-295,-15 86,19-84,4-48,0 0,0-1,0 1,0 0,0 0,0-1,0 1,0 0,0 0,0-1,1 1,-1 0,0 0,0-1,1 1,-1 0,1-1,-1 1,0 0,1-1,-1 1,1-1,-1 1,1-1,0 1,-1-1,1 1,-1-1,1 0,0 1,-1-1,1 0,0 1,0-1,-1 0,1 0,0 0,0 0,-1 0,1 0,0 0,0 0,-1 0,1 0,0 0,0 0,-1 0,1-1,0 1,-1 0,1 0,0-1,-1 1,1-1,0 1,-1 0,1-1,-1 1,1-1,-1 0,1 0,30-34,-16 13</inkml:trace>
  <inkml:trace contextRef="#ctx0" brushRef="#br0" timeOffset="416.937">614 150,'-24'86,"4"2,3 0,5 1,3 1,3 65,38 122,-21-144,-11-133,1-1,-1 1,0 0,0 0,1 0,-1 0,0 0,0 0,1 0,-1-1,0 1,1 0,-1 0,0 0,1 0,-1 0,0 0,0 1,1-1,-7-39,-57-184,58 211,0 1,-1 0,0 0,-1 1,0-1,-1 1,0 1,0-1,-1 2,0-1,-1 1,0 0,0 1,-1 0,1 1,-2 0,1 1,0 0,-1 1,0 0,0 1,-1 0,1 1,-7 0,8 0,0 2,-1 0,1 0,0 1,-1 0,1 1,0 0,0 1,0 0,0 1,1 0,-1 1,1 0,0 0,1 1,-1 0,1 1,0 0,1 1,0 0,0 0,1 1,0-1,-3 7,-3 8</inkml:trace>
  <inkml:trace contextRef="#ctx0" brushRef="#br0" timeOffset="1213.546">1094 883,'-11'2,"-1"1,1 0,0 0,1 1,-1 0,0 1,1 0,0 1,0 0,1 1,0 0,0 0,0 1,1 0,1 0,-1 1,1 0,0 1,1-1,-2 5,7-10,0 0,1 1,-1-1,1 0,0 0,0 1,0-1,0 0,1 0,0 1,0-1,0 0,0 0,1 0,0 0,-1 0,1 0,1-1,-1 1,1 0,-1-1,1 0,0 0,0 0,0 0,1 0,-1 0,3 0,1 2,0 0,1-1,-1 0,1 0,0-1,0 0,0 0,0-1,1 0,-1-1,1 1,-1-2,1 1,0-1,2-3,-1 0,1 0,-1-1,0 0,0-1,0 0,0-1,-1 0,0-1,-1 1,1-2,-1 1,0-1,-1 0,0-1,0 0,-1 0,0 0,-1-1,0 0,0 0,-1 0,-1 0,1-1,0-9,-3 12,0 1,0 0,-1-1,0 1,-1-1,0 1,0 0,-1 0,1-1,-1 1,-1 0,0 0,0 1,0-1,0 1,-1-1,0 1,-1 0,0 1,1-1,-2 1,1 0,-1 0,1 0,-1 1,0 0,-1 0,1 1,-1-1,0 2,0-1,6 2,0 0,0 1,0-1,0 1,0-1,0 1,0 0,0-1,0 1,0 0,0 0,0-1,0 1,-1 0,1 0,0 0,0 1,0-1,0 0,0 0,0 0,0 1,0-1,0 1,0-1,0 1,0-1,0 1,0-1,0 1,0 0,1-1,-1 1,0 0,0 0,1 0,-1 0,1 0,-1 0,1 0,-1 0,1 0,-1 0,1 0,0 0,0 0,-1 0,1 0,0 0,0 0,0 0,0 0,0 0,0 1,1-1,-1 0,0 0,1 0,-1 0,0 0,1 0,-1 0,1 0,0 0,-1-1,1 1,0 0,-1 0,1 0,1 0,2 3,0-1,0 1,0-1,1 0,-1-1,1 1,0-1,0 0,0 0,0 0,1-1,-1 1,0-1,1-1,-1 1,0-1,1 0,-1 0,0 0,1-1,3-1,115-34,-106 29,4 0,-1 0,0-2,-1 0,0-1,0-1,-1-1,-1-1,0 0,0-1,-2-1,0-1,0-1,-2 0,0 0,-1-2,-1 1,0-2,-2 0,0 0,-1 0,-1-1,-1-1,-1 1,0-9,-2 8,0 0,-2-1,-1 1,-1 0,-1-1,0 1,-2 0,-1-1,0 2,-2-1,0 0,-2 1,0 1,-1-1,-12-17,19 35,-1 1,1 0,-1 0,1 0,-1 0,0 0,0 0,0 1,0-1,0 1,0 0,0 0,-1 0,1 0,0 1,0-1,-1 1,1 0,-1 0,1 0,0 0,-1 1,1-1,0 1,0 0,-1 0,1 0,0 1,0-1,0 1,0-1,1 1,-1 0,0 0,1 0,-1 1,1-1,0 0,-1 1,1 0,0-1,1 1,-1 0,0 0,1 0,0 0,-1 1,-5 10,1-1,0 1,1 0,0 1,1-1,1 1,0 0,1 0,0 6,-2 13,-1 15,2 0,3-1,2 1,1 0,3 0,2-1,2 0,3-1,15 41,39 102,50-5,-117-184,1 0,-1 1,1-1,0 0,0 0,0 1,0-1,0 0,0 0,0 0,0 0,0 0,1 0,-1 0,0-1,1 1,-1 0,0-1,1 1,-1-1,1 1,-1-1,1 0,-1 1,1-1,-1 0,1 0,-1 0,1 0,-1-1,2 1,4-8</inkml:trace>
  <inkml:trace contextRef="#ctx0" brushRef="#br0" timeOffset="1447.403">2138 798,'-9'34,"-4"25,1 8,7-4,4-11</inkml:trace>
  <inkml:trace contextRef="#ctx0" brushRef="#br0" timeOffset="1616.898">2109 375,'0'0</inkml:trace>
  <inkml:trace contextRef="#ctx0" brushRef="#br0" timeOffset="2066.707">2617 686,'-18'25,"1"2,0 0,2 0,2 1,0 1,2 0,1 1,1 0,2 1,1-1,1 5,5-30,1-1,-1 1,1-1,0 1,0-1,0 1,1-1,0 0,0 0,0 1,0-1,0-1,1 1,0 0,0-1,0 1,0-1,0 0,1 0,-1 0,1 0,0-1,0 1,0-1,0 0,0-1,1 1,-1 0,1-1,-1 0,1 0,-1-1,1 1,-1-1,1 0,4-1,1 1,0-2,1 1,-1-1,0-1,-1 0,1 0,0-1,-1 0,0-1,0 0,0-1,-1 1,1-2,-2 1,1-1,1-2,106-130,-106 127,7-10,46-63,-3-3,27-58,-77 128,1-1,-2 0,-1-1,0 1,-1-1,-2-1,0 1,-1-1,0 1,-2-1,-1 0,0 0,-2 1,0-1,-2 0,0 1,-1 0,-1 0,-1 0,0 1,-2 0,0 0,-1 1,-9-11,14 23,-1 0,-1 0,1 0,-1 1,0 0,0 1,0-1,-1 2,1-1,-1 1,0 0,0 0,0 1,-1 0,1 1,0-1,-1 2,1-1,-1 1,1 1,-1-1,1 1,0 1,-1 0,1 0,0 1,-8 2,0 1,0 0,1 2,0 0,1 0,0 1,0 1,1 1,0 0,1 0,0 1,-7 11,6-8,1 0,1 1,1 1,0-1,1 2,1-1,0 1,2 1,0-1,1 1,1 0,0 0,2 0,0 1,1-1,1 1,1-1,1 0,0 1,2-1,0 0,6 16,6-2,1-1,2-1,1-1,1 0,1-2,2 0,1-2,1 0,1-2,1-1,1-1,2-2,-1-1,2-1,1-2,0-1,1-2,0-1,15 3,-43-13,-1 1,1-1,0 0,-1 0,1-1,0 0,0 0,0 0,0-1,0 0,0 0,0 0,0-1,0 0,0 0,0-1,0 1,0-1,-1 0,1-1,-1 0,1 0,-1 0,0 0,0-1,0 0,9-13</inkml:trace>
  <inkml:trace contextRef="#ctx0" brushRef="#br0" timeOffset="3080.53">3690 657,'-12'-4,"0"0,0 1,0 1,-1 0,1 0,-1 1,1 1,-1 0,0 0,1 1,-1 1,1 1,0-1,0 2,0 0,0 0,0 1,1 0,0 1,0 1,0 0,1 0,0 1,0 0,1 0,-5 7,10-10,1 1,-1 0,1-1,1 1,-1 0,1 0,0 1,0-1,1 0,-1 1,2-1,-1 1,1-1,0 1,0-1,1 1,-1-1,1 0,1 1,-1-1,1 0,1 0,-1 1,1-2,0 1,0 0,1-1,-1 1,1-1,0 0,1 0,-1-1,1 1,0-1,0 0,1 0,-1-1,1 1,-1-1,1-1,0 1,1-1,-1 0,0 0,3 0,2-1,0-1,1 0,-1 0,0-2,0 1,0-1,0-1,0 1,0-2,0 0,-1 0,0-1,0 0,0-1,0 0,-1 0,0-1,-1-1,1 1,5-9,115-118,-128 133,-1 0,1-1,0 1,-1 0,1 0,0 0,0-1,0 1,0 0,0 0,0 1,0-1,0 0,0 0,0 0,1 1,-1-1,0 0,1 1,-1-1,0 1,1 0,-1-1,0 1,1 0,-1 0,1 0,-1 0,0 0,1 0,-1 0,1 1,-1-1,0 0,1 1,-1-1,0 1,0 0,1-1,-1 1,0 0,0 0,0-1,0 1,0 0,0 0,0 0,0 1,0-1,0 0,-1 0,1 0,0 0,-1 1,1-1,-1 0,1 1,-1 0,-1 13,-1-9,0 1,0 0,1 0,1 1,-1-1,1 0,0 0,0 0,1 0,0 0,1 0,-1 0,1 0,1 0,-1-1,1 1,0-1,1 1,-1-1,1 0,0-1,1 1,0-1,2 3,0-4,-1 0,1-1,0 0,0 0,1-1,-1 0,0 0,1 0,-1-1,1-1,0 1,-1-1,1 0,-1-1,1 0,0 0,-1 0,0-1,1 0,-1-1,0 0,0 0,0 0,0-1,-1 0,0 0,0-1,0 1,0-1,0-1,-1 1,0-1,0 0,-1 0,0-1,1 0,178-207,-190 318,15 6,-7-107,-1 1,1-1,1 0,-1 1,0-1,1 0,0 0,0 0,0 0,0 0,0 0,0 0,1-1,-1 1,1-1,0 0,0 0,0 0,0 0,0 0,0-1,0 1,1-1,-1 0,0 0,1 0,-1 0,1-1,0 1,3-3,0 0,0 0,0-1,-1 0,1 0,-1 0,1-1,-1 0,0 0,0 0,-1-1,0 0,1 0,-2 0,1-1,-1 0,1 0,-2 0,1 0,-1-1,0 1,0-1,0-1,10-15,9-16,-15 25,1 1,0-1,1 1,0 1,0-1,2 2,0-1,7-5,-15 14,0 1,1 0,-1 0,0 1,0-1,1 0,-1 1,1 0,0 0,-1 0,1 0,0 1,-1-1,1 1,0 0,-1 0,1 1,0-1,0 1,-1-1,1 1,0 0,-1 1,1-1,-1 0,0 1,1 0,-1 0,0 0,0 0,0 1,0-1,-1 1,1-1,-1 1,1 0,-1 0,0 0,0 1,-1-1,1 0,0 1,0 1,61 219,-48-154,147 732,-139-718,-8-36,-2 0,-2 1,-3 0,-1 1,-1 45,-6-90,0 0,-1 0,1 0,-1 0,0 0,0 0,-1 0,1 0,-1-1,0 1,0-1,-1 1,1-1,-1 0,0 0,0 0,-1 0,1-1,-1 1,0-1,0 0,0 0,0 0,0 0,-1-1,1 0,-1 0,0 0,1 0,-1-1,0 0,0 0,0 0,0-1,0 1,0-1,0 0,0-1,0 1,-5-2,-2-1,-1 0,0-1,1-1,0 1,0-2,0 0,1 0,0-1,0-1,0 0,1 0,0-1,1 0,0-1,1 0,-1 0,2-1,0 0,0 0,1-1,0 0,1 0,1 0,0-1,-1-4,-1-6,1 1,1-1,1 0,0 0,2 0,1 0,1 0,1 0,1 0,1 0,1 1,1-1,1 1,2-3,7-8,1 0,2 2,1 1,1 0,1 1,2 1,1 2,1 0,1 2,2 1,1 0,44-28,1 3,3 4,73-30,-77 41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1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478 329,'-23'-3,"0"1,0 2,0 0,0 1,0 2,0 0,0 1,1 1,0 2,0 0,0 1,1 1,-9 6,17-3,0 0,1 1,0 1,1 0,1 0,0 1,1 0,0 1,2 0,0 0,0 1,2 0,0 0,1 0,0 6,2-16,-1-3,1 1,0 0,1-1,-1 1,1 0,0 0,0 0,0 0,1 0,0 0,0 0,0 0,1 0,-1-1,1 1,0 0,1 0,-1 0,1-1,0 1,0 0,0-1,1 0,0 1,0-1,0 0,0-1,0 1,1-1,0 1,-1-1,1 0,0 0,1-1,-1 1,0-1,1 0,0 0,1 0,5-3,0 0,0-1,0 0,0-1,-1 0,1-1,-1 0,0 0,0-1,0-1,-1 0,1 0,-2-1,1 0,-1 0,0-1,1-2,30-26,-2-3,-2-1,-2-1,-1-2,-3-1,-1-1,-2-2,10-30,-28 64,-2-1,1 1,-2-2,0 1,-1-1,0 1,-1-1,-1 0,0 0,-1 0,-1-1,0 1,-1 0,-1 0,0 0,-1 0,0 0,-2 0,4 13,1 1,-1-1,0 1,0-1,0 1,0-1,0 1,0 0,0-1,0 1,-1 0,1 0,-1 0,1 0,0 0,-1 0,0 1,1-1,-1 0,1 1,-1-1,0 1,1 0,-1-1,0 1,1 0,-1 0,0 0,0 0,1 0,-1 1,0-1,1 0,-1 1,0-1,1 1,-1 0,1-1,-1 1,1 0,-1 0,1 0,-1 0,1 1,-57 57,43-35,2 1,0 1,2 0,1 1,1 0,1 1,2-1,0 1,2 1,1-1,1 1,2 12,0-29,-1-1,2 1,0-1,0 1,1-1,0 0,1 0,0 0,1 0,0 0,1 0,0-1,1 0,0 0,0-1,1 0,0 0,1 0,0-1,0 0,1 0,0-1,1-1,-1 1,10 4,5-5</inkml:trace>
  <inkml:trace contextRef="#ctx0" brushRef="#br0" timeOffset="569.974">676 639,'28'-32,"-1"-1,-2-1,-2-2,-1 0,9-23,49-77,31-30,-110 165,-1 0,0 0,1 0,-1 0,1 0,-1 0,1 1,-1-1,1 0,-1 0,1 0,0 1,-1-1,1 0,0 1,0-1,0 1,-1-1,1 1,0-1,0 1,0 0,0-1,0 1,0 0,0 0,0 0,0-1,0 1,0 0,0 0,0 1,0-1,0 0,0 0,0 0,0 1,0-1,0 0,-1 1,1-1,0 1,0-1,0 1,0-1,-1 1,1 0,0-1,-1 1,1 0,0 0,-1-1,1 1,-1 0,1 0,-1 0,1 0,-1 0,0 0,3 13,-1 0,-1 1,-1-1,0 0,0 0,-2 0,0 0,0 0,-5 13,-4 36,8-39,0 0,2 0,1 1,1-1,0 0,2 1,1-1,1 0,8 22,18 36,-50-113,-2 2,-1 1,-1 0,-2 2,0 1,-2 1,-27-19,-43 0,74 38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4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170 762,'39'0,"31"-5,9-1,-5 0,-14 1</inkml:trace>
  <inkml:trace contextRef="#ctx0" brushRef="#br0" timeOffset="2802.648">875 790,'16'-14,"0"2,0 0,1 0,0 2,1 0,0 1,1 1,0 0,5 0,-21 6,1 1,-1-1,0 1,1-1,-1 1,1 0,-1 1,1-1,0 0,-1 1,1 0,0 0,-1 0,1 0,0 1,-1-1,1 1,-1 0,1 0,-1 1,1-1,-1 1,0-1,0 1,1 0,-1 0,-1 0,1 1,0-1,0 1,-1-1,0 1,1 0,-1 0,0 0,0 0,-1 1,1-1,-1 0,0 1,1-1,-1 1,-1-1,1 1,-1 0,1-1,-1 4,-4 8,-1 0,0-1,-1 0,0 0,-1 0,-1-1,0 0,-1 0,0-1,-1 0,-1-1,0 0,-9 7,-14 18,-32 59,64-92,1 1,-1 0,1-1,1 1,-1 0,0 0,1 0,0 0,0-1,0 1,0 0,0 0,1 0,0 0,0-1,0 1,0 0,1-1,-1 1,1-1,0 1,0-1,0 0,0 0,1 0,-1 0,1 0,2 1,-1 0,0-1,0 0,1 0,-1-1,1 1,0-1,0 0,0 0,0-1,0 1,0-1,1 0,-1-1,0 1,1-1,-1 0,0 0,0-1,1 0,-1 0,0 0,0 0,0-1,1 0,118-57,-117 54,50-27,-33 17</inkml:trace>
  <inkml:trace contextRef="#ctx0" brushRef="#br0" timeOffset="-169.909">1 480,'9'0,"18"0,10 0,2 0,0 0,-2 0,-3 0,-2 0,-1-5,-2-1,-1 0,0 1,0 1,-1 2,1 1,0 1,-4 0</inkml:trace>
  <inkml:trace contextRef="#ctx0" brushRef="#br0" timeOffset="1933.37">1102 1,'-5'4,"-2"17,1 9,1 4,-3-3,-1-3,2-1,2 0,1 0,2 0,1 1,1 0,1-1,-1 1,0 1,1-6</inkml:trace>
  <inkml:trace contextRef="#ctx0" brushRef="#br0" timeOffset="2180.284">762 508,'39'0,"26"0,8 0,-4 0,-9 0,-10 0,-9 0,-6 0,-5 0,-7 0</inkml:trace>
  <inkml:trace contextRef="#ctx0" brushRef="#br0" timeOffset="6865.064">1582 480,'-12'185,"-4"-12,13-79,-7-32,30-97,78-288,-86 291,-7 13,1 1,0 0,2 0,0 1,1 0,1 1,0 0,2 0,-1 1,2 0,0 1,6-4,-14 16,-1 1,1 0,-1 0,1 1,0 0,-1-1,1 1,0 1,-1-1,1 1,0 0,-1 0,1 0,-1 1,1-1,-1 1,0 0,0 0,0 1,0-1,0 1,0 0,-1 0,1 0,-1 1,0-1,0 1,0 0,-1 0,1 0,-1 0,0 0,0 0,0 1,-1-1,8 16</inkml:trace>
  <inkml:trace contextRef="#ctx0" brushRef="#br0" timeOffset="7785.215">2146 452,'6'18,"0"1,-1 0,-1 0,-1 0,-1 0,0 1,-2-1,0 8,0-12,11 182,25-11,-36-185,0 0,0 0,0 0,0 0,1 0,-1 0,0 0,0 0,1 0,-1 0,1 0,-1-1,1 1,-1 0,1 0,-1 0,1 0,0-1,0 1,-1 0,1-1,0 1,0-1,0 1,-1-1,1 1,0-1,0 1,0-1,0 0,0 0,0 1,0-1,0 0,0 0,0 0,0 0,0 0,0 0,0 0,0-1,0 1,0 0,0 0,0-1,0 1,0-1,0 1,-1-1,1 1,0-1,0 1,0-1,-1 0,1 1,0-1,-1 0,1 0,0 0,-1 1,1-1,-1-1,110-226,-81 165,2-11,4 2,3 1,3 2,4 0,-45 69,0 1,0 0,0 0,1-1,-1 1,0 0,1 0,-1-1,1 1,-1-1,1 1,-1 0,1-1,-1 1,1-1,-1 1,1-1,0 1,-1-1,1 0,0 1,-1-1,1 0,0 1,-1-1,1 0,0 0,0 0,0 0,-1 0,1 0,0 0,0 0,-1 0,1 0,0 0,0 0,-1 0,1-1,0 1,0 0,-1 0,1-1,0 1,-1-1,1 1,-1-1,1 1,0-1,-1 1,1-1,-1 1,1-1,-1 0,0 1,1-1,-1 0,0 1,1-1,-1 0,0 0,0 1,1-1,-1 0,0 0,5 19,1-1</inkml:trace>
  <inkml:trace contextRef="#ctx0" brushRef="#br0" timeOffset="8482.424">2992 565,'8'-9,"-1"4,-1 0,0-1,0 0,-1 0,0-1,0 1,0-1,-1 0,0 0,-1-1,1 1,-1-1,2-8,-6 15,0 0,0 0,1 0,-1-1,0 1,0 0,0 0,0 0,0 1,-1-1,1 0,0 0,0 0,-1 1,1-1,0 1,-1-1,1 1,0 0,-1-1,1 1,-1 0,1 0,0 0,-1 0,1 0,-1 0,1 0,-1 1,1-1,0 0,-1 1,1-1,0 1,-1-1,1 1,0 0,0 0,0 0,-1-1,1 1,0 0,0 0,0 1,0-1,-18 11,1 0,0 1,1 1,1 1,0 0,1 1,0 0,2 2,-7 9,18-25,1 0,-1 0,0 0,0 1,1-1,0 1,-1-1,1 1,0 0,0-1,0 1,1 0,-1 0,1-1,-1 1,1 0,0 0,0 0,0 0,1-1,-1 1,1 0,-1 0,1 0,0-1,0 1,0 0,1-1,-1 1,0-1,1 0,0 1,0-1,-1 0,1 0,0 0,1 0,-1 0,0-1,0 1,1 0,-1-1,1 0,0 0,-1 0,1 0,0 0,77 19,-74-21,0 1,0 0,0 1,0-1,0 1,0 0,0 1,0-1,0 1,-1 0,1 1,-1-1,1 1,-1 0,0 1,0-1,0 1,-1 0,1 0,-1 0,0 1,0 0,-1 0,1 0,-1 0,0 0,-1 0,1 1,-1 0,0-1,1 6,-4-3,-1 0,0 0,0-1,0 1,-1 0,0-1,-1 1,0-1,0 0,0 0,-1-1,0 1,0-1,-1 0,0-1,0 1,0-1,0 0,-1-1,0 1,0-1,0-1,-1 1,1-1,-1-1,-3 2,-18 11,25-12,0 0,-1-1,1 1,0-1,-1 0,1-1,-1 1,0-1,1 0,-1 0,0 0,0-1,0 0,0 1,1-2,-4 1,7-1,0 0,0 0,0 0,0 0,1-1,-1 1,0 0,1 0,-1 0,1-1,-1 1,1 0,-1 0,1-1,0 1,0 0,0-1,-1 1,2 0,-1-1,0 1,0-1,0 1,0 0,1 0,-1-1,1 1,-1 0,1 0,-1-1,1 1,0 0,0 0,-1 0,1 0,0 0,0 0,1-1,12-19</inkml:trace>
  <inkml:trace contextRef="#ctx0" brushRef="#br0" timeOffset="8682.423">3302 762,'0'34,"0"15,0 5,0-2,0-10</inkml:trace>
  <inkml:trace contextRef="#ctx0" brushRef="#br0" timeOffset="8869.533">3359 141,'9'20,"4"10,-1 1</inkml:trace>
  <inkml:trace contextRef="#ctx0" brushRef="#br0" timeOffset="9334.528">3557 932,'75'-118,"-27"35,105-151,-153 234,0 1,0-1,0 1,1-1,-1 1,0-1,1 1,-1-1,0 1,1-1,-1 0,1 1,-1-1,1 0,-1 1,1-1,-1 0,1 0,-1 1,1-1,-1 0,1 0,-1 0,1 0,-1 0,1 0,-1 0,1 0,0 0,-1 0,1 0,-1 0,1 0,-1 0,1 0,-1-1,1 1,-1 0,1 0,-1-1,1 1,-1 0,1-1,-1 1,0 0,1-1,-1 1,1-1,-1 1,0 0,0-1,1 1,-1-1,0 1,0-1,1 1,-1-1,0 0,0 1,0-1,0 1,0-1,-6 52,3-38,1-7,0 1,1 0,-1 0,1 0,1 0,-1 0,1 0,1 0,-1 0,1 0,0 0,1 0,-1-1,2 1,-1 0,1-1,0 1,0-1,0 0,1 0,0 0,0-1,1 1,-1-1,1 0,1 0,-1-1,1 1,-1-1,1 0,0-1,4 2,-1-2,-1-2,1 1,-1-1,1 0,-1-1,1 0,-1 0,1-1,-1 0,1 0,-1-1,0-1,1 1,-1-1,0 0,-1-1,1 0,-1 0,1-1,-1 0,0 0,-1 0,0-1,0 0,0-1,0 1,-1-1,0 0,0 0,-1-1,0 1,2-8,-7-48,-5 46</inkml:trace>
  <inkml:trace contextRef="#ctx0" brushRef="#br0" timeOffset="10432.176">4601 423,'-8'-2,"-1"1,1 0,-1 0,0 1,1 0,-1 1,0 0,1 0,-1 1,1 0,0 0,-1 1,1 0,0 0,0 1,1 0,-1 1,1-1,0 1,0 1,1-1,0 1,0 1,0-1,0 1,1 0,0 0,1 0,0 1,0 0,0 0,-6 11,2 0,0 1,1 0,0 0,2 1,1 0,-2 14,6-28,-1 1,1 0,0 0,0-1,1 1,0 0,1-1,0 1,0-1,0 1,1-1,0 0,1 0,-1 0,1-1,1 1,-1-1,1 0,0 0,1-1,-1 1,5 2,3 0,1-1,0 0,0-1,1-1,-1 0,1-1,0 0,1-2,-1 1,0-2,1 0,-1-1,1-1,-1 0,1-1,-1 0,0-2,0 0,0 0,0-1,-1-1,0-1,0 0,0 0,-1-2,-1 1,1-2,-1 0,-1 0,0-1,0 0,5-8,-1 2,-1 1,0-2,-2 0,0 0,0-1,-2-1,0 0,-2 0,0-1,-1 0,-1 0,-1-1,-1 0,-1 0,-1 0,-1 0,-1 0,-1 0,-1 0,0 0,-3-3,3 18,0 1,-1 0,0 1,0-1,-1 0,0 1,1 0,-2 0,1 0,-1 0,1 1,-1 0,-1 0,1 0,0 1,-1-1,0 1,0 0,0 1,0 0,0 0,0 0,-1 0,1 1,-1 0,1 1,-1 0,1 0,-1 0,1 0,-1 1,1 0,-1 1,1-1,0 1,0 0,0 1,0 0,-2 1,-3 6,0 1,1 0,0 0,1 1,0 0,1 1,0 0,1 0,1 1,0 0,0 0,2 0,0 1,0-1,2 1,0 0,0 0,1 0,1 0,1 0,2 14,25 112,3 84,-48 1,13-210,0 0,2 1,0-1,1 1,1-1,0 1,1-1,3 16,14-14,-7-18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2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340 176,'-6'5,"0"1,1 0,0 0,0 0,1 1,-1-1,1 1,1 0,-1 0,1 1,1-1,-1 1,1-1,1 1,-1 0,1 0,0 0,1 0,0 0,0-1,1 1,1 6,-2-5,28 243,4 24,-16-172,-11-93</inkml:trace>
  <inkml:trace contextRef="#ctx0" brushRef="#br0" timeOffset="453.063">1 317,'9'-21,"1"1,0 0,2 1,0 1,2-1,0 2,0 0,2 1,0 0,1 1,0 1,1 1,1 0,0 2,1 0,0 1,21-7,-25 11,-1 0,1 1,1 1,-1 1,1 1,-1 0,15 0,-25 2,0 0,0 1,1 0,-1 0,0 0,0 0,0 1,-1 0,1 0,0 1,-1 0,1 0,-1 0,0 0,0 1,0 0,-1 0,1 0,-1 1,0 0,0-1,1 4,-1-1,0 0,0 1,-1 0,0 0,0 0,-1 0,0 1,-1-1,0 0,0 1,-1-1,0 1,0-1,-1 1,0-1,0 0,-1 1,0-1,-2 2,-72 150,52-118,22-40,-1 0,1 1,0-1,0 1,1-1,-1 1,0 0,1 0,0-1,-1 1,1 0,0 1,1-1,-1 0,0 0,1 0,0 0,0 0,0 1,0-1,0 0,0 0,1 0,0 0,0 0,0 0,0 0,0 0,0 0,1 0,-1 0,1 0,0-1,0 1,0-1,0 0,1 1,19 4,0-1,1-1,0-1,-1-1,1 0,6-2,28 3,-54-4,1 1,-1-1,1 1,-1 0,1-1,-1 2,0-1,0 0,1 1,-1-1,0 1,0 0,0 0,-1 0,1 0,0 0,-1 1,0 0,1-1,-1 1,0 0,0 0,-1 0,1 0,0 0,-1 0,0 1,0-1,0 0,0 1,-1-1,1 1,-1-1,0 1,0-1,0 1,0-1,0 1,-1-1,0 1,0-1,0 0,0 1,0-1,-1 0,1 0,-7 13,-1 0,0-1,-1 0,0-1,-1 0,-1-1,0 0,-1-1,0 0,-1-1,-3 1,3 0,-183 141,149-130,47-42,12 2</inkml:trace>
  <inkml:trace contextRef="#ctx0" brushRef="#br0" timeOffset="1055.51">932 768,'5'5,"0"0,0-1,1 0,-1 0,1 0,0-1,0 0,1 0,-1 0,1-1,-1 0,1 0,0-1,-1 0,1 0,0 0,0-1,0 0,0 0,0-1,0 0,-1 0,1-1,0 0,-1 0,1 0,-1-1,0 0,0 0,2-1,13-15,-1 0,0-1,-1-1,-2-1,0 0,1-5,26-33,-43 59,-1 0,0 0,1 0,-1-1,1 1,-1 0,1 0,0 0,-1 0,1 0,0 0,0 1,0-1,0 0,0 0,0 0,0 1,0-1,0 1,0-1,0 1,0-1,0 1,0-1,1 1,-1 0,0 0,0 0,0 0,1-1,-1 2,0-1,0 0,0 0,1 0,-1 0,0 1,0-1,0 1,0-1,1 1,-1-1,0 1,0 0,0-1,0 1,-1 0,1 0,0 0,0 0,0 0,-1 0,1 0,42 102,-40-97,-1-1,1 1,1-1,-1 1,1-1,0 0,0-1,0 1,0-1,1 1,0-1,0-1,0 1,0-1,1 0,0 0,-1 0,1-1,0 0,0 0,0 0,0-1,0 0,1 0,-1-1,0 1,1-1,-1-1,0 1,0-1,0 0,1-1,-1 0,0 1,0-2,-1 1,6-4,8-10,-1-1,0-1,-2 0,0-2,-1 0,-1 0,-1-2,-1 1,0-2,-2 1,-1-1,-1-1,-1 0,4-20,7-21,-3 0,-3-1,-3-1,-2-12,-10 19,3 61,0-1,0 0,0 1,0-1,0 0,0 1,0-1,0 0,-1 1,1-1,0 0,0 0,0 1,0-1,-1 0,1 0,0 1,0-1,-1 0,1 0,0 1,0-1,-1 0,1 0,0 0,-1 0,1 0,0 0,0 1,-1-1,1 0,0 0,-1 0,1 0,0 0,-1 0,1 0,0 0,-1 0,1 0,0 0,-1-1,1 1,0 0,-1 0,1 0,0 0,-1 0,1-1,0 1,0 0,-1 0,1 0,0-1,0 1,0 0,-1-1,-6 34,4 205,6-218,1-1,2 0,0 0,0-1,2 1,0-1,1-1,1 0,1 0,0-1,2 0,11 12,-21-24,0 0,0 0,0 0,1-1,-1 1,1-1,0 0,0 0,0 0,0-1,0 1,1-1,-1 0,1 0,0-1,-1 1,1-1,0 0,3 0,-3-3</inkml:trace>
  <inkml:trace contextRef="#ctx0" brushRef="#br0" timeOffset="1306.254">1383 288,'43'-9,"49"-14,17-6,0 0,-4 2,-10 4,-7 7,-9 1,-13 3,-18 4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5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38,'11'195,"24"36,-18-97,-9-127,-7-33,0-19,2 0,2 0,2 0,2 1,7-19,-5 15,-8 30,0 0,1 1,2-1,-1 1,2 0,0 0,2 1,-1 0,2 0,0 1,1 0,0 1,14-13,-23 26,1 1,-1 0,1-1,-1 1,1 0,-1 0,1 0,-1 0,0 1,1-1,-1 1,1-1,-1 1,0 0,1 0,-1 0,0 0,0 0,0 1,0-1,0 1,0-1,0 1,0 0,-1 0,1-1,-1 1,1 0,-1 1,0-1,0 0,1 0,-2 0,1 1,0 0,19 22,-3-13,0-3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1,'96'383,"-50"-255,-46-127,1 0,0-1,-1 1,1-1,-1 1,1-1,0 1,-1-1,1 0,0 1,0-1,-1 0,1 1,0-1,0 0,-1 0,1 0,0 0,0 0,0 0,-1 0,1 0,0 0,0 0,0 0,-1 0,1 0,0-1,0 1,-1 0,1-1,0 1,-1 0,1-1,0 1,-1-1,1 1,-1-1,1 0,0 1,-1-1,1 1,-1-1,0 0,1 0,-1 1,0-1,1 0,-1 1,0-1,22-42,-21 39,113-287,-62 173,-41 105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1,'-11'4,"-5"2,0 0,0 1,1 1,0 0,0 1,1 1,0 0,1 0,0 2,0 0,-4 6,16-16,0-1,0 1,0-1,0 1,0-1,0 1,1-1,-1 1,0 0,1-1,0 1,-1 0,1 0,0-1,0 1,0 0,0 0,0-1,0 1,0 0,1 0,-1-1,1 1,-1 0,1-1,0 1,-1-1,1 1,0 0,0-1,0 0,0 1,2 0,54 32,-6-3,-48-28,0 0,-1 1,1-1,-1 1,0 0,0-1,0 1,-1 0,1 0,-1 0,0 1,0-1,0 0,-1 0,1 1,-1-1,0 0,-1 1,1-1,-1 0,0 0,0 0,0 1,0-1,-1 0,1 0,-1-1,0 1,0 0,-1 0,1-1,-1 0,-2 3,-109 96,109-99,-50 40,48-40,4-4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0,'-9'34,"-4"20,1 6,2-7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0 352,'128'-238,"-94"195,-33 42,-1 1,1-1,0 1,0-1,-1 1,1 0,0-1,0 1,0 0,-1-1,1 1,0 0,0 0,0 0,0 0,0 0,0 0,-1 0,1 0,0 0,0 0,0 0,0 1,0-1,-1 0,1 1,0-1,0 0,0 1,-1-1,1 1,0 0,-1-1,1 1,0-1,-1 1,1 0,-1-1,1 1,-1 0,1 0,-1-1,0 1,1 0,-1 0,0 0,0 0,1-1,-1 1,0 0,0 0,0 0,0 0,0 0,0 0,0-1,-1 1,1 0,7 40,-8-36,1-1,0 1,0 0,0 0,0 0,1-1,0 1,0 0,1 0,-1-1,1 1,0-1,0 0,0 1,1-1,-1 0,1 0,0 0,0-1,0 1,1-1,-1 0,1 0,0 0,0 0,0-1,0 1,1-1,-1 0,1 0,3 1,-1-3,0 0,-1 0,1 0,-1 0,1-1,-1 0,1-1,-1 0,1 0,-1 0,0 0,0-1,0 0,-1-1,1 1,-1-1,1 0,-1 0,0-1,-1 1,1-1,-1 0,3-5,69-135,-65 121,-1 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0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170 214,'-3'0,"1"-1,-1 1,0-1,1 1,-1 0,1 0,-1 0,0 1,1-1,-1 0,1 1,-1 0,1 0,-1-1,1 1,0 1,-1-1,1 0,0 0,0 1,0 0,0-1,0 1,0 0,0 0,1 0,-1 0,1 0,-1 0,0 2,-9 9,0 1,1 0,0 1,1 0,1 1,0 0,1 0,1 0,1 1,0 0,1 0,1 0,0 3,4-14,1 0,-1-1,1 1,0-1,0 0,1 0,-1 1,1-2,1 1,-1 0,0-1,1 1,0-1,0 0,1 0,-1-1,1 1,-1-1,1 0,0 0,0 0,1-1,-1 0,0 0,1 0,-1-1,1 0,0 0,-1 0,1-1,0 0,0 0,-1 0,1-1,0 1,-1-2,1 1,1-1,11-5,0 0,-1-1,0-2,0 1,-1-2,0 0,-1-1,0-1,-1 0,0-1,-1 0,-1-1,0-1,-2 0,1 0,-2-1,0 0,-1-1,-1 0,0 0,2-15,-4 17,0-1,-1 0,-1 0,-1-1,0 1,-1-1,-1-6,-1 19,1-1,-1 1,0 0,0-1,0 1,-1 0,0 0,0 0,0 0,0 1,-1-1,0 1,0-1,0 1,0 0,-1 0,0 0,0 1,0-1,0 1,0 0,-1 0,0 0,1 1,-6-3,7 5,0-1,0 0,-1 1,1-1,0 1,0 0,-1 0,1 0,0 1,0-1,-1 1,1 0,0 0,0 0,0 0,0 0,0 1,0-1,0 1,1 0,-1 0,1 0,-1 0,1 0,0 0,-1 1,1-1,0 1,0 1,-50 85,42-62,2 0,1 1,1 0,2 1,1-1,1 1,1-1,1 1,2-1,2 7,-2-15,2-1,0 0,1 0,1-1,1 1,0-1,1 0,1-1,1 0,1 0,0 2,-1 0,-1 1,-1 0,0 1,-2 0,0 0,-2 1,0-1,-1 1,-1 0,-1 0,-2 7,-11 72,10-84,3-4</inkml:trace>
  <inkml:trace contextRef="#ctx0" brushRef="#br0" timeOffset="650.812">734 242,'341'0,"-201"-31,-100 18,-17 6,-3 3</inkml:trace>
  <inkml:trace contextRef="#ctx0" brushRef="#br0" timeOffset="900.474">903 496,'29'5,"24"1,7 1,-1-2,-6-7,-7-2,-7-1,-5 0,-4 2,-1-4,-7-1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30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707 198,'81'-34,"-39"13,-4 1,0 2,2 1,0 2,0 1,1 2,1 3,10-1,-49 9,0 1,0-1,-1 1,1-1,0 1,0 0,0 0,0 1,0-1,-1 0,1 1,0 0,0-1,-1 1,1 0,0 1,-1-1,1 0,-1 1,0 0,1-1,-1 1,0 0,0 0,0 0,0 0,0 0,-1 1,1-1,-1 1,1-1,-1 1,0-1,0 1,0 0,0 0,-1-1,1 1,-1 1,3 32,-2 0,-2 0,-1 0,-2 0,-1-1,-9 27,-2 32,-45 349,44-268,17-174,0 0,1-1,-1 1,1 0,-1-1,0 1,1 0,-1-1,0 1,0 0,0-1,1 1,-1 0,0 0,0-1,0 1,0 0,0 0,0-1,0 1,-1 0,1 0,0-1,0 1,-1 0,1-1,0 1,-1 0,1-1,0 1,-1 0,1-1,-1 1,1-1,-1 1,1-1,-1 1,0-1,1 1,-1-1,0 0,1 1,-1-1,0 0,1 0,-1 1,0-1,0 0,1 0,-1 0,0 0,1 0,-1 0,0 0,0 0,1 0,-1 0,0 0,0-1,1 1,-1 0,0 0,1-1,-2 0,-24-14,-2 1,0 0,0 2,-2 2,1 0,-1 2,0 1,-1 2,1 1,-12 0,6 7,1 1,0 1,0 2,1 1,-1 2,2 2,0 1,0 1,1 2,1 1,1 2,-1 1,-32 35,72-40,5-12</inkml:trace>
  <inkml:trace contextRef="#ctx0" brushRef="#br0" timeOffset="349.505">650 649,'43'0,"39"-5,14-1,1 0,-7-4,-8 0,-10 2,-11-3,-7 1,-8-3,-7 0,-4-1,-15 0,-9 9,-12 4,-11 8,-3 2</inkml:trace>
  <inkml:trace contextRef="#ctx0" brushRef="#br0" timeOffset="1011.023">1412 1158,'45'-36,"-2"-1,-2-3,-1-1,-2-1,-2-3,-2-1,4-10,-23 32,-3 9,-1-2,-1 1,0-1,-2-1,0 0,0 0,-2 0,0-1,-1 0,-1 0,-1-1,-1 1,0-4,-2 22,0 0,1 0,-1 0,0 0,0 0,0-1,0 1,0 0,0 0,-1 0,1 0,0 0,0-1,-1 1,1 0,-1 0,1 0,-1 0,1 0,-1 0,0 0,1 1,-1-1,0 0,0 0,0 0,0 1,1-1,-1 0,0 1,0-1,0 1,-1-1,1 1,0-1,0 1,0 0,0 0,0-1,0 1,0 0,-1 0,1 0,0 0,0 1,0-1,0 0,0 0,0 1,-1-1,1 0,0 1,-49 39,47-37,1 0,0-1,0 1,0 0,0 0,0 0,1 0,-1 0,1 0,0 0,0 0,0 1,0-1,1 1,0-1,-1 0,1 1,0-1,0 1,1-1,-1 0,1 1,0-1,0 0,0 1,0-1,0 0,1 0,-1 0,1 0,0 0,0 0,0-1,0 1,1-1,-1 1,1-1,-1 0,1 0,0 0,0 0,0 0,0-1,0 1,2 0,135 14,-135-16,1 1,-1-1,0 1,0 0,0 0,0 1,0 0,-1-1,1 1,0 1,-1-1,1 1,-1 0,0 0,0 0,0 1,0-1,-1 1,1 0,-1 0,0 0,0 0,-1 1,1-1,-1 1,0 0,0-1,0 1,-1 0,0 0,0 0,0 0,0 1,-1-1,0 5,-54 163,53-172,1 1,0-1,-1 1,1-1,0 1,0-1,0 1,0-1,0 1,0-1,0 1,1-1,-1 1,0-1,1 1,-1-1,1 0,0 1,-1-1,1 0,0 1,0-1,0 0,0 0,0 0,0 0,0 0,0 0,1 0,-1 0,0 0,0 0,1-1,-1 1,1 0,-1-1,0 0,1 1,-1-1,1 0,-1 0,1 1,-1-1,2 0,13-3</inkml:trace>
  <inkml:trace contextRef="#ctx0" brushRef="#br0" timeOffset="1264.848">2288 818,'-20'39,"-5"21,0 2</inkml:trace>
  <inkml:trace contextRef="#ctx0" brushRef="#br0" timeOffset="1513.704">2259 282,'0'0</inkml:trace>
  <inkml:trace contextRef="#ctx0" brushRef="#br0" timeOffset="1793.711">2598 678,'-19'24,"2"-6,1 1,1 1,0 1,2 0,0 1,2 0,0 1,1 1,2-1,-6 23,14-42,-1-1,1 0,0 1,0-1,0 0,0 1,0-1,1 0,-1 0,1 1,0-1,0 0,1 0,-1 0,0 0,1 0,0 0,0 0,0-1,0 1,0-1,0 1,1-1,-1 0,1 0,-1 0,1 0,0 0,0-1,0 1,0-1,0 0,0 0,1 0,-1 0,0 0,0-1,1 0,-1 1,1-1,15 0,0-1,0 0,0-2,0 0,0-1,-1-1,0 0,0-1,0-2,0 0,-1 0,-1-2,0 0,0 0,0-2,-2 0,0-1,0 0,2-5,27-29,-3-1,-1-3,-3-1,1-8,-23 36,-2-1,-1 0,0 0,-2-1,-1 0,-1-1,-2 1,0-1,-2-1,-1 1,-1 0,-1-1,-2 1,0 0,-2 0,-2-3,3 17,-2 0,1 1,-2-1,0 1,0 0,-1 1,-1-1,0 1,0 1,-1 0,-1 0,0 0,6 6,-1-1,0 1,0 0,-1 1,1-1,-1 1,1 0,-1 0,0 1,-1 0,1 0,0 0,0 1,-1 0,1 0,-1 0,1 1,-1 0,1 1,-1-1,1 1,0 0,-1 1,1-1,-5 3,-6 7,1 0,0 1,1 0,0 1,1 1,1 0,0 1,1 1,1 0,0 0,1 1,1 1,0-1,2 1,0 1,1-1,0 1,2 0,1 1,0-1,0 19,1-17,1 0,2 0,0 0,1-1,0 1,2 0,1-1,0 0,2 0,0-1,1 1,1-2,1 1,0-1,1-1,1 0,1 0,1-1,0-1,1 0,0-1,1-1,1-1,14 9,-15-11,1-1,1-1,-1-1,1 0,0-1,1-1,-1-1,1 0,0-2,0 0,5 0</inkml:trace>
  <inkml:trace contextRef="#ctx0" brushRef="#br0" timeOffset="2727.734">3473 649,'-23'12,"0"2,1 1,1 0,0 2,1 0,1 1,1 1,1 1,-6 9,20-26,1-1,-1 0,1 1,0 0,0-1,0 1,1 0,-1 0,1 0,-1 0,1 0,0 1,0-1,0 0,1 1,-1-1,1 0,0 1,0-1,0 0,0 1,1-1,-1 0,1 1,0-1,0 0,0 1,0-1,0 0,1 0,0 0,-1 0,1-1,0 1,1 0,-1-1,0 1,1-1,-1 0,1 0,0 0,0 0,-1 0,1-1,0 1,4 0,6-2,0 0,0-1,0-1,0 0,-1-1,1 0,-1-1,1-1,-1 0,0 0,-1-1,1-1,-1 0,-1 0,1-1,-1 0,-1-1,1 0,-1-1,-1 0,7-10,-12 17,85-77,-87 79,-1 1,1-1,-1 1,1-1,-1 1,1-1,-1 1,1 0,-1-1,1 1,0 0,-1 0,1-1,-1 1,1 0,0 0,-1 0,1 0,0 0,-1 0,1 0,0 0,-1 0,1 0,0 0,-1 0,1 0,0 1,-1-1,1 0,0 0,-1 1,1-1,-1 0,1 1,-1-1,1 1,-1-1,1 1,-1-1,1 1,-1-1,0 1,1-1,-1 1,0 0,1-1,-1 1,0-1,0 1,0 0,0-1,1 1,-1 0,0-1,0 1,0 0,0-1,0 1,-1 0,1-1,-8 51,5-39,1-9,0 1,0 0,1 0,0 0,0 0,0 1,0-1,1 0,-1 0,1 1,0-1,0 0,1 0,-1 1,1-1,0 0,0 0,0 0,1 0,0 0,-1 0,1 0,1 0,-1-1,0 1,1-1,0 0,0 0,0 0,0 0,0 0,1 0,-1-1,1 0,0 0,-1 0,1 0,0 0,0-1,0 0,0 0,5 1,3-5,0 0,-1-1,1-1,0 0,-1 0,0-1,-1 0,1-1,-1 0,0-1,-1 0,0-1,0 0,-1 0,0-1,-1 0,0 0,0-1,2-6,42-59,-50 77,-1-1,1 0,-1 0,1 0,-1 0,1 1,-1-1,1 0,-1 0,0 1,1-1,-1 0,1 1,-1-1,0 0,1 1,-1-1,0 1,1-1,-1 1,0-1,1 0,-1 1,0-1,0 1,0 0,0-1,1 1,-1-1,0 1,0-1,0 1,0-1,0 1,0-1,-1 1,1-1,0 1,0-1,0 1,0-1,0 1,-1-1,1 1,0-1,-1 1,1-1,0 1,-1-1,1 1,-4 7,1 0,0 0,1 0,-1 0,2 1,-1-1,1 1,1 0,-1-1,1 1,1-1,0 1,0 0,1-1,0 0,0 1,1-1,0 0,0 0,1 0,0-1,0 1,1-1,0 0,0 0,1-1,4 5,-7-9,0-1,-1 1,1-1,0 0,0 0,0 0,0 0,1 0,-1-1,0 1,0-1,0 0,1 0,-1 0,0 0,0-1,0 1,0-1,1 0,-1 0,0 0,0 0,-1 0,1-1,0 0,0 1,-1-1,1 0,-1 0,1 0,-1-1,0 1,0 0,0-1,0 0,0 1,-1-1,1 0,-1 0,0 0,1-2,82-205,-14 86,-70 124,0-1,1 0,-1 1,0-1,0 0,0 1,1-1,-1 0,0 1,0-1,1 0,-1 1,1-1,-1 1,1-1,-1 1,0-1,1 1,0-1,-1 1,1-1,-1 1,1 0,0-1,-1 1,1 0,0 0,-1-1,1 1,0 0,-1 0,1 0,0 0,-1 0,1 0,0 0,-1 0,1 0,0 0,0 0,-1 1,1-1,0 0,-1 0,1 1,-1-1,1 0,0 1,-1-1,1 1,-1-1,1 0,-1 1,1-1,-1 1,1 0,-1-1,0 1,1-1,-1 1,0 0,1-1,-1 1,0 0,0-1,0 1,7 54,-7-43,24 220,-8-57,-9-139,-2 0,-1 1,-2-1,-2 1,-1-1,-1 1,-3-1,0 0,-3 0,-1 0,-5 10,4-25,-1-1,-1-1,-1 0,0 0,-2-1,0-1,-1-1,0 0,-2-1,1 0,-2-2,0 0,-1-1,0-1,-12 4,30-14,0 0,1 0,-1 0,0 0,0-1,0 1,0-1,1 0,-1 1,0-1,0 0,0 0,0 0,0 0,0-1,0 1,0 0,0-1,1 1,-1-1,0 0,0 0,0 1,1-1,-1 0,1-1,-1 1,1 0,-1 0,1-1,-1 1,1-1,0 1,0-1,0 1,0-1,0 0,0 1,0-1,1 0,-1 0,1 0,-1 0,1 1,0-1,-1 0,1 0,0 0,0 0,1 0,-1 0,0 0,1 0,-1 0,1 1,-1-1,2-2,7-21,2 1,0-1,2 2,0 0,2 0,0 2,2 0,0 0,1 2,6-4,-10 7,275-278,-254 260</inkml:trace>
  <inkml:trace contextRef="#ctx0" brushRef="#br0" timeOffset="5906.15">1 1609,'222'-26,"520"-28,-297 37,522-27,367-60,-890 94,-393 16,-34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7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0,'0'44,"-5"42,-1 16,0 2,-4-14,0-11,2-11,2-11,2-6,2-7,1-6,1-5,5-3,2-1,-1-2,0 0,-3-5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3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254 541,'-1'255,"-19"-152,21-103,-1 0,0 0,0 0,0 0,1 0,-1 0,0 0,0 0,1 1,-1-1,0 0,0 0,0 0,0 0,1 0,-1 1,0-1,0 0,0 0,0 0,0 0,1 1,-1-1,0 0,0 0,0 0,0 1,0-1,0 0,0 0,0 0,0 1,0-1,9-23,-3-20,2-1,3 1,1 1,2 0,1 0,3 2,1 0,16-22,-24 45,-6 7,0 1,1 0,1 0,-1 0,2 1,-1 0,1 0,0 1,0 0,1 0,0 1,0 0,10-4,-17 10,0-1,0 0,0 1,1-1,-1 1,0 0,0 0,1 0,-1 0,0 0,0 0,1 1,-1-1,0 1,0 0,0-1,0 1,0 0,0 0,0 0,0 1,0-1,0 0,0 1,-1-1,1 1,-1 0,1-1,-1 1,0 0,1 0,-1 0,0 0,0 0,0 0,-1 0,9 81,-20-34,6-27</inkml:trace>
  <inkml:trace contextRef="#ctx0" brushRef="#br0" timeOffset="334.541">1101 541,'0'9,"-5"9,-1 5,-5 5,-1 1,3 1,-3-5,1-2,2 1,-2 0,1 1,-3-3,2-2,-4-3,2 0,-2-3,2-4</inkml:trace>
  <inkml:trace contextRef="#ctx0" brushRef="#br0" timeOffset="616.361">818 541,'15'14,"14"15,7 7,-3 2,-2-1,-1-1,-2-2,-5-3,-1-6,-5-2,-1-1,2-4,-1 0,0-3,2-4,3-5,-2-2</inkml:trace>
  <inkml:trace contextRef="#ctx0" brushRef="#br0" timeOffset="1062.492">1468 456,'62'198,"-44"-138,31 68,-48-128,0 0,0 0,0 0,0 0,0 0,0 0,0-1,0 1,0 0,0-1,0 1,0-1,0 1,0-1,0 1,-1-1,1 0,0 1,0-1,-1 0,1 0,0 1,-1-1,1 0,-1 0,1 0,-1 0,1 0,-1 0,0 0,0 0,1 0,-1 0,0 0,0 0,0 0,0 0,0 0,0-1,0 1,66-199,7 25,-65 157</inkml:trace>
  <inkml:trace contextRef="#ctx0" brushRef="#br0" timeOffset="1600.578">1411 203,'370'0,"-346"-5,-31-9,-181-60,174 68,7 4,-1-1,0 0,1-1,0 1,0-2,0 1,0-1,1 0,0 0,0-1,0 1,0-1,1-1,-4-6,2-7</inkml:trace>
  <inkml:trace contextRef="#ctx0" brushRef="#br0" timeOffset="2400.011">198 203,'77'-17,"-18"3,0 3,1 2,46 1,-122 6,0 0,0 0,1-2,-1 0,1-1,-1 0,1-1,1-1,-1 0,1-1,1-1,0 0,0-1,0 0,1-1,1 0,-1-3,-2-4</inkml:trace>
  <inkml:trace contextRef="#ctx0" brushRef="#br0" timeOffset="2773.005">0 33,'0'33,"5"46,1 17,0 9,-1-6,-1-8,-2-12,-1-13,-1-9,0-5,0-5,0-3,-1-2,6-5,2-3,-1-3,-1-2,-2-6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58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15,'15'-12,"-24"9,-222 85,33 9,197-91,-1 0,1 1,-1-1,1 0,-1 1,1-1,-1 1,1-1,0 1,-1 0,1-1,0 1,0 0,-1 0,1 0,0 0,0 0,0 0,0 0,0 0,0 1,1-1,-1 0,0 1,1-1,-1 0,1 1,-1-1,1 1,-1-1,1 0,0 1,0-1,0 1,0-1,0 1,0-1,0 1,1-1,-1 1,0-1,1 1,-1-1,1 0,-1 1,1-1,0 0,0 1,0-1,0 0,0 0,97 49,-64-37,124 39,-157-52,0 0,0 0,0 0,0 0,0 0,0 0,0 1,0-1,0 0,0 1,0-1,-1 1,1-1,0 1,0-1,0 1,-1-1,1 1,0 0,0-1,-1 1,1 0,-1 0,1-1,-1 1,1 0,-1 0,1 0,-1 0,0 0,1 0,-1 0,0 0,0 0,0 0,0 0,0 0,0 0,0 0,0 0,0 0,0-1,-1 1,1 0,0 0,-1 0,1 0,0 0,-1 0,1 0,-1-1,0 1,1 0,-1 0,0-1,1 1,-1 0,0-1,0 1,1-1,-1 1,0-1,-150 59,79-38,-41 24,139-45,20-15,-27 5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36,'-9'6,"1"0,-1 1,1 0,1 1,-1-1,1 1,1 1,-1-1,1 1,1 1,0-1,0 1,1-1,0 1,0 2,1-7,1 0,-1 1,1 0,0 0,1-1,-1 1,1 0,0 0,1 0,-1 1,1-1,1 0,-1 0,1 0,0 0,0 0,1 0,-1 0,1-1,1 1,-1 0,1-1,0 0,0 1,1-1,-1-1,1 1,0 0,1-1,-1 0,1 0,0 0,0-1,0 1,0-1,0 0,1-1,-1 1,1-1,0 0,0-1,4 2,0-5,0 0,0 0,-1 0,1-2,-1 1,1-1,-1 0,0-1,-1 0,1 0,-1-1,0 0,-1-1,1 0,-1 0,-1 0,1-1,-1 0,0 0,-1-1,0 1,-1-1,1-1,-2 1,1 0,-1-1,-1 0,0 1,0-1,-1 0,0 0,-1-3,-1 5,0 1,-1 0,0 0,-1-1,0 1,0 1,0-1,-1 0,0 1,0 0,0 0,-1 0,0 0,0 1,-1 0,1 0,-1 0,0 1,-1 0,1 0,-1 0,1 1,-1 0,0 0,0 1,-1 0,1 0,0 1,-1 0,1 0,-1 1,1-1,-1 2,1-1,0 1,-1 0,1 1,0 0,-1 0,1 0,0 1,-16 4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5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1,'5'0,"10"4,9 3,4-1,3-2,0 0,0-2,0-1,-1 0,-6-6,-1-2,-1 1,1 1,-3 1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6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18,'43'0,"29"-5,6-1,-9-1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3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593 406,'-6'-4,"-1"0,0 1,0 0,0 0,0 0,0 1,0 1,-1-1,1 1,-1 0,1 1,-1-1,1 2,-1-1,1 1,-7 1,0 2,0 1,1 0,0 1,0 0,0 1,1 1,0 0,0 1,1 0,0 0,0 1,1 1,1 0,0 0,0 1,1 1,-9 6,1 0,0 0,1 1,1 1,1 0,1 1,-5 12,16-28,1 0,-1-1,1 1,0-1,1 1,-1-1,1 1,0-1,1 1,0-1,-1 1,1-1,1 0,-1 0,1 0,0-1,0 1,1 0,-1-1,1 0,0 0,0 0,0 0,0-1,1 0,0 0,0 0,-1 0,1-1,1 0,-1 0,0 0,1 0,-1-1,1 0,-1 0,1-1,-1 1,1-1,-1-1,18-2,-1-2,0-1,-1-1,1-1,-1 0,-1-2,0-1,0 0,-1-1,0-1,-1-1,-1 0,0-2,-1 0,10-14,-6 13,-1-2,-2 0,0-1,0-1,-2 0,-1-2,-1 1,0-1,-2-1,-1 0,-1-1,-1 0,-1 0,-1-1,-1 0,-2 0,0 0,-2 0,-1-1,-1 1,-2-10,2 30,0-1,0 1,0 0,-1-1,0 1,0 0,-1 0,1 0,-1 0,-1 1,1-1,-1 1,0 0,0 0,-1 0,1 1,-1-1,0 1,0 0,0 0,-1 1,0 0,1 0,-1 0,0 1,0-1,-1 1,1 1,0-1,-1 1,1 0,0 1,-1 0,1 0,-1 0,1 1,-1-1,1 2,-1-1,1 1,0 0,0 0,0 0,-1 2,-4 6,1 0,1 1,-1 0,2 1,0 0,0 0,1 1,1 0,0 0,0 1,2-1,0 1,0 0,1 0,1 1,0-1,1 0,1 1,0-1,1 1,1-1,0 1,4 12,0-8,2 0,1 0,0-1,1 0,1 0,1-1,1-1,0 0,1-1,0 0,1-1,5 2,75 42,-77-52</inkml:trace>
  <inkml:trace contextRef="#ctx0" brushRef="#br0" timeOffset="572.833">904 717,'-13'39,"31"-55,202-357,-71 194,-149 178,0 0,1 0,-1 0,0 0,1 0,-1 0,1 0,-1 0,1 1,0-1,-1 0,1 0,0 0,-1 0,1 1,0-1,0 0,0 1,0-1,0 1,0-1,0 1,0-1,0 1,0 0,0 0,0-1,0 1,0 0,0 0,0 0,0 0,0 0,0 0,0 0,1 1,-1-1,0 0,0 0,0 1,0-1,0 1,0-1,-1 1,1-1,0 1,0 0,0-1,0 1,-1 0,1 0,0 0,-1-1,1 1,0 0,-1 0,1 1,7 193,-1-163,2-1,2 1,0-1,2-1,1-1,2 0,9 13,-13-13,-12-29,0 0,0-1,-1 1,1 0,0-1,0 1,-1 0,1 0,0-1,0 1,-1 0,1 0,0 0,-1 0,1-1,0 1,-1 0,1 0,-1 0,1 0,0 0,-1 0,1 0,0 0,-1 0,1 0,0 0,-1 0,1 0,-1 0,1 0,0 0,-1 0,1 1,0-1,-1 0,1 0,0 0,-1 1,1-1,0 0,0 0,-1 1,1-1,0 0,0 0,-1 1,1-1,0 0,0 1,0-1,0 0,0 1,-1-1,1 1,0-1,0 0,0 1,0-1,0 0,0 1,-109-85,64 57,11 5,-1 2,-1 1,-1 2,0 1,-22-4,35 14</inkml:trace>
  <inkml:trace contextRef="#ctx0" brushRef="#br0" timeOffset="974.375">0 914,'255'21,"226"-13,-424-9,352-27,-83-2,-301 30</inkml:trace>
  <inkml:trace contextRef="#ctx0" brushRef="#br0" timeOffset="1639.789">508 1253,'-6'-2,"1"0,0 1,-1 0,0 0,1 0,-1 1,0 0,1 0,-1 0,0 1,1 0,-1 0,1 0,-1 1,1-1,0 1,-1 1,1-1,0 1,1 0,-1 0,0 0,1 1,0 0,-1-1,2 2,-1-1,0 0,1 1,0-1,0 1,-1 3,0-3,1 1,0-1,0 1,0 0,1 0,0 0,0 0,0 0,1 1,0-1,0 0,1 1,-1-1,1 1,1-1,-1 0,1 1,1-1,-1 0,1 0,0 1,0-1,1 0,-1-1,1 1,1-1,-1 1,1-1,0 0,0 0,1 0,2 1,-2-3,0-1,0 1,0-2,0 1,1 0,-1-1,1 0,-1 0,1-1,0 1,-1-1,1-1,-1 1,1-1,0 0,-1 0,1 0,-1-1,0 0,0 0,1 0,1-2,103-74,-92 58,-2-1,0-1,-1-1,-1 0,-2 0,0-2,-1 1,-2-2,0 1,-1-4,-5 18,1 0,-2 0,1 0,-2 0,1-1,-2 1,1-1,-2 1,1-1,-2 1,1 0,-2-1,1 1,-2 0,1 0,-1 1,-1-1,0 1,-1 0,0 0,-4-5,9 13,-1 0,0 0,1 0,-1 0,0 0,0 0,0 1,0-1,0 1,0 0,-1-1,1 1,0 0,-1 0,1 0,-1 1,1-1,-1 1,1-1,-1 1,1 0,-1 0,1 0,-1 0,1 0,-1 1,0-1,1 1,0 0,-1-1,1 1,-1 0,1 1,0-1,0 0,-1 1,1-1,0 1,0-1,1 1,-1 0,0 0,1 0,-66 96,62-88,0 1,0-1,1 1,0 0,1 0,0 0,1 0,0 1,1-1,0 1,1-1,0 1,1-1,0 1,1-1,1 0,1 6,5 1,1 1,0-1,2-1,0 0,1-1,1 0,0-1,1 0,0-1,2-1,-1-1,2 0,-1-1,20 8,-35-18,0 0,1 0,-1 0,1-1,-1 1,1-1,-1 0,1 0,-1 0,1 0,-1 0,1 0,0-1,-1 1,0-1,1 1,-1-1,1 0,-1 0,0 0,1-1,-1 1,0 0,0-1,0 0,0 0,11-7</inkml:trace>
  <inkml:trace contextRef="#ctx0" brushRef="#br0" timeOffset="1970.803">1185 1055,'-185'245,"154"-182,30-61,0-1,1 1,-1 0,1 0,0-1,-1 1,1 0,0 0,0 0,0-1,0 1,1 0,-1 0,0 0,1-1,-1 1,1 0,0 0,-1-1,1 1,0 0,0-1,0 1,0-1,0 0,1 1,-1-1,0 0,1 0,-1 1,1-1,-1 0,1 0,-1-1,2 1,9 3,0-1,0-1,0 0,1-1,-1 0,1-1,-1-1,0 0,7-1,17 0,-23 2,0-1,0 0,0-1,0 0,-1-1,1 0,-1-1,1 0,10-7,-10-2,-8-2</inkml:trace>
  <inkml:trace contextRef="#ctx0" brushRef="#br0" timeOffset="2218.991">904 1225,'38'0,"22"0,7 0,-5 0,-7 0,-8 0,-8 0,-5 0,-9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9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19,'32'-5,"-10"0,0 2,0 0,0 2,0 0,0 1,0 1,0 2,9 1,-30-4,1 1,0-1,-1 0,1 1,-1-1,1 1,-1 0,1-1,-1 1,0 0,1 0,-1 0,0 0,0 0,0 0,1 0,-1 0,0 1,-1-1,1 0,0 1,0-1,0 0,-1 1,1-1,-1 1,1-1,-1 1,0 0,1-1,-1 1,0-1,0 1,0-1,0 1,0 0,-1-1,1 1,0-1,-1 1,1-1,-1 1,0-1,1 1,-2 0,-45 65,40-58,-125 140,131-147,-1 0,1 0,-1 0,1 0,0 0,0 0,-1 0,2 0,-1 0,0 1,0-1,1 0,-1 1,1-1,0 0,0 1,0-1,0 1,0-1,0 0,1 1,-1-1,1 0,-1 1,1-1,0 0,0 0,0 1,0-1,1 0,-1 0,0 0,1-1,0 1,-1 0,1 0,0-1,0 1,0-1,0 0,0 1,0-1,0 0,0 0,1 0,-1-1,0 1,0-1,3 1,9 2,-1-1,1-1,0 0,0-1,0 0,0-1,0-1,0 0,0-1,-1 0,1-1,-1-1,0 0,0-1,8-4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8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1,'0'4,"0"17,0 9,-5 4,-1 2,0-1,1-2,1-1,2-2,1-1,5-5,3-2,-1 0,4 1,5-4,0-4</inkml:trace>
  <inkml:trace contextRef="#ctx0" brushRef="#br0" timeOffset="259.32">0 452,'44'0,"23"0,5 0,-4 0,-10 0,-9 0,-9 0,-6 0,-4 0,-7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3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0,'-16'57,"2"1,2 0,-2 47,-15 231,26-156,1-146,3-29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26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763 344,'-11'138,"-25"138,-1-66,25-152,-6 79,19-135,-1 0,1 0,-1 0,1 0,0 0,0 0,0-1,0 1,0 0,1 0,-1-1,0 1,1-1,-1 1,1-1,-1 0,1 1,0-1,0 0,0 0,-1 0,1 0,0-1,0 1,0 0,0-1,0 0,1 1,-1-1,0 0,0 0,0 0,0 0,2-1,74-10,-48 3,1 1,-1 1,2 2,-1 1,0 2,19 1,1-4,-33-2</inkml:trace>
  <inkml:trace contextRef="#ctx0" brushRef="#br0" timeOffset="711.031">1299 514,'51'-45,"-31"33,1 1,1 1,-1 1,1 1,1 0,22-3,-21 5,-21 4,-1 0,1 0,0 1,-1-1,1 1,0 0,0 0,0 0,0 0,0 0,0 1,1-1,-1 1,0 0,0 0,0 0,0 0,0 1,0-1,1 1,-1 0,0 0,0 0,-1 0,1 0,0 1,0-1,-1 1,1 0,0 0,-1 0,0 0,0 0,1 1,-1-1,0 0,-1 1,1 0,0-1,-1 1,0 0,1 0,-1 0,0 0,-3 7,1-1,-1 1,-1-1,0 0,0 0,-1 0,0 0,0 0,-1-1,0 0,-1 0,1 0,-2-1,1 0,-1 0,-5 4,-2 5,-5 4,12-13,1-1,-1 1,1 0,0 1,1 0,0-1,0 2,1-1,0 0,0 1,0 2,4-9,0 0,0 0,0 0,0 0,0 0,0 0,1 0,-1 0,1 0,0 0,-1 0,1-1,0 1,0 0,0 0,0-1,0 1,0 0,1-1,-1 0,1 1,-1-1,1 0,-1 1,1-1,0 0,-1 0,1 0,0-1,0 1,0 0,0-1,0 1,0-1,77 12,-63-11,11 0,0 2,-1 1,0 0,0 2,0 1,0 2,-1 0,-1 1,17 10,-37-17,0-1,0 1,-1 0,1 1,-1-1,1 0,-1 1,0 0,-1 0,1 0,-1 0,1 0,-1 1,0-1,-1 1,1-1,-1 1,0 0,0-1,0 1,-1 0,0 0,0 0,0 0,0-1,-1 1,0 0,0 0,0-1,0 1,-1-1,0 1,0-1,0 1,0-1,-1 0,0 0,0 0,-3 3,-9 8,-1-1,0-1,-1 0,-1-1,0 0,0-2,-1 0,-1-1,0-1,0-1,0-1,-1-1,0 0,0-2,0 0,0-1,-20-2,39 0,0 1,0-1,0 0,0-1,0 1,0 0,0 0,0-1,0 1,0-1,0 0,0 0,0 0,1 1,-1-1,0-1,1 1,-1 0,1 0,-1-1,1 1,-1-1,1 1,0-1,0 0,0 1,0-1,0 0,0 0,1 1,-1-2,0-15</inkml:trace>
  <inkml:trace contextRef="#ctx0" brushRef="#br0" timeOffset="1358.462">2117 401,'112'-56,"61"22,-63 18,-108 17,-1 0,1 0,-1 0,0 0,1 0,-1 0,0 0,0 0,1 1,-1-1,0 0,0 1,-1-1,1 1,0-1,0 1,-1-1,1 1,-1-1,1 1,-1 0,0-1,1 1,-1 0,0 0,0-1,0 1,-1 0,1-1,0 1,-1 0,1-1,-1 2,-20 60,18-57,-23 56,2 1,3 2,-7 43,-37 149,41-159,25-98,-1 0,0 0,0 0,1 0,-1 0,0 0,0 0,0 0,1 0,-1 1,0-1,0 0,1 0,-1 0,0 0,0 0,0 0,0 1,1-1,-1 0,0 0,0 0,0 0,0 1,0-1,1 0,-1 0,0 0,0 1,0-1,0 0,0 0,0 1,0-1,0 0,0 0,0 1,0-1,0 0,0 0,10-21,-7 2</inkml:trace>
  <inkml:trace contextRef="#ctx0" brushRef="#br0" timeOffset="1593.839">2146 739,'29'0,"28"0,10 0,-2-5,-3-1,-6 0,-9 1,-7 2,-6 0,-3 2,-8-4,-2-2,-5 1</inkml:trace>
  <inkml:trace contextRef="#ctx0" brushRef="#br0" timeOffset="17155.291">29 147,'4'-22,"-5"27,-13 351,7-312,1 1,3 0,2 0,2 0,1 0,5 15,13 161,-8-138,-8-67,-1-1,0 1,-2 0,1 0,-2 0,0 0,-1 0,-1-1,0 1,-2 2,-26 104,29-120,0 0,0-1,0 1,0 0,0 0,0 0,1-1,-1 1,0 0,1 0,0 0,-1 0,1 0,0 0,0 0,0 0,1 0,-1 0,0 0,1 0,-1 0,1 0,-1 0,1 0,0 0,0 0,0-1,0 1,0 0,1-1,-1 1,0-1,1 1,-1-1,1 0,-1 1,1-1,0 0,0 0,-1 0,1 0,0-1,0 1,0 0,2 0,206-21,356 21,-386 25,119-24,-21-31,-193 29,116-10,-125-1,1 4,0 3,76 7,-27-1,127-3,-110-26,-98 25,-39 4,0-1,1 0,-1 0,0-1,1 0,-1 0,0-1,1 1,-1-1,0-1,0 1,0-1,0 0,0-1,0 1,0-1,-1 0,1-1,-1 1,0-1,0 0,0 0,-1-1,0 1,1-1,-2 0,1 0,0-1,-1 1,0-1,1-1,15-267,-10 232,-3 1,-2-1,-1 0,-2 0,-4-37,1-11,1-107,-27 55,10 19,6-34,12 154,0 0,-1 0,0 1,1-1,-1 0,0 0,-1 1,1-1,0 0,-1 1,1 0,-1-1,0 1,0 0,0 0,0 0,0 0,0 0,0 0,-1 0,1 1,-1 0,1-1,-1 1,0 0,1 0,-1 0,0 0,0 1,0-1,0 1,-101-1,73 3,-253 31,-986-34,1072-28,-282 29,198 0,270 0,0 1,0 1,0 0,0 0,1 1,-1 1,1 0,0 0,-11 7,-16 51,-16 45,49-85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60 209,'-5'23,"-14"69,4 1,4 0,2 46,12 102,7-206,-3-30</inkml:trace>
  <inkml:trace contextRef="#ctx0" brushRef="#br0" timeOffset="517.498">286 576,'0'335,"0"-362,2 0,0 0,2 0,1 0,1 1,2-1,0 2,2-1,1 1,0 1,2 0,2-1,1-1,2 0,0 1,2 1,1 1,11-10,-31 32,1-1,-1 0,0 1,0-1,1 1,-1-1,1 1,0 0,-1 0,1 0,0-1,0 2,-1-1,1 0,0 0,0 1,0-1,0 1,0-1,0 1,0 0,0 0,0 0,0 0,0 0,0 0,0 1,0-1,0 1,0-1,0 1,0 0,0 0,0-1,-1 1,1 1,0-1,-1 0,1 0,-1 1,1-1,-1 1,1-1,-1 1,0-1,0 1,0 0,0 0,0 0,0-1,-1 1,1 0,0 1,12 135,7-112,-9-25</inkml:trace>
  <inkml:trace contextRef="#ctx0" brushRef="#br0" timeOffset="956.385">286 182,'112'24,"74"7,-187-31,1 0,0 0,0 0,-1 0,1-1,0 1,0 0,-1 0,1-1,0 1,0 0,0 0,-1-1,1 1,0 0,0 0,0-1,0 1,0 0,0-1,0 1,0 0,0-1,0 1,0 0,0 0,0-1,0 1,0 0,0-1,0 1,0 0,0-1,0 1,0 0,0 0,1-1,-1 1,0 0,0-1,0 1,0 0,1 0,-1 0,0-1,0 1,1 0,-1 0,0 0,0 0,1-1,-1 1,0 0,1 0,-1 0,0 0,1 0,-1 0,0 0,1 0,-1 0,-24-17,0 4,16 10,0 0,0-1,1 0,-1 0,1-1,0 0,0 0,1 0,0-1,0 0,0-1,1 1,-1-1,-1-4,4-5,5 3</inkml:trace>
  <inkml:trace contextRef="#ctx0" brushRef="#br0" timeOffset="1532.452">1217 350,'-10'24,"-12"23,-8 7,2 0,0-4,6-7,1-5,-1-9,4-5,0-2,-2 1,-2 0,2 2,1-3,2-1,0-5,3-4</inkml:trace>
  <inkml:trace contextRef="#ctx0" brushRef="#br0" timeOffset="1789.444">906 379,'10'24,"12"17,3 7,2 0,1-3,1-5,-5-5,-2-7,-4-4,0-7,-4 0,0-4,-1 0,1 0,-1-4</inkml:trace>
  <inkml:trace contextRef="#ctx0" brushRef="#br0" timeOffset="2301.375">1527 350,'81'233,"-45"-122,-14-72,-21-38,0-1,0 1,0-1,0 1,0-1,0 0,-1 1,1-1,0 0,0 0,0 1,0-1,0 0,0 0,0 0,0-1,0 1,0 0,0 0,0 0,0-1,0 1,0 0,0-1,0 1,-1-1,1 1,0-1,0 1,0-1,-1 0,1 1,0-1,-1 0,1 0,-1 1,1-1,-1 0,1 0,-1 0,1 0,-1 0,0 0,1 0,-1 0,58-153,-36 80,34-97,-46 156</inkml:trace>
  <inkml:trace contextRef="#ctx0" brushRef="#br0" timeOffset="2754.592">1414 125,'106'14,"0"-4,53-5,-132-8,-33-12,-150-69,133 48,21 21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29,'10'0,"7"0,6 0,4 0,2 0,1 0,1 0,-2 0,1-4,-1-3,0 1,-1 2,0 0,0 2,1 1,-1 0,0 1,-5 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0,'15'5,"13"2,8-1,2-1,0-2,-2 0,-3-2,-1-1,-3 0,0 0,-1 0,-4-1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7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85,'10'-9,"0"0,1 1,1 0,-1 1,1 0,0 1,1 1,-1 0,1 0,0 1,0 1,1 0,-1 1,14-1,-25 3,0 0,0 0,0 0,1 0,-1 1,0-1,0 1,0-1,0 1,0 0,0 0,0-1,0 2,0-1,0 0,0 0,0 1,-1-1,1 1,-1-1,1 1,-1-1,1 1,-1 0,0 0,0 0,0 0,0 0,0 0,-1 0,1 0,0 0,-1 0,0 1,1-1,-1 0,0 0,0 0,0 1,-1-1,1 0,0 0,-1 0,1 0,-1 1,0-1,0 0,0 0,0 0,0-1,0 1,0 0,-1 0,0 0,-15 21,-1 0,-2-1,0-1,-1-1,-17 12,-32 32,67-62,1 0,0 0,0 0,0 0,0 1,0-1,0 1,1 0,-1-1,1 1,0 0,0 0,0 0,0 0,0 0,1 0,-1 0,1 0,0 0,0 0,0 0,0 0,1 0,-1 0,1 0,0 0,0 0,0 0,0 0,0 0,1-1,-1 1,1 0,-1-1,1 1,0-1,0 0,1 1,-1-1,0 0,1-1,-1 1,1 0,-1-1,1 1,0-1,0 0,0 0,0 0,2 1,1 0,0-1,0 1,1-1,-1 0,0-1,1 1,-1-1,0-1,1 1,-1-1,0 0,0 0,7-3,5-2</inkml:trace>
  <inkml:trace contextRef="#ctx0" brushRef="#br0" timeOffset="615.173">282 452,'183'-215,"-160"180,31-30,-51 66,-1-1,0 0,0 1,0-1,0 1,0 0,-1 0,1 0,0 0,0 0,0 0,-1 0,1 0,0 1,-1-1,0 1,1-1,-1 1,0 0,1 0,-1-1,0 1,-1 0,1 0,0 0,0 0,-1 0,1 0,-1 0,0 0,1 0,-1 0,0 0,0 0,0 0,-1 1,1-1,-1 1,-3 29,2-28,1-1,-1 1,1 0,0-1,0 1,1 0,-1 0,1-1,0 1,0 0,0 0,0 0,1-1,-1 1,1 0,0 0,0-1,1 1,-1-1,1 1,-1-1,1 1,0-1,1 0,-1 0,0 0,1 0,1 0,1-2,0-1,0 0,0-1,0 1,1-1,-1 0,0 0,0-1,-1 1,1-1,0 0,0-1,-1 1,0-1,1 0,-1 0,0 0,0-1,-1 1,1-1,2-3,-2 3,105-114,-108 117,0 0,0 0,0 0,0 0,0 0,0 0,1 0,-1 0,0 0,1 1,-1-1,0 1,1-1,-1 1,1-1,-1 1,1 0,-1 0,1-1,-1 1,0 0,1 1,-1-1,1 0,-1 0,1 0,-1 1,1-1,-1 1,0-1,1 1,-1 0,0 0,1-1,-1 1,0 0,0 0,0 0,0 0,0 0,0 0,0 1,0-1,0 0,0 0,-1 1,1-1,-1 1,1-1,-1 0,1 1,-1-1,0 1,0-1,1 1,-1-1,0 1,-1-1,1 1,0-1,0 1,18 95,-6-83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6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1,'0'5,"-5"11,-1 8,0 4,1 2,1 2,2-1,1 0,1-2,0 1,0-2,0 1,0-1,1 0,-1 0,0 0,0-4</inkml:trace>
  <inkml:trace contextRef="#ctx0" brushRef="#br0" timeOffset="272.75">1 453,'38'5,"47"-4,13-1,0-1,-12-1,-16-4,-15-1,-13 0,-7 1,-6 3,-7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1,'-17'310,"-12"71,-4-204,29-165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35 132,'-23'277,"11"-185,19-130,1 1,2-1,2 2,1-1,2 2,1 0,2 0,2 2,0 0,11-9,-28 35,1 0,-1 1,1 0,1-1,0 1,-1 1,2-1,-1 1,1 0,-1 0,2 1,-1-1,0 1,1 1,-1-1,1 1,0 0,0 1,1 0,-1 0,0 0,1 1,-1 0,1 0,7 1,-12 3,1-1,-1 1,0-1,0 1,0 0,0 1,0-1,-1 0,1 1,-1-1,0 1,0 0,-1-1,1 1,-1 0,1 0,-1 1,-1-1,1 0,0 0,-1 0,0 0,0 1,0-1,-1 4,1 17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62,'283'1,"-224"15,-76-17,-98-71,105 66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0 159,'147'-15,"48"4,-174 8,-39-14,15 14,-120-83,116 73,6 2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0,'-10'48,"-3"21,1 8,2-4,-1-5,0-10,2-4,3-7,-2-2,0-3,1-5,3-3,1-4,1 0,1-2,1-1,5 1,2-6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4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58,'-2'1,"0"1,0-1,0 1,1-1,-1 1,0 0,1 0,0 0,-1 0,1 0,0 0,0 0,0 0,0 0,0 1,1-1,-1 0,1 1,-1-1,1 0,0 1,0-1,0 0,0 3,0-2,-3 372,-26-57,3-161,13-122,6-30</inkml:trace>
  <inkml:trace contextRef="#ctx0" brushRef="#br0" timeOffset="479.189">0 87,'1'-2,"1"0,-1 0,1 0,-1 0,1 1,0-1,0 0,-1 1,1 0,0-1,0 1,1 0,-1 0,0 0,0 0,0 1,1-1,-1 1,0-1,1 1,-1 0,0 0,1 0,-1 0,1 0,0 0,243 20,105-90,-146 59,-159 12,-22-1</inkml:trace>
  <inkml:trace contextRef="#ctx0" brushRef="#br0" timeOffset="1079.675">1017 481,'-8'3,"1"-1,0 1,0 0,0 1,1-1,-1 2,1-1,0 0,0 1,0 0,1 1,0-1,0 1,0 0,1 1,0-1,-2 4,-5 3,1 2,1-1,0 1,0 0,2 1,0 0,1 0,0 0,2 1,0 0,0 0,2 0,0 0,1 1,1-1,0 0,2 1,0-1,3 13,-3-26,-1 0,1-1,0 1,0-1,0 1,1-1,-1 0,1 0,0 0,0 0,0 0,0-1,0 1,1-1,-1 0,1 0,0 0,-1 0,1-1,0 0,0 0,0 0,0 0,0 0,0-1,0 1,0-1,0 0,0-1,0 1,0-1,3 0,3-1,0 0,-1-1,1 0,-1 0,0-1,0 0,0-1,0 0,-1-1,0 1,0-1,0-1,0 0,3-4,1 0,-2 0,1-1,-2-1,1 0,-2 0,0-1,0 0,-1 0,-1 0,-1-1,0 0,-1-1,0 1,-1-1,-1 1,0-7,-3 16,0 0,-1 0,1 1,-1-1,-1 0,1 1,-1 0,0-1,0 1,0 0,-1 1,0-1,0 0,0 1,0 0,-1 0,1 0,-1 1,0 0,0 0,-1 0,1 0,-1 1,1 0,-1 0,0 0,0 1,1 0,-1 0,0 0,0 1,0 0,0 0,0 0,0 1,0 0,0 0,0 1,0-1,1 1,-1 1,-3 1,-48 19,32-12</inkml:trace>
  <inkml:trace contextRef="#ctx0" brushRef="#br0" timeOffset="1701.263">1384 566,'-16'16,"2"2,0 0,1 0,1 1,1 1,1 0,0 1,2 0,0 0,2 0,0 1,-2 20,7-38,1 0,0 0,0-1,0 1,0 0,1 0,0 0,-1 0,1-1,1 1,-1 0,0-1,1 1,0-1,0 1,0-1,0 0,1 0,-1 0,1 0,0 0,-1-1,1 1,1-1,-1 0,0 0,0 0,1 0,-1 0,1-1,0 0,-1 1,1-1,0-1,0 1,0 0,-1-1,1 0,0 0,4-1,5-1,0 0,0-2,0 1,0-2,-1 0,1 0,-1-1,-1-1,1 0,-1 0,0-1,-1-1,0 0,0 0,-1-1,0 0,-1 0,0-1,0-1,-1 1,0-2,27-31,-13 20,0-1,-2-1,-1-1,-1-1,-1 0,-2-1,-1-1,-1 0,-1-1,-2 0,-1 0,-1-1,1-27,-8 49,0-1,-1 1,0-1,-1 1,0 0,-1 0,0 0,0 0,-1 0,-1 1,1-1,-1 1,-1 0,0 1,0-1,-1 1,0 0,0 1,-1 0,1 0,-2 0,1 1,-1 1,0-1,0 1,-1 1,1 0,-1 0,0 1,0 0,0 1,0 0,-1 0,1 1,-7 0,6 3,0 1,0 0,0 1,0-1,1 2,-1 0,1 0,0 1,1 0,-1 1,1 0,0 0,1 1,0 0,0 1,1-1,0 1,1 1,-1 0,2-1,0 2,-1 0,0 3,0 1,0 0,1 1,1-1,1 1,0 0,1 0,1 0,0 0,2 0,-1 0,2 0,0 0,1-1,3 9,4 7,2 0,1 0,1-1,2-1,1-1,1 0,1-1,2-2,6 7,93 63,-117-93,1 0,-1 0,1 0,0-1,-1 0,1 0,0 0,0 0,0 0,0-1,0 0,0 1,0-2,0 1,0 0,0-1,0 0,0 0,0 0,-1 0,1-1,1 0,18-9</inkml:trace>
  <inkml:trace contextRef="#ctx0" brushRef="#br0" timeOffset="2797.8">2089 454,'-31'18,"1"3,1 0,0 2,2 0,1 3,1 0,-11 17,28-34,2 0,0 0,0 1,0 0,1 1,1-1,0 1,0-1,1 1,1 1,-1 1,2-8,1-1,0 1,0-1,0 1,0-1,1 1,-1-1,1 1,0-1,1 0,-1 1,1-1,0 0,0 0,0 0,0 0,1-1,0 1,0-1,0 1,0-1,0 0,0 0,1 0,0-1,-1 1,1-1,0 0,0 0,1 0,0 0,0-1,0 1,0-1,0 0,1-1,-1 1,0-1,0 0,0 0,1-1,-1 0,0 0,0 0,0 0,0-1,0 0,0 0,-1 0,1-1,0 1,-1-1,0 0,0 0,2-2,91-97,44-71,-114 148,-33 53,2-16,0 1,1-1,0 1,1 0,1 0,0 0,1 0,0 0,1 0,1 0,0 0,0-1,1 1,1 0,0-1,2 2,-5-11,1 0,0-1,0 1,0-1,1 1,-1-1,1 0,-1 0,1 0,0 0,-1-1,1 1,0-1,0 1,0-1,0 0,0 0,0-1,1 1,-1-1,0 1,0-1,1 0,-1 0,0 0,0-1,1 1,-1-1,0 0,0 0,0 0,0 0,0 0,2-2,2-1,0 0,0 0,-1 0,1-1,-1 0,0-1,0 1,-1-1,0 0,0 0,0-1,-1 0,3-5,69-162,-42 86,-53 104,15-2,1-1,1 0,0 1,1-1,0 1,1 0,1-1,0 1,0-1,2 1,0-1,0 0,1 0,1 0,0 0,1-1,0 0,1 0,0-1,1 1,0-2,0 1,10 7,-17-15,0-1,1 0,-1 1,1-1,-1 0,1 0,0 0,0-1,0 1,0 0,0-1,0 1,0-1,1 0,-1 0,0 0,1 0,-1 0,1 0,-1 0,1-1,0 0,-1 1,1-1,-1 0,1 0,0 0,-1-1,1 1,-1-1,1 1,-1-1,1 0,-1 0,1 0,-1 0,0 0,1-1,-1 1,0-1,2-1,39-150,-39 135,0 0,0 0,2 0,0 1,1 0,1 0,1 1,0 0,1 0,1 1,0 0,1 1,1-1,-12 14,0 0,0 0,1 0,-1 0,0 0,0 0,1 0,-1 0,0 0,1 1,-1-1,1 0,-1 1,1-1,-1 1,1 0,-1 0,1-1,0 1,-1 0,1 0,-1 0,1 1,-1-1,1 0,-1 0,1 1,-1-1,1 1,-1 0,1-1,-1 1,1 0,-1 0,0 0,0 0,1 0,-1 0,0 0,0 0,0 0,0 1,0-1,18 68,-11 156,27 45,-24-2,-12-259,0 0,0 0,0 0,-1 0,-1-1,1 1,-2-1,1 1,-1-1,0 0,-1-1,1 1,-2-1,1 0,-1 0,0 0,0-1,-1 0,0 0,0-1,0 0,-1 0,0-1,0 0,0 0,0 0,-3 0,7-4,1 1,-1-1,0 1,1-1,-1 0,1 0,-1 0,0-1,1 1,-1-1,1 0,-1 0,1 0,0-1,-1 1,1-1,0 0,0 0,0 0,0 0,0 0,1 0,-1-1,1 0,-1 1,1-1,0 0,0 0,0 0,0 0,1-1,0 1,-1 0,1-1,0-1,-3-7,1-1,1 1,0 0,0-1,1 0,1 1,0-1,1 0,2-9,7-18,1 1,3 1,1 0,1 1,2 0,2 2,2 0,0 1,3 2,0 0,2 2,27-24,77-60,-98 89</inkml:trace>
  <inkml:trace contextRef="#ctx0" brushRef="#br0" timeOffset="4667.53">84 1243,'258'-42,"764"-51,14 12,-849 74,0 9,26 9,72 3,-280-15,-8 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287 190,'-19'33,"-16"21,-2 6,0-2,2-7,7-6,3-12,7-6,0-8,-1-2,3-4</inkml:trace>
  <inkml:trace contextRef="#ctx0" brushRef="#br0" timeOffset="248.666">5 104,'19'24,"21"28,4 8,-2 1,-2-12,-8-8,-5-7,-3-5,1-1,0-7,-5-1,-4-4</inkml:trace>
  <inkml:trace contextRef="#ctx0" brushRef="#br0" timeOffset="881.916">485 556,'136'-313,"-135"309,1 1,-1-1,1 1,0-1,0 1,0 0,0 0,1 0,-1 0,1 0,0 0,0 1,0-1,0 1,0 0,0 0,1 0,-1 0,1 0,0 1,-1 0,1 0,0 0,2 0,-4 4,1 0,-1 0,0 0,0 1,0-1,0 1,-1-1,0 1,1 0,-1 0,0 0,-1-1,1 1,-1 0,0 0,1 0,-2 0,1 0,-1 3,1 0,-1 24,-1-27,1 1,0-1,0 1,1-1,0 1,-1 0,1-1,1 1,-1 0,1-1,0 1,0-1,0 1,0-1,1 1,0-1,0 0,0 0,1 0,-1 0,1 0,0 0,0-1,0 1,3 2,-2-7,0 1,0-1,1 1,-1-1,0 0,0-1,-1 1,1-1,0 0,0 0,-1 0,1 0,-1-1,0 1,1-1,-1 0,-1 0,1 0,0 0,-1 0,1-1,-1 1,0-1,0 0,0 0,-1 2,116-206,-117 209,1-1,-1 1,0-1,0 0,0 1,0-1,1 0,-1 1,0-1,0 0,1 0,-1 1,0-1,0 0,1 0,-1 1,0-1,1 0,-1 0,0 0,1 0,-1 1,0-1,1 0,-1 0,0 0,1 0,-1 0,1 0,-1 0,0 0,1 0,-1 0,0 0,1 0,-1 0,0 0,1 0,-1-1,0 1,1 0,-1 0,0 0,1-1,-1 1,0 0,1 0,-1-1,0 1,0 0,1 0,-1-1,0 1,0 0,0-1,1 1,-1 0,0-1,0 1,0-1,2 38,-2-32,-1 12,1 0,1 1,0-1,2 0,0 0,0 0,2 0,0-1,1 0,4 8,19 6,-12-22</inkml:trace>
  <inkml:trace contextRef="#ctx0" brushRef="#br0" timeOffset="1266.153">1219 20,'15'47,"-4"-9,1-1,2-1,2 0,1 0,2-2,18 27,-36-59,-1 0,1 0,0-1,0 1,0 0,-1-1,1 1,1 0,-1-1,0 1,0-1,1 0,-1 1,0-1,1 0,-1 0,1 0,0 0,-1 0,1 0,0-1,0 1,-1 0,1-1,0 0,0 1,0-1,0 0,0 0,0 0,-1 0,1 0,0 0,0-1,0 1,0 0,0-1,-1 0,1 1,0-1,0 0,-1 0,1 0,-1 0,1 0,-1-1,1 1,-1 0,0-1,1 1,-1 0,0-1,27-127,-27 113,1 0,0 0,1 1,1-1,0 1,1 0,1 0,0 0,1 1,1 0,0 1,1-1,9-9,-4 10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30,'34'-5,"15"-1,5 0,-2 1,-6 1,-5 2,-5 1,-3 1,-4 0,-1 0,0 0,-1 0,0 1,0-1,1 0,-5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26,'34'5,"30"-3,8-3,-2 0,-9 0,-9-1,-10 1,-6 1,-5-5,-3-2,-2 1,1 1,-6 2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1,'430'179,"-426"-179,0 1,0 1,0-1,0 0,-1 1,1 0,-1 0,1 0,-1 0,0 1,0-1,0 1,0 0,0 0,0 0,-1 0,1 1,-1-1,0 0,0 1,-1 0,1-1,-1 1,1 0,-1 0,-1 0,1 0,0 0,-1 0,0 0,0 0,0 0,0 0,-1 0,1 0,-1 0,0 0,0 0,-1 0,-1 2,-11 14,0-2,-2 0,0 0,-1-2,-1 0,0-1,-1-1,-1 0,-10 4,-196 121,207-125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8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378 384,'-22'0,"0"1,0 2,0 0,0 1,1 1,-1 1,1 1,1 1,0 0,0 2,0 0,1 2,1 0,-7 6,19-14,1 1,0 0,0 0,1 1,-1-1,1 1,1 0,-1 0,1 1,0-1,0 1,0-1,1 1,0 0,1 0,0 0,0 0,0 0,1 0,0 0,0 0,1 0,0 1,0-1,0-1,1 1,0 0,1 0,-1-1,1 1,1-1,-1 0,1 0,0 0,0 0,1-1,0 1,0-1,0-1,0 1,1-1,0 0,0 0,0 0,0-1,1 0,-1 0,1-1,0 1,0-2,0 1,0-1,4 1,-2-3,0 0,-1-1,1 1,-1-2,0 1,1-1,-1 0,0-1,-1 0,1 0,-1-1,0 0,0 0,0 0,0-1,-1 0,0-1,-1 1,3-4,87-143,-64 87,-2 0,-4-2,-3-1,12-68,-32 128,1 3,-1-1,0 1,-1 0,1-1,-1 0,-1 1,1-1,-1 1,0-1,-1 0,0 1,0-1,0 0,0 1,-1 0,0-1,-1 1,-2-5,3 11,0-1,-1 1,1 0,0 0,0 0,0 0,-1 0,1 0,0 1,0-1,0 1,0-1,-1 1,1 0,0 0,0 0,0 0,1 0,-1 1,0-1,0 0,1 1,-1 0,1-1,-1 1,1 0,0-1,0 1,-1 0,1 0,0 0,1 0,-1 0,0 1,0-1,-14 25,2 0,0 1,2 0,1 1,2 1,0-1,2 1,1 1,2-1,0 30,2-40,0-1,2 1,0-1,1 1,1-1,1 0,0 0,2 0,0 0,1-1,1 0,1-1,0 1,2-1,-8-12,1-1,0 0,0 0,0 0,0 0,1-1,0 1,-1-1,1 0,0-1,1 1,-1-1,0 0,1 0,-1-1,1 0,-1 0,1 0,0 0,-1-1,1 0,0 0,3-1,9-5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0 500,'136'-268,"-123"246,2-1,0 2,1 0,1 1,1 0,1 2,1 0,0 1,13-7,-32 22,1 0,-1 0,1 0,0 0,0 0,0 0,0 1,0-1,1 1,-1-1,0 1,1 0,-1 0,1 0,-1 0,1 1,0-1,-1 1,1-1,0 1,-1 0,1 0,0 0,-1 0,1 1,-1-1,1 1,0-1,-1 1,1 0,-1 0,1 0,-1 1,0-1,0 0,1 1,-1 0,0-1,0 1,1 2,1 9,-1 1,0 0,-1 0,-1 0,0 0,-1 0,0 1,-1-1,-2 8,0 25,1-21,0 0,2 0,1 0,2 0,0 0,1 0,2-1,8 23,-26-66,-1 0,0 0,-1 1,-1 1,-1 1,0 0,-1 1,-1 0,0 1,0 2,-1 0,-1 0,0 2,-6-1,-30 0,31 13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0 142,'619'-76,"-430"47,1 8,1 8,123 10,-179 21,-105-12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300 309,'-28'5,"1"1,0 1,0 2,1 0,0 2,0 1,1 1,1 1,-8 6,30-18,0 0,-1 0,1 0,0 0,0 0,0 0,0 1,0-1,0 0,1 1,-1 0,1-1,0 1,0 0,0 0,0 0,0 0,1 0,-1 0,1 0,0 0,0 0,0 0,0 0,0-1,1 1,-1 0,1 0,0 0,0 0,0 0,0 0,1-1,-1 1,1-1,-1 1,1-1,0 1,0-1,0 0,0 0,1 0,-1 0,0 0,1-1,1 2,4 3,-1 0,2-1,-1 0,0 0,1 0,0-1,0-1,0 0,1 0,-1-1,1 0,-1 0,1-1,0 0,-1-1,1 0,0-1,0 0,-1 0,1-1,-1 0,1-1,-1 0,0-1,0 1,0-2,-1 1,1-2,11-4,0-2,-1 0,0-1,-2-1,1-1,-2 0,0-1,0-1,-2 0,0-1,-1-1,-1 0,-1-1,-1 0,0 0,-2-1,0-1,-1 1,-1-1,2-20,-8 35,1 0,-2 1,1-1,-1 0,1 0,-2 1,1-1,-1 1,0-1,0 1,-1 0,0 0,0 0,-1 0,1 0,-1 1,0-1,-1 1,1 0,-1 0,0 1,-1-1,1 1,-1 1,1-1,-1 1,0 0,0 0,-1 0,1 1,-4-1,3 4,1 1,0 0,-1 0,1 0,0 1,0-1,1 2,-1-1,1 1,-1-1,1 2,0-1,1 0,-1 1,1 0,0 0,0 0,0 1,1-1,0 1,0 0,0 0,1 0,-1 2,2-7,-5 11,-1-1,2 1,-1 0,2 1,0-1,0 1,1 0,0 0,2 0,-1 1,1-1,1 0,1 0,0 1,0-1,1 0,1 0,0 0,1 0,1-1,4 11,-3-9,1 1,1-2,0 1,1-1,0 0,1 0,0-1,1-1,0 0,1 0,1-1,-1-1,1 0,12 6,-22-14,1 2,0 0,0 0,0-1,1 0,-1 0,1 0,-1 0,1-1,0 1,0-1,0 0,-1-1,1 1,0-1,0 0,0-1,0 1,0-1,0 0,0 0,0 0,2-1,9-8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0,'-21'33,"-21"33,3 2,2 1,-5 23,40-89,0 0,0 0,0 0,1 0,-1 0,1 0,-1 0,1 0,0 1,1-1,-1 0,1 1,-1-1,1 1,0-1,0 1,0-1,1 1,-1-1,1 0,0 1,0-1,0 0,0 0,1 1,-1-1,1 0,0 0,0-1,0 1,0 0,0-1,1 1,-1-1,1 1,-1-1,1 0,0 0,0-1,0 1,0-1,0 1,1-1,-1 0,16 1,-1-1,0 0,1-2,-1 0,0-1,0-1,0 0,0-1,0-2,-1 0,11-5,19-26,-38 21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0,'34'5,"29"1,15 0,-2-5,-8-4,-12-1,-10 0,-9 1,-9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5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0,'0'17,"0"731,1-748,-1-1,1 1,-1 0,0 0,1-1,-1 1,1 0,-1 0,1-1,-1 1,1 0,-1 0,1 0,-1 0,1 0,-1 0,1 0,-1 0,1 0,-1 0,1 0,-1 0,1 0,-1 0,1 1,-1-1,1 0,-1 0,1 0,-1 1,1-1,-1 0,0 1,1-1,-1 0,0 1,1-1,4-18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1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0,'38'0,"32"0,9 0,-4 0,-10 0,-12 0,-9 0,-8 0,-5 0,-3 0,-7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5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34,'179'-17,"-133"10,0 2,0 2,0 2,35 4,13-1,-39-2,-30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46,'6'-45,"-29"111,-1 82,-10 24,11-15,22-155,1-1,-1 1,0-1,0 1,1 0,-1-1,1 1,-1 0,1-1,0 1,-1 0,1-1,0 1,0 0,0 0,1-1,-1 1,0 0,1-1,-1 1,1 0,-1-1,1 1,0-1,-1 1,1-1,0 1,0-1,0 1,1-1,-1 0,0 0,0 0,1 0,-1 0,0 0,1 0,-1 0,1 0,0 0,-1-1,1 1,-1-1,1 1,0-1,0 0,-1 1,1-1,0 0,0 0,259-54,-254 54,20-3,1 2,-1 1,1 2,-1 0,1 2,15 4,36-9,-62-2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31,'57'21,"-13"-16,-1-1,1-3,-1-1,20-4,162-23,99-3,-77 31,-235-1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61,'45'-37,"-30"32,1 0,-1 1,1 1,0 0,0 1,0 1,1 0,-1 1,0 1,1 1,16-1,27 11,-59-11,0 0,1 0,-1 0,0 0,0 0,0 0,0 0,0 1,0-1,-1 0,1 0,0 1,-1-1,1 0,-1 1,1-1,-1 1,1-1,-1 1,0-1,0 1,0-1,0 1,0-1,0 1,0-1,-1 1,1-1,0 1,-1-1,1 0,-1 1,0-1,1 0,-1 1,0-1,0 0,0 0,0 1,-11 15,-1-1,0-1,-1 0,0-1,-1 0,-1-1,-12 8,-9 7,-118 102,154-129,-1 0,1 0,0 1,-1-1,1 0,0 1,0-1,0 0,1 1,-1 0,0-1,0 1,1-1,-1 1,1 0,-1-1,1 1,0 0,0 0,0-1,0 1,0 0,0 0,0-1,1 1,-1 0,0-1,1 1,-1 0,1-1,0 1,0-1,0 1,0-1,0 1,0-1,0 1,0-1,0 0,0 0,1 0,-1 0,1 0,-1 0,1 0,-1 0,1 0,-1-1,1 1,0-1,-1 1,1-1,0 1,-1-1,1 0,1 0,16 3,0 0,1-1,-1-1,0-1,1-1,-1 0,0-2,0 0,0-1,-1-1,1 0,-1-2,0 0,0-1,-1-1,14-10,19-15,-33 27</inkml:trace>
  <inkml:trace contextRef="#ctx0" brushRef="#br0" timeOffset="766.541">520 428,'11'-26,"2"-1,0 2,1-1,2 2,0 0,2 1,0 1,2 1,0 0,2 2,2-2,-23 20,0-1,0 1,0-1,0 1,0-1,0 1,0 0,1 0,-1-1,1 1,-1 0,1 0,-1 0,1 1,-1-1,1 0,0 1,-1-1,1 1,0-1,0 1,-1 0,1 0,0 0,0 0,0 0,-1 0,1 0,0 0,0 1,-1-1,1 1,0 0,-1-1,1 1,0 0,-1 0,1 0,-1 0,0 0,1 0,-1 0,0 0,1 1,-1-1,0 1,0-1,0 1,0 0,12 126,-13-127,0 0,0 0,0 0,0 0,0 0,1-1,-1 1,0 0,1 0,-1 0,0-1,1 1,-1 0,1 0,-1-1,1 1,0 0,-1-1,1 1,0-1,-1 1,1-1,0 1,0-1,-1 1,1-1,0 0,0 1,0-1,0 0,0 0,-1 0,1 0,0 0,0 0,0 0,0 0,0 0,0 0,-1 0,1 0,0 0,0-1,0 1,0 0,-1-1,1 1,0-1,0 1,-1-1,1 1,0-1,-1 0,1 1,40-38,-37 33,165-136,-121 117,-47 24,0 0,0 0,0 0,1-1,-1 1,0 0,0 0,0 0,0 1,0-1,0 0,0 0,0 0,0 1,0-1,0 1,0-1,0 1,-1-1,1 1,0-1,0 1,0 0,-1-1,1 1,0 0,0 0,-1 0,1-1,-1 1,1 0,-1 0,1 0,-1 0,0 0,1 0,-1 0,0 0,0 0,0 0,1 0,-1 0,0 0,-1 0,1 0,0 0,0 0,0 0,-1 0,1 0,-24 171,28-91,2-62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49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0,'18'256,"-5"80,7-219,-17-94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0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1 264,'89'-57,"2"5,3 4,75-27,-48 45,-118 30,0-1,0 1,0-1,0 1,0 0,0 1,0-1,0 0,0 1,0 0,0-1,0 1,0 0,-1 1,1-1,0 0,-1 1,1 0,-1-1,1 1,-1 0,0 0,1 1,-1-1,0 0,-1 1,1-1,0 1,-1-1,1 1,-1 0,0 0,0 0,0 0,0 0,-1 0,1 1,-2 9,0-1,-1 1,0-1,-1 0,-1 0,0 0,0 0,-1-1,-1 1,0-1,0-1,-1 1,-4 3,-97 137,106-148,0-1,1 0,-1 1,0 0,1-1,-1 1,1 0,0 0,0 0,0 0,0 0,1 0,-1 0,1 0,0 0,0 0,0 0,0 0,0 0,1 0,-1 0,1 0,0 0,0 0,0 0,0 0,0-1,1 1,0 0,-1-1,1 1,0-1,0 1,0-1,3 2,76 29,24 12,-102-43,0 1,-1-1,1 1,0 0,-1 0,1 0,-1 0,0 0,0 0,0 1,-1-1,1 1,-1-1,0 1,0-1,0 1,0 0,-1 0,1-1,-1 1,0 0,0 0,0 0,-1-1,1 1,-1 0,-1 2,-4 9,-1 0,-1-1,0 0,-1 0,-1-1,0 0,0-1,-1 0,-1-1,0 0,-1-1,-13 9,-4 6,-1 0,-1-2,-1-2,-1-1,-1-2,-24 9,57-26,1 0,1-1,0 1,-1-1,1 1,-1-1,1 0,-1 1,1-1,-1 1,1-1,-1 0,1 0,-1 1,0-1,1 0,-1 0,1 1,-1-1,0 0,1 0,-1 0,0 0,1 0,-1 0,0 0,1 0,-1 0,1-1,-1 1,0 0,1 0,-1-1,1 1,-1 0,0 0,1-1,-1 1,1-1,-1 1,1 0,0-1,-1 1,1-1,-1 1,1-1,0 0,-1 1,1-1,0 1,0-1,-1 1,1-1,0 0,0 1,5-12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5 631,'-5'73,"6"-61,0 1,0-1,1 0,1 1,0-1,1 0,0-1,1 1,4 7,-7-15,0 0,1 0,0-1,-1 1,1-1,1 0,-1 0,0 0,1 0,-1 0,1-1,0 0,0 1,0-1,0-1,0 1,0-1,1 1,-1-1,1 0,-1-1,0 1,1-1,-1 0,1 0,-1 0,1-1,1 0,5-2,0 0,0-1,-1 0,1-1,-1 0,0 0,0-1,-1-1,0 0,0 0,0-1,-1 0,3-3,68-52,-76 63,1-1,-1 1,0 0,1 0,-1 0,0 1,0-1,1 1,-1-1,0 1,0 0,0 0,0 1,0-1,0 1,0-1,0 1,-1 0,1 0,0 0,-1 0,0 1,1-1,-1 1,0-1,0 1,-1 0,1 0,-1 0,1 0,-1 0,0 0,0 0,0 0,0 0,-1 1,1-1,-1 2,14 23,-11-25,-1 1,1-1,0 0,0 0,0 0,1-1,-1 1,0-1,1 0,0 0,0 0,0 0,-1-1,1 1,1-1,-1 0,0 0,0-1,0 1,0-1,1 0,-1 0,0 0,0-1,1 1,-1-1,0 0,0 0,0-1,0 1,0-1,0 0,-1 0,1 0,-1 0,1-1,-1 0,0 1,0-1,0 0,0-1,0 1,-1 0,1-1,0-3,27-39,-2-2,-2-1,-2-1,-3-1,-2-1,-2 0,-2-2,-3 0,-1-10,-3 25,-3 0,-1 0,-1 0,-3 0,-1-7,1 43,0-1,-1 0,1 1,-1-1,1 1,-1-1,0 1,0-1,0 1,-1-1,1 1,-1 0,0 0,0 0,0 0,0 0,-1 0,1 1,-3-3,2 6,1 0,-1 0,1 0,-1 0,1 0,0 0,-1 1,1-1,0 1,0 0,0 0,0 0,0 0,1 0,-1 0,1 0,-1 0,1 1,0-1,0 1,0-1,0 1,0-1,0 1,1-1,-1 1,1 0,0 1,-6 28,1 0,2 1,1-1,1 1,2 0,2 0,1-1,1 0,5 15,-4-19,2 0,1 0,1 0,1-1,2-1,0 0,2 0,1-2,12 15,-26-36,0-1,0 1,0-1,0 0,0 0,1 0,-1 0,1 0,0 0,-1-1,1 1,0-1,0 0,0 0,0 0,0 0,0 0,3 0,8-3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58,'39'0,"31"-5,9-1,0 0,-3-4,-5 0,-5 2,-9 2,-10 2,-12 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17,'29'0,"19"0,6 0,-1 0,-5 0,-6 0,-5 0,-4 0,-3 0,-2 0,-1 0,0 0,1 0,-1 0,-4-4,-2-3,-4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1 132,'56'-34,"121"-55,-175 88,0 0,0 0,0 0,1 0,-1 0,0 0,1 1,-1-1,1 1,-1-1,1 1,-1 0,0 0,1 0,-1 1,1-1,-1 0,1 1,-1 0,0-1,1 1,-1 0,0 0,0 0,0 1,0-1,0 0,0 1,0 0,0-1,0 1,-1 0,1 0,-1 0,1 0,-1 0,0 0,0 0,0 0,0 1,0-1,0 0,-1 1,1-1,-1 1,1-1,-1 0,0 1,0-1,0 1,0-1,-1 2,-1 6,0 0,-1 0,0 0,-1 0,0-1,-1 1,0-1,0 0,-1 0,0-1,0 0,-7 6,-17 27,29-39,0 0,-1 0,1 0,0 0,0 1,0-1,1 0,-1 1,0-1,1 0,0 1,-1-1,1 1,0-1,0 1,1-1,-1 0,0 1,1-1,0 1,-1-1,1 0,0 0,0 1,0-1,0 0,1 0,-1 0,1 0,-1 0,2 1,67 51,-39-34,-15-7,-1 0,0 0,-1 1,-1 1,-1 1,0-1,0 2,-2 0,0 0,-1 1,-1 0,-1 0,0 1,-1 0,-1 0,0 8,-5-22,0 1,0-1,-1 1,0-1,0 0,0 1,0-1,-1 0,0 1,0-1,-1 0,1-1,-1 1,0 0,0-1,-1 1,1-1,-1 0,0 0,0-1,0 1,-1-1,1 0,-1 0,0 0,0-1,0 1,0-1,0 0,-1-1,1 1,0-1,-1 0,-18 3,0 0,-1-2,1 0,0-2,-1 0,1-2,0-1,0-1,0-1,-23-7,18 0,30 12,-1 0,1 0,-1 0,0 0,1 0,-1 0,1 0,-1 0,0 0,1 0,-1-1,0 1,1 0,-1 0,0 0,1 0,-1 0,0-1,1 1,-1 0,0 0,1-1,-1 1,0 0,0 0,1-1,-1 1,0 0,0-1,0 1,1 0,-1-1,0 1,0-1,0 1,0 0,0-1,0 1,0 0,0-1,0 1,0-1,0 1,0 0,0-1,0 1,0 0,0-1,0 1,0-1,-1 1,1 0,0-1,0 1,0 0,-1 0,1-1,0 1,0 0,-1-1,1 1,0 0,-1 0,1 0,0-1,-1 1,1 0,0 0,-1 0,16-4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52,'38'-4,"23"-3,5 1,-3 1,-8-3,-4-1,-5 2,-11 2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368 632,'-32'14,"1"2,1 1,0 1,1 1,1 2,1 0,1 2,-2 5,-25 55,52-80,0-1,0 0,0 0,0 0,0 0,1 0,-1 1,1-1,-1 0,1 1,0-1,0 0,0 1,0-1,1 0,-1 0,1 1,-1-1,1 0,0 0,0 0,0 1,0-1,0 0,0 0,1-1,-1 1,0 0,1 0,0-1,-1 1,1-1,0 1,0-1,0 0,0 0,0 1,0-1,2 0,12 3,0-2,0 0,1 0,-1-2,1 0,-1 0,0-2,8-1,-4-2,0-1,0 0,-1-1,0-1,0-1,-1-1,0 0,-1-2,9-7,-19 15,22-18,-2-2,0 0,-1-2,-2 0,-1-2,-1-1,13-22,-23 34,-1-1,-1 0,-1 0,-1-1,0 0,-2-1,0 1,-1-1,-1 0,0-1,-2 1,-1-1,0 1,-2-10,1 25,0-1,-1 0,0 1,0-1,0 1,-1-1,0 1,0 0,0 0,0 0,-1 0,0 0,0 0,-1 1,1-1,-1 1,0 0,0 0,0 0,-1 1,1-1,-1 1,0 0,0 1,0-1,0 1,0 0,0 0,-1 0,1 1,-1 0,1 0,-1 1,0-1,1 1,-1 0,0 1,1-1,-1 1,1 0,-1 1,-2 0,-7 8,0 1,1 0,0 1,1 1,1 0,0 1,0 0,1 1,1 0,1 1,0 0,1 0,1 1,0 0,1 0,1 1,1-1,0 1,0 11,2-20,1 0,0 0,0 1,1-1,0 1,1-1,0 0,0 1,1-1,0 0,1 0,0 0,0 0,1-1,0 1,0-1,1 0,0 0,1 0,0-1,0 0,0 0,1 0,0-1,0 0,1-1,0 1,0-2,0 1,0-1,5 2,10 3,1 0,0-2,0 0,0-2,0-1,1 0,8-2,-9-1</inkml:trace>
  <inkml:trace contextRef="#ctx0" brushRef="#br0" timeOffset="480.381">1102 407,'-1'1,"1"-1,0 0,0 0,-1 1,1-1,0 0,0 1,0-1,0 0,-1 1,1-1,0 0,0 1,0-1,0 1,0-1,0 0,0 1,0-1,0 1,0-1,0 0,0 1,0-1,0 0,0 1,1-1,-1 0,0 1,0-1,0 0,1 1,-1-1,0 0,0 1,1-1,-1 0,0 0,0 1,1-1,-1 0,0 0,1 1,-1-1,0 0,1 0,-1 0,1 0,-1 0,0 0,1 0,-1 0,0 0,1 0,-1 0,1 0,-1 0,0 0,1 0,-11 40,-14 43,-56 148,51-148,29-81,0 0,0 0,0 0,0 1,0-1,0 0,0 0,1 0,-1 0,1 0,-1 0,1 0,0 0,0 0,0 0,0 0,0 0,1 0,-1-1,0 1,1-1,-1 1,1-1,0 1,-1-1,1 0,0 0,0 0,0 0,0 0,0 0,0 0,0-1,0 1,0-1,0 1,1-1,-1 0,9 1,-1-1,0 0,1-1,-1 0,0 0,1-1,-1-1,0 0,0 0,-1-1,1 0,2-2,62-20,-28 14,-30 5</inkml:trace>
  <inkml:trace contextRef="#ctx0" brushRef="#br0" timeOffset="3131.715">932 181,'343'0,"-279"-11,-85-16,-138-100,135 111</inkml:trace>
  <inkml:trace contextRef="#ctx0" brushRef="#br0" timeOffset="3946.053">1 1282,'195'-57,"109"-15,-242 59,31-7,1 4,0 4,1 4,21 5,247 7,-339-4</inkml:trace>
  <inkml:trace contextRef="#ctx0" brushRef="#br0" timeOffset="4516.583">764 1395,'-18'12,"1"1,0 0,2 1,-1 1,2 0,0 2,1-1,0 1,2 1,0 0,1 1,0 0,-5 19,14-34,0 0,1 1,0-1,0 0,0 1,0-1,0 0,1 1,0-1,0 0,0 0,0 0,1 0,0 0,0 0,0 0,0-1,0 1,1 0,-1-1,1 0,0 0,0 0,1 0,-1 0,0-1,1 1,0-1,-1 0,1 0,0 0,0-1,0 1,1-1,-1 0,0 0,0 0,0-1,1 0,-1 0,0 0,1 0,-1 0,0-1,0 0,1 0,-1 0,3-2,15-5,0-1,-1-1,0-1,-1-1,0-1,-1 0,-1-2,0 0,0-1,-2-1,0 0,-1-1,-1-1,-1 0,1-3,0 2,0 0,-1-2,-2 1,0-2,-1 1,-1-1,-2-1,0 1,-1-1,-2 0,2-24,-5 45,0-1,0 0,-1 1,0-1,0 0,0 0,0 1,-1-1,1 0,-1 1,0-1,0 1,0-1,0 1,-1-1,0 1,1 0,-1-1,-1 1,1 0,0 0,-1 1,1-1,-1 0,0 1,0 0,0 0,0-1,0 2,0-1,-1 0,1 1,0-1,-1 1,0 0,1 0,-1 1,0-1,1 1,-1-1,0 1,1 1,-1-1,0 0,-1 1,-4 5,1 0,0 0,0 1,1 0,0 0,0 1,0 0,1 0,0 1,1-1,0 1,0 0,1 1,0-1,0 3,-2 3,0 1,1-1,1 1,0-1,1 1,1 0,0 0,2 1,-1-1,2 0,0 0,1 0,1 0,0 0,1 0,1-1,3 7,1-11,0 0,1-1,1 0,-1-1,2 0,-1 0,1-2,0 1,1-1,0-1,0-1,0 1,1-2,0 0,0-1,1 0,-5-1,1 0,0 0,-1-2,1 1,0-1,0-1,0 0,-1 0,7-3,8 0</inkml:trace>
  <inkml:trace contextRef="#ctx0" brushRef="#br0" timeOffset="4818.612">1666 1197,'-166'329,"139"-237,27-90,0 1,-1-1,1 0,0 1,0-1,0 0,1 1,-1-1,1 0,-1 1,1-1,0 0,-1 0,1 0,0 0,1 0,-1 0,0 0,0 0,1 0,0 0,-1-1,1 1,0 0,-1-1,1 0,0 1,0-1,0 0,0 0,1 0,-1 0,0-1,0 1,1 0,-1-1,0 0,1 1,170-7,-159 4,-1 0,1-1,0 0,-1-2,0 1,0-2,0 1,0-2,-1 0,0 0,9-8,-3-3</inkml:trace>
  <inkml:trace contextRef="#ctx0" brushRef="#br0" timeOffset="5066.728">1328 1507,'48'-5,"35"-6,13-6,-1 0,-11 2,-15 5,-19 3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1.0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1056 587,'9'-16,"-10"20,-80 147,45-84,29-56,0-1,1 1,0 0,0 0,1 1,1 0,0 0,1 0,0 0,0 0,2 1,-1-1,2 1,0 8,0-17,1-1,0 0,0 0,0 0,1 0,-1 0,1 0,-1 0,1-1,0 1,0 0,0-1,0 0,1 1,-1-1,1 0,-1 0,1 0,0-1,0 1,0-1,0 1,0-1,0 0,0 0,0 0,0-1,1 1,98 2,-75-5,-9 2,-13 1,0-1,1 0,-1 0,1-1,-1 1,1-1,-1 0,0-1,0 1,0-1,1 0,-2-1,1 1,3-2,4-9</inkml:trace>
  <inkml:trace contextRef="#ctx0" brushRef="#br0" timeOffset="449.88">689 587,'151'-63,"-137"55,1 0,0 2,1-1,-1 2,1 0,0 1,1 1,-1 0,1 1,-1 1,2 1,-12 1,-1 1,1 0,0 0,-1 1,1 0,-1 0,0 0,0 1,0-1,0 1,-1 1,1-1,-1 0,0 1,-1 0,1 0,-1 0,0 0,0 1,0-1,-1 1,0 0,0 0,42 61,-36-61,1-1,0 0,0 0,1-1,-1-1,1 1,0-1,0-1,0 0,0 0,0-1,1-1,-1 1,0-2,1 1,-1-1,0-1,0 0,0 0,0-1,0-1,-1 1,1-1,-1-1,0 0,2-2,8-3</inkml:trace>
  <inkml:trace contextRef="#ctx0" brushRef="#br0" timeOffset="3798.242">379 390,'31'-10,"-32"11,1-1,0 0,0 0,0 1,-1-1,1 0,0 1,0-1,0 0,0 1,0-1,0 0,0 1,0-1,0 0,0 1,0-1,0 0,0 1,0-1,0 0,0 1,0-1,0 0,0 1,0-1,0 0,1 1,-1-1,0 0,0 0,0 1,1-1,-1 0,0 0,0 1,0-1,1 0,-1 0,0 0,1 1,-1-1,0 0,1 0,-1 0,0 0,1 0,-1 0,0 0,1 0,-1 0,0 0,1 0,-1 0,0 0,1 0,-1 0,-22 22,0 0,-2-2,0-1,-2-1,0-1,-1-1,-27 11,-120 75,173-101,0-1,0 1,0-1,0 1,0-1,0 1,0-1,0 1,1 0,-1-1,0 1,0 0,1 0,-1 0,0 0,1 0,-1 0,1-1,-1 1,1 0,0 0,-1 1,1-1,0 0,0 0,-1 0,1 0,0 0,0 0,0 0,1 0,-1 0,0 0,0 0,0 0,1 0,-1 0,1 0,-1 0,1 0,-1 0,1 0,-1 0,1 0,0 0,-1 0,1-1,0 1,0 0,0-1,0 1,54 22,69-17,-106-7,0 0,0 2,0 0,0 1,0 0,0 2,0 0,-1 1,11 4,-26-8,0-1,0 1,-1 0,1 0,0 0,0 0,0 0,0 0,-1 0,1 1,-1-1,1 1,-1-1,1 1,-1 0,0-1,0 1,0 0,0 0,0 0,0 0,0 0,-1 0,1 0,0 0,-1 0,0 0,0 0,0 0,0 0,0 0,0 0,0 0,0 0,-1 1,1-1,-1 0,0 0,0-1,1 1,-1 0,0 0,-1 0,0 1,-111 96,-52 28,129-79,36-46,0-1,-1 0,1 1,0-1,0 0,0 1,0-1,0 1,0-1,0 0,1 1,-1-1,0 0,1 1,-1-1,1 0,-1 0,1 1,0-1,0 0,-1 0,1 0,0 0,0 0,0 0,0 0,0 0,0 0,0 0,1-1,-1 1,0 0,0-1,1 1,-1-1,0 0,1 1,-1-1,0 0,1 0,-1 1,1-1,17 3,1-1,-1 0,0-2,1 0,-1-1,1-1,-1-1,0 0,5-3,64-8,49-21,-121 27</inkml:trace>
  <inkml:trace contextRef="#ctx0" brushRef="#br0" timeOffset="17949.773">801 249,'179'-11,"-95"-6,136-13,-188 29,-23 0,1 0,-1 0,1 1,-1 1,0 0,1 0,-1 0,0 1,0 1,0 0,2 1,-40-7,13-3,0-1,0-1,1-1,0 0,0-1,1 0,1-1,-1-1,2 0,-2-3,-4-2,-29-33,29 27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4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55 171,'-1'255,"-29"-144,30-112,1 0,-1 1,1-1,-1 1,0-1,1 0,-1 1,0-1,1 1,-1-1,0 0,0 0,0 1,0-1,0 0,0 1,0-1,0 0,0 1,0-1,0 0,0 1,0-1,0 0,-1 0,1 1,0-1,-1 1,1-1,0 0,-1 1,1-1,-1 1,1-1,0 1,-1-1,0 1,1-1,-1 1,1 0,-1-1,0 1,1 0,-1-1,1 1,-1 0,0 0,0-1,1 1,-1 0,0 0,1 0,-1 0,0 0,1 0,-1 0,0 0,1 1,-1-1,0 0,0 0,1 1,-1-1,1 0,-1 0,0 1,1-1,-1 1,1-1,-1 1,4-23,1 0,0 0,2 1,1-1,1 1,0 1,2 0,0 0,1 0,1 2,1-1,1 2,0 0,7-6,23-34,-36 45,0 1,0-1,1 2,1-1,0 1,0 1,1 0,0 0,0 1,1 1,0 0,1 0,0 1,0 1,0 0,0 1,1 0,-1 1,7 0,-17 3,1 1,0 0,-1 0,1 0,0 0,-1 0,0 1,1 0,-1-1,0 1,0 0,0 1,0-1,0 1,0-1,-1 1,1 0,-1 0,0 0,0 0,0 0,0 1,0-1,-1 0,1 1,-1 0,0-1,0 1,-1 0,1-1,-1 1,0 0,0 2,22 51,-16-50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5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0 198,'82'-30,"-71"25,1 1,0 1,1 0,-1 0,0 1,1 1,-1 0,1 1,-1 1,1-1,-1 2,3 0,126 17,-141-19,-1 0,1 0,-1 0,1 0,0-1,-1 1,1 0,0 0,-1 0,1-1,0 1,-1 0,1 0,0-1,0 1,-1 0,1-1,0 1,0 0,-1-1,1 1,0 0,0-1,0 1,0 0,0-1,-1 1,1-1,0 1,0 0,0-1,0 1,0-1,0 1,0 0,0-1,1 1,-1-1,0 1,0 0,0-1,0 1,0 0,1-1,-1 1,0 0,0-1,1 1,-1 0,0-1,0 1,1 0,-1 0,0-1,1 1,-1 0,0 0,1 0,-1-1,1 1,-1 0,0 0,1 0,-1 0,1 0,-1 0,-30-18,-14-2,-94-58,137 78,0-1,1 1,-1 0,0-1,1 1,-1-1,1 1,-1 0,1-1,-1 1,1-1,-1 0,1 1,0-1,-1 1,1-1,0 0,-1 1,1-1,0 0,0 1,-1-1,1 0,0 1,0-1,0 0,0 1,0-1,0 0,0 1,0-1,1 0,-1 0,0 1,0-1,0 0,1 1,-1-1,0 1,1-1,-1 0,1 1,-1-1,0 1,1-1,-1 1,1-1,0 1,-1 0,1-1,-1 1,1-1,0 1,-1 0,1-1,14-3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6.9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0 277,'430'-29,"-403"25,-35-14,-134-56,136 70,0 0,1 0,-1-1,1 1,0-1,1-1,-1 1,1 0,0-1,0 0,1 0,-1 0,1 0,1-1,-1 1,1-1,0 0,1 0,0 1,0-1,0-1,4-17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6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28,'0'38,"0"28,0 6,0-3,0-4,0-9,0-8,0-8,5-6,1-5,1-1,2-6,1-2,3-4,0-10,-3-6</inkml:trace>
  <inkml:trace contextRef="#ctx0" brushRef="#br0" timeOffset="247.059">30 0,'33'5,"26"1,12 0,0-1,-9-2,-9-1,-10 0,-6-7,-6-1,-2 0,-2 1,-5 1</inkml:trace>
  <inkml:trace contextRef="#ctx0" brushRef="#br0" timeOffset="502.843">86 311,'43'0,"34"-5,8-2,-6 1,-11 1,-12-3,-11-1,-9 2,-5 2,-8 1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5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28,'-19'33,"-16"27,-3 6,2-7,6-9,8-8,4-7,4-4,0-3,2-1,-1-5,1-2,3-4</inkml:trace>
  <inkml:trace contextRef="#ctx0" brushRef="#br0" timeOffset="300.607">0 0,'20'38,"15"28,7 11,0-2,-1-9,-8-11,-4-10,-9-8,-1-10,0-5,-3-2,1-3,2-6,-2-4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3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84 226,'23'-8,"0"1,0 1,0 2,1 0,0 1,0 2,0 0,-1 1,20 4,16-3,99 0,-146-1</inkml:trace>
  <inkml:trace contextRef="#ctx0" brushRef="#br0" timeOffset="297.451">0 481,'43'0,"29"-5,11-2,-3 1,-11 1,-12-3,-10-1,-10 2,-10 2</inkml:trace>
  <inkml:trace contextRef="#ctx0" brushRef="#br0" timeOffset="736.669">310 1,'19'15,"0"0,1-2,0 0,1-1,0-1,1-1,0 0,0-2,5 0,14 8,-26-11,-1 1,0 0,0 2,-1-1,0 2,0 0,-1 0,6 6,-14-11,0 0,-1 1,1-1,-1 1,0-1,0 1,0 0,-1 0,0 1,0-1,0 0,0 1,-1-1,0 1,0-1,-1 1,1 0,-1-1,-1 1,1 0,-1-1,0 1,0-1,-1 3,-5 8,-1 0,0 0,-1-1,-1 0,0 0,-1-1,-1-1,0 0,-1-1,0 0,-1 0,0-2,-15 9,-19 18,-113 81,145-110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9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1,'5'0,"11"0,7 0,5 0,3 0,0 5,0 1,0 0,-1-1,-1-2,0-1,-6 4,-1 1,-4-1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0,'-4'24,"-3"8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0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0,'43'0,"19"0,4 0,-9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0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290 811,'-25'14,"2"-4,1 1,0 2,1 0,1 1,0 0,1 2,0 1,1 0,1 1,1 1,1 0,-3 5,17-22,-1 0,1 0,-1 1,1-1,0 0,0 0,0 1,0-1,0 0,1 1,-1-1,0 1,1-1,0 1,0-1,0 1,0-1,0 1,0-1,1 1,-1-1,1 1,0-1,0 1,0-1,0 0,0 0,0 1,0-1,1 0,-1 0,1 0,0 0,-1-1,1 1,0 0,0-1,0 1,0-1,1 1,11 0,0 0,0-1,0 0,0-1,0-1,0 0,0-1,0-1,-1 0,1 0,-1-2,0 0,0 0,0-1,-1 0,0-2,0 1,0-1,-1-1,8-7,23-19,-1-2,-2-1,-1-2,-2-1,-2-2,24-42,-49 70,-1-1,0 0,-1 0,-1-1,0 0,-1 0,-1 0,-1-1,-1 0,0 1,-1-1,-1 0,-1-6,0 17,0 1,0 0,0 0,-1 0,0 0,0 0,-1 0,1 0,-1 1,-1 0,1-1,-1 1,0 0,0 0,0 1,-1-1,1 1,-1 0,0 1,0-1,-1 1,1 0,-1 0,0 0,1 1,-1 0,0 0,-1 0,1 1,0 0,0 0,0 1,-1 0,1 0,0 0,-1 1,1 0,0 0,0 0,0 1,0 0,0 0,0 1,1 0,-1 0,-3 2,-9 9,1 0,1 2,1 0,0 0,1 1,0 1,2 0,0 1,1 1,1 0,1 0,-1 6,4-15,0 1,1 1,1-1,0 1,1-1,0 1,1 0,0 0,1 0,1 1,0-1,1 0,0 0,1 0,0 0,1 0,0-1,2 1,-1-1,1 0,1 0,0 0,1-1,0 0,8 10,-6-11,1-1,-1 0,1-1,1 0,-1-1,1 0,1 0,-1-1,1-1,0 0,0 0,1-2,-1 1,1-1,0-1,0-1,0 0,0 0,0-1,2-1,10-4</inkml:trace>
  <inkml:trace contextRef="#ctx0" brushRef="#br0" timeOffset="354.6">967 444,'-89'357,"67"-253,11-63,7-33,1 0,1 1,-1-1,2 0,-1 1,1-1,0 1,1-1,0 1,0-1,1 1,1 5,2-10,0 0,0 0,0-1,1 0,-1 0,1 0,0 0,0 0,0-1,0 0,0 0,1-1,-1 0,1 1,-1-2,1 1,-1-1,1 1,-1-2,1 1,-1 0,1-1,-1 0,1-1,0 1,9-1,-1-1,1 0,0-1,-1 0,0-1,0-1,0 0,-1-1,0-1,0 0,2-2,-1-1</inkml:trace>
  <inkml:trace contextRef="#ctx0" brushRef="#br0" timeOffset="803.656">798 218,'51'-5,"181"37,-231-32,0 1,0-1,0 0,1 1,-1-1,0 0,0 0,0 0,0 0,0 0,1 0,-1 0,0 0,0-1,0 1,0 0,0-1,0 1,1-1,-1 1,0-1,0 1,-1-1,1 0,0 0,0 1,0-1,0 0,-1 0,1 0,0 0,-1 0,1 0,0 0,-1 0,1 0,-1 0,0 0,1 0,-1 0,0-1,0 1,0 0,0 0,0 0,0 0,0-1,0 1,0 0,0 0,-1 0,1 0,0 0,-1 0,1 0,-1 0,0 0,1 0,-1 0,0 0,1 0,-1 0,0 0,0 0,0 0,-140-150,138 113,11 28</inkml:trace>
  <inkml:trace contextRef="#ctx0" brushRef="#br0" timeOffset="1351.821">121 1262,'43'0,"43"0,17 0,0 0,-8 0,-15 0,-11 0,-9 0,-9 0,-4 0,-5 0,-4 0,-5-5,-3-1,-1 0,-1 1,-6 1</inkml:trace>
  <inkml:trace contextRef="#ctx0" brushRef="#br0" timeOffset="1968.274">601 1489,'-26'17,"2"1,1 1,0 2,1 0,2 1,0 2,-11 16,28-36,1 1,-1-1,1 1,0-1,0 1,0 0,1 0,-1 0,1 0,0 0,1 0,-1 0,1 0,0 0,0 0,1 1,0-1,0 0,0 0,0-1,1 1,0 0,0 0,0-1,0 1,1-1,0 1,-1-1,2 0,-1 0,0-1,1 1,0-1,0 1,0-1,0 0,0-1,1 1,-1-1,1 0,0 0,0 0,0-1,0 1,2-1,8 0,1-1,-1 0,1-2,-1 1,1-2,-1 0,0-1,0-1,-1 0,1 0,-1-2,0 0,-1-1,0 0,0-1,4-3,18-9,-9 4,0-1,-2-1,0-2,-1 0,0-1,-2-2,-1 0,-1-1,-1-1,-2 0,0-2,9-22,-19 35,-1 1,0 0,-1-1,-1 0,-1 0,0 0,0-1,-2 1,0 0,-1-12,1 22,-1 0,1 0,-1 1,0-1,-1 0,1 0,-1 0,0 1,0-1,0 1,-1 0,1-1,-1 1,0 0,0 0,-1 1,1-1,-1 1,0 0,0 0,0 0,0 0,0 1,-1-1,1 1,-1 0,1 0,-1 1,0 0,0 0,0 0,0 0,0 1,0-1,-7 4,0 0,0 1,1 0,-1 1,1 0,0 1,0 0,1 1,0 0,0 0,0 1,1 1,1-1,-1 2,1-1,1 1,0 0,0 0,1 1,-4 10,-2-3,1 1,0 0,2 1,0 0,2 1,0 0,1 0,1 0,1 1,1-1,1 1,1 13,3-23,1 1,0-1,1 0,1-1,0 1,0-1,1 0,0 0,1-1,1 1,-1-1,2-1,-1 0,1 0,1-1,-1 0,1 0,1-1,-1-1,1 1,0-2,1 0,0 0,-1-1,1 0,1-1,-1 0,0-1,4-1,-7 1,0-1,1 0,-1-1,0 0,1 0,-1-1,0 0,0-1,0 0,0 0,0-1,0 0,0 0,-1-1,3-2,2-6</inkml:trace>
  <inkml:trace contextRef="#ctx0" brushRef="#br0" timeOffset="2289.038">1391 1347,'-18'35,"-8"15,2 0,2 1,3 2,-9 36,26-83,1 0,-1 0,1 0,0 0,1 1,-1-1,1 0,0 0,1 0,0 1,0-1,0 0,0 0,1 0,0 0,1-1,-1 1,1 0,0-1,0 0,1 0,0 0,-1 0,2 0,-1-1,1 1,-1-1,4 2,-3-2,0 0,0 0,0 0,0-1,1 0,-1 0,1 0,0-1,0 1,0-1,0-1,0 1,1-1,-1 0,0-1,1 0,-1 0,0 0,1 0,-1-1,0 0,1-1,-1 1,0-1,0 0,0-1,-1 1,1-1,0 0,-1-1,0 0,0 1,0-1,0-1,3-3,4-14</inkml:trace>
  <inkml:trace contextRef="#ctx0" brushRef="#br0" timeOffset="2535.45">1108 1516,'43'5,"39"1,14-5,-4-2,-13-2,-19 1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0,'-35'9,"1"2,1 1,0 1,0 2,1 1,-1 3,30-18,1 0,0 0,0 0,0 0,0 0,0 0,0 0,0 1,1-1,-1 1,0-1,1 1,-1 0,1 0,0 0,-1-1,1 1,0 0,0 1,0-1,0 0,1 0,-1 0,1 0,-1 1,1-1,0 0,0 1,0-1,0 0,0 0,0 1,1-1,-1 0,1 0,-1 1,1-1,0 0,0 0,0 0,0 0,0 0,1 0,0 1,139 97,-128-92,0 0,-1 1,0 1,0 0,-1 0,0 1,-1 1,0-1,-1 2,-1-1,0 1,0 1,-1-1,-1 1,0 1,-1-1,-1 1,0 0,1 13,-3-20,-1-1,-1 0,0 1,0-1,0 1,-1-1,0 0,0 1,0-1,-1 0,-1 0,1 0,-1 0,0 0,-1-1,1 1,-1-1,-1 0,1 0,-1-1,0 1,-6 4,6-4,-1-1,1 1,-1-1,-1 0,1-1,-1 1,0-1,0-1,0 1,0-1,-1 0,1-1,-1 0,1 0,-1-1,0 1,0-2,0 1,0-1,0 0,0-1,0 0,1 0,-1-1,-7-2,-4-9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0,'-35'9,"1"2,1 1,0 1,0 2,1 1,-1 3,30-18,1 0,0 0,0 0,0 0,0 0,0 0,0 0,0 1,1-1,-1 1,0-1,1 1,-1 0,1 0,0 0,-1-1,1 1,0 0,0 1,0-1,0 0,1 0,-1 0,1 0,-1 1,1-1,0 0,0 1,0-1,0 0,0 0,0 1,1-1,-1 0,1 0,-1 1,1-1,0 0,0 0,0 0,0 0,0 0,1 0,0 1,139 97,-128-92,0 0,-1 1,0 1,0 0,-1 0,0 1,-1 1,0-1,-1 2,-1-1,0 1,0 1,-1-1,-1 1,0 1,-1-1,-1 1,0 0,1 13,-3-20,-1-1,-1 0,0 1,0-1,0 1,-1-1,0 0,0 1,0-1,-1 0,-1 0,1 0,-1 0,0 0,-1-1,1 1,-1-1,-1 0,1 0,-1-1,0 1,-6 4,6-4,-1-1,1 1,-1-1,-1 0,1-1,-1 1,0-1,0-1,0 1,0-1,-1 0,1-1,-1 0,1 0,-1-1,0 1,0-2,0 1,0-1,0 0,0-1,0 0,1 0,-1-1,-7-2,-4-9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7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30,'38'-5,"28"-1,6 0,-3 1,-9 2,-10 1,-9 0,-6 2,-5 0,-2 0,-1 0,-1 1,1-1,-5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0 326,'12'0,"0"-1,0 0,0 0,0-1,0-1,-1 0,1 0,-1-1,0-1,0 0,0 0,-1-1,0-1,0 1,0-2,5-5,219-198,-231 209,-1-1,1-1,0 1,0 0,0 0,0 1,1-1,-1 1,1-1,-1 1,1 0,0 1,0-1,0 1,0-1,0 1,0 0,0 1,0-1,1 1,-1-1,0 1,0 1,0-1,1 1,-1-1,0 1,0 0,0 1,0-1,0 1,0-1,-1 1,1 1,2 0,-1 8,1 0,-2 0,0 1,0 0,-1-1,0 1,-1 0,0 0,-1 0,-1 1,0-1,0 0,-3 11,3-4,-2 1,0 0,-2-1,0 1,-1-1,-1 0,0 0,-2-1,0 0,-1 0,-6 7,8-16,1-2,-2 1,1-1,-1 0,0 0,0-1,-1 0,0-1,0 0,0 0,0-1,-1 0,0-1,0 0,0 0,0-1,0-1,-1 0,1 0,-2-1,-84-13,93 13,0-1,1 0,-1 0,1 0,-1 0,0-1,1 1,0-1,-1 0,1 1,0-1,0 0,0 0,0 0,0-1,1 1,-1 0,1-1,-1 1,1-1,0 1,0-1,0 0,0 1,1-1,-1 0,1 0,-1 1,1-1,0 0,0-2,5-18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1,'-11'22,"1"1,1 0,1 1,1 0,1 0,2 1,0-1,1 1,2 0,0 0,2 6,0-27,0 0,0 0,0 0,1 1,-1-1,1 0,0-1,0 1,1 0,-1-1,1 1,0-1,0 0,0 1,0-2,0 1,1 0,-1-1,1 1,0-1,-1 0,1 0,0 0,0-1,1 0,-1 1,0-2,0 1,3 0,2 0,1 0,-1-1,1 0,0 0,-1-1,1 0,-1-1,1 0,-1-1,0 0,0 0,0-1,0 0,-2-1,-1 0,0-1,0 0,-1 0,0 0,0-1,0 1,-1-1,0 0,0-1,-1 1,0-1,0 1,-1-1,0 0,0 0,-1 0,0 0,-1 0,1 0,-1-1,-1 1,0 0,0 0,0 0,-1 1,1 0,-1 0,0 0,-1 0,0 0,0 0,0 1,-1-1,0 1,0 0,0 0,-1 1,0-1,0 1,-1 0,1 1,-1-1,0 1,0 0,-1 0,1 1,-1 0,0 0,1 1,-1-1,0 2,-1-1,0 1,-16-3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2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0 109,'448'-36,"114"-3,-244 12,-299 24,101 0,-108 9,-8 0</inkml:trace>
  <inkml:trace contextRef="#ctx0" brushRef="#br0" timeOffset="583.651">566 364,'-12'-3,"0"0,0 1,-1 0,1 1,0 0,0 1,-1 1,1 0,0 0,0 2,0-1,0 1,-2 2,10-4,-1 0,0 1,1 0,-1 0,1 0,0 0,0 1,0-1,0 1,0 0,0 1,1-1,0 1,0-1,0 1,0 0,0 0,1 0,-1 1,1-1,0 0,1 1,-1-1,1 1,0 0,0 0,0-1,1 1,-1 0,1 0,0 0,1 0,-1-1,1 2,0-2,1 0,-1 1,1-1,0 0,0 1,0-1,0 0,1-1,0 1,0 0,0-1,0 1,0-1,1 0,-1 0,1-1,0 1,0-1,0 1,0-1,0-1,1 1,-1 0,1-1,-1 0,1 0,2 0,6 1,0 0,1-1,-1-1,0 0,1-1,-1 0,0-1,0 0,2-2,5-3,-1-1,0-1,0 0,-1-1,0-1,-1-1,0-1,-1 0,-1-1,0 0,0-2,-2 0,10-14,-14 18,-1 0,-1-1,0 0,0 0,-1-1,-1 1,0-1,-1-1,0 1,-2-1,1 1,-2-1,0 0,-1 0,0 0,-1 1,-1-1,0 0,-1 1,0-1,-2 1,1 0,-2 0,-4-7,8 18,-1 1,1-1,-1 0,0 1,0 0,0-1,0 1,-1 1,1-1,-1 0,1 1,-1 0,1-1,-1 1,0 1,1-1,-1 1,0-1,0 1,0 0,1 0,-1 1,0-1,0 1,1 0,-1 0,0 0,1 0,-1 1,1-1,-1 1,1 0,0 0,0 0,0 1,0-1,0 1,0-1,1 1,-1 0,1 0,0 0,0 0,0 1,0-1,1 1,-1-1,1 1,0-1,0 1,0 0,1 0,-1 2,-5 26,1 0,2 0,1 1,1-1,2 0,5 30,-3-47,0-1,1 0,1 0,1-1,-1 1,2-1,0 0,1-1,0 1,1-2,0 1,0-1,2-1,-1 0,1 0,1-1,0 0,6 3,-15-11,0 1,0 0,1-1,-1 0,1 0,-1 0,1 0,-1 0,1-1,0 0,-1 0,1 0,0 0,-1 0,1-1,-1 1,1-1,-1 0,1 0,-1 0,1-1,-1 1,0-1,0 0,0 0,0 0,0 0,0-1,0 1,-1-1,1 1,-1-1,0 0,2-3,14-16</inkml:trace>
  <inkml:trace contextRef="#ctx0" brushRef="#br0" timeOffset="899.852">1271 81,'-30'57,"4"2,1 1,4 0,-13 58,32-114,1 0,-1 0,1 1,0-1,0 0,0 1,1-1,0 1,0-1,0 1,0-1,0 1,1-1,0 0,0 1,0-1,1 0,0 1,-1-1,1 0,1 0,-1-1,0 1,1 0,0-1,0 1,0-1,0 0,3 2,3-1,0 1,1-1,0-1,0 0,0 0,0-1,0 0,1-1,-1 0,0-1,1 0,-1 0,1-1,-1-1,0 0,0 0,0-1,0 0,0 0,0-1,-1-1,0 0,6-4,0-23,-15 17</inkml:trace>
  <inkml:trace contextRef="#ctx0" brushRef="#br0" timeOffset="1149.301">933 364,'38'5,"27"1,8 0,-4-1,-10-2,-9-6,-8-2,-8 0,-3 0,-8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1,'4'0,"3"5,-6 1,-2 5,-7 5,-1 5,-4 3,-5 3,1 1,-1 1,-4 0,4 1,-1-1,3-1,-1-4,3-2,8-4,6-6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1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478 329,'-23'-3,"0"1,0 2,0 0,0 1,0 2,0 0,0 1,1 1,0 2,0 0,0 1,1 1,-9 6,17-3,0 0,1 1,0 1,1 0,1 0,0 1,1 0,0 1,2 0,0 0,0 1,2 0,0 0,1 0,0 6,2-16,-1-3,1 1,0 0,1-1,-1 1,1 0,0 0,0 0,0 0,1 0,0 0,0 0,0 0,1 0,-1-1,1 1,0 0,1 0,-1 0,1-1,0 1,0 0,0-1,1 0,0 1,0-1,0 0,0-1,0 1,1-1,0 1,-1-1,1 0,0 0,1-1,-1 1,0-1,1 0,0 0,1 0,5-3,0 0,0-1,0 0,0-1,-1 0,1-1,-1 0,0 0,0-1,0-1,-1 0,1 0,-2-1,1 0,-1 0,0-1,1-2,30-26,-2-3,-2-1,-2-1,-1-2,-3-1,-1-1,-2-2,10-30,-28 64,-2-1,1 1,-2-2,0 1,-1-1,0 1,-1-1,-1 0,0 0,-1 0,-1-1,0 1,-1 0,-1 0,0 0,-1 0,0 0,-2 0,4 13,1 1,-1-1,0 1,0-1,0 1,0-1,0 1,0 0,0-1,0 1,-1 0,1 0,-1 0,1 0,0 0,-1 0,0 1,1-1,-1 0,1 1,-1-1,0 1,1 0,-1-1,0 1,1 0,-1 0,0 0,0 0,1 0,-1 1,0-1,1 0,-1 1,0-1,1 1,-1 0,1-1,-1 1,1 0,-1 0,1 0,-1 0,1 1,-57 57,43-35,2 1,0 1,2 0,1 1,1 0,1 1,2-1,0 1,2 1,1-1,1 1,2 12,0-29,-1-1,2 1,0-1,0 1,1-1,0 0,1 0,0 0,1 0,0 0,1 0,0-1,1 0,0 0,0-1,1 0,0 0,1 0,0-1,0 0,1 0,0-1,1-1,-1 1,10 4,5-5</inkml:trace>
  <inkml:trace contextRef="#ctx0" brushRef="#br0" timeOffset="569.974">676 639,'28'-32,"-1"-1,-2-1,-2-2,-1 0,9-23,49-77,31-30,-110 165,-1 0,0 0,1 0,-1 0,1 0,-1 0,1 1,-1-1,1 0,-1 0,1 0,0 1,-1-1,1 0,0 1,0-1,0 1,-1-1,1 1,0-1,0 1,0 0,0-1,0 1,0 0,0 0,0 0,0-1,0 1,0 0,0 0,0 1,0-1,0 0,0 0,0 0,0 1,0-1,0 0,-1 1,1-1,0 1,0-1,0 1,0-1,-1 1,1 0,0-1,-1 1,1 0,0 0,-1-1,1 1,-1 0,1 0,-1 0,1 0,-1 0,0 0,3 13,-1 0,-1 1,-1-1,0 0,0 0,-2 0,0 0,0 0,-5 13,-4 36,8-39,0 0,2 0,1 1,1-1,0 0,2 1,1-1,1 0,8 22,18 36,-50-113,-2 2,-1 1,-1 0,-2 2,0 1,-2 1,-27-19,-43 0,74 38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4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170 762,'39'0,"31"-5,9-1,-5 0,-14 1</inkml:trace>
  <inkml:trace contextRef="#ctx0" brushRef="#br0" timeOffset="2802.648">875 790,'16'-14,"0"2,0 0,1 0,0 2,1 0,0 1,1 1,0 0,5 0,-21 6,1 1,-1-1,0 1,1-1,-1 1,1 0,-1 1,1-1,0 0,-1 1,1 0,0 0,-1 0,1 0,0 1,-1-1,1 1,-1 0,1 0,-1 1,1-1,-1 1,0-1,0 1,1 0,-1 0,-1 0,1 1,0-1,0 1,-1-1,0 1,1 0,-1 0,0 0,0 0,-1 1,1-1,-1 0,0 1,1-1,-1 1,-1-1,1 1,-1 0,1-1,-1 4,-4 8,-1 0,0-1,-1 0,0 0,-1 0,-1-1,0 0,-1 0,0-1,-1 0,-1-1,0 0,-9 7,-14 18,-32 59,64-92,1 1,-1 0,1-1,1 1,-1 0,0 0,1 0,0 0,0-1,0 1,0 0,0 0,1 0,0 0,0-1,0 1,0 0,1-1,-1 1,1-1,0 1,0-1,0 0,0 0,1 0,-1 0,1 0,2 1,-1 0,0-1,0 0,1 0,-1-1,1 1,0-1,0 0,0 0,0-1,0 1,0-1,1 0,-1-1,0 1,1-1,-1 0,0 0,0-1,1 0,-1 0,0 0,0 0,0-1,1 0,118-57,-117 54,50-27,-33 17</inkml:trace>
  <inkml:trace contextRef="#ctx0" brushRef="#br0" timeOffset="-169.909">1 480,'9'0,"18"0,10 0,2 0,0 0,-2 0,-3 0,-2 0,-1-5,-2-1,-1 0,0 1,0 1,-1 2,1 1,0 1,-4 0</inkml:trace>
  <inkml:trace contextRef="#ctx0" brushRef="#br0" timeOffset="1933.37">1102 1,'-5'4,"-2"17,1 9,1 4,-3-3,-1-3,2-1,2 0,1 0,2 0,1 1,1 0,1-1,-1 1,0 1,1-6</inkml:trace>
  <inkml:trace contextRef="#ctx0" brushRef="#br0" timeOffset="2180.284">762 508,'39'0,"26"0,8 0,-4 0,-9 0,-10 0,-9 0,-6 0,-5 0,-7 0</inkml:trace>
  <inkml:trace contextRef="#ctx0" brushRef="#br0" timeOffset="6865.064">1582 480,'-12'185,"-4"-12,13-79,-7-32,30-97,78-288,-86 291,-7 13,1 1,0 0,2 0,0 1,1 0,1 1,0 0,2 0,-1 1,2 0,0 1,6-4,-14 16,-1 1,1 0,-1 0,1 1,0 0,-1-1,1 1,0 1,-1-1,1 1,0 0,-1 0,1 0,-1 1,1-1,-1 1,0 0,0 0,0 1,0-1,0 1,0 0,-1 0,1 0,-1 1,0-1,0 1,0 0,-1 0,1 0,-1 0,0 0,0 0,0 1,-1-1,8 16</inkml:trace>
  <inkml:trace contextRef="#ctx0" brushRef="#br0" timeOffset="7785.215">2146 452,'6'18,"0"1,-1 0,-1 0,-1 0,-1 0,0 1,-2-1,0 8,0-12,11 182,25-11,-36-185,0 0,0 0,0 0,0 0,1 0,-1 0,0 0,0 0,1 0,-1 0,1 0,-1-1,1 1,-1 0,1 0,-1 0,1 0,0-1,0 1,-1 0,1-1,0 1,0-1,0 1,-1-1,1 1,0-1,0 1,0-1,0 0,0 0,0 1,0-1,0 0,0 0,0 0,0 0,0 0,0 0,0 0,0-1,0 1,0 0,0 0,0-1,0 1,0-1,0 1,-1-1,1 1,0-1,0 1,0-1,-1 0,1 1,0-1,-1 0,1 0,0 0,-1 1,1-1,-1-1,110-226,-81 165,2-11,4 2,3 1,3 2,4 0,-45 69,0 1,0 0,0 0,1-1,-1 1,0 0,1 0,-1-1,1 1,-1-1,1 1,-1 0,1-1,-1 1,1-1,-1 1,1-1,0 1,-1-1,1 0,0 1,-1-1,1 0,0 1,-1-1,1 0,0 0,0 0,0 0,-1 0,1 0,0 0,0 0,-1 0,1 0,0 0,0 0,-1 0,1-1,0 1,0 0,-1 0,1-1,0 1,-1-1,1 1,-1-1,1 1,0-1,-1 1,1-1,-1 1,1-1,-1 0,0 1,1-1,-1 0,0 1,1-1,-1 0,0 0,0 1,1-1,-1 0,0 0,5 19,1-1</inkml:trace>
  <inkml:trace contextRef="#ctx0" brushRef="#br0" timeOffset="8482.424">2992 565,'8'-9,"-1"4,-1 0,0-1,0 0,-1 0,0-1,0 1,0-1,-1 0,0 0,-1-1,1 1,-1-1,2-8,-6 15,0 0,0 0,1 0,-1-1,0 1,0 0,0 0,0 0,0 1,-1-1,1 0,0 0,0 0,-1 1,1-1,0 1,-1-1,1 1,0 0,-1-1,1 1,-1 0,1 0,0 0,-1 0,1 0,-1 0,1 0,-1 1,1-1,0 0,-1 1,1-1,0 1,-1-1,1 1,0 0,0 0,0 0,-1-1,1 1,0 0,0 0,0 1,0-1,-18 11,1 0,0 1,1 1,1 1,0 0,1 1,0 0,2 2,-7 9,18-25,1 0,-1 0,0 0,0 1,1-1,0 1,-1-1,1 1,0 0,0-1,0 1,1 0,-1 0,1-1,-1 1,1 0,0 0,0 0,0 0,1-1,-1 1,1 0,-1 0,1 0,0-1,0 1,0 0,1-1,-1 1,0-1,1 0,0 1,0-1,-1 0,1 0,0 0,1 0,-1 0,0-1,0 1,1 0,-1-1,1 0,0 0,-1 0,1 0,0 0,77 19,-74-21,0 1,0 0,0 1,0-1,0 1,0 0,0 1,0-1,0 1,-1 0,1 1,-1-1,1 1,-1 0,0 1,0-1,0 1,-1 0,1 0,-1 0,0 1,0 0,-1 0,1 0,-1 0,0 0,-1 0,1 1,-1 0,0-1,1 6,-4-3,-1 0,0 0,0-1,0 1,-1 0,0-1,-1 1,0-1,0 0,0 0,-1-1,0 1,0-1,-1 0,0-1,0 1,0-1,0 0,-1-1,0 1,0-1,0-1,-1 1,1-1,-1-1,-3 2,-18 11,25-12,0 0,-1-1,1 1,0-1,-1 0,1-1,-1 1,0-1,1 0,-1 0,0 0,0-1,0 0,0 1,1-2,-4 1,7-1,0 0,0 0,0 0,0 0,1-1,-1 1,0 0,1 0,-1 0,1-1,-1 1,1 0,-1 0,1-1,0 1,0 0,0-1,-1 1,2 0,-1-1,0 1,0-1,0 1,0 0,1 0,-1-1,1 1,-1 0,1 0,-1-1,1 1,0 0,0 0,-1 0,1 0,0 0,0 0,1-1,12-19</inkml:trace>
  <inkml:trace contextRef="#ctx0" brushRef="#br0" timeOffset="8682.423">3302 762,'0'34,"0"15,0 5,0-2,0-10</inkml:trace>
  <inkml:trace contextRef="#ctx0" brushRef="#br0" timeOffset="8869.533">3359 141,'9'20,"4"10,-1 1</inkml:trace>
  <inkml:trace contextRef="#ctx0" brushRef="#br0" timeOffset="9334.528">3557 932,'75'-118,"-27"35,105-151,-153 234,0 1,0-1,0 1,1-1,-1 1,0-1,1 1,-1-1,0 1,1-1,-1 0,1 1,-1-1,1 0,-1 1,1-1,-1 0,1 0,-1 1,1-1,-1 0,1 0,-1 0,1 0,-1 0,1 0,-1 0,1 0,0 0,-1 0,1 0,-1 0,1 0,-1 0,1 0,-1-1,1 1,-1 0,1 0,-1-1,1 1,-1 0,1-1,-1 1,0 0,1-1,-1 1,1-1,-1 1,0 0,0-1,1 1,-1-1,0 1,0-1,1 1,-1-1,0 0,0 1,0-1,0 1,0-1,-6 52,3-38,1-7,0 1,1 0,-1 0,1 0,1 0,-1 0,1 0,1 0,-1 0,1 0,0 0,1 0,-1-1,2 1,-1 0,1-1,0 1,0-1,0 0,1 0,0 0,0-1,1 1,-1-1,1 0,1 0,-1-1,1 1,-1-1,1 0,0-1,4 2,-1-2,-1-2,1 1,-1-1,1 0,-1-1,1 0,-1 0,1-1,-1 0,1 0,-1-1,0-1,1 1,-1-1,0 0,-1-1,1 0,-1 0,1-1,-1 0,0 0,-1 0,0-1,0 0,0-1,0 1,-1-1,0 0,0 0,-1-1,0 1,2-8,-7-48,-5 46</inkml:trace>
  <inkml:trace contextRef="#ctx0" brushRef="#br0" timeOffset="10432.176">4601 423,'-8'-2,"-1"1,1 0,-1 0,0 1,1 0,-1 1,0 0,1 0,-1 1,1 0,0 0,-1 1,1 0,0 0,0 1,1 0,-1 1,1-1,0 1,0 1,1-1,0 1,0 1,0-1,0 1,1 0,0 0,1 0,0 1,0 0,0 0,-6 11,2 0,0 1,1 0,0 0,2 1,1 0,-2 14,6-28,-1 1,1 0,0 0,0-1,1 1,0 0,1-1,0 1,0-1,0 1,1-1,0 0,1 0,-1 0,1-1,1 1,-1-1,1 0,0 0,1-1,-1 1,5 2,3 0,1-1,0 0,0-1,1-1,-1 0,1-1,0 0,1-2,-1 1,0-2,1 0,-1-1,1-1,-1 0,1-1,-1 0,0-2,0 0,0 0,0-1,-1-1,0-1,0 0,0 0,-1-2,-1 1,1-2,-1 0,-1 0,0-1,0 0,5-8,-1 2,-1 1,0-2,-2 0,0 0,0-1,-2-1,0 0,-2 0,0-1,-1 0,-1 0,-1-1,-1 0,-1 0,-1 0,-1 0,-1 0,-1 0,-1 0,0 0,-3-3,3 18,0 1,-1 0,0 1,0-1,-1 0,0 1,1 0,-2 0,1 0,-1 0,1 1,-1 0,-1 0,1 0,0 1,-1-1,0 1,0 0,0 1,0 0,0 0,0 0,-1 0,1 1,-1 0,1 1,-1 0,1 0,-1 0,1 0,-1 1,1 0,-1 1,1-1,0 1,0 0,0 1,0 0,-2 1,-3 6,0 1,1 0,0 0,1 1,0 0,1 1,0 0,1 0,1 1,0 0,0 0,2 0,0 1,0-1,2 1,0 0,0 0,1 0,1 0,1 0,2 14,25 112,3 84,-48 1,13-210,0 0,2 1,0-1,1 1,1-1,0 1,1-1,3 16,14-14,-7-18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2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340 176,'-6'5,"0"1,1 0,0 0,0 0,1 1,-1-1,1 1,1 0,-1 0,1 1,1-1,-1 1,1-1,1 1,-1 0,1 0,0 0,1 0,0 0,0-1,1 1,1 6,-2-5,28 243,4 24,-16-172,-11-93</inkml:trace>
  <inkml:trace contextRef="#ctx0" brushRef="#br0" timeOffset="453.063">1 317,'9'-21,"1"1,0 0,2 1,0 1,2-1,0 2,0 0,2 1,0 0,1 1,0 1,1 1,1 0,0 2,1 0,0 1,21-7,-25 11,-1 0,1 1,1 1,-1 1,1 1,-1 0,15 0,-25 2,0 0,0 1,1 0,-1 0,0 0,0 0,0 1,-1 0,1 0,0 1,-1 0,1 0,-1 0,0 0,0 1,0 0,-1 0,1 0,-1 1,0 0,0-1,1 4,-1-1,0 0,0 1,-1 0,0 0,0 0,-1 0,0 1,-1-1,0 0,0 1,-1-1,0 1,0-1,-1 1,0-1,0 0,-1 1,0-1,-2 2,-72 150,52-118,22-40,-1 0,1 1,0-1,0 1,1-1,-1 1,0 0,1 0,0-1,-1 1,1 0,0 1,1-1,-1 0,0 0,1 0,0 0,0 0,0 1,0-1,0 0,0 0,1 0,0 0,0 0,0 0,0 0,0 0,0 0,1 0,-1 0,1 0,0-1,0 1,0-1,0 0,1 1,19 4,0-1,1-1,0-1,-1-1,1 0,6-2,28 3,-54-4,1 1,-1-1,1 1,-1 0,1-1,-1 2,0-1,0 0,1 1,-1-1,0 1,0 0,0 0,-1 0,1 0,0 0,-1 1,0 0,1-1,-1 1,0 0,0 0,-1 0,1 0,0 0,-1 0,0 1,0-1,0 0,0 1,-1-1,1 1,-1-1,0 1,0-1,0 1,0-1,0 1,-1-1,0 1,0-1,0 0,0 1,0-1,-1 0,1 0,-7 13,-1 0,0-1,-1 0,0-1,-1 0,-1-1,0 0,-1-1,0 0,-1-1,-3 1,3 0,-183 141,149-130,47-42,12 2</inkml:trace>
  <inkml:trace contextRef="#ctx0" brushRef="#br0" timeOffset="1055.51">932 768,'5'5,"0"0,0-1,1 0,-1 0,1 0,0-1,0 0,1 0,-1 0,1-1,-1 0,1 0,0-1,-1 0,1 0,0 0,0-1,0 0,0 0,0-1,0 0,-1 0,1-1,0 0,-1 0,1 0,-1-1,0 0,0 0,2-1,13-15,-1 0,0-1,-1-1,-2-1,0 0,1-5,26-33,-43 59,-1 0,0 0,1 0,-1-1,1 1,-1 0,1 0,0 0,-1 0,1 0,0 0,0 1,0-1,0 0,0 0,0 0,0 1,0-1,0 1,0-1,0 1,0-1,0 1,0-1,1 1,-1 0,0 0,0 0,0 0,1-1,-1 2,0-1,0 0,0 0,1 0,-1 0,0 1,0-1,0 1,0-1,1 1,-1-1,0 1,0 0,0-1,0 1,-1 0,1 0,0 0,0 0,0 0,-1 0,1 0,42 102,-40-97,-1-1,1 1,1-1,-1 1,1-1,0 0,0-1,0 1,0-1,1 1,0-1,0-1,0 1,0-1,1 0,0 0,-1 0,1-1,0 0,0 0,0 0,0-1,0 0,1 0,-1-1,0 1,1-1,-1-1,0 1,0-1,0 0,1-1,-1 0,0 1,0-2,-1 1,6-4,8-10,-1-1,0-1,-2 0,0-2,-1 0,-1 0,-1-2,-1 1,0-2,-2 1,-1-1,-1-1,-1 0,4-20,7-21,-3 0,-3-1,-3-1,-2-12,-10 19,3 61,0-1,0 0,0 1,0-1,0 0,0 1,0-1,0 0,-1 1,1-1,0 0,0 0,0 1,0-1,-1 0,1 0,0 1,0-1,-1 0,1 0,0 1,0-1,-1 0,1 0,0 0,-1 0,1 0,0 0,0 1,-1-1,1 0,0 0,-1 0,1 0,0 0,-1 0,1 0,0 0,-1 0,1 0,0 0,-1-1,1 1,0 0,-1 0,1 0,0 0,-1 0,1-1,0 1,0 0,-1 0,1 0,0-1,0 1,0 0,-1-1,-6 34,4 205,6-218,1-1,2 0,0 0,0-1,2 1,0-1,1-1,1 0,1 0,0-1,2 0,11 12,-21-24,0 0,0 0,0 0,1-1,-1 1,1-1,0 0,0 0,0 0,0-1,0 1,1-1,-1 0,1 0,0-1,-1 1,1-1,0 0,3 0,-3-3</inkml:trace>
  <inkml:trace contextRef="#ctx0" brushRef="#br0" timeOffset="1306.254">1383 288,'43'-9,"49"-14,17-6,0 0,-4 2,-10 4,-7 7,-9 1,-13 3,-18 4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5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38,'11'195,"24"36,-18-97,-9-127,-7-33,0-19,2 0,2 0,2 0,2 1,7-19,-5 15,-8 30,0 0,1 1,2-1,-1 1,2 0,0 0,2 1,-1 0,2 0,0 1,1 0,0 1,14-13,-23 26,1 1,-1 0,1-1,-1 1,1 0,-1 0,1 0,-1 0,0 1,1-1,-1 1,1-1,-1 1,0 0,1 0,-1 0,0 0,0 0,0 1,0-1,0 1,0-1,0 1,0 0,-1 0,1-1,-1 1,1 0,-1 1,0-1,0 0,1 0,-2 0,1 1,0 0,19 22,-3-13,0-3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1,'96'383,"-50"-255,-46-127,1 0,0-1,-1 1,1-1,-1 1,1-1,0 1,-1-1,1 0,0 1,0-1,-1 0,1 1,0-1,0 0,-1 0,1 0,0 0,0 0,0 0,-1 0,1 0,0 0,0 0,0 0,-1 0,1 0,0-1,0 1,-1 0,1-1,0 1,-1 0,1-1,0 1,-1-1,1 1,-1-1,1 0,0 1,-1-1,1 1,-1-1,0 0,1 0,-1 1,0-1,1 0,-1 1,0-1,22-42,-21 39,113-287,-62 173,-41 105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1,'-11'4,"-5"2,0 0,0 1,1 1,0 0,0 1,1 1,0 0,1 0,0 2,0 0,-4 6,16-16,0-1,0 1,0-1,0 1,0-1,0 1,1-1,-1 1,0 0,1-1,0 1,-1 0,1 0,0-1,0 1,0 0,0 0,0-1,0 1,0 0,1 0,-1-1,1 1,-1 0,1-1,0 1,-1-1,1 1,0 0,0-1,0 0,0 1,2 0,54 32,-6-3,-48-28,0 0,-1 1,1-1,-1 1,0 0,0-1,0 1,-1 0,1 0,-1 0,0 1,0-1,0 0,-1 0,1 1,-1-1,0 0,-1 1,1-1,-1 0,0 0,0 0,0 1,0-1,-1 0,1 0,-1-1,0 1,0 0,-1 0,1-1,-1 0,-2 3,-109 96,109-99,-50 40,48-40,4-4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0,'-9'34,"-4"20,1 6,2-7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0 352,'128'-238,"-94"195,-33 42,-1 1,1-1,0 1,0-1,-1 1,1 0,0-1,0 1,0 0,-1-1,1 1,0 0,0 0,0 0,0 0,0 0,0 0,-1 0,1 0,0 0,0 0,0 0,0 1,0-1,-1 0,1 1,0-1,0 0,0 1,-1-1,1 1,0 0,-1-1,1 1,0-1,-1 1,1 0,-1-1,1 1,-1 0,1 0,-1-1,0 1,1 0,-1 0,0 0,0 0,1-1,-1 1,0 0,0 0,0 0,0 0,0 0,0 0,0-1,-1 1,1 0,7 40,-8-36,1-1,0 1,0 0,0 0,0 0,1-1,0 1,0 0,1 0,-1-1,1 1,0-1,0 0,0 1,1-1,-1 0,1 0,0 0,0-1,0 1,1-1,-1 0,1 0,0 0,0 0,0-1,0 1,1-1,-1 0,1 0,3 1,-1-3,0 0,-1 0,1 0,-1 0,1-1,-1 0,1-1,-1 0,1 0,-1 0,0 0,0-1,0 0,-1-1,1 1,-1-1,1 0,-1 0,0-1,-1 1,1-1,-1 0,3-5,69-135,-65 121,-1 5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0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170 214,'-3'0,"1"-1,-1 1,0-1,1 1,-1 0,1 0,-1 0,0 1,1-1,-1 0,1 1,-1 0,1 0,-1-1,1 1,0 1,-1-1,1 0,0 0,0 1,0 0,0-1,0 1,0 0,0 0,1 0,-1 0,1 0,-1 0,0 2,-9 9,0 1,1 0,0 1,1 0,1 1,0 0,1 0,1 0,1 1,0 0,1 0,1 0,0 3,4-14,1 0,-1-1,1 1,0-1,0 0,1 0,-1 1,1-2,1 1,-1 0,0-1,1 1,0-1,0 0,1 0,-1-1,1 1,-1-1,1 0,0 0,0 0,1-1,-1 0,0 0,1 0,-1-1,1 0,0 0,-1 0,1-1,0 0,0 0,-1 0,1-1,0 1,-1-2,1 1,1-1,11-5,0 0,-1-1,0-2,0 1,-1-2,0 0,-1-1,0-1,-1 0,0-1,-1 0,-1-1,0-1,-2 0,1 0,-2-1,0 0,-1-1,-1 0,0 0,2-15,-4 17,0-1,-1 0,-1 0,-1-1,0 1,-1-1,-1-6,-1 19,1-1,-1 1,0 0,0-1,0 1,-1 0,0 0,0 0,0 0,0 1,-1-1,0 1,0-1,0 1,0 0,-1 0,0 0,0 1,0-1,0 1,0 0,-1 0,0 0,1 1,-6-3,7 5,0-1,0 0,-1 1,1-1,0 1,0 0,-1 0,1 0,0 1,0-1,-1 1,1 0,0 0,0 0,0 0,0 0,0 1,0-1,0 1,1 0,-1 0,1 0,-1 0,1 0,0 0,-1 1,1-1,0 1,0 1,-50 85,42-62,2 0,1 1,1 0,2 1,1-1,1 1,1-1,1 1,2-1,2 7,-2-15,2-1,0 0,1 0,1-1,1 1,0-1,1 0,1-1,1 0,1 0,0 2,-1 0,-1 1,-1 0,0 1,-2 0,0 0,-2 1,0-1,-1 1,-1 0,-1 0,-2 7,-11 72,10-84,3-4</inkml:trace>
  <inkml:trace contextRef="#ctx0" brushRef="#br0" timeOffset="650.812">734 242,'341'0,"-201"-31,-100 18,-17 6,-3 3</inkml:trace>
  <inkml:trace contextRef="#ctx0" brushRef="#br0" timeOffset="900.474">903 496,'29'5,"24"1,7 1,-1-2,-6-7,-7-2,-7-1,-5 0,-4 2,-1-4,-7-1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1,'-1'255,"-50"-57,28-113,35-73,-2-13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7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0,'0'44,"-5"42,-1 16,0 2,-4-14,0-11,2-11,2-11,2-6,2-7,1-6,1-5,5-3,2-1,-1-2,0 0,-3-5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3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254 541,'-1'255,"-19"-152,21-103,-1 0,0 0,0 0,0 0,1 0,-1 0,0 0,0 0,1 1,-1-1,0 0,0 0,0 0,0 0,1 0,-1 1,0-1,0 0,0 0,0 0,0 0,1 1,-1-1,0 0,0 0,0 0,0 1,0-1,0 0,0 0,0 0,0 1,0-1,9-23,-3-20,2-1,3 1,1 1,2 0,1 0,3 2,1 0,16-22,-24 45,-6 7,0 1,1 0,1 0,-1 0,2 1,-1 0,1 0,0 1,0 0,1 0,0 1,0 0,10-4,-17 10,0-1,0 0,0 1,1-1,-1 1,0 0,0 0,1 0,-1 0,0 0,0 0,1 1,-1-1,0 1,0 0,0-1,0 1,0 0,0 0,0 0,0 1,0-1,0 0,0 1,-1-1,1 1,-1 0,1-1,-1 1,0 0,1 0,-1 0,0 0,0 0,0 0,-1 0,9 81,-20-34,6-27</inkml:trace>
  <inkml:trace contextRef="#ctx0" brushRef="#br0" timeOffset="334.541">1101 541,'0'9,"-5"9,-1 5,-5 5,-1 1,3 1,-3-5,1-2,2 1,-2 0,1 1,-3-3,2-2,-4-3,2 0,-2-3,2-4</inkml:trace>
  <inkml:trace contextRef="#ctx0" brushRef="#br0" timeOffset="616.361">818 541,'15'14,"14"15,7 7,-3 2,-2-1,-1-1,-2-2,-5-3,-1-6,-5-2,-1-1,2-4,-1 0,0-3,2-4,3-5,-2-2</inkml:trace>
  <inkml:trace contextRef="#ctx0" brushRef="#br0" timeOffset="1062.492">1468 456,'62'198,"-44"-138,31 68,-48-128,0 0,0 0,0 0,0 0,0 0,0 0,0-1,0 1,0 0,0-1,0 1,0-1,0 1,0-1,0 1,-1-1,1 0,0 1,0-1,-1 0,1 0,0 1,-1-1,1 0,-1 0,1 0,-1 0,1 0,-1 0,0 0,0 0,1 0,-1 0,0 0,0 0,0 0,0 0,0 0,0-1,0 1,66-199,7 25,-65 157</inkml:trace>
  <inkml:trace contextRef="#ctx0" brushRef="#br0" timeOffset="1600.578">1411 203,'370'0,"-346"-5,-31-9,-181-60,174 68,7 4,-1-1,0 0,1-1,0 1,0-2,0 1,0-1,1 0,0 0,0-1,0 1,0-1,1-1,-4-6,2-7</inkml:trace>
  <inkml:trace contextRef="#ctx0" brushRef="#br0" timeOffset="2400.011">198 203,'77'-17,"-18"3,0 3,1 2,46 1,-122 6,0 0,0 0,1-2,-1 0,1-1,-1 0,1-1,1-1,-1 0,1-1,1-1,0 0,0-1,0 0,1-1,1 0,-1-3,-2-4</inkml:trace>
  <inkml:trace contextRef="#ctx0" brushRef="#br0" timeOffset="2773.005">0 33,'0'33,"5"46,1 17,0 9,-1-6,-1-8,-2-12,-1-13,-1-9,0-5,0-5,0-3,-1-2,6-5,2-3,-1-3,-1-2,-2-6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58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15,'15'-12,"-24"9,-222 85,33 9,197-91,-1 0,1 1,-1-1,1 0,-1 1,1-1,-1 1,1-1,0 1,-1 0,1-1,0 1,0 0,-1 0,1 0,0 0,0 0,0 0,0 0,0 0,0 1,1-1,-1 0,0 1,1-1,-1 0,1 1,-1-1,1 1,-1-1,1 0,0 1,0-1,0 1,0-1,0 1,0-1,0 1,1-1,-1 1,0-1,1 1,-1-1,1 0,-1 1,1-1,0 0,0 1,0-1,0 0,0 0,97 49,-64-37,124 39,-157-52,0 0,0 0,0 0,0 0,0 0,0 0,0 1,0-1,0 0,0 1,0-1,-1 1,1-1,0 1,0-1,0 1,-1-1,1 1,0 0,0-1,-1 1,1 0,-1 0,1-1,-1 1,1 0,-1 0,1 0,-1 0,0 0,1 0,-1 0,0 0,0 0,0 0,0 0,0 0,0 0,0 0,0 0,0 0,0-1,-1 1,1 0,0 0,-1 0,1 0,0 0,-1 0,1 0,-1-1,0 1,1 0,-1 0,0-1,1 1,-1 0,0-1,0 1,1-1,-1 1,0-1,-150 59,79-38,-41 24,139-45,20-15,-27 5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36,'-9'6,"1"0,-1 1,1 0,1 1,-1-1,1 1,1 1,-1-1,1 1,1 1,0-1,0 1,1-1,0 1,0 2,1-7,1 0,-1 1,1 0,0 0,1-1,-1 1,1 0,0 0,1 0,-1 1,1-1,1 0,-1 0,1 0,0 0,0 0,1 0,-1 0,1-1,1 1,-1 0,1-1,0 0,0 1,1-1,-1-1,1 1,0 0,1-1,-1 0,1 0,0 0,0-1,0 1,0-1,0 0,1-1,-1 1,1-1,0 0,0-1,4 2,0-5,0 0,0 0,-1 0,1-2,-1 1,1-1,-1 0,0-1,-1 0,1 0,-1-1,0 0,-1-1,1 0,-1 0,-1 0,1-1,-1 0,0 0,-1-1,0 1,-1-1,1-1,-2 1,1 0,-1-1,-1 0,0 1,0-1,-1 0,0 0,-1-3,-1 5,0 1,-1 0,0 0,-1-1,0 1,0 1,0-1,-1 0,0 1,0 0,0 0,-1 0,0 0,0 1,-1 0,1 0,-1 0,0 1,-1 0,1 0,-1 0,1 1,-1 0,0 0,0 1,-1 0,1 0,0 1,-1 0,1 0,-1 1,1-1,-1 2,1-1,0 1,-1 0,1 1,0 0,-1 0,1 0,0 1,-16 4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5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1,'5'0,"10"4,9 3,4-1,3-2,0 0,0-2,0-1,-1 0,-6-6,-1-2,-1 1,1 1,-3 1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6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18,'43'0,"29"-5,6-1,-9-1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3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593 406,'-6'-4,"-1"0,0 1,0 0,0 0,0 0,0 1,0 1,-1-1,1 1,-1 0,1 1,-1-1,1 2,-1-1,1 1,-7 1,0 2,0 1,1 0,0 1,0 0,0 1,1 1,0 0,0 1,1 0,0 0,0 1,1 1,1 0,0 0,0 1,1 1,-9 6,1 0,0 0,1 1,1 1,1 0,1 1,-5 12,16-28,1 0,-1-1,1 1,0-1,1 1,-1-1,1 1,0-1,1 1,0-1,-1 1,1-1,1 0,-1 0,1 0,0-1,0 1,1 0,-1-1,1 0,0 0,0 0,0 0,0-1,1 0,0 0,0 0,-1 0,1-1,1 0,-1 0,0 0,1 0,-1-1,1 0,-1 0,1-1,-1 1,1-1,-1-1,18-2,-1-2,0-1,-1-1,1-1,-1 0,-1-2,0-1,0 0,-1-1,0-1,-1-1,-1 0,0-2,-1 0,10-14,-6 13,-1-2,-2 0,0-1,0-1,-2 0,-1-2,-1 1,0-1,-2-1,-1 0,-1-1,-1 0,-1 0,-1-1,-1 0,-2 0,0 0,-2 0,-1-1,-1 1,-2-10,2 30,0-1,0 1,0 0,-1-1,0 1,0 0,-1 0,1 0,-1 0,-1 1,1-1,-1 1,0 0,0 0,-1 0,1 1,-1-1,0 1,0 0,0 0,-1 1,0 0,1 0,-1 0,0 1,0-1,-1 1,1 1,0-1,-1 1,1 0,0 1,-1 0,1 0,-1 0,1 1,-1-1,1 2,-1-1,1 1,0 0,0 0,0 0,-1 2,-4 6,1 0,1 1,-1 0,2 1,0 0,0 0,1 1,1 0,0 0,0 1,2-1,0 1,0 0,1 0,1 1,0-1,1 0,1 1,0-1,1 1,1-1,0 1,4 12,0-8,2 0,1 0,0-1,1 0,1 0,1-1,1-1,0 0,1-1,0 0,1-1,5 2,75 42,-77-52</inkml:trace>
  <inkml:trace contextRef="#ctx0" brushRef="#br0" timeOffset="572.833">904 717,'-13'39,"31"-55,202-357,-71 194,-149 178,0 0,1 0,-1 0,0 0,1 0,-1 0,1 0,-1 0,1 1,0-1,-1 0,1 0,0 0,-1 0,1 1,0-1,0 0,0 1,0-1,0 1,0-1,0 1,0-1,0 1,0 0,0 0,0-1,0 1,0 0,0 0,0 0,0 0,0 0,0 0,0 0,1 1,-1-1,0 0,0 0,0 1,0-1,0 1,0-1,-1 1,1-1,0 1,0 0,0-1,0 1,-1 0,1 0,0 0,-1-1,1 1,0 0,-1 0,1 1,7 193,-1-163,2-1,2 1,0-1,2-1,1-1,2 0,9 13,-13-13,-12-29,0 0,0-1,-1 1,1 0,0-1,0 1,-1 0,1 0,0-1,0 1,-1 0,1 0,0 0,-1 0,1-1,0 1,-1 0,1 0,-1 0,1 0,0 0,-1 0,1 0,0 0,-1 0,1 0,0 0,-1 0,1 0,-1 0,1 0,0 0,-1 0,1 1,0-1,-1 0,1 0,0 0,-1 1,1-1,0 0,0 0,-1 1,1-1,0 0,0 0,-1 1,1-1,0 0,0 1,0-1,0 0,0 1,-1-1,1 1,0-1,0 0,0 1,0-1,0 0,0 1,-109-85,64 57,11 5,-1 2,-1 1,-1 2,0 1,-22-4,35 14</inkml:trace>
  <inkml:trace contextRef="#ctx0" brushRef="#br0" timeOffset="974.375">0 914,'255'21,"226"-13,-424-9,352-27,-83-2,-301 30</inkml:trace>
  <inkml:trace contextRef="#ctx0" brushRef="#br0" timeOffset="1639.789">508 1253,'-6'-2,"1"0,0 1,-1 0,0 0,1 0,-1 1,0 0,1 0,-1 0,0 1,1 0,-1 0,1 0,-1 1,1-1,0 1,-1 1,1-1,0 1,1 0,-1 0,0 0,1 1,0 0,-1-1,2 2,-1-1,0 0,1 1,0-1,0 1,-1 3,0-3,1 1,0-1,0 1,0 0,1 0,0 0,0 0,0 0,1 1,0-1,0 0,1 1,-1-1,1 1,1-1,-1 0,1 1,1-1,-1 0,1 0,0 1,0-1,1 0,-1-1,1 1,1-1,-1 1,1-1,0 0,0 0,1 0,2 1,-2-3,0-1,0 1,0-2,0 1,1 0,-1-1,1 0,-1 0,1-1,0 1,-1-1,1-1,-1 1,1-1,0 0,-1 0,1 0,-1-1,0 0,0 0,1 0,1-2,103-74,-92 58,-2-1,0-1,-1-1,-1 0,-2 0,0-2,-1 1,-2-2,0 1,-1-4,-5 18,1 0,-2 0,1 0,-2 0,1-1,-2 1,1-1,-2 1,1-1,-2 1,1 0,-2-1,1 1,-2 0,1 0,-1 1,-1-1,0 1,-1 0,0 0,-4-5,9 13,-1 0,0 0,1 0,-1 0,0 0,0 0,0 1,0-1,0 1,0 0,-1-1,1 1,0 0,-1 0,1 0,-1 1,1-1,-1 1,1-1,-1 1,1 0,-1 0,1 0,-1 0,1 0,-1 1,0-1,1 1,0 0,-1-1,1 1,-1 0,1 1,0-1,0 0,-1 1,1-1,0 1,0-1,1 1,-1 0,0 0,1 0,-66 96,62-88,0 1,0-1,1 1,0 0,1 0,0 0,1 0,0 1,1-1,0 1,1-1,0 1,1-1,0 1,1-1,1 0,1 6,5 1,1 1,0-1,2-1,0 0,1-1,1 0,0-1,1 0,0-1,2-1,-1-1,2 0,-1-1,20 8,-35-18,0 0,1 0,-1 0,1-1,-1 1,1-1,-1 0,1 0,-1 0,1 0,-1 0,1 0,0-1,-1 1,0-1,1 1,-1-1,1 0,-1 0,0 0,1-1,-1 1,0 0,0-1,0 0,0 0,11-7</inkml:trace>
  <inkml:trace contextRef="#ctx0" brushRef="#br0" timeOffset="1970.803">1185 1055,'-185'245,"154"-182,30-61,0-1,1 1,-1 0,1 0,0-1,-1 1,1 0,0 0,0 0,0-1,0 1,1 0,-1 0,0 0,1-1,-1 1,1 0,0 0,-1-1,1 1,0 0,0-1,0 1,0-1,0 0,1 1,-1-1,0 0,1 0,-1 1,1-1,-1 0,1 0,-1-1,2 1,9 3,0-1,0-1,0 0,1-1,-1 0,1-1,-1-1,0 0,7-1,17 0,-23 2,0-1,0 0,0-1,0 0,-1-1,1 0,-1-1,1 0,10-7,-10-2,-8-2</inkml:trace>
  <inkml:trace contextRef="#ctx0" brushRef="#br0" timeOffset="2218.991">904 1225,'38'0,"22"0,7 0,-5 0,-7 0,-8 0,-8 0,-5 0,-9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9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19,'32'-5,"-10"0,0 2,0 0,0 2,0 0,0 1,0 1,0 2,9 1,-30-4,1 1,0-1,-1 0,1 1,-1-1,1 1,-1 0,1-1,-1 1,0 0,1 0,-1 0,0 0,0 0,0 0,1 0,-1 0,0 1,-1-1,1 0,0 1,0-1,0 0,-1 1,1-1,-1 1,1-1,-1 1,0 0,1-1,-1 1,0-1,0 1,0-1,0 1,0 0,-1-1,1 1,0-1,-1 1,1-1,-1 1,0-1,1 1,-2 0,-45 65,40-58,-125 140,131-147,-1 0,1 0,-1 0,1 0,0 0,0 0,-1 0,2 0,-1 0,0 1,0-1,1 0,-1 1,1-1,0 0,0 1,0-1,0 1,0-1,0 0,1 1,-1-1,1 0,-1 1,1-1,0 0,0 0,0 1,0-1,1 0,-1 0,0 0,1-1,0 1,-1 0,1 0,0-1,0 1,0-1,0 0,0 1,0-1,0 0,0 0,1 0,-1-1,0 1,0-1,3 1,9 2,-1-1,1-1,0 0,0-1,0 0,0-1,0-1,0 0,0-1,-1 0,1-1,-1-1,0 0,0-1,8-4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8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1,'0'4,"0"17,0 9,-5 4,-1 2,0-1,1-2,1-1,2-2,1-1,5-5,3-2,-1 0,4 1,5-4,0-4</inkml:trace>
  <inkml:trace contextRef="#ctx0" brushRef="#br0" timeOffset="259.32">0 452,'44'0,"23"0,5 0,-4 0,-10 0,-9 0,-9 0,-6 0,-4 0,-7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3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0,'-16'57,"2"1,2 0,-2 47,-15 231,26-156,1-146,3-29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0 138,'17'-17,"1"2,1 0,0 1,1 1,1 1,0 1,0 1,18-6,-37 14,0 0,0 1,0 0,1-1,-1 1,0 0,0 0,1 0,-1 0,0 1,1-1,-1 1,1-1,-1 1,1 0,-1 0,1 0,-1 0,1 1,-1-1,1 1,-1-1,1 1,-1 0,0 0,1 0,-1 0,0 0,0 0,0 1,0-1,0 1,0 0,0-1,0 1,-1 0,1 0,-1 0,1 0,-1 0,0 1,0-1,0 0,0 1,0-1,-1 0,1 1,0 1,-4 5,0-1,0 1,-1 0,0-1,0 0,-1 0,0 0,-1 0,0-1,0 0,0 0,-1-1,0 1,-3 1,-40 44,49-50,-1 0,1 1,0-1,0 1,0-1,0 1,0 0,0-1,1 1,-1 0,1-1,0 1,0 0,0-1,0 1,0 0,0 0,1-1,0 1,-1 0,1-1,0 1,0-1,0 1,1-1,-1 1,1-1,-1 0,1 0,0 1,68 66,-46-49,74 90,-94-105,0 1,-1-1,1 1,-1 0,-1 0,1 0,-1 0,0 1,0-1,-1 1,0-1,0 1,-1-1,1 1,-2 0,1-1,-1 1,1-1,-2 1,-1 5,1-7,-1-1,1 1,-1-1,0 0,-1 0,1 0,-1 0,1-1,-1 0,0 1,-1-1,1-1,0 1,-1-1,0 1,1-1,-1-1,0 1,0-1,0 1,0-1,-2-1,-115 4,118-4,0 0,0-1,1 1,-1-1,0 0,0 0,1-1,-1 1,1-1,-1 1,1-1,0 0,0 0,0-1,0 1,0-1,-2-2,-2-6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60 209,'-5'23,"-14"69,4 1,4 0,2 46,12 102,7-206,-3-30</inkml:trace>
  <inkml:trace contextRef="#ctx0" brushRef="#br0" timeOffset="517.498">286 576,'0'335,"0"-362,2 0,0 0,2 0,1 0,1 1,2-1,0 2,2-1,1 1,0 1,2 0,2-1,1-1,2 0,0 1,2 1,1 1,11-10,-31 32,1-1,-1 0,0 1,0-1,1 1,-1-1,1 1,0 0,-1 0,1 0,0-1,0 2,-1-1,1 0,0 0,0 1,0-1,0 1,0-1,0 1,0 0,0 0,0 0,0 0,0 0,0 0,0 1,0-1,0 1,0-1,0 1,0 0,0 0,0-1,-1 1,1 1,0-1,-1 0,1 0,-1 1,1-1,-1 1,1-1,-1 1,0-1,0 1,0 0,0 0,0 0,0-1,-1 1,1 0,0 1,12 135,7-112,-9-25</inkml:trace>
  <inkml:trace contextRef="#ctx0" brushRef="#br0" timeOffset="956.385">286 182,'112'24,"74"7,-187-31,1 0,0 0,0 0,-1 0,1-1,0 1,0 0,-1 0,1-1,0 1,0 0,0 0,-1-1,1 1,0 0,0 0,0-1,0 1,0 0,0-1,0 1,0 0,0-1,0 1,0 0,0 0,0-1,0 1,0 0,0-1,0 1,0 0,0-1,0 1,0 0,0 0,1-1,-1 1,0 0,0-1,0 1,0 0,1 0,-1 0,0-1,0 1,1 0,-1 0,0 0,0 0,1-1,-1 1,0 0,1 0,-1 0,0 0,1 0,-1 0,0 0,1 0,-1 0,-24-17,0 4,16 10,0 0,0-1,1 0,-1 0,1-1,0 0,0 0,1 0,0-1,0 0,0-1,1 1,-1-1,-1-4,4-5,5 3</inkml:trace>
  <inkml:trace contextRef="#ctx0" brushRef="#br0" timeOffset="1532.452">1217 350,'-10'24,"-12"23,-8 7,2 0,0-4,6-7,1-5,-1-9,4-5,0-2,-2 1,-2 0,2 2,1-3,2-1,0-5,3-4</inkml:trace>
  <inkml:trace contextRef="#ctx0" brushRef="#br0" timeOffset="1789.444">906 379,'10'24,"12"17,3 7,2 0,1-3,1-5,-5-5,-2-7,-4-4,0-7,-4 0,0-4,-1 0,1 0,-1-4</inkml:trace>
  <inkml:trace contextRef="#ctx0" brushRef="#br0" timeOffset="2301.375">1527 350,'81'233,"-45"-122,-14-72,-21-38,0-1,0 1,0-1,0 1,0-1,0 0,-1 1,1-1,0 0,0 0,0 1,0-1,0 0,0 0,0 0,0-1,0 1,0 0,0 0,0 0,0-1,0 1,0 0,0-1,0 1,-1-1,1 1,0-1,0 1,0-1,-1 0,1 1,0-1,-1 0,1 0,-1 1,1-1,-1 0,1 0,-1 0,1 0,-1 0,0 0,1 0,-1 0,58-153,-36 80,34-97,-46 156</inkml:trace>
  <inkml:trace contextRef="#ctx0" brushRef="#br0" timeOffset="2754.592">1414 125,'106'14,"0"-4,53-5,-132-8,-33-12,-150-69,133 48,21 21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29,'10'0,"7"0,6 0,4 0,2 0,1 0,1 0,-2 0,1-4,-1-3,0 1,-1 2,0 0,0 2,1 1,-1 0,0 1,-5 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0,'15'5,"13"2,8-1,2-1,0-2,-2 0,-3-2,-1-1,-3 0,0 0,-1 0,-4-1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7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85,'10'-9,"0"0,1 1,1 0,-1 1,1 0,0 1,1 1,-1 0,1 0,0 1,0 1,1 0,-1 1,14-1,-25 3,0 0,0 0,0 0,1 0,-1 1,0-1,0 1,0-1,0 1,0 0,0 0,0-1,0 2,0-1,0 0,0 0,0 1,-1-1,1 1,-1-1,1 1,-1-1,1 1,-1 0,0 0,0 0,0 0,0 0,0 0,-1 0,1 0,0 0,-1 0,0 1,1-1,-1 0,0 0,0 0,0 1,-1-1,1 0,0 0,-1 0,1 0,-1 1,0-1,0 0,0 0,0 0,0-1,0 1,0 0,-1 0,0 0,-15 21,-1 0,-2-1,0-1,-1-1,-17 12,-32 32,67-62,1 0,0 0,0 0,0 0,0 1,0-1,0 1,1 0,-1-1,1 1,0 0,0 0,0 0,0 0,0 0,1 0,-1 0,1 0,0 0,0 0,0 0,0 0,1 0,-1 0,1 0,0 0,0 0,0 0,0 0,0 0,1-1,-1 1,1 0,-1-1,1 1,0-1,0 0,1 1,-1-1,0 0,1-1,-1 1,1 0,-1-1,1 1,0-1,0 0,0 0,0 0,2 1,1 0,0-1,0 1,1-1,-1 0,0-1,1 1,-1-1,0-1,1 1,-1-1,0 0,0 0,7-3,5-2</inkml:trace>
  <inkml:trace contextRef="#ctx0" brushRef="#br0" timeOffset="615.173">282 452,'183'-215,"-160"180,31-30,-51 66,-1-1,0 0,0 1,0-1,0 1,0 0,-1 0,1 0,0 0,0 0,0 0,-1 0,1 0,0 1,-1-1,0 1,1-1,-1 1,0 0,1 0,-1-1,0 1,-1 0,1 0,0 0,0 0,-1 0,1 0,-1 0,0 0,1 0,-1 0,0 0,0 0,0 0,-1 1,1-1,-1 1,-3 29,2-28,1-1,-1 1,1 0,0-1,0 1,1 0,-1 0,1-1,0 1,0 0,0 0,0 0,1-1,-1 1,1 0,0 0,0-1,1 1,-1-1,1 1,-1-1,1 1,0-1,1 0,-1 0,0 0,1 0,1 0,1-2,0-1,0 0,0-1,0 1,1-1,-1 0,0 0,0-1,-1 1,1-1,0 0,0-1,-1 1,0-1,1 0,-1 0,0 0,0-1,-1 1,1-1,2-3,-2 3,105-114,-108 117,0 0,0 0,0 0,0 0,0 0,0 0,1 0,-1 0,0 0,1 1,-1-1,0 1,1-1,-1 1,1-1,-1 1,1 0,-1 0,1-1,-1 1,0 0,1 1,-1-1,1 0,-1 0,1 0,-1 1,1-1,-1 1,0-1,1 1,-1 0,0 0,1-1,-1 1,0 0,0 0,0 0,0 0,0 0,0 0,0 1,0-1,0 0,0 0,-1 1,1-1,-1 1,1-1,-1 0,1 1,-1-1,0 1,0-1,1 1,-1-1,0 1,-1-1,1 1,0-1,0 1,18 95,-6-83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6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1,'0'5,"-5"11,-1 8,0 4,1 2,1 2,2-1,1 0,1-2,0 1,0-2,0 1,0-1,1 0,-1 0,0 0,0-4</inkml:trace>
  <inkml:trace contextRef="#ctx0" brushRef="#br0" timeOffset="272.75">1 453,'38'5,"47"-4,13-1,0-1,-12-1,-16-4,-15-1,-13 0,-7 1,-6 3,-7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1,'-17'310,"-12"71,-4-204,29-165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35 132,'-23'277,"11"-185,19-130,1 1,2-1,2 2,1-1,2 2,1 0,2 0,2 2,0 0,11-9,-28 35,1 0,-1 1,1 0,1-1,0 1,-1 1,2-1,-1 1,1 0,-1 0,2 1,-1-1,0 1,1 1,-1-1,1 1,0 0,0 1,1 0,-1 0,0 0,1 1,-1 0,1 0,7 1,-12 3,1-1,-1 1,0-1,0 1,0 0,0 1,0-1,-1 0,1 1,-1-1,0 1,0 0,-1-1,1 1,-1 0,1 0,-1 1,-1-1,1 0,0 0,-1 0,0 0,0 1,0-1,-1 4,1 17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62,'283'1,"-224"15,-76-17,-98-71,105 66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0 159,'147'-15,"48"4,-174 8,-39-14,15 14,-120-83,116 73,6 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0,'-10'48,"-3"21,1 8,2-4,-1-5,0-10,2-4,3-7,-2-2,0-3,1-5,3-3,1-4,1 0,1-2,1-1,5 1,2-6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12 656,'-5'19,"-1"6</inkml:trace>
  <inkml:trace contextRef="#ctx0" brushRef="#br0" timeOffset="412.421">519 63,'-20'15,"1"0,1 2,0 0,1 1,0 0,-9 16,21-27,1-1,0 1,0 0,1 0,0 0,0 0,0 1,1-1,0 1,1-1,0 1,0 0,1 0,-1 0,2-1,-1 1,1 0,0 0,1-1,0 1,0-1,0 1,2 0,-2-2,1-1,0 1,0-1,0 0,1 0,0 0,0 0,0-1,1 1,-1-1,1 0,0-1,0 1,1-1,-1 0,1 0,-1-1,1 1,0-1,0-1,0 1,0-1,0 0,0 0,1-1,-1 0,0 0,0 0,0-1,1 0,5 0,0 0,0-1,0-1,0 0,-1 0,1-1,-1-1,0 0,-1 0,1-1,-1 0,0-1,0-1,-1 1,0-1,-1-1,1 0,-2 0,1 0,-1-1,-1 0,1 0,-2-1,0 0,0 0,-1 0,0-1,-1 1,2-11,-4 13,0 0,-1 1,0-1,-1 1,0-1,0 1,0-1,-1 1,-1-1,1 1,-1 0,-1 0,0 0,0 1,0-1,-1 1,0 0,0 0,-1 1,0 0,0-1,0 2,-1-1,0 1,0 0,0 1,-1-1,1 2,-4-2,-122-16,106 21</inkml:trace>
  <inkml:trace contextRef="#ctx0" brushRef="#br0" timeOffset="1062.268">576 458,'-6'0,"-1"0,1 1,-1 0,1 0,0 0,0 1,0 0,0 1,0-1,0 1,0 0,1 0,0 1,-1 0,1 0,1 0,-1 0,1 1,-1 0,1 0,1 0,-1 0,1 1,-1-1,2 1,-1 0,1 0,0 0,-1 2,-1 1,0 0,0 0,1 1,0-1,0 1,1 0,1-1,-1 1,2 0,-1 0,1 0,1 0,0 0,0-1,1 1,0 0,1-1,0 1,1-1,-1 0,2 0,-1 0,1-1,1 1,0-1,0 0,0-1,1 0,0 0,0 0,1-1,0 0,0 0,3 0,6-2,1-2,-1 0,1-1,0-1,0 0,-1-2,1 0,-1-1,1 0,-1-2,0 0,0-1,-1 0,1-2,-2 0,1 0,-1-2,0 0,-1 0,0-2,3-3,1-1,0-2,0 0,-2 0,0-2,-2 0,0-1,-1 0,10-22,-21 39,-1-1,1 1,0-1,-1 1,0-1,0 0,-1 1,1-1,-1 0,0 1,0-1,-1 0,1 0,-1 1,0-1,0 1,-1-1,1 1,-1-1,0 1,0 0,-1 0,1 0,-1 0,0 0,0 0,0 1,0-1,-1 1,1 0,-1 0,0 0,0 1,0 0,0-1,0 1,-1 0,1 1,-4-1,-8-3,-1 1,0 1,1 1,-1 0,-1 1,1 1,0 0,0 2,0 0,0 0,-12 5,0-1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287 190,'-19'33,"-16"21,-2 6,0-2,2-7,7-6,3-12,7-6,0-8,-1-2,3-4</inkml:trace>
  <inkml:trace contextRef="#ctx0" brushRef="#br0" timeOffset="248.666">5 104,'19'24,"21"28,4 8,-2 1,-2-12,-8-8,-5-7,-3-5,1-1,0-7,-5-1,-4-4</inkml:trace>
  <inkml:trace contextRef="#ctx0" brushRef="#br0" timeOffset="881.916">485 556,'136'-313,"-135"309,1 1,-1-1,1 1,0-1,0 1,0 0,0 0,1 0,-1 0,1 0,0 0,0 1,0-1,0 1,0 0,0 0,1 0,-1 0,1 0,0 1,-1 0,1 0,0 0,2 0,-4 4,1 0,-1 0,0 0,0 1,0-1,0 1,-1-1,0 1,1 0,-1 0,0 0,-1-1,1 1,-1 0,0 0,1 0,-2 0,1 0,-1 3,1 0,-1 24,-1-27,1 1,0-1,0 1,1-1,0 1,-1 0,1-1,1 1,-1 0,1-1,0 1,0-1,0 1,0-1,1 1,0-1,0 0,0 0,1 0,-1 0,1 0,0 0,0-1,0 1,3 2,-2-7,0 1,0-1,1 1,-1-1,0 0,0-1,-1 1,1-1,0 0,0 0,-1 0,1 0,-1-1,0 1,1-1,-1 0,-1 0,1 0,0 0,-1 0,1-1,-1 1,0-1,0 0,0 0,-1 2,116-206,-117 209,1-1,-1 1,0-1,0 0,0 1,0-1,1 0,-1 1,0-1,0 0,1 0,-1 1,0-1,0 0,1 0,-1 1,0-1,1 0,-1 0,0 0,1 0,-1 1,0-1,1 0,-1 0,0 0,1 0,-1 0,1 0,-1 0,0 0,1 0,-1 0,0 0,1 0,-1 0,0 0,1 0,-1-1,0 1,1 0,-1 0,0 0,1-1,-1 1,0 0,1 0,-1-1,0 1,0 0,1 0,-1-1,0 1,0 0,0-1,1 1,-1 0,0-1,0 1,0-1,2 38,-2-32,-1 12,1 0,1 1,0-1,2 0,0 0,0 0,2 0,0-1,1 0,4 8,19 6,-12-22</inkml:trace>
  <inkml:trace contextRef="#ctx0" brushRef="#br0" timeOffset="1266.153">1219 20,'15'47,"-4"-9,1-1,2-1,2 0,1 0,2-2,18 27,-36-59,-1 0,1 0,0-1,0 1,0 0,-1-1,1 1,1 0,-1-1,0 1,0-1,1 0,-1 1,0-1,1 0,-1 0,1 0,0 0,-1 0,1 0,0-1,0 1,-1 0,1-1,0 0,0 1,0-1,0 0,0 0,0 0,-1 0,1 0,0 0,0-1,0 1,0 0,0-1,-1 0,1 1,0-1,0 0,-1 0,1 0,-1 0,1 0,-1-1,1 1,-1 0,0-1,1 1,-1 0,0-1,27-127,-27 113,1 0,0 0,1 1,1-1,0 1,1 0,1 0,0 0,1 1,1 0,0 1,1-1,9-9,-4 10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30,'34'-5,"15"-1,5 0,-2 1,-6 1,-5 2,-5 1,-3 1,-4 0,-1 0,0 0,-1 0,0 1,0-1,1 0,-5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26,'34'5,"30"-3,8-3,-2 0,-9 0,-9-1,-10 1,-6 1,-5-5,-3-2,-2 1,1 1,-6 2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1,'430'179,"-426"-179,0 1,0 1,0-1,0 0,-1 1,1 0,-1 0,1 0,-1 0,0 1,0-1,0 1,0 0,0 0,0 0,-1 0,1 1,-1-1,0 0,0 1,-1 0,1-1,-1 1,1 0,-1 0,-1 0,1 0,0 0,-1 0,0 0,0 0,0 0,0 0,-1 0,1 0,-1 0,0 0,0 0,-1 0,-1 2,-11 14,0-2,-2 0,0 0,-1-2,-1 0,0-1,-1-1,-1 0,-10 4,-196 121,207-125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8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378 384,'-22'0,"0"1,0 2,0 0,0 1,1 1,-1 1,1 1,1 1,0 0,0 2,0 0,1 2,1 0,-7 6,19-14,1 1,0 0,0 0,1 1,-1-1,1 1,1 0,-1 0,1 1,0-1,0 1,0-1,1 1,0 0,1 0,0 0,0 0,0 0,1 0,0 0,0 0,1 0,0 1,0-1,0-1,1 1,0 0,1 0,-1-1,1 1,1-1,-1 0,1 0,0 0,0 0,1-1,0 1,0-1,0-1,0 1,1-1,0 0,0 0,0 0,0-1,1 0,-1 0,1-1,0 1,0-2,0 1,0-1,4 1,-2-3,0 0,-1-1,1 1,-1-2,0 1,1-1,-1 0,0-1,-1 0,1 0,-1-1,0 0,0 0,0 0,0-1,-1 0,0-1,-1 1,3-4,87-143,-64 87,-2 0,-4-2,-3-1,12-68,-32 128,1 3,-1-1,0 1,-1 0,1-1,-1 0,-1 1,1-1,-1 1,0-1,-1 0,0 1,0-1,0 0,0 1,-1 0,0-1,-1 1,-2-5,3 11,0-1,-1 1,1 0,0 0,0 0,0 0,-1 0,1 0,0 1,0-1,0 1,0-1,-1 1,1 0,0 0,0 0,0 0,1 0,-1 1,0-1,0 0,1 1,-1 0,1-1,-1 1,1 0,0-1,0 1,-1 0,1 0,0 0,1 0,-1 0,0 1,0-1,-14 25,2 0,0 1,2 0,1 1,2 1,0-1,2 1,1 1,2-1,0 30,2-40,0-1,2 1,0-1,1 1,1-1,1 0,0 0,2 0,0 0,1-1,1 0,1-1,0 1,2-1,-8-12,1-1,0 0,0 0,0 0,0 0,1-1,0 1,-1-1,1 0,0-1,1 1,-1-1,0 0,1 0,-1-1,1 0,-1 0,1 0,0 0,-1-1,1 0,0 0,3-1,9-5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0 500,'136'-268,"-123"246,2-1,0 2,1 0,1 1,1 0,1 2,1 0,0 1,13-7,-32 22,1 0,-1 0,1 0,0 0,0 0,0 0,0 1,0-1,1 1,-1-1,0 1,1 0,-1 0,1 0,-1 0,1 1,0-1,-1 1,1-1,0 1,-1 0,1 0,0 0,-1 0,1 1,-1-1,1 1,0-1,-1 1,1 0,-1 0,1 0,-1 1,0-1,0 0,1 1,-1 0,0-1,0 1,1 2,1 9,-1 1,0 0,-1 0,-1 0,0 0,-1 0,0 1,-1-1,-2 8,0 25,1-21,0 0,2 0,1 0,2 0,0 0,1 0,2-1,8 23,-26-66,-1 0,0 0,-1 1,-1 1,-1 1,0 0,-1 1,-1 0,0 1,0 2,-1 0,-1 0,0 2,-6-1,-30 0,31 13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0 142,'619'-76,"-430"47,1 8,1 8,123 10,-179 21,-105-12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300 309,'-28'5,"1"1,0 1,0 2,1 0,0 2,0 1,1 1,1 1,-8 6,30-18,0 0,-1 0,1 0,0 0,0 0,0 0,0 1,0-1,0 0,1 1,-1 0,1-1,0 1,0 0,0 0,0 0,0 0,1 0,-1 0,1 0,0 0,0 0,0 0,0 0,0-1,1 1,-1 0,1 0,0 0,0 0,0 0,0 0,1-1,-1 1,1-1,-1 1,1-1,0 1,0-1,0 0,0 0,1 0,-1 0,0 0,1-1,1 2,4 3,-1 0,2-1,-1 0,0 0,1 0,0-1,0-1,0 0,1 0,-1-1,1 0,-1 0,1-1,0 0,-1-1,1 0,0-1,0 0,-1 0,1-1,-1 0,1-1,-1 0,0-1,0 1,0-2,-1 1,1-2,11-4,0-2,-1 0,0-1,-2-1,1-1,-2 0,0-1,0-1,-2 0,0-1,-1-1,-1 0,-1-1,-1 0,0 0,-2-1,0-1,-1 1,-1-1,2-20,-8 35,1 0,-2 1,1-1,-1 0,1 0,-2 1,1-1,-1 1,0-1,0 1,-1 0,0 0,0 0,-1 0,1 0,-1 1,0-1,-1 1,1 0,-1 0,0 1,-1-1,1 1,-1 1,1-1,-1 1,0 0,0 0,-1 0,1 1,-4-1,3 4,1 1,0 0,-1 0,1 0,0 1,0-1,1 2,-1-1,1 1,-1-1,1 2,0-1,1 0,-1 1,1 0,0 0,0 0,0 1,1-1,0 1,0 0,0 0,1 0,-1 2,2-7,-5 11,-1-1,2 1,-1 0,2 1,0-1,0 1,1 0,0 0,2 0,-1 1,1-1,1 0,1 0,0 1,0-1,1 0,1 0,0 0,1 0,1-1,4 11,-3-9,1 1,1-2,0 1,1-1,0 0,1 0,0-1,1-1,0 0,1 0,1-1,-1-1,1 0,12 6,-22-14,1 2,0 0,0 0,0-1,1 0,-1 0,1 0,-1 0,1-1,0 1,0-1,0 0,-1-1,1 1,0-1,0 0,0-1,0 1,0-1,0 0,0 0,0 0,2-1,9-8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0,'-21'33,"-21"33,3 2,2 1,-5 23,40-89,0 0,0 0,0 0,1 0,-1 0,1 0,-1 0,1 0,0 1,1-1,-1 0,1 1,-1-1,1 1,0-1,0 1,0-1,1 1,-1-1,1 0,0 1,0-1,0 0,0 0,1 1,-1-1,1 0,0 0,0-1,0 1,0 0,0-1,1 1,-1-1,1 1,-1-1,1 0,0 0,0-1,0 1,0-1,0 1,1-1,-1 0,16 1,-1-1,0 0,1-2,-1 0,0-1,0-1,0 0,0-1,0-2,-1 0,11-5,19-26,-38 21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0,'34'5,"29"1,15 0,-2-5,-8-4,-12-1,-10 0,-9 1,-9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37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37,'-1'482,"-14"-294,-35 154,42-295,-15 86,19-84,4-48,0 0,0-1,0 1,0 0,0 0,0-1,0 1,0 0,0 0,0-1,1 1,-1 0,0 0,0-1,1 1,-1 0,1-1,-1 1,0 0,1-1,-1 1,1-1,-1 1,1-1,0 1,-1-1,1 1,-1-1,1 0,0 1,-1-1,1 0,0 1,0-1,-1 0,1 0,0 0,0 0,-1 0,1 0,0 0,0 0,-1 0,1 0,0 0,0 0,-1 0,1-1,0 1,-1 0,1 0,0-1,-1 1,1-1,0 1,-1 0,1-1,-1 1,1-1,-1 0,1 0,30-34,-16 13</inkml:trace>
  <inkml:trace contextRef="#ctx0" brushRef="#br0" timeOffset="416.937">614 150,'-24'86,"4"2,3 0,5 1,3 1,3 65,38 122,-21-144,-11-133,1-1,-1 1,0 0,0 0,1 0,-1 0,0 0,0 0,1 0,-1-1,0 1,1 0,-1 0,0 0,1 0,-1 0,0 0,0 1,1-1,-7-39,-57-184,58 211,0 1,-1 0,0 0,-1 1,0-1,-1 1,0 1,0-1,-1 2,0-1,-1 1,0 0,0 1,-1 0,1 1,-2 0,1 1,0 0,-1 1,0 0,0 1,-1 0,1 1,-7 0,8 0,0 2,-1 0,1 0,0 1,-1 0,1 1,0 0,0 1,0 0,0 1,1 0,-1 1,1 0,0 0,1 1,-1 0,1 1,0 0,1 1,0 0,0 0,1 1,0-1,-3 7,-3 8</inkml:trace>
  <inkml:trace contextRef="#ctx0" brushRef="#br0" timeOffset="1213.546">1094 883,'-11'2,"-1"1,1 0,0 0,1 1,-1 0,0 1,1 0,0 1,0 0,1 1,0 0,0 0,0 1,1 0,1 0,-1 1,1 0,0 1,1-1,-2 5,7-10,0 0,1 1,-1-1,1 0,0 0,0 1,0-1,0 0,1 0,0 1,0-1,0 0,0 0,1 0,0 0,-1 0,1 0,1-1,-1 1,1 0,-1-1,1 0,0 0,0 0,0 0,1 0,-1 0,3 0,1 2,0 0,1-1,-1 0,1 0,0-1,0 0,0 0,0-1,1 0,-1-1,1 1,-1-2,1 1,0-1,2-3,-1 0,1 0,-1-1,0 0,0-1,0 0,0-1,-1 0,0-1,-1 1,1-2,-1 1,0-1,-1 0,0-1,0 0,-1 0,0 0,-1-1,0 0,0 0,-1 0,-1 0,1-1,0-9,-3 12,0 1,0 0,-1-1,0 1,-1-1,0 1,0 0,-1 0,1-1,-1 1,-1 0,0 0,0 1,0-1,0 1,-1-1,0 1,-1 0,0 1,1-1,-2 1,1 0,-1 0,1 0,-1 1,0 0,-1 0,1 1,-1-1,0 2,0-1,6 2,0 0,0 1,0-1,0 1,0-1,0 1,0 0,0-1,0 1,0 0,0 0,0-1,0 1,-1 0,1 0,0 0,0 1,0-1,0 0,0 0,0 0,0 1,0-1,0 1,0-1,0 1,0-1,0 1,0-1,0 1,0 0,1-1,-1 1,0 0,0 0,1 0,-1 0,1 0,-1 0,1 0,-1 0,1 0,-1 0,1 0,0 0,0 0,-1 0,1 0,0 0,0 0,0 0,0 0,0 0,0 1,1-1,-1 0,0 0,1 0,-1 0,0 0,1 0,-1 0,1 0,0 0,-1-1,1 1,0 0,-1 0,1 0,1 0,2 3,0-1,0 1,0-1,1 0,-1-1,1 1,0-1,0 0,0 0,0 0,1-1,-1 1,0-1,1-1,-1 1,0-1,1 0,-1 0,0 0,1-1,3-1,115-34,-106 29,4 0,-1 0,0-2,-1 0,0-1,0-1,-1-1,-1-1,0 0,0-1,-2-1,0-1,0-1,-2 0,0 0,-1-2,-1 1,0-2,-2 0,0 0,-1 0,-1-1,-1-1,-1 1,0-9,-2 8,0 0,-2-1,-1 1,-1 0,-1-1,0 1,-2 0,-1-1,0 2,-2-1,0 0,-2 1,0 1,-1-1,-12-17,19 35,-1 1,1 0,-1 0,1 0,-1 0,0 0,0 0,0 1,0-1,0 1,0 0,0 0,-1 0,1 0,0 1,0-1,-1 1,1 0,-1 0,1 0,0 0,-1 1,1-1,0 1,0 0,-1 0,1 0,0 1,0-1,0 1,0-1,1 1,-1 0,0 0,1 0,-1 1,1-1,0 0,-1 1,1 0,0-1,1 1,-1 0,0 0,1 0,0 0,-1 1,-5 10,1-1,0 1,1 0,0 1,1-1,1 1,0 0,1 0,0 6,-2 13,-1 15,2 0,3-1,2 1,1 0,3 0,2-1,2 0,3-1,15 41,39 102,50-5,-117-184,1 0,-1 1,1-1,0 0,0 0,0 1,0-1,0 0,0 0,0 0,0 0,0 0,1 0,-1 0,0-1,1 1,-1 0,0-1,1 1,-1-1,1 1,-1-1,1 0,-1 1,1-1,-1 0,1 0,-1 0,1 0,-1-1,2 1,4-8</inkml:trace>
  <inkml:trace contextRef="#ctx0" brushRef="#br0" timeOffset="1447.403">2138 798,'-9'34,"-4"25,1 8,7-4,4-11</inkml:trace>
  <inkml:trace contextRef="#ctx0" brushRef="#br0" timeOffset="1616.898">2109 375,'0'0</inkml:trace>
  <inkml:trace contextRef="#ctx0" brushRef="#br0" timeOffset="2066.707">2617 686,'-18'25,"1"2,0 0,2 0,2 1,0 1,2 0,1 1,1 0,2 1,1-1,1 5,5-30,1-1,-1 1,1-1,0 1,0-1,0 1,1-1,0 0,0 0,0 1,0-1,0-1,1 1,0 0,0-1,0 1,0-1,0 0,1 0,-1 0,1 0,0-1,0 1,0-1,0 0,0-1,1 1,-1 0,1-1,-1 0,1 0,-1-1,1 1,-1-1,1 0,4-1,1 1,0-2,1 1,-1-1,0-1,-1 0,1 0,0-1,-1 0,0-1,0 0,0-1,-1 1,1-2,-2 1,1-1,1-2,106-130,-106 127,7-10,46-63,-3-3,27-58,-77 128,1-1,-2 0,-1-1,0 1,-1-1,-2-1,0 1,-1-1,0 1,-2-1,-1 0,0 0,-2 1,0-1,-2 0,0 1,-1 0,-1 0,-1 0,0 1,-2 0,0 0,-1 1,-9-11,14 23,-1 0,-1 0,1 0,-1 1,0 0,0 1,0-1,-1 2,1-1,-1 1,0 0,0 0,0 1,-1 0,1 1,0-1,-1 2,1-1,-1 1,1 1,-1-1,1 1,0 1,-1 0,1 0,0 1,-8 2,0 1,0 0,1 2,0 0,1 0,0 1,0 1,1 1,0 0,1 0,0 1,-7 11,6-8,1 0,1 1,1 1,0-1,1 2,1-1,0 1,2 1,0-1,1 1,1 0,0 0,2 0,0 1,1-1,1 1,1-1,1 0,0 1,2-1,0 0,6 16,6-2,1-1,2-1,1-1,1 0,1-2,2 0,1-2,1 0,1-2,1-1,1-1,2-2,-1-1,2-1,1-2,0-1,1-2,0-1,15 3,-43-13,-1 1,1-1,0 0,-1 0,1-1,0 0,0 0,0 0,0-1,0 0,0 0,0 0,0-1,0 0,0 0,0-1,0 1,0-1,-1 0,1-1,-1 0,1 0,-1 0,0 0,0-1,0 0,9-13</inkml:trace>
  <inkml:trace contextRef="#ctx0" brushRef="#br0" timeOffset="3080.53">3690 657,'-12'-4,"0"0,0 1,0 1,-1 0,1 0,-1 1,1 1,-1 0,0 0,1 1,-1 1,1 1,0-1,0 2,0 0,0 0,0 1,1 0,0 1,0 1,0 0,1 0,0 1,0 0,1 0,-5 7,10-10,1 1,-1 0,1-1,1 1,-1 0,1 0,0 1,0-1,1 0,-1 1,2-1,-1 1,1-1,0 1,0-1,1 1,-1-1,1 0,1 1,-1-1,1 0,1 0,-1 1,1-2,0 1,0 0,1-1,-1 1,1-1,0 0,1 0,-1-1,1 1,0-1,0 0,1 0,-1-1,1 1,-1-1,1-1,0 1,1-1,-1 0,0 0,3 0,2-1,0-1,1 0,-1 0,0-2,0 1,0-1,0-1,0 1,0-2,0 0,-1 0,0-1,0 0,0-1,0 0,-1 0,0-1,-1-1,1 1,5-9,115-118,-128 133,-1 0,1-1,0 1,-1 0,1 0,0 0,0-1,0 1,0 0,0 0,0 1,0-1,0 0,0 0,0 0,1 1,-1-1,0 0,1 1,-1-1,0 1,1 0,-1-1,0 1,1 0,-1 0,1 0,-1 0,0 0,1 0,-1 0,1 1,-1-1,0 0,1 1,-1-1,0 1,0 0,1-1,-1 1,0 0,0 0,0-1,0 1,0 0,0 0,0 0,0 1,0-1,0 0,-1 0,1 0,0 0,-1 1,1-1,-1 0,1 1,-1 0,-1 13,-1-9,0 1,0 0,1 0,1 1,-1-1,1 0,0 0,0 0,1 0,0 0,1 0,-1 0,1 0,1 0,-1-1,1 1,0-1,1 1,-1-1,1 0,0-1,1 1,0-1,2 3,0-4,-1 0,1-1,0 0,0 0,1-1,-1 0,0 0,1 0,-1-1,1-1,0 1,-1-1,1 0,-1-1,1 0,0 0,-1 0,0-1,1 0,-1-1,0 0,0 0,0 0,0-1,-1 0,0 0,0-1,0 1,0-1,0-1,-1 1,0-1,0 0,-1 0,0-1,1 0,178-207,-190 318,15 6,-7-107,-1 1,1-1,1 0,-1 1,0-1,1 0,0 0,0 0,0 0,0 0,0 0,0 0,1-1,-1 1,1-1,0 0,0 0,0 0,0 0,0 0,0-1,0 1,1-1,-1 0,0 0,1 0,-1 0,1-1,0 1,3-3,0 0,0 0,0-1,-1 0,1 0,-1 0,1-1,-1 0,0 0,0 0,-1-1,0 0,1 0,-2 0,1-1,-1 0,1 0,-2 0,1 0,-1-1,0 1,0-1,0-1,10-15,9-16,-15 25,1 1,0-1,1 1,0 1,0-1,2 2,0-1,7-5,-15 14,0 1,1 0,-1 0,0 1,0-1,1 0,-1 1,1 0,0 0,-1 0,1 0,0 1,-1-1,1 1,0 0,-1 0,1 1,0-1,0 1,-1-1,1 1,0 0,-1 1,1-1,-1 0,0 1,1 0,-1 0,0 0,0 0,0 1,0-1,-1 1,1-1,-1 1,1 0,-1 0,0 0,0 1,-1-1,1 0,0 1,0 1,61 219,-48-154,147 732,-139-718,-8-36,-2 0,-2 1,-3 0,-1 1,-1 45,-6-90,0 0,-1 0,1 0,-1 0,0 0,0 0,-1 0,1 0,-1-1,0 1,0-1,-1 1,1-1,-1 0,0 0,0 0,-1 0,1-1,-1 1,0-1,0 0,0 0,0 0,0 0,-1-1,1 0,-1 0,0 0,1 0,-1-1,0 0,0 0,0 0,0-1,0 1,0-1,0 0,0-1,0 1,-5-2,-2-1,-1 0,0-1,1-1,0 1,0-2,0 0,1 0,0-1,0-1,0 0,1 0,0-1,1 0,0-1,1 0,-1 0,2-1,0 0,0 0,1-1,0 0,1 0,1 0,0-1,-1-4,-1-6,1 1,1-1,1 0,0 0,2 0,1 0,1 0,1 0,1 0,1 0,1 1,1-1,1 1,2-3,7-8,1 0,2 2,1 1,1 0,1 1,2 1,1 2,1 0,1 2,2 1,1 0,44-28,1 3,3 4,73-30,-77 41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1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0,'38'0,"32"0,9 0,-4 0,-10 0,-12 0,-9 0,-8 0,-5 0,-3 0,-7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5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34,'179'-17,"-133"10,0 2,0 2,0 2,35 4,13-1,-39-2,-30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46,'6'-45,"-29"111,-1 82,-10 24,11-15,22-155,1-1,-1 1,0-1,0 1,1 0,-1-1,1 1,-1 0,1-1,0 1,-1 0,1-1,0 1,0 0,0 0,1-1,-1 1,0 0,1-1,-1 1,1 0,-1-1,1 1,0-1,-1 1,1-1,0 1,0-1,0 1,1-1,-1 0,0 0,0 0,1 0,-1 0,0 0,1 0,-1 0,1 0,0 0,-1-1,1 1,-1-1,1 1,0-1,0 0,-1 1,1-1,0 0,0 0,259-54,-254 54,20-3,1 2,-1 1,1 2,-1 0,1 2,15 4,36-9,-62-2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31,'57'21,"-13"-16,-1-1,1-3,-1-1,20-4,162-23,99-3,-77 31,-235-1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61,'45'-37,"-30"32,1 0,-1 1,1 1,0 0,0 1,0 1,1 0,-1 1,0 1,1 1,16-1,27 11,-59-11,0 0,1 0,-1 0,0 0,0 0,0 0,0 0,0 1,0-1,-1 0,1 0,0 1,-1-1,1 0,-1 1,1-1,-1 1,1-1,-1 1,0-1,0 1,0-1,0 1,0-1,0 1,0-1,-1 1,1-1,0 1,-1-1,1 0,-1 1,0-1,1 0,-1 1,0-1,0 0,0 0,0 1,-11 15,-1-1,0-1,-1 0,0-1,-1 0,-1-1,-12 8,-9 7,-118 102,154-129,-1 0,1 0,0 1,-1-1,1 0,0 1,0-1,0 0,1 1,-1 0,0-1,0 1,1-1,-1 1,1 0,-1-1,1 1,0 0,0 0,0-1,0 1,0 0,0 0,0-1,1 1,-1 0,0-1,1 1,-1 0,1-1,0 1,0-1,0 1,0-1,0 1,0-1,0 1,0-1,0 0,0 0,1 0,-1 0,1 0,-1 0,1 0,-1 0,1 0,-1-1,1 1,0-1,-1 1,1-1,0 1,-1-1,1 0,1 0,16 3,0 0,1-1,-1-1,0-1,1-1,-1 0,0-2,0 0,0-1,-1-1,1 0,-1-2,0 0,0-1,-1-1,14-10,19-15,-33 27</inkml:trace>
  <inkml:trace contextRef="#ctx0" brushRef="#br0" timeOffset="766.541">520 428,'11'-26,"2"-1,0 2,1-1,2 2,0 0,2 1,0 1,2 1,0 0,2 2,2-2,-23 20,0-1,0 1,0-1,0 1,0-1,0 1,0 0,1 0,-1-1,1 1,-1 0,1 0,-1 0,1 1,-1-1,1 0,0 1,-1-1,1 1,0-1,0 1,-1 0,1 0,0 0,0 0,0 0,-1 0,1 0,0 0,0 1,-1-1,1 1,0 0,-1-1,1 1,0 0,-1 0,1 0,-1 0,0 0,1 0,-1 0,0 0,1 1,-1-1,0 1,0-1,0 1,0 0,12 126,-13-127,0 0,0 0,0 0,0 0,0 0,1-1,-1 1,0 0,1 0,-1 0,0-1,1 1,-1 0,1 0,-1-1,1 1,0 0,-1-1,1 1,0-1,-1 1,1-1,0 1,0-1,-1 1,1-1,0 0,0 1,0-1,0 0,0 0,-1 0,1 0,0 0,0 0,0 0,0 0,0 0,0 0,-1 0,1 0,0 0,0-1,0 1,0 0,-1-1,1 1,0-1,0 1,-1-1,1 1,0-1,-1 0,1 1,40-38,-37 33,165-136,-121 117,-47 24,0 0,0 0,0 0,1-1,-1 1,0 0,0 0,0 0,0 1,0-1,0 0,0 0,0 0,0 1,0-1,0 1,0-1,0 1,-1-1,1 1,0-1,0 1,0 0,-1-1,1 1,0 0,0 0,-1 0,1-1,-1 1,1 0,-1 0,1 0,-1 0,0 0,1 0,-1 0,0 0,0 0,0 0,1 0,-1 0,0 0,-1 0,1 0,0 0,0 0,0 0,-1 0,1 0,-24 171,28-91,2-62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49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0,'18'256,"-5"80,7-219,-17-94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0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1 264,'89'-57,"2"5,3 4,75-27,-48 45,-118 30,0-1,0 1,0-1,0 1,0 0,0 1,0-1,0 0,0 1,0 0,0-1,0 1,0 0,-1 1,1-1,0 0,-1 1,1 0,-1-1,1 1,-1 0,0 0,1 1,-1-1,0 0,-1 1,1-1,0 1,-1-1,1 1,-1 0,0 0,0 0,0 0,0 0,-1 0,1 1,-2 9,0-1,-1 1,0-1,-1 0,-1 0,0 0,0 0,-1-1,-1 1,0-1,0-1,-1 1,-4 3,-97 137,106-148,0-1,1 0,-1 1,0 0,1-1,-1 1,1 0,0 0,0 0,0 0,0 0,1 0,-1 0,1 0,0 0,0 0,0 0,0 0,0 0,1 0,-1 0,1 0,0 0,0 0,0 0,0 0,0-1,1 1,0 0,-1-1,1 1,0-1,0 1,0-1,3 2,76 29,24 12,-102-43,0 1,-1-1,1 1,0 0,-1 0,1 0,-1 0,0 0,0 0,0 1,-1-1,1 1,-1-1,0 1,0-1,0 1,0 0,-1 0,1-1,-1 1,0 0,0 0,0 0,-1-1,1 1,-1 0,-1 2,-4 9,-1 0,-1-1,0 0,-1 0,-1-1,0 0,0-1,-1 0,-1-1,0 0,-1-1,-13 9,-4 6,-1 0,-1-2,-1-2,-1-1,-1-2,-24 9,57-26,1 0,1-1,0 1,-1-1,1 1,-1-1,1 0,-1 1,1-1,-1 1,1-1,-1 0,1 0,-1 1,0-1,1 0,-1 0,1 1,-1-1,0 0,1 0,-1 0,0 0,1 0,-1 0,0 0,1 0,-1 0,1-1,-1 1,0 0,1 0,-1-1,1 1,-1 0,0 0,1-1,-1 1,1-1,-1 1,1 0,0-1,-1 1,1-1,-1 1,1-1,0 0,-1 1,1-1,0 1,0-1,-1 1,1-1,0 0,0 1,5-12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5 631,'-5'73,"6"-61,0 1,0-1,1 0,1 1,0-1,1 0,0-1,1 1,4 7,-7-15,0 0,1 0,0-1,-1 1,1-1,1 0,-1 0,0 0,1 0,-1 0,1-1,0 0,0 1,0-1,0-1,0 1,0-1,1 1,-1-1,1 0,-1-1,0 1,1-1,-1 0,1 0,-1 0,1-1,1 0,5-2,0 0,0-1,-1 0,1-1,-1 0,0 0,0-1,-1-1,0 0,0 0,0-1,-1 0,3-3,68-52,-76 63,1-1,-1 1,0 0,1 0,-1 0,0 1,0-1,1 1,-1-1,0 1,0 0,0 0,0 1,0-1,0 1,0-1,0 1,-1 0,1 0,0 0,-1 0,0 1,1-1,-1 1,0-1,0 1,-1 0,1 0,-1 0,1 0,-1 0,0 0,0 0,0 0,0 0,-1 1,1-1,-1 2,14 23,-11-25,-1 1,1-1,0 0,0 0,0 0,1-1,-1 1,0-1,1 0,0 0,0 0,0 0,-1-1,1 1,1-1,-1 0,0 0,0-1,0 1,0-1,1 0,-1 0,0 0,0-1,1 1,-1-1,0 0,0 0,0-1,0 1,0-1,0 0,-1 0,1 0,-1 0,1-1,-1 0,0 1,0-1,0 0,0-1,0 1,-1 0,1-1,0-3,27-39,-2-2,-2-1,-2-1,-3-1,-2-1,-2 0,-2-2,-3 0,-1-10,-3 25,-3 0,-1 0,-1 0,-3 0,-1-7,1 43,0-1,-1 0,1 1,-1-1,1 1,-1-1,0 1,0-1,0 1,-1-1,1 1,-1 0,0 0,0 0,0 0,0 0,-1 0,1 1,-3-3,2 6,1 0,-1 0,1 0,-1 0,1 0,0 0,-1 1,1-1,0 1,0 0,0 0,0 0,0 0,1 0,-1 0,1 0,-1 0,1 1,0-1,0 1,0-1,0 1,0-1,0 1,1-1,-1 1,1 0,0 1,-6 28,1 0,2 1,1-1,1 1,2 0,2 0,1-1,1 0,5 15,-4-19,2 0,1 0,1 0,1-1,2-1,0 0,2 0,1-2,12 15,-26-36,0-1,0 1,0-1,0 0,0 0,1 0,-1 0,1 0,0 0,-1-1,1 1,0-1,0 0,0 0,0 0,0 0,0 0,3 0,8-3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58,'39'0,"31"-5,9-1,0 0,-3-4,-5 0,-5 2,-9 2,-10 2,-12 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17,'29'0,"19"0,6 0,-1 0,-5 0,-6 0,-5 0,-4 0,-3 0,-2 0,-1 0,0 0,1 0,-1 0,-4-4,-2-3,-4 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30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707 198,'81'-34,"-39"13,-4 1,0 2,2 1,0 2,0 1,1 2,1 3,10-1,-49 9,0 1,0-1,-1 1,1-1,0 1,0 0,0 0,0 1,0-1,-1 0,1 1,0 0,0-1,-1 1,1 0,0 1,-1-1,1 0,-1 1,0 0,1-1,-1 1,0 0,0 0,0 0,0 0,0 0,-1 1,1-1,-1 1,1-1,-1 1,0-1,0 1,0 0,0 0,-1-1,1 1,-1 1,3 32,-2 0,-2 0,-1 0,-2 0,-1-1,-9 27,-2 32,-45 349,44-268,17-174,0 0,1-1,-1 1,1 0,-1-1,0 1,1 0,-1-1,0 1,0 0,0-1,1 1,-1 0,0 0,0-1,0 1,0 0,0 0,0-1,0 1,-1 0,1 0,0-1,0 1,-1 0,1-1,0 1,-1 0,1-1,0 1,-1 0,1-1,-1 1,1-1,-1 1,1-1,-1 1,0-1,1 1,-1-1,0 0,1 1,-1-1,0 0,1 0,-1 1,0-1,0 0,1 0,-1 0,0 0,1 0,-1 0,0 0,0 0,1 0,-1 0,0 0,0-1,1 1,-1 0,0 0,1-1,-2 0,-24-14,-2 1,0 0,0 2,-2 2,1 0,-1 2,0 1,-1 2,1 1,-12 0,6 7,1 1,0 1,0 2,1 1,-1 2,2 2,0 1,0 1,1 2,1 1,1 2,-1 1,-32 35,72-40,5-12</inkml:trace>
  <inkml:trace contextRef="#ctx0" brushRef="#br0" timeOffset="349.505">650 649,'43'0,"39"-5,14-1,1 0,-7-4,-8 0,-10 2,-11-3,-7 1,-8-3,-7 0,-4-1,-15 0,-9 9,-12 4,-11 8,-3 2</inkml:trace>
  <inkml:trace contextRef="#ctx0" brushRef="#br0" timeOffset="1011.023">1412 1158,'45'-36,"-2"-1,-2-3,-1-1,-2-1,-2-3,-2-1,4-10,-23 32,-3 9,-1-2,-1 1,0-1,-2-1,0 0,0 0,-2 0,0-1,-1 0,-1 0,-1-1,-1 1,0-4,-2 22,0 0,1 0,-1 0,0 0,0 0,0-1,0 1,0 0,0 0,-1 0,1 0,0 0,0-1,-1 1,1 0,-1 0,1 0,-1 0,1 0,-1 0,0 0,1 1,-1-1,0 0,0 0,0 0,0 1,1-1,-1 0,0 1,0-1,0 1,-1-1,1 1,0-1,0 1,0 0,0 0,0-1,0 1,0 0,-1 0,1 0,0 0,0 1,0-1,0 0,0 0,0 1,-1-1,1 0,0 1,-49 39,47-37,1 0,0-1,0 1,0 0,0 0,0 0,1 0,-1 0,1 0,0 0,0 0,0 1,0-1,1 1,0-1,-1 0,1 1,0-1,0 1,1-1,-1 0,1 1,0-1,0 0,0 1,0-1,0 0,1 0,-1 0,1 0,0 0,0 0,0-1,0 1,1-1,-1 1,1-1,-1 0,1 0,0 0,0 0,0 0,0-1,0 1,2 0,135 14,-135-16,1 1,-1-1,0 1,0 0,0 0,0 1,0 0,-1-1,1 1,0 1,-1-1,1 1,-1 0,0 0,0 0,0 1,0-1,-1 1,1 0,-1 0,0 0,0 0,-1 1,1-1,-1 1,0 0,0-1,0 1,-1 0,0 0,0 0,0 0,0 1,-1-1,0 5,-54 163,53-172,1 1,0-1,-1 1,1-1,0 1,0-1,0 1,0-1,0 1,0-1,0 1,1-1,-1 1,0-1,1 1,-1-1,1 0,0 1,-1-1,1 0,0 1,0-1,0 0,0 0,0 0,0 0,0 0,0 0,1 0,-1 0,0 0,0 0,1-1,-1 1,1 0,-1-1,0 0,1 1,-1-1,1 0,-1 0,1 1,-1-1,2 0,13-3</inkml:trace>
  <inkml:trace contextRef="#ctx0" brushRef="#br0" timeOffset="1264.848">2288 818,'-20'39,"-5"21,0 2</inkml:trace>
  <inkml:trace contextRef="#ctx0" brushRef="#br0" timeOffset="1513.704">2259 282,'0'0</inkml:trace>
  <inkml:trace contextRef="#ctx0" brushRef="#br0" timeOffset="1793.711">2598 678,'-19'24,"2"-6,1 1,1 1,0 1,2 0,0 1,2 0,0 1,1 1,2-1,-6 23,14-42,-1-1,1 0,0 1,0-1,0 0,0 1,0-1,1 0,-1 0,1 1,0-1,0 0,1 0,-1 0,0 0,1 0,0 0,0 0,0-1,0 1,0-1,0 1,1-1,-1 0,1 0,-1 0,1 0,0 0,0-1,0 1,0-1,0 0,0 0,1 0,-1 0,0 0,0-1,1 0,-1 1,1-1,15 0,0-1,0 0,0-2,0 0,0-1,-1-1,0 0,0-1,0-2,0 0,-1 0,-1-2,0 0,0 0,0-2,-2 0,0-1,0 0,2-5,27-29,-3-1,-1-3,-3-1,1-8,-23 36,-2-1,-1 0,0 0,-2-1,-1 0,-1-1,-2 1,0-1,-2-1,-1 1,-1 0,-1-1,-2 1,0 0,-2 0,-2-3,3 17,-2 0,1 1,-2-1,0 1,0 0,-1 1,-1-1,0 1,0 1,-1 0,-1 0,0 0,6 6,-1-1,0 1,0 0,-1 1,1-1,-1 1,1 0,-1 0,0 1,-1 0,1 0,0 0,0 1,-1 0,1 0,-1 0,1 1,-1 0,1 1,-1-1,1 1,0 0,-1 1,1-1,-5 3,-6 7,1 0,0 1,1 0,0 1,1 1,1 0,0 1,1 1,1 0,0 0,1 1,1 1,0-1,2 1,0 1,1-1,0 1,2 0,1 1,0-1,0 19,1-17,1 0,2 0,0 0,1-1,0 1,2 0,1-1,0 0,2 0,0-1,1 1,1-2,1 1,0-1,1-1,1 0,1 0,1-1,0-1,1 0,0-1,1-1,1-1,14 9,-15-11,1-1,1-1,-1-1,1 0,0-1,1-1,-1-1,1 0,0-2,0 0,5 0</inkml:trace>
  <inkml:trace contextRef="#ctx0" brushRef="#br0" timeOffset="2727.734">3473 649,'-23'12,"0"2,1 1,1 0,0 2,1 0,1 1,1 1,1 1,-6 9,20-26,1-1,-1 0,1 1,0 0,0-1,0 1,1 0,-1 0,1 0,-1 0,1 0,0 1,0-1,0 0,1 1,-1-1,1 0,0 1,0-1,0 0,0 1,1-1,-1 0,1 1,0-1,0 0,0 1,0-1,0 0,1 0,0 0,-1 0,1-1,0 1,1 0,-1-1,0 1,1-1,-1 0,1 0,0 0,0 0,-1 0,1-1,0 1,4 0,6-2,0 0,0-1,0-1,0 0,-1-1,1 0,-1-1,1-1,-1 0,0 0,-1-1,1-1,-1 0,-1 0,1-1,-1 0,-1-1,1 0,-1-1,-1 0,7-10,-12 17,85-77,-87 79,-1 1,1-1,-1 1,1-1,-1 1,1-1,-1 1,1 0,-1-1,1 1,0 0,-1 0,1-1,-1 1,1 0,0 0,-1 0,1 0,0 0,-1 0,1 0,0 0,-1 0,1 0,0 0,-1 0,1 0,0 1,-1-1,1 0,0 0,-1 1,1-1,-1 0,1 1,-1-1,1 1,-1-1,1 1,-1-1,1 1,-1-1,0 1,1-1,-1 1,0 0,1-1,-1 1,0-1,0 1,0 0,0-1,1 1,-1 0,0-1,0 1,0 0,0-1,0 1,-1 0,1-1,-8 51,5-39,1-9,0 1,0 0,1 0,0 0,0 0,0 1,0-1,1 0,-1 0,1 1,0-1,0 0,1 0,-1 1,1-1,0 0,0 0,0 0,1 0,0 0,-1 0,1 0,1 0,-1-1,0 1,1-1,0 0,0 0,0 0,0 0,0 0,1 0,-1-1,1 0,0 0,-1 0,1 0,0 0,0-1,0 0,0 0,5 1,3-5,0 0,-1-1,1-1,0 0,-1 0,0-1,-1 0,1-1,-1 0,0-1,-1 0,0-1,0 0,-1 0,0-1,-1 0,0 0,0-1,2-6,42-59,-50 77,-1-1,1 0,-1 0,1 0,-1 0,1 1,-1-1,1 0,-1 0,0 1,1-1,-1 0,1 1,-1-1,0 0,1 1,-1-1,0 1,1-1,-1 1,0-1,1 0,-1 1,0-1,0 1,0 0,0-1,1 1,-1-1,0 1,0-1,0 1,0-1,0 1,0-1,-1 1,1-1,0 1,0-1,0 1,0-1,0 1,-1-1,1 1,0-1,-1 1,1-1,0 1,-1-1,1 1,-4 7,1 0,0 0,1 0,-1 0,2 1,-1-1,1 1,1 0,-1-1,1 1,1-1,0 1,0 0,1-1,0 0,0 1,1-1,0 0,0 0,1 0,0-1,0 1,1-1,0 0,0 0,1-1,4 5,-7-9,0-1,-1 1,1-1,0 0,0 0,0 0,0 0,1 0,-1-1,0 1,0-1,0 0,1 0,-1 0,0 0,0-1,0 1,0-1,1 0,-1 0,0 0,0 0,-1 0,1-1,0 0,0 1,-1-1,1 0,-1 0,1 0,-1-1,0 1,0 0,0-1,0 0,0 1,-1-1,1 0,-1 0,0 0,1-2,82-205,-14 86,-70 124,0-1,1 0,-1 1,0-1,0 0,0 1,1-1,-1 0,0 1,0-1,1 0,-1 1,1-1,-1 1,1-1,-1 1,0-1,1 1,0-1,-1 1,1-1,-1 1,1 0,0-1,-1 1,1 0,0 0,-1-1,1 1,0 0,-1 0,1 0,0 0,-1 0,1 0,0 0,-1 0,1 0,0 0,0 0,-1 1,1-1,0 0,-1 0,1 1,-1-1,1 0,0 1,-1-1,1 1,-1-1,1 0,-1 1,1-1,-1 1,1 0,-1-1,0 1,1-1,-1 1,0 0,1-1,-1 1,0 0,0-1,0 1,7 54,-7-43,24 220,-8-57,-9-139,-2 0,-1 1,-2-1,-2 1,-1-1,-1 1,-3-1,0 0,-3 0,-1 0,-5 10,4-25,-1-1,-1-1,-1 0,0 0,-2-1,0-1,-1-1,0 0,-2-1,1 0,-2-2,0 0,-1-1,0-1,-12 4,30-14,0 0,1 0,-1 0,0 0,0-1,0 1,0-1,1 0,-1 1,0-1,0 0,0 0,0 0,0 0,0-1,0 1,0 0,0-1,1 1,-1-1,0 0,0 0,0 1,1-1,-1 0,1-1,-1 1,1 0,-1 0,1-1,-1 1,1-1,0 1,0-1,0 1,0-1,0 0,0 1,0-1,1 0,-1 0,1 0,-1 0,1 1,0-1,-1 0,1 0,0 0,0 0,1 0,-1 0,0 0,1 0,-1 0,1 1,-1-1,2-2,7-21,2 1,0-1,2 2,0 0,2 0,0 2,2 0,0 0,1 2,6-4,-10 7,275-278,-254 260</inkml:trace>
  <inkml:trace contextRef="#ctx0" brushRef="#br0" timeOffset="5906.15">1 1609,'222'-26,"520"-28,-297 37,522-27,367-60,-890 94,-393 16,-34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52,'38'-4,"23"-3,5 1,-3 1,-8-3,-4-1,-5 2,-11 2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368 632,'-32'14,"1"2,1 1,0 1,1 1,1 2,1 0,1 2,-2 5,-25 55,52-80,0-1,0 0,0 0,0 0,0 0,1 0,-1 1,1-1,-1 0,1 1,0-1,0 0,0 1,0-1,1 0,-1 0,1 1,-1-1,1 0,0 0,0 0,0 1,0-1,0 0,0 0,1-1,-1 1,0 0,1 0,0-1,-1 1,1-1,0 1,0-1,0 0,0 0,0 1,0-1,2 0,12 3,0-2,0 0,1 0,-1-2,1 0,-1 0,0-2,8-1,-4-2,0-1,0 0,-1-1,0-1,0-1,-1-1,0 0,-1-2,9-7,-19 15,22-18,-2-2,0 0,-1-2,-2 0,-1-2,-1-1,13-22,-23 34,-1-1,-1 0,-1 0,-1-1,0 0,-2-1,0 1,-1-1,-1 0,0-1,-2 1,-1-1,0 1,-2-10,1 25,0-1,-1 0,0 1,0-1,0 1,-1-1,0 1,0 0,0 0,0 0,-1 0,0 0,0 0,-1 1,1-1,-1 1,0 0,0 0,0 0,-1 1,1-1,-1 1,0 0,0 1,0-1,0 1,0 0,0 0,-1 0,1 1,-1 0,1 0,-1 1,0-1,1 1,-1 0,0 1,1-1,-1 1,1 0,-1 1,-2 0,-7 8,0 1,1 0,0 1,1 1,1 0,0 1,0 0,1 1,1 0,1 1,0 0,1 0,1 1,0 0,1 0,1 1,1-1,0 1,0 11,2-20,1 0,0 0,0 1,1-1,0 1,1-1,0 0,0 1,1-1,0 0,1 0,0 0,0 0,1-1,0 1,0-1,1 0,0 0,1 0,0-1,0 0,0 0,1 0,0-1,0 0,1-1,0 1,0-2,0 1,0-1,5 2,10 3,1 0,0-2,0 0,0-2,0-1,1 0,8-2,-9-1</inkml:trace>
  <inkml:trace contextRef="#ctx0" brushRef="#br0" timeOffset="480.381">1102 407,'-1'1,"1"-1,0 0,0 0,-1 1,1-1,0 0,0 1,0-1,0 0,-1 1,1-1,0 0,0 1,0-1,0 1,0-1,0 0,0 1,0-1,0 1,0-1,0 0,0 1,0-1,0 0,0 1,1-1,-1 0,0 1,0-1,0 0,1 1,-1-1,0 0,0 1,1-1,-1 0,0 0,0 1,1-1,-1 0,0 0,1 1,-1-1,0 0,1 0,-1 0,1 0,-1 0,0 0,1 0,-1 0,0 0,1 0,-1 0,1 0,-1 0,0 0,1 0,-11 40,-14 43,-56 148,51-148,29-81,0 0,0 0,0 0,0 1,0-1,0 0,0 0,1 0,-1 0,1 0,-1 0,1 0,0 0,0 0,0 0,0 0,0 0,1 0,-1-1,0 1,1-1,-1 1,1-1,0 1,-1-1,1 0,0 0,0 0,0 0,0 0,0 0,0 0,0-1,0 1,0-1,0 1,1-1,-1 0,9 1,-1-1,0 0,1-1,-1 0,0 0,1-1,-1-1,0 0,0 0,-1-1,1 0,2-2,62-20,-28 14,-30 5</inkml:trace>
  <inkml:trace contextRef="#ctx0" brushRef="#br0" timeOffset="3131.715">932 181,'343'0,"-279"-11,-85-16,-138-100,135 111</inkml:trace>
  <inkml:trace contextRef="#ctx0" brushRef="#br0" timeOffset="3946.053">1 1282,'195'-57,"109"-15,-242 59,31-7,1 4,0 4,1 4,21 5,247 7,-339-4</inkml:trace>
  <inkml:trace contextRef="#ctx0" brushRef="#br0" timeOffset="4516.583">764 1395,'-18'12,"1"1,0 0,2 1,-1 1,2 0,0 2,1-1,0 1,2 1,0 0,1 1,0 0,-5 19,14-34,0 0,1 1,0-1,0 0,0 1,0-1,0 0,1 1,0-1,0 0,0 0,0 0,1 0,0 0,0 0,0 0,0-1,0 1,1 0,-1-1,1 0,0 0,0 0,1 0,-1 0,0-1,1 1,0-1,-1 0,1 0,0 0,0-1,0 1,1-1,-1 0,0 0,0 0,0-1,1 0,-1 0,0 0,1 0,-1 0,0-1,0 0,1 0,-1 0,3-2,15-5,0-1,-1-1,0-1,-1-1,0-1,-1 0,-1-2,0 0,0-1,-2-1,0 0,-1-1,-1-1,-1 0,1-3,0 2,0 0,-1-2,-2 1,0-2,-1 1,-1-1,-2-1,0 1,-1-1,-2 0,2-24,-5 45,0-1,0 0,-1 1,0-1,0 0,0 0,0 1,-1-1,1 0,-1 1,0-1,0 1,0-1,0 1,-1-1,0 1,1 0,-1-1,-1 1,1 0,0 0,-1 1,1-1,-1 0,0 1,0 0,0 0,0-1,0 2,0-1,-1 0,1 1,0-1,-1 1,0 0,1 0,-1 1,0-1,1 1,-1-1,0 1,1 1,-1-1,0 0,-1 1,-4 5,1 0,0 0,0 1,1 0,0 0,0 1,0 0,1 0,0 1,1-1,0 1,0 0,1 1,0-1,0 3,-2 3,0 1,1-1,1 1,0-1,1 1,1 0,0 0,2 1,-1-1,2 0,0 0,1 0,1 0,0 0,1 0,1-1,3 7,1-11,0 0,1-1,1 0,-1-1,2 0,-1 0,1-2,0 1,1-1,0-1,0-1,0 1,1-2,0 0,0-1,1 0,-5-1,1 0,0 0,-1-2,1 1,0-1,0-1,0 0,-1 0,7-3,8 0</inkml:trace>
  <inkml:trace contextRef="#ctx0" brushRef="#br0" timeOffset="4818.612">1666 1197,'-166'329,"139"-237,27-90,0 1,-1-1,1 0,0 1,0-1,0 0,1 1,-1-1,1 0,-1 1,1-1,0 0,-1 0,1 0,0 0,1 0,-1 0,0 0,0 0,1 0,0 0,-1-1,1 1,0 0,-1-1,1 0,0 1,0-1,0 0,0 0,1 0,-1 0,0-1,0 1,1 0,-1-1,0 0,1 1,170-7,-159 4,-1 0,1-1,0 0,-1-2,0 1,0-2,0 1,0-2,-1 0,0 0,9-8,-3-3</inkml:trace>
  <inkml:trace contextRef="#ctx0" brushRef="#br0" timeOffset="5066.728">1328 1507,'48'-5,"35"-6,13-6,-1 0,-11 2,-15 5,-19 3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1.0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1056 587,'9'-16,"-10"20,-80 147,45-84,29-56,0-1,1 1,0 0,0 0,1 1,1 0,0 0,1 0,0 0,0 0,2 1,-1-1,2 1,0 8,0-17,1-1,0 0,0 0,0 0,1 0,-1 0,1 0,-1 0,1-1,0 1,0 0,0-1,0 0,1 1,-1-1,1 0,-1 0,1 0,0-1,0 1,0-1,0 1,0-1,0 0,0 0,0 0,0-1,1 1,98 2,-75-5,-9 2,-13 1,0-1,1 0,-1 0,1-1,-1 1,1-1,-1 0,0-1,0 1,0-1,1 0,-2-1,1 1,3-2,4-9</inkml:trace>
  <inkml:trace contextRef="#ctx0" brushRef="#br0" timeOffset="449.88">689 587,'151'-63,"-137"55,1 0,0 2,1-1,-1 2,1 0,0 1,1 1,-1 0,1 1,-1 1,2 1,-12 1,-1 1,1 0,0 0,-1 1,1 0,-1 0,0 0,0 1,0-1,0 1,-1 1,1-1,-1 0,0 1,-1 0,1 0,-1 0,0 0,0 1,0-1,-1 1,0 0,0 0,42 61,-36-61,1-1,0 0,0 0,1-1,-1-1,1 1,0-1,0-1,0 0,0 0,0-1,1-1,-1 1,0-2,1 1,-1-1,0-1,0 0,0 0,0-1,0-1,-1 1,1-1,-1-1,0 0,2-2,8-3</inkml:trace>
  <inkml:trace contextRef="#ctx0" brushRef="#br0" timeOffset="3798.242">379 390,'31'-10,"-32"11,1-1,0 0,0 0,0 1,-1-1,1 0,0 1,0-1,0 0,0 1,0-1,0 0,0 1,0-1,0 0,0 1,0-1,0 0,0 1,0-1,0 0,0 1,0-1,0 0,0 1,0-1,0 0,1 1,-1-1,0 0,0 0,0 1,1-1,-1 0,0 0,0 1,0-1,1 0,-1 0,0 0,1 1,-1-1,0 0,1 0,-1 0,0 0,1 0,-1 0,0 0,1 0,-1 0,0 0,1 0,-1 0,0 0,1 0,-1 0,-22 22,0 0,-2-2,0-1,-2-1,0-1,-1-1,-27 11,-120 75,173-101,0-1,0 1,0-1,0 1,0-1,0 1,0-1,0 1,1 0,-1-1,0 1,0 0,1 0,-1 0,0 0,1 0,-1 0,1-1,-1 1,1 0,0 0,-1 1,1-1,0 0,0 0,-1 0,1 0,0 0,0 0,0 0,1 0,-1 0,0 0,0 0,0 0,1 0,-1 0,1 0,-1 0,1 0,-1 0,1 0,-1 0,1 0,0 0,-1 0,1-1,0 1,0 0,0-1,0 1,54 22,69-17,-106-7,0 0,0 2,0 0,0 1,0 0,0 2,0 0,-1 1,11 4,-26-8,0-1,0 1,-1 0,1 0,0 0,0 0,0 0,0 0,-1 0,1 1,-1-1,1 1,-1-1,1 1,-1 0,0-1,0 1,0 0,0 0,0 0,0 0,0 0,-1 0,1 0,0 0,-1 0,0 0,0 0,0 0,0 0,0 0,0 0,0 0,0 0,-1 1,1-1,-1 0,0 0,0-1,1 1,-1 0,0 0,-1 0,0 1,-111 96,-52 28,129-79,36-46,0-1,-1 0,1 1,0-1,0 0,0 1,0-1,0 1,0-1,0 0,1 1,-1-1,0 0,1 1,-1-1,1 0,-1 0,1 1,0-1,0 0,-1 0,1 0,0 0,0 0,0 0,0 0,0 0,0 0,0 0,1-1,-1 1,0 0,0-1,1 1,-1-1,0 0,1 1,-1-1,0 0,1 0,-1 1,1-1,17 3,1-1,-1 0,0-2,1 0,-1-1,1-1,-1-1,0 0,5-3,64-8,49-21,-121 27</inkml:trace>
  <inkml:trace contextRef="#ctx0" brushRef="#br0" timeOffset="17949.773">801 249,'179'-11,"-95"-6,136-13,-188 29,-23 0,1 0,-1 0,1 1,-1 1,0 0,1 0,-1 0,0 1,0 1,0 0,2 1,-40-7,13-3,0-1,0-1,1-1,0 0,0-1,1 0,1-1,-1-1,2 0,-2-3,-4-2,-29-33,29 27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4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55 171,'-1'255,"-29"-144,30-112,1 0,-1 1,1-1,-1 1,0-1,1 0,-1 1,0-1,1 1,-1-1,0 0,0 0,0 1,0-1,0 0,0 1,0-1,0 0,0 1,0-1,0 0,0 1,0-1,0 0,-1 0,1 1,0-1,-1 1,1-1,0 0,-1 1,1-1,-1 1,1-1,0 1,-1-1,0 1,1-1,-1 1,1 0,-1-1,0 1,1 0,-1-1,1 1,-1 0,0 0,0-1,1 1,-1 0,0 0,1 0,-1 0,0 0,1 0,-1 0,0 0,1 1,-1-1,0 0,0 0,1 1,-1-1,1 0,-1 0,0 1,1-1,-1 1,1-1,-1 1,4-23,1 0,0 0,2 1,1-1,1 1,0 1,2 0,0 0,1 0,1 2,1-1,1 2,0 0,7-6,23-34,-36 45,0 1,0-1,1 2,1-1,0 1,0 1,1 0,0 0,0 1,1 1,0 0,1 0,0 1,0 1,0 0,0 1,1 0,-1 1,7 0,-17 3,1 1,0 0,-1 0,1 0,0 0,-1 0,0 1,1 0,-1-1,0 1,0 0,0 1,0-1,0 1,0-1,-1 1,1 0,-1 0,0 0,0 0,0 0,0 1,0-1,-1 0,1 1,-1 0,0-1,0 1,-1 0,1-1,-1 1,0 0,0 2,22 51,-16-50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5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0 198,'82'-30,"-71"25,1 1,0 1,1 0,-1 0,0 1,1 1,-1 0,1 1,-1 1,1-1,-1 2,3 0,126 17,-141-19,-1 0,1 0,-1 0,1 0,0-1,-1 1,1 0,0 0,-1 0,1-1,0 1,-1 0,1 0,0-1,0 1,-1 0,1-1,0 1,0 0,-1-1,1 1,0 0,0-1,0 1,0 0,0-1,-1 1,1-1,0 1,0 0,0-1,0 1,0-1,0 1,0 0,0-1,1 1,-1-1,0 1,0 0,0-1,0 1,0 0,1-1,-1 1,0 0,0-1,1 1,-1 0,0-1,0 1,1 0,-1 0,0-1,1 1,-1 0,0 0,1 0,-1-1,1 1,-1 0,0 0,1 0,-1 0,1 0,-1 0,-30-18,-14-2,-94-58,137 78,0-1,1 1,-1 0,0-1,1 1,-1-1,1 1,-1 0,1-1,-1 1,1-1,-1 0,1 1,0-1,-1 1,1-1,0 0,-1 1,1-1,0 0,0 1,-1-1,1 0,0 1,0-1,0 0,0 1,0-1,0 0,0 1,0-1,1 0,-1 0,0 1,0-1,0 0,1 1,-1-1,0 1,1-1,-1 0,1 1,-1-1,0 1,1-1,-1 1,1-1,0 1,-1 0,1-1,-1 1,1-1,0 1,-1 0,1-1,14-3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6.9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0 277,'430'-29,"-403"25,-35-14,-134-56,136 70,0 0,1 0,-1-1,1 1,0-1,1-1,-1 1,1 0,0-1,0 0,1 0,-1 0,1 0,1-1,-1 1,1-1,0 0,1 0,0 1,0-1,0-1,4-17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6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28,'0'38,"0"28,0 6,0-3,0-4,0-9,0-8,0-8,5-6,1-5,1-1,2-6,1-2,3-4,0-10,-3-6</inkml:trace>
  <inkml:trace contextRef="#ctx0" brushRef="#br0" timeOffset="247.059">30 0,'33'5,"26"1,12 0,0-1,-9-2,-9-1,-10 0,-6-7,-6-1,-2 0,-2 1,-5 1</inkml:trace>
  <inkml:trace contextRef="#ctx0" brushRef="#br0" timeOffset="502.843">86 311,'43'0,"34"-5,8-2,-6 1,-11 1,-12-3,-11-1,-9 2,-5 2,-8 1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5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28,'-19'33,"-16"27,-3 6,2-7,6-9,8-8,4-7,4-4,0-3,2-1,-1-5,1-2,3-4</inkml:trace>
  <inkml:trace contextRef="#ctx0" brushRef="#br0" timeOffset="300.607">0 0,'20'38,"15"28,7 11,0-2,-1-9,-8-11,-4-10,-9-8,-1-10,0-5,-3-2,1-3,2-6,-2-4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3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84 226,'23'-8,"0"1,0 1,0 2,1 0,0 1,0 2,0 0,-1 1,20 4,16-3,99 0,-146-1</inkml:trace>
  <inkml:trace contextRef="#ctx0" brushRef="#br0" timeOffset="297.451">0 481,'43'0,"29"-5,11-2,-3 1,-11 1,-12-3,-10-1,-10 2,-10 2</inkml:trace>
  <inkml:trace contextRef="#ctx0" brushRef="#br0" timeOffset="736.669">310 1,'19'15,"0"0,1-2,0 0,1-1,0-1,1-1,0 0,0-2,5 0,14 8,-26-11,-1 1,0 0,0 2,-1-1,0 2,0 0,-1 0,6 6,-14-11,0 0,-1 1,1-1,-1 1,0-1,0 1,0 0,-1 0,0 1,0-1,0 0,0 1,-1-1,0 1,0-1,-1 1,1 0,-1-1,-1 1,1 0,-1-1,0 1,0-1,-1 3,-5 8,-1 0,0 0,-1-1,-1 0,0 0,-1-1,-1-1,0 0,-1-1,0 0,-1 0,0-2,-15 9,-19 18,-113 81,145-110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9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1,'5'0,"11"0,7 0,5 0,3 0,0 5,0 1,0 0,-1-1,-1-2,0-1,-6 4,-1 1,-4-1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48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677 106,'-45'110,"-89"273,12-139,64-114,49-170,17 0,1-1,2 2,2-1,2 1,1 1,2 1,2 1,16-24,90-134,-101 158,2 1,1 1,2 2,1 0,33-24,-63 55,0-1,0 0,0 1,1-1,-1 1,1-1,-1 1,1 0,0-1,-1 1,1 0,0 0,0 0,0 0,0 1,0-1,0 0,0 1,0 0,0-1,0 1,0 0,0 0,0 0,0 0,0 0,1 1,-1-1,0 1,0-1,0 1,0 0,-1 0,1 0,0 0,0 0,0 0,-1 0,1 1,-1-1,1 0,-1 1,1-1,0 3,2 9,0 0,-2 1,1 0,-2 0,1 0,-2 0,0-1,-1 1,-2 10,1 20,-11 129,-35 165,28-266,68-161,239-446,-258 485,3 1,2 1,2 2,13-10,-49 57,0 0,0-1,0 1,0 0,0 0,1 0,-1 0,0 0,0 0,1 0,-1 0,0-1,1 1,-1 0,1 0,-1-1,1 1,0 0,-1 0,1-1,0 1,-1-1,1 1,0-1,0 1,0-1,-1 1,1-1,0 0,0 1,0-1,0 0,0 0,0 0,-1 1,1-1,0 0,0 0,0 0,0-1,0 1,0 0,0 0,0 0,0-1,-1 1,1 0,0-1,0 1,0-1,-1 1,1-1,0 1,0-1,-1 0,1 1,0-1,-1 0,1 0,-1 1,1-1,-1 0,0 0,1 0,-52 244,13-108,18-70,3 0,2 2,4-1,2 2,2 14,7-78,0 1,0-1,0 0,0 0,0 0,1 0,0 1,0-1,0 0,0 0,1-1,-1 1,1 0,0 0,0-1,1 1,10 8</inkml:trace>
  <inkml:trace contextRef="#ctx0" brushRef="#br0" timeOffset="334.143">1722 473,'-187'307,"184"-303,0 0,0 0,0 0,0 1,1-1,0 1,0-1,0 1,0 0,1 0,-1-1,1 1,1 0,-1 0,1 0,-1 0,2 1,-1-1,0 0,1 0,0 0,0 0,1-1,-1 1,1 0,0 0,0-1,1 1,-1-1,1 0,0 0,0 0,0 0,1 0,1 1,5-2,1 0,-1-1,0-1,1 0,-1 0,1 0,-1-2,0 1,1-1,-1-1,1 0,-1 0,0-1,0 0,0-1,-1 0,1-1,-1 0,0 0,0-1,-1 0,0-1,0 0,0 0,-1 0,0-1,0 0,-1-1,0 1,-1-1,0 0,3-6,0-2,0 0,0 0,-2 0,0-1,-1 0,-1 0,0-1,0-11,-4 25,1 0,-1-1,1 1,-2 0,1-1,-1 1,1 0,-1-1,-1 1,1 0,-1 0,0 0,0 0,0 0,-1 1,0-1,0 1,0-1,0 1,-1 0,1 0,-1 0,0 1,0-1,-1 1,1 0,-1 1,1-1,-1 1,0-1,-4 0,4 2,-1-1,0 1,0 1,0-1,0 1,0 0,0 0,0 1,0-1,0 1,0 1,0-1,0 1,1 0,-1 0,1 1,-3 1,-11 9</inkml:trace>
  <inkml:trace contextRef="#ctx0" brushRef="#br0" timeOffset="827.168">1947 869,'262'-330,"-223"289,-38 71,-21 36,15-55,0 1,1 0,0 0,1 0,0 0,1 1,0-1,1 1,0-1,1 1,1-1,0 1,1 0,0-1,4 12,-5-21,1 0,-1 0,1-1,0 1,-1-1,1 0,0 1,1-1,-1 0,0 0,1 0,-1 0,1-1,-1 1,1-1,0 1,0-1,0 0,0 0,0 0,0-1,0 1,0-1,0 0,0 1,0-1,0 0,0-1,0 1,0-1,0 1,0-1,0 0,1-1,6-1,-1 0,0-1,0 0,0-1,-1 0,0 0,0-1,0 0,0 0,0-3,14-16,-1-1,-2 0,0-2,-2-1,-1 0,5-16,-11 27,0 4</inkml:trace>
  <inkml:trace contextRef="#ctx0" brushRef="#br0" timeOffset="1265.315">2737 502,'-17'35,"2"1,1 0,2 1,2 0,1 1,-4 38,13-73,-1 0,1 0,0 0,0 0,0 0,0 0,0 0,1 0,-1 0,1 0,0 0,0 0,0 0,0-1,0 1,1 0,-1-1,1 1,0-1,0 1,0-1,0 0,0 0,0 0,1 0,-1 0,1 0,-1-1,1 1,-1-1,1 1,0-1,0 0,0 0,0-1,0 1,0-1,0 1,0-1,0 0,0 0,0 0,0-1,0 1,1-1,13-2,1-1,-1-1,0-1,0 0,0-1,-1-1,0-1,-1 0,0-1,0 0,-1-1,-1-1,0 0,0-2,10-15,-1-1,-1-2,-2 0,-2-1,12-30,-4 7,-3-1,-3-1,-2-1,1-15,-16 67,0-1,-1 0,0 0,0 0,-1 1,0-1,-1 0,1 0,-1 0,-1 0,1 1,-2-1,1 1,-1-1,0 1,0 0,-1 0,0 0,0 0,-1 1,1 0,-1 0,-1 0,1 0,-1 1,0 0,-1 0,1 1,-1-1,0 2,0-1,0 1,0 0,-1 0,1 1,-1 0,1 0,-1 1,0 0,0 0,0 1,0 0,0 0,-8 5,1 1,0 0,0 1,0 1,1 0,0 1,0 0,1 1,0 1,1 0,0 1,1 0,0 0,1 2,1-1,0 1,0 0,2 1,0 0,0 0,2 1,-4 15,4-18,1 0,1 0,0 1,1 0,1-1,0 1,0 0,2 0,-1 0,2 0,0-1,1 1,0-1,1 1,0-1,1 0,1-1,0 1,0-1,2 0,-1-1,1 1,3 1,8 3,1 0,0 0,2-2,-1-1,2-1,0 0,0-2,1-1,0 0,0-2,1-1,8 0,8 3,-6-3</inkml:trace>
  <inkml:trace contextRef="#ctx0" brushRef="#br0" timeOffset="2230.865">3697 417,'-38'14,"6"-4,1 0,1 2,0 2,1 1,0 1,1 1,1 1,1 2,0 0,-6 10,27-25,0 1,1-1,0 1,0 0,0 0,1 0,0 1,0-1,1 1,0 0,0 0,0 0,1 0,0 0,0 0,1 0,0 0,0 0,1 0,-1 1,2-1,-1 0,1-1,0 1,0 0,1 0,0-1,0 0,1 1,1 1,3-3,0-1,-1-1,1 0,0 0,0 0,1-1,-1-1,1 1,-1-1,1 0,-1-1,1 0,-1-1,1 0,-1 0,1 0,-1-1,0 0,0-1,4-2,13-6,-1-2,-1 0,0-2,-1 0,-1-2,0 0,-1-1,-1-1,-1-1,0-1,-2 0,7-13,21-21,-44 55,1 1,-1-1,0 1,0-1,1 0,-1 1,0-1,1 0,-1 1,0-1,1 0,-1 1,0-1,1 0,-1 1,1-1,-1 0,1 0,-1 0,1 0,-1 1,0-1,1 0,-1 0,1 0,-1 0,1 0,-1 0,1 0,-1 0,1 0,-1 0,1-1,-1 1,1 0,-1 0,1 0,-1 0,0-1,1 1,-1 0,1-1,-1 1,0 0,1 0,-1-1,0 1,1-1,-1 1,0 0,0-1,1 1,-1-1,0 1,0-1,0 1,0-1,1 1,-1 0,0-1,-6 41,3-29,1 1,0-1,0 0,2 1,-1-1,2 1,-1-1,2 1,-1-1,2 2,-2-10,0 1,0 0,0-1,1 1,-1-1,1 1,0-1,0 0,0 1,0-1,1 0,-1-1,1 1,0 0,0-1,0 1,0-1,0 0,1 0,-1 0,0-1,1 1,0-1,-1 0,1 0,0 0,-1 0,1-1,0 1,0-1,0 0,0 0,11-4,-1 0,1 0,-1-1,0-1,0-1,-1 0,0 0,0-2,-1 1,0-2,0 1,-1-2,0 1,-1-2,0 1,-1-1,0-1,-1 0,2-5,53-77,-67 127,2-19,-1-1,2 0,-1 1,2-1,0 1,0 0,1-1,0 1,1-1,2 4,-3-11,0-1,0 0,1 0,-1 0,1 0,0 0,0 0,0 0,1-1,0 1,-1-1,1 1,0-1,0 0,1 0,-1-1,1 1,-1-1,1 1,0-1,0 0,0 0,0-1,0 0,1 1,-1-1,0 0,0-1,1 1,3-1,2-2,0-1,0 0,-1-1,1 0,-1-1,0 1,0-2,0 1,-1-1,0-1,0 0,-1 0,1 0,-2-1,1 0,-1 0,0 0,-1-1,2-3,110-206,-117 216,0 1,0-1,1 1,-1-1,1 1,-1 0,1-1,-1 1,1 0,0-1,0 1,0 0,0 0,0 0,0-1,0 1,0 0,0 0,0 1,1-1,-1 0,0 0,1 1,-1-1,0 0,1 1,-1 0,1-1,-1 1,1 0,-1 0,1-1,-1 1,1 0,-1 1,1-1,-1 0,0 0,1 1,-1-1,1 1,-1-1,1 1,-1-1,0 1,1 0,0 0,41 162,108 311,-93-152,-55-298,-1 0,-1 1,-1-1,-1 1,-2-1,0 0,-1 0,-2 0,0-1,-2 1,0-1,-2-1,0 0,-11 16,20-35,-1-1,1 1,0-1,-1 1,1-1,-1 0,0 0,0 0,0 0,0 0,0 0,0 0,0-1,-1 1,1-1,-1 1,1-1,-1 0,1 0,-1 0,0-1,1 1,-1 0,0-1,0 0,0 0,1 0,-1 0,0 0,0 0,1-1,-1 1,0-1,0 0,1 0,-1 0,1 0,-1 0,1-1,-1 1,1-1,0 0,0 1,0-1,0 0,0 0,0 0,0-1,1 1,-1 0,1-1,-1 1,1-1,0 0,-5-14,0-1,1 1,1-1,1 0,0 0,2 0,0-1,1 1,0 0,3-8,3-24,2 1,3 0,2 1,2 0,2 1,2 0,1 2,7-7,-9 15</inkml:trace>
  <inkml:trace contextRef="#ctx0" brushRef="#br0" timeOffset="3211.966">0 1377,'334'-37,"344"-11,373-47,71 47,-388 67,-541-10,189-17,-204-6,-1-8,42-16,-62 9,-132 23,-7-1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0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0,'43'0,"19"0,4 0,-9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0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290 811,'-25'14,"2"-4,1 1,0 2,1 0,1 1,0 0,1 2,0 1,1 0,1 1,1 1,1 0,-3 5,17-22,-1 0,1 0,-1 1,1-1,0 0,0 0,0 1,0-1,0 0,1 1,-1-1,0 1,1-1,0 1,0-1,0 1,0-1,0 1,0-1,1 1,-1-1,1 1,0-1,0 1,0-1,0 0,0 0,0 1,0-1,1 0,-1 0,1 0,0 0,-1-1,1 1,0 0,0-1,0 1,0-1,1 1,11 0,0 0,0-1,0 0,0-1,0-1,0 0,0-1,0-1,-1 0,1 0,-1-2,0 0,0 0,0-1,-1 0,0-2,0 1,0-1,-1-1,8-7,23-19,-1-2,-2-1,-1-2,-2-1,-2-2,24-42,-49 70,-1-1,0 0,-1 0,-1-1,0 0,-1 0,-1 0,-1-1,-1 0,0 1,-1-1,-1 0,-1-6,0 17,0 1,0 0,0 0,-1 0,0 0,0 0,-1 0,1 0,-1 1,-1 0,1-1,-1 1,0 0,0 0,0 1,-1-1,1 1,-1 0,0 1,0-1,-1 1,1 0,-1 0,0 0,1 1,-1 0,0 0,-1 0,1 1,0 0,0 0,0 1,-1 0,1 0,0 0,-1 1,1 0,0 0,0 0,0 1,0 0,0 0,0 1,1 0,-1 0,-3 2,-9 9,1 0,1 2,1 0,0 0,1 1,0 1,2 0,0 1,1 1,1 0,1 0,-1 6,4-15,0 1,1 1,1-1,0 1,1-1,0 1,1 0,0 0,1 0,1 1,0-1,1 0,0 0,1 0,0 0,1 0,0-1,2 1,-1-1,1 0,1 0,0 0,1-1,0 0,8 10,-6-11,1-1,-1 0,1-1,1 0,-1-1,1 0,1 0,-1-1,1-1,0 0,0 0,1-2,-1 1,1-1,0-1,0-1,0 0,0 0,0-1,2-1,10-4</inkml:trace>
  <inkml:trace contextRef="#ctx0" brushRef="#br0" timeOffset="354.6">967 444,'-89'357,"67"-253,11-63,7-33,1 0,1 1,-1-1,2 0,-1 1,1-1,0 1,1-1,0 1,0-1,1 1,1 5,2-10,0 0,0 0,0-1,1 0,-1 0,1 0,0 0,0 0,0-1,0 0,0 0,1-1,-1 0,1 1,-1-2,1 1,-1-1,1 1,-1-2,1 1,-1 0,1-1,-1 0,1-1,0 1,9-1,-1-1,1 0,0-1,-1 0,0-1,0-1,0 0,-1-1,0-1,0 0,2-2,-1-1</inkml:trace>
  <inkml:trace contextRef="#ctx0" brushRef="#br0" timeOffset="803.656">798 218,'51'-5,"181"37,-231-32,0 1,0-1,0 0,1 1,-1-1,0 0,0 0,0 0,0 0,0 0,1 0,-1 0,0 0,0-1,0 1,0 0,0-1,0 1,1-1,-1 1,0-1,0 1,-1-1,1 0,0 0,0 1,0-1,0 0,-1 0,1 0,0 0,-1 0,1 0,0 0,-1 0,1 0,-1 0,0 0,1 0,-1 0,0-1,0 1,0 0,0 0,0 0,0 0,0-1,0 1,0 0,0 0,-1 0,1 0,0 0,-1 0,1 0,-1 0,0 0,1 0,-1 0,0 0,1 0,-1 0,0 0,0 0,0 0,-140-150,138 113,11 28</inkml:trace>
  <inkml:trace contextRef="#ctx0" brushRef="#br0" timeOffset="1351.821">121 1262,'43'0,"43"0,17 0,0 0,-8 0,-15 0,-11 0,-9 0,-9 0,-4 0,-5 0,-4 0,-5-5,-3-1,-1 0,-1 1,-6 1</inkml:trace>
  <inkml:trace contextRef="#ctx0" brushRef="#br0" timeOffset="1968.274">601 1489,'-26'17,"2"1,1 1,0 2,1 0,2 1,0 2,-11 16,28-36,1 1,-1-1,1 1,0-1,0 1,0 0,1 0,-1 0,1 0,0 0,1 0,-1 0,1 0,0 0,0 0,1 1,0-1,0 0,0 0,0-1,1 1,0 0,0 0,0-1,0 1,1-1,0 1,-1-1,2 0,-1 0,0-1,1 1,0-1,0 1,0-1,0 0,0-1,1 1,-1-1,1 0,0 0,0 0,0-1,0 1,2-1,8 0,1-1,-1 0,1-2,-1 1,1-2,-1 0,0-1,0-1,-1 0,1 0,-1-2,0 0,-1-1,0 0,0-1,4-3,18-9,-9 4,0-1,-2-1,0-2,-1 0,0-1,-2-2,-1 0,-1-1,-1-1,-2 0,0-2,9-22,-19 35,-1 1,0 0,-1-1,-1 0,-1 0,0 0,0-1,-2 1,0 0,-1-12,1 22,-1 0,1 0,-1 1,0-1,-1 0,1 0,-1 0,0 1,0-1,0 1,-1 0,1-1,-1 1,0 0,0 0,-1 1,1-1,-1 1,0 0,0 0,0 0,0 0,0 1,-1-1,1 1,-1 0,1 0,-1 1,0 0,0 0,0 0,0 0,0 1,0-1,-7 4,0 0,0 1,1 0,-1 1,1 0,0 1,0 0,1 1,0 0,0 0,0 1,1 1,1-1,-1 2,1-1,1 1,0 0,0 0,1 1,-4 10,-2-3,1 1,0 0,2 1,0 0,2 1,0 0,1 0,1 0,1 1,1-1,1 1,1 13,3-23,1 1,0-1,1 0,1-1,0 1,0-1,1 0,0 0,1-1,1 1,-1-1,2-1,-1 0,1 0,1-1,-1 0,1 0,1-1,-1-1,1 1,0-2,1 0,0 0,-1-1,1 0,1-1,-1 0,0-1,4-1,-7 1,0-1,1 0,-1-1,0 0,1 0,-1-1,0 0,0-1,0 0,0 0,0-1,0 0,0 0,-1-1,3-2,2-6</inkml:trace>
  <inkml:trace contextRef="#ctx0" brushRef="#br0" timeOffset="2289.038">1391 1347,'-18'35,"-8"15,2 0,2 1,3 2,-9 36,26-83,1 0,-1 0,1 0,0 0,1 1,-1-1,1 0,0 0,1 0,0 1,0-1,0 0,0 0,1 0,0 0,1-1,-1 1,1 0,0-1,0 0,1 0,0 0,-1 0,2 0,-1-1,1 1,-1-1,4 2,-3-2,0 0,0 0,0 0,0-1,1 0,-1 0,1 0,0-1,0 1,0-1,0-1,0 1,1-1,-1 0,0-1,1 0,-1 0,0 0,1 0,-1-1,0 0,1-1,-1 1,0-1,0 0,0-1,-1 1,1-1,0 0,-1-1,0 0,0 1,0-1,0-1,3-3,4-14</inkml:trace>
  <inkml:trace contextRef="#ctx0" brushRef="#br0" timeOffset="2535.45">1108 1516,'43'5,"39"1,14-5,-4-2,-13-2,-19 1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8.8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2566,'355'-346,"232"-164,460-301,-892 659,-156 153,0-1,0 1,0-1,0 0,0 0,0 1,0-1,0 0,0 0,0 0,0 0,0 0,0-1,0 1,0 0,0 0,1 0,-1-1,0 1,0-1,0 1,0-1,0 1,1-1,-1 1,0-1,0 1,1-1,-1 0,0 0,1 1,-1-1,1 0,-1 0,1 0,-1 0,1 0,0 1,-1-1,1 0,0 0,0 0,0 0,0 0,0 0,0 0,0 0,0 0,0 0,0 0,0 0,0 0,1 0,-1 0,0 0,1 1,-1-1,1 0,-1 0,1 0,0 1,-1-1,1 0,-1 0,1 1,0-1,0 1,0-1,-1 0,2 1,-108 22,-80 9,0-43,186 12,0-1,-1 1,1 0,-1-1,1 1,-1 0,1-1,-1 1,1 0,-1-1,1 1,-1 0,1 0,-1 0,0 0,1 0,-1-1,1 1,-1 0,1 0,-1 0,0 1,1-1,-1 0,1 0,-1 0,1 0,-1 0,1 1,-1-1,0 0,1 1,-1-1,1 0,0 1,-1-1,1 0,-1 1,1-1,0 1,-1-1,1 1,0-1,-1 1,1-1,0 1,0-1,-1 1,1-1,0 1,0-1,0 1,0 0,0-1,0 1,0-1,0 1,0 0,0-1,0 1,0-1,0 1,1-1,-1 1,0 0,26 38,-18-28,7 9,0 0,1-2,2 1,-1-2,2 0,0-2,1 0,1-1,0 0,1-2,7 2,215 85,-243-99,0 1,0-1,0 0,0 0,-1 0,1 0,0 0,0 0,0 0,0 0,0 0,0 0,0 0,0-1,0 1,0 0,0-1,-1 1,1-1,0 1,0-1,0 1,-1-1,1 0,0 1,-1-1,1 0,0 1,-1-1,1 0,-1 0,1 0,-1 0,0 1,1-1,-1 0,0 0,1 0,-1 0,0 0,0 0,0 0,0 0,0 0,0 0,0 0,0 0,-1 0,1 0,0 1,0-1,-1 0,1 0,-1 0,1 0,-1 0,1 1,-1-1,1 0,-1 0,0 1,1-1,-1 0,0 0,-37-139,36 116,0 0,-1 0,-2 1,-1 0,0 0,-2 0,0 1,-3-3,-32-75,34 77</inkml:trace>
  <inkml:trace contextRef="#ctx0" brushRef="#br0" timeOffset="742.86">2540 110,'-5'-7,"-1"0,0 1,0 0,-1 0,0 0,0 1,-1 0,1 0,-1 1,0 0,0 0,0 1,-1 0,1 1,-1 0,0 0,1 1,-1 0,0 0,0 1,0 0,0 0,0 1,1 1,-1-1,0 1,1 1,-1 0,1 0,-5 3,-3 5,0 1,1 0,1 1,0 1,0 1,2-1,0 2,0 0,2 0,0 1,1 1,0-1,2 2,0-1,1 1,1-1,0 2,2-1,0 0,0 19,4-31,-1-1,1 0,0 1,1-1,-1 0,1 0,0 0,1 0,-1 0,1 0,1-1,-1 1,1-1,0 0,0 0,0-1,1 1,-1-1,1 0,0 0,0 0,1-1,-1 1,1-2,0 1,0 0,0-1,0 0,0-1,0 1,1-1,12 3,1-1,-1-1,1-1,-1-1,1 0,0-2,-1 0,1-1,12-4,36-17,-1-2,-1-3,-1-4,-2-2,-2-2,28-24,-54 37,-27 20,94-77,-98 77,-1 1,0-1,0 0,0 0,0 0,-1 0,1-1,-1 1,0-1,-1 1,1-1,-1 0,0 0,0 0,0 1,-1-1,0 0,0 0,0 0,0 0,-1 0,0 0,0 0,-1-1,-2-1,0 1,-1 1,0-1,-1 1,1 0,-1 0,0 0,0 1,0 0,-1 0,1 1,-1-1,0 1,0 1,0 0,-1 0,1 0,0 1,-1 0,1 0,-6 1,-84-4,55 9</inkml:trace>
  <inkml:trace contextRef="#ctx0" brushRef="#br0" timeOffset="1011.048">1778 308,'175'12,"1"-9,90-12,-257 8,405-30,130-38,-350 50,-164 18</inkml:trace>
  <inkml:trace contextRef="#ctx0" brushRef="#br0" timeOffset="2262.373">2879 54,'-5'0,"-6"0,-7 0,-4 0,-3 0,-3 0,-1 0,0 4,-1 3,1-1,5-1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06.9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227 429,'17'57,"6"175,-10-81,-8 0,-6 11,1-147,1-9,-1 0,0 0,-1 0,1-1,-1 1,0 0,0 0,-1 0,0-1,0 1,0-1,-1 0,-1 3,-1-7,1-6</inkml:trace>
  <inkml:trace contextRef="#ctx0" brushRef="#br0" timeOffset="265.113">114 485,'43'-10,"34"-12,13-3,-4-2,-12 4,-13 6,-13 1,-9 2,-7 5,-4 3,-12 3,-8 7,-6 3</inkml:trace>
  <inkml:trace contextRef="#ctx0" brushRef="#br0" timeOffset="22302.911">198 993,'5'0,"6"-5,7-1,4-5,4 0,1-4,2 2,1-3,-1 2,-4-1,-3 1,1 4,-4-2,-1 1,2 3,-7 2,-6 3</inkml:trace>
  <inkml:trace contextRef="#ctx0" brushRef="#br0" timeOffset="22867.983">1 372,'291'-110,"-247"90,-43 20,-1 0,1 0,0-1,-1 1,1 0,-1 0,1-1,-1 1,1-1,-1 1,1 0,-1-1,1 1,-1-1,1 1,-1-1,0 1,1-1,-1 0,0 1,1-1,-1 1,0-1,0 0,0 1,0-1,1 0,-1 1,0-1,0 0,0 1,0-1,-1 1,1-1,0 0,0 1,0-1,0 0,-1 1,1-1,0 1,0-1,-1 0,1 1,-1-1,1 1,0-1,-1 1,1-1,-1 1,1 0,-1-1,1 1,-1 0,0-1,1 1,-1 0,1 0,-1-1,0 1,1 0,-1 0,0 0,1 0,-1 0,0 0,0 0,-94-31,-52-26,143 56,-1-1,0 0,1-1,0 1,-1-1,1 0,0 0,0 0,1 0,-1 0,1-1,-1 0,1 0,0 0,1 0,-1 0,1-1,0 1,0-1,0 0,0 1,1-1,0 0,0 0,0 0,1 0,-1-2,5-11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2.2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283 1,'-11'0,"-1"0,0 1,1 0,-1 1,1 0,-1 1,1 0,0 1,0 0,0 1,1 0,-1 0,1 1,1 1,-1 0,1 0,0 1,1 0,0 0,0 1,1 0,0 0,0 1,-1 5,1-2,2 0,-1 1,2 0,0 0,1 0,0 0,1 1,1-1,0 1,1-1,0-8,0-1,0 1,1-1,0 1,0-1,1 0,-1 1,1-1,0 0,1 0,-1 0,1 0,0-1,0 1,0-1,1 0,0 0,0 0,0 0,0 0,0-1,1 0,-1 0,1 0,0-1,0 1,3 0,75 5,-57-14</inkml:trace>
  <inkml:trace contextRef="#ctx0" brushRef="#br0" timeOffset="282.466">621 1,'-14'30,"0"0,3 1,0 1,2-1,1 2,2-1,1 1,1 0,2 10,1-39,1 0,0 0,0 0,0 0,0 0,1 0,0 0,0-1,0 1,0 0,0 0,1-1,0 1,-1 0,2-1,-1 0,0 1,0-1,1 0,0 0,0-1,0 1,0 0,0-1,0 0,1 0,-1 0,1 0,-1 0,1-1,0 1,0-1,-1 0,1 0,0-1,0 1,0-1,0 0,0 0,0 0,0-1,1 1,6-6,1 0,-1 0,0-1,0-1,-1 1,0-2,-1 0,0 0,0 0,-1-1,0 0,0-1,-1 0,-1 0,0-1,0 1,-2-1,1-1,-1 1,-1 0,0-1,0-8,-1 16,-1-1,0 1,-1-1,1 0,-1 1,0-1,-1 0,1 1,-1-1,0 0,-1 1,1-1,-1 1,0 0,0 0,-1-1,0 1,0 1,0-1,0 0,-1 1,1-1,-1 1,0 0,-1 1,1-1,-1 1,1-1,-1 2,0-1,0 0,-1 1,1 0,0 0,-1 0,-4 0,-8 4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2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 0,'-8'87,"4"0,3 0,4 0,5 8,22 173,-12-99,0-36,-18-132,0 0,1 0,-1 0,0 1,1-1,-1 0,1 0,0-1,-1 1,1 0,0 0,-1 0,1 0,0 0,0-1,0 1,0 0,0-1,0 1,0-1,0 1,0-1,0 1,0-1,0 0,0 0,0 1,0-1,0 0,1 0,-1 0,0 0,0 0,0 0,0-1,0 1,0 0,0 0,1-1,-1 1,1-1,12-8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4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67 0,'-9'39,"-4"26,-4 8,1-4,8-14,5-16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6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9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2 399,'0'-15,"-1"-37,2-1,3 0,10-48,0 68,-13 33,-1 0,1 0,-1 0,1-1,0 1,-1 0,1 0,-1 0,1 0,0 0,-1 0,1 0,-1 0,1 0,-1 0,1 1,0-1,-1 0,1 0,-1 0,1 1,-1-1,1 0,-1 1,1-1,-1 0,1 1,-1-1,0 1,1-1,-1 1,1-1,-1 1,0-1,0 1,1-1,-1 1,0-1,0 1,0-1,1 1,-1 0,0-1,0 1,0-1,0 1,0 0,0-1,0 1,-1 0,16 49,-14-42,0-1,0 1,1 0,0 0,0-1,1 1,0-1,1 1,-1-1,1 0,1-1,-1 1,1-1,0 0,1 0,-1 0,1-1,0 0,0 0,1 0,0-1,6 3,-7-7,-1-1,1 0,0 0,-1-1,1 1,0-1,-1 0,0-1,1 0,-1 1,0-2,-1 1,1 0,0-1,-1 0,0 0,0-1,0 1,-1-1,1 1,-1-1,0 0,0 0,-1-1,0 1,0-1,0 1,0-1,39-182,-37 168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4.2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89 232,'13'-14,"0"-1,1 0,-2-1,0 0,-1-1,0 0,-1-1,-2 0,3-6,-10 22,-1 1,1-1,-1 0,1 0,-1 0,0 0,1 0,-1 1,0-1,0 0,-1 0,1 0,0 0,0 0,-1 0,1 1,-1-1,0 0,0 0,1 1,-1-1,0 0,0 1,-1-1,1 1,0 0,0-1,-1 1,1 0,-1-1,1 1,-1 0,1 0,-1 1,0-1,1 0,-1 0,0 1,0-1,0 1,0-1,1 1,-1 0,0 0,0 0,0 0,0 0,0 0,0 1,1-1,-1 0,0 1,0 0,0-1,1 1,-1 0,0 0,1 0,-1 0,1 0,-1 0,1 1,-1 0,-9 5,1 1,-1 1,2 0,-1 1,2 0,-1 0,1 1,1 0,0 0,0 0,1 1,1 0,0 1,0-1,2 1,-1 0,2 0,-1 0,2 0,0 0,0 1,2-1,-1 2,1-10,0 0,0 1,0-1,0 0,1 0,0 0,0 0,0 0,1 0,-1 0,1-1,0 1,1-1,-1 0,1 0,0 0,0-1,0 1,0-1,0 0,1 0,0 0,-1-1,1 0,0 0,0 0,0 0,1-1,-1 0,0 0,1 0,-1-1,4 0,5 1,0-1,0 0,1-1,-1-1,0 0,0-1,0-1,-1 0,1-1,-1 0,0-1,5-3,102-87,-96 77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55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860 340,'0'-8,"-1"0,1 1,-1-1,-1 1,0-1,0 1,0 0,0 0,-1 0,-1 0,1 0,-1 1,0-1,0 1,-1 0,0 0,0 1,-1-1,1 1,-1 0,0 1,0-1,-1 1,1 1,-1-1,0 1,0 0,0 1,0-1,-1 1,1 1,-1-1,1 1,-1 1,1 0,-1 0,1 0,-1 1,0 0,-50 8,1 3,1 2,0 3,1 2,-34 17,79-32,-173 87,104-27,78-62,-1-1,1 1,-1 0,1 0,0 1,0-1,0 0,0 0,0 0,0 1,1-1,-1 0,1 1,-1-1,1 1,0-1,0 0,0 1,0-1,1 1,-1-1,1 0,-1 1,1-1,0 0,0 1,0-1,0 0,0 0,1 0,-1 0,0 0,1 0,0-1,-1 1,1 0,0-1,0 1,0-1,0 1,10 4,1 1,0-2,-1 0,1 0,1-1,-1-1,1 0,4-1,-16-1,228 8,-229-9,0-1,0 1,0 0,0 0,1-1,-1 1,0 0,0 0,0 0,1 1,-1-1,0 0,0 0,0 1,0-1,1 0,-1 1,0-1,0 1,0 0,0-1,0 1,0 0,0-1,-1 1,1 0,0 0,0 0,0 0,-1 0,1 0,-1 0,1 0,-1 0,1 0,-1 0,1 1,-1-1,0 0,0 0,1 0,-1 0,0 1,0-1,0 0,-1 0,1 0,0 1,0-1,-1 0,1 0,0 0,-1 0,-85 104,31-40,-146 191,200-254,-1 0,0-1,1 1,-1 0,1 0,-1 0,1 1,0-1,0 0,0 0,0 1,1-1,-1 0,0 1,1-1,0 1,0-1,-1 0,1 1,1-1,-1 1,0-1,1 1,-1-1,1 0,0 1,-1-1,1 0,0 0,1 1,-1-1,0 0,1 0,-1 0,1 0,-1-1,1 1,0 0,0-1,0 1,0-1,0 1,0-1,0 0,0 0,1 0,-1 0,0-1,1 1,12 0,-1 0,1-1,0-1,-1 0,1-1,-1-1,0 0,0-1,0 0,0-1,0-1,3-2,43-14,200-55,-174 71,-62 6</inkml:trace>
  <inkml:trace contextRef="#ctx0" brushRef="#br0" timeOffset="266.794">1565 650,'-29'38,"-19"28,-1 7,3-5,9-8,10-10,6-9,7-6,4-4,1-3,0-6</inkml:trace>
  <inkml:trace contextRef="#ctx0" brushRef="#br0" timeOffset="497.699">1113 706,'44'24,"27"18,8 1,-5-1,-11-9,-11-4,-9-8,-8-2,-4-4,-4-5,0-4,-1-4,0-1,-4-1</inkml:trace>
  <inkml:trace contextRef="#ctx0" brushRef="#br0" timeOffset="913.997">2271 734,'-40'5,"0"1,0 2,1 2,0 1,1 2,0 2,-16 10,48-22,1 1,-1 0,1 0,0 0,0 1,0 0,0 0,1 0,0 0,0 1,0-1,1 1,0 0,0 0,0 1,1-1,0 0,0 1,1 0,0-1,0 1,0 0,1-1,0 1,0 0,1 0,0-1,0 1,1 0,-1-1,1 1,1-1,-1 0,1 0,0 0,2 2,-2-3,0-1,1 1,-1-1,1 0,0 0,0-1,0 1,0-1,0 0,1 0,0 0,0-1,-1 1,1-1,1 0,-1-1,0 1,0-1,1 0,-1-1,0 1,1-1,-1 0,1 0,4-1,3-1,-1-1,0 0,0 0,0-2,-1 1,1-1,-1-1,0 0,-1 0,8-7,6-7,-1-2,-1 0,-1-1,-2-2,0 0,-1-1,65-80,-82 106,-1-1,0 0,1 0,-1 1,0-1,1 0,-1 1,1-1,-1 0,1 1,0-1,-1 1,1-1,-1 1,1-1,0 1,0-1,-1 1,1 0,0-1,0 1,-1 0,1 0,0-1,0 1,0 0,-1 0,1 0,0 0,0 0,0 0,0 0,-1 1,1-1,0 0,0 0,-1 1,1-1,0 0,0 1,-1-1,1 1,0-1,-1 1,1-1,0 1,-1-1,1 1,0 0,12 44,-8-25,-1-6,0-1,2 0,-1 0,2-1,-1 0,2 0,0 0,0-1,1 0,0-1,1 0,0 0,1-1,7 5,6 2</inkml:trace>
  <inkml:trace contextRef="#ctx0" brushRef="#br0" timeOffset="1394.621">2779 1130,'8'-23,"5"-16,2 0,2 1,1 0,2 2,2 0,3-1,-11 18,80-81,-93 99,-1 1,1-1,-1 1,1-1,0 1,0-1,-1 1,1-1,0 1,0 0,-1 0,1-1,0 1,0 0,0 0,-1 0,1 0,0 0,0 0,0 0,0 0,0 0,-1 0,1 0,0 1,0-1,0 0,-1 1,1-1,0 0,0 1,-1-1,1 1,0-1,-1 1,1-1,-1 1,1 0,-1-1,1 1,-1 0,1-1,-1 1,1 0,-1 0,0 0,0-1,1 1,-1 0,0 0,0 0,0 0,1 46,-6-22,-4 76,9-99,1 1,0-1,-1 1,1 0,0-1,0 1,0-1,1 0,-1 1,1-1,-1 0,1 0,0 0,-1 0,1 0,0 0,0-1,1 1,-1 0,0-1,1 0,-1 0,0 1,1-1,-1-1,1 1,0 0,-1-1,1 1,0-1,-1 0,1 0,0 0,-1 0,2 0,11-3,-1 0,0-1,1 0,-1-1,-1-1,1 0,-1-1,0 0,0-1,10-9,-12 9,216-122,-224 128,-1 1,1-1,0 1,0 0,0-1,0 1,0 1,0-1,0 0,0 1,0 0,1 0,-1 0,0 0,0 0,0 0,0 1,0 0,0-1,0 1,0 1,0-1,0 0,0 1,0-1,-1 1,1 0,-1 0,1 0,-1 0,0 0,1 0,-1 1,0-1,-1 1,1-1,0 1,-1 0,1 2,43 157,2-125,-27-33</inkml:trace>
  <inkml:trace contextRef="#ctx0" brushRef="#br0" timeOffset="1664.081">4416 86,'-10'38,"-2"28,-1 6,3-3,3-10,3-8,2-10,1-6,1-5,0-2,1-1,-1-6</inkml:trace>
  <inkml:trace contextRef="#ctx0" brushRef="#br0" timeOffset="1948.6">4670 0,'-15'48,"-4"21,1 3,3-5,4-10,5-10,2-7,8-7,2-3,1-3,-1 0,-2-6</inkml:trace>
  <inkml:trace contextRef="#ctx0" brushRef="#br0" timeOffset="2195.488">4077 424,'43'-15,"33"-8,14-2,-4 5,-7 4,-7 2,-11 1,-6 5,-9 2,-6 3,-5 2,-5 1,-1 0,-7 1</inkml:trace>
  <inkml:trace contextRef="#ctx0" brushRef="#br0" timeOffset="2443.14">4133 537,'43'-5,"39"-6,14-6,1-1,-7 4,-8-1,-15 1,-8 0,-9 1,-4 3,-5-2,-4 2,-5-3,-1 2,-8 1</inkml:trace>
  <inkml:trace contextRef="#ctx0" brushRef="#br0" timeOffset="2694.088">5318 29,'-3'35,"-2"1,-1-2,-2 1,-2-1,-1 0,-1-1,-2 0,-4 5,-8 23,24-58,0 0,0 1,1 0,0-1,0 1,0 0,0 0,0-1,1 1,-1 0,1 0,0 0,0 0,1 0,-1 0,1 0,0-1,0 1,0 0,0 0,1-1,-1 1,1-1,0 1,0-1,1 0,-1 0,1 0,-1 0,1 0,0 0,0-1,0 0,0 1,1-1,-1 0,0 0,1-1,0 1,-1-1,1 0,1 1,14-2,-1 0,0 0,0-2,0 0,0-1,0-1,-1-1,1 0,-1-1,-1-1,1-1,-1 0,6-5,-17 11,40-24,-27 16</inkml:trace>
  <inkml:trace contextRef="#ctx0" brushRef="#br0" timeOffset="2927.578">5798 29,'-43'67,"-19"32,-4 9,4-5,9-10,12-11,10-10,9-8,8-10,7-4,5-6,2-1,2-3,0-4,4-2,2-3,-1-2,-2-6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4.8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262 279,'-12'11,"-32"32,1 1,2 2,3 2,-22 36,37-17,23-66,0 0,0 0,1 0,-1 0,1 0,-1 0,1 0,-1 0,1 0,-1-1,1 1,0 0,-1 0,1-1,0 1,0 0,0-1,-1 1,1-1,0 1,0-1,0 1,0-1,0 0,0 1,0-1,0 0,0 0,0 0,0 0,0 0,0 0,0 0,0 0,0 0,0 0,0-1,0 1,0 0,0-1,0 1,0 0,0-1,0 0,44-20,5-10,-2-2,0-2,-3-2,-1-2,23-28,-66 66,-1-1,1 0,-1 1,1-1,0 1,0-1,0 1,0 0,0-1,0 1,0 0,0 0,0 0,1 0,-1 0,0 0,1 0,-1 0,1 0,-1 0,1 1,-1-1,1 1,0-1,-1 1,1 0,0-1,-1 1,1 0,0 0,-1 0,1 1,0-1,-1 0,1 0,0 1,-1-1,1 1,-1 0,1-1,-1 1,1 0,-1 0,0 0,1 0,-1 0,0 0,0 0,1 1,-1-1,0 0,0 1,0 0,22 129,-22-127,1-1,-1 0,1 0,0 1,0-1,0 0,0 0,0 0,1-1,-1 1,1-1,-1 1,1-1,0 0,0 0,0 0,1 0,-1-1,0 1,1-1,-1 0,1 0,-1 0,1 0,-1-1,1 1,0-1,-1 0,1 0,0-1,-1 1,1-1,-1 1,1-1,-1 0,1 0,-1-1,1 1,1-2,23-11,-1-2,0 0,-1-2,-1-1,-1-1,-1-1,0 0,-2-2,12-17,-13 16,-1-2,-2 0,0-1,-2-1,-1 0,3-10,-15 35,1 0,-1 0,0-1,-1 1,1-1,0 0,-1 1,0-1,0 0,0 0,0 0,-1 0,0 1,1-1,-1 0,-1 0,1 0,0 0,-1 0,0 0,0 0,0 1,-1-1,1 0,-1 1,0-1,0 1,0-1,0 1,0 0,-1 0,0 0,1 0,-1 1,0-1,-1 1,1 0,0 0,-1 0,0-1,-5 3,0 1,1 0,-1 0,1 0,-1 1,1 0,-1 1,1 0,0 0,0 1,1 0,-1 1,1-1,0 1,0 1,0-1,0 2,-42 58,48-64,0 1,0 0,0-1,0 1,0 0,1 0,-1 0,1 0,0 0,-1-1,1 1,0 0,0 0,0 0,0 0,1 0,-1 0,0 0,1 0,-1 0,1 0,0-1,0 1,0 0,0 0,0-1,0 1,0-1,0 1,0-1,1 1,-1-1,1 0,-1 0,1 1,0-1,-1 0,1 0,0 0,136 13,-122-11,-8-4,0 1,0 0,0 0,0 1,0 0,0 1,-1 0,1 0,0 1,-1-1,0 2,0-1,0 1,0 0,0 0,-1 1,1 0,-1 0,-1 1,1 0,-1 0,0 0,0 0,-1 1,0 0,0-1,1 4,4 120,-4-111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8.51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1 139,'2'-13,"3"36,-1-7,12 76,-15-77,0 1,1-1,1 0,1 0,0 0,1-1,0 1,1-1,1 0,0-1,6 8,-11-18,0-1,0 0,0 0,0 0,0 0,0-1,0 1,1 0,-1-1,0 0,1 1,0-1,-1 0,1 0,0-1,-1 1,1 0,0-1,0 0,0 1,-1-1,1-1,0 1,0 0,0 0,-1-1,1 0,0 0,-1 1,1-2,0 1,-1 0,1 0,-1-1,0 1,1-1,78-71,-76 68,37-50,-36 44,1 1,0 0,1 0,0 1,1 0,0 1,0 0,1 0,4-2,-12 9,0 1,0-1,0 0,0 1,0-1,1 1,-1 0,0 0,0 0,1 0,-1 0,0 0,0 1,0-1,1 1,-1-1,0 1,0 0,0 0,0 0,0 0,0 0,0 0,-1 1,1-1,0 0,-1 1,1 0,-1-1,1 1,-1 0,0 0,0 0,0 0,0 0,0 0,0 1,31 31,-29-32,1 0,0 0,-1 0,1-1,0 0,0 1,0-1,0 0,0-1,0 1,0-1,0 0,0 0,0 0,0 0,0-1,0 1,0-1,0 0,0-1,0 1,-1-1,1 1,0-1,-1 0,1-1,-1 1,0 0,0-1,0 0,0 0,0 0,-1 0,1 0,7-9,-1-1,-1 1,0-2,0 1,-1-1,-1 0,-1 0,3-9,-5 16,-1-1,1 1,-1-1,0 0,-1 0,0 0,0 0,-1 0,0 0,-1-1,1 1,-1 0,-1 0,0 1,-2-7,-6 7,-2 7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8.7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29 537,'5'33,"6"21,2 7,2-9,0-12</inkml:trace>
  <inkml:trace contextRef="#ctx0" brushRef="#br0" timeOffset="239.884">0 254,'0'0</inkml:trace>
  <inkml:trace contextRef="#ctx0" brushRef="#br0" timeOffset="404.266">396 0,'46'452,"-33"-227,6-109,-15-92</inkml:trace>
  <inkml:trace contextRef="#ctx0" brushRef="#br0" timeOffset="606.97">170 621,'43'-24,"29"-17,7-3,-6 3,-10 8,-15 4,-12 3,-7 0,-8 1,-8 4</inkml:trace>
  <inkml:trace contextRef="#ctx0" brushRef="#br0" timeOffset="939.198">763 86,'1'406,"0"-395,0 1,0-1,2 1,-1-1,2 0,-1 0,1 0,1 0,5 9,-8-18,-1 1,1 0,0-1,0 1,-1-1,1 0,1 0,-1 0,0 0,1 0,-1 0,1 0,-1-1,1 1,0-1,-1 0,1 0,0 0,0 0,0 0,0-1,0 1,0-1,0 0,0 0,0 0,0 0,0 0,0-1,0 0,0 1,0-1,0 0,0 0,0-1,-1 1,1-1,1 0,55-47,-54 42,0 1,1 1,0-1,1 1,-1 0,1 0,0 1,0 0,0 0,1 0,-1 1,1 1,-5 2,0 1,1-1,-1 1,0 0,0 0,0 0,0 1,0-1,-1 1,1 0,0 0,-1 0,1 0,-1 0,1 0,-1 1,0-1,0 1,0-1,-1 1,1 0,-1 0,1 0,-1 0,0 0,0 0,0 0,0 0,-1 0,1 1,-1-1,0 0,0 0,0 0,0 1,-1-1,0 3,9 33,1-19,1-5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1.2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 83,'-1'2,"0"1,0 0,0-1,1 1,-1 0,1-1,0 1,-1 0,1 0,0 0,1-1,-1 1,0 0,1 0,0-1,-1 1,1 0,0-1,1 3,81 307,-55-181,-28-130,-1-1,1 0,-1 1,1-1,-1 0,0 1,1-1,-1 0,0 0,1 1,-1-1,0 0,0 0,1 0,-1 0,0 0,1 0,-1 0,0 0,0 0,1 0,-1-1,0 1,1 0,-1 0,0-1,1 1,-1 0,1-1,-1 1,0-1,1 1,-1-1,1 1,-1-1,1 1,0-1,-1 1,1-1,-1 0,1 1,0-1,0 0,-1 1,1-1,0 0,0 1,0-1,0 0,0 1,0-1,0 0,0 0,0 1,0-1,0 0,0 1,0-1,0 0,1 0,-9-22,1-1,1 0,1 0,1-1,1 1,1-1,2 0,0 1,2-8,-1-1,-1 14,2 0,0 0,0 0,2 1,1-1,0 1,1 0,5-8,-9 19,1 1,0-1,1 1,0 0,0 0,0 1,1-1,0 1,0 0,0 0,0 0,1 1,0 0,0 0,0 0,0 1,1 0,-1 0,1 1,0 0,-1 0,1 0,6 0,-9 2,0 0,0 0,-1 0,1 1,0-1,-1 1,1 0,0 0,-1 0,1 1,-1-1,0 1,1 0,-1 0,0 0,0 0,0 0,0 1,-1-1,1 1,-1 0,1 0,-1 0,0 0,0 0,0 1,-1-1,1 0,-1 1,0-1,0 1,0 0,0 0,9 18,1-4,-1-4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1.6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0 336,'356'-100,"-257"79,-99 20,1 1,0 0,-1-1,1 1,-1 0,0-1,1 1,-1-1,1 1,-1-1,0 1,1-1,-1 1,0-1,1 1,-1-1,0 1,0-1,0 1,1-1,-1 0,0 1,0-1,0 1,0-1,0 0,0 1,0-1,0 1,-1-1,1 0,0 1,0-1,0 1,-1-1,1 1,0-1,0 1,-1-1,1 1,0-1,-1 1,1-1,-1 1,1-1,-1 1,1 0,-1-1,1 1,-1 0,1-1,-1 1,1 0,-1 0,0 0,1 0,-1-1,1 1,-1 0,0 0,1 0,-1 0,1 0,-43-22,-29-4,56 23,1-2,0 0,0 0,1-1,-1-1,2-1,-1 0,1-1,0 0,0 0,1-2,1 0,-11-12,10 3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26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763 344,'-11'138,"-25"138,-1-66,25-152,-6 79,19-135,-1 0,1 0,-1 0,1 0,0 0,0 0,0-1,0 1,0 0,1 0,-1-1,0 1,1-1,-1 1,1-1,-1 0,1 1,0-1,0 0,0 0,-1 0,1 0,0-1,0 1,0 0,0-1,0 0,1 1,-1-1,0 0,0 0,0 0,0 0,2-1,74-10,-48 3,1 1,-1 1,2 2,-1 1,0 2,19 1,1-4,-33-2</inkml:trace>
  <inkml:trace contextRef="#ctx0" brushRef="#br0" timeOffset="711.031">1299 514,'51'-45,"-31"33,1 1,1 1,-1 1,1 1,1 0,22-3,-21 5,-21 4,-1 0,1 0,0 1,-1-1,1 1,0 0,0 0,0 0,0 0,0 0,0 1,1-1,-1 1,0 0,0 0,0 0,0 0,0 1,0-1,1 1,-1 0,0 0,0 0,-1 0,1 0,0 1,0-1,-1 1,1 0,0 0,-1 0,0 0,0 0,1 1,-1-1,0 0,-1 1,1 0,0-1,-1 1,0 0,1 0,-1 0,0 0,-3 7,1-1,-1 1,-1-1,0 0,0 0,-1 0,0 0,0 0,-1-1,0 0,-1 0,1 0,-2-1,1 0,-1 0,-5 4,-2 5,-5 4,12-13,1-1,-1 1,1 0,0 1,1 0,0-1,0 2,1-1,0 0,0 1,0 2,4-9,0 0,0 0,0 0,0 0,0 0,0 0,1 0,-1 0,1 0,0 0,-1 0,1-1,0 1,0 0,0 0,0-1,0 1,0 0,1-1,-1 0,1 1,-1-1,1 0,-1 1,1-1,0 0,-1 0,1 0,0-1,0 1,0 0,0-1,0 1,0-1,77 12,-63-11,11 0,0 2,-1 1,0 0,0 2,0 1,0 2,-1 0,-1 1,17 10,-37-17,0-1,0 1,-1 0,1 1,-1-1,1 0,-1 1,0 0,-1 0,1 0,-1 0,1 0,-1 1,0-1,-1 1,1-1,-1 1,0 0,0-1,0 1,-1 0,0 0,0 0,0 0,0-1,-1 1,0 0,0 0,0-1,0 1,-1-1,0 1,0-1,0 1,0-1,-1 0,0 0,0 0,-3 3,-9 8,-1-1,0-1,-1 0,-1-1,0 0,0-2,-1 0,-1-1,0-1,0-1,0-1,-1-1,0 0,0-2,0 0,0-1,-20-2,39 0,0 1,0-1,0 0,0-1,0 1,0 0,0 0,0-1,0 1,0-1,0 0,0 0,0 0,1 1,-1-1,0-1,1 1,-1 0,1 0,-1-1,1 1,-1-1,1 1,0-1,0 0,0 1,0-1,0 0,0 0,1 1,-1-2,0-15</inkml:trace>
  <inkml:trace contextRef="#ctx0" brushRef="#br0" timeOffset="1358.462">2117 401,'112'-56,"61"22,-63 18,-108 17,-1 0,1 0,-1 0,0 0,1 0,-1 0,0 0,0 0,1 1,-1-1,0 0,0 1,-1-1,1 1,0-1,0 1,-1-1,1 1,-1-1,1 1,-1 0,0-1,1 1,-1 0,0 0,0-1,0 1,-1 0,1-1,0 1,-1 0,1-1,-1 2,-20 60,18-57,-23 56,2 1,3 2,-7 43,-37 149,41-159,25-98,-1 0,0 0,0 0,1 0,-1 0,0 0,0 0,0 0,1 0,-1 1,0-1,0 0,1 0,-1 0,0 0,0 0,0 0,0 1,1-1,-1 0,0 0,0 0,0 0,0 1,0-1,1 0,-1 0,0 0,0 1,0-1,0 0,0 0,0 1,0-1,0 0,0 0,0 1,0-1,0 0,0 0,10-21,-7 2</inkml:trace>
  <inkml:trace contextRef="#ctx0" brushRef="#br0" timeOffset="1593.839">2146 739,'29'0,"28"0,10 0,-2-5,-3-1,-6 0,-9 1,-7 2,-6 0,-3 2,-8-4,-2-2,-5 1</inkml:trace>
  <inkml:trace contextRef="#ctx0" brushRef="#br0" timeOffset="17155.291">29 147,'4'-22,"-5"27,-13 351,7-312,1 1,3 0,2 0,2 0,1 0,5 15,13 161,-8-138,-8-67,-1-1,0 1,-2 0,1 0,-2 0,0 0,-1 0,-1-1,0 1,-2 2,-26 104,29-120,0 0,0-1,0 1,0 0,0 0,0 0,1-1,-1 1,0 0,1 0,0 0,-1 0,1 0,0 0,0 0,0 0,1 0,-1 0,0 0,1 0,-1 0,1 0,-1 0,1 0,0 0,0 0,0-1,0 1,0 0,1-1,-1 1,0-1,1 1,-1-1,1 0,-1 1,1-1,0 0,0 0,-1 0,1 0,0-1,0 1,0 0,2 0,206-21,356 21,-386 25,119-24,-21-31,-193 29,116-10,-125-1,1 4,0 3,76 7,-27-1,127-3,-110-26,-98 25,-39 4,0-1,1 0,-1 0,0-1,1 0,-1 0,0-1,1 1,-1-1,0-1,0 1,0-1,0 0,0-1,0 1,0-1,-1 0,1-1,-1 1,0-1,0 0,0 0,-1-1,0 1,1-1,-2 0,1 0,0-1,-1 1,0-1,1-1,15-267,-10 232,-3 1,-2-1,-1 0,-2 0,-4-37,1-11,1-107,-27 55,10 19,6-34,12 154,0 0,-1 0,0 1,1-1,-1 0,0 0,-1 1,1-1,0 0,-1 1,1 0,-1-1,0 1,0 0,0 0,0 0,0 0,0 0,0 0,-1 0,1 1,-1 0,1-1,-1 1,0 0,1 0,-1 0,0 0,0 1,0-1,0 1,-101-1,73 3,-253 31,-986-34,1072-28,-282 29,198 0,270 0,0 1,0 1,0 0,0 0,1 1,-1 1,1 0,0 0,-11 7,-16 51,-16 45,49-85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7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30,'38'-5,"28"-1,6 0,-3 1,-9 2,-10 1,-9 0,-6 2,-5 0,-2 0,-1 0,-1 1,1-1,-5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4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58,'-2'1,"0"1,0-1,0 1,1-1,-1 1,0 0,1 0,0 0,-1 0,1 0,0 0,0 0,0 0,0 0,0 1,1-1,-1 0,1 1,-1-1,1 0,0 1,0-1,0 0,0 3,0-2,-3 372,-26-57,3-161,13-122,6-30</inkml:trace>
  <inkml:trace contextRef="#ctx0" brushRef="#br0" timeOffset="479.189">0 87,'1'-2,"1"0,-1 0,1 0,-1 0,1 1,0-1,0 0,-1 1,1 0,0-1,0 1,1 0,-1 0,0 0,0 0,0 1,1-1,-1 1,0-1,1 1,-1 0,0 0,1 0,-1 0,1 0,0 0,243 20,105-90,-146 59,-159 12,-22-1</inkml:trace>
  <inkml:trace contextRef="#ctx0" brushRef="#br0" timeOffset="1079.675">1017 481,'-8'3,"1"-1,0 1,0 0,0 1,1-1,-1 2,1-1,0 0,0 1,0 0,1 1,0-1,0 1,0 0,1 1,0-1,-2 4,-5 3,1 2,1-1,0 1,0 0,2 1,0 0,1 0,0 0,2 1,0 0,0 0,2 0,0 0,1 1,1-1,0 0,2 1,0-1,3 13,-3-26,-1 0,1-1,0 1,0-1,0 1,1-1,-1 0,1 0,0 0,0 0,0 0,0-1,0 1,1-1,-1 0,1 0,0 0,-1 0,1-1,0 0,0 0,0 0,0 0,0 0,0-1,0 1,0-1,0 0,0-1,0 1,0-1,3 0,3-1,0 0,-1-1,1 0,-1 0,0-1,0 0,0-1,0 0,-1-1,0 1,0-1,0-1,0 0,3-4,1 0,-2 0,1-1,-2-1,1 0,-2 0,0-1,0 0,-1 0,-1 0,-1-1,0 0,-1-1,0 1,-1-1,-1 1,0-7,-3 16,0 0,-1 0,1 1,-1-1,-1 0,1 1,-1 0,0-1,0 1,0 0,-1 1,0-1,0 0,0 1,0 0,-1 0,1 0,-1 1,0 0,0 0,-1 0,1 0,-1 1,1 0,-1 0,0 0,0 1,1 0,-1 0,0 0,0 1,0 0,0 0,0 0,0 1,0 0,0 0,0 1,0-1,1 1,-1 1,-3 1,-48 19,32-12</inkml:trace>
  <inkml:trace contextRef="#ctx0" brushRef="#br0" timeOffset="1701.263">1384 566,'-16'16,"2"2,0 0,1 0,1 1,1 1,1 0,0 1,2 0,0 0,2 0,0 1,-2 20,7-38,1 0,0 0,0-1,0 1,0 0,1 0,0 0,-1 0,1-1,1 1,-1 0,0-1,1 1,0-1,0 1,0-1,0 0,1 0,-1 0,1 0,0 0,-1-1,1 1,1-1,-1 0,0 0,0 0,1 0,-1 0,1-1,0 0,-1 1,1-1,0-1,0 1,0 0,-1-1,1 0,0 0,4-1,5-1,0 0,0-2,0 1,0-2,-1 0,1 0,-1-1,-1-1,1 0,-1 0,0-1,-1-1,0 0,0 0,-1-1,0 0,-1 0,0-1,0-1,-1 1,0-2,27-31,-13 20,0-1,-2-1,-1-1,-1-1,-1 0,-2-1,-1-1,-1 0,-1-1,-2 0,-1 0,-1-1,1-27,-8 49,0-1,-1 1,0-1,-1 1,0 0,-1 0,0 0,0 0,-1 0,-1 1,1-1,-1 1,-1 0,0 1,0-1,-1 1,0 0,0 1,-1 0,1 0,-2 0,1 1,-1 1,0-1,0 1,-1 1,1 0,-1 0,0 1,0 0,0 1,0 0,-1 0,1 1,-7 0,6 3,0 1,0 0,0 1,0-1,1 2,-1 0,1 0,0 1,1 0,-1 1,1 0,0 0,1 1,0 0,0 1,1-1,0 1,1 1,-1 0,2-1,0 2,-1 0,0 3,0 1,0 0,1 1,1-1,1 1,0 0,1 0,1 0,0 0,2 0,-1 0,2 0,0 0,1-1,3 9,4 7,2 0,1 0,1-1,2-1,1-1,1 0,1-1,2-2,6 7,93 63,-117-93,1 0,-1 0,1 0,0-1,-1 0,1 0,0 0,0 0,0 0,0-1,0 0,0 1,0-2,0 1,0 0,0-1,0 0,0 0,0 0,-1 0,1-1,1 0,18-9</inkml:trace>
  <inkml:trace contextRef="#ctx0" brushRef="#br0" timeOffset="2797.8">2089 454,'-31'18,"1"3,1 0,0 2,2 0,1 3,1 0,-11 17,28-34,2 0,0 0,0 1,0 0,1 1,1-1,0 1,0-1,1 1,1 1,-1 1,2-8,1-1,0 1,0-1,0 1,0-1,1 1,-1-1,1 1,0-1,1 0,-1 1,1-1,0 0,0 0,0 0,0 0,1-1,0 1,0-1,0 1,0-1,0 0,0 0,1 0,0-1,-1 1,1-1,0 0,0 0,1 0,0 0,0-1,0 1,0-1,0 0,1-1,-1 1,0-1,0 0,0 0,1-1,-1 0,0 0,0 0,0 0,0-1,0 0,0 0,-1 0,1-1,0 1,-1-1,0 0,0 0,2-2,91-97,44-71,-114 148,-33 53,2-16,0 1,1-1,0 1,1 0,1 0,0 0,1 0,0 0,1 0,1 0,0 0,0-1,1 1,1 0,0-1,2 2,-5-11,1 0,0-1,0 1,0-1,1 1,-1-1,1 0,-1 0,1 0,0 0,-1-1,1 1,0-1,0 1,0-1,0 0,0 0,0-1,1 1,-1-1,0 1,0-1,1 0,-1 0,0 0,0-1,1 1,-1-1,0 0,0 0,0 0,0 0,0 0,2-2,2-1,0 0,0 0,-1 0,1-1,-1 0,0-1,0 1,-1-1,0 0,0 0,0-1,-1 0,3-5,69-162,-42 86,-53 104,15-2,1-1,1 0,0 1,1-1,0 1,1 0,1-1,0 1,0-1,2 1,0-1,0 0,1 0,1 0,0 0,1-1,0 0,1 0,0-1,1 1,0-2,0 1,10 7,-17-15,0-1,1 0,-1 1,1-1,-1 0,1 0,0 0,0-1,0 1,0 0,0-1,0 1,0-1,1 0,-1 0,0 0,1 0,-1 0,1 0,-1 0,1-1,0 0,-1 1,1-1,-1 0,1 0,0 0,-1-1,1 1,-1-1,1 1,-1-1,1 0,-1 0,1 0,-1 0,0 0,1-1,-1 1,0-1,2-1,39-150,-39 135,0 0,0 0,2 0,0 1,1 0,1 0,1 1,0 0,1 0,1 1,0 0,1 1,1-1,-12 14,0 0,0 0,1 0,-1 0,0 0,0 0,1 0,-1 0,0 0,1 1,-1-1,1 0,-1 1,1-1,-1 1,1 0,-1 0,1-1,0 1,-1 0,1 0,-1 0,1 1,-1-1,1 0,-1 0,1 1,-1-1,1 1,-1 0,1-1,-1 1,1 0,-1 0,0 0,0 0,1 0,-1 0,0 0,0 0,0 0,0 1,0-1,18 68,-11 156,27 45,-24-2,-12-259,0 0,0 0,0 0,-1 0,-1-1,1 1,-2-1,1 1,-1-1,0 0,-1-1,1 1,-2-1,1 0,-1 0,0 0,0-1,-1 0,0 0,0-1,0 0,-1 0,0-1,0 0,0 0,0 0,-3 0,7-4,1 1,-1-1,0 1,1-1,-1 0,1 0,-1 0,0-1,1 1,-1-1,1 0,-1 0,1 0,0-1,-1 1,1-1,0 0,0 0,0 0,0 0,0 0,1 0,-1-1,1 0,-1 1,1-1,0 0,0 0,0 0,0 0,1-1,0 1,-1 0,1-1,0-1,-3-7,1-1,1 1,0 0,0-1,1 0,1 1,0-1,1 0,2-9,7-18,1 1,3 1,1 0,1 1,2 0,2 2,2 0,0 1,3 2,0 0,2 2,27-24,77-60,-98 89</inkml:trace>
  <inkml:trace contextRef="#ctx0" brushRef="#br0" timeOffset="4667.53">84 1243,'258'-42,"764"-51,14 12,-849 74,0 9,26 9,72 3,-280-15,-8 1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5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0,'0'17,"0"731,1-748,-1-1,1 1,-1 0,0 0,1-1,-1 1,1 0,-1 0,1-1,-1 1,1 0,-1 0,1 0,-1 0,1 0,-1 0,1 0,-1 0,1 0,-1 0,1 0,-1 0,1 0,-1 0,1 1,-1-1,1 0,-1 0,1 0,-1 1,1-1,-1 0,0 1,1-1,-1 0,0 1,1-1,4-18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0 326,'12'0,"0"-1,0 0,0 0,0-1,0-1,-1 0,1 0,-1-1,0-1,0 0,0 0,-1-1,0-1,0 1,0-2,5-5,219-198,-231 209,-1-1,1-1,0 1,0 0,0 0,0 1,1-1,-1 1,1-1,-1 1,1 0,0 1,0-1,0 1,0-1,0 1,0 0,0 1,0-1,1 1,-1-1,0 1,0 1,0-1,1 1,-1-1,0 1,0 0,0 1,0-1,0 1,0-1,-1 1,1 1,2 0,-1 8,1 0,-2 0,0 1,0 0,-1-1,0 1,-1 0,0 0,-1 0,-1 1,0-1,0 0,-3 11,3-4,-2 1,0 0,-2-1,0 1,-1-1,-1 0,0 0,-2-1,0 0,-1 0,-6 7,8-16,1-2,-2 1,1-1,-1 0,0 0,0-1,-1 0,0-1,0 0,0 0,0-1,-1 0,0-1,0 0,0 0,0-1,0-1,-1 0,1 0,-2-1,-84-13,93 13,0-1,1 0,-1 0,1 0,-1 0,0-1,1 1,0-1,-1 0,1 1,0-1,0 0,0 0,0 0,0-1,1 1,-1 0,1-1,-1 1,1-1,0 1,0-1,0 0,0 1,1-1,-1 0,1 0,-1 1,1-1,0 0,0-2,5-18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1,'-11'22,"1"1,1 0,1 1,1 0,1 0,2 1,0-1,1 1,2 0,0 0,2 6,0-27,0 0,0 0,0 0,1 1,-1-1,1 0,0-1,0 1,1 0,-1-1,1 1,0-1,0 0,0 1,0-2,0 1,1 0,-1-1,1 1,0-1,-1 0,1 0,0 0,0-1,1 0,-1 1,0-2,0 1,3 0,2 0,1 0,-1-1,1 0,0 0,-1-1,1 0,-1-1,1 0,-1-1,0 0,0 0,0-1,0 0,-2-1,-1 0,0-1,0 0,-1 0,0 0,0-1,0 1,-1-1,0 0,0-1,-1 1,0-1,0 1,-1-1,0 0,0 0,-1 0,0 0,-1 0,1 0,-1-1,-1 1,0 0,0 0,0 0,-1 1,1 0,-1 0,0 0,-1 0,0 0,0 0,0 1,-1-1,0 1,0 0,0 0,-1 1,0-1,0 1,-1 0,1 1,-1-1,0 1,0 0,-1 0,1 1,-1 0,0 0,1 1,-1-1,0 2,-1-1,0 1,-16-3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2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0 109,'448'-36,"114"-3,-244 12,-299 24,101 0,-108 9,-8 0</inkml:trace>
  <inkml:trace contextRef="#ctx0" brushRef="#br0" timeOffset="583.651">566 364,'-12'-3,"0"0,0 1,-1 0,1 1,0 0,0 1,-1 1,1 0,0 0,0 2,0-1,0 1,-2 2,10-4,-1 0,0 1,1 0,-1 0,1 0,0 0,0 1,0-1,0 1,0 0,0 1,1-1,0 1,0-1,0 1,0 0,0 0,1 0,-1 1,1-1,0 0,1 1,-1-1,1 1,0 0,0 0,0-1,1 1,-1 0,1 0,0 0,1 0,-1-1,1 2,0-2,1 0,-1 1,1-1,0 0,0 1,0-1,0 0,1-1,0 1,0 0,0-1,0 1,0-1,1 0,-1 0,1-1,0 1,0-1,0 1,0-1,0-1,1 1,-1 0,1-1,-1 0,1 0,2 0,6 1,0 0,1-1,-1-1,0 0,1-1,-1 0,0-1,0 0,2-2,5-3,-1-1,0-1,0 0,-1-1,0-1,-1-1,0-1,-1 0,-1-1,0 0,0-2,-2 0,10-14,-14 18,-1 0,-1-1,0 0,0 0,-1-1,-1 1,0-1,-1-1,0 1,-2-1,1 1,-2-1,0 0,-1 0,0 0,-1 1,-1-1,0 0,-1 1,0-1,-2 1,1 0,-2 0,-4-7,8 18,-1 1,1-1,-1 0,0 1,0 0,0-1,0 1,-1 1,1-1,-1 0,1 1,-1 0,1-1,-1 1,0 1,1-1,-1 1,0-1,0 1,0 0,1 0,-1 1,0-1,0 1,1 0,-1 0,0 0,1 0,-1 1,1-1,-1 1,1 0,0 0,0 0,0 1,0-1,0 1,0-1,1 1,-1 0,1 0,0 0,0 0,0 1,0-1,1 1,-1-1,1 1,0-1,0 1,0 0,1 0,-1 2,-5 26,1 0,2 0,1 1,1-1,2 0,5 30,-3-47,0-1,1 0,1 0,1-1,-1 1,2-1,0 0,1-1,0 1,1-2,0 1,0-1,2-1,-1 0,1 0,1-1,0 0,6 3,-15-11,0 1,0 0,1-1,-1 0,1 0,-1 0,1 0,-1 0,1-1,0 0,-1 0,1 0,0 0,-1 0,1-1,-1 1,1-1,-1 0,1 0,-1 0,1-1,-1 1,0-1,0 0,0 0,0 0,0 0,0-1,0 1,-1-1,1 1,-1-1,0 0,2-3,14-16</inkml:trace>
  <inkml:trace contextRef="#ctx0" brushRef="#br0" timeOffset="899.852">1271 81,'-30'57,"4"2,1 1,4 0,-13 58,32-114,1 0,-1 0,1 1,0-1,0 0,0 1,1-1,0 1,0-1,0 1,0-1,0 1,1-1,0 0,0 1,0-1,1 0,0 1,-1-1,1 0,1 0,-1-1,0 1,1 0,0-1,0 1,0-1,0 0,3 2,3-1,0 1,1-1,0-1,0 0,0 0,0-1,0 0,1-1,-1 0,0-1,1 0,-1 0,1-1,-1-1,0 0,0 0,0-1,0 0,0 0,0-1,-1-1,0 0,6-4,0-23,-15 17</inkml:trace>
  <inkml:trace contextRef="#ctx0" brushRef="#br0" timeOffset="1149.301">933 364,'38'5,"27"1,8 0,-4-1,-10-2,-9-6,-8-2,-8 0,-3 0,-8 1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1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478 329,'-23'-3,"0"1,0 2,0 0,0 1,0 2,0 0,0 1,1 1,0 2,0 0,0 1,1 1,-9 6,17-3,0 0,1 1,0 1,1 0,1 0,0 1,1 0,0 1,2 0,0 0,0 1,2 0,0 0,1 0,0 6,2-16,-1-3,1 1,0 0,1-1,-1 1,1 0,0 0,0 0,0 0,1 0,0 0,0 0,0 0,1 0,-1-1,1 1,0 0,1 0,-1 0,1-1,0 1,0 0,0-1,1 0,0 1,0-1,0 0,0-1,0 1,1-1,0 1,-1-1,1 0,0 0,1-1,-1 1,0-1,1 0,0 0,1 0,5-3,0 0,0-1,0 0,0-1,-1 0,1-1,-1 0,0 0,0-1,0-1,-1 0,1 0,-2-1,1 0,-1 0,0-1,1-2,30-26,-2-3,-2-1,-2-1,-1-2,-3-1,-1-1,-2-2,10-30,-28 64,-2-1,1 1,-2-2,0 1,-1-1,0 1,-1-1,-1 0,0 0,-1 0,-1-1,0 1,-1 0,-1 0,0 0,-1 0,0 0,-2 0,4 13,1 1,-1-1,0 1,0-1,0 1,0-1,0 1,0 0,0-1,0 1,-1 0,1 0,-1 0,1 0,0 0,-1 0,0 1,1-1,-1 0,1 1,-1-1,0 1,1 0,-1-1,0 1,1 0,-1 0,0 0,0 0,1 0,-1 1,0-1,1 0,-1 1,0-1,1 1,-1 0,1-1,-1 1,1 0,-1 0,1 0,-1 0,1 1,-57 57,43-35,2 1,0 1,2 0,1 1,1 0,1 1,2-1,0 1,2 1,1-1,1 1,2 12,0-29,-1-1,2 1,0-1,0 1,1-1,0 0,1 0,0 0,1 0,0 0,1 0,0-1,1 0,0 0,0-1,1 0,0 0,1 0,0-1,0 0,1 0,0-1,1-1,-1 1,10 4,5-5</inkml:trace>
  <inkml:trace contextRef="#ctx0" brushRef="#br0" timeOffset="569.974">676 639,'28'-32,"-1"-1,-2-1,-2-2,-1 0,9-23,49-77,31-30,-110 165,-1 0,0 0,1 0,-1 0,1 0,-1 0,1 1,-1-1,1 0,-1 0,1 0,0 1,-1-1,1 0,0 1,0-1,0 1,-1-1,1 1,0-1,0 1,0 0,0-1,0 1,0 0,0 0,0 0,0-1,0 1,0 0,0 0,0 1,0-1,0 0,0 0,0 0,0 1,0-1,0 0,-1 1,1-1,0 1,0-1,0 1,0-1,-1 1,1 0,0-1,-1 1,1 0,0 0,-1-1,1 1,-1 0,1 0,-1 0,1 0,-1 0,0 0,3 13,-1 0,-1 1,-1-1,0 0,0 0,-2 0,0 0,0 0,-5 13,-4 36,8-39,0 0,2 0,1 1,1-1,0 0,2 1,1-1,1 0,8 22,18 36,-50-113,-2 2,-1 1,-1 0,-2 2,0 1,-2 1,-27-19,-43 0,74 38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4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170 762,'39'0,"31"-5,9-1,-5 0,-14 1</inkml:trace>
  <inkml:trace contextRef="#ctx0" brushRef="#br0" timeOffset="2802.648">875 790,'16'-14,"0"2,0 0,1 0,0 2,1 0,0 1,1 1,0 0,5 0,-21 6,1 1,-1-1,0 1,1-1,-1 1,1 0,-1 1,1-1,0 0,-1 1,1 0,0 0,-1 0,1 0,0 1,-1-1,1 1,-1 0,1 0,-1 1,1-1,-1 1,0-1,0 1,1 0,-1 0,-1 0,1 1,0-1,0 1,-1-1,0 1,1 0,-1 0,0 0,0 0,-1 1,1-1,-1 0,0 1,1-1,-1 1,-1-1,1 1,-1 0,1-1,-1 4,-4 8,-1 0,0-1,-1 0,0 0,-1 0,-1-1,0 0,-1 0,0-1,-1 0,-1-1,0 0,-9 7,-14 18,-32 59,64-92,1 1,-1 0,1-1,1 1,-1 0,0 0,1 0,0 0,0-1,0 1,0 0,0 0,1 0,0 0,0-1,0 1,0 0,1-1,-1 1,1-1,0 1,0-1,0 0,0 0,1 0,-1 0,1 0,2 1,-1 0,0-1,0 0,1 0,-1-1,1 1,0-1,0 0,0 0,0-1,0 1,0-1,1 0,-1-1,0 1,1-1,-1 0,0 0,0-1,1 0,-1 0,0 0,0 0,0-1,1 0,118-57,-117 54,50-27,-33 17</inkml:trace>
  <inkml:trace contextRef="#ctx0" brushRef="#br0" timeOffset="-169.909">1 480,'9'0,"18"0,10 0,2 0,0 0,-2 0,-3 0,-2 0,-1-5,-2-1,-1 0,0 1,0 1,-1 2,1 1,0 1,-4 0</inkml:trace>
  <inkml:trace contextRef="#ctx0" brushRef="#br0" timeOffset="1933.37">1102 1,'-5'4,"-2"17,1 9,1 4,-3-3,-1-3,2-1,2 0,1 0,2 0,1 1,1 0,1-1,-1 1,0 1,1-6</inkml:trace>
  <inkml:trace contextRef="#ctx0" brushRef="#br0" timeOffset="2180.284">762 508,'39'0,"26"0,8 0,-4 0,-9 0,-10 0,-9 0,-6 0,-5 0,-7 0</inkml:trace>
  <inkml:trace contextRef="#ctx0" brushRef="#br0" timeOffset="6865.064">1582 480,'-12'185,"-4"-12,13-79,-7-32,30-97,78-288,-86 291,-7 13,1 1,0 0,2 0,0 1,1 0,1 1,0 0,2 0,-1 1,2 0,0 1,6-4,-14 16,-1 1,1 0,-1 0,1 1,0 0,-1-1,1 1,0 1,-1-1,1 1,0 0,-1 0,1 0,-1 1,1-1,-1 1,0 0,0 0,0 1,0-1,0 1,0 0,-1 0,1 0,-1 1,0-1,0 1,0 0,-1 0,1 0,-1 0,0 0,0 0,0 1,-1-1,8 16</inkml:trace>
  <inkml:trace contextRef="#ctx0" brushRef="#br0" timeOffset="7785.215">2146 452,'6'18,"0"1,-1 0,-1 0,-1 0,-1 0,0 1,-2-1,0 8,0-12,11 182,25-11,-36-185,0 0,0 0,0 0,0 0,1 0,-1 0,0 0,0 0,1 0,-1 0,1 0,-1-1,1 1,-1 0,1 0,-1 0,1 0,0-1,0 1,-1 0,1-1,0 1,0-1,0 1,-1-1,1 1,0-1,0 1,0-1,0 0,0 0,0 1,0-1,0 0,0 0,0 0,0 0,0 0,0 0,0 0,0-1,0 1,0 0,0 0,0-1,0 1,0-1,0 1,-1-1,1 1,0-1,0 1,0-1,-1 0,1 1,0-1,-1 0,1 0,0 0,-1 1,1-1,-1-1,110-226,-81 165,2-11,4 2,3 1,3 2,4 0,-45 69,0 1,0 0,0 0,1-1,-1 1,0 0,1 0,-1-1,1 1,-1-1,1 1,-1 0,1-1,-1 1,1-1,-1 1,1-1,0 1,-1-1,1 0,0 1,-1-1,1 0,0 1,-1-1,1 0,0 0,0 0,0 0,-1 0,1 0,0 0,0 0,-1 0,1 0,0 0,0 0,-1 0,1-1,0 1,0 0,-1 0,1-1,0 1,-1-1,1 1,-1-1,1 1,0-1,-1 1,1-1,-1 1,1-1,-1 0,0 1,1-1,-1 0,0 1,1-1,-1 0,0 0,0 1,1-1,-1 0,0 0,5 19,1-1</inkml:trace>
  <inkml:trace contextRef="#ctx0" brushRef="#br0" timeOffset="8482.424">2992 565,'8'-9,"-1"4,-1 0,0-1,0 0,-1 0,0-1,0 1,0-1,-1 0,0 0,-1-1,1 1,-1-1,2-8,-6 15,0 0,0 0,1 0,-1-1,0 1,0 0,0 0,0 0,0 1,-1-1,1 0,0 0,0 0,-1 1,1-1,0 1,-1-1,1 1,0 0,-1-1,1 1,-1 0,1 0,0 0,-1 0,1 0,-1 0,1 0,-1 1,1-1,0 0,-1 1,1-1,0 1,-1-1,1 1,0 0,0 0,0 0,-1-1,1 1,0 0,0 0,0 1,0-1,-18 11,1 0,0 1,1 1,1 1,0 0,1 1,0 0,2 2,-7 9,18-25,1 0,-1 0,0 0,0 1,1-1,0 1,-1-1,1 1,0 0,0-1,0 1,1 0,-1 0,1-1,-1 1,1 0,0 0,0 0,0 0,1-1,-1 1,1 0,-1 0,1 0,0-1,0 1,0 0,1-1,-1 1,0-1,1 0,0 1,0-1,-1 0,1 0,0 0,1 0,-1 0,0-1,0 1,1 0,-1-1,1 0,0 0,-1 0,1 0,0 0,77 19,-74-21,0 1,0 0,0 1,0-1,0 1,0 0,0 1,0-1,0 1,-1 0,1 1,-1-1,1 1,-1 0,0 1,0-1,0 1,-1 0,1 0,-1 0,0 1,0 0,-1 0,1 0,-1 0,0 0,-1 0,1 1,-1 0,0-1,1 6,-4-3,-1 0,0 0,0-1,0 1,-1 0,0-1,-1 1,0-1,0 0,0 0,-1-1,0 1,0-1,-1 0,0-1,0 1,0-1,0 0,-1-1,0 1,0-1,0-1,-1 1,1-1,-1-1,-3 2,-18 11,25-12,0 0,-1-1,1 1,0-1,-1 0,1-1,-1 1,0-1,1 0,-1 0,0 0,0-1,0 0,0 1,1-2,-4 1,7-1,0 0,0 0,0 0,0 0,1-1,-1 1,0 0,1 0,-1 0,1-1,-1 1,1 0,-1 0,1-1,0 1,0 0,0-1,-1 1,2 0,-1-1,0 1,0-1,0 1,0 0,1 0,-1-1,1 1,-1 0,1 0,-1-1,1 1,0 0,0 0,-1 0,1 0,0 0,0 0,1-1,12-19</inkml:trace>
  <inkml:trace contextRef="#ctx0" brushRef="#br0" timeOffset="8682.423">3302 762,'0'34,"0"15,0 5,0-2,0-10</inkml:trace>
  <inkml:trace contextRef="#ctx0" brushRef="#br0" timeOffset="8869.533">3359 141,'9'20,"4"10,-1 1</inkml:trace>
  <inkml:trace contextRef="#ctx0" brushRef="#br0" timeOffset="9334.528">3557 932,'75'-118,"-27"35,105-151,-153 234,0 1,0-1,0 1,1-1,-1 1,0-1,1 1,-1-1,0 1,1-1,-1 0,1 1,-1-1,1 0,-1 1,1-1,-1 0,1 0,-1 1,1-1,-1 0,1 0,-1 0,1 0,-1 0,1 0,-1 0,1 0,0 0,-1 0,1 0,-1 0,1 0,-1 0,1 0,-1-1,1 1,-1 0,1 0,-1-1,1 1,-1 0,1-1,-1 1,0 0,1-1,-1 1,1-1,-1 1,0 0,0-1,1 1,-1-1,0 1,0-1,1 1,-1-1,0 0,0 1,0-1,0 1,0-1,-6 52,3-38,1-7,0 1,1 0,-1 0,1 0,1 0,-1 0,1 0,1 0,-1 0,1 0,0 0,1 0,-1-1,2 1,-1 0,1-1,0 1,0-1,0 0,1 0,0 0,0-1,1 1,-1-1,1 0,1 0,-1-1,1 1,-1-1,1 0,0-1,4 2,-1-2,-1-2,1 1,-1-1,1 0,-1-1,1 0,-1 0,1-1,-1 0,1 0,-1-1,0-1,1 1,-1-1,0 0,-1-1,1 0,-1 0,1-1,-1 0,0 0,-1 0,0-1,0 0,0-1,0 1,-1-1,0 0,0 0,-1-1,0 1,2-8,-7-48,-5 46</inkml:trace>
  <inkml:trace contextRef="#ctx0" brushRef="#br0" timeOffset="10432.176">4601 423,'-8'-2,"-1"1,1 0,-1 0,0 1,1 0,-1 1,0 0,1 0,-1 1,1 0,0 0,-1 1,1 0,0 0,0 1,1 0,-1 1,1-1,0 1,0 1,1-1,0 1,0 1,0-1,0 1,1 0,0 0,1 0,0 1,0 0,0 0,-6 11,2 0,0 1,1 0,0 0,2 1,1 0,-2 14,6-28,-1 1,1 0,0 0,0-1,1 1,0 0,1-1,0 1,0-1,0 1,1-1,0 0,1 0,-1 0,1-1,1 1,-1-1,1 0,0 0,1-1,-1 1,5 2,3 0,1-1,0 0,0-1,1-1,-1 0,1-1,0 0,1-2,-1 1,0-2,1 0,-1-1,1-1,-1 0,1-1,-1 0,0-2,0 0,0 0,0-1,-1-1,0-1,0 0,0 0,-1-2,-1 1,1-2,-1 0,-1 0,0-1,0 0,5-8,-1 2,-1 1,0-2,-2 0,0 0,0-1,-2-1,0 0,-2 0,0-1,-1 0,-1 0,-1-1,-1 0,-1 0,-1 0,-1 0,-1 0,-1 0,-1 0,0 0,-3-3,3 18,0 1,-1 0,0 1,0-1,-1 0,0 1,1 0,-2 0,1 0,-1 0,1 1,-1 0,-1 0,1 0,0 1,-1-1,0 1,0 0,0 1,0 0,0 0,0 0,-1 0,1 1,-1 0,1 1,-1 0,1 0,-1 0,1 0,-1 1,1 0,-1 1,1-1,0 1,0 0,0 1,0 0,-2 1,-3 6,0 1,1 0,0 0,1 1,0 0,1 1,0 0,1 0,1 1,0 0,0 0,2 0,0 1,0-1,2 1,0 0,0 0,1 0,1 0,1 0,2 14,25 112,3 84,-48 1,13-210,0 0,2 1,0-1,1 1,1-1,0 1,1-1,3 16,14-14,-7-18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2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340 176,'-6'5,"0"1,1 0,0 0,0 0,1 1,-1-1,1 1,1 0,-1 0,1 1,1-1,-1 1,1-1,1 1,-1 0,1 0,0 0,1 0,0 0,0-1,1 1,1 6,-2-5,28 243,4 24,-16-172,-11-93</inkml:trace>
  <inkml:trace contextRef="#ctx0" brushRef="#br0" timeOffset="453.063">1 317,'9'-21,"1"1,0 0,2 1,0 1,2-1,0 2,0 0,2 1,0 0,1 1,0 1,1 1,1 0,0 2,1 0,0 1,21-7,-25 11,-1 0,1 1,1 1,-1 1,1 1,-1 0,15 0,-25 2,0 0,0 1,1 0,-1 0,0 0,0 0,0 1,-1 0,1 0,0 1,-1 0,1 0,-1 0,0 0,0 1,0 0,-1 0,1 0,-1 1,0 0,0-1,1 4,-1-1,0 0,0 1,-1 0,0 0,0 0,-1 0,0 1,-1-1,0 0,0 1,-1-1,0 1,0-1,-1 1,0-1,0 0,-1 1,0-1,-2 2,-72 150,52-118,22-40,-1 0,1 1,0-1,0 1,1-1,-1 1,0 0,1 0,0-1,-1 1,1 0,0 1,1-1,-1 0,0 0,1 0,0 0,0 0,0 1,0-1,0 0,0 0,1 0,0 0,0 0,0 0,0 0,0 0,0 0,1 0,-1 0,1 0,0-1,0 1,0-1,0 0,1 1,19 4,0-1,1-1,0-1,-1-1,1 0,6-2,28 3,-54-4,1 1,-1-1,1 1,-1 0,1-1,-1 2,0-1,0 0,1 1,-1-1,0 1,0 0,0 0,-1 0,1 0,0 0,-1 1,0 0,1-1,-1 1,0 0,0 0,-1 0,1 0,0 0,-1 0,0 1,0-1,0 0,0 1,-1-1,1 1,-1-1,0 1,0-1,0 1,0-1,0 1,-1-1,0 1,0-1,0 0,0 1,0-1,-1 0,1 0,-7 13,-1 0,0-1,-1 0,0-1,-1 0,-1-1,0 0,-1-1,0 0,-1-1,-3 1,3 0,-183 141,149-130,47-42,12 2</inkml:trace>
  <inkml:trace contextRef="#ctx0" brushRef="#br0" timeOffset="1055.51">932 768,'5'5,"0"0,0-1,1 0,-1 0,1 0,0-1,0 0,1 0,-1 0,1-1,-1 0,1 0,0-1,-1 0,1 0,0 0,0-1,0 0,0 0,0-1,0 0,-1 0,1-1,0 0,-1 0,1 0,-1-1,0 0,0 0,2-1,13-15,-1 0,0-1,-1-1,-2-1,0 0,1-5,26-33,-43 59,-1 0,0 0,1 0,-1-1,1 1,-1 0,1 0,0 0,-1 0,1 0,0 0,0 1,0-1,0 0,0 0,0 0,0 1,0-1,0 1,0-1,0 1,0-1,0 1,0-1,1 1,-1 0,0 0,0 0,0 0,1-1,-1 2,0-1,0 0,0 0,1 0,-1 0,0 1,0-1,0 1,0-1,1 1,-1-1,0 1,0 0,0-1,0 1,-1 0,1 0,0 0,0 0,0 0,-1 0,1 0,42 102,-40-97,-1-1,1 1,1-1,-1 1,1-1,0 0,0-1,0 1,0-1,1 1,0-1,0-1,0 1,0-1,1 0,0 0,-1 0,1-1,0 0,0 0,0 0,0-1,0 0,1 0,-1-1,0 1,1-1,-1-1,0 1,0-1,0 0,1-1,-1 0,0 1,0-2,-1 1,6-4,8-10,-1-1,0-1,-2 0,0-2,-1 0,-1 0,-1-2,-1 1,0-2,-2 1,-1-1,-1-1,-1 0,4-20,7-21,-3 0,-3-1,-3-1,-2-12,-10 19,3 61,0-1,0 0,0 1,0-1,0 0,0 1,0-1,0 0,-1 1,1-1,0 0,0 0,0 1,0-1,-1 0,1 0,0 1,0-1,-1 0,1 0,0 1,0-1,-1 0,1 0,0 0,-1 0,1 0,0 0,0 1,-1-1,1 0,0 0,-1 0,1 0,0 0,-1 0,1 0,0 0,-1 0,1 0,0 0,-1-1,1 1,0 0,-1 0,1 0,0 0,-1 0,1-1,0 1,0 0,-1 0,1 0,0-1,0 1,0 0,-1-1,-6 34,4 205,6-218,1-1,2 0,0 0,0-1,2 1,0-1,1-1,1 0,1 0,0-1,2 0,11 12,-21-24,0 0,0 0,0 0,1-1,-1 1,1-1,0 0,0 0,0 0,0-1,0 1,1-1,-1 0,1 0,0-1,-1 1,1-1,0 0,3 0,-3-3</inkml:trace>
  <inkml:trace contextRef="#ctx0" brushRef="#br0" timeOffset="1306.254">1383 288,'43'-9,"49"-14,17-6,0 0,-4 2,-10 4,-7 7,-9 1,-13 3,-18 4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5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38,'11'195,"24"36,-18-97,-9-127,-7-33,0-19,2 0,2 0,2 0,2 1,7-19,-5 15,-8 30,0 0,1 1,2-1,-1 1,2 0,0 0,2 1,-1 0,2 0,0 1,1 0,0 1,14-13,-23 26,1 1,-1 0,1-1,-1 1,1 0,-1 0,1 0,-1 0,0 1,1-1,-1 1,1-1,-1 1,0 0,1 0,-1 0,0 0,0 0,0 1,0-1,0 1,0-1,0 1,0 0,-1 0,1-1,-1 1,1 0,-1 1,0-1,0 0,1 0,-2 0,1 1,0 0,19 22,-3-13,0-3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1,'96'383,"-50"-255,-46-127,1 0,0-1,-1 1,1-1,-1 1,1-1,0 1,-1-1,1 0,0 1,0-1,-1 0,1 1,0-1,0 0,-1 0,1 0,0 0,0 0,0 0,-1 0,1 0,0 0,0 0,0 0,-1 0,1 0,0-1,0 1,-1 0,1-1,0 1,-1 0,1-1,0 1,-1-1,1 1,-1-1,1 0,0 1,-1-1,1 1,-1-1,0 0,1 0,-1 1,0-1,1 0,-1 1,0-1,22-42,-21 39,113-287,-62 173,-41 105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1,'-11'4,"-5"2,0 0,0 1,1 1,0 0,0 1,1 1,0 0,1 0,0 2,0 0,-4 6,16-16,0-1,0 1,0-1,0 1,0-1,0 1,1-1,-1 1,0 0,1-1,0 1,-1 0,1 0,0-1,0 1,0 0,0 0,0-1,0 1,0 0,1 0,-1-1,1 1,-1 0,1-1,0 1,-1-1,1 1,0 0,0-1,0 0,0 1,2 0,54 32,-6-3,-48-28,0 0,-1 1,1-1,-1 1,0 0,0-1,0 1,-1 0,1 0,-1 0,0 1,0-1,0 0,-1 0,1 1,-1-1,0 0,-1 1,1-1,-1 0,0 0,0 0,0 1,0-1,-1 0,1 0,-1-1,0 1,0 0,-1 0,1-1,-1 0,-2 3,-109 96,109-99,-50 40,48-40,4-4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0,'-9'34,"-4"20,1 6,2-7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1 132,'56'-34,"121"-55,-175 88,0 0,0 0,0 0,1 0,-1 0,0 0,1 1,-1-1,1 1,-1-1,1 1,-1 0,0 0,1 0,-1 1,1-1,-1 0,1 1,-1 0,0-1,1 1,-1 0,0 0,0 0,0 1,0-1,0 0,0 1,0 0,0-1,0 1,-1 0,1 0,-1 0,1 0,-1 0,0 0,0 0,0 0,0 1,0-1,0 0,-1 1,1-1,-1 1,1-1,-1 0,0 1,0-1,0 1,0-1,-1 2,-1 6,0 0,-1 0,0 0,-1 0,0-1,-1 1,0-1,0 0,-1 0,0-1,0 0,-7 6,-17 27,29-39,0 0,-1 0,1 0,0 0,0 1,0-1,1 0,-1 1,0-1,1 0,0 1,-1-1,1 1,0-1,0 1,1-1,-1 0,0 1,1-1,0 1,-1-1,1 0,0 0,0 1,0-1,0 0,1 0,-1 0,1 0,-1 0,2 1,67 51,-39-34,-15-7,-1 0,0 0,-1 1,-1 1,-1 1,0-1,0 2,-2 0,0 0,-1 1,-1 0,-1 0,0 1,-1 0,-1 0,0 8,-5-22,0 1,0-1,-1 1,0-1,0 0,0 1,0-1,-1 0,0 1,0-1,-1 0,1-1,-1 1,0 0,0-1,-1 1,1-1,-1 0,0 0,0-1,0 1,-1-1,1 0,-1 0,0 0,0-1,0 1,0-1,0 0,-1-1,1 1,0-1,-1 0,-18 3,0 0,-1-2,1 0,0-2,-1 0,1-2,0-1,0-1,0-1,-23-7,18 0,30 12,-1 0,1 0,-1 0,0 0,1 0,-1 0,1 0,-1 0,0 0,1 0,-1-1,0 1,1 0,-1 0,0 0,1 0,-1 0,0-1,1 1,-1 0,0 0,1-1,-1 1,0 0,0 0,1-1,-1 1,0 0,0-1,0 1,1 0,-1-1,0 1,0-1,0 1,0 0,0-1,0 1,0 0,0-1,0 1,0-1,0 1,0 0,0-1,0 1,0 0,0-1,0 1,0-1,-1 1,1 0,0-1,0 1,0 0,-1 0,1-1,0 1,0 0,-1-1,1 1,0 0,-1 0,1 0,0-1,-1 1,1 0,0 0,-1 0,16-4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0 352,'128'-238,"-94"195,-33 42,-1 1,1-1,0 1,0-1,-1 1,1 0,0-1,0 1,0 0,-1-1,1 1,0 0,0 0,0 0,0 0,0 0,0 0,-1 0,1 0,0 0,0 0,0 0,0 1,0-1,-1 0,1 1,0-1,0 0,0 1,-1-1,1 1,0 0,-1-1,1 1,0-1,-1 1,1 0,-1-1,1 1,-1 0,1 0,-1-1,0 1,1 0,-1 0,0 0,0 0,1-1,-1 1,0 0,0 0,0 0,0 0,0 0,0 0,0-1,-1 1,1 0,7 40,-8-36,1-1,0 1,0 0,0 0,0 0,1-1,0 1,0 0,1 0,-1-1,1 1,0-1,0 0,0 1,1-1,-1 0,1 0,0 0,0-1,0 1,1-1,-1 0,1 0,0 0,0 0,0-1,0 1,1-1,-1 0,1 0,3 1,-1-3,0 0,-1 0,1 0,-1 0,1-1,-1 0,1-1,-1 0,1 0,-1 0,0 0,0-1,0 0,-1-1,1 1,-1-1,1 0,-1 0,0-1,-1 1,1-1,-1 0,3-5,69-135,-65 121,-1 5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0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170 214,'-3'0,"1"-1,-1 1,0-1,1 1,-1 0,1 0,-1 0,0 1,1-1,-1 0,1 1,-1 0,1 0,-1-1,1 1,0 1,-1-1,1 0,0 0,0 1,0 0,0-1,0 1,0 0,0 0,1 0,-1 0,1 0,-1 0,0 2,-9 9,0 1,1 0,0 1,1 0,1 1,0 0,1 0,1 0,1 1,0 0,1 0,1 0,0 3,4-14,1 0,-1-1,1 1,0-1,0 0,1 0,-1 1,1-2,1 1,-1 0,0-1,1 1,0-1,0 0,1 0,-1-1,1 1,-1-1,1 0,0 0,0 0,1-1,-1 0,0 0,1 0,-1-1,1 0,0 0,-1 0,1-1,0 0,0 0,-1 0,1-1,0 1,-1-2,1 1,1-1,11-5,0 0,-1-1,0-2,0 1,-1-2,0 0,-1-1,0-1,-1 0,0-1,-1 0,-1-1,0-1,-2 0,1 0,-2-1,0 0,-1-1,-1 0,0 0,2-15,-4 17,0-1,-1 0,-1 0,-1-1,0 1,-1-1,-1-6,-1 19,1-1,-1 1,0 0,0-1,0 1,-1 0,0 0,0 0,0 0,0 1,-1-1,0 1,0-1,0 1,0 0,-1 0,0 0,0 1,0-1,0 1,0 0,-1 0,0 0,1 1,-6-3,7 5,0-1,0 0,-1 1,1-1,0 1,0 0,-1 0,1 0,0 1,0-1,-1 1,1 0,0 0,0 0,0 0,0 0,0 1,0-1,0 1,1 0,-1 0,1 0,-1 0,1 0,0 0,-1 1,1-1,0 1,0 1,-50 85,42-62,2 0,1 1,1 0,2 1,1-1,1 1,1-1,1 1,2-1,2 7,-2-15,2-1,0 0,1 0,1-1,1 1,0-1,1 0,1-1,1 0,1 0,0 2,-1 0,-1 1,-1 0,0 1,-2 0,0 0,-2 1,0-1,-1 1,-1 0,-1 0,-2 7,-11 72,10-84,3-4</inkml:trace>
  <inkml:trace contextRef="#ctx0" brushRef="#br0" timeOffset="650.812">734 242,'341'0,"-201"-31,-100 18,-17 6,-3 3</inkml:trace>
  <inkml:trace contextRef="#ctx0" brushRef="#br0" timeOffset="900.474">903 496,'29'5,"24"1,7 1,-1-2,-6-7,-7-2,-7-1,-5 0,-4 2,-1-4,-7-1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7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0,'0'44,"-5"42,-1 16,0 2,-4-14,0-11,2-11,2-11,2-6,2-7,1-6,1-5,5-3,2-1,-1-2,0 0,-3-5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3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254 541,'-1'255,"-19"-152,21-103,-1 0,0 0,0 0,0 0,1 0,-1 0,0 0,0 0,1 1,-1-1,0 0,0 0,0 0,0 0,1 0,-1 1,0-1,0 0,0 0,0 0,0 0,1 1,-1-1,0 0,0 0,0 0,0 1,0-1,0 0,0 0,0 0,0 1,0-1,9-23,-3-20,2-1,3 1,1 1,2 0,1 0,3 2,1 0,16-22,-24 45,-6 7,0 1,1 0,1 0,-1 0,2 1,-1 0,1 0,0 1,0 0,1 0,0 1,0 0,10-4,-17 10,0-1,0 0,0 1,1-1,-1 1,0 0,0 0,1 0,-1 0,0 0,0 0,1 1,-1-1,0 1,0 0,0-1,0 1,0 0,0 0,0 0,0 1,0-1,0 0,0 1,-1-1,1 1,-1 0,1-1,-1 1,0 0,1 0,-1 0,0 0,0 0,0 0,-1 0,9 81,-20-34,6-27</inkml:trace>
  <inkml:trace contextRef="#ctx0" brushRef="#br0" timeOffset="334.541">1101 541,'0'9,"-5"9,-1 5,-5 5,-1 1,3 1,-3-5,1-2,2 1,-2 0,1 1,-3-3,2-2,-4-3,2 0,-2-3,2-4</inkml:trace>
  <inkml:trace contextRef="#ctx0" brushRef="#br0" timeOffset="616.361">818 541,'15'14,"14"15,7 7,-3 2,-2-1,-1-1,-2-2,-5-3,-1-6,-5-2,-1-1,2-4,-1 0,0-3,2-4,3-5,-2-2</inkml:trace>
  <inkml:trace contextRef="#ctx0" brushRef="#br0" timeOffset="1062.492">1468 456,'62'198,"-44"-138,31 68,-48-128,0 0,0 0,0 0,0 0,0 0,0 0,0-1,0 1,0 0,0-1,0 1,0-1,0 1,0-1,0 1,-1-1,1 0,0 1,0-1,-1 0,1 0,0 1,-1-1,1 0,-1 0,1 0,-1 0,1 0,-1 0,0 0,0 0,1 0,-1 0,0 0,0 0,0 0,0 0,0 0,0-1,0 1,66-199,7 25,-65 157</inkml:trace>
  <inkml:trace contextRef="#ctx0" brushRef="#br0" timeOffset="1600.578">1411 203,'370'0,"-346"-5,-31-9,-181-60,174 68,7 4,-1-1,0 0,1-1,0 1,0-2,0 1,0-1,1 0,0 0,0-1,0 1,0-1,1-1,-4-6,2-7</inkml:trace>
  <inkml:trace contextRef="#ctx0" brushRef="#br0" timeOffset="2400.011">198 203,'77'-17,"-18"3,0 3,1 2,46 1,-122 6,0 0,0 0,1-2,-1 0,1-1,-1 0,1-1,1-1,-1 0,1-1,1-1,0 0,0-1,0 0,1-1,1 0,-1-3,-2-4</inkml:trace>
  <inkml:trace contextRef="#ctx0" brushRef="#br0" timeOffset="2773.005">0 33,'0'33,"5"46,1 17,0 9,-1-6,-1-8,-2-12,-1-13,-1-9,0-5,0-5,0-3,-1-2,6-5,2-3,-1-3,-1-2,-2-6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58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15,'15'-12,"-24"9,-222 85,33 9,197-91,-1 0,1 1,-1-1,1 0,-1 1,1-1,-1 1,1-1,0 1,-1 0,1-1,0 1,0 0,-1 0,1 0,0 0,0 0,0 0,0 0,0 0,0 1,1-1,-1 0,0 1,1-1,-1 0,1 1,-1-1,1 1,-1-1,1 0,0 1,0-1,0 1,0-1,0 1,0-1,0 1,1-1,-1 1,0-1,1 1,-1-1,1 0,-1 1,1-1,0 0,0 1,0-1,0 0,0 0,97 49,-64-37,124 39,-157-52,0 0,0 0,0 0,0 0,0 0,0 0,0 1,0-1,0 0,0 1,0-1,-1 1,1-1,0 1,0-1,0 1,-1-1,1 1,0 0,0-1,-1 1,1 0,-1 0,1-1,-1 1,1 0,-1 0,1 0,-1 0,0 0,1 0,-1 0,0 0,0 0,0 0,0 0,0 0,0 0,0 0,0 0,0 0,0-1,-1 1,1 0,0 0,-1 0,1 0,0 0,-1 0,1 0,-1-1,0 1,1 0,-1 0,0-1,1 1,-1 0,0-1,0 1,1-1,-1 1,0-1,-150 59,79-38,-41 24,139-45,20-15,-27 5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36,'-9'6,"1"0,-1 1,1 0,1 1,-1-1,1 1,1 1,-1-1,1 1,1 1,0-1,0 1,1-1,0 1,0 2,1-7,1 0,-1 1,1 0,0 0,1-1,-1 1,1 0,0 0,1 0,-1 1,1-1,1 0,-1 0,1 0,0 0,0 0,1 0,-1 0,1-1,1 1,-1 0,1-1,0 0,0 1,1-1,-1-1,1 1,0 0,1-1,-1 0,1 0,0 0,0-1,0 1,0-1,0 0,1-1,-1 1,1-1,0 0,0-1,4 2,0-5,0 0,0 0,-1 0,1-2,-1 1,1-1,-1 0,0-1,-1 0,1 0,-1-1,0 0,-1-1,1 0,-1 0,-1 0,1-1,-1 0,0 0,-1-1,0 1,-1-1,1-1,-2 1,1 0,-1-1,-1 0,0 1,0-1,-1 0,0 0,-1-3,-1 5,0 1,-1 0,0 0,-1-1,0 1,0 1,0-1,-1 0,0 1,0 0,0 0,-1 0,0 0,0 1,-1 0,1 0,-1 0,0 1,-1 0,1 0,-1 0,1 1,-1 0,0 0,0 1,-1 0,1 0,0 1,-1 0,1 0,-1 1,1-1,-1 2,1-1,0 1,-1 0,1 1,0 0,-1 0,1 0,0 1,-16 4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5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1,'5'0,"10"4,9 3,4-1,3-2,0 0,0-2,0-1,-1 0,-6-6,-1-2,-1 1,1 1,-3 1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6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18,'43'0,"29"-5,6-1,-9-1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3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593 406,'-6'-4,"-1"0,0 1,0 0,0 0,0 0,0 1,0 1,-1-1,1 1,-1 0,1 1,-1-1,1 2,-1-1,1 1,-7 1,0 2,0 1,1 0,0 1,0 0,0 1,1 1,0 0,0 1,1 0,0 0,0 1,1 1,1 0,0 0,0 1,1 1,-9 6,1 0,0 0,1 1,1 1,1 0,1 1,-5 12,16-28,1 0,-1-1,1 1,0-1,1 1,-1-1,1 1,0-1,1 1,0-1,-1 1,1-1,1 0,-1 0,1 0,0-1,0 1,1 0,-1-1,1 0,0 0,0 0,0 0,0-1,1 0,0 0,0 0,-1 0,1-1,1 0,-1 0,0 0,1 0,-1-1,1 0,-1 0,1-1,-1 1,1-1,-1-1,18-2,-1-2,0-1,-1-1,1-1,-1 0,-1-2,0-1,0 0,-1-1,0-1,-1-1,-1 0,0-2,-1 0,10-14,-6 13,-1-2,-2 0,0-1,0-1,-2 0,-1-2,-1 1,0-1,-2-1,-1 0,-1-1,-1 0,-1 0,-1-1,-1 0,-2 0,0 0,-2 0,-1-1,-1 1,-2-10,2 30,0-1,0 1,0 0,-1-1,0 1,0 0,-1 0,1 0,-1 0,-1 1,1-1,-1 1,0 0,0 0,-1 0,1 1,-1-1,0 1,0 0,0 0,-1 1,0 0,1 0,-1 0,0 1,0-1,-1 1,1 1,0-1,-1 1,1 0,0 1,-1 0,1 0,-1 0,1 1,-1-1,1 2,-1-1,1 1,0 0,0 0,0 0,-1 2,-4 6,1 0,1 1,-1 0,2 1,0 0,0 0,1 1,1 0,0 0,0 1,2-1,0 1,0 0,1 0,1 1,0-1,1 0,1 1,0-1,1 1,1-1,0 1,4 12,0-8,2 0,1 0,0-1,1 0,1 0,1-1,1-1,0 0,1-1,0 0,1-1,5 2,75 42,-77-52</inkml:trace>
  <inkml:trace contextRef="#ctx0" brushRef="#br0" timeOffset="572.833">904 717,'-13'39,"31"-55,202-357,-71 194,-149 178,0 0,1 0,-1 0,0 0,1 0,-1 0,1 0,-1 0,1 1,0-1,-1 0,1 0,0 0,-1 0,1 1,0-1,0 0,0 1,0-1,0 1,0-1,0 1,0-1,0 1,0 0,0 0,0-1,0 1,0 0,0 0,0 0,0 0,0 0,0 0,0 0,1 1,-1-1,0 0,0 0,0 1,0-1,0 1,0-1,-1 1,1-1,0 1,0 0,0-1,0 1,-1 0,1 0,0 0,-1-1,1 1,0 0,-1 0,1 1,7 193,-1-163,2-1,2 1,0-1,2-1,1-1,2 0,9 13,-13-13,-12-29,0 0,0-1,-1 1,1 0,0-1,0 1,-1 0,1 0,0-1,0 1,-1 0,1 0,0 0,-1 0,1-1,0 1,-1 0,1 0,-1 0,1 0,0 0,-1 0,1 0,0 0,-1 0,1 0,0 0,-1 0,1 0,-1 0,1 0,0 0,-1 0,1 1,0-1,-1 0,1 0,0 0,-1 1,1-1,0 0,0 0,-1 1,1-1,0 0,0 0,-1 1,1-1,0 0,0 1,0-1,0 0,0 1,-1-1,1 1,0-1,0 0,0 1,0-1,0 0,0 1,-109-85,64 57,11 5,-1 2,-1 1,-1 2,0 1,-22-4,35 14</inkml:trace>
  <inkml:trace contextRef="#ctx0" brushRef="#br0" timeOffset="974.375">0 914,'255'21,"226"-13,-424-9,352-27,-83-2,-301 30</inkml:trace>
  <inkml:trace contextRef="#ctx0" brushRef="#br0" timeOffset="1639.789">508 1253,'-6'-2,"1"0,0 1,-1 0,0 0,1 0,-1 1,0 0,1 0,-1 0,0 1,1 0,-1 0,1 0,-1 1,1-1,0 1,-1 1,1-1,0 1,1 0,-1 0,0 0,1 1,0 0,-1-1,2 2,-1-1,0 0,1 1,0-1,0 1,-1 3,0-3,1 1,0-1,0 1,0 0,1 0,0 0,0 0,0 0,1 1,0-1,0 0,1 1,-1-1,1 1,1-1,-1 0,1 1,1-1,-1 0,1 0,0 1,0-1,1 0,-1-1,1 1,1-1,-1 1,1-1,0 0,0 0,1 0,2 1,-2-3,0-1,0 1,0-2,0 1,1 0,-1-1,1 0,-1 0,1-1,0 1,-1-1,1-1,-1 1,1-1,0 0,-1 0,1 0,-1-1,0 0,0 0,1 0,1-2,103-74,-92 58,-2-1,0-1,-1-1,-1 0,-2 0,0-2,-1 1,-2-2,0 1,-1-4,-5 18,1 0,-2 0,1 0,-2 0,1-1,-2 1,1-1,-2 1,1-1,-2 1,1 0,-2-1,1 1,-2 0,1 0,-1 1,-1-1,0 1,-1 0,0 0,-4-5,9 13,-1 0,0 0,1 0,-1 0,0 0,0 0,0 1,0-1,0 1,0 0,-1-1,1 1,0 0,-1 0,1 0,-1 1,1-1,-1 1,1-1,-1 1,1 0,-1 0,1 0,-1 0,1 0,-1 1,0-1,1 1,0 0,-1-1,1 1,-1 0,1 1,0-1,0 0,-1 1,1-1,0 1,0-1,1 1,-1 0,0 0,1 0,-66 96,62-88,0 1,0-1,1 1,0 0,1 0,0 0,1 0,0 1,1-1,0 1,1-1,0 1,1-1,0 1,1-1,1 0,1 6,5 1,1 1,0-1,2-1,0 0,1-1,1 0,0-1,1 0,0-1,2-1,-1-1,2 0,-1-1,20 8,-35-18,0 0,1 0,-1 0,1-1,-1 1,1-1,-1 0,1 0,-1 0,1 0,-1 0,1 0,0-1,-1 1,0-1,1 1,-1-1,1 0,-1 0,0 0,1-1,-1 1,0 0,0-1,0 0,0 0,11-7</inkml:trace>
  <inkml:trace contextRef="#ctx0" brushRef="#br0" timeOffset="1970.803">1185 1055,'-185'245,"154"-182,30-61,0-1,1 1,-1 0,1 0,0-1,-1 1,1 0,0 0,0 0,0-1,0 1,1 0,-1 0,0 0,1-1,-1 1,1 0,0 0,-1-1,1 1,0 0,0-1,0 1,0-1,0 0,1 1,-1-1,0 0,1 0,-1 1,1-1,-1 0,1 0,-1-1,2 1,9 3,0-1,0-1,0 0,1-1,-1 0,1-1,-1-1,0 0,7-1,17 0,-23 2,0-1,0 0,0-1,0 0,-1-1,1 0,-1-1,1 0,10-7,-10-2,-8-2</inkml:trace>
  <inkml:trace contextRef="#ctx0" brushRef="#br0" timeOffset="2218.991">904 1225,'38'0,"22"0,7 0,-5 0,-7 0,-8 0,-8 0,-5 0,-9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0,'-4'24,"-3"8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9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19,'32'-5,"-10"0,0 2,0 0,0 2,0 0,0 1,0 1,0 2,9 1,-30-4,1 1,0-1,-1 0,1 1,-1-1,1 1,-1 0,1-1,-1 1,0 0,1 0,-1 0,0 0,0 0,0 0,1 0,-1 0,0 1,-1-1,1 0,0 1,0-1,0 0,-1 1,1-1,-1 1,1-1,-1 1,0 0,1-1,-1 1,0-1,0 1,0-1,0 1,0 0,-1-1,1 1,0-1,-1 1,1-1,-1 1,0-1,1 1,-2 0,-45 65,40-58,-125 140,131-147,-1 0,1 0,-1 0,1 0,0 0,0 0,-1 0,2 0,-1 0,0 1,0-1,1 0,-1 1,1-1,0 0,0 1,0-1,0 1,0-1,0 0,1 1,-1-1,1 0,-1 1,1-1,0 0,0 0,0 1,0-1,1 0,-1 0,0 0,1-1,0 1,-1 0,1 0,0-1,0 1,0-1,0 0,0 1,0-1,0 0,0 0,1 0,-1-1,0 1,0-1,3 1,9 2,-1-1,1-1,0 0,0-1,0 0,0-1,0-1,0 0,0-1,-1 0,1-1,-1-1,0 0,0-1,8-4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8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1,'0'4,"0"17,0 9,-5 4,-1 2,0-1,1-2,1-1,2-2,1-1,5-5,3-2,-1 0,4 1,5-4,0-4</inkml:trace>
  <inkml:trace contextRef="#ctx0" brushRef="#br0" timeOffset="259.32">0 452,'44'0,"23"0,5 0,-4 0,-10 0,-9 0,-9 0,-6 0,-4 0,-7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3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0,'-16'57,"2"1,2 0,-2 47,-15 231,26-156,1-146,3-29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60 209,'-5'23,"-14"69,4 1,4 0,2 46,12 102,7-206,-3-30</inkml:trace>
  <inkml:trace contextRef="#ctx0" brushRef="#br0" timeOffset="517.498">286 576,'0'335,"0"-362,2 0,0 0,2 0,1 0,1 1,2-1,0 2,2-1,1 1,0 1,2 0,2-1,1-1,2 0,0 1,2 1,1 1,11-10,-31 32,1-1,-1 0,0 1,0-1,1 1,-1-1,1 1,0 0,-1 0,1 0,0-1,0 2,-1-1,1 0,0 0,0 1,0-1,0 1,0-1,0 1,0 0,0 0,0 0,0 0,0 0,0 0,0 1,0-1,0 1,0-1,0 1,0 0,0 0,0-1,-1 1,1 1,0-1,-1 0,1 0,-1 1,1-1,-1 1,1-1,-1 1,0-1,0 1,0 0,0 0,0 0,0-1,-1 1,1 0,0 1,12 135,7-112,-9-25</inkml:trace>
  <inkml:trace contextRef="#ctx0" brushRef="#br0" timeOffset="956.385">286 182,'112'24,"74"7,-187-31,1 0,0 0,0 0,-1 0,1-1,0 1,0 0,-1 0,1-1,0 1,0 0,0 0,-1-1,1 1,0 0,0 0,0-1,0 1,0 0,0-1,0 1,0 0,0-1,0 1,0 0,0 0,0-1,0 1,0 0,0-1,0 1,0 0,0-1,0 1,0 0,0 0,1-1,-1 1,0 0,0-1,0 1,0 0,1 0,-1 0,0-1,0 1,1 0,-1 0,0 0,0 0,1-1,-1 1,0 0,1 0,-1 0,0 0,1 0,-1 0,0 0,1 0,-1 0,-24-17,0 4,16 10,0 0,0-1,1 0,-1 0,1-1,0 0,0 0,1 0,0-1,0 0,0-1,1 1,-1-1,-1-4,4-5,5 3</inkml:trace>
  <inkml:trace contextRef="#ctx0" brushRef="#br0" timeOffset="1532.452">1217 350,'-10'24,"-12"23,-8 7,2 0,0-4,6-7,1-5,-1-9,4-5,0-2,-2 1,-2 0,2 2,1-3,2-1,0-5,3-4</inkml:trace>
  <inkml:trace contextRef="#ctx0" brushRef="#br0" timeOffset="1789.444">906 379,'10'24,"12"17,3 7,2 0,1-3,1-5,-5-5,-2-7,-4-4,0-7,-4 0,0-4,-1 0,1 0,-1-4</inkml:trace>
  <inkml:trace contextRef="#ctx0" brushRef="#br0" timeOffset="2301.375">1527 350,'81'233,"-45"-122,-14-72,-21-38,0-1,0 1,0-1,0 1,0-1,0 0,-1 1,1-1,0 0,0 0,0 1,0-1,0 0,0 0,0 0,0-1,0 1,0 0,0 0,0 0,0-1,0 1,0 0,0-1,0 1,-1-1,1 1,0-1,0 1,0-1,-1 0,1 1,0-1,-1 0,1 0,-1 1,1-1,-1 0,1 0,-1 0,1 0,-1 0,0 0,1 0,-1 0,58-153,-36 80,34-97,-46 156</inkml:trace>
  <inkml:trace contextRef="#ctx0" brushRef="#br0" timeOffset="2754.592">1414 125,'106'14,"0"-4,53-5,-132-8,-33-12,-150-69,133 48,21 21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29,'10'0,"7"0,6 0,4 0,2 0,1 0,1 0,-2 0,1-4,-1-3,0 1,-1 2,0 0,0 2,1 1,-1 0,0 1,-5 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0,'15'5,"13"2,8-1,2-1,0-2,-2 0,-3-2,-1-1,-3 0,0 0,-1 0,-4-1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7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85,'10'-9,"0"0,1 1,1 0,-1 1,1 0,0 1,1 1,-1 0,1 0,0 1,0 1,1 0,-1 1,14-1,-25 3,0 0,0 0,0 0,1 0,-1 1,0-1,0 1,0-1,0 1,0 0,0 0,0-1,0 2,0-1,0 0,0 0,0 1,-1-1,1 1,-1-1,1 1,-1-1,1 1,-1 0,0 0,0 0,0 0,0 0,0 0,-1 0,1 0,0 0,-1 0,0 1,1-1,-1 0,0 0,0 0,0 1,-1-1,1 0,0 0,-1 0,1 0,-1 1,0-1,0 0,0 0,0 0,0-1,0 1,0 0,-1 0,0 0,-15 21,-1 0,-2-1,0-1,-1-1,-17 12,-32 32,67-62,1 0,0 0,0 0,0 0,0 1,0-1,0 1,1 0,-1-1,1 1,0 0,0 0,0 0,0 0,0 0,1 0,-1 0,1 0,0 0,0 0,0 0,0 0,1 0,-1 0,1 0,0 0,0 0,0 0,0 0,0 0,1-1,-1 1,1 0,-1-1,1 1,0-1,0 0,1 1,-1-1,0 0,1-1,-1 1,1 0,-1-1,1 1,0-1,0 0,0 0,0 0,2 1,1 0,0-1,0 1,1-1,-1 0,0-1,1 1,-1-1,0-1,1 1,-1-1,0 0,0 0,7-3,5-2</inkml:trace>
  <inkml:trace contextRef="#ctx0" brushRef="#br0" timeOffset="615.173">282 452,'183'-215,"-160"180,31-30,-51 66,-1-1,0 0,0 1,0-1,0 1,0 0,-1 0,1 0,0 0,0 0,0 0,-1 0,1 0,0 1,-1-1,0 1,1-1,-1 1,0 0,1 0,-1-1,0 1,-1 0,1 0,0 0,0 0,-1 0,1 0,-1 0,0 0,1 0,-1 0,0 0,0 0,0 0,-1 1,1-1,-1 1,-3 29,2-28,1-1,-1 1,1 0,0-1,0 1,1 0,-1 0,1-1,0 1,0 0,0 0,0 0,1-1,-1 1,1 0,0 0,0-1,1 1,-1-1,1 1,-1-1,1 1,0-1,1 0,-1 0,0 0,1 0,1 0,1-2,0-1,0 0,0-1,0 1,1-1,-1 0,0 0,0-1,-1 1,1-1,0 0,0-1,-1 1,0-1,1 0,-1 0,0 0,0-1,-1 1,1-1,2-3,-2 3,105-114,-108 117,0 0,0 0,0 0,0 0,0 0,0 0,1 0,-1 0,0 0,1 1,-1-1,0 1,1-1,-1 1,1-1,-1 1,1 0,-1 0,1-1,-1 1,0 0,1 1,-1-1,1 0,-1 0,1 0,-1 1,1-1,-1 1,0-1,1 1,-1 0,0 0,1-1,-1 1,0 0,0 0,0 0,0 0,0 0,0 0,0 1,0-1,0 0,0 0,-1 1,1-1,-1 1,1-1,-1 0,1 1,-1-1,0 1,0-1,1 1,-1-1,0 1,-1-1,1 1,0-1,0 1,18 95,-6-83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6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1,'0'5,"-5"11,-1 8,0 4,1 2,1 2,2-1,1 0,1-2,0 1,0-2,0 1,0-1,1 0,-1 0,0 0,0-4</inkml:trace>
  <inkml:trace contextRef="#ctx0" brushRef="#br0" timeOffset="272.75">1 453,'38'5,"47"-4,13-1,0-1,-12-1,-16-4,-15-1,-13 0,-7 1,-6 3,-7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1,'-17'310,"-12"71,-4-204,29-165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35 132,'-23'277,"11"-185,19-130,1 1,2-1,2 2,1-1,2 2,1 0,2 0,2 2,0 0,11-9,-28 35,1 0,-1 1,1 0,1-1,0 1,-1 1,2-1,-1 1,1 0,-1 0,2 1,-1-1,0 1,1 1,-1-1,1 1,0 0,0 1,1 0,-1 0,0 0,1 1,-1 0,1 0,7 1,-12 3,1-1,-1 1,0-1,0 1,0 0,0 1,0-1,-1 0,1 1,-1-1,0 1,0 0,-1-1,1 1,-1 0,1 0,-1 1,-1-1,1 0,0 0,-1 0,0 0,0 1,0-1,-1 4,1 17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0,'-35'9,"1"2,1 1,0 1,0 2,1 1,-1 3,30-18,1 0,0 0,0 0,0 0,0 0,0 0,0 0,0 1,1-1,-1 1,0-1,1 1,-1 0,1 0,0 0,-1-1,1 1,0 0,0 1,0-1,0 0,1 0,-1 0,1 0,-1 1,1-1,0 0,0 1,0-1,0 0,0 0,0 1,1-1,-1 0,1 0,-1 1,1-1,0 0,0 0,0 0,0 0,0 0,1 0,0 1,139 97,-128-92,0 0,-1 1,0 1,0 0,-1 0,0 1,-1 1,0-1,-1 2,-1-1,0 1,0 1,-1-1,-1 1,0 1,-1-1,-1 1,0 0,1 13,-3-20,-1-1,-1 0,0 1,0-1,0 1,-1-1,0 0,0 1,0-1,-1 0,-1 0,1 0,-1 0,0 0,-1-1,1 1,-1-1,-1 0,1 0,-1-1,0 1,-6 4,6-4,-1-1,1 1,-1-1,-1 0,1-1,-1 1,0-1,0-1,0 1,0-1,-1 0,1-1,-1 0,1 0,-1-1,0 1,0-2,0 1,0-1,0 0,0-1,0 0,1 0,-1-1,-7-2,-4-9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62,'283'1,"-224"15,-76-17,-98-71,105 66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0 159,'147'-15,"48"4,-174 8,-39-14,15 14,-120-83,116 73,6 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0,'-10'48,"-3"21,1 8,2-4,-1-5,0-10,2-4,3-7,-2-2,0-3,1-5,3-3,1-4,1 0,1-2,1-1,5 1,2-6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287 190,'-19'33,"-16"21,-2 6,0-2,2-7,7-6,3-12,7-6,0-8,-1-2,3-4</inkml:trace>
  <inkml:trace contextRef="#ctx0" brushRef="#br0" timeOffset="248.666">5 104,'19'24,"21"28,4 8,-2 1,-2-12,-8-8,-5-7,-3-5,1-1,0-7,-5-1,-4-4</inkml:trace>
  <inkml:trace contextRef="#ctx0" brushRef="#br0" timeOffset="881.916">485 556,'136'-313,"-135"309,1 1,-1-1,1 1,0-1,0 1,0 0,0 0,1 0,-1 0,1 0,0 0,0 1,0-1,0 1,0 0,0 0,1 0,-1 0,1 0,0 1,-1 0,1 0,0 0,2 0,-4 4,1 0,-1 0,0 0,0 1,0-1,0 1,-1-1,0 1,1 0,-1 0,0 0,-1-1,1 1,-1 0,0 0,1 0,-2 0,1 0,-1 3,1 0,-1 24,-1-27,1 1,0-1,0 1,1-1,0 1,-1 0,1-1,1 1,-1 0,1-1,0 1,0-1,0 1,0-1,1 1,0-1,0 0,0 0,1 0,-1 0,1 0,0 0,0-1,0 1,3 2,-2-7,0 1,0-1,1 1,-1-1,0 0,0-1,-1 1,1-1,0 0,0 0,-1 0,1 0,-1-1,0 1,1-1,-1 0,-1 0,1 0,0 0,-1 0,1-1,-1 1,0-1,0 0,0 0,-1 2,116-206,-117 209,1-1,-1 1,0-1,0 0,0 1,0-1,1 0,-1 1,0-1,0 0,1 0,-1 1,0-1,0 0,1 0,-1 1,0-1,1 0,-1 0,0 0,1 0,-1 1,0-1,1 0,-1 0,0 0,1 0,-1 0,1 0,-1 0,0 0,1 0,-1 0,0 0,1 0,-1 0,0 0,1 0,-1-1,0 1,1 0,-1 0,0 0,1-1,-1 1,0 0,1 0,-1-1,0 1,0 0,1 0,-1-1,0 1,0 0,0-1,1 1,-1 0,0-1,0 1,0-1,2 38,-2-32,-1 12,1 0,1 1,0-1,2 0,0 0,0 0,2 0,0-1,1 0,4 8,19 6,-12-22</inkml:trace>
  <inkml:trace contextRef="#ctx0" brushRef="#br0" timeOffset="1266.153">1219 20,'15'47,"-4"-9,1-1,2-1,2 0,1 0,2-2,18 27,-36-59,-1 0,1 0,0-1,0 1,0 0,-1-1,1 1,1 0,-1-1,0 1,0-1,1 0,-1 1,0-1,1 0,-1 0,1 0,0 0,-1 0,1 0,0-1,0 1,-1 0,1-1,0 0,0 1,0-1,0 0,0 0,0 0,-1 0,1 0,0 0,0-1,0 1,0 0,0-1,-1 0,1 1,0-1,0 0,-1 0,1 0,-1 0,1 0,-1-1,1 1,-1 0,0-1,1 1,-1 0,0-1,27-127,-27 113,1 0,0 0,1 1,1-1,0 1,1 0,1 0,0 0,1 1,1 0,0 1,1-1,9-9,-4 10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30,'34'-5,"15"-1,5 0,-2 1,-6 1,-5 2,-5 1,-3 1,-4 0,-1 0,0 0,-1 0,0 1,0-1,1 0,-5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26,'34'5,"30"-3,8-3,-2 0,-9 0,-9-1,-10 1,-6 1,-5-5,-3-2,-2 1,1 1,-6 2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1,'430'179,"-426"-179,0 1,0 1,0-1,0 0,-1 1,1 0,-1 0,1 0,-1 0,0 1,0-1,0 1,0 0,0 0,0 0,-1 0,1 1,-1-1,0 0,0 1,-1 0,1-1,-1 1,1 0,-1 0,-1 0,1 0,0 0,-1 0,0 0,0 0,0 0,0 0,-1 0,1 0,-1 0,0 0,0 0,-1 0,-1 2,-11 14,0-2,-2 0,0 0,-1-2,-1 0,0-1,-1-1,-1 0,-10 4,-196 121,207-125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8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378 384,'-22'0,"0"1,0 2,0 0,0 1,1 1,-1 1,1 1,1 1,0 0,0 2,0 0,1 2,1 0,-7 6,19-14,1 1,0 0,0 0,1 1,-1-1,1 1,1 0,-1 0,1 1,0-1,0 1,0-1,1 1,0 0,1 0,0 0,0 0,0 0,1 0,0 0,0 0,1 0,0 1,0-1,0-1,1 1,0 0,1 0,-1-1,1 1,1-1,-1 0,1 0,0 0,0 0,1-1,0 1,0-1,0-1,0 1,1-1,0 0,0 0,0 0,0-1,1 0,-1 0,1-1,0 1,0-2,0 1,0-1,4 1,-2-3,0 0,-1-1,1 1,-1-2,0 1,1-1,-1 0,0-1,-1 0,1 0,-1-1,0 0,0 0,0 0,0-1,-1 0,0-1,-1 1,3-4,87-143,-64 87,-2 0,-4-2,-3-1,12-68,-32 128,1 3,-1-1,0 1,-1 0,1-1,-1 0,-1 1,1-1,-1 1,0-1,-1 0,0 1,0-1,0 0,0 1,-1 0,0-1,-1 1,-2-5,3 11,0-1,-1 1,1 0,0 0,0 0,0 0,-1 0,1 0,0 1,0-1,0 1,0-1,-1 1,1 0,0 0,0 0,0 0,1 0,-1 1,0-1,0 0,1 1,-1 0,1-1,-1 1,1 0,0-1,0 1,-1 0,1 0,0 0,1 0,-1 0,0 1,0-1,-14 25,2 0,0 1,2 0,1 1,2 1,0-1,2 1,1 1,2-1,0 30,2-40,0-1,2 1,0-1,1 1,1-1,1 0,0 0,2 0,0 0,1-1,1 0,1-1,0 1,2-1,-8-12,1-1,0 0,0 0,0 0,0 0,1-1,0 1,-1-1,1 0,0-1,1 1,-1-1,0 0,1 0,-1-1,1 0,-1 0,1 0,0 0,-1-1,1 0,0 0,3-1,9-5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0 500,'136'-268,"-123"246,2-1,0 2,1 0,1 1,1 0,1 2,1 0,0 1,13-7,-32 22,1 0,-1 0,1 0,0 0,0 0,0 0,0 1,0-1,1 1,-1-1,0 1,1 0,-1 0,1 0,-1 0,1 1,0-1,-1 1,1-1,0 1,-1 0,1 0,0 0,-1 0,1 1,-1-1,1 1,0-1,-1 1,1 0,-1 0,1 0,-1 1,0-1,0 0,1 1,-1 0,0-1,0 1,1 2,1 9,-1 1,0 0,-1 0,-1 0,0 0,-1 0,0 1,-1-1,-2 8,0 25,1-21,0 0,2 0,1 0,2 0,0 0,1 0,2-1,8 23,-26-66,-1 0,0 0,-1 1,-1 1,-1 1,0 0,-1 1,-1 0,0 1,0 2,-1 0,-1 0,0 2,-6-1,-30 0,31 13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0 142,'619'-76,"-430"47,1 8,1 8,123 10,-179 21,-105-12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7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30,'38'-5,"28"-1,6 0,-3 1,-9 2,-10 1,-9 0,-6 2,-5 0,-2 0,-1 0,-1 1,1-1,-5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300 309,'-28'5,"1"1,0 1,0 2,1 0,0 2,0 1,1 1,1 1,-8 6,30-18,0 0,-1 0,1 0,0 0,0 0,0 0,0 1,0-1,0 0,1 1,-1 0,1-1,0 1,0 0,0 0,0 0,0 0,1 0,-1 0,1 0,0 0,0 0,0 0,0 0,0-1,1 1,-1 0,1 0,0 0,0 0,0 0,0 0,1-1,-1 1,1-1,-1 1,1-1,0 1,0-1,0 0,0 0,1 0,-1 0,0 0,1-1,1 2,4 3,-1 0,2-1,-1 0,0 0,1 0,0-1,0-1,0 0,1 0,-1-1,1 0,-1 0,1-1,0 0,-1-1,1 0,0-1,0 0,-1 0,1-1,-1 0,1-1,-1 0,0-1,0 1,0-2,-1 1,1-2,11-4,0-2,-1 0,0-1,-2-1,1-1,-2 0,0-1,0-1,-2 0,0-1,-1-1,-1 0,-1-1,-1 0,0 0,-2-1,0-1,-1 1,-1-1,2-20,-8 35,1 0,-2 1,1-1,-1 0,1 0,-2 1,1-1,-1 1,0-1,0 1,-1 0,0 0,0 0,-1 0,1 0,-1 1,0-1,-1 1,1 0,-1 0,0 1,-1-1,1 1,-1 1,1-1,-1 1,0 0,0 0,-1 0,1 1,-4-1,3 4,1 1,0 0,-1 0,1 0,0 1,0-1,1 2,-1-1,1 1,-1-1,1 2,0-1,1 0,-1 1,1 0,0 0,0 0,0 1,1-1,0 1,0 0,0 0,1 0,-1 2,2-7,-5 11,-1-1,2 1,-1 0,2 1,0-1,0 1,1 0,0 0,2 0,-1 1,1-1,1 0,1 0,0 1,0-1,1 0,1 0,0 0,1 0,1-1,4 11,-3-9,1 1,1-2,0 1,1-1,0 0,1 0,0-1,1-1,0 0,1 0,1-1,-1-1,1 0,12 6,-22-14,1 2,0 0,0 0,0-1,1 0,-1 0,1 0,-1 0,1-1,0 1,0-1,0 0,-1-1,1 1,0-1,0 0,0-1,0 1,0-1,0 0,0 0,0 0,2-1,9-8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0,'-21'33,"-21"33,3 2,2 1,-5 23,40-89,0 0,0 0,0 0,1 0,-1 0,1 0,-1 0,1 0,0 1,1-1,-1 0,1 1,-1-1,1 1,0-1,0 1,0-1,1 1,-1-1,1 0,0 1,0-1,0 0,0 0,1 1,-1-1,1 0,0 0,0-1,0 1,0 0,0-1,1 1,-1-1,1 1,-1-1,1 0,0 0,0-1,0 1,0-1,0 1,1-1,-1 0,16 1,-1-1,0 0,1-2,-1 0,0-1,0-1,0 0,0-1,0-2,-1 0,11-5,19-26,-38 21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0,'34'5,"29"1,15 0,-2-5,-8-4,-12-1,-10 0,-9 1,-9 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1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0,'38'0,"32"0,9 0,-4 0,-10 0,-12 0,-9 0,-8 0,-5 0,-3 0,-7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5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34,'179'-17,"-133"10,0 2,0 2,0 2,35 4,13-1,-39-2,-30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46,'6'-45,"-29"111,-1 82,-10 24,11-15,22-155,1-1,-1 1,0-1,0 1,1 0,-1-1,1 1,-1 0,1-1,0 1,-1 0,1-1,0 1,0 0,0 0,1-1,-1 1,0 0,1-1,-1 1,1 0,-1-1,1 1,0-1,-1 1,1-1,0 1,0-1,0 1,1-1,-1 0,0 0,0 0,1 0,-1 0,0 0,1 0,-1 0,1 0,0 0,-1-1,1 1,-1-1,1 1,0-1,0 0,-1 1,1-1,0 0,0 0,259-54,-254 54,20-3,1 2,-1 1,1 2,-1 0,1 2,15 4,36-9,-62-2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31,'57'21,"-13"-16,-1-1,1-3,-1-1,20-4,162-23,99-3,-77 31,-235-1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61,'45'-37,"-30"32,1 0,-1 1,1 1,0 0,0 1,0 1,1 0,-1 1,0 1,1 1,16-1,27 11,-59-11,0 0,1 0,-1 0,0 0,0 0,0 0,0 0,0 1,0-1,-1 0,1 0,0 1,-1-1,1 0,-1 1,1-1,-1 1,1-1,-1 1,0-1,0 1,0-1,0 1,0-1,0 1,0-1,-1 1,1-1,0 1,-1-1,1 0,-1 1,0-1,1 0,-1 1,0-1,0 0,0 0,0 1,-11 15,-1-1,0-1,-1 0,0-1,-1 0,-1-1,-12 8,-9 7,-118 102,154-129,-1 0,1 0,0 1,-1-1,1 0,0 1,0-1,0 0,1 1,-1 0,0-1,0 1,1-1,-1 1,1 0,-1-1,1 1,0 0,0 0,0-1,0 1,0 0,0 0,0-1,1 1,-1 0,0-1,1 1,-1 0,1-1,0 1,0-1,0 1,0-1,0 1,0-1,0 1,0-1,0 0,0 0,1 0,-1 0,1 0,-1 0,1 0,-1 0,1 0,-1-1,1 1,0-1,-1 1,1-1,0 1,-1-1,1 0,1 0,16 3,0 0,1-1,-1-1,0-1,1-1,-1 0,0-2,0 0,0-1,-1-1,1 0,-1-2,0 0,0-1,-1-1,14-10,19-15,-33 27</inkml:trace>
  <inkml:trace contextRef="#ctx0" brushRef="#br0" timeOffset="766.541">520 428,'11'-26,"2"-1,0 2,1-1,2 2,0 0,2 1,0 1,2 1,0 0,2 2,2-2,-23 20,0-1,0 1,0-1,0 1,0-1,0 1,0 0,1 0,-1-1,1 1,-1 0,1 0,-1 0,1 1,-1-1,1 0,0 1,-1-1,1 1,0-1,0 1,-1 0,1 0,0 0,0 0,0 0,-1 0,1 0,0 0,0 1,-1-1,1 1,0 0,-1-1,1 1,0 0,-1 0,1 0,-1 0,0 0,1 0,-1 0,0 0,1 1,-1-1,0 1,0-1,0 1,0 0,12 126,-13-127,0 0,0 0,0 0,0 0,0 0,1-1,-1 1,0 0,1 0,-1 0,0-1,1 1,-1 0,1 0,-1-1,1 1,0 0,-1-1,1 1,0-1,-1 1,1-1,0 1,0-1,-1 1,1-1,0 0,0 1,0-1,0 0,0 0,-1 0,1 0,0 0,0 0,0 0,0 0,0 0,0 0,-1 0,1 0,0 0,0-1,0 1,0 0,-1-1,1 1,0-1,0 1,-1-1,1 1,0-1,-1 0,1 1,40-38,-37 33,165-136,-121 117,-47 24,0 0,0 0,0 0,1-1,-1 1,0 0,0 0,0 0,0 1,0-1,0 0,0 0,0 0,0 1,0-1,0 1,0-1,0 1,-1-1,1 1,0-1,0 1,0 0,-1-1,1 1,0 0,0 0,-1 0,1-1,-1 1,1 0,-1 0,1 0,-1 0,0 0,1 0,-1 0,0 0,0 0,0 0,1 0,-1 0,0 0,-1 0,1 0,0 0,0 0,0 0,-1 0,1 0,-24 171,28-91,2-62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49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0,'18'256,"-5"80,7-219,-17-94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0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1 264,'89'-57,"2"5,3 4,75-27,-48 45,-118 30,0-1,0 1,0-1,0 1,0 0,0 1,0-1,0 0,0 1,0 0,0-1,0 1,0 0,-1 1,1-1,0 0,-1 1,1 0,-1-1,1 1,-1 0,0 0,1 1,-1-1,0 0,-1 1,1-1,0 1,-1-1,1 1,-1 0,0 0,0 0,0 0,0 0,-1 0,1 1,-2 9,0-1,-1 1,0-1,-1 0,-1 0,0 0,0 0,-1-1,-1 1,0-1,0-1,-1 1,-4 3,-97 137,106-148,0-1,1 0,-1 1,0 0,1-1,-1 1,1 0,0 0,0 0,0 0,0 0,1 0,-1 0,1 0,0 0,0 0,0 0,0 0,0 0,1 0,-1 0,1 0,0 0,0 0,0 0,0 0,0-1,1 1,0 0,-1-1,1 1,0-1,0 1,0-1,3 2,76 29,24 12,-102-43,0 1,-1-1,1 1,0 0,-1 0,1 0,-1 0,0 0,0 0,0 1,-1-1,1 1,-1-1,0 1,0-1,0 1,0 0,-1 0,1-1,-1 1,0 0,0 0,0 0,-1-1,1 1,-1 0,-1 2,-4 9,-1 0,-1-1,0 0,-1 0,-1-1,0 0,0-1,-1 0,-1-1,0 0,-1-1,-13 9,-4 6,-1 0,-1-2,-1-2,-1-1,-1-2,-24 9,57-26,1 0,1-1,0 1,-1-1,1 1,-1-1,1 0,-1 1,1-1,-1 1,1-1,-1 0,1 0,-1 1,0-1,1 0,-1 0,1 1,-1-1,0 0,1 0,-1 0,0 0,1 0,-1 0,0 0,1 0,-1 0,1-1,-1 1,0 0,1 0,-1-1,1 1,-1 0,0 0,1-1,-1 1,1-1,-1 1,1 0,0-1,-1 1,1-1,-1 1,1-1,0 0,-1 1,1-1,0 1,0-1,-1 1,1-1,0 0,0 1,5-12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1,'4'0,"3"5,-6 1,-2 5,-7 5,-1 5,-4 3,-5 3,1 1,-1 1,-4 0,4 1,-1-1,3-1,-1-4,3-2,8-4,6-6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5 631,'-5'73,"6"-61,0 1,0-1,1 0,1 1,0-1,1 0,0-1,1 1,4 7,-7-15,0 0,1 0,0-1,-1 1,1-1,1 0,-1 0,0 0,1 0,-1 0,1-1,0 0,0 1,0-1,0-1,0 1,0-1,1 1,-1-1,1 0,-1-1,0 1,1-1,-1 0,1 0,-1 0,1-1,1 0,5-2,0 0,0-1,-1 0,1-1,-1 0,0 0,0-1,-1-1,0 0,0 0,0-1,-1 0,3-3,68-52,-76 63,1-1,-1 1,0 0,1 0,-1 0,0 1,0-1,1 1,-1-1,0 1,0 0,0 0,0 1,0-1,0 1,0-1,0 1,-1 0,1 0,0 0,-1 0,0 1,1-1,-1 1,0-1,0 1,-1 0,1 0,-1 0,1 0,-1 0,0 0,0 0,0 0,0 0,-1 1,1-1,-1 2,14 23,-11-25,-1 1,1-1,0 0,0 0,0 0,1-1,-1 1,0-1,1 0,0 0,0 0,0 0,-1-1,1 1,1-1,-1 0,0 0,0-1,0 1,0-1,1 0,-1 0,0 0,0-1,1 1,-1-1,0 0,0 0,0-1,0 1,0-1,0 0,-1 0,1 0,-1 0,1-1,-1 0,0 1,0-1,0 0,0-1,0 1,-1 0,1-1,0-3,27-39,-2-2,-2-1,-2-1,-3-1,-2-1,-2 0,-2-2,-3 0,-1-10,-3 25,-3 0,-1 0,-1 0,-3 0,-1-7,1 43,0-1,-1 0,1 1,-1-1,1 1,-1-1,0 1,0-1,0 1,-1-1,1 1,-1 0,0 0,0 0,0 0,0 0,-1 0,1 1,-3-3,2 6,1 0,-1 0,1 0,-1 0,1 0,0 0,-1 1,1-1,0 1,0 0,0 0,0 0,0 0,1 0,-1 0,1 0,-1 0,1 1,0-1,0 1,0-1,0 1,0-1,0 1,1-1,-1 1,1 0,0 1,-6 28,1 0,2 1,1-1,1 1,2 0,2 0,1-1,1 0,5 15,-4-19,2 0,1 0,1 0,1-1,2-1,0 0,2 0,1-2,12 15,-26-36,0-1,0 1,0-1,0 0,0 0,1 0,-1 0,1 0,0 0,-1-1,1 1,0-1,0 0,0 0,0 0,0 0,0 0,3 0,8-3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58,'39'0,"31"-5,9-1,0 0,-3-4,-5 0,-5 2,-9 2,-10 2,-12 1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17,'29'0,"19"0,6 0,-1 0,-5 0,-6 0,-5 0,-4 0,-3 0,-2 0,-1 0,0 0,1 0,-1 0,-4-4,-2-3,-4 1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52,'38'-4,"23"-3,5 1,-3 1,-8-3,-4-1,-5 2,-11 2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368 632,'-32'14,"1"2,1 1,0 1,1 1,1 2,1 0,1 2,-2 5,-25 55,52-80,0-1,0 0,0 0,0 0,0 0,1 0,-1 1,1-1,-1 0,1 1,0-1,0 0,0 1,0-1,1 0,-1 0,1 1,-1-1,1 0,0 0,0 0,0 1,0-1,0 0,0 0,1-1,-1 1,0 0,1 0,0-1,-1 1,1-1,0 1,0-1,0 0,0 0,0 1,0-1,2 0,12 3,0-2,0 0,1 0,-1-2,1 0,-1 0,0-2,8-1,-4-2,0-1,0 0,-1-1,0-1,0-1,-1-1,0 0,-1-2,9-7,-19 15,22-18,-2-2,0 0,-1-2,-2 0,-1-2,-1-1,13-22,-23 34,-1-1,-1 0,-1 0,-1-1,0 0,-2-1,0 1,-1-1,-1 0,0-1,-2 1,-1-1,0 1,-2-10,1 25,0-1,-1 0,0 1,0-1,0 1,-1-1,0 1,0 0,0 0,0 0,-1 0,0 0,0 0,-1 1,1-1,-1 1,0 0,0 0,0 0,-1 1,1-1,-1 1,0 0,0 1,0-1,0 1,0 0,0 0,-1 0,1 1,-1 0,1 0,-1 1,0-1,1 1,-1 0,0 1,1-1,-1 1,1 0,-1 1,-2 0,-7 8,0 1,1 0,0 1,1 1,1 0,0 1,0 0,1 1,1 0,1 1,0 0,1 0,1 1,0 0,1 0,1 1,1-1,0 1,0 11,2-20,1 0,0 0,0 1,1-1,0 1,1-1,0 0,0 1,1-1,0 0,1 0,0 0,0 0,1-1,0 1,0-1,1 0,0 0,1 0,0-1,0 0,0 0,1 0,0-1,0 0,1-1,0 1,0-2,0 1,0-1,5 2,10 3,1 0,0-2,0 0,0-2,0-1,1 0,8-2,-9-1</inkml:trace>
  <inkml:trace contextRef="#ctx0" brushRef="#br0" timeOffset="480.381">1102 407,'-1'1,"1"-1,0 0,0 0,-1 1,1-1,0 0,0 1,0-1,0 0,-1 1,1-1,0 0,0 1,0-1,0 1,0-1,0 0,0 1,0-1,0 1,0-1,0 0,0 1,0-1,0 0,0 1,1-1,-1 0,0 1,0-1,0 0,1 1,-1-1,0 0,0 1,1-1,-1 0,0 0,0 1,1-1,-1 0,0 0,1 1,-1-1,0 0,1 0,-1 0,1 0,-1 0,0 0,1 0,-1 0,0 0,1 0,-1 0,1 0,-1 0,0 0,1 0,-11 40,-14 43,-56 148,51-148,29-81,0 0,0 0,0 0,0 1,0-1,0 0,0 0,1 0,-1 0,1 0,-1 0,1 0,0 0,0 0,0 0,0 0,0 0,1 0,-1-1,0 1,1-1,-1 1,1-1,0 1,-1-1,1 0,0 0,0 0,0 0,0 0,0 0,0 0,0-1,0 1,0-1,0 1,1-1,-1 0,9 1,-1-1,0 0,1-1,-1 0,0 0,1-1,-1-1,0 0,0 0,-1-1,1 0,2-2,62-20,-28 14,-30 5</inkml:trace>
  <inkml:trace contextRef="#ctx0" brushRef="#br0" timeOffset="3131.715">932 181,'343'0,"-279"-11,-85-16,-138-100,135 111</inkml:trace>
  <inkml:trace contextRef="#ctx0" brushRef="#br0" timeOffset="3946.053">1 1282,'195'-57,"109"-15,-242 59,31-7,1 4,0 4,1 4,21 5,247 7,-339-4</inkml:trace>
  <inkml:trace contextRef="#ctx0" brushRef="#br0" timeOffset="4516.583">764 1395,'-18'12,"1"1,0 0,2 1,-1 1,2 0,0 2,1-1,0 1,2 1,0 0,1 1,0 0,-5 19,14-34,0 0,1 1,0-1,0 0,0 1,0-1,0 0,1 1,0-1,0 0,0 0,0 0,1 0,0 0,0 0,0 0,0-1,0 1,1 0,-1-1,1 0,0 0,0 0,1 0,-1 0,0-1,1 1,0-1,-1 0,1 0,0 0,0-1,0 1,1-1,-1 0,0 0,0 0,0-1,1 0,-1 0,0 0,1 0,-1 0,0-1,0 0,1 0,-1 0,3-2,15-5,0-1,-1-1,0-1,-1-1,0-1,-1 0,-1-2,0 0,0-1,-2-1,0 0,-1-1,-1-1,-1 0,1-3,0 2,0 0,-1-2,-2 1,0-2,-1 1,-1-1,-2-1,0 1,-1-1,-2 0,2-24,-5 45,0-1,0 0,-1 1,0-1,0 0,0 0,0 1,-1-1,1 0,-1 1,0-1,0 1,0-1,0 1,-1-1,0 1,1 0,-1-1,-1 1,1 0,0 0,-1 1,1-1,-1 0,0 1,0 0,0 0,0-1,0 2,0-1,-1 0,1 1,0-1,-1 1,0 0,1 0,-1 1,0-1,1 1,-1-1,0 1,1 1,-1-1,0 0,-1 1,-4 5,1 0,0 0,0 1,1 0,0 0,0 1,0 0,1 0,0 1,1-1,0 1,0 0,1 1,0-1,0 3,-2 3,0 1,1-1,1 1,0-1,1 1,1 0,0 0,2 1,-1-1,2 0,0 0,1 0,1 0,0 0,1 0,1-1,3 7,1-11,0 0,1-1,1 0,-1-1,2 0,-1 0,1-2,0 1,1-1,0-1,0-1,0 1,1-2,0 0,0-1,1 0,-5-1,1 0,0 0,-1-2,1 1,0-1,0-1,0 0,-1 0,7-3,8 0</inkml:trace>
  <inkml:trace contextRef="#ctx0" brushRef="#br0" timeOffset="4818.612">1666 1197,'-166'329,"139"-237,27-90,0 1,-1-1,1 0,0 1,0-1,0 0,1 1,-1-1,1 0,-1 1,1-1,0 0,-1 0,1 0,0 0,1 0,-1 0,0 0,0 0,1 0,0 0,-1-1,1 1,0 0,-1-1,1 0,0 1,0-1,0 0,0 0,1 0,-1 0,0-1,0 1,1 0,-1-1,0 0,1 1,170-7,-159 4,-1 0,1-1,0 0,-1-2,0 1,0-2,0 1,0-2,-1 0,0 0,9-8,-3-3</inkml:trace>
  <inkml:trace contextRef="#ctx0" brushRef="#br0" timeOffset="5066.728">1328 1507,'48'-5,"35"-6,13-6,-1 0,-11 2,-15 5,-19 3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1.0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1056 587,'9'-16,"-10"20,-80 147,45-84,29-56,0-1,1 1,0 0,0 0,1 1,1 0,0 0,1 0,0 0,0 0,2 1,-1-1,2 1,0 8,0-17,1-1,0 0,0 0,0 0,1 0,-1 0,1 0,-1 0,1-1,0 1,0 0,0-1,0 0,1 1,-1-1,1 0,-1 0,1 0,0-1,0 1,0-1,0 1,0-1,0 0,0 0,0 0,0-1,1 1,98 2,-75-5,-9 2,-13 1,0-1,1 0,-1 0,1-1,-1 1,1-1,-1 0,0-1,0 1,0-1,1 0,-2-1,1 1,3-2,4-9</inkml:trace>
  <inkml:trace contextRef="#ctx0" brushRef="#br0" timeOffset="449.88">689 587,'151'-63,"-137"55,1 0,0 2,1-1,-1 2,1 0,0 1,1 1,-1 0,1 1,-1 1,2 1,-12 1,-1 1,1 0,0 0,-1 1,1 0,-1 0,0 0,0 1,0-1,0 1,-1 1,1-1,-1 0,0 1,-1 0,1 0,-1 0,0 0,0 1,0-1,-1 1,0 0,0 0,42 61,-36-61,1-1,0 0,0 0,1-1,-1-1,1 1,0-1,0-1,0 0,0 0,0-1,1-1,-1 1,0-2,1 1,-1-1,0-1,0 0,0 0,0-1,0-1,-1 1,1-1,-1-1,0 0,2-2,8-3</inkml:trace>
  <inkml:trace contextRef="#ctx0" brushRef="#br0" timeOffset="3798.242">379 390,'31'-10,"-32"11,1-1,0 0,0 0,0 1,-1-1,1 0,0 1,0-1,0 0,0 1,0-1,0 0,0 1,0-1,0 0,0 1,0-1,0 0,0 1,0-1,0 0,0 1,0-1,0 0,0 1,0-1,0 0,1 1,-1-1,0 0,0 0,0 1,1-1,-1 0,0 0,0 1,0-1,1 0,-1 0,0 0,1 1,-1-1,0 0,1 0,-1 0,0 0,1 0,-1 0,0 0,1 0,-1 0,0 0,1 0,-1 0,0 0,1 0,-1 0,-22 22,0 0,-2-2,0-1,-2-1,0-1,-1-1,-27 11,-120 75,173-101,0-1,0 1,0-1,0 1,0-1,0 1,0-1,0 1,1 0,-1-1,0 1,0 0,1 0,-1 0,0 0,1 0,-1 0,1-1,-1 1,1 0,0 0,-1 1,1-1,0 0,0 0,-1 0,1 0,0 0,0 0,0 0,1 0,-1 0,0 0,0 0,0 0,1 0,-1 0,1 0,-1 0,1 0,-1 0,1 0,-1 0,1 0,0 0,-1 0,1-1,0 1,0 0,0-1,0 1,54 22,69-17,-106-7,0 0,0 2,0 0,0 1,0 0,0 2,0 0,-1 1,11 4,-26-8,0-1,0 1,-1 0,1 0,0 0,0 0,0 0,0 0,-1 0,1 1,-1-1,1 1,-1-1,1 1,-1 0,0-1,0 1,0 0,0 0,0 0,0 0,0 0,-1 0,1 0,0 0,-1 0,0 0,0 0,0 0,0 0,0 0,0 0,0 0,0 0,-1 1,1-1,-1 0,0 0,0-1,1 1,-1 0,0 0,-1 0,0 1,-111 96,-52 28,129-79,36-46,0-1,-1 0,1 1,0-1,0 0,0 1,0-1,0 1,0-1,0 0,1 1,-1-1,0 0,1 1,-1-1,1 0,-1 0,1 1,0-1,0 0,-1 0,1 0,0 0,0 0,0 0,0 0,0 0,0 0,0 0,1-1,-1 1,0 0,0-1,1 1,-1-1,0 0,1 1,-1-1,0 0,1 0,-1 1,1-1,17 3,1-1,-1 0,0-2,1 0,-1-1,1-1,-1-1,0 0,5-3,64-8,49-21,-121 27</inkml:trace>
  <inkml:trace contextRef="#ctx0" brushRef="#br0" timeOffset="17949.773">801 249,'179'-11,"-95"-6,136-13,-188 29,-23 0,1 0,-1 0,1 1,-1 1,0 0,1 0,-1 0,0 1,0 1,0 0,2 1,-40-7,13-3,0-1,0-1,1-1,0 0,0-1,1 0,1-1,-1-1,2 0,-2-3,-4-2,-29-33,29 27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4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55 171,'-1'255,"-29"-144,30-112,1 0,-1 1,1-1,-1 1,0-1,1 0,-1 1,0-1,1 1,-1-1,0 0,0 0,0 1,0-1,0 0,0 1,0-1,0 0,0 1,0-1,0 0,0 1,0-1,0 0,-1 0,1 1,0-1,-1 1,1-1,0 0,-1 1,1-1,-1 1,1-1,0 1,-1-1,0 1,1-1,-1 1,1 0,-1-1,0 1,1 0,-1-1,1 1,-1 0,0 0,0-1,1 1,-1 0,0 0,1 0,-1 0,0 0,1 0,-1 0,0 0,1 1,-1-1,0 0,0 0,1 1,-1-1,1 0,-1 0,0 1,1-1,-1 1,1-1,-1 1,4-23,1 0,0 0,2 1,1-1,1 1,0 1,2 0,0 0,1 0,1 2,1-1,1 2,0 0,7-6,23-34,-36 45,0 1,0-1,1 2,1-1,0 1,0 1,1 0,0 0,0 1,1 1,0 0,1 0,0 1,0 1,0 0,0 1,1 0,-1 1,7 0,-17 3,1 1,0 0,-1 0,1 0,0 0,-1 0,0 1,1 0,-1-1,0 1,0 0,0 1,0-1,0 1,0-1,-1 1,1 0,-1 0,0 0,0 0,0 0,0 1,0-1,-1 0,1 1,-1 0,0-1,0 1,-1 0,1-1,-1 1,0 0,0 2,22 51,-16-50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5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0 198,'82'-30,"-71"25,1 1,0 1,1 0,-1 0,0 1,1 1,-1 0,1 1,-1 1,1-1,-1 2,3 0,126 17,-141-19,-1 0,1 0,-1 0,1 0,0-1,-1 1,1 0,0 0,-1 0,1-1,0 1,-1 0,1 0,0-1,0 1,-1 0,1-1,0 1,0 0,-1-1,1 1,0 0,0-1,0 1,0 0,0-1,-1 1,1-1,0 1,0 0,0-1,0 1,0-1,0 1,0 0,0-1,1 1,-1-1,0 1,0 0,0-1,0 1,0 0,1-1,-1 1,0 0,0-1,1 1,-1 0,0-1,0 1,1 0,-1 0,0-1,1 1,-1 0,0 0,1 0,-1-1,1 1,-1 0,0 0,1 0,-1 0,1 0,-1 0,-30-18,-14-2,-94-58,137 78,0-1,1 1,-1 0,0-1,1 1,-1-1,1 1,-1 0,1-1,-1 1,1-1,-1 0,1 1,0-1,-1 1,1-1,0 0,-1 1,1-1,0 0,0 1,-1-1,1 0,0 1,0-1,0 0,0 1,0-1,0 0,0 1,0-1,1 0,-1 0,0 1,0-1,0 0,1 1,-1-1,0 1,1-1,-1 0,1 1,-1-1,0 1,1-1,-1 1,1-1,0 1,-1 0,1-1,-1 1,1-1,0 1,-1 0,1-1,14-3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6.9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0 277,'430'-29,"-403"25,-35-14,-134-56,136 70,0 0,1 0,-1-1,1 1,0-1,1-1,-1 1,1 0,0-1,0 0,1 0,-1 0,1 0,1-1,-1 1,1-1,0 0,1 0,0 1,0-1,0-1,4-17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6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28,'0'38,"0"28,0 6,0-3,0-4,0-9,0-8,0-8,5-6,1-5,1-1,2-6,1-2,3-4,0-10,-3-6</inkml:trace>
  <inkml:trace contextRef="#ctx0" brushRef="#br0" timeOffset="247.059">30 0,'33'5,"26"1,12 0,0-1,-9-2,-9-1,-10 0,-6-7,-6-1,-2 0,-2 1,-5 1</inkml:trace>
  <inkml:trace contextRef="#ctx0" brushRef="#br0" timeOffset="502.843">86 311,'43'0,"34"-5,8-2,-6 1,-11 1,-12-3,-11-1,-9 2,-5 2,-8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1,'-1'255,"-50"-57,28-113,35-73,-2-13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5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28,'-19'33,"-16"27,-3 6,2-7,6-9,8-8,4-7,4-4,0-3,2-1,-1-5,1-2,3-4</inkml:trace>
  <inkml:trace contextRef="#ctx0" brushRef="#br0" timeOffset="300.607">0 0,'20'38,"15"28,7 11,0-2,-1-9,-8-11,-4-10,-9-8,-1-10,0-5,-3-2,1-3,2-6,-2-4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3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84 226,'23'-8,"0"1,0 1,0 2,1 0,0 1,0 2,0 0,-1 1,20 4,16-3,99 0,-146-1</inkml:trace>
  <inkml:trace contextRef="#ctx0" brushRef="#br0" timeOffset="297.451">0 481,'43'0,"29"-5,11-2,-3 1,-11 1,-12-3,-10-1,-10 2,-10 2</inkml:trace>
  <inkml:trace contextRef="#ctx0" brushRef="#br0" timeOffset="736.669">310 1,'19'15,"0"0,1-2,0 0,1-1,0-1,1-1,0 0,0-2,5 0,14 8,-26-11,-1 1,0 0,0 2,-1-1,0 2,0 0,-1 0,6 6,-14-11,0 0,-1 1,1-1,-1 1,0-1,0 1,0 0,-1 0,0 1,0-1,0 0,0 1,-1-1,0 1,0-1,-1 1,1 0,-1-1,-1 1,1 0,-1-1,0 1,0-1,-1 3,-5 8,-1 0,0 0,-1-1,-1 0,0 0,-1-1,-1-1,0 0,-1-1,0 0,-1 0,0-2,-15 9,-19 18,-113 81,145-110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9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1,'5'0,"11"0,7 0,5 0,3 0,0 5,0 1,0 0,-1-1,-1-2,0-1,-6 4,-1 1,-4-1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0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0,'43'0,"19"0,4 0,-9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0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290 811,'-25'14,"2"-4,1 1,0 2,1 0,1 1,0 0,1 2,0 1,1 0,1 1,1 1,1 0,-3 5,17-22,-1 0,1 0,-1 1,1-1,0 0,0 0,0 1,0-1,0 0,1 1,-1-1,0 1,1-1,0 1,0-1,0 1,0-1,0 1,0-1,1 1,-1-1,1 1,0-1,0 1,0-1,0 0,0 0,0 1,0-1,1 0,-1 0,1 0,0 0,-1-1,1 1,0 0,0-1,0 1,0-1,1 1,11 0,0 0,0-1,0 0,0-1,0-1,0 0,0-1,0-1,-1 0,1 0,-1-2,0 0,0 0,0-1,-1 0,0-2,0 1,0-1,-1-1,8-7,23-19,-1-2,-2-1,-1-2,-2-1,-2-2,24-42,-49 70,-1-1,0 0,-1 0,-1-1,0 0,-1 0,-1 0,-1-1,-1 0,0 1,-1-1,-1 0,-1-6,0 17,0 1,0 0,0 0,-1 0,0 0,0 0,-1 0,1 0,-1 1,-1 0,1-1,-1 1,0 0,0 0,0 1,-1-1,1 1,-1 0,0 1,0-1,-1 1,1 0,-1 0,0 0,1 1,-1 0,0 0,-1 0,1 1,0 0,0 0,0 1,-1 0,1 0,0 0,-1 1,1 0,0 0,0 0,0 1,0 0,0 0,0 1,1 0,-1 0,-3 2,-9 9,1 0,1 2,1 0,0 0,1 1,0 1,2 0,0 1,1 1,1 0,1 0,-1 6,4-15,0 1,1 1,1-1,0 1,1-1,0 1,1 0,0 0,1 0,1 1,0-1,1 0,0 0,1 0,0 0,1 0,0-1,2 1,-1-1,1 0,1 0,0 0,1-1,0 0,8 10,-6-11,1-1,-1 0,1-1,1 0,-1-1,1 0,1 0,-1-1,1-1,0 0,0 0,1-2,-1 1,1-1,0-1,0-1,0 0,0 0,0-1,2-1,10-4</inkml:trace>
  <inkml:trace contextRef="#ctx0" brushRef="#br0" timeOffset="354.6">967 444,'-89'357,"67"-253,11-63,7-33,1 0,1 1,-1-1,2 0,-1 1,1-1,0 1,1-1,0 1,0-1,1 1,1 5,2-10,0 0,0 0,0-1,1 0,-1 0,1 0,0 0,0 0,0-1,0 0,0 0,1-1,-1 0,1 1,-1-2,1 1,-1-1,1 1,-1-2,1 1,-1 0,1-1,-1 0,1-1,0 1,9-1,-1-1,1 0,0-1,-1 0,0-1,0-1,0 0,-1-1,0-1,0 0,2-2,-1-1</inkml:trace>
  <inkml:trace contextRef="#ctx0" brushRef="#br0" timeOffset="803.656">798 218,'51'-5,"181"37,-231-32,0 1,0-1,0 0,1 1,-1-1,0 0,0 0,0 0,0 0,0 0,1 0,-1 0,0 0,0-1,0 1,0 0,0-1,0 1,1-1,-1 1,0-1,0 1,-1-1,1 0,0 0,0 1,0-1,0 0,-1 0,1 0,0 0,-1 0,1 0,0 0,-1 0,1 0,-1 0,0 0,1 0,-1 0,0-1,0 1,0 0,0 0,0 0,0 0,0-1,0 1,0 0,0 0,-1 0,1 0,0 0,-1 0,1 0,-1 0,0 0,1 0,-1 0,0 0,1 0,-1 0,0 0,0 0,0 0,-140-150,138 113,11 28</inkml:trace>
  <inkml:trace contextRef="#ctx0" brushRef="#br0" timeOffset="1351.821">121 1262,'43'0,"43"0,17 0,0 0,-8 0,-15 0,-11 0,-9 0,-9 0,-4 0,-5 0,-4 0,-5-5,-3-1,-1 0,-1 1,-6 1</inkml:trace>
  <inkml:trace contextRef="#ctx0" brushRef="#br0" timeOffset="1968.274">601 1489,'-26'17,"2"1,1 1,0 2,1 0,2 1,0 2,-11 16,28-36,1 1,-1-1,1 1,0-1,0 1,0 0,1 0,-1 0,1 0,0 0,1 0,-1 0,1 0,0 0,0 0,1 1,0-1,0 0,0 0,0-1,1 1,0 0,0 0,0-1,0 1,1-1,0 1,-1-1,2 0,-1 0,0-1,1 1,0-1,0 1,0-1,0 0,0-1,1 1,-1-1,1 0,0 0,0 0,0-1,0 1,2-1,8 0,1-1,-1 0,1-2,-1 1,1-2,-1 0,0-1,0-1,-1 0,1 0,-1-2,0 0,-1-1,0 0,0-1,4-3,18-9,-9 4,0-1,-2-1,0-2,-1 0,0-1,-2-2,-1 0,-1-1,-1-1,-2 0,0-2,9-22,-19 35,-1 1,0 0,-1-1,-1 0,-1 0,0 0,0-1,-2 1,0 0,-1-12,1 22,-1 0,1 0,-1 1,0-1,-1 0,1 0,-1 0,0 1,0-1,0 1,-1 0,1-1,-1 1,0 0,0 0,-1 1,1-1,-1 1,0 0,0 0,0 0,0 0,0 1,-1-1,1 1,-1 0,1 0,-1 1,0 0,0 0,0 0,0 0,0 1,0-1,-7 4,0 0,0 1,1 0,-1 1,1 0,0 1,0 0,1 1,0 0,0 0,0 1,1 1,1-1,-1 2,1-1,1 1,0 0,0 0,1 1,-4 10,-2-3,1 1,0 0,2 1,0 0,2 1,0 0,1 0,1 0,1 1,1-1,1 1,1 13,3-23,1 1,0-1,1 0,1-1,0 1,0-1,1 0,0 0,1-1,1 1,-1-1,2-1,-1 0,1 0,1-1,-1 0,1 0,1-1,-1-1,1 1,0-2,1 0,0 0,-1-1,1 0,1-1,-1 0,0-1,4-1,-7 1,0-1,1 0,-1-1,0 0,1 0,-1-1,0 0,0-1,0 0,0 0,0-1,0 0,0 0,-1-1,3-2,2-6</inkml:trace>
  <inkml:trace contextRef="#ctx0" brushRef="#br0" timeOffset="2289.038">1391 1347,'-18'35,"-8"15,2 0,2 1,3 2,-9 36,26-83,1 0,-1 0,1 0,0 0,1 1,-1-1,1 0,0 0,1 0,0 1,0-1,0 0,0 0,1 0,0 0,1-1,-1 1,1 0,0-1,0 0,1 0,0 0,-1 0,2 0,-1-1,1 1,-1-1,4 2,-3-2,0 0,0 0,0 0,0-1,1 0,-1 0,1 0,0-1,0 1,0-1,0-1,0 1,1-1,-1 0,0-1,1 0,-1 0,0 0,1 0,-1-1,0 0,1-1,-1 1,0-1,0 0,0-1,-1 1,1-1,0 0,-1-1,0 0,0 1,0-1,0-1,3-3,4-14</inkml:trace>
  <inkml:trace contextRef="#ctx0" brushRef="#br0" timeOffset="2535.45">1108 1516,'43'5,"39"1,14-5,-4-2,-13-2,-19 1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8.8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2566,'355'-346,"232"-164,460-301,-892 659,-156 153,0-1,0 1,0-1,0 0,0 0,0 1,0-1,0 0,0 0,0 0,0 0,0 0,0-1,0 1,0 0,0 0,1 0,-1-1,0 1,0-1,0 1,0-1,0 1,1-1,-1 1,0-1,0 1,1-1,-1 0,0 0,1 1,-1-1,1 0,-1 0,1 0,-1 0,1 0,0 1,-1-1,1 0,0 0,0 0,0 0,0 0,0 0,0 0,0 0,0 0,0 0,0 0,0 0,0 0,1 0,-1 0,0 0,1 1,-1-1,1 0,-1 0,1 0,0 1,-1-1,1 0,-1 0,1 1,0-1,0 1,0-1,-1 0,2 1,-108 22,-80 9,0-43,186 12,0-1,-1 1,1 0,-1-1,1 1,-1 0,1-1,-1 1,1 0,-1-1,1 1,-1 0,1 0,-1 0,0 0,1 0,-1-1,1 1,-1 0,1 0,-1 0,0 1,1-1,-1 0,1 0,-1 0,1 0,-1 0,1 1,-1-1,0 0,1 1,-1-1,1 0,0 1,-1-1,1 0,-1 1,1-1,0 1,-1-1,1 1,0-1,-1 1,1-1,0 1,0-1,-1 1,1-1,0 1,0-1,0 1,0 0,0-1,0 1,0-1,0 1,0 0,0-1,0 1,0-1,0 1,1-1,-1 1,0 0,26 38,-18-28,7 9,0 0,1-2,2 1,-1-2,2 0,0-2,1 0,1-1,0 0,1-2,7 2,215 85,-243-99,0 1,0-1,0 0,0 0,-1 0,1 0,0 0,0 0,0 0,0 0,0 0,0 0,0 0,0-1,0 1,0 0,0-1,-1 1,1-1,0 1,0-1,0 1,-1-1,1 0,0 1,-1-1,1 0,0 1,-1-1,1 0,-1 0,1 0,-1 0,0 1,1-1,-1 0,0 0,1 0,-1 0,0 0,0 0,0 0,0 0,0 0,0 0,0 0,0 0,-1 0,1 0,0 1,0-1,-1 0,1 0,-1 0,1 0,-1 0,1 1,-1-1,1 0,-1 0,0 1,1-1,-1 0,0 0,-37-139,36 116,0 0,-1 0,-2 1,-1 0,0 0,-2 0,0 1,-3-3,-32-75,34 77</inkml:trace>
  <inkml:trace contextRef="#ctx0" brushRef="#br0" timeOffset="742.86">2540 110,'-5'-7,"-1"0,0 1,0 0,-1 0,0 0,0 1,-1 0,1 0,-1 1,0 0,0 0,0 1,-1 0,1 1,-1 0,0 0,1 1,-1 0,0 0,0 1,0 0,0 0,0 1,1 1,-1-1,0 1,1 1,-1 0,1 0,-5 3,-3 5,0 1,1 0,1 1,0 1,0 1,2-1,0 2,0 0,2 0,0 1,1 1,0-1,2 2,0-1,1 1,1-1,0 2,2-1,0 0,0 19,4-31,-1-1,1 0,0 1,1-1,-1 0,1 0,0 0,1 0,-1 0,1 0,1-1,-1 1,1-1,0 0,0 0,0-1,1 1,-1-1,1 0,0 0,0 0,1-1,-1 1,1-2,0 1,0 0,0-1,0 0,0-1,0 1,1-1,12 3,1-1,-1-1,1-1,-1-1,1 0,0-2,-1 0,1-1,12-4,36-17,-1-2,-1-3,-1-4,-2-2,-2-2,28-24,-54 37,-27 20,94-77,-98 77,-1 1,0-1,0 0,0 0,0 0,-1 0,1-1,-1 1,0-1,-1 1,1-1,-1 0,0 0,0 0,0 1,-1-1,0 0,0 0,0 0,0 0,-1 0,0 0,0 0,-1-1,-2-1,0 1,-1 1,0-1,-1 1,1 0,-1 0,0 0,0 1,0 0,-1 0,1 1,-1-1,0 1,0 1,0 0,-1 0,1 0,0 1,-1 0,1 0,-6 1,-84-4,55 9</inkml:trace>
  <inkml:trace contextRef="#ctx0" brushRef="#br0" timeOffset="1011.048">1778 308,'175'12,"1"-9,90-12,-257 8,405-30,130-38,-350 50,-164 18</inkml:trace>
  <inkml:trace contextRef="#ctx0" brushRef="#br0" timeOffset="2262.373">2879 54,'-5'0,"-6"0,-7 0,-4 0,-3 0,-3 0,-1 0,0 4,-1 3,1-1,5-1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06.9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227 429,'17'57,"6"175,-10-81,-8 0,-6 11,1-147,1-9,-1 0,0 0,-1 0,1-1,-1 1,0 0,0 0,-1 0,0-1,0 1,0-1,-1 0,-1 3,-1-7,1-6</inkml:trace>
  <inkml:trace contextRef="#ctx0" brushRef="#br0" timeOffset="265.113">114 485,'43'-10,"34"-12,13-3,-4-2,-12 4,-13 6,-13 1,-9 2,-7 5,-4 3,-12 3,-8 7,-6 3</inkml:trace>
  <inkml:trace contextRef="#ctx0" brushRef="#br0" timeOffset="22302.911">198 993,'5'0,"6"-5,7-1,4-5,4 0,1-4,2 2,1-3,-1 2,-4-1,-3 1,1 4,-4-2,-1 1,2 3,-7 2,-6 3</inkml:trace>
  <inkml:trace contextRef="#ctx0" brushRef="#br0" timeOffset="22867.983">1 372,'291'-110,"-247"90,-43 20,-1 0,1 0,0-1,-1 1,1 0,-1 0,1-1,-1 1,1-1,-1 1,1 0,-1-1,1 1,-1-1,1 1,-1-1,0 1,1-1,-1 0,0 1,1-1,-1 1,0-1,0 0,0 1,0-1,1 0,-1 1,0-1,0 0,0 1,0-1,-1 1,1-1,0 0,0 1,0-1,0 0,-1 1,1-1,0 1,0-1,-1 0,1 1,-1-1,1 1,0-1,-1 1,1-1,-1 1,1 0,-1-1,1 1,-1 0,0-1,1 1,-1 0,1 0,-1-1,0 1,1 0,-1 0,0 0,1 0,-1 0,0 0,0 0,-94-31,-52-26,143 56,-1-1,0 0,1-1,0 1,-1-1,1 0,0 0,0 0,1 0,-1 0,1-1,-1 0,1 0,0 0,1 0,-1 0,1-1,0 1,0-1,0 0,0 1,1-1,0 0,0 0,0 0,1 0,-1-2,5-11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2.2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283 1,'-11'0,"-1"0,0 1,1 0,-1 1,1 0,-1 1,1 0,0 1,0 0,0 1,1 0,-1 0,1 1,1 1,-1 0,1 0,0 1,1 0,0 0,0 1,1 0,0 0,0 1,-1 5,1-2,2 0,-1 1,2 0,0 0,1 0,0 0,1 1,1-1,0 1,1-1,0-8,0-1,0 1,1-1,0 1,0-1,1 0,-1 1,1-1,0 0,1 0,-1 0,1 0,0-1,0 1,0-1,1 0,0 0,0 0,0 0,0 0,0-1,1 0,-1 0,1 0,0-1,0 1,3 0,75 5,-57-14</inkml:trace>
  <inkml:trace contextRef="#ctx0" brushRef="#br0" timeOffset="282.466">621 1,'-14'30,"0"0,3 1,0 1,2-1,1 2,2-1,1 1,1 0,2 10,1-39,1 0,0 0,0 0,0 0,0 0,1 0,0 0,0-1,0 1,0 0,0 0,1-1,0 1,-1 0,2-1,-1 0,0 1,0-1,1 0,0 0,0-1,0 1,0 0,0-1,0 0,1 0,-1 0,1 0,-1 0,1-1,0 1,0-1,-1 0,1 0,0-1,0 1,0-1,0 0,0 0,0 0,0-1,1 1,6-6,1 0,-1 0,0-1,0-1,-1 1,0-2,-1 0,0 0,0 0,-1-1,0 0,0-1,-1 0,-1 0,0-1,0 1,-2-1,1-1,-1 1,-1 0,0-1,0-8,-1 16,-1-1,0 1,-1-1,1 0,-1 1,0-1,-1 0,1 1,-1-1,0 0,-1 1,1-1,-1 1,0 0,0 0,-1-1,0 1,0 1,0-1,0 0,-1 1,1-1,-1 1,0 0,-1 1,1-1,-1 1,1-1,-1 2,0-1,0 0,-1 1,1 0,0 0,-1 0,-4 0,-8 4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2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 0,'-8'87,"4"0,3 0,4 0,5 8,22 173,-12-99,0-36,-18-132,0 0,1 0,-1 0,0 1,1-1,-1 0,1 0,0-1,-1 1,1 0,0 0,-1 0,1 0,0 0,0-1,0 1,0 0,0-1,0 1,0-1,0 1,0-1,0 1,0-1,0 0,0 0,0 1,0-1,0 0,1 0,-1 0,0 0,0 0,0 0,0-1,0 1,0 0,0 0,1-1,-1 1,1-1,12-8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4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67 0,'-9'39,"-4"26,-4 8,1-4,8-14,5-16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0 138,'17'-17,"1"2,1 0,0 1,1 1,1 1,0 1,0 1,18-6,-37 14,0 0,0 1,0 0,1-1,-1 1,0 0,0 0,1 0,-1 0,0 1,1-1,-1 1,1-1,-1 1,1 0,-1 0,1 0,-1 0,1 1,-1-1,1 1,-1-1,1 1,-1 0,0 0,1 0,-1 0,0 0,0 0,0 1,0-1,0 1,0 0,0-1,0 1,-1 0,1 0,-1 0,1 0,-1 0,0 1,0-1,0 0,0 1,0-1,-1 0,1 1,0 1,-4 5,0-1,0 1,-1 0,0-1,0 0,-1 0,0 0,-1 0,0-1,0 0,0 0,-1-1,0 1,-3 1,-40 44,49-50,-1 0,1 1,0-1,0 1,0-1,0 1,0 0,0-1,1 1,-1 0,1-1,0 1,0 0,0-1,0 1,0 0,0 0,1-1,0 1,-1 0,1-1,0 1,0-1,0 1,1-1,-1 1,1-1,-1 0,1 0,0 1,68 66,-46-49,74 90,-94-105,0 1,-1-1,1 1,-1 0,-1 0,1 0,-1 0,0 1,0-1,-1 1,0-1,0 1,-1-1,1 1,-2 0,1-1,-1 1,1-1,-2 1,-1 5,1-7,-1-1,1 1,-1-1,0 0,-1 0,1 0,-1 0,1-1,-1 0,0 1,-1-1,1-1,0 1,-1-1,0 1,1-1,-1-1,0 1,0-1,0 1,0-1,-2-1,-115 4,118-4,0 0,0-1,1 1,-1-1,0 0,0 0,1-1,-1 1,1-1,-1 1,1-1,0 0,0 0,0-1,0 1,0-1,-2-2,-2-6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6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9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2 399,'0'-15,"-1"-37,2-1,3 0,10-48,0 68,-13 33,-1 0,1 0,-1 0,1-1,0 1,-1 0,1 0,-1 0,1 0,0 0,-1 0,1 0,-1 0,1 0,-1 0,1 1,0-1,-1 0,1 0,-1 0,1 1,-1-1,1 0,-1 1,1-1,-1 0,1 1,-1-1,0 1,1-1,-1 1,1-1,-1 1,0-1,0 1,1-1,-1 1,0-1,0 1,0-1,1 1,-1 0,0-1,0 1,0-1,0 1,0 0,0-1,0 1,-1 0,16 49,-14-42,0-1,0 1,1 0,0 0,0-1,1 1,0-1,1 1,-1-1,1 0,1-1,-1 1,1-1,0 0,1 0,-1 0,1-1,0 0,0 0,1 0,0-1,6 3,-7-7,-1-1,1 0,0 0,-1-1,1 1,0-1,-1 0,0-1,1 0,-1 1,0-2,-1 1,1 0,0-1,-1 0,0 0,0-1,0 1,-1-1,1 1,-1-1,0 0,0 0,-1-1,0 1,0-1,0 1,0-1,39-182,-37 168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4.2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89 232,'13'-14,"0"-1,1 0,-2-1,0 0,-1-1,0 0,-1-1,-2 0,3-6,-10 22,-1 1,1-1,-1 0,1 0,-1 0,0 0,1 0,-1 1,0-1,0 0,-1 0,1 0,0 0,0 0,-1 0,1 1,-1-1,0 0,0 0,1 1,-1-1,0 0,0 1,-1-1,1 1,0 0,0-1,-1 1,1 0,-1-1,1 1,-1 0,1 0,-1 1,0-1,1 0,-1 0,0 1,0-1,0 1,0-1,1 1,-1 0,0 0,0 0,0 0,0 0,0 0,0 1,1-1,-1 0,0 1,0 0,0-1,1 1,-1 0,0 0,1 0,-1 0,1 0,-1 0,1 1,-1 0,-9 5,1 1,-1 1,2 0,-1 1,2 0,-1 0,1 1,1 0,0 0,0 0,1 1,1 0,0 1,0-1,2 1,-1 0,2 0,-1 0,2 0,0 0,0 1,2-1,-1 2,1-10,0 0,0 1,0-1,0 0,1 0,0 0,0 0,0 0,1 0,-1 0,1-1,0 1,1-1,-1 0,1 0,0 0,0-1,0 1,0-1,0 0,1 0,0 0,-1-1,1 0,0 0,0 0,0 0,1-1,-1 0,0 0,1 0,-1-1,4 0,5 1,0-1,0 0,1-1,-1-1,0 0,0-1,0-1,-1 0,1-1,-1 0,0-1,5-3,102-87,-96 77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4.8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262 279,'-12'11,"-32"32,1 1,2 2,3 2,-22 36,37-17,23-66,0 0,0 0,1 0,-1 0,1 0,-1 0,1 0,-1 0,1 0,-1-1,1 1,0 0,-1 0,1-1,0 1,0 0,0-1,-1 1,1-1,0 1,0-1,0 1,0-1,0 0,0 1,0-1,0 0,0 0,0 0,0 0,0 0,0 0,0 0,0 0,0 0,0 0,0-1,0 1,0 0,0-1,0 1,0 0,0-1,0 0,44-20,5-10,-2-2,0-2,-3-2,-1-2,23-28,-66 66,-1-1,1 0,-1 1,1-1,0 1,0-1,0 1,0 0,0-1,0 1,0 0,0 0,0 0,1 0,-1 0,0 0,1 0,-1 0,1 0,-1 0,1 1,-1-1,1 1,0-1,-1 1,1 0,0-1,-1 1,1 0,0 0,-1 0,1 1,0-1,-1 0,1 0,0 1,-1-1,1 1,-1 0,1-1,-1 1,1 0,-1 0,0 0,1 0,-1 0,0 0,0 0,1 1,-1-1,0 0,0 1,0 0,22 129,-22-127,1-1,-1 0,1 0,0 1,0-1,0 0,0 0,0 0,1-1,-1 1,1-1,-1 1,1-1,0 0,0 0,0 0,1 0,-1-1,0 1,1-1,-1 0,1 0,-1 0,1 0,-1-1,1 1,0-1,-1 0,1 0,0-1,-1 1,1-1,-1 1,1-1,-1 0,1 0,-1-1,1 1,1-2,23-11,-1-2,0 0,-1-2,-1-1,-1-1,-1-1,0 0,-2-2,12-17,-13 16,-1-2,-2 0,0-1,-2-1,-1 0,3-10,-15 35,1 0,-1 0,0-1,-1 1,1-1,0 0,-1 1,0-1,0 0,0 0,0 0,-1 0,0 1,1-1,-1 0,-1 0,1 0,0 0,-1 0,0 0,0 0,0 1,-1-1,1 0,-1 1,0-1,0 1,0-1,0 1,0 0,-1 0,0 0,1 0,-1 1,0-1,-1 1,1 0,0 0,-1 0,0-1,-5 3,0 1,1 0,-1 0,1 0,-1 1,1 0,-1 1,1 0,0 0,0 1,1 0,-1 1,1-1,0 1,0 1,0-1,0 2,-42 58,48-64,0 1,0 0,0-1,0 1,0 0,1 0,-1 0,1 0,0 0,-1-1,1 1,0 0,0 0,0 0,0 0,1 0,-1 0,0 0,1 0,-1 0,1 0,0-1,0 1,0 0,0 0,0-1,0 1,0-1,0 1,0-1,1 1,-1-1,1 0,-1 0,1 1,0-1,-1 0,1 0,0 0,136 13,-122-11,-8-4,0 1,0 0,0 0,0 1,0 0,0 1,-1 0,1 0,0 1,-1-1,0 2,0-1,0 1,0 0,0 0,-1 1,1 0,-1 0,-1 1,1 0,-1 0,0 0,0 0,-1 1,0 0,0-1,1 4,4 120,-4-111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8.51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1 139,'2'-13,"3"36,-1-7,12 76,-15-77,0 1,1-1,1 0,1 0,0 0,1-1,0 1,1-1,1 0,0-1,6 8,-11-18,0-1,0 0,0 0,0 0,0 0,0-1,0 1,1 0,-1-1,0 0,1 1,0-1,-1 0,1 0,0-1,-1 1,1 0,0-1,0 0,0 1,-1-1,1-1,0 1,0 0,0 0,-1-1,1 0,0 0,-1 1,1-2,0 1,-1 0,1 0,-1-1,0 1,1-1,78-71,-76 68,37-50,-36 44,1 1,0 0,1 0,0 1,1 0,0 1,0 0,1 0,4-2,-12 9,0 1,0-1,0 0,0 1,0-1,1 1,-1 0,0 0,0 0,1 0,-1 0,0 0,0 1,0-1,1 1,-1-1,0 1,0 0,0 0,0 0,0 0,0 0,0 0,-1 1,1-1,0 0,-1 1,1 0,-1-1,1 1,-1 0,0 0,0 0,0 0,0 0,0 0,0 1,31 31,-29-32,1 0,0 0,-1 0,1-1,0 0,0 1,0-1,0 0,0-1,0 1,0-1,0 0,0 0,0 0,0 0,0-1,0 1,0-1,0 0,0-1,0 1,-1-1,1 1,0-1,-1 0,1-1,-1 1,0 0,0-1,0 0,0 0,0 0,-1 0,1 0,7-9,-1-1,-1 1,0-2,0 1,-1-1,-1 0,-1 0,3-9,-5 16,-1-1,1 1,-1-1,0 0,-1 0,0 0,0 0,-1 0,0 0,-1-1,1 1,-1 0,-1 0,0 1,-2-7,-6 7,-2 7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8.7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29 537,'5'33,"6"21,2 7,2-9,0-12</inkml:trace>
  <inkml:trace contextRef="#ctx0" brushRef="#br0" timeOffset="239.884">0 254,'0'0</inkml:trace>
  <inkml:trace contextRef="#ctx0" brushRef="#br0" timeOffset="404.266">396 0,'46'452,"-33"-227,6-109,-15-92</inkml:trace>
  <inkml:trace contextRef="#ctx0" brushRef="#br0" timeOffset="606.97">170 621,'43'-24,"29"-17,7-3,-6 3,-10 8,-15 4,-12 3,-7 0,-8 1,-8 4</inkml:trace>
  <inkml:trace contextRef="#ctx0" brushRef="#br0" timeOffset="939.198">763 86,'1'406,"0"-395,0 1,0-1,2 1,-1-1,2 0,-1 0,1 0,1 0,5 9,-8-18,-1 1,1 0,0-1,0 1,-1-1,1 0,1 0,-1 0,0 0,1 0,-1 0,1 0,-1-1,1 1,0-1,-1 0,1 0,0 0,0 0,0 0,0-1,0 1,0-1,0 0,0 0,0 0,0 0,0 0,0-1,0 0,0 1,0-1,0 0,0 0,0-1,-1 1,1-1,1 0,55-47,-54 42,0 1,1 1,0-1,1 1,-1 0,1 0,0 1,0 0,0 0,1 0,-1 1,1 1,-5 2,0 1,1-1,-1 1,0 0,0 0,0 0,0 1,0-1,-1 1,1 0,0 0,-1 0,1 0,-1 0,1 0,-1 1,0-1,0 1,0-1,-1 1,1 0,-1 0,1 0,-1 0,0 0,0 0,0 0,0 0,-1 0,1 1,-1-1,0 0,0 0,0 0,0 1,-1-1,0 3,9 33,1-19,1-5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1.2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 83,'-1'2,"0"1,0 0,0-1,1 1,-1 0,1-1,0 1,-1 0,1 0,0 0,1-1,-1 1,0 0,1 0,0-1,-1 1,1 0,0-1,1 3,81 307,-55-181,-28-130,-1-1,1 0,-1 1,1-1,-1 0,0 1,1-1,-1 0,0 0,1 1,-1-1,0 0,0 0,1 0,-1 0,0 0,1 0,-1 0,0 0,0 0,1 0,-1-1,0 1,1 0,-1 0,0-1,1 1,-1 0,1-1,-1 1,0-1,1 1,-1-1,1 1,-1-1,1 1,0-1,-1 1,1-1,-1 0,1 1,0-1,0 0,-1 1,1-1,0 0,0 1,0-1,0 0,0 1,0-1,0 0,0 0,0 1,0-1,0 0,0 1,0-1,0 0,1 0,-9-22,1-1,1 0,1 0,1-1,1 1,1-1,2 0,0 1,2-8,-1-1,-1 14,2 0,0 0,0 0,2 1,1-1,0 1,1 0,5-8,-9 19,1 1,0-1,1 1,0 0,0 0,0 1,1-1,0 1,0 0,0 0,0 0,1 1,0 0,0 0,0 0,0 1,1 0,-1 0,1 1,0 0,-1 0,1 0,6 0,-9 2,0 0,0 0,-1 0,1 1,0-1,-1 1,1 0,0 0,-1 0,1 1,-1-1,0 1,1 0,-1 0,0 0,0 0,0 0,0 1,-1-1,1 1,-1 0,1 0,-1 0,0 0,0 0,0 1,-1-1,1 0,-1 1,0-1,0 1,0 0,0 0,9 18,1-4,-1-4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1.6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0 336,'356'-100,"-257"79,-99 20,1 1,0 0,-1-1,1 1,-1 0,0-1,1 1,-1-1,1 1,-1-1,0 1,1-1,-1 1,0-1,1 1,-1-1,0 1,0-1,0 1,1-1,-1 0,0 1,0-1,0 1,0-1,0 0,0 1,0-1,0 1,-1-1,1 0,0 1,0-1,0 1,-1-1,1 1,0-1,0 1,-1-1,1 1,0-1,-1 1,1-1,-1 1,1-1,-1 1,1 0,-1-1,1 1,-1 0,1-1,-1 1,1 0,-1 0,0 0,1 0,-1-1,1 1,-1 0,0 0,1 0,-1 0,1 0,-43-22,-29-4,56 23,1-2,0 0,0 0,1-1,-1-1,2-1,-1 0,1-1,0 0,0 0,1-2,1 0,-11-12,10 3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9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298 1,'-54'15,"-154"58,206-73,0 1,1-1,-1 0,1 1,-1-1,1 1,-1-1,1 1,-1-1,1 1,-1 0,1 0,0 0,-1 0,1 0,0 0,0 0,0 0,0 1,0-1,0 0,0 1,0-1,1 1,-1-1,0 1,1-1,-1 1,1-1,0 1,-1-1,1 1,0 0,0-1,0 1,0-1,0 1,1 0,-1-1,0 1,1-1,-1 1,1-1,-1 1,1-1,0 1,0-1,0 0,0 1,0-1,0 0,0 0,0 1,0-1,0 0,1 0,-1-1,1 2,94 14,-90-17,0 1,0-1,0 1,0 0,0 1,0-1,0 1,1 0,-2 1,1-1,0 1,0 1,0-1,-1 1,0 0,1 0,-1 0,0 1,0 0,-1 0,1 0,-1 0,0 1,0 0,-1 0,1 0,-1 0,3 5,-5-4,0-1,0 0,-1 0,1 0,-1 1,0-1,-1 0,1 1,-1-1,0 0,0 0,-1 0,1 0,-1 0,0 0,-1 0,1-1,-1 1,0-1,0 1,0-1,-1 0,1 0,-1-1,-103 82,10-40,106-60,3 4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9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53,'-6'15,"0"0,1 0,0 0,1 1,1 0,1 0,0 0,1 0,1 0,0 0,1 0,1 0,1-1,0 1,2 3,-4-15,1 0,0 0,0 0,0 0,1 0,-1 0,1-1,0 1,0-1,0 0,1 0,-1 0,1 0,0-1,-1 0,1 1,0-1,0 0,0-1,1 1,-1-1,0 0,1 0,-1 0,1-1,-1 1,1-1,-1 0,1-1,-1 1,3-1,4-1,-1 0,0-1,0 0,0 0,0-1,-1-1,1 0,-1 0,0 0,-1-1,1-1,6-6,-8 7,-1 1,0-1,0 0,-1 0,1-1,-1 0,-1 0,0 0,0 0,0-1,-1 0,0 1,0-1,-1 0,0-1,0 1,-1 0,0 0,0-1,-1 1,-1-1,1 1,-1 0,0-1,-1 1,0 0,-1 0,1 0,-1 0,-1 1,-3-7,2 8,1 1,-1 0,-1 0,1 0,0 1,-1 0,0 0,0 0,0 1,-1 0,1 0,-1 1,0-1,0 1,1 1,-1-1,0 1,0 1,-1-1,0 1,-18 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12 656,'-5'19,"-1"6</inkml:trace>
  <inkml:trace contextRef="#ctx0" brushRef="#br0" timeOffset="412.421">519 63,'-20'15,"1"0,1 2,0 0,1 1,0 0,-9 16,21-27,1-1,0 1,0 0,1 0,0 0,0 0,0 1,1-1,0 1,1-1,0 1,0 0,1 0,-1 0,2-1,-1 1,1 0,0 0,1-1,0 1,0-1,0 1,2 0,-2-2,1-1,0 1,0-1,0 0,1 0,0 0,0 0,0-1,1 1,-1-1,1 0,0-1,0 1,1-1,-1 0,1 0,-1-1,1 1,0-1,0-1,0 1,0-1,0 0,0 0,1-1,-1 0,0 0,0 0,0-1,1 0,5 0,0 0,0-1,0-1,0 0,-1 0,1-1,-1-1,0 0,-1 0,1-1,-1 0,0-1,0-1,-1 1,0-1,-1-1,1 0,-2 0,1 0,-1-1,-1 0,1 0,-2-1,0 0,0 0,-1 0,0-1,-1 1,2-11,-4 13,0 0,-1 1,0-1,-1 1,0-1,0 1,0-1,-1 1,-1-1,1 1,-1 0,-1 0,0 0,0 1,0-1,-1 1,0 0,0 0,-1 1,0 0,0-1,0 2,-1-1,0 1,0 0,0 1,-1-1,1 2,-4-2,-122-16,106 21</inkml:trace>
  <inkml:trace contextRef="#ctx0" brushRef="#br0" timeOffset="1062.268">576 458,'-6'0,"-1"0,1 1,-1 0,1 0,0 0,0 1,0 0,0 1,0-1,0 1,0 0,1 0,0 1,-1 0,1 0,1 0,-1 0,1 1,-1 0,1 0,1 0,-1 0,1 1,-1-1,2 1,-1 0,1 0,0 0,-1 2,-1 1,0 0,0 0,1 1,0-1,0 1,1 0,1-1,-1 1,2 0,-1 0,1 0,1 0,0 0,0-1,1 1,0 0,1-1,0 1,1-1,-1 0,2 0,-1 0,1-1,1 1,0-1,0 0,0-1,1 0,0 0,0 0,1-1,0 0,0 0,3 0,6-2,1-2,-1 0,1-1,0-1,0 0,-1-2,1 0,-1-1,1 0,-1-2,0 0,0-1,-1 0,1-2,-2 0,1 0,-1-2,0 0,-1 0,0-2,3-3,1-1,0-2,0 0,-2 0,0-2,-2 0,0-1,-1 0,10-22,-21 39,-1-1,1 1,0-1,-1 1,0-1,0 0,-1 1,1-1,-1 0,0 1,0-1,-1 0,1 0,-1 1,0-1,0 1,-1-1,1 1,-1-1,0 1,0 0,-1 0,1 0,-1 0,0 0,0 0,0 1,0-1,-1 1,1 0,-1 0,0 0,0 1,0 0,0-1,0 1,-1 0,1 1,-4-1,-8-3,-1 1,0 1,1 1,-1 0,-1 1,1 1,0 0,0 2,0 0,0 0,-12 5,0-1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51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311 785,'-4'-5,"0"0,0 1,0 0,-1-1,1 2,-1-1,0 0,0 1,0 0,0 0,-1 0,1 1,-1 0,0 0,0 0,1 1,-1 0,0 0,0 0,0 1,0 0,0 0,0 1,-1-1,2 1,-1 1,0-1,0 1,0 0,1 0,-1 0,1 1,-1 0,1 0,-1 2,-5 5,1 1,0 0,0 0,1 1,1 0,0 0,1 1,0 0,1 1,1-1,0 1,1 0,0 1,-1 11,3-21,1 0,0 0,0 0,0 0,0 1,1-1,0 0,0 0,1 1,-1-1,1 0,0 0,0 0,1 0,0 0,0 0,0 0,0 0,1-1,0 1,0-1,0 0,0 0,1 0,-1 0,1 0,0-1,0 0,1 0,-1 0,1 0,-1-1,1 1,0-1,0 0,0-1,0 1,0-1,0 0,0 0,0-1,1 0,-1 0,0 0,0 0,1-1,11-5,-1-2,0 0,-1 0,1-2,-2 1,1-2,-2 0,1-1,-2 0,1-1,-2-1,0 0,8-12,-1 2,-2-1,0 0,-2-1,-1-1,-1 0,-1 0,-2-2,0 1,-2-1,-2 0,0 0,-2 0,-1-3,-1 24,0-1,-1 0,-1 1,1-1,-1 0,-1 1,0-1,0 1,0 0,-1-1,0 1,-1 1,0-1,0 0,-1 1,0 0,0 0,0 0,-1 1,0-1,-1 2,1-1,-1 1,0 0,0 0,-1 0,-1 0,6 5,0 0,0-1,0 1,0 0,0 0,0 1,0-1,0 1,0-1,0 1,0 0,1 0,-1 0,0 0,0 1,1-1,-1 1,1 0,-1 0,1 0,0 0,0 0,0 0,0 0,0 1,0-1,1 1,-1-1,1 1,-1 1,-31 88,32-73,1 0,1 0,0 0,2 0,0 0,1 0,1-1,0 0,2 0,0 0,1-1,1 0,0 0,9 11,-15-24,124 189,-111-175</inkml:trace>
  <inkml:trace contextRef="#ctx0" brushRef="#br0" timeOffset="365.767">847 389,'-3'12,"-7"21,1 0,1 1,2 0,2 0,1 1,2-1,1 1,1-1,6 28,-6-57,1 1,0-1,0 0,0 0,0 1,1-2,0 1,0 0,1 0,-1-1,1 0,0 0,0 0,1 0,-1 0,1-1,-1 0,1 0,0 0,0-1,1 0,-1 0,0 0,1 0,-1-1,1 0,-1 0,1 0,0-1,-1 0,1 0,0-1,-1 1,1-1,0 0,-1-1,1 1,-1-1,0 0,6-3,187-84,-179 83</inkml:trace>
  <inkml:trace contextRef="#ctx0" brushRef="#br0" timeOffset="671.507">170 1265,'67'-15,"32"-9,8 0,-4-2,-5-1,-10 5,-10 0,-9 5,-11 5,-11-1,-3 3,-5 2,-4 3,-9-2,-7 0</inkml:trace>
  <inkml:trace contextRef="#ctx0" brushRef="#br0" timeOffset="1182.237">564 1434,'-12'16,"-1"0,2 2,0-1,2 1,0 1,0 0,2 0,0 1,2-1,0 2,-1 10,7-28,0 1,0-1,0 0,0 0,1 0,-1 0,1 0,0 0,0 0,0-1,0 1,0-1,0 1,1-1,-1 0,1 0,0 0,0 0,-1-1,1 1,0-1,0 1,1-1,-1 0,0 0,0-1,1 1,-1-1,0 1,1-1,-1 0,0 0,1-1,-1 1,0-1,0 1,1-1,-1 0,0 0,0-1,0 1,0-1,0 1,0-1,-1 0,1 0,1-1,22-13,0-1,-2-1,0 0,-1-2,-1-1,-1-1,-1-1,-1 0,-1-2,-1 0,-1-1,-1 0,-2-1,0-1,1-9,-8 23,-1-1,-1 0,0 1,-1-1,-1-1,0 1,-1 0,0 0,-1-1,-2-6,2 17,-1-1,0 0,0 1,0-1,-1 1,1-1,-1 1,-1 0,1-1,-1 1,0 0,0 1,0-1,-1 1,1-1,-1 1,0 0,-1 0,1 1,-1-1,1 1,-1 0,0 0,0 1,-1-1,1 1,0 0,-6-1,7 3,-1-1,1 1,0 0,-1 0,1 1,0-1,-1 1,1 0,0 0,0 1,0-1,0 1,0 0,0 0,1 0,-1 0,1 1,-1 0,1-1,0 1,0 1,0-1,-2 2,-53 87,49-73,0 1,2 0,1 1,0-1,1 1,2 1,0-1,1 0,1 19,1-29,1 0,0 0,0 0,1-1,1 1,0 0,0-1,1 0,0 1,1-1,0-1,1 1,0-1,0 0,1 0,0-1,1 0,-1 0,2-1,0 1,2-2,-1-1,1 0,0 0,0-1,1-1,-1 0,1-1,0 0,-1 0,1-1,0-1,0 0,0-1,0 0,-1 0,1-1,3-2,25-15,-27 8</inkml:trace>
  <inkml:trace contextRef="#ctx0" brushRef="#br0" timeOffset="1531.275">1355 1152,'-53'102,"-66"149,117-247,0-1,1 0,-1 1,1-1,0 1,0-1,0 1,0 0,1-1,-1 1,1 0,0 0,0-1,0 1,1 0,-1 0,1-1,0 1,0-1,0 1,1-1,-1 1,1-1,0 1,0-1,0 0,0 0,1 0,-1-1,1 1,0 0,-1-1,1 0,0 1,1-1,-1 0,0-1,0 1,1 0,-1-1,1 0,0 0,1 0,8 0,0 0,0-1,0 0,0-1,-1-1,1 0,0 0,-1-2,1 1,-1-2,0 0,0 0,-1-1,1 0,-1-1,-1 0,1-1,-1 0,-1-1,1 0,6-9,-5 2</inkml:trace>
  <inkml:trace contextRef="#ctx0" brushRef="#br0" timeOffset="1776.889">1073 1462,'43'-9,"34"-9,8-1,-1 3,-9 0,-14 1,-11 5,-15 3</inkml:trace>
  <inkml:trace contextRef="#ctx0" brushRef="#br0" timeOffset="2600.227">650 334,'2'-5,"0"0,1 0,0 1,0-1,0 1,1 0,-1 0,1 0,0 0,0 0,0 1,1 0,-1 0,1 0,0 0,-1 1,1 0,0 0,4-1,21-11,1 2,0 1,1 1,0 1,0 2,9 0,-41 7,0 0,-1-1,1 1,0-1,0 1,0 0,0-1,0 1,0-1,0 1,0-1,0 1,0-1,0 1,0 0,0-1,0 1,0-1,0 1,0-1,0 1,1 0,-1-1,0 1,0-1,1 1,-1 0,0-1,0 1,1 0,-1-1,0 1,1 0,-1-1,0 1,1 0,-1 0,1 0,-1-1,1 1,-1 0,0 0,1 0,-1 0,1 0,-1 0,1 0,-1 0,1 0,-1 0,0 0,1 0,-1 0,1 0,-1 0,1 0,-1 1,0-1,1 0,-1 0,1 0,-1 1,0-1,1 0,-1 1,0-1,-33-15,30 14,-24-9,13 7,-1-2,1 0,0-1,1 0,-1-1,1-1,1 0,-1 0,1-1,1-1,0 0,-10-12,11-13,16 24</inkml:trace>
  <inkml:trace contextRef="#ctx0" brushRef="#br0" timeOffset="2968.887">1694 898,'38'-10,"32"-2,9-1,-4 4,-5 2,-11-3,-9 2,-9 0,-7 3,-4 2,-2 2,-6-5,-2 0,-5 0</inkml:trace>
  <inkml:trace contextRef="#ctx0" brushRef="#br0" timeOffset="3210.591">1751 1152,'43'5,"38"1,10-5,0-2,-12-2,-14 0,-8-4,-9-1,-9-4,-10 0</inkml:trace>
  <inkml:trace contextRef="#ctx0" brushRef="#br0" timeOffset="3500.294">2823 813,'-27'20,"1"1,1 1,2 1,0 1,1 2,1 0,2 1,1 1,-3 7,19-32,-1 1,1-1,0 0,0 1,1-1,-1 1,1 0,0-1,0 1,0 0,0 0,1 0,-1 0,1-1,0 1,0 0,1 0,-1 0,1 0,0 0,0 0,0-1,0 1,0 0,1-1,0 1,0-1,0 0,0 1,1-1,-1 0,1 0,-1-1,1 1,0 0,0-1,1 0,-1 0,0 0,1 0,3 1,15 2,1-2,-1 0,1-2,-1 0,1-2,0 0,-1-2,12-2,-5 0,0-1,0-1,0-1,-1-1,0-2,-1-1,0-1,-1-1,0-2,-1 0,-1-2,16-14,-35 27,1 0,-1 0,-1 0,1-1,-1 0,0 1,0-2,0 1,-1 0,0-1,0 1,-1-1,0 0,0 0,-1 0,1 0,-1 0,-1 0,0 0,0 0,0 0,-1-1,0 1,0 0,-1 0,1 0,-2 1,1-1,-1 0,0 1,0 0,-1-1,0 1,0 1,0-1,-1 0,0 1,-4-3,-5-2,-1 1,-1 1,0 0,0 1,0 1,-1 0,0 1,0 1,0 1,0 0,-1 1,1 1,-1 1,1 0,-1 2,-11 1,-115 28,109-19</inkml:trace>
  <inkml:trace contextRef="#ctx0" brushRef="#br0" timeOffset="3748.694">2540 982,'43'10,"48"3,23-1,6-2,-2 1,-8 0,-7-3,-7-2,-6-2,-8-3,-9 0,-16-1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4:20.80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1289 225,'-61'8,"0"3,1 2,-31 13,54-16,-99 35,2 5,3 6,2 6,3 6,-61 46,162-99,13-9,0 1,1 0,0 0,0 2,1-1,0 1,1 0,0 1,-4 6,12-15,1 0,0 0,0 0,-1-1,1 1,0 0,0 0,0 0,0 0,0 0,0 0,0-1,0 1,1 0,-1 0,0 0,0 0,1 0,-1-1,1 1,-1 0,1 0,-1-1,1 1,-1 0,1-1,-1 1,1 0,0-1,-1 1,1-1,0 1,0-1,-1 0,1 1,0-1,0 0,0 1,0-1,-1 0,1 0,0 0,0 0,0 0,0 0,0 0,0 0,-1 0,1 0,0 0,0 0,0-1,0 1,0 0,-1-1,1 1,0-1,0 1,-1-1,1 1,0-1,-1 1,1-1,0 0,27-7,1-1,-1-1,-1-2,0-1,-1-1,14-10,-7 6,487-281,-505 290,135-94,-183 119,-86 74,5 6,-28 34,78-71,7-7,3 2,2 3,1 3,26-9,24-49,1-1,0 0,0 0,0 0,1 0,-1 0,0 0,0 0,1 0,-1 0,0 0,1 0,-1 0,1 0,-1 0,1 0,0 0,-1 0,1 0,0 0,0-1,-1 1,1 0,0-1,0 1,0 0,0-1,0 1,0-1,0 0,0 1,0-1,0 0,0 1,0-1,0 0,1 0,-1 0,0 0,0 0,0 0,0-1,0 1,0 0,0 0,0-1,1 1,14-3,0 0,-1-1,1 0,-1-2,0 1,0-2,-1 0,11-7,-2 2,216-123,95-79,-173 108,-5-7,67-67,-125 73,-96 106,-1 0,0 1,0-1,1 0,-1 0,0 0,0 0,0 0,0 0,0 0,0-1,-1 1,1 0,0 0,-1-1,1 1,0 0,-1-1,0 1,1-1,-1 1,0-1,0 1,0 0,0-1,0 1,0-1,0 1,0-1,0 1,-1-1,1 1,-1 0,1-1,-1 1,0 0,1-1,-1 1,0 0,0 0,0 0,0-1,0 1,0 0,0 0,0 1,0-1,-1 0,1 0,0 0,0 1,-1-1,1 1,-1-1,1 1,0 0,-1-1,1 1,-1 0,-1 0,-14 3,-1 1,0 1,1 0,0 1,0 1,0 1,1 0,0 1,-9 8,4-5,-118 76,4 6,4 5,-117 117,172-146,4 3,2 3,0 9,66-80,0 0,-1 0,1 0,0 0,1 0,-1 1,1 0,0 0,0 0,1 0,0 0,0 0,0 1,1-1,0 1,0-1,1 4,1-7,1-1,0 0,0 0,0 0,0 0,0 0,0 0,0 0,0-1,1 1,-1-1,1 1,-1-1,1 0,0 0,-1-1,1 1,0 0,0-1,0 1,-1-1,1 0,0 0,0 0,0-1,-1 1,1-1,1 1,30-5,-1 0,0-2,0-2,0-1,-1-1,-1-2,25-14,-39 20,263-125,102-73,-197 82,-164 99,-21 24,0 1,-1-1,1 0,0 1,-1-1,1 0,0 0,-1 1,1-1,-1 0,1 0,-1 0,1 0,0 1,-1-1,1 0,-1 0,1 0,-1 0,1 0,-1 0,1 0,0 0,-1 0,1 0,-1-1,1 1,-1 0,1 0,-1 0,1 0,0-1,-1 1,1 0,0-1,-1 1,1 0,0 0,-1-1,1 1,0-1,-1 1,1 0,0-1,0 1,0 0,-1-1,1 1,0-1,0 1,0-1,0 1,0-1,0 1,0 0,0-1,0 1,0-1,0 1,0-1,0 1,0-1,0 1,1 0,-1-1,0 1,0-1,0 1,1 0,-1-1,-19 6,-1 1,1 1,1 1,0 0,0 2,-12 7,1 0,-136 85,5 8,5 6,-41 47,33-7,161-155,0 0,1 0,-1 0,1 0,-1 1,1-1,0 1,-1-1,1 1,0-1,0 1,0 0,0-1,0 1,1 0,-1 0,1 0,-1-1,1 1,-1 0,1 0,0 0,0 0,0 0,0 0,0 0,0 0,1 0,-1 0,1-1,-1 1,1 0,0 0,0 0,-1-1,1 1,1 0,-1-1,0 1,0-1,0 1,1-1,8-1,1 0,-1-1,0 0,0-1,0 0,0 0,0-1,0-1,-1 0,0 0,1 0,1-3,3 0,313-162,-258 130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3:14.86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830 1216,'-15'8,"1"1,1 1,-1-1,2 2,-1 0,2 1,-10 11,-4 4,-67 71,4 4,5 4,4 3,5 4,6 2,4 4,-18 56,70-147,1 1,1 1,1 0,2 0,1 1,1 4,5-33,-1 1,1-1,0 1,0-1,0 1,0-1,0 1,1-1,-1 1,1-1,0 1,0-1,0 0,0 1,0-1,0 0,0 0,1 0,-1 0,1 0,-1 0,1 0,0 0,0-1,0 1,0-1,0 0,0 1,1-1,-1 0,0 0,0 0,1 0,-1-1,1 1,-1-1,1 1,-1-1,1 0,-1 0,1 0,-1 0,1-1,-1 1,1-1,-1 1,0-1,1 0,-1 0,0 0,1 0,-1-1,29-12,0-2,-2-2,0 0,-1-2,-1-1,-1-1,-1-2,22-25,-37 38,267-282,-14-13,17-51,-129 144,-134 181,-20 22,-14 21,-34 36,2 3,3 1,2 3,-7 14,32-43,-624 888,559-788,-128 179,208-290,19-25,86-90,-4-4,-5-4,25-46,-98 130,472-601,-415 534,-64 81,-14 18,-18 22,-495 629,502-643,-41 71,55-86,-1 1,1-1,-1 1,1-1,-1 0,1 1,0-1,-1 0,1 1,-1-1,1 0,0 0,-1 1,1-1,0 0,-1 0,1 0,-1 0,1 0,0 0,-1 0,1 0,0 0,-1 0,1 0,0-1,-1 1,1 0,0 0,-1-1,1 1,-1 0,1-1,-1 1,1 0,-1-1,1 1,-1-1,1 1,-1-1,1 1,-1-1,0 1,1-1,112-109,-85 77,826-954,-752 884,-84 92,-19 21,-22 31,-515 720,457-653,-31 41,104-138,15-18,5-6,74-82,-5-4,0-10,14-16,198-237,-274 331,-46 57,4-1</inkml:trace>
  <inkml:trace contextRef="#ctx0" brushRef="#br0" timeOffset="64758.996">1196 455,'-22'5,"0"1,0 2,0 0,1 1,0 1,1 1,0 1,1 1,0 1,1 0,1 1,0 1,1 1,0 0,2 1,-2 3,-1 58,17-77,0 0,0-1,1 1,-1 0,1 0,-1 0,1-1,0 1,-1 0,1-1,0 1,0 0,0-1,0 1,1-1,-1 1,0-1,1 0,-1 0,0 0,1 1,0-1,-1 0,1-1,-1 1,1 0,0 0,0-1,0 1,-1-1,1 0,0 1,0-1,0 0,0 0,0 0,-1 0,1-1,0 1,0 0,0-1,9-3,0 0,-1-1,1 0,-1-1,0 0,0 0,-1-1,0-1,0 1,0-1,-1-1,-1 0,1 0,2-5,14-14,69-70,-43 49,-2-3,-2-1,-3-3,12-23,-30 18,-25 60,1 0,-1-1,0 1,0-1,0 1,0 0,-1-1,1 1,0-1,0 1,-1 0,1-1,-1 1,1 0,-1 0,0-1,0 1,1 0,-1 0,0 0,0 0,0 0,0 0,0 0,0 0,0 0,-1 0,1 1,0-1,0 0,-1 1,1-1,0 1,-1 0,1-1,0 1,-1 0,1 0,0 0,-1 0,1 0,-1 0,1 0,-1 0,-11 2,0 0,0 0,0 1,1 1,-1 0,1 1,0 1,0-1,0 2,1 0,-9 7,-1-2,-147 99,4 7,-142 135,238-184,68-69,1 0,-1 0,1 0,-1 0,0 0,1 0,-1 1,0-1,0 0,1 0,-1 0,0 0,1 1,-1-1,0 0,0 0,1 1,-1-1,0 0,0 0,0 1,1-1,-1 0,0 1,0-1,0 0,0 1,0-1,0 0,0 1,1-1,-1 0,0 1,0-1,0 0,0 1,-1-1,1 0,0 1,0-1,0 0,0 1,0-1,0 0,0 1,-1-1,1 0,0 1,0-1,0 0,-1 0,1 1,32-17,97-73,111-99,-149 113,-42 36,72-58,92-97,-153 119,-59 74,-1 0,0 0,1 0,-1 0,0 0,0 0,0 0,0 0,0 0,0 0,0 0,0 0,0 0,-1 0,1 0,0 1,0-1,-1 0,1 0,-1 0,1 0,-1 0,1 0,-1 1,0-1,1 0,-1 0,0 1,0-1,0 0,1 1,-1-1,0 1,0-1,0 1,0 0,0-1,0 1,0 0,0 0,0-1,0 1,0 0,0 0,0 0,0 0,0 0,0 1,0-1,0 0,0 0,0 1,0-1,0 0,1 1,-1-1,0 1,0-1,0 1,0 0,1-1,-1 1,0 0,1-1,-1 1,0 0,1 0,-1 0,-48 20,1 3,1 1,1 3,-25 19,55-36,-498 329,401-262,109-78,21-17,203-164,167-150,-336 276,-104 93,15-7,-48 36,3 4,3 3,3 4,4 3,-1 10,64-77,0 0,2 0,0 1,0 1,1-1,1 1,-2 11,7-24,0 1,0 0,0 0,1 0,-1 0,1-1,0 1,1 0,-1 0,1 0,-1 0,1 0,0-1,0 1,1 0,-1-1,1 1,0-1,0 1,0-1,0 0,1 0,-1 0,1 0,0 0,0-1,0 1,0-1,0 0,0 0,1 0,-1 0,1 0,3 0,36 11,0-5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52,'24'-5,"22"-1,9 0,-1 1,-5 2,-6 0,-5-3,-4 0,-3-1,-3 2,-5 7,-7 3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8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0,'38'0,"23"0,5 0,-3 0,-8 0,-14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17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398 591,'-7'-4,"1"1,-1 0,0 0,-1 0,1 1,0 0,-1 0,1 1,-1 0,1 0,-1 1,0 0,1 0,-1 0,1 1,-1 1,1-1,-1 1,1 1,0-1,0 1,0 0,-3 3,-7 3,1 0,0 1,0 1,1 1,1 0,0 1,1 1,0 0,1 1,4-5,0 0,0 0,1 1,1 0,0 1,1-1,0 1,0 0,2 0,-1 1,1-1,1 1,1 0,-1 0,2 6,0-16,0 0,0 1,1-1,-1 0,1 1,0-1,0 0,0 0,0 1,1-1,-1 0,1-1,0 1,-1 0,2 0,-1-1,0 1,0-1,1 1,-1-1,1 0,0 0,0 0,-1-1,1 1,0-1,1 1,-1-1,0 0,0 0,0-1,1 1,-1-1,0 1,3-1,6 0,-1 0,0-1,0 0,0-1,0 0,0-1,0 0,-1-1,1 0,1-1,10-10,0 0,-2-2,1 0,-2-2,-1 0,0-1,-1 0,-1-2,-1 0,-1 0,-1-2,3-9,9-10,-4 8,-2-2,-1 0,-2-1,-2-1,-1 0,-3-1,-1 0,-1-1,0-33,-27-62,17 131,1-1,-1 1,-1 0,1 0,-1 0,0 0,0 0,0 1,-1-1,0 1,1 0,-1 0,-1 0,1 1,-1-1,1 1,-1 0,0 0,0 1,0 0,-1-1,-2 1,2 3,0 0,-1 1,2 0,-1 0,0 1,0-1,1 1,-1 1,1-1,0 1,0 0,0 0,1 0,-1 1,1-1,0 1,0 0,1 0,-1 1,1-1,1 1,-1 0,1 0,0-1,0 1,0 1,-9 18,2 1,0 1,2-1,1 1,1 0,1 1,1-1,2 1,0-1,2 1,2-1,0 1,2-1,5 19,62 181,-23-30,-47-173</inkml:trace>
  <inkml:trace contextRef="#ctx0" brushRef="#br0" timeOffset="681.843">652 929,'34'-44,"-2"-2,-1-2,-3 0,-2-2,0-6,102-218,-87 211,-39 64,0-1,-1 0,1 0,0 1,0-1,0 1,-1 0,1-1,0 1,-1 0,1 0,0 0,-1 0,0 0,1 1,-1-1,1 0,-1 1,0-1,0 1,0-1,0 1,0-1,0 1,0 0,-1-1,1 1,-1 0,1 0,-1 0,1 0,-1-1,143 309,-98-208,-38-73,-29-30,-112-103,127 99,-15-11,0 2,-1 0,-1 2,0 0,0 2,-1 0,-1 2,-7-1,9 5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1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31,'35'-8,"0"1,1 1,0 3,0 0,3 3,-38-1,0 1,1-1,-1 1,0-1,1 1,-1 0,1-1,-1 1,1 0,-1 0,0 0,1 0,-1 1,1-1,-1 0,1 0,-1 1,0-1,1 1,-1 0,0-1,1 1,-1 0,0-1,0 1,0 0,0 0,0 0,0 0,0 0,0 1,0-1,0 0,0 0,-1 1,1-1,-1 0,1 1,-1-1,1 0,-1 1,0-1,1 1,-1-1,0 0,0 1,0-1,0 1,0-1,-1 2,-7 10,-1-1,0 0,-1 0,0 0,0-2,-2 1,1-1,-13 7,-39 39,54-48,0 0,0 1,1 0,1 0,-1 0,2 1,-1 0,1 1,1-1,0 1,0 0,1 1,1-1,0 1,0-1,1 1,0 8,2-18,1 1,-1 0,1-1,-1 1,1 0,0-1,0 1,0-1,0 0,1 1,-1-1,1 0,-1 0,1 0,0 0,-1 0,1 0,0 0,1-1,-1 1,0 0,0-1,1 0,-1 0,1 0,-1 0,1 0,-1 0,1-1,-1 1,1-1,0 1,-1-1,1 0,0 0,0-1,99-15,-81 7,0-1,0 0,-1-1,-1-2,0 0,0-1,-1 0,-1-2,-1 0,11-14,-6 9,-2 4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2.4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30 132,'-13'87,"4"1,3 0,5 9,19-121,-8-13,1 1,2 0,2 0,1 1,2 1,1 1,2 0,1 2,1 0,2 2,1 1,14-12,-39 38,1 1,-1-1,0 0,0 0,1 0,-1 1,1-1,0 1,-1-1,1 1,0 0,0-1,0 1,0 0,0 0,0 0,0 1,0-1,0 0,0 1,0 0,1-1,-1 1,0 0,0 0,1 0,-1 0,0 1,0-1,0 0,1 1,-1 0,0-1,0 1,0 0,0 0,0 0,0 1,-1-1,1 0,0 1,0-1,-1 1,1-1,0 2,5 132,-8-109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15,'-2'-15,"-3"23,-5 25,-13 109,17-113,1 0,2 0,1 0,1 1,2 24,-1-53,0 0,-1 0,1 0,0 0,0 1,0-1,0 0,0 0,0 0,0 0,0 1,0-1,1 0,-1 0,0 0,1 0,-1 0,1 0,-1 0,1 0,0 0,-1 0,1 0,0 0,0 0,-1 0,1 0,0-1,0 1,0 0,0-1,0 1,0-1,0 1,0-1,1 1,-1-1,0 0,0 0,0 1,0-1,0 0,1 0,-1 0,0 0,0 0,0-1,0 1,1 0,8-8</inkml:trace>
  <inkml:trace contextRef="#ctx0" brushRef="#br0" timeOffset="270.32">1 466,'14'5,"20"1,8 0,2-1,-1-1,1-2,-2-1,-4-5,-3-3,-2 1,-3 1,-1 1,-1 2,0 0,-6 2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8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161 141,'-30'46,"2"2,3 1,2 1,2 1,-1 9,20-54,-1 0,2 0,-1 0,1 0,0 1,0-1,0 1,1-1,0 0,0 1,1-1,0 1,0-1,1 0,-1 0,1 1,0-1,1 0,0-1,0 1,0 0,1-1,-1 0,1 0,0 0,1 0,-1 0,1-1,0 0,0 0,1 0,-1-1,1 0,-1 0,1 0,0-1,0 0,5 1,-1 0,-1 0,1-2,0 1,1-1,-1 0,0-1,0-1,0 1,0-1,0-1,0 0,0-1,0 0,-1 0,1-1,-1 0,0 0,0-1,0-1,-1 1,0-1,0-1,0 1,-1-2,0 1,0-1,2-3,-3 4,-1 0,1 0,-1 0,-1-1,1 0,-2 0,1 0,-1 0,0-1,0 1,-1-1,0 0,-1 0,0 1,0-1,-1 0,0 0,-1 0,0 0,0 0,-1 0,0 1,0-1,-1 1,-1-3,1 7,-1-1,1 1,-1 0,1 0,-1 0,0 0,-1 1,1-1,-1 1,1 0,-1 1,0-1,0 1,0 0,-1 0,1 0,0 1,-6-1,-17-2</inkml:trace>
  <inkml:trace contextRef="#ctx0" brushRef="#br0" timeOffset="253.587">76 424,'34'-5,"15"-2,5 6,-7 7,-7 3,-10 5,-6-1,-1-1,-1-4,2-3,0-2,2-1,-3-2</inkml:trace>
  <inkml:trace contextRef="#ctx0" brushRef="#br0" timeOffset="664.964">612 0,'23'23,"-1"1,-1 1,-1 1,-1 0,-2 2,0 0,-2 1,-1 0,3 15,-13-30,0 1,-2 0,0 0,0 0,-2 0,0 0,0 0,-1 0,-1 0,-1 0,0-1,-1 1,0-1,-1 0,-1 0,0 0,-1-1,-1 0,0 0,0-1,-1 0,-1 0,0-1,-2 1,-18 18,16-19</inkml:trace>
  <inkml:trace contextRef="#ctx0" brushRef="#br0" timeOffset="1267.063">330 311,'-5'-5,"-1"-6,-5-2,0-3,-4 2,-3 2,-4 4,2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1,'4'0,"3"5,-6 1,-2 5,-7 5,-1 5,-4 3,-5 3,1 1,-1 1,-4 0,4 1,-1-1,3-1,-1-4,3-2,8-4,6-6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37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37,'-1'482,"-14"-294,-35 154,42-295,-15 86,19-84,4-48,0 0,0-1,0 1,0 0,0 0,0-1,0 1,0 0,0 0,0-1,1 1,-1 0,0 0,0-1,1 1,-1 0,1-1,-1 1,0 0,1-1,-1 1,1-1,-1 1,1-1,0 1,-1-1,1 1,-1-1,1 0,0 1,-1-1,1 0,0 1,0-1,-1 0,1 0,0 0,0 0,-1 0,1 0,0 0,0 0,-1 0,1 0,0 0,0 0,-1 0,1-1,0 1,-1 0,1 0,0-1,-1 1,1-1,0 1,-1 0,1-1,-1 1,1-1,-1 0,1 0,30-34,-16 13</inkml:trace>
  <inkml:trace contextRef="#ctx0" brushRef="#br0" timeOffset="416.937">614 150,'-24'86,"4"2,3 0,5 1,3 1,3 65,38 122,-21-144,-11-133,1-1,-1 1,0 0,0 0,1 0,-1 0,0 0,0 0,1 0,-1-1,0 1,1 0,-1 0,0 0,1 0,-1 0,0 0,0 1,1-1,-7-39,-57-184,58 211,0 1,-1 0,0 0,-1 1,0-1,-1 1,0 1,0-1,-1 2,0-1,-1 1,0 0,0 1,-1 0,1 1,-2 0,1 1,0 0,-1 1,0 0,0 1,-1 0,1 1,-7 0,8 0,0 2,-1 0,1 0,0 1,-1 0,1 1,0 0,0 1,0 0,0 1,1 0,-1 1,1 0,0 0,1 1,-1 0,1 1,0 0,1 1,0 0,0 0,1 1,0-1,-3 7,-3 8</inkml:trace>
  <inkml:trace contextRef="#ctx0" brushRef="#br0" timeOffset="1213.546">1094 883,'-11'2,"-1"1,1 0,0 0,1 1,-1 0,0 1,1 0,0 1,0 0,1 1,0 0,0 0,0 1,1 0,1 0,-1 1,1 0,0 1,1-1,-2 5,7-10,0 0,1 1,-1-1,1 0,0 0,0 1,0-1,0 0,1 0,0 1,0-1,0 0,0 0,1 0,0 0,-1 0,1 0,1-1,-1 1,1 0,-1-1,1 0,0 0,0 0,0 0,1 0,-1 0,3 0,1 2,0 0,1-1,-1 0,1 0,0-1,0 0,0 0,0-1,1 0,-1-1,1 1,-1-2,1 1,0-1,2-3,-1 0,1 0,-1-1,0 0,0-1,0 0,0-1,-1 0,0-1,-1 1,1-2,-1 1,0-1,-1 0,0-1,0 0,-1 0,0 0,-1-1,0 0,0 0,-1 0,-1 0,1-1,0-9,-3 12,0 1,0 0,-1-1,0 1,-1-1,0 1,0 0,-1 0,1-1,-1 1,-1 0,0 0,0 1,0-1,0 1,-1-1,0 1,-1 0,0 1,1-1,-2 1,1 0,-1 0,1 0,-1 1,0 0,-1 0,1 1,-1-1,0 2,0-1,6 2,0 0,0 1,0-1,0 1,0-1,0 1,0 0,0-1,0 1,0 0,0 0,0-1,0 1,-1 0,1 0,0 0,0 1,0-1,0 0,0 0,0 0,0 1,0-1,0 1,0-1,0 1,0-1,0 1,0-1,0 1,0 0,1-1,-1 1,0 0,0 0,1 0,-1 0,1 0,-1 0,1 0,-1 0,1 0,-1 0,1 0,0 0,0 0,-1 0,1 0,0 0,0 0,0 0,0 0,0 0,0 1,1-1,-1 0,0 0,1 0,-1 0,0 0,1 0,-1 0,1 0,0 0,-1-1,1 1,0 0,-1 0,1 0,1 0,2 3,0-1,0 1,0-1,1 0,-1-1,1 1,0-1,0 0,0 0,0 0,1-1,-1 1,0-1,1-1,-1 1,0-1,1 0,-1 0,0 0,1-1,3-1,115-34,-106 29,4 0,-1 0,0-2,-1 0,0-1,0-1,-1-1,-1-1,0 0,0-1,-2-1,0-1,0-1,-2 0,0 0,-1-2,-1 1,0-2,-2 0,0 0,-1 0,-1-1,-1-1,-1 1,0-9,-2 8,0 0,-2-1,-1 1,-1 0,-1-1,0 1,-2 0,-1-1,0 2,-2-1,0 0,-2 1,0 1,-1-1,-12-17,19 35,-1 1,1 0,-1 0,1 0,-1 0,0 0,0 0,0 1,0-1,0 1,0 0,0 0,-1 0,1 0,0 1,0-1,-1 1,1 0,-1 0,1 0,0 0,-1 1,1-1,0 1,0 0,-1 0,1 0,0 1,0-1,0 1,0-1,1 1,-1 0,0 0,1 0,-1 1,1-1,0 0,-1 1,1 0,0-1,1 1,-1 0,0 0,1 0,0 0,-1 1,-5 10,1-1,0 1,1 0,0 1,1-1,1 1,0 0,1 0,0 6,-2 13,-1 15,2 0,3-1,2 1,1 0,3 0,2-1,2 0,3-1,15 41,39 102,50-5,-117-184,1 0,-1 1,1-1,0 0,0 0,0 1,0-1,0 0,0 0,0 0,0 0,0 0,1 0,-1 0,0-1,1 1,-1 0,0-1,1 1,-1-1,1 1,-1-1,1 0,-1 1,1-1,-1 0,1 0,-1 0,1 0,-1-1,2 1,4-8</inkml:trace>
  <inkml:trace contextRef="#ctx0" brushRef="#br0" timeOffset="1447.403">2138 798,'-9'34,"-4"25,1 8,7-4,4-11</inkml:trace>
  <inkml:trace contextRef="#ctx0" brushRef="#br0" timeOffset="1616.898">2109 375,'0'0</inkml:trace>
  <inkml:trace contextRef="#ctx0" brushRef="#br0" timeOffset="2066.707">2617 686,'-18'25,"1"2,0 0,2 0,2 1,0 1,2 0,1 1,1 0,2 1,1-1,1 5,5-30,1-1,-1 1,1-1,0 1,0-1,0 1,1-1,0 0,0 0,0 1,0-1,0-1,1 1,0 0,0-1,0 1,0-1,0 0,1 0,-1 0,1 0,0-1,0 1,0-1,0 0,0-1,1 1,-1 0,1-1,-1 0,1 0,-1-1,1 1,-1-1,1 0,4-1,1 1,0-2,1 1,-1-1,0-1,-1 0,1 0,0-1,-1 0,0-1,0 0,0-1,-1 1,1-2,-2 1,1-1,1-2,106-130,-106 127,7-10,46-63,-3-3,27-58,-77 128,1-1,-2 0,-1-1,0 1,-1-1,-2-1,0 1,-1-1,0 1,-2-1,-1 0,0 0,-2 1,0-1,-2 0,0 1,-1 0,-1 0,-1 0,0 1,-2 0,0 0,-1 1,-9-11,14 23,-1 0,-1 0,1 0,-1 1,0 0,0 1,0-1,-1 2,1-1,-1 1,0 0,0 0,0 1,-1 0,1 1,0-1,-1 2,1-1,-1 1,1 1,-1-1,1 1,0 1,-1 0,1 0,0 1,-8 2,0 1,0 0,1 2,0 0,1 0,0 1,0 1,1 1,0 0,1 0,0 1,-7 11,6-8,1 0,1 1,1 1,0-1,1 2,1-1,0 1,2 1,0-1,1 1,1 0,0 0,2 0,0 1,1-1,1 1,1-1,1 0,0 1,2-1,0 0,6 16,6-2,1-1,2-1,1-1,1 0,1-2,2 0,1-2,1 0,1-2,1-1,1-1,2-2,-1-1,2-1,1-2,0-1,1-2,0-1,15 3,-43-13,-1 1,1-1,0 0,-1 0,1-1,0 0,0 0,0 0,0-1,0 0,0 0,0 0,0-1,0 0,0 0,0-1,0 1,0-1,-1 0,1-1,-1 0,1 0,-1 0,0 0,0-1,0 0,9-13</inkml:trace>
  <inkml:trace contextRef="#ctx0" brushRef="#br0" timeOffset="3080.53">3690 657,'-12'-4,"0"0,0 1,0 1,-1 0,1 0,-1 1,1 1,-1 0,0 0,1 1,-1 1,1 1,0-1,0 2,0 0,0 0,0 1,1 0,0 1,0 1,0 0,1 0,0 1,0 0,1 0,-5 7,10-10,1 1,-1 0,1-1,1 1,-1 0,1 0,0 1,0-1,1 0,-1 1,2-1,-1 1,1-1,0 1,0-1,1 1,-1-1,1 0,1 1,-1-1,1 0,1 0,-1 1,1-2,0 1,0 0,1-1,-1 1,1-1,0 0,1 0,-1-1,1 1,0-1,0 0,1 0,-1-1,1 1,-1-1,1-1,0 1,1-1,-1 0,0 0,3 0,2-1,0-1,1 0,-1 0,0-2,0 1,0-1,0-1,0 1,0-2,0 0,-1 0,0-1,0 0,0-1,0 0,-1 0,0-1,-1-1,1 1,5-9,115-118,-128 133,-1 0,1-1,0 1,-1 0,1 0,0 0,0-1,0 1,0 0,0 0,0 1,0-1,0 0,0 0,0 0,1 1,-1-1,0 0,1 1,-1-1,0 1,1 0,-1-1,0 1,1 0,-1 0,1 0,-1 0,0 0,1 0,-1 0,1 1,-1-1,0 0,1 1,-1-1,0 1,0 0,1-1,-1 1,0 0,0 0,0-1,0 1,0 0,0 0,0 0,0 1,0-1,0 0,-1 0,1 0,0 0,-1 1,1-1,-1 0,1 1,-1 0,-1 13,-1-9,0 1,0 0,1 0,1 1,-1-1,1 0,0 0,0 0,1 0,0 0,1 0,-1 0,1 0,1 0,-1-1,1 1,0-1,1 1,-1-1,1 0,0-1,1 1,0-1,2 3,0-4,-1 0,1-1,0 0,0 0,1-1,-1 0,0 0,1 0,-1-1,1-1,0 1,-1-1,1 0,-1-1,1 0,0 0,-1 0,0-1,1 0,-1-1,0 0,0 0,0 0,0-1,-1 0,0 0,0-1,0 1,0-1,0-1,-1 1,0-1,0 0,-1 0,0-1,1 0,178-207,-190 318,15 6,-7-107,-1 1,1-1,1 0,-1 1,0-1,1 0,0 0,0 0,0 0,0 0,0 0,0 0,1-1,-1 1,1-1,0 0,0 0,0 0,0 0,0 0,0-1,0 1,1-1,-1 0,0 0,1 0,-1 0,1-1,0 1,3-3,0 0,0 0,0-1,-1 0,1 0,-1 0,1-1,-1 0,0 0,0 0,-1-1,0 0,1 0,-2 0,1-1,-1 0,1 0,-2 0,1 0,-1-1,0 1,0-1,0-1,10-15,9-16,-15 25,1 1,0-1,1 1,0 1,0-1,2 2,0-1,7-5,-15 14,0 1,1 0,-1 0,0 1,0-1,1 0,-1 1,1 0,0 0,-1 0,1 0,0 1,-1-1,1 1,0 0,-1 0,1 1,0-1,0 1,-1-1,1 1,0 0,-1 1,1-1,-1 0,0 1,1 0,-1 0,0 0,0 0,0 1,0-1,-1 1,1-1,-1 1,1 0,-1 0,0 0,0 1,-1-1,1 0,0 1,0 1,61 219,-48-154,147 732,-139-718,-8-36,-2 0,-2 1,-3 0,-1 1,-1 45,-6-90,0 0,-1 0,1 0,-1 0,0 0,0 0,-1 0,1 0,-1-1,0 1,0-1,-1 1,1-1,-1 0,0 0,0 0,-1 0,1-1,-1 1,0-1,0 0,0 0,0 0,0 0,-1-1,1 0,-1 0,0 0,1 0,-1-1,0 0,0 0,0 0,0-1,0 1,0-1,0 0,0-1,0 1,-5-2,-2-1,-1 0,0-1,1-1,0 1,0-2,0 0,1 0,0-1,0-1,0 0,1 0,0-1,1 0,0-1,1 0,-1 0,2-1,0 0,0 0,1-1,0 0,1 0,1 0,0-1,-1-4,-1-6,1 1,1-1,1 0,0 0,2 0,1 0,1 0,1 0,1 0,1 0,1 1,1-1,1 1,2-3,7-8,1 0,2 2,1 1,1 0,1 1,2 1,1 2,1 0,1 2,2 1,1 0,44-28,1 3,3 4,73-30,-77 41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2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22,'-12'3,"1"1,0 0,-1 0,1 1,1 1,-1 0,1 0,0 1,1 0,-1 1,1 0,1 0,0 1,0 0,0 1,-4 7,-7 9,1 0,1 1,1 1,2 1,0 0,-8 30,17-45,1 0,0 0,1 1,0-1,1 1,1 0,0 0,1 0,1 0,0-1,1 1,1 0,0-1,1 0,0 1,2-1,-1-1,2 1,-1-1,2 0,0-1,0 0,1 0,9 9,33 4,-38-28</inkml:trace>
  <inkml:trace contextRef="#ctx0" brushRef="#br0" timeOffset="2402.439">538 333,'0'334,"18"-388,-9 13,2 1,2 1,1 0,2 1,2 1,1 0,4-2,-19 33,0 0,0 1,1-1,-1 1,1 0,0 1,1-1,-1 1,1 0,0 0,0 0,4-1,-8 6,0 0,0 1,0-1,0 1,0-1,0 1,-1 0,1 0,-1-1,1 1,-1 0,0 0,1 1,-1-1,0 0,-1 0,1 1,0-1,-1 0,1 1,0 1,-1-1,29 52,-15-43</inkml:trace>
  <inkml:trace contextRef="#ctx0" brushRef="#br0" timeOffset="3143.731">1188 389,'-13'2,"1"1,-1 1,1-1,0 2,0 0,1 0,-1 1,1 0,0 1,1 1,0-1,0 2,1-1,-1 1,-2 6,8-13,1 0,0 0,0 0,0 1,1-1,-1 1,0 0,1 0,0 0,0 0,0 0,0 0,0 1,1-1,-1 1,1-1,0 1,0-1,0 1,1 0,-1-1,1 1,0 0,0 0,0-1,1 1,-1 0,1 0,0-1,0 1,0-1,0 1,1-1,-1 1,1-1,0 0,0 0,0 1,1-2,-1 1,1 0,-1 0,3 1,2-1,0 0,0-1,1 0,-1 0,1-1,-1 0,0 0,1-1,0 1,-1-2,1 1,-1-1,1 0,-1-1,0 0,1 0,-1 0,0-1,0 0,-1-1,1 0,-1 1,2-3,130-116,-123 105,-1 0,-1 0,-1-1,0-1,-1 0,-1-1,-1 0,-1 0,-1-1,0 0,-2 0,0-1,-2 1,0-1,-1-14,-2 27,-9-90,8 96,1 0,-1 0,-1 1,1-1,0 0,0 0,-1 1,0-1,1 1,-1 0,0-1,0 1,-1 0,1 0,0 0,-1 1,1-1,-1 0,1 1,-1 0,0-1,1 1,-1 0,0 0,0 1,0-1,0 1,0-1,0 1,-3 0,0 1,1 0,-1 0,0 0,1 0,-1 1,1 0,-1 1,1-1,0 1,0 0,0 0,0 0,1 1,-1 0,1 0,0 0,0 0,0 1,1-1,-1 1,-1 4,-50 112,52-110,1-1,0 0,1 1,0 0,1-1,0 1,0-1,1 1,1-1,0 1,0-1,1 0,1 0,-1 0,1 0,1 0,0-1,0 0,1 0,0 0,2 0,3 5,1-1,0 0,0-1,2-1,-1 0,2 0,-1-1,1-1,1-1,-1 0,1-1,11 3,29-4,-31-10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5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13,'169'27,"-145"-24,1-2,-1-1,0-1,1-1,-1-1,18-5,49-14,-74 15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36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29,'29'0,"18"0,7-4,-1-3,-5 1,-6 2,-5 0,-4 2,-3 1,-6 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44,'215'-44,"-140"49,-74-3,-1 0,1 0,-1-1,1 1,-1 0,1 0,-1 0,0 0,0 0,0 0,0 0,0 0,0 0,-1 0,1-1,-1 1,1 0,-1 0,0 0,1 0,-1-1,0 1,0 0,-1-1,1 1,0-1,0 1,-1-1,1 0,-1 1,1-1,-1 0,-1 1,1 0,-164 144,158-139,3-5,1 2,-1-1,1 0,-1 1,1 0,0 0,0 0,1 1,-1-1,1 1,0 0,0-1,1 2,-1-1,1 0,0 0,1 1,-1-1,1 1,0-1,1 1,-1 0,1-1,0 1,0 0,1 1,3-3,1 0,-1 0,1-1,0 1,0-1,0 0,0 0,1-1,-1 0,1 0,-1 0,1 0,0-1,0 0,0 0,0-1,0 0,0 0,0 0,-1 0,1-1,0 0,5-2,5 0,1 0,0-1,-1-1,0-1,0-1,-1 0,0 0,0-2,-1 0,14-10,-9 4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2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30 489,'-14'104,"4"0,4 78,38-318,-23 110,0 1,2 0,0 0,2 1,1 0,1 1,1 1,1 1,0 0,19-16,72-90,-108 126,1 1,0-1,0 0,0 1,0-1,0 1,0-1,0 1,-1 0,1-1,1 1,-1 0,0 0,0-1,0 1,0 0,0 0,0 0,0 0,0 0,0 1,0-1,0 0,0 0,0 1,0-1,0 1,0-1,0 1,0-1,0 1,-1 0,1-1,0 1,0 0,-1-1,1 1,0 0,-1 0,1 0,-1 0,1 0,-1 0,1 0,-1 0,1 0,16 48,-1 23,-9-53</inkml:trace>
  <inkml:trace contextRef="#ctx0" brushRef="#br0" timeOffset="408.345">565 179,'16'-5,"0"-1,0 1,1 1,0 0,0 1,0 1,0 0,1 1,-1 1,0 1,10 2,-25-3,-1 0,1 1,0-1,-1 0,1 1,0-1,-1 1,1 0,-1 0,1-1,-1 1,0 0,1 0,-1 0,0 0,0 1,1-1,-1 0,0 0,0 1,0-1,-1 1,1-1,0 1,0-1,-1 1,1-1,-1 1,0 0,1-1,-1 1,0 0,0-1,0 1,0 0,0-1,0 1,-1 0,1-1,0 1,-1 0,1-1,-1 1,0-1,0 1,1-1,-1 1,0-1,-1 1,-55 67,34-51,-32 43,56-58,0 0,0 0,1 0,-1-1,1 1,0 0,0-1,0 0,0 1,0-1,1 0,-1 0,1 0,-1 0,1-1,-1 1,1-1,0 0,0 1,0-1,0 0,0-1,0 1,0 0,0-1,0 0,0 0,1 0,-1 0,0 0,0-1,0 1,1-1,-3 1,88-1,-63 1</inkml:trace>
  <inkml:trace contextRef="#ctx0" brushRef="#br0" timeOffset="941.652">1187 433,'-48'49,"2"2,3 2,2 2,-20 37,55-86,1 1,1 0,-1 0,1 1,1 0,-1-1,1 1,1 0,-1 0,2 1,-1-1,1 0,0 1,0-1,1 1,0-1,2 8,2-11,-1-1,2 1,-1-1,0-1,1 1,-1-1,1 1,0-1,0 0,1-1,-1 0,0 1,1-2,-1 1,1-1,0 1,0-2,-1 1,1-1,2 1,18-3,0-1,0 0,0-2,0-1,-1-2,0 0,0-1,-1-2,0 0,-1-2,0 0,-1-2,-1 0,0-1,5-7,147-150,-157 155,-2 0,0-1,0 0,-2-1,-1-1,0 0,-2 0,0-1,-2 0,0-1,-1 0,-2 0,0 0,-1 0,-2-1,0 1,-1 0,-2-1,0 1,-2 0,-2-6,4 22,-1 0,0 0,0 1,0 0,-1-1,0 1,-1 1,1-1,-1 1,0-1,0 1,-1 1,0-1,0 1,0 0,0 0,0 1,-1-1,0 2,1-1,-1 1,0 0,0 0,0 1,-1 0,1 0,0 1,0-1,-1 2,1-1,-1 1,-8 1,0 0,0 1,1 1,-1 1,1 0,0 1,1 0,-1 1,1 1,1 0,-1 1,1 1,-9 8,12-9,-1 0,2 1,-1 0,2 1,-1 0,1 0,1 1,0 0,1 0,0 1,1 0,0 0,1 0,1 0,0 1,0-1,2 1,0 0,0-1,1 1,1 0,0 0,1-1,0 1,1-1,1 1,0-1,1 0,0 0,1-1,1 0,5 9,8 0,0-1,2 0,0-2,1-1,0-1,1 0,1-2,1-1,0-1,0-2,1 0,1-2,-1 0,24 2,-30-6,-1 0,1-1,0-1,0-1,0-1,0-1,0-1,12-2,-4-3</inkml:trace>
  <inkml:trace contextRef="#ctx0" brushRef="#br0" timeOffset="1270.628">2175 179,'-28'29,"2"1,0 2,3 0,0 2,2 0,2 2,1 0,2 1,-3 13,18-44,-1 0,1 1,1-1,-1 1,1-1,0 1,0-1,1 0,0 1,0-1,0 0,1 1,0-1,0 0,1 0,0 0,0-1,0 1,1-1,-1 0,1 1,1-2,-1 1,1 0,-1-1,1 0,1 0,-1 0,0-1,1 0,0 0,0 0,0-1,4 2,2 2,0 0,0-1,0-1,0 1,1-2,0 0,-1-1,1 0,0 0,0-2,0 1,0-2,1 0,-2 0,1-1,0-1,0 0,-1-1,1 0,-1-1,0-1,-1 1,1-2,-1 0,0 0,-1-1,0 0,0-1,0 0,-3 0,0 1,-1-1,0 0,0 0,-1 0,0-1,0 0,-1 0,-1 0,0-1,0 1,-1-1,0 1,-1-1,0 0,-1 0,0 0,-1 1,0-1,0 0,-1 0,-1 1,0 0,0-1,-1 1,0 0,-1 0,0 1,-1 0,0 0,0 0,-1 0,0 1,0 0,-1 1,-1-1,-2 2,0 1,0 1,-1 0,1 0,-1 1,0 0,0 1,0 1,0 0,0 0,0 1,-1 1,1 0,0 1,0 0,0 0,1 2,-1-1,1 1,-1 1,1 0,1 1,-1 0,1 1,-3 2,-17 10</inkml:trace>
  <inkml:trace contextRef="#ctx0" brushRef="#br0" timeOffset="1518.894">1865 630,'71'-14,"1"-3,-2-2,20-12,53-14,-142 44,4-1,1-1,-1 1,1 0,-1 0,1 0,0 1,0 0,0 0,0 0,0 1,0 0,0 0,0 0,-1 1,1 0,0 0,0 1,0-1,-1 1,1 1,-1-1,1 1,-1 0,0 0,0 0,0 1,0 0,1 5,0 0,1-1,0 0,0 0,1-1,0 1,0-2,1 1,0-1,0-1,0 1,1-2,0 1,-1-1,2-1,-1 0,0 0,1-1,-1 0,1-1,91-1,-72-1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4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0,'-3'54,"-7"-5,2-1,3 1,1 1,3-1,3 21,3-19,2-33</inkml:trace>
  <inkml:trace contextRef="#ctx0" brushRef="#br0" timeOffset="250.716">0 452,'29'0,"23"0,14-5,-1-1,-6 0,-9 1,-7 1,-7 2,-5-4,-2-1,-6 6,-8 3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9.9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30,'33'0,"31"0,9-5,-3-1,-9 0,-10 1,-8 1,-7 2,-10 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0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22,'39'0,"21"0,11-4,-2-3,-8 1,-14 2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7.5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564 375,'-25'15,"0"2,2 1,-1 1,2 0,1 2,0 1,2 0,0 2,1 0,15-21,0 0,1 0,-1 0,0 1,1-1,0 1,-1-1,1 1,1 0,-1 0,1 0,-1 0,1 0,0 0,1 0,-1 0,1 1,-1-1,1 0,1 0,-1 0,0 1,1-1,0 0,0 0,0 0,1 0,-1 0,1 0,0-1,0 1,0 0,1-1,-1 0,1 1,0-1,0 0,0 0,0-1,1 1,-1-1,2 2,2-2,0 0,-1 0,1-1,0 0,0 0,-1 0,1-1,0 0,0 0,0-1,0 0,0 0,-1-1,1 1,0-1,-1-1,0 0,1 1,-1-2,0 1,0-1,-1 0,1 0,-1-1,0 1,4-5,110-148,-100 129,-2 0,-1-2,-2 0,0 0,-3-1,0-1,-2 0,-1 0,-2-1,-1 0,-1 0,-2 0,-2-4,0 33,0 0,0 0,-1 0,1 1,-1-1,0 0,0 1,0-1,-1 1,1-1,-1 1,0-1,0 1,0 0,-1 0,1 0,0 0,-1 0,0 1,0-1,0 1,0 0,0 0,0 0,-1 0,1 0,-1 1,1 0,-1-1,1 1,-1 0,0 1,0-1,1 1,-1 0,0 0,0 0,0 0,1 0,-1 1,0 0,0 0,1 0,-1 0,1 1,-1-1,1 1,-1 0,0 0,-6 9,0 0,1 0,0 0,1 1,0 1,1 0,0 0,1 0,1 0,0 1,1 0,0 0,1 0,1 1,0-1,1 1,0-1,1 1,1-1,0 1,3 11,0-9,0-1,1 1,1-1,1 1,0-2,1 1,0-1,1 0,1-1,1 0,0 0,0-1,2-1,-1 0,2-1,-1 0,1-1,1-1,0 0,0-1,1 0,8 3</inkml:trace>
  <inkml:trace contextRef="#ctx0" brushRef="#br0" timeOffset="549.78">904 629,'12'-6,"-1"-1,1 0,-1 0,0-1,-1 0,0-1,0 0,-1-1,0 0,-1 0,6-9,6-6,200-278,-130 211,-90 92,1-1,-1 0,0 1,0-1,1 1,-1-1,0 1,1 0,-1-1,1 1,-1-1,0 1,1 0,-1-1,1 1,-1 0,1-1,-1 1,1 0,-1 0,1-1,0 1,-1 0,1 0,-1 0,1 0,-1 0,1 0,0 0,-1 0,1 0,-1 0,1 0,0 0,-1 1,1-1,-1 0,1 0,-1 1,1-1,-1 0,1 0,-1 1,1-1,-1 1,0-1,1 0,-1 1,1-1,-1 1,0-1,1 1,-1-1,0 1,0-1,0 1,1 0,-1-1,0 1,0-1,0 1,0-1,0 1,0 0,0-1,0 1,0-1,0 1,0 0,0 52,-1-44,24 170,27-38,-49-141,0 1,0 0,-1 0,1-1,0 1,0 0,-1 0,1 0,-1 0,1 0,-1 0,1 0,-1 0,1 0,-1 0,0 0,0 1,0-1,1 0,-1 0,0 0,0 0,-1 0,1 0,0 1,0-1,0 0,-1 0,1 0,-1 0,1 0,-1 0,1 0,-1 0,1 0,-1 0,0 0,0-1,1 1,-1 0,0 0,0-1,0 1,0 0,0-1,0 1,0-1,0 1,0-1,0 0,0 1,0-1,0 0,0 0,-1 0,1 0,0 0,0 0,0 0,-1 0,-14-4,0 0,1-1,0 0,0-2,0 1,0-2,1 0,1-1,-12-9,-31-17,-3 0,43 27</inkml:trace>
  <inkml:trace contextRef="#ctx0" brushRef="#br0" timeOffset="950.165">0 882,'187'-6,"-1"-9,31-13,300-36,-47 35,-410 35,-41 0</inkml:trace>
  <inkml:trace contextRef="#ctx0" brushRef="#br0" timeOffset="1515.167">705 1052,'-39'10,"0"2,1 2,1 1,0 2,1 1,-18 14,51-31,-1 0,1 1,0-1,0 1,0 0,0 0,0 0,0 0,0 1,1-1,-1 1,1 0,0 0,0 0,0 0,0 0,0 0,1 0,-1 0,1 1,0-1,0 1,0-1,1 1,-1-1,1 1,0 0,0-1,0 1,0-1,0 1,1-1,0 1,0-1,0 1,0-1,0 1,1-1,-1 0,1 0,0 0,0 0,0 0,1 0,7 3,1 0,0-1,1 0,-1 0,1-2,0 1,0-2,0 1,0-2,0 1,0-2,1 0,-1 0,0-1,1-1,-1 0,0 0,2-2,13-4,0-1,-1-1,0-1,-1-1,0-2,-1 0,-1-2,0 0,-1-2,-1 0,0-1,7-12,-17 21,0-1,-1 0,-1-1,0 0,-1-1,0 0,0 0,-2 0,0-1,0 0,-1-1,-1 1,-1-1,0 0,0 0,-2 0,0 0,0 0,-2 0,0 0,0 0,-2 0,-2-11,3 22,0-1,0 1,0-1,0 1,-1 0,1 0,-1 0,0 0,-1 0,1 1,-1-1,1 1,-1 0,0 0,0 1,-1-1,1 1,0 0,-1 0,1 0,-1 0,0 1,0 0,1 0,-1 0,0 1,0-1,0 1,0 0,0 1,0-1,1 1,-1 0,0 0,0 1,-2 1,-2 2,0 1,0 1,1-1,0 1,1 1,-1 0,2 0,-1 0,1 1,0-1,1 2,0-1,0 1,1-1,0 1,1 0,-2 8,0 5,1 0,0-1,2 1,1 1,0-1,2 0,2 15,0-28,1 0,-1-1,1 1,1-1,0 0,0 0,1-1,0 0,0 0,1 0,0-1,1 1,-1-2,1 1,0-1,1-1,0 1,0-1,0-1,0 0,1 0,-1-1,1 0,0 0,0-1,0-1,1 0,-1 0,0-1,0 0,0-1,1 0,-1 0,0-1,0-1,-1 0,1 0,0-1,-1 0,2-1,7-7</inkml:trace>
  <inkml:trace contextRef="#ctx0" brushRef="#br0" timeOffset="1814.151">1383 826,'-102'330,"99"-325,1 0,0 0,1 0,-1 0,1 1,0-1,0 0,1 1,-1-1,1 1,0-1,1 1,0-1,-1 1,2-1,-1 0,1 1,-1-1,1 0,1 0,-1 0,1 0,0-1,0 1,0-1,1 1,-1-1,1 0,0-1,1 1,-1-1,1 1,4 0,0 0,0-1,0-1,1 1,-1-1,0-1,1 0,0 0,-1-1,1 0,-1 0,1-1,-1-1,1 0,-1 0,0 0,1-1,-2-1,1 0,0 0,-1 0,1-1,1-2,16-24,-18 15</inkml:trace>
  <inkml:trace contextRef="#ctx0" brushRef="#br0" timeOffset="2069.442">1129 1165,'38'-5,"33"-1,8-1,-5-2,-9-1,-11 2,-11 2,-6-3,-11 1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6:56.4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1 396,'28'-12,"-1"-2,0-1,-1-1,-1-1,-1-1,16-16,-25 22,227-207,-238 215,0 1,0-1,0 1,1 0,0 0,-1 0,1 0,0 1,0 0,1 0,-1 0,0 1,1 0,-1 0,1 0,-1 1,1 0,-1 0,1 0,-1 0,1 1,-1 0,1 0,-1 1,0 0,0-1,0 2,0-1,0 1,0-1,0 1,-1 1,3 1,1 9,-1 0,0 1,-1-1,-1 1,-1 0,0 1,-1-1,0 1,-1-1,-1 1,-1 0,0 0,-1-1,0 1,-1 0,-1-1,-1 1,0-1,-1 0,-1 0,0-1,-1 0,0 0,-2 0,1-1,-1 0,-8 7,8-12,-1-1,0 0,0-1,-1 0,1-1,-1 0,0-1,-1 0,1-1,-1 0,0 0,1-2,-1 1,0-1,0-1,0 0,0-1,0 0,0-1,0 0,1-1,-1-1,1 1,0-2,0 0,0 0,0-1,1 0,7 4,0 0,1 0,-1 0,1 0,-1 0,1-1,0 1,0-1,0 0,0 0,0 1,1-1,0 0,-1 0,1-1,0 1,0 0,1 0,-1 0,1-1,-1 1,1 0,0-1,0 1,1-1,3-12</inkml:trace>
  <inkml:trace contextRef="#ctx0" brushRef="#br0" timeOffset="287.718">1016 114,'-11'18,"0"0,1 1,1 0,0 1,2 0,0 1,1-1,2 1,0 0,1 1,0 14,3-31,1 0,1 0,-1-1,1 1,0 0,0-1,0 1,0-1,1 1,0-1,0 0,0 0,0-1,1 1,0-1,-1 1,1-1,0 0,1 0,-1-1,0 0,1 1,0-1,-1-1,1 1,0-1,0 0,0 0,0 0,0 0,0-1,0 0,0 0,0-1,0 1,0-1,0 0,-1 0,1-1,0 1,0-1,2-2,8 0,-1 0,-1-1,1-1,-1 0,0-1,0 0,-1-1,0-1,0 1,-1-2,6-6,-13 12,0 0,0-1,-1 0,1 0,-1 0,0 0,0 0,-1 0,0-1,0 0,0 1,0-1,-1 0,0 0,0 0,-1 0,0 0,0 0,0 0,0 1,-1-1,0 0,-1 0,1 0,-1 0,0 1,0-1,-1 1,-1-2,0 1,0 0,-1 0,0 0,0 1,0 0,-1 0,0 0,0 1,0-1,0 1,-1 1,1 0,-1 0,0 0,0 0,0 1,0 0,-1 1,1 0,0 0,-1 0,-4 1,-13 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30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707 198,'81'-34,"-39"13,-4 1,0 2,2 1,0 2,0 1,1 2,1 3,10-1,-49 9,0 1,0-1,-1 1,1-1,0 1,0 0,0 0,0 1,0-1,-1 0,1 1,0 0,0-1,-1 1,1 0,0 1,-1-1,1 0,-1 1,0 0,1-1,-1 1,0 0,0 0,0 0,0 0,0 0,-1 1,1-1,-1 1,1-1,-1 1,0-1,0 1,0 0,0 0,-1-1,1 1,-1 1,3 32,-2 0,-2 0,-1 0,-2 0,-1-1,-9 27,-2 32,-45 349,44-268,17-174,0 0,1-1,-1 1,1 0,-1-1,0 1,1 0,-1-1,0 1,0 0,0-1,1 1,-1 0,0 0,0-1,0 1,0 0,0 0,0-1,0 1,-1 0,1 0,0-1,0 1,-1 0,1-1,0 1,-1 0,1-1,0 1,-1 0,1-1,-1 1,1-1,-1 1,1-1,-1 1,0-1,1 1,-1-1,0 0,1 1,-1-1,0 0,1 0,-1 1,0-1,0 0,1 0,-1 0,0 0,1 0,-1 0,0 0,0 0,1 0,-1 0,0 0,0-1,1 1,-1 0,0 0,1-1,-2 0,-24-14,-2 1,0 0,0 2,-2 2,1 0,-1 2,0 1,-1 2,1 1,-12 0,6 7,1 1,0 1,0 2,1 1,-1 2,2 2,0 1,0 1,1 2,1 1,1 2,-1 1,-32 35,72-40,5-12</inkml:trace>
  <inkml:trace contextRef="#ctx0" brushRef="#br0" timeOffset="349.505">650 649,'43'0,"39"-5,14-1,1 0,-7-4,-8 0,-10 2,-11-3,-7 1,-8-3,-7 0,-4-1,-15 0,-9 9,-12 4,-11 8,-3 2</inkml:trace>
  <inkml:trace contextRef="#ctx0" brushRef="#br0" timeOffset="1011.023">1412 1158,'45'-36,"-2"-1,-2-3,-1-1,-2-1,-2-3,-2-1,4-10,-23 32,-3 9,-1-2,-1 1,0-1,-2-1,0 0,0 0,-2 0,0-1,-1 0,-1 0,-1-1,-1 1,0-4,-2 22,0 0,1 0,-1 0,0 0,0 0,0-1,0 1,0 0,0 0,-1 0,1 0,0 0,0-1,-1 1,1 0,-1 0,1 0,-1 0,1 0,-1 0,0 0,1 1,-1-1,0 0,0 0,0 0,0 1,1-1,-1 0,0 1,0-1,0 1,-1-1,1 1,0-1,0 1,0 0,0 0,0-1,0 1,0 0,-1 0,1 0,0 0,0 1,0-1,0 0,0 0,0 1,-1-1,1 0,0 1,-49 39,47-37,1 0,0-1,0 1,0 0,0 0,0 0,1 0,-1 0,1 0,0 0,0 0,0 1,0-1,1 1,0-1,-1 0,1 1,0-1,0 1,1-1,-1 0,1 1,0-1,0 0,0 1,0-1,0 0,1 0,-1 0,1 0,0 0,0 0,0-1,0 1,1-1,-1 1,1-1,-1 0,1 0,0 0,0 0,0 0,0-1,0 1,2 0,135 14,-135-16,1 1,-1-1,0 1,0 0,0 0,0 1,0 0,-1-1,1 1,0 1,-1-1,1 1,-1 0,0 0,0 0,0 1,0-1,-1 1,1 0,-1 0,0 0,0 0,-1 1,1-1,-1 1,0 0,0-1,0 1,-1 0,0 0,0 0,0 0,0 1,-1-1,0 5,-54 163,53-172,1 1,0-1,-1 1,1-1,0 1,0-1,0 1,0-1,0 1,0-1,0 1,1-1,-1 1,0-1,1 1,-1-1,1 0,0 1,-1-1,1 0,0 1,0-1,0 0,0 0,0 0,0 0,0 0,0 0,1 0,-1 0,0 0,0 0,1-1,-1 1,1 0,-1-1,0 0,1 1,-1-1,1 0,-1 0,1 1,-1-1,2 0,13-3</inkml:trace>
  <inkml:trace contextRef="#ctx0" brushRef="#br0" timeOffset="1264.848">2288 818,'-20'39,"-5"21,0 2</inkml:trace>
  <inkml:trace contextRef="#ctx0" brushRef="#br0" timeOffset="1513.704">2259 282,'0'0</inkml:trace>
  <inkml:trace contextRef="#ctx0" brushRef="#br0" timeOffset="1793.711">2598 678,'-19'24,"2"-6,1 1,1 1,0 1,2 0,0 1,2 0,0 1,1 1,2-1,-6 23,14-42,-1-1,1 0,0 1,0-1,0 0,0 1,0-1,1 0,-1 0,1 1,0-1,0 0,1 0,-1 0,0 0,1 0,0 0,0 0,0-1,0 1,0-1,0 1,1-1,-1 0,1 0,-1 0,1 0,0 0,0-1,0 1,0-1,0 0,0 0,1 0,-1 0,0 0,0-1,1 0,-1 1,1-1,15 0,0-1,0 0,0-2,0 0,0-1,-1-1,0 0,0-1,0-2,0 0,-1 0,-1-2,0 0,0 0,0-2,-2 0,0-1,0 0,2-5,27-29,-3-1,-1-3,-3-1,1-8,-23 36,-2-1,-1 0,0 0,-2-1,-1 0,-1-1,-2 1,0-1,-2-1,-1 1,-1 0,-1-1,-2 1,0 0,-2 0,-2-3,3 17,-2 0,1 1,-2-1,0 1,0 0,-1 1,-1-1,0 1,0 1,-1 0,-1 0,0 0,6 6,-1-1,0 1,0 0,-1 1,1-1,-1 1,1 0,-1 0,0 1,-1 0,1 0,0 0,0 1,-1 0,1 0,-1 0,1 1,-1 0,1 1,-1-1,1 1,0 0,-1 1,1-1,-5 3,-6 7,1 0,0 1,1 0,0 1,1 1,1 0,0 1,1 1,1 0,0 0,1 1,1 1,0-1,2 1,0 1,1-1,0 1,2 0,1 1,0-1,0 19,1-17,1 0,2 0,0 0,1-1,0 1,2 0,1-1,0 0,2 0,0-1,1 1,1-2,1 1,0-1,1-1,1 0,1 0,1-1,0-1,1 0,0-1,1-1,1-1,14 9,-15-11,1-1,1-1,-1-1,1 0,0-1,1-1,-1-1,1 0,0-2,0 0,5 0</inkml:trace>
  <inkml:trace contextRef="#ctx0" brushRef="#br0" timeOffset="2727.734">3473 649,'-23'12,"0"2,1 1,1 0,0 2,1 0,1 1,1 1,1 1,-6 9,20-26,1-1,-1 0,1 1,0 0,0-1,0 1,1 0,-1 0,1 0,-1 0,1 0,0 1,0-1,0 0,1 1,-1-1,1 0,0 1,0-1,0 0,0 1,1-1,-1 0,1 1,0-1,0 0,0 1,0-1,0 0,1 0,0 0,-1 0,1-1,0 1,1 0,-1-1,0 1,1-1,-1 0,1 0,0 0,0 0,-1 0,1-1,0 1,4 0,6-2,0 0,0-1,0-1,0 0,-1-1,1 0,-1-1,1-1,-1 0,0 0,-1-1,1-1,-1 0,-1 0,1-1,-1 0,-1-1,1 0,-1-1,-1 0,7-10,-12 17,85-77,-87 79,-1 1,1-1,-1 1,1-1,-1 1,1-1,-1 1,1 0,-1-1,1 1,0 0,-1 0,1-1,-1 1,1 0,0 0,-1 0,1 0,0 0,-1 0,1 0,0 0,-1 0,1 0,0 0,-1 0,1 0,0 1,-1-1,1 0,0 0,-1 1,1-1,-1 0,1 1,-1-1,1 1,-1-1,1 1,-1-1,1 1,-1-1,0 1,1-1,-1 1,0 0,1-1,-1 1,0-1,0 1,0 0,0-1,1 1,-1 0,0-1,0 1,0 0,0-1,0 1,-1 0,1-1,-8 51,5-39,1-9,0 1,0 0,1 0,0 0,0 0,0 1,0-1,1 0,-1 0,1 1,0-1,0 0,1 0,-1 1,1-1,0 0,0 0,0 0,1 0,0 0,-1 0,1 0,1 0,-1-1,0 1,1-1,0 0,0 0,0 0,0 0,0 0,1 0,-1-1,1 0,0 0,-1 0,1 0,0 0,0-1,0 0,0 0,5 1,3-5,0 0,-1-1,1-1,0 0,-1 0,0-1,-1 0,1-1,-1 0,0-1,-1 0,0-1,0 0,-1 0,0-1,-1 0,0 0,0-1,2-6,42-59,-50 77,-1-1,1 0,-1 0,1 0,-1 0,1 1,-1-1,1 0,-1 0,0 1,1-1,-1 0,1 1,-1-1,0 0,1 1,-1-1,0 1,1-1,-1 1,0-1,1 0,-1 1,0-1,0 1,0 0,0-1,1 1,-1-1,0 1,0-1,0 1,0-1,0 1,0-1,-1 1,1-1,0 1,0-1,0 1,0-1,0 1,-1-1,1 1,0-1,-1 1,1-1,0 1,-1-1,1 1,-4 7,1 0,0 0,1 0,-1 0,2 1,-1-1,1 1,1 0,-1-1,1 1,1-1,0 1,0 0,1-1,0 0,0 1,1-1,0 0,0 0,1 0,0-1,0 1,1-1,0 0,0 0,1-1,4 5,-7-9,0-1,-1 1,1-1,0 0,0 0,0 0,0 0,1 0,-1-1,0 1,0-1,0 0,1 0,-1 0,0 0,0-1,0 1,0-1,1 0,-1 0,0 0,0 0,-1 0,1-1,0 0,0 1,-1-1,1 0,-1 0,1 0,-1-1,0 1,0 0,0-1,0 0,0 1,-1-1,1 0,-1 0,0 0,1-2,82-205,-14 86,-70 124,0-1,1 0,-1 1,0-1,0 0,0 1,1-1,-1 0,0 1,0-1,1 0,-1 1,1-1,-1 1,1-1,-1 1,0-1,1 1,0-1,-1 1,1-1,-1 1,1 0,0-1,-1 1,1 0,0 0,-1-1,1 1,0 0,-1 0,1 0,0 0,-1 0,1 0,0 0,-1 0,1 0,0 0,0 0,-1 1,1-1,0 0,-1 0,1 1,-1-1,1 0,0 1,-1-1,1 1,-1-1,1 0,-1 1,1-1,-1 1,1 0,-1-1,0 1,1-1,-1 1,0 0,1-1,-1 1,0 0,0-1,0 1,7 54,-7-43,24 220,-8-57,-9-139,-2 0,-1 1,-2-1,-2 1,-1-1,-1 1,-3-1,0 0,-3 0,-1 0,-5 10,4-25,-1-1,-1-1,-1 0,0 0,-2-1,0-1,-1-1,0 0,-2-1,1 0,-2-2,0 0,-1-1,0-1,-12 4,30-14,0 0,1 0,-1 0,0 0,0-1,0 1,0-1,1 0,-1 1,0-1,0 0,0 0,0 0,0 0,0-1,0 1,0 0,0-1,1 1,-1-1,0 0,0 0,0 1,1-1,-1 0,1-1,-1 1,1 0,-1 0,1-1,-1 1,1-1,0 1,0-1,0 1,0-1,0 0,0 1,0-1,1 0,-1 0,1 0,-1 0,1 1,0-1,-1 0,1 0,0 0,0 0,1 0,-1 0,0 0,1 0,-1 0,1 1,-1-1,2-2,7-21,2 1,0-1,2 2,0 0,2 0,0 2,2 0,0 0,1 2,6-4,-10 7,275-278,-254 260</inkml:trace>
  <inkml:trace contextRef="#ctx0" brushRef="#br0" timeOffset="5906.15">1 1609,'222'-26,"520"-28,-297 37,522-27,367-60,-890 94,-393 16,-34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2,'72'-2,"110"10,-180-9,-1 1,1 0,0 0,-1 0,1 0,0 0,0 0,-1 0,1 1,0-1,-1 1,1-1,0 1,-1 0,1-1,-1 1,1 0,-1 0,0 0,1 0,-1 0,0 1,1-1,-1 0,0 1,0-1,0 0,0 1,-1-1,1 1,0 0,-1-1,1 1,-1-1,1 1,-1 0,0 0,1-1,-1 1,0 0,0-1,-1 1,1 0,0 0,0-1,-1 1,1 0,-1-1,1 1,-1-1,0 1,0-1,0 1,0-1,0 1,0-1,0 0,0 1,-1-1,-179 169,180-168,-1 1,1-1,0 0,0 1,0-1,0 1,0-1,1 1,-1-1,1 1,0-1,-1 1,1 0,0-1,1 1,-1-1,0 1,1 0,-1-1,1 1,0-1,0 1,0-1,0 0,0 1,1-1,-1 0,1 0,-1 0,1 0,0 0,0 0,0 0,0-1,0 1,0-1,0 1,1-1,-1 0,0 0,1 0,-1 0,1 0,-1-1,1 1,0-1,-1 0,1 1,-1-1,1 0,1-1,14 3,-1-1,1-1,0 0,0-2,-1 0,1-1,-1 0,0-1,0-2,0 1,-1-2,1 0,-2-1,7-4,-8 2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3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27 546,'0'395,"-12"-323,-2-107,13 12,2 1,0-1,2 1,1-1,0 1,1 0,2 0,0 1,2 0,5-10,-2 2,1 0,2 1,1 0,1 1,1 1,2 0,0 2,18-15,-21 22,-12 11,1 0,-1 1,1-1,0 1,0 1,1-1,-1 1,1 0,0 0,0 1,0 0,1 0,3 0,-9 5,1-1,0 1,-1 0,0 0,1 0,-1 0,0 0,0 0,0 1,0-1,0 1,-1 0,1-1,-1 1,0 0,1 0,-1 0,-1 0,1 0,0 0,-1 0,1 0,-1 0,0 0,0 0,0 1,-1-1,1 0,-1 0,0 0,0 0,1 3,0 15,-1-17,0 0,0 0,1 0,0 0,0 0,0 0,0 0,1-1,-1 1,1 0,0 0,0 0,0 0,1-1,-1 1,1 0,0-1,0 1,0-1,1 0,-1 0,1 0,0 0,0 0,0 0,14 4</inkml:trace>
  <inkml:trace contextRef="#ctx0" brushRef="#br0" timeOffset="380.317">675 264,'13'-1,"0"1,0 1,0 0,0 1,0 0,-1 1,1 0,-1 1,1 0,-1 1,-1 1,4 2,-13-7,-1 0,1 0,-1 1,0-1,1 0,-1 1,0-1,0 1,0-1,0 1,0-1,0 1,-1 0,1-1,0 1,-1 0,1 0,-1 0,0-1,0 1,0 0,0 0,0 0,0 0,0-1,0 1,-1 0,1 0,-1 0,1-1,-1 1,0 0,0-1,1 1,-2 0,-46 56,33-42,-25 47,39-62,1 1,-1-1,1 1,0-1,-1 1,1-1,0 1,0 0,0-1,0 1,0-1,0 1,1-1,-1 1,0-1,1 1,-1-1,1 1,0-1,-1 0,1 1,0-1,0 0,0 0,0 1,0-1,0 0,0 0,0 0,1 0,-1 0,0 0,1-1,-1 1,0 0,1-1,-1 1,1-1,-1 1,1-1,-1 0,1 0,-1 0,1 0,0 0,111 3,-87-4</inkml:trace>
  <inkml:trace contextRef="#ctx0" brushRef="#br0" timeOffset="929.86">1381 405,'-9'5,"0"0,0 0,0 0,1 1,0 1,0-1,0 1,1 1,0-1,0 1,1 1,0-1,1 1,0 0,0 0,0 0,2 1,-1 0,1-1,0 1,1 1,0-1,1 0,0 0,1 1,0 1,1-8,0-1,0 0,1 1,-1-1,1 0,0 0,0 0,0 0,0-1,0 1,1 0,-1-1,1 0,0 1,-1-1,1 0,0 0,0-1,1 1,-1-1,0 1,0-1,1 0,-1 0,1-1,-1 1,1-1,-1 0,1 1,-1-1,1-1,-1 1,1-1,-1 1,3-2,118-44,-91 24,-2-3,0 0,-2-2,-1-1,4-8,11-9,-33 37,-1 0,0-1,-1 0,0-1,0 0,-1 0,0 0,-1-1,0 0,-1 0,0-1,-1 0,0 1,-1-1,0-1,-1 1,0 0,-1-1,-1 1,0 0,0-1,-1 1,-1-1,0 1,-1 0,0 0,0 0,-2 0,1 1,-2 0,1 0,-2 0,0-1,3 7,-1 1,1-1,-1 1,0 0,0 1,0 0,0-1,0 1,-1 1,0-1,1 1,-1 0,0 1,0-1,0 1,0 0,0 0,-1 1,1 0,0 0,0 1,0-1,0 1,-6 2,1 0,0 0,1 0,-1 1,1 0,0 1,0 1,0-1,1 1,0 1,0 0,1 0,0 1,-3 3,2-1,1-1,0 2,1-1,1 1,-1 0,2 0,-1 1,2 0,-1 0,2 0,0 0,0 1,1 0,0-1,1 1,1 0,0-1,1 1,0 0,1-1,0 1,1-1,1 1,0-1,0 0,1-1,1 1,0-1,0 0,1 0,1-1,-1 0,4 2,-1-3,0 0,1 0,0-1,1 0,-1-1,2 0,-1-1,1 0,0-1,0-1,0 0,1-1,-1 0,1-1,0 0,10-1,-3 1,1-1,0-1,-1-1,1-1,-1-1,0-1,1-1,-2-1,10-3,-10-1</inkml:trace>
  <inkml:trace contextRef="#ctx0" brushRef="#br0" timeOffset="1282.544">2228 152,'-16'18,"0"0,2 2,0 0,1 0,1 1,1 1,1 0,0 0,2 1,1 0,1 1,0 2,6-20,0-1,0 1,0-1,1 0,0 1,0-1,0 0,0 1,1-1,0 0,0 0,1 0,-1-1,1 1,0 0,0-1,1 0,-1 0,1 0,0 0,0 0,0-1,1 0,-1 0,1 0,0 0,0-1,-1 0,2 0,1 0,2 2,1-1,0-1,0 0,0 0,0-1,1 0,-1-1,0 0,0-1,1 0,-1 0,0-1,0 0,0-1,6-3,-7 2,1-1,-1 0,-1-1,1 0,-1-1,0 1,0-2,-1 1,1-1,-2 0,1 0,-1-1,-1 0,0 0,0 0,0-1,-1 1,-1-1,0 0,0-1,-1 1,0 0,-1-1,0 1,0-1,-2 1,1-1,-1 1,0 0,-1-1,-1 1,1 0,-2 0,1 0,-3-3,3 8,-1 0,0 1,0-1,-1 1,1 0,-1 0,0 1,0 0,0-1,0 1,-1 1,1-1,-1 1,1 0,-1 1,0-1,0 1,-5-1,-19-2</inkml:trace>
  <inkml:trace contextRef="#ctx0" brushRef="#br0" timeOffset="1530.814">2002 405,'39'-5,"21"-1,6 0,-3 1,-8 1,-9 2,-6 6,-7 2,-8 5,-3 0,-6 4,-1-1,3-3,2-4,2-2,-1-2</inkml:trace>
  <inkml:trace contextRef="#ctx0" brushRef="#br0" timeOffset="1849.248">1127 800,'112'7,"0"-5,0-5,41-9,-120 9,292-31,-128 11,114 3,-270 20</inkml:trace>
  <inkml:trace contextRef="#ctx0" brushRef="#br0" timeOffset="2430.337">1606 997,'-23'8,"0"1,0 1,0 1,2 1,-1 1,2 1,0 1,0 0,1 2,-13 14,30-29,-1 1,1-1,0 1,0-1,0 1,0 0,0 0,1-1,-1 1,1 1,0-1,-1 0,2 0,-1 0,0 1,1-1,-1 0,1 1,0-1,0 0,0 1,1-1,-1 0,1 1,0-1,-1 0,2 0,-1 0,0 0,1 0,-1 0,1 0,0 0,0 0,0-1,0 1,0-1,1 1,-1-1,1 0,0 0,-1 0,3 0,10 3,1 0,-1-1,1-1,0-1,0 0,0-1,0-1,1-1,-1 0,0-1,0 0,-1-2,1 1,-1-2,1 0,-1-1,-1-1,1 0,-1-1,0 0,-1-2,11-5,-1-1,-1-2,0 0,-1-1,-1-1,-1-1,-1-1,-1 0,-1-2,-1 0,0-1,42-106,-55 125,-1 1,0-1,0 0,0 0,-1 0,0 0,0 0,0 1,-1-1,0 0,0 0,-1 0,1 1,-1-1,0 1,-1-1,1 1,-1 0,0 0,0 0,-1 0,-2-3,2 5,0 0,1 0,-1 0,0 1,-1-1,1 1,0 0,-1 1,1-1,-1 1,1-1,-1 1,0 1,1-1,-1 1,0-1,0 1,1 1,-1-1,0 1,1 0,-1 0,0 0,1 0,-1 1,1 0,0 0,-1 1,-8 3,0 1,1 0,0 1,0 1,1 0,0 0,0 1,-7 10,11-12,0 0,0 0,1 0,0 1,1 0,0 1,0-1,1 1,0 0,1 0,0 0,0 0,1 1,0-1,1 1,1-1,-1 1,2-1,-1 1,1-1,1 1,0-1,1 0,0 1,0-1,1 0,0-1,1 1,0-1,0 0,1 0,1-1,5 8,5-3,-1 0,2-1,0-1,0 0,1-2,0 0,0-1,1-1,0-1,1 0,-1-2,8 1,-21-4,-1 0,0-1,1 1,-1-1,0 0,1-1,-1 0,0 0,1 0,-1-1,0 0,0 0,0 0,2-2,11-7</inkml:trace>
  <inkml:trace contextRef="#ctx0" brushRef="#br0" timeOffset="2746.941">2426 772,'-74'123,"37"-64,3 1,2 2,-3 15,33-73,0-1,0 1,0 0,0 0,1-1,0 1,-1 0,1 0,1 1,-1-1,1 0,-1 0,1 0,0 0,1 0,-1 0,1 1,0-1,0 0,0 0,0 0,1-1,-1 1,1 0,0 0,0-1,1 1,-1-1,1 0,0 0,-1 0,1 0,1 0,-1-1,0 1,1-1,-1 0,1 0,1 1,10 1,-1 1,1-2,0 0,0-1,1-1,-1 0,0-1,0 0,1-1,-1-1,0-1,0 0,0-1,-1 0,14-7,-24 10,0-1,0 0,0-1,-1 1,1-1,-1 0,1 0,-1 0,0 0,0 0,-1-1,1 1,-1-1,1 0,-1 0,0 0,0 0,-1 0,1-3,3-13</inkml:trace>
  <inkml:trace contextRef="#ctx0" brushRef="#br0" timeOffset="2995.865">2086 1083,'39'0,"36"0,15 0,2 0,-10 0,-13-5,-20-2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02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5,'-1'-1,"1"1,-1 0,1-1,-1 1,1 0,-1-1,1 1,-1 0,1 0,-1-1,1 1,-1 0,0 0,1 0,-1 0,1 0,-1 0,1 0,-1 0,0 0,1 0,-1 0,1 0,-1 0,1 0,-1 1,1-1,-1 0,1 0,-1 1,1-1,-1 0,1 1,-1-1,1 1,-1-1,1 0,0 1,-1-1,1 1,0-1,-1 1,1-1,0 1,0-1,-1 1,1-1,0 1,0 0,0-1,0 1,0-1,0 1,0-1,0 1,0 0,0-1,0 1,-6 40,6-40,0 341,0-318</inkml:trace>
  <inkml:trace contextRef="#ctx0" brushRef="#br0" timeOffset="247.498">0 512,'39'-4,"36"-7,15-2,2 2,-10-2,-9 1,-12 3,-12 2,-10 3,-6 2,-4 2,-7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0 884,'228'-457,"-70"178,-68 144,-90 134,0 1,0-1,0 0,1 1,-1-1,0 0,0 1,1-1,-1 1,1-1,-1 1,1-1,-1 1,0-1,1 1,0-1,-1 1,1 0,-1-1,1 1,-1 0,1 0,0-1,-1 1,1 0,0 0,-1 0,1 0,0 0,-1-1,1 1,0 1,-1-1,1 0,0 0,-1 0,1 0,0 0,-1 1,1-1,-1 0,1 0,0 1,-1-1,1 0,-1 1,1-1,-1 1,1-1,-1 1,1-1,-1 1,0-1,1 1,-1-1,0 1,1 0,-1-1,0 1,0 0,1-1,-1 1,0 0,0 0,6 45,-6-45,8 279,37 1,-32-221,-10-48,1 0,-1 1,-1-1,0 1,-1 0,-1-1,0 1,0 0,-1 0,-1 2,1-14,1 0,0 0,-1 0,1-1,-1 1,1 0,-1 0,1 0,-1-1,1 1,-1 0,0-1,1 1,-1 0,0-1,0 1,0-1,1 1,-1-1,0 1,0-1,0 0,0 1,0-1,0 0,0 0,0 0,0 0,0 0,0 0,0 0,1 0,-1 0,0 0,0 0,0-1,0 1,0 0,0-1,0 1,0-1,1 1,-1-1,0 1,0-1,1 1,-1-1,0 0,1 1,-1-1,0 0,-39-36,-158-173,92 131,80 81,18 7</inkml:trace>
  <inkml:trace contextRef="#ctx0" brushRef="#br0" timeOffset="3382.699">791 827,'39'17,"-31"-18,-1 0,1 0,0-1,-1 0,0 0,1-1,-1 0,0 0,0-1,-1 0,1 0,-1-1,0 1,0-1,0-1,-1 1,4-5,-5 7,56-58,-3-2,-3-3,-2-2,11-25,-49 75,-1-1,-1 1,-1-2,0 0,-2 0,0-1,-2 0,0 0,-1-1,-1 0,-1 0,-1 0,0-17,-3 35,0 0,-1 0,1-1,-1 1,0 0,0 0,0-1,0 1,-1 0,0 0,0 0,0 1,0-1,0 0,-1 1,0 0,0-1,1 1,-2 0,1 0,0 1,-1-1,1 1,-1 0,0-1,0 2,0-1,0 0,0 1,0 0,0 0,0 0,-1 0,1 1,0-1,-1 1,1 0,0 1,-1-1,1 1,0 0,0 0,0 0,0 0,-4 3,-7 5,1 1,0 0,1 1,0 0,1 2,0-1,1 1,0 1,1 0,0 0,2 1,-8 16,0-4,1-5,2 1,0 0,1 1,1 1,2 0,0 0,2 1,0 0,2 0,1 0,1 1,2 0,0 18,3-33,1 0,0 0,0-1,1 1,1-1,0 0,0 0,1 0,0-1,1 0,0 0,1-1,0 0,0 0,1 0,0-2,1 1,0-1,0 0,0-1,1 0,7 2,-4-2,1 0,-1-1,1-1,0-1,0 0,0-1,1 0,-1-1,1-1,-1 0,0-2,1 1,-1-2,0 0,0-1,0 0,-1-1,0-1,1-1,-2 1,12-9,138-135,-123 106,49-57,-88 100,-1 0,1 0,-1 0,1 0,-1 0,1 1,-1-1,1 0,0 0,0 0,-1 1,1-1,0 0,0 1,0-1,0 1,0-1,0 1,0 0,0-1,0 1,0 0,0-1,0 1,0 0,0 0,0 0,0 0,0 0,0 0,0 0,0 1,0-1,0 0,0 1,0-1,0 0,0 1,0-1,0 1,0-1,0 1,-1 0,1-1,0 1,0 0,-1 0,1-1,0 1,-1 0,1 1,21 56,-18-45,50 163,-52-172,-1 0,0 0,0 0,-1 0,1 1,-1-1,0 0,0 0,0 0,-1 0,0 0,1 0,-1 0,-1 0,1 0,0 0,-1 0,0 0,0-1,0 1,0-1,-1 1,0-1,1 0,-1 0,0 0,0-1,-1 1,1-1,0 1,-1-1,0 0,1 0,-1-1,0 1,0-1,0 0,-3 1,7-2,-6 2,0 1,1-1,-1-1,0 1,0-1,0 0,0 0,0-1,0 0,0 0,0 0,0-1,-2 0,33-16,192-3,-197 16,-1-1,0-1,0-1,-1-1,0 0,0-2,-1 0,0 0,4-6,7-7,-5 6,0-1,-2-1,0 0,-2-2,0-1,-1 0,2-5,-21 27,0 1,0-1,0 0,0 1,0-1,0 0,0 0,0 1,0-1,0 0,0 0,0 0,0 0,0 0,0 0,0-1,0 1,1 0,-1 0,0-1,0 1,0-1,0 1,0-1,0 1,0-1,1 1,-1-1,0 0,0 1,1-1,-1 0,1 0,-1 0,0 1,1-1,0 0,-1 0,1 0,-1 0,1 0,0 0,0 0,0 0,-1 0,1 0,0 0,0 0,0 0,0 0,1 0,-1 0,0 0,0 0,1 0,-1 0,0 0,1 0,-1 1,1-1,-1 0,1 0,0 0,-1 1,1-1,-10 6,1 2,0-1,0 1,0 0,1 1,0-1,0 1,1 1,0 0,0-1,1 2,0-1,1 1,0-1,-1 6,3-10,1 0,0 1,0-1,0 0,0 0,1 1,0-1,0 1,0-1,1 0,0 1,0-1,0 0,1 0,0 0,0 0,0 0,0 0,1 0,0-1,0 1,0-1,0 0,1 0,-1 0,1 0,0-1,0 0,1 1,4 1,2 1,0-1,1 0,0-1,0-1,0 0,1 0,-1-1,1-1,-1 0,1 0,-1-2,1 1,-1-2,1 0,-1 0,1-1,-1 0,0-1,-1-1,1 0,-1 0,0-1,0-1,0 0,-1 0,7-7,-6 4,-1 0,0 0,-1-1,0 0,-1-1,0 0,-1 0,0-1,-1 0,-1 0,0 0,0-1,1-9,-5 18,-1 0,1-1,-1 1,0 0,-1-1,1 1,-1 0,0-1,0 1,-1 0,0 0,0 0,0 0,0 0,-1 0,1 1,-1-1,-1 1,1 0,0 0,-1 0,0 0,0 1,0-1,-1 1,1 0,-1 0,1 1,-1-1,0 1,0 0,0 0,0 1,0 0,-1-1,1 2,0-1,-1 1,1 0,-2 0,1-2,-1 1,0 1,1-1,-1 1,0 0,0 1,1-1,-1 1,0 1,1-1,-1 1,1 0,0 1,-1-1,1 1,0 1,1-1,-1 1,5-1,1-1,-1 1,1 0,0-1,0 1,0 0,0-1,0 1,1 0,-1-1,1 1,-1 0,1-1,0 1,0-1,0 1,1-1,-1 0,1 1,-1-1,1 0,0 0,-1 0,1 0,0 0,1-1,-1 1,0 0,0-1,1 0,-1 1,0-1,1 0,0 0,-1-1,1 1,-1 0,1-1,1 1,18 4,0 0,0-1,0-1,1-1,0-2,-1 0,23-3,2 1,-15 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18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26 398,'2'2,"0"-1,0 1,0-1,0 1,-1 0,1-1,-1 1,1 0,-1 0,0 0,0 0,0 1,0-1,0 0,0 0,0 1,-1-1,1 0,-1 1,0-1,0 0,0 1,0-1,0 3,0-2,-11 176,-4-45,15-62,-1-71,1-1,-1 0,1 0,-1 0,1 0,-1 1,1-1,-1 0,1 0,-1 0,1 0,-1 0,1 0,-1-1,1 1,-1 0,1 0,-1 0,1 0,-1 0,1-1,-1 1,1 0,0-1,-1 1,1 0,-1-1,1 1,0 0,-1-1,1 1,0 0,-1-1,1 1,0-1,0 1,-1-1,1 1,0-1,0 1,0-1,0 1,0-1,0 1,0-1,0 1,0-1,0 1,0-1,0 1,0-1,0 1,0-1,0 1,1-1,-5-24,2 0,0 0,2 1,1-1,0 0,2 0,1 1,1-1,2 1,0 0,1 1,1 0,1 0,1 1,11-15,-10 16,1 1,1 0,0 1,2 0,0 1,1 1,1 1,0 0,17-9,-33 23,-1 1,1-1,0 0,0 1,0 0,0 0,1-1,-1 1,0 1,0-1,1 0,-1 0,0 1,1-1,-1 1,0 0,1 0,-1 0,1 0,-1 0,1 0,-1 1,0-1,1 1,-1 0,0 0,0 0,1 0,-1 0,0 0,0 0,0 1,0-1,0 1,0-1,-1 1,1 0,-1 0,1 0,-1 0,1 0,-1 0,0 0,0 0,0 1,4 12,-2 0,0 0,0 0,-2 0,0 0,0 1,-2-1,-1 12,1-3,0 1</inkml:trace>
  <inkml:trace contextRef="#ctx0" brushRef="#br0" timeOffset="638.336">788 484,'-24'15,"1"1,1 1,1 2,0 0,1 1,2 0,0 2,-5 9,20-27,0-1,1 1,0 0,0 0,0 0,1 1,-1-1,1 0,0 0,0 1,1-1,-1 1,1-1,0 1,0-1,0 0,1 1,0-1,-1 1,2-1,-1 0,0 0,1 1,0-1,0 0,0 0,0-1,1 1,-1 0,1-1,0 0,0 1,1-1,-1 0,0-1,1 1,0-1,0 1,0-1,0 0,2 0,3 1,0-1,0 0,0-1,0 0,1-1,-1 0,0 0,1-1,-1 0,0-1,0 0,0 0,0-1,0 0,-1-1,1 1,-1-2,0 1,0-1,0-1,-1 1,0-1,0 0,1-2,204-221,-185 191,-3 0,-1-1,-2-2,-2 0,-1-1,2-14,-17 47,-1-1,0 0,-1 1,0-1,0 0,-1 0,0 0,-1 1,0-1,-1 0,0 0,0 1,-1-1,0 1,-1 0,-1-2,3 6,-1 1,1-1,-1 0,-1 1,1 0,0-1,-1 1,0 1,0-1,0 0,-1 1,1 0,-1 0,0 0,1 1,-1 0,-1 0,1 0,0 0,0 1,-1 0,1 0,0 0,-1 1,1-1,-1 2,1-1,-1 0,-1 1,-7 4,1-1,0 2,1 0,-1 0,1 1,0 0,1 1,0 1,0 0,1 0,0 1,0 0,1 1,1 0,0 0,0 1,1 0,1 1,0-1,1 1,0 0,1 1,0-1,1 1,0-1,2 1,-1 11,0-10,2 1,0 0,1 0,0-1,1 1,1 0,0-1,2 0,-1 0,2 0,0 0,1-1,0 0,1-1,0 1,1-1,1-1,0 0,1 0,0-1,1-1,0 0,13 9,-1-4,0-1,1-1,0-2,1 0,0-2,0 0,1-2,11 1,-34-8,0 1,0 0,0-1,-1 0,1 0,0 0,0-1,0 1,0-1,0 0,-1 0,1 0,0-1,-1 1,1-1,-1 0,0 0,1 0,-1 0,0-1,0 1,0-1,-1 0,1 0,-1 0,1 0,0-1,6-12</inkml:trace>
  <inkml:trace contextRef="#ctx0" brushRef="#br0" timeOffset="1054.644">1804 201,'-20'19,"0"1,1 1,1 0,1 1,0 1,2 1,1 0,1 1,1 0,1 1,-5 20,14-38,1 0,-1 0,1 0,1 0,0 1,0-1,0 0,1 0,0 0,1 0,0 0,0 0,0-1,1 1,0 0,1-1,0 0,0 0,0 0,1-1,0 1,1-1,-1 0,1 0,0-1,0 0,1 0,0 0,-1-1,2 0,-1-1,0 1,1-1,0 0,3 0,1-1,-1-1,0 0,1-1,-1 0,0-1,0 0,1-1,-1 0,0-1,0 0,-1 0,1-2,-1 1,0-1,0-1,0 1,0-2,-1 1,0-1,-1-1,0 0,0 0,0 0,-1-1,-1 0,1-1,-1 1,-1-1,0 0,0-1,1-6,15-26,-7 16,0 0,-3-1,0-1,-1 0,4-29,-13 54,0-1,0 1,-1-1,1 0,-1 0,0 1,-1-1,1 0,-1 1,0-1,0 0,-1 1,1-1,-1 1,0 0,0-1,0 1,-1 0,0 0,1 1,-1-1,-1 0,1 1,0 0,-1 0,0 0,1 0,-1 1,0-1,-1 1,1 0,0 0,-1 0,1 1,-1 0,1-1,-1 2,0-1,1 0,-4 1,-9 2,0 1,1 0,-1 1,1 1,0 0,1 1,-1 1,1 0,0 2,-12 8,24-15,-27 15</inkml:trace>
  <inkml:trace contextRef="#ctx0" brushRef="#br0" timeOffset="1320.557">1606 540,'39'-24,"17"-8,4 2,-4 10,-10 13,-10 9,-9 8,-6 7,-6 6,-1-1,2 0,4-3,2-5,3-5,2-9,-4-9,-6-3</inkml:trace>
  <inkml:trace contextRef="#ctx0" brushRef="#br0" timeOffset="1782.705">2453 314,'15'0,"13"0,8 0,2 0,0 0,-3 0,-1 0,-3 0,-1 0,-1 0,-1 0,0 0,-5 0</inkml:trace>
  <inkml:trace contextRef="#ctx0" brushRef="#br0" timeOffset="2037.874">2566 540,'14'5,"20"1,8 0,2-1,-1-1,-4-2,-3-1,-4-5,-1-3,-7 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32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1243 55,'0'0</inkml:trace>
  <inkml:trace contextRef="#ctx0" brushRef="#br0" timeOffset="-1334.645">1 309,'43'92,"-27"-54,-2 1,-2 0,-2 1,-1 0,0 12,19 90,-27-136,-1 0,0-1,1 1,0 0,1-1,-1 1,1-1,0 1,0-1,1 0,0 0,0 0,0 0,0-1,1 1,1 1,-3-6,1 0,0-1,0 1,-1 0,1-1,0 0,0 1,-1-1,1 0,-1 0,1-1,-1 1,1 0,-1-1,0 0,1 1,-1-1,0 0,0 0,-1 0,1-1,0 1,-1 0,1-1,-1 1,0 0,1-1,-1 0,-1 1,1-1,0 0,-1 1,1-1,-1 0,68-228,-30 86,5-22,-23 132,-7 29</inkml:trace>
  <inkml:trace contextRef="#ctx0" brushRef="#br0" timeOffset="-499.316">904 394,'-6'-3,"0"-1,-1 1,1 0,-1 1,0-1,0 1,0 1,0-1,0 1,0 0,0 1,-1 0,1 0,0 0,0 1,0 0,0 1,0 0,0 0,0 0,0 0,1 1,-1 1,1-1,0 1,0 0,0 0,1 1,-1-1,1 1,-4 5,6-7,-1-1,1 1,0 0,1 0,-1 0,0 0,1 0,0 1,0-1,0 1,0 0,0 0,1-1,0 1,0 0,0 0,0 0,0 0,1 0,0 0,0 1,0-1,0 0,0 0,1 0,0 0,0 0,0 0,0 0,1-1,0 1,0 0,0-1,0 1,0-1,0 1,1-1,0 0,0 0,0 0,0-1,0 1,0-1,1 0,-1 0,1 0,1 1,45 5,-44-9,0 1,0 0,0 0,0 0,0 1,0 0,0 0,-1 0,1 1,0 0,-1 0,1 0,-1 1,0 0,0 0,0 0,0 1,0-1,-1 1,1 0,-1 1,0-1,-1 1,1-1,-1 1,0 0,0 1,2 4,-6-2,0 0,-1 0,0-1,0 1,-1 0,0-1,0 1,-1-1,0 0,0 0,0 0,-1-1,0 0,-1 1,1-2,-1 1,0-1,-1 0,1 0,-1-1,-1 1,-11 11,13-10,0-1,-1 0,0 0,0 0,-1-1,1 0,-1 0,0-1,0 0,-8 2,4-6</inkml:trace>
  <inkml:trace contextRef="#ctx0" brushRef="#br0" timeOffset="-245.834">1187 563,'-10'38,"-7"18,-2 4,8-8,5-13</inkml:trace>
  <inkml:trace contextRef="#ctx0" brushRef="#br0" timeOffset="336.288">1441 846,'64'-70,"-4"-3,44-68,-103 140,25-30,-26 31,0-1,1 1,-1-1,0 1,1 0,-1-1,1 1,-1-1,1 1,-1 0,1-1,-1 1,1 0,-1 0,1-1,0 1,-1 0,1 0,-1 0,1 0,0 0,-1 0,1 0,-1 0,1 0,0 0,-1 0,1 0,-1 0,1 1,-1-1,1 0,0 0,-1 1,1-1,-1 0,1 1,-1-1,1 0,-1 1,0-1,1 1,-1-1,1 1,-1-1,0 1,1-1,-1 1,0-1,0 1,0-1,1 1,-1-1,0 1,0 0,0 0,20 129,-19-127,0 1,0-1,1 0,-1 1,1-1,0 0,0 0,0 0,0 0,0 0,1-1,-1 1,1-1,0 1,0-1,0 0,0 0,0-1,0 1,0 0,1-1,-1 0,1 0,-1 0,1 0,-1-1,1 1,-1-1,1 0,0 0,-1 0,1 0,-1-1,1 1,0-1,-1 0,0 0,1-1,-1 1,0 0,1-1,-1 0,0 0,12-14,-1 0,-1 0,-1-1,0-1,-1 0,-1 0,-1-1,0 0,-2-1,0 0,-1 0,-1-1,0-6,2 3,1 6</inkml:trace>
  <inkml:trace contextRef="#ctx0" brushRef="#br0" timeOffset="2634.554">2513 422,'-4'-1,"1"0,-1 0,0 1,1-1,-1 1,1 0,-1 0,0 0,1 0,-1 0,0 1,1 0,-1 0,1 0,-1 0,1 0,-1 1,1 0,0-1,0 1,0 0,0 1,0-1,-1 2,-9 9,0 0,1 1,1 1,0 0,1 1,1 0,0 0,2 1,-1 0,2 0,0 0,2 1,-1 0,2 0,0 5,1-18,1 0,-1 0,1 0,0 1,0-1,1 0,0 1,0-1,0 1,0-1,1 0,0 1,0-1,0 0,1 0,0 1,0-1,0-1,1 1,-1 0,1 0,0-1,1 0,-1 1,1-1,-1-1,1 1,1 0,-1-1,4 2,-1-2,0 0,0 0,1-1,0 0,-1-1,1 1,0-2,0 1,0-1,-1 0,1-1,0 1,0-2,0 1,-1-1,1 0,-1-1,1 0,-1 0,0 0,3-3,10-5,-1-2,-1 0,0 0,0-2,-2 0,15-17,-19 19,-1 0,0-1,-1-1,0 0,-1 0,-1-1,0 0,-1 0,-1-1,0 0,-2 0,0 0,0 0,-2-1,0 0,-1-13,-1 22,-11-101,11 106,-1 1,0-1,0 1,0 0,0 0,-1-1,1 1,-1 0,0 0,0 0,0 1,0-1,0 0,-1 1,1 0,-1-1,0 1,1 0,-1 0,0 0,0 1,0-1,-1 1,1 0,0 0,0 0,-1 0,1 0,-3 0,2 2,0-1,0 1,0 0,0 0,0 0,1 1,-1-1,0 1,1 0,-1 0,1 0,-1 0,1 1,0 0,0-1,0 1,1 0,-1 0,0 1,1-1,0 0,0 1,0 0,0 1,-34 96,33-76,1 0,1 1,1 0,2-1,0 0,2 1,1-1,1 2,2 24,-3 1,-2-1,-2 1,-4 19,1 19,-20 50,22-138,0-1,-1 1,1 0,0 0,0 0,0 0,1 0,-1-1,0 1,1 0,-1 0,1 0,-1-1,1 1,0 0,0-1,0 1,0 0,0-1,0 1,0-1,0 0,1 1,-1-1,0 0,1 0,-1 0,1 0,0 0,-1 0,1 0,0 0,-1-1,1 1,0-1,0 1,0-1,0 0,-1 0,3 0,11-3</inkml:trace>
  <inkml:trace contextRef="#ctx0" brushRef="#br0" timeOffset="4153.52">3360 535,'-9'-2,"0"0,0 0,0 1,0 0,0 1,-1 0,1 0,0 1,0 0,0 1,0 0,0 0,1 1,-1 0,1 0,-1 1,1 0,0 1,1 0,-1 0,1 1,0-1,0 2,1-1,-1 1,1 0,1 0,0 0,0 1,0 0,1 0,-3 4,2 0,-1 0,1 1,1-1,1 1,-1 0,2 0,0 0,1 1,0-1,1 0,0 1,1-1,0 0,1 0,1 0,0 0,2 3,-4-13,1-1,-1 1,1 0,0-1,0 1,0-1,0 0,0 1,0-1,0 0,1 0,-1-1,1 1,0 0,-1-1,1 1,0-1,0 0,0 0,0 0,0-1,0 1,0-1,0 1,0-1,0 0,0 0,0-1,0 1,1 0,-1-1,0 0,0 0,2-1,92-54,-64 24,0-1,-3-2,-1-2,-1 0,-2-2,-2-1,-2 0,-1-2,-3-1,-1 0,-2-1,-2-1,4-27,-13 51,0-1,-1 0,-1 0,-1 0,-1-1,-1 1,-1 0,-1 0,-5-16,7 35,0 0,0 0,0 0,-1 0,1 1,-1-1,1 0,-1 1,0-1,0 1,0 0,0 0,-1-1,1 1,0 1,-1-1,0 0,1 1,-1-1,0 1,0 0,0 0,0 0,0 0,0 0,0 1,0 0,0-1,0 1,0 0,0 0,0 1,0-1,0 1,0-1,0 1,0 0,0 0,0 1,0-1,0 0,1 1,-1 0,1-1,-1 1,1 0,-1 0,1 1,-1 0,-8 10,2-1,-1 1,1 0,1 1,0 0,1 1,1-1,0 1,1 1,1-1,0 1,1-1,1 1,0 0,1 0,1 0,1 14,3-1,2 0,0 0,2 0,2-1,0-1,2 1,12 21,30 77,-43-91,-9-27,-1 1,2-1,-1 0,1 0,0 0,1 0,0 0,0 0,1-1,0 0,0 0,0-1,1 1,3 2,-7-8,-1 0,1 0,0-1,0 1,0 0,0-1,0 1,0-1,0 0,0 1,0-1,0 0,0 0,0 0,0-1,0 1,0 0,0-1,0 1,0-1,0 0,0 0,-1 0,1 0,0 0,0 0,-1 0,1 0,-1-1,1 1,-1 0,0-1,1 0,-1 1,0-1,0 0,8-15</inkml:trace>
  <inkml:trace contextRef="#ctx0" brushRef="#br0" timeOffset="4637.805">4150 112,'-24'41,"3"0,1 2,2 0,2 2,2 0,-1 10,1-2,7-30,1 0,1 0,0 1,2-1,1 1,1 0,2 11,-1-32,0 0,1-1,-1 1,1 0,0-1,0 1,0-1,0 1,0-1,1 1,-1-1,1 0,0 0,-1 0,1 0,0 0,0 0,0 0,1 0,-1-1,0 1,1-1,-1 0,1 0,-1 0,1 0,-1 0,1 0,0-1,0 1,90 1,-72-3,-18 2,1-1,0 0,-1 0,1 0,0 0,-1-1,1 0,0 1,-1-1,1-1,-1 1,0 0,1-1,-1 0,0 1,0-1,0-1,0 1,0 0,0-1,-1 1,1-1,-1 0,2-2,3-13</inkml:trace>
  <inkml:trace contextRef="#ctx0" brushRef="#br0" timeOffset="4906.316">3783 450,'43'-5,"24"-1,10 0,-3 1,-9 2,-12 1,-9 0,-7 2,-11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0 326,'12'0,"0"-1,0 0,0 0,0-1,0-1,-1 0,1 0,-1-1,0-1,0 0,0 0,-1-1,0-1,0 1,0-2,5-5,219-198,-231 209,-1-1,1-1,0 1,0 0,0 0,0 1,1-1,-1 1,1-1,-1 1,1 0,0 1,0-1,0 1,0-1,0 1,0 0,0 1,0-1,1 1,-1-1,0 1,0 1,0-1,1 1,-1-1,0 1,0 0,0 1,0-1,0 1,0-1,-1 1,1 1,2 0,-1 8,1 0,-2 0,0 1,0 0,-1-1,0 1,-1 0,0 0,-1 0,-1 1,0-1,0 0,-3 11,3-4,-2 1,0 0,-2-1,0 1,-1-1,-1 0,0 0,-2-1,0 0,-1 0,-6 7,8-16,1-2,-2 1,1-1,-1 0,0 0,0-1,-1 0,0-1,0 0,0 0,0-1,-1 0,0-1,0 0,0 0,0-1,0-1,-1 0,1 0,-2-1,-84-13,93 13,0-1,1 0,-1 0,1 0,-1 0,0-1,1 1,0-1,-1 0,1 1,0-1,0 0,0 0,0 0,0-1,1 1,-1 0,1-1,-1 1,1-1,0 1,0-1,0 0,0 1,1-1,-1 0,1 0,-1 1,1-1,0 0,0-2,5-18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48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1,'-11'22,"1"1,1 0,1 1,1 0,1 0,2 1,0-1,1 1,2 0,0 0,2 6,0-27,0 0,0 0,0 0,1 1,-1-1,1 0,0-1,0 1,1 0,-1-1,1 1,0-1,0 0,0 1,0-2,0 1,1 0,-1-1,1 1,0-1,-1 0,1 0,0 0,0-1,1 0,-1 1,0-2,0 1,3 0,2 0,1 0,-1-1,1 0,0 0,-1-1,1 0,-1-1,1 0,-1-1,0 0,0 0,0-1,0 0,-2-1,-1 0,0-1,0 0,-1 0,0 0,0-1,0 1,-1-1,0 0,0-1,-1 1,0-1,0 1,-1-1,0 0,0 0,-1 0,0 0,-1 0,1 0,-1-1,-1 1,0 0,0 0,0 0,-1 1,1 0,-1 0,0 0,-1 0,0 0,0 0,0 1,-1-1,0 1,0 0,0 0,-1 1,0-1,0 1,-1 0,1 1,-1-1,0 1,0 0,-1 0,1 1,-1 0,0 0,1 1,-1-1,0 2,-1-1,0 1,-16-3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2.7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0 109,'448'-36,"114"-3,-244 12,-299 24,101 0,-108 9,-8 0</inkml:trace>
  <inkml:trace contextRef="#ctx0" brushRef="#br0" timeOffset="583.651">566 364,'-12'-3,"0"0,0 1,-1 0,1 1,0 0,0 1,-1 1,1 0,0 0,0 2,0-1,0 1,-2 2,10-4,-1 0,0 1,1 0,-1 0,1 0,0 0,0 1,0-1,0 1,0 0,0 1,1-1,0 1,0-1,0 1,0 0,0 0,1 0,-1 1,1-1,0 0,1 1,-1-1,1 1,0 0,0 0,0-1,1 1,-1 0,1 0,0 0,1 0,-1-1,1 2,0-2,1 0,-1 1,1-1,0 0,0 1,0-1,0 0,1-1,0 1,0 0,0-1,0 1,0-1,1 0,-1 0,1-1,0 1,0-1,0 1,0-1,0-1,1 1,-1 0,1-1,-1 0,1 0,2 0,6 1,0 0,1-1,-1-1,0 0,1-1,-1 0,0-1,0 0,2-2,5-3,-1-1,0-1,0 0,-1-1,0-1,-1-1,0-1,-1 0,-1-1,0 0,0-2,-2 0,10-14,-14 18,-1 0,-1-1,0 0,0 0,-1-1,-1 1,0-1,-1-1,0 1,-2-1,1 1,-2-1,0 0,-1 0,0 0,-1 1,-1-1,0 0,-1 1,0-1,-2 1,1 0,-2 0,-4-7,8 18,-1 1,1-1,-1 0,0 1,0 0,0-1,0 1,-1 1,1-1,-1 0,1 1,-1 0,1-1,-1 1,0 1,1-1,-1 1,0-1,0 1,0 0,1 0,-1 1,0-1,0 1,1 0,-1 0,0 0,1 0,-1 1,1-1,-1 1,1 0,0 0,0 0,0 1,0-1,0 1,0-1,1 1,-1 0,1 0,0 0,0 0,0 1,0-1,1 1,-1-1,1 1,0-1,0 1,0 0,1 0,-1 2,-5 26,1 0,2 0,1 1,1-1,2 0,5 30,-3-47,0-1,1 0,1 0,1-1,-1 1,2-1,0 0,1-1,0 1,1-2,0 1,0-1,2-1,-1 0,1 0,1-1,0 0,6 3,-15-11,0 1,0 0,1-1,-1 0,1 0,-1 0,1 0,-1 0,1-1,0 0,-1 0,1 0,0 0,-1 0,1-1,-1 1,1-1,-1 0,1 0,-1 0,1-1,-1 1,0-1,0 0,0 0,0 0,0 0,0-1,0 1,-1-1,1 1,-1-1,0 0,2-3,14-16</inkml:trace>
  <inkml:trace contextRef="#ctx0" brushRef="#br0" timeOffset="899.852">1271 81,'-30'57,"4"2,1 1,4 0,-13 58,32-114,1 0,-1 0,1 1,0-1,0 0,0 1,1-1,0 1,0-1,0 1,0-1,0 1,1-1,0 0,0 1,0-1,1 0,0 1,-1-1,1 0,1 0,-1-1,0 1,1 0,0-1,0 1,0-1,0 0,3 2,3-1,0 1,1-1,0-1,0 0,0 0,0-1,0 0,1-1,-1 0,0-1,1 0,-1 0,1-1,-1-1,0 0,0 0,0-1,0 0,0 0,0-1,-1-1,0 0,6-4,0-23,-15 17</inkml:trace>
  <inkml:trace contextRef="#ctx0" brushRef="#br0" timeOffset="1149.301">933 364,'38'5,"27"1,8 0,-4-1,-10-2,-9-6,-8-2,-8 0,-3 0,-8 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1.7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478 329,'-23'-3,"0"1,0 2,0 0,0 1,0 2,0 0,0 1,1 1,0 2,0 0,0 1,1 1,-9 6,17-3,0 0,1 1,0 1,1 0,1 0,0 1,1 0,0 1,2 0,0 0,0 1,2 0,0 0,1 0,0 6,2-16,-1-3,1 1,0 0,1-1,-1 1,1 0,0 0,0 0,0 0,1 0,0 0,0 0,0 0,1 0,-1-1,1 1,0 0,1 0,-1 0,1-1,0 1,0 0,0-1,1 0,0 1,0-1,0 0,0-1,0 1,1-1,0 1,-1-1,1 0,0 0,1-1,-1 1,0-1,1 0,0 0,1 0,5-3,0 0,0-1,0 0,0-1,-1 0,1-1,-1 0,0 0,0-1,0-1,-1 0,1 0,-2-1,1 0,-1 0,0-1,1-2,30-26,-2-3,-2-1,-2-1,-1-2,-3-1,-1-1,-2-2,10-30,-28 64,-2-1,1 1,-2-2,0 1,-1-1,0 1,-1-1,-1 0,0 0,-1 0,-1-1,0 1,-1 0,-1 0,0 0,-1 0,0 0,-2 0,4 13,1 1,-1-1,0 1,0-1,0 1,0-1,0 1,0 0,0-1,0 1,-1 0,1 0,-1 0,1 0,0 0,-1 0,0 1,1-1,-1 0,1 1,-1-1,0 1,1 0,-1-1,0 1,1 0,-1 0,0 0,0 0,1 0,-1 1,0-1,1 0,-1 1,0-1,1 1,-1 0,1-1,-1 1,1 0,-1 0,1 0,-1 0,1 1,-57 57,43-35,2 1,0 1,2 0,1 1,1 0,1 1,2-1,0 1,2 1,1-1,1 1,2 12,0-29,-1-1,2 1,0-1,0 1,1-1,0 0,1 0,0 0,1 0,0 0,1 0,0-1,1 0,0 0,0-1,1 0,0 0,1 0,0-1,0 0,1 0,0-1,1-1,-1 1,10 4,5-5</inkml:trace>
  <inkml:trace contextRef="#ctx0" brushRef="#br0" timeOffset="569.974">676 639,'28'-32,"-1"-1,-2-1,-2-2,-1 0,9-23,49-77,31-30,-110 165,-1 0,0 0,1 0,-1 0,1 0,-1 0,1 1,-1-1,1 0,-1 0,1 0,0 1,-1-1,1 0,0 1,0-1,0 1,-1-1,1 1,0-1,0 1,0 0,0-1,0 1,0 0,0 0,0 0,0-1,0 1,0 0,0 0,0 1,0-1,0 0,0 0,0 0,0 1,0-1,0 0,-1 1,1-1,0 1,0-1,0 1,0-1,-1 1,1 0,0-1,-1 1,1 0,0 0,-1-1,1 1,-1 0,1 0,-1 0,1 0,-1 0,0 0,3 13,-1 0,-1 1,-1-1,0 0,0 0,-2 0,0 0,0 0,-5 13,-4 36,8-39,0 0,2 0,1 1,1-1,0 0,2 1,1-1,1 0,8 22,18 36,-50-113,-2 2,-1 1,-1 0,-2 2,0 1,-2 1,-27-19,-43 0,74 38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48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677 106,'-45'110,"-89"273,12-139,64-114,49-170,17 0,1-1,2 2,2-1,2 1,1 1,2 1,2 1,16-24,90-134,-101 158,2 1,1 1,2 2,1 0,33-24,-63 55,0-1,0 0,0 1,1-1,-1 1,1-1,-1 1,1 0,0-1,-1 1,1 0,0 0,0 0,0 0,0 1,0-1,0 0,0 1,0 0,0-1,0 1,0 0,0 0,0 0,0 0,0 0,1 1,-1-1,0 1,0-1,0 1,0 0,-1 0,1 0,0 0,0 0,0 0,-1 0,1 1,-1-1,1 0,-1 1,1-1,0 3,2 9,0 0,-2 1,1 0,-2 0,1 0,-2 0,0-1,-1 1,-2 10,1 20,-11 129,-35 165,28-266,68-161,239-446,-258 485,3 1,2 1,2 2,13-10,-49 57,0 0,0-1,0 1,0 0,0 0,1 0,-1 0,0 0,0 0,1 0,-1 0,0-1,1 1,-1 0,1 0,-1-1,1 1,0 0,-1 0,1-1,0 1,-1-1,1 1,0-1,0 1,0-1,-1 1,1-1,0 0,0 1,0-1,0 0,0 0,0 0,-1 1,1-1,0 0,0 0,0 0,0-1,0 1,0 0,0 0,0 0,0-1,-1 1,1 0,0-1,0 1,0-1,-1 1,1-1,0 1,0-1,-1 0,1 1,0-1,-1 0,1 0,-1 1,1-1,-1 0,0 0,1 0,-52 244,13-108,18-70,3 0,2 2,4-1,2 2,2 14,7-78,0 1,0-1,0 0,0 0,0 0,1 0,0 1,0-1,0 0,0 0,1-1,-1 1,1 0,0 0,0-1,1 1,10 8</inkml:trace>
  <inkml:trace contextRef="#ctx0" brushRef="#br0" timeOffset="334.143">1722 473,'-187'307,"184"-303,0 0,0 0,0 0,0 1,1-1,0 1,0-1,0 1,0 0,1 0,-1-1,1 1,1 0,-1 0,1 0,-1 0,2 1,-1-1,0 0,1 0,0 0,0 0,1-1,-1 1,1 0,0 0,0-1,1 1,-1-1,1 0,0 0,0 0,0 0,1 0,1 1,5-2,1 0,-1-1,0-1,1 0,-1 0,1 0,-1-2,0 1,1-1,-1-1,1 0,-1 0,0-1,0 0,0-1,-1 0,1-1,-1 0,0 0,0-1,-1 0,0-1,0 0,0 0,-1 0,0-1,0 0,-1-1,0 1,-1-1,0 0,3-6,0-2,0 0,0 0,-2 0,0-1,-1 0,-1 0,0-1,0-11,-4 25,1 0,-1-1,1 1,-2 0,1-1,-1 1,1 0,-1-1,-1 1,1 0,-1 0,0 0,0 0,0 0,-1 1,0-1,0 1,0-1,0 1,-1 0,1 0,-1 0,0 1,0-1,-1 1,1 0,-1 1,1-1,-1 1,0-1,-4 0,4 2,-1-1,0 1,0 1,0-1,0 1,0 0,0 0,0 1,0-1,0 1,0 1,0-1,0 1,1 0,-1 0,1 1,-3 1,-11 9</inkml:trace>
  <inkml:trace contextRef="#ctx0" brushRef="#br0" timeOffset="827.168">1947 869,'262'-330,"-223"289,-38 71,-21 36,15-55,0 1,1 0,0 0,1 0,0 0,1 1,0-1,1 1,0-1,1 1,1-1,0 1,1 0,0-1,4 12,-5-21,1 0,-1 0,1-1,0 1,-1-1,1 0,0 1,1-1,-1 0,0 0,1 0,-1 0,1-1,-1 1,1-1,0 1,0-1,0 0,0 0,0 0,0-1,0 1,0-1,0 0,0 1,0-1,0 0,0-1,0 1,0-1,0 1,0-1,0 0,1-1,6-1,-1 0,0-1,0 0,0-1,-1 0,0 0,0-1,0 0,0 0,0-3,14-16,-1-1,-2 0,0-2,-2-1,-1 0,5-16,-11 27,0 4</inkml:trace>
  <inkml:trace contextRef="#ctx0" brushRef="#br0" timeOffset="1265.315">2737 502,'-17'35,"2"1,1 0,2 1,2 0,1 1,-4 38,13-73,-1 0,1 0,0 0,0 0,0 0,0 0,0 0,1 0,-1 0,1 0,0 0,0 0,0 0,0-1,0 1,1 0,-1-1,1 1,0-1,0 1,0-1,0 0,0 0,0 0,1 0,-1 0,1 0,-1-1,1 1,-1-1,1 1,0-1,0 0,0 0,0-1,0 1,0-1,0 1,0-1,0 0,0 0,0 0,0-1,0 1,1-1,13-2,1-1,-1-1,0-1,0 0,0-1,-1-1,0-1,-1 0,0-1,0 0,-1-1,-1-1,0 0,0-2,10-15,-1-1,-1-2,-2 0,-2-1,12-30,-4 7,-3-1,-3-1,-2-1,1-15,-16 67,0-1,-1 0,0 0,0 0,-1 1,0-1,-1 0,1 0,-1 0,-1 0,1 1,-2-1,1 1,-1-1,0 1,0 0,-1 0,0 0,0 0,-1 1,1 0,-1 0,-1 0,1 0,-1 1,0 0,-1 0,1 1,-1-1,0 2,0-1,0 1,0 0,-1 0,1 1,-1 0,1 0,-1 1,0 0,0 0,0 1,0 0,0 0,-8 5,1 1,0 0,0 1,0 1,1 0,0 1,0 0,1 1,0 1,1 0,0 1,1 0,0 0,1 2,1-1,0 1,0 0,2 1,0 0,0 0,2 1,-4 15,4-18,1 0,1 0,0 1,1 0,1-1,0 1,0 0,2 0,-1 0,2 0,0-1,1 1,0-1,1 1,0-1,1 0,1-1,0 1,0-1,2 0,-1-1,1 1,3 1,8 3,1 0,0 0,2-2,-1-1,2-1,0 0,0-2,1-1,0 0,0-2,1-1,8 0,8 3,-6-3</inkml:trace>
  <inkml:trace contextRef="#ctx0" brushRef="#br0" timeOffset="2230.865">3697 417,'-38'14,"6"-4,1 0,1 2,0 2,1 1,0 1,1 1,1 1,1 2,0 0,-6 10,27-25,0 1,1-1,0 1,0 0,0 0,1 0,0 1,0-1,1 1,0 0,0 0,0 0,1 0,0 0,0 0,1 0,0 0,0 0,1 0,-1 1,2-1,-1 0,1-1,0 1,0 0,1 0,0-1,0 0,1 1,1 1,3-3,0-1,-1-1,1 0,0 0,0 0,1-1,-1-1,1 1,-1-1,1 0,-1-1,1 0,-1-1,1 0,-1 0,1 0,-1-1,0 0,0-1,4-2,13-6,-1-2,-1 0,0-2,-1 0,-1-2,0 0,-1-1,-1-1,-1-1,0-1,-2 0,7-13,21-21,-44 55,1 1,-1-1,0 1,0-1,1 0,-1 1,0-1,1 0,-1 1,0-1,1 0,-1 1,0-1,1 0,-1 1,1-1,-1 0,1 0,-1 0,1 0,-1 1,0-1,1 0,-1 0,1 0,-1 0,1 0,-1 0,1 0,-1 0,1 0,-1 0,1-1,-1 1,1 0,-1 0,1 0,-1 0,0-1,1 1,-1 0,1-1,-1 1,0 0,1 0,-1-1,0 1,1-1,-1 1,0 0,0-1,1 1,-1-1,0 1,0-1,0 1,0-1,1 1,-1 0,0-1,-6 41,3-29,1 1,0-1,0 0,2 1,-1-1,2 1,-1-1,2 1,-1-1,2 2,-2-10,0 1,0 0,0-1,1 1,-1-1,1 1,0-1,0 0,0 1,0-1,1 0,-1-1,1 1,0 0,0-1,0 1,0-1,0 0,1 0,-1 0,0-1,1 1,0-1,-1 0,1 0,0 0,-1 0,1-1,0 1,0-1,0 0,0 0,11-4,-1 0,1 0,-1-1,0-1,0-1,-1 0,0 0,0-2,-1 1,0-2,0 1,-1-2,0 1,-1-2,0 1,-1-1,0-1,-1 0,2-5,53-77,-67 127,2-19,-1-1,2 0,-1 1,2-1,0 1,0 0,1-1,0 1,1-1,2 4,-3-11,0-1,0 0,1 0,-1 0,1 0,0 0,0 0,0 0,1-1,0 1,-1-1,1 1,0-1,0 0,1 0,-1-1,1 1,-1-1,1 1,0-1,0 0,0 0,0-1,0 0,1 1,-1-1,0 0,0-1,1 1,3-1,2-2,0-1,0 0,-1-1,1 0,-1-1,0 1,0-2,0 1,-1-1,0-1,0 0,-1 0,1 0,-2-1,1 0,-1 0,0 0,-1-1,2-3,110-206,-117 216,0 1,0-1,1 1,-1-1,1 1,-1 0,1-1,-1 1,1 0,0-1,0 1,0 0,0 0,0 0,0-1,0 1,0 0,0 0,0 1,1-1,-1 0,0 0,1 1,-1-1,0 0,1 1,-1 0,1-1,-1 1,1 0,-1 0,1-1,-1 1,1 0,-1 1,1-1,-1 0,0 0,1 1,-1-1,1 1,-1-1,1 1,-1-1,0 1,1 0,0 0,41 162,108 311,-93-152,-55-298,-1 0,-1 1,-1-1,-1 1,-2-1,0 0,-1 0,-2 0,0-1,-2 1,0-1,-2-1,0 0,-11 16,20-35,-1-1,1 1,0-1,-1 1,1-1,-1 0,0 0,0 0,0 0,0 0,0 0,0 0,0-1,-1 1,1-1,-1 1,1-1,-1 0,1 0,-1 0,0-1,1 1,-1 0,0-1,0 0,0 0,1 0,-1 0,0 0,0 0,1-1,-1 1,0-1,0 0,1 0,-1 0,1 0,-1 0,1-1,-1 1,1-1,0 0,0 1,0-1,0 0,0 0,0 0,0-1,1 1,-1 0,1-1,-1 1,1-1,0 0,-5-14,0-1,1 1,1-1,1 0,0 0,2 0,0-1,1 1,0 0,3-8,3-24,2 1,3 0,2 1,2 0,2 1,2 0,1 2,7-7,-9 15</inkml:trace>
  <inkml:trace contextRef="#ctx0" brushRef="#br0" timeOffset="3211.966">0 1377,'334'-37,"344"-11,373-47,71 47,-388 67,-541-10,189-17,-204-6,-1-8,42-16,-62 9,-132 23,-7-1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7:54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170 762,'39'0,"31"-5,9-1,-5 0,-14 1</inkml:trace>
  <inkml:trace contextRef="#ctx0" brushRef="#br0" timeOffset="2802.648">875 790,'16'-14,"0"2,0 0,1 0,0 2,1 0,0 1,1 1,0 0,5 0,-21 6,1 1,-1-1,0 1,1-1,-1 1,1 0,-1 1,1-1,0 0,-1 1,1 0,0 0,-1 0,1 0,0 1,-1-1,1 1,-1 0,1 0,-1 1,1-1,-1 1,0-1,0 1,1 0,-1 0,-1 0,1 1,0-1,0 1,-1-1,0 1,1 0,-1 0,0 0,0 0,-1 1,1-1,-1 0,0 1,1-1,-1 1,-1-1,1 1,-1 0,1-1,-1 4,-4 8,-1 0,0-1,-1 0,0 0,-1 0,-1-1,0 0,-1 0,0-1,-1 0,-1-1,0 0,-9 7,-14 18,-32 59,64-92,1 1,-1 0,1-1,1 1,-1 0,0 0,1 0,0 0,0-1,0 1,0 0,0 0,1 0,0 0,0-1,0 1,0 0,1-1,-1 1,1-1,0 1,0-1,0 0,0 0,1 0,-1 0,1 0,2 1,-1 0,0-1,0 0,1 0,-1-1,1 1,0-1,0 0,0 0,0-1,0 1,0-1,1 0,-1-1,0 1,1-1,-1 0,0 0,0-1,1 0,-1 0,0 0,0 0,0-1,1 0,118-57,-117 54,50-27,-33 17</inkml:trace>
  <inkml:trace contextRef="#ctx0" brushRef="#br0" timeOffset="-169.909">1 480,'9'0,"18"0,10 0,2 0,0 0,-2 0,-3 0,-2 0,-1-5,-2-1,-1 0,0 1,0 1,-1 2,1 1,0 1,-4 0</inkml:trace>
  <inkml:trace contextRef="#ctx0" brushRef="#br0" timeOffset="1933.37">1102 1,'-5'4,"-2"17,1 9,1 4,-3-3,-1-3,2-1,2 0,1 0,2 0,1 1,1 0,1-1,-1 1,0 1,1-6</inkml:trace>
  <inkml:trace contextRef="#ctx0" brushRef="#br0" timeOffset="2180.284">762 508,'39'0,"26"0,8 0,-4 0,-9 0,-10 0,-9 0,-6 0,-5 0,-7 0</inkml:trace>
  <inkml:trace contextRef="#ctx0" brushRef="#br0" timeOffset="6865.064">1582 480,'-12'185,"-4"-12,13-79,-7-32,30-97,78-288,-86 291,-7 13,1 1,0 0,2 0,0 1,1 0,1 1,0 0,2 0,-1 1,2 0,0 1,6-4,-14 16,-1 1,1 0,-1 0,1 1,0 0,-1-1,1 1,0 1,-1-1,1 1,0 0,-1 0,1 0,-1 1,1-1,-1 1,0 0,0 0,0 1,0-1,0 1,0 0,-1 0,1 0,-1 1,0-1,0 1,0 0,-1 0,1 0,-1 0,0 0,0 0,0 1,-1-1,8 16</inkml:trace>
  <inkml:trace contextRef="#ctx0" brushRef="#br0" timeOffset="7785.215">2146 452,'6'18,"0"1,-1 0,-1 0,-1 0,-1 0,0 1,-2-1,0 8,0-12,11 182,25-11,-36-185,0 0,0 0,0 0,0 0,1 0,-1 0,0 0,0 0,1 0,-1 0,1 0,-1-1,1 1,-1 0,1 0,-1 0,1 0,0-1,0 1,-1 0,1-1,0 1,0-1,0 1,-1-1,1 1,0-1,0 1,0-1,0 0,0 0,0 1,0-1,0 0,0 0,0 0,0 0,0 0,0 0,0 0,0-1,0 1,0 0,0 0,0-1,0 1,0-1,0 1,-1-1,1 1,0-1,0 1,0-1,-1 0,1 1,0-1,-1 0,1 0,0 0,-1 1,1-1,-1-1,110-226,-81 165,2-11,4 2,3 1,3 2,4 0,-45 69,0 1,0 0,0 0,1-1,-1 1,0 0,1 0,-1-1,1 1,-1-1,1 1,-1 0,1-1,-1 1,1-1,-1 1,1-1,0 1,-1-1,1 0,0 1,-1-1,1 0,0 1,-1-1,1 0,0 0,0 0,0 0,-1 0,1 0,0 0,0 0,-1 0,1 0,0 0,0 0,-1 0,1-1,0 1,0 0,-1 0,1-1,0 1,-1-1,1 1,-1-1,1 1,0-1,-1 1,1-1,-1 1,1-1,-1 0,0 1,1-1,-1 0,0 1,1-1,-1 0,0 0,0 1,1-1,-1 0,0 0,5 19,1-1</inkml:trace>
  <inkml:trace contextRef="#ctx0" brushRef="#br0" timeOffset="8482.424">2992 565,'8'-9,"-1"4,-1 0,0-1,0 0,-1 0,0-1,0 1,0-1,-1 0,0 0,-1-1,1 1,-1-1,2-8,-6 15,0 0,0 0,1 0,-1-1,0 1,0 0,0 0,0 0,0 1,-1-1,1 0,0 0,0 0,-1 1,1-1,0 1,-1-1,1 1,0 0,-1-1,1 1,-1 0,1 0,0 0,-1 0,1 0,-1 0,1 0,-1 1,1-1,0 0,-1 1,1-1,0 1,-1-1,1 1,0 0,0 0,0 0,-1-1,1 1,0 0,0 0,0 1,0-1,-18 11,1 0,0 1,1 1,1 1,0 0,1 1,0 0,2 2,-7 9,18-25,1 0,-1 0,0 0,0 1,1-1,0 1,-1-1,1 1,0 0,0-1,0 1,1 0,-1 0,1-1,-1 1,1 0,0 0,0 0,0 0,1-1,-1 1,1 0,-1 0,1 0,0-1,0 1,0 0,1-1,-1 1,0-1,1 0,0 1,0-1,-1 0,1 0,0 0,1 0,-1 0,0-1,0 1,1 0,-1-1,1 0,0 0,-1 0,1 0,0 0,77 19,-74-21,0 1,0 0,0 1,0-1,0 1,0 0,0 1,0-1,0 1,-1 0,1 1,-1-1,1 1,-1 0,0 1,0-1,0 1,-1 0,1 0,-1 0,0 1,0 0,-1 0,1 0,-1 0,0 0,-1 0,1 1,-1 0,0-1,1 6,-4-3,-1 0,0 0,0-1,0 1,-1 0,0-1,-1 1,0-1,0 0,0 0,-1-1,0 1,0-1,-1 0,0-1,0 1,0-1,0 0,-1-1,0 1,0-1,0-1,-1 1,1-1,-1-1,-3 2,-18 11,25-12,0 0,-1-1,1 1,0-1,-1 0,1-1,-1 1,0-1,1 0,-1 0,0 0,0-1,0 0,0 1,1-2,-4 1,7-1,0 0,0 0,0 0,0 0,1-1,-1 1,0 0,1 0,-1 0,1-1,-1 1,1 0,-1 0,1-1,0 1,0 0,0-1,-1 1,2 0,-1-1,0 1,0-1,0 1,0 0,1 0,-1-1,1 1,-1 0,1 0,-1-1,1 1,0 0,0 0,-1 0,1 0,0 0,0 0,1-1,12-19</inkml:trace>
  <inkml:trace contextRef="#ctx0" brushRef="#br0" timeOffset="8682.423">3302 762,'0'34,"0"15,0 5,0-2,0-10</inkml:trace>
  <inkml:trace contextRef="#ctx0" brushRef="#br0" timeOffset="8869.533">3359 141,'9'20,"4"10,-1 1</inkml:trace>
  <inkml:trace contextRef="#ctx0" brushRef="#br0" timeOffset="9334.528">3557 932,'75'-118,"-27"35,105-151,-153 234,0 1,0-1,0 1,1-1,-1 1,0-1,1 1,-1-1,0 1,1-1,-1 0,1 1,-1-1,1 0,-1 1,1-1,-1 0,1 0,-1 1,1-1,-1 0,1 0,-1 0,1 0,-1 0,1 0,-1 0,1 0,0 0,-1 0,1 0,-1 0,1 0,-1 0,1 0,-1-1,1 1,-1 0,1 0,-1-1,1 1,-1 0,1-1,-1 1,0 0,1-1,-1 1,1-1,-1 1,0 0,0-1,1 1,-1-1,0 1,0-1,1 1,-1-1,0 0,0 1,0-1,0 1,0-1,-6 52,3-38,1-7,0 1,1 0,-1 0,1 0,1 0,-1 0,1 0,1 0,-1 0,1 0,0 0,1 0,-1-1,2 1,-1 0,1-1,0 1,0-1,0 0,1 0,0 0,0-1,1 1,-1-1,1 0,1 0,-1-1,1 1,-1-1,1 0,0-1,4 2,-1-2,-1-2,1 1,-1-1,1 0,-1-1,1 0,-1 0,1-1,-1 0,1 0,-1-1,0-1,1 1,-1-1,0 0,-1-1,1 0,-1 0,1-1,-1 0,0 0,-1 0,0-1,0 0,0-1,0 1,-1-1,0 0,0 0,-1-1,0 1,2-8,-7-48,-5 46</inkml:trace>
  <inkml:trace contextRef="#ctx0" brushRef="#br0" timeOffset="10432.176">4601 423,'-8'-2,"-1"1,1 0,-1 0,0 1,1 0,-1 1,0 0,1 0,-1 1,1 0,0 0,-1 1,1 0,0 0,0 1,1 0,-1 1,1-1,0 1,0 1,1-1,0 1,0 1,0-1,0 1,1 0,0 0,1 0,0 1,0 0,0 0,-6 11,2 0,0 1,1 0,0 0,2 1,1 0,-2 14,6-28,-1 1,1 0,0 0,0-1,1 1,0 0,1-1,0 1,0-1,0 1,1-1,0 0,1 0,-1 0,1-1,1 1,-1-1,1 0,0 0,1-1,-1 1,5 2,3 0,1-1,0 0,0-1,1-1,-1 0,1-1,0 0,1-2,-1 1,0-2,1 0,-1-1,1-1,-1 0,1-1,-1 0,0-2,0 0,0 0,0-1,-1-1,0-1,0 0,0 0,-1-2,-1 1,1-2,-1 0,-1 0,0-1,0 0,5-8,-1 2,-1 1,0-2,-2 0,0 0,0-1,-2-1,0 0,-2 0,0-1,-1 0,-1 0,-1-1,-1 0,-1 0,-1 0,-1 0,-1 0,-1 0,-1 0,0 0,-3-3,3 18,0 1,-1 0,0 1,0-1,-1 0,0 1,1 0,-2 0,1 0,-1 0,1 1,-1 0,-1 0,1 0,0 1,-1-1,0 1,0 0,0 1,0 0,0 0,0 0,-1 0,1 1,-1 0,1 1,-1 0,1 0,-1 0,1 0,-1 1,1 0,-1 1,1-1,0 1,0 0,0 1,0 0,-2 1,-3 6,0 1,1 0,0 0,1 1,0 0,1 1,0 0,1 0,1 1,0 0,0 0,2 0,0 1,0-1,2 1,0 0,0 0,1 0,1 0,1 0,2 14,25 112,3 84,-48 1,13-210,0 0,2 1,0-1,1 1,1-1,0 1,1-1,3 16,14-14,-7-18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2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340 176,'-6'5,"0"1,1 0,0 0,0 0,1 1,-1-1,1 1,1 0,-1 0,1 1,1-1,-1 1,1-1,1 1,-1 0,1 0,0 0,1 0,0 0,0-1,1 1,1 6,-2-5,28 243,4 24,-16-172,-11-93</inkml:trace>
  <inkml:trace contextRef="#ctx0" brushRef="#br0" timeOffset="453.063">1 317,'9'-21,"1"1,0 0,2 1,0 1,2-1,0 2,0 0,2 1,0 0,1 1,0 1,1 1,1 0,0 2,1 0,0 1,21-7,-25 11,-1 0,1 1,1 1,-1 1,1 1,-1 0,15 0,-25 2,0 0,0 1,1 0,-1 0,0 0,0 0,0 1,-1 0,1 0,0 1,-1 0,1 0,-1 0,0 0,0 1,0 0,-1 0,1 0,-1 1,0 0,0-1,1 4,-1-1,0 0,0 1,-1 0,0 0,0 0,-1 0,0 1,-1-1,0 0,0 1,-1-1,0 1,0-1,-1 1,0-1,0 0,-1 1,0-1,-2 2,-72 150,52-118,22-40,-1 0,1 1,0-1,0 1,1-1,-1 1,0 0,1 0,0-1,-1 1,1 0,0 1,1-1,-1 0,0 0,1 0,0 0,0 0,0 1,0-1,0 0,0 0,1 0,0 0,0 0,0 0,0 0,0 0,0 0,1 0,-1 0,1 0,0-1,0 1,0-1,0 0,1 1,19 4,0-1,1-1,0-1,-1-1,1 0,6-2,28 3,-54-4,1 1,-1-1,1 1,-1 0,1-1,-1 2,0-1,0 0,1 1,-1-1,0 1,0 0,0 0,-1 0,1 0,0 0,-1 1,0 0,1-1,-1 1,0 0,0 0,-1 0,1 0,0 0,-1 0,0 1,0-1,0 0,0 1,-1-1,1 1,-1-1,0 1,0-1,0 1,0-1,0 1,-1-1,0 1,0-1,0 0,0 1,0-1,-1 0,1 0,-7 13,-1 0,0-1,-1 0,0-1,-1 0,-1-1,0 0,-1-1,0 0,-1-1,-3 1,3 0,-183 141,149-130,47-42,12 2</inkml:trace>
  <inkml:trace contextRef="#ctx0" brushRef="#br0" timeOffset="1055.51">932 768,'5'5,"0"0,0-1,1 0,-1 0,1 0,0-1,0 0,1 0,-1 0,1-1,-1 0,1 0,0-1,-1 0,1 0,0 0,0-1,0 0,0 0,0-1,0 0,-1 0,1-1,0 0,-1 0,1 0,-1-1,0 0,0 0,2-1,13-15,-1 0,0-1,-1-1,-2-1,0 0,1-5,26-33,-43 59,-1 0,0 0,1 0,-1-1,1 1,-1 0,1 0,0 0,-1 0,1 0,0 0,0 1,0-1,0 0,0 0,0 0,0 1,0-1,0 1,0-1,0 1,0-1,0 1,0-1,1 1,-1 0,0 0,0 0,0 0,1-1,-1 2,0-1,0 0,0 0,1 0,-1 0,0 1,0-1,0 1,0-1,1 1,-1-1,0 1,0 0,0-1,0 1,-1 0,1 0,0 0,0 0,0 0,-1 0,1 0,42 102,-40-97,-1-1,1 1,1-1,-1 1,1-1,0 0,0-1,0 1,0-1,1 1,0-1,0-1,0 1,0-1,1 0,0 0,-1 0,1-1,0 0,0 0,0 0,0-1,0 0,1 0,-1-1,0 1,1-1,-1-1,0 1,0-1,0 0,1-1,-1 0,0 1,0-2,-1 1,6-4,8-10,-1-1,0-1,-2 0,0-2,-1 0,-1 0,-1-2,-1 1,0-2,-2 1,-1-1,-1-1,-1 0,4-20,7-21,-3 0,-3-1,-3-1,-2-12,-10 19,3 61,0-1,0 0,0 1,0-1,0 0,0 1,0-1,0 0,-1 1,1-1,0 0,0 0,0 1,0-1,-1 0,1 0,0 1,0-1,-1 0,1 0,0 1,0-1,-1 0,1 0,0 0,-1 0,1 0,0 0,0 1,-1-1,1 0,0 0,-1 0,1 0,0 0,-1 0,1 0,0 0,-1 0,1 0,0 0,-1-1,1 1,0 0,-1 0,1 0,0 0,-1 0,1-1,0 1,0 0,-1 0,1 0,0-1,0 1,0 0,-1-1,-6 34,4 205,6-218,1-1,2 0,0 0,0-1,2 1,0-1,1-1,1 0,1 0,0-1,2 0,11 12,-21-24,0 0,0 0,0 0,1-1,-1 1,1-1,0 0,0 0,0 0,0-1,0 1,1-1,-1 0,1 0,0-1,-1 1,1-1,0 0,3 0,-3-3</inkml:trace>
  <inkml:trace contextRef="#ctx0" brushRef="#br0" timeOffset="1306.254">1383 288,'43'-9,"49"-14,17-6,0 0,-4 2,-10 4,-7 7,-9 1,-13 3,-18 4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5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38,'11'195,"24"36,-18-97,-9-127,-7-33,0-19,2 0,2 0,2 0,2 1,7-19,-5 15,-8 30,0 0,1 1,2-1,-1 1,2 0,0 0,2 1,-1 0,2 0,0 1,1 0,0 1,14-13,-23 26,1 1,-1 0,1-1,-1 1,1 0,-1 0,1 0,-1 0,0 1,1-1,-1 1,1-1,-1 1,0 0,1 0,-1 0,0 0,0 0,0 1,0-1,0 1,0-1,0 1,0 0,-1 0,1-1,-1 1,1 0,-1 1,0-1,0 0,1 0,-2 0,1 1,0 0,19 22,-3-13,0-3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1,'96'383,"-50"-255,-46-127,1 0,0-1,-1 1,1-1,-1 1,1-1,0 1,-1-1,1 0,0 1,0-1,-1 0,1 1,0-1,0 0,-1 0,1 0,0 0,0 0,0 0,-1 0,1 0,0 0,0 0,0 0,-1 0,1 0,0-1,0 1,-1 0,1-1,0 1,-1 0,1-1,0 1,-1-1,1 1,-1-1,1 0,0 1,-1-1,1 1,-1-1,0 0,1 0,-1 1,0-1,1 0,-1 1,0-1,22-42,-21 39,113-287,-62 173,-41 105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6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1,'-11'4,"-5"2,0 0,0 1,1 1,0 0,0 1,1 1,0 0,1 0,0 2,0 0,-4 6,16-16,0-1,0 1,0-1,0 1,0-1,0 1,1-1,-1 1,0 0,1-1,0 1,-1 0,1 0,0-1,0 1,0 0,0 0,0-1,0 1,0 0,1 0,-1-1,1 1,-1 0,1-1,0 1,-1-1,1 1,0 0,0-1,0 0,0 1,2 0,54 32,-6-3,-48-28,0 0,-1 1,1-1,-1 1,0 0,0-1,0 1,-1 0,1 0,-1 0,0 1,0-1,0 0,-1 0,1 1,-1-1,0 0,-1 1,1-1,-1 0,0 0,0 0,0 1,0-1,-1 0,1 0,-1-1,0 1,0 0,-1 0,1-1,-1 0,-2 3,-109 96,109-99,-50 40,48-40,4-4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0,'-9'34,"-4"20,1 6,2-7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37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0 352,'128'-238,"-94"195,-33 42,-1 1,1-1,0 1,0-1,-1 1,1 0,0-1,0 1,0 0,-1-1,1 1,0 0,0 0,0 0,0 0,0 0,0 0,-1 0,1 0,0 0,0 0,0 0,0 1,0-1,-1 0,1 1,0-1,0 0,0 1,-1-1,1 1,0 0,-1-1,1 1,0-1,-1 1,1 0,-1-1,1 1,-1 0,1 0,-1-1,0 1,1 0,-1 0,0 0,0 0,1-1,-1 1,0 0,0 0,0 0,0 0,0 0,0 0,0-1,-1 1,1 0,7 40,-8-36,1-1,0 1,0 0,0 0,0 0,1-1,0 1,0 0,1 0,-1-1,1 1,0-1,0 0,0 1,1-1,-1 0,1 0,0 0,0-1,0 1,1-1,-1 0,1 0,0 0,0 0,0-1,0 1,1-1,-1 0,1 0,3 1,-1-3,0 0,-1 0,1 0,-1 0,1-1,-1 0,1-1,-1 0,1 0,-1 0,0 0,0-1,0 0,-1-1,1 1,-1-1,1 0,-1 0,0-1,-1 1,1-1,-1 0,3-5,69-135,-65 121,-1 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0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170 214,'-3'0,"1"-1,-1 1,0-1,1 1,-1 0,1 0,-1 0,0 1,1-1,-1 0,1 1,-1 0,1 0,-1-1,1 1,0 1,-1-1,1 0,0 0,0 1,0 0,0-1,0 1,0 0,0 0,1 0,-1 0,1 0,-1 0,0 2,-9 9,0 1,1 0,0 1,1 0,1 1,0 0,1 0,1 0,1 1,0 0,1 0,1 0,0 3,4-14,1 0,-1-1,1 1,0-1,0 0,1 0,-1 1,1-2,1 1,-1 0,0-1,1 1,0-1,0 0,1 0,-1-1,1 1,-1-1,1 0,0 0,0 0,1-1,-1 0,0 0,1 0,-1-1,1 0,0 0,-1 0,1-1,0 0,0 0,-1 0,1-1,0 1,-1-2,1 1,1-1,11-5,0 0,-1-1,0-2,0 1,-1-2,0 0,-1-1,0-1,-1 0,0-1,-1 0,-1-1,0-1,-2 0,1 0,-2-1,0 0,-1-1,-1 0,0 0,2-15,-4 17,0-1,-1 0,-1 0,-1-1,0 1,-1-1,-1-6,-1 19,1-1,-1 1,0 0,0-1,0 1,-1 0,0 0,0 0,0 0,0 1,-1-1,0 1,0-1,0 1,0 0,-1 0,0 0,0 1,0-1,0 1,0 0,-1 0,0 0,1 1,-6-3,7 5,0-1,0 0,-1 1,1-1,0 1,0 0,-1 0,1 0,0 1,0-1,-1 1,1 0,0 0,0 0,0 0,0 0,0 1,0-1,0 1,1 0,-1 0,1 0,-1 0,1 0,0 0,-1 1,1-1,0 1,0 1,-50 85,42-62,2 0,1 1,1 0,2 1,1-1,1 1,1-1,1 1,2-1,2 7,-2-15,2-1,0 0,1 0,1-1,1 1,0-1,1 0,1-1,1 0,1 0,0 2,-1 0,-1 1,-1 0,0 1,-2 0,0 0,-2 1,0-1,-1 1,-1 0,-1 0,-2 7,-11 72,10-84,3-4</inkml:trace>
  <inkml:trace contextRef="#ctx0" brushRef="#br0" timeOffset="650.812">734 242,'341'0,"-201"-31,-100 18,-17 6,-3 3</inkml:trace>
  <inkml:trace contextRef="#ctx0" brushRef="#br0" timeOffset="900.474">903 496,'29'5,"24"1,7 1,-1-2,-6-7,-7-2,-7-1,-5 0,-4 2,-1-4,-7-1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7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0,'0'44,"-5"42,-1 16,0 2,-4-14,0-11,2-11,2-11,2-6,2-7,1-6,1-5,5-3,2-1,-1-2,0 0,-3-5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55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860 340,'0'-8,"-1"0,1 1,-1-1,-1 1,0-1,0 1,0 0,0 0,-1 0,-1 0,1 0,-1 1,0-1,0 1,-1 0,0 0,0 1,-1-1,1 1,-1 0,0 1,0-1,-1 1,1 1,-1-1,0 1,0 0,0 1,0-1,-1 1,1 1,-1-1,1 1,-1 1,1 0,-1 0,1 0,-1 1,0 0,-50 8,1 3,1 2,0 3,1 2,-34 17,79-32,-173 87,104-27,78-62,-1-1,1 1,-1 0,1 0,0 1,0-1,0 0,0 0,0 0,0 1,1-1,-1 0,1 1,-1-1,1 1,0-1,0 0,0 1,0-1,1 1,-1-1,1 0,-1 1,1-1,0 0,0 1,0-1,0 0,0 0,1 0,-1 0,0 0,1 0,0-1,-1 1,1 0,0-1,0 1,0-1,0 1,10 4,1 1,0-2,-1 0,1 0,1-1,-1-1,1 0,4-1,-16-1,228 8,-229-9,0-1,0 1,0 0,0 0,1-1,-1 1,0 0,0 0,0 0,1 1,-1-1,0 0,0 0,0 1,0-1,1 0,-1 1,0-1,0 1,0 0,0-1,0 1,0 0,0-1,-1 1,1 0,0 0,0 0,0 0,-1 0,1 0,-1 0,1 0,-1 0,1 0,-1 0,1 1,-1-1,0 0,0 0,1 0,-1 0,0 1,0-1,0 0,-1 0,1 0,0 1,0-1,-1 0,1 0,0 0,-1 0,-85 104,31-40,-146 191,200-254,-1 0,0-1,1 1,-1 0,1 0,-1 0,1 1,0-1,0 0,0 0,0 1,1-1,-1 0,0 1,1-1,0 1,0-1,-1 0,1 1,1-1,-1 1,0-1,1 1,-1-1,1 0,0 1,-1-1,1 0,0 0,1 1,-1-1,0 0,1 0,-1 0,1 0,-1-1,1 1,0 0,0-1,0 1,0-1,0 1,0-1,0 0,0 0,1 0,-1 0,0-1,1 1,12 0,-1 0,1-1,0-1,-1 0,1-1,-1-1,0 0,0-1,0 0,0-1,0-1,3-2,43-14,200-55,-174 71,-62 6</inkml:trace>
  <inkml:trace contextRef="#ctx0" brushRef="#br0" timeOffset="266.794">1565 650,'-29'38,"-19"28,-1 7,3-5,9-8,10-10,6-9,7-6,4-4,1-3,0-6</inkml:trace>
  <inkml:trace contextRef="#ctx0" brushRef="#br0" timeOffset="497.699">1113 706,'44'24,"27"18,8 1,-5-1,-11-9,-11-4,-9-8,-8-2,-4-4,-4-5,0-4,-1-4,0-1,-4-1</inkml:trace>
  <inkml:trace contextRef="#ctx0" brushRef="#br0" timeOffset="913.997">2271 734,'-40'5,"0"1,0 2,1 2,0 1,1 2,0 2,-16 10,48-22,1 1,-1 0,1 0,0 0,0 1,0 0,0 0,1 0,0 0,0 1,0-1,1 1,0 0,0 0,0 1,1-1,0 0,0 1,1 0,0-1,0 1,0 0,1-1,0 1,0 0,1 0,0-1,0 1,1 0,-1-1,1 1,1-1,-1 0,1 0,0 0,2 2,-2-3,0-1,1 1,-1-1,1 0,0 0,0-1,0 1,0-1,0 0,1 0,0 0,0-1,-1 1,1-1,1 0,-1-1,0 1,0-1,1 0,-1-1,0 1,1-1,-1 0,1 0,4-1,3-1,-1-1,0 0,0 0,0-2,-1 1,1-1,-1-1,0 0,-1 0,8-7,6-7,-1-2,-1 0,-1-1,-2-2,0 0,-1-1,65-80,-82 106,-1-1,0 0,1 0,-1 1,0-1,1 0,-1 1,1-1,-1 0,1 1,0-1,-1 1,1-1,-1 1,1-1,0 1,0-1,-1 1,1 0,0-1,0 1,-1 0,1 0,0-1,0 1,0 0,-1 0,1 0,0 0,0 0,0 0,0 0,-1 1,1-1,0 0,0 0,-1 1,1-1,0 0,0 1,-1-1,1 1,0-1,-1 1,1-1,0 1,-1-1,1 1,0 0,12 44,-8-25,-1-6,0-1,2 0,-1 0,2-1,-1 0,2 0,0 0,0-1,1 0,0-1,1 0,0 0,1-1,7 5,6 2</inkml:trace>
  <inkml:trace contextRef="#ctx0" brushRef="#br0" timeOffset="1394.621">2779 1130,'8'-23,"5"-16,2 0,2 1,1 0,2 2,2 0,3-1,-11 18,80-81,-93 99,-1 1,1-1,-1 1,1-1,0 1,0-1,-1 1,1-1,0 1,0 0,-1 0,1-1,0 1,0 0,0 0,-1 0,1 0,0 0,0 0,0 0,0 0,0 0,-1 0,1 0,0 1,0-1,0 0,-1 1,1-1,0 0,0 1,-1-1,1 1,0-1,-1 1,1-1,-1 1,1 0,-1-1,1 1,-1 0,1-1,-1 1,1 0,-1 0,0 0,0-1,1 1,-1 0,0 0,0 0,0 0,1 46,-6-22,-4 76,9-99,1 1,0-1,-1 1,1 0,0-1,0 1,0-1,1 0,-1 1,1-1,-1 0,1 0,0 0,-1 0,1 0,0 0,0-1,1 1,-1 0,0-1,1 0,-1 0,0 1,1-1,-1-1,1 1,0 0,-1-1,1 1,0-1,-1 0,1 0,0 0,-1 0,2 0,11-3,-1 0,0-1,1 0,-1-1,-1-1,1 0,-1-1,0 0,0-1,10-9,-12 9,216-122,-224 128,-1 1,1-1,0 1,0 0,0-1,0 1,0 1,0-1,0 0,0 1,0 0,1 0,-1 0,0 0,0 0,0 0,0 1,0 0,0-1,0 1,0 1,0-1,0 0,0 1,0-1,-1 1,1 0,-1 0,1 0,-1 0,0 0,1 0,-1 1,0-1,-1 1,1-1,0 1,-1 0,1 2,43 157,2-125,-27-33</inkml:trace>
  <inkml:trace contextRef="#ctx0" brushRef="#br0" timeOffset="1664.081">4416 86,'-10'38,"-2"28,-1 6,3-3,3-10,3-8,2-10,1-6,1-5,0-2,1-1,-1-6</inkml:trace>
  <inkml:trace contextRef="#ctx0" brushRef="#br0" timeOffset="1948.6">4670 0,'-15'48,"-4"21,1 3,3-5,4-10,5-10,2-7,8-7,2-3,1-3,-1 0,-2-6</inkml:trace>
  <inkml:trace contextRef="#ctx0" brushRef="#br0" timeOffset="2195.488">4077 424,'43'-15,"33"-8,14-2,-4 5,-7 4,-7 2,-11 1,-6 5,-9 2,-6 3,-5 2,-5 1,-1 0,-7 1</inkml:trace>
  <inkml:trace contextRef="#ctx0" brushRef="#br0" timeOffset="2443.14">4133 537,'43'-5,"39"-6,14-6,1-1,-7 4,-8-1,-15 1,-8 0,-9 1,-4 3,-5-2,-4 2,-5-3,-1 2,-8 1</inkml:trace>
  <inkml:trace contextRef="#ctx0" brushRef="#br0" timeOffset="2694.088">5318 29,'-3'35,"-2"1,-1-2,-2 1,-2-1,-1 0,-1-1,-2 0,-4 5,-8 23,24-58,0 0,0 1,1 0,0-1,0 1,0 0,0 0,0-1,1 1,-1 0,1 0,0 0,0 0,1 0,-1 0,1 0,0-1,0 1,0 0,0 0,1-1,-1 1,1-1,0 1,0-1,1 0,-1 0,1 0,-1 0,1 0,0 0,0-1,0 0,0 1,1-1,-1 0,0 0,1-1,0 1,-1-1,1 0,1 1,14-2,-1 0,0 0,0-2,0 0,0-1,0-1,-1-1,1 0,-1-1,-1-1,1-1,-1 0,6-5,-17 11,40-24,-27 16</inkml:trace>
  <inkml:trace contextRef="#ctx0" brushRef="#br0" timeOffset="2927.578">5798 29,'-43'67,"-19"32,-4 9,4-5,9-10,12-11,10-10,9-8,8-10,7-4,5-6,2-1,2-3,0-4,4-2,2-3,-1-2,-2-6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43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254 541,'-1'255,"-19"-152,21-103,-1 0,0 0,0 0,0 0,1 0,-1 0,0 0,0 0,1 1,-1-1,0 0,0 0,0 0,0 0,1 0,-1 1,0-1,0 0,0 0,0 0,0 0,1 1,-1-1,0 0,0 0,0 0,0 1,0-1,0 0,0 0,0 0,0 1,0-1,9-23,-3-20,2-1,3 1,1 1,2 0,1 0,3 2,1 0,16-22,-24 45,-6 7,0 1,1 0,1 0,-1 0,2 1,-1 0,1 0,0 1,0 0,1 0,0 1,0 0,10-4,-17 10,0-1,0 0,0 1,1-1,-1 1,0 0,0 0,1 0,-1 0,0 0,0 0,1 1,-1-1,0 1,0 0,0-1,0 1,0 0,0 0,0 0,0 1,0-1,0 0,0 1,-1-1,1 1,-1 0,1-1,-1 1,0 0,1 0,-1 0,0 0,0 0,0 0,-1 0,9 81,-20-34,6-27</inkml:trace>
  <inkml:trace contextRef="#ctx0" brushRef="#br0" timeOffset="334.541">1101 541,'0'9,"-5"9,-1 5,-5 5,-1 1,3 1,-3-5,1-2,2 1,-2 0,1 1,-3-3,2-2,-4-3,2 0,-2-3,2-4</inkml:trace>
  <inkml:trace contextRef="#ctx0" brushRef="#br0" timeOffset="616.361">818 541,'15'14,"14"15,7 7,-3 2,-2-1,-1-1,-2-2,-5-3,-1-6,-5-2,-1-1,2-4,-1 0,0-3,2-4,3-5,-2-2</inkml:trace>
  <inkml:trace contextRef="#ctx0" brushRef="#br0" timeOffset="1062.492">1468 456,'62'198,"-44"-138,31 68,-48-128,0 0,0 0,0 0,0 0,0 0,0 0,0-1,0 1,0 0,0-1,0 1,0-1,0 1,0-1,0 1,-1-1,1 0,0 1,0-1,-1 0,1 0,0 1,-1-1,1 0,-1 0,1 0,-1 0,1 0,-1 0,0 0,0 0,1 0,-1 0,0 0,0 0,0 0,0 0,0 0,0-1,0 1,66-199,7 25,-65 157</inkml:trace>
  <inkml:trace contextRef="#ctx0" brushRef="#br0" timeOffset="1600.578">1411 203,'370'0,"-346"-5,-31-9,-181-60,174 68,7 4,-1-1,0 0,1-1,0 1,0-2,0 1,0-1,1 0,0 0,0-1,0 1,0-1,1-1,-4-6,2-7</inkml:trace>
  <inkml:trace contextRef="#ctx0" brushRef="#br0" timeOffset="2400.011">198 203,'77'-17,"-18"3,0 3,1 2,46 1,-122 6,0 0,0 0,1-2,-1 0,1-1,-1 0,1-1,1-1,-1 0,1-1,1-1,0 0,0-1,0 0,1-1,1 0,-1-3,-2-4</inkml:trace>
  <inkml:trace contextRef="#ctx0" brushRef="#br0" timeOffset="2773.005">0 33,'0'33,"5"46,1 17,0 9,-1-6,-1-8,-2-12,-1-13,-1-9,0-5,0-5,0-3,-1-2,6-5,2-3,-1-3,-1-2,-2-6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8:58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15,'15'-12,"-24"9,-222 85,33 9,197-91,-1 0,1 1,-1-1,1 0,-1 1,1-1,-1 1,1-1,0 1,-1 0,1-1,0 1,0 0,-1 0,1 0,0 0,0 0,0 0,0 0,0 0,0 1,1-1,-1 0,0 1,1-1,-1 0,1 1,-1-1,1 1,-1-1,1 0,0 1,0-1,0 1,0-1,0 1,0-1,0 1,1-1,-1 1,0-1,1 1,-1-1,1 0,-1 1,1-1,0 0,0 1,0-1,0 0,0 0,97 49,-64-37,124 39,-157-52,0 0,0 0,0 0,0 0,0 0,0 0,0 1,0-1,0 0,0 1,0-1,-1 1,1-1,0 1,0-1,0 1,-1-1,1 1,0 0,0-1,-1 1,1 0,-1 0,1-1,-1 1,1 0,-1 0,1 0,-1 0,0 0,1 0,-1 0,0 0,0 0,0 0,0 0,0 0,0 0,0 0,0 0,0 0,0-1,-1 1,1 0,0 0,-1 0,1 0,0 0,-1 0,1 0,-1-1,0 1,1 0,-1 0,0-1,1 1,-1 0,0-1,0 1,1-1,-1 1,0-1,-150 59,79-38,-41 24,139-45,20-15,-27 5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120 36,'-9'6,"1"0,-1 1,1 0,1 1,-1-1,1 1,1 1,-1-1,1 1,1 1,0-1,0 1,1-1,0 1,0 2,1-7,1 0,-1 1,1 0,0 0,1-1,-1 1,1 0,0 0,1 0,-1 1,1-1,1 0,-1 0,1 0,0 0,0 0,1 0,-1 0,1-1,1 1,-1 0,1-1,0 0,0 1,1-1,-1-1,1 1,0 0,1-1,-1 0,1 0,0 0,0-1,0 1,0-1,0 0,1-1,-1 1,1-1,0 0,0-1,4 2,0-5,0 0,0 0,-1 0,1-2,-1 1,1-1,-1 0,0-1,-1 0,1 0,-1-1,0 0,-1-1,1 0,-1 0,-1 0,1-1,-1 0,0 0,-1-1,0 1,-1-1,1-1,-2 1,1 0,-1-1,-1 0,0 1,0-1,-1 0,0 0,-1-3,-1 5,0 1,-1 0,0 0,-1-1,0 1,0 1,0-1,-1 0,0 1,0 0,0 0,-1 0,0 0,0 1,-1 0,1 0,-1 0,0 1,-1 0,1 0,-1 0,1 1,-1 0,0 0,0 1,-1 0,1 0,0 1,-1 0,1 0,-1 1,1-1,-1 2,1-1,0 1,-1 0,1 1,0 0,-1 0,1 0,0 1,-16 4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5.9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1,'5'0,"10"4,9 3,4-1,3-2,0 0,0-2,0-1,-1 0,-6-6,-1-2,-1 1,1 1,-3 1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6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18,'43'0,"29"-5,6-1,-9-1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3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593 406,'-6'-4,"-1"0,0 1,0 0,0 0,0 0,0 1,0 1,-1-1,1 1,-1 0,1 1,-1-1,1 2,-1-1,1 1,-7 1,0 2,0 1,1 0,0 1,0 0,0 1,1 1,0 0,0 1,1 0,0 0,0 1,1 1,1 0,0 0,0 1,1 1,-9 6,1 0,0 0,1 1,1 1,1 0,1 1,-5 12,16-28,1 0,-1-1,1 1,0-1,1 1,-1-1,1 1,0-1,1 1,0-1,-1 1,1-1,1 0,-1 0,1 0,0-1,0 1,1 0,-1-1,1 0,0 0,0 0,0 0,0-1,1 0,0 0,0 0,-1 0,1-1,1 0,-1 0,0 0,1 0,-1-1,1 0,-1 0,1-1,-1 1,1-1,-1-1,18-2,-1-2,0-1,-1-1,1-1,-1 0,-1-2,0-1,0 0,-1-1,0-1,-1-1,-1 0,0-2,-1 0,10-14,-6 13,-1-2,-2 0,0-1,0-1,-2 0,-1-2,-1 1,0-1,-2-1,-1 0,-1-1,-1 0,-1 0,-1-1,-1 0,-2 0,0 0,-2 0,-1-1,-1 1,-2-10,2 30,0-1,0 1,0 0,-1-1,0 1,0 0,-1 0,1 0,-1 0,-1 1,1-1,-1 1,0 0,0 0,-1 0,1 1,-1-1,0 1,0 0,0 0,-1 1,0 0,1 0,-1 0,0 1,0-1,-1 1,1 1,0-1,-1 1,1 0,0 1,-1 0,1 0,-1 0,1 1,-1-1,1 2,-1-1,1 1,0 0,0 0,0 0,-1 2,-4 6,1 0,1 1,-1 0,2 1,0 0,0 0,1 1,1 0,0 0,0 1,2-1,0 1,0 0,1 0,1 1,0-1,1 0,1 1,0-1,1 1,1-1,0 1,4 12,0-8,2 0,1 0,0-1,1 0,1 0,1-1,1-1,0 0,1-1,0 0,1-1,5 2,75 42,-77-52</inkml:trace>
  <inkml:trace contextRef="#ctx0" brushRef="#br0" timeOffset="572.833">904 717,'-13'39,"31"-55,202-357,-71 194,-149 178,0 0,1 0,-1 0,0 0,1 0,-1 0,1 0,-1 0,1 1,0-1,-1 0,1 0,0 0,-1 0,1 1,0-1,0 0,0 1,0-1,0 1,0-1,0 1,0-1,0 1,0 0,0 0,0-1,0 1,0 0,0 0,0 0,0 0,0 0,0 0,0 0,1 1,-1-1,0 0,0 0,0 1,0-1,0 1,0-1,-1 1,1-1,0 1,0 0,0-1,0 1,-1 0,1 0,0 0,-1-1,1 1,0 0,-1 0,1 1,7 193,-1-163,2-1,2 1,0-1,2-1,1-1,2 0,9 13,-13-13,-12-29,0 0,0-1,-1 1,1 0,0-1,0 1,-1 0,1 0,0-1,0 1,-1 0,1 0,0 0,-1 0,1-1,0 1,-1 0,1 0,-1 0,1 0,0 0,-1 0,1 0,0 0,-1 0,1 0,0 0,-1 0,1 0,-1 0,1 0,0 0,-1 0,1 1,0-1,-1 0,1 0,0 0,-1 1,1-1,0 0,0 0,-1 1,1-1,0 0,0 0,-1 1,1-1,0 0,0 1,0-1,0 0,0 1,-1-1,1 1,0-1,0 0,0 1,0-1,0 0,0 1,-109-85,64 57,11 5,-1 2,-1 1,-1 2,0 1,-22-4,35 14</inkml:trace>
  <inkml:trace contextRef="#ctx0" brushRef="#br0" timeOffset="974.375">0 914,'255'21,"226"-13,-424-9,352-27,-83-2,-301 30</inkml:trace>
  <inkml:trace contextRef="#ctx0" brushRef="#br0" timeOffset="1639.789">508 1253,'-6'-2,"1"0,0 1,-1 0,0 0,1 0,-1 1,0 0,1 0,-1 0,0 1,1 0,-1 0,1 0,-1 1,1-1,0 1,-1 1,1-1,0 1,1 0,-1 0,0 0,1 1,0 0,-1-1,2 2,-1-1,0 0,1 1,0-1,0 1,-1 3,0-3,1 1,0-1,0 1,0 0,1 0,0 0,0 0,0 0,1 1,0-1,0 0,1 1,-1-1,1 1,1-1,-1 0,1 1,1-1,-1 0,1 0,0 1,0-1,1 0,-1-1,1 1,1-1,-1 1,1-1,0 0,0 0,1 0,2 1,-2-3,0-1,0 1,0-2,0 1,1 0,-1-1,1 0,-1 0,1-1,0 1,-1-1,1-1,-1 1,1-1,0 0,-1 0,1 0,-1-1,0 0,0 0,1 0,1-2,103-74,-92 58,-2-1,0-1,-1-1,-1 0,-2 0,0-2,-1 1,-2-2,0 1,-1-4,-5 18,1 0,-2 0,1 0,-2 0,1-1,-2 1,1-1,-2 1,1-1,-2 1,1 0,-2-1,1 1,-2 0,1 0,-1 1,-1-1,0 1,-1 0,0 0,-4-5,9 13,-1 0,0 0,1 0,-1 0,0 0,0 0,0 1,0-1,0 1,0 0,-1-1,1 1,0 0,-1 0,1 0,-1 1,1-1,-1 1,1-1,-1 1,1 0,-1 0,1 0,-1 0,1 0,-1 1,0-1,1 1,0 0,-1-1,1 1,-1 0,1 1,0-1,0 0,-1 1,1-1,0 1,0-1,1 1,-1 0,0 0,1 0,-66 96,62-88,0 1,0-1,1 1,0 0,1 0,0 0,1 0,0 1,1-1,0 1,1-1,0 1,1-1,0 1,1-1,1 0,1 6,5 1,1 1,0-1,2-1,0 0,1-1,1 0,0-1,1 0,0-1,2-1,-1-1,2 0,-1-1,20 8,-35-18,0 0,1 0,-1 0,1-1,-1 1,1-1,-1 0,1 0,-1 0,1 0,-1 0,1 0,0-1,-1 1,0-1,1 1,-1-1,1 0,-1 0,0 0,1-1,-1 1,0 0,0-1,0 0,0 0,11-7</inkml:trace>
  <inkml:trace contextRef="#ctx0" brushRef="#br0" timeOffset="1970.803">1185 1055,'-185'245,"154"-182,30-61,0-1,1 1,-1 0,1 0,0-1,-1 1,1 0,0 0,0 0,0-1,0 1,1 0,-1 0,0 0,1-1,-1 1,1 0,0 0,-1-1,1 1,0 0,0-1,0 1,0-1,0 0,1 1,-1-1,0 0,1 0,-1 1,1-1,-1 0,1 0,-1-1,2 1,9 3,0-1,0-1,0 0,1-1,-1 0,1-1,-1-1,0 0,7-1,17 0,-23 2,0-1,0 0,0-1,0 0,-1-1,1 0,-1-1,1 0,10-7,-10-2,-8-2</inkml:trace>
  <inkml:trace contextRef="#ctx0" brushRef="#br0" timeOffset="2218.991">904 1225,'38'0,"22"0,7 0,-5 0,-7 0,-8 0,-8 0,-5 0,-9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9.2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19,'32'-5,"-10"0,0 2,0 0,0 2,0 0,0 1,0 1,0 2,9 1,-30-4,1 1,0-1,-1 0,1 1,-1-1,1 1,-1 0,1-1,-1 1,0 0,1 0,-1 0,0 0,0 0,0 0,1 0,-1 0,0 1,-1-1,1 0,0 1,0-1,0 0,-1 1,1-1,-1 1,1-1,-1 1,0 0,1-1,-1 1,0-1,0 1,0-1,0 1,0 0,-1-1,1 1,0-1,-1 1,1-1,-1 1,0-1,1 1,-2 0,-45 65,40-58,-125 140,131-147,-1 0,1 0,-1 0,1 0,0 0,0 0,-1 0,2 0,-1 0,0 1,0-1,1 0,-1 1,1-1,0 0,0 1,0-1,0 1,0-1,0 0,1 1,-1-1,1 0,-1 1,1-1,0 0,0 0,0 1,0-1,1 0,-1 0,0 0,1-1,0 1,-1 0,1 0,0-1,0 1,0-1,0 0,0 1,0-1,0 0,0 0,1 0,-1-1,0 1,0-1,3 1,9 2,-1-1,1-1,0 0,0-1,0 0,0-1,0-1,0 0,0-1,-1 0,1-1,-1-1,0 0,0-1,8-4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08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1,'0'4,"0"17,0 9,-5 4,-1 2,0-1,1-2,1-1,2-2,1-1,5-5,3-2,-1 0,4 1,5-4,0-4</inkml:trace>
  <inkml:trace contextRef="#ctx0" brushRef="#br0" timeOffset="259.32">0 452,'44'0,"23"0,5 0,-4 0,-10 0,-9 0,-9 0,-6 0,-4 0,-7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3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0,'-16'57,"2"1,2 0,-2 47,-15 231,26-156,1-146,3-29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10.3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60 209,'-5'23,"-14"69,4 1,4 0,2 46,12 102,7-206,-3-30</inkml:trace>
  <inkml:trace contextRef="#ctx0" brushRef="#br0" timeOffset="517.498">286 576,'0'335,"0"-362,2 0,0 0,2 0,1 0,1 1,2-1,0 2,2-1,1 1,0 1,2 0,2-1,1-1,2 0,0 1,2 1,1 1,11-10,-31 32,1-1,-1 0,0 1,0-1,1 1,-1-1,1 1,0 0,-1 0,1 0,0-1,0 2,-1-1,1 0,0 0,0 1,0-1,0 1,0-1,0 1,0 0,0 0,0 0,0 0,0 0,0 0,0 1,0-1,0 1,0-1,0 1,0 0,0 0,0-1,-1 1,1 1,0-1,-1 0,1 0,-1 1,1-1,-1 1,1-1,-1 1,0-1,0 1,0 0,0 0,0 0,0-1,-1 1,1 0,0 1,12 135,7-112,-9-25</inkml:trace>
  <inkml:trace contextRef="#ctx0" brushRef="#br0" timeOffset="956.385">286 182,'112'24,"74"7,-187-31,1 0,0 0,0 0,-1 0,1-1,0 1,0 0,-1 0,1-1,0 1,0 0,0 0,-1-1,1 1,0 0,0 0,0-1,0 1,0 0,0-1,0 1,0 0,0-1,0 1,0 0,0 0,0-1,0 1,0 0,0-1,0 1,0 0,0-1,0 1,0 0,0 0,1-1,-1 1,0 0,0-1,0 1,0 0,1 0,-1 0,0-1,0 1,1 0,-1 0,0 0,0 0,1-1,-1 1,0 0,1 0,-1 0,0 0,1 0,-1 0,0 0,1 0,-1 0,-24-17,0 4,16 10,0 0,0-1,1 0,-1 0,1-1,0 0,0 0,1 0,0-1,0 0,0-1,1 1,-1-1,-1-4,4-5,5 3</inkml:trace>
  <inkml:trace contextRef="#ctx0" brushRef="#br0" timeOffset="1532.452">1217 350,'-10'24,"-12"23,-8 7,2 0,0-4,6-7,1-5,-1-9,4-5,0-2,-2 1,-2 0,2 2,1-3,2-1,0-5,3-4</inkml:trace>
  <inkml:trace contextRef="#ctx0" brushRef="#br0" timeOffset="1789.444">906 379,'10'24,"12"17,3 7,2 0,1-3,1-5,-5-5,-2-7,-4-4,0-7,-4 0,0-4,-1 0,1 0,-1-4</inkml:trace>
  <inkml:trace contextRef="#ctx0" brushRef="#br0" timeOffset="2301.375">1527 350,'81'233,"-45"-122,-14-72,-21-38,0-1,0 1,0-1,0 1,0-1,0 0,-1 1,1-1,0 0,0 0,0 1,0-1,0 0,0 0,0 0,0-1,0 1,0 0,0 0,0 0,0-1,0 1,0 0,0-1,0 1,-1-1,1 1,0-1,0 1,0-1,-1 0,1 1,0-1,-1 0,1 0,-1 1,1-1,-1 0,1 0,-1 0,1 0,-1 0,0 0,1 0,-1 0,58-153,-36 80,34-97,-46 156</inkml:trace>
  <inkml:trace contextRef="#ctx0" brushRef="#br0" timeOffset="2754.592">1414 125,'106'14,"0"-4,53-5,-132-8,-33-12,-150-69,133 48,21 21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1:05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37,'-26'209,"23"299,2-500,0 0,1 0,0 1,0-1,0 0,1 0,1 1,-1-1,1 0,1 0,-1 0,1-1,1 1,0-1,0 0,0 0,1 0,-1 0,2-1,-1 1,1-1,0 0,-2-5,-1 0,1 0,-1-1,1 1,-1-1,1 1,0-1,-1 0,1-1,0 1,-1 0,1-1,-1 0,1 0,-1 0,0 0,1-1,-1 1,0-1,0 0,0 0,0 0,0 0,0-1,1 0,63-70,-26 19,-3-2,-2-2,-2-1,16-44,-38 94,-12 42,0-24,0 6,0 1,1 0,1-1,1 1,0-1,1 0,1 0,0 0,1-1,0 1,1-2,1 1,0-1,1 0,1 0,0-1,2 2,-10-12,1 1,-1-1,1 0,-1 0,1 0,0 0,0 0,0 0,0-1,0 0,0 1,0-1,0 0,0 0,1-1,-1 1,0-1,1 0,-1 0,1 0,-1 0,0 0,1-1,-1 1,0-1,0 0,1 0,-1 0,0-1,0 1,0-1,0 1,0-1,-1 0,1 0,1-2,75-100,-41 42,-3-2,-3-1,-3-2,-3-1,-3-1,7-38,-20 65,4-73,-14 115,0 0,0 0,-1 1,1-1,0 0,0 1,-1-1,1 0,0 0,0 0,-1 1,1-1,0 0,-1 0,1 0,0 1,-1-1,1 0,0 0,-1 0,1 0,0 0,-1 0,1 0,0 0,-1 0,1 0,0 0,-1 0,1 0,0 0,-1 0,1 0,0-1,-1 1,1 0,0 0,-1 0,1-1,0 1,0 0,-1 0,1 0,0-1,0 1,-1 0,1-1,0 1,0 0,0 0,-1-1,-2 16</inkml:trace>
  <inkml:trace contextRef="#ctx0" brushRef="#br0" timeOffset="5793.645">1270 855,'14'1,"1"-1,0 0,-1-1,1-1,0 0,-1-1,0 0,0-2,0 1,0-2,-1 1,0-2,0 0,0-1,10-7,-16 10,1 0,-1-1,0 1,0-2,0 1,-1 0,0-1,0 0,-1-1,0 1,0-1,-1 0,0 0,-1-1,1 1,-1-1,-1 0,0 1,1-8,-6 12,0 1,1-1,-2 1,1 0,0 0,-1 0,1 1,-1-1,0 1,0 0,0 0,0 0,0 0,0 1,0-1,-1 1,1 0,-1 1,1-1,0 1,-1 0,1 0,-1 0,1 1,-1-1,1 1,-1 0,1 0,0 1,-4 1,-4 1,0 1,1 1,-1 0,1 1,0 0,1 0,0 1,0 0,0 1,1 0,1 1,0 0,0 0,0 1,2 0,-1 0,1 0,1 1,0 0,1 0,0 0,1 1,0 2,2-7,1 0,1 0,0 0,0 0,0 0,1 0,0 0,1 0,-1 0,2-1,-1 0,1 1,0-1,0-1,1 1,0-1,0 1,1-2,0 1,0 0,0-1,0 0,1-1,0 1,0-1,0-1,0 1,1-1,0 0,-1-1,1 0,0 0,0-1,0 0,0 0,0-1,0 0,1 0,-1-1,0 0,0-1,0 0,2 0,197-91,6-25,-76 44,-138 74,1 0,-1 0,1-1,0 1,-1 0,1 0,0 0,-1 0,1 0,0-1,-1 1,1 0,0 0,-1-1,1 1,0 0,0-1,-1 1,1 0,0 0,0-1,-1 1,1-1,0 1,0 0,0-1,0 1,0 0,0-1,0 1,0-1,-1 1,1 0,1-1,-1 1,0 0,0-1,0 1,0-1,0 1,0 0,0-1,0 1,1 0,-1-1,0 1,0 0,0-1,1 1,-1 0,0-1,1 1,-1 0,0 0,-38 2,24 1,0 1,0 0,0 1,1 0,0 1,0 1,1 0,0 1,0 0,0 1,1 0,1 1,0 0,0 0,1 1,0 1,1-1,0 2,1-1,0 1,1 0,0 0,-1 6,7-15,-1 0,1 0,0 0,0 0,0 1,0-1,1 0,0 0,-1 0,1 0,1-1,-1 1,1 0,-1 0,1-1,0 1,1-1,-1 1,0-1,1 0,0 0,0 0,0 0,0-1,0 1,0-1,1 0,-1 0,1 0,0 0,-1 0,1-1,0 0,0 0,0 0,0 0,0-1,0 1,0-1,0 0,3-1,11-2,1-1,-1-1,-1 0,1-2,-1 0,0-1,0 0,-1-1,0-1,-1-1,9-8,148-145,-164 156,11-9,-2-1,0 0,-1-1,-1-1,-1 0,-1-1,-1 0,0-1,-2-1,-1 1,0-2,-2 1,0-1,-2 0,-1-1,-1 1,-1-1,-1 0,-1-12,-1 29,-1 0,0 0,0 0,-1 1,0 0,0-1,-1 1,0 0,0 0,-1 1,1-1,-1 1,-1 0,1 1,-1-1,0 1,-1 0,1 0,-1 1,0 0,0 0,0 1,0 0,-1 0,1 0,-1 1,0 0,0 1,-1 0,0-1,0 1,0 0,0 0,0 1,0 1,0-1,0 2,1-1,-1 1,0 0,1 1,-1 0,1 0,0 1,0 0,0 0,0 1,1 0,0 1,0-1,0 1,1 1,0-1,0 1,0 0,-2 5,2-1,1 0,-1 1,2 0,0 0,0 0,1 1,0-1,2 1,-1 0,1-1,1 1,0 0,1 0,0-1,1 1,1 0,0-1,0 0,1 0,1 0,3 6,6 11,2 0,2 0,0-1,2-2,0 0,2-1,19 17,91 74,-114-103</inkml:trace>
  <inkml:trace contextRef="#ctx0" brushRef="#br0" timeOffset="6296.541">2540 940,'257'-383,"-259"416,-3-25,1 1,0 0,1 0,0 1,1-1,-1 0,2 1,-1 0,2-1,-1 1,1 0,0 0,1-1,1 1,-1 0,1-1,1 0,0 1,0-1,1 0,0 0,0-1,1 1,0-1,4 4,-5-8,0-2,0 1,0 0,0-1,0 0,1 0,-1 0,1 0,0-1,-1 1,1-1,0-1,0 1,-1-1,1 1,0-1,0-1,0 1,0-1,0 0,-1 0,1 0,0 0,-1-1,1 0,2-2,4-1,-1-1,0 0,0-1,-1 1,0-2,0 0,-1 0,0 0,0-1,4-7,-3 3,1 1,0-1,-1 0,-1-1,0 0,-1 0,-1 0,0-1,-1 0,3-13,-19-6,0 22</inkml:trace>
  <inkml:trace contextRef="#ctx0" brushRef="#br0" timeOffset="6667.8">3245 827,'204'-150,"-202"149,5-4,-1 0,0 0,0-1,0 0,-1 0,0 0,0 0,0-1,-1 0,0 0,0 0,-1-1,0 1,1-4,-4 9,0 1,0-1,0 1,-1-1,1 1,0-1,-1 1,1-1,-1 1,1 0,-1-1,1 1,-1-1,0 1,0 0,0 0,0-1,0 1,0 0,0 0,0 0,0 0,-1 0,1 1,0-1,-1 0,1 0,0 1,-1-1,1 1,-1-1,1 1,-1 0,1 0,-1-1,1 1,-1 0,0 0,-59 4,50-1,0 0,0 0,0 1,1 0,0 1,0 0,0 1,0 0,1 0,0 1,1 0,-1 1,1 0,1 0,0 1,0 0,0 0,1 0,1 1,-1 0,2 0,-1 1,1-1,1 1,0 0,1 0,0 0,0 0,1 0,1 1,0-1,1 10,3-12,0-1,0 1,1-1,0 0,1-1,0 1,0-1,0 0,1 0,0-1,0 0,1 0,0-1,0 0,0 0,1-1,-1 0,1 0,0-1,0-1,0 1,1-1,-1-1,0 0,7 0,5-1,0-1,0-2,0 0,-1-1,1-1,-1-1,0-1,0 0,-1-2,0 0,-1-1,0-1,7-6,0 1</inkml:trace>
  <inkml:trace contextRef="#ctx0" brushRef="#br0" timeOffset="6965.193">4008 544,'-4'1,"-20"4,1 0,1 1,-1 1,1 2,0 0,1 1,0 1,0 1,-18 15,38-27,0 1,1-1,-1 0,0 1,0 0,1-1,-1 1,0-1,1 1,-1 0,1 0,-1-1,0 1,1 0,0 0,-1 0,1-1,0 1,-1 0,1 0,0 0,0 0,0 0,-1 0,1 0,0 0,0-1,1 1,-1 0,0 0,0 0,0 0,1 0,-1 0,0 0,1-1,-1 1,0 0,1 0,-1 0,1-1,0 1,-1 0,1-1,0 1,-1 0,1-1,0 1,0-1,-1 1,1-1,0 1,51 15,-46-15,50 8,67 24,-121-33,-1 1,1 0,-1 0,1 0,-1 0,0 0,1 0,-1 0,0 0,0 0,0 1,0-1,0 1,0-1,0 0,0 1,-1 0,1-1,0 1,-1-1,0 1,1 0,-1-1,0 1,0 0,0-1,0 1,0 0,0 0,0-1,-1 1,1 0,0-1,-1 1,0-1,1 1,-1-1,0 1,0-1,0 1,0-1,0 0,0 1,-57 51,-30-10,62-36</inkml:trace>
  <inkml:trace contextRef="#ctx0" brushRef="#br0" timeOffset="7792.273">4543 544,'-32'10,"0"1,0 1,1 1,0 2,2 2,0 0,0 2,2 1,-8 9,30-26,0 0,0 1,1 0,0 0,0 0,0 0,0 1,0-1,1 1,0 0,0 0,1 0,-1 0,1 1,0-1,0 1,1-1,0 1,0 0,0 0,0-1,1 1,0 0,1 0,-1 0,1-1,0 1,0 0,1-1,0 1,0-1,0 1,0-1,1 0,0 0,0 0,1 0,-1-1,1 1,2 1,3 1,1-1,-1-1,1 1,0-2,1 1,-1-1,1-1,0 0,0 0,0-1,0-1,0 0,0 0,0-1,1 0,-1-1,0-1,0 1,0-2,0 0,0 0,4-2,15-7,-1 0,0-3,-1 0,0-1,-2-2,0-1,7-7,5-6,-1 0,-2-3,-1-1,-2-1,5-11,-25 31,-1 0,0-2,-1 1,-1-1,-1-1,0 1,-2-2,0 1,-2 0,0-1,-1 0,-1 0,-1-10,-1 19,0 1,-1 0,-1 0,0-1,0 1,-1 0,0 1,-1-1,-1 0,1 1,-2 0,1 0,-1 1,-1 0,0 0,0 0,-1 1,0-1,0 2,-1 0,0 0,0 0,0 1,-1 0,0 1,-1 0,1 1,-1 0,1 1,-1 0,0 0,-1 1,1 1,0 0,0 0,-1 1,1 1,0 0,-1 0,1 1,0 1,0 0,1 0,-1 1,0 0,-6 5,3 1,1 0,1 1,0 1,0 0,1 0,1 1,0 1,1-1,0 2,1-1,1 1,0 0,1 1,1 0,0 0,1 0,1 0,0 1,2-1,-1 16,-1-12,1 0,1 0,1 0,1 0,1 0,0 0,1 0,2-1,0 1,0-1,2 0,1-1,0 1,1-1,1-1,1 0,0 0,1-1,13 13,-14-18,1 0,0-1,1 0,0-1,1 0,0-1,0 0,0-1,1-1,0-1,1 0,-1-1,1 0,0-1,0-1,8 0,-10-1,1-1,-1 0,1-1,-1 0,1-1,-1-1,0 0,0-1,0-1,0 0,-1-1,0 0,0-1,0-1,8-7,3-4</inkml:trace>
  <inkml:trace contextRef="#ctx0" brushRef="#br0" timeOffset="8764.182">5390 517,'-48'25,"2"2,0 2,2 3,1 1,-21 22,-10 41,72-93,0 0,1 0,-1 1,1-1,-1 0,1 1,0-1,1 1,-1-1,1 1,-1 0,1-1,0 1,0-1,1 1,-1 0,1-1,-1 1,1-1,0 1,1-1,-1 0,1 1,-1-1,1 0,0 0,0 0,0 0,1 0,-1-1,2 2,4 0,1 0,-1 0,1-1,0 0,0-1,0 0,0-1,0 1,0-2,1 1,-1-1,0-1,0 0,0 0,1-1,-1 0,-1 0,1-1,4-2,17-7,0-2,-1-1,0-1,-1-2,23-19,93-77,-144 113,1 0,0 0,0 0,-1 0,1 0,0 0,0 0,0 0,0 0,0 1,1-1,-1 0,0 1,0-1,0 0,1 1,-1 0,0-1,0 1,1 0,-1-1,0 1,1 0,-1 0,0 0,1 0,-1 1,0-1,1 0,-1 0,0 1,0-1,1 1,-1-1,0 1,0 0,0-1,1 1,-1 0,0 0,0 0,0 0,-1 0,1 0,0 0,0 0,0 0,-1 0,1 0,0 0,-1 1,1-1,-1 0,1 2,4 55,-6-53,0 0,1 0,-1 0,1 0,0 0,1 1,-1-1,1 0,0 0,0 0,1 0,-1 0,1-1,0 1,0 0,1-1,-1 1,1-1,0 0,0 0,1 0,-1 0,1-1,0 1,0-1,0 0,0 0,0 0,1-1,-1 0,1 0,0 0,1 1,2-2,-1 0,1-1,0 1,-1-2,1 1,-1-1,1 0,-1 0,1-1,-1 0,0 0,0-1,0 0,0 0,0-1,-1 0,1 0,-1 0,0-1,0 0,-1 0,1-1,3-5,15-13,-1-2,-1 0,-2-1,0-1,-2-1,0-4,-15 22,-18 37,11-21,1 0,0 0,1 1,-1-1,1 1,0-1,0 1,1 0,-1 0,1 0,1 0,-1 0,1 0,0 0,0 0,1 0,0 0,0 0,0 0,1 0,0-1,0 1,0 0,1-1,0 0,0 0,0 1,1-2,0 1,0 0,0-1,0 0,0 0,1 0,0 0,0-1,0 0,0 0,1 0,-1 0,1-1,0 0,-1 0,6 0,-2-3,-1-1,0-1,0 1,0-1,0-1,0 1,-1-1,1-1,-1 1,0-1,-1-1,1 1,-1-1,0 0,0 0,-1-1,0 0,0 0,-1 0,1 0,-2-1,1 0,11-15,138-195,-153 216,1 0,0 1,1-1,-1 1,0 0,0-1,1 1,-1 0,0 0,1 0,-1 0,1 0,0 0,-1 0,1 0,0 1,-1-1,1 1,0-1,0 1,0 0,-1 0,1 0,0 0,0 0,0 0,0 0,-1 0,1 1,0-1,0 1,-1-1,1 1,0 0,-1 0,1-1,-1 1,1 0,-1 1,1-1,-1 0,1 0,-1 1,0-1,0 0,0 1,0-1,0 1,0 0,0-1,-1 1,1 0,0-1,-1 1,1 0,-1 0,4 19,0 1,-2-1,0 1,-1 0,-2 0,-2 17,1 14,1 4,1 21,-4-1,-3 0,-5 11,-2-26,-3-1,-2 0,-3-2,-2 0,-3-1,-3-2,-2-1,-2-2,-8 7,39-56,-8 12,-1-1,0 0,-1 0,-1-2,-1 1,-14 9,29-22,-1 0,0 0,0 0,0 0,0 0,1 0,-1-1,0 1,0 0,-1-1,1 1,0-1,0 1,0-1,0 1,0-1,-1 0,1 0,0 0,0 1,0-1,-1 0,1 0,0-1,0 1,-1 0,1 0,0-1,0 1,0 0,0-1,-1 1,1-1,0 0,0 1,0-1,0 0,0 1,0-1,1 0,-1 0,0 0,0 0,1 0,-1 0,0 0,1 0,-1 0,1 0,-1-1,1 1,0 0,-1 0,1 0,0-1,0 1,0 0,0 0,0-1,0 1,0 0,10-79,11 11,4 1,3 1,3 1,2 2,8-6,-14 25,1 2,3 0,2 2,1 2,2 1,2 1,1 2,8-2,-23 19</inkml:trace>
  <inkml:trace contextRef="#ctx0" brushRef="#br0" timeOffset="13211.112">9821 319,'88'-29,"0"4,2 3,0 5,8 2,-95 14,0-1,1 1,0 0,-1 0,1 0,-1 1,1-1,0 1,0 0,-1 0,1 0,0 1,0-1,-1 1,1 0,-1 0,1 0,-1 0,1 1,-1-1,1 1,-1 0,0 0,0 0,0 1,0-1,-1 1,1-1,-1 1,1 0,-1 0,0 0,0 0,0 1,0-1,-1 0,0 1,1-1,-1 2,-4 12,0 1,-1-1,-1-1,-1 1,0-1,-2 0,1 0,-2-1,0 0,-1 0,0-1,-10 10,17-21,-108 138,59-78,3 2,3 1,-9 22,48-75,0 0,1 1,0 0,1 0,1 0,0 0,1 1,0 0,1-1,1 1,1 6,0-17,1 1,0-1,1 1,-1-1,1 0,0 0,0 0,0 0,0 0,1 0,-1-1,1 1,0-1,0 0,1 0,-1 0,1 0,-1 0,1-1,0 0,0 0,0 0,0 0,0 0,1-1,1 1,5 1,1 1,0-2,-1 0,1 0,0-1,0 0,0-1,0-1,5 0,-1-2,-1-1,0 0,0 0,-1-2,1 0,-1-1,-1 0,1-1,-1 0,0-1,1-2,10-10</inkml:trace>
  <inkml:trace contextRef="#ctx0" brushRef="#br0" timeOffset="13623.506">10668 544,'237'-203,"-236"202,-1 0,1 0,0 0,0 0,0 0,0 0,0 0,0 1,0-1,0 0,0 1,0-1,0 1,1-1,-1 1,0-1,0 1,1 0,-1-1,0 1,0 0,1 0,-1 0,0 0,1 0,-1 0,0 1,0-1,1 0,-1 1,0-1,0 1,0-1,1 1,-1-1,0 1,0 0,0 0,0 0,0-1,0 1,-1 0,1 0,0 0,0 0,-1 0,1 1,0-1,-1 0,1 0,-1 0,1 0,-1 1,0-1,0 0,1 1,-1-1,0 0,0 0,0 1,-1-1,1 0,0 0,0 1,17 84,-16-84,0 0,0 0,0 0,0 0,0 0,0 0,1 0,-1 0,1 0,0-1,-1 1,1-1,0 1,0-1,0 0,0 0,0 0,0 0,0 0,0 0,1 0,-1-1,0 1,0-1,1 0,-1 1,0-1,1 0,-1-1,0 1,1 0,-1 0,0-1,0 0,1 1,0-2,5-2,0-1,-1 1,0-2,0 1,-1-1,0 0,0 0,0-1,0 1,-1-1,-1-1,1 1,1-4,15-19,36-38,-46 54</inkml:trace>
  <inkml:trace contextRef="#ctx0" brushRef="#br0" timeOffset="14024.17">11459 319,'0'12,"1"-1,0 1,1-1,0 1,1-1,0 0,1 0,1 0,-1 0,2 0,-5-8,1 0,-1 0,1 0,0-1,0 1,0 0,1-1,-1 1,0-1,1 0,0 0,-1 0,1 0,0 0,0 0,0-1,0 0,0 1,1-1,-1 0,0-1,0 1,1-1,-1 1,0-1,1 0,-1 0,1 0,-1-1,0 1,1-1,-1 0,0 0,0 0,0 0,1-1,13-9,-1-1,0-1,-1 0,0-1,-1 0,-1-2,0 1,-1-2,-1 0,0 0,-2-1,0 0,2-7,-5 17,-1 0,0 0,0-1,-1 1,0-1,0 0,-1 0,-1-1,1 1,-2-1,1 1,-1-1,0 1,-1-1,-1 0,1 1,-1-1,-1 1,0-1,0 1,-1-1,0 1,-1-1,-1 6,0 0,-1 0,1 0,-1 1,0 0,0 0,0 0,0 1,0 0,-1 0,1 0,-1 1,1 0,-1 1,1-1,-1 1,1 0,-1 1,0 0,1 0,-1 0,1 1,0 0,-1 0,1 0,0 1,0 0,1 0,-1 1,0 0,1 0,-1 0,0 1,1-1,-1 1,1 0,0 0,0 0,0 1,1 0,-1 0,1 0,1 0,0 0,-1 1,2 0,-1 0,1 0,0 0,1 0,-1 0,1 0,1 0,-1 1,1-1,1 0,-1 0,1 1,1-1,-1 0,1 0,0 0,1 0,0 0,0-1,0 1,1-1,0 0,0 0,4 4,13 7,1-1,1-1,0-1,1-1,0-1,1-1,1-1,-1-1,18 2,41 6,-60-15</inkml:trace>
  <inkml:trace contextRef="#ctx0" brushRef="#br0" timeOffset="14276.32">10696 714,'53'9,"60"4,26-1,8-6,-6-6,-13-6,-9-3,-11 0,-8-3,-8 1,-9 2,-10 2,-7 3,-15 2</inkml:trace>
  <inkml:trace contextRef="#ctx0" brushRef="#br0" timeOffset="11423.333">7676 93,'-21'215,"2"59,5-157,-5-2,-30 99,24-106,26-107,1 0,-1 0,1 0,-1 0,1 0,-1-1,1 1,0-1,-1 1,1-1,0 0,0 0,-1 1,1-1,0 0,0-1,-1 1,1 0,0 0,0-1,-1 1,1-1,0 1,-1-1,1 0,-1 0,1 0,-1 0,1 0,-1 0,0 0,1 0,-1 0,0-1,0 1,1-2,30-23,-1-2,-2 0,0-2,8-14,48-49,-85 92,0 0,1 0,-1 0,0 0,1 0,-1 0,1 0,0 1,-1-1,1 0,0 0,-1 1,1-1,0 0,0 1,0-1,-1 1,1-1,0 1,0-1,0 1,0 0,0-1,0 1,0 0,0 0,0-1,0 1,0 0,0 0,0 0,0 1,0-1,0 0,0 0,0 0,0 1,0-1,0 0,0 1,0-1,0 1,-1-1,1 1,0 0,0-1,0 1,-1 0,1 0,0-1,-1 1,1 0,-1 0,1 0,-1 0,1 0,-1 0,0-1,1 1,-1 0,0 0,0 0,0 0,0 1,-9 85,6-80,1 0,0 1,1-1,-1 1,1 0,1-1,0 1,0 0,0 0,1-1,0 1,1 1,-1-6,0-1,0 1,0-1,0 0,0 1,0-1,1 0,-1 0,1 0,0 0,0 0,-1 0,1 0,0-1,0 1,1-1,-1 0,0 1,0-1,1 0,-1 0,1 0,-1-1,1 1,-1 0,1-1,-1 0,1 0,0 0,-1 0,1 0,-1 0,1-1,-1 1,1-1,1 0,85-42,-71 26,-1-1,-1 0,0-2,-2 1,0-2,-1 0,-1-1,-1 0,-1-1,-1 0,-2 0,0-1,-1 0,2-19,-6 8,-2 1,-1-1,-2 1,-1-1,-1 1,-2 0,-2 1,-1-1,-2 2,-1 0,-1 0,-2 1,-1 1,-1 1,-1 0,-5-2,13 15,-1 1,-1 0,0 1,-1 0,-1 1,0 1,0 0,-1 1,-1 1,0 0,-3 0,11 6,0 0,-1 1,1 0,-1 0,0 1,0 1,0-1,0 1,0 1,0 0,0 1,0-1,0 2,0 0,0 0,0 1,0 0,1 0,0 1,-1 0,2 1,-5 2,4 1,-1-1,1 1,1 1,-1 0,2 0,-1 1,1 0,0 0,1 0,1 1,-1 0,-1 8,-6 10</inkml:trace>
  <inkml:trace contextRef="#ctx0" brushRef="#br0" timeOffset="11890.506">8213 940,'17'-2,"20"-1,-1-1,1-2,-1-1,0-2,-1-2,0-1,-1-2,0-1,2-3,-29 13,-1 0,1-1,-1 0,0 0,-1-1,1 1,-1-1,-1 0,1-1,-1 1,-1-1,1 0,-1 0,0 0,0-5,-2 9,0 0,0 0,0 0,-1 0,0 0,1 0,-2 0,1 0,0 0,-1 1,1-1,-1 0,-1 0,1 0,0 0,-1 1,0-1,1 1,-1-1,-1 1,1 0,0 0,-1 0,0 0,0 0,0 0,0 1,0-1,0 1,-1 0,1 0,-1 0,-1 0,-5 1,1 0,0 0,-1 1,1 1,-1 0,1 0,-1 0,1 1,0 1,0 0,0 0,0 0,1 1,-1 1,1-1,0 2,0-1,1 1,-1 0,1 0,1 1,-5 4,0 0,1-1,-1 1,2 1,0 0,0 0,1 1,1 0,0 0,0 1,2 0,-1 0,2 1,0-1,1 1,0 0,1 0,1 0,1 0,0 0,0 2,3-8,0 1,1-1,0 0,0 1,1-2,0 1,1-1,-1 0,2 0,-1 0,1-1,0 0,1 0,-1-1,1 0,1 0,-1-1,1 0,0-1,0 0,0 0,1-1,-1 0,1 0,0-1,0-1,0 1,0-2,0 1,0-1,0-1,8-1,-4-1,-1 0,1 0,-1-2,1 0,-1 0,-1-1,1-1,-1 0,0 0,0-1,4-5,-4 5,12-9</inkml:trace>
  <inkml:trace contextRef="#ctx0" brushRef="#br0" timeOffset="12288.977">9144 714,'-13'0,"0"0,0 1,0 1,1 0,-1 1,0 0,1 1,0 0,0 1,0 0,1 1,-1 1,1-1,1 2,0 0,0 0,0 1,1 0,-7 8,13-12,0 0,1 0,-1 1,1-1,0 1,1-1,-1 1,1 0,0 0,0-1,1 1,0 0,0 0,0 0,1 0,0 0,0-1,0 1,1 0,0-1,0 1,0-1,1 1,0-1,0 0,0 0,0 0,1-1,0 1,0-1,0 0,0 0,1 0,0-1,0 0,0 1,0-2,0 1,0-1,5 2,41 1,-27-4</inkml:trace>
  <inkml:trace contextRef="#ctx0" brushRef="#br0" timeOffset="12525.992">9341 997,'5'9,"6"4,2-1</inkml:trace>
  <inkml:trace contextRef="#ctx0" brushRef="#br0" timeOffset="19398.937">0 1420,'116'-1,"283"13,-317-4,1-4,0-3,39-7,302-14,82 20,-202 2,765-2,-552 28,163 2,-326-20,13 7,38-17,-189-1,328-26,105-3,-34 3,962 27,-834-28,454-2,-678 20,-357 0,1 7,45 9,153 13,-290-14,-44 1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29,'10'0,"7"0,6 0,4 0,2 0,1 0,1 0,-2 0,1-4,-1-3,0 1,-1 2,0 0,0 2,1 1,-1 0,0 1,-5 1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4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0,'15'5,"13"2,8-1,2-1,0-2,-2 0,-3-2,-1-1,-3 0,0 0,-1 0,-4-1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7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85,'10'-9,"0"0,1 1,1 0,-1 1,1 0,0 1,1 1,-1 0,1 0,0 1,0 1,1 0,-1 1,14-1,-25 3,0 0,0 0,0 0,1 0,-1 1,0-1,0 1,0-1,0 1,0 0,0 0,0-1,0 2,0-1,0 0,0 0,0 1,-1-1,1 1,-1-1,1 1,-1-1,1 1,-1 0,0 0,0 0,0 0,0 0,0 0,-1 0,1 0,0 0,-1 0,0 1,1-1,-1 0,0 0,0 0,0 1,-1-1,1 0,0 0,-1 0,1 0,-1 1,0-1,0 0,0 0,0 0,0-1,0 1,0 0,-1 0,0 0,-15 21,-1 0,-2-1,0-1,-1-1,-17 12,-32 32,67-62,1 0,0 0,0 0,0 0,0 1,0-1,0 1,1 0,-1-1,1 1,0 0,0 0,0 0,0 0,0 0,1 0,-1 0,1 0,0 0,0 0,0 0,0 0,1 0,-1 0,1 0,0 0,0 0,0 0,0 0,0 0,1-1,-1 1,1 0,-1-1,1 1,0-1,0 0,1 1,-1-1,0 0,1-1,-1 1,1 0,-1-1,1 1,0-1,0 0,0 0,0 0,2 1,1 0,0-1,0 1,1-1,-1 0,0-1,1 1,-1-1,0-1,1 1,-1-1,0 0,0 0,7-3,5-2</inkml:trace>
  <inkml:trace contextRef="#ctx0" brushRef="#br0" timeOffset="615.173">282 452,'183'-215,"-160"180,31-30,-51 66,-1-1,0 0,0 1,0-1,0 1,0 0,-1 0,1 0,0 0,0 0,0 0,-1 0,1 0,0 1,-1-1,0 1,1-1,-1 1,0 0,1 0,-1-1,0 1,-1 0,1 0,0 0,0 0,-1 0,1 0,-1 0,0 0,1 0,-1 0,0 0,0 0,0 0,-1 1,1-1,-1 1,-3 29,2-28,1-1,-1 1,1 0,0-1,0 1,1 0,-1 0,1-1,0 1,0 0,0 0,0 0,1-1,-1 1,1 0,0 0,0-1,1 1,-1-1,1 1,-1-1,1 1,0-1,1 0,-1 0,0 0,1 0,1 0,1-2,0-1,0 0,0-1,0 1,1-1,-1 0,0 0,0-1,-1 1,1-1,0 0,0-1,-1 1,0-1,1 0,-1 0,0 0,0-1,-1 1,1-1,2-3,-2 3,105-114,-108 117,0 0,0 0,0 0,0 0,0 0,0 0,1 0,-1 0,0 0,1 1,-1-1,0 1,1-1,-1 1,1-1,-1 1,1 0,-1 0,1-1,-1 1,0 0,1 1,-1-1,1 0,-1 0,1 0,-1 1,1-1,-1 1,0-1,1 1,-1 0,0 0,1-1,-1 1,0 0,0 0,0 0,0 0,0 0,0 0,0 1,0-1,0 0,0 0,-1 1,1-1,-1 1,1-1,-1 0,1 1,-1-1,0 1,0-1,1 1,-1-1,0 1,-1-1,1 1,0-1,0 1,18 95,-6-83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6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1,'0'5,"-5"11,-1 8,0 4,1 2,1 2,2-1,1 0,1-2,0 1,0-2,0 1,0-1,1 0,-1 0,0 0,0-4</inkml:trace>
  <inkml:trace contextRef="#ctx0" brushRef="#br0" timeOffset="272.75">1 453,'38'5,"47"-4,13-1,0-1,-12-1,-16-4,-15-1,-13 0,-7 1,-6 3,-7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1,'-17'310,"-12"71,-4-204,29-165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39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35 132,'-23'277,"11"-185,19-130,1 1,2-1,2 2,1-1,2 2,1 0,2 0,2 2,0 0,11-9,-28 35,1 0,-1 1,1 0,1-1,0 1,-1 1,2-1,-1 1,1 0,-1 0,2 1,-1-1,0 1,1 1,-1-1,1 1,0 0,0 1,1 0,-1 0,0 0,1 1,-1 0,1 0,7 1,-12 3,1-1,-1 1,0-1,0 1,0 0,0 1,0-1,-1 0,1 1,-1-1,0 1,0 0,-1-1,1 1,-1 0,1 0,-1 1,-1-1,1 0,0 0,-1 0,0 0,0 1,0-1,-1 4,1 17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1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62,'283'1,"-224"15,-76-17,-98-71,105 66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0 159,'147'-15,"48"4,-174 8,-39-14,15 14,-120-83,116 73,6 2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2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0,'-10'48,"-3"21,1 8,2-4,-1-5,0-10,2-4,3-7,-2-2,0-3,1-5,3-3,1-4,1 0,1-2,1-1,5 1,2-6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0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287 190,'-19'33,"-16"21,-2 6,0-2,2-7,7-6,3-12,7-6,0-8,-1-2,3-4</inkml:trace>
  <inkml:trace contextRef="#ctx0" brushRef="#br0" timeOffset="248.666">5 104,'19'24,"21"28,4 8,-2 1,-2-12,-8-8,-5-7,-3-5,1-1,0-7,-5-1,-4-4</inkml:trace>
  <inkml:trace contextRef="#ctx0" brushRef="#br0" timeOffset="881.916">485 556,'136'-313,"-135"309,1 1,-1-1,1 1,0-1,0 1,0 0,0 0,1 0,-1 0,1 0,0 0,0 1,0-1,0 1,0 0,0 0,1 0,-1 0,1 0,0 1,-1 0,1 0,0 0,2 0,-4 4,1 0,-1 0,0 0,0 1,0-1,0 1,-1-1,0 1,1 0,-1 0,0 0,-1-1,1 1,-1 0,0 0,1 0,-2 0,1 0,-1 3,1 0,-1 24,-1-27,1 1,0-1,0 1,1-1,0 1,-1 0,1-1,1 1,-1 0,1-1,0 1,0-1,0 1,0-1,1 1,0-1,0 0,0 0,1 0,-1 0,1 0,0 0,0-1,0 1,3 2,-2-7,0 1,0-1,1 1,-1-1,0 0,0-1,-1 1,1-1,0 0,0 0,-1 0,1 0,-1-1,0 1,1-1,-1 0,-1 0,1 0,0 0,-1 0,1-1,-1 1,0-1,0 0,0 0,-1 2,116-206,-117 209,1-1,-1 1,0-1,0 0,0 1,0-1,1 0,-1 1,0-1,0 0,1 0,-1 1,0-1,0 0,1 0,-1 1,0-1,1 0,-1 0,0 0,1 0,-1 1,0-1,1 0,-1 0,0 0,1 0,-1 0,1 0,-1 0,0 0,1 0,-1 0,0 0,1 0,-1 0,0 0,1 0,-1-1,0 1,1 0,-1 0,0 0,1-1,-1 1,0 0,1 0,-1-1,0 1,0 0,1 0,-1-1,0 1,0 0,0-1,1 1,-1 0,0-1,0 1,0-1,2 38,-2-32,-1 12,1 0,1 1,0-1,2 0,0 0,0 0,2 0,0-1,1 0,4 8,19 6,-12-22</inkml:trace>
  <inkml:trace contextRef="#ctx0" brushRef="#br0" timeOffset="1266.153">1219 20,'15'47,"-4"-9,1-1,2-1,2 0,1 0,2-2,18 27,-36-59,-1 0,1 0,0-1,0 1,0 0,-1-1,1 1,1 0,-1-1,0 1,0-1,1 0,-1 1,0-1,1 0,-1 0,1 0,0 0,-1 0,1 0,0-1,0 1,-1 0,1-1,0 0,0 1,0-1,0 0,0 0,0 0,-1 0,1 0,0 0,0-1,0 1,0 0,0-1,-1 0,1 1,0-1,0 0,-1 0,1 0,-1 0,1 0,-1-1,1 1,-1 0,0-1,1 1,-1 0,0-1,27-127,-27 113,1 0,0 0,1 1,1-1,0 1,1 0,1 0,0 0,1 1,1 0,0 1,1-1,9-9,-4 10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1:32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0,'17'91,"7"117,-19-177,0 0,-2 0,-1 0,-2 0,-1 1,-1-1,-5 21,-12 114,19-142</inkml:trace>
  <inkml:trace contextRef="#ctx0" brushRef="#br0" timeOffset="359.917">1 141,'22'-14,"1"1,1 1,0 1,1 1,0 1,1 2,-1 0,1 2,1 0,-1 2,1 1,13 1,-31 2,1 0,-1 1,0 0,0 0,0 1,-1 0,1 1,0 0,-1 0,0 1,0 0,-1 0,1 1,-1 0,0 0,-1 0,1 1,-1 0,-1 1,1-1,-1 1,-1 0,1 1,-1-1,-1 1,0-1,0 1,0 0,-1 0,-1 0,1 1,-2-1,1 0,-1 3,2 9,-1 1,-1-1,-1 1,-1-1,-1 1,-1-1,0 0,-2 0,0 0,-8 14,1-7,-2-1,0 0,-2-1,-1-1,-1-1,-2-1,0 0,-1-2,-1 0,0-2,-2 0,-1-2,0-1,-26 12,-4-10,32-13</inkml:trace>
  <inkml:trace contextRef="#ctx0" brushRef="#br0" timeOffset="1455.766">1045 424,'-13'-4,"-1"1,1 0,-1 1,0 1,1 0,-1 1,0 1,0 0,1 0,-1 1,0 1,1 1,0 0,0 0,0 1,1 1,-1 0,1 1,1 0,-1 1,1 1,1-1,-1 1,1 1,1 0,0 1,-2 3,6-9,0 1,0 0,1 1,0-1,0 1,0 0,1 0,0 0,0 0,1 0,0 1,0-1,0 1,1 0,1-1,-1 1,1 0,0 0,1-1,0 1,1 3,-1-9,0 1,0-1,1 0,-1 1,1-1,0 0,-1 0,1 0,0 0,0 0,0-1,0 1,0-1,1 1,-1-1,0 0,1 0,-1 0,1 0,-1 0,1 0,-1-1,1 1,0-1,-1 0,1 0,0 0,-1 0,1 0,0-1,0 1,80-29,-44 5,-1-3,-1-1,-2-2,0-1,-2-2,-2-1,8-12,-30 36,18-15,-27 24,1 1,-1 0,0-1,1 1,-1-1,0 1,1 0,-1-1,0 1,1 0,-1 0,1-1,-1 1,1 0,-1 0,0-1,1 1,-1 0,1 0,-1 0,1 0,-1 0,1 0,-1 0,1 0,-1 0,1 0,-1 0,1 0,-1 0,1 0,-1 1,1-1,-1 0,1 0,-1 0,1 1,-1-1,0 0,1 1,-1-1,1 0,-1 1,0-1,0 0,1 1,-1-1,0 1,1-1,-1 1,0-1,0 1,0-1,0 0,1 1,-1-1,0 1,0-1,0 1,0-1,0 1,0-1,0 1,0-1,-1 1,-8 71,6-62,1-1,0 1,0 0,1 0,1-1,0 1,0 0,1 0,0 0,2 6,-2-13,-1-1,1 0,0 0,0 0,1-1,-1 1,0 0,1 0,-1-1,1 1,-1 0,1-1,0 0,-1 1,1-1,0 0,0 0,0 0,0 0,0 0,0-1,0 1,1 0,-1-1,0 0,0 1,0-1,1 0,-1 0,0-1,0 1,1 0,-1-1,0 1,0-1,0 1,0-1,0 0,0 0,2-1,77-50,43-102,-123 153,-1 1,0-1,1 1,-1 0,1-1,-1 1,1 0,-1-1,1 1,-1 0,1-1,0 1,-1 0,1 0,-1 0,1 0,0 0,-1 0,1-1,-1 1,1 1,0-1,-1 0,1 0,-1 0,1 0,0 0,-1 0,1 1,-1-1,1 0,-1 0,1 1,-1-1,1 1,-1-1,1 0,-1 1,1-1,-1 1,0-1,1 1,-1-1,0 1,1-1,-1 1,0-1,0 1,0 0,1-1,-1 1,0-1,0 1,0-1,0 1,0 0,0-1,0 1,0 0,0-1,0 1,0-1,2 47,-2-43,0 1,-1 1,1-1,-1 1,2-1,-1 1,1-1,-1 1,1-1,1 1,-1-1,1 0,0 0,0 0,1 0,-1 0,1 0,0-1,1 1,-1-1,4 4,-4-8,1 0,-1 0,1 0,-1 0,0-1,1 1,-1-1,0 0,1 0,-1 0,0 0,0-1,0 1,0-1,0 0,0 0,-1 0,1 0,-1 0,1-1,-1 1,0-1,0 0,0 1,1-3,-2 4,128-225,-128 225,-1 0,1 1,-1-1,1 0,0 0,-1 1,1-1,0 1,0-1,-1 0,1 1,0 0,0-1,0 1,0-1,-1 1,1 0,0 0,0-1,0 1,0 0,0 0,0 0,0 0,0 0,0 0,0 0,0 1,0-1,-1 0,1 0,0 1,0-1,0 0,0 1,0-1,-1 1,1-1,0 1,0 0,-1-1,1 1,0 0,-1-1,1 1,-1 0,1 0,-1 0,1-1,-1 1,0 0,1 0,-1 0,0 0,0 0,0 0,1 0,16 59,-17-58,15 85,-3 1,-5 0,-3 0,-6 63,2-133,-1 0,-1 0,0 0,-1 0,-1 0,-1 0,0-1,-2 0,0 0,0 0,-2-1,0 0,-1-1,0 0,-1-1,-1 0,0 0,-1-1,-14 10,25-21,0-1,0 1,-1-1,1 0,0 0,0 1,-1-2,1 1,-1 0,1 0,-1-1,1 0,-1 1,1-1,-1 0,1 0,-1 0,1-1,-1 1,1-1,-1 1,1-1,-1 0,1 0,0 0,-1 0,1 0,0 0,0-1,0 1,0-1,0 0,0 1,0-1,1 0,-1 0,1 0,-1 0,1-1,0 1,-1 0,1 0,1-1,-1 1,0-1,0 1,1-3,-2-15,1 1,2-1,0 0,1 0,0 0,2 1,1-1,0 1,1 0,1 1,1-1,8-12,-4 6,1 0,1 1,1 1,2 0,0 2,1-1,4-1,-3 5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30,'34'-5,"15"-1,5 0,-2 1,-6 1,-5 2,-5 1,-3 1,-4 0,-1 0,0 0,-1 0,0 1,0-1,1 0,-5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26,'34'5,"30"-3,8-3,-2 0,-9 0,-9-1,-10 1,-6 1,-5-5,-3-2,-2 1,1 1,-6 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7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1,'430'179,"-426"-179,0 1,0 1,0-1,0 0,-1 1,1 0,-1 0,1 0,-1 0,0 1,0-1,0 1,0 0,0 0,0 0,-1 0,1 1,-1-1,0 0,0 1,-1 0,1-1,-1 1,1 0,-1 0,-1 0,1 0,0 0,-1 0,0 0,0 0,0 0,0 0,-1 0,1 0,-1 0,0 0,0 0,-1 0,-1 2,-11 14,0-2,-2 0,0 0,-1-2,-1 0,0-1,-1-1,-1 0,-10 4,-196 121,207-125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8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378 384,'-22'0,"0"1,0 2,0 0,0 1,1 1,-1 1,1 1,1 1,0 0,0 2,0 0,1 2,1 0,-7 6,19-14,1 1,0 0,0 0,1 1,-1-1,1 1,1 0,-1 0,1 1,0-1,0 1,0-1,1 1,0 0,1 0,0 0,0 0,0 0,1 0,0 0,0 0,1 0,0 1,0-1,0-1,1 1,0 0,1 0,-1-1,1 1,1-1,-1 0,1 0,0 0,0 0,1-1,0 1,0-1,0-1,0 1,1-1,0 0,0 0,0 0,0-1,1 0,-1 0,1-1,0 1,0-2,0 1,0-1,4 1,-2-3,0 0,-1-1,1 1,-1-2,0 1,1-1,-1 0,0-1,-1 0,1 0,-1-1,0 0,0 0,0 0,0-1,-1 0,0-1,-1 1,3-4,87-143,-64 87,-2 0,-4-2,-3-1,12-68,-32 128,1 3,-1-1,0 1,-1 0,1-1,-1 0,-1 1,1-1,-1 1,0-1,-1 0,0 1,0-1,0 0,0 1,-1 0,0-1,-1 1,-2-5,3 11,0-1,-1 1,1 0,0 0,0 0,0 0,-1 0,1 0,0 1,0-1,0 1,0-1,-1 1,1 0,0 0,0 0,0 0,1 0,-1 1,0-1,0 0,1 1,-1 0,1-1,-1 1,1 0,0-1,0 1,-1 0,1 0,0 0,1 0,-1 0,0 1,0-1,-14 25,2 0,0 1,2 0,1 1,2 1,0-1,2 1,1 1,2-1,0 30,2-40,0-1,2 1,0-1,1 1,1-1,1 0,0 0,2 0,0 0,1-1,1 0,1-1,0 1,2-1,-8-12,1-1,0 0,0 0,0 0,0 0,1-1,0 1,-1-1,1 0,0-1,1 1,-1-1,0 0,1 0,-1-1,1 0,-1 0,1 0,0 0,-1-1,1 0,0 0,3-1,9-5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0 500,'136'-268,"-123"246,2-1,0 2,1 0,1 1,1 0,1 2,1 0,0 1,13-7,-32 22,1 0,-1 0,1 0,0 0,0 0,0 0,0 1,0-1,1 1,-1-1,0 1,1 0,-1 0,1 0,-1 0,1 1,0-1,-1 1,1-1,0 1,-1 0,1 0,0 0,-1 0,1 1,-1-1,1 1,0-1,-1 1,1 0,-1 0,1 0,-1 1,0-1,0 0,1 1,-1 0,0-1,0 1,1 2,1 9,-1 1,0 0,-1 0,-1 0,0 0,-1 0,0 1,-1-1,-2 8,0 25,1-21,0 0,2 0,1 0,2 0,0 0,1 0,2-1,8 23,-26-66,-1 0,0 0,-1 1,-1 1,-1 1,0 0,-1 1,-1 0,0 1,0 2,-1 0,-1 0,0 2,-6-1,-30 0,31 13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49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0 142,'619'-76,"-430"47,1 8,1 8,123 10,-179 21,-105-12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300 309,'-28'5,"1"1,0 1,0 2,1 0,0 2,0 1,1 1,1 1,-8 6,30-18,0 0,-1 0,1 0,0 0,0 0,0 0,0 1,0-1,0 0,1 1,-1 0,1-1,0 1,0 0,0 0,0 0,0 0,1 0,-1 0,1 0,0 0,0 0,0 0,0 0,0-1,1 1,-1 0,1 0,0 0,0 0,0 0,0 0,1-1,-1 1,1-1,-1 1,1-1,0 1,0-1,0 0,0 0,1 0,-1 0,0 0,1-1,1 2,4 3,-1 0,2-1,-1 0,0 0,1 0,0-1,0-1,0 0,1 0,-1-1,1 0,-1 0,1-1,0 0,-1-1,1 0,0-1,0 0,-1 0,1-1,-1 0,1-1,-1 0,0-1,0 1,0-2,-1 1,1-2,11-4,0-2,-1 0,0-1,-2-1,1-1,-2 0,0-1,0-1,-2 0,0-1,-1-1,-1 0,-1-1,-1 0,0 0,-2-1,0-1,-1 1,-1-1,2-20,-8 35,1 0,-2 1,1-1,-1 0,1 0,-2 1,1-1,-1 1,0-1,0 1,-1 0,0 0,0 0,-1 0,1 0,-1 1,0-1,-1 1,1 0,-1 0,0 1,-1-1,1 1,-1 1,1-1,-1 1,0 0,0 0,-1 0,1 1,-4-1,3 4,1 1,0 0,-1 0,1 0,0 1,0-1,1 2,-1-1,1 1,-1-1,1 2,0-1,1 0,-1 1,1 0,0 0,0 0,0 1,1-1,0 1,0 0,0 0,1 0,-1 2,2-7,-5 11,-1-1,2 1,-1 0,2 1,0-1,0 1,1 0,0 0,2 0,-1 1,1-1,1 0,1 0,0 1,0-1,1 0,1 0,0 0,1 0,1-1,4 11,-3-9,1 1,1-2,0 1,1-1,0 0,1 0,0-1,1-1,0 0,1 0,1-1,-1-1,1 0,12 6,-22-14,1 2,0 0,0 0,0-1,1 0,-1 0,1 0,-1 0,1-1,0 1,0-1,0 0,-1-1,1 1,0-1,0 0,0-1,0 1,0-1,0 0,0 0,0 0,2-1,9-8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0,'-21'33,"-21"33,3 2,2 1,-5 23,40-89,0 0,0 0,0 0,1 0,-1 0,1 0,-1 0,1 0,0 1,1-1,-1 0,1 1,-1-1,1 1,0-1,0 1,0-1,1 1,-1-1,1 0,0 1,0-1,0 0,0 0,1 1,-1-1,1 0,0 0,0-1,0 1,0 0,0-1,1 1,-1-1,1 1,-1-1,1 0,0 0,0-1,0 1,0-1,0 1,1-1,-1 0,16 1,-1-1,0 0,1-2,-1 0,0-1,0-1,0 0,0-1,0-2,-1 0,11-5,19-26,-38 21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0.7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0,'34'5,"29"1,15 0,-2-5,-8-4,-12-1,-10 0,-9 1,-9 1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1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0,'38'0,"32"0,9 0,-4 0,-10 0,-12 0,-9 0,-8 0,-5 0,-3 0,-7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1:34.7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90 658,'-12'18,"0"1,1 1,1-1,0 2,2-1,0 1,-3 18,10-38,0 1,0-1,1 1,-1 0,0-1,1 1,-1 0,1-1,-1 1,1 0,0-1,0 1,0 0,0 0,0-1,0 1,0 0,1 0,-1-1,0 1,1 0,0-1,-1 1,1-1,0 1,0 0,0-1,0 0,0 1,0-1,0 0,0 1,1-1,-1 0,0 0,1 0,-1 0,1 0,-1 0,1-1,0 1,-1-1,1 1,0-1,-1 1,1-1,0 0,0 0,-1 0,1 0,0 0,0 0,-1 0,1 0,6-4,0 1,0-1,0 0,-1-1,0 0,0 0,0-1,-1 1,0-1,0-1,0 1,-1-1,0 0,0 0,0-1,-1 0,0 1,-1-1,0 0,1-3,-3 5,1 1,-1 0,1-1,-1 1,-1-1,1 1,-1-1,0 1,0-1,-1 1,0-1,0 1,0-1,0 1,-1 0,0-1,0 1,-1 0,1 0,-1 1,0-1,0 0,-1 1,1 0,-1 0,0 0,0 0,0 1,-1-1,1 1,-4-2,8 5,1 0,-1 0,0 0,1-1,-1 1,0 0,1 0,-1-1,0 1,1 0,-1 0,0-1,0 1,1 0,-1-1,0 1,0 0,0-1,1 1,-1-1,0 1,0 0,0-1,0 1,0-1,0 1,0 0,0-1,0 1,0-1,0 1,0 0,0-1,0 1,0 0,0-1,-1 1,1-1,0 1,0 0,0-1,-1 1,1-1,18-1,-1-3,0-1,0-1,-1 0,0-1,0-1,-1 0,0-1,-1-1,0 0,0-1,-2 0,1-1,-2-1,1 0,-2 0,0-1,8-16,3-10,-2-1,-1-1,-3 0,-1-1,-2-1,1-20,-14 4,-13 97,11 21,3 0,2 0,9 54,-3-39,26 341,-4 260,-30-640,2-9,-1 1,-1 0,-1-1,-1 1,-1-1,-1 0,-1 0,-2 0,0 0,-1-1,-2-1,-9 19,17-39,1 0,-1 0,0 0,1 0,-1-1,0 1,0 0,0-1,0 1,-1-1,1 0,0 1,-1-1,1 0,-1-1,1 1,-1 0,1-1,-1 1,1-1,-1 0,1 0,-1 0,0 0,1 0,-1-1,1 1,-1-1,1 0,-1 1,1-1,-1 0,1-1,0 1,0 0,-1-1,1 1,0-1,0 0,1 1,-1-1,0 0,0 0,1 0,-1 0,1-1,0 1,0 0,0-1,0 1,0-1,0 1,0-1,1-1,-8-23,1 0,1-1,2 0,1 0,1 0,1 0,2 0,1-1,1 1,3-11,-5 35,6-60,3 1,3 0,2 1,3 1,3 0,3 1,10-15,-16 40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29:55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34,'179'-17,"-133"10,0 2,0 2,0 2,35 4,13-1,-39-2,-30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46,'6'-45,"-29"111,-1 82,-10 24,11-15,22-155,1-1,-1 1,0-1,0 1,1 0,-1-1,1 1,-1 0,1-1,0 1,-1 0,1-1,0 1,0 0,0 0,1-1,-1 1,0 0,1-1,-1 1,1 0,-1-1,1 1,0-1,-1 1,1-1,0 1,0-1,0 1,1-1,-1 0,0 0,0 0,1 0,-1 0,0 0,1 0,-1 0,1 0,0 0,-1-1,1 1,-1-1,1 1,0-1,0 0,-1 1,1-1,0 0,0 0,259-54,-254 54,20-3,1 2,-1 1,1 2,-1 0,1 2,15 4,36-9,-62-2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6.7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31,'57'21,"-13"-16,-1-1,1-3,-1-1,20-4,162-23,99-3,-77 31,-235-1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0:1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61,'45'-37,"-30"32,1 0,-1 1,1 1,0 0,0 1,0 1,1 0,-1 1,0 1,1 1,16-1,27 11,-59-11,0 0,1 0,-1 0,0 0,0 0,0 0,0 0,0 1,0-1,-1 0,1 0,0 1,-1-1,1 0,-1 1,1-1,-1 1,1-1,-1 1,0-1,0 1,0-1,0 1,0-1,0 1,0-1,-1 1,1-1,0 1,-1-1,1 0,-1 1,0-1,1 0,-1 1,0-1,0 0,0 0,0 1,-11 15,-1-1,0-1,-1 0,0-1,-1 0,-1-1,-12 8,-9 7,-118 102,154-129,-1 0,1 0,0 1,-1-1,1 0,0 1,0-1,0 0,1 1,-1 0,0-1,0 1,1-1,-1 1,1 0,-1-1,1 1,0 0,0 0,0-1,0 1,0 0,0 0,0-1,1 1,-1 0,0-1,1 1,-1 0,1-1,0 1,0-1,0 1,0-1,0 1,0-1,0 1,0-1,0 0,0 0,1 0,-1 0,1 0,-1 0,1 0,-1 0,1 0,-1-1,1 1,0-1,-1 1,1-1,0 1,-1-1,1 0,1 0,16 3,0 0,1-1,-1-1,0-1,1-1,-1 0,0-2,0 0,0-1,-1-1,1 0,-1-2,0 0,0-1,-1-1,14-10,19-15,-33 27</inkml:trace>
  <inkml:trace contextRef="#ctx0" brushRef="#br0" timeOffset="766.541">520 428,'11'-26,"2"-1,0 2,1-1,2 2,0 0,2 1,0 1,2 1,0 0,2 2,2-2,-23 20,0-1,0 1,0-1,0 1,0-1,0 1,0 0,1 0,-1-1,1 1,-1 0,1 0,-1 0,1 1,-1-1,1 0,0 1,-1-1,1 1,0-1,0 1,-1 0,1 0,0 0,0 0,0 0,-1 0,1 0,0 0,0 1,-1-1,1 1,0 0,-1-1,1 1,0 0,-1 0,1 0,-1 0,0 0,1 0,-1 0,0 0,1 1,-1-1,0 1,0-1,0 1,0 0,12 126,-13-127,0 0,0 0,0 0,0 0,0 0,1-1,-1 1,0 0,1 0,-1 0,0-1,1 1,-1 0,1 0,-1-1,1 1,0 0,-1-1,1 1,0-1,-1 1,1-1,0 1,0-1,-1 1,1-1,0 0,0 1,0-1,0 0,0 0,-1 0,1 0,0 0,0 0,0 0,0 0,0 0,0 0,-1 0,1 0,0 0,0-1,0 1,0 0,-1-1,1 1,0-1,0 1,-1-1,1 1,0-1,-1 0,1 1,40-38,-37 33,165-136,-121 117,-47 24,0 0,0 0,0 0,1-1,-1 1,0 0,0 0,0 0,0 1,0-1,0 0,0 0,0 0,0 1,0-1,0 1,0-1,0 1,-1-1,1 1,0-1,0 1,0 0,-1-1,1 1,0 0,0 0,-1 0,1-1,-1 1,1 0,-1 0,1 0,-1 0,0 0,1 0,-1 0,0 0,0 0,0 0,1 0,-1 0,0 0,-1 0,1 0,0 0,0 0,0 0,-1 0,1 0,-24 171,28-91,2-62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49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0,'18'256,"-5"80,7-219,-17-94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0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1 264,'89'-57,"2"5,3 4,75-27,-48 45,-118 30,0-1,0 1,0-1,0 1,0 0,0 1,0-1,0 0,0 1,0 0,0-1,0 1,0 0,-1 1,1-1,0 0,-1 1,1 0,-1-1,1 1,-1 0,0 0,1 1,-1-1,0 0,-1 1,1-1,0 1,-1-1,1 1,-1 0,0 0,0 0,0 0,0 0,-1 0,1 1,-2 9,0-1,-1 1,0-1,-1 0,-1 0,0 0,0 0,-1-1,-1 1,0-1,0-1,-1 1,-4 3,-97 137,106-148,0-1,1 0,-1 1,0 0,1-1,-1 1,1 0,0 0,0 0,0 0,0 0,1 0,-1 0,1 0,0 0,0 0,0 0,0 0,0 0,1 0,-1 0,1 0,0 0,0 0,0 0,0 0,0-1,1 1,0 0,-1-1,1 1,0-1,0 1,0-1,3 2,76 29,24 12,-102-43,0 1,-1-1,1 1,0 0,-1 0,1 0,-1 0,0 0,0 0,0 1,-1-1,1 1,-1-1,0 1,0-1,0 1,0 0,-1 0,1-1,-1 1,0 0,0 0,0 0,-1-1,1 1,-1 0,-1 2,-4 9,-1 0,-1-1,0 0,-1 0,-1-1,0 0,0-1,-1 0,-1-1,0 0,-1-1,-13 9,-4 6,-1 0,-1-2,-1-2,-1-1,-1-2,-24 9,57-26,1 0,1-1,0 1,-1-1,1 1,-1-1,1 0,-1 1,1-1,-1 1,1-1,-1 0,1 0,-1 1,0-1,1 0,-1 0,1 1,-1-1,0 0,1 0,-1 0,0 0,1 0,-1 0,0 0,1 0,-1 0,1-1,-1 1,0 0,1 0,-1-1,1 1,-1 0,0 0,1-1,-1 1,1-1,-1 1,1 0,0-1,-1 1,1-1,-1 1,1-1,0 0,-1 1,1-1,0 1,0-1,-1 1,1-1,0 0,0 1,5-12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5 631,'-5'73,"6"-61,0 1,0-1,1 0,1 1,0-1,1 0,0-1,1 1,4 7,-7-15,0 0,1 0,0-1,-1 1,1-1,1 0,-1 0,0 0,1 0,-1 0,1-1,0 0,0 1,0-1,0-1,0 1,0-1,1 1,-1-1,1 0,-1-1,0 1,1-1,-1 0,1 0,-1 0,1-1,1 0,5-2,0 0,0-1,-1 0,1-1,-1 0,0 0,0-1,-1-1,0 0,0 0,0-1,-1 0,3-3,68-52,-76 63,1-1,-1 1,0 0,1 0,-1 0,0 1,0-1,1 1,-1-1,0 1,0 0,0 0,0 1,0-1,0 1,0-1,0 1,-1 0,1 0,0 0,-1 0,0 1,1-1,-1 1,0-1,0 1,-1 0,1 0,-1 0,1 0,-1 0,0 0,0 0,0 0,0 0,-1 1,1-1,-1 2,14 23,-11-25,-1 1,1-1,0 0,0 0,0 0,1-1,-1 1,0-1,1 0,0 0,0 0,0 0,-1-1,1 1,1-1,-1 0,0 0,0-1,0 1,0-1,1 0,-1 0,0 0,0-1,1 1,-1-1,0 0,0 0,0-1,0 1,0-1,0 0,-1 0,1 0,-1 0,1-1,-1 0,0 1,0-1,0 0,0-1,0 1,-1 0,1-1,0-3,27-39,-2-2,-2-1,-2-1,-3-1,-2-1,-2 0,-2-2,-3 0,-1-10,-3 25,-3 0,-1 0,-1 0,-3 0,-1-7,1 43,0-1,-1 0,1 1,-1-1,1 1,-1-1,0 1,0-1,0 1,-1-1,1 1,-1 0,0 0,0 0,0 0,0 0,-1 0,1 1,-3-3,2 6,1 0,-1 0,1 0,-1 0,1 0,0 0,-1 1,1-1,0 1,0 0,0 0,0 0,0 0,1 0,-1 0,1 0,-1 0,1 1,0-1,0 1,0-1,0 1,0-1,0 1,1-1,-1 1,1 0,0 1,-6 28,1 0,2 1,1-1,1 1,2 0,2 0,1-1,1 0,5 15,-4-19,2 0,1 0,1 0,1-1,2-1,0 0,2 0,1-2,12 15,-26-36,0-1,0 1,0-1,0 0,0 0,1 0,-1 0,1 0,0 0,-1-1,1 1,0-1,0 0,0 0,0 0,0 0,0 0,3 0,8-3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1:54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58,'39'0,"31"-5,9-1,0 0,-3-4,-5 0,-5 2,-9 2,-10 2,-12 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17,'29'0,"19"0,6 0,-1 0,-5 0,-6 0,-5 0,-4 0,-3 0,-2 0,-1 0,0 0,1 0,-1 0,-4-4,-2-3,-4 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52,'38'-4,"23"-3,5 1,-3 1,-8-3,-4-1,-5 2,-11 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1:40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254 199,'33'61,"-21"-28,-1 0,-2 0,-2 0,0 1,-1 18,7 32,-8-63,-1 0,-1 0,-1 0,0 1,-2-1,0 0,-2 1,0-1,-2 0,0 0,-1 0,-1 0,-1-1,-1 0,-5 9,-4-7,1-4</inkml:trace>
  <inkml:trace contextRef="#ctx0" brushRef="#br0" timeOffset="451.735">0 396,'24'-30,"1"2,1 0,2 2,1 1,0 1,2 1,1 2,26-13,-51 29,1-1,0 2,0-1,0 1,1 0,-1 1,1 0,0 0,-1 1,1 0,1 1,-1 0,0 0,0 1,0 0,0 1,0 0,0 0,0 1,0 0,0 1,0 0,-1 0,9 4,-10-1,0-1,0 1,0 0,-1 1,0 0,0 0,0 0,-1 1,0-1,-1 1,0 0,0 1,-1-1,1 1,-2-1,0 1,0 0,0 0,-1 0,0 0,-1 0,0 1,0-1,-1 0,-1 0,-1 6,-4 8,-1 1,-1-1,-1-1,-1 0,-1 0,-1-1,-1 0,-1-1,0-1,-2-1,0 0,-1-1,-1-1,0 0,-1-2,-1 0,-15 7,35-21,-1 0,1 0,0 1,0-1,-1 0,1 1,0-1,0 1,0-1,0 1,0 0,0-1,0 1,0 0,0 0,0 0,0 0,0 0,0 0,1 0,-1 0,0 0,1 0,-1 0,1 0,-1 1,1-1,-1 0,1 0,0 1,0-1,0 0,0 0,0 1,0-1,0 0,0 0,0 1,0-1,1 0,-1 0,1 1,-1-1,1 0,-1 0,1 0,0 0,-1 0,1 0,0 0,0 0,0 0,0 0,0 0,0 0,0-1,0 1,0 0,0-1,0 1,0-1,1 1,116 59,72 83,-169-134,-3-2</inkml:trace>
  <inkml:trace contextRef="#ctx0" brushRef="#br0" timeOffset="762.588">904 847,'9'-7,"0"0,0-1,-1-1,0 1,-1-1,1-1,-2 1,1-1,-2-1,1 1,-1-1,-1 0,0 0,0 0,-1 0,-1-1,1-5,-3 15,0 0,0 1,0-1,0 0,0 0,-1 0,1 0,0 0,-1 1,0-1,1 0,-1 1,0-1,0 0,0 1,0-1,0 1,-1-1,1 1,0 0,-1-1,1 1,0 0,-1 0,0 0,1 0,-1 0,0 0,1 1,-1-1,0 0,0 1,0 0,1-1,-1 1,0 0,0 0,0 0,0 0,0 0,0 0,0 1,-76 23,69-20,1 1,0 0,1 0,-1 0,1 1,0 0,1 0,-1 0,1 1,1 0,-1 1,1-1,0 1,1 0,0 0,0 1,1-1,0 1,0 0,1-1,0 1,1 0,0 0,0 1,1-1,0 0,0 0,1 0,2 7,-1-11,0 0,0 0,1 0,0 0,0-1,0 1,0-1,1 0,0 0,0 0,0 0,0-1,1 1,-1-1,1 0,0-1,-1 1,1-1,1 0,-1 0,0 0,0-1,1 0,-1 0,4 0,3 0,0 0,1-1,-1 0,0-1,1 0,-1-1,0-1,0 0,0 0,10-5,6-4,-3 1</inkml:trace>
  <inkml:trace contextRef="#ctx0" brushRef="#br0" timeOffset="1018.208">1411 621,'-14'16,"1"0,0 0,1 1,1 1,0 0,1 1,2 0,0 0,0 1,2 2,4-20,1 1,0 0,1-1,-1 1,0 0,1 0,0-1,-1 1,1 0,0 0,1 0,-1 0,0-1,1 1,-1 0,1 0,0-1,0 1,0 0,1-1,-1 1,0-1,1 1,0-1,-1 0,1 0,0 0,0 0,0 0,1 0,-1 0,0-1,1 1,-1-1,1 0,-1 1,1-1,0 0,-1-1,1 1,0 0,12-1,-1 1,1-2,-1 0,1-1,-1 0,0-1,0-1,0 0,0-1,0-1,-1 0,0 0,-1-2,1 1,-1-1,-1-1,7-7,1-2,-5 1</inkml:trace>
  <inkml:trace contextRef="#ctx0" brushRef="#br0" timeOffset="1312.153">1835 0,'-23'75,"4"1,3 1,3 0,3 1,2 73,11 108,-2-260,0 1,-1 0,1-1,-1 1,1 0,-1-1,1 1,0 0,-1 0,1 0,-1 0,1-1,0 1,-1 0,1 0,0 0,-1 0,1 0,0 0,-1 1,1-1,-1 0,1 0,0 0,-1 1,1-1,-1 0,1 1,-1-1,1 0,-1 1,1-1,-1 1,1-1,-1 1,1-1,-1 1,0-1,1 1,-1-1,0 1,1-1,-1 1,0 0,0-1,0 1,1-1,-1 1,0 0,0-1,0 1,0 0,0-1,0 1,0 0,-1-1,1 1,0-1,0 1,0 0,-1-1,1 1,95-170,-75 137</inkml:trace>
  <inkml:trace contextRef="#ctx0" brushRef="#br0" timeOffset="1583.786">1948 367,'-24'34,"1"16,5 3,11-6,10-12,6-6,5-9,6-7,4-2,2-2,-2 2,-1-1,0-2,1-2,-3 2,-6 0</inkml:trace>
  <inkml:trace contextRef="#ctx0" brushRef="#br0" timeOffset="1897.862">2286 566,'1'8,"0"1,0-1,1 1,0-1,1 0,-1 0,2 0,-1 0,1-1,0 1,1-1,0 0,0 0,0-1,1 1,0-1,2 1,-4-3,-1-1,1 0,0 0,0 0,0-1,0 1,0-1,0 0,1 0,-1 0,1-1,0 0,-1 0,1 0,0 0,0-1,-1 1,1-1,0-1,0 1,0-1,-1 0,1 0,0 0,-1 0,1-1,-1 0,1 0,-1 0,0 0,0-1,0 0,-1 1,0-1,0 0,0 0,0-1,0 1,-1-1,0 1,1-1,-1 0,-1 0,1 0,0 0,-1 0,0 0,0 0,0 0,-1-1,1 1,-1 0,0-1,0 1,-1 0,1 0,-1-1,0 1,0 0,0 0,-1 0,1 0,-1 0,0 0,0 0,0 1,-1-1,1 1,-1-1,0 1,0 0,0 0,-1 0,1 1,-1-1,1 1,-1 0,0 0,0 0,0 0,0 1,-2-1,-3-1,0 0,1 1,-1 1,0-1,0 2,0-1,0 1,0 0,1 1,-1 0,0 0,0 1,0 0,1 1,-1 0,1 0,0 1,0 0,0 0,1 1,-7 5,-4 6</inkml:trace>
  <inkml:trace contextRef="#ctx0" brushRef="#br0" timeOffset="2349.555">2625 707,'154'-203,"-101"154,-52 49,0 1,0-1,0 1,0-1,0 1,-1-1,1 1,0 0,0 0,-1-1,1 1,0 0,-1 0,1 0,-1 0,1 0,-1 0,0 0,1 0,-1 0,0 0,0 0,1 0,-1 0,0 0,0 0,0 0,0 0,0 0,-1 0,1 0,0 0,0 0,-1 0,1 0,-1 0,1 0,0 0,-1-1,0 1,1 0,-1 2,-3 94,4-94,1 0,0 0,-1 0,1 0,0 0,1-1,-1 1,0 0,1-1,-1 1,1-1,0 0,0 1,0-1,0 0,0 0,1 0,-1 0,0-1,1 1,0-1,-1 1,1-1,0 0,0 0,-1 0,1-1,0 1,0 0,0-1,1 0,5-1,-1-1,1 0,-1-1,0 1,0-2,0 1,0-1,-1 0,1-1,-1 0,0 0,0 0,-1-1,0 0,0-1,0 1,-1-1,1 0,-2 0,1-1,-1 1,0-1,-1 0,0 0,1-5,3-9</inkml:trace>
  <inkml:trace contextRef="#ctx0" brushRef="#br0" timeOffset="2611.762">3217 566,'0'40,"0"-32,0-27,-11-232,-5 106,15 118</inkml:trace>
  <inkml:trace contextRef="#ctx0" brushRef="#br0" timeOffset="3198.398">3302 480,'6'-2,"2"-4,1 0,0 1,0 1,0 0,1 0,-1 0,1 1,0 1,0 0,0 0,0 1,0 0,1 1,-1 0,0 0,0 1,0 1,0 0,3 1,-12-3,5 4,0 0,0-1,0 1,1-1,-1-1,1 1,0-1,0 0,0-1,0 0,0 0,0 0,0-1,0 0,0 0,0-1,0 0,0 0,0-1,0 0,0 0,2-1,0-2,-1 0,0-1,0 0,0 0,-1-1,0 1,0-2,0 1,-1-1,0 0,-1 0,0-1,0 1,-1-1,0 0,2-7,-6 15,0 1,0-1,1 0,-1 0,1 0,-1 0,1 0,-1 0,1 0,-1 1,1-1,0 0,0 1,-1-1,1 0,0 1,0-1,0 1,-1-1,1 1,0-1,0 1,0 0,0-1,0 1,0 0,0 0,0 0,0 0,0 0,0 0,0 0,0 0,0 0,0 0,0 0,0 1,0-1,0 0,0 1,0-1,-1 1,1-1,0 1,0-1,0 1,-1 0,1-1,0 1,0 0,-1 0,1-1,-1 1,1 0,-1 0,1 0,-1 0,1 0,-1 0,0 0,0 0,4 2,97 114,-74-83,-2 2,-2 1,-1 1,-2 0,6 18,-20-41,0 0,-1 1,-1-1,0 1,-1 0,-1 0,0 0,-1 0,-1 1,-1-1,0 0,-1 0,0 0,-2 0,-2 9,3-20,-1 1,1 0,-1-1,0 0,-1 0,1 0,-1 0,0-1,0 0,0 0,0 0,-1-1,0 1,0-1,0-1,0 1,0-1,0 0,-1 0,1-1,-1 0,1 0,-1-1,-2 1,5-1,-1 0,1 0,-1 0,1-1,0 1,-1-1,1 0,0-1,0 1,0-1,-1 1,2-1,-1 0,0-1,0 1,1-1,-1 1,1-1,0 0,0 0,0-1,0 1,0-1,1 1,0-1,-1 0,1 0,1 0,-1 0,1 0,-1 0,1-1,0 1,1 0,-1-1,1-2,1-11,2 1,0-1,1 1,1 0,0 1,1-1,1 1,1 0,0 0,1 1,1 1,0-1,1 1,6-6,-7 7,124-149,-95 118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2.7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368 632,'-32'14,"1"2,1 1,0 1,1 1,1 2,1 0,1 2,-2 5,-25 55,52-80,0-1,0 0,0 0,0 0,0 0,1 0,-1 1,1-1,-1 0,1 1,0-1,0 0,0 1,0-1,1 0,-1 0,1 1,-1-1,1 0,0 0,0 0,0 1,0-1,0 0,0 0,1-1,-1 1,0 0,1 0,0-1,-1 1,1-1,0 1,0-1,0 0,0 0,0 1,0-1,2 0,12 3,0-2,0 0,1 0,-1-2,1 0,-1 0,0-2,8-1,-4-2,0-1,0 0,-1-1,0-1,0-1,-1-1,0 0,-1-2,9-7,-19 15,22-18,-2-2,0 0,-1-2,-2 0,-1-2,-1-1,13-22,-23 34,-1-1,-1 0,-1 0,-1-1,0 0,-2-1,0 1,-1-1,-1 0,0-1,-2 1,-1-1,0 1,-2-10,1 25,0-1,-1 0,0 1,0-1,0 1,-1-1,0 1,0 0,0 0,0 0,-1 0,0 0,0 0,-1 1,1-1,-1 1,0 0,0 0,0 0,-1 1,1-1,-1 1,0 0,0 1,0-1,0 1,0 0,0 0,-1 0,1 1,-1 0,1 0,-1 1,0-1,1 1,-1 0,0 1,1-1,-1 1,1 0,-1 1,-2 0,-7 8,0 1,1 0,0 1,1 1,1 0,0 1,0 0,1 1,1 0,1 1,0 0,1 0,1 1,0 0,1 0,1 1,1-1,0 1,0 11,2-20,1 0,0 0,0 1,1-1,0 1,1-1,0 0,0 1,1-1,0 0,1 0,0 0,0 0,1-1,0 1,0-1,1 0,0 0,1 0,0-1,0 0,0 0,1 0,0-1,0 0,1-1,0 1,0-2,0 1,0-1,5 2,10 3,1 0,0-2,0 0,0-2,0-1,1 0,8-2,-9-1</inkml:trace>
  <inkml:trace contextRef="#ctx0" brushRef="#br0" timeOffset="480.381">1102 407,'-1'1,"1"-1,0 0,0 0,-1 1,1-1,0 0,0 1,0-1,0 0,-1 1,1-1,0 0,0 1,0-1,0 1,0-1,0 0,0 1,0-1,0 1,0-1,0 0,0 1,0-1,0 0,0 1,1-1,-1 0,0 1,0-1,0 0,1 1,-1-1,0 0,0 1,1-1,-1 0,0 0,0 1,1-1,-1 0,0 0,1 1,-1-1,0 0,1 0,-1 0,1 0,-1 0,0 0,1 0,-1 0,0 0,1 0,-1 0,1 0,-1 0,0 0,1 0,-11 40,-14 43,-56 148,51-148,29-81,0 0,0 0,0 0,0 1,0-1,0 0,0 0,1 0,-1 0,1 0,-1 0,1 0,0 0,0 0,0 0,0 0,0 0,1 0,-1-1,0 1,1-1,-1 1,1-1,0 1,-1-1,1 0,0 0,0 0,0 0,0 0,0 0,0 0,0-1,0 1,0-1,0 1,1-1,-1 0,9 1,-1-1,0 0,1-1,-1 0,0 0,1-1,-1-1,0 0,0 0,-1-1,1 0,2-2,62-20,-28 14,-30 5</inkml:trace>
  <inkml:trace contextRef="#ctx0" brushRef="#br0" timeOffset="3131.715">932 181,'343'0,"-279"-11,-85-16,-138-100,135 111</inkml:trace>
  <inkml:trace contextRef="#ctx0" brushRef="#br0" timeOffset="3946.053">1 1282,'195'-57,"109"-15,-242 59,31-7,1 4,0 4,1 4,21 5,247 7,-339-4</inkml:trace>
  <inkml:trace contextRef="#ctx0" brushRef="#br0" timeOffset="4516.583">764 1395,'-18'12,"1"1,0 0,2 1,-1 1,2 0,0 2,1-1,0 1,2 1,0 0,1 1,0 0,-5 19,14-34,0 0,1 1,0-1,0 0,0 1,0-1,0 0,1 1,0-1,0 0,0 0,0 0,1 0,0 0,0 0,0 0,0-1,0 1,1 0,-1-1,1 0,0 0,0 0,1 0,-1 0,0-1,1 1,0-1,-1 0,1 0,0 0,0-1,0 1,1-1,-1 0,0 0,0 0,0-1,1 0,-1 0,0 0,1 0,-1 0,0-1,0 0,1 0,-1 0,3-2,15-5,0-1,-1-1,0-1,-1-1,0-1,-1 0,-1-2,0 0,0-1,-2-1,0 0,-1-1,-1-1,-1 0,1-3,0 2,0 0,-1-2,-2 1,0-2,-1 1,-1-1,-2-1,0 1,-1-1,-2 0,2-24,-5 45,0-1,0 0,-1 1,0-1,0 0,0 0,0 1,-1-1,1 0,-1 1,0-1,0 1,0-1,0 1,-1-1,0 1,1 0,-1-1,-1 1,1 0,0 0,-1 1,1-1,-1 0,0 1,0 0,0 0,0-1,0 2,0-1,-1 0,1 1,0-1,-1 1,0 0,1 0,-1 1,0-1,1 1,-1-1,0 1,1 1,-1-1,0 0,-1 1,-4 5,1 0,0 0,0 1,1 0,0 0,0 1,0 0,1 0,0 1,1-1,0 1,0 0,1 1,0-1,0 3,-2 3,0 1,1-1,1 1,0-1,1 1,1 0,0 0,2 1,-1-1,2 0,0 0,1 0,1 0,0 0,1 0,1-1,3 7,1-11,0 0,1-1,1 0,-1-1,2 0,-1 0,1-2,0 1,1-1,0-1,0-1,0 1,1-2,0 0,0-1,1 0,-5-1,1 0,0 0,-1-2,1 1,0-1,0-1,0 0,-1 0,7-3,8 0</inkml:trace>
  <inkml:trace contextRef="#ctx0" brushRef="#br0" timeOffset="4818.612">1666 1197,'-166'329,"139"-237,27-90,0 1,-1-1,1 0,0 1,0-1,0 0,1 1,-1-1,1 0,-1 1,1-1,0 0,-1 0,1 0,0 0,1 0,-1 0,0 0,0 0,1 0,0 0,-1-1,1 1,0 0,-1-1,1 0,0 1,0-1,0 0,0 0,1 0,-1 0,0-1,0 1,1 0,-1-1,0 0,1 1,170-7,-159 4,-1 0,1-1,0 0,-1-2,0 1,0-2,0 1,0-2,-1 0,0 0,9-8,-3-3</inkml:trace>
  <inkml:trace contextRef="#ctx0" brushRef="#br0" timeOffset="5066.728">1328 1507,'48'-5,"35"-6,13-6,-1 0,-11 2,-15 5,-19 3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01.0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1056 587,'9'-16,"-10"20,-80 147,45-84,29-56,0-1,1 1,0 0,0 0,1 1,1 0,0 0,1 0,0 0,0 0,2 1,-1-1,2 1,0 8,0-17,1-1,0 0,0 0,0 0,1 0,-1 0,1 0,-1 0,1-1,0 1,0 0,0-1,0 0,1 1,-1-1,1 0,-1 0,1 0,0-1,0 1,0-1,0 1,0-1,0 0,0 0,0 0,0-1,1 1,98 2,-75-5,-9 2,-13 1,0-1,1 0,-1 0,1-1,-1 1,1-1,-1 0,0-1,0 1,0-1,1 0,-2-1,1 1,3-2,4-9</inkml:trace>
  <inkml:trace contextRef="#ctx0" brushRef="#br0" timeOffset="449.88">689 587,'151'-63,"-137"55,1 0,0 2,1-1,-1 2,1 0,0 1,1 1,-1 0,1 1,-1 1,2 1,-12 1,-1 1,1 0,0 0,-1 1,1 0,-1 0,0 0,0 1,0-1,0 1,-1 1,1-1,-1 0,0 1,-1 0,1 0,-1 0,0 0,0 1,0-1,-1 1,0 0,0 0,42 61,-36-61,1-1,0 0,0 0,1-1,-1-1,1 1,0-1,0-1,0 0,0 0,0-1,1-1,-1 1,0-2,1 1,-1-1,0-1,0 0,0 0,0-1,0-1,-1 1,1-1,-1-1,0 0,2-2,8-3</inkml:trace>
  <inkml:trace contextRef="#ctx0" brushRef="#br0" timeOffset="3798.242">379 390,'31'-10,"-32"11,1-1,0 0,0 0,0 1,-1-1,1 0,0 1,0-1,0 0,0 1,0-1,0 0,0 1,0-1,0 0,0 1,0-1,0 0,0 1,0-1,0 0,0 1,0-1,0 0,0 1,0-1,0 0,1 1,-1-1,0 0,0 0,0 1,1-1,-1 0,0 0,0 1,0-1,1 0,-1 0,0 0,1 1,-1-1,0 0,1 0,-1 0,0 0,1 0,-1 0,0 0,1 0,-1 0,0 0,1 0,-1 0,0 0,1 0,-1 0,-22 22,0 0,-2-2,0-1,-2-1,0-1,-1-1,-27 11,-120 75,173-101,0-1,0 1,0-1,0 1,0-1,0 1,0-1,0 1,1 0,-1-1,0 1,0 0,1 0,-1 0,0 0,1 0,-1 0,1-1,-1 1,1 0,0 0,-1 1,1-1,0 0,0 0,-1 0,1 0,0 0,0 0,0 0,1 0,-1 0,0 0,0 0,0 0,1 0,-1 0,1 0,-1 0,1 0,-1 0,1 0,-1 0,1 0,0 0,-1 0,1-1,0 1,0 0,0-1,0 1,54 22,69-17,-106-7,0 0,0 2,0 0,0 1,0 0,0 2,0 0,-1 1,11 4,-26-8,0-1,0 1,-1 0,1 0,0 0,0 0,0 0,0 0,-1 0,1 1,-1-1,1 1,-1-1,1 1,-1 0,0-1,0 1,0 0,0 0,0 0,0 0,0 0,-1 0,1 0,0 0,-1 0,0 0,0 0,0 0,0 0,0 0,0 0,0 0,0 0,-1 1,1-1,-1 0,0 0,0-1,1 1,-1 0,0 0,-1 0,0 1,-111 96,-52 28,129-79,36-46,0-1,-1 0,1 1,0-1,0 0,0 1,0-1,0 1,0-1,0 0,1 1,-1-1,0 0,1 1,-1-1,1 0,-1 0,1 1,0-1,0 0,-1 0,1 0,0 0,0 0,0 0,0 0,0 0,0 0,0 0,1-1,-1 1,0 0,0-1,1 1,-1-1,0 0,1 1,-1-1,0 0,1 0,-1 1,1-1,17 3,1-1,-1 0,0-2,1 0,-1-1,1-1,-1-1,0 0,5-3,64-8,49-21,-121 27</inkml:trace>
  <inkml:trace contextRef="#ctx0" brushRef="#br0" timeOffset="17949.773">801 249,'179'-11,"-95"-6,136-13,-188 29,-23 0,1 0,-1 0,1 1,-1 1,0 0,1 0,-1 0,0 1,0 1,0 0,2 1,-40-7,13-3,0-1,0-1,1-1,0 0,0-1,1 0,1-1,-1-1,2 0,-2-3,-4-2,-29-33,29 27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4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55 171,'-1'255,"-29"-144,30-112,1 0,-1 1,1-1,-1 1,0-1,1 0,-1 1,0-1,1 1,-1-1,0 0,0 0,0 1,0-1,0 0,0 1,0-1,0 0,0 1,0-1,0 0,0 1,0-1,0 0,-1 0,1 1,0-1,-1 1,1-1,0 0,-1 1,1-1,-1 1,1-1,0 1,-1-1,0 1,1-1,-1 1,1 0,-1-1,0 1,1 0,-1-1,1 1,-1 0,0 0,0-1,1 1,-1 0,0 0,1 0,-1 0,0 0,1 0,-1 0,0 0,1 1,-1-1,0 0,0 0,1 1,-1-1,1 0,-1 0,0 1,1-1,-1 1,1-1,-1 1,4-23,1 0,0 0,2 1,1-1,1 1,0 1,2 0,0 0,1 0,1 2,1-1,1 2,0 0,7-6,23-34,-36 45,0 1,0-1,1 2,1-1,0 1,0 1,1 0,0 0,0 1,1 1,0 0,1 0,0 1,0 1,0 0,0 1,1 0,-1 1,7 0,-17 3,1 1,0 0,-1 0,1 0,0 0,-1 0,0 1,1 0,-1-1,0 1,0 0,0 1,0-1,0 1,0-1,-1 1,1 0,-1 0,0 0,0 0,0 0,0 1,0-1,-1 0,1 1,-1 0,0-1,0 1,-1 0,1-1,-1 1,0 0,0 2,22 51,-16-50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5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0 198,'82'-30,"-71"25,1 1,0 1,1 0,-1 0,0 1,1 1,-1 0,1 1,-1 1,1-1,-1 2,3 0,126 17,-141-19,-1 0,1 0,-1 0,1 0,0-1,-1 1,1 0,0 0,-1 0,1-1,0 1,-1 0,1 0,0-1,0 1,-1 0,1-1,0 1,0 0,-1-1,1 1,0 0,0-1,0 1,0 0,0-1,-1 1,1-1,0 1,0 0,0-1,0 1,0-1,0 1,0 0,0-1,1 1,-1-1,0 1,0 0,0-1,0 1,0 0,1-1,-1 1,0 0,0-1,1 1,-1 0,0-1,0 1,1 0,-1 0,0-1,1 1,-1 0,0 0,1 0,-1-1,1 1,-1 0,0 0,1 0,-1 0,1 0,-1 0,-30-18,-14-2,-94-58,137 78,0-1,1 1,-1 0,0-1,1 1,-1-1,1 1,-1 0,1-1,-1 1,1-1,-1 0,1 1,0-1,-1 1,1-1,0 0,-1 1,1-1,0 0,0 1,-1-1,1 0,0 1,0-1,0 0,0 1,0-1,0 0,0 1,0-1,1 0,-1 0,0 1,0-1,0 0,1 1,-1-1,0 1,1-1,-1 0,1 1,-1-1,0 1,1-1,-1 1,1-1,0 1,-1 0,1-1,-1 1,1-1,0 1,-1 0,1-1,14-3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6.9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0 277,'430'-29,"-403"25,-35-14,-134-56,136 70,0 0,1 0,-1-1,1 1,0-1,1-1,-1 1,1 0,0-1,0 0,1 0,-1 0,1 0,1-1,-1 1,1-1,0 0,1 0,0 1,0-1,0-1,4-17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6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28,'0'38,"0"28,0 6,0-3,0-4,0-9,0-8,0-8,5-6,1-5,1-1,2-6,1-2,3-4,0-10,-3-6</inkml:trace>
  <inkml:trace contextRef="#ctx0" brushRef="#br0" timeOffset="247.059">30 0,'33'5,"26"1,12 0,0-1,-9-2,-9-1,-10 0,-6-7,-6-1,-2 0,-2 1,-5 1</inkml:trace>
  <inkml:trace contextRef="#ctx0" brushRef="#br0" timeOffset="502.843">86 311,'43'0,"34"-5,8-2,-6 1,-11 1,-12-3,-11-1,-9 2,-5 2,-8 1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5.4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28,'-19'33,"-16"27,-3 6,2-7,6-9,8-8,4-7,4-4,0-3,2-1,-1-5,1-2,3-4</inkml:trace>
  <inkml:trace contextRef="#ctx0" brushRef="#br0" timeOffset="300.607">0 0,'20'38,"15"28,7 11,0-2,-1-9,-8-11,-4-10,-9-8,-1-10,0-5,-3-2,1-3,2-6,-2-4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3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84 226,'23'-8,"0"1,0 1,0 2,1 0,0 1,0 2,0 0,-1 1,20 4,16-3,99 0,-146-1</inkml:trace>
  <inkml:trace contextRef="#ctx0" brushRef="#br0" timeOffset="297.451">0 481,'43'0,"29"-5,11-2,-3 1,-11 1,-12-3,-10-1,-10 2,-10 2</inkml:trace>
  <inkml:trace contextRef="#ctx0" brushRef="#br0" timeOffset="736.669">310 1,'19'15,"0"0,1-2,0 0,1-1,0-1,1-1,0 0,0-2,5 0,14 8,-26-11,-1 1,0 0,0 2,-1-1,0 2,0 0,-1 0,6 6,-14-11,0 0,-1 1,1-1,-1 1,0-1,0 1,0 0,-1 0,0 1,0-1,0 0,0 1,-1-1,0 1,0-1,-1 1,1 0,-1-1,-1 1,1 0,-1-1,0 1,0-1,-1 3,-5 8,-1 0,0 0,-1-1,-1 0,0 0,-1-1,-1-1,0 0,-1-1,0 0,-1 0,0-2,-15 9,-19 18,-113 81,145-110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49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1,'5'0,"11"0,7 0,5 0,3 0,0 5,0 1,0 0,-1-1,-1-2,0-1,-6 4,-1 1,-4-1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0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0,'43'0,"19"0,4 0,-9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26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763 344,'-11'138,"-25"138,-1-66,25-152,-6 79,19-135,-1 0,1 0,-1 0,1 0,0 0,0 0,0-1,0 1,0 0,1 0,-1-1,0 1,1-1,-1 1,1-1,-1 0,1 1,0-1,0 0,0 0,-1 0,1 0,0-1,0 1,0 0,0-1,0 0,1 1,-1-1,0 0,0 0,0 0,0 0,2-1,74-10,-48 3,1 1,-1 1,2 2,-1 1,0 2,19 1,1-4,-33-2</inkml:trace>
  <inkml:trace contextRef="#ctx0" brushRef="#br0" timeOffset="711.031">1299 514,'51'-45,"-31"33,1 1,1 1,-1 1,1 1,1 0,22-3,-21 5,-21 4,-1 0,1 0,0 1,-1-1,1 1,0 0,0 0,0 0,0 0,0 0,0 1,1-1,-1 1,0 0,0 0,0 0,0 0,0 1,0-1,1 1,-1 0,0 0,0 0,-1 0,1 0,0 1,0-1,-1 1,1 0,0 0,-1 0,0 0,0 0,1 1,-1-1,0 0,-1 1,1 0,0-1,-1 1,0 0,1 0,-1 0,0 0,-3 7,1-1,-1 1,-1-1,0 0,0 0,-1 0,0 0,0 0,-1-1,0 0,-1 0,1 0,-2-1,1 0,-1 0,-5 4,-2 5,-5 4,12-13,1-1,-1 1,1 0,0 1,1 0,0-1,0 2,1-1,0 0,0 1,0 2,4-9,0 0,0 0,0 0,0 0,0 0,0 0,1 0,-1 0,1 0,0 0,-1 0,1-1,0 1,0 0,0 0,0-1,0 1,0 0,1-1,-1 0,1 1,-1-1,1 0,-1 1,1-1,0 0,-1 0,1 0,0-1,0 1,0 0,0-1,0 1,0-1,77 12,-63-11,11 0,0 2,-1 1,0 0,0 2,0 1,0 2,-1 0,-1 1,17 10,-37-17,0-1,0 1,-1 0,1 1,-1-1,1 0,-1 1,0 0,-1 0,1 0,-1 0,1 0,-1 1,0-1,-1 1,1-1,-1 1,0 0,0-1,0 1,-1 0,0 0,0 0,0 0,0-1,-1 1,0 0,0 0,0-1,0 1,-1-1,0 1,0-1,0 1,0-1,-1 0,0 0,0 0,-3 3,-9 8,-1-1,0-1,-1 0,-1-1,0 0,0-2,-1 0,-1-1,0-1,0-1,0-1,-1-1,0 0,0-2,0 0,0-1,-20-2,39 0,0 1,0-1,0 0,0-1,0 1,0 0,0 0,0-1,0 1,0-1,0 0,0 0,0 0,1 1,-1-1,0-1,1 1,-1 0,1 0,-1-1,1 1,-1-1,1 1,0-1,0 0,0 1,0-1,0 0,0 0,1 1,-1-2,0-15</inkml:trace>
  <inkml:trace contextRef="#ctx0" brushRef="#br0" timeOffset="1358.462">2117 401,'112'-56,"61"22,-63 18,-108 17,-1 0,1 0,-1 0,0 0,1 0,-1 0,0 0,0 0,1 1,-1-1,0 0,0 1,-1-1,1 1,0-1,0 1,-1-1,1 1,-1-1,1 1,-1 0,0-1,1 1,-1 0,0 0,0-1,0 1,-1 0,1-1,0 1,-1 0,1-1,-1 2,-20 60,18-57,-23 56,2 1,3 2,-7 43,-37 149,41-159,25-98,-1 0,0 0,0 0,1 0,-1 0,0 0,0 0,0 0,1 0,-1 1,0-1,0 0,1 0,-1 0,0 0,0 0,0 0,0 1,1-1,-1 0,0 0,0 0,0 0,0 1,0-1,1 0,-1 0,0 0,0 1,0-1,0 0,0 0,0 1,0-1,0 0,0 0,0 1,0-1,0 0,0 0,10-21,-7 2</inkml:trace>
  <inkml:trace contextRef="#ctx0" brushRef="#br0" timeOffset="1593.839">2146 739,'29'0,"28"0,10 0,-2-5,-3-1,-6 0,-9 1,-7 2,-6 0,-3 2,-8-4,-2-2,-5 1</inkml:trace>
  <inkml:trace contextRef="#ctx0" brushRef="#br0" timeOffset="17155.291">29 147,'4'-22,"-5"27,-13 351,7-312,1 1,3 0,2 0,2 0,1 0,5 15,13 161,-8-138,-8-67,-1-1,0 1,-2 0,1 0,-2 0,0 0,-1 0,-1-1,0 1,-2 2,-26 104,29-120,0 0,0-1,0 1,0 0,0 0,0 0,1-1,-1 1,0 0,1 0,0 0,-1 0,1 0,0 0,0 0,0 0,1 0,-1 0,0 0,1 0,-1 0,1 0,-1 0,1 0,0 0,0 0,0-1,0 1,0 0,1-1,-1 1,0-1,1 1,-1-1,1 0,-1 1,1-1,0 0,0 0,-1 0,1 0,0-1,0 1,0 0,2 0,206-21,356 21,-386 25,119-24,-21-31,-193 29,116-10,-125-1,1 4,0 3,76 7,-27-1,127-3,-110-26,-98 25,-39 4,0-1,1 0,-1 0,0-1,1 0,-1 0,0-1,1 1,-1-1,0-1,0 1,0-1,0 0,0-1,0 1,0-1,-1 0,1-1,-1 1,0-1,0 0,0 0,-1-1,0 1,1-1,-2 0,1 0,0-1,-1 1,0-1,1-1,15-267,-10 232,-3 1,-2-1,-1 0,-2 0,-4-37,1-11,1-107,-27 55,10 19,6-34,12 154,0 0,-1 0,0 1,1-1,-1 0,0 0,-1 1,1-1,0 0,-1 1,1 0,-1-1,0 1,0 0,0 0,0 0,0 0,0 0,0 0,-1 0,1 1,-1 0,1-1,-1 1,0 0,1 0,-1 0,0 0,0 1,0-1,0 1,-101-1,73 3,-253 31,-986-34,1072-28,-282 29,198 0,270 0,0 1,0 1,0 0,0 0,1 1,-1 1,1 0,0 0,-11 7,-16 51,-16 45,49-85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0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290 811,'-25'14,"2"-4,1 1,0 2,1 0,1 1,0 0,1 2,0 1,1 0,1 1,1 1,1 0,-3 5,17-22,-1 0,1 0,-1 1,1-1,0 0,0 0,0 1,0-1,0 0,1 1,-1-1,0 1,1-1,0 1,0-1,0 1,0-1,0 1,0-1,1 1,-1-1,1 1,0-1,0 1,0-1,0 0,0 0,0 1,0-1,1 0,-1 0,1 0,0 0,-1-1,1 1,0 0,0-1,0 1,0-1,1 1,11 0,0 0,0-1,0 0,0-1,0-1,0 0,0-1,0-1,-1 0,1 0,-1-2,0 0,0 0,0-1,-1 0,0-2,0 1,0-1,-1-1,8-7,23-19,-1-2,-2-1,-1-2,-2-1,-2-2,24-42,-49 70,-1-1,0 0,-1 0,-1-1,0 0,-1 0,-1 0,-1-1,-1 0,0 1,-1-1,-1 0,-1-6,0 17,0 1,0 0,0 0,-1 0,0 0,0 0,-1 0,1 0,-1 1,-1 0,1-1,-1 1,0 0,0 0,0 1,-1-1,1 1,-1 0,0 1,0-1,-1 1,1 0,-1 0,0 0,1 1,-1 0,0 0,-1 0,1 1,0 0,0 0,0 1,-1 0,1 0,0 0,-1 1,1 0,0 0,0 0,0 1,0 0,0 0,0 1,1 0,-1 0,-3 2,-9 9,1 0,1 2,1 0,0 0,1 1,0 1,2 0,0 1,1 1,1 0,1 0,-1 6,4-15,0 1,1 1,1-1,0 1,1-1,0 1,1 0,0 0,1 0,1 1,0-1,1 0,0 0,1 0,0 0,1 0,0-1,2 1,-1-1,1 0,1 0,0 0,1-1,0 0,8 10,-6-11,1-1,-1 0,1-1,1 0,-1-1,1 0,1 0,-1-1,1-1,0 0,0 0,1-2,-1 1,1-1,0-1,0-1,0 0,0 0,0-1,2-1,10-4</inkml:trace>
  <inkml:trace contextRef="#ctx0" brushRef="#br0" timeOffset="354.6">967 444,'-89'357,"67"-253,11-63,7-33,1 0,1 1,-1-1,2 0,-1 1,1-1,0 1,1-1,0 1,0-1,1 1,1 5,2-10,0 0,0 0,0-1,1 0,-1 0,1 0,0 0,0 0,0-1,0 0,0 0,1-1,-1 0,1 1,-1-2,1 1,-1-1,1 1,-1-2,1 1,-1 0,1-1,-1 0,1-1,0 1,9-1,-1-1,1 0,0-1,-1 0,0-1,0-1,0 0,-1-1,0-1,0 0,2-2,-1-1</inkml:trace>
  <inkml:trace contextRef="#ctx0" brushRef="#br0" timeOffset="803.656">798 218,'51'-5,"181"37,-231-32,0 1,0-1,0 0,1 1,-1-1,0 0,0 0,0 0,0 0,0 0,1 0,-1 0,0 0,0-1,0 1,0 0,0-1,0 1,1-1,-1 1,0-1,0 1,-1-1,1 0,0 0,0 1,0-1,0 0,-1 0,1 0,0 0,-1 0,1 0,0 0,-1 0,1 0,-1 0,0 0,1 0,-1 0,0-1,0 1,0 0,0 0,0 0,0 0,0-1,0 1,0 0,0 0,-1 0,1 0,0 0,-1 0,1 0,-1 0,0 0,1 0,-1 0,0 0,1 0,-1 0,0 0,0 0,0 0,-140-150,138 113,11 28</inkml:trace>
  <inkml:trace contextRef="#ctx0" brushRef="#br0" timeOffset="1351.821">121 1262,'43'0,"43"0,17 0,0 0,-8 0,-15 0,-11 0,-9 0,-9 0,-4 0,-5 0,-4 0,-5-5,-3-1,-1 0,-1 1,-6 1</inkml:trace>
  <inkml:trace contextRef="#ctx0" brushRef="#br0" timeOffset="1968.274">601 1489,'-26'17,"2"1,1 1,0 2,1 0,2 1,0 2,-11 16,28-36,1 1,-1-1,1 1,0-1,0 1,0 0,1 0,-1 0,1 0,0 0,1 0,-1 0,1 0,0 0,0 0,1 1,0-1,0 0,0 0,0-1,1 1,0 0,0 0,0-1,0 1,1-1,0 1,-1-1,2 0,-1 0,0-1,1 1,0-1,0 1,0-1,0 0,0-1,1 1,-1-1,1 0,0 0,0 0,0-1,0 1,2-1,8 0,1-1,-1 0,1-2,-1 1,1-2,-1 0,0-1,0-1,-1 0,1 0,-1-2,0 0,-1-1,0 0,0-1,4-3,18-9,-9 4,0-1,-2-1,0-2,-1 0,0-1,-2-2,-1 0,-1-1,-1-1,-2 0,0-2,9-22,-19 35,-1 1,0 0,-1-1,-1 0,-1 0,0 0,0-1,-2 1,0 0,-1-12,1 22,-1 0,1 0,-1 1,0-1,-1 0,1 0,-1 0,0 1,0-1,0 1,-1 0,1-1,-1 1,0 0,0 0,-1 1,1-1,-1 1,0 0,0 0,0 0,0 0,0 1,-1-1,1 1,-1 0,1 0,-1 1,0 0,0 0,0 0,0 0,0 1,0-1,-7 4,0 0,0 1,1 0,-1 1,1 0,0 1,0 0,1 1,0 0,0 0,0 1,1 1,1-1,-1 2,1-1,1 1,0 0,0 0,1 1,-4 10,-2-3,1 1,0 0,2 1,0 0,2 1,0 0,1 0,1 0,1 1,1-1,1 1,1 13,3-23,1 1,0-1,1 0,1-1,0 1,0-1,1 0,0 0,1-1,1 1,-1-1,2-1,-1 0,1 0,1-1,-1 0,1 0,1-1,-1-1,1 1,0-2,1 0,0 0,-1-1,1 0,1-1,-1 0,0-1,4-1,-7 1,0-1,1 0,-1-1,0 0,1 0,-1-1,0 0,0-1,0 0,0 0,0-1,0 0,0 0,-1-1,3-2,2-6</inkml:trace>
  <inkml:trace contextRef="#ctx0" brushRef="#br0" timeOffset="2289.038">1391 1347,'-18'35,"-8"15,2 0,2 1,3 2,-9 36,26-83,1 0,-1 0,1 0,0 0,1 1,-1-1,1 0,0 0,1 0,0 1,0-1,0 0,0 0,1 0,0 0,1-1,-1 1,1 0,0-1,0 0,1 0,0 0,-1 0,2 0,-1-1,1 1,-1-1,4 2,-3-2,0 0,0 0,0 0,0-1,1 0,-1 0,1 0,0-1,0 1,0-1,0-1,0 1,1-1,-1 0,0-1,1 0,-1 0,0 0,1 0,-1-1,0 0,1-1,-1 1,0-1,0 0,0-1,-1 1,1-1,0 0,-1-1,0 0,0 1,0-1,0-1,3-3,4-14</inkml:trace>
  <inkml:trace contextRef="#ctx0" brushRef="#br0" timeOffset="2535.45">1108 1516,'43'5,"39"1,14-5,-4-2,-13-2,-19 1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2:58.8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2566,'355'-346,"232"-164,460-301,-892 659,-156 153,0-1,0 1,0-1,0 0,0 0,0 1,0-1,0 0,0 0,0 0,0 0,0 0,0-1,0 1,0 0,0 0,1 0,-1-1,0 1,0-1,0 1,0-1,0 1,1-1,-1 1,0-1,0 1,1-1,-1 0,0 0,1 1,-1-1,1 0,-1 0,1 0,-1 0,1 0,0 1,-1-1,1 0,0 0,0 0,0 0,0 0,0 0,0 0,0 0,0 0,0 0,0 0,0 0,0 0,1 0,-1 0,0 0,1 1,-1-1,1 0,-1 0,1 0,0 1,-1-1,1 0,-1 0,1 1,0-1,0 1,0-1,-1 0,2 1,-108 22,-80 9,0-43,186 12,0-1,-1 1,1 0,-1-1,1 1,-1 0,1-1,-1 1,1 0,-1-1,1 1,-1 0,1 0,-1 0,0 0,1 0,-1-1,1 1,-1 0,1 0,-1 0,0 1,1-1,-1 0,1 0,-1 0,1 0,-1 0,1 1,-1-1,0 0,1 1,-1-1,1 0,0 1,-1-1,1 0,-1 1,1-1,0 1,-1-1,1 1,0-1,-1 1,1-1,0 1,0-1,-1 1,1-1,0 1,0-1,0 1,0 0,0-1,0 1,0-1,0 1,0 0,0-1,0 1,0-1,0 1,1-1,-1 1,0 0,26 38,-18-28,7 9,0 0,1-2,2 1,-1-2,2 0,0-2,1 0,1-1,0 0,1-2,7 2,215 85,-243-99,0 1,0-1,0 0,0 0,-1 0,1 0,0 0,0 0,0 0,0 0,0 0,0 0,0 0,0-1,0 1,0 0,0-1,-1 1,1-1,0 1,0-1,0 1,-1-1,1 0,0 1,-1-1,1 0,0 1,-1-1,1 0,-1 0,1 0,-1 0,0 1,1-1,-1 0,0 0,1 0,-1 0,0 0,0 0,0 0,0 0,0 0,0 0,0 0,0 0,-1 0,1 0,0 1,0-1,-1 0,1 0,-1 0,1 0,-1 0,1 1,-1-1,1 0,-1 0,0 1,1-1,-1 0,0 0,-37-139,36 116,0 0,-1 0,-2 1,-1 0,0 0,-2 0,0 1,-3-3,-32-75,34 77</inkml:trace>
  <inkml:trace contextRef="#ctx0" brushRef="#br0" timeOffset="742.86">2540 110,'-5'-7,"-1"0,0 1,0 0,-1 0,0 0,0 1,-1 0,1 0,-1 1,0 0,0 0,0 1,-1 0,1 1,-1 0,0 0,1 1,-1 0,0 0,0 1,0 0,0 0,0 1,1 1,-1-1,0 1,1 1,-1 0,1 0,-5 3,-3 5,0 1,1 0,1 1,0 1,0 1,2-1,0 2,0 0,2 0,0 1,1 1,0-1,2 2,0-1,1 1,1-1,0 2,2-1,0 0,0 19,4-31,-1-1,1 0,0 1,1-1,-1 0,1 0,0 0,1 0,-1 0,1 0,1-1,-1 1,1-1,0 0,0 0,0-1,1 1,-1-1,1 0,0 0,0 0,1-1,-1 1,1-2,0 1,0 0,0-1,0 0,0-1,0 1,1-1,12 3,1-1,-1-1,1-1,-1-1,1 0,0-2,-1 0,1-1,12-4,36-17,-1-2,-1-3,-1-4,-2-2,-2-2,28-24,-54 37,-27 20,94-77,-98 77,-1 1,0-1,0 0,0 0,0 0,-1 0,1-1,-1 1,0-1,-1 1,1-1,-1 0,0 0,0 0,0 1,-1-1,0 0,0 0,0 0,0 0,-1 0,0 0,0 0,-1-1,-2-1,0 1,-1 1,0-1,-1 1,1 0,-1 0,0 0,0 1,0 0,-1 0,1 1,-1-1,0 1,0 1,0 0,-1 0,1 0,0 1,-1 0,1 0,-6 1,-84-4,55 9</inkml:trace>
  <inkml:trace contextRef="#ctx0" brushRef="#br0" timeOffset="1011.048">1778 308,'175'12,"1"-9,90-12,-257 8,405-30,130-38,-350 50,-164 18</inkml:trace>
  <inkml:trace contextRef="#ctx0" brushRef="#br0" timeOffset="2262.373">2879 54,'-5'0,"-6"0,-7 0,-4 0,-3 0,-3 0,-1 0,0 4,-1 3,1-1,5-1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06.9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227 429,'17'57,"6"175,-10-81,-8 0,-6 11,1-147,1-9,-1 0,0 0,-1 0,1-1,-1 1,0 0,0 0,-1 0,0-1,0 1,0-1,-1 0,-1 3,-1-7,1-6</inkml:trace>
  <inkml:trace contextRef="#ctx0" brushRef="#br0" timeOffset="265.113">114 485,'43'-10,"34"-12,13-3,-4-2,-12 4,-13 6,-13 1,-9 2,-7 5,-4 3,-12 3,-8 7,-6 3</inkml:trace>
  <inkml:trace contextRef="#ctx0" brushRef="#br0" timeOffset="22302.911">198 993,'5'0,"6"-5,7-1,4-5,4 0,1-4,2 2,1-3,-1 2,-4-1,-3 1,1 4,-4-2,-1 1,2 3,-7 2,-6 3</inkml:trace>
  <inkml:trace contextRef="#ctx0" brushRef="#br0" timeOffset="22867.983">1 372,'291'-110,"-247"90,-43 20,-1 0,1 0,0-1,-1 1,1 0,-1 0,1-1,-1 1,1-1,-1 1,1 0,-1-1,1 1,-1-1,1 1,-1-1,0 1,1-1,-1 0,0 1,1-1,-1 1,0-1,0 0,0 1,0-1,1 0,-1 1,0-1,0 0,0 1,0-1,-1 1,1-1,0 0,0 1,0-1,0 0,-1 1,1-1,0 1,0-1,-1 0,1 1,-1-1,1 1,0-1,-1 1,1-1,-1 1,1 0,-1-1,1 1,-1 0,0-1,1 1,-1 0,1 0,-1-1,0 1,1 0,-1 0,0 0,1 0,-1 0,0 0,0 0,-94-31,-52-26,143 56,-1-1,0 0,1-1,0 1,-1-1,1 0,0 0,0 0,1 0,-1 0,1-1,-1 0,1 0,0 0,1 0,-1 0,1-1,0 1,0-1,0 0,0 1,1-1,0 0,0 0,0 0,1 0,-1-2,5-11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2.24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283 1,'-11'0,"-1"0,0 1,1 0,-1 1,1 0,-1 1,1 0,0 1,0 0,0 1,1 0,-1 0,1 1,1 1,-1 0,1 0,0 1,1 0,0 0,0 1,1 0,0 0,0 1,-1 5,1-2,2 0,-1 1,2 0,0 0,1 0,0 0,1 1,1-1,0 1,1-1,0-8,0-1,0 1,1-1,0 1,0-1,1 0,-1 1,1-1,0 0,1 0,-1 0,1 0,0-1,0 1,0-1,1 0,0 0,0 0,0 0,0 0,0-1,1 0,-1 0,1 0,0-1,0 1,3 0,75 5,-57-14</inkml:trace>
  <inkml:trace contextRef="#ctx0" brushRef="#br0" timeOffset="282.466">621 1,'-14'30,"0"0,3 1,0 1,2-1,1 2,2-1,1 1,1 0,2 10,1-39,1 0,0 0,0 0,0 0,0 0,1 0,0 0,0-1,0 1,0 0,0 0,1-1,0 1,-1 0,2-1,-1 0,0 1,0-1,1 0,0 0,0-1,0 1,0 0,0-1,0 0,1 0,-1 0,1 0,-1 0,1-1,0 1,0-1,-1 0,1 0,0-1,0 1,0-1,0 0,0 0,0 0,0-1,1 1,6-6,1 0,-1 0,0-1,0-1,-1 1,0-2,-1 0,0 0,0 0,-1-1,0 0,0-1,-1 0,-1 0,0-1,0 1,-2-1,1-1,-1 1,-1 0,0-1,0-8,-1 16,-1-1,0 1,-1-1,1 0,-1 1,0-1,-1 0,1 1,-1-1,0 0,-1 1,1-1,-1 1,0 0,0 0,-1-1,0 1,0 1,0-1,0 0,-1 1,1-1,-1 1,0 0,-1 1,1-1,-1 1,1-1,-1 2,0-1,0 0,-1 1,1 0,0 0,-1 0,-4 0,-8 4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21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14 0,'-8'87,"4"0,3 0,4 0,5 8,22 173,-12-99,0-36,-18-132,0 0,1 0,-1 0,0 1,1-1,-1 0,1 0,0-1,-1 1,1 0,0 0,-1 0,1 0,0 0,0-1,0 1,0 0,0-1,0 1,0-1,0 1,0-1,0 1,0-1,0 0,0 0,0 1,0-1,0 0,1 0,-1 0,0 0,0 0,0 0,0-1,0 1,0 0,0 0,1-1,-1 1,1-1,12-8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4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67 0,'-9'39,"-4"26,-4 8,1-4,8-14,5-16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6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3.92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2 399,'0'-15,"-1"-37,2-1,3 0,10-48,0 68,-13 33,-1 0,1 0,-1 0,1-1,0 1,-1 0,1 0,-1 0,1 0,0 0,-1 0,1 0,-1 0,1 0,-1 0,1 1,0-1,-1 0,1 0,-1 0,1 1,-1-1,1 0,-1 1,1-1,-1 0,1 1,-1-1,0 1,1-1,-1 1,1-1,-1 1,0-1,0 1,1-1,-1 1,0-1,0 1,0-1,1 1,-1 0,0-1,0 1,0-1,0 1,0 0,0-1,0 1,-1 0,16 49,-14-42,0-1,0 1,1 0,0 0,0-1,1 1,0-1,1 1,-1-1,1 0,1-1,-1 1,1-1,0 0,1 0,-1 0,1-1,0 0,0 0,1 0,0-1,6 3,-7-7,-1-1,1 0,0 0,-1-1,1 1,0-1,-1 0,0-1,1 0,-1 1,0-2,-1 1,1 0,0-1,-1 0,0 0,0-1,0 1,-1-1,1 1,-1-1,0 0,0 0,-1-1,0 1,0-1,0 1,0-1,39-182,-37 168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4.28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89 232,'13'-14,"0"-1,1 0,-2-1,0 0,-1-1,0 0,-1-1,-2 0,3-6,-10 22,-1 1,1-1,-1 0,1 0,-1 0,0 0,1 0,-1 1,0-1,0 0,-1 0,1 0,0 0,0 0,-1 0,1 1,-1-1,0 0,0 0,1 1,-1-1,0 0,0 1,-1-1,1 1,0 0,0-1,-1 1,1 0,-1-1,1 1,-1 0,1 0,-1 1,0-1,1 0,-1 0,0 1,0-1,0 1,0-1,1 1,-1 0,0 0,0 0,0 0,0 0,0 0,0 1,1-1,-1 0,0 1,0 0,0-1,1 1,-1 0,0 0,1 0,-1 0,1 0,-1 0,1 1,-1 0,-9 5,1 1,-1 1,2 0,-1 1,2 0,-1 0,1 1,1 0,0 0,0 0,1 1,1 0,0 1,0-1,2 1,-1 0,2 0,-1 0,2 0,0 0,0 1,2-1,-1 2,1-10,0 0,0 1,0-1,0 0,1 0,0 0,0 0,0 0,1 0,-1 0,1-1,0 1,1-1,-1 0,1 0,0 0,0-1,0 1,0-1,0 0,1 0,0 0,-1-1,1 0,0 0,0 0,0 0,1-1,-1 0,0 0,1 0,-1-1,4 0,5 1,0-1,0 0,1-1,-1-1,0 0,0-1,0-1,-1 0,1-1,-1 0,0-1,5-3,102-87,-96 77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4.8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262 279,'-12'11,"-32"32,1 1,2 2,3 2,-22 36,37-17,23-66,0 0,0 0,1 0,-1 0,1 0,-1 0,1 0,-1 0,1 0,-1-1,1 1,0 0,-1 0,1-1,0 1,0 0,0-1,-1 1,1-1,0 1,0-1,0 1,0-1,0 0,0 1,0-1,0 0,0 0,0 0,0 0,0 0,0 0,0 0,0 0,0 0,0 0,0-1,0 1,0 0,0-1,0 1,0 0,0-1,0 0,44-20,5-10,-2-2,0-2,-3-2,-1-2,23-28,-66 66,-1-1,1 0,-1 1,1-1,0 1,0-1,0 1,0 0,0-1,0 1,0 0,0 0,0 0,1 0,-1 0,0 0,1 0,-1 0,1 0,-1 0,1 1,-1-1,1 1,0-1,-1 1,1 0,0-1,-1 1,1 0,0 0,-1 0,1 1,0-1,-1 0,1 0,0 1,-1-1,1 1,-1 0,1-1,-1 1,1 0,-1 0,0 0,1 0,-1 0,0 0,0 0,1 1,-1-1,0 0,0 1,0 0,22 129,-22-127,1-1,-1 0,1 0,0 1,0-1,0 0,0 0,0 0,1-1,-1 1,1-1,-1 1,1-1,0 0,0 0,0 0,1 0,-1-1,0 1,1-1,-1 0,1 0,-1 0,1 0,-1-1,1 1,0-1,-1 0,1 0,0-1,-1 1,1-1,-1 1,1-1,-1 0,1 0,-1-1,1 1,1-2,23-11,-1-2,0 0,-1-2,-1-1,-1-1,-1-1,0 0,-2-2,12-17,-13 16,-1-2,-2 0,0-1,-2-1,-1 0,3-10,-15 35,1 0,-1 0,0-1,-1 1,1-1,0 0,-1 1,0-1,0 0,0 0,0 0,-1 0,0 1,1-1,-1 0,-1 0,1 0,0 0,-1 0,0 0,0 0,0 1,-1-1,1 0,-1 1,0-1,0 1,0-1,0 1,0 0,-1 0,0 0,1 0,-1 1,0-1,-1 1,1 0,0 0,-1 0,0-1,-5 3,0 1,1 0,-1 0,1 0,-1 1,1 0,-1 1,1 0,0 0,0 1,1 0,-1 1,1-1,0 1,0 1,0-1,0 2,-42 58,48-64,0 1,0 0,0-1,0 1,0 0,1 0,-1 0,1 0,0 0,-1-1,1 1,0 0,0 0,0 0,0 0,1 0,-1 0,0 0,1 0,-1 0,1 0,0-1,0 1,0 0,0 0,0-1,0 1,0-1,0 1,0-1,1 1,-1-1,1 0,-1 0,1 1,0-1,-1 0,1 0,0 0,136 13,-122-11,-8-4,0 1,0 0,0 0,0 1,0 0,0 1,-1 0,1 0,0 1,-1-1,0 2,0-1,0 1,0 0,0 0,-1 1,1 0,-1 0,-1 1,1 0,-1 0,0 0,0 0,-1 1,0 0,0-1,1 4,4 120,-4-111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4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508 58,'-2'1,"0"1,0-1,0 1,1-1,-1 1,0 0,1 0,0 0,-1 0,1 0,0 0,0 0,0 0,0 0,0 1,1-1,-1 0,1 1,-1-1,1 0,0 1,0-1,0 0,0 3,0-2,-3 372,-26-57,3-161,13-122,6-30</inkml:trace>
  <inkml:trace contextRef="#ctx0" brushRef="#br0" timeOffset="479.189">0 87,'1'-2,"1"0,-1 0,1 0,-1 0,1 1,0-1,0 0,-1 1,1 0,0-1,0 1,1 0,-1 0,0 0,0 0,0 1,1-1,-1 1,0-1,1 1,-1 0,0 0,1 0,-1 0,1 0,0 0,243 20,105-90,-146 59,-159 12,-22-1</inkml:trace>
  <inkml:trace contextRef="#ctx0" brushRef="#br0" timeOffset="1079.675">1017 481,'-8'3,"1"-1,0 1,0 0,0 1,1-1,-1 2,1-1,0 0,0 1,0 0,1 1,0-1,0 1,0 0,1 1,0-1,-2 4,-5 3,1 2,1-1,0 1,0 0,2 1,0 0,1 0,0 0,2 1,0 0,0 0,2 0,0 0,1 1,1-1,0 0,2 1,0-1,3 13,-3-26,-1 0,1-1,0 1,0-1,0 1,1-1,-1 0,1 0,0 0,0 0,0 0,0-1,0 1,1-1,-1 0,1 0,0 0,-1 0,1-1,0 0,0 0,0 0,0 0,0 0,0-1,0 1,0-1,0 0,0-1,0 1,0-1,3 0,3-1,0 0,-1-1,1 0,-1 0,0-1,0 0,0-1,0 0,-1-1,0 1,0-1,0-1,0 0,3-4,1 0,-2 0,1-1,-2-1,1 0,-2 0,0-1,0 0,-1 0,-1 0,-1-1,0 0,-1-1,0 1,-1-1,-1 1,0-7,-3 16,0 0,-1 0,1 1,-1-1,-1 0,1 1,-1 0,0-1,0 1,0 0,-1 1,0-1,0 0,0 1,0 0,-1 0,1 0,-1 1,0 0,0 0,-1 0,1 0,-1 1,1 0,-1 0,0 0,0 1,1 0,-1 0,0 0,0 1,0 0,0 0,0 0,0 1,0 0,0 0,0 1,0-1,1 1,-1 1,-3 1,-48 19,32-12</inkml:trace>
  <inkml:trace contextRef="#ctx0" brushRef="#br0" timeOffset="1701.263">1384 566,'-16'16,"2"2,0 0,1 0,1 1,1 1,1 0,0 1,2 0,0 0,2 0,0 1,-2 20,7-38,1 0,0 0,0-1,0 1,0 0,1 0,0 0,-1 0,1-1,1 1,-1 0,0-1,1 1,0-1,0 1,0-1,0 0,1 0,-1 0,1 0,0 0,-1-1,1 1,1-1,-1 0,0 0,0 0,1 0,-1 0,1-1,0 0,-1 1,1-1,0-1,0 1,0 0,-1-1,1 0,0 0,4-1,5-1,0 0,0-2,0 1,0-2,-1 0,1 0,-1-1,-1-1,1 0,-1 0,0-1,-1-1,0 0,0 0,-1-1,0 0,-1 0,0-1,0-1,-1 1,0-2,27-31,-13 20,0-1,-2-1,-1-1,-1-1,-1 0,-2-1,-1-1,-1 0,-1-1,-2 0,-1 0,-1-1,1-27,-8 49,0-1,-1 1,0-1,-1 1,0 0,-1 0,0 0,0 0,-1 0,-1 1,1-1,-1 1,-1 0,0 1,0-1,-1 1,0 0,0 1,-1 0,1 0,-2 0,1 1,-1 1,0-1,0 1,-1 1,1 0,-1 0,0 1,0 0,0 1,0 0,-1 0,1 1,-7 0,6 3,0 1,0 0,0 1,0-1,1 2,-1 0,1 0,0 1,1 0,-1 1,1 0,0 0,1 1,0 0,0 1,1-1,0 1,1 1,-1 0,2-1,0 2,-1 0,0 3,0 1,0 0,1 1,1-1,1 1,0 0,1 0,1 0,0 0,2 0,-1 0,2 0,0 0,1-1,3 9,4 7,2 0,1 0,1-1,2-1,1-1,1 0,1-1,2-2,6 7,93 63,-117-93,1 0,-1 0,1 0,0-1,-1 0,1 0,0 0,0 0,0 0,0-1,0 0,0 1,0-2,0 1,0 0,0-1,0 0,0 0,0 0,-1 0,1-1,1 0,18-9</inkml:trace>
  <inkml:trace contextRef="#ctx0" brushRef="#br0" timeOffset="2797.8">2089 454,'-31'18,"1"3,1 0,0 2,2 0,1 3,1 0,-11 17,28-34,2 0,0 0,0 1,0 0,1 1,1-1,0 1,0-1,1 1,1 1,-1 1,2-8,1-1,0 1,0-1,0 1,0-1,1 1,-1-1,1 1,0-1,1 0,-1 1,1-1,0 0,0 0,0 0,0 0,1-1,0 1,0-1,0 1,0-1,0 0,0 0,1 0,0-1,-1 1,1-1,0 0,0 0,1 0,0 0,0-1,0 1,0-1,0 0,1-1,-1 1,0-1,0 0,0 0,1-1,-1 0,0 0,0 0,0 0,0-1,0 0,0 0,-1 0,1-1,0 1,-1-1,0 0,0 0,2-2,91-97,44-71,-114 148,-33 53,2-16,0 1,1-1,0 1,1 0,1 0,0 0,1 0,0 0,1 0,1 0,0 0,0-1,1 1,1 0,0-1,2 2,-5-11,1 0,0-1,0 1,0-1,1 1,-1-1,1 0,-1 0,1 0,0 0,-1-1,1 1,0-1,0 1,0-1,0 0,0 0,0-1,1 1,-1-1,0 1,0-1,1 0,-1 0,0 0,0-1,1 1,-1-1,0 0,0 0,0 0,0 0,0 0,2-2,2-1,0 0,0 0,-1 0,1-1,-1 0,0-1,0 1,-1-1,0 0,0 0,0-1,-1 0,3-5,69-162,-42 86,-53 104,15-2,1-1,1 0,0 1,1-1,0 1,1 0,1-1,0 1,0-1,2 1,0-1,0 0,1 0,1 0,0 0,1-1,0 0,1 0,0-1,1 1,0-2,0 1,10 7,-17-15,0-1,1 0,-1 1,1-1,-1 0,1 0,0 0,0-1,0 1,0 0,0-1,0 1,0-1,1 0,-1 0,0 0,1 0,-1 0,1 0,-1 0,1-1,0 0,-1 1,1-1,-1 0,1 0,0 0,-1-1,1 1,-1-1,1 1,-1-1,1 0,-1 0,1 0,-1 0,0 0,1-1,-1 1,0-1,2-1,39-150,-39 135,0 0,0 0,2 0,0 1,1 0,1 0,1 1,0 0,1 0,1 1,0 0,1 1,1-1,-12 14,0 0,0 0,1 0,-1 0,0 0,0 0,1 0,-1 0,0 0,1 1,-1-1,1 0,-1 1,1-1,-1 1,1 0,-1 0,1-1,0 1,-1 0,1 0,-1 0,1 1,-1-1,1 0,-1 0,1 1,-1-1,1 1,-1 0,1-1,-1 1,1 0,-1 0,0 0,0 0,1 0,-1 0,0 0,0 0,0 0,0 1,0-1,18 68,-11 156,27 45,-24-2,-12-259,0 0,0 0,0 0,-1 0,-1-1,1 1,-2-1,1 1,-1-1,0 0,-1-1,1 1,-2-1,1 0,-1 0,0 0,0-1,-1 0,0 0,0-1,0 0,-1 0,0-1,0 0,0 0,0 0,-3 0,7-4,1 1,-1-1,0 1,1-1,-1 0,1 0,-1 0,0-1,1 1,-1-1,1 0,-1 0,1 0,0-1,-1 1,1-1,0 0,0 0,0 0,0 0,0 0,1 0,-1-1,1 0,-1 1,1-1,0 0,0 0,0 0,0 0,1-1,0 1,-1 0,1-1,0-1,-3-7,1-1,1 1,0 0,0-1,1 0,1 1,0-1,1 0,2-9,7-18,1 1,3 1,1 0,1 1,2 0,2 2,2 0,0 1,3 2,0 0,2 2,27-24,77-60,-98 89</inkml:trace>
  <inkml:trace contextRef="#ctx0" brushRef="#br0" timeOffset="4667.53">84 1243,'258'-42,"764"-51,14 12,-849 74,0 9,26 9,72 3,-280-15,-8 1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8.51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1 139,'2'-13,"3"36,-1-7,12 76,-15-77,0 1,1-1,1 0,1 0,0 0,1-1,0 1,1-1,1 0,0-1,6 8,-11-18,0-1,0 0,0 0,0 0,0 0,0-1,0 1,1 0,-1-1,0 0,1 1,0-1,-1 0,1 0,0-1,-1 1,1 0,0-1,0 0,0 1,-1-1,1-1,0 1,0 0,0 0,-1-1,1 0,0 0,-1 1,1-2,0 1,-1 0,1 0,-1-1,0 1,1-1,78-71,-76 68,37-50,-36 44,1 1,0 0,1 0,0 1,1 0,0 1,0 0,1 0,4-2,-12 9,0 1,0-1,0 0,0 1,0-1,1 1,-1 0,0 0,0 0,1 0,-1 0,0 0,0 1,0-1,1 1,-1-1,0 1,0 0,0 0,0 0,0 0,0 0,0 0,-1 1,1-1,0 0,-1 1,1 0,-1-1,1 1,-1 0,0 0,0 0,0 0,0 0,0 0,0 1,31 31,-29-32,1 0,0 0,-1 0,1-1,0 0,0 1,0-1,0 0,0-1,0 1,0-1,0 0,0 0,0 0,0 0,0-1,0 1,0-1,0 0,0-1,0 1,-1-1,1 1,0-1,-1 0,1-1,-1 1,0 0,0-1,0 0,0 0,0 0,-1 0,1 0,7-9,-1-1,-1 1,0-2,0 1,-1-1,-1 0,-1 0,3-9,-5 16,-1-1,1 1,-1-1,0 0,-1 0,0 0,0 0,-1 0,0 0,-1-1,1 1,-1 0,-1 0,0 1,-2-7,-6 7,-2 7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38.7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29 537,'5'33,"6"21,2 7,2-9,0-12</inkml:trace>
  <inkml:trace contextRef="#ctx0" brushRef="#br0" timeOffset="239.884">0 254,'0'0</inkml:trace>
  <inkml:trace contextRef="#ctx0" brushRef="#br0" timeOffset="404.266">396 0,'46'452,"-33"-227,6-109,-15-92</inkml:trace>
  <inkml:trace contextRef="#ctx0" brushRef="#br0" timeOffset="606.97">170 621,'43'-24,"29"-17,7-3,-6 3,-10 8,-15 4,-12 3,-7 0,-8 1,-8 4</inkml:trace>
  <inkml:trace contextRef="#ctx0" brushRef="#br0" timeOffset="939.198">763 86,'1'406,"0"-395,0 1,0-1,2 1,-1-1,2 0,-1 0,1 0,1 0,5 9,-8-18,-1 1,1 0,0-1,0 1,-1-1,1 0,1 0,-1 0,0 0,1 0,-1 0,1 0,-1-1,1 1,0-1,-1 0,1 0,0 0,0 0,0 0,0-1,0 1,0-1,0 0,0 0,0 0,0 0,0 0,0-1,0 0,0 1,0-1,0 0,0 0,0-1,-1 1,1-1,1 0,55-47,-54 42,0 1,1 1,0-1,1 1,-1 0,1 0,0 1,0 0,0 0,1 0,-1 1,1 1,-5 2,0 1,1-1,-1 1,0 0,0 0,0 0,0 1,0-1,-1 1,1 0,0 0,-1 0,1 0,-1 0,1 0,-1 1,0-1,0 1,0-1,-1 1,1 0,-1 0,1 0,-1 0,0 0,0 0,0 0,0 0,-1 0,1 1,-1-1,0 0,0 0,0 0,0 1,-1-1,0 3,9 33,1-19,1-5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1.2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 83,'-1'2,"0"1,0 0,0-1,1 1,-1 0,1-1,0 1,-1 0,1 0,0 0,1-1,-1 1,0 0,1 0,0-1,-1 1,1 0,0-1,1 3,81 307,-55-181,-28-130,-1-1,1 0,-1 1,1-1,-1 0,0 1,1-1,-1 0,0 0,1 1,-1-1,0 0,0 0,1 0,-1 0,0 0,1 0,-1 0,0 0,0 0,1 0,-1-1,0 1,1 0,-1 0,0-1,1 1,-1 0,1-1,-1 1,0-1,1 1,-1-1,1 1,-1-1,1 1,0-1,-1 1,1-1,-1 0,1 1,0-1,0 0,-1 1,1-1,0 0,0 1,0-1,0 0,0 1,0-1,0 0,0 0,0 1,0-1,0 0,0 1,0-1,0 0,1 0,-9-22,1-1,1 0,1 0,1-1,1 1,1-1,2 0,0 1,2-8,-1-1,-1 14,2 0,0 0,0 0,2 1,1-1,0 1,1 0,5-8,-9 19,1 1,0-1,1 1,0 0,0 0,0 1,1-1,0 1,0 0,0 0,0 0,1 1,0 0,0 0,0 0,0 1,1 0,-1 0,1 1,0 0,-1 0,1 0,6 0,-9 2,0 0,0 0,-1 0,1 1,0-1,-1 1,1 0,0 0,-1 0,1 1,-1-1,0 1,1 0,-1 0,0 0,0 0,0 0,0 1,-1-1,1 1,-1 0,1 0,-1 0,0 0,0 0,0 1,-1-1,1 0,-1 1,0-1,0 1,0 0,0 0,9 18,1-4,-1-4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1.6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0 336,'356'-100,"-257"79,-99 20,1 1,0 0,-1-1,1 1,-1 0,0-1,1 1,-1-1,1 1,-1-1,0 1,1-1,-1 1,0-1,1 1,-1-1,0 1,0-1,0 1,1-1,-1 0,0 1,0-1,0 1,0-1,0 0,0 1,0-1,0 1,-1-1,1 0,0 1,0-1,0 1,-1-1,1 1,0-1,0 1,-1-1,1 1,0-1,-1 1,1-1,-1 1,1-1,-1 1,1 0,-1-1,1 1,-1 0,1-1,-1 1,1 0,-1 0,0 0,1 0,-1-1,1 1,-1 0,0 0,1 0,-1 0,1 0,-43-22,-29-4,56 23,1-2,0 0,0 0,1-1,-1-1,2-1,-1 0,1-1,0 0,0 0,1-2,1 0,-11-12,10 3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9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298 1,'-54'15,"-154"58,206-73,0 1,1-1,-1 0,1 1,-1-1,1 1,-1-1,1 1,-1-1,1 1,-1 0,1 0,0 0,-1 0,1 0,0 0,0 0,0 0,0 1,0-1,0 0,0 1,0-1,1 1,-1-1,0 1,1-1,-1 1,1-1,0 1,-1-1,1 1,0 0,0-1,0 1,0-1,0 1,1 0,-1-1,0 1,1-1,-1 1,1-1,-1 1,1-1,0 1,0-1,0 0,0 1,0-1,0 0,0 0,0 1,0-1,0 0,1 0,-1-1,1 2,94 14,-90-17,0 1,0-1,0 1,0 0,0 1,0-1,0 1,1 0,-2 1,1-1,0 1,0 1,0-1,-1 1,0 0,1 0,-1 0,0 1,0 0,-1 0,1 0,-1 0,0 1,0 0,-1 0,1 0,-1 0,3 5,-5-4,0-1,0 0,-1 0,1 0,-1 1,0-1,-1 0,1 1,-1-1,0 0,0 0,-1 0,1 0,-1 0,0 0,-1 0,1-1,-1 1,0-1,0 1,0-1,-1 0,1 0,-1-1,-103 82,10-40,106-60,3 4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49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53,'-6'15,"0"0,1 0,0 0,1 1,1 0,1 0,0 0,1 0,1 0,0 0,1 0,1 0,1-1,0 1,2 3,-4-15,1 0,0 0,0 0,0 0,1 0,-1 0,1-1,0 1,0-1,0 0,1 0,-1 0,1 0,0-1,-1 0,1 1,0-1,0 0,0-1,1 1,-1-1,0 0,1 0,-1 0,1-1,-1 1,1-1,-1 0,1-1,-1 1,3-1,4-1,-1 0,0-1,0 0,0 0,0-1,-1-1,1 0,-1 0,0 0,-1-1,1-1,6-6,-8 7,-1 1,0-1,0 0,-1 0,1-1,-1 0,-1 0,0 0,0 0,0-1,-1 0,0 1,0-1,-1 0,0-1,0 1,-1 0,0 0,0-1,-1 1,-1-1,1 1,-1 0,0-1,-1 1,0 0,-1 0,1 0,-1 0,-1 1,-3-7,2 8,1 1,-1 0,-1 0,1 0,0 1,-1 0,0 0,0 0,0 1,-1 0,1 0,-1 1,0-1,0 1,1 1,-1-1,0 1,0 1,-1-1,0 1,-18 4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3:51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311 785,'-4'-5,"0"0,0 1,0 0,-1-1,1 2,-1-1,0 0,0 1,0 0,0 0,-1 0,1 1,-1 0,0 0,0 0,1 1,-1 0,0 0,0 0,0 1,0 0,0 0,0 1,-1-1,2 1,-1 1,0-1,0 1,0 0,1 0,-1 0,1 1,-1 0,1 0,-1 2,-5 5,1 1,0 0,0 0,1 1,1 0,0 0,1 1,0 0,1 1,1-1,0 1,1 0,0 1,-1 11,3-21,1 0,0 0,0 0,0 0,0 1,1-1,0 0,0 0,1 1,-1-1,1 0,0 0,0 0,1 0,0 0,0 0,0 0,0 0,1-1,0 1,0-1,0 0,0 0,1 0,-1 0,1 0,0-1,0 0,1 0,-1 0,1 0,-1-1,1 1,0-1,0 0,0-1,0 1,0-1,0 0,0 0,0-1,1 0,-1 0,0 0,0 0,1-1,11-5,-1-2,0 0,-1 0,1-2,-2 1,1-2,-2 0,1-1,-2 0,1-1,-2-1,0 0,8-12,-1 2,-2-1,0 0,-2-1,-1-1,-1 0,-1 0,-2-2,0 1,-2-1,-2 0,0 0,-2 0,-1-3,-1 24,0-1,-1 0,-1 1,1-1,-1 0,-1 1,0-1,0 1,0 0,-1-1,0 1,-1 1,0-1,0 0,-1 1,0 0,0 0,0 0,-1 1,0-1,-1 2,1-1,-1 1,0 0,0 0,-1 0,-1 0,6 5,0 0,0-1,0 1,0 0,0 0,0 1,0-1,0 1,0-1,0 1,0 0,1 0,-1 0,0 0,0 1,1-1,-1 1,1 0,-1 0,1 0,0 0,0 0,0 0,0 0,0 1,0-1,1 1,-1-1,1 1,-1 1,-31 88,32-73,1 0,1 0,0 0,2 0,0 0,1 0,1-1,0 0,2 0,0 0,1-1,1 0,0 0,9 11,-15-24,124 189,-111-175</inkml:trace>
  <inkml:trace contextRef="#ctx0" brushRef="#br0" timeOffset="365.767">847 389,'-3'12,"-7"21,1 0,1 1,2 0,2 0,1 1,2-1,1 1,1-1,6 28,-6-57,1 1,0-1,0 0,0 0,0 1,1-2,0 1,0 0,1 0,-1-1,1 0,0 0,0 0,1 0,-1 0,1-1,-1 0,1 0,0 0,0-1,1 0,-1 0,0 0,1 0,-1-1,1 0,-1 0,1 0,0-1,-1 0,1 0,0-1,-1 1,1-1,0 0,-1-1,1 1,-1-1,0 0,6-3,187-84,-179 83</inkml:trace>
  <inkml:trace contextRef="#ctx0" brushRef="#br0" timeOffset="671.507">170 1265,'67'-15,"32"-9,8 0,-4-2,-5-1,-10 5,-10 0,-9 5,-11 5,-11-1,-3 3,-5 2,-4 3,-9-2,-7 0</inkml:trace>
  <inkml:trace contextRef="#ctx0" brushRef="#br0" timeOffset="1182.237">564 1434,'-12'16,"-1"0,2 2,0-1,2 1,0 1,0 0,2 0,0 1,2-1,0 2,-1 10,7-28,0 1,0-1,0 0,0 0,1 0,-1 0,1 0,0 0,0 0,0-1,0 1,0-1,0 1,1-1,-1 0,1 0,0 0,0 0,-1-1,1 1,0-1,0 1,1-1,-1 0,0 0,0-1,1 1,-1-1,0 1,1-1,-1 0,0 0,1-1,-1 1,0-1,0 1,1-1,-1 0,0 0,0-1,0 1,0-1,0 1,0-1,-1 0,1 0,1-1,22-13,0-1,-2-1,0 0,-1-2,-1-1,-1-1,-1-1,-1 0,-1-2,-1 0,-1-1,-1 0,-2-1,0-1,1-9,-8 23,-1-1,-1 0,0 1,-1-1,-1-1,0 1,-1 0,0 0,-1-1,-2-6,2 17,-1-1,0 0,0 1,0-1,-1 1,1-1,-1 1,-1 0,1-1,-1 1,0 0,0 1,0-1,-1 1,1-1,-1 1,0 0,-1 0,1 1,-1-1,1 1,-1 0,0 0,0 1,-1-1,1 1,0 0,-6-1,7 3,-1-1,1 1,0 0,-1 0,1 1,0-1,-1 1,1 0,0 0,0 1,0-1,0 1,0 0,0 0,1 0,-1 0,1 1,-1 0,1-1,0 1,0 1,0-1,-2 2,-53 87,49-73,0 1,2 0,1 1,0-1,1 1,2 1,0-1,1 0,1 19,1-29,1 0,0 0,0 0,1-1,1 1,0 0,0-1,1 0,0 1,1-1,0-1,1 1,0-1,0 0,1 0,0-1,1 0,-1 0,2-1,0 1,2-2,-1-1,1 0,0 0,0-1,1-1,-1 0,1-1,0 0,-1 0,1-1,0-1,0 0,0-1,0 0,-1 0,1-1,3-2,25-15,-27 8</inkml:trace>
  <inkml:trace contextRef="#ctx0" brushRef="#br0" timeOffset="1531.275">1355 1152,'-53'102,"-66"149,117-247,0-1,1 0,-1 1,1-1,0 1,0-1,0 1,0 0,1-1,-1 1,1 0,0 0,0-1,0 1,1 0,-1 0,1-1,0 1,0-1,0 1,1-1,-1 1,1-1,0 1,0-1,0 0,0 0,1 0,-1-1,1 1,0 0,-1-1,1 0,0 1,1-1,-1 0,0-1,0 1,1 0,-1-1,1 0,0 0,1 0,8 0,0 0,0-1,0 0,0-1,-1-1,1 0,0 0,-1-2,1 1,-1-2,0 0,0 0,-1-1,1 0,-1-1,-1 0,1-1,-1 0,-1-1,1 0,6-9,-5 2</inkml:trace>
  <inkml:trace contextRef="#ctx0" brushRef="#br0" timeOffset="1776.889">1073 1462,'43'-9,"34"-9,8-1,-1 3,-9 0,-14 1,-11 5,-15 3</inkml:trace>
  <inkml:trace contextRef="#ctx0" brushRef="#br0" timeOffset="2600.227">650 334,'2'-5,"0"0,1 0,0 1,0-1,0 1,1 0,-1 0,1 0,0 0,0 0,0 1,1 0,-1 0,1 0,0 0,-1 1,1 0,0 0,4-1,21-11,1 2,0 1,1 1,0 1,0 2,9 0,-41 7,0 0,-1-1,1 1,0-1,0 1,0 0,0-1,0 1,0-1,0 1,0-1,0 1,0-1,0 1,0 0,0-1,0 1,0-1,0 1,0-1,0 1,1 0,-1-1,0 1,0-1,1 1,-1 0,0-1,0 1,1 0,-1-1,0 1,1 0,-1-1,0 1,1 0,-1 0,1 0,-1-1,1 1,-1 0,0 0,1 0,-1 0,1 0,-1 0,1 0,-1 0,1 0,-1 0,0 0,1 0,-1 0,1 0,-1 0,1 0,-1 1,0-1,1 0,-1 0,1 0,-1 1,0-1,1 0,-1 1,0-1,-33-15,30 14,-24-9,13 7,-1-2,1 0,0-1,1 0,-1-1,1-1,1 0,-1 0,1-1,1-1,0 0,-10-12,11-13,16 24</inkml:trace>
  <inkml:trace contextRef="#ctx0" brushRef="#br0" timeOffset="2968.887">1694 898,'38'-10,"32"-2,9-1,-4 4,-5 2,-11-3,-9 2,-9 0,-7 3,-4 2,-2 2,-6-5,-2 0,-5 0</inkml:trace>
  <inkml:trace contextRef="#ctx0" brushRef="#br0" timeOffset="3210.591">1751 1152,'43'5,"38"1,10-5,0-2,-12-2,-14 0,-8-4,-9-1,-9-4,-10 0</inkml:trace>
  <inkml:trace contextRef="#ctx0" brushRef="#br0" timeOffset="3500.294">2823 813,'-27'20,"1"1,1 1,2 1,0 1,1 2,1 0,2 1,1 1,-3 7,19-32,-1 1,1-1,0 0,0 1,1-1,-1 1,1 0,0-1,0 1,0 0,0 0,1 0,-1 0,1-1,0 1,0 0,1 0,-1 0,1 0,0 0,0 0,0-1,0 1,0 0,1-1,0 1,0-1,0 0,0 1,1-1,-1 0,1 0,-1-1,1 1,0 0,0-1,1 0,-1 0,0 0,1 0,3 1,15 2,1-2,-1 0,1-2,-1 0,1-2,0 0,-1-2,12-2,-5 0,0-1,0-1,0-1,-1-1,0-2,-1-1,0-1,-1-1,0-2,-1 0,-1-2,16-14,-35 27,1 0,-1 0,-1 0,1-1,-1 0,0 1,0-2,0 1,-1 0,0-1,0 1,-1-1,0 0,0 0,-1 0,1 0,-1 0,-1 0,0 0,0 0,0 0,-1-1,0 1,0 0,-1 0,1 0,-2 1,1-1,-1 0,0 1,0 0,-1-1,0 1,0 1,0-1,-1 0,0 1,-4-3,-5-2,-1 1,-1 1,0 0,0 1,0 1,-1 0,0 1,0 1,0 1,0 0,-1 1,1 1,-1 1,1 0,-1 2,-11 1,-115 28,109-19</inkml:trace>
  <inkml:trace contextRef="#ctx0" brushRef="#br0" timeOffset="3748.694">2540 982,'43'10,"48"3,23-1,6-2,-2 1,-8 0,-7-3,-7-2,-6-2,-8-3,-9 0,-16-1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03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451 0,'-27'294,"27"207,-6-450,0-33</inkml:trace>
  <inkml:trace contextRef="#ctx0" brushRef="#br0" timeOffset="532.755">0 593,'514'-146,"-493"141,0-1,-1 0,0-2,0 0,0-1,-1-1,0-1,-1-1,-1 0,0-2,0 0,-1 0,-1-2,-1 0,0 0,-1-1,6-11,47-141,-55 141,-11 28,0 1,0-1,0 0,0 1,0-1,0 0,0 1,1-1,-1 1,0-1,0 0,0 1,0-1,0 0,1 1,-1-1,0 0,0 0,0 1,1-1,-1 0,0 0,0 1,1-1,-1 0,0 0,1 0,-1 1,0-1,1 0,-1 0,0 0,1 0,-1 0,0 0,1 0,-1 0,0 0,1 0,-1 0,1 0,-1 0,0 0,1 0,-1 0,0 0,1 0,-1 0,0 0,1-1,-1 1,0 0,1 0,-1 0,0-1,0 1,1 0,-1 0,0-1,0 1,1 0,-1-1,0 1,0 0,7 152,-9-96,2-4,-2 66,6 0,10 51,-12-155,25 97,-25-108,-1 0,1 0,0 0,0 0,0-1,0 1,0 0,1-1,-1 0,1 0,0 1,-1-1,1-1,0 1,0 0,0-1,0 0,1 1,-1-1,0-1,1 1,-1 0,0-1,1 1,-1-1,1 0,-1 0,0-1,1 1,-1-1,2 0,11-3,-1-2,0 0,0 0,0-1,-1-1,0 0,-1-1,0-1,0 0,-1-1,0 0,7-10,70-55,-87 75,-1 1,1-1,-1 1,1 0,-1 0,1 0,0 0,-1 0,1 0,-1 0,1 0,-1 1,1-1,-1 0,1 1,-1-1,1 1,-1 0,0-1,1 1,-1 0,0 0,0 0,1 0,-1 0,0 0,0 0,0 1,0-1,0 0,-1 1,1-1,0 0,-1 1,1-1,-1 1,1-1,-1 1,1-1,-1 1,0-1,0 1,0-1,0 1,0 0,0-1,-1 1,1-1,0 1,-1-1,1 1,-1-1,1 0,-1 1,0 0,1 22</inkml:trace>
  <inkml:trace contextRef="#ctx0" brushRef="#br0" timeOffset="832.566">1580 650,'14'29,"15"9,7-1,2-8,0-8,-2-8,-3-11,-1-10,-2-10,-6-5,-3-4,-4-3,-5 0,-5-1,-4 1,-2 1,-1 4</inkml:trace>
  <inkml:trace contextRef="#ctx0" brushRef="#br0" timeOffset="1220.862">2427 509,'-6'1,"1"0,0 0,0 1,0 0,0 0,0 0,0 0,1 1,-1 0,1 0,0 0,0 0,0 1,0-1,0 1,1 0,-1 0,1 1,0-1,1 1,-1-1,1 1,0 0,2-2,1 1,0-1,1 0,-1 0,0 1,1-1,0 0,0-1,0 1,0 0,0 0,0-1,1 1,-1-1,1 0,0 0,0 0,-1 0,1 0,0-1,1 1,-1-1,0 0,0 0,1 0,-1 0,0-1,1 1,10 5,-9-6,-1 1,0 0,1 1,-1-1,0 1,1 0,-1 0,0 0,-1 0,1 1,0 0,-1-1,1 1,-1 1,0-1,0 0,0 1,0 0,-1-1,0 1,1 0,-1 0,-1 1,1-1,-1 0,1 1,-1-1,0 0,-1 1,1 0,-1-1,0 1,0-1,0 1,-1-1,0 1,0-1,0 1,0-1,-4 4,1 0,-1 0,-1-1,1 0,-1 0,-1 0,1-1,-1 0,0-1,-1 1,1-1,-1 0,0-1,0 0,-1 0,1-1,-1 0,0-1,1 0,-1 0,0 0,0-1,-1-1,1 0,0 0,0-1,0 0,-8-2,-1-3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09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29,'38'0,"32"0,14 0,-3 0,-10-5,-13-1,-11 0,-9 1,-5 1,-5 2,-7 1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10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40,'38'0,"33"0,13 0,-3-5,-10-1,-8 0,-10 1,-8-4,-13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1,'-1'255,"-50"-57,28-113,35-73,-2-13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5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0,'0'17,"0"731,1-748,-1-1,1 1,-1 0,0 0,1-1,-1 1,1 0,-1 0,1-1,-1 1,1 0,-1 0,1 0,-1 0,1 0,-1 0,1 0,-1 0,1 0,-1 0,1 0,-1 0,1 0,-1 0,1 1,-1-1,1 0,-1 0,1 0,-1 1,1-1,-1 0,0 1,1-1,-1 0,0 1,1-1,4-18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0,'-3'51,"-2"0,-2-1,-14 48,3-11,10-53,-6 49,14-81,1 1,-1-1,0 0,1 1,0-1,-1 0,1 1,0-1,0 0,0 0,1 0,-1 0,0 0,1 0,-1 0,1 0,0-1,0 1,-1 0,1-1,0 0,0 1,1-1,-1 0,0 0,0 0,0 0,1-1,-1 1,0-1,2 1,11 0,1-1,-1 0,1-1,-1-1,0 0,0-1,0-1,0-1,0 0,-1 0,3-3,15-3,234-81,-203 74,-51 19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11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31,'48'4,"50"-2,17-2,-1-1,-10-1,-14-4,-11-1,-16 0,-13 1,-10 2,-8 2,-4 1,-2 1,-5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12.4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40,'466'0,"-281"-26,-162 20,-6-2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12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0,'38'10,"32"2,14-4,-2-5,-7-2,-10-6,-12-3,-14 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13.1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410 29,'-47'24,"0"1,2 3,1 2,1 2,2 1,-12 14,43-36,0 0,1 0,0 1,1 0,0 1,1 0,0 0,1 0,-1 5,5-14,1 1,-1 0,1 0,0 0,0 1,1-1,-1 0,1 0,0 0,0 1,1-1,0 0,0 0,0 0,0 0,1 0,0 0,0-1,0 1,1 0,0-1,-1 0,1 1,1-1,-1 0,1-1,1 3,7 2,0-1,1 0,0-1,0 0,0-1,1 0,0-1,0-1,0 0,0-1,0 0,0-1,1-1,-1 0,0-1,1-1,-1 0,12-4,7-1</inkml:trace>
  <inkml:trace contextRef="#ctx0" brushRef="#br0" timeOffset="279.817">777 142,'-24'36,"2"0,1 2,2 1,2 0,2 1,1 1,-2 13,15-50,-1 0,1 0,0 0,0 0,0-1,0 1,1 0,-1 1,1-1,0 0,1 0,-1 0,1 0,-1 0,1 0,0-1,1 1,-1 0,1 0,-1-1,1 1,0 0,1-1,-1 0,0 0,1 0,0 0,0 0,0 0,0-1,0 1,0-1,1 0,-1 0,1 0,0 0,-1-1,2 1,3-1,0 0,0 0,0-1,0 0,0 0,0-1,0 0,0 0,0-1,0 0,-1-1,1 0,-1 0,1 0,-1-1,0 0,-1 0,3-2,106-99,-108 99,-1 0,1 0,-2-1,1 0,-1 0,0 0,0 0,-1-1,0 0,0 0,-1 0,0 0,0-1,-1 1,-1-1,1 0,-1 1,0-1,-1 0,0 0,-1 1,0-1,0 0,0 1,-1-1,-1 0,0 1,0 0,0 0,-1 0,0 0,-1 1,1-1,-2 1,0-1,2 4,0 0,0 1,0-1,0 1,0 0,-1 1,0-1,1 1,-1-1,0 1,0 1,0-1,0 1,0 0,-1 0,1 0,0 1,-1 0,1 0,0 0,-4 1,-17 7</inkml:trace>
  <inkml:trace contextRef="#ctx0" brushRef="#br0" timeOffset="732.222">1200 621,'122'-371,"-122"370,2-4,-1 1,1 0,0-1,0 1,0 0,0 0,1 0,0 1,0-1,0 1,0-1,0 1,1 0,-1 0,1 1,2-2,-4 4,0 1,0 0,-1 0,1 0,0 0,0 0,-1 1,1-1,-1 0,1 1,-1-1,0 1,1 0,-1-1,0 1,0 0,0 0,0 0,0-1,-1 1,1 0,-1 0,1 0,-1 0,0 0,1 0,-1 1,0-1,0 0,-1 0,1 0,0 0,-1 1,1-1,1 27,-2-21,1 0,-1 0,1 0,0 0,1 0,0 0,0 0,1 0,0 0,1-1,-1 1,1-1,1 1,-1-1,1 0,1-1,-1 1,1-1,0 1,1-1,-1-1,4 3,-5-6,0 0,0-1,0 0,-1 0,1 0,0 0,1 0,-1-1,0 0,0 0,0 0,0 0,0-1,0 0,0 0,0 0,0 0,0 0,-1-1,1 1,0-1,-1 0,1-1,-1 1,0 0,0-1,0 0,0 0,1-1,63-102,-59 84,-1-1,-1 0,0 0,-2 0,-1-1,0-11,-2 10</inkml:trace>
  <inkml:trace contextRef="#ctx0" brushRef="#br0" timeOffset="1081.268">2272 0,'-45'24,"1"2,1 2,2 1,0 3,-33 34,36-5,38-59,-1-1,1 1,0 0,0-1,0 1,0-1,0 1,0-1,0 1,0 0,1-1,-1 1,1-1,-1 1,1-1,-1 1,1-1,0 0,0 1,0-1,0 0,0 1,0-1,0 0,0 0,0 0,0 0,1 0,-1 0,0-1,1 1,-1 0,1 0,-1-1,1 1,-1-1,1 0,-1 1,1-1,0 0,0 0,92 2,-84-3,-1 0,1 0,0 1,0 0,0 1,-1 0,1 0,0 1,-1 0,1 1,-1 0,0 1,3 1,-10-4,0 1,1-1,-1 1,-1-1,1 1,0 0,0 0,-1 0,1 0,-1 0,0 0,1 0,-1 0,0 1,0-1,0 0,-1 1,1-1,-1 1,1-1,-1 1,0-1,0 1,0-1,0 1,0-1,0 1,-1-1,1 0,-1 1,0-1,0 1,0-1,0 0,0 0,0 1,-2 1,-62 74,-42-1,90-67</inkml:trace>
  <inkml:trace contextRef="#ctx0" brushRef="#br0" timeOffset="1330.206">2668 57,'-14'43,"-10"29,-1 6,4-4,6-6,5-9,4-10,4-9,1-6,2-4,5-8,1-6</inkml:trace>
  <inkml:trace contextRef="#ctx0" brushRef="#br0" timeOffset="1581.99">2357 311,'43'-5,"34"3,8 3,-5 0,-17 0</inkml:trace>
  <inkml:trace contextRef="#ctx0" brushRef="#br0" timeOffset="1746.467">2950 650,'0'0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11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31,'351'-28,"-345"28,1-1,0 1,0-1,-1 1,1 0,0 1,0-1,0 1,0 1,0-1,-1 1,1 1,-1-1,0 1,1 0,1 2,-7-3,0 1,-1 0,1-1,-1 1,0 0,0-1,0 1,0 0,0-1,-1 1,1 0,-1-1,0 1,1-1,-1 1,0-1,-1 1,1-1,0 1,-1-1,1 0,-1 0,0 0,0 0,0 0,0 0,0-1,0 1,0 0,-1-1,2 1,-126 93,108-84,1 0,0 1,1 1,0 1,1 0,1 1,0 1,1 0,-7 12,20-26,-1 0,1 0,0 0,0 0,0 1,1-1,-1 0,0 0,1 0,-1 1,1-1,0 0,0 1,0-1,0 0,0 1,0-1,1 0,-1 1,1-1,-1 0,1 0,0 0,0 0,0 0,0 1,1-2,-1 1,0 0,1 0,-1 0,1-1,0 1,0-1,-1 1,1-1,0 0,0 1,0-1,0 0,1 0,-1-1,0 1,0 0,0-1,1 1,-1-1,0 0,1 0,-1 0,0 0,1 0,1-1,12 2,-1-1,1-1,0-1,-1 0,1-1,-1 0,0-2,0 0,12-5,10-3,-13 5</inkml:trace>
  <inkml:trace contextRef="#ctx0" brushRef="#br0" timeOffset="443.578">537 370,'301'-245,"-300"244,0-1,0 1,0-1,0 1,0 0,1 0,-1-1,0 1,1 0,-1 0,0 0,1 0,-1 1,1-1,0 0,-1 1,1-1,-1 1,1-1,0 1,0 0,-1-1,1 1,0 0,-1 0,1 0,0 1,-1-1,1 0,0 1,-1-1,1 1,0-1,-1 1,1 0,-1 0,1 0,-1 0,1 0,-1 0,0 0,0 0,1 0,-1 1,0-1,0 1,0-1,0 0,-1 1,1-1,0 1,-1 0,1-1,-1 1,3 20,-4-20,0 1,0-1,1 1,0 0,-1-1,1 1,0 0,0 0,1-1,-1 1,1 0,-1-1,1 1,0-1,0 1,0-1,0 1,0-1,0 1,1-1,-1 0,1 0,0 0,0 0,0 0,0 0,0 0,0-1,0 1,0-1,1 1,-1-1,1 0,-1 0,1 0,-1 0,1 0,0-1,0 1,114-59,46-56,-162 112,1 0,-1 1,0-1,0 1,1-1,-1 1,1 0,0-1,-1 1,1 0,0 0,-1 0,1 1,0-1,0 0,0 0,0 1,0 0,0-1,0 1,0 0,0 0,0 0,0 0,0 0,0 0,0 1,0-1,0 1,0-1,0 1,-1 0,1 0,0 0,0 0,-1 0,1 0,0 0,-1 0,1 1,-1-1,0 1,1-1,-1 1,0-1,0 1,0 0,0 0,0-1,0 1,-1 0,1 0,-1 0,1 2,-11 58,8-57,0 0,0 0,1 0,-1 0,2 1,-1-1,0 0,1 1,0-1,0 0,1 1,-1-1,1 0,0 1,1-1,-1 0,2 2,7 6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08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1 114,'330'-40,"-44"3,0 13,38 12,-219 13,-80-1</inkml:trace>
  <inkml:trace contextRef="#ctx0" brushRef="#br0" timeOffset="581.581">623 340,'-20'1,"0"1,0 0,1 1,-1 2,1 0,0 1,0 0,1 2,0 0,0 1,1 1,0 1,1 0,-13 11,25-15,0 0,0 0,1 0,0 1,0-1,1 1,0 0,0-1,1 1,0 0,0 0,1 0,0 0,0 0,1 0,0 0,0 0,1 0,0-1,0 1,1-1,0 1,0-1,1 0,0 0,0 0,1-1,0 1,0-1,0 0,1-1,0 1,0-1,0 0,1-1,-1 1,1-1,0-1,1 1,-1-1,0-1,1 1,0-1,0 0,-1-1,1 0,0 0,0-1,0 0,0 0,4-1,-2-2,1 0,-1 0,1-1,-1-1,0 1,-1-2,1 1,-1-1,0-1,0 0,-1 0,0 0,0-1,-1-1,0 1,0-1,-1 0,0 0,-1-1,1-1,7-18,-1 0,-1-1,-1 0,-2-1,-1 0,1-15,-5 36,-1-1,-1-1,0 1,0 0,-1 0,0 0,-1 0,0 0,-1 0,0 0,-1 0,0 0,-1 1,0-1,-1 1,-2-4,6 12,0 1,1-1,-1 1,0 0,0-1,0 1,-1 0,1-1,0 1,0 0,-1 0,1 0,0 0,-1 0,1 1,-1-1,0 0,1 1,-1-1,1 1,-1-1,0 1,1 0,-1-1,0 1,1 0,-1 0,0 1,0-1,1 0,-1 0,0 1,1-1,-1 1,1 0,-1-1,1 1,-1 0,1 0,-1 0,1 0,0 0,-44 59,38-46,1 1,1 0,0 0,1 0,1 1,1 0,0-1,1 1,0 0,1 0,1 0,1-1,0 1,1 0,0-1,2 0,0 0,0 0,1 0,1-1,1 0,0 0,1-1,0 0,1-1,0 1,1-2,0 0,1 0,4 2,-10-8,-1 1,1-1,0-1,1 1,-1-1,1 0,0 0,0-1,0 0,0 0,0-1,1 0,-1 0,1-1,-1 0,1 0,0-1,0 0,-1 0,1 0,0-1,-1-1,1 1,-1-1,1-1,-1 1,3-2,3-8</inkml:trace>
  <inkml:trace contextRef="#ctx0" brushRef="#br0" timeOffset="880.194">1187 256,'-106'379,"104"-374,0 1,1 0,0 0,0 0,0-1,1 1,0 0,0 0,0 0,1 0,0 0,0 0,1 0,-1-1,1 1,1-1,-1 1,1-1,0 0,0 0,0 0,1 0,-1 0,1-1,1 0,-1 0,0 0,1 0,0-1,0 1,0-1,0 0,1-1,-1 1,1-1,0 0,0 0,0-1,1 0,-1 0,0 0,0-1,1 0,-1 0,0-1,0 1,1-1,-1-1,0 1,0-1,0 0,0-1,-1 1,1-1,-1 0,1 0,-1-1,0 0,0 0,0 0,-1 0,0-1,0 0,0 0,0 0,-1 0,1 0,-1-1,-1 0,1-1,4-10</inkml:trace>
  <inkml:trace contextRef="#ctx0" brushRef="#br0" timeOffset="1130.148">876 566,'44'-5,"37"-6,15-1,-4-4,-8 1,-13 3,-10 4,-10 3,-9 2,-7-3,-9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4:07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362 390,'-6'-4,"-1"1,1 0,-1 0,0 0,0 1,0 0,0 1,0 0,0 0,0 0,-1 1,1 0,0 0,0 1,-1 0,1 0,0 0,0 1,0 0,0 1,0 0,0 0,-8 7,1 1,0 1,1 0,0 0,0 1,2 1,-1 0,2 1,0 0,1 0,0 1,1 1,1-1,1 1,0 0,-2 13,3-16,1 1,0-1,1 1,1 0,0-1,0 1,2 0,0 3,0-13,1-1,-1 0,1 0,0 0,0 1,0-1,0 0,1 0,-1-1,1 1,0 0,0 0,1-1,-1 1,1-1,0 0,0 0,0 0,0 0,0-1,1 1,-1-1,1 1,0-1,-1-1,1 1,0 0,0-1,0 0,5 1,3-2,1-1,-1 0,1-1,-1-1,1 1,-1-2,0 0,-1-1,1 0,-1 0,1-1,-2-1,1 0,-1 0,0-1,0 0,-1-1,-1 0,1 0,5-9,12-10,-2-1,0-1,-2-1,-1-1,-2-1,-1-1,-2 0,-1-2,-1 1,-3-2,-1 1,-1-1,-2-1,-2 0,-1 0,-2-9,-2 33,-5-73,5 84,-1 0,1 1,-1-1,1 1,-1-1,0 1,0-1,0 1,-1-1,1 1,-1 0,1 0,-1 0,1 0,-1 0,0 0,0 0,0 0,0 1,-1-1,1 1,0 0,-1 0,1-1,0 1,-1 1,0-1,1 0,-1 1,-3 1,0 0,1 1,-1 0,0 0,1 0,0 1,0 0,0 0,0 0,0 0,0 1,1 0,0 0,0 0,0 1,0-1,0 1,1 0,0 0,0 0,1 0,-1 1,1-1,-1 6,-7 16,1 1,1 0,1 1,2 0,1 0,1 0,2 0,0 1,2-1,2 0,0 0,7 21,-6-33,2 0,0 0,0-1,2 0,0 0,1-1,1 0,0-1,1 0,0 0,1-1,0-1,1 0,1 0,0-2,1 1,-1-2,2 0,1 0,64 12,-63-25</inkml:trace>
  <inkml:trace contextRef="#ctx0" brushRef="#br0" timeOffset="568.125">758 898,'293'-386,"-186"203,-107 184,0 0,0 0,0 0,0 0,0 0,1 0,-1 0,0 0,1 0,-1 0,1 0,-1 0,1 0,-1 0,1-1,0 1,-1 0,1 0,0 0,0-1,0 1,0-1,-1 1,1-1,0 1,0-1,0 1,0-1,0 0,0 1,0-1,0 0,1 0,-1 0,0 0,0 0,0 0,0 0,0 0,0 0,0 0,0-1,0 1,0 0,0-1,0 1,0-1,0 1,0-1,0 0,-1 1,1-1,0 0,0 1,-1-1,1 0,0 0,-1 0,1 0,-1 0,1 0,-1 0,1 1,-1-1,0-1,1 1,-1 0,0 0,15 276,50-113,-40-116,-56-53,-181-138,188 126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33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86,'-1'-1,"1"1,-1 0,1-1,-1 1,1 0,-1-1,1 1,-1 0,1 0,-1-1,1 1,-1 0,1 0,-1 0,1 0,-1 0,0 0,1 0,-1 0,1 0,-1 0,1 0,-1 0,0 0,1 0,-1 0,1 1,-1-1,1 0,-1 0,1 1,-1-1,1 0,-1 1,1-1,0 0,-1 1,1-1,-1 1,1-1,0 1,-1-1,1 1,0-1,0 1,0-1,-1 1,1-1,0 1,0-1,0 1,0 0,0-1,0 1,0-1,0 1,0-1,0 1,0 0,0-1,-6 41,6-41,-11 259,-45 120,38-261,17-132,1-4</inkml:trace>
  <inkml:trace contextRef="#ctx0" brushRef="#br0" timeOffset="298.518">0 142,'829'-132,"-605"123,-166 31,-46-11</inkml:trace>
  <inkml:trace contextRef="#ctx0" brushRef="#br0" timeOffset="764.827">1271 368,'38'-9,"28"-4,6 1,2 2,-8 3,-10 3,-10 1,-7 2,-7 1,-2 1,-3-1,-1-4,-5-2</inkml:trace>
  <inkml:trace contextRef="#ctx0" brushRef="#br0" timeOffset="1035.574">1355 594,'43'0,"39"0,9 0,-5-5,-13-1,-13 0,-13 1,-14 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36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1 121,'22'-15,"0"1,2 0,-1 2,2 1,0 0,0 2,1 1,0 1,0 2,0 0,16 0,-40 5,-1 0,0-1,1 1,-1 0,0 0,1 0,-1 1,0-1,1 0,-1 0,0 1,1-1,-1 1,0-1,0 1,1 0,-1-1,0 1,0 0,0 0,0 0,0-1,0 1,0 1,0-1,0 0,-1 0,1 0,0 0,-1 0,1 1,-1-1,1 0,-1 1,1-1,-1 0,0 1,0-1,0 0,0 1,0-1,0 0,0 1,0-1,0 0,-1 1,1-1,-1 0,1 1,-1-1,1 0,-39 65,-127 110,154-159,0 1,1 0,1 1,0 0,2 0,0 1,0 2,7-19,0 1,1-1,-1 0,0 0,1 1,0-1,0 0,0 1,0-1,0 0,1 0,0 1,-1-1,1 0,0 0,1 0,-1 0,0 0,1 0,0 0,-1 0,1 0,1-1,-1 1,0-1,0 0,1 1,-1-1,1 0,0 0,0-1,0 1,0-1,0 1,0-1,0 0,0 0,0 0,1-1,-1 1,0-1,0 0,1 1,-1-2,9 2,-1-1,1 0,-1-1,1-1,-1 0,0 0,0-1,0 0,0-1,0 0,-1-1,0 0,0-1,0 0,-1-1,0 0,0 0,7-8,0 1,-1 3</inkml:trace>
  <inkml:trace contextRef="#ctx0" brushRef="#br0" timeOffset="269.857">678 178,'0'24,"0"22,0 8,0 0,0-4,0-7,5-10,6-10,1-10</inkml:trace>
  <inkml:trace contextRef="#ctx0" brushRef="#br0" timeOffset="523.186">988 121,'-19'39,"-6"17,0 3,6-2,5-7,5-7,4-11</inkml:trace>
  <inkml:trace contextRef="#ctx0" brushRef="#br0" timeOffset="905.322">508 206,'52'-45,"2"4,2 1,38-19,-92 57,-1 0,1 0,1 1,-1-1,0 1,0-1,1 1,-1 0,1-1,-1 1,1 0,-1 1,1-1,0 0,-1 1,1 0,0-1,-1 1,1 0,0 0,-1 1,1-1,0 1,-1-1,1 1,0 0,-1 0,1 0,-1 0,1 0,-1 1,0-1,0 1,1-1,-1 1,0 0,0 0,-1 0,1 0,0 0,-1 0,1 1,-1-1,0 0,0 1,1 2,2 5,-3-3,0-1,1 0,0 0,0 1,0-1,1-1,0 1,0 0,0-1,1 1,0-1,0 0,0 0,1-1,-1 1,1-1,0 0,1 0,-1-1,1 0,-1 0,3 1,3 0,1-1,-1 0,1-1,-1 0,1 0,0-2,0 1,0-1,0-1,-1 0,1-1,0 0,-1-1,1 0,-1-1,0 0,0-1,-1 0,1-1,4-3,3-8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1 132,'56'-34,"121"-55,-175 88,0 0,0 0,0 0,1 0,-1 0,0 0,1 1,-1-1,1 1,-1-1,1 1,-1 0,0 0,1 0,-1 1,1-1,-1 0,1 1,-1 0,0-1,1 1,-1 0,0 0,0 0,0 1,0-1,0 0,0 1,0 0,0-1,0 1,-1 0,1 0,-1 0,1 0,-1 0,0 0,0 0,0 0,0 1,0-1,0 0,-1 1,1-1,-1 1,1-1,-1 0,0 1,0-1,0 1,0-1,-1 2,-1 6,0 0,-1 0,0 0,-1 0,0-1,-1 1,0-1,0 0,-1 0,0-1,0 0,-7 6,-17 27,29-39,0 0,-1 0,1 0,0 0,0 1,0-1,1 0,-1 1,0-1,1 0,0 1,-1-1,1 1,0-1,0 1,1-1,-1 0,0 1,1-1,0 1,-1-1,1 0,0 0,0 1,0-1,0 0,1 0,-1 0,1 0,-1 0,2 1,67 51,-39-34,-15-7,-1 0,0 0,-1 1,-1 1,-1 1,0-1,0 2,-2 0,0 0,-1 1,-1 0,-1 0,0 1,-1 0,-1 0,0 8,-5-22,0 1,0-1,-1 1,0-1,0 0,0 1,0-1,-1 0,0 1,0-1,-1 0,1-1,-1 1,0 0,0-1,-1 1,1-1,-1 0,0 0,0-1,0 1,-1-1,1 0,-1 0,0 0,0-1,0 1,0-1,0 0,-1-1,1 1,0-1,-1 0,-18 3,0 0,-1-2,1 0,0-2,-1 0,1-2,0-1,0-1,0-1,-23-7,18 0,30 12,-1 0,1 0,-1 0,0 0,1 0,-1 0,1 0,-1 0,0 0,1 0,-1-1,0 1,1 0,-1 0,0 0,1 0,-1 0,0-1,1 1,-1 0,0 0,1-1,-1 1,0 0,0 0,1-1,-1 1,0 0,0-1,0 1,1 0,-1-1,0 1,0-1,0 1,0 0,0-1,0 1,0 0,0-1,0 1,0-1,0 1,0 0,0-1,0 1,0 0,0-1,0 1,0-1,-1 1,1 0,0-1,0 1,0 0,-1 0,1-1,0 1,0 0,-1-1,1 1,0 0,-1 0,1 0,0-1,-1 1,1 0,0 0,-1 0,16-4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38.4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370 707,'-8'-4,"1"1,0 0,-1 1,0 0,1 0,-1 0,0 1,0 0,0 1,0 0,0 0,0 0,0 1,0 1,0-1,0 1,1 0,-1 1,1 0,-1 0,1 1,0 0,1 0,-1 0,0 2,-10 4,1 0,0 2,1 0,0 0,1 2,1 0,0 0,0 1,-5 10,15-19,0-1,0 1,1 0,-1 1,1-1,0 0,1 1,0-1,0 1,0-1,1 1,0 0,0-1,0 1,2 4,-2-9,1 1,-1-1,1 1,0-1,0 0,0 1,0-1,0 0,1 0,-1 0,1 1,-1-1,1-1,0 1,0 0,0 0,0-1,0 1,0-1,0 0,0 1,1-1,-1 0,1 0,-1-1,0 1,1 0,-1-1,1 0,0 1,-1-1,1 0,-1 0,1 0,-1-1,1 1,-1-1,1 1,-1-1,2 0,13-6,0 0,0-1,-1-1,0 0,0-1,-1-1,-1 0,4-5,10-5,92-88,-119 108,-1 1,1-1,0 1,0 0,0-1,0 1,-1 0,1 0,0-1,0 1,0 0,0 0,0 0,0 0,0 0,-1 0,1 1,0-1,0 0,0 0,0 1,0-1,-1 0,1 1,0-1,0 1,-1-1,1 1,0-1,-1 1,1-1,0 1,-1 0,1 0,-1-1,1 1,-1 0,1 0,-1-1,0 1,1 0,-1 0,0 0,0 0,1-1,-1 1,0 0,0 0,0 0,0 0,0 0,0 0,-1 0,1-1,0 1,0 0,-1 0,1 0,0 0,-1-1,1 1,-1 0,1 0,-1 0,3 13,-2-9,0 0,1 0,0 0,0 0,0 0,0 0,1 0,0 0,0-1,0 1,0-1,1 1,0-1,0 0,0 0,0 0,1 0,-1-1,1 1,0-1,0 0,0 0,1-1,-1 1,1-1,-1 0,1 0,0 0,0-1,0 0,3 1,8-6</inkml:trace>
  <inkml:trace contextRef="#ctx0" brushRef="#br0" timeOffset="549.762">483 86,'6'-8,"1"0,0 1,1 0,0 0,0 1,0 0,1 0,-1 1,2 0,-1 1,0 0,1 0,0 1,0 0,3 0,-12 3,-1 0,1 1,0-1,0 0,0 0,-1 1,1-1,0 0,0 1,-1-1,1 1,0-1,0 1,-1-1,1 1,-1-1,1 1,0-1,-1 1,1 0,-1 0,0-1,1 1,-1 0,0 0,1-1,-1 1,0 0,0 0,1 0,-1-1,0 1,0 0,0 0,0 0,0 0,0 0,-1-1,1 1,0 0,0 0,-1 0,1-1,0 1,-1 0,1 0,0-1,-1 1,1 0,-1-1,0 2,-23 40,24-42,-3 2,1 1,-1-1,1 0,0 1,0 0,0-1,0 1,0 0,1 0,-1 0,1 0,0 0,0 0,0 0,0 1,1-1,-1 0,1 0,0 1,0-1,0 0,0 1,1-1,-1 0,1 1,0-1,0 0,0 0,0 0,0 0,1 0,-1 0,1 0,0 0,0-1,0 1,2 1,51 22,-51-26,0 0,0 1,0 0,0-1,-1 2,1-1,0 0,0 1,-1-1,1 1,-1 0,1 0,-1 1,0-1,0 1,0-1,0 1,0 0,-1 0,1 0,-1 1,0-1,0 1,0-1,0 1,-1-1,0 1,1 0,-1 0,-1 0,1 0,0 0,-1 0,0 0,0 0,0 0,0 0,-1 0,0-1,0 4,-5 4,-1 0,0-1,0 0,-1 0,0 0,-1-1,0-1,-1 0,1 0,-1-1,-1 0,0 0,0-1,-2 0,12-5,-17 9</inkml:trace>
  <inkml:trace contextRef="#ctx0" brushRef="#br0" timeOffset="765.029">1160 86,'-29'38,"-28"32,-10 9,2-4,7-15,9-13,12-9,8-12,9-10</inkml:trace>
  <inkml:trace contextRef="#ctx0" brushRef="#br0" timeOffset="1166.921">1018 453,'19'-3,"-8"0,0 1,0 0,0 1,0 0,0 0,1 2,-1-1,0 1,0 1,8 2,-18-4,1 1,-1-1,0 1,1-1,-1 1,1 0,-1-1,0 1,0 0,1 0,-1 0,0 0,0 0,0 1,0-1,0 0,0 0,0 1,-1-1,1 0,0 1,-1-1,1 1,-1-1,1 1,-1-1,0 1,0-1,0 1,0-1,0 1,0-1,0 1,0-1,0 1,-1-1,1 1,-1-1,1 1,-1-1,1 1,-1-1,0 0,0 1,0-1,0 0,0 0,0 0,0 1,-56 58,23-22,34-37,-1 0,0 0,1-1,-1 1,1 0,-1 0,1 0,0 0,-1 0,1 0,0 0,0 0,0 0,0 0,0 0,0 0,0 0,0 0,0 0,0 1,0-1,1 0,-1-1,0 1,1 0,-1 0,1 0,-1 0,1 0,0 0,-1 0,1-1,0 1,-1 0,1 0,0-1,0 1,0-1,0 1,-1-1,1 1,0-1,0 1,0-1,0 0,1 1,10 0,-1 1,1-2,0 0,0 0,0-1,0 0,0-1,0 0,0-1,-1-1,0 0,1 0,-2-1,12-6,-5 3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42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256 142,'682'0,"-287"-26,106-3,44-24,-293 30,-141 13,-88 9</inkml:trace>
  <inkml:trace contextRef="#ctx0" brushRef="#br0" timeOffset="5205.065">1355 679,'-11'-6,"-1"2,0-1,0 1,-1 1,1 0,-1 1,1 0,-1 1,0 1,0 0,0 0,1 2,-1-1,0 2,1-1,-1 2,1 0,0 0,0 1,1 0,-1 1,1 1,-2 1,-105 111,109-106,0 1,1 0,0 0,2 1,-1 0,2 0,0 1,1-1,0 1,1 0,1 0,1 1,0-1,1 0,1 0,0 0,3 8,-2-15,1 1,1-1,0 0,0 0,1-1,0 1,0-1,1 0,0 0,1-1,0 0,0 0,0 0,1-1,0 0,0-1,0 1,1-2,0 1,0-1,0 0,0-1,1 0,-1-1,1 0,0 0,-1-1,1-1,0 1,0-2,0 1,0-1,-1-1,1 1,7-4,-2 3,0 0,1-2,-2 0,1 0,0-1,-1-1,0-1,-1 0,1 0,-1-2,-1 1,1-2,2-3,-13 11,0-1,-1 1,1-1,-1 1,1-1,-1 1,0-1,0 0,0 0,-1 0,1 0,-1 1,0-1,1 0,-1 0,0 0,-1 0,1 0,0 0,-1 0,0 0,0 1,0-1,0 0,0 1,0-1,-1 0,1 1,-1-1,1 1,-1 0,0 0,0 0,0 0,-1 0,1 0,-1 0,-100-55,4 31,114 37,20-4,0-2,0-2,1-1,-1-2,15-2,10 0,-36 2</inkml:trace>
  <inkml:trace contextRef="#ctx0" brushRef="#br0" timeOffset="7438.205">1610 1327,'59'-92,"31"-47,-90 138,1 0,-1 0,1 0,-1 0,1 0,0 0,-1 0,1 0,0 0,0 0,-1 0,1 1,0-1,0 0,0 1,0-1,0 1,0-1,0 1,0-1,0 1,1 0,-1-1,0 1,0 0,0 0,0 0,0 0,1 0,-1 0,0 0,0 0,0 0,0 1,0-1,0 0,1 1,-1-1,0 1,0-1,0 1,0 0,0-1,-1 1,1 0,0 0,0 0,0 0,-1-1,1 1,0 1,23 57,-22-49,20 64,-22-72,1-1,0 1,0-1,0 1,0-1,0 1,0-1,0 0,1 0,-1 0,0 1,1-1,-1 0,1-1,-1 1,1 0,-1 0,1-1,-1 1,1-1,0 1,-1-1,1 0,0 1,0-1,-1 0,1 0,0 0,0-1,-1 1,1 0,0-1,-1 1,1-1,0 1,-1-1,1 0,-1 1,1-1,0-1,11-7,-1 0,0-1,-1 0,0-1,0-1,-1 1,-1-2,1-1,19-22,83-87,-111 122,0-1,0 1,1 0,-1 0,0 0,1 0,-1 0,1 0,-1 0,1 0,-1 0,1 1,-1-1,1 1,0-1,-1 1,1-1,0 1,0 0,-1 0,1 0,0 0,0 0,-1 1,1-1,0 0,-1 1,1-1,0 1,-1-1,1 1,-1 0,1 0,-1 0,1 0,-1 0,0 0,1 0,-1 0,0 1,0-1,0 0,0 1,0-1,0 1,0-1,0 1,-1 0,1-1,-1 1,1 0,-1-1,0 1,1 0,-1-1,0 2,6 150,-7-51,5-79,2-5</inkml:trace>
  <inkml:trace contextRef="#ctx0" brushRef="#br0" timeOffset="9911.881">2598 1158,'-1'-2,"-1"0,1 0,-1 0,0 0,0 1,0-1,0 1,0-1,0 1,0 0,0 0,0-1,-1 2,1-1,0 0,-1 0,1 1,-1-1,1 1,-1 0,1 0,0 0,-1 0,-1 1,1-2,0 0,1 1,-1 0,1 0,-1 0,0 0,1 0,-1 0,0 1,1-1,-1 1,1 0,-1 0,1 0,-1 0,1 0,0 1,0-1,-1 0,1 1,0 0,0 0,1-1,-1 1,0 0,0 0,1 1,0-1,-1 0,1 0,0 1,0-1,0 1,0-1,0 1,1-1,-1 1,1 0,0-1,0 1,0 0,0-1,0 1,0-1,1 1,-1 0,1-1,0 1,0-1,0 1,0-1,1 2,34 38,-32-39,0 1,0-1,0 1,-1 0,1 0,-1 0,0 0,0 0,-1 1,1-1,-1 1,0 0,0 0,0 0,-1 0,0 0,0 0,0 5,-3-5,-1-1,-1 1,1-1,0 0,-1 0,0 0,0 0,-1-1,1 1,0-1,-1 0,0-1,0 1,0-1,0 0,0 0,0 0,-1-1,1 0,-1 0,1 0,0-1,-1 0,1 0,-1 0,1-1,-1 1,1-1,-1-1,1 1,-2-1,-12-5</inkml:trace>
  <inkml:trace contextRef="#ctx0" brushRef="#br0" timeOffset="11712.125">1 593,'354'-196,"-331"184,-14 7,-1 0,1 0,1 1,-1 1,1 0,-1 0,1 0,0 1,0 1,3-1,-11 4,1 0,-1 0,0-1,0 1,0 1,0-1,0 0,0 0,0 1,-1-1,0 1,1-1,-1 1,0 0,0-1,0 1,0 0,-1 0,1 0,-1 0,0-1,0 1,0 0,0 0,0 0,-1 0,1 0,-1 0,0-1,1 1,-1 0,-1 0,1-1,0 1,-2 1,2-1,-48 213,47 319,1-263,1-272,-1 0,1-1,0 1,-1-1,1 1,-1 0,1 0,-1-1,1 1,-1 0,1 0,-1-1,0 1,1 0,-1 0,1 0,-1 0,1 0,-1 0,0 0,1 0,-1 0,1 0,-1 0,1 0,-1 1,0-1,1 0,-1 0,1 1,-1-1,1 0,-1 0,1 1,0-1,-1 1,1-1,-1 0,1 1,0-1,-1 1,1-1,0 1,-5-35,1 1,3-1,0 0,2 0,2-2,5-36,3 0,3 1,4 0,2 2,30-66,-43 115,2-1,1 2,0-1,1 2,1-1,1 1,1 1,0 1,1 0,1 0,0 2,1 0,14-9,-14 12,1 1,1 1,-1 0,1 2,1 0,0 1,0 0,0 2,13-1,190-23,5 16,211-22,413-51,-542 57,-169 18,-140 10,1 0,-1 0,1 0,-1 0,1 1,-1-1,1 0,-1 1,0-1,1 1,-1 0,1-1,-1 1,0 0,0 0,1 0,-1 0,0 0,0 0,0 0,0 0,0 0,0 0,-1 1,1-1,0 0,0 1,-1-1,1 1,-1-1,0 0,1 1,-1-1,0 1,0-1,0 1,0-1,0 1,0 0,-18 66,8-37,0 27,8-33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33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86,'-1'-1,"1"1,-1 0,1-1,-1 1,1 0,-1-1,1 1,-1 0,1 0,-1-1,1 1,-1 0,1 0,-1 0,1 0,-1 0,0 0,1 0,-1 0,1 0,-1 0,1 0,-1 0,0 0,1 0,-1 0,1 1,-1-1,1 0,-1 0,1 1,-1-1,1 0,-1 1,1-1,0 0,-1 1,1-1,-1 1,1-1,0 1,-1-1,1 1,0-1,0 1,0-1,-1 1,1-1,0 1,0-1,0 1,0 0,0-1,0 1,0-1,0 1,0-1,0 1,0 0,0-1,-6 41,6-41,-11 259,-45 120,38-261,17-132,1-4</inkml:trace>
  <inkml:trace contextRef="#ctx0" brushRef="#br0" timeOffset="298.518">0 142,'829'-132,"-605"123,-166 31,-46-11</inkml:trace>
  <inkml:trace contextRef="#ctx0" brushRef="#br0" timeOffset="764.827">1271 368,'38'-9,"28"-4,6 1,2 2,-8 3,-10 3,-10 1,-7 2,-7 1,-2 1,-3-1,-1-4,-5-2</inkml:trace>
  <inkml:trace contextRef="#ctx0" brushRef="#br0" timeOffset="1035.574">1355 594,'43'0,"39"0,9 0,-5-5,-13-1,-13 0,-13 1,-14 1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36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1 121,'22'-15,"0"1,2 0,-1 2,2 1,0 0,0 2,1 1,0 1,0 2,0 0,16 0,-40 5,-1 0,0-1,1 1,-1 0,0 0,1 0,-1 1,0-1,1 0,-1 0,0 1,1-1,-1 1,0-1,0 1,1 0,-1-1,0 1,0 0,0 0,0 0,0-1,0 1,0 1,0-1,0 0,-1 0,1 0,0 0,-1 0,1 1,-1-1,1 0,-1 1,1-1,-1 0,0 1,0-1,0 0,0 1,0-1,0 0,0 1,0-1,0 0,-1 1,1-1,-1 0,1 1,-1-1,1 0,-39 65,-127 110,154-159,0 1,1 0,1 1,0 0,2 0,0 1,0 2,7-19,0 1,1-1,-1 0,0 0,1 1,0-1,0 0,0 1,0-1,0 0,1 0,0 1,-1-1,1 0,0 0,1 0,-1 0,0 0,1 0,0 0,-1 0,1 0,1-1,-1 1,0-1,0 0,1 1,-1-1,1 0,0 0,0-1,0 1,0-1,0 1,0-1,0 0,0 0,0 0,1-1,-1 1,0-1,0 0,1 1,-1-2,9 2,-1-1,1 0,-1-1,1-1,-1 0,0 0,0-1,0 0,0-1,0 0,-1-1,0 0,0-1,0 0,-1-1,0 0,0 0,7-8,0 1,-1 3</inkml:trace>
  <inkml:trace contextRef="#ctx0" brushRef="#br0" timeOffset="269.857">678 178,'0'24,"0"22,0 8,0 0,0-4,0-7,5-10,6-10,1-10</inkml:trace>
  <inkml:trace contextRef="#ctx0" brushRef="#br0" timeOffset="523.186">988 121,'-19'39,"-6"17,0 3,6-2,5-7,5-7,4-11</inkml:trace>
  <inkml:trace contextRef="#ctx0" brushRef="#br0" timeOffset="905.322">508 206,'52'-45,"2"4,2 1,38-19,-92 57,-1 0,1 0,1 1,-1-1,0 1,0-1,1 1,-1 0,1-1,-1 1,1 0,-1 1,1-1,0 0,-1 1,1 0,0-1,-1 1,1 0,0 0,-1 1,1-1,0 1,-1-1,1 1,0 0,-1 0,1 0,-1 0,1 0,-1 1,0-1,0 1,1-1,-1 1,0 0,0 0,-1 0,1 0,0 0,-1 0,1 1,-1-1,0 0,0 1,1 2,2 5,-3-3,0-1,1 0,0 0,0 1,0-1,1-1,0 1,0 0,0-1,1 1,0-1,0 0,0 0,1-1,-1 1,1-1,0 0,1 0,-1-1,1 0,-1 0,3 1,3 0,1-1,-1 0,1-1,-1 0,1 0,0-2,0 1,0-1,0-1,-1 0,1-1,0 0,-1-1,1 0,-1-1,0 0,0-1,-1 0,1-1,4-3,3-8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38.4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370 707,'-8'-4,"1"1,0 0,-1 1,0 0,1 0,-1 0,0 1,0 0,0 1,0 0,0 0,0 0,0 1,0 1,0-1,0 1,1 0,-1 1,1 0,-1 0,1 1,0 0,1 0,-1 0,0 2,-10 4,1 0,0 2,1 0,0 0,1 2,1 0,0 0,0 1,-5 10,15-19,0-1,0 1,1 0,-1 1,1-1,0 0,1 1,0-1,0 1,0-1,1 1,0 0,0-1,0 1,2 4,-2-9,1 1,-1-1,1 1,0-1,0 0,0 1,0-1,0 0,1 0,-1 0,1 1,-1-1,1-1,0 1,0 0,0 0,0-1,0 1,0-1,0 0,0 1,1-1,-1 0,1 0,-1-1,0 1,1 0,-1-1,1 0,0 1,-1-1,1 0,-1 0,1 0,-1-1,1 1,-1-1,1 1,-1-1,2 0,13-6,0 0,0-1,-1-1,0 0,0-1,-1-1,-1 0,4-5,10-5,92-88,-119 108,-1 1,1-1,0 1,0 0,0-1,0 1,-1 0,1 0,0-1,0 1,0 0,0 0,0 0,0 0,0 0,-1 0,1 1,0-1,0 0,0 0,0 1,0-1,-1 0,1 1,0-1,0 1,-1-1,1 1,0-1,-1 1,1-1,0 1,-1 0,1 0,-1-1,1 1,-1 0,1 0,-1-1,0 1,1 0,-1 0,0 0,0 0,1-1,-1 1,0 0,0 0,0 0,0 0,0 0,0 0,-1 0,1-1,0 1,0 0,-1 0,1 0,0 0,-1-1,1 1,-1 0,1 0,-1 0,3 13,-2-9,0 0,1 0,0 0,0 0,0 0,0 0,1 0,0 0,0-1,0 1,0-1,1 1,0-1,0 0,0 0,0 0,1 0,-1-1,1 1,0-1,0 0,0 0,1-1,-1 1,1-1,-1 0,1 0,0 0,0-1,0 0,3 1,8-6</inkml:trace>
  <inkml:trace contextRef="#ctx0" brushRef="#br0" timeOffset="549.762">483 86,'6'-8,"1"0,0 1,1 0,0 0,0 1,0 0,1 0,-1 1,2 0,-1 1,0 0,1 0,0 1,0 0,3 0,-12 3,-1 0,1 1,0-1,0 0,0 0,-1 1,1-1,0 0,0 1,-1-1,1 1,0-1,0 1,-1-1,1 1,-1-1,1 1,0-1,-1 1,1 0,-1 0,0-1,1 1,-1 0,0 0,1-1,-1 1,0 0,0 0,1 0,-1-1,0 1,0 0,0 0,0 0,0 0,0 0,-1-1,1 1,0 0,0 0,-1 0,1-1,0 1,-1 0,1 0,0-1,-1 1,1 0,-1-1,0 2,-23 40,24-42,-3 2,1 1,-1-1,1 0,0 1,0 0,0-1,0 1,0 0,1 0,-1 0,1 0,0 0,0 0,0 0,0 1,1-1,-1 0,1 0,0 1,0-1,0 0,0 1,1-1,-1 0,1 1,0-1,0 0,0 0,0 0,0 0,1 0,-1 0,1 0,0 0,0-1,0 1,2 1,51 22,-51-26,0 0,0 1,0 0,0-1,-1 2,1-1,0 0,0 1,-1-1,1 1,-1 0,1 0,-1 1,0-1,0 1,0-1,0 1,0 0,-1 0,1 0,-1 1,0-1,0 1,0-1,0 1,-1-1,0 1,1 0,-1 0,-1 0,1 0,0 0,-1 0,0 0,0 0,0 0,0 0,-1 0,0-1,0 4,-5 4,-1 0,0-1,0 0,-1 0,0 0,-1-1,0-1,-1 0,1 0,-1-1,-1 0,0 0,0-1,-2 0,12-5,-17 9</inkml:trace>
  <inkml:trace contextRef="#ctx0" brushRef="#br0" timeOffset="765.029">1160 86,'-29'38,"-28"32,-10 9,2-4,7-15,9-13,12-9,8-12,9-10</inkml:trace>
  <inkml:trace contextRef="#ctx0" brushRef="#br0" timeOffset="1166.921">1018 453,'19'-3,"-8"0,0 1,0 0,0 1,0 0,0 0,1 2,-1-1,0 1,0 1,8 2,-18-4,1 1,-1-1,0 1,1-1,-1 1,1 0,-1-1,0 1,0 0,1 0,-1 0,0 0,0 0,0 1,0-1,0 0,0 0,0 1,-1-1,1 0,0 1,-1-1,1 1,-1-1,1 1,-1-1,0 1,0-1,0 1,0-1,0 1,0-1,0 1,0-1,0 1,-1-1,1 1,-1-1,1 1,-1-1,1 1,-1-1,0 0,0 1,0-1,0 0,0 0,0 0,0 1,-56 58,23-22,34-37,-1 0,0 0,1-1,-1 1,1 0,-1 0,1 0,0 0,-1 0,1 0,0 0,0 0,0 0,0 0,0 0,0 0,0 0,0 0,0 0,0 1,0-1,1 0,-1-1,0 1,1 0,-1 0,1 0,-1 0,1 0,0 0,-1 0,1-1,0 1,-1 0,1 0,0-1,0 1,0-1,0 1,-1-1,1 1,0-1,0 1,0-1,0 0,1 1,10 0,-1 1,1-2,0 0,0 0,0-1,0 0,0-1,0 0,0-1,-1-1,0 0,1 0,-2-1,12-6,-5 3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42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256 142,'682'0,"-287"-26,106-3,44-24,-293 30,-141 13,-88 9</inkml:trace>
  <inkml:trace contextRef="#ctx0" brushRef="#br0" timeOffset="5205.065">1355 679,'-11'-6,"-1"2,0-1,0 1,-1 1,1 0,-1 1,1 0,-1 1,0 1,0 0,0 0,1 2,-1-1,0 2,1-1,-1 2,1 0,0 0,0 1,1 0,-1 1,1 1,-2 1,-105 111,109-106,0 1,1 0,0 0,2 1,-1 0,2 0,0 1,1-1,0 1,1 0,1 0,1 1,0-1,1 0,1 0,0 0,3 8,-2-15,1 1,1-1,0 0,0 0,1-1,0 1,0-1,1 0,0 0,1-1,0 0,0 0,0 0,1-1,0 0,0-1,0 1,1-2,0 1,0-1,0 0,0-1,1 0,-1-1,1 0,0 0,-1-1,1-1,0 1,0-2,0 1,0-1,-1-1,1 1,7-4,-2 3,0 0,1-2,-2 0,1 0,0-1,-1-1,0-1,-1 0,1 0,-1-2,-1 1,1-2,2-3,-13 11,0-1,-1 1,1-1,-1 1,1-1,-1 1,0-1,0 0,0 0,-1 0,1 0,-1 1,0-1,1 0,-1 0,0 0,-1 0,1 0,0 0,-1 0,0 0,0 1,0-1,0 0,0 1,0-1,-1 0,1 1,-1-1,1 1,-1 0,0 0,0 0,0 0,-1 0,1 0,-1 0,-100-55,4 31,114 37,20-4,0-2,0-2,1-1,-1-2,15-2,10 0,-36 2</inkml:trace>
  <inkml:trace contextRef="#ctx0" brushRef="#br0" timeOffset="7438.205">1610 1327,'59'-92,"31"-47,-90 138,1 0,-1 0,1 0,-1 0,1 0,0 0,-1 0,1 0,0 0,0 0,-1 0,1 1,0-1,0 0,0 1,0-1,0 1,0-1,0 1,0-1,0 1,1 0,-1-1,0 1,0 0,0 0,0 0,0 0,1 0,-1 0,0 0,0 0,0 0,0 1,0-1,0 0,1 1,-1-1,0 1,0-1,0 1,0 0,0-1,-1 1,1 0,0 0,0 0,0 0,-1-1,1 1,0 1,23 57,-22-49,20 64,-22-72,1-1,0 1,0-1,0 1,0-1,0 1,0-1,0 0,1 0,-1 0,0 1,1-1,-1 0,1-1,-1 1,1 0,-1 0,1-1,-1 1,1-1,0 1,-1-1,1 0,0 1,0-1,-1 0,1 0,0 0,0-1,-1 1,1 0,0-1,-1 1,1-1,0 1,-1-1,1 0,-1 1,1-1,0-1,11-7,-1 0,0-1,-1 0,0-1,0-1,-1 1,-1-2,1-1,19-22,83-87,-111 122,0-1,0 1,1 0,-1 0,0 0,1 0,-1 0,1 0,-1 0,1 0,-1 0,1 1,-1-1,1 1,0-1,-1 1,1-1,0 1,0 0,-1 0,1 0,0 0,0 0,-1 1,1-1,0 0,-1 1,1-1,0 1,-1-1,1 1,-1 0,1 0,-1 0,1 0,-1 0,0 0,1 0,-1 0,0 1,0-1,0 0,0 1,0-1,0 1,0-1,0 1,-1 0,1-1,-1 1,1 0,-1-1,0 1,1 0,-1-1,0 2,6 150,-7-51,5-79,2-5</inkml:trace>
  <inkml:trace contextRef="#ctx0" brushRef="#br0" timeOffset="9911.881">2598 1158,'-1'-2,"-1"0,1 0,-1 0,0 0,0 1,0-1,0 1,0-1,0 1,0 0,0 0,0-1,-1 2,1-1,0 0,-1 0,1 1,-1-1,1 1,-1 0,1 0,0 0,-1 0,-1 1,1-2,0 0,1 1,-1 0,1 0,-1 0,0 0,1 0,-1 0,0 1,1-1,-1 1,1 0,-1 0,1 0,-1 0,1 0,0 1,0-1,-1 0,1 1,0 0,0 0,1-1,-1 1,0 0,0 0,1 1,0-1,-1 0,1 0,0 1,0-1,0 1,0-1,0 1,1-1,-1 1,1 0,0-1,0 1,0 0,0-1,0 1,0-1,1 1,-1 0,1-1,0 1,0-1,0 1,0-1,1 2,34 38,-32-39,0 1,0-1,0 1,-1 0,1 0,-1 0,0 0,0 0,-1 1,1-1,-1 1,0 0,0 0,0 0,-1 0,0 0,0 0,0 5,-3-5,-1-1,-1 1,1-1,0 0,-1 0,0 0,0 0,-1-1,1 1,0-1,-1 0,0-1,0 1,0-1,0 0,0 0,0 0,-1-1,1 0,-1 0,1 0,0-1,-1 0,1 0,-1 0,1-1,-1 1,1-1,-1-1,1 1,-2-1,-12-5</inkml:trace>
  <inkml:trace contextRef="#ctx0" brushRef="#br0" timeOffset="11712.125">1 593,'354'-196,"-331"184,-14 7,-1 0,1 0,1 1,-1 1,1 0,-1 0,1 0,0 1,0 1,3-1,-11 4,1 0,-1 0,0-1,0 1,0 1,0-1,0 0,0 0,0 1,-1-1,0 1,1-1,-1 1,0 0,0-1,0 1,0 0,-1 0,1 0,-1 0,0-1,0 1,0 0,0 0,0 0,-1 0,1 0,-1 0,0-1,1 1,-1 0,-1 0,1-1,0 1,-2 1,2-1,-48 213,47 319,1-263,1-272,-1 0,1-1,0 1,-1-1,1 1,-1 0,1 0,-1-1,1 1,-1 0,1 0,-1-1,0 1,1 0,-1 0,1 0,-1 0,1 0,-1 0,0 0,1 0,-1 0,1 0,-1 0,1 0,-1 1,0-1,1 0,-1 0,1 1,-1-1,1 0,-1 0,1 1,0-1,-1 1,1-1,-1 0,1 1,0-1,-1 1,1-1,0 1,-5-35,1 1,3-1,0 0,2 0,2-2,5-36,3 0,3 1,4 0,2 2,30-66,-43 115,2-1,1 2,0-1,1 2,1-1,1 1,1 1,0 1,1 0,1 0,0 2,1 0,14-9,-14 12,1 1,1 1,-1 0,1 2,1 0,0 1,0 0,0 2,13-1,190-23,5 16,211-22,413-51,-542 57,-169 18,-140 10,1 0,-1 0,1 0,-1 0,1 1,-1-1,1 0,-1 1,0-1,1 1,-1 0,1-1,-1 1,0 0,0 0,1 0,-1 0,0 0,0 0,0 0,0 0,0 0,0 0,-1 1,1-1,0 0,0 1,-1-1,1 1,-1-1,0 0,1 1,-1-1,0 1,0-1,0 1,0-1,0 1,0 0,-18 66,8-37,0 27,8-33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16.5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28 850,'121'-34,"159"-106,267-133,112-18,-395 185,-244 101,-41 26,-114 65,104-68</inkml:trace>
  <inkml:trace contextRef="#ctx0" brushRef="#br0" timeOffset="798.585">0 963,'28'-47,"-3"-1,-2-1,-2-1,0-7,24-55,-37 94,-2 0,0-1,-1 0,-1 0,-1 0,0 0,-2 0,0-1,-1-2,21 123,-6-41,4-1,2-1,2-1,3-1,2-1,9 10,19 38,14 27,-69-129,0 0,0 0,0 0,0 0,-1 0,1 0,0 0,0 0,-1 1,1-1,0 0,-1 0,1 1,-1-1,0 1,0-1,1 0,-1 1,0-1,0 0,0 1,0-1,0 1,-1-1,1 0,0 1,-1-1,1 0,-1 1,1-1,-1 0,1 0,-1 1,0-1,0 0,0 0,0 0,0 0,0 0,0 0,0 0,0 0,0-1,0 1,0 0,-1-1,1 1,0-1,-1 1,1-1,0 1,-1-1,1 0,-1 0,1 0,0 0,-1 0,1 0,0 0,-1 0,1 0,-1-1,1 1,0-1,-1 1,-15-7,1 0,0-1,0-1,1 0,0-2,1 1,0-2,0 1,1-2,-4-6,-131-154,134 155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20.7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558 473,'-12'-5,"0"1,0 0,-1 0,1 1,-1 1,1 0,-1 1,0 0,1 1,-1 0,0 1,0 1,1 0,-1 0,0 2,-179 71,186-72,-9 3,1 1,0 0,0 1,1 1,0 0,0 1,1 0,0 1,1 1,-9 11,18-20,1 0,0 0,0 0,0 0,1 0,-1 0,1 1,0-1,0 0,0 0,0 1,0-1,1 0,-1 0,1 0,0 1,0-1,0 0,0 0,1 0,-1-1,1 1,0 0,0 0,0-1,0 1,0-1,1 0,-1 0,0 0,1 0,0 0,0 0,-1 0,1-1,0 0,0 0,0 1,1-2,-1 1,0 0,0-1,0 1,1-1,-1 0,1 0,193 35,-187-34,-1 1,1 0,-1 0,1 1,-1 0,0 1,0 0,0 0,0 1,-1 0,0 0,0 1,0 0,-1 1,0 0,0 0,0 0,-1 1,-1 0,1 0,-1 0,0 1,-1 0,0 0,0 0,0 5,-2-6,0-1,-1 1,0-1,0 1,0 0,-1 0,0 0,-1-1,0 1,0 0,-1-1,0 1,0-1,-1 1,0-1,0 0,0 0,-1 0,0-1,-1 1,1-1,-1 0,0 0,-1 0,0-1,1 0,-3 1,-2 1,0 0,-1 0,0-1,0-1,0 0,-1 0,1-1,-1 0,0-1,0-1,0 0,-1 0,1-2,0 1,-1-1,1-1,-7-1,16 1,0 0,0-1,0 1,0 0,0-1,0 0,1 0,-1 0,1 0,-1 0,1 0,0-1,0 1,0-1,0 1,0-1,0 0,1 0,-1 0,1 0,0 0,0 0,0 0,0 0,1 0,-1-1,1 1,0 0,0 0,0-1,0 1,1 0,-1 0,1 0,0-2,5-14</inkml:trace>
  <inkml:trace contextRef="#ctx0" brushRef="#br0" timeOffset="480.015">1264 501,'-52'15,"2"3,0 2,1 2,-32 20,70-36,-1 0,1 0,1 1,-1 0,1 1,1 0,-1 0,1 1,1 1,0-1,0 1,1 1,0 0,1-1,0 2,1-1,0 1,0 0,2 0,-1 0,2 0,-1 1,2-1,-1 6,3-13,-1 0,1 0,0 0,0 0,1 0,-1 0,1-1,0 1,0 0,1-1,0 1,-1-1,1 0,1 0,-1 0,1-1,-1 1,1-1,0 1,0-1,1-1,-1 1,0 0,1-1,0 0,-1 0,1-1,0 1,0-1,0 0,0 0,0-1,0 1,1-1,-1 0,0-1,0 1,0-1,0 0,0 0,0-1,0 1,-1-1,5-2,8-7,0 0,-1-2,0 0,-1 0,0-1,-1-1,-1-1,0 0,-1-1,-1 0,-1 0,0-1,-1-1,3-10,52-105,-64 133,0 0,0 1,1-1,-1 1,0-1,0 0,1 1,-1-1,1 1,-1-1,0 1,1-1,-1 1,1-1,-1 1,1-1,-1 1,1-1,-1 1,1 0,0-1,-1 1,1 0,-1 0,1-1,0 1,-1 0,1 0,0 0,-1 0,1 0,0 0,-1 0,1 0,0 0,-1 0,1 0,0 1,-1-1,1 0,-1 0,1 1,0-1,-1 0,1 1,-1-1,1 0,-1 1,1-1,-1 1,1-1,-1 1,1-1,-1 1,0-1,1 1,-1 0,0-1,0 1,1-1,-1 1,0 0,0-1,0 1,14 43,-14-34,1-1,0 1,1-1,0 0,0 1,1-1,1 0,-1 0,1-1,1 1,-1-1,2 0,-1 0,1-1,0 1,0-1,1-1,0 1,1-1,-1 0,1-1,0 0,1 0,15 5</inkml:trace>
  <inkml:trace contextRef="#ctx0" brushRef="#br0" timeOffset="1020.084">1489 811,'14'-46,"3"1,2 0,2 1,1 2,2 0,3 1,1 2,3-2,-31 40,0 0,1 0,-1 0,1 0,-1 0,1 0,-1 0,1 0,-1 0,1 0,0 0,0 0,-1 0,1 1,0-1,0 0,0 1,0-1,0 0,0 1,0-1,0 1,0 0,0-1,0 1,0 0,0-1,0 1,1 0,-1 0,0 0,0 0,0 0,0 0,0 1,0-1,1 0,-1 0,0 1,0-1,0 1,0-1,0 1,0-1,0 1,0 0,-1-1,1 1,0 0,0 0,0 0,-1 0,1 0,0 0,0 0,5 63,5 24,-10-86,0 0,0 1,0-1,0 0,0 0,1-1,-1 1,1 0,-1 0,1-1,0 1,0-1,0 1,-1-1,1 0,0 0,1 0,-1 0,0 0,0 0,0 0,1-1,-1 1,0-1,1 0,-1 0,0 1,1-1,-1-1,0 1,0 0,1-1,1 0,5-2,0-1,0-1,0 0,-1 0,0 0,0-1,0 0,0-1,-1 0,-1 0,1 0,-1-1,4-6,-3 5,134-144,-124 138,54-32,-69 48,0 0,0 0,0 0,-1 1,1-1,0 0,-1 1,1-1,-1 1,1-1,-1 1,0 0,0 0,0-1,0 1,0 0,0 0,0 0,-1 0,1 0,-1 0,0 0,1 1,-1-1,0 0,0 0,0 0,0 0,-1 0,1 0,-1 2,1 0,0 20,-1-19,0-1,1 1,-1 0,1-1,0 1,1 0,-1 0,1-1,0 1,0-1,0 1,0-1,1 1,0-1,0 0,0 1,1-1,-1 0,1-1,0 1,0 0,2 1,12 2</inkml:trace>
  <inkml:trace contextRef="#ctx0" brushRef="#br0" timeOffset="1331.898">2449 417,'42'-18,"-1"-1,0-2,-1-1,-2-3,0-1,-2-2,30-29,3-24,-67 78,0 0,0 0,0-1,-1 1,1 0,-1-1,0 1,0-1,0 1,0-1,0 1,-1-1,0 0,0 1,0-1,0 1,0-1,-1 0,0 1,0-1,0 1,0-1,0 1,-1 0,1-1,-1 1,0-1,0 2,0 0,-1 0,1 0,0 0,0 1,-1-1,1 1,-1-1,0 1,1 0,-1 0,0 0,0 0,1 1,-1-1,0 1,0-1,0 1,0 0,0 0,0 1,1-1,-1 0,0 1,0 0,0 0,1 0,-1 0,-76 37,60-26,-1 2,2 0,0 1,1 1,0 1,2 0,0 1,0 1,2 0,1 1,0 1,1-1,-5 17,14-32,-1 1,1 0,0 0,0 0,0 0,1 0,0 0,0 0,1 0,0 0,0 1,0-1,1 0,-1 0,2 0,-1 0,1 0,0 0,0 0,0 0,1-1,0 1,0-1,0 0,1 0,0 0,0 0,0 0,1-1,-1 0,2 1,6 2,-1 0,1-1,0-1,1 0,0 0,-1-1,1-1,0 0,1-1,-1-1,0 1,1-2,-1 0,0-1,1 0,6-2,8-4</inkml:trace>
  <inkml:trace contextRef="#ctx0" brushRef="#br0" timeOffset="2297.295">868 1884,'-41'27,"1"1,1 2,1 2,2 1,1 1,2 3,2 0,-4 9,21-31,1 1,1 1,0 0,1 0,1 1,0 1,2-1,0 1,1 1,1 0,0 0,2 0,-1 8,5-23,0-1,0 0,1 1,-1-1,1 0,0 1,0-1,0 0,1 0,-1 0,1 0,0 0,0 0,1-1,-1 1,1-1,0 1,-1-1,1 0,1 0,-1 0,0 0,1-1,0 1,-1-1,1 0,0 0,0-1,0 1,0-1,1 0,-1 0,0 0,1 0,-1-1,0 0,1 0,-1 0,0 0,1-1,-1 1,0-1,0 0,1-1,-1 1,1-2,16-9,0-1,-1-1,-1-1,0-1,-1-1,-1 0,-1-1,7-9,-10 11,70-86,-5-4,-5-3,16-39,-39 61,-49 87,0 1,0-1,0 1,0-1,0 1,0 0,0-1,0 1,0 0,-1 0,1-1,0 1,-1 0,1 0,0 0,-1 0,1 0,-1 0,1 0,-1 0,0 0,1 0,-1 0,0 1,0-1,0 0,0 0,0 0,0 0,0 0,0 0,0 0,0 1,-1-1,1 0,0 0,-1 0,1 0,-1 0,1 0,-1 0,0 0,1 1,-2 13,1 0,0 0,1 0,1 0,0 0,1 0,1 0,0 0,1 0,0-1,2 0,-1 0,2 0,0-1,0 1,1-2,1 1,0-1,1-1,10 10,-12-17,0-1,0-1,1 1,0-2,-1 1,1-1,0 0,-1-1,1 0,0 0,0-1,-1 0,1 0,0-1,-1-1,1 1,-1-1,0-1,0 1,0-1,-1-1,1 1,-1-1,0-1,0 1,-1-1,0 0,0-1,0 0,-1 0,2-2,33-47,2 3,2 1,2 3,3 1,1 3,19-11,-63 52,-4 1,1-1,-1 1,1 0,0 0,1 0,-1 0,0 1,1-1,0 1,-1 0,1 0,0 0,0 0,0 1,0 0,0 0,1 0,-1 0,0 1,0-1,1 1,-1 0,0 0,1 1,-1-1,0 1,0 0,0 0,1 1,-1-1,0 1,-1 0,1 0,0 0,-1 0,1 1,-1-1,1 1,0 2,2 7,-1 0,-1 1,0-1,-1 1,0 0,-1 0,-1 1,0-1,-1 0,0 0,-1 1,0-1,-2 5,2-3,0 0,-2 0,1 0,-2-1,0 1,-1-1,0 0,-1 0,-1-1,0 0,0 0,-2 0,1-1,-2 0,0-1,0 0,-1-1,0 0,0 0,-1-1,-1-1,0 0,-6 2,20-11,0 0,-1 0,1 0,0 0,-1-1,1 1,0 0,-1 0,0-1,1 1,-1-1,0 1,0 0,0-1,1 1,-2 0,1-1,0 1,0-1,0 1,0 0,-1-1,1 1,-1 0,1 0,-1-1,0 1,1 0,-1 0,0 0,0-1,0 1,0 0,0 0,0 1,0-1,0 0,0 0,0 0,0 1,-1-1,1 0,0 1,0-1,-1 1,1 0,0-1,-1 1,1 0,-1 0,1 0,0 0,-1 0,1 0,0 0,-1 1,1-1,-1 0,1 1,0-1,0 1,-1-1,1 1,0 0,0 0,0-1,0 1,0 0,-1 0,1 1,11-12,1 2,1-1,-1 1,1 1,0 0,1 1,0 0,0 1,0 1,0 0,1 0,-1 2,1-1,0 2,9 0,171-27,-169 27</inkml:trace>
  <inkml:trace contextRef="#ctx0" brushRef="#br0" timeOffset="3163.169">2900 1235,'84'-22,"-2"-3,0-4,-2-4,21-14,-71 35,-1-1,-1-2,0 0,-1-2,0-1,-2-2,0 0,-1-1,-2-2,0 0,-1-1,15-24,-32 42,-1-1,0 1,0 0,-1-1,1 0,-1 1,-1-1,1 0,-1 0,-1 0,1 0,-1 0,0 0,-1 0,0 0,0 0,0 0,-1 0,0 1,0-1,-1 0,0 1,0 0,0 0,-2-2,5 8,-1-1,0 0,0 1,0-1,0 0,0 1,0-1,0 1,0 0,0-1,0 1,0 0,0 0,0-1,-1 1,1 0,0 0,0 0,0 0,0 1,0-1,0 0,0 0,0 1,0-1,0 0,0 1,0-1,0 1,0 0,0-1,0 1,0 0,0-1,0 1,1 0,-1 0,0 0,1 0,-1-1,1 1,-1 0,1 0,-1 0,0 1,-22 49,15-12,1 1,2 0,1 0,3 0,1 0,2 0,2 1,1-2,3 3,-6-20,42 459,-40-457,-1 1,-2-1,0 1,-2-1,0 1,-2-1,-1 0,-1 1,0-2,-2 1,-1-1,-1 0,-1 0,-1-1,0-1,-2 0,-1 0,0-1,-2-1,-86 50,98-68,1 0,0 0,0 0,-1 0,1-1,-1 1,1-1,0 0,-1 0,1 0,-1 0,1-1,-1 1,1-1,0 0,-1 0,1 0,0-1,0 1,0-1,0 1,0-1,0 0,0 0,1-1,-1 1,1 0,-1-1,1 0,0 1,0-1,0 0,1 0,-1-1,-3-8,0-2,1 1,0 0,1-1,1 1,0-1,1 0,1 0,0 0,0 0,2 0,0 1,0-1,1 1,1-1,0 1,1 0,0 0,3-3,8-20,2 0,2 1,1 0,1 2,2 1,1 0,2 2,1 1,12-8,106-107,-127 132,-2 4</inkml:trace>
  <inkml:trace contextRef="#ctx0" brushRef="#br0" timeOffset="3450.168">4114 1207,'-9'19,"-7"14,1 0,2 1,1 0,2 1,1 0,0 11,8-43,0 0,0 1,0-1,0 0,1 0,-1 0,1 1,0-1,0 0,0 0,0 1,1-1,-1 0,1 0,0 0,0 1,0-1,0 0,0 0,1 0,-1-1,1 1,0 0,0-1,0 1,0-1,1 1,-1-1,0 0,1 0,0 0,-1 0,1-1,0 1,0-1,0 1,0-1,0 0,0 0,2 0,6-6,-1 0,1 0,-1-1,-1 0,1 0,-1-1,0-1,0 1,-1-2,0 1,-1-1,0 0,0 0,-1-1,0 0,-1 0,0-1,0 1,-2-1,3-7,3-3,0 0,-2-1,-1 0,0 0,-2 0,0-1,-2 1,0-1,-2 0,-1-10,2 32,-1 0,0 0,1 0,-1 1,0-1,0 0,1 0,-1 0,0 0,0 0,0 0,0 0,0 0,-1 0,1 0,0 1,0-1,0 0,-1 0,1 0,-1 0,1 0,0 1,-1-1,0 0,1 0,-1 1,1-1,-1 0,0 1,1-1,-1 0,0 1,0-1,0 1,1 0,-1-1,0 1,0 0,0-1,0 1,0 0,0 0,1 0,-1 0,0-1,0 2,0-1,0 0,0 0,0 0,0 0,0 0,0 1,0-1,1 0,-1 1,0-1,0 1,0-1,1 1,-1-1,0 1,1 0,-1-1,0 2,-13 12,0 0</inkml:trace>
  <inkml:trace contextRef="#ctx0" brushRef="#br0" timeOffset="3697.638">4510 1545,'9'-38,"-1"-33,-2-8,-3 5,4 9,0 12,-1 9,4 8,4 5,5 3,4 6,3 8,2 5,0 4,2 4,-1 1,-5 1</inkml:trace>
  <inkml:trace contextRef="#ctx0" brushRef="#br0" timeOffset="5734.22">4114 2420,'-25'16,"0"1,2 1,0 2,1 0,1 1,1 1,1 1,1 1,1 0,1 2,1-1,-11 28,23-45,0 1,0 0,0 0,1 0,1 0,0 0,0 0,0 1,1-1,1 0,0 0,0 1,0-1,1 0,1 0,-1 0,2-1,-1 1,1-1,0 0,1 0,0 0,0 0,1-1,0 0,0 0,1 0,-1-1,2 0,-1 0,0-1,1 0,0 0,1-1,1 1,-1-1,2 0,-1 0,0-1,1-1,-1 0,1 0,0-1,-1 0,1-1,0 0,0-1,-1 0,1-1,0 0,-1 0,1-1,5-3,4-3,0-1,-1-1,0-1,-1 0,0-1,-1-1,3-4,-3 1</inkml:trace>
  <inkml:trace contextRef="#ctx0" brushRef="#br0" timeOffset="5983.883">4650 2533,'-5'38,"-1"18,0 4,1-3,6-12,8-13,2-13</inkml:trace>
  <inkml:trace contextRef="#ctx0" brushRef="#br0" timeOffset="6237.056">4594 2251,'14'19,"5"7</inkml:trace>
  <inkml:trace contextRef="#ctx0" brushRef="#br0" timeOffset="6484.447">5017 2843,'-54'-378,"51"363,2 1,-1 0,2-1,0 1,1-1,0 1,1 0,1-1,0 1,1 0,0 1,1-1,1 1,6-11,-9 18,1 0,0 0,0 0,1 1,-1-1,1 1,0 1,1-1,-1 1,1 0,0 0,0 0,0 1,3-2,13-1</inkml:trace>
  <inkml:trace contextRef="#ctx0" brushRef="#br0" timeOffset="6681.945">5582 2053,'-23'16,"1"1,0 1,2 1,0 1,1 0,1 2,1 0,2 1,0 0,-10 23,23-42,0 0,0 0,1 0,-1 0,1 1,0-1,1 0,-1 1,1-1,0 1,0-1,0 1,0-1,1 1,0-1,0 0,0 1,1-1,-1 0,1 0,0 0,0 0,0 0,1 0,-1 0,1-1,0 0,0 1,0-1,1 0,-1 0,1-1,-1 1,1-1,0 0,0 0,3 1,-1 1,1-1,-1 1,1-2,0 1,0-1,0 0,0 0,1-1,-1 0,0 0,1-1,-1 0,0 0,1-1,-1 0,0 0,0-1,1 0,10-3,1 0,-1-2,0 0,-1-1,0-1,0 0,-1-1,0-1,-1-1,0 0,-1-1,0 0,-1-1,0-1,8-14,-4 6,-3 4</inkml:trace>
  <inkml:trace contextRef="#ctx0" brushRef="#br0" timeOffset="7518.292">6033 1912,'-4'8,"1"0,0 1,1-1,0 0,0 1,1 0,0-1,1 1,-1 0,2 0,-1-1,1 1,1 0,-1-1,2 1,-1-1,1 0,0 0,1 0,0 0,0 0,2 2,-3-7,0 1,1-1,-1 0,1 0,-1 0,1 0,0-1,0 1,1-1,-1 0,0 0,1-1,-1 1,1-1,-1 0,1 0,-1-1,1 1,0-1,0 0,-1 0,1-1,0 1,-1-1,1 0,-1 0,1-1,7-1,-1-1,0 0,-1-1,1 0,-1-1,0 0,0 0,-1-1,1 0,2-4,9-12,0-1,-1 0,-2-2,-1 0,0-1,-2-1,-2 0,9-25,-22 53,1 1,-1-1,0 0,0 1,1-1,-1 0,0 1,0-1,1 0,-1 0,0 1,1-1,-1 0,0 0,1 0,-1 1,0-1,1 0,-1 0,0 0,1 0,-1 0,1 0,-1 0,0 0,1 0,-1 0,1 0,-1 0,0 0,1 0,-1 0,0 0,1 0,-1 0,1-1,-1 1,4 21,-3-19,0 0,0 0,0 0,1 0,-1 0,1 0,-1-1,1 1,-1 0,1-1,0 1,0-1,-1 0,1 0,0 0,0 1,1-2,-1 1,0 0,0 0,0-1,0 1,1-1,-1 0,0 0,1 0,-1 0,0 0,0 0,1 0,-1-1,0 1,0-1,0 0,1 0,-1 0,0 0,0 0,0 0,-1 0,1 0,1-1,76-67,35-104,-90 133,-1-2,-2 0,-2-1,-2-1,-1-1,-3 0,-2-1,-1 0,-3-1,1-42,-7 73,-1-1,0 1,-2 0,0-1,0 1,-2 0,0 0,-1 0,0 1,-2-2,4 10,-1 0,0 0,0 0,-1 1,0 0,0 0,0 0,0 1,-1-1,0 1,-1 1,1-1,-1 1,1 0,-1 0,-1 1,1 0,0 1,-1-1,1 1,-1 1,0-1,0 1,0 0,1 1,-1 0,0 0,1 1,-1 0,1 0,-1 1,1 0,-1 0,1 0,0 1,0 0,0 1,1 0,-1 0,1 0,0 1,0 0,0 0,1 0,-1 1,1 0,1 0,-1 0,1 0,-1 4,-2 2,0 1,1 0,1 0,0 1,1-1,0 1,1 0,1 0,0 0,1 0,0 0,2 0,-1 1,3 7,5 21,2 0,2 0,2-1,2-1,1 0,2-1,6 5,-9-19,2-1,0-1,2-1,1-1,1 0,0-2,2 0,0-1,1-2,5 2,-26-17,0 1,0 0,0-1,0 0,0 0,1 0,-1 0,1-1,0 0,-1 0,1 0,0 0,-1-1,1 0,0 0,0 0,0 0,-1-1,1 0,0 0,-1 0,1-1,-1 1,1-1,-1 0,0-1,0 1,1-1,-2 1,1-1,0 0,1-2,9-12</inkml:trace>
  <inkml:trace contextRef="#ctx0" brushRef="#br0" timeOffset="8250.068">7585 1122,'-33'22,"1"2,1 1,1 2,2 1,1 1,1 2,1 0,-12 23,36-54,-4 7,0 0,0 1,0-1,1 1,0-1,1 1,0 1,0-1,1 0,0 1,0-1,1 1,0-1,0 4,2-10,-1 0,1 0,0 0,-1 0,1 0,0 0,0 0,0 0,1-1,-1 1,0 0,1-1,-1 1,1-1,-1 1,1-1,0 0,0 0,-1 0,1 0,0 0,0 0,0 0,0-1,0 1,0-1,0 1,0-1,0 0,1 0,-1 0,0 0,0 0,0 0,0-1,0 1,1-1,77-23,-57 10,0 0,-2-2,1 0,-2-2,0 0,-1-1,-1-1,-1-1,13-21,-15 21,-3 3,0 2,1-1,1 2,0 0,1 0,16-12,-30 27,0-1,-1 0,1 1,0-1,-1 1,1 0,0-1,0 1,-1 0,1-1,0 1,0 0,0 0,0-1,-1 1,1 0,0 0,0 0,0 0,0 0,0 1,-1-1,1 0,0 0,0 0,0 1,-1-1,1 0,0 1,0-1,-1 1,1-1,0 1,-1-1,1 1,0-1,-1 1,1 0,-1-1,1 1,-1 0,1 0,-1-1,0 1,1 0,-1 0,0 0,0-1,1 1,-1 0,0 0,0 0,4 49,-4-47,0 14,4 52,-4-68,0 0,1 1,-1-1,1 0,-1 0,1 1,-1-1,1 0,0 0,-1 0,1 0,0 1,0-1,0-1,0 1,0 0,0 0,0 0,0 0,0-1,1 1,-1 0,0-1,0 1,1-1,-1 0,0 1,1-1,-1 0,0 0,1 0,-1 0,0 0,1 0,-1 0,0 0,1-1,-1 1,0 0,1-1,-1 1,0-1,0 1,1-2,10-5,-1-1,-1 0,1-1,-1 0,-1 0,0-1,0-1,-1 0,0 0,-1 0,0-1,-1 0,3-9,9-10,98-220,-113 244,1-1,-1 1,-1-1,1 0,-1 0,-1 0,1-1,-1 1,-1 0,0 0,0-1,0 1,-2-3,1 10,-1 0,1 0,-1 0,1 1,-1-1,1 0,-1 0,0 1,1-1,-1 1,0 0,0-1,1 1,-1 0,0 0,0 0,1 0,-1 1,0-1,0 0,1 1,-1-1,0 1,1-1,-1 1,0 0,1 0,-1 0,1 0,-1 0,1 0,0 0,-1 0,1 1,0-1,0 0,0 1,0-1,0 1,0-1,0 1,1 0,-1 1,-6 7,1 1,0 0,1 0,0 0,1 1,0 0,1-1,0 1,1 0,1 1,0-1,0 0,1 0,1 1,0-1,0 0,1 0,1 0,0 0,1 0,0-1,1 1,0-1,1 0,0 0,0-1,1 0,1 0,0-1,1 1,78 104,-3 11,-70-106</inkml:trace>
  <inkml:trace contextRef="#ctx0" brushRef="#br0" timeOffset="8971.799">5920 3154,'-22'39,"2"1,1 2,3 0,1 0,2 2,-4 31,15-72,1 0,0 0,0 0,0 0,0 0,0 0,1 0,-1 1,1-1,0 0,0 0,0 1,0-1,1 0,-1 0,1 0,0 1,0-1,0 0,0 0,1 0,-1 0,1 0,0-1,-1 1,1 0,1-1,-1 0,0 1,0-1,1 0,0 0,-1 0,1 0,0-1,0 1,0-1,0 0,0 0,0 0,0 0,0 0,0 0,3-1,3-1,0 0,1-1,-1 0,0-1,0 0,0 0,-1-1,1 0,-1 0,0-1,0 0,0-1,-1 1,0-2,0 1,0-1,-1 0,0 0,0-1,-1 1,3-7,1-1,-1 0,0-1,-1 0,-1 0,-1-1,0 0,-1 0,-1 0,-1 0,0 0,-1-9,-1 15,-1-1,-1 1,0 0,-1-1,0 1,0 0,-1 1,-1-1,0 1,0-1,-7-8,10 15,-1 0,0-1,0 1,0 0,-1 1,0-1,1 1,-1-1,-1 1,1 0,0 0,-1 1,1 0,-1-1,0 1,0 1,0-1,0 1,0 0,0 0,0 0,0 1,0 0,0 0,0 0,-1 0,0 1,-52 43,45-28</inkml:trace>
  <inkml:trace contextRef="#ctx0" brushRef="#br0" timeOffset="9236.132">6372 3351,'-1'1,"1"-1,-1 1,0 0,1-1,-1 1,0-1,0 1,0-1,1 1,-1-1,0 1,0-1,0 0,0 0,0 1,0-1,0 0,0 0,0 0,0 0,1 0,-1 0,0 0,0 0,0-1,0 1,0 0,0 0,0-1,0 1,0-1,1 1,-1-1,0 1,0-1,1 1,-1-1,0 0,1 1,-1-1,0 0,1 0,-1 1,1-1,-1 0,1 0,0 0,-1 0,1 0,-17-45,18 24,0-1,1 1,1 0,1 1,1-1,1 1,1-1,1 2,1-1,6-9,-9 16,0 1,1-1,1 1,0 1,1-1,0 1,1 1,10-10,0 6</inkml:trace>
  <inkml:trace contextRef="#ctx0" brushRef="#br0" timeOffset="9884.438">6739 2392,'12'32,"-1"0,-1 1,-2 1,-1-1,-2 1,-1 0,-2 11,9 51,4 128,-15-219,0-5,-1 1,0 0,1 0,-1 0,1 0,-1 0,1 0,0 0,-1 0,1 0,0 0,0 0,0 0,-1 0,1 0,0 0,0 0,0 0,1 0,-1 0,0 0,0 0,1 0,-1 0,0 0,1 0,-1 0,1-1,-1 1,1 0,-1 0,1 0,0 0,-1-1,1 1,0 0,0-1,0 1,-1-1,1 1,0-1,0 1,0-1,0 1,0-1,0 0,0 1,0-1,0 0,0 0,0 0,0 0,0 0,0 0,0 0,1 0,91-127,-78 106,1 2,1 0,1 1,1 1,0 0,1 2,1 0,0 1,1 1,13-5,-32 17,0-1,-1 0,1 1,0 0,0 0,0 0,0 0,0 0,0 0,0 1,0 0,1-1,-1 1,0 0,0 1,0-1,0 0,0 1,0 0,0 0,0 0,0 0,0 0,0 0,0 1,-1 0,1-1,-1 1,1 0,-1 0,0 0,1 1,-1-1,0 0,0 1,-1 0,1-1,-1 1,1 0,-1 0,0 0,0 0,0 0,0 0,-1 0,1 0,-1 0,0 0,0 0,0 2,-2 8,0 0,-1 0,-1-1,0 1,-1-1,0 1,-1-2,0 1,-1-1,-1 0,1 0,-2-1,1 0,-1 0,-1-1,0 0,0-1,-1 0,0-1,0 0,-1 0,-4 1,10-5,-1 0,1-1,-1 1,0-1,0-1,0 1,0-1,0 0,-1-1,1 0,0 0,0 0,-5-2,-6-3</inkml:trace>
  <inkml:trace contextRef="#ctx0" brushRef="#br0" timeOffset="10137.301">7444 2618,'0'38,"0"18,0 4,5-8,6-14,2-17,-2-12</inkml:trace>
  <inkml:trace contextRef="#ctx0" brushRef="#br0" timeOffset="10385.926">7387 2336,'0'0</inkml:trace>
  <inkml:trace contextRef="#ctx0" brushRef="#br0" timeOffset="10570.876">7924 1856,'10'43,"2"38,5 16,-1 0,2-7,-2-14,1-9,-3-13,1-5,-1-6,1-10,-2-7,2-2,-2-1,-3-4</inkml:trace>
  <inkml:trace contextRef="#ctx0" brushRef="#br0" timeOffset="10737.235">7783 2363,'58'-28,"28"-11,9 3,-6 2,-10 7,-12 7,-19 9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33.2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86,'-1'-1,"1"1,-1 0,1-1,-1 1,1 0,-1-1,1 1,-1 0,1 0,-1-1,1 1,-1 0,1 0,-1 0,1 0,-1 0,0 0,1 0,-1 0,1 0,-1 0,1 0,-1 0,0 0,1 0,-1 0,1 1,-1-1,1 0,-1 0,1 1,-1-1,1 0,-1 1,1-1,0 0,-1 1,1-1,-1 1,1-1,0 1,-1-1,1 1,0-1,0 1,0-1,-1 1,1-1,0 1,0-1,0 1,0 0,0-1,0 1,0-1,0 1,0-1,0 1,0 0,0-1,-6 41,6-41,-11 259,-45 120,38-261,17-132,1-4</inkml:trace>
  <inkml:trace contextRef="#ctx0" brushRef="#br0" timeOffset="298.518">0 142,'829'-132,"-605"123,-166 31,-46-11</inkml:trace>
  <inkml:trace contextRef="#ctx0" brushRef="#br0" timeOffset="764.827">1271 368,'38'-9,"28"-4,6 1,2 2,-8 3,-10 3,-10 1,-7 2,-7 1,-2 1,-3-1,-1-4,-5-2</inkml:trace>
  <inkml:trace contextRef="#ctx0" brushRef="#br0" timeOffset="1035.574">1355 594,'43'0,"39"0,9 0,-5-5,-13-1,-13 0,-13 1,-14 1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36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1 121,'22'-15,"0"1,2 0,-1 2,2 1,0 0,0 2,1 1,0 1,0 2,0 0,16 0,-40 5,-1 0,0-1,1 1,-1 0,0 0,1 0,-1 1,0-1,1 0,-1 0,0 1,1-1,-1 1,0-1,0 1,1 0,-1-1,0 1,0 0,0 0,0 0,0-1,0 1,0 1,0-1,0 0,-1 0,1 0,0 0,-1 0,1 1,-1-1,1 0,-1 1,1-1,-1 0,0 1,0-1,0 0,0 1,0-1,0 0,0 1,0-1,0 0,-1 1,1-1,-1 0,1 1,-1-1,1 0,-39 65,-127 110,154-159,0 1,1 0,1 1,0 0,2 0,0 1,0 2,7-19,0 1,1-1,-1 0,0 0,1 1,0-1,0 0,0 1,0-1,0 0,1 0,0 1,-1-1,1 0,0 0,1 0,-1 0,0 0,1 0,0 0,-1 0,1 0,1-1,-1 1,0-1,0 0,1 1,-1-1,1 0,0 0,0-1,0 1,0-1,0 1,0-1,0 0,0 0,0 0,1-1,-1 1,0-1,0 0,1 1,-1-2,9 2,-1-1,1 0,-1-1,1-1,-1 0,0 0,0-1,0 0,0-1,0 0,-1-1,0 0,0-1,0 0,-1-1,0 0,0 0,7-8,0 1,-1 3</inkml:trace>
  <inkml:trace contextRef="#ctx0" brushRef="#br0" timeOffset="269.857">678 178,'0'24,"0"22,0 8,0 0,0-4,0-7,5-10,6-10,1-10</inkml:trace>
  <inkml:trace contextRef="#ctx0" brushRef="#br0" timeOffset="523.186">988 121,'-19'39,"-6"17,0 3,6-2,5-7,5-7,4-11</inkml:trace>
  <inkml:trace contextRef="#ctx0" brushRef="#br0" timeOffset="905.322">508 206,'52'-45,"2"4,2 1,38-19,-92 57,-1 0,1 0,1 1,-1-1,0 1,0-1,1 1,-1 0,1-1,-1 1,1 0,-1 1,1-1,0 0,-1 1,1 0,0-1,-1 1,1 0,0 0,-1 1,1-1,0 1,-1-1,1 1,0 0,-1 0,1 0,-1 0,1 0,-1 1,0-1,0 1,1-1,-1 1,0 0,0 0,-1 0,1 0,0 0,-1 0,1 1,-1-1,0 0,0 1,1 2,2 5,-3-3,0-1,1 0,0 0,0 1,0-1,1-1,0 1,0 0,0-1,1 1,0-1,0 0,0 0,1-1,-1 1,1-1,0 0,1 0,-1-1,1 0,-1 0,3 1,3 0,1-1,-1 0,1-1,-1 0,1 0,0-2,0 1,0-1,0-1,-1 0,1-1,0 0,-1-1,1 0,-1-1,0 0,0-1,-1 0,1-1,4-3,3-8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4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0,'-4'24,"-3"8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38.4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370 707,'-8'-4,"1"1,0 0,-1 1,0 0,1 0,-1 0,0 1,0 0,0 1,0 0,0 0,0 0,0 1,0 1,0-1,0 1,1 0,-1 1,1 0,-1 0,1 1,0 0,1 0,-1 0,0 2,-10 4,1 0,0 2,1 0,0 0,1 2,1 0,0 0,0 1,-5 10,15-19,0-1,0 1,1 0,-1 1,1-1,0 0,1 1,0-1,0 1,0-1,1 1,0 0,0-1,0 1,2 4,-2-9,1 1,-1-1,1 1,0-1,0 0,0 1,0-1,0 0,1 0,-1 0,1 1,-1-1,1-1,0 1,0 0,0 0,0-1,0 1,0-1,0 0,0 1,1-1,-1 0,1 0,-1-1,0 1,1 0,-1-1,1 0,0 1,-1-1,1 0,-1 0,1 0,-1-1,1 1,-1-1,1 1,-1-1,2 0,13-6,0 0,0-1,-1-1,0 0,0-1,-1-1,-1 0,4-5,10-5,92-88,-119 108,-1 1,1-1,0 1,0 0,0-1,0 1,-1 0,1 0,0-1,0 1,0 0,0 0,0 0,0 0,0 0,-1 0,1 1,0-1,0 0,0 0,0 1,0-1,-1 0,1 1,0-1,0 1,-1-1,1 1,0-1,-1 1,1-1,0 1,-1 0,1 0,-1-1,1 1,-1 0,1 0,-1-1,0 1,1 0,-1 0,0 0,0 0,1-1,-1 1,0 0,0 0,0 0,0 0,0 0,0 0,-1 0,1-1,0 1,0 0,-1 0,1 0,0 0,-1-1,1 1,-1 0,1 0,-1 0,3 13,-2-9,0 0,1 0,0 0,0 0,0 0,0 0,1 0,0 0,0-1,0 1,0-1,1 1,0-1,0 0,0 0,0 0,1 0,-1-1,1 1,0-1,0 0,0 0,1-1,-1 1,1-1,-1 0,1 0,0 0,0-1,0 0,3 1,8-6</inkml:trace>
  <inkml:trace contextRef="#ctx0" brushRef="#br0" timeOffset="549.762">483 86,'6'-8,"1"0,0 1,1 0,0 0,0 1,0 0,1 0,-1 1,2 0,-1 1,0 0,1 0,0 1,0 0,3 0,-12 3,-1 0,1 1,0-1,0 0,0 0,-1 1,1-1,0 0,0 1,-1-1,1 1,0-1,0 1,-1-1,1 1,-1-1,1 1,0-1,-1 1,1 0,-1 0,0-1,1 1,-1 0,0 0,1-1,-1 1,0 0,0 0,1 0,-1-1,0 1,0 0,0 0,0 0,0 0,0 0,-1-1,1 1,0 0,0 0,-1 0,1-1,0 1,-1 0,1 0,0-1,-1 1,1 0,-1-1,0 2,-23 40,24-42,-3 2,1 1,-1-1,1 0,0 1,0 0,0-1,0 1,0 0,1 0,-1 0,1 0,0 0,0 0,0 0,0 1,1-1,-1 0,1 0,0 1,0-1,0 0,0 1,1-1,-1 0,1 1,0-1,0 0,0 0,0 0,0 0,1 0,-1 0,1 0,0 0,0-1,0 1,2 1,51 22,-51-26,0 0,0 1,0 0,0-1,-1 2,1-1,0 0,0 1,-1-1,1 1,-1 0,1 0,-1 1,0-1,0 1,0-1,0 1,0 0,-1 0,1 0,-1 1,0-1,0 1,0-1,0 1,-1-1,0 1,1 0,-1 0,-1 0,1 0,0 0,-1 0,0 0,0 0,0 0,0 0,-1 0,0-1,0 4,-5 4,-1 0,0-1,0 0,-1 0,0 0,-1-1,0-1,-1 0,1 0,-1-1,-1 0,0 0,0-1,-2 0,12-5,-17 9</inkml:trace>
  <inkml:trace contextRef="#ctx0" brushRef="#br0" timeOffset="765.029">1160 86,'-29'38,"-28"32,-10 9,2-4,7-15,9-13,12-9,8-12,9-10</inkml:trace>
  <inkml:trace contextRef="#ctx0" brushRef="#br0" timeOffset="1166.921">1018 453,'19'-3,"-8"0,0 1,0 0,0 1,0 0,0 0,1 2,-1-1,0 1,0 1,8 2,-18-4,1 1,-1-1,0 1,1-1,-1 1,1 0,-1-1,0 1,0 0,1 0,-1 0,0 0,0 0,0 1,0-1,0 0,0 0,0 1,-1-1,1 0,0 1,-1-1,1 1,-1-1,1 1,-1-1,0 1,0-1,0 1,0-1,0 1,0-1,0 1,0-1,0 1,-1-1,1 1,-1-1,1 1,-1-1,1 1,-1-1,0 0,0 1,0-1,0 0,0 0,0 0,0 1,-56 58,23-22,34-37,-1 0,0 0,1-1,-1 1,1 0,-1 0,1 0,0 0,-1 0,1 0,0 0,0 0,0 0,0 0,0 0,0 0,0 0,0 0,0 0,0 1,0-1,1 0,-1-1,0 1,1 0,-1 0,1 0,-1 0,1 0,0 0,-1 0,1-1,0 1,-1 0,1 0,0-1,0 1,0-1,0 1,-1-1,1 1,0-1,0 1,0-1,0 0,1 1,10 0,-1 1,1-2,0 0,0 0,0-1,0 0,0-1,0 0,0-1,-1-1,0 0,1 0,-2-1,12-6,-5 3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5:42.8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256 142,'682'0,"-287"-26,106-3,44-24,-293 30,-141 13,-88 9</inkml:trace>
  <inkml:trace contextRef="#ctx0" brushRef="#br0" timeOffset="5205.065">1355 679,'-11'-6,"-1"2,0-1,0 1,-1 1,1 0,-1 1,1 0,-1 1,0 1,0 0,0 0,1 2,-1-1,0 2,1-1,-1 2,1 0,0 0,0 1,1 0,-1 1,1 1,-2 1,-105 111,109-106,0 1,1 0,0 0,2 1,-1 0,2 0,0 1,1-1,0 1,1 0,1 0,1 1,0-1,1 0,1 0,0 0,3 8,-2-15,1 1,1-1,0 0,0 0,1-1,0 1,0-1,1 0,0 0,1-1,0 0,0 0,0 0,1-1,0 0,0-1,0 1,1-2,0 1,0-1,0 0,0-1,1 0,-1-1,1 0,0 0,-1-1,1-1,0 1,0-2,0 1,0-1,-1-1,1 1,7-4,-2 3,0 0,1-2,-2 0,1 0,0-1,-1-1,0-1,-1 0,1 0,-1-2,-1 1,1-2,2-3,-13 11,0-1,-1 1,1-1,-1 1,1-1,-1 1,0-1,0 0,0 0,-1 0,1 0,-1 1,0-1,1 0,-1 0,0 0,-1 0,1 0,0 0,-1 0,0 0,0 1,0-1,0 0,0 1,0-1,-1 0,1 1,-1-1,1 1,-1 0,0 0,0 0,0 0,-1 0,1 0,-1 0,-100-55,4 31,114 37,20-4,0-2,0-2,1-1,-1-2,15-2,10 0,-36 2</inkml:trace>
  <inkml:trace contextRef="#ctx0" brushRef="#br0" timeOffset="7438.205">1610 1327,'59'-92,"31"-47,-90 138,1 0,-1 0,1 0,-1 0,1 0,0 0,-1 0,1 0,0 0,0 0,-1 0,1 1,0-1,0 0,0 1,0-1,0 1,0-1,0 1,0-1,0 1,1 0,-1-1,0 1,0 0,0 0,0 0,0 0,1 0,-1 0,0 0,0 0,0 0,0 1,0-1,0 0,1 1,-1-1,0 1,0-1,0 1,0 0,0-1,-1 1,1 0,0 0,0 0,0 0,-1-1,1 1,0 1,23 57,-22-49,20 64,-22-72,1-1,0 1,0-1,0 1,0-1,0 1,0-1,0 0,1 0,-1 0,0 1,1-1,-1 0,1-1,-1 1,1 0,-1 0,1-1,-1 1,1-1,0 1,-1-1,1 0,0 1,0-1,-1 0,1 0,0 0,0-1,-1 1,1 0,0-1,-1 1,1-1,0 1,-1-1,1 0,-1 1,1-1,0-1,11-7,-1 0,0-1,-1 0,0-1,0-1,-1 1,-1-2,1-1,19-22,83-87,-111 122,0-1,0 1,1 0,-1 0,0 0,1 0,-1 0,1 0,-1 0,1 0,-1 0,1 1,-1-1,1 1,0-1,-1 1,1-1,0 1,0 0,-1 0,1 0,0 0,0 0,-1 1,1-1,0 0,-1 1,1-1,0 1,-1-1,1 1,-1 0,1 0,-1 0,1 0,-1 0,0 0,1 0,-1 0,0 1,0-1,0 0,0 1,0-1,0 1,0-1,0 1,-1 0,1-1,-1 1,1 0,-1-1,0 1,1 0,-1-1,0 2,6 150,-7-51,5-79,2-5</inkml:trace>
  <inkml:trace contextRef="#ctx0" brushRef="#br0" timeOffset="9911.881">2598 1158,'-1'-2,"-1"0,1 0,-1 0,0 0,0 1,0-1,0 1,0-1,0 1,0 0,0 0,0-1,-1 2,1-1,0 0,-1 0,1 1,-1-1,1 1,-1 0,1 0,0 0,-1 0,-1 1,1-2,0 0,1 1,-1 0,1 0,-1 0,0 0,1 0,-1 0,0 1,1-1,-1 1,1 0,-1 0,1 0,-1 0,1 0,0 1,0-1,-1 0,1 1,0 0,0 0,1-1,-1 1,0 0,0 0,1 1,0-1,-1 0,1 0,0 1,0-1,0 1,0-1,0 1,1-1,-1 1,1 0,0-1,0 1,0 0,0-1,0 1,0-1,1 1,-1 0,1-1,0 1,0-1,0 1,0-1,1 2,34 38,-32-39,0 1,0-1,0 1,-1 0,1 0,-1 0,0 0,0 0,-1 1,1-1,-1 1,0 0,0 0,0 0,-1 0,0 0,0 0,0 5,-3-5,-1-1,-1 1,1-1,0 0,-1 0,0 0,0 0,-1-1,1 1,0-1,-1 0,0-1,0 1,0-1,0 0,0 0,0 0,-1-1,1 0,-1 0,1 0,0-1,-1 0,1 0,-1 0,1-1,-1 1,1-1,-1-1,1 1,-2-1,-12-5</inkml:trace>
  <inkml:trace contextRef="#ctx0" brushRef="#br0" timeOffset="11712.125">1 593,'354'-196,"-331"184,-14 7,-1 0,1 0,1 1,-1 1,1 0,-1 0,1 0,0 1,0 1,3-1,-11 4,1 0,-1 0,0-1,0 1,0 1,0-1,0 0,0 0,0 1,-1-1,0 1,1-1,-1 1,0 0,0-1,0 1,0 0,-1 0,1 0,-1 0,0-1,0 1,0 0,0 0,0 0,-1 0,1 0,-1 0,0-1,1 1,-1 0,-1 0,1-1,0 1,-2 1,2-1,-48 213,47 319,1-263,1-272,-1 0,1-1,0 1,-1-1,1 1,-1 0,1 0,-1-1,1 1,-1 0,1 0,-1-1,0 1,1 0,-1 0,1 0,-1 0,1 0,-1 0,0 0,1 0,-1 0,1 0,-1 0,1 0,-1 1,0-1,1 0,-1 0,1 1,-1-1,1 0,-1 0,1 1,0-1,-1 1,1-1,-1 0,1 1,0-1,-1 1,1-1,0 1,-5-35,1 1,3-1,0 0,2 0,2-2,5-36,3 0,3 1,4 0,2 2,30-66,-43 115,2-1,1 2,0-1,1 2,1-1,1 1,1 1,0 1,1 0,1 0,0 2,1 0,14-9,-14 12,1 1,1 1,-1 0,1 2,1 0,0 1,0 0,0 2,13-1,190-23,5 16,211-22,413-51,-542 57,-169 18,-140 10,1 0,-1 0,1 0,-1 0,1 1,-1-1,1 0,-1 1,0-1,1 1,-1 0,1-1,-1 1,0 0,0 0,1 0,-1 0,0 0,0 0,0 0,0 0,0 0,0 0,-1 1,1-1,0 0,0 1,-1-1,1 1,-1-1,0 0,1 1,-1-1,0 1,0-1,0 1,0-1,0 1,0 0,-18 66,8-37,0 27,8-33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16.5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28 850,'121'-34,"159"-106,267-133,112-18,-395 185,-244 101,-41 26,-114 65,104-68</inkml:trace>
  <inkml:trace contextRef="#ctx0" brushRef="#br0" timeOffset="798.585">0 963,'28'-47,"-3"-1,-2-1,-2-1,0-7,24-55,-37 94,-2 0,0-1,-1 0,-1 0,-1 0,0 0,-2 0,0-1,-1-2,21 123,-6-41,4-1,2-1,2-1,3-1,2-1,9 10,19 38,14 27,-69-129,0 0,0 0,0 0,0 0,-1 0,1 0,0 0,0 0,-1 1,1-1,0 0,-1 0,1 1,-1-1,0 1,0-1,1 0,-1 1,0-1,0 0,0 1,0-1,0 1,-1-1,1 0,0 1,-1-1,1 0,-1 1,1-1,-1 0,1 0,-1 1,0-1,0 0,0 0,0 0,0 0,0 0,0 0,0 0,0 0,0-1,0 1,0 0,-1-1,1 1,0-1,-1 1,1-1,0 1,-1-1,1 0,-1 0,1 0,0 0,-1 0,1 0,0 0,-1 0,1 0,-1-1,1 1,0-1,-1 1,-15-7,1 0,0-1,0-1,1 0,0-2,1 1,0-2,0 1,1-2,-4-6,-131-154,134 155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20.7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558 473,'-12'-5,"0"1,0 0,-1 0,1 1,-1 1,1 0,-1 1,0 0,1 1,-1 0,0 1,0 1,1 0,-1 0,0 2,-179 71,186-72,-9 3,1 1,0 0,0 1,1 1,0 0,0 1,1 0,0 1,1 1,-9 11,18-20,1 0,0 0,0 0,0 0,1 0,-1 0,1 1,0-1,0 0,0 0,0 1,0-1,1 0,-1 0,1 0,0 1,0-1,0 0,0 0,1 0,-1-1,1 1,0 0,0 0,0-1,0 1,0-1,1 0,-1 0,0 0,1 0,0 0,0 0,-1 0,1-1,0 0,0 0,0 1,1-2,-1 1,0 0,0-1,0 1,1-1,-1 0,1 0,193 35,-187-34,-1 1,1 0,-1 0,1 1,-1 0,0 1,0 0,0 0,0 1,-1 0,0 0,0 1,0 0,-1 1,0 0,0 0,0 0,-1 1,-1 0,1 0,-1 0,0 1,-1 0,0 0,0 0,0 5,-2-6,0-1,-1 1,0-1,0 1,0 0,-1 0,0 0,-1-1,0 1,0 0,-1-1,0 1,0-1,-1 1,0-1,0 0,0 0,-1 0,0-1,-1 1,1-1,-1 0,0 0,-1 0,0-1,1 0,-3 1,-2 1,0 0,-1 0,0-1,0-1,0 0,-1 0,1-1,-1 0,0-1,0-1,0 0,-1 0,1-2,0 1,-1-1,1-1,-7-1,16 1,0 0,0-1,0 1,0 0,0-1,0 0,1 0,-1 0,1 0,-1 0,1 0,0-1,0 1,0-1,0 1,0-1,0 0,1 0,-1 0,1 0,0 0,0 0,0 0,0 0,1 0,-1-1,1 1,0 0,0 0,0-1,0 1,1 0,-1 0,1 0,0-2,5-14</inkml:trace>
  <inkml:trace contextRef="#ctx0" brushRef="#br0" timeOffset="480.015">1264 501,'-52'15,"2"3,0 2,1 2,-32 20,70-36,-1 0,1 0,1 1,-1 0,1 1,1 0,-1 0,1 1,1 1,0-1,0 1,1 1,0 0,1-1,0 2,1-1,0 1,0 0,2 0,-1 0,2 0,-1 1,2-1,-1 6,3-13,-1 0,1 0,0 0,0 0,1 0,-1 0,1-1,0 1,0 0,1-1,0 1,-1-1,1 0,1 0,-1 0,1-1,-1 1,1-1,0 1,0-1,1-1,-1 1,0 0,1-1,0 0,-1 0,1-1,0 1,0-1,0 0,0 0,0-1,0 1,1-1,-1 0,0-1,0 1,0-1,0 0,0 0,0-1,0 1,-1-1,5-2,8-7,0 0,-1-2,0 0,-1 0,0-1,-1-1,-1-1,0 0,-1-1,-1 0,-1 0,0-1,-1-1,3-10,52-105,-64 133,0 0,0 1,1-1,-1 1,0-1,0 0,1 1,-1-1,1 1,-1-1,0 1,1-1,-1 1,1-1,-1 1,1-1,-1 1,1-1,-1 1,1 0,0-1,-1 1,1 0,-1 0,1-1,0 1,-1 0,1 0,0 0,-1 0,1 0,0 0,-1 0,1 0,0 0,-1 0,1 0,0 1,-1-1,1 0,-1 0,1 1,0-1,-1 0,1 1,-1-1,1 0,-1 1,1-1,-1 1,1-1,-1 1,1-1,-1 1,0-1,1 1,-1 0,0-1,0 1,1-1,-1 1,0 0,0-1,0 1,14 43,-14-34,1-1,0 1,1-1,0 0,0 1,1-1,1 0,-1 0,1-1,1 1,-1-1,2 0,-1 0,1-1,0 1,0-1,1-1,0 1,1-1,-1 0,1-1,0 0,1 0,15 5</inkml:trace>
  <inkml:trace contextRef="#ctx0" brushRef="#br0" timeOffset="1020.084">1489 811,'14'-46,"3"1,2 0,2 1,1 2,2 0,3 1,1 2,3-2,-31 40,0 0,1 0,-1 0,1 0,-1 0,1 0,-1 0,1 0,-1 0,1 0,0 0,0 0,-1 0,1 1,0-1,0 0,0 1,0-1,0 0,0 1,0-1,0 1,0 0,0-1,0 1,0 0,0-1,0 1,1 0,-1 0,0 0,0 0,0 0,0 0,0 1,0-1,1 0,-1 0,0 1,0-1,0 1,0-1,0 1,0-1,0 1,0 0,-1-1,1 1,0 0,0 0,0 0,-1 0,1 0,0 0,0 0,5 63,5 24,-10-86,0 0,0 1,0-1,0 0,0 0,1-1,-1 1,1 0,-1 0,1-1,0 1,0-1,0 1,-1-1,1 0,0 0,1 0,-1 0,0 0,0 0,0 0,1-1,-1 1,0-1,1 0,-1 0,0 1,1-1,-1-1,0 1,0 0,1-1,1 0,5-2,0-1,0-1,0 0,-1 0,0 0,0-1,0 0,0-1,-1 0,-1 0,1 0,-1-1,4-6,-3 5,134-144,-124 138,54-32,-69 48,0 0,0 0,0 0,-1 1,1-1,0 0,-1 1,1-1,-1 1,1-1,-1 1,0 0,0 0,0-1,0 1,0 0,0 0,0 0,-1 0,1 0,-1 0,0 0,1 1,-1-1,0 0,0 0,0 0,0 0,-1 0,1 0,-1 2,1 0,0 20,-1-19,0-1,1 1,-1 0,1-1,0 1,1 0,-1 0,1-1,0 1,0-1,0 1,0-1,1 1,0-1,0 0,0 1,1-1,-1 0,1-1,0 1,0 0,2 1,12 2</inkml:trace>
  <inkml:trace contextRef="#ctx0" brushRef="#br0" timeOffset="1331.898">2449 417,'42'-18,"-1"-1,0-2,-1-1,-2-3,0-1,-2-2,30-29,3-24,-67 78,0 0,0 0,0-1,-1 1,1 0,-1-1,0 1,0-1,0 1,0-1,0 1,-1-1,0 0,0 1,0-1,0 1,0-1,-1 0,0 1,0-1,0 1,0-1,0 1,-1 0,1-1,-1 1,0-1,0 2,0 0,-1 0,1 0,0 0,0 1,-1-1,1 1,-1-1,0 1,1 0,-1 0,0 0,0 0,1 1,-1-1,0 1,0-1,0 1,0 0,0 0,0 1,1-1,-1 0,0 1,0 0,0 0,1 0,-1 0,-76 37,60-26,-1 2,2 0,0 1,1 1,0 1,2 0,0 1,0 1,2 0,1 1,0 1,1-1,-5 17,14-32,-1 1,1 0,0 0,0 0,0 0,1 0,0 0,0 0,1 0,0 0,0 1,0-1,1 0,-1 0,2 0,-1 0,1 0,0 0,0 0,0 0,1-1,0 1,0-1,0 0,1 0,0 0,0 0,0 0,1-1,-1 0,2 1,6 2,-1 0,1-1,0-1,1 0,0 0,-1-1,1-1,0 0,1-1,-1-1,0 1,1-2,-1 0,0-1,1 0,6-2,8-4</inkml:trace>
  <inkml:trace contextRef="#ctx0" brushRef="#br0" timeOffset="2297.295">868 1884,'-41'27,"1"1,1 2,1 2,2 1,1 1,2 3,2 0,-4 9,21-31,1 1,1 1,0 0,1 0,1 1,0 1,2-1,0 1,1 1,1 0,0 0,2 0,-1 8,5-23,0-1,0 0,1 1,-1-1,1 0,0 1,0-1,0 0,1 0,-1 0,1 0,0 0,0 0,1-1,-1 1,1-1,0 1,-1-1,1 0,1 0,-1 0,0 0,1-1,0 1,-1-1,1 0,0 0,0-1,0 1,0-1,1 0,-1 0,0 0,1 0,-1-1,0 0,1 0,-1 0,0 0,1-1,-1 1,0-1,0 0,1-1,-1 1,1-2,16-9,0-1,-1-1,-1-1,0-1,-1-1,-1 0,-1-1,7-9,-10 11,70-86,-5-4,-5-3,16-39,-39 61,-49 87,0 1,0-1,0 1,0-1,0 1,0 0,0-1,0 1,0 0,-1 0,1-1,0 1,-1 0,1 0,0 0,-1 0,1 0,-1 0,1 0,-1 0,0 0,1 0,-1 0,0 1,0-1,0 0,0 0,0 0,0 0,0 0,0 0,0 0,0 1,-1-1,1 0,0 0,-1 0,1 0,-1 0,1 0,-1 0,0 0,1 1,-2 13,1 0,0 0,1 0,1 0,0 0,1 0,1 0,0 0,1 0,0-1,2 0,-1 0,2 0,0-1,0 1,1-2,1 1,0-1,1-1,10 10,-12-17,0-1,0-1,1 1,0-2,-1 1,1-1,0 0,-1-1,1 0,0 0,0-1,-1 0,1 0,0-1,-1-1,1 1,-1-1,0-1,0 1,0-1,-1-1,1 1,-1-1,0-1,0 1,-1-1,0 0,0-1,0 0,-1 0,2-2,33-47,2 3,2 1,2 3,3 1,1 3,19-11,-63 52,-4 1,1-1,-1 1,1 0,0 0,1 0,-1 0,0 1,1-1,0 1,-1 0,1 0,0 0,0 0,0 1,0 0,0 0,1 0,-1 0,0 1,0-1,1 1,-1 0,0 0,1 1,-1-1,0 1,0 0,0 0,1 1,-1-1,0 1,-1 0,1 0,0 0,-1 0,1 1,-1-1,1 1,0 2,2 7,-1 0,-1 1,0-1,-1 1,0 0,-1 0,-1 1,0-1,-1 0,0 0,-1 1,0-1,-2 5,2-3,0 0,-2 0,1 0,-2-1,0 1,-1-1,0 0,-1 0,-1-1,0 0,0 0,-2 0,1-1,-2 0,0-1,0 0,-1-1,0 0,0 0,-1-1,-1-1,0 0,-6 2,20-11,0 0,-1 0,1 0,0 0,-1-1,1 1,0 0,-1 0,0-1,1 1,-1-1,0 1,0 0,0-1,1 1,-2 0,1-1,0 1,0-1,0 1,0 0,-1-1,1 1,-1 0,1 0,-1-1,0 1,1 0,-1 0,0 0,0-1,0 1,0 0,0 0,0 1,0-1,0 0,0 0,0 0,0 1,-1-1,1 0,0 1,0-1,-1 1,1 0,0-1,-1 1,1 0,-1 0,1 0,0 0,-1 0,1 0,0 0,-1 1,1-1,-1 0,1 1,0-1,0 1,-1-1,1 1,0 0,0 0,0-1,0 1,0 0,-1 0,1 1,11-12,1 2,1-1,-1 1,1 1,0 0,1 1,0 0,0 1,0 1,0 0,1 0,-1 2,1-1,0 2,9 0,171-27,-169 27</inkml:trace>
  <inkml:trace contextRef="#ctx0" brushRef="#br0" timeOffset="3163.169">2900 1235,'84'-22,"-2"-3,0-4,-2-4,21-14,-71 35,-1-1,-1-2,0 0,-1-2,0-1,-2-2,0 0,-1-1,-2-2,0 0,-1-1,15-24,-32 42,-1-1,0 1,0 0,-1-1,1 0,-1 1,-1-1,1 0,-1 0,-1 0,1 0,-1 0,0 0,-1 0,0 0,0 0,0 0,-1 0,0 1,0-1,-1 0,0 1,0 0,0 0,-2-2,5 8,-1-1,0 0,0 1,0-1,0 0,0 1,0-1,0 1,0 0,0-1,0 1,0 0,0 0,0-1,-1 1,1 0,0 0,0 0,0 0,0 1,0-1,0 0,0 0,0 1,0-1,0 0,0 1,0-1,0 1,0 0,0-1,0 1,0 0,0-1,0 1,1 0,-1 0,0 0,1 0,-1-1,1 1,-1 0,1 0,-1 0,0 1,-22 49,15-12,1 1,2 0,1 0,3 0,1 0,2 0,2 1,1-2,3 3,-6-20,42 459,-40-457,-1 1,-2-1,0 1,-2-1,0 1,-2-1,-1 0,-1 1,0-2,-2 1,-1-1,-1 0,-1 0,-1-1,0-1,-2 0,-1 0,0-1,-2-1,-86 50,98-68,1 0,0 0,0 0,-1 0,1-1,-1 1,1-1,0 0,-1 0,1 0,-1 0,1-1,-1 1,1-1,0 0,-1 0,1 0,0-1,0 1,0-1,0 1,0-1,0 0,0 0,1-1,-1 1,1 0,-1-1,1 0,0 1,0-1,0 0,1 0,-1-1,-3-8,0-2,1 1,0 0,1-1,1 1,0-1,1 0,1 0,0 0,0 0,2 0,0 1,0-1,1 1,1-1,0 1,1 0,0 0,3-3,8-20,2 0,2 1,1 0,1 2,2 1,1 0,2 2,1 1,12-8,106-107,-127 132,-2 4</inkml:trace>
  <inkml:trace contextRef="#ctx0" brushRef="#br0" timeOffset="3450.168">4114 1207,'-9'19,"-7"14,1 0,2 1,1 0,2 1,1 0,0 11,8-43,0 0,0 1,0-1,0 0,1 0,-1 0,1 1,0-1,0 0,0 0,0 1,1-1,-1 0,1 0,0 0,0 1,0-1,0 0,0 0,1 0,-1-1,1 1,0 0,0-1,0 1,0-1,1 1,-1-1,0 0,1 0,0 0,-1 0,1-1,0 1,0-1,0 1,0-1,0 0,0 0,2 0,6-6,-1 0,1 0,-1-1,-1 0,1 0,-1-1,0-1,0 1,-1-2,0 1,-1-1,0 0,0 0,-1-1,0 0,-1 0,0-1,0 1,-2-1,3-7,3-3,0 0,-2-1,-1 0,0 0,-2 0,0-1,-2 1,0-1,-2 0,-1-10,2 32,-1 0,0 0,1 0,-1 1,0-1,0 0,1 0,-1 0,0 0,0 0,0 0,0 0,0 0,-1 0,1 0,0 1,0-1,0 0,-1 0,1 0,-1 0,1 0,0 1,-1-1,0 0,1 0,-1 1,1-1,-1 0,0 1,1-1,-1 0,0 1,0-1,0 1,1 0,-1-1,0 1,0 0,0-1,0 1,0 0,0 0,1 0,-1 0,0-1,0 2,0-1,0 0,0 0,0 0,0 0,0 0,0 1,0-1,1 0,-1 1,0-1,0 1,0-1,1 1,-1-1,0 1,1 0,-1-1,0 2,-13 12,0 0</inkml:trace>
  <inkml:trace contextRef="#ctx0" brushRef="#br0" timeOffset="3697.638">4510 1545,'9'-38,"-1"-33,-2-8,-3 5,4 9,0 12,-1 9,4 8,4 5,5 3,4 6,3 8,2 5,0 4,2 4,-1 1,-5 1</inkml:trace>
  <inkml:trace contextRef="#ctx0" brushRef="#br0" timeOffset="5734.22">4114 2420,'-25'16,"0"1,2 1,0 2,1 0,1 1,1 1,1 1,1 1,1 0,1 2,1-1,-11 28,23-45,0 1,0 0,0 0,1 0,1 0,0 0,0 0,0 1,1-1,1 0,0 0,0 1,0-1,1 0,1 0,-1 0,2-1,-1 1,1-1,0 0,1 0,0 0,0 0,1-1,0 0,0 0,1 0,-1-1,2 0,-1 0,0-1,1 0,0 0,1-1,1 1,-1-1,2 0,-1 0,0-1,1-1,-1 0,1 0,0-1,-1 0,1-1,0 0,0-1,-1 0,1-1,0 0,-1 0,1-1,5-3,4-3,0-1,-1-1,0-1,-1 0,0-1,-1-1,3-4,-3 1</inkml:trace>
  <inkml:trace contextRef="#ctx0" brushRef="#br0" timeOffset="5983.883">4650 2533,'-5'38,"-1"18,0 4,1-3,6-12,8-13,2-13</inkml:trace>
  <inkml:trace contextRef="#ctx0" brushRef="#br0" timeOffset="6237.056">4594 2251,'14'19,"5"7</inkml:trace>
  <inkml:trace contextRef="#ctx0" brushRef="#br0" timeOffset="6484.447">5017 2843,'-54'-378,"51"363,2 1,-1 0,2-1,0 1,1-1,0 1,1 0,1-1,0 1,1 0,0 1,1-1,1 1,6-11,-9 18,1 0,0 0,0 0,1 1,-1-1,1 1,0 1,1-1,-1 1,1 0,0 0,0 0,0 1,3-2,13-1</inkml:trace>
  <inkml:trace contextRef="#ctx0" brushRef="#br0" timeOffset="6681.945">5582 2053,'-23'16,"1"1,0 1,2 1,0 1,1 0,1 2,1 0,2 1,0 0,-10 23,23-42,0 0,0 0,1 0,-1 0,1 1,0-1,1 0,-1 1,1-1,0 1,0-1,0 1,0-1,1 1,0-1,0 0,0 1,1-1,-1 0,1 0,0 0,0 0,0 0,1 0,-1 0,1-1,0 0,0 1,0-1,1 0,-1 0,1-1,-1 1,1-1,0 0,0 0,3 1,-1 1,1-1,-1 1,1-2,0 1,0-1,0 0,0 0,1-1,-1 0,0 0,1-1,-1 0,0 0,1-1,-1 0,0 0,0-1,1 0,10-3,1 0,-1-2,0 0,-1-1,0-1,0 0,-1-1,0-1,-1-1,0 0,-1-1,0 0,-1-1,0-1,8-14,-4 6,-3 4</inkml:trace>
  <inkml:trace contextRef="#ctx0" brushRef="#br0" timeOffset="7518.292">6033 1912,'-4'8,"1"0,0 1,1-1,0 0,0 1,1 0,0-1,1 1,-1 0,2 0,-1-1,1 1,1 0,-1-1,2 1,-1-1,1 0,0 0,1 0,0 0,0 0,2 2,-3-7,0 1,1-1,-1 0,1 0,-1 0,1 0,0-1,0 1,1-1,-1 0,0 0,1-1,-1 1,1-1,-1 0,1 0,-1-1,1 1,0-1,0 0,-1 0,1-1,0 1,-1-1,1 0,-1 0,1-1,7-1,-1-1,0 0,-1-1,1 0,-1-1,0 0,0 0,-1-1,1 0,2-4,9-12,0-1,-1 0,-2-2,-1 0,0-1,-2-1,-2 0,9-25,-22 53,1 1,-1-1,0 0,0 1,1-1,-1 0,0 1,0-1,1 0,-1 0,0 1,1-1,-1 0,0 0,1 0,-1 1,0-1,1 0,-1 0,0 0,1 0,-1 0,1 0,-1 0,0 0,1 0,-1 0,1 0,-1 0,0 0,1 0,-1 0,0 0,1 0,-1 0,1-1,-1 1,4 21,-3-19,0 0,0 0,0 0,1 0,-1 0,1 0,-1-1,1 1,-1 0,1-1,0 1,0-1,-1 0,1 0,0 0,0 1,1-2,-1 1,0 0,0 0,0-1,0 1,1-1,-1 0,0 0,1 0,-1 0,0 0,0 0,1 0,-1-1,0 1,0-1,0 0,1 0,-1 0,0 0,0 0,0 0,-1 0,1 0,1-1,76-67,35-104,-90 133,-1-2,-2 0,-2-1,-2-1,-1-1,-3 0,-2-1,-1 0,-3-1,1-42,-7 73,-1-1,0 1,-2 0,0-1,0 1,-2 0,0 0,-1 0,0 1,-2-2,4 10,-1 0,0 0,0 0,-1 1,0 0,0 0,0 0,0 1,-1-1,0 1,-1 1,1-1,-1 1,1 0,-1 0,-1 1,1 0,0 1,-1-1,1 1,-1 1,0-1,0 1,0 0,1 1,-1 0,0 0,1 1,-1 0,1 0,-1 1,1 0,-1 0,1 0,0 1,0 0,0 1,1 0,-1 0,1 0,0 1,0 0,0 0,1 0,-1 1,1 0,1 0,-1 0,1 0,-1 4,-2 2,0 1,1 0,1 0,0 1,1-1,0 1,1 0,1 0,0 0,1 0,0 0,2 0,-1 1,3 7,5 21,2 0,2 0,2-1,2-1,1 0,2-1,6 5,-9-19,2-1,0-1,2-1,1-1,1 0,0-2,2 0,0-1,1-2,5 2,-26-17,0 1,0 0,0-1,0 0,0 0,1 0,-1 0,1-1,0 0,-1 0,1 0,0 0,-1-1,1 0,0 0,0 0,0 0,-1-1,1 0,0 0,-1 0,1-1,-1 1,1-1,-1 0,0-1,0 1,1-1,-2 1,1-1,0 0,1-2,9-12</inkml:trace>
  <inkml:trace contextRef="#ctx0" brushRef="#br0" timeOffset="8250.068">7585 1122,'-33'22,"1"2,1 1,1 2,2 1,1 1,1 2,1 0,-12 23,36-54,-4 7,0 0,0 1,0-1,1 1,0-1,1 1,0 1,0-1,1 0,0 1,0-1,1 1,0-1,0 4,2-10,-1 0,1 0,0 0,-1 0,1 0,0 0,0 0,0 0,1-1,-1 1,0 0,1-1,-1 1,1-1,-1 1,1-1,0 0,0 0,-1 0,1 0,0 0,0 0,0 0,0-1,0 1,0-1,0 1,0-1,0 0,1 0,-1 0,0 0,0 0,0 0,0-1,0 1,1-1,77-23,-57 10,0 0,-2-2,1 0,-2-2,0 0,-1-1,-1-1,-1-1,13-21,-15 21,-3 3,0 2,1-1,1 2,0 0,1 0,16-12,-30 27,0-1,-1 0,1 1,0-1,-1 1,1 0,0-1,0 1,-1 0,1-1,0 1,0 0,0 0,0-1,-1 1,1 0,0 0,0 0,0 0,0 0,0 1,-1-1,1 0,0 0,0 0,0 1,-1-1,1 0,0 1,0-1,-1 1,1-1,0 1,-1-1,1 1,0-1,-1 1,1 0,-1-1,1 1,-1 0,1 0,-1-1,0 1,1 0,-1 0,0 0,0-1,1 1,-1 0,0 0,0 0,4 49,-4-47,0 14,4 52,-4-68,0 0,1 1,-1-1,1 0,-1 0,1 1,-1-1,1 0,0 0,-1 0,1 0,0 1,0-1,0-1,0 1,0 0,0 0,0 0,0 0,0-1,1 1,-1 0,0-1,0 1,1-1,-1 0,0 1,1-1,-1 0,0 0,1 0,-1 0,0 0,1 0,-1 0,0 0,1-1,-1 1,0 0,1-1,-1 1,0-1,0 1,1-2,10-5,-1-1,-1 0,1-1,-1 0,-1 0,0-1,0-1,-1 0,0 0,-1 0,0-1,-1 0,3-9,9-10,98-220,-113 244,1-1,-1 1,-1-1,1 0,-1 0,-1 0,1-1,-1 1,-1 0,0 0,0-1,0 1,-2-3,1 10,-1 0,1 0,-1 0,1 1,-1-1,1 0,-1 0,0 1,1-1,-1 1,0 0,0-1,1 1,-1 0,0 0,0 0,1 0,-1 1,0-1,0 0,1 1,-1-1,0 1,1-1,-1 1,0 0,1 0,-1 0,1 0,-1 0,1 0,0 0,-1 0,1 1,0-1,0 0,0 1,0-1,0 1,0-1,0 1,1 0,-1 1,-6 7,1 1,0 0,1 0,0 0,1 1,0 0,1-1,0 1,1 0,1 1,0-1,0 0,1 0,1 1,0-1,0 0,1 0,1 0,0 0,1 0,0-1,1 1,0-1,1 0,0 0,0-1,1 0,1 0,0-1,1 1,78 104,-3 11,-70-106</inkml:trace>
  <inkml:trace contextRef="#ctx0" brushRef="#br0" timeOffset="8971.799">5920 3154,'-22'39,"2"1,1 2,3 0,1 0,2 2,-4 31,15-72,1 0,0 0,0 0,0 0,0 0,0 0,1 0,-1 1,1-1,0 0,0 0,0 1,0-1,1 0,-1 0,1 0,0 1,0-1,0 0,0 0,1 0,-1 0,1 0,0-1,-1 1,1 0,1-1,-1 0,0 1,0-1,1 0,0 0,-1 0,1 0,0-1,0 1,0-1,0 0,0 0,0 0,0 0,0 0,0 0,3-1,3-1,0 0,1-1,-1 0,0-1,0 0,0 0,-1-1,1 0,-1 0,0-1,0 0,0-1,-1 1,0-2,0 1,0-1,-1 0,0 0,0-1,-1 1,3-7,1-1,-1 0,0-1,-1 0,-1 0,-1-1,0 0,-1 0,-1 0,-1 0,0 0,-1-9,-1 15,-1-1,-1 1,0 0,-1-1,0 1,0 0,-1 1,-1-1,0 1,0-1,-7-8,10 15,-1 0,0-1,0 1,0 0,-1 1,0-1,1 1,-1-1,-1 1,1 0,0 0,-1 1,1 0,-1-1,0 1,0 1,0-1,0 1,0 0,0 0,0 0,0 1,0 0,0 0,0 0,-1 0,0 1,-52 43,45-28</inkml:trace>
  <inkml:trace contextRef="#ctx0" brushRef="#br0" timeOffset="9236.132">6372 3351,'-1'1,"1"-1,-1 1,0 0,1-1,-1 1,0-1,0 1,0-1,1 1,-1-1,0 1,0-1,0 0,0 0,0 1,0-1,0 0,0 0,0 0,0 0,1 0,-1 0,0 0,0 0,0-1,0 1,0 0,0 0,0-1,0 1,0-1,1 1,-1-1,0 1,0-1,1 1,-1-1,0 0,1 1,-1-1,0 0,1 0,-1 1,1-1,-1 0,1 0,0 0,-1 0,1 0,-17-45,18 24,0-1,1 1,1 0,1 1,1-1,1 1,1-1,1 2,1-1,6-9,-9 16,0 1,1-1,1 1,0 1,1-1,0 1,1 1,10-10,0 6</inkml:trace>
  <inkml:trace contextRef="#ctx0" brushRef="#br0" timeOffset="9884.438">6739 2392,'12'32,"-1"0,-1 1,-2 1,-1-1,-2 1,-1 0,-2 11,9 51,4 128,-15-219,0-5,-1 1,0 0,1 0,-1 0,1 0,-1 0,1 0,0 0,-1 0,1 0,0 0,0 0,0 0,-1 0,1 0,0 0,0 0,0 0,1 0,-1 0,0 0,0 0,1 0,-1 0,0 0,1 0,-1 0,1-1,-1 1,1 0,-1 0,1 0,0 0,-1-1,1 1,0 0,0-1,0 1,-1-1,1 1,0-1,0 1,0-1,0 1,0-1,0 0,0 1,0-1,0 0,0 0,0 0,0 0,0 0,0 0,0 0,1 0,91-127,-78 106,1 2,1 0,1 1,1 1,0 0,1 2,1 0,0 1,1 1,13-5,-32 17,0-1,-1 0,1 1,0 0,0 0,0 0,0 0,0 0,0 0,0 1,0 0,1-1,-1 1,0 0,0 1,0-1,0 0,0 1,0 0,0 0,0 0,0 0,0 0,0 0,0 1,-1 0,1-1,-1 1,1 0,-1 0,0 0,1 1,-1-1,0 0,0 1,-1 0,1-1,-1 1,1 0,-1 0,0 0,0 0,0 0,0 0,-1 0,1 0,-1 0,0 0,0 0,0 2,-2 8,0 0,-1 0,-1-1,0 1,-1-1,0 1,-1-2,0 1,-1-1,-1 0,1 0,-2-1,1 0,-1 0,-1-1,0 0,0-1,-1 0,0-1,0 0,-1 0,-4 1,10-5,-1 0,1-1,-1 1,0-1,0-1,0 1,0-1,0 0,-1-1,1 0,0 0,0 0,-5-2,-6-3</inkml:trace>
  <inkml:trace contextRef="#ctx0" brushRef="#br0" timeOffset="10137.301">7444 2618,'0'38,"0"18,0 4,5-8,6-14,2-17,-2-12</inkml:trace>
  <inkml:trace contextRef="#ctx0" brushRef="#br0" timeOffset="10385.926">7387 2336,'0'0</inkml:trace>
  <inkml:trace contextRef="#ctx0" brushRef="#br0" timeOffset="10570.876">7924 1856,'10'43,"2"38,5 16,-1 0,2-7,-2-14,1-9,-3-13,1-5,-1-6,1-10,-2-7,2-2,-2-1,-3-4</inkml:trace>
  <inkml:trace contextRef="#ctx0" brushRef="#br0" timeOffset="10737.235">7783 2363,'58'-28,"28"-11,9 3,-6 2,-10 7,-12 7,-19 9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1.44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60 17,'0'1,"-1"-1,1 0,-1 1,1-1,-1 0,1 1,-1-1,1 0,-1 0,1 1,-1-1,0 0,1 0,-1 0,1 0,-1 0,0 0,1 0,-1 0,0 0,1 0,-1 0,1 0,-1 0,0-1,1 1,-1 0,1 0,-1-1,1 1,-1 0,1-1,-1 1,1 0,-1-1,1 1,0-1,-1 1,1-1,-1 1,1-1,0 1,0-1,-1 1,1-1,0 0,0 1,0-1,-1 1,1-1,0 0,0 1,0-1,0 1,0-1,0 0,0 1,1-1,-1 0,0 1,0-1,0 1,1-1,-1 1,-12 50,3 2,1-1,3 1,3 0,2 43,0-88,-1-1,1 1,0-1,0 1,1-1,0 1,0-1,1 0,-1 1,1-1,1 0,-1 0,1 0,0-1,0 1,1-1,0 1,0-1,0 0,0-1,1 1,0-1,0 0,0 0,1 0,-1-1,1 0,-1 0,1 0,0-1,0 0,1 0,-1 0,0-1,1 0,-1 0,1 0,5-6,-1 0,1 0,-1-1,0 0,0-1,-1 0,0-1,0 0,-1 0,0-1,-1 0,1-1,-2 0,1 0,-2-1,1 0,4-11,26-33,-37 54,0 0,0 0,0 0,1 0,-1 0,0 0,1 0,-1 0,1 0,-1 1,1-1,0 0,-1 0,1 0,0 0,-1 1,1-1,0 0,0 1,0-1,0 1,0-1,0 1,-1-1,1 1,0 0,0-1,1 1,-1 0,0 0,0-1,0 1,0 0,0 0,0 0,0 1,0-1,0 0,0 0,0 1,0-1,0 0,0 1,0-1,0 1,0-1,0 1,-1-1,1 1,0 0,0-1,0 1,-1 0,1 0,0 0,-1 0,1-1,-1 2,27 90,-26-83,0 0,0 0,1 0,0 0,0 0,1-1,0 1,1-1,0 1,0-1,1-1,0 1,0 0,1-1,0 0,0-1,0 1,1-1,0 0,1-1,-1 0,1 0,4 2,-4-5,0 0,0 0,1-1,-1 0,0 0,0-1,1 0,-1 0,0-1,0 0,1-1,-1 0,0 0,0 0,-1-1,1-1,0 1,-1-1,0 0,0-1,0 0,0 0,7-6,0-1,-1 0,-1-1,0 0,0-1,-2-1,0 1,0-2,5-12,3-11,-2 0,-1 0,-3-2,-1 0,-2 0,4-40,-6 56,-1 26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1.78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3 300,'33'-20,"-1"-2,0-1,-2-1,-1-2,25-28,-51 52,0 1,-1-1,0 0,1 0,-1-1,0 1,0 0,0-1,0 1,-1-1,1 0,-1 1,1-1,-1 0,0 0,0 0,0 0,-1 0,1 0,-1 0,1 0,-1 0,0 0,0 0,-1-1,1 1,-1 0,1 0,-1 0,0 0,0 0,0 0,-1 1,1-1,-1 0,1 1,-1-1,0 1,0-1,-2-1,1 2,0-1,-1 1,1 1,-1-1,1 0,-1 1,0-1,1 1,-1 0,0 1,0-1,0 1,0-1,0 1,0 0,0 1,0-1,0 1,1-1,-1 1,0 0,0 1,1-1,-1 1,0-1,1 1,0 0,-1 0,1 1,0-1,0 1,0 0,1-1,-1 1,-2 3,-5 7,0-1,0 1,2 0,-1 1,2 0,0 0,0 1,0 6,2-6,0 0,2 0,0 0,1 0,0 1,1-1,1 1,0 0,1-1,2 4,-2-13,0 1,1-1,-1 0,1 0,1 0,-1 0,1 0,1 0,-1-1,1 1,-1-1,1 0,1 0,-1-1,1 1,0-1,0 0,0 0,0-1,1 1,0-1,0 0,-1-1,2 0,2 2,17 1,-1-1,1-2,0 0,0-1,-1-2,1 0,0-2,-1-1,12-4,-3 1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2.58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 26,'-10'61,"2"1,3 0,2 49,2-106,1 0,0 0,0 0,0 0,0 0,1 0,0 0,0-1,0 1,0 0,1 0,0-1,0 1,0-1,1 0,0 1,-1-1,1 0,1 0,-1-1,0 1,1-1,0 0,0 0,0 0,0 0,0-1,1 1,-1-1,1 0,-1-1,1 1,0-1,0 0,0 0,0 0,0-1,0 0,-1 1,1-2,0 1,0-1,2 0,7-5,0-1,-1-1,1 0,-2 0,1-1,-1-1,-1 0,0-1,0 0,-1 0,0-2,-1 1,5-10,21-23,56-66,-91 110,0 0,1 0,0 0,-1 0,1 1,-1-1,1 0,0 1,-1-1,1 0,0 1,0-1,0 1,-1-1,1 1,0-1,0 1,0-1,0 1,0 0,0 0,0 0,0-1,0 1,0 0,0 0,0 0,0 0,0 1,0-1,0 0,0 0,0 1,0-1,-1 0,1 1,0-1,0 1,0-1,0 1,-1-1,1 1,0 0,0-1,-1 1,1 0,-1 0,1 0,19 51,-16-35,-3-11,0 0,1-1,-1 1,1 0,0-1,0 0,1 1,0-1,0 0,0 0,0-1,1 1,0-1,0 1,0-1,0 0,1-1,0 1,-1-1,1 0,0 0,1 0,-1-1,0 0,1 0,0 0,-1-1,1 1,0-2,0 1,-1 0,1-1,0 0,0-1,0 1,0-1,-1 0,1 0,0-1,-1 0,1 0,3-2,4-8,-1-1,-1 0,0 0,0-1,-1 0,-1-1,-1 0,0-1,3-9,-11 25,6-13,-1-1,0 0,-1 1,-1-2,0 1,-1 0,-1 0,0-1,-1-3,0-6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2.82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24 1,'-9'33,"1"21,2 2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3.08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0,'0'0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3.32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59 0,'-5'48,"-2"40,1 15,1-1,-3-8,0-16,0-10,3-13,2-11,1-3,1-4,1-3,0-3,5-7,2-2,4-5,0-6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6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0,'-35'9,"1"2,1 1,0 1,0 2,1 1,-1 3,30-18,1 0,0 0,0 0,0 0,0 0,0 0,0 0,0 1,1-1,-1 1,0-1,1 1,-1 0,1 0,0 0,-1-1,1 1,0 0,0 1,0-1,0 0,1 0,-1 0,1 0,-1 1,1-1,0 0,0 1,0-1,0 0,0 0,0 1,1-1,-1 0,1 0,-1 1,1-1,0 0,0 0,0 0,0 0,0 0,1 0,0 1,139 97,-128-92,0 0,-1 1,0 1,0 0,-1 0,0 1,-1 1,0-1,-1 2,-1-1,0 1,0 1,-1-1,-1 1,0 1,-1-1,-1 1,0 0,1 13,-3-20,-1-1,-1 0,0 1,0-1,0 1,-1-1,0 0,0 1,0-1,-1 0,-1 0,1 0,-1 0,0 0,-1-1,1 1,-1-1,-1 0,1 0,-1-1,0 1,-6 4,6-4,-1-1,1 1,-1-1,-1 0,1-1,-1 1,0-1,0-1,0 1,0-1,-1 0,1-1,-1 0,1 0,-1-1,0 1,0-2,0 1,0-1,0 0,0-1,0 0,1 0,-1-1,-7-2,-4-9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3.49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117 1,'-15'57,"-4"29,1 10,3-8,0-8,2-14,3-7,4-10,2-9,3-5,0-9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4.67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198 1,'-5'43,"-6"38,-2 15,2-3,8-14,3-10,3-13,5-10,2-8,3-7,0-3,-3-6</inkml:trace>
  <inkml:trace contextRef="#ctx0" brushRef="#br0" timeOffset="237.361">1 368,'38'-15,"32"-9,14-1,-3 5,-5 4,-12 6,-10 5,-16 2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4.12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0 602,'327'-444,"-246"348,-80 96,0 0,0 0,0-1,-1 1,1 0,0 0,0 0,0 0,0 1,0-1,0 0,0 0,-1 0,1 1,0-1,0 1,0-1,-1 0,1 1,0-1,0 1,-1 0,1-1,0 1,-1-1,1 1,-1 0,1 0,-1-1,1 1,-1 0,0 0,1 0,-1-1,0 1,1 0,-1 0,0 0,0 0,0 0,0 0,0-1,0 1,0 0,0 0,0 0,-1 0,1 0,0 0,0-1,-1 1,1 0,-1 0,1 0,0-1,-1 1,0 0,1-1,-1 2,1 3,0 24,13 111,-11-134,0-1,0 1,0 0,1-1,0 1,0-1,0 0,1 0,0 0,0-1,0 1,0-1,1 0,0 0,-1-1,1 1,1-1,-1 0,0 0,1-1,0 0,-1 0,2 0,0-1,0 0,0 0,0 0,0-1,0 0,0 0,0-1,0 0,0 0,-1-1,1 0,0 0,-1-1,1 1,-1-1,0-1,0 1,0-1,0 0,-1 0,2-2,9-8,0-1,-1 0,0-1,-1-1,-1 0,7-12,73-159,-86 174,-1 8</inkml:trace>
  <inkml:trace contextRef="#ctx0" brushRef="#br0" timeOffset="282.295">1242 122,'-19'25,"0"0,2 1,1 1,1 0,1 1,2 0,1 1,-7 26,18-52,-1-1,0 1,1-1,-1 1,1 0,0-1,0 1,0 0,0-1,0 1,1 0,-1-1,1 1,0 0,0-1,0 1,0-1,0 0,0 1,1-1,-1 0,1 0,-1 1,1-1,0-1,0 1,0 0,0 0,0-1,1 1,-1-1,0 0,1 1,-1-1,1 0,-1-1,1 1,-1 0,1-1,0 1,-1-1,1 0,0 0,-1 0,1 0,0 0,-1-1,1 1,0-1,5 0,0-1,0 0,-1-1,1 1,-1-1,1-1,-1 1,0-1,0 0,-1-1,1 0,-1 0,0 0,0-1,-1 0,0 0,0 0,0-1,-1 0,1 0,-2 0,1 0,0-4,3-5,-1-1,0 0,-1 0,-1-1,-1 0,-1 1,0-1,-1 0,-1 0,-1-2,0 12,0 0,-1 0,0 0,0 0,-1 0,0 1,0-1,-1 1,0-1,0 1,-1 1,0-1,0 1,-1-1,1 1,-2 1,-2-3,-9-6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01.76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122 1,'-13'12,"0"0,0 1,2 1,0 0,0 0,2 1,-1 0,2 1,0 0,1 1,0 3,7-17,1 1,-1 0,1 0,0-1,1 1,-1 0,1-1,-1 0,1 1,0-1,0 0,0 0,1 0,-1 0,1 0,0 0,0-1,0 1,0-1,0 0,0 0,0 0,1 0,-1-1,1 1,0-1,-1 0,1 0,0 0,-1-1,1 1,0-1,1 0,20 9,-22-9,-1 0,0 0,0 1,0-1,0 1,0 0,0-1,0 1,0 0,0 0,0 0,0 1,0-1,-1 0,1 1,0-1,-1 1,1-1,-1 1,0 0,0 0,1-1,-1 1,0 0,0 0,-1 0,1 0,0 0,-1 1,1-1,-1 0,0 0,0 0,0 0,0 1,0-1,0 0,0 0,-1 0,1 0,-1 0,1 0,-1 0,0 0,0 0,0 0,0 0,0 0,-1 0,0 1,-1 0,0 0,-1 1,1-1,-1-1,0 1,0 0,0-1,0 0,0 0,-1 0,1 0,-1-1,1 0,-1 0,1 0,-1 0,0-1,1 1,-1-1,0-1,1 1,-4-1,-10-3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00.59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254 1,'-25'388,"20"-214,-22 86,26-245,13 58,-5-67</inkml:trace>
  <inkml:trace contextRef="#ctx0" brushRef="#br0" timeOffset="250.922">1 649,'43'-4,"33"-12,9-3,-5 2,-12-1,-12 2,-11 5,-9-2,-5 2,-3-2,-2-3,-1-5,-3-2,-7 2</inkml:trace>
  <inkml:trace contextRef="#ctx0" brushRef="#br0" timeOffset="531.459">846 56,'-55'523,"53"-518,1 0,0 1,0-1,0 0,1 1,0-1,0 1,0-1,1 1,0-1,0 0,0 1,1-1,-1 0,1 0,0 0,1 0,-1 0,1-1,0 1,0-1,1 0,-1 0,1 0,0 0,0 0,0-1,1 0,-1 0,1 0,0 0,-1-1,1 1,5 0,5-3,0-1,-1-1,1 0,0-1,-1-1,0 0,0-1,0 0,0-1,-1-1,0 0,0-1,2-2,19-9,-11 6,52-21,-72 34,-1 0,0-1,0 1,1 1,-1-1,0 0,0 0,0 1,1-1,-1 1,0 0,0 0,0 0,0 0,0 0,0 0,0 0,0 1,-1-1,1 1,0-1,-1 1,1 0,-1-1,0 1,1 0,-1 0,0 0,0 0,0 0,-1 0,1 0,0 1,-1-1,15 45,30 56,-32-89</inkml:trace>
  <inkml:trace contextRef="#ctx0" brushRef="#br0" timeOffset="918.629">1468 311,'0'0</inkml:trace>
  <inkml:trace contextRef="#ctx0" brushRef="#br0" timeOffset="679.442">1609 706,'0'0</inkml:trace>
  <inkml:trace contextRef="#ctx0" brushRef="#br0" timeOffset="2069.232">1637 678,'5'-5,"1"4,-4 1,-4 6,-1 6,1 7,-1 4,1 3,1 2,6-3,1-7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9.32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85 204,'-10'14,"0"0,1 1,0 0,1 1,1 0,1 0,0 1,1-1,1 1,0 0,1 1,0 16,3-31,1 0,0 0,0 0,0 0,0 0,0 0,0 0,1 0,0-1,-1 1,1-1,0 1,0-1,0 1,1-1,-1 0,0 0,1 0,-1 0,1-1,0 1,0-1,0 0,0 1,0-1,0-1,0 1,0 0,0-1,0 1,0-1,0 0,0 0,1 0,-1 0,0-1,0 0,0 1,0-1,0 0,0 0,0-1,0 1,-1 0,1-1,0 0,-1 0,1 0,-1 0,0 0,1 0,-1 0,0-1,0 0,6-5,0 0,0-1,-1 0,0 0,0-1,-1 1,-1-2,0 1,0 0,-1-1,0 0,-1 0,0 0,-1-1,0 1,-1-1,0 1,-1-1,0 1,-1-1,0 1,-1-1,0 1,0 0,-2 0,1 0,-2 0,1 1,-1-1,-1 1,0 0,0 1,-4-5,-7-4</inkml:trace>
  <inkml:trace contextRef="#ctx0" brushRef="#br0" timeOffset="340.023">368 204,'21'58,"57"121,-77-177,-1 0,1 0,0 0,0-1,0 1,0 0,1 0,-1 0,0-1,1 1,-1-1,1 1,-1-1,1 1,0-1,0 0,0 0,-1 0,1 0,0 0,0 0,0-1,1 1,-1-1,0 1,0-1,0 0,0 0,0 0,0 0,1 0,-1 0,0-1,0 1,0-1,0 1,0-1,0 0,0 0,0 0,0 0,0 0,-1 0,1-1,0 1,0-1,13-17,0 0,-1-2,-1 1,-2-2,1 0,-2 0,-1-1,-1 0,4-20,8-16,20-43,-26 74</inkml:trace>
  <inkml:trace contextRef="#ctx0" brushRef="#br0" timeOffset="618.932">961 260,'18'-9,"1"-1,-2 0,0-2,0 0,-1-1,0 0,-2-2,1 1,-2-2,0 0,-1-1,3-5,-14 21,1 0,-1-1,0 0,1 1,-1-1,0 0,0 0,-1 1,1-1,0 0,0 0,-1 0,1 0,-1 0,0 0,0 0,0 0,0 0,0 0,0 0,0 0,0 0,-1 0,1 0,-1 0,0 0,1 0,-1 0,0 0,0 1,0-1,-1 0,1 1,0-1,0 1,-1-1,1 1,-1 0,0-1,1 1,-1 0,0 0,1 0,-1 0,0 0,0 1,0-1,0 1,0-1,-6 0,0 1,-1-1,1 1,0 1,0 0,0 0,0 1,0-1,1 2,-1-1,0 1,1 0,0 1,-1 0,2 0,-1 0,0 1,1 0,0 0,0 1,0 0,1 0,0 0,0 1,0-1,1 1,0 0,1 0,-1 1,1-1,1 1,-1 0,1 0,1 0,-1 0,1 5,0-4,0 1,1-1,0 0,1 0,-1 0,2 0,-1 0,2 0,-1 0,1 0,0 0,1-1,0 0,0 1,1-2,0 1,0 0,1-1,0 0,0 0,1-1,0 0,0 0,0 0,1-1,0 0,6 2,98 28,-87-32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6:58.56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1 306,'2'0,"0"1,0-1,-1 0,1 1,0-1,0 1,0-1,0 1,0 0,-1 0,1 0,0 0,-1 0,1 0,-1 1,1-1,-1 0,1 1,-1-1,0 1,0-1,0 1,0 0,0 0,0-1,0 1,-1 0,1 0,-1 0,1 0,-1 0,0 0,1 0,-1 0,0 1,6 31,-1 1,-2-1,-1 0,-1 1,-4 23,1 6,0 186,3-246,-1-1,0 1,-1 0,1-1,-1 1,1-1,-1 1,0-1,0 1,0-1,-1 1,1-1,-1 0,0 0,0 0,0 0,0 0,-1 0,1-1,-1 1,1-1,-1 1,1-5,0 1,0-1,1 1,-1-1,1 0,-1 0,1 1,0-1,0 0,0 0,0 0,0-1,0 1,1 0,-1 0,1 0,-1 0,1-1,0 1,0 0,0 0,0-1,0 1,1-1,0-27,3 1,0-1,2 1,1 0,1 0,2 1,0 0,2 1,5-7,16-28,1 2,4 1,1 2,4 2,1 1,19-13,-31 34,1 1,2 2,0 1,2 3,26-15,-61 39,1 0,-1 0,1 0,-1 0,1 0,0 1,0-1,0 1,0 0,0 0,0 0,0 0,0 0,0 1,0-1,0 1,1 0,-1 0,0 0,0 0,1 1,-1-1,0 1,0 0,0 0,0 0,0 0,0 1,0-1,0 1,-1 0,1-1,-1 1,1 1,-1-1,0 0,1 0,-1 1,0-1,-1 1,1 0,0 0,-1-1,1 2,0 15,-1 0,-1 0,0 0,-2 0,0 0,-1-1,-1 1,-1-1,0 1,-1-2,-1 1,-1-1,-1 0,0 0,-1-1,0 0,-2-1,-2 3,1 0,0 0,-1 0,-1-2,-1 1,0-2,-1 0,-1-1,0-1,-1-1,0 0,-1-1,0-2,0 0,-1-1,-1-1,1 0,-1-2,0-1,0-1,-1 0,-20-2,40-1,0 0,1-1,-1 1,0-1,1 0,-1 0,1 0,-1 0,1-1,-1 1,1 0,0-1,0 0,0 0,0 1,0-1,0 0,0-1,1 1,-1 0,1 0,-1-1,1 1,0-1,0 1,0-1,0 1,1-1,-1 0,1 1,-1-2,-2-18</inkml:trace>
  <inkml:trace contextRef="#ctx0" brushRef="#br0" timeOffset="499.601">819 589,'355'-228,"-342"218,-1 0,0 0,0-1,-1-1,-1 0,0 0,-1-1,0 0,-1-1,0 0,-2 0,1 0,-2-1,0 0,0 0,-2-1,0 1,0-5,-3 16,0-1,-1 1,0 0,0-1,0 1,0 0,-1-1,0 1,1 0,-1 0,-1 0,1 1,-1-1,1 0,-1 1,0 0,-1 0,1 0,0 0,-1 0,0 0,1 1,-1 0,0 0,0 0,0 0,-1 1,1-1,0 1,-1 0,1 0,0 1,-1-1,1 1,-1 0,1 1,-1-1,1 1,-1-1,1 1,0 0,0 1,-1-1,-2 2,-6 2,1 0,-1 1,1 0,0 1,1 0,0 0,0 2,0-1,1 1,0 1,1 0,0 0,1 1,0 0,0 0,2 1,-1 0,1 0,1 1,-3 10,6-20,1 1,0 0,0 0,0 0,1-1,-1 1,1 0,0 0,0 0,0 0,0 0,1 0,0 0,0 0,0-1,0 1,0 0,1-1,0 1,0-1,0 1,0-1,0 0,1 0,-1 0,1 0,0 0,0 0,0-1,0 0,0 1,0-1,4 1,4 3,1-1,-1-1,1 0,0-1,0 0,0-1,0 0,0 0,1-2,2 0,158-3,-170 3,0 0,0 0,0 1,0-1,0 1,0-1,0 1,0 0,0 1,0-1,0 0,0 1,-1-1,1 1,0 0,-1 0,0 0,1 0,-1 1,0-1,0 0,0 1,-1 0,1-1,0 1,-1 0,0 0,0 0,0 0,0 0,0 0,-1 0,1 0,-1 0,0 0,0 1,0-1,0 0,0 0,-1 0,1 0,-1 0,0 0,0 0,0 0,-1 0,0 2,-47 97,49-99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23.2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97 29,'434'435,"-87"-80,51 21,-163-138,-85-86,88 70,-216-200,-4-4</inkml:trace>
  <inkml:trace contextRef="#ctx0" brushRef="#br0" timeOffset="814.183">295 0,'-262'424,"229"-356,73-79,39-28,-32 12,2 3,1 2,1 2,0 2,1 2,1 3,54-6,63-8,-168 27,0 0,0 1,0-1,1 0,-1 0,0 0,0-1,0 1,1 0,-1-1,0 0,0 1,0-1,0 0,0 0,0 0,0 0,0-1,0 1,-1 0,1-1,0 1,-1-1,0 0,1 1,-1-1,0 0,1 0,-1 0,0 0,-1 0,1 0,0 0,0 0,-1 0,0-1,1 1,-1 0,0 0,0 0,0-1,0 1,0 0,-1 0,1 0,-1-1,1 1,-1 0,0 0,0 0,0 0,0 0,0 0,0 1,-1-1,0-1,-10-7,-1 1,0 0,-1 1,0 1,0 0,0 1,-1 0,0 2,0-1,0 2,0 0,-15-1,-11-4,-274-46,174 35,121 22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25.34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0 412,'56'-14,"-2"-2,0-3,-1-2,-1-2,-1-2,27-20,-53 29,-1 0,-1-2,0-1,-2-1,0-1,-1 0,-2-2,0 0,-1-1,7-14,-24 38,0 0,1 1,-1-1,0 0,1 1,-1-1,0 0,1 0,-1 1,0-1,1 0,-1 0,0 1,1-1,-1 0,1 0,-1 0,1 0,-1 0,0 0,1 0,-1 0,1 0,-1 0,1 0,-1 0,0 0,1 0,-1 0,1 0,-1 0,1-1,-1 1,0 0,1 0,-1 0,0-1,1 1,-1 0,0 0,1-1,-1 1,0 0,1-1,-1 1,0-1,0 1,1 0,-1-1,0 1,0-1,0 1,0 0,0-1,0 1,0-1,1 1,-1-1,0 1,0 0,-1-1,1 1,0-1,0 1,0-1,0 1,0-1,2 38,-2-31,-3 593,0-504,-4-1,-4-1,-13 43,22-121,0 0,-1 0,-1 0,0-1,-2 1,1-1,-1 0,-1-1,-1 0,0 0,0 0,-1-1,-1 0,0-1,-1 0,0-1,0 0,-1 0,0-1,-1-1,0 0,-4 0,12-7,-1 0,0 0,0-1,0 0,0 0,0-1,1 0,-1 0,0 0,0-1,1 1,-1-1,1-1,-1 1,1-1,0 0,0 0,0 0,1-1,-1 0,1 0,0 0,0 0,0-1,0 1,1-1,0 0,0 0,0-1,1 1,-1 0,1-1,1 0,-1 1,1-1,0 0,0-7,0 1,1-1,0 1,1-1,1 1,0-1,0 1,2 0,-1 0,2 0,-1 0,1 1,1-1,0 1,1 1,0-1,1 1,0 1,0-1,3 0,25-26,1 1,2 3,1 1,1 1,2 3,1 2,0 1,2 2,1 3,8-1,-25 10</inkml:trace>
  <inkml:trace contextRef="#ctx0" brushRef="#br0" timeOffset="299.689">1101 666,'-15'22,"1"1,1 1,1 0,1 0,1 2,1-1,2 1,0 0,2 1,-2 23,7-46,0 0,1-1,-1 1,1 0,0-1,0 1,0 0,1-1,-1 1,1-1,0 1,0-1,0 0,0 0,0 0,1 0,0 0,-1-1,1 1,0-1,0 0,0 0,1 0,-1 0,0 0,1-1,0 1,-1-1,1 0,0 0,-1 0,1-1,0 1,0-1,-1 0,1 0,0 0,0-1,0 1,-1-1,1 0,0 0,-1 0,1-1,-1 1,1-1,-1 0,7-2,-1 0,0-1,0 0,-1 0,0-1,0 0,0 0,0-1,-1 0,0 0,-1-1,0 0,0 0,0-1,-1 1,-1-1,1 0,-1 0,-1-1,0 1,0-1,-1 0,0 0,-1 0,0 0,0 0,-1 0,0 0,-1 0,-1 0,1 0,-1 0,-1 0,0 1,0-1,-1 1,0 0,-1 0,0 0,3 6,0 0,0 0,-1 1,1-1,-1 1,0-1,0 1,0 0,0 0,0 1,0-1,0 0,-1 1,1 0,0 0,-1 0,1 0,-1 0,1 1,-1 0,0-1,1 1,-1 1,1-1,-1 0,1 1,-1 0,1 0,-2 0,-13 5</inkml:trace>
  <inkml:trace contextRef="#ctx0" brushRef="#br0" timeOffset="550.421">1468 1004,'41'-220,"-35"201,0 0,1 1,0 0,2 0,0 0,1 1,1 1,0 0,1 0,1 1,1 0,0 1,7-4,-3 2,0 2,1 0,0 1,1 1,1 1,0 0,0 2,1 1,0 0,1 1,22 7,-25 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28.84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0,'0'24,"0"9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8:57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30,'38'-5,"28"-1,6 0,-3 1,-9 2,-10 1,-9 0,-6 2,-5 0,-2 0,-1 0,-1 1,1-1,-5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29.00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1,'0'0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29.25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282 302,'-23'9,"1"2,1 0,0 2,1 0,0 2,1 0,1 1,0 0,2 2,-1 0,2 1,-2 5,13-21,1 0,0 0,1 0,-1 0,1 1,-1-1,1 1,0 0,0 0,1 0,-1 0,1 0,0 0,0 0,0 0,0 1,1-1,0 0,0 0,0 1,0-1,1 0,-1 0,1 1,0-1,1 0,-1 0,1 0,0 0,-1-1,2 1,-1 0,0-1,1 1,0-1,-1 0,1 0,1 0,-1 0,0 0,1-1,-1 0,2 1,15 2,1-1,0-1,0 0,0-2,0 0,0-2,1 0,-1-1,0-1,-1-1,9-3,111-55,-113 45</inkml:trace>
  <inkml:trace contextRef="#ctx0" brushRef="#br0" timeOffset="411.762">988 302,'-42'18,"1"2,1 3,1 0,1 3,1 1,1 2,-3 5,4 18,34-51,1 0,0 1,0-1,0 0,0 0,0 1,0-1,0 0,0 0,1 1,-1-1,0 0,1 0,-1 1,1-1,0 0,-1 0,1 0,0 0,-1 0,1 0,0 0,0 0,0 0,0 0,0-1,0 1,0 0,0-1,0 1,1-1,-1 1,0-1,0 1,0-1,1 0,-1 1,0-1,0 0,1 0,-1 0,0 0,1 0,18 0,0 0,0-1,0-1,0-1,0-1,-1 0,1-2,-1 0,0-1,-1-1,6-3,196-92,-217 102,-1-1,1 1,0-1,-1 1,1 0,0 0,0 0,0 0,0 1,0-1,0 1,0-1,0 1,0 0,0 1,0-1,0 0,0 1,0 0,0-1,0 1,0 1,0-1,0 0,-1 1,1-1,0 1,-1 0,0-1,1 1,-1 1,0-1,0 0,0 0,0 1,0-1,-1 1,1 0,-1-1,1 3,7 25,-8-24,0 0,0 0,1-1,0 1,0 0,0-1,1 1,-1-1,1 0,0 0,1 0,-1 0,1-1,0 1,1-1,-1 0,0 0,1 0,0-1,0 0,0 0,3 1,3 0,1-1,-1-1,1 0,0 0,-1-1,1-1,0 0,0 0,-1-1,1-1,0 0,-1 0,1-1,-1-1,0 0,0-1,-1 0,10-5,-1-2,0 0,0-1,-1-1,-1-1,0 0,-2-1,1-1,-2 0,4-8,-6 8,-2-1,0-1,-1 0,-1 0,0-1,-2 0,0 0,-2 0,0-1,-1 0,-1 0,-1 0,-1 0,-1 0,0 0,1 17,-1-1,1 1,-1-1,1 0,-1 1,-1 0,1-1,-1 1,1 0,-1-1,-1 1,1 0,0 1,-1-1,0 0,0 1,0-1,0 1,-1 0,1 0,-1 0,0 1,1-1,-1 1,0 0,-1 0,1 0,0 0,-1 1,1 0,-1 0,1 0,-1 1,1-1,-1 1,1 0,-1 0,0 1,1-1,-1 1,1 0,-2 1,-4 4,0 1,0 0,0 1,1 0,0 1,0 0,1 0,0 1,1 0,0 0,1 1,0-1,0 1,1 1,1-1,0 1,1 0,0 0,0 0,1 0,1 1,0-1,1 0,1 7,2 4,1 0,1 0,1 0,1 0,1-1,1 0,1-1,0 0,2-1,1 0,0 0,1-2,2 1,-1-2,15 12,-13-11,1-1,1-1,0-1,1 0,0-2,1 0,1-1,0-2,0 0,1-1,1-1,-1-2,10 2,-9-6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31.72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1,'-17'434,"13"-387,-4 239,8-285,0 1,0 0,0-1,0 1,1-1,-1 1,0-1,1 1,-1-1,1 1,-1-1,1 1,0-1,0 0,-1 1,1-1,0 0,0 1,0-1,1 0,-1 0,0 0,0 0,1 0,-1 0,0-1,1 1,-1 0,1-1,-1 1,1-1,-1 1,1-1,-1 0,1 0,-1 0,1 1,0-1,-1-1,1 1,-1 0,1 0,-1-1,1 1,-1-1,1 1,-1-1,1 1,-1-1,2-1,176-115,-144 96,1 2,1 2,1 2,0 1,1 1,6 1,-41 11,-1-1,0 1,1 0,-1 0,1 0,0 1,-1-1,1 1,-1 0,1-1,0 2,-1-1,1 0,-1 1,1 0,0 0,-1 0,0 0,1 0,-1 1,0 0,0-1,1 1,-1 0,-1 1,1-1,0 0,-1 1,1 0,-1-1,1 1,-1 0,0 0,-1 0,1 1,0-1,-1 0,0 1,0-1,0 1,0-1,0 1,-1-1,1 3,-4 4,0 0,0 0,-1-1,-1 1,1-1,-1 0,-1 0,0-1,0 0,-1 0,0 0,0-1,0 0,-1 0,-1-1,1 0,-1 0,0-1,0 0,0-1,-3 1,-7 6,-2-1,1-1,-1 0,-1-2,1 0,-1-2,0-1,-1 0,1-1,-1-2,1 0,-1-2,-6-1,25 2,0 0,0-1,0 0,0 0,0 0,0 0,0 0,0-1,0 0,0 0,1 0,-1 0,1-1,-1 1,1-1,0 0,0 0,-1-1,-7-14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31.97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30 1,'-9'38,"-4"18,6-1,8-10,4-12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32.22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1,'0'0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32.37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367 1,'-5'38,"-10"47,-4 18,-3 1,2-2,5-10,4-10,5-10,3-12,2-7,1-7,6-2,1-4,0-4,4-3,-1-3,-2-6</inkml:trace>
  <inkml:trace contextRef="#ctx0" brushRef="#br0" timeOffset="257.691">0 594,'43'-5,"53"-2,20 1,4 1,-4 2,-12 0,-23 2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30.92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279 0,'-23'13,"0"1,0 0,1 2,1 0,1 2,0 0,1 1,1 1,1 1,1 0,-9 17,21-32,0 0,1 0,-1 0,1 0,1 0,-1 1,1-1,0 1,1-1,0 1,0 0,0 0,1 0,0-1,0 1,1 0,-1 0,2 0,-1-1,1 1,0-1,0 1,1-1,-1 0,2 1,-1-1,1-1,-1 1,2-1,3 5,0-2,0-1,1 0,0 0,0-1,1 0,0 0,0-1,0-1,1 0,-1 0,1-1,0 0,0-1,0 0,0-1,5 0,-10-1,0 0,0 0,0 0,0-1,0 0,0 0,0-1,-1 0,1 0,0 0,-1 0,0-1,1 0,-1 0,0-1,-1 1,1-1,-1 0,1-1,-1 1,0 0,-1-1,1 0,-1 0,0 0,0-1,-1 1,1-1,-1 1,0-1,-1-1,3-6,-1-2,-1 1,0 0,-1 0,-1-1,0 1,-1-1,0 1,-1 0,-1 0,0 0,-1 0,-1 0,0 1,0-1,-2 1,1 1,-2-1,0 1,-2-3,6 12,1-1,0 0,-1 1,1-1,-1 1,0 0,0 0,-1 1,1-1,0 1,-1 0,0 0,1 1,-1-1,0 1,0 0,0 0,0 0,1 1,-1 0,-1 0,-13 3</inkml:trace>
  <inkml:trace contextRef="#ctx0" brushRef="#br0" timeOffset="250.469">590 508,'0'-14,"5"-15,1-7,5-7,5-1,0 2,2-1,2 2,4 3,1 3,3 7,0 5,0 0,1 5,0 5,-1 0,-4 2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28.08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1 599,'1'3,"1"0,0 1,0-1,0 0,0 0,1 0,-1 0,1 0,-1-1,1 1,0-1,0 0,0 0,1 0,-1 0,0 0,1-1,-1 1,1-1,0 0,-1 0,1 0,0-1,-1 1,1-1,2 0,15 2,0-1,0 0,0-2,1 0,-1-2,-1 0,1-1,0-1,-1-1,0-1,0-1,-1 0,0-2,-1 0,0-1,0-1,-1 0,-1-1,0-1,0-1,-2 0,0-1,4-8,-14 21,-1 0,0 0,-1-1,1 1,0-1,-1 0,0 0,0 0,0 0,0 0,-1 0,0 0,0-1,0 1,0 0,-1-1,1 1,-1-1,0 1,0-1,-1 1,0 0,1-1,-1 1,-1 0,1-1,-1 1,1 0,-1 0,0 0,-1 0,1 1,-1-1,0 1,1-1,-2 1,1 0,0 0,0 0,-1 1,0-1,0 1,1 0,-4-2,-3 3,0-1,0 1,1 1,-1 0,0 0,0 1,0 1,0-1,0 1,0 1,1 0,0 0,-1 1,1 0,0 1,1 0,-1 0,1 1,0 0,1 1,-1-1,1 1,-5 7,-5 5,2 1,0 1,1 0,1 0,1 2,1-1,1 2,-7 22,14-37,0 0,0 0,1 0,0 0,0 1,1-1,1 0,-1 1,2-1,-1 1,1-1,1 1,-1-1,2 0,-1 0,1 0,1 0,0 0,0-1,0 1,1-1,0 0,1-1,0 1,0-1,1 0,-1-1,1 1,1-2,-1 1,1-1,3 2,17 4,1 0,0-2,0-1,1-2,0-1,1-1,-1-1,1-2,-1-1,1-1,-1-2,18-4,9-4,0-2,0-3,-2-2,0-3,-2-2,0-2,-2-2,0-3,-3-2,28-24,-47 36,-1-2,0-1,-2-1,0-2,-2 0,-1-2,-1 0,-2-1,0-2,-2 0,-2 0,-1-2,-1 0,3-16,-14 44,-1-1,0 0,0 0,-1 0,0 0,0 0,0-1,-1 1,0 0,0 0,-1 0,1-1,-1 1,0 0,-1 0,0 0,0 0,0 0,-1 1,1-1,-1 1,-1 0,1-1,-1 1,0 1,0-1,0 0,-1 1,0 0,1 0,-1 1,-1-1,1 1,0 0,-1 0,0 1,0 0,1 0,-1 0,-5 0,2 2,0 0,0 1,0 1,0-1,1 1,-1 1,0-1,1 2,-1-1,1 1,0 0,1 1,-1 0,1 0,0 1,0 0,-4 4,-95 124,93-112,1 1,0 1,2 0,1 0,1 1,1 0,1 1,1-1,1 1,2 0,1 0,0 1,2-1,2 7,-2-21,1 0,1 0,0-1,0 0,1 1,1-1,0 0,0-1,1 1,0-1,1 0,0-1,1 0,0 0,0 0,1-1,0 0,0-1,1 0,0-1,0 0,1 0,-1-1,3 1,0 0,-1 1,1-2,0 1,0-2,1 0,0-1,-1 0,1-1,0 0,0-1,0-1,0 0,1-1,-1-1,-1 0,1-1,0 0,-1-1,1 0,-1-2,14-6,-1-2,0-1,-1-1,-1-1,-1-1,-1-1,0-1,-1-1,-1-1,-1 0,-1-2,-1-1,-22 33,1-1,0 1,0 0,1 0,0 1,1-1,0 1,0-1,0 1,1 0,1-1,0 1,0 0,0 0,1-1,0 1,1 0,0-1,0 1,1-1,0 0,1 0,0 0,1 1,1-2,0-1,1 0,0 0,0-1,1 0,-1 0,1-1,0 0,0 0,1-1,-1 0,1 0,0-1,-1 0,1-1,0 0,0 0,0-1,0 0,5-1,6 0,-1-2,1 0,-1-1,0-1,0-1,-1-1,0 0,0-1,0-1,6-8,0 0,-1-2,-1 0,-1-2,0 0,-2-1,-1-1,5-10,10-7,24-67,-57 174,15 66,8-2,-18-112,-2 0,-1 0,0 0,-1 0,-1 0,-1 1,-1-1,-2 9,1-3,2-15,0-1,0 1,-1-1,-1 0,1 0,-1 0,-1 0,1 0,-2-1,-2 6,-5-39,13 9,1 0,1 1,0-1,1 1,1 0,0 0,1 0,1 1,0 0,1 0,0 1,8-9,-8 10,19-30,2 1,2 2,1 1,2 2,2 1,1 1,2 3,1 1,1 1,1 3,2 1,0 3,2 1,8 0,44 7,-96 14,0 1,1-1,-1 0,0 1,0-1,0 1,0 0,0 0,0-1,0 1,0 1,0-1,0 0,-1 0,1 1,0-1,-1 1,1-1,-1 1,0 0,0 0,1-1,-1 1,0 0,0 0,0 0,-1 0,1 0,-1 0,1 1,-1-1,1 0,-1 0,0 0,0 0,0 1,0-1,-1 0,1 0,-1 0,1 0,-1 0,0 1,-7 18,0 0,-2-1,-1 0,0-1,-2 0,0 0,-1-1,0-1,-2-1,0 0,-1-1,-2 1,-4 5,0-1,-2-1,0-1,-1-1,-1-1,0-2,-1 0,0-2,-1-1,-5 0,32-11,1 1,-1-1,1 1,-1-1,1 1,-1-1,0 0,1 0,-1 0,1 0,-1 0,0 0,1 0,-1-1,1 1,-1-1,1 1,-1-1,1 1,-1-1,1 0,-1 0,1 0,0 1,-1-1,1-1,0 1,0 0,0 0,0 0,0-1,0 1,0 0,0-1,0 1,1-1,-1 1,1-1,-1 1,1-1,0 1,-1-1,1 0,0 1,0-1,0 1,0-1,0 0,0 1,1-1,-1 1,1-1,-1 0,1 1,-1-1,1 1,0 0,0-1,0 1,0 0,1-2,47-67,-29 48</inkml:trace>
  <inkml:trace contextRef="#ctx0" brushRef="#br0" timeOffset="349.73">3811 34,'10'44,"2"37,1 15,-4-4,-2-8,-2-14,-3-13,-1-8,-1-6,0-7,-1-4,0-2,1-7</inkml:trace>
  <inkml:trace contextRef="#ctx0" brushRef="#br0" timeOffset="588.115">3641 401,'39'5,"22"6,5 2,-4 2,-11 0</inkml:trace>
  <inkml:trace contextRef="#ctx0" brushRef="#br0" timeOffset="2200.022">2089 175,'0'0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2.9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103 0,'-7'3,"-1"1,1 0,0 0,0 1,0 0,0 0,1 0,0 1,0 0,0 0,1 0,0 2,3-6,0 0,1 0,-1 0,0 0,1 0,0 1,0-1,0 0,0 1,0-1,0 1,0 0,1-1,-1 1,1-1,0 1,0 0,0-1,0 1,0 0,1-1,-1 1,1 0,0-1,-1 1,1-1,0 1,1-1,-1 0,0 1,1-1,-1 0,1 0,0 0,0 0,0 0,0 0,0 0,60 26,19 13,-79-40,0 1,0 0,0 0,0 0,-1 1,1-1,0 0,-1 1,0-1,1 1,-1-1,0 1,0-1,-1 1,1 0,0 0,-1-1,0 1,0 0,0 0,0 0,0-1,0 1,-1 0,1 0,-1 0,0-1,0 1,0 0,-1 2,-1-1,0 0,0 1,0-1,0-1,-1 1,0 0,1-1,-1 1,-1-1,1 0,0-1,-1 1,1-1,-1 0,0 0,0 0,0-1,0 1,0-1,0-1,0 1,0-1,-2 1,-18 1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3.6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308 1,'-8'0,"0"-1,0 1,0 1,0-1,0 1,0 1,1-1,-1 1,0 1,1 0,0 0,-1 0,1 1,0 0,1 0,-1 0,1 1,0 0,-3 4,-5 0,1 2,1-1,0 2,1 0,0 0,1 1,0 0,1 0,0 1,1 1,1 0,0 0,1 0,1 0,0 1,1 0,-2 16,6-29,0 1,0-1,0 1,1-1,-1 1,1-1,0 0,-1 1,2-1,-1 0,0 1,1-1,-1 0,1 0,0 0,0 0,0-1,0 1,1 0,-1-1,1 0,0 1,-1-1,1 0,0 0,0-1,0 1,1-1,-1 1,0-1,1 0,-1 0,0 0,1-1,-1 1,1-1,-1 0,1 0,-1 0,1-1,-1 1,1-1,-1 0,1 1,-1-2,22-6,0-2,0 0,-1-2,0-1,-1 0,-1-2,0-1,-1 0,-1-2,0 0,-2-2,0 0,8-12,64-76,-88 107,1 0,0 0,-1 0,1 1,0-1,0 1,0 0,0-1,-1 1,1 1,0-1,0 0,0 1,-1-1,1 1,0 0,0 0,-1 0,1 0,-1 1,1-1,-1 1,1-1,-1 1,0 0,0 0,0 0,0 0,0 0,0 1,-1-1,1 0,-1 1,0-1,1 1,-1 1,23 21,-19-20,1-1,0 0,0 0,1 0,-1-1,1 0,-1 0,1 0,0-1,0 0,0-1,0 1,1-1,-1-1,0 1,1-1,-1-1,5 0,6-4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1,'4'0,"3"5,-6 1,-2 5,-7 5,-1 5,-4 3,-5 3,1 1,-1 1,-4 0,4 1,-1-1,3-1,-1-4,3-2,8-4,6-6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54.5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92 1363,'78'-50,"-3"-4,-1-3,-4-3,27-31,-75 71,-1 0,-1-1,0-2,-2 0,0 0,-2-2,-1 0,-1-1,-1 0,-1-1,-1-2,-9 25,-1 0,0 1,0-1,0 0,0-1,-1 1,0 0,1 0,-1 0,-1 0,1 0,-1 0,1 0,-1 0,-1 0,1 0,0 0,-1 0,0 1,0-1,-1-1,0 6,1-1,-1 1,0 0,0 0,1 1,-1-1,0 0,1 1,-1 0,1-1,0 1,0 0,0 0,0 0,0 1,0-1,0 0,1 1,-1-1,1 1,-1 0,1-1,0 1,0 0,0 0,1 0,-1 0,1 0,0-2,-16 52,3 0,2 1,2 1,3-1,2 1,2 0,3 0,5 25,36 303,-27-307,-3 0,-4 0,-3 1,-3 0,-4 0,-3 0,-3 0,-12 42,13-95,-1 0,-1 0,-1-1,-1 0,-1-1,-1 0,-1-1,-1 0,-1-2,0 1,-2-2,0 0,-1-2,-1 0,0-1,-1 0,-1-2,0-1,0 0,-12 2,27-10,-1-1,1-1,-1 1,1-1,-1 0,0-1,0 0,0 0,0-1,0 0,0 0,0-1,1 0,-1 0,0-1,0 0,1 0,-1-1,1 0,0 0,0-1,0 0,0 0,0-1,1 0,0 0,0 0,0-1,1 0,0 0,0 0,0 0,1-1,0 0,-1-3,-1-9,1 0,0 0,2 0,0 0,1 0,1-1,1 0,0 1,2-1,0 1,1 0,1 0,1 0,1 0,0 1,2-2,13-28,2 0,2 1,3 2,1 1,12-12,-5 8,2 3,2 0,2 3,2 1,2 3,1 1,2 3,10-4,-13 10,-29 19</inkml:trace>
  <inkml:trace contextRef="#ctx0" brushRef="#br0" timeOffset="282.954">1165 1420,'-104'282,"103"-279,-16 80,17-81,-1 1,1-1,0 1,0-1,0 1,0-1,1 1,-1-1,0 1,1-1,0 1,0-1,-1 1,1-1,1 0,-1 0,0 1,1-1,-1 0,1 0,-1 0,1 0,0-1,0 1,0 0,0-1,0 0,0 1,0-1,3-2,0 1,0-1,0-1,-1 1,1-1,-1 1,1-1,-1-1,0 1,0-1,0 1,0-1,0 0,0-1,-1 1,1 0,-1-1,0 0,0 0,-1 0,1 0,-1 0,0-1,0 1,0-1,0-3,-1 6,13-27,-2-1,0 0,-3-1,0 0,-2 0,-1-1,0-19,-5 37,-1 0,-1-1,0 1,0 0,-2 0,0 0,0 0,-3-4,2 6</inkml:trace>
  <inkml:trace contextRef="#ctx0" brushRef="#br0" timeOffset="517.337">1587 1816,'-9'-39,"-4"-31,6-9,4 4,2 10,6 11,3 11,4 7,5 5,5 8,-2 3,1 4,-4 6</inkml:trace>
  <inkml:trace contextRef="#ctx0" brushRef="#br0" timeOffset="1115.338">2632 969,'-36'33,"3"1,0 2,3 2,1 0,2 2,1 1,-7 20,29-55,0-1,0 1,1 0,0 0,0 0,0 0,1 0,0 1,0-1,1 1,-1 0,1-1,1 1,0 0,0 0,0-1,0 1,1 0,0 0,1-1,0 1,0-1,0 1,1-1,-1 0,2 0,-1 0,1 0,-1-1,2 1,-1-1,0 0,4 2,6 0,0-1,0-1,0-1,1 0,-1-1,1 0,0-1,0-1,0 0,0-1,-1-1,1 0,0-1,0-1,0 0,-1-1,0-1,0 0,0 0,3-3,78-43,-70 37</inkml:trace>
  <inkml:trace contextRef="#ctx0" brushRef="#br0" timeOffset="1285.418">3055 1222,'-5'39,"4"12,1-2</inkml:trace>
  <inkml:trace contextRef="#ctx0" brushRef="#br0" timeOffset="1432.569">3055 686,'0'0</inkml:trace>
  <inkml:trace contextRef="#ctx0" brushRef="#br0" timeOffset="1650.465">3394 1420,'-5'-58,"-1"-23,0-3,6 8,3 12,1 12,4 15,1 9,5 9,3 8,0 6</inkml:trace>
  <inkml:trace contextRef="#ctx0" brushRef="#br0" timeOffset="1996.405">3902 799,'-26'21,"1"1,1 2,1 0,1 1,1 2,1 0,1 1,0 5,16-29,1-1,0 1,1 0,-1 1,1-1,0 0,0 0,0 1,0-1,1 0,0 1,0-1,0 1,0-1,1 0,-1 1,1-1,1 0,-1 0,0 1,1-1,0 0,0 0,0-1,0 1,1 0,-1-1,1 1,0-1,0 0,1 0,-1 0,0 0,1-1,0 1,-1-1,1 0,0 0,3 1,11 2,-1-1,1 0,0-1,-1-1,1-1,0 0,0-2,0 0,0 0,0-2,0 0,-1-2,1 1,-1-2,0 0,-1-2,1 1,-2-2,1 0,-1-1,0-1,-1 0,10-11,21-34,-33 42</inkml:trace>
  <inkml:trace contextRef="#ctx0" brushRef="#br0" timeOffset="6536.353">4353 799,'0'-14,"0"22,1 24,1-18,0 0,1 0,0-1,1 1,1-1,0 0,0 0,2 0,-1-1,2 0,0-1,0 1,1-1,0-1,9 8,-14-16,1 1,0 0,0-1,0 0,1 0,-1-1,0 1,1-1,-1 0,1-1,0 1,-1-1,1 0,-1-1,1 1,-1-1,1 0,-1-1,1 1,-1-1,0 0,0 0,0-1,0 1,0-1,-1 0,1 0,-1-1,0 0,1 1,-2-1,1-1,0 1,-1 0,0-1,0 0,0 0,-1 0,1-3,3-1,17-27,-1-2,-2-1,-2 0,-1-1,2-14,-13 29</inkml:trace>
  <inkml:trace contextRef="#ctx0" brushRef="#br0" timeOffset="6815.31">4777 65,'0'77,"3"-1,3 0,4 0,3-1,4 0,3-1,17 40,-25-80,-10-25,0-1,1 1,0-1,0 0,0 0,1 0,0-1,1 1,0-1,0 0,0 0,1-1,0 0,0 0,1 0,0-1,1 2,31-5,-22-6</inkml:trace>
  <inkml:trace contextRef="#ctx0" brushRef="#br0" timeOffset="7440.934">5454 319,'-188'326,"184"-317,0-3,1-1,0 1,0 0,1-1,0 1,0 0,0 1,1-1,-1 0,2 0,-1 1,1-1,0 0,0 1,0-1,2 4,-1-9,1 0,-1 0,1 0,-1 0,1-1,0 1,-1-1,1 1,0-1,-1 0,1 1,0-1,0 0,-1 0,1 0,0-1,0 1,-1 0,1-1,0 1,0-1,-1 1,1-1,-1 0,1 1,-1-1,1 0,-1 0,1 0,-1-1,0 1,1 0,-1 0,0-1,0 1,0 0,0-1,0 0,-1 1,2-2,216-247,-217 249,0 0,0 0,0 0,0 0,0 0,0 0,0 0,1 0,-1 1,0-1,1 0,-1 1,0-1,1 1,-1-1,1 1,-1 0,1 0,-1-1,1 1,-1 0,1 0,-1 1,0-1,1 0,-1 0,1 1,-1-1,1 1,-1-1,0 1,1 0,-1-1,0 1,0 0,1 0,-1 0,0 0,0 0,0 0,0 0,0 0,0 0,-1 1,1-1,0 0,-1 1,1-1,-1 0,1 1,-1-1,1 1,-1-1,0 1,0-1,0 1,6 12,34 63,-39-75,1-1,0 1,0 0,0-1,0 0,0 1,0-1,0 0,0 0,0 0,1 0,-1 0,1-1,-1 1,0-1,1 1,-1-1,1 0,-1 0,1 0,-1 0,0-1,1 1,-1-1,1 1,-1-1,0 0,1 0,-1 0,0 0,0 0,0-1,2 0,14-10,-1 0,-1-1,0-1,0 0,-1-1,-1-1,-1 0,0-1,8-15,-17 27,14-19,0 1,-2-2,-1 0,0-1,-2-1,-2 0,0-1,-1 0,-2 0,-1-1,-2 0,0 0,-1-6,-4 32,0 1,0 0,0 0,0-1,0 1,0 0,0 0,-1 0,1-1,-1 1,1 0,-1 0,0 0,0 0,0 0,0 0,0 0,0 0,-1 1,1-1,-1 0,1 1,-1-1,0 1,1-1,-1 1,0 0,0 0,0 0,0 0,0 0,0 0,0 1,-1-1,1 1,0-1,0 1,0 0,-1 0,1 0,0 0,0 0,0 0,-1 1,1-1,0 1,0-1,0 1,0 0,0 0,0 0,0 0,0 0,0 1,0-1,-6 4,1-1,-1 2,1-1,0 1,0 0,0 0,1 1,0 0,0 0,1 1,0 0,0-1,1 2,0-1,0 0,1 1,0 0,1-1,0 1,0 0,1 0,0 1,0-1,1 0,1 0,0 5,3-9,0-1,0 0,0 0,1 0,-1-1,1 1,0-1,0 0,1-1,-1 1,0-1,1 0,0 0,-1-1,1 0,0 0,0 0,-1-1,1 1,0-2,0 1,0 0,0-1,0 0,4-2,8 2,2 0,-14 0,0-1,1 1,-1 1,1-1,-1 1,1 0,-1 0,1 1,-1 0,1 0,-1 1,0 0,1 0,-1 0,0 1,0-1,-1 1,1 1,-1-1,1 1,-1 0,0 1,0-1,-1 1,0 0,4 4,35 94,-31-84</inkml:trace>
  <inkml:trace contextRef="#ctx0" brushRef="#br0" timeOffset="9053.063">1052 2944,'-26'48,"1"1,3 1,2 1,2 1,-2 20,2 67,18-135,0-1,0 1,1 0,-1 0,1-1,0 1,0 0,0-1,1 1,-1-1,1 1,0-1,0 0,0 1,0-1,1 0,-1-1,1 1,0 0,-1-1,1 1,1-1,-1 0,0 0,0 0,1-1,-1 1,1-1,-1 0,1 0,0 0,0 0,-1 0,3-1,7-2,0 0,0-1,-1 0,1-1,-1 0,0-1,0-1,0 0,-1 0,0-1,0-1,-1 0,0 0,0-1,-1 0,0-1,0 0,-2 0,1-1,-1 0,2-5,0 2,-1-1,0 0,-2 0,1 0,-2-1,0 0,-1 0,-1 0,0-1,0-11,-3 20,1 1,-2 0,1 0,-1-1,0 1,0 0,-1 0,0 0,0 0,-1 0,1 0,-2 0,1 1,-1 0,0 0,0 0,-1 0,1 0,-1 1,-1 0,1 0,-1 0,0 1,0 0,-2-1,3 1,0 0,0 0,0 1,0-1,-1 2,1-1,-1 0,0 1,0 0,0 1,0-1,0 1,0 0,0 0,0 1,-1 0,1 0,0 1,0-1,0 1,0 1,0-1,0 1,0 0,0 0,0 1,1 0,-1 0,1 0,1 0,0 0,0 0,0 0,0 1,1-1,-1 1,1 0,0 0,0 1,0-1,1 1,-1-1,1 1,1 0,-1-1,0 1,1 0,0 0,0 1,1-1,-1 0,1 0,0 0,1 0,-1 0,1 0,0 0,0 0,0 0,1 0,0 0,0 0,0-1,1 1,-1-1,1 1,0-1,0 0,1 0,-1-1,1 1,0-1,0 1,0-1,4 2,3 1,1 1,1-2,-1 0,1 0,0-1,0-1,0 0,0-1,0 0,1-1,-1 0,1-1,-1-1,1 0,-1-1,0 0,0-1,0-1,0 0,0-1,-1 0,3-2,11-8,-1-1,0-2,-2 0,0-1,-1-2,-1 0,-1-1,-1-1,-1-1,-1 0,-2-2,0 0,-1 0,-2-1,-1-1,-1 0,-1 0,-1-1,-2 0,-1-1,-1 1,-1-25,-2 40,0 9,-1 0,1 0,-1-1,0 1,0 0,-1 0,1 0,-1 0,0 0,0 0,-1 0,0 0,0 0,0 1,-1-3,-13 38,23 30,-6-61,-1-1,1 1,0 0,-1 0,1 0,-1-1,1 1,0 0,-1-1,1 1,-1 0,1-1,-1 1,1-1,-1 1,0-1,1 1,-1-1,1 1,-1-1,0 1,0-1,1 0,-1 1,0-1,0 1,0-1,1 0,-1 1,0-1,0 0,0 1,0-1,0 0,0 1,-1-1,1 0,0 1,0-1,0 1,0-1,-1 0,1 1,0-1,-1 0,1-1,1 0,-1 0,1 1,-1-1,0 0,0 0,0 0,0 0,0 0,0 0,-1 0,1 0,-1 0,1 0,-1 1,0-1,0 0,0 0,0 1,0-1,0 0,0 1,0-1,-1 1,1 0,0-1,-1 1,0 0,1 0,-1 0,0 0,1 0,-1 0,0 0,0 1,0-1,1 1,-1-1,0 1,0 0,0 0,0 0,0 0,0 0,0 0,0 0,0 0,0 1,0-1,1 1,-1 0,0-1,0 1,0 0,0 1,-4 6,1 0,0 1,1 0,0-1,0 2,1-1,0 0,1 1,0-1,0 1,1-1,0 1,1 0,0 0,1-1,0 1,0 0,1-1,1 4,1-5,0 0,1-1,0 1,1-1,0 0,0-1,0 1,1-1,0 0,0-1,0 1,1-2,0 1,0-1,0 0,0 0,1-1,0-1,-1 1,1-1,0-1,0 1,0-2,0 1,0-1,0-1,0 1,0-1,0-1,0 0,8-3,-2 2,64-8,-77 11,0 0,0 0,0 1,0-1,0 1,0-1,0 1,0 0,0 0,0 0,0 0,0 0,-1 0,1 0,0 0,-1 1,1-1,-1 1,0-1,1 1,-1 0,0 0,0-1,0 1,0 0,0 0,-1 0,1 0,-1 0,1 0,-1 0,1 0,-1 0,0 0,0 1,-25 115,2-38,29-37,5-30</inkml:trace>
  <inkml:trace contextRef="#ctx0" brushRef="#br0" timeOffset="9702.48">2180 2182,'47'445,"-32"-354,-14-91,0 1,0-1,0 0,0 1,0-1,0 0,0 0,0 0,0 0,0 0,0 0,0 0,0 0,0 0,0-1,0 1,0 0,0 0,-1-1,1 1,0-1,0 1,0-1,0 1,-1-1,1 0,0 1,0-1,-1 0,1 1,-1-1,1 0,0 0,-1 0,0 0,1 0,3-3,59-57,-51 46,1 0,1 2,0-1,1 2,0 0,1 1,0 0,1 1,0 1,0 1,1 0,7-1,-21 9,0-1,-1 1,1-1,0 1,0 0,-1 0,1 1,0-1,-1 1,1 0,0 0,-1 0,1 0,-1 1,1 0,-1-1,0 1,0 0,0 1,0-1,0 0,0 1,-1 0,1-1,-1 1,0 0,1 0,-2 1,1-1,0 0,0 1,-1-1,0 1,0-1,0 1,0 0,0-1,-1 3,1 10,0 0,-1 1,-1-1,-1 0,0 0,-1 0,-1 0,-1 0,0-1,0 1,-2-1,0-1,-1 1,0-1,-7 8,8-12,0-1,-1 0,0 0,0-1,-1 0,0-1,-1 0,1 0,-1-1,-1 0,1-1,-1 0,0-1,0 0,0 0,-1-1,1-1,-1 0,0-1,1 0,-1 0,-2-2,10 1,0-1,0 1,0-1,0-1,1 1,-1 0,0-1,0 0,1 0,-1 0,1 0,0-1,0 1,-1-1,2 0,-1 0,0 0,1 0,-1 0,1-1,0 1,0-1,0 1,0-1,1 0,0 0,-1 0,2 0,-2-4,-2-16</inkml:trace>
  <inkml:trace contextRef="#ctx0" brushRef="#br0" timeOffset="9898.212">2801 2380,'20'43,"10"14,0 3,-4-5,-2-11,-6-13</inkml:trace>
  <inkml:trace contextRef="#ctx0" brushRef="#br0" timeOffset="10153.386">2830 2210,'0'0</inkml:trace>
  <inkml:trace contextRef="#ctx0" brushRef="#br0" timeOffset="10315.563">3366 1759,'0'43,"0"38,4 11,3-6,-1-8,-1-13,3-12,1-11,-2-7,3-5,0-3,-2-1,-2-5</inkml:trace>
  <inkml:trace contextRef="#ctx0" brushRef="#br0" timeOffset="10468.021">3225 2267,'38'-29,"33"-14,8 0,-9 7</inkml:trace>
  <inkml:trace contextRef="#ctx0" brushRef="#br0" timeOffset="11217.272">4579 1871,'-9'13,"-7"5,1 1,1 1,1 0,1 0,0 1,2 1,0 0,2 0,0 1,-1 12,8-33,0 1,0-1,0 0,1 1,-1-1,1 0,0 1,-1-1,1 1,0-1,1 1,-1-1,0 1,1-1,-1 0,1 1,0-1,-1 0,1 1,0-1,1 0,-1 0,0 0,1 0,-1 0,1 0,-1 0,1-1,0 1,0 0,0-1,0 1,0-1,0 0,0 0,1 0,-1 0,0 0,0 0,1-1,-1 1,1-1,-1 0,1 1,-1-1,0 0,1-1,-1 1,1 0,-1-1,1 1,-1-1,0 0,3 0,7-5,0-1,0 0,0-1,-1 0,0-1,-1 0,0-1,0 0,-1-1,-1 1,0-2,0 1,-1-1,0 0,-1-1,0 1,-1-1,-1-1,2-10,8-99,-14 119,0-1,0 1,-1 0,0 0,0 0,0 0,0 0,-1 0,0 0,0 0,0 1,0-1,0 0,-1 1,1 0,-1 0,0 0,0 0,0 0,0 0,-1 1,1-1,-1 1,0 0,1 0,-1 1,0-1,-1 1,2-1,-1 1,1 0,-1 1,1-1,0 1,-1-1,0 1,1 0,-1 0,1 1,-1-1,1 1,-1 0,1 0,0 0,-1 0,1 0,0 1,0-1,0 1,0 0,0 0,0 0,0 0,1 1,-1-1,1 1,0 0,-1 0,1-1,1 1,-1 1,0-1,3-1,0-1,0 1,0 0,1 0,-1-1,0 1,1-1,-1 1,1-1,0 1,-1-1,1 0,0 0,0 0,-1 0,1 0,0 0,0-1,0 1,0-1,1 1,-1-1,0 0,0 1,0-1,0 0,0-1,0 1,0 0,0-1,0 1,0-1,0 1,0-1,0 0,0 0,0 0,0 0,0 0,-1 0,1-1,0 0,28-17,-1-1,0-1,-2-2,-1-1,-1-1,-1-1,-1-1,-1-1,-2-1,0 0,-2-2,-2 0,-1-1,-1-1,-2 0,-1-1,3-20,2-20,-15 188,8-38,2 1,5-1,2-1,3-1,16 30,206 527,-237-618,-1-3,0 0,-1 1,0-1,0 1,-1-1,-1 1,0 0,0 0,-1 0,-1 1,0-1,0 0,-1 0,0 0,-1 0,-1 3,2-12,1-1,-1 1,0 0,0 0,-1-1,1 1,0 0,0-1,-1 1,1-1,-1 0,1 1,-1-1,0 0,1 0,-1 0,0 0,0 0,0 0,0-1,0 1,0-1,0 1,0-1,0 0,0 0,0 0,0 0,0 0,0 0,0 0,0-1,0 1,0-1,0 1,0-1,0 0,1 0,-1 0,0 0,0 0,1 0,-1-1,1 1,-67-66,56 45,2 0,0-1,1 0,2-1,0 0,1 0,2 0,1-1,0 1,2-6,-2-7,1-1,2 1,2 0,1-1,2 2,8-27,-2 25</inkml:trace>
  <inkml:trace contextRef="#ctx0" brushRef="#br0" timeOffset="11832.222">5934 1533,'2'5,"9"21,-1 0,-1 0,-2 0,0 1,-2 0,-1 1,-1-1,-1 19,-2-47,-1 0,1 0,0 0,-1 0,1 1,-1-1,0 0,1 0,-1 1,1-1,-1 0,0 1,0-1,1 1,-1-1,0 1,0-1,0 1,0-1,0 1,1 0,-1 0,0-1,0 1,0 0,0 0,0 0,0 0,0 0,0 0,0 0,0 0,0 1,0-1,1 0,-1 1,0-1,0 0,0 1,0-1,0 1,1-1,-1 1,0-1,1 1,-1 0,0 0,1-1,-1 1,1 0,-1 0,1-1,-1 1,1 0,-1 0,1 0,0 0,0 0,-1 0,-4-19,0-1,1 0,0 1,2-1,0-1,1 1,2 0,0-11,0 2,-1 6,1 0,1 1,1-1,1 1,1-1,1 1,1 1,1-1,0 1,2 0,0 1,1 0,1 1,5-5,67-45,-67 57</inkml:trace>
  <inkml:trace contextRef="#ctx0" brushRef="#br0" timeOffset="12219.308">6555 1138,'-49'67,"3"1,2 2,-9 28,25-20,28-76,-1-1,1 1,0 0,0-1,0 1,-1 0,2 0,-1-1,0 1,0 0,0-1,1 1,-1 0,1-1,-1 1,1-1,0 1,0-1,-1 1,1-1,0 1,0-1,1 0,-1 1,0-1,0 0,1 0,-1 0,0 0,1 0,-1 0,1-1,-1 1,1 0,0-1,-1 1,1-1,0 1,-1-1,1 0,0 0,-1 0,1 0,1 0,8-3,-1 0,1 0,0-1,-1 0,0-1,0-1,0 1,-1-1,1-1,-2 0,1 0,-1-1,0 0,0 0,-1-1,0 0,5-10,119-176,-130 194,0 0,0-1,0 1,0 0,1 0,-1 0,0 0,1 0,-1 0,1 0,-1 0,1 0,0 1,-1-1,1 1,-1-1,1 1,0 0,0 0,-1-1,1 1,0 0,0 0,-1 1,1-1,0 0,-1 1,1-1,0 1,-1-1,1 1,-1 0,1 0,-1-1,1 1,-1 0,1 0,-1 1,0-1,0 0,1 0,-1 1,0-1,0 1,-1-1,1 1,0-1,0 1,-1-1,1 1,0 0,-1-1,0 1,1 0,-1-1,0 1,0 1,1 3,1 0,0 0,0-1,0 1,1-1,0 1,0-1,0 0,1 0,-1 0,1-1,0 1,1-1,-1 0,1 0,0-1,1 2,15 2</inkml:trace>
  <inkml:trace contextRef="#ctx0" brushRef="#br0" timeOffset="12652.312">7148 940,'-12'16,"1"0,1 1,1 1,0-1,1 1,1 1,0 0,2 0,0 0,1 0,1 1,1 0,0 19,2-37,0 0,1 1,-1-1,0 1,1-1,-1 0,1 1,0-1,-1 0,1 0,0 0,1 1,-1-1,0 0,1 0,-1-1,1 1,-1 0,1 0,0-1,0 1,0-1,0 1,0-1,0 0,0 0,0 0,0 0,0 0,1-1,-1 1,0-1,1 1,-1-1,1 0,-1 0,0 0,1 0,-1 0,1-1,-1 1,0-1,1 1,-1-1,0 0,1 0,12-9,-1-1,-1 0,0 0,0-2,-1 1,-1-2,0 0,-1 0,-1 0,0-1,0-2,12-21,-2 0,-2-1,-2-1,-1-1,-2 0,-2 0,-2-1,-1-1,0-37,-6 65,-1 0,0 0,-1 0,-1 0,-1 0,0 0,0 1,-2-1,-1-2,4 11,0 1,-1 0,0-1,0 2,0-1,-1 0,1 0,-1 1,0 0,-1 0,1 0,-1 0,1 1,-1 0,0 0,0 0,-1 0,1 1,0 0,-1 0,0 0,1 1,-1 0,0 0,-1 0,1 1,-1 1,1-1,0 1,-1 0,1 1,0-1,0 1,0 1,0-1,0 1,1 0,-1 0,1 0,0 1,0 0,0 0,0 1,1-1,-1 1,1 0,0 0,-6 8,0 1,1-1,1 2,0-1,1 1,0 0,-2 11,5-13,0 0,1 1,0-1,1 1,1-1,0 1,1 0,0 0,1-1,1 1,0-1,1 1,0-1,1 0,1 0,0 0,0 0,1-1,1 0,0-1,1 1,0-1,1-1,0 1,0-1,1-1,3 2,-1-3,0 0,1 0,0-1,0-1,0 0,1-1,-1-1,1 0,1-1,-1 0,0-1,1-1,-1 0,1-1,-1 0,1-1,-1-1,0 0,5-2,9-4</inkml:trace>
  <inkml:trace contextRef="#ctx0" brushRef="#br0" timeOffset="17302.213">7712 715,'0'-5,"0"3,0 7,0 8,0 5,5 1,1 1,0 3,-1 1,-2 2,4 2,1 0,-1-5</inkml:trace>
  <inkml:trace contextRef="#ctx0" brushRef="#br0" timeOffset="17552.168">7656 432,'-5'14,"3"10,3 6,5-3,1-6</inkml:trace>
  <inkml:trace contextRef="#ctx0" brushRef="#br0" timeOffset="17940.389">7910 573,'0'15,"1"0,1-1,1 1,0-1,1 1,0-1,1 0,1 0,0-1,1 0,0 0,1 0,1-1,4 6,-11-16,0 0,0 0,0 0,-1 0,2 0,-1 0,0-1,0 1,0-1,1 1,-1-1,1 0,-1 0,1 0,0-1,-1 1,1 0,0-1,-1 0,1 1,0-1,0 0,-1-1,1 1,0 0,-1-1,1 0,0 1,-1-1,1 0,-1 0,1 0,-1-1,0 1,1-1,-1 1,0-1,0 0,0 0,0 0,0 0,0 0,-1 0,1 0,-1-1,1 0,11-15,-1-2,-1 0,-1 0,0-1,-2 0,0 0,-2-1,0 0,-1 0,-1-5,-3 20,1 0,-1 0,1 0,-1 0,-1 0,0 0,0-1,0 1,-1 0,0 0,0 0,0 0,-1 0,-1 0,-1-6,-3 7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45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0,'-53'208,"44"-159,-18 127,19-105,-4 0,-3 0,-8 16,-13 20,37-101,1-7</inkml:trace>
  <inkml:trace contextRef="#ctx0" brushRef="#br0" timeOffset="257.906">86 141,'38'0,"42"0,12 0,0 0,-12 0,-13 0,-14 0,-11 0,-8 0,-10 5,-14 2,-8-1</inkml:trace>
  <inkml:trace contextRef="#ctx0" brushRef="#br0" timeOffset="504.01">0 537,'44'0,"37"-5,11-2,-6 1,-13 1,-14 2,-12 0,-9 2,-7 1,-3 0,-7 0</inkml:trace>
  <inkml:trace contextRef="#ctx0" brushRef="#br0" timeOffset="757.014">1017 424,'34'4,"29"3,10-1,-3-1,-9-2,-9-1,-10-1,-6 0,-10-1</inkml:trace>
  <inkml:trace contextRef="#ctx0" brushRef="#br0" timeOffset="922.817">933 706,'43'0,"33"-4,10-3,-2 1,-10 1,-12 1,-12 2,-10 1,-7 0,-4 1,-7 1</inkml:trace>
  <inkml:trace contextRef="#ctx0" brushRef="#br0" timeOffset="1457.743">1553 875,'36'-58,"2"1,3 2,2 2,22-19,82-49,-147 120,1 0,0 0,0 0,0 0,-1 0,1 1,0-1,0 0,0 0,0 1,1-1,-1 1,0-1,0 1,0-1,0 1,1 0,-1 0,0 0,0-1,0 1,1 0,-1 0,0 1,0-1,1 0,-1 0,0 1,0-1,0 0,0 1,1-1,-1 1,0-1,0 1,0 0,0 0,0-1,0 1,-1 0,1 0,0 0,0 0,-1 0,1 0,0 0,-1 0,1 0,-1 0,1 1,-1-1,0 0,1 0,-1 0,0 1,0-1,0 0,0 0,0 1,-34 134,34-134,0-1,0 1,0 0,0-1,1 1,-1-1,0 1,1-1,-1 1,1-1,0 1,-1-1,1 1,0-1,0 0,0 0,0 1,0-1,0 0,0 0,1 0,-1 0,0 0,0 0,1 0,-1-1,1 1,-1 0,1-1,-1 1,1-1,-1 1,1-1,-1 0,1 0,0 0,-1 0,1 0,-1 0,1 0,-1 0,2-1,67-17,-37 2,-2-1,1-2,-2-1,22-19,116-68,-167 106,0 0,0-1,0 1,0 0,0 0,1 0,-1 0,0 0,1 1,-1-1,1 0,-1 0,1 1,-1-1,1 1,-1 0,1-1,-1 1,1 0,0 0,-1 0,1 0,0 0,-1 0,1 0,-1 1,1-1,0 1,-1-1,1 1,-1 0,0-1,1 1,-1 0,1 0,-1 0,0 0,0 0,1 0,-1 0,0 1,0-1,0 0,-1 1,1-1,0 0,0 1,-1-1,1 1,-1-1,1 1,0 1,-63 157,56-134</inkml:trace>
  <inkml:trace contextRef="#ctx0" brushRef="#br0" timeOffset="1859.124">2936 452,'-24'6,"1"2,0 1,0 0,1 2,1 1,-1 0,2 2,0 0,1 1,-2 3,19-17,0 0,0 0,0 0,0 0,0 1,1-1,-1 1,0-1,1 1,-1 0,1-1,0 1,-1 0,1 0,0 0,0 0,0 0,0 0,1 0,-1 1,1-1,-1 0,1 0,0 1,-1-1,1 0,0 0,1 1,-1-1,0 0,1 0,-1 0,1 1,0-1,-1 0,1 0,0 0,1 0,-1 0,0 0,0 0,1-1,-1 1,1 0,-1-1,1 1,0-1,0 0,0 1,0-1,0 0,0 0,0 0,2 0,15 1,0 0,0-2,0 0,0-2,0 0,0 0,0-2,0-1,-1 0,5-3,-22 8,191-69,-191 68,0 1,1 0,-1 0,1 0,-1 0,1 0,-1 0,0 0,1 0,-1 1,1-1,-1 0,0 1,1-1,-1 1,0 0,0-1,1 1,-1 0,0 0,0 0,0 0,0-1,0 2,0-1,0 0,0 0,-1 0,1 0,0 1,0-1,-1 0,1 1,-1-1,0 0,1 1,-1-1,0 0,0 1,0-1,0 1,0-1,0 1,0-1,0 0,0 1,-1 0,10 33,-5-31,-1 0,0 0,1-1,0 1,-1-1,2 0,-1 0,0 0,0-1,1 0,-1 1,1-1,0-1,0 1,0-1,0 0,0 0,4 0,16 2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2.9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103 0,'-7'3,"-1"1,1 0,0 0,0 1,0 0,0 0,1 0,0 1,0 0,0 0,1 0,0 2,3-6,0 0,1 0,-1 0,0 0,1 0,0 1,0-1,0 0,0 1,0-1,0 1,0 0,1-1,-1 1,1-1,0 1,0 0,0-1,0 1,0 0,1-1,-1 1,1 0,0-1,-1 1,1-1,0 1,1-1,-1 0,0 1,1-1,-1 0,1 0,0 0,0 0,0 0,0 0,0 0,60 26,19 13,-79-40,0 1,0 0,0 0,0 0,-1 1,1-1,0 0,-1 1,0-1,1 1,-1-1,0 1,0-1,-1 1,1 0,0 0,-1-1,0 1,0 0,0 0,0 0,0-1,0 1,-1 0,1 0,-1 0,0-1,0 1,0 0,-1 2,-1-1,0 0,0 1,0-1,0-1,-1 1,0 0,1-1,-1 1,-1-1,1 0,0-1,-1 1,1-1,-1 0,0 0,0 0,0-1,0 1,0-1,0-1,0 1,0-1,-2 1,-18 1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3.6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308 1,'-8'0,"0"-1,0 1,0 1,0-1,0 1,0 1,1-1,-1 1,0 1,1 0,0 0,-1 0,1 1,0 0,1 0,-1 0,1 1,0 0,-3 4,-5 0,1 2,1-1,0 2,1 0,0 0,1 1,0 0,1 0,0 1,1 1,1 0,0 0,1 0,1 0,0 1,1 0,-2 16,6-29,0 1,0-1,0 1,1-1,-1 1,1-1,0 0,-1 1,2-1,-1 0,0 1,1-1,-1 0,1 0,0 0,0 0,0-1,0 1,1 0,-1-1,1 0,0 1,-1-1,1 0,0 0,0-1,0 1,1-1,-1 1,0-1,1 0,-1 0,0 0,1-1,-1 1,1-1,-1 0,1 0,-1 0,1-1,-1 1,1-1,-1 0,1 1,-1-2,22-6,0-2,0 0,-1-2,0-1,-1 0,-1-2,0-1,-1 0,-1-2,0 0,-2-2,0 0,8-12,64-76,-88 107,1 0,0 0,-1 0,1 1,0-1,0 1,0 0,0-1,-1 1,1 1,0-1,0 0,0 1,-1-1,1 1,0 0,0 0,-1 0,1 0,-1 1,1-1,-1 1,1-1,-1 1,0 0,0 0,0 0,0 0,0 0,0 1,-1-1,1 0,-1 1,0-1,1 1,-1 1,23 21,-19-20,1-1,0 0,0 0,1 0,-1-1,1 0,-1 0,1 0,0-1,0 0,0-1,0 1,1-1,-1-1,0 1,1-1,-1-1,5 0,6-4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54.5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92 1363,'78'-50,"-3"-4,-1-3,-4-3,27-31,-75 71,-1 0,-1-1,0-2,-2 0,0 0,-2-2,-1 0,-1-1,-1 0,-1-1,-1-2,-9 25,-1 0,0 1,0-1,0 0,0-1,-1 1,0 0,1 0,-1 0,-1 0,1 0,-1 0,1 0,-1 0,-1 0,1 0,0 0,-1 0,0 1,0-1,-1-1,0 6,1-1,-1 1,0 0,0 0,1 1,-1-1,0 0,1 1,-1 0,1-1,0 1,0 0,0 0,0 0,0 1,0-1,0 0,1 1,-1-1,1 1,-1 0,1-1,0 1,0 0,0 0,1 0,-1 0,1 0,0-2,-16 52,3 0,2 1,2 1,3-1,2 1,2 0,3 0,5 25,36 303,-27-307,-3 0,-4 0,-3 1,-3 0,-4 0,-3 0,-3 0,-12 42,13-95,-1 0,-1 0,-1-1,-1 0,-1-1,-1 0,-1-1,-1 0,-1-2,0 1,-2-2,0 0,-1-2,-1 0,0-1,-1 0,-1-2,0-1,0 0,-12 2,27-10,-1-1,1-1,-1 1,1-1,-1 0,0-1,0 0,0 0,0-1,0 0,0 0,0-1,1 0,-1 0,0-1,0 0,1 0,-1-1,1 0,0 0,0-1,0 0,0 0,0-1,1 0,0 0,0 0,0-1,1 0,0 0,0 0,0 0,1-1,0 0,-1-3,-1-9,1 0,0 0,2 0,0 0,1 0,1-1,1 0,0 1,2-1,0 1,1 0,1 0,1 0,1 0,0 1,2-2,13-28,2 0,2 1,3 2,1 1,12-12,-5 8,2 3,2 0,2 3,2 1,2 3,1 1,2 3,10-4,-13 10,-29 19</inkml:trace>
  <inkml:trace contextRef="#ctx0" brushRef="#br0" timeOffset="282.954">1165 1420,'-104'282,"103"-279,-16 80,17-81,-1 1,1-1,0 1,0-1,0 1,0-1,1 1,-1-1,0 1,1-1,0 1,0-1,-1 1,1-1,1 0,-1 0,0 1,1-1,-1 0,1 0,-1 0,1 0,0-1,0 1,0 0,0-1,0 0,0 1,0-1,3-2,0 1,0-1,0-1,-1 1,1-1,-1 1,1-1,-1-1,0 1,0-1,0 1,0-1,0 0,0-1,-1 1,1 0,-1-1,0 0,0 0,-1 0,1 0,-1 0,0-1,0 1,0-1,0-3,-1 6,13-27,-2-1,0 0,-3-1,0 0,-2 0,-1-1,0-19,-5 37,-1 0,-1-1,0 1,0 0,-2 0,0 0,0 0,-3-4,2 6</inkml:trace>
  <inkml:trace contextRef="#ctx0" brushRef="#br0" timeOffset="517.337">1587 1816,'-9'-39,"-4"-31,6-9,4 4,2 10,6 11,3 11,4 7,5 5,5 8,-2 3,1 4,-4 6</inkml:trace>
  <inkml:trace contextRef="#ctx0" brushRef="#br0" timeOffset="1115.338">2632 969,'-36'33,"3"1,0 2,3 2,1 0,2 2,1 1,-7 20,29-55,0-1,0 1,1 0,0 0,0 0,0 0,1 0,0 1,0-1,1 1,-1 0,1-1,1 1,0 0,0 0,0-1,0 1,1 0,0 0,1-1,0 1,0-1,0 1,1-1,-1 0,2 0,-1 0,1 0,-1-1,2 1,-1-1,0 0,4 2,6 0,0-1,0-1,0-1,1 0,-1-1,1 0,0-1,0-1,0 0,0-1,-1-1,1 0,0-1,0-1,0 0,-1-1,0-1,0 0,0 0,3-3,78-43,-70 37</inkml:trace>
  <inkml:trace contextRef="#ctx0" brushRef="#br0" timeOffset="1285.418">3055 1222,'-5'39,"4"12,1-2</inkml:trace>
  <inkml:trace contextRef="#ctx0" brushRef="#br0" timeOffset="1432.569">3055 686,'0'0</inkml:trace>
  <inkml:trace contextRef="#ctx0" brushRef="#br0" timeOffset="1650.465">3394 1420,'-5'-58,"-1"-23,0-3,6 8,3 12,1 12,4 15,1 9,5 9,3 8,0 6</inkml:trace>
  <inkml:trace contextRef="#ctx0" brushRef="#br0" timeOffset="1996.405">3902 799,'-26'21,"1"1,1 2,1 0,1 1,1 2,1 0,1 1,0 5,16-29,1-1,0 1,1 0,-1 1,1-1,0 0,0 0,0 1,0-1,1 0,0 1,0-1,0 1,0-1,1 0,-1 1,1-1,1 0,-1 0,0 1,1-1,0 0,0 0,0-1,0 1,1 0,-1-1,1 1,0-1,0 0,1 0,-1 0,0 0,1-1,0 1,-1-1,1 0,0 0,3 1,11 2,-1-1,1 0,0-1,-1-1,1-1,0 0,0-2,0 0,0 0,0-2,0 0,-1-2,1 1,-1-2,0 0,-1-2,1 1,-2-2,1 0,-1-1,0-1,-1 0,10-11,21-34,-33 42</inkml:trace>
  <inkml:trace contextRef="#ctx0" brushRef="#br0" timeOffset="6536.353">4353 799,'0'-14,"0"22,1 24,1-18,0 0,1 0,0-1,1 1,1-1,0 0,0 0,2 0,-1-1,2 0,0-1,0 1,1-1,0-1,9 8,-14-16,1 1,0 0,0-1,0 0,1 0,-1-1,0 1,1-1,-1 0,1-1,0 1,-1-1,1 0,-1-1,1 1,-1-1,1 0,-1-1,1 1,-1-1,0 0,0 0,0-1,0 1,0-1,-1 0,1 0,-1-1,0 0,1 1,-2-1,1-1,0 1,-1 0,0-1,0 0,0 0,-1 0,1-3,3-1,17-27,-1-2,-2-1,-2 0,-1-1,2-14,-13 29</inkml:trace>
  <inkml:trace contextRef="#ctx0" brushRef="#br0" timeOffset="6815.31">4777 65,'0'77,"3"-1,3 0,4 0,3-1,4 0,3-1,17 40,-25-80,-10-25,0-1,1 1,0-1,0 0,0 0,1 0,0-1,1 1,0-1,0 0,0 0,1-1,0 0,0 0,1 0,0-1,1 2,31-5,-22-6</inkml:trace>
  <inkml:trace contextRef="#ctx0" brushRef="#br0" timeOffset="7440.934">5454 319,'-188'326,"184"-317,0-3,1-1,0 1,0 0,1-1,0 1,0 0,0 1,1-1,-1 0,2 0,-1 1,1-1,0 0,0 1,0-1,2 4,-1-9,1 0,-1 0,1 0,-1 0,1-1,0 1,-1-1,1 1,0-1,-1 0,1 1,0-1,0 0,-1 0,1 0,0-1,0 1,-1 0,1-1,0 1,0-1,-1 1,1-1,-1 0,1 1,-1-1,1 0,-1 0,1 0,-1-1,0 1,1 0,-1 0,0-1,0 1,0 0,0-1,0 0,-1 1,2-2,216-247,-217 249,0 0,0 0,0 0,0 0,0 0,0 0,0 0,1 0,-1 1,0-1,1 0,-1 1,0-1,1 1,-1-1,1 1,-1 0,1 0,-1-1,1 1,-1 0,1 0,-1 1,0-1,1 0,-1 0,1 1,-1-1,1 1,-1-1,0 1,1 0,-1-1,0 1,0 0,1 0,-1 0,0 0,0 0,0 0,0 0,0 0,0 0,-1 1,1-1,0 0,-1 1,1-1,-1 0,1 1,-1-1,1 1,-1-1,0 1,0-1,0 1,6 12,34 63,-39-75,1-1,0 1,0 0,0-1,0 0,0 1,0-1,0 0,0 0,0 0,1 0,-1 0,1-1,-1 1,0-1,1 1,-1-1,1 0,-1 0,1 0,-1 0,0-1,1 1,-1-1,1 1,-1-1,0 0,1 0,-1 0,0 0,0 0,0-1,2 0,14-10,-1 0,-1-1,0-1,0 0,-1-1,-1-1,-1 0,0-1,8-15,-17 27,14-19,0 1,-2-2,-1 0,0-1,-2-1,-2 0,0-1,-1 0,-2 0,-1-1,-2 0,0 0,-1-6,-4 32,0 1,0 0,0 0,0-1,0 1,0 0,0 0,-1 0,1-1,-1 1,1 0,-1 0,0 0,0 0,0 0,0 0,0 0,0 0,-1 1,1-1,-1 0,1 1,-1-1,0 1,1-1,-1 1,0 0,0 0,0 0,0 0,0 0,0 0,0 1,-1-1,1 1,0-1,0 1,0 0,-1 0,1 0,0 0,0 0,0 0,-1 1,1-1,0 1,0-1,0 1,0 0,0 0,0 0,0 0,0 0,0 1,0-1,-6 4,1-1,-1 2,1-1,0 1,0 0,0 0,1 1,0 0,0 0,1 1,0 0,0-1,1 2,0-1,0 0,1 1,0 0,1-1,0 1,0 0,1 0,0 1,0-1,1 0,1 0,0 5,3-9,0-1,0 0,0 0,1 0,-1-1,1 1,0-1,0 0,1-1,-1 1,0-1,1 0,0 0,-1-1,1 0,0 0,0 0,-1-1,1 1,0-2,0 1,0 0,0-1,0 0,4-2,8 2,2 0,-14 0,0-1,1 1,-1 1,1-1,-1 1,1 0,-1 0,1 1,-1 0,1 0,-1 1,0 0,1 0,-1 0,0 1,0-1,-1 1,1 1,-1-1,1 1,-1 0,0 1,0-1,-1 1,0 0,4 4,35 94,-31-84</inkml:trace>
  <inkml:trace contextRef="#ctx0" brushRef="#br0" timeOffset="9053.063">1052 2944,'-26'48,"1"1,3 1,2 1,2 1,-2 20,2 67,18-135,0-1,0 1,1 0,-1 0,1-1,0 1,0 0,0-1,1 1,-1-1,1 1,0-1,0 0,0 1,0-1,1 0,-1-1,1 1,0 0,-1-1,1 1,1-1,-1 0,0 0,0 0,1-1,-1 1,1-1,-1 0,1 0,0 0,0 0,-1 0,3-1,7-2,0 0,0-1,-1 0,1-1,-1 0,0-1,0-1,0 0,-1 0,0-1,0-1,-1 0,0 0,0-1,-1 0,0-1,0 0,-2 0,1-1,-1 0,2-5,0 2,-1-1,0 0,-2 0,1 0,-2-1,0 0,-1 0,-1 0,0-1,0-11,-3 20,1 1,-2 0,1 0,-1-1,0 1,0 0,-1 0,0 0,0 0,-1 0,1 0,-2 0,1 1,-1 0,0 0,0 0,-1 0,1 0,-1 1,-1 0,1 0,-1 0,0 1,0 0,-2-1,3 1,0 0,0 0,0 1,0-1,-1 2,1-1,-1 0,0 1,0 0,0 1,0-1,0 1,0 0,0 0,0 1,-1 0,1 0,0 1,0-1,0 1,0 1,0-1,0 1,0 0,0 0,0 1,1 0,-1 0,1 0,1 0,0 0,0 0,0 0,0 1,1-1,-1 1,1 0,0 0,0 1,0-1,1 1,-1-1,1 1,1 0,-1-1,0 1,1 0,0 0,0 1,1-1,-1 0,1 0,0 0,1 0,-1 0,1 0,0 0,0 0,0 0,1 0,0 0,0 0,0-1,1 1,-1-1,1 1,0-1,0 0,1 0,-1-1,1 1,0-1,0 1,0-1,4 2,3 1,1 1,1-2,-1 0,1 0,0-1,0-1,0 0,0-1,0 0,1-1,-1 0,1-1,-1-1,1 0,-1-1,0 0,0-1,0-1,0 0,0-1,-1 0,3-2,11-8,-1-1,0-2,-2 0,0-1,-1-2,-1 0,-1-1,-1-1,-1-1,-1 0,-2-2,0 0,-1 0,-2-1,-1-1,-1 0,-1 0,-1-1,-2 0,-1-1,-1 1,-1-25,-2 40,0 9,-1 0,1 0,-1-1,0 1,0 0,-1 0,1 0,-1 0,0 0,0 0,-1 0,0 0,0 0,0 1,-1-3,-13 38,23 30,-6-61,-1-1,1 1,0 0,-1 0,1 0,-1-1,1 1,0 0,-1-1,1 1,-1 0,1-1,-1 1,1-1,-1 1,0-1,1 1,-1-1,1 1,-1-1,0 1,0-1,1 0,-1 1,0-1,0 1,0-1,1 0,-1 1,0-1,0 0,0 1,0-1,0 0,0 1,-1-1,1 0,0 1,0-1,0 1,0-1,-1 0,1 1,0-1,-1 0,1-1,1 0,-1 0,1 1,-1-1,0 0,0 0,0 0,0 0,0 0,0 0,-1 0,1 0,-1 0,1 0,-1 1,0-1,0 0,0 0,0 1,0-1,0 0,0 1,0-1,-1 1,1 0,0-1,-1 1,0 0,1 0,-1 0,0 0,1 0,-1 0,0 0,0 1,0-1,1 1,-1-1,0 1,0 0,0 0,0 0,0 0,0 0,0 0,0 0,0 0,0 1,0-1,1 1,-1 0,0-1,0 1,0 0,0 1,-4 6,1 0,0 1,1 0,0-1,0 2,1-1,0 0,1 1,0-1,0 1,1-1,0 1,1 0,0 0,1-1,0 1,0 0,1-1,1 4,1-5,0 0,1-1,0 1,1-1,0 0,0-1,0 1,1-1,0 0,0-1,0 1,1-2,0 1,0-1,0 0,0 0,1-1,0-1,-1 1,1-1,0-1,0 1,0-2,0 1,0-1,0-1,0 1,0-1,0-1,0 0,8-3,-2 2,64-8,-77 11,0 0,0 0,0 1,0-1,0 1,0-1,0 1,0 0,0 0,0 0,0 0,0 0,-1 0,1 0,0 0,-1 1,1-1,-1 1,0-1,1 1,-1 0,0 0,0-1,0 1,0 0,0 0,-1 0,1 0,-1 0,1 0,-1 0,1 0,-1 0,0 0,0 1,-25 115,2-38,29-37,5-30</inkml:trace>
  <inkml:trace contextRef="#ctx0" brushRef="#br0" timeOffset="9702.48">2180 2182,'47'445,"-32"-354,-14-91,0 1,0-1,0 0,0 1,0-1,0 0,0 0,0 0,0 0,0 0,0 0,0 0,0 0,0 0,0-1,0 1,0 0,0 0,-1-1,1 1,0-1,0 1,0-1,0 1,-1-1,1 0,0 1,0-1,-1 0,1 1,-1-1,1 0,0 0,-1 0,0 0,1 0,3-3,59-57,-51 46,1 0,1 2,0-1,1 2,0 0,1 1,0 0,1 1,0 1,0 1,1 0,7-1,-21 9,0-1,-1 1,1-1,0 1,0 0,-1 0,1 1,0-1,-1 1,1 0,0 0,-1 0,1 0,-1 1,1 0,-1-1,0 1,0 0,0 1,0-1,0 0,0 1,-1 0,1-1,-1 1,0 0,1 0,-2 1,1-1,0 0,0 1,-1-1,0 1,0-1,0 1,0 0,0-1,-1 3,1 10,0 0,-1 1,-1-1,-1 0,0 0,-1 0,-1 0,-1 0,0-1,0 1,-2-1,0-1,-1 1,0-1,-7 8,8-12,0-1,-1 0,0 0,0-1,-1 0,0-1,-1 0,1 0,-1-1,-1 0,1-1,-1 0,0-1,0 0,0 0,-1-1,1-1,-1 0,0-1,1 0,-1 0,-2-2,10 1,0-1,0 1,0-1,0-1,1 1,-1 0,0-1,0 0,1 0,-1 0,1 0,0-1,0 1,-1-1,2 0,-1 0,0 0,1 0,-1 0,1-1,0 1,0-1,0 1,0-1,1 0,0 0,-1 0,2 0,-2-4,-2-16</inkml:trace>
  <inkml:trace contextRef="#ctx0" brushRef="#br0" timeOffset="9898.212">2801 2380,'20'43,"10"14,0 3,-4-5,-2-11,-6-13</inkml:trace>
  <inkml:trace contextRef="#ctx0" brushRef="#br0" timeOffset="10153.386">2830 2210,'0'0</inkml:trace>
  <inkml:trace contextRef="#ctx0" brushRef="#br0" timeOffset="10315.563">3366 1759,'0'43,"0"38,4 11,3-6,-1-8,-1-13,3-12,1-11,-2-7,3-5,0-3,-2-1,-2-5</inkml:trace>
  <inkml:trace contextRef="#ctx0" brushRef="#br0" timeOffset="10468.021">3225 2267,'38'-29,"33"-14,8 0,-9 7</inkml:trace>
  <inkml:trace contextRef="#ctx0" brushRef="#br0" timeOffset="11217.272">4579 1871,'-9'13,"-7"5,1 1,1 1,1 0,1 0,0 1,2 1,0 0,2 0,0 1,-1 12,8-33,0 1,0-1,0 0,1 1,-1-1,1 0,0 1,-1-1,1 1,0-1,1 1,-1-1,0 1,1-1,-1 0,1 1,0-1,-1 0,1 1,0-1,1 0,-1 0,0 0,1 0,-1 0,1 0,-1 0,1-1,0 1,0 0,0-1,0 1,0-1,0 0,0 0,1 0,-1 0,0 0,0 0,1-1,-1 1,1-1,-1 0,1 1,-1-1,0 0,1-1,-1 1,1 0,-1-1,1 1,-1-1,0 0,3 0,7-5,0-1,0 0,0-1,-1 0,0-1,-1 0,0-1,0 0,-1-1,-1 1,0-2,0 1,-1-1,0 0,-1-1,0 1,-1-1,-1-1,2-10,8-99,-14 119,0-1,0 1,-1 0,0 0,0 0,0 0,0 0,-1 0,0 0,0 0,0 1,0-1,0 0,-1 1,1 0,-1 0,0 0,0 0,0 0,0 0,-1 1,1-1,-1 1,0 0,1 0,-1 1,0-1,-1 1,2-1,-1 1,1 0,-1 1,1-1,0 1,-1-1,0 1,1 0,-1 0,1 1,-1-1,1 1,-1 0,1 0,0 0,-1 0,1 0,0 1,0-1,0 1,0 0,0 0,0 0,0 0,1 1,-1-1,1 1,0 0,-1 0,1-1,1 1,-1 1,0-1,3-1,0-1,0 1,0 0,1 0,-1-1,0 1,1-1,-1 1,1-1,0 1,-1-1,1 0,0 0,0 0,-1 0,1 0,0 0,0-1,0 1,0-1,1 1,-1-1,0 0,0 1,0-1,0 0,0-1,0 1,0 0,0-1,0 1,0-1,0 1,0-1,0 0,0 0,0 0,0 0,0 0,-1 0,1-1,0 0,28-17,-1-1,0-1,-2-2,-1-1,-1-1,-1-1,-1-1,-1-1,-2-1,0 0,-2-2,-2 0,-1-1,-1-1,-2 0,-1-1,3-20,2-20,-15 188,8-38,2 1,5-1,2-1,3-1,16 30,206 527,-237-618,-1-3,0 0,-1 1,0-1,0 1,-1-1,-1 1,0 0,0 0,-1 0,-1 1,0-1,0 0,-1 0,0 0,-1 0,-1 3,2-12,1-1,-1 1,0 0,0 0,-1-1,1 1,0 0,0-1,-1 1,1-1,-1 0,1 1,-1-1,0 0,1 0,-1 0,0 0,0 0,0 0,0-1,0 1,0-1,0 1,0-1,0 0,0 0,0 0,0 0,0 0,0 0,0 0,0-1,0 1,0-1,0 1,0-1,0 0,1 0,-1 0,0 0,0 0,1 0,-1-1,1 1,-67-66,56 45,2 0,0-1,1 0,2-1,0 0,1 0,2 0,1-1,0 1,2-6,-2-7,1-1,2 1,2 0,1-1,2 2,8-27,-2 25</inkml:trace>
  <inkml:trace contextRef="#ctx0" brushRef="#br0" timeOffset="11832.222">5934 1533,'2'5,"9"21,-1 0,-1 0,-2 0,0 1,-2 0,-1 1,-1-1,-1 19,-2-47,-1 0,1 0,0 0,-1 0,1 1,-1-1,0 0,1 0,-1 1,1-1,-1 0,0 1,0-1,1 1,-1-1,0 1,0-1,0 1,0-1,0 1,1 0,-1 0,0-1,0 1,0 0,0 0,0 0,0 0,0 0,0 0,0 0,0 0,0 1,0-1,1 0,-1 1,0-1,0 0,0 1,0-1,0 1,1-1,-1 1,0-1,1 1,-1 0,0 0,1-1,-1 1,1 0,-1 0,1-1,-1 1,1 0,-1 0,1 0,0 0,0 0,-1 0,-4-19,0-1,1 0,0 1,2-1,0-1,1 1,2 0,0-11,0 2,-1 6,1 0,1 1,1-1,1 1,1-1,1 1,1 1,1-1,0 1,2 0,0 1,1 0,1 1,5-5,67-45,-67 57</inkml:trace>
  <inkml:trace contextRef="#ctx0" brushRef="#br0" timeOffset="12219.308">6555 1138,'-49'67,"3"1,2 2,-9 28,25-20,28-76,-1-1,1 1,0 0,0-1,0 1,-1 0,2 0,-1-1,0 1,0 0,0-1,1 1,-1 0,1-1,-1 1,1-1,0 1,0-1,-1 1,1-1,0 1,0-1,1 0,-1 1,0-1,0 0,1 0,-1 0,0 0,1 0,-1 0,1-1,-1 1,1 0,0-1,-1 1,1-1,0 1,-1-1,1 0,0 0,-1 0,1 0,1 0,8-3,-1 0,1 0,0-1,-1 0,0-1,0-1,0 1,-1-1,1-1,-2 0,1 0,-1-1,0 0,0 0,-1-1,0 0,5-10,119-176,-130 194,0 0,0-1,0 1,0 0,1 0,-1 0,0 0,1 0,-1 0,1 0,-1 0,1 0,0 1,-1-1,1 1,-1-1,1 1,0 0,0 0,-1-1,1 1,0 0,0 0,-1 1,1-1,0 0,-1 1,1-1,0 1,-1-1,1 1,-1 0,1 0,-1-1,1 1,-1 0,1 0,-1 1,0-1,0 0,1 0,-1 1,0-1,0 1,-1-1,1 1,0-1,0 1,-1-1,1 1,0 0,-1-1,0 1,1 0,-1-1,0 1,0 1,1 3,1 0,0 0,0-1,0 1,1-1,0 1,0-1,0 0,1 0,-1 0,1-1,0 1,1-1,-1 0,1 0,0-1,1 2,15 2</inkml:trace>
  <inkml:trace contextRef="#ctx0" brushRef="#br0" timeOffset="12652.312">7148 940,'-12'16,"1"0,1 1,1 1,0-1,1 1,1 1,0 0,2 0,0 0,1 0,1 1,1 0,0 19,2-37,0 0,1 1,-1-1,0 1,1-1,-1 0,1 1,0-1,-1 0,1 0,0 0,1 1,-1-1,0 0,1 0,-1-1,1 1,-1 0,1 0,0-1,0 1,0-1,0 1,0-1,0 0,0 0,0 0,0 0,0 0,1-1,-1 1,0-1,1 1,-1-1,1 0,-1 0,0 0,1 0,-1 0,1-1,-1 1,0-1,1 1,-1-1,0 0,1 0,12-9,-1-1,-1 0,0 0,0-2,-1 1,-1-2,0 0,-1 0,-1 0,0-1,0-2,12-21,-2 0,-2-1,-2-1,-1-1,-2 0,-2 0,-2-1,-1-1,0-37,-6 65,-1 0,0 0,-1 0,-1 0,-1 0,0 0,0 1,-2-1,-1-2,4 11,0 1,-1 0,0-1,0 2,0-1,-1 0,1 0,-1 1,0 0,-1 0,1 0,-1 0,1 1,-1 0,0 0,0 0,-1 0,1 1,0 0,-1 0,0 0,1 1,-1 0,0 0,-1 0,1 1,-1 1,1-1,0 1,-1 0,1 1,0-1,0 1,0 1,0-1,0 1,1 0,-1 0,1 0,0 1,0 0,0 0,0 1,1-1,-1 1,1 0,0 0,-6 8,0 1,1-1,1 2,0-1,1 1,0 0,-2 11,5-13,0 0,1 1,0-1,1 1,1-1,0 1,1 0,0 0,1-1,1 1,0-1,1 1,0-1,1 0,1 0,0 0,0 0,1-1,1 0,0-1,1 1,0-1,1-1,0 1,0-1,1-1,3 2,-1-3,0 0,1 0,0-1,0-1,0 0,1-1,-1-1,1 0,1-1,-1 0,0-1,1-1,-1 0,1-1,-1 0,1-1,-1-1,0 0,5-2,9-4</inkml:trace>
  <inkml:trace contextRef="#ctx0" brushRef="#br0" timeOffset="17302.213">7712 715,'0'-5,"0"3,0 7,0 8,0 5,5 1,1 1,0 3,-1 1,-2 2,4 2,1 0,-1-5</inkml:trace>
  <inkml:trace contextRef="#ctx0" brushRef="#br0" timeOffset="17552.168">7656 432,'-5'14,"3"10,3 6,5-3,1-6</inkml:trace>
  <inkml:trace contextRef="#ctx0" brushRef="#br0" timeOffset="17940.389">7910 573,'0'15,"1"0,1-1,1 1,0-1,1 1,0-1,1 0,1 0,0-1,1 0,0 0,1 0,1-1,4 6,-11-16,0 0,0 0,0 0,-1 0,2 0,-1 0,0-1,0 1,0-1,1 1,-1-1,1 0,-1 0,1 0,0-1,-1 1,1 0,0-1,-1 0,1 1,0-1,0 0,-1-1,1 1,0 0,-1-1,1 0,0 1,-1-1,1 0,-1 0,1 0,-1-1,0 1,1-1,-1 1,0-1,0 0,0 0,0 0,0 0,0 0,-1 0,1 0,-1-1,1 0,11-15,-1-2,-1 0,-1 0,0-1,-2 0,0 0,-2-1,0 0,-1 0,-1-5,-3 20,1 0,-1 0,1 0,-1 0,-1 0,0 0,0-1,0 1,-1 0,0 0,0 0,0 0,-1 0,-1 0,-1-6,-3 7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45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0,'-53'208,"44"-159,-18 127,19-105,-4 0,-3 0,-8 16,-13 20,37-101,1-7</inkml:trace>
  <inkml:trace contextRef="#ctx0" brushRef="#br0" timeOffset="257.906">86 141,'38'0,"42"0,12 0,0 0,-12 0,-13 0,-14 0,-11 0,-8 0,-10 5,-14 2,-8-1</inkml:trace>
  <inkml:trace contextRef="#ctx0" brushRef="#br0" timeOffset="504.01">0 537,'44'0,"37"-5,11-2,-6 1,-13 1,-14 2,-12 0,-9 2,-7 1,-3 0,-7 0</inkml:trace>
  <inkml:trace contextRef="#ctx0" brushRef="#br0" timeOffset="757.014">1017 424,'34'4,"29"3,10-1,-3-1,-9-2,-9-1,-10-1,-6 0,-10-1</inkml:trace>
  <inkml:trace contextRef="#ctx0" brushRef="#br0" timeOffset="922.817">933 706,'43'0,"33"-4,10-3,-2 1,-10 1,-12 1,-12 2,-10 1,-7 0,-4 1,-7 1</inkml:trace>
  <inkml:trace contextRef="#ctx0" brushRef="#br0" timeOffset="1457.743">1553 875,'36'-58,"2"1,3 2,2 2,22-19,82-49,-147 120,1 0,0 0,0 0,0 0,-1 0,1 1,0-1,0 0,0 0,0 1,1-1,-1 1,0-1,0 1,0-1,0 1,1 0,-1 0,0 0,0-1,0 1,1 0,-1 0,0 1,0-1,1 0,-1 0,0 1,0-1,0 0,0 1,1-1,-1 1,0-1,0 1,0 0,0 0,0-1,0 1,-1 0,1 0,0 0,0 0,-1 0,1 0,0 0,-1 0,1 0,-1 0,1 1,-1-1,0 0,1 0,-1 0,0 1,0-1,0 0,0 0,0 1,-34 134,34-134,0-1,0 1,0 0,0-1,1 1,-1-1,0 1,1-1,-1 1,1-1,0 1,-1-1,1 1,0-1,0 0,0 0,0 1,0-1,0 0,0 0,1 0,-1 0,0 0,0 0,1 0,-1-1,1 1,-1 0,1-1,-1 1,1-1,-1 1,1-1,-1 0,1 0,0 0,-1 0,1 0,-1 0,1 0,-1 0,2-1,67-17,-37 2,-2-1,1-2,-2-1,22-19,116-68,-167 106,0 0,0-1,0 1,0 0,0 0,1 0,-1 0,0 0,1 1,-1-1,1 0,-1 0,1 1,-1-1,1 1,-1 0,1-1,-1 1,1 0,0 0,-1 0,1 0,0 0,-1 0,1 0,-1 1,1-1,0 1,-1-1,1 1,-1 0,0-1,1 1,-1 0,1 0,-1 0,0 0,0 0,1 0,-1 0,0 1,0-1,0 0,-1 1,1-1,0 0,0 1,-1-1,1 1,-1-1,1 1,0 1,-63 157,56-134</inkml:trace>
  <inkml:trace contextRef="#ctx0" brushRef="#br0" timeOffset="1859.124">2936 452,'-24'6,"1"2,0 1,0 0,1 2,1 1,-1 0,2 2,0 0,1 1,-2 3,19-17,0 0,0 0,0 0,0 0,0 1,1-1,-1 1,0-1,1 1,-1 0,1-1,0 1,-1 0,1 0,0 0,0 0,0 0,0 0,1 0,-1 1,1-1,-1 0,1 0,0 1,-1-1,1 0,0 0,1 1,-1-1,0 0,1 0,-1 0,1 1,0-1,-1 0,1 0,0 0,1 0,-1 0,0 0,0 0,1-1,-1 1,1 0,-1-1,1 1,0-1,0 0,0 1,0-1,0 0,0 0,0 0,2 0,15 1,0 0,0-2,0 0,0-2,0 0,0 0,0-2,0-1,-1 0,5-3,-22 8,191-69,-191 68,0 1,1 0,-1 0,1 0,-1 0,1 0,-1 0,0 0,1 0,-1 1,1-1,-1 0,0 1,1-1,-1 1,0 0,0-1,1 1,-1 0,0 0,0 0,0 0,0-1,0 2,0-1,0 0,0 0,-1 0,1 0,0 1,0-1,-1 0,1 1,-1-1,0 0,1 1,-1-1,0 0,0 1,0-1,0 1,0-1,0 1,0-1,0 0,0 1,-1 0,10 33,-5-31,-1 0,0 0,1-1,0 1,-1-1,2 0,-1 0,0 0,0-1,1 0,-1 1,1-1,0-1,0 1,0-1,0 0,0 0,4 0,16 2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2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0 283,'284'0,"-114"-28,-116 26,-30 2</inkml:trace>
  <inkml:trace contextRef="#ctx0" brushRef="#br0" timeOffset="249.84">57 424,'33'0,"26"0,8 0,-3 0,-8 0,-8 0,-8-5,-5-1,-5 0,-2 1,-1 1,-5 2</inkml:trace>
  <inkml:trace contextRef="#ctx0" brushRef="#br0" timeOffset="645.323">311 0,'90'65,"3"-4,35 14,-106-64,78 55,-98-63,-1-1,1 0,-1 1,0-1,0 1,0-1,0 1,0 0,-1-1,1 1,-1 0,0 0,0-1,0 1,0 0,0 0,0-1,-1 1,1 0,-1 0,0-1,0 1,0-1,0 1,0-1,-1 1,1-1,-1 0,0 1,-56 64,-123 62,140-103,-102 80,114-70,22-19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4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506 4,'-18'-2,"-1"1,0 1,0 0,0 2,0 0,0 1,1 1,-1 1,1 0,0 1,1 1,-1 1,1 1,1 0,0 1,0 1,1 0,0 1,1 1,0 0,1 1,1 0,0 1,1 1,1-1,0 2,1-1,1 2,1-1,-1 3,5-12,-6 19,1 1,1 0,1 1,2 0,-1 13,5-35,0 0,0 0,1 1,0-1,0 0,0 0,1 0,0 0,1 0,-1 0,1 0,1-1,-1 1,1-1,0 0,1 0,-1-1,1 1,0-1,1 0,-1 0,1-1,0 0,1 1,4 1,0 0,0 0,1-2,-1 1,1-1,0-1,0 0,0-1,1 0,-1-1,1-1,-1 1,0-2,1 0,-1 0,1-1,-1-1,0 0,0-1,3-1,-13 4,122-58,-119 56,0-1,-1 1,1-1,-1 0,1 0,-1 0,-1-1,1 1,0-1,-1 0,0 0,0 0,-1-1,0 1,0-1,0 1,0-1,-1 0,0 1,0-1,0-6,-1 8,-1-1,0 1,0-1,-1 1,1 0,-1 0,0-1,0 1,0 0,0 1,-1-1,0 0,1 1,-1-1,-1 1,1 0,0 0,-1 0,0 1,1-1,-1 1,0 0,0 0,0 0,-1 0,1 1,0 0,-1 0,1 0,-4 0,106-15,105-23,-180 38</inkml:trace>
  <inkml:trace contextRef="#ctx0" brushRef="#br0" timeOffset="982.534">760 653,'12'-17,"162"-266,-151 246,2 0,1 2,1 1,26-24,-52 58,-1-1,0 1,0-1,0 1,1-1,-1 1,0-1,1 1,-1-1,0 1,1-1,-1 1,1-1,-1 1,0 0,1-1,-1 1,1 0,-1-1,1 1,0 0,-1 0,1-1,-1 1,1 0,-1 0,1 0,0 0,-1 0,1 0,-1 0,1 0,-1 0,1 0,0 0,-1 0,1 1,-1-1,1 0,-1 0,1 0,-1 1,1-1,-1 0,1 1,-1-1,1 0,-1 1,1-1,-1 1,0-1,1 1,-1-1,0 1,1-1,-1 1,0-1,0 1,0-1,1 1,-1 0,0-1,0 1,0 0,-1 39,-24 49,18-73,2 1,-1 1,2-1,0 1,2 0,0 0,0 0,2 0,0 0,1 0,3 13,-4-29,0 1,1-1,-1 0,1 1,0-1,0 0,-1 0,1 1,1-1,-1 0,0 0,0 0,1 0,-1-1,1 1,0 0,-1 0,1-1,0 1,0-1,0 0,0 0,0 1,1-1,-1-1,0 1,0 0,1 0,-1-1,0 1,1-1,-1 0,0 0,1 0,-1 0,1 0,-1 0,0-1,1 1,-1-1,0 0,1 1,-1-1,1-1,14-9,-1-1,0 0,0-1,-2-1,0-1,0 0,-1 0,-1-1,-1-1,7-13,-9 18,127-198,-136 209,0 0,0 1,0-1,0 0,1 1,-1-1,0 0,0 1,1-1,-1 0,0 1,1-1,-1 1,1-1,-1 1,1-1,-1 1,1-1,-1 1,1-1,0 1,-1-1,1 1,0 0,-1 0,1-1,0 1,-1 0,1 0,0 0,0 0,-1 0,1 0,0 0,-1 0,1 0,0 0,0 0,-1 0,1 0,0 1,-1-1,1 0,0 0,-1 1,1-1,-1 0,1 1,0-1,-1 1,1-1,-1 1,1-1,-1 1,1-1,-1 1,0 0,1-1,-1 1,0 0,1-1,-1 1,0 0,0-1,0 1,1 0,-1 0,4 55,-4-52,-3 287,3-267</inkml:trace>
  <inkml:trace contextRef="#ctx0" brushRef="#br0" timeOffset="1452.332">1889 427,'-11'0,"0"-1,1 0,-1 1,1 0,-1 1,1 0,-1 0,1 1,0 1,0 0,0 0,0 1,0 0,1 0,-1 1,-4 4,13-8,1 0,-1-1,0 1,1 0,-1 0,0 0,1 0,-1-1,1 1,0 0,-1 0,1 0,0 0,-1 0,1 0,0 0,0 0,0 0,0 0,0 0,0 0,0 0,0 0,0 0,1 0,-1 0,0 0,1 0,-1 0,0 0,1 0,0 0,-1 0,1 0,-1-1,1 1,0 0,0 0,-1-1,1 1,0 0,0-1,0 1,0-1,0 1,-1-1,52 24,-43-20,-7-4,0 1,0-1,0 1,0 0,0-1,0 1,0 0,0 1,0-1,-1 0,1 0,0 1,-1-1,1 1,-1-1,0 1,1 0,-1 0,0-1,0 1,0 0,0 0,-1 0,1 0,0 0,-1 0,1 1,-1-1,0 0,0 0,0 0,0 0,0 0,0 0,0 1,-1-1,1 0,-1 0,0 0,1 0,-1 0,0 0,0 0,0-1,-1 1,1 0,0 0,-1-1,1 1,-1 0,-5 5,0-1,-1 0,0 0,0-1,0 0,0 0,-1-1,0 0,1 0,-2-1,1-1,0 1,0-1,-1-1,-2 1,-11-1</inkml:trace>
  <inkml:trace contextRef="#ctx0" brushRef="#br0" timeOffset="2062.49">2086 568,'5'-15,"1"0,1 0,0 0,1 1,0 0,2 1,-1-1,1 2,1 0,10-9,-20 20,0 0,0 1,0-1,1 1,-1-1,0 1,0-1,1 1,-1 0,0 0,1 0,-1-1,0 1,0 1,1-1,-1 0,0 0,1 0,-1 1,0-1,1 0,-1 1,0-1,0 1,0 0,0-1,1 1,-1 0,0 0,0 0,0 0,0 0,-1 0,1 0,0 0,0 0,-1 0,1 0,0 0,-1 0,1 1,-1-1,0 0,1 1,-1-1,0 0,0 0,0 1,0-1,0 0,0 1,0-1,0 0,0 1,-1-1,1 1,16 36,-12-37,1-1,-1 1,1 0,-1-1,0 0,1 0,-1-1,1 1,-1-1,1 0,-1 0,0 0,1-1,-1 1,0-1,0 0,0 0,0-1,-1 1,1-1,-1 0,1 0,-1 0,0 0,2-3,3 0,89-74,-96 120,-9 40,6-54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0 170,'264'-20,"135"13,-108 4,84-21,199-45,-235 31,-244 30,-83 11,-7 3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3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450 226,'0'-4,"1"0,-1 0,0-1,-1 1,1 0,-1 0,0 0,0 0,0 0,0 0,-1 0,1 0,-1 1,0-1,0 1,-1-1,1 1,-1 0,1-1,-1 1,0 1,0-1,-1 0,1 1,0 0,-1-1,0 1,-1 0,-9-1,0 0,0 1,0 0,0 2,0-1,-1 2,1 0,0 1,0 0,0 1,0 0,1 1,-1 1,1 0,0 1,0 0,1 1,0 1,0 0,1 0,0 1,0 1,1 0,-5 6,9-12,1 1,0 0,0 0,0 1,0-1,1 1,0 0,0 1,1-1,0 0,0 1,0 0,1 0,0 0,0 0,1 0,0 0,0 0,0 0,1 1,0-1,1 0,0 0,0 0,0 0,1 1,0-2,0 1,1 0,0 0,0-1,0 1,1-1,0 0,0 0,1-1,0 1,0-1,3 3,-1-3,0 0,0-1,1 0,0 0,0 0,0-1,0-1,0 1,0-1,1 0,-1-1,1 0,0 0,-1-1,1 0,-1-1,1 0,0 0,-1-1,0 0,1 0,-1-1,0 0,0 0,0-1,5-4,10-5,-2-2,0 0,-1-1,0-1,-2-1,0 0,-1-2,0 0,-2 0,-1-2,0 0,1-5,17-23,-37 74,1 1,1-1,1 1,2-1,0 1,2 0,3 17,-4-36,1 0,-1 0,2 0,-1-1,1 1,-1-1,2 0,-1 1,0-1,1-1,0 1,0 0,1-1,-1 0,1 0,0 0,0-1,0 0,0 0,1 0,-1 0,1-1,0 0,0 0,-1-1,1 1,0-1,1 0,1-1,7-8,-3-4</inkml:trace>
  <inkml:trace contextRef="#ctx0" brushRef="#br0" timeOffset="473.372">873 1,'160'6,"-158"-6,0 0,0 1,-1-1,1 1,0 0,-1 0,1 0,0-1,-1 1,1 1,-1-1,0 0,1 0,-1 0,0 1,0-1,0 1,1-1,-2 1,1-1,0 1,0 0,0-1,-1 1,1 0,-1 0,1 0,-1-1,0 1,0 0,0 0,0 0,0-1,0 1,0 0,-1 0,1 0,-1-1,1 1,-1 0,0 0,1-1,-2 1,-47 64,34-52,-37 44,51-56,0 0,0 0,0 0,1 0,-1 0,1 0,-1 0,1 0,0 0,0 0,0 0,0 0,0 0,0 0,1 0,-1 0,1 0,-1 0,1 0,0 0,0 0,0 0,0-1,0 1,0 0,0-1,1 1,-1-1,1 1,-1-1,1 1,-1-1,1 0,0 0,0 1,6 3,0 0,0-1,0 0,0 0,1-1,0 0,0 0,-1-1,1 0,1 0,-1-1,0-1,0 1,0-1,0-1,1 0,-1 0,0-1,0 0,0-1,7-2,4-1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5.9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76 1,'-1'255,"-50"-57,28-113,35-73,-2-13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6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0 756,'5'0,"6"0,6 0,6 0,2 0,3 0,1 0,0 0,1 0,-1 0,-4-5,-3-1,0 0,2 1,1 2,-9 1,-7 1</inkml:trace>
  <inkml:trace contextRef="#ctx0" brushRef="#br0" timeOffset="269.388">0 953,'43'5,"24"2,6-6,-6-2,-8-2,-10 0,-9 1,-6 0,-9 1</inkml:trace>
  <inkml:trace contextRef="#ctx0" brushRef="#br0" timeOffset="4705.837">931 475,'-102'349,"89"-278,42-116,-13 11,0-4,2 2,1 0,2 1,1 1,2 1,14-14,8 15,-45 32,0-1,0 1,0 0,1 0,-1-1,0 1,0 0,0 0,1 1,-1-1,0 0,0 0,0 0,1 1,-1-1,0 1,0-1,0 1,0-1,0 1,0 0,0-1,0 1,0 0,0 0,0 0,-1 0,1 0,0 0,0 0,-1 0,1 0,-1 0,1 0,-1 0,1 0,-1 0,0 1,0-1,1 0,-1 0,0 0,0 1,0-1,1 173,-1-172,0 0,0 0,1 0,-1 0,0 0,1 0,-1 1,1-1,0-1,-1 1,1 0,0 0,0 0,1 0,-1-1,0 1,0 0,1-1,-1 1,1-1,0 1,-1-1,1 0,0 0,0 0,0 0,-1 0,1 0,0-1,0 1,0 0,1-1,-1 0,0 1,0-1,0 0,0 0,0 0,0 0,0-1,0 1,0-1,0 1,0-1,0 0,0 1,0-1,0 0,0 0,0 0,1-2,142-105,-22-16,-123 125,0 0,-1 0,1 0,0 0,0 0,0 0,0 0,0 0,0 0,0 0,0 0,1 0,-1 0,0 0,1 0,-1 0,0 0,1 0,-1 0,1-1,0 1,-1 0,1 0,0 0,-1-1,1 1,0 0,0-1,-1 1,1-1,0 1,0-1,0 1,0-1,0 0,0 1,0-1,0 0,0 0,0 0,0 0,0 0,0 0,0 0,0 0,0 0,0 0,0 0,0 0,0-1,0 1,-1-1,1 1,0 0,0-1,0 1,0-1,0 0,-1 1,1-1,0 0,-1 1,1-1,0-1,-11 63,6-44,1-1,0 1,2 0,0 0,0 0,2 1,0-1,1 0,0 0,2 0,2 1</inkml:trace>
  <inkml:trace contextRef="#ctx0" brushRef="#br0" timeOffset="6356.686">1778 248,'21'42,"69"171,-35-44,-55-167,1-1,-1 1,0 0,1-1,0 1,-1-1,1 1,0-1,0 0,0 1,0-1,0 0,0 1,0-1,1 0,-1 0,0 0,1 0,-1 0,0 0,1-1,0 1,-1 0,1-1,-1 1,1-1,-1 1,1-1,0 0,-1 0,1 0,0 0,0 0,-1 0,1 0,-1 0,1-1,0 1,-1-1,1 1,-1-1,1 0,-1 1,1-1,-1 0,1 0,-1 0,0 0,0 0,1-1,-1 1,0 0,0-1,32-113,-19 62,-7 24,0 0,2 0,2 1,0 0,2 0,9-13,-10 24</inkml:trace>
  <inkml:trace contextRef="#ctx0" brushRef="#br0" timeOffset="6854.683">2286 51,'21'-9,"-1"0,2 2,-1 0,1 2,0 0,0 2,0 0,19 1,-40 2,0-1,0 1,0 0,0 1,0-1,0 0,0 0,0 0,0 0,0 1,0-1,0 1,0-1,-1 0,1 1,0 0,0-1,0 1,-1-1,1 1,0 0,0 0,-1-1,1 1,-1 0,1 0,-1 0,1 0,-1-1,0 1,1 0,-1 0,0 0,0 0,1 0,-1 0,0 0,0 0,0 0,0 0,0 0,-1 0,1 0,0 0,0 0,-1 0,1 0,0 0,-1 0,1-1,-1 1,1 0,-1 0,1 0,-1 0,-37 52,32-46,3-5,-1 1,1 0,0 0,0 0,0 1,0-1,0 1,1-1,0 1,-1 0,1 0,1 0,-1 0,1 1,-1-1,1 0,1 1,-1-1,0 0,1 1,0-1,0 1,1-1,-1 1,1-1,0 0,0 1,0-1,0 0,1 0,0 0,0 0,0 0,0 0,1 0,0-1,-1 1,1-1,0 0,1 0,-1 0,7 1,0-1,-1 0,1-1,1 0,-1-1,0 0,0 0,0-1,0 0,1-1,-1 0,0-1,0 0,0-1,7-2,57-8,-46 11,-4 1</inkml:trace>
  <inkml:trace contextRef="#ctx0" brushRef="#br0" timeOffset="7209.729">1751 841,'47'0,"31"-4,12-3,-1 1,-5-4,-7 0,-8 2,-5 2,-9-3,-10 1,-6 0,-6 3,-4 2,-2 1,-5 1</inkml:trace>
  <inkml:trace contextRef="#ctx0" brushRef="#br0" timeOffset="7705.621">2315 1010,'-58'10,"1"3,0 2,1 3,-47 22,93-36,0 1,1 0,0 1,0-1,0 2,1-1,0 1,0 1,1-1,-1 1,2 1,-4 5,9-13,0 1,0-1,1 1,-1-1,0 1,1-1,-1 1,1 0,0-1,0 1,-1 0,1-1,0 1,1 0,-1-1,0 1,0-1,1 1,-1 0,1-1,-1 1,1-1,0 1,-1-1,1 1,0-1,0 1,0-1,0 0,0 0,1 1,-1-1,0 0,0 0,1 0,-1 0,1-1,-1 1,1 0,-1-1,1 1,-1-1,1 1,1-1,74 11,-38-16,0-1,-1-2,0-2,-1-1,0-2,24-13,142-88,-201 113,-1-1,0 1,0 0,1-1,-1 1,1 0,-1 0,1 0,0 0,-1 0,1 0,0 1,-1-1,1 0,0 1,0-1,0 1,0 0,-1 0,1 0,0 0,0 0,0 0,0 0,0 0,0 1,-1-1,1 1,0 0,0-1,-1 1,1 0,0 0,-1 0,1 0,-1 0,1 0,-1 1,0-1,2 2,24 137,-22-133,0-1,0 0,1 1,-1-2,1 1,0-1,1 0,0 0,-1-1,1 0,1 0,-1 0,0-1,1 0,0-1,0 0,0 0,0-1,0 1,0-2,0 1,0-1,0 0,0-1,0 0,0-1,2 0,15-4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2.9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103 0,'-7'3,"-1"1,1 0,0 0,0 1,0 0,0 0,1 0,0 1,0 0,0 0,1 0,0 2,3-6,0 0,1 0,-1 0,0 0,1 0,0 1,0-1,0 0,0 1,0-1,0 1,0 0,1-1,-1 1,1-1,0 1,0 0,0-1,0 1,0 0,1-1,-1 1,1 0,0-1,-1 1,1-1,0 1,1-1,-1 0,0 1,1-1,-1 0,1 0,0 0,0 0,0 0,0 0,0 0,60 26,19 13,-79-40,0 1,0 0,0 0,0 0,-1 1,1-1,0 0,-1 1,0-1,1 1,-1-1,0 1,0-1,-1 1,1 0,0 0,-1-1,0 1,0 0,0 0,0 0,0-1,0 1,-1 0,1 0,-1 0,0-1,0 1,0 0,-1 2,-1-1,0 0,0 1,0-1,0-1,-1 1,0 0,1-1,-1 1,-1-1,1 0,0-1,-1 1,1-1,-1 0,0 0,0 0,0-1,0 1,0-1,0-1,0 1,0-1,-2 1,-18 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3.6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308 1,'-8'0,"0"-1,0 1,0 1,0-1,0 1,0 1,1-1,-1 1,0 1,1 0,0 0,-1 0,1 1,0 0,1 0,-1 0,1 1,0 0,-3 4,-5 0,1 2,1-1,0 2,1 0,0 0,1 1,0 0,1 0,0 1,1 1,1 0,0 0,1 0,1 0,0 1,1 0,-2 16,6-29,0 1,0-1,0 1,1-1,-1 1,1-1,0 0,-1 1,2-1,-1 0,0 1,1-1,-1 0,1 0,0 0,0 0,0-1,0 1,1 0,-1-1,1 0,0 1,-1-1,1 0,0 0,0-1,0 1,1-1,-1 1,0-1,1 0,-1 0,0 0,1-1,-1 1,1-1,-1 0,1 0,-1 0,1-1,-1 1,1-1,-1 0,1 1,-1-2,22-6,0-2,0 0,-1-2,0-1,-1 0,-1-2,0-1,-1 0,-1-2,0 0,-2-2,0 0,8-12,64-76,-88 107,1 0,0 0,-1 0,1 1,0-1,0 1,0 0,0-1,-1 1,1 1,0-1,0 0,0 1,-1-1,1 1,0 0,0 0,-1 0,1 0,-1 1,1-1,-1 1,1-1,-1 1,0 0,0 0,0 0,0 0,0 0,0 1,-1-1,1 0,-1 1,0-1,1 1,-1 1,23 21,-19-20,1-1,0 0,0 0,1 0,-1-1,1 0,-1 0,1 0,0-1,0 0,0-1,0 1,1-1,-1-1,0 1,1-1,-1-1,5 0,6-4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54.5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92 1363,'78'-50,"-3"-4,-1-3,-4-3,27-31,-75 71,-1 0,-1-1,0-2,-2 0,0 0,-2-2,-1 0,-1-1,-1 0,-1-1,-1-2,-9 25,-1 0,0 1,0-1,0 0,0-1,-1 1,0 0,1 0,-1 0,-1 0,1 0,-1 0,1 0,-1 0,-1 0,1 0,0 0,-1 0,0 1,0-1,-1-1,0 6,1-1,-1 1,0 0,0 0,1 1,-1-1,0 0,1 1,-1 0,1-1,0 1,0 0,0 0,0 0,0 1,0-1,0 0,1 1,-1-1,1 1,-1 0,1-1,0 1,0 0,0 0,1 0,-1 0,1 0,0-2,-16 52,3 0,2 1,2 1,3-1,2 1,2 0,3 0,5 25,36 303,-27-307,-3 0,-4 0,-3 1,-3 0,-4 0,-3 0,-3 0,-12 42,13-95,-1 0,-1 0,-1-1,-1 0,-1-1,-1 0,-1-1,-1 0,-1-2,0 1,-2-2,0 0,-1-2,-1 0,0-1,-1 0,-1-2,0-1,0 0,-12 2,27-10,-1-1,1-1,-1 1,1-1,-1 0,0-1,0 0,0 0,0-1,0 0,0 0,0-1,1 0,-1 0,0-1,0 0,1 0,-1-1,1 0,0 0,0-1,0 0,0 0,0-1,1 0,0 0,0 0,0-1,1 0,0 0,0 0,0 0,1-1,0 0,-1-3,-1-9,1 0,0 0,2 0,0 0,1 0,1-1,1 0,0 1,2-1,0 1,1 0,1 0,1 0,1 0,0 1,2-2,13-28,2 0,2 1,3 2,1 1,12-12,-5 8,2 3,2 0,2 3,2 1,2 3,1 1,2 3,10-4,-13 10,-29 19</inkml:trace>
  <inkml:trace contextRef="#ctx0" brushRef="#br0" timeOffset="282.954">1165 1420,'-104'282,"103"-279,-16 80,17-81,-1 1,1-1,0 1,0-1,0 1,0-1,1 1,-1-1,0 1,1-1,0 1,0-1,-1 1,1-1,1 0,-1 0,0 1,1-1,-1 0,1 0,-1 0,1 0,0-1,0 1,0 0,0-1,0 0,0 1,0-1,3-2,0 1,0-1,0-1,-1 1,1-1,-1 1,1-1,-1-1,0 1,0-1,0 1,0-1,0 0,0-1,-1 1,1 0,-1-1,0 0,0 0,-1 0,1 0,-1 0,0-1,0 1,0-1,0-3,-1 6,13-27,-2-1,0 0,-3-1,0 0,-2 0,-1-1,0-19,-5 37,-1 0,-1-1,0 1,0 0,-2 0,0 0,0 0,-3-4,2 6</inkml:trace>
  <inkml:trace contextRef="#ctx0" brushRef="#br0" timeOffset="517.337">1587 1816,'-9'-39,"-4"-31,6-9,4 4,2 10,6 11,3 11,4 7,5 5,5 8,-2 3,1 4,-4 6</inkml:trace>
  <inkml:trace contextRef="#ctx0" brushRef="#br0" timeOffset="1115.338">2632 969,'-36'33,"3"1,0 2,3 2,1 0,2 2,1 1,-7 20,29-55,0-1,0 1,1 0,0 0,0 0,0 0,1 0,0 1,0-1,1 1,-1 0,1-1,1 1,0 0,0 0,0-1,0 1,1 0,0 0,1-1,0 1,0-1,0 1,1-1,-1 0,2 0,-1 0,1 0,-1-1,2 1,-1-1,0 0,4 2,6 0,0-1,0-1,0-1,1 0,-1-1,1 0,0-1,0-1,0 0,0-1,-1-1,1 0,0-1,0-1,0 0,-1-1,0-1,0 0,0 0,3-3,78-43,-70 37</inkml:trace>
  <inkml:trace contextRef="#ctx0" brushRef="#br0" timeOffset="1285.418">3055 1222,'-5'39,"4"12,1-2</inkml:trace>
  <inkml:trace contextRef="#ctx0" brushRef="#br0" timeOffset="1432.569">3055 686,'0'0</inkml:trace>
  <inkml:trace contextRef="#ctx0" brushRef="#br0" timeOffset="1650.465">3394 1420,'-5'-58,"-1"-23,0-3,6 8,3 12,1 12,4 15,1 9,5 9,3 8,0 6</inkml:trace>
  <inkml:trace contextRef="#ctx0" brushRef="#br0" timeOffset="1996.405">3902 799,'-26'21,"1"1,1 2,1 0,1 1,1 2,1 0,1 1,0 5,16-29,1-1,0 1,1 0,-1 1,1-1,0 0,0 0,0 1,0-1,1 0,0 1,0-1,0 1,0-1,1 0,-1 1,1-1,1 0,-1 0,0 1,1-1,0 0,0 0,0-1,0 1,1 0,-1-1,1 1,0-1,0 0,1 0,-1 0,0 0,1-1,0 1,-1-1,1 0,0 0,3 1,11 2,-1-1,1 0,0-1,-1-1,1-1,0 0,0-2,0 0,0 0,0-2,0 0,-1-2,1 1,-1-2,0 0,-1-2,1 1,-2-2,1 0,-1-1,0-1,-1 0,10-11,21-34,-33 42</inkml:trace>
  <inkml:trace contextRef="#ctx0" brushRef="#br0" timeOffset="6536.353">4353 799,'0'-14,"0"22,1 24,1-18,0 0,1 0,0-1,1 1,1-1,0 0,0 0,2 0,-1-1,2 0,0-1,0 1,1-1,0-1,9 8,-14-16,1 1,0 0,0-1,0 0,1 0,-1-1,0 1,1-1,-1 0,1-1,0 1,-1-1,1 0,-1-1,1 1,-1-1,1 0,-1-1,1 1,-1-1,0 0,0 0,0-1,0 1,0-1,-1 0,1 0,-1-1,0 0,1 1,-2-1,1-1,0 1,-1 0,0-1,0 0,0 0,-1 0,1-3,3-1,17-27,-1-2,-2-1,-2 0,-1-1,2-14,-13 29</inkml:trace>
  <inkml:trace contextRef="#ctx0" brushRef="#br0" timeOffset="6815.31">4777 65,'0'77,"3"-1,3 0,4 0,3-1,4 0,3-1,17 40,-25-80,-10-25,0-1,1 1,0-1,0 0,0 0,1 0,0-1,1 1,0-1,0 0,0 0,1-1,0 0,0 0,1 0,0-1,1 2,31-5,-22-6</inkml:trace>
  <inkml:trace contextRef="#ctx0" brushRef="#br0" timeOffset="7440.934">5454 319,'-188'326,"184"-317,0-3,1-1,0 1,0 0,1-1,0 1,0 0,0 1,1-1,-1 0,2 0,-1 1,1-1,0 0,0 1,0-1,2 4,-1-9,1 0,-1 0,1 0,-1 0,1-1,0 1,-1-1,1 1,0-1,-1 0,1 1,0-1,0 0,-1 0,1 0,0-1,0 1,-1 0,1-1,0 1,0-1,-1 1,1-1,-1 0,1 1,-1-1,1 0,-1 0,1 0,-1-1,0 1,1 0,-1 0,0-1,0 1,0 0,0-1,0 0,-1 1,2-2,216-247,-217 249,0 0,0 0,0 0,0 0,0 0,0 0,0 0,1 0,-1 1,0-1,1 0,-1 1,0-1,1 1,-1-1,1 1,-1 0,1 0,-1-1,1 1,-1 0,1 0,-1 1,0-1,1 0,-1 0,1 1,-1-1,1 1,-1-1,0 1,1 0,-1-1,0 1,0 0,1 0,-1 0,0 0,0 0,0 0,0 0,0 0,0 0,-1 1,1-1,0 0,-1 1,1-1,-1 0,1 1,-1-1,1 1,-1-1,0 1,0-1,0 1,6 12,34 63,-39-75,1-1,0 1,0 0,0-1,0 0,0 1,0-1,0 0,0 0,0 0,1 0,-1 0,1-1,-1 1,0-1,1 1,-1-1,1 0,-1 0,1 0,-1 0,0-1,1 1,-1-1,1 1,-1-1,0 0,1 0,-1 0,0 0,0 0,0-1,2 0,14-10,-1 0,-1-1,0-1,0 0,-1-1,-1-1,-1 0,0-1,8-15,-17 27,14-19,0 1,-2-2,-1 0,0-1,-2-1,-2 0,0-1,-1 0,-2 0,-1-1,-2 0,0 0,-1-6,-4 32,0 1,0 0,0 0,0-1,0 1,0 0,0 0,-1 0,1-1,-1 1,1 0,-1 0,0 0,0 0,0 0,0 0,0 0,0 0,-1 1,1-1,-1 0,1 1,-1-1,0 1,1-1,-1 1,0 0,0 0,0 0,0 0,0 0,0 0,0 1,-1-1,1 1,0-1,0 1,0 0,-1 0,1 0,0 0,0 0,0 0,-1 1,1-1,0 1,0-1,0 1,0 0,0 0,0 0,0 0,0 0,0 1,0-1,-6 4,1-1,-1 2,1-1,0 1,0 0,0 0,1 1,0 0,0 0,1 1,0 0,0-1,1 2,0-1,0 0,1 1,0 0,1-1,0 1,0 0,1 0,0 1,0-1,1 0,1 0,0 5,3-9,0-1,0 0,0 0,1 0,-1-1,1 1,0-1,0 0,1-1,-1 1,0-1,1 0,0 0,-1-1,1 0,0 0,0 0,-1-1,1 1,0-2,0 1,0 0,0-1,0 0,4-2,8 2,2 0,-14 0,0-1,1 1,-1 1,1-1,-1 1,1 0,-1 0,1 1,-1 0,1 0,-1 1,0 0,1 0,-1 0,0 1,0-1,-1 1,1 1,-1-1,1 1,-1 0,0 1,0-1,-1 1,0 0,4 4,35 94,-31-84</inkml:trace>
  <inkml:trace contextRef="#ctx0" brushRef="#br0" timeOffset="9053.063">1052 2944,'-26'48,"1"1,3 1,2 1,2 1,-2 20,2 67,18-135,0-1,0 1,1 0,-1 0,1-1,0 1,0 0,0-1,1 1,-1-1,1 1,0-1,0 0,0 1,0-1,1 0,-1-1,1 1,0 0,-1-1,1 1,1-1,-1 0,0 0,0 0,1-1,-1 1,1-1,-1 0,1 0,0 0,0 0,-1 0,3-1,7-2,0 0,0-1,-1 0,1-1,-1 0,0-1,0-1,0 0,-1 0,0-1,0-1,-1 0,0 0,0-1,-1 0,0-1,0 0,-2 0,1-1,-1 0,2-5,0 2,-1-1,0 0,-2 0,1 0,-2-1,0 0,-1 0,-1 0,0-1,0-11,-3 20,1 1,-2 0,1 0,-1-1,0 1,0 0,-1 0,0 0,0 0,-1 0,1 0,-2 0,1 1,-1 0,0 0,0 0,-1 0,1 0,-1 1,-1 0,1 0,-1 0,0 1,0 0,-2-1,3 1,0 0,0 0,0 1,0-1,-1 2,1-1,-1 0,0 1,0 0,0 1,0-1,0 1,0 0,0 0,0 1,-1 0,1 0,0 1,0-1,0 1,0 1,0-1,0 1,0 0,0 0,0 1,1 0,-1 0,1 0,1 0,0 0,0 0,0 0,0 1,1-1,-1 1,1 0,0 0,0 1,0-1,1 1,-1-1,1 1,1 0,-1-1,0 1,1 0,0 0,0 1,1-1,-1 0,1 0,0 0,1 0,-1 0,1 0,0 0,0 0,0 0,1 0,0 0,0 0,0-1,1 1,-1-1,1 1,0-1,0 0,1 0,-1-1,1 1,0-1,0 1,0-1,4 2,3 1,1 1,1-2,-1 0,1 0,0-1,0-1,0 0,0-1,0 0,1-1,-1 0,1-1,-1-1,1 0,-1-1,0 0,0-1,0-1,0 0,0-1,-1 0,3-2,11-8,-1-1,0-2,-2 0,0-1,-1-2,-1 0,-1-1,-1-1,-1-1,-1 0,-2-2,0 0,-1 0,-2-1,-1-1,-1 0,-1 0,-1-1,-2 0,-1-1,-1 1,-1-25,-2 40,0 9,-1 0,1 0,-1-1,0 1,0 0,-1 0,1 0,-1 0,0 0,0 0,-1 0,0 0,0 0,0 1,-1-3,-13 38,23 30,-6-61,-1-1,1 1,0 0,-1 0,1 0,-1-1,1 1,0 0,-1-1,1 1,-1 0,1-1,-1 1,1-1,-1 1,0-1,1 1,-1-1,1 1,-1-1,0 1,0-1,1 0,-1 1,0-1,0 1,0-1,1 0,-1 1,0-1,0 0,0 1,0-1,0 0,0 1,-1-1,1 0,0 1,0-1,0 1,0-1,-1 0,1 1,0-1,-1 0,1-1,1 0,-1 0,1 1,-1-1,0 0,0 0,0 0,0 0,0 0,0 0,-1 0,1 0,-1 0,1 0,-1 1,0-1,0 0,0 0,0 1,0-1,0 0,0 1,0-1,-1 1,1 0,0-1,-1 1,0 0,1 0,-1 0,0 0,1 0,-1 0,0 0,0 1,0-1,1 1,-1-1,0 1,0 0,0 0,0 0,0 0,0 0,0 0,0 0,0 0,0 1,0-1,1 1,-1 0,0-1,0 1,0 0,0 1,-4 6,1 0,0 1,1 0,0-1,0 2,1-1,0 0,1 1,0-1,0 1,1-1,0 1,1 0,0 0,1-1,0 1,0 0,1-1,1 4,1-5,0 0,1-1,0 1,1-1,0 0,0-1,0 1,1-1,0 0,0-1,0 1,1-2,0 1,0-1,0 0,0 0,1-1,0-1,-1 1,1-1,0-1,0 1,0-2,0 1,0-1,0-1,0 1,0-1,0-1,0 0,8-3,-2 2,64-8,-77 11,0 0,0 0,0 1,0-1,0 1,0-1,0 1,0 0,0 0,0 0,0 0,0 0,-1 0,1 0,0 0,-1 1,1-1,-1 1,0-1,1 1,-1 0,0 0,0-1,0 1,0 0,0 0,-1 0,1 0,-1 0,1 0,-1 0,1 0,-1 0,0 0,0 1,-25 115,2-38,29-37,5-30</inkml:trace>
  <inkml:trace contextRef="#ctx0" brushRef="#br0" timeOffset="9702.48">2180 2182,'47'445,"-32"-354,-14-91,0 1,0-1,0 0,0 1,0-1,0 0,0 0,0 0,0 0,0 0,0 0,0 0,0 0,0 0,0-1,0 1,0 0,0 0,-1-1,1 1,0-1,0 1,0-1,0 1,-1-1,1 0,0 1,0-1,-1 0,1 1,-1-1,1 0,0 0,-1 0,0 0,1 0,3-3,59-57,-51 46,1 0,1 2,0-1,1 2,0 0,1 1,0 0,1 1,0 1,0 1,1 0,7-1,-21 9,0-1,-1 1,1-1,0 1,0 0,-1 0,1 1,0-1,-1 1,1 0,0 0,-1 0,1 0,-1 1,1 0,-1-1,0 1,0 0,0 1,0-1,0 0,0 1,-1 0,1-1,-1 1,0 0,1 0,-2 1,1-1,0 0,0 1,-1-1,0 1,0-1,0 1,0 0,0-1,-1 3,1 10,0 0,-1 1,-1-1,-1 0,0 0,-1 0,-1 0,-1 0,0-1,0 1,-2-1,0-1,-1 1,0-1,-7 8,8-12,0-1,-1 0,0 0,0-1,-1 0,0-1,-1 0,1 0,-1-1,-1 0,1-1,-1 0,0-1,0 0,0 0,-1-1,1-1,-1 0,0-1,1 0,-1 0,-2-2,10 1,0-1,0 1,0-1,0-1,1 1,-1 0,0-1,0 0,1 0,-1 0,1 0,0-1,0 1,-1-1,2 0,-1 0,0 0,1 0,-1 0,1-1,0 1,0-1,0 1,0-1,1 0,0 0,-1 0,2 0,-2-4,-2-16</inkml:trace>
  <inkml:trace contextRef="#ctx0" brushRef="#br0" timeOffset="9898.212">2801 2380,'20'43,"10"14,0 3,-4-5,-2-11,-6-13</inkml:trace>
  <inkml:trace contextRef="#ctx0" brushRef="#br0" timeOffset="10153.386">2830 2210,'0'0</inkml:trace>
  <inkml:trace contextRef="#ctx0" brushRef="#br0" timeOffset="10315.563">3366 1759,'0'43,"0"38,4 11,3-6,-1-8,-1-13,3-12,1-11,-2-7,3-5,0-3,-2-1,-2-5</inkml:trace>
  <inkml:trace contextRef="#ctx0" brushRef="#br0" timeOffset="10468.021">3225 2267,'38'-29,"33"-14,8 0,-9 7</inkml:trace>
  <inkml:trace contextRef="#ctx0" brushRef="#br0" timeOffset="11217.272">4579 1871,'-9'13,"-7"5,1 1,1 1,1 0,1 0,0 1,2 1,0 0,2 0,0 1,-1 12,8-33,0 1,0-1,0 0,1 1,-1-1,1 0,0 1,-1-1,1 1,0-1,1 1,-1-1,0 1,1-1,-1 0,1 1,0-1,-1 0,1 1,0-1,1 0,-1 0,0 0,1 0,-1 0,1 0,-1 0,1-1,0 1,0 0,0-1,0 1,0-1,0 0,0 0,1 0,-1 0,0 0,0 0,1-1,-1 1,1-1,-1 0,1 1,-1-1,0 0,1-1,-1 1,1 0,-1-1,1 1,-1-1,0 0,3 0,7-5,0-1,0 0,0-1,-1 0,0-1,-1 0,0-1,0 0,-1-1,-1 1,0-2,0 1,-1-1,0 0,-1-1,0 1,-1-1,-1-1,2-10,8-99,-14 119,0-1,0 1,-1 0,0 0,0 0,0 0,0 0,-1 0,0 0,0 0,0 1,0-1,0 0,-1 1,1 0,-1 0,0 0,0 0,0 0,0 0,-1 1,1-1,-1 1,0 0,1 0,-1 1,0-1,-1 1,2-1,-1 1,1 0,-1 1,1-1,0 1,-1-1,0 1,1 0,-1 0,1 1,-1-1,1 1,-1 0,1 0,0 0,-1 0,1 0,0 1,0-1,0 1,0 0,0 0,0 0,0 0,1 1,-1-1,1 1,0 0,-1 0,1-1,1 1,-1 1,0-1,3-1,0-1,0 1,0 0,1 0,-1-1,0 1,1-1,-1 1,1-1,0 1,-1-1,1 0,0 0,0 0,-1 0,1 0,0 0,0-1,0 1,0-1,1 1,-1-1,0 0,0 1,0-1,0 0,0-1,0 1,0 0,0-1,0 1,0-1,0 1,0-1,0 0,0 0,0 0,0 0,0 0,-1 0,1-1,0 0,28-17,-1-1,0-1,-2-2,-1-1,-1-1,-1-1,-1-1,-1-1,-2-1,0 0,-2-2,-2 0,-1-1,-1-1,-2 0,-1-1,3-20,2-20,-15 188,8-38,2 1,5-1,2-1,3-1,16 30,206 527,-237-618,-1-3,0 0,-1 1,0-1,0 1,-1-1,-1 1,0 0,0 0,-1 0,-1 1,0-1,0 0,-1 0,0 0,-1 0,-1 3,2-12,1-1,-1 1,0 0,0 0,-1-1,1 1,0 0,0-1,-1 1,1-1,-1 0,1 1,-1-1,0 0,1 0,-1 0,0 0,0 0,0 0,0-1,0 1,0-1,0 1,0-1,0 0,0 0,0 0,0 0,0 0,0 0,0 0,0-1,0 1,0-1,0 1,0-1,0 0,1 0,-1 0,0 0,0 0,1 0,-1-1,1 1,-67-66,56 45,2 0,0-1,1 0,2-1,0 0,1 0,2 0,1-1,0 1,2-6,-2-7,1-1,2 1,2 0,1-1,2 2,8-27,-2 25</inkml:trace>
  <inkml:trace contextRef="#ctx0" brushRef="#br0" timeOffset="11832.222">5934 1533,'2'5,"9"21,-1 0,-1 0,-2 0,0 1,-2 0,-1 1,-1-1,-1 19,-2-47,-1 0,1 0,0 0,-1 0,1 1,-1-1,0 0,1 0,-1 1,1-1,-1 0,0 1,0-1,1 1,-1-1,0 1,0-1,0 1,0-1,0 1,1 0,-1 0,0-1,0 1,0 0,0 0,0 0,0 0,0 0,0 0,0 0,0 0,0 1,0-1,1 0,-1 1,0-1,0 0,0 1,0-1,0 1,1-1,-1 1,0-1,1 1,-1 0,0 0,1-1,-1 1,1 0,-1 0,1-1,-1 1,1 0,-1 0,1 0,0 0,0 0,-1 0,-4-19,0-1,1 0,0 1,2-1,0-1,1 1,2 0,0-11,0 2,-1 6,1 0,1 1,1-1,1 1,1-1,1 1,1 1,1-1,0 1,2 0,0 1,1 0,1 1,5-5,67-45,-67 57</inkml:trace>
  <inkml:trace contextRef="#ctx0" brushRef="#br0" timeOffset="12219.308">6555 1138,'-49'67,"3"1,2 2,-9 28,25-20,28-76,-1-1,1 1,0 0,0-1,0 1,-1 0,2 0,-1-1,0 1,0 0,0-1,1 1,-1 0,1-1,-1 1,1-1,0 1,0-1,-1 1,1-1,0 1,0-1,1 0,-1 1,0-1,0 0,1 0,-1 0,0 0,1 0,-1 0,1-1,-1 1,1 0,0-1,-1 1,1-1,0 1,-1-1,1 0,0 0,-1 0,1 0,1 0,8-3,-1 0,1 0,0-1,-1 0,0-1,0-1,0 1,-1-1,1-1,-2 0,1 0,-1-1,0 0,0 0,-1-1,0 0,5-10,119-176,-130 194,0 0,0-1,0 1,0 0,1 0,-1 0,0 0,1 0,-1 0,1 0,-1 0,1 0,0 1,-1-1,1 1,-1-1,1 1,0 0,0 0,-1-1,1 1,0 0,0 0,-1 1,1-1,0 0,-1 1,1-1,0 1,-1-1,1 1,-1 0,1 0,-1-1,1 1,-1 0,1 0,-1 1,0-1,0 0,1 0,-1 1,0-1,0 1,-1-1,1 1,0-1,0 1,-1-1,1 1,0 0,-1-1,0 1,1 0,-1-1,0 1,0 1,1 3,1 0,0 0,0-1,0 1,1-1,0 1,0-1,0 0,1 0,-1 0,1-1,0 1,1-1,-1 0,1 0,0-1,1 2,15 2</inkml:trace>
  <inkml:trace contextRef="#ctx0" brushRef="#br0" timeOffset="12652.312">7148 940,'-12'16,"1"0,1 1,1 1,0-1,1 1,1 1,0 0,2 0,0 0,1 0,1 1,1 0,0 19,2-37,0 0,1 1,-1-1,0 1,1-1,-1 0,1 1,0-1,-1 0,1 0,0 0,1 1,-1-1,0 0,1 0,-1-1,1 1,-1 0,1 0,0-1,0 1,0-1,0 1,0-1,0 0,0 0,0 0,0 0,0 0,1-1,-1 1,0-1,1 1,-1-1,1 0,-1 0,0 0,1 0,-1 0,1-1,-1 1,0-1,1 1,-1-1,0 0,1 0,12-9,-1-1,-1 0,0 0,0-2,-1 1,-1-2,0 0,-1 0,-1 0,0-1,0-2,12-21,-2 0,-2-1,-2-1,-1-1,-2 0,-2 0,-2-1,-1-1,0-37,-6 65,-1 0,0 0,-1 0,-1 0,-1 0,0 0,0 1,-2-1,-1-2,4 11,0 1,-1 0,0-1,0 2,0-1,-1 0,1 0,-1 1,0 0,-1 0,1 0,-1 0,1 1,-1 0,0 0,0 0,-1 0,1 1,0 0,-1 0,0 0,1 1,-1 0,0 0,-1 0,1 1,-1 1,1-1,0 1,-1 0,1 1,0-1,0 1,0 1,0-1,0 1,1 0,-1 0,1 0,0 1,0 0,0 0,0 1,1-1,-1 1,1 0,0 0,-6 8,0 1,1-1,1 2,0-1,1 1,0 0,-2 11,5-13,0 0,1 1,0-1,1 1,1-1,0 1,1 0,0 0,1-1,1 1,0-1,1 1,0-1,1 0,1 0,0 0,0 0,1-1,1 0,0-1,1 1,0-1,1-1,0 1,0-1,1-1,3 2,-1-3,0 0,1 0,0-1,0-1,0 0,1-1,-1-1,1 0,1-1,-1 0,0-1,1-1,-1 0,1-1,-1 0,1-1,-1-1,0 0,5-2,9-4</inkml:trace>
  <inkml:trace contextRef="#ctx0" brushRef="#br0" timeOffset="17302.213">7712 715,'0'-5,"0"3,0 7,0 8,0 5,5 1,1 1,0 3,-1 1,-2 2,4 2,1 0,-1-5</inkml:trace>
  <inkml:trace contextRef="#ctx0" brushRef="#br0" timeOffset="17552.168">7656 432,'-5'14,"3"10,3 6,5-3,1-6</inkml:trace>
  <inkml:trace contextRef="#ctx0" brushRef="#br0" timeOffset="17940.389">7910 573,'0'15,"1"0,1-1,1 1,0-1,1 1,0-1,1 0,1 0,0-1,1 0,0 0,1 0,1-1,4 6,-11-16,0 0,0 0,0 0,-1 0,2 0,-1 0,0-1,0 1,0-1,1 1,-1-1,1 0,-1 0,1 0,0-1,-1 1,1 0,0-1,-1 0,1 1,0-1,0 0,-1-1,1 1,0 0,-1-1,1 0,0 1,-1-1,1 0,-1 0,1 0,-1-1,0 1,1-1,-1 1,0-1,0 0,0 0,0 0,0 0,0 0,-1 0,1 0,-1-1,1 0,11-15,-1-2,-1 0,-1 0,0-1,-2 0,0 0,-2-1,0 0,-1 0,-1-5,-3 20,1 0,-1 0,1 0,-1 0,-1 0,0 0,0-1,0 1,-1 0,0 0,0 0,0 0,-1 0,-1 0,-1-6,-3 7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45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0,'-53'208,"44"-159,-18 127,19-105,-4 0,-3 0,-8 16,-13 20,37-101,1-7</inkml:trace>
  <inkml:trace contextRef="#ctx0" brushRef="#br0" timeOffset="257.906">86 141,'38'0,"42"0,12 0,0 0,-12 0,-13 0,-14 0,-11 0,-8 0,-10 5,-14 2,-8-1</inkml:trace>
  <inkml:trace contextRef="#ctx0" brushRef="#br0" timeOffset="504.01">0 537,'44'0,"37"-5,11-2,-6 1,-13 1,-14 2,-12 0,-9 2,-7 1,-3 0,-7 0</inkml:trace>
  <inkml:trace contextRef="#ctx0" brushRef="#br0" timeOffset="757.014">1017 424,'34'4,"29"3,10-1,-3-1,-9-2,-9-1,-10-1,-6 0,-10-1</inkml:trace>
  <inkml:trace contextRef="#ctx0" brushRef="#br0" timeOffset="922.817">933 706,'43'0,"33"-4,10-3,-2 1,-10 1,-12 1,-12 2,-10 1,-7 0,-4 1,-7 1</inkml:trace>
  <inkml:trace contextRef="#ctx0" brushRef="#br0" timeOffset="1457.743">1553 875,'36'-58,"2"1,3 2,2 2,22-19,82-49,-147 120,1 0,0 0,0 0,0 0,-1 0,1 1,0-1,0 0,0 0,0 1,1-1,-1 1,0-1,0 1,0-1,0 1,1 0,-1 0,0 0,0-1,0 1,1 0,-1 0,0 1,0-1,1 0,-1 0,0 1,0-1,0 0,0 1,1-1,-1 1,0-1,0 1,0 0,0 0,0-1,0 1,-1 0,1 0,0 0,0 0,-1 0,1 0,0 0,-1 0,1 0,-1 0,1 1,-1-1,0 0,1 0,-1 0,0 1,0-1,0 0,0 0,0 1,-34 134,34-134,0-1,0 1,0 0,0-1,1 1,-1-1,0 1,1-1,-1 1,1-1,0 1,-1-1,1 1,0-1,0 0,0 0,0 1,0-1,0 0,0 0,1 0,-1 0,0 0,0 0,1 0,-1-1,1 1,-1 0,1-1,-1 1,1-1,-1 1,1-1,-1 0,1 0,0 0,-1 0,1 0,-1 0,1 0,-1 0,2-1,67-17,-37 2,-2-1,1-2,-2-1,22-19,116-68,-167 106,0 0,0-1,0 1,0 0,0 0,1 0,-1 0,0 0,1 1,-1-1,1 0,-1 0,1 1,-1-1,1 1,-1 0,1-1,-1 1,1 0,0 0,-1 0,1 0,0 0,-1 0,1 0,-1 1,1-1,0 1,-1-1,1 1,-1 0,0-1,1 1,-1 0,1 0,-1 0,0 0,0 0,1 0,-1 0,0 1,0-1,0 0,-1 1,1-1,0 0,0 1,-1-1,1 1,-1-1,1 1,0 1,-63 157,56-134</inkml:trace>
  <inkml:trace contextRef="#ctx0" brushRef="#br0" timeOffset="1859.124">2936 452,'-24'6,"1"2,0 1,0 0,1 2,1 1,-1 0,2 2,0 0,1 1,-2 3,19-17,0 0,0 0,0 0,0 0,0 1,1-1,-1 1,0-1,1 1,-1 0,1-1,0 1,-1 0,1 0,0 0,0 0,0 0,0 0,1 0,-1 1,1-1,-1 0,1 0,0 1,-1-1,1 0,0 0,1 1,-1-1,0 0,1 0,-1 0,1 1,0-1,-1 0,1 0,0 0,1 0,-1 0,0 0,0 0,1-1,-1 1,1 0,-1-1,1 1,0-1,0 0,0 1,0-1,0 0,0 0,0 0,2 0,15 1,0 0,0-2,0 0,0-2,0 0,0 0,0-2,0-1,-1 0,5-3,-22 8,191-69,-191 68,0 1,1 0,-1 0,1 0,-1 0,1 0,-1 0,0 0,1 0,-1 1,1-1,-1 0,0 1,1-1,-1 1,0 0,0-1,1 1,-1 0,0 0,0 0,0 0,0-1,0 2,0-1,0 0,0 0,-1 0,1 0,0 1,0-1,-1 0,1 1,-1-1,0 0,1 1,-1-1,0 0,0 1,0-1,0 1,0-1,0 1,0-1,0 0,0 1,-1 0,10 33,-5-31,-1 0,0 0,1-1,0 1,-1-1,2 0,-1 0,0 0,0-1,1 0,-1 1,1-1,0-1,0 1,0-1,0 0,0 0,4 0,16 2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2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0 283,'284'0,"-114"-28,-116 26,-30 2</inkml:trace>
  <inkml:trace contextRef="#ctx0" brushRef="#br0" timeOffset="249.84">57 424,'33'0,"26"0,8 0,-3 0,-8 0,-8 0,-8-5,-5-1,-5 0,-2 1,-1 1,-5 2</inkml:trace>
  <inkml:trace contextRef="#ctx0" brushRef="#br0" timeOffset="645.323">311 0,'90'65,"3"-4,35 14,-106-64,78 55,-98-63,-1-1,1 0,-1 1,0-1,0 1,0-1,0 1,0 0,-1-1,1 1,-1 0,0 0,0-1,0 1,0 0,0 0,0-1,-1 1,1 0,-1 0,0-1,0 1,0-1,0 1,0-1,-1 1,1-1,-1 0,0 1,-56 64,-123 62,140-103,-102 80,114-70,22-19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4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506 4,'-18'-2,"-1"1,0 1,0 0,0 2,0 0,0 1,1 1,-1 1,1 0,0 1,1 1,-1 1,1 1,1 0,0 1,0 1,1 0,0 1,1 1,0 0,1 1,1 0,0 1,1 1,1-1,0 2,1-1,1 2,1-1,-1 3,5-12,-6 19,1 1,1 0,1 1,2 0,-1 13,5-35,0 0,0 0,1 1,0-1,0 0,0 0,1 0,0 0,1 0,-1 0,1 0,1-1,-1 1,1-1,0 0,1 0,-1-1,1 1,0-1,1 0,-1 0,1-1,0 0,1 1,4 1,0 0,0 0,1-2,-1 1,1-1,0-1,0 0,0-1,1 0,-1-1,1-1,-1 1,0-2,1 0,-1 0,1-1,-1-1,0 0,0-1,3-1,-13 4,122-58,-119 56,0-1,-1 1,1-1,-1 0,1 0,-1 0,-1-1,1 1,0-1,-1 0,0 0,0 0,-1-1,0 1,0-1,0 1,0-1,-1 0,0 1,0-1,0-6,-1 8,-1-1,0 1,0-1,-1 1,1 0,-1 0,0-1,0 1,0 0,0 1,-1-1,0 0,1 1,-1-1,-1 1,1 0,0 0,-1 0,0 1,1-1,-1 1,0 0,0 0,0 0,-1 0,1 1,0 0,-1 0,1 0,-4 0,106-15,105-23,-180 38</inkml:trace>
  <inkml:trace contextRef="#ctx0" brushRef="#br0" timeOffset="982.534">760 653,'12'-17,"162"-266,-151 246,2 0,1 2,1 1,26-24,-52 58,-1-1,0 1,0-1,0 1,1-1,-1 1,0-1,1 1,-1-1,0 1,1-1,-1 1,1-1,-1 1,0 0,1-1,-1 1,1 0,-1-1,1 1,0 0,-1 0,1-1,-1 1,1 0,-1 0,1 0,0 0,-1 0,1 0,-1 0,1 0,-1 0,1 0,0 0,-1 0,1 1,-1-1,1 0,-1 0,1 0,-1 1,1-1,-1 0,1 1,-1-1,1 0,-1 1,1-1,-1 1,0-1,1 1,-1-1,0 1,1-1,-1 1,0-1,0 1,0-1,1 1,-1 0,0-1,0 1,0 0,-1 39,-24 49,18-73,2 1,-1 1,2-1,0 1,2 0,0 0,0 0,2 0,0 0,1 0,3 13,-4-29,0 1,1-1,-1 0,1 1,0-1,0 0,-1 0,1 1,1-1,-1 0,0 0,0 0,1 0,-1-1,1 1,0 0,-1 0,1-1,0 1,0-1,0 0,0 0,0 1,1-1,-1-1,0 1,0 0,1 0,-1-1,0 1,1-1,-1 0,0 0,1 0,-1 0,1 0,-1 0,0-1,1 1,-1-1,0 0,1 1,-1-1,1-1,14-9,-1-1,0 0,0-1,-2-1,0-1,0 0,-1 0,-1-1,-1-1,7-13,-9 18,127-198,-136 209,0 0,0 1,0-1,0 0,1 1,-1-1,0 0,0 1,1-1,-1 0,0 1,1-1,-1 1,1-1,-1 1,1-1,-1 1,1-1,-1 1,1-1,0 1,-1-1,1 1,0 0,-1 0,1-1,0 1,-1 0,1 0,0 0,0 0,-1 0,1 0,0 0,-1 0,1 0,0 0,0 0,-1 0,1 0,0 1,-1-1,1 0,0 0,-1 1,1-1,-1 0,1 1,0-1,-1 1,1-1,-1 1,1-1,-1 1,1-1,-1 1,0 0,1-1,-1 1,0 0,1-1,-1 1,0 0,0-1,0 1,1 0,-1 0,4 55,-4-52,-3 287,3-267</inkml:trace>
  <inkml:trace contextRef="#ctx0" brushRef="#br0" timeOffset="1452.332">1889 427,'-11'0,"0"-1,1 0,-1 1,1 0,-1 1,1 0,-1 0,1 1,0 1,0 0,0 0,0 1,0 0,1 0,-1 1,-4 4,13-8,1 0,-1-1,0 1,1 0,-1 0,0 0,1 0,-1-1,1 1,0 0,-1 0,1 0,0 0,-1 0,1 0,0 0,0 0,0 0,0 0,0 0,0 0,0 0,0 0,0 0,1 0,-1 0,0 0,1 0,-1 0,0 0,1 0,0 0,-1 0,1 0,-1-1,1 1,0 0,0 0,-1-1,1 1,0 0,0-1,0 1,0-1,0 1,-1-1,52 24,-43-20,-7-4,0 1,0-1,0 1,0 0,0-1,0 1,0 0,0 1,0-1,-1 0,1 0,0 1,-1-1,1 1,-1-1,0 1,1 0,-1 0,0-1,0 1,0 0,0 0,-1 0,1 0,0 0,-1 0,1 1,-1-1,0 0,0 0,0 0,0 0,0 0,0 0,0 1,-1-1,1 0,-1 0,0 0,1 0,-1 0,0 0,0 0,0-1,-1 1,1 0,0 0,-1-1,1 1,-1 0,-5 5,0-1,-1 0,0 0,0-1,0 0,0 0,-1-1,0 0,1 0,-2-1,1-1,0 1,0-1,-1-1,-2 1,-11-1</inkml:trace>
  <inkml:trace contextRef="#ctx0" brushRef="#br0" timeOffset="2062.49">2086 568,'5'-15,"1"0,1 0,0 0,1 1,0 0,2 1,-1-1,1 2,1 0,10-9,-20 20,0 0,0 1,0-1,1 1,-1-1,0 1,0-1,1 1,-1 0,0 0,1 0,-1-1,0 1,0 1,1-1,-1 0,0 0,1 0,-1 1,0-1,1 0,-1 1,0-1,0 1,0 0,0-1,1 1,-1 0,0 0,0 0,0 0,0 0,-1 0,1 0,0 0,0 0,-1 0,1 0,0 0,-1 0,1 1,-1-1,0 0,1 1,-1-1,0 0,0 0,0 1,0-1,0 0,0 1,0-1,0 0,0 1,-1-1,1 1,16 36,-12-37,1-1,-1 1,1 0,-1-1,0 0,1 0,-1-1,1 1,-1-1,1 0,-1 0,0 0,1-1,-1 1,0-1,0 0,0 0,0-1,-1 1,1-1,-1 0,1 0,-1 0,0 0,2-3,3 0,89-74,-96 120,-9 40,6-54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0 170,'264'-20,"135"13,-108 4,84-21,199-45,-235 31,-244 30,-83 11,-7 3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3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450 226,'0'-4,"1"0,-1 0,0-1,-1 1,1 0,-1 0,0 0,0 0,0 0,0 0,-1 0,1 0,-1 1,0-1,0 1,-1-1,1 1,-1 0,1-1,-1 1,0 1,0-1,-1 0,1 1,0 0,-1-1,0 1,-1 0,-9-1,0 0,0 1,0 0,0 2,0-1,-1 2,1 0,0 1,0 0,0 1,0 0,1 1,-1 1,1 0,0 1,0 0,1 1,0 1,0 0,1 0,0 1,0 1,1 0,-5 6,9-12,1 1,0 0,0 0,0 1,0-1,1 1,0 0,0 1,1-1,0 0,0 1,0 0,1 0,0 0,0 0,1 0,0 0,0 0,0 0,1 1,0-1,1 0,0 0,0 0,0 0,1 1,0-2,0 1,1 0,0 0,0-1,0 1,1-1,0 0,0 0,1-1,0 1,0-1,3 3,-1-3,0 0,0-1,1 0,0 0,0 0,0-1,0-1,0 1,0-1,1 0,-1-1,1 0,0 0,-1-1,1 0,-1-1,1 0,0 0,-1-1,0 0,1 0,-1-1,0 0,0 0,0-1,5-4,10-5,-2-2,0 0,-1-1,0-1,-2-1,0 0,-1-2,0 0,-2 0,-1-2,0 0,1-5,17-23,-37 74,1 1,1-1,1 1,2-1,0 1,2 0,3 17,-4-36,1 0,-1 0,2 0,-1-1,1 1,-1-1,2 0,-1 1,0-1,1-1,0 1,0 0,1-1,-1 0,1 0,0 0,0-1,0 0,0 0,1 0,-1 0,1-1,0 0,0 0,-1-1,1 1,0-1,1 0,1-1,7-8,-3-4</inkml:trace>
  <inkml:trace contextRef="#ctx0" brushRef="#br0" timeOffset="473.372">873 1,'160'6,"-158"-6,0 0,0 1,-1-1,1 1,0 0,-1 0,1 0,0-1,-1 1,1 1,-1-1,0 0,1 0,-1 0,0 1,0-1,0 1,1-1,-2 1,1-1,0 1,0 0,0-1,-1 1,1 0,-1 0,1 0,-1-1,0 1,0 0,0 0,0 0,0-1,0 1,0 0,-1 0,1 0,-1-1,1 1,-1 0,0 0,1-1,-2 1,-47 64,34-52,-37 44,51-56,0 0,0 0,0 0,1 0,-1 0,1 0,-1 0,1 0,0 0,0 0,0 0,0 0,0 0,0 0,1 0,-1 0,1 0,-1 0,1 0,0 0,0 0,0 0,0-1,0 1,0 0,0-1,1 1,-1-1,1 1,-1-1,1 1,-1-1,1 0,0 0,0 1,6 3,0 0,0-1,0 0,0 0,1-1,0 0,0 0,-1-1,1 0,1 0,-1-1,0-1,0 1,0-1,0-1,1 0,-1 0,0-1,0 0,0-1,7-2,4-1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6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0 756,'5'0,"6"0,6 0,6 0,2 0,3 0,1 0,0 0,1 0,-1 0,-4-5,-3-1,0 0,2 1,1 2,-9 1,-7 1</inkml:trace>
  <inkml:trace contextRef="#ctx0" brushRef="#br0" timeOffset="269.388">0 953,'43'5,"24"2,6-6,-6-2,-8-2,-10 0,-9 1,-6 0,-9 1</inkml:trace>
  <inkml:trace contextRef="#ctx0" brushRef="#br0" timeOffset="4705.837">931 475,'-102'349,"89"-278,42-116,-13 11,0-4,2 2,1 0,2 1,1 1,2 1,14-14,8 15,-45 32,0-1,0 1,0 0,1 0,-1-1,0 1,0 0,0 0,1 1,-1-1,0 0,0 0,0 0,1 1,-1-1,0 1,0-1,0 1,0-1,0 1,0 0,0-1,0 1,0 0,0 0,0 0,-1 0,1 0,0 0,0 0,-1 0,1 0,-1 0,1 0,-1 0,1 0,-1 0,0 1,0-1,1 0,-1 0,0 0,0 1,0-1,1 173,-1-172,0 0,0 0,1 0,-1 0,0 0,1 0,-1 1,1-1,0-1,-1 1,1 0,0 0,0 0,1 0,-1-1,0 1,0 0,1-1,-1 1,1-1,0 1,-1-1,1 0,0 0,0 0,0 0,-1 0,1 0,0-1,0 1,0 0,1-1,-1 0,0 1,0-1,0 0,0 0,0 0,0 0,0-1,0 1,0-1,0 1,0-1,0 0,0 1,0-1,0 0,0 0,0 0,1-2,142-105,-22-16,-123 125,0 0,-1 0,1 0,0 0,0 0,0 0,0 0,0 0,0 0,0 0,0 0,1 0,-1 0,0 0,1 0,-1 0,0 0,1 0,-1 0,1-1,0 1,-1 0,1 0,0 0,-1-1,1 1,0 0,0-1,-1 1,1-1,0 1,0-1,0 1,0-1,0 0,0 1,0-1,0 0,0 0,0 0,0 0,0 0,0 0,0 0,0 0,0 0,0 0,0 0,0 0,0-1,0 1,-1-1,1 1,0 0,0-1,0 1,0-1,0 0,-1 1,1-1,0 0,-1 1,1-1,0-1,-11 63,6-44,1-1,0 1,2 0,0 0,0 0,2 1,0-1,1 0,0 0,2 0,2 1</inkml:trace>
  <inkml:trace contextRef="#ctx0" brushRef="#br0" timeOffset="6356.686">1778 248,'21'42,"69"171,-35-44,-55-167,1-1,-1 1,0 0,1-1,0 1,-1-1,1 1,0-1,0 0,0 1,0-1,0 0,0 1,0-1,1 0,-1 0,0 0,1 0,-1 0,0 0,1-1,0 1,-1 0,1-1,-1 1,1-1,-1 1,1-1,0 0,-1 0,1 0,0 0,0 0,-1 0,1 0,-1 0,1-1,0 1,-1-1,1 1,-1-1,1 0,-1 1,1-1,-1 0,1 0,-1 0,0 0,0 0,1-1,-1 1,0 0,0-1,32-113,-19 62,-7 24,0 0,2 0,2 1,0 0,2 0,9-13,-10 24</inkml:trace>
  <inkml:trace contextRef="#ctx0" brushRef="#br0" timeOffset="6854.683">2286 51,'21'-9,"-1"0,2 2,-1 0,1 2,0 0,0 2,0 0,19 1,-40 2,0-1,0 1,0 0,0 1,0-1,0 0,0 0,0 0,0 0,0 1,0-1,0 1,0-1,-1 0,1 1,0 0,0-1,0 1,-1-1,1 1,0 0,0 0,-1-1,1 1,-1 0,1 0,-1 0,1 0,-1-1,0 1,1 0,-1 0,0 0,0 0,1 0,-1 0,0 0,0 0,0 0,0 0,0 0,-1 0,1 0,0 0,0 0,-1 0,1 0,0 0,-1 0,1-1,-1 1,1 0,-1 0,1 0,-1 0,-37 52,32-46,3-5,-1 1,1 0,0 0,0 0,0 1,0-1,0 1,1-1,0 1,-1 0,1 0,1 0,-1 0,1 1,-1-1,1 0,1 1,-1-1,0 0,1 1,0-1,0 1,1-1,-1 1,1-1,0 0,0 1,0-1,0 0,1 0,0 0,0 0,0 0,0 0,1 0,0-1,-1 1,1-1,0 0,1 0,-1 0,7 1,0-1,-1 0,1-1,1 0,-1-1,0 0,0 0,0-1,0 0,1-1,-1 0,0-1,0 0,0-1,7-2,57-8,-46 11,-4 1</inkml:trace>
  <inkml:trace contextRef="#ctx0" brushRef="#br0" timeOffset="7209.729">1751 841,'47'0,"31"-4,12-3,-1 1,-5-4,-7 0,-8 2,-5 2,-9-3,-10 1,-6 0,-6 3,-4 2,-2 1,-5 1</inkml:trace>
  <inkml:trace contextRef="#ctx0" brushRef="#br0" timeOffset="7705.621">2315 1010,'-58'10,"1"3,0 2,1 3,-47 22,93-36,0 1,1 0,0 1,0-1,0 2,1-1,0 1,0 1,1-1,-1 1,2 1,-4 5,9-13,0 1,0-1,1 1,-1-1,0 1,1-1,-1 1,1 0,0-1,0 1,-1 0,1-1,0 1,1 0,-1-1,0 1,0-1,1 1,-1 0,1-1,-1 1,1-1,0 1,-1-1,1 1,0-1,0 1,0-1,0 0,0 0,1 1,-1-1,0 0,0 0,1 0,-1 0,1-1,-1 1,1 0,-1-1,1 1,-1-1,1 1,1-1,74 11,-38-16,0-1,-1-2,0-2,-1-1,0-2,24-13,142-88,-201 113,-1-1,0 1,0 0,1-1,-1 1,1 0,-1 0,1 0,0 0,-1 0,1 0,0 1,-1-1,1 0,0 1,0-1,0 1,0 0,-1 0,1 0,0 0,0 0,0 0,0 0,0 0,0 1,-1-1,1 1,0 0,0-1,-1 1,1 0,0 0,-1 0,1 0,-1 0,1 0,-1 1,0-1,2 2,24 137,-22-133,0-1,0 0,1 1,-1-2,1 1,0-1,1 0,0 0,-1-1,1 0,1 0,-1 0,0-1,1 0,0-1,0 0,0 0,0-1,0 1,0-2,0 1,0-1,0 0,0-1,0 0,0-1,2 0,15-4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0 138,'17'-17,"1"2,1 0,0 1,1 1,1 1,0 1,0 1,18-6,-37 14,0 0,0 1,0 0,1-1,-1 1,0 0,0 0,1 0,-1 0,0 1,1-1,-1 1,1-1,-1 1,1 0,-1 0,1 0,-1 0,1 1,-1-1,1 1,-1-1,1 1,-1 0,0 0,1 0,-1 0,0 0,0 0,0 1,0-1,0 1,0 0,0-1,0 1,-1 0,1 0,-1 0,1 0,-1 0,0 1,0-1,0 0,0 1,0-1,-1 0,1 1,0 1,-4 5,0-1,0 1,-1 0,0-1,0 0,-1 0,0 0,-1 0,0-1,0 0,0 0,-1-1,0 1,-3 1,-40 44,49-50,-1 0,1 1,0-1,0 1,0-1,0 1,0 0,0-1,1 1,-1 0,1-1,0 1,0 0,0-1,0 1,0 0,0 0,1-1,0 1,-1 0,1-1,0 1,0-1,0 1,1-1,-1 1,1-1,-1 0,1 0,0 1,68 66,-46-49,74 90,-94-105,0 1,-1-1,1 1,-1 0,-1 0,1 0,-1 0,0 1,0-1,-1 1,0-1,0 1,-1-1,1 1,-2 0,1-1,-1 1,1-1,-2 1,-1 5,1-7,-1-1,1 1,-1-1,0 0,-1 0,1 0,-1 0,1-1,-1 0,0 1,-1-1,1-1,0 1,-1-1,0 1,1-1,-1-1,0 1,0-1,0 1,0-1,-2-1,-115 4,118-4,0 0,0-1,1 1,-1-1,0 0,0 0,1-1,-1 1,1-1,-1 1,1-1,0 0,0 0,0-1,0 1,0-1,-2-2,-2-6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29 283,'453'0,"-341"-17,-88 11</inkml:trace>
  <inkml:trace contextRef="#ctx0" brushRef="#br0" timeOffset="247.796">1 537,'48'0,"39"-5,16-1,-6-5,-15-1,-15 3,-16 2,-11 2,-7 3,-10-4,-3-1,-6 1</inkml:trace>
  <inkml:trace contextRef="#ctx0" brushRef="#br0" timeOffset="631.267">339 0,'407'223,"-397"-218,99 61,-106-63,-1-1,1 1,0-1,-1 1,0 0,0 0,0 0,0 0,0 1,0-1,-1 0,0 1,1-1,-1 1,-1-1,1 1,0 0,-1-1,0 1,0 0,0-1,0 1,-1 0,1-1,-1 1,0-1,0 1,0-1,-1 1,1-1,-1 0,-1 2,-5 7,-1-1,-1-1,0 0,0 0,-1-1,0 0,-1-1,0 0,0-1,-1 0,-6 2,-25 16,-6 4,21-13,0 1,0 2,2 0,1 2,0 1,1 1,-3 6,-5 27,25-31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9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59,'-6'-6,"-1"0,1 1,-1 0,0 0,0 0,0 1,-1 1,0-1,1 1,-1 0,-1 1,1 0,0 0,0 1,-1 0,1 0,-1 1,1 0,0 0,-1 1,1 0,0 1,-1 0,1 0,0 1,0 0,1 0,-8 4,-1 2,0 0,0 1,1 0,1 1,-1 1,2 1,0 0,0 0,1 1,1 1,1 0,-9 16,8-13,2 1,0 0,2 0,0 1,1 0,1 1,0-1,2 1,1 0,0 0,2 16,1-30,0 0,1-1,0 1,0-1,0 1,1-1,0 0,0 0,1 0,0 0,0-1,0 1,1-1,-1 0,1-1,1 1,-1-1,0 0,1 0,0 0,0-1,0 0,0 0,4 0,12 6,0-2,1-1,0 0,-1-2,2-1,14 1,-28-3,0 1,-1-1,1-1,0 0,0-1,0 1,0-2,0 0,-1 0,1 0,-1-1,1-1,-1 0,0 0,0 0,-1-1,0-1,1 0,-2 0,1 0,-1-1,0 0,0 0,-1-1,0 0,0 0,-1 0,0-1,0 0,2-6,-7 9,-1 0,1 0,-1 0,0 0,0 0,0 0,-1 1,0-1,0 0,-1 1,0-1,1 1,-2 0,1 0,-1 0,1 0,-2 1,1 0,0-1,-1 1,1 1,-1-1,0 1,-1 0,1 0,0 0,-1 1,0 0,1 0,-1 0,0 1,0 0,0 0,0 0,0 1,0 0,0 0,-6 1,12-1,-1 0,1 0,0-1,-1 1,1 0,0 0,-1 0,1 0,0 0,-1 0,1 0,0 0,-1 0,1 0,0 0,-1 0,1 0,0 0,-1 0,1 1,0-1,-1 0,1 0,0 0,0 0,-1 1,1-1,0 0,-1 0,1 1,0-1,0 0,0 0,-1 1,1-1,0 0,0 1,0-1,0 0,0 0,-1 1,1-1,0 0,0 1,0-1,0 1,0-1,0 0,0 1,0-1,0 0,0 1,0-1,0 0,1 1,-1-1,0 0,0 1,0-1,0 0,1 0,-1 1,0-1,0 0,0 0,1 1,-1-1,0 0,0 0,1 1,24 8,-3-8,1 0,-1-1,1-1,-1-1,1-1,8-3,50-5,75-15,-134 27,-4 3</inkml:trace>
  <inkml:trace contextRef="#ctx0" brushRef="#br0" timeOffset="767.33">793 679,'60'-74,"-3"-3,-4-2,14-33,-58 94,-1 2,0 0,1 1,0 0,1 0,1 1,0 1,10-10,-20 23,-1-1,1 0,-1 1,1 0,0-1,-1 1,1-1,-1 1,1 0,0-1,-1 1,1 0,0-1,-1 1,1 0,0 0,0 0,-1 0,1 0,0 0,0 0,-1 0,1 0,0 0,-1 0,1 0,0 1,0-1,-1 0,1 0,0 1,-1-1,1 1,-1-1,1 0,0 1,-1-1,1 1,-1-1,1 1,-1 0,0-1,1 1,-1-1,1 1,-1 0,0-1,0 1,1 0,-1 0,0-1,0 1,0 0,0-1,0 1,6 44,-6-43,0 73,-2-56,1-1,1 0,1 1,1-1,0 0,1 0,1 0,3 6,-6-22,-1 0,0 0,1-1,0 1,-1 0,1-1,0 1,0 0,0-1,0 1,0-1,0 0,0 1,1-1,-1 0,0 1,1-1,-1 0,1 0,-1 0,1-1,0 1,-1 0,1 0,0-1,0 1,-1-1,1 0,0 1,0-1,0 0,0 0,-1 0,1 0,0-1,0 1,0 0,-1-1,1 1,0-1,-1 0,1 1,0-1,-1 0,1 0,-1 0,1 0,0-1,64-65,164-302,-283 510,46-117,1-1,2 1,0 1,2-1,0 0,2 1,1-1,2 14,-2-29,1 0,-1 0,2 0,-1 0,1 0,1-1,0 1,0-1,0 0,1 0,0 0,1-1,1 2,5 2</inkml:trace>
  <inkml:trace contextRef="#ctx0" brushRef="#br0" timeOffset="1183.077">1979 397,'-200'71,"159"-41,41-30,-1 1,1 0,-1-1,1 1,-1 0,1-1,-1 1,1 0,0 0,-1 0,1-1,0 1,0 0,-1 0,1 0,0 0,0 0,0 0,0-1,0 1,0 0,1 0,-1 0,0 0,0 0,0-1,1 1,-1 0,1 0,-1 0,0-1,1 1,0 0,-1-1,1 1,-1 0,1-1,0 1,-1-1,1 1,0-1,-1 1,1-1,0 1,0-1,0 0,0 0,-1 1,1-1,0 0,0 0,0 0,0 0,21 6,-18-5,-1-1,1 0,0 1,0-1,0 1,-1 0,1 1,-1-1,1 1,-1-1,1 1,-1 0,0 0,0 0,0 1,0-1,0 1,0 0,-1 0,1 0,-1 0,0 0,0 0,0 0,0 1,0 0,-4 0,0 0,-1 0,1 0,-1-1,1 0,-1 1,0-1,0 0,-1 0,1 0,0-1,-1 1,0-1,0 0,1 0,-1 0,0-1,-1 1,1-1,0 0,0 0,-1-1,1 1,0-1,-1 0,1 0,-2 0,-21 2,3-2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6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4 195,'-4'56,"64"342,-28-262,-32-135,0 1,0-1,0 1,0-1,0 1,0-1,0 0,0 1,1-1,-1 1,0-1,1 0,-1 1,1-1,0 0,-1 0,1 1,0-1,0 0,0 0,0 0,0 0,0 0,0 0,0 0,0 0,0 0,0-1,1 1,-1 0,0-1,1 1,-1-1,0 1,1-1,-1 0,1 0,-1 0,1 1,-1-1,0-1,1 1,-1 0,1 0,-1 0,0-1,1 1,-1-1,0 1,1-1,-1 1,0-1,1 0,-1 0,0 1,0-1,0 0,0 0,0 0,0 0,0-1,0 1,-1 0,1 0,0 0,-1-1,1 0,42-125,113-302,-147 379,-12 33</inkml:trace>
  <inkml:trace contextRef="#ctx0" brushRef="#br0" timeOffset="1030.751">653 25,'73'-17,"-65"16,-3-1,1 1,-1 0,0 0,1 0,0 0,-1 1,1 0,-1 0,1 1,-1-1,1 1,-1 0,1 1,-1-1,0 1,0 0,1 1,-5 0,-1 0,1 0,-1 1,0-1,0 0,0 0,0 0,0 0,0 1,-1-1,0 0,0 0,0 0,0 0,0 0,0 0,-1 0,0-1,1 1,-1 0,0-1,0 1,0-1,-1 0,1 0,0 0,-1 0,-2 2,3-2,-63 68,66-69,-1 1,1 0,0 0,0-1,-1 1,1-1,0 1,0-1,1 1,-1-1,0 1,0-1,1 0,-1 0,1 0,-1 1,1-2,-1 1,1 0,0 0,0 0,-1-1,1 1,0-1,0 1,0-1,-1 0,1 0,0 0,0 0,0 0,0 0,-1 0,1-1,2 0,-3 2,91-3,-71 0,-1 1,0 1,0 1,0 1,1 0,16 6,-18-2</inkml:trace>
  <inkml:trace contextRef="#ctx0" brushRef="#br0" timeOffset="1351.385">1190 392,'34'0,"20"0,6 0,-2 0,-7 0,-7 0,-6 0,-4 0,-9 5,-13 2,-9-1</inkml:trace>
  <inkml:trace contextRef="#ctx0" brushRef="#br0" timeOffset="1600.647">1218 646,'38'5,"23"1,5 1,-3-2,-8-2,-9-1,-7 0,-10-2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1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57,'470'-38,"-321"25,0 7,0 7,44 9,100 6,79-13,-225-4,-122 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3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45,'-7'-6,"-1"1,1 0,-1 1,0 0,-1 0,1 1,-1 0,1 0,-1 1,0 0,0 1,0 0,0 0,0 1,0 0,0 0,0 1,0 1,0-1,0 1,1 1,-1 0,0 0,1 1,0 0,0 0,0 1,1 0,-4 2,1 1,1 0,-1 1,2 0,-1 0,1 1,1 0,0 0,0 0,1 1,0 0,1 1,0-1,1 1,0 0,1 0,1 0,0 1,0-1,1 1,1-1,0 0,1 4,-1-12,0 0,1 0,0 0,0-1,0 1,0 0,0-1,1 1,0-1,0 1,0-1,0 0,0 0,1 0,-1 0,1 0,0-1,0 1,0-1,0 0,0 0,0 0,1 0,-1 0,1-1,-1 1,1-1,-1 0,1 0,0 0,0-1,0 1,-1-1,1 0,1 0,8 0,0-1,1-1,-1 1,0-2,0 0,0-1,-1 0,1 0,6-5,11-7,-1-2,-1-1,0-1,-2-1,3-5,64-70,-93 95,0 1,1 0,-1-1,0 1,0-1,0 1,0 0,1-1,-1 1,0-1,1 1,-1 0,0-1,1 1,-1 0,0 0,1-1,-1 1,0 0,1 0,-1 0,1-1,-1 1,0 0,1 0,-1 0,1 0,-1 0,1 0,-1 0,1 0,-1 0,0 0,1 0,-1 0,1 0,-1 0,1 0,-1 1,0-1,1 0,-1 0,1 0,-1 1,0-1,1 0,-1 1,0-1,1 0,-1 1,0-1,0 0,1 1,-1-1,0 0,0 1,1-1,4 32,-3-18,0-6,0 0,0 0,1 0,0 0,0 0,1 0,0-1,1 0,-1 0,1 0,1 0,-1-1,1 0,0 0,1 0,-1-1,1 0,0 0,1-1,-1 0,1 0,0 0,4 0,4 2,-1-2,1 0,0-1,0 0,0-2,1 1,-1-2,0 0,0-2,1 1,-1-2,15-4,0 2,-4 1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2.9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103 0,'-7'3,"-1"1,1 0,0 0,0 1,0 0,0 0,1 0,0 1,0 0,0 0,1 0,0 2,3-6,0 0,1 0,-1 0,0 0,1 0,0 1,0-1,0 0,0 1,0-1,0 1,0 0,1-1,-1 1,1-1,0 1,0 0,0-1,0 1,0 0,1-1,-1 1,1 0,0-1,-1 1,1-1,0 1,1-1,-1 0,0 1,1-1,-1 0,1 0,0 0,0 0,0 0,0 0,0 0,60 26,19 13,-79-40,0 1,0 0,0 0,0 0,-1 1,1-1,0 0,-1 1,0-1,1 1,-1-1,0 1,0-1,-1 1,1 0,0 0,-1-1,0 1,0 0,0 0,0 0,0-1,0 1,-1 0,1 0,-1 0,0-1,0 1,0 0,-1 2,-1-1,0 0,0 1,0-1,0-1,-1 1,0 0,1-1,-1 1,-1-1,1 0,0-1,-1 1,1-1,-1 0,0 0,0 0,0-1,0 1,0-1,0-1,0 1,0-1,-2 1,-18 1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3.6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308 1,'-8'0,"0"-1,0 1,0 1,0-1,0 1,0 1,1-1,-1 1,0 1,1 0,0 0,-1 0,1 1,0 0,1 0,-1 0,1 1,0 0,-3 4,-5 0,1 2,1-1,0 2,1 0,0 0,1 1,0 0,1 0,0 1,1 1,1 0,0 0,1 0,1 0,0 1,1 0,-2 16,6-29,0 1,0-1,0 1,1-1,-1 1,1-1,0 0,-1 1,2-1,-1 0,0 1,1-1,-1 0,1 0,0 0,0 0,0-1,0 1,1 0,-1-1,1 0,0 1,-1-1,1 0,0 0,0-1,0 1,1-1,-1 1,0-1,1 0,-1 0,0 0,1-1,-1 1,1-1,-1 0,1 0,-1 0,1-1,-1 1,1-1,-1 0,1 1,-1-2,22-6,0-2,0 0,-1-2,0-1,-1 0,-1-2,0-1,-1 0,-1-2,0 0,-2-2,0 0,8-12,64-76,-88 107,1 0,0 0,-1 0,1 1,0-1,0 1,0 0,0-1,-1 1,1 1,0-1,0 0,0 1,-1-1,1 1,0 0,0 0,-1 0,1 0,-1 1,1-1,-1 1,1-1,-1 1,0 0,0 0,0 0,0 0,0 0,0 1,-1-1,1 0,-1 1,0-1,1 1,-1 1,23 21,-19-20,1-1,0 0,0 0,1 0,-1-1,1 0,-1 0,1 0,0-1,0 0,0-1,0 1,1-1,-1-1,0 1,1-1,-1-1,5 0,6-4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54.5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92 1363,'78'-50,"-3"-4,-1-3,-4-3,27-31,-75 71,-1 0,-1-1,0-2,-2 0,0 0,-2-2,-1 0,-1-1,-1 0,-1-1,-1-2,-9 25,-1 0,0 1,0-1,0 0,0-1,-1 1,0 0,1 0,-1 0,-1 0,1 0,-1 0,1 0,-1 0,-1 0,1 0,0 0,-1 0,0 1,0-1,-1-1,0 6,1-1,-1 1,0 0,0 0,1 1,-1-1,0 0,1 1,-1 0,1-1,0 1,0 0,0 0,0 0,0 1,0-1,0 0,1 1,-1-1,1 1,-1 0,1-1,0 1,0 0,0 0,1 0,-1 0,1 0,0-2,-16 52,3 0,2 1,2 1,3-1,2 1,2 0,3 0,5 25,36 303,-27-307,-3 0,-4 0,-3 1,-3 0,-4 0,-3 0,-3 0,-12 42,13-95,-1 0,-1 0,-1-1,-1 0,-1-1,-1 0,-1-1,-1 0,-1-2,0 1,-2-2,0 0,-1-2,-1 0,0-1,-1 0,-1-2,0-1,0 0,-12 2,27-10,-1-1,1-1,-1 1,1-1,-1 0,0-1,0 0,0 0,0-1,0 0,0 0,0-1,1 0,-1 0,0-1,0 0,1 0,-1-1,1 0,0 0,0-1,0 0,0 0,0-1,1 0,0 0,0 0,0-1,1 0,0 0,0 0,0 0,1-1,0 0,-1-3,-1-9,1 0,0 0,2 0,0 0,1 0,1-1,1 0,0 1,2-1,0 1,1 0,1 0,1 0,1 0,0 1,2-2,13-28,2 0,2 1,3 2,1 1,12-12,-5 8,2 3,2 0,2 3,2 1,2 3,1 1,2 3,10-4,-13 10,-29 19</inkml:trace>
  <inkml:trace contextRef="#ctx0" brushRef="#br0" timeOffset="282.954">1165 1420,'-104'282,"103"-279,-16 80,17-81,-1 1,1-1,0 1,0-1,0 1,0-1,1 1,-1-1,0 1,1-1,0 1,0-1,-1 1,1-1,1 0,-1 0,0 1,1-1,-1 0,1 0,-1 0,1 0,0-1,0 1,0 0,0-1,0 0,0 1,0-1,3-2,0 1,0-1,0-1,-1 1,1-1,-1 1,1-1,-1-1,0 1,0-1,0 1,0-1,0 0,0-1,-1 1,1 0,-1-1,0 0,0 0,-1 0,1 0,-1 0,0-1,0 1,0-1,0-3,-1 6,13-27,-2-1,0 0,-3-1,0 0,-2 0,-1-1,0-19,-5 37,-1 0,-1-1,0 1,0 0,-2 0,0 0,0 0,-3-4,2 6</inkml:trace>
  <inkml:trace contextRef="#ctx0" brushRef="#br0" timeOffset="517.337">1587 1816,'-9'-39,"-4"-31,6-9,4 4,2 10,6 11,3 11,4 7,5 5,5 8,-2 3,1 4,-4 6</inkml:trace>
  <inkml:trace contextRef="#ctx0" brushRef="#br0" timeOffset="1115.338">2632 969,'-36'33,"3"1,0 2,3 2,1 0,2 2,1 1,-7 20,29-55,0-1,0 1,1 0,0 0,0 0,0 0,1 0,0 1,0-1,1 1,-1 0,1-1,1 1,0 0,0 0,0-1,0 1,1 0,0 0,1-1,0 1,0-1,0 1,1-1,-1 0,2 0,-1 0,1 0,-1-1,2 1,-1-1,0 0,4 2,6 0,0-1,0-1,0-1,1 0,-1-1,1 0,0-1,0-1,0 0,0-1,-1-1,1 0,0-1,0-1,0 0,-1-1,0-1,0 0,0 0,3-3,78-43,-70 37</inkml:trace>
  <inkml:trace contextRef="#ctx0" brushRef="#br0" timeOffset="1285.418">3055 1222,'-5'39,"4"12,1-2</inkml:trace>
  <inkml:trace contextRef="#ctx0" brushRef="#br0" timeOffset="1432.569">3055 686,'0'0</inkml:trace>
  <inkml:trace contextRef="#ctx0" brushRef="#br0" timeOffset="1650.465">3394 1420,'-5'-58,"-1"-23,0-3,6 8,3 12,1 12,4 15,1 9,5 9,3 8,0 6</inkml:trace>
  <inkml:trace contextRef="#ctx0" brushRef="#br0" timeOffset="1996.405">3902 799,'-26'21,"1"1,1 2,1 0,1 1,1 2,1 0,1 1,0 5,16-29,1-1,0 1,1 0,-1 1,1-1,0 0,0 0,0 1,0-1,1 0,0 1,0-1,0 1,0-1,1 0,-1 1,1-1,1 0,-1 0,0 1,1-1,0 0,0 0,0-1,0 1,1 0,-1-1,1 1,0-1,0 0,1 0,-1 0,0 0,1-1,0 1,-1-1,1 0,0 0,3 1,11 2,-1-1,1 0,0-1,-1-1,1-1,0 0,0-2,0 0,0 0,0-2,0 0,-1-2,1 1,-1-2,0 0,-1-2,1 1,-2-2,1 0,-1-1,0-1,-1 0,10-11,21-34,-33 42</inkml:trace>
  <inkml:trace contextRef="#ctx0" brushRef="#br0" timeOffset="6536.353">4353 799,'0'-14,"0"22,1 24,1-18,0 0,1 0,0-1,1 1,1-1,0 0,0 0,2 0,-1-1,2 0,0-1,0 1,1-1,0-1,9 8,-14-16,1 1,0 0,0-1,0 0,1 0,-1-1,0 1,1-1,-1 0,1-1,0 1,-1-1,1 0,-1-1,1 1,-1-1,1 0,-1-1,1 1,-1-1,0 0,0 0,0-1,0 1,0-1,-1 0,1 0,-1-1,0 0,1 1,-2-1,1-1,0 1,-1 0,0-1,0 0,0 0,-1 0,1-3,3-1,17-27,-1-2,-2-1,-2 0,-1-1,2-14,-13 29</inkml:trace>
  <inkml:trace contextRef="#ctx0" brushRef="#br0" timeOffset="6815.31">4777 65,'0'77,"3"-1,3 0,4 0,3-1,4 0,3-1,17 40,-25-80,-10-25,0-1,1 1,0-1,0 0,0 0,1 0,0-1,1 1,0-1,0 0,0 0,1-1,0 0,0 0,1 0,0-1,1 2,31-5,-22-6</inkml:trace>
  <inkml:trace contextRef="#ctx0" brushRef="#br0" timeOffset="7440.934">5454 319,'-188'326,"184"-317,0-3,1-1,0 1,0 0,1-1,0 1,0 0,0 1,1-1,-1 0,2 0,-1 1,1-1,0 0,0 1,0-1,2 4,-1-9,1 0,-1 0,1 0,-1 0,1-1,0 1,-1-1,1 1,0-1,-1 0,1 1,0-1,0 0,-1 0,1 0,0-1,0 1,-1 0,1-1,0 1,0-1,-1 1,1-1,-1 0,1 1,-1-1,1 0,-1 0,1 0,-1-1,0 1,1 0,-1 0,0-1,0 1,0 0,0-1,0 0,-1 1,2-2,216-247,-217 249,0 0,0 0,0 0,0 0,0 0,0 0,0 0,1 0,-1 1,0-1,1 0,-1 1,0-1,1 1,-1-1,1 1,-1 0,1 0,-1-1,1 1,-1 0,1 0,-1 1,0-1,1 0,-1 0,1 1,-1-1,1 1,-1-1,0 1,1 0,-1-1,0 1,0 0,1 0,-1 0,0 0,0 0,0 0,0 0,0 0,0 0,-1 1,1-1,0 0,-1 1,1-1,-1 0,1 1,-1-1,1 1,-1-1,0 1,0-1,0 1,6 12,34 63,-39-75,1-1,0 1,0 0,0-1,0 0,0 1,0-1,0 0,0 0,0 0,1 0,-1 0,1-1,-1 1,0-1,1 1,-1-1,1 0,-1 0,1 0,-1 0,0-1,1 1,-1-1,1 1,-1-1,0 0,1 0,-1 0,0 0,0 0,0-1,2 0,14-10,-1 0,-1-1,0-1,0 0,-1-1,-1-1,-1 0,0-1,8-15,-17 27,14-19,0 1,-2-2,-1 0,0-1,-2-1,-2 0,0-1,-1 0,-2 0,-1-1,-2 0,0 0,-1-6,-4 32,0 1,0 0,0 0,0-1,0 1,0 0,0 0,-1 0,1-1,-1 1,1 0,-1 0,0 0,0 0,0 0,0 0,0 0,0 0,-1 1,1-1,-1 0,1 1,-1-1,0 1,1-1,-1 1,0 0,0 0,0 0,0 0,0 0,0 0,0 1,-1-1,1 1,0-1,0 1,0 0,-1 0,1 0,0 0,0 0,0 0,-1 1,1-1,0 1,0-1,0 1,0 0,0 0,0 0,0 0,0 0,0 1,0-1,-6 4,1-1,-1 2,1-1,0 1,0 0,0 0,1 1,0 0,0 0,1 1,0 0,0-1,1 2,0-1,0 0,1 1,0 0,1-1,0 1,0 0,1 0,0 1,0-1,1 0,1 0,0 5,3-9,0-1,0 0,0 0,1 0,-1-1,1 1,0-1,0 0,1-1,-1 1,0-1,1 0,0 0,-1-1,1 0,0 0,0 0,-1-1,1 1,0-2,0 1,0 0,0-1,0 0,4-2,8 2,2 0,-14 0,0-1,1 1,-1 1,1-1,-1 1,1 0,-1 0,1 1,-1 0,1 0,-1 1,0 0,1 0,-1 0,0 1,0-1,-1 1,1 1,-1-1,1 1,-1 0,0 1,0-1,-1 1,0 0,4 4,35 94,-31-84</inkml:trace>
  <inkml:trace contextRef="#ctx0" brushRef="#br0" timeOffset="9053.063">1052 2944,'-26'48,"1"1,3 1,2 1,2 1,-2 20,2 67,18-135,0-1,0 1,1 0,-1 0,1-1,0 1,0 0,0-1,1 1,-1-1,1 1,0-1,0 0,0 1,0-1,1 0,-1-1,1 1,0 0,-1-1,1 1,1-1,-1 0,0 0,0 0,1-1,-1 1,1-1,-1 0,1 0,0 0,0 0,-1 0,3-1,7-2,0 0,0-1,-1 0,1-1,-1 0,0-1,0-1,0 0,-1 0,0-1,0-1,-1 0,0 0,0-1,-1 0,0-1,0 0,-2 0,1-1,-1 0,2-5,0 2,-1-1,0 0,-2 0,1 0,-2-1,0 0,-1 0,-1 0,0-1,0-11,-3 20,1 1,-2 0,1 0,-1-1,0 1,0 0,-1 0,0 0,0 0,-1 0,1 0,-2 0,1 1,-1 0,0 0,0 0,-1 0,1 0,-1 1,-1 0,1 0,-1 0,0 1,0 0,-2-1,3 1,0 0,0 0,0 1,0-1,-1 2,1-1,-1 0,0 1,0 0,0 1,0-1,0 1,0 0,0 0,0 1,-1 0,1 0,0 1,0-1,0 1,0 1,0-1,0 1,0 0,0 0,0 1,1 0,-1 0,1 0,1 0,0 0,0 0,0 0,0 1,1-1,-1 1,1 0,0 0,0 1,0-1,1 1,-1-1,1 1,1 0,-1-1,0 1,1 0,0 0,0 1,1-1,-1 0,1 0,0 0,1 0,-1 0,1 0,0 0,0 0,0 0,1 0,0 0,0 0,0-1,1 1,-1-1,1 1,0-1,0 0,1 0,-1-1,1 1,0-1,0 1,0-1,4 2,3 1,1 1,1-2,-1 0,1 0,0-1,0-1,0 0,0-1,0 0,1-1,-1 0,1-1,-1-1,1 0,-1-1,0 0,0-1,0-1,0 0,0-1,-1 0,3-2,11-8,-1-1,0-2,-2 0,0-1,-1-2,-1 0,-1-1,-1-1,-1-1,-1 0,-2-2,0 0,-1 0,-2-1,-1-1,-1 0,-1 0,-1-1,-2 0,-1-1,-1 1,-1-25,-2 40,0 9,-1 0,1 0,-1-1,0 1,0 0,-1 0,1 0,-1 0,0 0,0 0,-1 0,0 0,0 0,0 1,-1-3,-13 38,23 30,-6-61,-1-1,1 1,0 0,-1 0,1 0,-1-1,1 1,0 0,-1-1,1 1,-1 0,1-1,-1 1,1-1,-1 1,0-1,1 1,-1-1,1 1,-1-1,0 1,0-1,1 0,-1 1,0-1,0 1,0-1,1 0,-1 1,0-1,0 0,0 1,0-1,0 0,0 1,-1-1,1 0,0 1,0-1,0 1,0-1,-1 0,1 1,0-1,-1 0,1-1,1 0,-1 0,1 1,-1-1,0 0,0 0,0 0,0 0,0 0,0 0,-1 0,1 0,-1 0,1 0,-1 1,0-1,0 0,0 0,0 1,0-1,0 0,0 1,0-1,-1 1,1 0,0-1,-1 1,0 0,1 0,-1 0,0 0,1 0,-1 0,0 0,0 1,0-1,1 1,-1-1,0 1,0 0,0 0,0 0,0 0,0 0,0 0,0 0,0 0,0 1,0-1,1 1,-1 0,0-1,0 1,0 0,0 1,-4 6,1 0,0 1,1 0,0-1,0 2,1-1,0 0,1 1,0-1,0 1,1-1,0 1,1 0,0 0,1-1,0 1,0 0,1-1,1 4,1-5,0 0,1-1,0 1,1-1,0 0,0-1,0 1,1-1,0 0,0-1,0 1,1-2,0 1,0-1,0 0,0 0,1-1,0-1,-1 1,1-1,0-1,0 1,0-2,0 1,0-1,0-1,0 1,0-1,0-1,0 0,8-3,-2 2,64-8,-77 11,0 0,0 0,0 1,0-1,0 1,0-1,0 1,0 0,0 0,0 0,0 0,0 0,-1 0,1 0,0 0,-1 1,1-1,-1 1,0-1,1 1,-1 0,0 0,0-1,0 1,0 0,0 0,-1 0,1 0,-1 0,1 0,-1 0,1 0,-1 0,0 0,0 1,-25 115,2-38,29-37,5-30</inkml:trace>
  <inkml:trace contextRef="#ctx0" brushRef="#br0" timeOffset="9702.48">2180 2182,'47'445,"-32"-354,-14-91,0 1,0-1,0 0,0 1,0-1,0 0,0 0,0 0,0 0,0 0,0 0,0 0,0 0,0 0,0-1,0 1,0 0,0 0,-1-1,1 1,0-1,0 1,0-1,0 1,-1-1,1 0,0 1,0-1,-1 0,1 1,-1-1,1 0,0 0,-1 0,0 0,1 0,3-3,59-57,-51 46,1 0,1 2,0-1,1 2,0 0,1 1,0 0,1 1,0 1,0 1,1 0,7-1,-21 9,0-1,-1 1,1-1,0 1,0 0,-1 0,1 1,0-1,-1 1,1 0,0 0,-1 0,1 0,-1 1,1 0,-1-1,0 1,0 0,0 1,0-1,0 0,0 1,-1 0,1-1,-1 1,0 0,1 0,-2 1,1-1,0 0,0 1,-1-1,0 1,0-1,0 1,0 0,0-1,-1 3,1 10,0 0,-1 1,-1-1,-1 0,0 0,-1 0,-1 0,-1 0,0-1,0 1,-2-1,0-1,-1 1,0-1,-7 8,8-12,0-1,-1 0,0 0,0-1,-1 0,0-1,-1 0,1 0,-1-1,-1 0,1-1,-1 0,0-1,0 0,0 0,-1-1,1-1,-1 0,0-1,1 0,-1 0,-2-2,10 1,0-1,0 1,0-1,0-1,1 1,-1 0,0-1,0 0,1 0,-1 0,1 0,0-1,0 1,-1-1,2 0,-1 0,0 0,1 0,-1 0,1-1,0 1,0-1,0 1,0-1,1 0,0 0,-1 0,2 0,-2-4,-2-16</inkml:trace>
  <inkml:trace contextRef="#ctx0" brushRef="#br0" timeOffset="9898.212">2801 2380,'20'43,"10"14,0 3,-4-5,-2-11,-6-13</inkml:trace>
  <inkml:trace contextRef="#ctx0" brushRef="#br0" timeOffset="10153.386">2830 2210,'0'0</inkml:trace>
  <inkml:trace contextRef="#ctx0" brushRef="#br0" timeOffset="10315.563">3366 1759,'0'43,"0"38,4 11,3-6,-1-8,-1-13,3-12,1-11,-2-7,3-5,0-3,-2-1,-2-5</inkml:trace>
  <inkml:trace contextRef="#ctx0" brushRef="#br0" timeOffset="10468.021">3225 2267,'38'-29,"33"-14,8 0,-9 7</inkml:trace>
  <inkml:trace contextRef="#ctx0" brushRef="#br0" timeOffset="11217.272">4579 1871,'-9'13,"-7"5,1 1,1 1,1 0,1 0,0 1,2 1,0 0,2 0,0 1,-1 12,8-33,0 1,0-1,0 0,1 1,-1-1,1 0,0 1,-1-1,1 1,0-1,1 1,-1-1,0 1,1-1,-1 0,1 1,0-1,-1 0,1 1,0-1,1 0,-1 0,0 0,1 0,-1 0,1 0,-1 0,1-1,0 1,0 0,0-1,0 1,0-1,0 0,0 0,1 0,-1 0,0 0,0 0,1-1,-1 1,1-1,-1 0,1 1,-1-1,0 0,1-1,-1 1,1 0,-1-1,1 1,-1-1,0 0,3 0,7-5,0-1,0 0,0-1,-1 0,0-1,-1 0,0-1,0 0,-1-1,-1 1,0-2,0 1,-1-1,0 0,-1-1,0 1,-1-1,-1-1,2-10,8-99,-14 119,0-1,0 1,-1 0,0 0,0 0,0 0,0 0,-1 0,0 0,0 0,0 1,0-1,0 0,-1 1,1 0,-1 0,0 0,0 0,0 0,0 0,-1 1,1-1,-1 1,0 0,1 0,-1 1,0-1,-1 1,2-1,-1 1,1 0,-1 1,1-1,0 1,-1-1,0 1,1 0,-1 0,1 1,-1-1,1 1,-1 0,1 0,0 0,-1 0,1 0,0 1,0-1,0 1,0 0,0 0,0 0,0 0,1 1,-1-1,1 1,0 0,-1 0,1-1,1 1,-1 1,0-1,3-1,0-1,0 1,0 0,1 0,-1-1,0 1,1-1,-1 1,1-1,0 1,-1-1,1 0,0 0,0 0,-1 0,1 0,0 0,0-1,0 1,0-1,1 1,-1-1,0 0,0 1,0-1,0 0,0-1,0 1,0 0,0-1,0 1,0-1,0 1,0-1,0 0,0 0,0 0,0 0,0 0,-1 0,1-1,0 0,28-17,-1-1,0-1,-2-2,-1-1,-1-1,-1-1,-1-1,-1-1,-2-1,0 0,-2-2,-2 0,-1-1,-1-1,-2 0,-1-1,3-20,2-20,-15 188,8-38,2 1,5-1,2-1,3-1,16 30,206 527,-237-618,-1-3,0 0,-1 1,0-1,0 1,-1-1,-1 1,0 0,0 0,-1 0,-1 1,0-1,0 0,-1 0,0 0,-1 0,-1 3,2-12,1-1,-1 1,0 0,0 0,-1-1,1 1,0 0,0-1,-1 1,1-1,-1 0,1 1,-1-1,0 0,1 0,-1 0,0 0,0 0,0 0,0-1,0 1,0-1,0 1,0-1,0 0,0 0,0 0,0 0,0 0,0 0,0 0,0-1,0 1,0-1,0 1,0-1,0 0,1 0,-1 0,0 0,0 0,1 0,-1-1,1 1,-67-66,56 45,2 0,0-1,1 0,2-1,0 0,1 0,2 0,1-1,0 1,2-6,-2-7,1-1,2 1,2 0,1-1,2 2,8-27,-2 25</inkml:trace>
  <inkml:trace contextRef="#ctx0" brushRef="#br0" timeOffset="11832.222">5934 1533,'2'5,"9"21,-1 0,-1 0,-2 0,0 1,-2 0,-1 1,-1-1,-1 19,-2-47,-1 0,1 0,0 0,-1 0,1 1,-1-1,0 0,1 0,-1 1,1-1,-1 0,0 1,0-1,1 1,-1-1,0 1,0-1,0 1,0-1,0 1,1 0,-1 0,0-1,0 1,0 0,0 0,0 0,0 0,0 0,0 0,0 0,0 0,0 1,0-1,1 0,-1 1,0-1,0 0,0 1,0-1,0 1,1-1,-1 1,0-1,1 1,-1 0,0 0,1-1,-1 1,1 0,-1 0,1-1,-1 1,1 0,-1 0,1 0,0 0,0 0,-1 0,-4-19,0-1,1 0,0 1,2-1,0-1,1 1,2 0,0-11,0 2,-1 6,1 0,1 1,1-1,1 1,1-1,1 1,1 1,1-1,0 1,2 0,0 1,1 0,1 1,5-5,67-45,-67 57</inkml:trace>
  <inkml:trace contextRef="#ctx0" brushRef="#br0" timeOffset="12219.308">6555 1138,'-49'67,"3"1,2 2,-9 28,25-20,28-76,-1-1,1 1,0 0,0-1,0 1,-1 0,2 0,-1-1,0 1,0 0,0-1,1 1,-1 0,1-1,-1 1,1-1,0 1,0-1,-1 1,1-1,0 1,0-1,1 0,-1 1,0-1,0 0,1 0,-1 0,0 0,1 0,-1 0,1-1,-1 1,1 0,0-1,-1 1,1-1,0 1,-1-1,1 0,0 0,-1 0,1 0,1 0,8-3,-1 0,1 0,0-1,-1 0,0-1,0-1,0 1,-1-1,1-1,-2 0,1 0,-1-1,0 0,0 0,-1-1,0 0,5-10,119-176,-130 194,0 0,0-1,0 1,0 0,1 0,-1 0,0 0,1 0,-1 0,1 0,-1 0,1 0,0 1,-1-1,1 1,-1-1,1 1,0 0,0 0,-1-1,1 1,0 0,0 0,-1 1,1-1,0 0,-1 1,1-1,0 1,-1-1,1 1,-1 0,1 0,-1-1,1 1,-1 0,1 0,-1 1,0-1,0 0,1 0,-1 1,0-1,0 1,-1-1,1 1,0-1,0 1,-1-1,1 1,0 0,-1-1,0 1,1 0,-1-1,0 1,0 1,1 3,1 0,0 0,0-1,0 1,1-1,0 1,0-1,0 0,1 0,-1 0,1-1,0 1,1-1,-1 0,1 0,0-1,1 2,15 2</inkml:trace>
  <inkml:trace contextRef="#ctx0" brushRef="#br0" timeOffset="12652.312">7148 940,'-12'16,"1"0,1 1,1 1,0-1,1 1,1 1,0 0,2 0,0 0,1 0,1 1,1 0,0 19,2-37,0 0,1 1,-1-1,0 1,1-1,-1 0,1 1,0-1,-1 0,1 0,0 0,1 1,-1-1,0 0,1 0,-1-1,1 1,-1 0,1 0,0-1,0 1,0-1,0 1,0-1,0 0,0 0,0 0,0 0,0 0,1-1,-1 1,0-1,1 1,-1-1,1 0,-1 0,0 0,1 0,-1 0,1-1,-1 1,0-1,1 1,-1-1,0 0,1 0,12-9,-1-1,-1 0,0 0,0-2,-1 1,-1-2,0 0,-1 0,-1 0,0-1,0-2,12-21,-2 0,-2-1,-2-1,-1-1,-2 0,-2 0,-2-1,-1-1,0-37,-6 65,-1 0,0 0,-1 0,-1 0,-1 0,0 0,0 1,-2-1,-1-2,4 11,0 1,-1 0,0-1,0 2,0-1,-1 0,1 0,-1 1,0 0,-1 0,1 0,-1 0,1 1,-1 0,0 0,0 0,-1 0,1 1,0 0,-1 0,0 0,1 1,-1 0,0 0,-1 0,1 1,-1 1,1-1,0 1,-1 0,1 1,0-1,0 1,0 1,0-1,0 1,1 0,-1 0,1 0,0 1,0 0,0 0,0 1,1-1,-1 1,1 0,0 0,-6 8,0 1,1-1,1 2,0-1,1 1,0 0,-2 11,5-13,0 0,1 1,0-1,1 1,1-1,0 1,1 0,0 0,1-1,1 1,0-1,1 1,0-1,1 0,1 0,0 0,0 0,1-1,1 0,0-1,1 1,0-1,1-1,0 1,0-1,1-1,3 2,-1-3,0 0,1 0,0-1,0-1,0 0,1-1,-1-1,1 0,1-1,-1 0,0-1,1-1,-1 0,1-1,-1 0,1-1,-1-1,0 0,5-2,9-4</inkml:trace>
  <inkml:trace contextRef="#ctx0" brushRef="#br0" timeOffset="17302.213">7712 715,'0'-5,"0"3,0 7,0 8,0 5,5 1,1 1,0 3,-1 1,-2 2,4 2,1 0,-1-5</inkml:trace>
  <inkml:trace contextRef="#ctx0" brushRef="#br0" timeOffset="17552.168">7656 432,'-5'14,"3"10,3 6,5-3,1-6</inkml:trace>
  <inkml:trace contextRef="#ctx0" brushRef="#br0" timeOffset="17940.389">7910 573,'0'15,"1"0,1-1,1 1,0-1,1 1,0-1,1 0,1 0,0-1,1 0,0 0,1 0,1-1,4 6,-11-16,0 0,0 0,0 0,-1 0,2 0,-1 0,0-1,0 1,0-1,1 1,-1-1,1 0,-1 0,1 0,0-1,-1 1,1 0,0-1,-1 0,1 1,0-1,0 0,-1-1,1 1,0 0,-1-1,1 0,0 1,-1-1,1 0,-1 0,1 0,-1-1,0 1,1-1,-1 1,0-1,0 0,0 0,0 0,0 0,0 0,-1 0,1 0,-1-1,1 0,11-15,-1-2,-1 0,-1 0,0-1,-2 0,0 0,-2-1,0 0,-1 0,-1-5,-3 20,1 0,-1 0,1 0,-1 0,-1 0,0 0,0-1,0 1,-1 0,0 0,0 0,0 0,-1 0,-1 0,-1-6,-3 7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45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0,'-53'208,"44"-159,-18 127,19-105,-4 0,-3 0,-8 16,-13 20,37-101,1-7</inkml:trace>
  <inkml:trace contextRef="#ctx0" brushRef="#br0" timeOffset="257.906">86 141,'38'0,"42"0,12 0,0 0,-12 0,-13 0,-14 0,-11 0,-8 0,-10 5,-14 2,-8-1</inkml:trace>
  <inkml:trace contextRef="#ctx0" brushRef="#br0" timeOffset="504.01">0 537,'44'0,"37"-5,11-2,-6 1,-13 1,-14 2,-12 0,-9 2,-7 1,-3 0,-7 0</inkml:trace>
  <inkml:trace contextRef="#ctx0" brushRef="#br0" timeOffset="757.014">1017 424,'34'4,"29"3,10-1,-3-1,-9-2,-9-1,-10-1,-6 0,-10-1</inkml:trace>
  <inkml:trace contextRef="#ctx0" brushRef="#br0" timeOffset="922.817">933 706,'43'0,"33"-4,10-3,-2 1,-10 1,-12 1,-12 2,-10 1,-7 0,-4 1,-7 1</inkml:trace>
  <inkml:trace contextRef="#ctx0" brushRef="#br0" timeOffset="1457.743">1553 875,'36'-58,"2"1,3 2,2 2,22-19,82-49,-147 120,1 0,0 0,0 0,0 0,-1 0,1 1,0-1,0 0,0 0,0 1,1-1,-1 1,0-1,0 1,0-1,0 1,1 0,-1 0,0 0,0-1,0 1,1 0,-1 0,0 1,0-1,1 0,-1 0,0 1,0-1,0 0,0 1,1-1,-1 1,0-1,0 1,0 0,0 0,0-1,0 1,-1 0,1 0,0 0,0 0,-1 0,1 0,0 0,-1 0,1 0,-1 0,1 1,-1-1,0 0,1 0,-1 0,0 1,0-1,0 0,0 0,0 1,-34 134,34-134,0-1,0 1,0 0,0-1,1 1,-1-1,0 1,1-1,-1 1,1-1,0 1,-1-1,1 1,0-1,0 0,0 0,0 1,0-1,0 0,0 0,1 0,-1 0,0 0,0 0,1 0,-1-1,1 1,-1 0,1-1,-1 1,1-1,-1 1,1-1,-1 0,1 0,0 0,-1 0,1 0,-1 0,1 0,-1 0,2-1,67-17,-37 2,-2-1,1-2,-2-1,22-19,116-68,-167 106,0 0,0-1,0 1,0 0,0 0,1 0,-1 0,0 0,1 1,-1-1,1 0,-1 0,1 1,-1-1,1 1,-1 0,1-1,-1 1,1 0,0 0,-1 0,1 0,0 0,-1 0,1 0,-1 1,1-1,0 1,-1-1,1 1,-1 0,0-1,1 1,-1 0,1 0,-1 0,0 0,0 0,1 0,-1 0,0 1,0-1,0 0,-1 1,1-1,0 0,0 1,-1-1,1 1,-1-1,1 1,0 1,-63 157,56-134</inkml:trace>
  <inkml:trace contextRef="#ctx0" brushRef="#br0" timeOffset="1859.124">2936 452,'-24'6,"1"2,0 1,0 0,1 2,1 1,-1 0,2 2,0 0,1 1,-2 3,19-17,0 0,0 0,0 0,0 0,0 1,1-1,-1 1,0-1,1 1,-1 0,1-1,0 1,-1 0,1 0,0 0,0 0,0 0,0 0,1 0,-1 1,1-1,-1 0,1 0,0 1,-1-1,1 0,0 0,1 1,-1-1,0 0,1 0,-1 0,1 1,0-1,-1 0,1 0,0 0,1 0,-1 0,0 0,0 0,1-1,-1 1,1 0,-1-1,1 1,0-1,0 0,0 1,0-1,0 0,0 0,0 0,2 0,15 1,0 0,0-2,0 0,0-2,0 0,0 0,0-2,0-1,-1 0,5-3,-22 8,191-69,-191 68,0 1,1 0,-1 0,1 0,-1 0,1 0,-1 0,0 0,1 0,-1 1,1-1,-1 0,0 1,1-1,-1 1,0 0,0-1,1 1,-1 0,0 0,0 0,0 0,0-1,0 2,0-1,0 0,0 0,-1 0,1 0,0 1,0-1,-1 0,1 1,-1-1,0 0,1 1,-1-1,0 0,0 1,0-1,0 1,0-1,0 1,0-1,0 0,0 1,-1 0,10 33,-5-31,-1 0,0 0,1-1,0 1,-1-1,2 0,-1 0,0 0,0-1,1 0,-1 1,1-1,0-1,0 1,0-1,0 0,0 0,4 0,16 2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2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0 283,'284'0,"-114"-28,-116 26,-30 2</inkml:trace>
  <inkml:trace contextRef="#ctx0" brushRef="#br0" timeOffset="249.84">57 424,'33'0,"26"0,8 0,-3 0,-8 0,-8 0,-8-5,-5-1,-5 0,-2 1,-1 1,-5 2</inkml:trace>
  <inkml:trace contextRef="#ctx0" brushRef="#br0" timeOffset="645.323">311 0,'90'65,"3"-4,35 14,-106-64,78 55,-98-63,-1-1,1 0,-1 1,0-1,0 1,0-1,0 1,0 0,-1-1,1 1,-1 0,0 0,0-1,0 1,0 0,0 0,0-1,-1 1,1 0,-1 0,0-1,0 1,0-1,0 1,0-1,-1 1,1-1,-1 0,0 1,-56 64,-123 62,140-103,-102 80,114-70,22-19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39:26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12 656,'-5'19,"-1"6</inkml:trace>
  <inkml:trace contextRef="#ctx0" brushRef="#br0" timeOffset="412.421">519 63,'-20'15,"1"0,1 2,0 0,1 1,0 0,-9 16,21-27,1-1,0 1,0 0,1 0,0 0,0 0,0 1,1-1,0 1,1-1,0 1,0 0,1 0,-1 0,2-1,-1 1,1 0,0 0,1-1,0 1,0-1,0 1,2 0,-2-2,1-1,0 1,0-1,0 0,1 0,0 0,0 0,0-1,1 1,-1-1,1 0,0-1,0 1,1-1,-1 0,1 0,-1-1,1 1,0-1,0-1,0 1,0-1,0 0,0 0,1-1,-1 0,0 0,0 0,0-1,1 0,5 0,0 0,0-1,0-1,0 0,-1 0,1-1,-1-1,0 0,-1 0,1-1,-1 0,0-1,0-1,-1 1,0-1,-1-1,1 0,-2 0,1 0,-1-1,-1 0,1 0,-2-1,0 0,0 0,-1 0,0-1,-1 1,2-11,-4 13,0 0,-1 1,0-1,-1 1,0-1,0 1,0-1,-1 1,-1-1,1 1,-1 0,-1 0,0 0,0 1,0-1,-1 1,0 0,0 0,-1 1,0 0,0-1,0 2,-1-1,0 1,0 0,0 1,-1-1,1 2,-4-2,-122-16,106 21</inkml:trace>
  <inkml:trace contextRef="#ctx0" brushRef="#br0" timeOffset="1062.268">576 458,'-6'0,"-1"0,1 1,-1 0,1 0,0 0,0 1,0 0,0 1,0-1,0 1,0 0,1 0,0 1,-1 0,1 0,1 0,-1 0,1 1,-1 0,1 0,1 0,-1 0,1 1,-1-1,2 1,-1 0,1 0,0 0,-1 2,-1 1,0 0,0 0,1 1,0-1,0 1,1 0,1-1,-1 1,2 0,-1 0,1 0,1 0,0 0,0-1,1 1,0 0,1-1,0 1,1-1,-1 0,2 0,-1 0,1-1,1 1,0-1,0 0,0-1,1 0,0 0,0 0,1-1,0 0,0 0,3 0,6-2,1-2,-1 0,1-1,0-1,0 0,-1-2,1 0,-1-1,1 0,-1-2,0 0,0-1,-1 0,1-2,-2 0,1 0,-1-2,0 0,-1 0,0-2,3-3,1-1,0-2,0 0,-2 0,0-2,-2 0,0-1,-1 0,10-22,-21 39,-1-1,1 1,0-1,-1 1,0-1,0 0,-1 1,1-1,-1 0,0 1,0-1,-1 0,1 0,-1 1,0-1,0 1,-1-1,1 1,-1-1,0 1,0 0,-1 0,1 0,-1 0,0 0,0 0,0 1,0-1,-1 1,1 0,-1 0,0 0,0 1,0 0,0-1,0 1,-1 0,1 1,-4-1,-8-3,-1 1,0 1,1 1,-1 0,-1 1,1 1,0 0,0 2,0 0,0 0,-12 5,0-1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4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506 4,'-18'-2,"-1"1,0 1,0 0,0 2,0 0,0 1,1 1,-1 1,1 0,0 1,1 1,-1 1,1 1,1 0,0 1,0 1,1 0,0 1,1 1,0 0,1 1,1 0,0 1,1 1,1-1,0 2,1-1,1 2,1-1,-1 3,5-12,-6 19,1 1,1 0,1 1,2 0,-1 13,5-35,0 0,0 0,1 1,0-1,0 0,0 0,1 0,0 0,1 0,-1 0,1 0,1-1,-1 1,1-1,0 0,1 0,-1-1,1 1,0-1,1 0,-1 0,1-1,0 0,1 1,4 1,0 0,0 0,1-2,-1 1,1-1,0-1,0 0,0-1,1 0,-1-1,1-1,-1 1,0-2,1 0,-1 0,1-1,-1-1,0 0,0-1,3-1,-13 4,122-58,-119 56,0-1,-1 1,1-1,-1 0,1 0,-1 0,-1-1,1 1,0-1,-1 0,0 0,0 0,-1-1,0 1,0-1,0 1,0-1,-1 0,0 1,0-1,0-6,-1 8,-1-1,0 1,0-1,-1 1,1 0,-1 0,0-1,0 1,0 0,0 1,-1-1,0 0,1 1,-1-1,-1 1,1 0,0 0,-1 0,0 1,1-1,-1 1,0 0,0 0,0 0,-1 0,1 1,0 0,-1 0,1 0,-4 0,106-15,105-23,-180 38</inkml:trace>
  <inkml:trace contextRef="#ctx0" brushRef="#br0" timeOffset="982.534">760 653,'12'-17,"162"-266,-151 246,2 0,1 2,1 1,26-24,-52 58,-1-1,0 1,0-1,0 1,1-1,-1 1,0-1,1 1,-1-1,0 1,1-1,-1 1,1-1,-1 1,0 0,1-1,-1 1,1 0,-1-1,1 1,0 0,-1 0,1-1,-1 1,1 0,-1 0,1 0,0 0,-1 0,1 0,-1 0,1 0,-1 0,1 0,0 0,-1 0,1 1,-1-1,1 0,-1 0,1 0,-1 1,1-1,-1 0,1 1,-1-1,1 0,-1 1,1-1,-1 1,0-1,1 1,-1-1,0 1,1-1,-1 1,0-1,0 1,0-1,1 1,-1 0,0-1,0 1,0 0,-1 39,-24 49,18-73,2 1,-1 1,2-1,0 1,2 0,0 0,0 0,2 0,0 0,1 0,3 13,-4-29,0 1,1-1,-1 0,1 1,0-1,0 0,-1 0,1 1,1-1,-1 0,0 0,0 0,1 0,-1-1,1 1,0 0,-1 0,1-1,0 1,0-1,0 0,0 0,0 1,1-1,-1-1,0 1,0 0,1 0,-1-1,0 1,1-1,-1 0,0 0,1 0,-1 0,1 0,-1 0,0-1,1 1,-1-1,0 0,1 1,-1-1,1-1,14-9,-1-1,0 0,0-1,-2-1,0-1,0 0,-1 0,-1-1,-1-1,7-13,-9 18,127-198,-136 209,0 0,0 1,0-1,0 0,1 1,-1-1,0 0,0 1,1-1,-1 0,0 1,1-1,-1 1,1-1,-1 1,1-1,-1 1,1-1,-1 1,1-1,0 1,-1-1,1 1,0 0,-1 0,1-1,0 1,-1 0,1 0,0 0,0 0,-1 0,1 0,0 0,-1 0,1 0,0 0,0 0,-1 0,1 0,0 1,-1-1,1 0,0 0,-1 1,1-1,-1 0,1 1,0-1,-1 1,1-1,-1 1,1-1,-1 1,1-1,-1 1,0 0,1-1,-1 1,0 0,1-1,-1 1,0 0,0-1,0 1,1 0,-1 0,4 55,-4-52,-3 287,3-267</inkml:trace>
  <inkml:trace contextRef="#ctx0" brushRef="#br0" timeOffset="1452.332">1889 427,'-11'0,"0"-1,1 0,-1 1,1 0,-1 1,1 0,-1 0,1 1,0 1,0 0,0 0,0 1,0 0,1 0,-1 1,-4 4,13-8,1 0,-1-1,0 1,1 0,-1 0,0 0,1 0,-1-1,1 1,0 0,-1 0,1 0,0 0,-1 0,1 0,0 0,0 0,0 0,0 0,0 0,0 0,0 0,0 0,0 0,1 0,-1 0,0 0,1 0,-1 0,0 0,1 0,0 0,-1 0,1 0,-1-1,1 1,0 0,0 0,-1-1,1 1,0 0,0-1,0 1,0-1,0 1,-1-1,52 24,-43-20,-7-4,0 1,0-1,0 1,0 0,0-1,0 1,0 0,0 1,0-1,-1 0,1 0,0 1,-1-1,1 1,-1-1,0 1,1 0,-1 0,0-1,0 1,0 0,0 0,-1 0,1 0,0 0,-1 0,1 1,-1-1,0 0,0 0,0 0,0 0,0 0,0 0,0 1,-1-1,1 0,-1 0,0 0,1 0,-1 0,0 0,0 0,0-1,-1 1,1 0,0 0,-1-1,1 1,-1 0,-5 5,0-1,-1 0,0 0,0-1,0 0,0 0,-1-1,0 0,1 0,-2-1,1-1,0 1,0-1,-1-1,-2 1,-11-1</inkml:trace>
  <inkml:trace contextRef="#ctx0" brushRef="#br0" timeOffset="2062.49">2086 568,'5'-15,"1"0,1 0,0 0,1 1,0 0,2 1,-1-1,1 2,1 0,10-9,-20 20,0 0,0 1,0-1,1 1,-1-1,0 1,0-1,1 1,-1 0,0 0,1 0,-1-1,0 1,0 1,1-1,-1 0,0 0,1 0,-1 1,0-1,1 0,-1 1,0-1,0 1,0 0,0-1,1 1,-1 0,0 0,0 0,0 0,0 0,-1 0,1 0,0 0,0 0,-1 0,1 0,0 0,-1 0,1 1,-1-1,0 0,1 1,-1-1,0 0,0 0,0 1,0-1,0 0,0 1,0-1,0 0,0 1,-1-1,1 1,16 36,-12-37,1-1,-1 1,1 0,-1-1,0 0,1 0,-1-1,1 1,-1-1,1 0,-1 0,0 0,1-1,-1 1,0-1,0 0,0 0,0-1,-1 1,1-1,-1 0,1 0,-1 0,0 0,2-3,3 0,89-74,-96 120,-9 40,6-54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0 170,'264'-20,"135"13,-108 4,84-21,199-45,-235 31,-244 30,-83 11,-7 3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3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450 226,'0'-4,"1"0,-1 0,0-1,-1 1,1 0,-1 0,0 0,0 0,0 0,0 0,-1 0,1 0,-1 1,0-1,0 1,-1-1,1 1,-1 0,1-1,-1 1,0 1,0-1,-1 0,1 1,0 0,-1-1,0 1,-1 0,-9-1,0 0,0 1,0 0,0 2,0-1,-1 2,1 0,0 1,0 0,0 1,0 0,1 1,-1 1,1 0,0 1,0 0,1 1,0 1,0 0,1 0,0 1,0 1,1 0,-5 6,9-12,1 1,0 0,0 0,0 1,0-1,1 1,0 0,0 1,1-1,0 0,0 1,0 0,1 0,0 0,0 0,1 0,0 0,0 0,0 0,1 1,0-1,1 0,0 0,0 0,0 0,1 1,0-2,0 1,1 0,0 0,0-1,0 1,1-1,0 0,0 0,1-1,0 1,0-1,3 3,-1-3,0 0,0-1,1 0,0 0,0 0,0-1,0-1,0 1,0-1,1 0,-1-1,1 0,0 0,-1-1,1 0,-1-1,1 0,0 0,-1-1,0 0,1 0,-1-1,0 0,0 0,0-1,5-4,10-5,-2-2,0 0,-1-1,0-1,-2-1,0 0,-1-2,0 0,-2 0,-1-2,0 0,1-5,17-23,-37 74,1 1,1-1,1 1,2-1,0 1,2 0,3 17,-4-36,1 0,-1 0,2 0,-1-1,1 1,-1-1,2 0,-1 1,0-1,1-1,0 1,0 0,1-1,-1 0,1 0,0 0,0-1,0 0,0 0,1 0,-1 0,1-1,0 0,0 0,-1-1,1 1,0-1,1 0,1-1,7-8,-3-4</inkml:trace>
  <inkml:trace contextRef="#ctx0" brushRef="#br0" timeOffset="473.372">873 1,'160'6,"-158"-6,0 0,0 1,-1-1,1 1,0 0,-1 0,1 0,0-1,-1 1,1 1,-1-1,0 0,1 0,-1 0,0 1,0-1,0 1,1-1,-2 1,1-1,0 1,0 0,0-1,-1 1,1 0,-1 0,1 0,-1-1,0 1,0 0,0 0,0 0,0-1,0 1,0 0,-1 0,1 0,-1-1,1 1,-1 0,0 0,1-1,-2 1,-47 64,34-52,-37 44,51-56,0 0,0 0,0 0,1 0,-1 0,1 0,-1 0,1 0,0 0,0 0,0 0,0 0,0 0,0 0,1 0,-1 0,1 0,-1 0,1 0,0 0,0 0,0 0,0-1,0 1,0 0,0-1,1 1,-1-1,1 1,-1-1,1 1,-1-1,1 0,0 0,0 1,6 3,0 0,0-1,0 0,0 0,1-1,0 0,0 0,-1-1,1 0,1 0,-1-1,0-1,0 1,0-1,0-1,1 0,-1 0,0-1,0 0,0-1,7-2,4-1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6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0 756,'5'0,"6"0,6 0,6 0,2 0,3 0,1 0,0 0,1 0,-1 0,-4-5,-3-1,0 0,2 1,1 2,-9 1,-7 1</inkml:trace>
  <inkml:trace contextRef="#ctx0" brushRef="#br0" timeOffset="269.388">0 953,'43'5,"24"2,6-6,-6-2,-8-2,-10 0,-9 1,-6 0,-9 1</inkml:trace>
  <inkml:trace contextRef="#ctx0" brushRef="#br0" timeOffset="4705.837">931 475,'-102'349,"89"-278,42-116,-13 11,0-4,2 2,1 0,2 1,1 1,2 1,14-14,8 15,-45 32,0-1,0 1,0 0,1 0,-1-1,0 1,0 0,0 0,1 1,-1-1,0 0,0 0,0 0,1 1,-1-1,0 1,0-1,0 1,0-1,0 1,0 0,0-1,0 1,0 0,0 0,0 0,-1 0,1 0,0 0,0 0,-1 0,1 0,-1 0,1 0,-1 0,1 0,-1 0,0 1,0-1,1 0,-1 0,0 0,0 1,0-1,1 173,-1-172,0 0,0 0,1 0,-1 0,0 0,1 0,-1 1,1-1,0-1,-1 1,1 0,0 0,0 0,1 0,-1-1,0 1,0 0,1-1,-1 1,1-1,0 1,-1-1,1 0,0 0,0 0,0 0,-1 0,1 0,0-1,0 1,0 0,1-1,-1 0,0 1,0-1,0 0,0 0,0 0,0 0,0-1,0 1,0-1,0 1,0-1,0 0,0 1,0-1,0 0,0 0,0 0,1-2,142-105,-22-16,-123 125,0 0,-1 0,1 0,0 0,0 0,0 0,0 0,0 0,0 0,0 0,0 0,1 0,-1 0,0 0,1 0,-1 0,0 0,1 0,-1 0,1-1,0 1,-1 0,1 0,0 0,-1-1,1 1,0 0,0-1,-1 1,1-1,0 1,0-1,0 1,0-1,0 0,0 1,0-1,0 0,0 0,0 0,0 0,0 0,0 0,0 0,0 0,0 0,0 0,0 0,0 0,0-1,0 1,-1-1,1 1,0 0,0-1,0 1,0-1,0 0,-1 1,1-1,0 0,-1 1,1-1,0-1,-11 63,6-44,1-1,0 1,2 0,0 0,0 0,2 1,0-1,1 0,0 0,2 0,2 1</inkml:trace>
  <inkml:trace contextRef="#ctx0" brushRef="#br0" timeOffset="6356.686">1778 248,'21'42,"69"171,-35-44,-55-167,1-1,-1 1,0 0,1-1,0 1,-1-1,1 1,0-1,0 0,0 1,0-1,0 0,0 1,0-1,1 0,-1 0,0 0,1 0,-1 0,0 0,1-1,0 1,-1 0,1-1,-1 1,1-1,-1 1,1-1,0 0,-1 0,1 0,0 0,0 0,-1 0,1 0,-1 0,1-1,0 1,-1-1,1 1,-1-1,1 0,-1 1,1-1,-1 0,1 0,-1 0,0 0,0 0,1-1,-1 1,0 0,0-1,32-113,-19 62,-7 24,0 0,2 0,2 1,0 0,2 0,9-13,-10 24</inkml:trace>
  <inkml:trace contextRef="#ctx0" brushRef="#br0" timeOffset="6854.683">2286 51,'21'-9,"-1"0,2 2,-1 0,1 2,0 0,0 2,0 0,19 1,-40 2,0-1,0 1,0 0,0 1,0-1,0 0,0 0,0 0,0 0,0 1,0-1,0 1,0-1,-1 0,1 1,0 0,0-1,0 1,-1-1,1 1,0 0,0 0,-1-1,1 1,-1 0,1 0,-1 0,1 0,-1-1,0 1,1 0,-1 0,0 0,0 0,1 0,-1 0,0 0,0 0,0 0,0 0,0 0,-1 0,1 0,0 0,0 0,-1 0,1 0,0 0,-1 0,1-1,-1 1,1 0,-1 0,1 0,-1 0,-37 52,32-46,3-5,-1 1,1 0,0 0,0 0,0 1,0-1,0 1,1-1,0 1,-1 0,1 0,1 0,-1 0,1 1,-1-1,1 0,1 1,-1-1,0 0,1 1,0-1,0 1,1-1,-1 1,1-1,0 0,0 1,0-1,0 0,1 0,0 0,0 0,0 0,0 0,1 0,0-1,-1 1,1-1,0 0,1 0,-1 0,7 1,0-1,-1 0,1-1,1 0,-1-1,0 0,0 0,0-1,0 0,1-1,-1 0,0-1,0 0,0-1,7-2,57-8,-46 11,-4 1</inkml:trace>
  <inkml:trace contextRef="#ctx0" brushRef="#br0" timeOffset="7209.729">1751 841,'47'0,"31"-4,12-3,-1 1,-5-4,-7 0,-8 2,-5 2,-9-3,-10 1,-6 0,-6 3,-4 2,-2 1,-5 1</inkml:trace>
  <inkml:trace contextRef="#ctx0" brushRef="#br0" timeOffset="7705.621">2315 1010,'-58'10,"1"3,0 2,1 3,-47 22,93-36,0 1,1 0,0 1,0-1,0 2,1-1,0 1,0 1,1-1,-1 1,2 1,-4 5,9-13,0 1,0-1,1 1,-1-1,0 1,1-1,-1 1,1 0,0-1,0 1,-1 0,1-1,0 1,1 0,-1-1,0 1,0-1,1 1,-1 0,1-1,-1 1,1-1,0 1,-1-1,1 1,0-1,0 1,0-1,0 0,0 0,1 1,-1-1,0 0,0 0,1 0,-1 0,1-1,-1 1,1 0,-1-1,1 1,-1-1,1 1,1-1,74 11,-38-16,0-1,-1-2,0-2,-1-1,0-2,24-13,142-88,-201 113,-1-1,0 1,0 0,1-1,-1 1,1 0,-1 0,1 0,0 0,-1 0,1 0,0 1,-1-1,1 0,0 1,0-1,0 1,0 0,-1 0,1 0,0 0,0 0,0 0,0 0,0 0,0 1,-1-1,1 1,0 0,0-1,-1 1,1 0,0 0,-1 0,1 0,-1 0,1 0,-1 1,0-1,2 2,24 137,-22-133,0-1,0 0,1 1,-1-2,1 1,0-1,1 0,0 0,-1-1,1 0,1 0,-1 0,0-1,1 0,0-1,0 0,0 0,0-1,0 1,0-2,0 1,0-1,0 0,0-1,0 0,0-1,2 0,15-4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0.9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29 283,'453'0,"-341"-17,-88 11</inkml:trace>
  <inkml:trace contextRef="#ctx0" brushRef="#br0" timeOffset="247.796">1 537,'48'0,"39"-5,16-1,-6-5,-15-1,-15 3,-16 2,-11 2,-7 3,-10-4,-3-1,-6 1</inkml:trace>
  <inkml:trace contextRef="#ctx0" brushRef="#br0" timeOffset="631.267">339 0,'407'223,"-397"-218,99 61,-106-63,-1-1,1 1,0-1,-1 1,0 0,0 0,0 0,0 0,0 1,0-1,-1 0,0 1,1-1,-1 1,-1-1,1 1,0 0,-1-1,0 1,0 0,0-1,0 1,-1 0,1-1,-1 1,0-1,0 1,0-1,-1 1,1-1,-1 0,-1 2,-5 7,-1-1,-1-1,0 0,0 0,-1-1,0 0,-1-1,0 0,0-1,-1 0,-6 2,-25 16,-6 4,21-13,0 1,0 2,2 0,1 2,0 1,1 1,-3 6,-5 27,25-31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9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483 59,'-6'-6,"-1"0,1 1,-1 0,0 0,0 0,0 1,-1 1,0-1,1 1,-1 0,-1 1,1 0,0 0,0 1,-1 0,1 0,-1 1,1 0,0 0,-1 1,1 0,0 1,-1 0,1 0,0 1,0 0,1 0,-8 4,-1 2,0 0,0 1,1 0,1 1,-1 1,2 1,0 0,0 0,1 1,1 1,1 0,-9 16,8-13,2 1,0 0,2 0,0 1,1 0,1 1,0-1,2 1,1 0,0 0,2 16,1-30,0 0,1-1,0 1,0-1,0 1,1-1,0 0,0 0,1 0,0 0,0-1,0 1,1-1,-1 0,1-1,1 1,-1-1,0 0,1 0,0 0,0-1,0 0,0 0,4 0,12 6,0-2,1-1,0 0,-1-2,2-1,14 1,-28-3,0 1,-1-1,1-1,0 0,0-1,0 1,0-2,0 0,-1 0,1 0,-1-1,1-1,-1 0,0 0,0 0,-1-1,0-1,1 0,-2 0,1 0,-1-1,0 0,0 0,-1-1,0 0,0 0,-1 0,0-1,0 0,2-6,-7 9,-1 0,1 0,-1 0,0 0,0 0,0 0,-1 1,0-1,0 0,-1 1,0-1,1 1,-2 0,1 0,-1 0,1 0,-2 1,1 0,0-1,-1 1,1 1,-1-1,0 1,-1 0,1 0,0 0,-1 1,0 0,1 0,-1 0,0 1,0 0,0 0,0 0,0 1,0 0,0 0,-6 1,12-1,-1 0,1 0,0-1,-1 1,1 0,0 0,-1 0,1 0,0 0,-1 0,1 0,0 0,-1 0,1 0,0 0,-1 0,1 0,0 0,-1 0,1 1,0-1,-1 0,1 0,0 0,0 0,-1 1,1-1,0 0,-1 0,1 1,0-1,0 0,0 0,-1 1,1-1,0 0,0 1,0-1,0 0,0 0,-1 1,1-1,0 0,0 1,0-1,0 1,0-1,0 0,0 1,0-1,0 0,0 1,0-1,0 0,1 1,-1-1,0 0,0 1,0-1,0 0,1 0,-1 1,0-1,0 0,0 0,1 1,-1-1,0 0,0 0,1 1,24 8,-3-8,1 0,-1-1,1-1,-1-1,1-1,8-3,50-5,75-15,-134 27,-4 3</inkml:trace>
  <inkml:trace contextRef="#ctx0" brushRef="#br0" timeOffset="767.33">793 679,'60'-74,"-3"-3,-4-2,14-33,-58 94,-1 2,0 0,1 1,0 0,1 0,1 1,0 1,10-10,-20 23,-1-1,1 0,-1 1,1 0,0-1,-1 1,1-1,-1 1,1 0,0-1,-1 1,1 0,0-1,-1 1,1 0,0 0,0 0,-1 0,1 0,0 0,0 0,-1 0,1 0,0 0,-1 0,1 0,0 1,0-1,-1 0,1 0,0 1,-1-1,1 1,-1-1,1 0,0 1,-1-1,1 1,-1-1,1 1,-1 0,0-1,1 1,-1-1,1 1,-1 0,0-1,0 1,1 0,-1 0,0-1,0 1,0 0,0-1,0 1,6 44,-6-43,0 73,-2-56,1-1,1 0,1 1,1-1,0 0,1 0,1 0,3 6,-6-22,-1 0,0 0,1-1,0 1,-1 0,1-1,0 1,0 0,0-1,0 1,0-1,0 0,0 1,1-1,-1 0,0 1,1-1,-1 0,1 0,-1 0,1-1,0 1,-1 0,1 0,0-1,0 1,-1-1,1 0,0 1,0-1,0 0,0 0,-1 0,1 0,0-1,0 1,0 0,-1-1,1 1,0-1,-1 0,1 1,0-1,-1 0,1 0,-1 0,1 0,0-1,64-65,164-302,-283 510,46-117,1-1,2 1,0 1,2-1,0 0,2 1,1-1,2 14,-2-29,1 0,-1 0,2 0,-1 0,1 0,1-1,0 1,0-1,0 0,1 0,0 0,1-1,1 2,5 2</inkml:trace>
  <inkml:trace contextRef="#ctx0" brushRef="#br0" timeOffset="1183.077">1979 397,'-200'71,"159"-41,41-30,-1 1,1 0,-1-1,1 1,-1 0,1-1,-1 1,1 0,0 0,-1 0,1-1,0 1,0 0,-1 0,1 0,0 0,0 0,0 0,0-1,0 1,0 0,1 0,-1 0,0 0,0 0,0-1,1 1,-1 0,1 0,-1 0,0-1,1 1,0 0,-1-1,1 1,-1 0,1-1,0 1,-1-1,1 1,0-1,-1 1,1-1,0 1,0-1,0 0,0 0,-1 1,1-1,0 0,0 0,0 0,0 0,21 6,-18-5,-1-1,1 0,0 1,0-1,0 1,-1 0,1 1,-1-1,1 1,-1-1,1 1,-1 0,0 0,0 0,0 1,0-1,0 1,0 0,-1 0,1 0,-1 0,0 0,0 0,0 0,0 1,0 0,-4 0,0 0,-1 0,1 0,-1-1,1 0,-1 1,0-1,0 0,-1 0,1 0,0-1,-1 1,0-1,0 0,1 0,-1 0,0-1,-1 1,1-1,0 0,0 0,-1-1,1 1,0-1,-1 0,1 0,-2 0,-21 2,3-2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26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4 195,'-4'56,"64"342,-28-262,-32-135,0 1,0-1,0 1,0-1,0 1,0-1,0 0,0 1,1-1,-1 1,0-1,1 0,-1 1,1-1,0 0,-1 0,1 1,0-1,0 0,0 0,0 0,0 0,0 0,0 0,0 0,0 0,0 0,0-1,1 1,-1 0,0-1,1 1,-1-1,0 1,1-1,-1 0,1 0,-1 0,1 1,-1-1,0-1,1 1,-1 0,1 0,-1 0,0-1,1 1,-1-1,0 1,1-1,-1 1,0-1,1 0,-1 0,0 1,0-1,0 0,0 0,0 0,0 0,0-1,0 1,-1 0,1 0,0 0,-1-1,1 0,42-125,113-302,-147 379,-12 33</inkml:trace>
  <inkml:trace contextRef="#ctx0" brushRef="#br0" timeOffset="1030.751">653 25,'73'-17,"-65"16,-3-1,1 1,-1 0,0 0,1 0,0 0,-1 1,1 0,-1 0,1 1,-1-1,1 1,-1 0,1 1,-1-1,0 1,0 0,1 1,-5 0,-1 0,1 0,-1 1,0-1,0 0,0 0,0 0,0 0,0 1,-1-1,0 0,0 0,0 0,0 0,0 0,0 0,-1 0,0-1,1 1,-1 0,0-1,0 1,0-1,-1 0,1 0,0 0,-1 0,-2 2,3-2,-63 68,66-69,-1 1,1 0,0 0,0-1,-1 1,1-1,0 1,0-1,1 1,-1-1,0 1,0-1,1 0,-1 0,1 0,-1 1,1-2,-1 1,1 0,0 0,0 0,-1-1,1 1,0-1,0 1,0-1,-1 0,1 0,0 0,0 0,0 0,0 0,-1 0,1-1,2 0,-3 2,91-3,-71 0,-1 1,0 1,0 1,0 1,1 0,16 6,-18-2</inkml:trace>
  <inkml:trace contextRef="#ctx0" brushRef="#br0" timeOffset="1351.385">1190 392,'34'0,"20"0,6 0,-2 0,-7 0,-7 0,-6 0,-4 0,-9 5,-13 2,-9-1</inkml:trace>
  <inkml:trace contextRef="#ctx0" brushRef="#br0" timeOffset="1600.647">1218 646,'38'5,"23"1,5 1,-3-2,-8-2,-9-1,-7 0,-10-2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1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57,'470'-38,"-321"25,0 7,0 7,44 9,100 6,79-13,-225-4,-122 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3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 45,'-7'-6,"-1"1,1 0,-1 1,0 0,-1 0,1 1,-1 0,1 0,-1 1,0 0,0 1,0 0,0 0,0 1,0 0,0 0,0 1,0 1,0-1,0 1,1 1,-1 0,0 0,1 1,0 0,0 0,0 1,1 0,-4 2,1 1,1 0,-1 1,2 0,-1 0,1 1,1 0,0 0,0 0,1 1,0 0,1 1,0-1,1 1,0 0,1 0,1 0,0 1,0-1,1 1,1-1,0 0,1 4,-1-12,0 0,1 0,0 0,0-1,0 1,0 0,0-1,1 1,0-1,0 1,0-1,0 0,0 0,1 0,-1 0,1 0,0-1,0 1,0-1,0 0,0 0,0 0,1 0,-1 0,1-1,-1 1,1-1,-1 0,1 0,0 0,0-1,0 1,-1-1,1 0,1 0,8 0,0-1,1-1,-1 1,0-2,0 0,0-1,-1 0,1 0,6-5,11-7,-1-2,-1-1,0-1,-2-1,3-5,64-70,-93 95,0 1,1 0,-1-1,0 1,0-1,0 1,0 0,1-1,-1 1,0-1,1 1,-1 0,0-1,1 1,-1 0,0 0,1-1,-1 1,0 0,1 0,-1 0,1-1,-1 1,0 0,1 0,-1 0,1 0,-1 0,1 0,-1 0,1 0,-1 0,0 0,1 0,-1 0,1 0,-1 0,1 0,-1 1,0-1,1 0,-1 0,1 0,-1 1,0-1,1 0,-1 1,0-1,1 0,-1 1,0-1,0 0,1 1,-1-1,0 0,0 1,1-1,4 32,-3-18,0-6,0 0,0 0,1 0,0 0,0 0,1 0,0-1,1 0,-1 0,1 0,1 0,-1-1,1 0,0 0,1 0,-1-1,1 0,0 0,1-1,-1 0,1 0,0 0,4 0,4 2,-1-2,1 0,0-1,0 0,0-2,1 1,-1-2,0 0,0-2,1 1,-1-2,15-4,0 2,-4 1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8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358 367,'98'-22,"-132"16,2 7,-1 2,1 2,0 1,1 1,-32 11,23-6,-18 11,86-1,138 23,-165-44,0 0,0 0,0-1,0 1,0 0,0 0,0 0,0 0,-1 0,1 0,0 1,0-1,-1 0,1 0,-1 0,1 1,-1-1,0 0,1 0,-1 1,0-1,0 0,0 1,0-1,0 0,0 1,0-1,0 0,-1 1,1-1,-1 0,1 0,-1 1,1-1,-1 0,1 0,-1 0,0 0,0 0,0 0,0 0,1 0,-2 0,-43 41,-162 102,162-74,45-68,-1 0,1 0,0 0,0 0,0 1,0-1,0 0,1 0,-1 0,1 0,-1 0,1 0,0 0,-1-1,1 1,0 0,0 0,1 0,-1-1,0 1,0-1,1 1,-1-1,1 1,0-1,-1 0,1 0,0 0,-1 0,1 0,0 0,0 0,0 0,0-1,0 1,0-1,0 0,0 1,1-1,165 6,-116-8,-47 3,1 0,-1 0,1-1,-1 0,1 0,-1 0,1 0,-1-1,1 0,-1 0,0-1,1 1,-1-1,0 0,0-1,0 1,0-1,-1 0,1 0,-1-1,1 1,-1-1,0 0,-1 0,1 0,-1-1,1 1,-2-1,1 0,0 0,-1 0,0 0,1-3,-1-17,-1 0</inkml:trace>
  <inkml:trace contextRef="#ctx0" brushRef="#br0" timeOffset="247.19">387 0,'-15'48,"-9"55,-5 18,1 4,7-5,1-14,5-14,4-15,5-9,2-8,3-9,1-3,1-5,0-1,0-2,0-8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4:40:37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37,'-1'482,"-14"-294,-35 154,42-295,-15 86,19-84,4-48,0 0,0-1,0 1,0 0,0 0,0-1,0 1,0 0,0 0,0-1,1 1,-1 0,0 0,0-1,1 1,-1 0,1-1,-1 1,0 0,1-1,-1 1,1-1,-1 1,1-1,0 1,-1-1,1 1,-1-1,1 0,0 1,-1-1,1 0,0 1,0-1,-1 0,1 0,0 0,0 0,-1 0,1 0,0 0,0 0,-1 0,1 0,0 0,0 0,-1 0,1-1,0 1,-1 0,1 0,0-1,-1 1,1-1,0 1,-1 0,1-1,-1 1,1-1,-1 0,1 0,30-34,-16 13</inkml:trace>
  <inkml:trace contextRef="#ctx0" brushRef="#br0" timeOffset="416.937">614 150,'-24'86,"4"2,3 0,5 1,3 1,3 65,38 122,-21-144,-11-133,1-1,-1 1,0 0,0 0,1 0,-1 0,0 0,0 0,1 0,-1-1,0 1,1 0,-1 0,0 0,1 0,-1 0,0 0,0 1,1-1,-7-39,-57-184,58 211,0 1,-1 0,0 0,-1 1,0-1,-1 1,0 1,0-1,-1 2,0-1,-1 1,0 0,0 1,-1 0,1 1,-2 0,1 1,0 0,-1 1,0 0,0 1,-1 0,1 1,-7 0,8 0,0 2,-1 0,1 0,0 1,-1 0,1 1,0 0,0 1,0 0,0 1,1 0,-1 1,1 0,0 0,1 1,-1 0,1 1,0 0,1 1,0 0,0 0,1 1,0-1,-3 7,-3 8</inkml:trace>
  <inkml:trace contextRef="#ctx0" brushRef="#br0" timeOffset="1213.546">1094 883,'-11'2,"-1"1,1 0,0 0,1 1,-1 0,0 1,1 0,0 1,0 0,1 1,0 0,0 0,0 1,1 0,1 0,-1 1,1 0,0 1,1-1,-2 5,7-10,0 0,1 1,-1-1,1 0,0 0,0 1,0-1,0 0,1 0,0 1,0-1,0 0,0 0,1 0,0 0,-1 0,1 0,1-1,-1 1,1 0,-1-1,1 0,0 0,0 0,0 0,1 0,-1 0,3 0,1 2,0 0,1-1,-1 0,1 0,0-1,0 0,0 0,0-1,1 0,-1-1,1 1,-1-2,1 1,0-1,2-3,-1 0,1 0,-1-1,0 0,0-1,0 0,0-1,-1 0,0-1,-1 1,1-2,-1 1,0-1,-1 0,0-1,0 0,-1 0,0 0,-1-1,0 0,0 0,-1 0,-1 0,1-1,0-9,-3 12,0 1,0 0,-1-1,0 1,-1-1,0 1,0 0,-1 0,1-1,-1 1,-1 0,0 0,0 1,0-1,0 1,-1-1,0 1,-1 0,0 1,1-1,-2 1,1 0,-1 0,1 0,-1 1,0 0,-1 0,1 1,-1-1,0 2,0-1,6 2,0 0,0 1,0-1,0 1,0-1,0 1,0 0,0-1,0 1,0 0,0 0,0-1,0 1,-1 0,1 0,0 0,0 1,0-1,0 0,0 0,0 0,0 1,0-1,0 1,0-1,0 1,0-1,0 1,0-1,0 1,0 0,1-1,-1 1,0 0,0 0,1 0,-1 0,1 0,-1 0,1 0,-1 0,1 0,-1 0,1 0,0 0,0 0,-1 0,1 0,0 0,0 0,0 0,0 0,0 0,0 1,1-1,-1 0,0 0,1 0,-1 0,0 0,1 0,-1 0,1 0,0 0,-1-1,1 1,0 0,-1 0,1 0,1 0,2 3,0-1,0 1,0-1,1 0,-1-1,1 1,0-1,0 0,0 0,0 0,1-1,-1 1,0-1,1-1,-1 1,0-1,1 0,-1 0,0 0,1-1,3-1,115-34,-106 29,4 0,-1 0,0-2,-1 0,0-1,0-1,-1-1,-1-1,0 0,0-1,-2-1,0-1,0-1,-2 0,0 0,-1-2,-1 1,0-2,-2 0,0 0,-1 0,-1-1,-1-1,-1 1,0-9,-2 8,0 0,-2-1,-1 1,-1 0,-1-1,0 1,-2 0,-1-1,0 2,-2-1,0 0,-2 1,0 1,-1-1,-12-17,19 35,-1 1,1 0,-1 0,1 0,-1 0,0 0,0 0,0 1,0-1,0 1,0 0,0 0,-1 0,1 0,0 1,0-1,-1 1,1 0,-1 0,1 0,0 0,-1 1,1-1,0 1,0 0,-1 0,1 0,0 1,0-1,0 1,0-1,1 1,-1 0,0 0,1 0,-1 1,1-1,0 0,-1 1,1 0,0-1,1 1,-1 0,0 0,1 0,0 0,-1 1,-5 10,1-1,0 1,1 0,0 1,1-1,1 1,0 0,1 0,0 6,-2 13,-1 15,2 0,3-1,2 1,1 0,3 0,2-1,2 0,3-1,15 41,39 102,50-5,-117-184,1 0,-1 1,1-1,0 0,0 0,0 1,0-1,0 0,0 0,0 0,0 0,0 0,1 0,-1 0,0-1,1 1,-1 0,0-1,1 1,-1-1,1 1,-1-1,1 0,-1 1,1-1,-1 0,1 0,-1 0,1 0,-1-1,2 1,4-8</inkml:trace>
  <inkml:trace contextRef="#ctx0" brushRef="#br0" timeOffset="1447.403">2138 798,'-9'34,"-4"25,1 8,7-4,4-11</inkml:trace>
  <inkml:trace contextRef="#ctx0" brushRef="#br0" timeOffset="1616.898">2109 375,'0'0</inkml:trace>
  <inkml:trace contextRef="#ctx0" brushRef="#br0" timeOffset="2066.707">2617 686,'-18'25,"1"2,0 0,2 0,2 1,0 1,2 0,1 1,1 0,2 1,1-1,1 5,5-30,1-1,-1 1,1-1,0 1,0-1,0 1,1-1,0 0,0 0,0 1,0-1,0-1,1 1,0 0,0-1,0 1,0-1,0 0,1 0,-1 0,1 0,0-1,0 1,0-1,0 0,0-1,1 1,-1 0,1-1,-1 0,1 0,-1-1,1 1,-1-1,1 0,4-1,1 1,0-2,1 1,-1-1,0-1,-1 0,1 0,0-1,-1 0,0-1,0 0,0-1,-1 1,1-2,-2 1,1-1,1-2,106-130,-106 127,7-10,46-63,-3-3,27-58,-77 128,1-1,-2 0,-1-1,0 1,-1-1,-2-1,0 1,-1-1,0 1,-2-1,-1 0,0 0,-2 1,0-1,-2 0,0 1,-1 0,-1 0,-1 0,0 1,-2 0,0 0,-1 1,-9-11,14 23,-1 0,-1 0,1 0,-1 1,0 0,0 1,0-1,-1 2,1-1,-1 1,0 0,0 0,0 1,-1 0,1 1,0-1,-1 2,1-1,-1 1,1 1,-1-1,1 1,0 1,-1 0,1 0,0 1,-8 2,0 1,0 0,1 2,0 0,1 0,0 1,0 1,1 1,0 0,1 0,0 1,-7 11,6-8,1 0,1 1,1 1,0-1,1 2,1-1,0 1,2 1,0-1,1 1,1 0,0 0,2 0,0 1,1-1,1 1,1-1,1 0,0 1,2-1,0 0,6 16,6-2,1-1,2-1,1-1,1 0,1-2,2 0,1-2,1 0,1-2,1-1,1-1,2-2,-1-1,2-1,1-2,0-1,1-2,0-1,15 3,-43-13,-1 1,1-1,0 0,-1 0,1-1,0 0,0 0,0 0,0-1,0 0,0 0,0 0,0-1,0 0,0 0,0-1,0 1,0-1,-1 0,1-1,-1 0,1 0,-1 0,0 0,0-1,0 0,9-13</inkml:trace>
  <inkml:trace contextRef="#ctx0" brushRef="#br0" timeOffset="3080.53">3690 657,'-12'-4,"0"0,0 1,0 1,-1 0,1 0,-1 1,1 1,-1 0,0 0,1 1,-1 1,1 1,0-1,0 2,0 0,0 0,0 1,1 0,0 1,0 1,0 0,1 0,0 1,0 0,1 0,-5 7,10-10,1 1,-1 0,1-1,1 1,-1 0,1 0,0 1,0-1,1 0,-1 1,2-1,-1 1,1-1,0 1,0-1,1 1,-1-1,1 0,1 1,-1-1,1 0,1 0,-1 1,1-2,0 1,0 0,1-1,-1 1,1-1,0 0,1 0,-1-1,1 1,0-1,0 0,1 0,-1-1,1 1,-1-1,1-1,0 1,1-1,-1 0,0 0,3 0,2-1,0-1,1 0,-1 0,0-2,0 1,0-1,0-1,0 1,0-2,0 0,-1 0,0-1,0 0,0-1,0 0,-1 0,0-1,-1-1,1 1,5-9,115-118,-128 133,-1 0,1-1,0 1,-1 0,1 0,0 0,0-1,0 1,0 0,0 0,0 1,0-1,0 0,0 0,0 0,1 1,-1-1,0 0,1 1,-1-1,0 1,1 0,-1-1,0 1,1 0,-1 0,1 0,-1 0,0 0,1 0,-1 0,1 1,-1-1,0 0,1 1,-1-1,0 1,0 0,1-1,-1 1,0 0,0 0,0-1,0 1,0 0,0 0,0 0,0 1,0-1,0 0,-1 0,1 0,0 0,-1 1,1-1,-1 0,1 1,-1 0,-1 13,-1-9,0 1,0 0,1 0,1 1,-1-1,1 0,0 0,0 0,1 0,0 0,1 0,-1 0,1 0,1 0,-1-1,1 1,0-1,1 1,-1-1,1 0,0-1,1 1,0-1,2 3,0-4,-1 0,1-1,0 0,0 0,1-1,-1 0,0 0,1 0,-1-1,1-1,0 1,-1-1,1 0,-1-1,1 0,0 0,-1 0,0-1,1 0,-1-1,0 0,0 0,0 0,0-1,-1 0,0 0,0-1,0 1,0-1,0-1,-1 1,0-1,0 0,-1 0,0-1,1 0,178-207,-190 318,15 6,-7-107,-1 1,1-1,1 0,-1 1,0-1,1 0,0 0,0 0,0 0,0 0,0 0,0 0,1-1,-1 1,1-1,0 0,0 0,0 0,0 0,0 0,0-1,0 1,1-1,-1 0,0 0,1 0,-1 0,1-1,0 1,3-3,0 0,0 0,0-1,-1 0,1 0,-1 0,1-1,-1 0,0 0,0 0,-1-1,0 0,1 0,-2 0,1-1,-1 0,1 0,-2 0,1 0,-1-1,0 1,0-1,0-1,10-15,9-16,-15 25,1 1,0-1,1 1,0 1,0-1,2 2,0-1,7-5,-15 14,0 1,1 0,-1 0,0 1,0-1,1 0,-1 1,1 0,0 0,-1 0,1 0,0 1,-1-1,1 1,0 0,-1 0,1 1,0-1,0 1,-1-1,1 1,0 0,-1 1,1-1,-1 0,0 1,1 0,-1 0,0 0,0 0,0 1,0-1,-1 1,1-1,-1 1,1 0,-1 0,0 0,0 1,-1-1,1 0,0 1,0 1,61 219,-48-154,147 732,-139-718,-8-36,-2 0,-2 1,-3 0,-1 1,-1 45,-6-90,0 0,-1 0,1 0,-1 0,0 0,0 0,-1 0,1 0,-1-1,0 1,0-1,-1 1,1-1,-1 0,0 0,0 0,-1 0,1-1,-1 1,0-1,0 0,0 0,0 0,0 0,-1-1,1 0,-1 0,0 0,1 0,-1-1,0 0,0 0,0 0,0-1,0 1,0-1,0 0,0-1,0 1,-5-2,-2-1,-1 0,0-1,1-1,0 1,0-2,0 0,1 0,0-1,0-1,0 0,1 0,0-1,1 0,0-1,1 0,-1 0,2-1,0 0,0 0,1-1,0 0,1 0,1 0,0-1,-1-4,-1-6,1 1,1-1,1 0,0 0,2 0,1 0,1 0,1 0,1 0,1 0,1 1,1-1,1 1,2-3,7-8,1 0,2 2,1 1,1 0,1 1,2 1,1 2,1 0,1 2,2 1,1 0,44-28,1 3,3 4,73-30,-77 41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39.5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0 343,'23'38,"-3"2,-1 0,-2 1,-2 1,-2 0,-1 1,-4-12,-1 0,-2 0,-1 1,-2 0,-1-1,-2 12,15 45,-14-88,0-1,0 1,0-1,0 1,1-1,-1 1,0 0,0-1,0 1,1-1,-1 1,0-1,0 1,1 0,-1-1,0 1,1 0,-1-1,1 1,-1 0,0-1,1 1,-1 0,1 0,-1-1,1 1,-1 0,1 0,-1 0,1 0,-1 0,1 0,-1 0,1 0,-1 0,1 0,-1 0,1 0,-1 0,1 0,-1 0,1 0,-1 1,0-1,1 0,-1 0,1 1,-1-1,1 0,-1 1,0-1,1 0,-1 1,0-1,1 0,-1 1,0-1,0 1,1-1,-1 1,0-1,0 0,0 1,1-1,-1 1,0-1,0 1,21-47,-19 41,209-581,-202 564,1 4</inkml:trace>
  <inkml:trace contextRef="#ctx0" brushRef="#br0" timeOffset="333.807">678 513,'38'-5,"28"-6,6-2,-3 2,-9 3,-10 2,-9 3,-6 1,-5 2,-7 0</inkml:trace>
  <inkml:trace contextRef="#ctx0" brushRef="#br0" timeOffset="515.758">705 710,'53'10,"27"-2,5-2,-8-7,-7-4,-10 0,-16 0</inkml:trace>
  <inkml:trace contextRef="#ctx0" brushRef="#br0" timeOffset="1146.754">1439 61,'70'-16,"-39"7,0 1,0 2,1 1,0 2,0 1,11 1,-42 1,1 0,0-1,0 1,0 0,0 0,0 0,0 0,0 0,0 1,0-1,0 1,0-1,0 1,0 0,0 0,0-1,-1 1,1 1,0-1,-1 0,1 0,-1 0,1 1,-1-1,0 1,1-1,-1 1,0 0,0 0,0-1,0 1,-1 0,1 0,0 0,-1 0,1 0,-1 0,0 0,0 0,1 0,-1 0,-6 11,0 0,0-1,-1 0,0-1,-1 1,0-1,-1-1,-1 0,-2 2,-1 3,-154 132,162-144,1 0,-1 0,0 1,1-1,0 1,0 0,0 0,0 1,1-1,0 1,0 0,0 0,0 0,1 0,0 0,0 0,0 1,0-1,1 2,3-4,0 0,0-1,0 1,1 0,-1-1,1 0,0 0,0 0,0 0,0 0,0 0,0-1,0 1,0-1,0 0,1 0,-1 0,1-1,-1 1,0-1,1 0,-1 0,1 0,-1 0,1 0,1-1,0 1,31 2,-1-2,1-1,0-2,-1-1,0-2,0-1,0-2,14-6,-26 3,-5 0</inkml:trace>
  <inkml:trace contextRef="#ctx0" brushRef="#br0" timeOffset="1605.301">2145 89,'0'10,"0"17,-4 9,-3 3,1 0,1-2,1-2,2-3,1-2,0 0,1-7</inkml:trace>
  <inkml:trace contextRef="#ctx0" brushRef="#br0" timeOffset="1834.984">2399 61,'-14'39,"-5"16,1 5,3-3,5-7,3-7,4-11</inkml:trace>
  <inkml:trace contextRef="#ctx0" brushRef="#br0" timeOffset="2232.436">2089 175,'0'-8,"1"0,0 1,1-1,0 1,0-1,0 1,1 0,0 0,0 0,1 0,0 1,0-1,1 1,0 0,0 1,0-1,0 1,1 0,0 0,0 0,1 1,-1 0,1 0,0 1,0 0,0 0,0 1,0-1,1 2,-1-1,1 1,0 0,-1 1,1-1,-1 1,1 1,0 0,-1 0,1 0,-1 1,1 0,-1 1,0 0,0 0,0 0,0 1,2 1,21 18,-26-18,0-1,0 0,0-1,0 1,1-1,-1 1,1-1,0-1,0 1,0-1,0 0,0 0,1 0,-1-1,1 0,-1 0,1 0,-1-1,1 1,-1-2,1 1,0 0,-1-1,1 0,-1 0,0-1,4-1,82-60,-78 52</inkml:trace>
  <inkml:trace contextRef="#ctx0" brushRef="#br0" timeOffset="3654.782">2992 33,'-7'-5,"0"1,0 0,0 1,-1 0,0 0,0 0,0 1,0 0,0 1,0 0,0 0,0 1,-1 0,1 0,0 1,0 0,0 0,0 1,0 0,0 1,0 0,0 0,1 0,0 1,0 0,0 0,0 1,0 0,1 1,0-1,0 1,1 0,-5 6,6-9,0 1,0-1,0 1,1 0,-1 0,1 1,0-1,1 1,-1-1,1 1,0 0,0 0,0 0,0 0,1 0,0 0,0 0,1 1,-1-1,1 0,0 1,1-1,-1 0,1 0,0 1,0-1,1 0,0 0,0 0,0 0,0-1,1 1,-1-1,4 5,1-4,1 0,-1-1,1 1,0-2,0 1,0-1,1 0,-1 0,1-1,-1-1,1 1,0-1,0-1,0 0,0 0,-1 0,1-1,0-1,0 0,-1 0,1 0,-1-1,0 0,0-1,0 0,0 0,0-1,-1 0,0 0,1-2,169-108,-176 114,1 1,-1-1,1 1,0-1,0 1,-1 0,1-1,0 1,0 0,-1 0,1 0,0 0,0 1,-1-1,1 0,0 1,-1 0,1-1,0 1,-1 0,1-1,-1 1,1 0,-1 0,1 0,-1 1,0-1,0 0,0 0,1 1,-1-1,0 1,0-1,-1 1,1-1,0 1,0-1,-1 1,1 0,-1 0,0-1,1 1,-1 0,0-1,0 1,0 0,0 0,0-1,-1 1,1 0,0 0,-1 0,7 20,-3-16,0 0,0 0,1 0,-1 0,2 0,-1-1,1 0,-1 0,1 0,1 0,-1-1,1 0,-1 0,1-1,0 1,1-1,-1-1,0 1,1-1,0 0,-1 0,1-1,0 0,0 0,0-1,0 0,0 0,0 0,-1-1,1 0,0 0,0-1,-1 0,1 0,1-1,20-4,-3 1</inkml:trace>
  <inkml:trace contextRef="#ctx0" brushRef="#br0" timeOffset="4169.905">1496 739,'68'17,"7"-13,0-2,0-4,-1-3,67-14,-28 5,556-50,-355 58,-280 2,-6-2</inkml:trace>
  <inkml:trace contextRef="#ctx0" brushRef="#br0" timeOffset="4589.76">2372 936,'-10'34,"-8"25,0 7,2-2,4-8,4-8,-2-8,2-5,2-5,1-2,2-5</inkml:trace>
  <inkml:trace contextRef="#ctx0" brushRef="#br0" timeOffset="4835.348">2032 1020,'44'-9,"32"-9,14 0,6-3,-4 3,-9 4,-12 4,-10 5,-9 2,-5-2,-6-1,-9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2.9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103 0,'-7'3,"-1"1,1 0,0 0,0 1,0 0,0 0,1 0,0 1,0 0,0 0,1 0,0 2,3-6,0 0,1 0,-1 0,0 0,1 0,0 1,0-1,0 0,0 1,0-1,0 1,0 0,1-1,-1 1,1-1,0 1,0 0,0-1,0 1,0 0,1-1,-1 1,1 0,0-1,-1 1,1-1,0 1,1-1,-1 0,0 1,1-1,-1 0,1 0,0 0,0 0,0 0,0 0,0 0,60 26,19 13,-79-40,0 1,0 0,0 0,0 0,-1 1,1-1,0 0,-1 1,0-1,1 1,-1-1,0 1,0-1,-1 1,1 0,0 0,-1-1,0 1,0 0,0 0,0 0,0-1,0 1,-1 0,1 0,-1 0,0-1,0 1,0 0,-1 2,-1-1,0 0,0 1,0-1,0-1,-1 1,0 0,1-1,-1 1,-1-1,1 0,0-1,-1 1,1-1,-1 0,0 0,0 0,0-1,0 1,0-1,0-1,0 1,0-1,-2 1,-18 1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13.63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308 1,'-8'0,"0"-1,0 1,0 1,0-1,0 1,0 1,1-1,-1 1,0 1,1 0,0 0,-1 0,1 1,0 0,1 0,-1 0,1 1,0 0,-3 4,-5 0,1 2,1-1,0 2,1 0,0 0,1 1,0 0,1 0,0 1,1 1,1 0,0 0,1 0,1 0,0 1,1 0,-2 16,6-29,0 1,0-1,0 1,1-1,-1 1,1-1,0 0,-1 1,2-1,-1 0,0 1,1-1,-1 0,1 0,0 0,0 0,0-1,0 1,1 0,-1-1,1 0,0 1,-1-1,1 0,0 0,0-1,0 1,1-1,-1 1,0-1,1 0,-1 0,0 0,1-1,-1 1,1-1,-1 0,1 0,-1 0,1-1,-1 1,1-1,-1 0,1 1,-1-2,22-6,0-2,0 0,-1-2,0-1,-1 0,-1-2,0-1,-1 0,-1-2,0 0,-2-2,0 0,8-12,64-76,-88 107,1 0,0 0,-1 0,1 1,0-1,0 1,0 0,0-1,-1 1,1 1,0-1,0 0,0 1,-1-1,1 1,0 0,0 0,-1 0,1 0,-1 1,1-1,-1 1,1-1,-1 1,0 0,0 0,0 0,0 0,0 0,0 1,-1-1,1 0,-1 1,0-1,1 1,-1 1,23 21,-19-20,1-1,0 0,0 0,1 0,-1-1,1 0,-1 0,1 0,0-1,0 0,0-1,0 1,1-1,-1-1,0 1,1-1,-1-1,5 0,6-4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7:54.5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92 1363,'78'-50,"-3"-4,-1-3,-4-3,27-31,-75 71,-1 0,-1-1,0-2,-2 0,0 0,-2-2,-1 0,-1-1,-1 0,-1-1,-1-2,-9 25,-1 0,0 1,0-1,0 0,0-1,-1 1,0 0,1 0,-1 0,-1 0,1 0,-1 0,1 0,-1 0,-1 0,1 0,0 0,-1 0,0 1,0-1,-1-1,0 6,1-1,-1 1,0 0,0 0,1 1,-1-1,0 0,1 1,-1 0,1-1,0 1,0 0,0 0,0 0,0 1,0-1,0 0,1 1,-1-1,1 1,-1 0,1-1,0 1,0 0,0 0,1 0,-1 0,1 0,0-2,-16 52,3 0,2 1,2 1,3-1,2 1,2 0,3 0,5 25,36 303,-27-307,-3 0,-4 0,-3 1,-3 0,-4 0,-3 0,-3 0,-12 42,13-95,-1 0,-1 0,-1-1,-1 0,-1-1,-1 0,-1-1,-1 0,-1-2,0 1,-2-2,0 0,-1-2,-1 0,0-1,-1 0,-1-2,0-1,0 0,-12 2,27-10,-1-1,1-1,-1 1,1-1,-1 0,0-1,0 0,0 0,0-1,0 0,0 0,0-1,1 0,-1 0,0-1,0 0,1 0,-1-1,1 0,0 0,0-1,0 0,0 0,0-1,1 0,0 0,0 0,0-1,1 0,0 0,0 0,0 0,1-1,0 0,-1-3,-1-9,1 0,0 0,2 0,0 0,1 0,1-1,1 0,0 1,2-1,0 1,1 0,1 0,1 0,1 0,0 1,2-2,13-28,2 0,2 1,3 2,1 1,12-12,-5 8,2 3,2 0,2 3,2 1,2 3,1 1,2 3,10-4,-13 10,-29 19</inkml:trace>
  <inkml:trace contextRef="#ctx0" brushRef="#br0" timeOffset="282.954">1165 1420,'-104'282,"103"-279,-16 80,17-81,-1 1,1-1,0 1,0-1,0 1,0-1,1 1,-1-1,0 1,1-1,0 1,0-1,-1 1,1-1,1 0,-1 0,0 1,1-1,-1 0,1 0,-1 0,1 0,0-1,0 1,0 0,0-1,0 0,0 1,0-1,3-2,0 1,0-1,0-1,-1 1,1-1,-1 1,1-1,-1-1,0 1,0-1,0 1,0-1,0 0,0-1,-1 1,1 0,-1-1,0 0,0 0,-1 0,1 0,-1 0,0-1,0 1,0-1,0-3,-1 6,13-27,-2-1,0 0,-3-1,0 0,-2 0,-1-1,0-19,-5 37,-1 0,-1-1,0 1,0 0,-2 0,0 0,0 0,-3-4,2 6</inkml:trace>
  <inkml:trace contextRef="#ctx0" brushRef="#br0" timeOffset="517.337">1587 1816,'-9'-39,"-4"-31,6-9,4 4,2 10,6 11,3 11,4 7,5 5,5 8,-2 3,1 4,-4 6</inkml:trace>
  <inkml:trace contextRef="#ctx0" brushRef="#br0" timeOffset="1115.338">2632 969,'-36'33,"3"1,0 2,3 2,1 0,2 2,1 1,-7 20,29-55,0-1,0 1,1 0,0 0,0 0,0 0,1 0,0 1,0-1,1 1,-1 0,1-1,1 1,0 0,0 0,0-1,0 1,1 0,0 0,1-1,0 1,0-1,0 1,1-1,-1 0,2 0,-1 0,1 0,-1-1,2 1,-1-1,0 0,4 2,6 0,0-1,0-1,0-1,1 0,-1-1,1 0,0-1,0-1,0 0,0-1,-1-1,1 0,0-1,0-1,0 0,-1-1,0-1,0 0,0 0,3-3,78-43,-70 37</inkml:trace>
  <inkml:trace contextRef="#ctx0" brushRef="#br0" timeOffset="1285.418">3055 1222,'-5'39,"4"12,1-2</inkml:trace>
  <inkml:trace contextRef="#ctx0" brushRef="#br0" timeOffset="1432.569">3055 686,'0'0</inkml:trace>
  <inkml:trace contextRef="#ctx0" brushRef="#br0" timeOffset="1650.465">3394 1420,'-5'-58,"-1"-23,0-3,6 8,3 12,1 12,4 15,1 9,5 9,3 8,0 6</inkml:trace>
  <inkml:trace contextRef="#ctx0" brushRef="#br0" timeOffset="1996.405">3902 799,'-26'21,"1"1,1 2,1 0,1 1,1 2,1 0,1 1,0 5,16-29,1-1,0 1,1 0,-1 1,1-1,0 0,0 0,0 1,0-1,1 0,0 1,0-1,0 1,0-1,1 0,-1 1,1-1,1 0,-1 0,0 1,1-1,0 0,0 0,0-1,0 1,1 0,-1-1,1 1,0-1,0 0,1 0,-1 0,0 0,1-1,0 1,-1-1,1 0,0 0,3 1,11 2,-1-1,1 0,0-1,-1-1,1-1,0 0,0-2,0 0,0 0,0-2,0 0,-1-2,1 1,-1-2,0 0,-1-2,1 1,-2-2,1 0,-1-1,0-1,-1 0,10-11,21-34,-33 42</inkml:trace>
  <inkml:trace contextRef="#ctx0" brushRef="#br0" timeOffset="6536.353">4353 799,'0'-14,"0"22,1 24,1-18,0 0,1 0,0-1,1 1,1-1,0 0,0 0,2 0,-1-1,2 0,0-1,0 1,1-1,0-1,9 8,-14-16,1 1,0 0,0-1,0 0,1 0,-1-1,0 1,1-1,-1 0,1-1,0 1,-1-1,1 0,-1-1,1 1,-1-1,1 0,-1-1,1 1,-1-1,0 0,0 0,0-1,0 1,0-1,-1 0,1 0,-1-1,0 0,1 1,-2-1,1-1,0 1,-1 0,0-1,0 0,0 0,-1 0,1-3,3-1,17-27,-1-2,-2-1,-2 0,-1-1,2-14,-13 29</inkml:trace>
  <inkml:trace contextRef="#ctx0" brushRef="#br0" timeOffset="6815.31">4777 65,'0'77,"3"-1,3 0,4 0,3-1,4 0,3-1,17 40,-25-80,-10-25,0-1,1 1,0-1,0 0,0 0,1 0,0-1,1 1,0-1,0 0,0 0,1-1,0 0,0 0,1 0,0-1,1 2,31-5,-22-6</inkml:trace>
  <inkml:trace contextRef="#ctx0" brushRef="#br0" timeOffset="7440.934">5454 319,'-188'326,"184"-317,0-3,1-1,0 1,0 0,1-1,0 1,0 0,0 1,1-1,-1 0,2 0,-1 1,1-1,0 0,0 1,0-1,2 4,-1-9,1 0,-1 0,1 0,-1 0,1-1,0 1,-1-1,1 1,0-1,-1 0,1 1,0-1,0 0,-1 0,1 0,0-1,0 1,-1 0,1-1,0 1,0-1,-1 1,1-1,-1 0,1 1,-1-1,1 0,-1 0,1 0,-1-1,0 1,1 0,-1 0,0-1,0 1,0 0,0-1,0 0,-1 1,2-2,216-247,-217 249,0 0,0 0,0 0,0 0,0 0,0 0,0 0,1 0,-1 1,0-1,1 0,-1 1,0-1,1 1,-1-1,1 1,-1 0,1 0,-1-1,1 1,-1 0,1 0,-1 1,0-1,1 0,-1 0,1 1,-1-1,1 1,-1-1,0 1,1 0,-1-1,0 1,0 0,1 0,-1 0,0 0,0 0,0 0,0 0,0 0,0 0,-1 1,1-1,0 0,-1 1,1-1,-1 0,1 1,-1-1,1 1,-1-1,0 1,0-1,0 1,6 12,34 63,-39-75,1-1,0 1,0 0,0-1,0 0,0 1,0-1,0 0,0 0,0 0,1 0,-1 0,1-1,-1 1,0-1,1 1,-1-1,1 0,-1 0,1 0,-1 0,0-1,1 1,-1-1,1 1,-1-1,0 0,1 0,-1 0,0 0,0 0,0-1,2 0,14-10,-1 0,-1-1,0-1,0 0,-1-1,-1-1,-1 0,0-1,8-15,-17 27,14-19,0 1,-2-2,-1 0,0-1,-2-1,-2 0,0-1,-1 0,-2 0,-1-1,-2 0,0 0,-1-6,-4 32,0 1,0 0,0 0,0-1,0 1,0 0,0 0,-1 0,1-1,-1 1,1 0,-1 0,0 0,0 0,0 0,0 0,0 0,0 0,-1 1,1-1,-1 0,1 1,-1-1,0 1,1-1,-1 1,0 0,0 0,0 0,0 0,0 0,0 0,0 1,-1-1,1 1,0-1,0 1,0 0,-1 0,1 0,0 0,0 0,0 0,-1 1,1-1,0 1,0-1,0 1,0 0,0 0,0 0,0 0,0 0,0 1,0-1,-6 4,1-1,-1 2,1-1,0 1,0 0,0 0,1 1,0 0,0 0,1 1,0 0,0-1,1 2,0-1,0 0,1 1,0 0,1-1,0 1,0 0,1 0,0 1,0-1,1 0,1 0,0 5,3-9,0-1,0 0,0 0,1 0,-1-1,1 1,0-1,0 0,1-1,-1 1,0-1,1 0,0 0,-1-1,1 0,0 0,0 0,-1-1,1 1,0-2,0 1,0 0,0-1,0 0,4-2,8 2,2 0,-14 0,0-1,1 1,-1 1,1-1,-1 1,1 0,-1 0,1 1,-1 0,1 0,-1 1,0 0,1 0,-1 0,0 1,0-1,-1 1,1 1,-1-1,1 1,-1 0,0 1,0-1,-1 1,0 0,4 4,35 94,-31-84</inkml:trace>
  <inkml:trace contextRef="#ctx0" brushRef="#br0" timeOffset="9053.063">1052 2944,'-26'48,"1"1,3 1,2 1,2 1,-2 20,2 67,18-135,0-1,0 1,1 0,-1 0,1-1,0 1,0 0,0-1,1 1,-1-1,1 1,0-1,0 0,0 1,0-1,1 0,-1-1,1 1,0 0,-1-1,1 1,1-1,-1 0,0 0,0 0,1-1,-1 1,1-1,-1 0,1 0,0 0,0 0,-1 0,3-1,7-2,0 0,0-1,-1 0,1-1,-1 0,0-1,0-1,0 0,-1 0,0-1,0-1,-1 0,0 0,0-1,-1 0,0-1,0 0,-2 0,1-1,-1 0,2-5,0 2,-1-1,0 0,-2 0,1 0,-2-1,0 0,-1 0,-1 0,0-1,0-11,-3 20,1 1,-2 0,1 0,-1-1,0 1,0 0,-1 0,0 0,0 0,-1 0,1 0,-2 0,1 1,-1 0,0 0,0 0,-1 0,1 0,-1 1,-1 0,1 0,-1 0,0 1,0 0,-2-1,3 1,0 0,0 0,0 1,0-1,-1 2,1-1,-1 0,0 1,0 0,0 1,0-1,0 1,0 0,0 0,0 1,-1 0,1 0,0 1,0-1,0 1,0 1,0-1,0 1,0 0,0 0,0 1,1 0,-1 0,1 0,1 0,0 0,0 0,0 0,0 1,1-1,-1 1,1 0,0 0,0 1,0-1,1 1,-1-1,1 1,1 0,-1-1,0 1,1 0,0 0,0 1,1-1,-1 0,1 0,0 0,1 0,-1 0,1 0,0 0,0 0,0 0,1 0,0 0,0 0,0-1,1 1,-1-1,1 1,0-1,0 0,1 0,-1-1,1 1,0-1,0 1,0-1,4 2,3 1,1 1,1-2,-1 0,1 0,0-1,0-1,0 0,0-1,0 0,1-1,-1 0,1-1,-1-1,1 0,-1-1,0 0,0-1,0-1,0 0,0-1,-1 0,3-2,11-8,-1-1,0-2,-2 0,0-1,-1-2,-1 0,-1-1,-1-1,-1-1,-1 0,-2-2,0 0,-1 0,-2-1,-1-1,-1 0,-1 0,-1-1,-2 0,-1-1,-1 1,-1-25,-2 40,0 9,-1 0,1 0,-1-1,0 1,0 0,-1 0,1 0,-1 0,0 0,0 0,-1 0,0 0,0 0,0 1,-1-3,-13 38,23 30,-6-61,-1-1,1 1,0 0,-1 0,1 0,-1-1,1 1,0 0,-1-1,1 1,-1 0,1-1,-1 1,1-1,-1 1,0-1,1 1,-1-1,1 1,-1-1,0 1,0-1,1 0,-1 1,0-1,0 1,0-1,1 0,-1 1,0-1,0 0,0 1,0-1,0 0,0 1,-1-1,1 0,0 1,0-1,0 1,0-1,-1 0,1 1,0-1,-1 0,1-1,1 0,-1 0,1 1,-1-1,0 0,0 0,0 0,0 0,0 0,0 0,-1 0,1 0,-1 0,1 0,-1 1,0-1,0 0,0 0,0 1,0-1,0 0,0 1,0-1,-1 1,1 0,0-1,-1 1,0 0,1 0,-1 0,0 0,1 0,-1 0,0 0,0 1,0-1,1 1,-1-1,0 1,0 0,0 0,0 0,0 0,0 0,0 0,0 0,0 0,0 1,0-1,1 1,-1 0,0-1,0 1,0 0,0 1,-4 6,1 0,0 1,1 0,0-1,0 2,1-1,0 0,1 1,0-1,0 1,1-1,0 1,1 0,0 0,1-1,0 1,0 0,1-1,1 4,1-5,0 0,1-1,0 1,1-1,0 0,0-1,0 1,1-1,0 0,0-1,0 1,1-2,0 1,0-1,0 0,0 0,1-1,0-1,-1 1,1-1,0-1,0 1,0-2,0 1,0-1,0-1,0 1,0-1,0-1,0 0,8-3,-2 2,64-8,-77 11,0 0,0 0,0 1,0-1,0 1,0-1,0 1,0 0,0 0,0 0,0 0,0 0,-1 0,1 0,0 0,-1 1,1-1,-1 1,0-1,1 1,-1 0,0 0,0-1,0 1,0 0,0 0,-1 0,1 0,-1 0,1 0,-1 0,1 0,-1 0,0 0,0 1,-25 115,2-38,29-37,5-30</inkml:trace>
  <inkml:trace contextRef="#ctx0" brushRef="#br0" timeOffset="9702.48">2180 2182,'47'445,"-32"-354,-14-91,0 1,0-1,0 0,0 1,0-1,0 0,0 0,0 0,0 0,0 0,0 0,0 0,0 0,0 0,0-1,0 1,0 0,0 0,-1-1,1 1,0-1,0 1,0-1,0 1,-1-1,1 0,0 1,0-1,-1 0,1 1,-1-1,1 0,0 0,-1 0,0 0,1 0,3-3,59-57,-51 46,1 0,1 2,0-1,1 2,0 0,1 1,0 0,1 1,0 1,0 1,1 0,7-1,-21 9,0-1,-1 1,1-1,0 1,0 0,-1 0,1 1,0-1,-1 1,1 0,0 0,-1 0,1 0,-1 1,1 0,-1-1,0 1,0 0,0 1,0-1,0 0,0 1,-1 0,1-1,-1 1,0 0,1 0,-2 1,1-1,0 0,0 1,-1-1,0 1,0-1,0 1,0 0,0-1,-1 3,1 10,0 0,-1 1,-1-1,-1 0,0 0,-1 0,-1 0,-1 0,0-1,0 1,-2-1,0-1,-1 1,0-1,-7 8,8-12,0-1,-1 0,0 0,0-1,-1 0,0-1,-1 0,1 0,-1-1,-1 0,1-1,-1 0,0-1,0 0,0 0,-1-1,1-1,-1 0,0-1,1 0,-1 0,-2-2,10 1,0-1,0 1,0-1,0-1,1 1,-1 0,0-1,0 0,1 0,-1 0,1 0,0-1,0 1,-1-1,2 0,-1 0,0 0,1 0,-1 0,1-1,0 1,0-1,0 1,0-1,1 0,0 0,-1 0,2 0,-2-4,-2-16</inkml:trace>
  <inkml:trace contextRef="#ctx0" brushRef="#br0" timeOffset="9898.212">2801 2380,'20'43,"10"14,0 3,-4-5,-2-11,-6-13</inkml:trace>
  <inkml:trace contextRef="#ctx0" brushRef="#br0" timeOffset="10153.386">2830 2210,'0'0</inkml:trace>
  <inkml:trace contextRef="#ctx0" brushRef="#br0" timeOffset="10315.563">3366 1759,'0'43,"0"38,4 11,3-6,-1-8,-1-13,3-12,1-11,-2-7,3-5,0-3,-2-1,-2-5</inkml:trace>
  <inkml:trace contextRef="#ctx0" brushRef="#br0" timeOffset="10468.021">3225 2267,'38'-29,"33"-14,8 0,-9 7</inkml:trace>
  <inkml:trace contextRef="#ctx0" brushRef="#br0" timeOffset="11217.272">4579 1871,'-9'13,"-7"5,1 1,1 1,1 0,1 0,0 1,2 1,0 0,2 0,0 1,-1 12,8-33,0 1,0-1,0 0,1 1,-1-1,1 0,0 1,-1-1,1 1,0-1,1 1,-1-1,0 1,1-1,-1 0,1 1,0-1,-1 0,1 1,0-1,1 0,-1 0,0 0,1 0,-1 0,1 0,-1 0,1-1,0 1,0 0,0-1,0 1,0-1,0 0,0 0,1 0,-1 0,0 0,0 0,1-1,-1 1,1-1,-1 0,1 1,-1-1,0 0,1-1,-1 1,1 0,-1-1,1 1,-1-1,0 0,3 0,7-5,0-1,0 0,0-1,-1 0,0-1,-1 0,0-1,0 0,-1-1,-1 1,0-2,0 1,-1-1,0 0,-1-1,0 1,-1-1,-1-1,2-10,8-99,-14 119,0-1,0 1,-1 0,0 0,0 0,0 0,0 0,-1 0,0 0,0 0,0 1,0-1,0 0,-1 1,1 0,-1 0,0 0,0 0,0 0,0 0,-1 1,1-1,-1 1,0 0,1 0,-1 1,0-1,-1 1,2-1,-1 1,1 0,-1 1,1-1,0 1,-1-1,0 1,1 0,-1 0,1 1,-1-1,1 1,-1 0,1 0,0 0,-1 0,1 0,0 1,0-1,0 1,0 0,0 0,0 0,0 0,1 1,-1-1,1 1,0 0,-1 0,1-1,1 1,-1 1,0-1,3-1,0-1,0 1,0 0,1 0,-1-1,0 1,1-1,-1 1,1-1,0 1,-1-1,1 0,0 0,0 0,-1 0,1 0,0 0,0-1,0 1,0-1,1 1,-1-1,0 0,0 1,0-1,0 0,0-1,0 1,0 0,0-1,0 1,0-1,0 1,0-1,0 0,0 0,0 0,0 0,0 0,-1 0,1-1,0 0,28-17,-1-1,0-1,-2-2,-1-1,-1-1,-1-1,-1-1,-1-1,-2-1,0 0,-2-2,-2 0,-1-1,-1-1,-2 0,-1-1,3-20,2-20,-15 188,8-38,2 1,5-1,2-1,3-1,16 30,206 527,-237-618,-1-3,0 0,-1 1,0-1,0 1,-1-1,-1 1,0 0,0 0,-1 0,-1 1,0-1,0 0,-1 0,0 0,-1 0,-1 3,2-12,1-1,-1 1,0 0,0 0,-1-1,1 1,0 0,0-1,-1 1,1-1,-1 0,1 1,-1-1,0 0,1 0,-1 0,0 0,0 0,0 0,0-1,0 1,0-1,0 1,0-1,0 0,0 0,0 0,0 0,0 0,0 0,0 0,0-1,0 1,0-1,0 1,0-1,0 0,1 0,-1 0,0 0,0 0,1 0,-1-1,1 1,-67-66,56 45,2 0,0-1,1 0,2-1,0 0,1 0,2 0,1-1,0 1,2-6,-2-7,1-1,2 1,2 0,1-1,2 2,8-27,-2 25</inkml:trace>
  <inkml:trace contextRef="#ctx0" brushRef="#br0" timeOffset="11832.222">5934 1533,'2'5,"9"21,-1 0,-1 0,-2 0,0 1,-2 0,-1 1,-1-1,-1 19,-2-47,-1 0,1 0,0 0,-1 0,1 1,-1-1,0 0,1 0,-1 1,1-1,-1 0,0 1,0-1,1 1,-1-1,0 1,0-1,0 1,0-1,0 1,1 0,-1 0,0-1,0 1,0 0,0 0,0 0,0 0,0 0,0 0,0 0,0 0,0 1,0-1,1 0,-1 1,0-1,0 0,0 1,0-1,0 1,1-1,-1 1,0-1,1 1,-1 0,0 0,1-1,-1 1,1 0,-1 0,1-1,-1 1,1 0,-1 0,1 0,0 0,0 0,-1 0,-4-19,0-1,1 0,0 1,2-1,0-1,1 1,2 0,0-11,0 2,-1 6,1 0,1 1,1-1,1 1,1-1,1 1,1 1,1-1,0 1,2 0,0 1,1 0,1 1,5-5,67-45,-67 57</inkml:trace>
  <inkml:trace contextRef="#ctx0" brushRef="#br0" timeOffset="12219.308">6555 1138,'-49'67,"3"1,2 2,-9 28,25-20,28-76,-1-1,1 1,0 0,0-1,0 1,-1 0,2 0,-1-1,0 1,0 0,0-1,1 1,-1 0,1-1,-1 1,1-1,0 1,0-1,-1 1,1-1,0 1,0-1,1 0,-1 1,0-1,0 0,1 0,-1 0,0 0,1 0,-1 0,1-1,-1 1,1 0,0-1,-1 1,1-1,0 1,-1-1,1 0,0 0,-1 0,1 0,1 0,8-3,-1 0,1 0,0-1,-1 0,0-1,0-1,0 1,-1-1,1-1,-2 0,1 0,-1-1,0 0,0 0,-1-1,0 0,5-10,119-176,-130 194,0 0,0-1,0 1,0 0,1 0,-1 0,0 0,1 0,-1 0,1 0,-1 0,1 0,0 1,-1-1,1 1,-1-1,1 1,0 0,0 0,-1-1,1 1,0 0,0 0,-1 1,1-1,0 0,-1 1,1-1,0 1,-1-1,1 1,-1 0,1 0,-1-1,1 1,-1 0,1 0,-1 1,0-1,0 0,1 0,-1 1,0-1,0 1,-1-1,1 1,0-1,0 1,-1-1,1 1,0 0,-1-1,0 1,1 0,-1-1,0 1,0 1,1 3,1 0,0 0,0-1,0 1,1-1,0 1,0-1,0 0,1 0,-1 0,1-1,0 1,1-1,-1 0,1 0,0-1,1 2,15 2</inkml:trace>
  <inkml:trace contextRef="#ctx0" brushRef="#br0" timeOffset="12652.312">7148 940,'-12'16,"1"0,1 1,1 1,0-1,1 1,1 1,0 0,2 0,0 0,1 0,1 1,1 0,0 19,2-37,0 0,1 1,-1-1,0 1,1-1,-1 0,1 1,0-1,-1 0,1 0,0 0,1 1,-1-1,0 0,1 0,-1-1,1 1,-1 0,1 0,0-1,0 1,0-1,0 1,0-1,0 0,0 0,0 0,0 0,0 0,1-1,-1 1,0-1,1 1,-1-1,1 0,-1 0,0 0,1 0,-1 0,1-1,-1 1,0-1,1 1,-1-1,0 0,1 0,12-9,-1-1,-1 0,0 0,0-2,-1 1,-1-2,0 0,-1 0,-1 0,0-1,0-2,12-21,-2 0,-2-1,-2-1,-1-1,-2 0,-2 0,-2-1,-1-1,0-37,-6 65,-1 0,0 0,-1 0,-1 0,-1 0,0 0,0 1,-2-1,-1-2,4 11,0 1,-1 0,0-1,0 2,0-1,-1 0,1 0,-1 1,0 0,-1 0,1 0,-1 0,1 1,-1 0,0 0,0 0,-1 0,1 1,0 0,-1 0,0 0,1 1,-1 0,0 0,-1 0,1 1,-1 1,1-1,0 1,-1 0,1 1,0-1,0 1,0 1,0-1,0 1,1 0,-1 0,1 0,0 1,0 0,0 0,0 1,1-1,-1 1,1 0,0 0,-6 8,0 1,1-1,1 2,0-1,1 1,0 0,-2 11,5-13,0 0,1 1,0-1,1 1,1-1,0 1,1 0,0 0,1-1,1 1,0-1,1 1,0-1,1 0,1 0,0 0,0 0,1-1,1 0,0-1,1 1,0-1,1-1,0 1,0-1,1-1,3 2,-1-3,0 0,1 0,0-1,0-1,0 0,1-1,-1-1,1 0,1-1,-1 0,0-1,1-1,-1 0,1-1,-1 0,1-1,-1-1,0 0,5-2,9-4</inkml:trace>
  <inkml:trace contextRef="#ctx0" brushRef="#br0" timeOffset="17302.213">7712 715,'0'-5,"0"3,0 7,0 8,0 5,5 1,1 1,0 3,-1 1,-2 2,4 2,1 0,-1-5</inkml:trace>
  <inkml:trace contextRef="#ctx0" brushRef="#br0" timeOffset="17552.168">7656 432,'-5'14,"3"10,3 6,5-3,1-6</inkml:trace>
  <inkml:trace contextRef="#ctx0" brushRef="#br0" timeOffset="17940.389">7910 573,'0'15,"1"0,1-1,1 1,0-1,1 1,0-1,1 0,1 0,0-1,1 0,0 0,1 0,1-1,4 6,-11-16,0 0,0 0,0 0,-1 0,2 0,-1 0,0-1,0 1,0-1,1 1,-1-1,1 0,-1 0,1 0,0-1,-1 1,1 0,0-1,-1 0,1 1,0-1,0 0,-1-1,1 1,0 0,-1-1,1 0,0 1,-1-1,1 0,-1 0,1 0,-1-1,0 1,1-1,-1 1,0-1,0 0,0 0,0 0,0 0,0 0,-1 0,1 0,-1-1,1 0,11-15,-1-2,-1 0,-1 0,0-1,-2 0,0 0,-2-1,0 0,-1 0,-1-5,-3 20,1 0,-1 0,1 0,-1 0,-1 0,0 0,0-1,0 1,-1 0,0 0,0 0,0 0,-1 0,-1 0,-1-6,-3 7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45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0,'-53'208,"44"-159,-18 127,19-105,-4 0,-3 0,-8 16,-13 20,37-101,1-7</inkml:trace>
  <inkml:trace contextRef="#ctx0" brushRef="#br0" timeOffset="257.906">86 141,'38'0,"42"0,12 0,0 0,-12 0,-13 0,-14 0,-11 0,-8 0,-10 5,-14 2,-8-1</inkml:trace>
  <inkml:trace contextRef="#ctx0" brushRef="#br0" timeOffset="504.01">0 537,'44'0,"37"-5,11-2,-6 1,-13 1,-14 2,-12 0,-9 2,-7 1,-3 0,-7 0</inkml:trace>
  <inkml:trace contextRef="#ctx0" brushRef="#br0" timeOffset="757.014">1017 424,'34'4,"29"3,10-1,-3-1,-9-2,-9-1,-10-1,-6 0,-10-1</inkml:trace>
  <inkml:trace contextRef="#ctx0" brushRef="#br0" timeOffset="922.817">933 706,'43'0,"33"-4,10-3,-2 1,-10 1,-12 1,-12 2,-10 1,-7 0,-4 1,-7 1</inkml:trace>
  <inkml:trace contextRef="#ctx0" brushRef="#br0" timeOffset="1457.743">1553 875,'36'-58,"2"1,3 2,2 2,22-19,82-49,-147 120,1 0,0 0,0 0,0 0,-1 0,1 1,0-1,0 0,0 0,0 1,1-1,-1 1,0-1,0 1,0-1,0 1,1 0,-1 0,0 0,0-1,0 1,1 0,-1 0,0 1,0-1,1 0,-1 0,0 1,0-1,0 0,0 1,1-1,-1 1,0-1,0 1,0 0,0 0,0-1,0 1,-1 0,1 0,0 0,0 0,-1 0,1 0,0 0,-1 0,1 0,-1 0,1 1,-1-1,0 0,1 0,-1 0,0 1,0-1,0 0,0 0,0 1,-34 134,34-134,0-1,0 1,0 0,0-1,1 1,-1-1,0 1,1-1,-1 1,1-1,0 1,-1-1,1 1,0-1,0 0,0 0,0 1,0-1,0 0,0 0,1 0,-1 0,0 0,0 0,1 0,-1-1,1 1,-1 0,1-1,-1 1,1-1,-1 1,1-1,-1 0,1 0,0 0,-1 0,1 0,-1 0,1 0,-1 0,2-1,67-17,-37 2,-2-1,1-2,-2-1,22-19,116-68,-167 106,0 0,0-1,0 1,0 0,0 0,1 0,-1 0,0 0,1 1,-1-1,1 0,-1 0,1 1,-1-1,1 1,-1 0,1-1,-1 1,1 0,0 0,-1 0,1 0,0 0,-1 0,1 0,-1 1,1-1,0 1,-1-1,1 1,-1 0,0-1,1 1,-1 0,1 0,-1 0,0 0,0 0,1 0,-1 0,0 1,0-1,0 0,-1 1,1-1,0 0,0 1,-1-1,1 1,-1-1,1 1,0 1,-63 157,56-134</inkml:trace>
  <inkml:trace contextRef="#ctx0" brushRef="#br0" timeOffset="1859.124">2936 452,'-24'6,"1"2,0 1,0 0,1 2,1 1,-1 0,2 2,0 0,1 1,-2 3,19-17,0 0,0 0,0 0,0 0,0 1,1-1,-1 1,0-1,1 1,-1 0,1-1,0 1,-1 0,1 0,0 0,0 0,0 0,0 0,1 0,-1 1,1-1,-1 0,1 0,0 1,-1-1,1 0,0 0,1 1,-1-1,0 0,1 0,-1 0,1 1,0-1,-1 0,1 0,0 0,1 0,-1 0,0 0,0 0,1-1,-1 1,1 0,-1-1,1 1,0-1,0 0,0 1,0-1,0 0,0 0,0 0,2 0,15 1,0 0,0-2,0 0,0-2,0 0,0 0,0-2,0-1,-1 0,5-3,-22 8,191-69,-191 68,0 1,1 0,-1 0,1 0,-1 0,1 0,-1 0,0 0,1 0,-1 1,1-1,-1 0,0 1,1-1,-1 1,0 0,0-1,1 1,-1 0,0 0,0 0,0 0,0-1,0 2,0-1,0 0,0 0,-1 0,1 0,0 1,0-1,-1 0,1 1,-1-1,0 0,1 1,-1-1,0 0,0 1,0-1,0 1,0-1,0 1,0-1,0 0,0 1,-1 0,10 33,-5-31,-1 0,0 0,1-1,0 1,-1-1,2 0,-1 0,0 0,0-1,1 0,-1 1,1-1,0-1,0 1,0-1,0 0,0 0,4 0,16 2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2.0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0 283,'284'0,"-114"-28,-116 26,-30 2</inkml:trace>
  <inkml:trace contextRef="#ctx0" brushRef="#br0" timeOffset="249.84">57 424,'33'0,"26"0,8 0,-3 0,-8 0,-8 0,-8-5,-5-1,-5 0,-2 1,-1 1,-5 2</inkml:trace>
  <inkml:trace contextRef="#ctx0" brushRef="#br0" timeOffset="645.323">311 0,'90'65,"3"-4,35 14,-106-64,78 55,-98-63,-1-1,1 0,-1 1,0-1,0 1,0-1,0 1,0 0,-1-1,1 1,-1 0,0 0,0-1,0 1,0 0,0 0,0-1,-1 1,1 0,-1 0,0-1,0 1,0-1,0 1,0-1,-1 1,1-1,-1 0,0 1,-56 64,-123 62,140-103,-102 80,114-70,22-19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4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506 4,'-18'-2,"-1"1,0 1,0 0,0 2,0 0,0 1,1 1,-1 1,1 0,0 1,1 1,-1 1,1 1,1 0,0 1,0 1,1 0,0 1,1 1,0 0,1 1,1 0,0 1,1 1,1-1,0 2,1-1,1 2,1-1,-1 3,5-12,-6 19,1 1,1 0,1 1,2 0,-1 13,5-35,0 0,0 0,1 1,0-1,0 0,0 0,1 0,0 0,1 0,-1 0,1 0,1-1,-1 1,1-1,0 0,1 0,-1-1,1 1,0-1,1 0,-1 0,1-1,0 0,1 1,4 1,0 0,0 0,1-2,-1 1,1-1,0-1,0 0,0-1,1 0,-1-1,1-1,-1 1,0-2,1 0,-1 0,1-1,-1-1,0 0,0-1,3-1,-13 4,122-58,-119 56,0-1,-1 1,1-1,-1 0,1 0,-1 0,-1-1,1 1,0-1,-1 0,0 0,0 0,-1-1,0 1,0-1,0 1,0-1,-1 0,0 1,0-1,0-6,-1 8,-1-1,0 1,0-1,-1 1,1 0,-1 0,0-1,0 1,0 0,0 1,-1-1,0 0,1 1,-1-1,-1 1,1 0,0 0,-1 0,0 1,1-1,-1 1,0 0,0 0,0 0,-1 0,1 1,0 0,-1 0,1 0,-4 0,106-15,105-23,-180 38</inkml:trace>
  <inkml:trace contextRef="#ctx0" brushRef="#br0" timeOffset="982.534">760 653,'12'-17,"162"-266,-151 246,2 0,1 2,1 1,26-24,-52 58,-1-1,0 1,0-1,0 1,1-1,-1 1,0-1,1 1,-1-1,0 1,1-1,-1 1,1-1,-1 1,0 0,1-1,-1 1,1 0,-1-1,1 1,0 0,-1 0,1-1,-1 1,1 0,-1 0,1 0,0 0,-1 0,1 0,-1 0,1 0,-1 0,1 0,0 0,-1 0,1 1,-1-1,1 0,-1 0,1 0,-1 1,1-1,-1 0,1 1,-1-1,1 0,-1 1,1-1,-1 1,0-1,1 1,-1-1,0 1,1-1,-1 1,0-1,0 1,0-1,1 1,-1 0,0-1,0 1,0 0,-1 39,-24 49,18-73,2 1,-1 1,2-1,0 1,2 0,0 0,0 0,2 0,0 0,1 0,3 13,-4-29,0 1,1-1,-1 0,1 1,0-1,0 0,-1 0,1 1,1-1,-1 0,0 0,0 0,1 0,-1-1,1 1,0 0,-1 0,1-1,0 1,0-1,0 0,0 0,0 1,1-1,-1-1,0 1,0 0,1 0,-1-1,0 1,1-1,-1 0,0 0,1 0,-1 0,1 0,-1 0,0-1,1 1,-1-1,0 0,1 1,-1-1,1-1,14-9,-1-1,0 0,0-1,-2-1,0-1,0 0,-1 0,-1-1,-1-1,7-13,-9 18,127-198,-136 209,0 0,0 1,0-1,0 0,1 1,-1-1,0 0,0 1,1-1,-1 0,0 1,1-1,-1 1,1-1,-1 1,1-1,-1 1,1-1,-1 1,1-1,0 1,-1-1,1 1,0 0,-1 0,1-1,0 1,-1 0,1 0,0 0,0 0,-1 0,1 0,0 0,-1 0,1 0,0 0,0 0,-1 0,1 0,0 1,-1-1,1 0,0 0,-1 1,1-1,-1 0,1 1,0-1,-1 1,1-1,-1 1,1-1,-1 1,1-1,-1 1,0 0,1-1,-1 1,0 0,1-1,-1 1,0 0,0-1,0 1,1 0,-1 0,4 55,-4-52,-3 287,3-267</inkml:trace>
  <inkml:trace contextRef="#ctx0" brushRef="#br0" timeOffset="1452.332">1889 427,'-11'0,"0"-1,1 0,-1 1,1 0,-1 1,1 0,-1 0,1 1,0 1,0 0,0 0,0 1,0 0,1 0,-1 1,-4 4,13-8,1 0,-1-1,0 1,1 0,-1 0,0 0,1 0,-1-1,1 1,0 0,-1 0,1 0,0 0,-1 0,1 0,0 0,0 0,0 0,0 0,0 0,0 0,0 0,0 0,0 0,1 0,-1 0,0 0,1 0,-1 0,0 0,1 0,0 0,-1 0,1 0,-1-1,1 1,0 0,0 0,-1-1,1 1,0 0,0-1,0 1,0-1,0 1,-1-1,52 24,-43-20,-7-4,0 1,0-1,0 1,0 0,0-1,0 1,0 0,0 1,0-1,-1 0,1 0,0 1,-1-1,1 1,-1-1,0 1,1 0,-1 0,0-1,0 1,0 0,0 0,-1 0,1 0,0 0,-1 0,1 1,-1-1,0 0,0 0,0 0,0 0,0 0,0 0,0 1,-1-1,1 0,-1 0,0 0,1 0,-1 0,0 0,0 0,0-1,-1 1,1 0,0 0,-1-1,1 1,-1 0,-5 5,0-1,-1 0,0 0,0-1,0 0,0 0,-1-1,0 0,1 0,-2-1,1-1,0 1,0-1,-1-1,-2 1,-11-1</inkml:trace>
  <inkml:trace contextRef="#ctx0" brushRef="#br0" timeOffset="2062.49">2086 568,'5'-15,"1"0,1 0,0 0,1 1,0 0,2 1,-1-1,1 2,1 0,10-9,-20 20,0 0,0 1,0-1,1 1,-1-1,0 1,0-1,1 1,-1 0,0 0,1 0,-1-1,0 1,0 1,1-1,-1 0,0 0,1 0,-1 1,0-1,1 0,-1 1,0-1,0 1,0 0,0-1,1 1,-1 0,0 0,0 0,0 0,0 0,-1 0,1 0,0 0,0 0,-1 0,1 0,0 0,-1 0,1 1,-1-1,0 0,1 1,-1-1,0 0,0 0,0 1,0-1,0 0,0 1,0-1,0 0,0 1,-1-1,1 1,16 36,-12-37,1-1,-1 1,1 0,-1-1,0 0,1 0,-1-1,1 1,-1-1,1 0,-1 0,0 0,1-1,-1 1,0-1,0 0,0 0,0-1,-1 1,1-1,-1 0,1 0,-1 0,0 0,2-3,3 0,89-74,-96 120,-9 40,6-54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8:5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0 170,'264'-20,"135"13,-108 4,84-21,199-45,-235 31,-244 30,-83 11,-7 3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3.7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450 226,'0'-4,"1"0,-1 0,0-1,-1 1,1 0,-1 0,0 0,0 0,0 0,0 0,-1 0,1 0,-1 1,0-1,0 1,-1-1,1 1,-1 0,1-1,-1 1,0 1,0-1,-1 0,1 1,0 0,-1-1,0 1,-1 0,-9-1,0 0,0 1,0 0,0 2,0-1,-1 2,1 0,0 1,0 0,0 1,0 0,1 1,-1 1,1 0,0 1,0 0,1 1,0 1,0 0,1 0,0 1,0 1,1 0,-5 6,9-12,1 1,0 0,0 0,0 1,0-1,1 1,0 0,0 1,1-1,0 0,0 1,0 0,1 0,0 0,0 0,1 0,0 0,0 0,0 0,1 1,0-1,1 0,0 0,0 0,0 0,1 1,0-2,0 1,1 0,0 0,0-1,0 1,1-1,0 0,0 0,1-1,0 1,0-1,3 3,-1-3,0 0,0-1,1 0,0 0,0 0,0-1,0-1,0 1,0-1,1 0,-1-1,1 0,0 0,-1-1,1 0,-1-1,1 0,0 0,-1-1,0 0,1 0,-1-1,0 0,0 0,0-1,5-4,10-5,-2-2,0 0,-1-1,0-1,-2-1,0 0,-1-2,0 0,-2 0,-1-2,0 0,1-5,17-23,-37 74,1 1,1-1,1 1,2-1,0 1,2 0,3 17,-4-36,1 0,-1 0,2 0,-1-1,1 1,-1-1,2 0,-1 1,0-1,1-1,0 1,0 0,1-1,-1 0,1 0,0 0,0-1,0 0,0 0,1 0,-1 0,1-1,0 0,0 0,-1-1,1 1,0-1,1 0,1-1,7-8,-3-4</inkml:trace>
  <inkml:trace contextRef="#ctx0" brushRef="#br0" timeOffset="473.372">873 1,'160'6,"-158"-6,0 0,0 1,-1-1,1 1,0 0,-1 0,1 0,0-1,-1 1,1 1,-1-1,0 0,1 0,-1 0,0 1,0-1,0 1,1-1,-2 1,1-1,0 1,0 0,0-1,-1 1,1 0,-1 0,1 0,-1-1,0 1,0 0,0 0,0 0,0-1,0 1,0 0,-1 0,1 0,-1-1,1 1,-1 0,0 0,1-1,-2 1,-47 64,34-52,-37 44,51-56,0 0,0 0,0 0,1 0,-1 0,1 0,-1 0,1 0,0 0,0 0,0 0,0 0,0 0,0 0,1 0,-1 0,1 0,-1 0,1 0,0 0,0 0,0 0,0-1,0 1,0 0,0-1,1 1,-1-1,1 1,-1-1,1 1,-1-1,1 0,0 0,0 1,6 3,0 0,0-1,0 0,0 0,1-1,0 0,0 0,-1-1,1 0,1 0,-1-1,0-1,0 1,0-1,0-1,1 0,-1 0,0-1,0 0,0-1,7-2,4-1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5T16:39:06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0 756,'5'0,"6"0,6 0,6 0,2 0,3 0,1 0,0 0,1 0,-1 0,-4-5,-3-1,0 0,2 1,1 2,-9 1,-7 1</inkml:trace>
  <inkml:trace contextRef="#ctx0" brushRef="#br0" timeOffset="269.388">0 953,'43'5,"24"2,6-6,-6-2,-8-2,-10 0,-9 1,-6 0,-9 1</inkml:trace>
  <inkml:trace contextRef="#ctx0" brushRef="#br0" timeOffset="4705.837">931 475,'-102'349,"89"-278,42-116,-13 11,0-4,2 2,1 0,2 1,1 1,2 1,14-14,8 15,-45 32,0-1,0 1,0 0,1 0,-1-1,0 1,0 0,0 0,1 1,-1-1,0 0,0 0,0 0,1 1,-1-1,0 1,0-1,0 1,0-1,0 1,0 0,0-1,0 1,0 0,0 0,0 0,-1 0,1 0,0 0,0 0,-1 0,1 0,-1 0,1 0,-1 0,1 0,-1 0,0 1,0-1,1 0,-1 0,0 0,0 1,0-1,1 173,-1-172,0 0,0 0,1 0,-1 0,0 0,1 0,-1 1,1-1,0-1,-1 1,1 0,0 0,0 0,1 0,-1-1,0 1,0 0,1-1,-1 1,1-1,0 1,-1-1,1 0,0 0,0 0,0 0,-1 0,1 0,0-1,0 1,0 0,1-1,-1 0,0 1,0-1,0 0,0 0,0 0,0 0,0-1,0 1,0-1,0 1,0-1,0 0,0 1,0-1,0 0,0 0,0 0,1-2,142-105,-22-16,-123 125,0 0,-1 0,1 0,0 0,0 0,0 0,0 0,0 0,0 0,0 0,0 0,1 0,-1 0,0 0,1 0,-1 0,0 0,1 0,-1 0,1-1,0 1,-1 0,1 0,0 0,-1-1,1 1,0 0,0-1,-1 1,1-1,0 1,0-1,0 1,0-1,0 0,0 1,0-1,0 0,0 0,0 0,0 0,0 0,0 0,0 0,0 0,0 0,0 0,0 0,0 0,0-1,0 1,-1-1,1 1,0 0,0-1,0 1,0-1,0 0,-1 1,1-1,0 0,-1 1,1-1,0-1,-11 63,6-44,1-1,0 1,2 0,0 0,0 0,2 1,0-1,1 0,0 0,2 0,2 1</inkml:trace>
  <inkml:trace contextRef="#ctx0" brushRef="#br0" timeOffset="6356.686">1778 248,'21'42,"69"171,-35-44,-55-167,1-1,-1 1,0 0,1-1,0 1,-1-1,1 1,0-1,0 0,0 1,0-1,0 0,0 1,0-1,1 0,-1 0,0 0,1 0,-1 0,0 0,1-1,0 1,-1 0,1-1,-1 1,1-1,-1 1,1-1,0 0,-1 0,1 0,0 0,0 0,-1 0,1 0,-1 0,1-1,0 1,-1-1,1 1,-1-1,1 0,-1 1,1-1,-1 0,1 0,-1 0,0 0,0 0,1-1,-1 1,0 0,0-1,32-113,-19 62,-7 24,0 0,2 0,2 1,0 0,2 0,9-13,-10 24</inkml:trace>
  <inkml:trace contextRef="#ctx0" brushRef="#br0" timeOffset="6854.683">2286 51,'21'-9,"-1"0,2 2,-1 0,1 2,0 0,0 2,0 0,19 1,-40 2,0-1,0 1,0 0,0 1,0-1,0 0,0 0,0 0,0 0,0 1,0-1,0 1,0-1,-1 0,1 1,0 0,0-1,0 1,-1-1,1 1,0 0,0 0,-1-1,1 1,-1 0,1 0,-1 0,1 0,-1-1,0 1,1 0,-1 0,0 0,0 0,1 0,-1 0,0 0,0 0,0 0,0 0,0 0,-1 0,1 0,0 0,0 0,-1 0,1 0,0 0,-1 0,1-1,-1 1,1 0,-1 0,1 0,-1 0,-37 52,32-46,3-5,-1 1,1 0,0 0,0 0,0 1,0-1,0 1,1-1,0 1,-1 0,1 0,1 0,-1 0,1 1,-1-1,1 0,1 1,-1-1,0 0,1 1,0-1,0 1,1-1,-1 1,1-1,0 0,0 1,0-1,0 0,1 0,0 0,0 0,0 0,0 0,1 0,0-1,-1 1,1-1,0 0,1 0,-1 0,7 1,0-1,-1 0,1-1,1 0,-1-1,0 0,0 0,0-1,0 0,1-1,-1 0,0-1,0 0,0-1,7-2,57-8,-46 11,-4 1</inkml:trace>
  <inkml:trace contextRef="#ctx0" brushRef="#br0" timeOffset="7209.729">1751 841,'47'0,"31"-4,12-3,-1 1,-5-4,-7 0,-8 2,-5 2,-9-3,-10 1,-6 0,-6 3,-4 2,-2 1,-5 1</inkml:trace>
  <inkml:trace contextRef="#ctx0" brushRef="#br0" timeOffset="7705.621">2315 1010,'-58'10,"1"3,0 2,1 3,-47 22,93-36,0 1,1 0,0 1,0-1,0 2,1-1,0 1,0 1,1-1,-1 1,2 1,-4 5,9-13,0 1,0-1,1 1,-1-1,0 1,1-1,-1 1,1 0,0-1,0 1,-1 0,1-1,0 1,1 0,-1-1,0 1,0-1,1 1,-1 0,1-1,-1 1,1-1,0 1,-1-1,1 1,0-1,0 1,0-1,0 0,0 0,1 1,-1-1,0 0,0 0,1 0,-1 0,1-1,-1 1,1 0,-1-1,1 1,-1-1,1 1,1-1,74 11,-38-16,0-1,-1-2,0-2,-1-1,0-2,24-13,142-88,-201 113,-1-1,0 1,0 0,1-1,-1 1,1 0,-1 0,1 0,0 0,-1 0,1 0,0 1,-1-1,1 0,0 1,0-1,0 1,0 0,-1 0,1 0,0 0,0 0,0 0,0 0,0 0,0 1,-1-1,1 1,0 0,0-1,-1 1,1 0,0 0,-1 0,1 0,-1 0,1 0,-1 1,0-1,2 2,24 137,-22-133,0-1,0 0,1 1,-1-2,1 1,0-1,1 0,0 0,-1-1,1 0,1 0,-1 0,0-1,1 0,0-1,0 0,0 0,0-1,0 1,0-2,0 1,0-1,0 0,0-1,0 0,0-1,2 0,15-4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8.png"/><Relationship Id="rId18" Type="http://schemas.openxmlformats.org/officeDocument/2006/relationships/customXml" Target="../ink/ink9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6.xml"/><Relationship Id="rId17" Type="http://schemas.openxmlformats.org/officeDocument/2006/relationships/image" Target="../media/image10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customXml" Target="../ink/ink5.xml"/><Relationship Id="rId19" Type="http://schemas.openxmlformats.org/officeDocument/2006/relationships/image" Target="../media/image11.png"/><Relationship Id="rId4" Type="http://schemas.openxmlformats.org/officeDocument/2006/relationships/customXml" Target="../ink/ink2.xml"/><Relationship Id="rId9" Type="http://schemas.openxmlformats.org/officeDocument/2006/relationships/image" Target="../media/image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6.png"/><Relationship Id="rId13" Type="http://schemas.openxmlformats.org/officeDocument/2006/relationships/customXml" Target="../ink/ink3013.xml"/><Relationship Id="rId18" Type="http://schemas.openxmlformats.org/officeDocument/2006/relationships/image" Target="../media/image551.png"/><Relationship Id="rId3" Type="http://schemas.openxmlformats.org/officeDocument/2006/relationships/customXml" Target="../ink/ink3008.xml"/><Relationship Id="rId21" Type="http://schemas.openxmlformats.org/officeDocument/2006/relationships/customXml" Target="../ink/ink3017.xml"/><Relationship Id="rId7" Type="http://schemas.openxmlformats.org/officeDocument/2006/relationships/customXml" Target="../ink/ink3010.xml"/><Relationship Id="rId12" Type="http://schemas.openxmlformats.org/officeDocument/2006/relationships/image" Target="../media/image548.png"/><Relationship Id="rId17" Type="http://schemas.openxmlformats.org/officeDocument/2006/relationships/customXml" Target="../ink/ink3015.xml"/><Relationship Id="rId2" Type="http://schemas.openxmlformats.org/officeDocument/2006/relationships/image" Target="../media/image543.png"/><Relationship Id="rId16" Type="http://schemas.openxmlformats.org/officeDocument/2006/relationships/image" Target="../media/image550.png"/><Relationship Id="rId20" Type="http://schemas.openxmlformats.org/officeDocument/2006/relationships/image" Target="../media/image5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1" Type="http://schemas.openxmlformats.org/officeDocument/2006/relationships/customXml" Target="../ink/ink3012.xml"/><Relationship Id="rId5" Type="http://schemas.openxmlformats.org/officeDocument/2006/relationships/customXml" Target="../ink/ink3009.xml"/><Relationship Id="rId15" Type="http://schemas.openxmlformats.org/officeDocument/2006/relationships/customXml" Target="../ink/ink3014.xml"/><Relationship Id="rId10" Type="http://schemas.openxmlformats.org/officeDocument/2006/relationships/image" Target="../media/image547.png"/><Relationship Id="rId19" Type="http://schemas.openxmlformats.org/officeDocument/2006/relationships/customXml" Target="../ink/ink3016.xml"/><Relationship Id="rId4" Type="http://schemas.openxmlformats.org/officeDocument/2006/relationships/image" Target="../media/image544.png"/><Relationship Id="rId9" Type="http://schemas.openxmlformats.org/officeDocument/2006/relationships/customXml" Target="../ink/ink3011.xml"/><Relationship Id="rId14" Type="http://schemas.openxmlformats.org/officeDocument/2006/relationships/image" Target="../media/image549.png"/><Relationship Id="rId22" Type="http://schemas.openxmlformats.org/officeDocument/2006/relationships/image" Target="../media/image553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6.png"/><Relationship Id="rId13" Type="http://schemas.openxmlformats.org/officeDocument/2006/relationships/customXml" Target="../ink/ink3023.xml"/><Relationship Id="rId18" Type="http://schemas.openxmlformats.org/officeDocument/2006/relationships/image" Target="../media/image551.png"/><Relationship Id="rId26" Type="http://schemas.openxmlformats.org/officeDocument/2006/relationships/image" Target="../media/image555.png"/><Relationship Id="rId3" Type="http://schemas.openxmlformats.org/officeDocument/2006/relationships/customXml" Target="../ink/ink3018.xml"/><Relationship Id="rId21" Type="http://schemas.openxmlformats.org/officeDocument/2006/relationships/customXml" Target="../ink/ink3027.xml"/><Relationship Id="rId7" Type="http://schemas.openxmlformats.org/officeDocument/2006/relationships/customXml" Target="../ink/ink3020.xml"/><Relationship Id="rId12" Type="http://schemas.openxmlformats.org/officeDocument/2006/relationships/image" Target="../media/image548.png"/><Relationship Id="rId17" Type="http://schemas.openxmlformats.org/officeDocument/2006/relationships/customXml" Target="../ink/ink3025.xml"/><Relationship Id="rId25" Type="http://schemas.openxmlformats.org/officeDocument/2006/relationships/customXml" Target="../ink/ink3029.xml"/><Relationship Id="rId2" Type="http://schemas.openxmlformats.org/officeDocument/2006/relationships/image" Target="../media/image543.png"/><Relationship Id="rId16" Type="http://schemas.openxmlformats.org/officeDocument/2006/relationships/image" Target="../media/image550.png"/><Relationship Id="rId20" Type="http://schemas.openxmlformats.org/officeDocument/2006/relationships/image" Target="../media/image552.png"/><Relationship Id="rId29" Type="http://schemas.openxmlformats.org/officeDocument/2006/relationships/customXml" Target="../ink/ink30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1" Type="http://schemas.openxmlformats.org/officeDocument/2006/relationships/customXml" Target="../ink/ink3022.xml"/><Relationship Id="rId24" Type="http://schemas.openxmlformats.org/officeDocument/2006/relationships/image" Target="../media/image554.png"/><Relationship Id="rId32" Type="http://schemas.openxmlformats.org/officeDocument/2006/relationships/image" Target="../media/image558.png"/><Relationship Id="rId5" Type="http://schemas.openxmlformats.org/officeDocument/2006/relationships/customXml" Target="../ink/ink3019.xml"/><Relationship Id="rId15" Type="http://schemas.openxmlformats.org/officeDocument/2006/relationships/customXml" Target="../ink/ink3024.xml"/><Relationship Id="rId23" Type="http://schemas.openxmlformats.org/officeDocument/2006/relationships/customXml" Target="../ink/ink3028.xml"/><Relationship Id="rId28" Type="http://schemas.openxmlformats.org/officeDocument/2006/relationships/image" Target="../media/image556.png"/><Relationship Id="rId10" Type="http://schemas.openxmlformats.org/officeDocument/2006/relationships/image" Target="../media/image547.png"/><Relationship Id="rId19" Type="http://schemas.openxmlformats.org/officeDocument/2006/relationships/customXml" Target="../ink/ink3026.xml"/><Relationship Id="rId31" Type="http://schemas.openxmlformats.org/officeDocument/2006/relationships/customXml" Target="../ink/ink3032.xml"/><Relationship Id="rId4" Type="http://schemas.openxmlformats.org/officeDocument/2006/relationships/image" Target="../media/image544.png"/><Relationship Id="rId9" Type="http://schemas.openxmlformats.org/officeDocument/2006/relationships/customXml" Target="../ink/ink3021.xml"/><Relationship Id="rId14" Type="http://schemas.openxmlformats.org/officeDocument/2006/relationships/image" Target="../media/image549.png"/><Relationship Id="rId22" Type="http://schemas.openxmlformats.org/officeDocument/2006/relationships/image" Target="../media/image553.png"/><Relationship Id="rId27" Type="http://schemas.openxmlformats.org/officeDocument/2006/relationships/customXml" Target="../ink/ink3030.xml"/><Relationship Id="rId30" Type="http://schemas.openxmlformats.org/officeDocument/2006/relationships/image" Target="../media/image557.png"/></Relationships>
</file>

<file path=ppt/slides/_rels/slide10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38.xml"/><Relationship Id="rId18" Type="http://schemas.openxmlformats.org/officeDocument/2006/relationships/image" Target="../media/image551.png"/><Relationship Id="rId26" Type="http://schemas.openxmlformats.org/officeDocument/2006/relationships/image" Target="../media/image555.png"/><Relationship Id="rId39" Type="http://schemas.openxmlformats.org/officeDocument/2006/relationships/customXml" Target="../ink/ink3051.xml"/><Relationship Id="rId21" Type="http://schemas.openxmlformats.org/officeDocument/2006/relationships/customXml" Target="../ink/ink3042.xml"/><Relationship Id="rId34" Type="http://schemas.openxmlformats.org/officeDocument/2006/relationships/image" Target="../media/image559.png"/><Relationship Id="rId7" Type="http://schemas.openxmlformats.org/officeDocument/2006/relationships/customXml" Target="../ink/ink3035.xml"/><Relationship Id="rId12" Type="http://schemas.openxmlformats.org/officeDocument/2006/relationships/image" Target="../media/image548.png"/><Relationship Id="rId17" Type="http://schemas.openxmlformats.org/officeDocument/2006/relationships/customXml" Target="../ink/ink3040.xml"/><Relationship Id="rId25" Type="http://schemas.openxmlformats.org/officeDocument/2006/relationships/customXml" Target="../ink/ink3044.xml"/><Relationship Id="rId33" Type="http://schemas.openxmlformats.org/officeDocument/2006/relationships/customXml" Target="../ink/ink3048.xml"/><Relationship Id="rId38" Type="http://schemas.openxmlformats.org/officeDocument/2006/relationships/image" Target="../media/image561.png"/><Relationship Id="rId2" Type="http://schemas.openxmlformats.org/officeDocument/2006/relationships/image" Target="../media/image543.png"/><Relationship Id="rId16" Type="http://schemas.openxmlformats.org/officeDocument/2006/relationships/image" Target="../media/image550.png"/><Relationship Id="rId20" Type="http://schemas.openxmlformats.org/officeDocument/2006/relationships/image" Target="../media/image552.png"/><Relationship Id="rId29" Type="http://schemas.openxmlformats.org/officeDocument/2006/relationships/customXml" Target="../ink/ink30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1" Type="http://schemas.openxmlformats.org/officeDocument/2006/relationships/customXml" Target="../ink/ink3037.xml"/><Relationship Id="rId24" Type="http://schemas.openxmlformats.org/officeDocument/2006/relationships/image" Target="../media/image554.png"/><Relationship Id="rId32" Type="http://schemas.openxmlformats.org/officeDocument/2006/relationships/image" Target="../media/image558.png"/><Relationship Id="rId37" Type="http://schemas.openxmlformats.org/officeDocument/2006/relationships/customXml" Target="../ink/ink3050.xml"/><Relationship Id="rId40" Type="http://schemas.openxmlformats.org/officeDocument/2006/relationships/image" Target="../media/image562.png"/><Relationship Id="rId5" Type="http://schemas.openxmlformats.org/officeDocument/2006/relationships/customXml" Target="../ink/ink3034.xml"/><Relationship Id="rId15" Type="http://schemas.openxmlformats.org/officeDocument/2006/relationships/customXml" Target="../ink/ink3039.xml"/><Relationship Id="rId23" Type="http://schemas.openxmlformats.org/officeDocument/2006/relationships/customXml" Target="../ink/ink3043.xml"/><Relationship Id="rId28" Type="http://schemas.openxmlformats.org/officeDocument/2006/relationships/image" Target="../media/image556.png"/><Relationship Id="rId36" Type="http://schemas.openxmlformats.org/officeDocument/2006/relationships/image" Target="../media/image560.png"/><Relationship Id="rId10" Type="http://schemas.openxmlformats.org/officeDocument/2006/relationships/image" Target="../media/image547.png"/><Relationship Id="rId19" Type="http://schemas.openxmlformats.org/officeDocument/2006/relationships/customXml" Target="../ink/ink3041.xml"/><Relationship Id="rId31" Type="http://schemas.openxmlformats.org/officeDocument/2006/relationships/customXml" Target="../ink/ink3047.xml"/><Relationship Id="rId4" Type="http://schemas.openxmlformats.org/officeDocument/2006/relationships/image" Target="../media/image544.png"/><Relationship Id="rId9" Type="http://schemas.openxmlformats.org/officeDocument/2006/relationships/customXml" Target="../ink/ink3036.xml"/><Relationship Id="rId14" Type="http://schemas.openxmlformats.org/officeDocument/2006/relationships/image" Target="../media/image549.png"/><Relationship Id="rId22" Type="http://schemas.openxmlformats.org/officeDocument/2006/relationships/image" Target="../media/image553.png"/><Relationship Id="rId27" Type="http://schemas.openxmlformats.org/officeDocument/2006/relationships/customXml" Target="../ink/ink3045.xml"/><Relationship Id="rId30" Type="http://schemas.openxmlformats.org/officeDocument/2006/relationships/image" Target="../media/image557.png"/><Relationship Id="rId35" Type="http://schemas.openxmlformats.org/officeDocument/2006/relationships/customXml" Target="../ink/ink3049.xml"/><Relationship Id="rId8" Type="http://schemas.openxmlformats.org/officeDocument/2006/relationships/image" Target="../media/image546.png"/><Relationship Id="rId3" Type="http://schemas.openxmlformats.org/officeDocument/2006/relationships/customXml" Target="../ink/ink3033.xml"/></Relationships>
</file>

<file path=ppt/slides/_rels/slide10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57.xml"/><Relationship Id="rId18" Type="http://schemas.openxmlformats.org/officeDocument/2006/relationships/image" Target="../media/image551.png"/><Relationship Id="rId26" Type="http://schemas.openxmlformats.org/officeDocument/2006/relationships/image" Target="../media/image555.png"/><Relationship Id="rId39" Type="http://schemas.openxmlformats.org/officeDocument/2006/relationships/customXml" Target="../ink/ink3070.xml"/><Relationship Id="rId21" Type="http://schemas.openxmlformats.org/officeDocument/2006/relationships/customXml" Target="../ink/ink3061.xml"/><Relationship Id="rId34" Type="http://schemas.openxmlformats.org/officeDocument/2006/relationships/image" Target="../media/image559.png"/><Relationship Id="rId42" Type="http://schemas.openxmlformats.org/officeDocument/2006/relationships/image" Target="../media/image563.png"/><Relationship Id="rId7" Type="http://schemas.openxmlformats.org/officeDocument/2006/relationships/customXml" Target="../ink/ink3054.xml"/><Relationship Id="rId2" Type="http://schemas.openxmlformats.org/officeDocument/2006/relationships/image" Target="../media/image543.png"/><Relationship Id="rId16" Type="http://schemas.openxmlformats.org/officeDocument/2006/relationships/image" Target="../media/image550.png"/><Relationship Id="rId20" Type="http://schemas.openxmlformats.org/officeDocument/2006/relationships/image" Target="../media/image552.png"/><Relationship Id="rId29" Type="http://schemas.openxmlformats.org/officeDocument/2006/relationships/customXml" Target="../ink/ink3065.xml"/><Relationship Id="rId41" Type="http://schemas.openxmlformats.org/officeDocument/2006/relationships/customXml" Target="../ink/ink30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1" Type="http://schemas.openxmlformats.org/officeDocument/2006/relationships/customXml" Target="../ink/ink3056.xml"/><Relationship Id="rId24" Type="http://schemas.openxmlformats.org/officeDocument/2006/relationships/image" Target="../media/image554.png"/><Relationship Id="rId32" Type="http://schemas.openxmlformats.org/officeDocument/2006/relationships/image" Target="../media/image558.png"/><Relationship Id="rId37" Type="http://schemas.openxmlformats.org/officeDocument/2006/relationships/customXml" Target="../ink/ink3069.xml"/><Relationship Id="rId40" Type="http://schemas.openxmlformats.org/officeDocument/2006/relationships/image" Target="../media/image562.png"/><Relationship Id="rId5" Type="http://schemas.openxmlformats.org/officeDocument/2006/relationships/customXml" Target="../ink/ink3053.xml"/><Relationship Id="rId15" Type="http://schemas.openxmlformats.org/officeDocument/2006/relationships/customXml" Target="../ink/ink3058.xml"/><Relationship Id="rId23" Type="http://schemas.openxmlformats.org/officeDocument/2006/relationships/customXml" Target="../ink/ink3062.xml"/><Relationship Id="rId28" Type="http://schemas.openxmlformats.org/officeDocument/2006/relationships/image" Target="../media/image556.png"/><Relationship Id="rId36" Type="http://schemas.openxmlformats.org/officeDocument/2006/relationships/image" Target="../media/image560.png"/><Relationship Id="rId10" Type="http://schemas.openxmlformats.org/officeDocument/2006/relationships/image" Target="../media/image547.png"/><Relationship Id="rId19" Type="http://schemas.openxmlformats.org/officeDocument/2006/relationships/customXml" Target="../ink/ink3060.xml"/><Relationship Id="rId31" Type="http://schemas.openxmlformats.org/officeDocument/2006/relationships/customXml" Target="../ink/ink3066.xml"/><Relationship Id="rId44" Type="http://schemas.openxmlformats.org/officeDocument/2006/relationships/image" Target="../media/image564.png"/><Relationship Id="rId4" Type="http://schemas.openxmlformats.org/officeDocument/2006/relationships/image" Target="../media/image544.png"/><Relationship Id="rId9" Type="http://schemas.openxmlformats.org/officeDocument/2006/relationships/customXml" Target="../ink/ink3055.xml"/><Relationship Id="rId14" Type="http://schemas.openxmlformats.org/officeDocument/2006/relationships/image" Target="../media/image549.png"/><Relationship Id="rId22" Type="http://schemas.openxmlformats.org/officeDocument/2006/relationships/image" Target="../media/image553.png"/><Relationship Id="rId27" Type="http://schemas.openxmlformats.org/officeDocument/2006/relationships/customXml" Target="../ink/ink3064.xml"/><Relationship Id="rId30" Type="http://schemas.openxmlformats.org/officeDocument/2006/relationships/image" Target="../media/image557.png"/><Relationship Id="rId35" Type="http://schemas.openxmlformats.org/officeDocument/2006/relationships/customXml" Target="../ink/ink3068.xml"/><Relationship Id="rId43" Type="http://schemas.openxmlformats.org/officeDocument/2006/relationships/customXml" Target="../ink/ink3072.xml"/><Relationship Id="rId8" Type="http://schemas.openxmlformats.org/officeDocument/2006/relationships/image" Target="../media/image546.png"/><Relationship Id="rId3" Type="http://schemas.openxmlformats.org/officeDocument/2006/relationships/customXml" Target="../ink/ink3052.xml"/><Relationship Id="rId12" Type="http://schemas.openxmlformats.org/officeDocument/2006/relationships/image" Target="../media/image548.png"/><Relationship Id="rId17" Type="http://schemas.openxmlformats.org/officeDocument/2006/relationships/customXml" Target="../ink/ink3059.xml"/><Relationship Id="rId25" Type="http://schemas.openxmlformats.org/officeDocument/2006/relationships/customXml" Target="../ink/ink3063.xml"/><Relationship Id="rId33" Type="http://schemas.openxmlformats.org/officeDocument/2006/relationships/customXml" Target="../ink/ink3067.xml"/><Relationship Id="rId38" Type="http://schemas.openxmlformats.org/officeDocument/2006/relationships/image" Target="../media/image561.png"/></Relationships>
</file>

<file path=ppt/slides/_rels/slide10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78.xml"/><Relationship Id="rId18" Type="http://schemas.openxmlformats.org/officeDocument/2006/relationships/image" Target="../media/image551.png"/><Relationship Id="rId26" Type="http://schemas.openxmlformats.org/officeDocument/2006/relationships/image" Target="../media/image555.png"/><Relationship Id="rId39" Type="http://schemas.openxmlformats.org/officeDocument/2006/relationships/customXml" Target="../ink/ink3091.xml"/><Relationship Id="rId21" Type="http://schemas.openxmlformats.org/officeDocument/2006/relationships/customXml" Target="../ink/ink3082.xml"/><Relationship Id="rId34" Type="http://schemas.openxmlformats.org/officeDocument/2006/relationships/image" Target="../media/image559.png"/><Relationship Id="rId42" Type="http://schemas.openxmlformats.org/officeDocument/2006/relationships/image" Target="../media/image563.png"/><Relationship Id="rId47" Type="http://schemas.openxmlformats.org/officeDocument/2006/relationships/customXml" Target="../ink/ink3095.xml"/><Relationship Id="rId50" Type="http://schemas.openxmlformats.org/officeDocument/2006/relationships/image" Target="../media/image567.png"/><Relationship Id="rId55" Type="http://schemas.openxmlformats.org/officeDocument/2006/relationships/customXml" Target="../ink/ink3099.xml"/><Relationship Id="rId7" Type="http://schemas.openxmlformats.org/officeDocument/2006/relationships/customXml" Target="../ink/ink3075.xml"/><Relationship Id="rId2" Type="http://schemas.openxmlformats.org/officeDocument/2006/relationships/image" Target="../media/image543.png"/><Relationship Id="rId16" Type="http://schemas.openxmlformats.org/officeDocument/2006/relationships/image" Target="../media/image550.png"/><Relationship Id="rId29" Type="http://schemas.openxmlformats.org/officeDocument/2006/relationships/customXml" Target="../ink/ink3086.xml"/><Relationship Id="rId11" Type="http://schemas.openxmlformats.org/officeDocument/2006/relationships/customXml" Target="../ink/ink3077.xml"/><Relationship Id="rId24" Type="http://schemas.openxmlformats.org/officeDocument/2006/relationships/image" Target="../media/image554.png"/><Relationship Id="rId32" Type="http://schemas.openxmlformats.org/officeDocument/2006/relationships/image" Target="../media/image558.png"/><Relationship Id="rId37" Type="http://schemas.openxmlformats.org/officeDocument/2006/relationships/customXml" Target="../ink/ink3090.xml"/><Relationship Id="rId40" Type="http://schemas.openxmlformats.org/officeDocument/2006/relationships/image" Target="../media/image562.png"/><Relationship Id="rId45" Type="http://schemas.openxmlformats.org/officeDocument/2006/relationships/customXml" Target="../ink/ink3094.xml"/><Relationship Id="rId53" Type="http://schemas.openxmlformats.org/officeDocument/2006/relationships/customXml" Target="../ink/ink3098.xml"/><Relationship Id="rId5" Type="http://schemas.openxmlformats.org/officeDocument/2006/relationships/customXml" Target="../ink/ink3074.xml"/><Relationship Id="rId10" Type="http://schemas.openxmlformats.org/officeDocument/2006/relationships/image" Target="../media/image547.png"/><Relationship Id="rId19" Type="http://schemas.openxmlformats.org/officeDocument/2006/relationships/customXml" Target="../ink/ink3081.xml"/><Relationship Id="rId31" Type="http://schemas.openxmlformats.org/officeDocument/2006/relationships/customXml" Target="../ink/ink3087.xml"/><Relationship Id="rId44" Type="http://schemas.openxmlformats.org/officeDocument/2006/relationships/image" Target="../media/image564.png"/><Relationship Id="rId52" Type="http://schemas.openxmlformats.org/officeDocument/2006/relationships/image" Target="../media/image568.png"/><Relationship Id="rId4" Type="http://schemas.openxmlformats.org/officeDocument/2006/relationships/image" Target="../media/image544.png"/><Relationship Id="rId9" Type="http://schemas.openxmlformats.org/officeDocument/2006/relationships/customXml" Target="../ink/ink3076.xml"/><Relationship Id="rId14" Type="http://schemas.openxmlformats.org/officeDocument/2006/relationships/image" Target="../media/image549.png"/><Relationship Id="rId22" Type="http://schemas.openxmlformats.org/officeDocument/2006/relationships/image" Target="../media/image553.png"/><Relationship Id="rId27" Type="http://schemas.openxmlformats.org/officeDocument/2006/relationships/customXml" Target="../ink/ink3085.xml"/><Relationship Id="rId30" Type="http://schemas.openxmlformats.org/officeDocument/2006/relationships/image" Target="../media/image557.png"/><Relationship Id="rId35" Type="http://schemas.openxmlformats.org/officeDocument/2006/relationships/customXml" Target="../ink/ink3089.xml"/><Relationship Id="rId43" Type="http://schemas.openxmlformats.org/officeDocument/2006/relationships/customXml" Target="../ink/ink3093.xml"/><Relationship Id="rId48" Type="http://schemas.openxmlformats.org/officeDocument/2006/relationships/image" Target="../media/image566.png"/><Relationship Id="rId56" Type="http://schemas.openxmlformats.org/officeDocument/2006/relationships/image" Target="../media/image570.png"/><Relationship Id="rId8" Type="http://schemas.openxmlformats.org/officeDocument/2006/relationships/image" Target="../media/image546.png"/><Relationship Id="rId51" Type="http://schemas.openxmlformats.org/officeDocument/2006/relationships/customXml" Target="../ink/ink3097.xml"/><Relationship Id="rId3" Type="http://schemas.openxmlformats.org/officeDocument/2006/relationships/customXml" Target="../ink/ink3073.xml"/><Relationship Id="rId12" Type="http://schemas.openxmlformats.org/officeDocument/2006/relationships/image" Target="../media/image548.png"/><Relationship Id="rId17" Type="http://schemas.openxmlformats.org/officeDocument/2006/relationships/customXml" Target="../ink/ink3080.xml"/><Relationship Id="rId25" Type="http://schemas.openxmlformats.org/officeDocument/2006/relationships/customXml" Target="../ink/ink3084.xml"/><Relationship Id="rId33" Type="http://schemas.openxmlformats.org/officeDocument/2006/relationships/customXml" Target="../ink/ink3088.xml"/><Relationship Id="rId38" Type="http://schemas.openxmlformats.org/officeDocument/2006/relationships/image" Target="../media/image561.png"/><Relationship Id="rId46" Type="http://schemas.openxmlformats.org/officeDocument/2006/relationships/image" Target="../media/image565.png"/><Relationship Id="rId20" Type="http://schemas.openxmlformats.org/officeDocument/2006/relationships/image" Target="../media/image552.png"/><Relationship Id="rId41" Type="http://schemas.openxmlformats.org/officeDocument/2006/relationships/customXml" Target="../ink/ink3092.xml"/><Relationship Id="rId54" Type="http://schemas.openxmlformats.org/officeDocument/2006/relationships/image" Target="../media/image5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5" Type="http://schemas.openxmlformats.org/officeDocument/2006/relationships/customXml" Target="../ink/ink3079.xml"/><Relationship Id="rId23" Type="http://schemas.openxmlformats.org/officeDocument/2006/relationships/customXml" Target="../ink/ink3083.xml"/><Relationship Id="rId28" Type="http://schemas.openxmlformats.org/officeDocument/2006/relationships/image" Target="../media/image556.png"/><Relationship Id="rId36" Type="http://schemas.openxmlformats.org/officeDocument/2006/relationships/image" Target="../media/image560.png"/><Relationship Id="rId49" Type="http://schemas.openxmlformats.org/officeDocument/2006/relationships/customXml" Target="../ink/ink3096.xml"/></Relationships>
</file>

<file path=ppt/slides/_rels/slide10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5.png"/><Relationship Id="rId21" Type="http://schemas.openxmlformats.org/officeDocument/2006/relationships/customXml" Target="../ink/ink3109.xml"/><Relationship Id="rId42" Type="http://schemas.openxmlformats.org/officeDocument/2006/relationships/image" Target="../media/image563.png"/><Relationship Id="rId47" Type="http://schemas.openxmlformats.org/officeDocument/2006/relationships/customXml" Target="../ink/ink3122.xml"/><Relationship Id="rId63" Type="http://schemas.openxmlformats.org/officeDocument/2006/relationships/customXml" Target="../ink/ink3130.xml"/><Relationship Id="rId68" Type="http://schemas.openxmlformats.org/officeDocument/2006/relationships/image" Target="../media/image576.png"/><Relationship Id="rId7" Type="http://schemas.openxmlformats.org/officeDocument/2006/relationships/customXml" Target="../ink/ink3102.xml"/><Relationship Id="rId71" Type="http://schemas.openxmlformats.org/officeDocument/2006/relationships/customXml" Target="../ink/ink3134.xml"/><Relationship Id="rId2" Type="http://schemas.openxmlformats.org/officeDocument/2006/relationships/image" Target="../media/image543.png"/><Relationship Id="rId16" Type="http://schemas.openxmlformats.org/officeDocument/2006/relationships/image" Target="../media/image550.png"/><Relationship Id="rId29" Type="http://schemas.openxmlformats.org/officeDocument/2006/relationships/customXml" Target="../ink/ink3113.xml"/><Relationship Id="rId11" Type="http://schemas.openxmlformats.org/officeDocument/2006/relationships/customXml" Target="../ink/ink3104.xml"/><Relationship Id="rId24" Type="http://schemas.openxmlformats.org/officeDocument/2006/relationships/image" Target="../media/image554.png"/><Relationship Id="rId32" Type="http://schemas.openxmlformats.org/officeDocument/2006/relationships/image" Target="../media/image558.png"/><Relationship Id="rId37" Type="http://schemas.openxmlformats.org/officeDocument/2006/relationships/customXml" Target="../ink/ink3117.xml"/><Relationship Id="rId40" Type="http://schemas.openxmlformats.org/officeDocument/2006/relationships/image" Target="../media/image562.png"/><Relationship Id="rId45" Type="http://schemas.openxmlformats.org/officeDocument/2006/relationships/customXml" Target="../ink/ink3121.xml"/><Relationship Id="rId53" Type="http://schemas.openxmlformats.org/officeDocument/2006/relationships/customXml" Target="../ink/ink3125.xml"/><Relationship Id="rId58" Type="http://schemas.openxmlformats.org/officeDocument/2006/relationships/image" Target="../media/image571.png"/><Relationship Id="rId66" Type="http://schemas.openxmlformats.org/officeDocument/2006/relationships/image" Target="../media/image575.png"/><Relationship Id="rId5" Type="http://schemas.openxmlformats.org/officeDocument/2006/relationships/customXml" Target="../ink/ink3101.xml"/><Relationship Id="rId61" Type="http://schemas.openxmlformats.org/officeDocument/2006/relationships/customXml" Target="../ink/ink3129.xml"/><Relationship Id="rId19" Type="http://schemas.openxmlformats.org/officeDocument/2006/relationships/customXml" Target="../ink/ink3108.xml"/><Relationship Id="rId14" Type="http://schemas.openxmlformats.org/officeDocument/2006/relationships/image" Target="../media/image549.png"/><Relationship Id="rId22" Type="http://schemas.openxmlformats.org/officeDocument/2006/relationships/image" Target="../media/image553.png"/><Relationship Id="rId27" Type="http://schemas.openxmlformats.org/officeDocument/2006/relationships/customXml" Target="../ink/ink3112.xml"/><Relationship Id="rId30" Type="http://schemas.openxmlformats.org/officeDocument/2006/relationships/image" Target="../media/image557.png"/><Relationship Id="rId35" Type="http://schemas.openxmlformats.org/officeDocument/2006/relationships/customXml" Target="../ink/ink3116.xml"/><Relationship Id="rId43" Type="http://schemas.openxmlformats.org/officeDocument/2006/relationships/customXml" Target="../ink/ink3120.xml"/><Relationship Id="rId48" Type="http://schemas.openxmlformats.org/officeDocument/2006/relationships/image" Target="../media/image566.png"/><Relationship Id="rId56" Type="http://schemas.openxmlformats.org/officeDocument/2006/relationships/image" Target="../media/image570.png"/><Relationship Id="rId64" Type="http://schemas.openxmlformats.org/officeDocument/2006/relationships/image" Target="../media/image574.png"/><Relationship Id="rId69" Type="http://schemas.openxmlformats.org/officeDocument/2006/relationships/customXml" Target="../ink/ink3133.xml"/><Relationship Id="rId8" Type="http://schemas.openxmlformats.org/officeDocument/2006/relationships/image" Target="../media/image546.png"/><Relationship Id="rId51" Type="http://schemas.openxmlformats.org/officeDocument/2006/relationships/customXml" Target="../ink/ink3124.xml"/><Relationship Id="rId72" Type="http://schemas.openxmlformats.org/officeDocument/2006/relationships/image" Target="../media/image578.png"/><Relationship Id="rId3" Type="http://schemas.openxmlformats.org/officeDocument/2006/relationships/customXml" Target="../ink/ink3100.xml"/><Relationship Id="rId12" Type="http://schemas.openxmlformats.org/officeDocument/2006/relationships/image" Target="../media/image548.png"/><Relationship Id="rId17" Type="http://schemas.openxmlformats.org/officeDocument/2006/relationships/customXml" Target="../ink/ink3107.xml"/><Relationship Id="rId25" Type="http://schemas.openxmlformats.org/officeDocument/2006/relationships/customXml" Target="../ink/ink3111.xml"/><Relationship Id="rId33" Type="http://schemas.openxmlformats.org/officeDocument/2006/relationships/customXml" Target="../ink/ink3115.xml"/><Relationship Id="rId38" Type="http://schemas.openxmlformats.org/officeDocument/2006/relationships/image" Target="../media/image561.png"/><Relationship Id="rId46" Type="http://schemas.openxmlformats.org/officeDocument/2006/relationships/image" Target="../media/image565.png"/><Relationship Id="rId59" Type="http://schemas.openxmlformats.org/officeDocument/2006/relationships/customXml" Target="../ink/ink3128.xml"/><Relationship Id="rId67" Type="http://schemas.openxmlformats.org/officeDocument/2006/relationships/customXml" Target="../ink/ink3132.xml"/><Relationship Id="rId20" Type="http://schemas.openxmlformats.org/officeDocument/2006/relationships/image" Target="../media/image552.png"/><Relationship Id="rId41" Type="http://schemas.openxmlformats.org/officeDocument/2006/relationships/customXml" Target="../ink/ink3119.xml"/><Relationship Id="rId54" Type="http://schemas.openxmlformats.org/officeDocument/2006/relationships/image" Target="../media/image569.png"/><Relationship Id="rId62" Type="http://schemas.openxmlformats.org/officeDocument/2006/relationships/image" Target="../media/image573.png"/><Relationship Id="rId70" Type="http://schemas.openxmlformats.org/officeDocument/2006/relationships/image" Target="../media/image5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5" Type="http://schemas.openxmlformats.org/officeDocument/2006/relationships/customXml" Target="../ink/ink3106.xml"/><Relationship Id="rId23" Type="http://schemas.openxmlformats.org/officeDocument/2006/relationships/customXml" Target="../ink/ink3110.xml"/><Relationship Id="rId28" Type="http://schemas.openxmlformats.org/officeDocument/2006/relationships/image" Target="../media/image556.png"/><Relationship Id="rId36" Type="http://schemas.openxmlformats.org/officeDocument/2006/relationships/image" Target="../media/image560.png"/><Relationship Id="rId49" Type="http://schemas.openxmlformats.org/officeDocument/2006/relationships/customXml" Target="../ink/ink3123.xml"/><Relationship Id="rId57" Type="http://schemas.openxmlformats.org/officeDocument/2006/relationships/customXml" Target="../ink/ink3127.xml"/><Relationship Id="rId10" Type="http://schemas.openxmlformats.org/officeDocument/2006/relationships/image" Target="../media/image547.png"/><Relationship Id="rId31" Type="http://schemas.openxmlformats.org/officeDocument/2006/relationships/customXml" Target="../ink/ink3114.xml"/><Relationship Id="rId44" Type="http://schemas.openxmlformats.org/officeDocument/2006/relationships/image" Target="../media/image564.png"/><Relationship Id="rId52" Type="http://schemas.openxmlformats.org/officeDocument/2006/relationships/image" Target="../media/image568.png"/><Relationship Id="rId60" Type="http://schemas.openxmlformats.org/officeDocument/2006/relationships/image" Target="../media/image572.png"/><Relationship Id="rId65" Type="http://schemas.openxmlformats.org/officeDocument/2006/relationships/customXml" Target="../ink/ink3131.xml"/><Relationship Id="rId4" Type="http://schemas.openxmlformats.org/officeDocument/2006/relationships/image" Target="../media/image544.png"/><Relationship Id="rId9" Type="http://schemas.openxmlformats.org/officeDocument/2006/relationships/customXml" Target="../ink/ink3103.xml"/><Relationship Id="rId13" Type="http://schemas.openxmlformats.org/officeDocument/2006/relationships/customXml" Target="../ink/ink3105.xml"/><Relationship Id="rId18" Type="http://schemas.openxmlformats.org/officeDocument/2006/relationships/image" Target="../media/image551.png"/><Relationship Id="rId39" Type="http://schemas.openxmlformats.org/officeDocument/2006/relationships/customXml" Target="../ink/ink3118.xml"/><Relationship Id="rId34" Type="http://schemas.openxmlformats.org/officeDocument/2006/relationships/image" Target="../media/image559.png"/><Relationship Id="rId50" Type="http://schemas.openxmlformats.org/officeDocument/2006/relationships/image" Target="../media/image567.png"/><Relationship Id="rId55" Type="http://schemas.openxmlformats.org/officeDocument/2006/relationships/customXml" Target="../ink/ink3126.xml"/></Relationships>
</file>

<file path=ppt/slides/_rels/slide10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5.png"/><Relationship Id="rId21" Type="http://schemas.openxmlformats.org/officeDocument/2006/relationships/customXml" Target="../ink/ink3144.xml"/><Relationship Id="rId42" Type="http://schemas.openxmlformats.org/officeDocument/2006/relationships/image" Target="../media/image563.png"/><Relationship Id="rId47" Type="http://schemas.openxmlformats.org/officeDocument/2006/relationships/customXml" Target="../ink/ink3157.xml"/><Relationship Id="rId63" Type="http://schemas.openxmlformats.org/officeDocument/2006/relationships/customXml" Target="../ink/ink3165.xml"/><Relationship Id="rId68" Type="http://schemas.openxmlformats.org/officeDocument/2006/relationships/image" Target="../media/image576.png"/><Relationship Id="rId16" Type="http://schemas.openxmlformats.org/officeDocument/2006/relationships/image" Target="../media/image550.png"/><Relationship Id="rId11" Type="http://schemas.openxmlformats.org/officeDocument/2006/relationships/customXml" Target="../ink/ink3139.xml"/><Relationship Id="rId24" Type="http://schemas.openxmlformats.org/officeDocument/2006/relationships/image" Target="../media/image554.png"/><Relationship Id="rId32" Type="http://schemas.openxmlformats.org/officeDocument/2006/relationships/image" Target="../media/image558.png"/><Relationship Id="rId37" Type="http://schemas.openxmlformats.org/officeDocument/2006/relationships/customXml" Target="../ink/ink3152.xml"/><Relationship Id="rId40" Type="http://schemas.openxmlformats.org/officeDocument/2006/relationships/image" Target="../media/image562.png"/><Relationship Id="rId45" Type="http://schemas.openxmlformats.org/officeDocument/2006/relationships/customXml" Target="../ink/ink3156.xml"/><Relationship Id="rId53" Type="http://schemas.openxmlformats.org/officeDocument/2006/relationships/customXml" Target="../ink/ink3160.xml"/><Relationship Id="rId58" Type="http://schemas.openxmlformats.org/officeDocument/2006/relationships/image" Target="../media/image571.png"/><Relationship Id="rId66" Type="http://schemas.openxmlformats.org/officeDocument/2006/relationships/image" Target="../media/image575.png"/><Relationship Id="rId74" Type="http://schemas.openxmlformats.org/officeDocument/2006/relationships/image" Target="../media/image579.png"/><Relationship Id="rId79" Type="http://schemas.openxmlformats.org/officeDocument/2006/relationships/customXml" Target="../ink/ink3173.xml"/><Relationship Id="rId5" Type="http://schemas.openxmlformats.org/officeDocument/2006/relationships/customXml" Target="../ink/ink3136.xml"/><Relationship Id="rId61" Type="http://schemas.openxmlformats.org/officeDocument/2006/relationships/customXml" Target="../ink/ink3164.xml"/><Relationship Id="rId19" Type="http://schemas.openxmlformats.org/officeDocument/2006/relationships/customXml" Target="../ink/ink3143.xml"/><Relationship Id="rId14" Type="http://schemas.openxmlformats.org/officeDocument/2006/relationships/image" Target="../media/image549.png"/><Relationship Id="rId22" Type="http://schemas.openxmlformats.org/officeDocument/2006/relationships/image" Target="../media/image553.png"/><Relationship Id="rId27" Type="http://schemas.openxmlformats.org/officeDocument/2006/relationships/customXml" Target="../ink/ink3147.xml"/><Relationship Id="rId30" Type="http://schemas.openxmlformats.org/officeDocument/2006/relationships/image" Target="../media/image557.png"/><Relationship Id="rId35" Type="http://schemas.openxmlformats.org/officeDocument/2006/relationships/customXml" Target="../ink/ink3151.xml"/><Relationship Id="rId43" Type="http://schemas.openxmlformats.org/officeDocument/2006/relationships/customXml" Target="../ink/ink3155.xml"/><Relationship Id="rId48" Type="http://schemas.openxmlformats.org/officeDocument/2006/relationships/image" Target="../media/image566.png"/><Relationship Id="rId56" Type="http://schemas.openxmlformats.org/officeDocument/2006/relationships/image" Target="../media/image570.png"/><Relationship Id="rId64" Type="http://schemas.openxmlformats.org/officeDocument/2006/relationships/image" Target="../media/image574.png"/><Relationship Id="rId69" Type="http://schemas.openxmlformats.org/officeDocument/2006/relationships/customXml" Target="../ink/ink3168.xml"/><Relationship Id="rId77" Type="http://schemas.openxmlformats.org/officeDocument/2006/relationships/customXml" Target="../ink/ink3172.xml"/><Relationship Id="rId8" Type="http://schemas.openxmlformats.org/officeDocument/2006/relationships/image" Target="../media/image546.png"/><Relationship Id="rId51" Type="http://schemas.openxmlformats.org/officeDocument/2006/relationships/customXml" Target="../ink/ink3159.xml"/><Relationship Id="rId72" Type="http://schemas.openxmlformats.org/officeDocument/2006/relationships/image" Target="../media/image578.png"/><Relationship Id="rId80" Type="http://schemas.openxmlformats.org/officeDocument/2006/relationships/image" Target="../media/image582.png"/><Relationship Id="rId3" Type="http://schemas.openxmlformats.org/officeDocument/2006/relationships/customXml" Target="../ink/ink3135.xml"/><Relationship Id="rId12" Type="http://schemas.openxmlformats.org/officeDocument/2006/relationships/image" Target="../media/image548.png"/><Relationship Id="rId17" Type="http://schemas.openxmlformats.org/officeDocument/2006/relationships/customXml" Target="../ink/ink3142.xml"/><Relationship Id="rId25" Type="http://schemas.openxmlformats.org/officeDocument/2006/relationships/customXml" Target="../ink/ink3146.xml"/><Relationship Id="rId33" Type="http://schemas.openxmlformats.org/officeDocument/2006/relationships/customXml" Target="../ink/ink3150.xml"/><Relationship Id="rId38" Type="http://schemas.openxmlformats.org/officeDocument/2006/relationships/image" Target="../media/image561.png"/><Relationship Id="rId46" Type="http://schemas.openxmlformats.org/officeDocument/2006/relationships/image" Target="../media/image565.png"/><Relationship Id="rId59" Type="http://schemas.openxmlformats.org/officeDocument/2006/relationships/customXml" Target="../ink/ink3163.xml"/><Relationship Id="rId67" Type="http://schemas.openxmlformats.org/officeDocument/2006/relationships/customXml" Target="../ink/ink3167.xml"/><Relationship Id="rId20" Type="http://schemas.openxmlformats.org/officeDocument/2006/relationships/image" Target="../media/image552.png"/><Relationship Id="rId41" Type="http://schemas.openxmlformats.org/officeDocument/2006/relationships/customXml" Target="../ink/ink3154.xml"/><Relationship Id="rId54" Type="http://schemas.openxmlformats.org/officeDocument/2006/relationships/image" Target="../media/image569.png"/><Relationship Id="rId62" Type="http://schemas.openxmlformats.org/officeDocument/2006/relationships/image" Target="../media/image573.png"/><Relationship Id="rId70" Type="http://schemas.openxmlformats.org/officeDocument/2006/relationships/image" Target="../media/image577.png"/><Relationship Id="rId75" Type="http://schemas.openxmlformats.org/officeDocument/2006/relationships/customXml" Target="../ink/ink31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5" Type="http://schemas.openxmlformats.org/officeDocument/2006/relationships/customXml" Target="../ink/ink3141.xml"/><Relationship Id="rId23" Type="http://schemas.openxmlformats.org/officeDocument/2006/relationships/customXml" Target="../ink/ink3145.xml"/><Relationship Id="rId28" Type="http://schemas.openxmlformats.org/officeDocument/2006/relationships/image" Target="../media/image556.png"/><Relationship Id="rId36" Type="http://schemas.openxmlformats.org/officeDocument/2006/relationships/image" Target="../media/image560.png"/><Relationship Id="rId49" Type="http://schemas.openxmlformats.org/officeDocument/2006/relationships/customXml" Target="../ink/ink3158.xml"/><Relationship Id="rId57" Type="http://schemas.openxmlformats.org/officeDocument/2006/relationships/customXml" Target="../ink/ink3162.xml"/><Relationship Id="rId10" Type="http://schemas.openxmlformats.org/officeDocument/2006/relationships/image" Target="../media/image547.png"/><Relationship Id="rId31" Type="http://schemas.openxmlformats.org/officeDocument/2006/relationships/customXml" Target="../ink/ink3149.xml"/><Relationship Id="rId44" Type="http://schemas.openxmlformats.org/officeDocument/2006/relationships/image" Target="../media/image564.png"/><Relationship Id="rId52" Type="http://schemas.openxmlformats.org/officeDocument/2006/relationships/image" Target="../media/image568.png"/><Relationship Id="rId60" Type="http://schemas.openxmlformats.org/officeDocument/2006/relationships/image" Target="../media/image572.png"/><Relationship Id="rId65" Type="http://schemas.openxmlformats.org/officeDocument/2006/relationships/customXml" Target="../ink/ink3166.xml"/><Relationship Id="rId73" Type="http://schemas.openxmlformats.org/officeDocument/2006/relationships/customXml" Target="../ink/ink3170.xml"/><Relationship Id="rId78" Type="http://schemas.openxmlformats.org/officeDocument/2006/relationships/image" Target="../media/image581.png"/><Relationship Id="rId4" Type="http://schemas.openxmlformats.org/officeDocument/2006/relationships/image" Target="../media/image544.png"/><Relationship Id="rId9" Type="http://schemas.openxmlformats.org/officeDocument/2006/relationships/customXml" Target="../ink/ink3138.xml"/><Relationship Id="rId13" Type="http://schemas.openxmlformats.org/officeDocument/2006/relationships/customXml" Target="../ink/ink3140.xml"/><Relationship Id="rId18" Type="http://schemas.openxmlformats.org/officeDocument/2006/relationships/image" Target="../media/image551.png"/><Relationship Id="rId39" Type="http://schemas.openxmlformats.org/officeDocument/2006/relationships/customXml" Target="../ink/ink3153.xml"/><Relationship Id="rId34" Type="http://schemas.openxmlformats.org/officeDocument/2006/relationships/image" Target="../media/image559.png"/><Relationship Id="rId50" Type="http://schemas.openxmlformats.org/officeDocument/2006/relationships/image" Target="../media/image567.png"/><Relationship Id="rId55" Type="http://schemas.openxmlformats.org/officeDocument/2006/relationships/customXml" Target="../ink/ink3161.xml"/><Relationship Id="rId76" Type="http://schemas.openxmlformats.org/officeDocument/2006/relationships/image" Target="../media/image580.png"/><Relationship Id="rId7" Type="http://schemas.openxmlformats.org/officeDocument/2006/relationships/customXml" Target="../ink/ink3137.xml"/><Relationship Id="rId71" Type="http://schemas.openxmlformats.org/officeDocument/2006/relationships/customXml" Target="../ink/ink3169.xml"/><Relationship Id="rId2" Type="http://schemas.openxmlformats.org/officeDocument/2006/relationships/image" Target="../media/image543.png"/><Relationship Id="rId29" Type="http://schemas.openxmlformats.org/officeDocument/2006/relationships/customXml" Target="../ink/ink3148.xml"/></Relationships>
</file>

<file path=ppt/slides/_rels/slide10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5.png"/><Relationship Id="rId21" Type="http://schemas.openxmlformats.org/officeDocument/2006/relationships/customXml" Target="../ink/ink3183.xml"/><Relationship Id="rId42" Type="http://schemas.openxmlformats.org/officeDocument/2006/relationships/image" Target="../media/image563.png"/><Relationship Id="rId47" Type="http://schemas.openxmlformats.org/officeDocument/2006/relationships/customXml" Target="../ink/ink3196.xml"/><Relationship Id="rId63" Type="http://schemas.openxmlformats.org/officeDocument/2006/relationships/customXml" Target="../ink/ink3204.xml"/><Relationship Id="rId68" Type="http://schemas.openxmlformats.org/officeDocument/2006/relationships/image" Target="../media/image576.png"/><Relationship Id="rId84" Type="http://schemas.openxmlformats.org/officeDocument/2006/relationships/image" Target="../media/image584.png"/><Relationship Id="rId89" Type="http://schemas.openxmlformats.org/officeDocument/2006/relationships/customXml" Target="../ink/ink3217.xml"/><Relationship Id="rId16" Type="http://schemas.openxmlformats.org/officeDocument/2006/relationships/image" Target="../media/image550.png"/><Relationship Id="rId11" Type="http://schemas.openxmlformats.org/officeDocument/2006/relationships/customXml" Target="../ink/ink3178.xml"/><Relationship Id="rId32" Type="http://schemas.openxmlformats.org/officeDocument/2006/relationships/image" Target="../media/image558.png"/><Relationship Id="rId37" Type="http://schemas.openxmlformats.org/officeDocument/2006/relationships/customXml" Target="../ink/ink3191.xml"/><Relationship Id="rId53" Type="http://schemas.openxmlformats.org/officeDocument/2006/relationships/customXml" Target="../ink/ink3199.xml"/><Relationship Id="rId58" Type="http://schemas.openxmlformats.org/officeDocument/2006/relationships/image" Target="../media/image571.png"/><Relationship Id="rId74" Type="http://schemas.openxmlformats.org/officeDocument/2006/relationships/image" Target="../media/image579.png"/><Relationship Id="rId79" Type="http://schemas.openxmlformats.org/officeDocument/2006/relationships/customXml" Target="../ink/ink3212.xml"/><Relationship Id="rId5" Type="http://schemas.openxmlformats.org/officeDocument/2006/relationships/customXml" Target="../ink/ink3175.xml"/><Relationship Id="rId90" Type="http://schemas.openxmlformats.org/officeDocument/2006/relationships/image" Target="../media/image586.png"/><Relationship Id="rId95" Type="http://schemas.openxmlformats.org/officeDocument/2006/relationships/customXml" Target="../ink/ink3220.xml"/><Relationship Id="rId22" Type="http://schemas.openxmlformats.org/officeDocument/2006/relationships/image" Target="../media/image553.png"/><Relationship Id="rId27" Type="http://schemas.openxmlformats.org/officeDocument/2006/relationships/customXml" Target="../ink/ink3186.xml"/><Relationship Id="rId43" Type="http://schemas.openxmlformats.org/officeDocument/2006/relationships/customXml" Target="../ink/ink3194.xml"/><Relationship Id="rId48" Type="http://schemas.openxmlformats.org/officeDocument/2006/relationships/image" Target="../media/image566.png"/><Relationship Id="rId64" Type="http://schemas.openxmlformats.org/officeDocument/2006/relationships/image" Target="../media/image574.png"/><Relationship Id="rId69" Type="http://schemas.openxmlformats.org/officeDocument/2006/relationships/customXml" Target="../ink/ink3207.xml"/><Relationship Id="rId8" Type="http://schemas.openxmlformats.org/officeDocument/2006/relationships/image" Target="../media/image546.png"/><Relationship Id="rId51" Type="http://schemas.openxmlformats.org/officeDocument/2006/relationships/customXml" Target="../ink/ink3198.xml"/><Relationship Id="rId72" Type="http://schemas.openxmlformats.org/officeDocument/2006/relationships/image" Target="../media/image578.png"/><Relationship Id="rId80" Type="http://schemas.openxmlformats.org/officeDocument/2006/relationships/image" Target="../media/image582.png"/><Relationship Id="rId85" Type="http://schemas.openxmlformats.org/officeDocument/2006/relationships/customXml" Target="../ink/ink3215.xml"/><Relationship Id="rId93" Type="http://schemas.openxmlformats.org/officeDocument/2006/relationships/customXml" Target="../ink/ink3219.xml"/><Relationship Id="rId3" Type="http://schemas.openxmlformats.org/officeDocument/2006/relationships/customXml" Target="../ink/ink3174.xml"/><Relationship Id="rId12" Type="http://schemas.openxmlformats.org/officeDocument/2006/relationships/image" Target="../media/image548.png"/><Relationship Id="rId17" Type="http://schemas.openxmlformats.org/officeDocument/2006/relationships/customXml" Target="../ink/ink3181.xml"/><Relationship Id="rId25" Type="http://schemas.openxmlformats.org/officeDocument/2006/relationships/customXml" Target="../ink/ink3185.xml"/><Relationship Id="rId33" Type="http://schemas.openxmlformats.org/officeDocument/2006/relationships/customXml" Target="../ink/ink3189.xml"/><Relationship Id="rId38" Type="http://schemas.openxmlformats.org/officeDocument/2006/relationships/image" Target="../media/image561.png"/><Relationship Id="rId46" Type="http://schemas.openxmlformats.org/officeDocument/2006/relationships/image" Target="../media/image565.png"/><Relationship Id="rId59" Type="http://schemas.openxmlformats.org/officeDocument/2006/relationships/customXml" Target="../ink/ink3202.xml"/><Relationship Id="rId67" Type="http://schemas.openxmlformats.org/officeDocument/2006/relationships/customXml" Target="../ink/ink3206.xml"/><Relationship Id="rId20" Type="http://schemas.openxmlformats.org/officeDocument/2006/relationships/image" Target="../media/image552.png"/><Relationship Id="rId41" Type="http://schemas.openxmlformats.org/officeDocument/2006/relationships/customXml" Target="../ink/ink3193.xml"/><Relationship Id="rId54" Type="http://schemas.openxmlformats.org/officeDocument/2006/relationships/image" Target="../media/image569.png"/><Relationship Id="rId62" Type="http://schemas.openxmlformats.org/officeDocument/2006/relationships/image" Target="../media/image573.png"/><Relationship Id="rId70" Type="http://schemas.openxmlformats.org/officeDocument/2006/relationships/image" Target="../media/image577.png"/><Relationship Id="rId75" Type="http://schemas.openxmlformats.org/officeDocument/2006/relationships/customXml" Target="../ink/ink3210.xml"/><Relationship Id="rId83" Type="http://schemas.openxmlformats.org/officeDocument/2006/relationships/customXml" Target="../ink/ink3214.xml"/><Relationship Id="rId88" Type="http://schemas.openxmlformats.org/officeDocument/2006/relationships/image" Target="../media/image420.png"/><Relationship Id="rId91" Type="http://schemas.openxmlformats.org/officeDocument/2006/relationships/customXml" Target="../ink/ink3218.xml"/><Relationship Id="rId96" Type="http://schemas.openxmlformats.org/officeDocument/2006/relationships/image" Target="../media/image5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5" Type="http://schemas.openxmlformats.org/officeDocument/2006/relationships/customXml" Target="../ink/ink3180.xml"/><Relationship Id="rId23" Type="http://schemas.openxmlformats.org/officeDocument/2006/relationships/customXml" Target="../ink/ink3184.xml"/><Relationship Id="rId28" Type="http://schemas.openxmlformats.org/officeDocument/2006/relationships/image" Target="../media/image556.png"/><Relationship Id="rId36" Type="http://schemas.openxmlformats.org/officeDocument/2006/relationships/image" Target="../media/image560.png"/><Relationship Id="rId49" Type="http://schemas.openxmlformats.org/officeDocument/2006/relationships/customXml" Target="../ink/ink3197.xml"/><Relationship Id="rId57" Type="http://schemas.openxmlformats.org/officeDocument/2006/relationships/customXml" Target="../ink/ink3201.xml"/><Relationship Id="rId10" Type="http://schemas.openxmlformats.org/officeDocument/2006/relationships/image" Target="../media/image547.png"/><Relationship Id="rId31" Type="http://schemas.openxmlformats.org/officeDocument/2006/relationships/customXml" Target="../ink/ink3188.xml"/><Relationship Id="rId44" Type="http://schemas.openxmlformats.org/officeDocument/2006/relationships/image" Target="../media/image564.png"/><Relationship Id="rId52" Type="http://schemas.openxmlformats.org/officeDocument/2006/relationships/image" Target="../media/image568.png"/><Relationship Id="rId60" Type="http://schemas.openxmlformats.org/officeDocument/2006/relationships/image" Target="../media/image572.png"/><Relationship Id="rId65" Type="http://schemas.openxmlformats.org/officeDocument/2006/relationships/customXml" Target="../ink/ink3205.xml"/><Relationship Id="rId73" Type="http://schemas.openxmlformats.org/officeDocument/2006/relationships/customXml" Target="../ink/ink3209.xml"/><Relationship Id="rId78" Type="http://schemas.openxmlformats.org/officeDocument/2006/relationships/image" Target="../media/image581.png"/><Relationship Id="rId81" Type="http://schemas.openxmlformats.org/officeDocument/2006/relationships/customXml" Target="../ink/ink3213.xml"/><Relationship Id="rId86" Type="http://schemas.openxmlformats.org/officeDocument/2006/relationships/image" Target="../media/image585.png"/><Relationship Id="rId94" Type="http://schemas.openxmlformats.org/officeDocument/2006/relationships/image" Target="../media/image588.png"/><Relationship Id="rId4" Type="http://schemas.openxmlformats.org/officeDocument/2006/relationships/image" Target="../media/image544.png"/><Relationship Id="rId9" Type="http://schemas.openxmlformats.org/officeDocument/2006/relationships/customXml" Target="../ink/ink3177.xml"/><Relationship Id="rId13" Type="http://schemas.openxmlformats.org/officeDocument/2006/relationships/customXml" Target="../ink/ink3179.xml"/><Relationship Id="rId18" Type="http://schemas.openxmlformats.org/officeDocument/2006/relationships/image" Target="../media/image551.png"/><Relationship Id="rId39" Type="http://schemas.openxmlformats.org/officeDocument/2006/relationships/customXml" Target="../ink/ink3192.xml"/><Relationship Id="rId34" Type="http://schemas.openxmlformats.org/officeDocument/2006/relationships/image" Target="../media/image559.png"/><Relationship Id="rId50" Type="http://schemas.openxmlformats.org/officeDocument/2006/relationships/image" Target="../media/image567.png"/><Relationship Id="rId55" Type="http://schemas.openxmlformats.org/officeDocument/2006/relationships/customXml" Target="../ink/ink3200.xml"/><Relationship Id="rId76" Type="http://schemas.openxmlformats.org/officeDocument/2006/relationships/image" Target="../media/image580.png"/><Relationship Id="rId7" Type="http://schemas.openxmlformats.org/officeDocument/2006/relationships/customXml" Target="../ink/ink3176.xml"/><Relationship Id="rId71" Type="http://schemas.openxmlformats.org/officeDocument/2006/relationships/customXml" Target="../ink/ink3208.xml"/><Relationship Id="rId92" Type="http://schemas.openxmlformats.org/officeDocument/2006/relationships/image" Target="../media/image587.png"/><Relationship Id="rId2" Type="http://schemas.openxmlformats.org/officeDocument/2006/relationships/image" Target="../media/image543.png"/><Relationship Id="rId29" Type="http://schemas.openxmlformats.org/officeDocument/2006/relationships/customXml" Target="../ink/ink3187.xml"/><Relationship Id="rId24" Type="http://schemas.openxmlformats.org/officeDocument/2006/relationships/image" Target="../media/image554.png"/><Relationship Id="rId40" Type="http://schemas.openxmlformats.org/officeDocument/2006/relationships/image" Target="../media/image562.png"/><Relationship Id="rId45" Type="http://schemas.openxmlformats.org/officeDocument/2006/relationships/customXml" Target="../ink/ink3195.xml"/><Relationship Id="rId66" Type="http://schemas.openxmlformats.org/officeDocument/2006/relationships/image" Target="../media/image575.png"/><Relationship Id="rId87" Type="http://schemas.openxmlformats.org/officeDocument/2006/relationships/customXml" Target="../ink/ink3216.xml"/><Relationship Id="rId61" Type="http://schemas.openxmlformats.org/officeDocument/2006/relationships/customXml" Target="../ink/ink3203.xml"/><Relationship Id="rId82" Type="http://schemas.openxmlformats.org/officeDocument/2006/relationships/image" Target="../media/image583.png"/><Relationship Id="rId19" Type="http://schemas.openxmlformats.org/officeDocument/2006/relationships/customXml" Target="../ink/ink3182.xml"/><Relationship Id="rId14" Type="http://schemas.openxmlformats.org/officeDocument/2006/relationships/image" Target="../media/image549.png"/><Relationship Id="rId30" Type="http://schemas.openxmlformats.org/officeDocument/2006/relationships/image" Target="../media/image557.png"/><Relationship Id="rId35" Type="http://schemas.openxmlformats.org/officeDocument/2006/relationships/customXml" Target="../ink/ink3190.xml"/><Relationship Id="rId56" Type="http://schemas.openxmlformats.org/officeDocument/2006/relationships/image" Target="../media/image570.png"/><Relationship Id="rId77" Type="http://schemas.openxmlformats.org/officeDocument/2006/relationships/customXml" Target="../ink/ink3211.xml"/></Relationships>
</file>

<file path=ppt/slides/_rels/slide10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5.png"/><Relationship Id="rId117" Type="http://schemas.openxmlformats.org/officeDocument/2006/relationships/customXml" Target="../ink/ink3278.xml"/><Relationship Id="rId21" Type="http://schemas.openxmlformats.org/officeDocument/2006/relationships/customXml" Target="../ink/ink3230.xml"/><Relationship Id="rId42" Type="http://schemas.openxmlformats.org/officeDocument/2006/relationships/image" Target="../media/image563.png"/><Relationship Id="rId47" Type="http://schemas.openxmlformats.org/officeDocument/2006/relationships/customXml" Target="../ink/ink3243.xml"/><Relationship Id="rId63" Type="http://schemas.openxmlformats.org/officeDocument/2006/relationships/customXml" Target="../ink/ink3251.xml"/><Relationship Id="rId68" Type="http://schemas.openxmlformats.org/officeDocument/2006/relationships/image" Target="../media/image576.png"/><Relationship Id="rId84" Type="http://schemas.openxmlformats.org/officeDocument/2006/relationships/image" Target="../media/image584.png"/><Relationship Id="rId89" Type="http://schemas.openxmlformats.org/officeDocument/2006/relationships/customXml" Target="../ink/ink3264.xml"/><Relationship Id="rId112" Type="http://schemas.openxmlformats.org/officeDocument/2006/relationships/image" Target="../media/image597.png"/><Relationship Id="rId16" Type="http://schemas.openxmlformats.org/officeDocument/2006/relationships/image" Target="../media/image550.png"/><Relationship Id="rId107" Type="http://schemas.openxmlformats.org/officeDocument/2006/relationships/customXml" Target="../ink/ink3273.xml"/><Relationship Id="rId11" Type="http://schemas.openxmlformats.org/officeDocument/2006/relationships/customXml" Target="../ink/ink3225.xml"/><Relationship Id="rId32" Type="http://schemas.openxmlformats.org/officeDocument/2006/relationships/image" Target="../media/image558.png"/><Relationship Id="rId37" Type="http://schemas.openxmlformats.org/officeDocument/2006/relationships/customXml" Target="../ink/ink3238.xml"/><Relationship Id="rId53" Type="http://schemas.openxmlformats.org/officeDocument/2006/relationships/customXml" Target="../ink/ink3246.xml"/><Relationship Id="rId58" Type="http://schemas.openxmlformats.org/officeDocument/2006/relationships/image" Target="../media/image571.png"/><Relationship Id="rId74" Type="http://schemas.openxmlformats.org/officeDocument/2006/relationships/image" Target="../media/image579.png"/><Relationship Id="rId79" Type="http://schemas.openxmlformats.org/officeDocument/2006/relationships/customXml" Target="../ink/ink3259.xml"/><Relationship Id="rId102" Type="http://schemas.openxmlformats.org/officeDocument/2006/relationships/image" Target="../media/image592.png"/><Relationship Id="rId5" Type="http://schemas.openxmlformats.org/officeDocument/2006/relationships/customXml" Target="../ink/ink3222.xml"/><Relationship Id="rId90" Type="http://schemas.openxmlformats.org/officeDocument/2006/relationships/image" Target="../media/image586.png"/><Relationship Id="rId95" Type="http://schemas.openxmlformats.org/officeDocument/2006/relationships/customXml" Target="../ink/ink3267.xml"/><Relationship Id="rId22" Type="http://schemas.openxmlformats.org/officeDocument/2006/relationships/image" Target="../media/image553.png"/><Relationship Id="rId27" Type="http://schemas.openxmlformats.org/officeDocument/2006/relationships/customXml" Target="../ink/ink3233.xml"/><Relationship Id="rId43" Type="http://schemas.openxmlformats.org/officeDocument/2006/relationships/customXml" Target="../ink/ink3241.xml"/><Relationship Id="rId48" Type="http://schemas.openxmlformats.org/officeDocument/2006/relationships/image" Target="../media/image566.png"/><Relationship Id="rId64" Type="http://schemas.openxmlformats.org/officeDocument/2006/relationships/image" Target="../media/image574.png"/><Relationship Id="rId69" Type="http://schemas.openxmlformats.org/officeDocument/2006/relationships/customXml" Target="../ink/ink3254.xml"/><Relationship Id="rId113" Type="http://schemas.openxmlformats.org/officeDocument/2006/relationships/customXml" Target="../ink/ink3276.xml"/><Relationship Id="rId118" Type="http://schemas.openxmlformats.org/officeDocument/2006/relationships/image" Target="../media/image600.png"/><Relationship Id="rId80" Type="http://schemas.openxmlformats.org/officeDocument/2006/relationships/image" Target="../media/image582.png"/><Relationship Id="rId85" Type="http://schemas.openxmlformats.org/officeDocument/2006/relationships/customXml" Target="../ink/ink3262.xml"/><Relationship Id="rId12" Type="http://schemas.openxmlformats.org/officeDocument/2006/relationships/image" Target="../media/image548.png"/><Relationship Id="rId17" Type="http://schemas.openxmlformats.org/officeDocument/2006/relationships/customXml" Target="../ink/ink3228.xml"/><Relationship Id="rId33" Type="http://schemas.openxmlformats.org/officeDocument/2006/relationships/customXml" Target="../ink/ink3236.xml"/><Relationship Id="rId38" Type="http://schemas.openxmlformats.org/officeDocument/2006/relationships/image" Target="../media/image561.png"/><Relationship Id="rId59" Type="http://schemas.openxmlformats.org/officeDocument/2006/relationships/customXml" Target="../ink/ink3249.xml"/><Relationship Id="rId103" Type="http://schemas.openxmlformats.org/officeDocument/2006/relationships/customXml" Target="../ink/ink3271.xml"/><Relationship Id="rId108" Type="http://schemas.openxmlformats.org/officeDocument/2006/relationships/image" Target="../media/image595.png"/><Relationship Id="rId54" Type="http://schemas.openxmlformats.org/officeDocument/2006/relationships/image" Target="../media/image569.png"/><Relationship Id="rId70" Type="http://schemas.openxmlformats.org/officeDocument/2006/relationships/image" Target="../media/image577.png"/><Relationship Id="rId75" Type="http://schemas.openxmlformats.org/officeDocument/2006/relationships/customXml" Target="../ink/ink3257.xml"/><Relationship Id="rId91" Type="http://schemas.openxmlformats.org/officeDocument/2006/relationships/customXml" Target="../ink/ink3265.xml"/><Relationship Id="rId96" Type="http://schemas.openxmlformats.org/officeDocument/2006/relationships/image" Target="../media/image5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23" Type="http://schemas.openxmlformats.org/officeDocument/2006/relationships/customXml" Target="../ink/ink3231.xml"/><Relationship Id="rId28" Type="http://schemas.openxmlformats.org/officeDocument/2006/relationships/image" Target="../media/image556.png"/><Relationship Id="rId49" Type="http://schemas.openxmlformats.org/officeDocument/2006/relationships/customXml" Target="../ink/ink3244.xml"/><Relationship Id="rId114" Type="http://schemas.openxmlformats.org/officeDocument/2006/relationships/image" Target="../media/image598.png"/><Relationship Id="rId10" Type="http://schemas.openxmlformats.org/officeDocument/2006/relationships/image" Target="../media/image547.png"/><Relationship Id="rId31" Type="http://schemas.openxmlformats.org/officeDocument/2006/relationships/customXml" Target="../ink/ink3235.xml"/><Relationship Id="rId44" Type="http://schemas.openxmlformats.org/officeDocument/2006/relationships/image" Target="../media/image564.png"/><Relationship Id="rId52" Type="http://schemas.openxmlformats.org/officeDocument/2006/relationships/image" Target="../media/image568.png"/><Relationship Id="rId60" Type="http://schemas.openxmlformats.org/officeDocument/2006/relationships/image" Target="../media/image572.png"/><Relationship Id="rId65" Type="http://schemas.openxmlformats.org/officeDocument/2006/relationships/customXml" Target="../ink/ink3252.xml"/><Relationship Id="rId73" Type="http://schemas.openxmlformats.org/officeDocument/2006/relationships/customXml" Target="../ink/ink3256.xml"/><Relationship Id="rId78" Type="http://schemas.openxmlformats.org/officeDocument/2006/relationships/image" Target="../media/image581.png"/><Relationship Id="rId81" Type="http://schemas.openxmlformats.org/officeDocument/2006/relationships/customXml" Target="../ink/ink3260.xml"/><Relationship Id="rId86" Type="http://schemas.openxmlformats.org/officeDocument/2006/relationships/image" Target="../media/image585.png"/><Relationship Id="rId94" Type="http://schemas.openxmlformats.org/officeDocument/2006/relationships/image" Target="../media/image588.png"/><Relationship Id="rId99" Type="http://schemas.openxmlformats.org/officeDocument/2006/relationships/customXml" Target="../ink/ink3269.xml"/><Relationship Id="rId101" Type="http://schemas.openxmlformats.org/officeDocument/2006/relationships/customXml" Target="../ink/ink3270.xml"/><Relationship Id="rId4" Type="http://schemas.openxmlformats.org/officeDocument/2006/relationships/image" Target="../media/image544.png"/><Relationship Id="rId9" Type="http://schemas.openxmlformats.org/officeDocument/2006/relationships/customXml" Target="../ink/ink3224.xml"/><Relationship Id="rId13" Type="http://schemas.openxmlformats.org/officeDocument/2006/relationships/customXml" Target="../ink/ink3226.xml"/><Relationship Id="rId18" Type="http://schemas.openxmlformats.org/officeDocument/2006/relationships/image" Target="../media/image551.png"/><Relationship Id="rId39" Type="http://schemas.openxmlformats.org/officeDocument/2006/relationships/customXml" Target="../ink/ink3239.xml"/><Relationship Id="rId109" Type="http://schemas.openxmlformats.org/officeDocument/2006/relationships/customXml" Target="../ink/ink3274.xml"/><Relationship Id="rId34" Type="http://schemas.openxmlformats.org/officeDocument/2006/relationships/image" Target="../media/image559.png"/><Relationship Id="rId50" Type="http://schemas.openxmlformats.org/officeDocument/2006/relationships/image" Target="../media/image567.png"/><Relationship Id="rId55" Type="http://schemas.openxmlformats.org/officeDocument/2006/relationships/customXml" Target="../ink/ink3247.xml"/><Relationship Id="rId76" Type="http://schemas.openxmlformats.org/officeDocument/2006/relationships/image" Target="../media/image580.png"/><Relationship Id="rId97" Type="http://schemas.openxmlformats.org/officeDocument/2006/relationships/customXml" Target="../ink/ink3268.xml"/><Relationship Id="rId104" Type="http://schemas.openxmlformats.org/officeDocument/2006/relationships/image" Target="../media/image593.png"/><Relationship Id="rId7" Type="http://schemas.openxmlformats.org/officeDocument/2006/relationships/customXml" Target="../ink/ink3223.xml"/><Relationship Id="rId71" Type="http://schemas.openxmlformats.org/officeDocument/2006/relationships/customXml" Target="../ink/ink3255.xml"/><Relationship Id="rId92" Type="http://schemas.openxmlformats.org/officeDocument/2006/relationships/image" Target="../media/image587.png"/><Relationship Id="rId2" Type="http://schemas.openxmlformats.org/officeDocument/2006/relationships/image" Target="../media/image543.png"/><Relationship Id="rId29" Type="http://schemas.openxmlformats.org/officeDocument/2006/relationships/customXml" Target="../ink/ink3234.xml"/><Relationship Id="rId24" Type="http://schemas.openxmlformats.org/officeDocument/2006/relationships/image" Target="../media/image554.png"/><Relationship Id="rId40" Type="http://schemas.openxmlformats.org/officeDocument/2006/relationships/image" Target="../media/image562.png"/><Relationship Id="rId45" Type="http://schemas.openxmlformats.org/officeDocument/2006/relationships/customXml" Target="../ink/ink3242.xml"/><Relationship Id="rId66" Type="http://schemas.openxmlformats.org/officeDocument/2006/relationships/image" Target="../media/image575.png"/><Relationship Id="rId87" Type="http://schemas.openxmlformats.org/officeDocument/2006/relationships/customXml" Target="../ink/ink3263.xml"/><Relationship Id="rId110" Type="http://schemas.openxmlformats.org/officeDocument/2006/relationships/image" Target="../media/image596.png"/><Relationship Id="rId115" Type="http://schemas.openxmlformats.org/officeDocument/2006/relationships/customXml" Target="../ink/ink3277.xml"/><Relationship Id="rId61" Type="http://schemas.openxmlformats.org/officeDocument/2006/relationships/customXml" Target="../ink/ink3250.xml"/><Relationship Id="rId82" Type="http://schemas.openxmlformats.org/officeDocument/2006/relationships/image" Target="../media/image583.png"/><Relationship Id="rId19" Type="http://schemas.openxmlformats.org/officeDocument/2006/relationships/customXml" Target="../ink/ink3229.xml"/><Relationship Id="rId14" Type="http://schemas.openxmlformats.org/officeDocument/2006/relationships/image" Target="../media/image549.png"/><Relationship Id="rId30" Type="http://schemas.openxmlformats.org/officeDocument/2006/relationships/image" Target="../media/image557.png"/><Relationship Id="rId35" Type="http://schemas.openxmlformats.org/officeDocument/2006/relationships/customXml" Target="../ink/ink3237.xml"/><Relationship Id="rId56" Type="http://schemas.openxmlformats.org/officeDocument/2006/relationships/image" Target="../media/image570.png"/><Relationship Id="rId77" Type="http://schemas.openxmlformats.org/officeDocument/2006/relationships/customXml" Target="../ink/ink3258.xml"/><Relationship Id="rId100" Type="http://schemas.openxmlformats.org/officeDocument/2006/relationships/image" Target="../media/image591.png"/><Relationship Id="rId105" Type="http://schemas.openxmlformats.org/officeDocument/2006/relationships/customXml" Target="../ink/ink3272.xml"/><Relationship Id="rId8" Type="http://schemas.openxmlformats.org/officeDocument/2006/relationships/image" Target="../media/image546.png"/><Relationship Id="rId51" Type="http://schemas.openxmlformats.org/officeDocument/2006/relationships/customXml" Target="../ink/ink3245.xml"/><Relationship Id="rId72" Type="http://schemas.openxmlformats.org/officeDocument/2006/relationships/image" Target="../media/image578.png"/><Relationship Id="rId93" Type="http://schemas.openxmlformats.org/officeDocument/2006/relationships/customXml" Target="../ink/ink3266.xml"/><Relationship Id="rId98" Type="http://schemas.openxmlformats.org/officeDocument/2006/relationships/image" Target="../media/image590.png"/><Relationship Id="rId3" Type="http://schemas.openxmlformats.org/officeDocument/2006/relationships/customXml" Target="../ink/ink3221.xml"/><Relationship Id="rId25" Type="http://schemas.openxmlformats.org/officeDocument/2006/relationships/customXml" Target="../ink/ink3232.xml"/><Relationship Id="rId46" Type="http://schemas.openxmlformats.org/officeDocument/2006/relationships/image" Target="../media/image565.png"/><Relationship Id="rId67" Type="http://schemas.openxmlformats.org/officeDocument/2006/relationships/customXml" Target="../ink/ink3253.xml"/><Relationship Id="rId116" Type="http://schemas.openxmlformats.org/officeDocument/2006/relationships/image" Target="../media/image599.png"/><Relationship Id="rId20" Type="http://schemas.openxmlformats.org/officeDocument/2006/relationships/image" Target="../media/image552.png"/><Relationship Id="rId41" Type="http://schemas.openxmlformats.org/officeDocument/2006/relationships/customXml" Target="../ink/ink3240.xml"/><Relationship Id="rId62" Type="http://schemas.openxmlformats.org/officeDocument/2006/relationships/image" Target="../media/image573.png"/><Relationship Id="rId83" Type="http://schemas.openxmlformats.org/officeDocument/2006/relationships/customXml" Target="../ink/ink3261.xml"/><Relationship Id="rId88" Type="http://schemas.openxmlformats.org/officeDocument/2006/relationships/image" Target="../media/image420.png"/><Relationship Id="rId111" Type="http://schemas.openxmlformats.org/officeDocument/2006/relationships/customXml" Target="../ink/ink3275.xml"/><Relationship Id="rId15" Type="http://schemas.openxmlformats.org/officeDocument/2006/relationships/customXml" Target="../ink/ink3227.xml"/><Relationship Id="rId36" Type="http://schemas.openxmlformats.org/officeDocument/2006/relationships/image" Target="../media/image560.png"/><Relationship Id="rId57" Type="http://schemas.openxmlformats.org/officeDocument/2006/relationships/customXml" Target="../ink/ink3248.xml"/><Relationship Id="rId106" Type="http://schemas.openxmlformats.org/officeDocument/2006/relationships/image" Target="../media/image594.png"/></Relationships>
</file>

<file path=ppt/slides/_rels/slide10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36.xml"/><Relationship Id="rId21" Type="http://schemas.openxmlformats.org/officeDocument/2006/relationships/customXml" Target="../ink/ink3288.xml"/><Relationship Id="rId42" Type="http://schemas.openxmlformats.org/officeDocument/2006/relationships/image" Target="../media/image563.png"/><Relationship Id="rId63" Type="http://schemas.openxmlformats.org/officeDocument/2006/relationships/customXml" Target="../ink/ink3309.xml"/><Relationship Id="rId84" Type="http://schemas.openxmlformats.org/officeDocument/2006/relationships/image" Target="../media/image584.png"/><Relationship Id="rId138" Type="http://schemas.openxmlformats.org/officeDocument/2006/relationships/image" Target="../media/image610.png"/><Relationship Id="rId16" Type="http://schemas.openxmlformats.org/officeDocument/2006/relationships/image" Target="../media/image550.png"/><Relationship Id="rId107" Type="http://schemas.openxmlformats.org/officeDocument/2006/relationships/customXml" Target="../ink/ink3331.xml"/><Relationship Id="rId11" Type="http://schemas.openxmlformats.org/officeDocument/2006/relationships/customXml" Target="../ink/ink3283.xml"/><Relationship Id="rId32" Type="http://schemas.openxmlformats.org/officeDocument/2006/relationships/image" Target="../media/image558.png"/><Relationship Id="rId37" Type="http://schemas.openxmlformats.org/officeDocument/2006/relationships/customXml" Target="../ink/ink3296.xml"/><Relationship Id="rId53" Type="http://schemas.openxmlformats.org/officeDocument/2006/relationships/customXml" Target="../ink/ink3304.xml"/><Relationship Id="rId58" Type="http://schemas.openxmlformats.org/officeDocument/2006/relationships/image" Target="../media/image571.png"/><Relationship Id="rId74" Type="http://schemas.openxmlformats.org/officeDocument/2006/relationships/image" Target="../media/image579.png"/><Relationship Id="rId79" Type="http://schemas.openxmlformats.org/officeDocument/2006/relationships/customXml" Target="../ink/ink3317.xml"/><Relationship Id="rId102" Type="http://schemas.openxmlformats.org/officeDocument/2006/relationships/image" Target="../media/image592.png"/><Relationship Id="rId123" Type="http://schemas.openxmlformats.org/officeDocument/2006/relationships/customXml" Target="../ink/ink3339.xml"/><Relationship Id="rId128" Type="http://schemas.openxmlformats.org/officeDocument/2006/relationships/image" Target="../media/image605.png"/><Relationship Id="rId5" Type="http://schemas.openxmlformats.org/officeDocument/2006/relationships/customXml" Target="../ink/ink3280.xml"/><Relationship Id="rId90" Type="http://schemas.openxmlformats.org/officeDocument/2006/relationships/image" Target="../media/image586.png"/><Relationship Id="rId95" Type="http://schemas.openxmlformats.org/officeDocument/2006/relationships/customXml" Target="../ink/ink3325.xml"/><Relationship Id="rId22" Type="http://schemas.openxmlformats.org/officeDocument/2006/relationships/image" Target="../media/image553.png"/><Relationship Id="rId27" Type="http://schemas.openxmlformats.org/officeDocument/2006/relationships/customXml" Target="../ink/ink3291.xml"/><Relationship Id="rId43" Type="http://schemas.openxmlformats.org/officeDocument/2006/relationships/customXml" Target="../ink/ink3299.xml"/><Relationship Id="rId48" Type="http://schemas.openxmlformats.org/officeDocument/2006/relationships/image" Target="../media/image566.png"/><Relationship Id="rId64" Type="http://schemas.openxmlformats.org/officeDocument/2006/relationships/image" Target="../media/image574.png"/><Relationship Id="rId69" Type="http://schemas.openxmlformats.org/officeDocument/2006/relationships/customXml" Target="../ink/ink3312.xml"/><Relationship Id="rId113" Type="http://schemas.openxmlformats.org/officeDocument/2006/relationships/customXml" Target="../ink/ink3334.xml"/><Relationship Id="rId118" Type="http://schemas.openxmlformats.org/officeDocument/2006/relationships/image" Target="../media/image600.png"/><Relationship Id="rId134" Type="http://schemas.openxmlformats.org/officeDocument/2006/relationships/image" Target="../media/image608.png"/><Relationship Id="rId80" Type="http://schemas.openxmlformats.org/officeDocument/2006/relationships/image" Target="../media/image582.png"/><Relationship Id="rId85" Type="http://schemas.openxmlformats.org/officeDocument/2006/relationships/customXml" Target="../ink/ink3320.xml"/><Relationship Id="rId12" Type="http://schemas.openxmlformats.org/officeDocument/2006/relationships/image" Target="../media/image548.png"/><Relationship Id="rId17" Type="http://schemas.openxmlformats.org/officeDocument/2006/relationships/customXml" Target="../ink/ink3286.xml"/><Relationship Id="rId33" Type="http://schemas.openxmlformats.org/officeDocument/2006/relationships/customXml" Target="../ink/ink3294.xml"/><Relationship Id="rId38" Type="http://schemas.openxmlformats.org/officeDocument/2006/relationships/image" Target="../media/image561.png"/><Relationship Id="rId59" Type="http://schemas.openxmlformats.org/officeDocument/2006/relationships/customXml" Target="../ink/ink3307.xml"/><Relationship Id="rId103" Type="http://schemas.openxmlformats.org/officeDocument/2006/relationships/customXml" Target="../ink/ink3329.xml"/><Relationship Id="rId108" Type="http://schemas.openxmlformats.org/officeDocument/2006/relationships/image" Target="../media/image595.png"/><Relationship Id="rId124" Type="http://schemas.openxmlformats.org/officeDocument/2006/relationships/image" Target="../media/image603.png"/><Relationship Id="rId129" Type="http://schemas.openxmlformats.org/officeDocument/2006/relationships/customXml" Target="../ink/ink3342.xml"/><Relationship Id="rId54" Type="http://schemas.openxmlformats.org/officeDocument/2006/relationships/image" Target="../media/image569.png"/><Relationship Id="rId70" Type="http://schemas.openxmlformats.org/officeDocument/2006/relationships/image" Target="../media/image577.png"/><Relationship Id="rId75" Type="http://schemas.openxmlformats.org/officeDocument/2006/relationships/customXml" Target="../ink/ink3315.xml"/><Relationship Id="rId91" Type="http://schemas.openxmlformats.org/officeDocument/2006/relationships/customXml" Target="../ink/ink3323.xml"/><Relationship Id="rId96" Type="http://schemas.openxmlformats.org/officeDocument/2006/relationships/image" Target="../media/image5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23" Type="http://schemas.openxmlformats.org/officeDocument/2006/relationships/customXml" Target="../ink/ink3289.xml"/><Relationship Id="rId28" Type="http://schemas.openxmlformats.org/officeDocument/2006/relationships/image" Target="../media/image556.png"/><Relationship Id="rId49" Type="http://schemas.openxmlformats.org/officeDocument/2006/relationships/customXml" Target="../ink/ink3302.xml"/><Relationship Id="rId114" Type="http://schemas.openxmlformats.org/officeDocument/2006/relationships/image" Target="../media/image598.png"/><Relationship Id="rId119" Type="http://schemas.openxmlformats.org/officeDocument/2006/relationships/customXml" Target="../ink/ink3337.xml"/><Relationship Id="rId44" Type="http://schemas.openxmlformats.org/officeDocument/2006/relationships/image" Target="../media/image564.png"/><Relationship Id="rId60" Type="http://schemas.openxmlformats.org/officeDocument/2006/relationships/image" Target="../media/image572.png"/><Relationship Id="rId65" Type="http://schemas.openxmlformats.org/officeDocument/2006/relationships/customXml" Target="../ink/ink3310.xml"/><Relationship Id="rId81" Type="http://schemas.openxmlformats.org/officeDocument/2006/relationships/customXml" Target="../ink/ink3318.xml"/><Relationship Id="rId86" Type="http://schemas.openxmlformats.org/officeDocument/2006/relationships/image" Target="../media/image585.png"/><Relationship Id="rId130" Type="http://schemas.openxmlformats.org/officeDocument/2006/relationships/image" Target="../media/image606.png"/><Relationship Id="rId135" Type="http://schemas.openxmlformats.org/officeDocument/2006/relationships/customXml" Target="../ink/ink3345.xml"/><Relationship Id="rId13" Type="http://schemas.openxmlformats.org/officeDocument/2006/relationships/customXml" Target="../ink/ink3284.xml"/><Relationship Id="rId18" Type="http://schemas.openxmlformats.org/officeDocument/2006/relationships/image" Target="../media/image551.png"/><Relationship Id="rId39" Type="http://schemas.openxmlformats.org/officeDocument/2006/relationships/customXml" Target="../ink/ink3297.xml"/><Relationship Id="rId109" Type="http://schemas.openxmlformats.org/officeDocument/2006/relationships/customXml" Target="../ink/ink3332.xml"/><Relationship Id="rId34" Type="http://schemas.openxmlformats.org/officeDocument/2006/relationships/image" Target="../media/image559.png"/><Relationship Id="rId50" Type="http://schemas.openxmlformats.org/officeDocument/2006/relationships/image" Target="../media/image567.png"/><Relationship Id="rId55" Type="http://schemas.openxmlformats.org/officeDocument/2006/relationships/customXml" Target="../ink/ink3305.xml"/><Relationship Id="rId76" Type="http://schemas.openxmlformats.org/officeDocument/2006/relationships/image" Target="../media/image580.png"/><Relationship Id="rId97" Type="http://schemas.openxmlformats.org/officeDocument/2006/relationships/customXml" Target="../ink/ink3326.xml"/><Relationship Id="rId104" Type="http://schemas.openxmlformats.org/officeDocument/2006/relationships/image" Target="../media/image593.png"/><Relationship Id="rId120" Type="http://schemas.openxmlformats.org/officeDocument/2006/relationships/image" Target="../media/image601.png"/><Relationship Id="rId125" Type="http://schemas.openxmlformats.org/officeDocument/2006/relationships/customXml" Target="../ink/ink3340.xml"/><Relationship Id="rId7" Type="http://schemas.openxmlformats.org/officeDocument/2006/relationships/customXml" Target="../ink/ink3281.xml"/><Relationship Id="rId71" Type="http://schemas.openxmlformats.org/officeDocument/2006/relationships/customXml" Target="../ink/ink3313.xml"/><Relationship Id="rId92" Type="http://schemas.openxmlformats.org/officeDocument/2006/relationships/image" Target="../media/image587.png"/><Relationship Id="rId2" Type="http://schemas.openxmlformats.org/officeDocument/2006/relationships/image" Target="../media/image543.png"/><Relationship Id="rId29" Type="http://schemas.openxmlformats.org/officeDocument/2006/relationships/customXml" Target="../ink/ink3292.xml"/><Relationship Id="rId24" Type="http://schemas.openxmlformats.org/officeDocument/2006/relationships/image" Target="../media/image554.png"/><Relationship Id="rId40" Type="http://schemas.openxmlformats.org/officeDocument/2006/relationships/image" Target="../media/image562.png"/><Relationship Id="rId45" Type="http://schemas.openxmlformats.org/officeDocument/2006/relationships/customXml" Target="../ink/ink3300.xml"/><Relationship Id="rId66" Type="http://schemas.openxmlformats.org/officeDocument/2006/relationships/image" Target="../media/image575.png"/><Relationship Id="rId87" Type="http://schemas.openxmlformats.org/officeDocument/2006/relationships/customXml" Target="../ink/ink3321.xml"/><Relationship Id="rId110" Type="http://schemas.openxmlformats.org/officeDocument/2006/relationships/image" Target="../media/image596.png"/><Relationship Id="rId115" Type="http://schemas.openxmlformats.org/officeDocument/2006/relationships/customXml" Target="../ink/ink3335.xml"/><Relationship Id="rId131" Type="http://schemas.openxmlformats.org/officeDocument/2006/relationships/customXml" Target="../ink/ink3343.xml"/><Relationship Id="rId136" Type="http://schemas.openxmlformats.org/officeDocument/2006/relationships/image" Target="../media/image609.png"/><Relationship Id="rId61" Type="http://schemas.openxmlformats.org/officeDocument/2006/relationships/customXml" Target="../ink/ink3308.xml"/><Relationship Id="rId82" Type="http://schemas.openxmlformats.org/officeDocument/2006/relationships/image" Target="../media/image583.png"/><Relationship Id="rId19" Type="http://schemas.openxmlformats.org/officeDocument/2006/relationships/customXml" Target="../ink/ink3287.xml"/><Relationship Id="rId14" Type="http://schemas.openxmlformats.org/officeDocument/2006/relationships/image" Target="../media/image549.png"/><Relationship Id="rId30" Type="http://schemas.openxmlformats.org/officeDocument/2006/relationships/image" Target="../media/image557.png"/><Relationship Id="rId35" Type="http://schemas.openxmlformats.org/officeDocument/2006/relationships/customXml" Target="../ink/ink3295.xml"/><Relationship Id="rId56" Type="http://schemas.openxmlformats.org/officeDocument/2006/relationships/image" Target="../media/image570.png"/><Relationship Id="rId77" Type="http://schemas.openxmlformats.org/officeDocument/2006/relationships/customXml" Target="../ink/ink3316.xml"/><Relationship Id="rId100" Type="http://schemas.openxmlformats.org/officeDocument/2006/relationships/image" Target="../media/image591.png"/><Relationship Id="rId105" Type="http://schemas.openxmlformats.org/officeDocument/2006/relationships/customXml" Target="../ink/ink3330.xml"/><Relationship Id="rId126" Type="http://schemas.openxmlformats.org/officeDocument/2006/relationships/image" Target="../media/image604.png"/><Relationship Id="rId8" Type="http://schemas.openxmlformats.org/officeDocument/2006/relationships/image" Target="../media/image546.png"/><Relationship Id="rId51" Type="http://schemas.openxmlformats.org/officeDocument/2006/relationships/customXml" Target="../ink/ink3303.xml"/><Relationship Id="rId72" Type="http://schemas.openxmlformats.org/officeDocument/2006/relationships/image" Target="../media/image578.png"/><Relationship Id="rId93" Type="http://schemas.openxmlformats.org/officeDocument/2006/relationships/customXml" Target="../ink/ink3324.xml"/><Relationship Id="rId98" Type="http://schemas.openxmlformats.org/officeDocument/2006/relationships/image" Target="../media/image590.png"/><Relationship Id="rId121" Type="http://schemas.openxmlformats.org/officeDocument/2006/relationships/customXml" Target="../ink/ink3338.xml"/><Relationship Id="rId3" Type="http://schemas.openxmlformats.org/officeDocument/2006/relationships/customXml" Target="../ink/ink3279.xml"/><Relationship Id="rId25" Type="http://schemas.openxmlformats.org/officeDocument/2006/relationships/customXml" Target="../ink/ink3290.xml"/><Relationship Id="rId46" Type="http://schemas.openxmlformats.org/officeDocument/2006/relationships/image" Target="../media/image565.png"/><Relationship Id="rId67" Type="http://schemas.openxmlformats.org/officeDocument/2006/relationships/customXml" Target="../ink/ink3311.xml"/><Relationship Id="rId116" Type="http://schemas.openxmlformats.org/officeDocument/2006/relationships/image" Target="../media/image599.png"/><Relationship Id="rId137" Type="http://schemas.openxmlformats.org/officeDocument/2006/relationships/customXml" Target="../ink/ink3346.xml"/><Relationship Id="rId20" Type="http://schemas.openxmlformats.org/officeDocument/2006/relationships/image" Target="../media/image552.png"/><Relationship Id="rId41" Type="http://schemas.openxmlformats.org/officeDocument/2006/relationships/customXml" Target="../ink/ink3298.xml"/><Relationship Id="rId62" Type="http://schemas.openxmlformats.org/officeDocument/2006/relationships/image" Target="../media/image573.png"/><Relationship Id="rId83" Type="http://schemas.openxmlformats.org/officeDocument/2006/relationships/customXml" Target="../ink/ink3319.xml"/><Relationship Id="rId88" Type="http://schemas.openxmlformats.org/officeDocument/2006/relationships/image" Target="../media/image420.png"/><Relationship Id="rId111" Type="http://schemas.openxmlformats.org/officeDocument/2006/relationships/customXml" Target="../ink/ink3333.xml"/><Relationship Id="rId132" Type="http://schemas.openxmlformats.org/officeDocument/2006/relationships/image" Target="../media/image607.png"/><Relationship Id="rId15" Type="http://schemas.openxmlformats.org/officeDocument/2006/relationships/customXml" Target="../ink/ink3285.xml"/><Relationship Id="rId36" Type="http://schemas.openxmlformats.org/officeDocument/2006/relationships/image" Target="../media/image560.png"/><Relationship Id="rId57" Type="http://schemas.openxmlformats.org/officeDocument/2006/relationships/customXml" Target="../ink/ink3306.xml"/><Relationship Id="rId106" Type="http://schemas.openxmlformats.org/officeDocument/2006/relationships/image" Target="../media/image594.png"/><Relationship Id="rId127" Type="http://schemas.openxmlformats.org/officeDocument/2006/relationships/customXml" Target="../ink/ink3341.xml"/><Relationship Id="rId10" Type="http://schemas.openxmlformats.org/officeDocument/2006/relationships/image" Target="../media/image547.png"/><Relationship Id="rId31" Type="http://schemas.openxmlformats.org/officeDocument/2006/relationships/customXml" Target="../ink/ink3293.xml"/><Relationship Id="rId52" Type="http://schemas.openxmlformats.org/officeDocument/2006/relationships/image" Target="../media/image568.png"/><Relationship Id="rId73" Type="http://schemas.openxmlformats.org/officeDocument/2006/relationships/customXml" Target="../ink/ink3314.xml"/><Relationship Id="rId78" Type="http://schemas.openxmlformats.org/officeDocument/2006/relationships/image" Target="../media/image581.png"/><Relationship Id="rId94" Type="http://schemas.openxmlformats.org/officeDocument/2006/relationships/image" Target="../media/image588.png"/><Relationship Id="rId99" Type="http://schemas.openxmlformats.org/officeDocument/2006/relationships/customXml" Target="../ink/ink3327.xml"/><Relationship Id="rId101" Type="http://schemas.openxmlformats.org/officeDocument/2006/relationships/customXml" Target="../ink/ink3328.xml"/><Relationship Id="rId122" Type="http://schemas.openxmlformats.org/officeDocument/2006/relationships/image" Target="../media/image602.png"/><Relationship Id="rId4" Type="http://schemas.openxmlformats.org/officeDocument/2006/relationships/image" Target="../media/image544.png"/><Relationship Id="rId9" Type="http://schemas.openxmlformats.org/officeDocument/2006/relationships/customXml" Target="../ink/ink3282.xml"/><Relationship Id="rId26" Type="http://schemas.openxmlformats.org/officeDocument/2006/relationships/image" Target="../media/image555.png"/><Relationship Id="rId47" Type="http://schemas.openxmlformats.org/officeDocument/2006/relationships/customXml" Target="../ink/ink3301.xml"/><Relationship Id="rId68" Type="http://schemas.openxmlformats.org/officeDocument/2006/relationships/image" Target="../media/image576.png"/><Relationship Id="rId89" Type="http://schemas.openxmlformats.org/officeDocument/2006/relationships/customXml" Target="../ink/ink3322.xml"/><Relationship Id="rId112" Type="http://schemas.openxmlformats.org/officeDocument/2006/relationships/image" Target="../media/image597.png"/><Relationship Id="rId133" Type="http://schemas.openxmlformats.org/officeDocument/2006/relationships/customXml" Target="../ink/ink33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04.xml"/><Relationship Id="rId21" Type="http://schemas.openxmlformats.org/officeDocument/2006/relationships/customXml" Target="../ink/ink3356.xml"/><Relationship Id="rId42" Type="http://schemas.openxmlformats.org/officeDocument/2006/relationships/image" Target="../media/image563.png"/><Relationship Id="rId63" Type="http://schemas.openxmlformats.org/officeDocument/2006/relationships/customXml" Target="../ink/ink3377.xml"/><Relationship Id="rId84" Type="http://schemas.openxmlformats.org/officeDocument/2006/relationships/image" Target="../media/image584.png"/><Relationship Id="rId138" Type="http://schemas.openxmlformats.org/officeDocument/2006/relationships/image" Target="../media/image610.png"/><Relationship Id="rId107" Type="http://schemas.openxmlformats.org/officeDocument/2006/relationships/customXml" Target="../ink/ink3399.xml"/><Relationship Id="rId11" Type="http://schemas.openxmlformats.org/officeDocument/2006/relationships/customXml" Target="../ink/ink3351.xml"/><Relationship Id="rId32" Type="http://schemas.openxmlformats.org/officeDocument/2006/relationships/image" Target="../media/image558.png"/><Relationship Id="rId53" Type="http://schemas.openxmlformats.org/officeDocument/2006/relationships/customXml" Target="../ink/ink3372.xml"/><Relationship Id="rId74" Type="http://schemas.openxmlformats.org/officeDocument/2006/relationships/image" Target="../media/image579.png"/><Relationship Id="rId128" Type="http://schemas.openxmlformats.org/officeDocument/2006/relationships/image" Target="../media/image605.png"/><Relationship Id="rId5" Type="http://schemas.openxmlformats.org/officeDocument/2006/relationships/customXml" Target="../ink/ink3348.xml"/><Relationship Id="rId90" Type="http://schemas.openxmlformats.org/officeDocument/2006/relationships/image" Target="../media/image586.png"/><Relationship Id="rId95" Type="http://schemas.openxmlformats.org/officeDocument/2006/relationships/customXml" Target="../ink/ink3393.xml"/><Relationship Id="rId22" Type="http://schemas.openxmlformats.org/officeDocument/2006/relationships/image" Target="../media/image553.png"/><Relationship Id="rId27" Type="http://schemas.openxmlformats.org/officeDocument/2006/relationships/customXml" Target="../ink/ink3359.xml"/><Relationship Id="rId43" Type="http://schemas.openxmlformats.org/officeDocument/2006/relationships/customXml" Target="../ink/ink3367.xml"/><Relationship Id="rId48" Type="http://schemas.openxmlformats.org/officeDocument/2006/relationships/image" Target="../media/image566.png"/><Relationship Id="rId64" Type="http://schemas.openxmlformats.org/officeDocument/2006/relationships/image" Target="../media/image574.png"/><Relationship Id="rId69" Type="http://schemas.openxmlformats.org/officeDocument/2006/relationships/customXml" Target="../ink/ink3380.xml"/><Relationship Id="rId113" Type="http://schemas.openxmlformats.org/officeDocument/2006/relationships/customXml" Target="../ink/ink3402.xml"/><Relationship Id="rId118" Type="http://schemas.openxmlformats.org/officeDocument/2006/relationships/image" Target="../media/image600.png"/><Relationship Id="rId134" Type="http://schemas.openxmlformats.org/officeDocument/2006/relationships/image" Target="../media/image608.png"/><Relationship Id="rId139" Type="http://schemas.openxmlformats.org/officeDocument/2006/relationships/customXml" Target="../ink/ink3415.xml"/><Relationship Id="rId80" Type="http://schemas.openxmlformats.org/officeDocument/2006/relationships/image" Target="../media/image582.png"/><Relationship Id="rId85" Type="http://schemas.openxmlformats.org/officeDocument/2006/relationships/customXml" Target="../ink/ink3388.xml"/><Relationship Id="rId12" Type="http://schemas.openxmlformats.org/officeDocument/2006/relationships/image" Target="../media/image548.png"/><Relationship Id="rId17" Type="http://schemas.openxmlformats.org/officeDocument/2006/relationships/customXml" Target="../ink/ink3354.xml"/><Relationship Id="rId33" Type="http://schemas.openxmlformats.org/officeDocument/2006/relationships/customXml" Target="../ink/ink3362.xml"/><Relationship Id="rId38" Type="http://schemas.openxmlformats.org/officeDocument/2006/relationships/image" Target="../media/image561.png"/><Relationship Id="rId59" Type="http://schemas.openxmlformats.org/officeDocument/2006/relationships/customXml" Target="../ink/ink3375.xml"/><Relationship Id="rId103" Type="http://schemas.openxmlformats.org/officeDocument/2006/relationships/customXml" Target="../ink/ink3397.xml"/><Relationship Id="rId108" Type="http://schemas.openxmlformats.org/officeDocument/2006/relationships/image" Target="../media/image595.png"/><Relationship Id="rId124" Type="http://schemas.openxmlformats.org/officeDocument/2006/relationships/image" Target="../media/image603.png"/><Relationship Id="rId129" Type="http://schemas.openxmlformats.org/officeDocument/2006/relationships/customXml" Target="../ink/ink3410.xml"/><Relationship Id="rId54" Type="http://schemas.openxmlformats.org/officeDocument/2006/relationships/image" Target="../media/image569.png"/><Relationship Id="rId70" Type="http://schemas.openxmlformats.org/officeDocument/2006/relationships/image" Target="../media/image577.png"/><Relationship Id="rId75" Type="http://schemas.openxmlformats.org/officeDocument/2006/relationships/customXml" Target="../ink/ink3383.xml"/><Relationship Id="rId91" Type="http://schemas.openxmlformats.org/officeDocument/2006/relationships/customXml" Target="../ink/ink3391.xml"/><Relationship Id="rId96" Type="http://schemas.openxmlformats.org/officeDocument/2006/relationships/image" Target="../media/image589.png"/><Relationship Id="rId140" Type="http://schemas.openxmlformats.org/officeDocument/2006/relationships/image" Target="../media/image611.png"/><Relationship Id="rId145" Type="http://schemas.openxmlformats.org/officeDocument/2006/relationships/customXml" Target="../ink/ink34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23" Type="http://schemas.openxmlformats.org/officeDocument/2006/relationships/customXml" Target="../ink/ink3357.xml"/><Relationship Id="rId28" Type="http://schemas.openxmlformats.org/officeDocument/2006/relationships/image" Target="../media/image556.png"/><Relationship Id="rId49" Type="http://schemas.openxmlformats.org/officeDocument/2006/relationships/customXml" Target="../ink/ink3370.xml"/><Relationship Id="rId114" Type="http://schemas.openxmlformats.org/officeDocument/2006/relationships/image" Target="../media/image598.png"/><Relationship Id="rId119" Type="http://schemas.openxmlformats.org/officeDocument/2006/relationships/customXml" Target="../ink/ink3405.xml"/><Relationship Id="rId44" Type="http://schemas.openxmlformats.org/officeDocument/2006/relationships/image" Target="../media/image564.png"/><Relationship Id="rId60" Type="http://schemas.openxmlformats.org/officeDocument/2006/relationships/image" Target="../media/image572.png"/><Relationship Id="rId65" Type="http://schemas.openxmlformats.org/officeDocument/2006/relationships/customXml" Target="../ink/ink3378.xml"/><Relationship Id="rId81" Type="http://schemas.openxmlformats.org/officeDocument/2006/relationships/customXml" Target="../ink/ink3386.xml"/><Relationship Id="rId86" Type="http://schemas.openxmlformats.org/officeDocument/2006/relationships/image" Target="../media/image585.png"/><Relationship Id="rId130" Type="http://schemas.openxmlformats.org/officeDocument/2006/relationships/image" Target="../media/image606.png"/><Relationship Id="rId135" Type="http://schemas.openxmlformats.org/officeDocument/2006/relationships/customXml" Target="../ink/ink3413.xml"/><Relationship Id="rId13" Type="http://schemas.openxmlformats.org/officeDocument/2006/relationships/customXml" Target="../ink/ink3352.xml"/><Relationship Id="rId18" Type="http://schemas.openxmlformats.org/officeDocument/2006/relationships/image" Target="../media/image551.png"/><Relationship Id="rId39" Type="http://schemas.openxmlformats.org/officeDocument/2006/relationships/customXml" Target="../ink/ink3365.xml"/><Relationship Id="rId109" Type="http://schemas.openxmlformats.org/officeDocument/2006/relationships/customXml" Target="../ink/ink3400.xml"/><Relationship Id="rId34" Type="http://schemas.openxmlformats.org/officeDocument/2006/relationships/image" Target="../media/image559.png"/><Relationship Id="rId50" Type="http://schemas.openxmlformats.org/officeDocument/2006/relationships/image" Target="../media/image567.png"/><Relationship Id="rId55" Type="http://schemas.openxmlformats.org/officeDocument/2006/relationships/customXml" Target="../ink/ink3373.xml"/><Relationship Id="rId76" Type="http://schemas.openxmlformats.org/officeDocument/2006/relationships/image" Target="../media/image580.png"/><Relationship Id="rId97" Type="http://schemas.openxmlformats.org/officeDocument/2006/relationships/customXml" Target="../ink/ink3394.xml"/><Relationship Id="rId104" Type="http://schemas.openxmlformats.org/officeDocument/2006/relationships/image" Target="../media/image593.png"/><Relationship Id="rId120" Type="http://schemas.openxmlformats.org/officeDocument/2006/relationships/image" Target="../media/image601.png"/><Relationship Id="rId125" Type="http://schemas.openxmlformats.org/officeDocument/2006/relationships/customXml" Target="../ink/ink3408.xml"/><Relationship Id="rId141" Type="http://schemas.openxmlformats.org/officeDocument/2006/relationships/customXml" Target="../ink/ink3416.xml"/><Relationship Id="rId146" Type="http://schemas.openxmlformats.org/officeDocument/2006/relationships/image" Target="../media/image614.png"/><Relationship Id="rId7" Type="http://schemas.openxmlformats.org/officeDocument/2006/relationships/customXml" Target="../ink/ink3349.xml"/><Relationship Id="rId71" Type="http://schemas.openxmlformats.org/officeDocument/2006/relationships/customXml" Target="../ink/ink3381.xml"/><Relationship Id="rId92" Type="http://schemas.openxmlformats.org/officeDocument/2006/relationships/image" Target="../media/image587.png"/><Relationship Id="rId2" Type="http://schemas.openxmlformats.org/officeDocument/2006/relationships/image" Target="../media/image543.png"/><Relationship Id="rId29" Type="http://schemas.openxmlformats.org/officeDocument/2006/relationships/customXml" Target="../ink/ink3360.xml"/><Relationship Id="rId24" Type="http://schemas.openxmlformats.org/officeDocument/2006/relationships/image" Target="../media/image554.png"/><Relationship Id="rId40" Type="http://schemas.openxmlformats.org/officeDocument/2006/relationships/image" Target="../media/image562.png"/><Relationship Id="rId45" Type="http://schemas.openxmlformats.org/officeDocument/2006/relationships/customXml" Target="../ink/ink3368.xml"/><Relationship Id="rId66" Type="http://schemas.openxmlformats.org/officeDocument/2006/relationships/image" Target="../media/image575.png"/><Relationship Id="rId87" Type="http://schemas.openxmlformats.org/officeDocument/2006/relationships/customXml" Target="../ink/ink3389.xml"/><Relationship Id="rId110" Type="http://schemas.openxmlformats.org/officeDocument/2006/relationships/image" Target="../media/image596.png"/><Relationship Id="rId115" Type="http://schemas.openxmlformats.org/officeDocument/2006/relationships/customXml" Target="../ink/ink3403.xml"/><Relationship Id="rId131" Type="http://schemas.openxmlformats.org/officeDocument/2006/relationships/customXml" Target="../ink/ink3411.xml"/><Relationship Id="rId136" Type="http://schemas.openxmlformats.org/officeDocument/2006/relationships/image" Target="../media/image609.png"/><Relationship Id="rId61" Type="http://schemas.openxmlformats.org/officeDocument/2006/relationships/customXml" Target="../ink/ink3376.xml"/><Relationship Id="rId82" Type="http://schemas.openxmlformats.org/officeDocument/2006/relationships/image" Target="../media/image583.png"/><Relationship Id="rId19" Type="http://schemas.openxmlformats.org/officeDocument/2006/relationships/customXml" Target="../ink/ink3355.xml"/><Relationship Id="rId14" Type="http://schemas.openxmlformats.org/officeDocument/2006/relationships/image" Target="../media/image549.png"/><Relationship Id="rId30" Type="http://schemas.openxmlformats.org/officeDocument/2006/relationships/image" Target="../media/image557.png"/><Relationship Id="rId35" Type="http://schemas.openxmlformats.org/officeDocument/2006/relationships/customXml" Target="../ink/ink3363.xml"/><Relationship Id="rId56" Type="http://schemas.openxmlformats.org/officeDocument/2006/relationships/image" Target="../media/image570.png"/><Relationship Id="rId77" Type="http://schemas.openxmlformats.org/officeDocument/2006/relationships/customXml" Target="../ink/ink3384.xml"/><Relationship Id="rId100" Type="http://schemas.openxmlformats.org/officeDocument/2006/relationships/image" Target="../media/image591.png"/><Relationship Id="rId105" Type="http://schemas.openxmlformats.org/officeDocument/2006/relationships/customXml" Target="../ink/ink3398.xml"/><Relationship Id="rId126" Type="http://schemas.openxmlformats.org/officeDocument/2006/relationships/image" Target="../media/image604.png"/><Relationship Id="rId147" Type="http://schemas.openxmlformats.org/officeDocument/2006/relationships/customXml" Target="../ink/ink3419.xml"/><Relationship Id="rId8" Type="http://schemas.openxmlformats.org/officeDocument/2006/relationships/image" Target="../media/image546.png"/><Relationship Id="rId51" Type="http://schemas.openxmlformats.org/officeDocument/2006/relationships/customXml" Target="../ink/ink3371.xml"/><Relationship Id="rId72" Type="http://schemas.openxmlformats.org/officeDocument/2006/relationships/image" Target="../media/image578.png"/><Relationship Id="rId93" Type="http://schemas.openxmlformats.org/officeDocument/2006/relationships/customXml" Target="../ink/ink3392.xml"/><Relationship Id="rId98" Type="http://schemas.openxmlformats.org/officeDocument/2006/relationships/image" Target="../media/image590.png"/><Relationship Id="rId121" Type="http://schemas.openxmlformats.org/officeDocument/2006/relationships/customXml" Target="../ink/ink3406.xml"/><Relationship Id="rId142" Type="http://schemas.openxmlformats.org/officeDocument/2006/relationships/image" Target="../media/image612.png"/><Relationship Id="rId3" Type="http://schemas.openxmlformats.org/officeDocument/2006/relationships/customXml" Target="../ink/ink3347.xml"/><Relationship Id="rId25" Type="http://schemas.openxmlformats.org/officeDocument/2006/relationships/customXml" Target="../ink/ink3358.xml"/><Relationship Id="rId46" Type="http://schemas.openxmlformats.org/officeDocument/2006/relationships/image" Target="../media/image565.png"/><Relationship Id="rId67" Type="http://schemas.openxmlformats.org/officeDocument/2006/relationships/customXml" Target="../ink/ink3379.xml"/><Relationship Id="rId116" Type="http://schemas.openxmlformats.org/officeDocument/2006/relationships/image" Target="../media/image599.png"/><Relationship Id="rId137" Type="http://schemas.openxmlformats.org/officeDocument/2006/relationships/customXml" Target="../ink/ink3414.xml"/><Relationship Id="rId20" Type="http://schemas.openxmlformats.org/officeDocument/2006/relationships/image" Target="../media/image552.png"/><Relationship Id="rId41" Type="http://schemas.openxmlformats.org/officeDocument/2006/relationships/customXml" Target="../ink/ink3366.xml"/><Relationship Id="rId62" Type="http://schemas.openxmlformats.org/officeDocument/2006/relationships/image" Target="../media/image573.png"/><Relationship Id="rId83" Type="http://schemas.openxmlformats.org/officeDocument/2006/relationships/customXml" Target="../ink/ink3387.xml"/><Relationship Id="rId88" Type="http://schemas.openxmlformats.org/officeDocument/2006/relationships/image" Target="../media/image420.png"/><Relationship Id="rId111" Type="http://schemas.openxmlformats.org/officeDocument/2006/relationships/customXml" Target="../ink/ink3401.xml"/><Relationship Id="rId132" Type="http://schemas.openxmlformats.org/officeDocument/2006/relationships/image" Target="../media/image607.png"/><Relationship Id="rId15" Type="http://schemas.openxmlformats.org/officeDocument/2006/relationships/customXml" Target="../ink/ink3353.xml"/><Relationship Id="rId36" Type="http://schemas.openxmlformats.org/officeDocument/2006/relationships/image" Target="../media/image560.png"/><Relationship Id="rId57" Type="http://schemas.openxmlformats.org/officeDocument/2006/relationships/customXml" Target="../ink/ink3374.xml"/><Relationship Id="rId106" Type="http://schemas.openxmlformats.org/officeDocument/2006/relationships/image" Target="../media/image594.png"/><Relationship Id="rId127" Type="http://schemas.openxmlformats.org/officeDocument/2006/relationships/customXml" Target="../ink/ink3409.xml"/><Relationship Id="rId10" Type="http://schemas.openxmlformats.org/officeDocument/2006/relationships/image" Target="../media/image547.png"/><Relationship Id="rId31" Type="http://schemas.openxmlformats.org/officeDocument/2006/relationships/customXml" Target="../ink/ink3361.xml"/><Relationship Id="rId52" Type="http://schemas.openxmlformats.org/officeDocument/2006/relationships/image" Target="../media/image568.png"/><Relationship Id="rId73" Type="http://schemas.openxmlformats.org/officeDocument/2006/relationships/customXml" Target="../ink/ink3382.xml"/><Relationship Id="rId78" Type="http://schemas.openxmlformats.org/officeDocument/2006/relationships/image" Target="../media/image581.png"/><Relationship Id="rId94" Type="http://schemas.openxmlformats.org/officeDocument/2006/relationships/image" Target="../media/image588.png"/><Relationship Id="rId99" Type="http://schemas.openxmlformats.org/officeDocument/2006/relationships/customXml" Target="../ink/ink3395.xml"/><Relationship Id="rId101" Type="http://schemas.openxmlformats.org/officeDocument/2006/relationships/customXml" Target="../ink/ink3396.xml"/><Relationship Id="rId122" Type="http://schemas.openxmlformats.org/officeDocument/2006/relationships/image" Target="../media/image602.png"/><Relationship Id="rId143" Type="http://schemas.openxmlformats.org/officeDocument/2006/relationships/customXml" Target="../ink/ink3417.xml"/><Relationship Id="rId148" Type="http://schemas.openxmlformats.org/officeDocument/2006/relationships/image" Target="../media/image615.png"/><Relationship Id="rId4" Type="http://schemas.openxmlformats.org/officeDocument/2006/relationships/image" Target="../media/image544.png"/><Relationship Id="rId9" Type="http://schemas.openxmlformats.org/officeDocument/2006/relationships/customXml" Target="../ink/ink3350.xml"/><Relationship Id="rId26" Type="http://schemas.openxmlformats.org/officeDocument/2006/relationships/image" Target="../media/image555.png"/><Relationship Id="rId47" Type="http://schemas.openxmlformats.org/officeDocument/2006/relationships/customXml" Target="../ink/ink3369.xml"/><Relationship Id="rId68" Type="http://schemas.openxmlformats.org/officeDocument/2006/relationships/image" Target="../media/image576.png"/><Relationship Id="rId89" Type="http://schemas.openxmlformats.org/officeDocument/2006/relationships/customXml" Target="../ink/ink3390.xml"/><Relationship Id="rId112" Type="http://schemas.openxmlformats.org/officeDocument/2006/relationships/image" Target="../media/image597.png"/><Relationship Id="rId133" Type="http://schemas.openxmlformats.org/officeDocument/2006/relationships/customXml" Target="../ink/ink3412.xml"/><Relationship Id="rId16" Type="http://schemas.openxmlformats.org/officeDocument/2006/relationships/image" Target="../media/image550.png"/><Relationship Id="rId37" Type="http://schemas.openxmlformats.org/officeDocument/2006/relationships/customXml" Target="../ink/ink3364.xml"/><Relationship Id="rId58" Type="http://schemas.openxmlformats.org/officeDocument/2006/relationships/image" Target="../media/image571.png"/><Relationship Id="rId79" Type="http://schemas.openxmlformats.org/officeDocument/2006/relationships/customXml" Target="../ink/ink3385.xml"/><Relationship Id="rId102" Type="http://schemas.openxmlformats.org/officeDocument/2006/relationships/image" Target="../media/image592.png"/><Relationship Id="rId123" Type="http://schemas.openxmlformats.org/officeDocument/2006/relationships/customXml" Target="../ink/ink3407.xml"/><Relationship Id="rId144" Type="http://schemas.openxmlformats.org/officeDocument/2006/relationships/image" Target="../media/image61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20.xml"/><Relationship Id="rId2" Type="http://schemas.openxmlformats.org/officeDocument/2006/relationships/image" Target="../media/image6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7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1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7.xml"/><Relationship Id="rId5" Type="http://schemas.openxmlformats.org/officeDocument/2006/relationships/image" Target="../media/image36.png"/><Relationship Id="rId4" Type="http://schemas.openxmlformats.org/officeDocument/2006/relationships/customXml" Target="../ink/ink1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1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1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1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12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customXml" Target="../ink/ink129.xml"/><Relationship Id="rId26" Type="http://schemas.openxmlformats.org/officeDocument/2006/relationships/customXml" Target="../ink/ink133.xml"/><Relationship Id="rId21" Type="http://schemas.openxmlformats.org/officeDocument/2006/relationships/image" Target="../media/image45.png"/><Relationship Id="rId34" Type="http://schemas.openxmlformats.org/officeDocument/2006/relationships/customXml" Target="../ink/ink137.xml"/><Relationship Id="rId7" Type="http://schemas.openxmlformats.org/officeDocument/2006/relationships/image" Target="../media/image38.png"/><Relationship Id="rId12" Type="http://schemas.openxmlformats.org/officeDocument/2006/relationships/customXml" Target="../ink/ink126.xml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33" Type="http://schemas.openxmlformats.org/officeDocument/2006/relationships/image" Target="../media/image51.png"/><Relationship Id="rId38" Type="http://schemas.openxmlformats.org/officeDocument/2006/relationships/image" Target="../media/image53.png"/><Relationship Id="rId2" Type="http://schemas.openxmlformats.org/officeDocument/2006/relationships/image" Target="../media/image34.png"/><Relationship Id="rId16" Type="http://schemas.openxmlformats.org/officeDocument/2006/relationships/customXml" Target="../ink/ink128.xml"/><Relationship Id="rId20" Type="http://schemas.openxmlformats.org/officeDocument/2006/relationships/customXml" Target="../ink/ink130.xml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3.xml"/><Relationship Id="rId11" Type="http://schemas.openxmlformats.org/officeDocument/2006/relationships/image" Target="../media/image40.png"/><Relationship Id="rId24" Type="http://schemas.openxmlformats.org/officeDocument/2006/relationships/customXml" Target="../ink/ink132.xml"/><Relationship Id="rId32" Type="http://schemas.openxmlformats.org/officeDocument/2006/relationships/customXml" Target="../ink/ink136.xml"/><Relationship Id="rId37" Type="http://schemas.openxmlformats.org/officeDocument/2006/relationships/customXml" Target="../ink/ink139.xml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openxmlformats.org/officeDocument/2006/relationships/customXml" Target="../ink/ink134.xml"/><Relationship Id="rId36" Type="http://schemas.openxmlformats.org/officeDocument/2006/relationships/customXml" Target="../ink/ink138.xml"/><Relationship Id="rId10" Type="http://schemas.openxmlformats.org/officeDocument/2006/relationships/customXml" Target="../ink/ink125.xml"/><Relationship Id="rId19" Type="http://schemas.openxmlformats.org/officeDocument/2006/relationships/image" Target="../media/image44.png"/><Relationship Id="rId31" Type="http://schemas.openxmlformats.org/officeDocument/2006/relationships/image" Target="../media/image50.png"/><Relationship Id="rId4" Type="http://schemas.openxmlformats.org/officeDocument/2006/relationships/customXml" Target="../ink/ink122.xml"/><Relationship Id="rId9" Type="http://schemas.openxmlformats.org/officeDocument/2006/relationships/image" Target="../media/image39.png"/><Relationship Id="rId14" Type="http://schemas.openxmlformats.org/officeDocument/2006/relationships/customXml" Target="../ink/ink127.xml"/><Relationship Id="rId22" Type="http://schemas.openxmlformats.org/officeDocument/2006/relationships/customXml" Target="../ink/ink131.xml"/><Relationship Id="rId27" Type="http://schemas.openxmlformats.org/officeDocument/2006/relationships/image" Target="../media/image48.png"/><Relationship Id="rId30" Type="http://schemas.openxmlformats.org/officeDocument/2006/relationships/customXml" Target="../ink/ink135.xml"/><Relationship Id="rId35" Type="http://schemas.openxmlformats.org/officeDocument/2006/relationships/image" Target="../media/image52.png"/><Relationship Id="rId8" Type="http://schemas.openxmlformats.org/officeDocument/2006/relationships/customXml" Target="../ink/ink124.xml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customXml" Target="../ink/ink147.xml"/><Relationship Id="rId26" Type="http://schemas.openxmlformats.org/officeDocument/2006/relationships/customXml" Target="../ink/ink151.xml"/><Relationship Id="rId3" Type="http://schemas.openxmlformats.org/officeDocument/2006/relationships/image" Target="../media/image35.png"/><Relationship Id="rId21" Type="http://schemas.openxmlformats.org/officeDocument/2006/relationships/image" Target="../media/image46.png"/><Relationship Id="rId34" Type="http://schemas.openxmlformats.org/officeDocument/2006/relationships/customXml" Target="../ink/ink155.xml"/><Relationship Id="rId7" Type="http://schemas.openxmlformats.org/officeDocument/2006/relationships/image" Target="../media/image39.png"/><Relationship Id="rId12" Type="http://schemas.openxmlformats.org/officeDocument/2006/relationships/customXml" Target="../ink/ink144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2" Type="http://schemas.openxmlformats.org/officeDocument/2006/relationships/image" Target="../media/image34.png"/><Relationship Id="rId16" Type="http://schemas.openxmlformats.org/officeDocument/2006/relationships/customXml" Target="../ink/ink146.xml"/><Relationship Id="rId20" Type="http://schemas.openxmlformats.org/officeDocument/2006/relationships/customXml" Target="../ink/ink148.xml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1.xml"/><Relationship Id="rId11" Type="http://schemas.openxmlformats.org/officeDocument/2006/relationships/image" Target="../media/image41.png"/><Relationship Id="rId24" Type="http://schemas.openxmlformats.org/officeDocument/2006/relationships/customXml" Target="../ink/ink150.xml"/><Relationship Id="rId32" Type="http://schemas.openxmlformats.org/officeDocument/2006/relationships/customXml" Target="../ink/ink154.xml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openxmlformats.org/officeDocument/2006/relationships/customXml" Target="../ink/ink152.xml"/><Relationship Id="rId36" Type="http://schemas.openxmlformats.org/officeDocument/2006/relationships/image" Target="../media/image53.png"/><Relationship Id="rId10" Type="http://schemas.openxmlformats.org/officeDocument/2006/relationships/customXml" Target="../ink/ink143.xml"/><Relationship Id="rId19" Type="http://schemas.openxmlformats.org/officeDocument/2006/relationships/image" Target="../media/image45.png"/><Relationship Id="rId31" Type="http://schemas.openxmlformats.org/officeDocument/2006/relationships/image" Target="../media/image51.png"/><Relationship Id="rId4" Type="http://schemas.openxmlformats.org/officeDocument/2006/relationships/customXml" Target="../ink/ink140.xml"/><Relationship Id="rId9" Type="http://schemas.openxmlformats.org/officeDocument/2006/relationships/image" Target="../media/image40.png"/><Relationship Id="rId14" Type="http://schemas.openxmlformats.org/officeDocument/2006/relationships/customXml" Target="../ink/ink145.xml"/><Relationship Id="rId22" Type="http://schemas.openxmlformats.org/officeDocument/2006/relationships/customXml" Target="../ink/ink149.xml"/><Relationship Id="rId27" Type="http://schemas.openxmlformats.org/officeDocument/2006/relationships/image" Target="../media/image49.png"/><Relationship Id="rId30" Type="http://schemas.openxmlformats.org/officeDocument/2006/relationships/customXml" Target="../ink/ink153.xml"/><Relationship Id="rId35" Type="http://schemas.openxmlformats.org/officeDocument/2006/relationships/customXml" Target="../ink/ink156.xml"/><Relationship Id="rId8" Type="http://schemas.openxmlformats.org/officeDocument/2006/relationships/customXml" Target="../ink/ink1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8.png"/><Relationship Id="rId18" Type="http://schemas.openxmlformats.org/officeDocument/2006/relationships/customXml" Target="../ink/ink20.xml"/><Relationship Id="rId26" Type="http://schemas.openxmlformats.org/officeDocument/2006/relationships/customXml" Target="../ink/ink24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17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customXml" Target="../ink/ink12.xml"/><Relationship Id="rId16" Type="http://schemas.openxmlformats.org/officeDocument/2006/relationships/customXml" Target="../ink/ink19.xml"/><Relationship Id="rId20" Type="http://schemas.openxmlformats.org/officeDocument/2006/relationships/customXml" Target="../ink/ink21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11" Type="http://schemas.openxmlformats.org/officeDocument/2006/relationships/image" Target="../media/image7.png"/><Relationship Id="rId24" Type="http://schemas.openxmlformats.org/officeDocument/2006/relationships/customXml" Target="../ink/ink23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25.xml"/><Relationship Id="rId10" Type="http://schemas.openxmlformats.org/officeDocument/2006/relationships/customXml" Target="../ink/ink16.xml"/><Relationship Id="rId19" Type="http://schemas.openxmlformats.org/officeDocument/2006/relationships/image" Target="../media/image11.png"/><Relationship Id="rId4" Type="http://schemas.openxmlformats.org/officeDocument/2006/relationships/customXml" Target="../ink/ink13.xml"/><Relationship Id="rId9" Type="http://schemas.openxmlformats.org/officeDocument/2006/relationships/image" Target="../media/image6.png"/><Relationship Id="rId14" Type="http://schemas.openxmlformats.org/officeDocument/2006/relationships/customXml" Target="../ink/ink18.xml"/><Relationship Id="rId22" Type="http://schemas.openxmlformats.org/officeDocument/2006/relationships/customXml" Target="../ink/ink22.xml"/><Relationship Id="rId27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8.xml"/><Relationship Id="rId5" Type="http://schemas.openxmlformats.org/officeDocument/2006/relationships/image" Target="../media/image55.png"/><Relationship Id="rId4" Type="http://schemas.openxmlformats.org/officeDocument/2006/relationships/customXml" Target="../ink/ink1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0.xml"/><Relationship Id="rId5" Type="http://schemas.openxmlformats.org/officeDocument/2006/relationships/image" Target="../media/image55.png"/><Relationship Id="rId4" Type="http://schemas.openxmlformats.org/officeDocument/2006/relationships/customXml" Target="../ink/ink15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3.xml"/><Relationship Id="rId13" Type="http://schemas.openxmlformats.org/officeDocument/2006/relationships/image" Target="../media/image59.png"/><Relationship Id="rId18" Type="http://schemas.openxmlformats.org/officeDocument/2006/relationships/customXml" Target="../ink/ink168.xml"/><Relationship Id="rId3" Type="http://schemas.openxmlformats.org/officeDocument/2006/relationships/customXml" Target="../ink/ink161.xml"/><Relationship Id="rId21" Type="http://schemas.openxmlformats.org/officeDocument/2006/relationships/image" Target="../media/image63.png"/><Relationship Id="rId7" Type="http://schemas.openxmlformats.org/officeDocument/2006/relationships/image" Target="../media/image54.png"/><Relationship Id="rId12" Type="http://schemas.openxmlformats.org/officeDocument/2006/relationships/customXml" Target="../ink/ink165.xml"/><Relationship Id="rId17" Type="http://schemas.openxmlformats.org/officeDocument/2006/relationships/image" Target="../media/image61.png"/><Relationship Id="rId2" Type="http://schemas.openxmlformats.org/officeDocument/2006/relationships/image" Target="../media/image34.png"/><Relationship Id="rId16" Type="http://schemas.openxmlformats.org/officeDocument/2006/relationships/customXml" Target="../ink/ink167.xml"/><Relationship Id="rId20" Type="http://schemas.openxmlformats.org/officeDocument/2006/relationships/customXml" Target="../ink/ink1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customXml" Target="../ink/ink162.xml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customXml" Target="../ink/ink164.xml"/><Relationship Id="rId19" Type="http://schemas.openxmlformats.org/officeDocument/2006/relationships/image" Target="../media/image62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customXml" Target="../ink/ink166.xml"/><Relationship Id="rId22" Type="http://schemas.openxmlformats.org/officeDocument/2006/relationships/customXml" Target="../ink/ink170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customXml" Target="../ink/ink178.xml"/><Relationship Id="rId26" Type="http://schemas.openxmlformats.org/officeDocument/2006/relationships/customXml" Target="../ink/ink182.xml"/><Relationship Id="rId3" Type="http://schemas.openxmlformats.org/officeDocument/2006/relationships/customXml" Target="../ink/ink171.xml"/><Relationship Id="rId21" Type="http://schemas.openxmlformats.org/officeDocument/2006/relationships/image" Target="../media/image63.png"/><Relationship Id="rId7" Type="http://schemas.openxmlformats.org/officeDocument/2006/relationships/image" Target="../media/image54.png"/><Relationship Id="rId12" Type="http://schemas.openxmlformats.org/officeDocument/2006/relationships/customXml" Target="../ink/ink175.xml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33" Type="http://schemas.openxmlformats.org/officeDocument/2006/relationships/image" Target="../media/image69.png"/><Relationship Id="rId2" Type="http://schemas.openxmlformats.org/officeDocument/2006/relationships/image" Target="../media/image34.png"/><Relationship Id="rId16" Type="http://schemas.openxmlformats.org/officeDocument/2006/relationships/customXml" Target="../ink/ink177.xml"/><Relationship Id="rId20" Type="http://schemas.openxmlformats.org/officeDocument/2006/relationships/customXml" Target="../ink/ink179.xml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customXml" Target="../ink/ink181.xml"/><Relationship Id="rId32" Type="http://schemas.openxmlformats.org/officeDocument/2006/relationships/customXml" Target="../ink/ink185.xml"/><Relationship Id="rId5" Type="http://schemas.openxmlformats.org/officeDocument/2006/relationships/customXml" Target="../ink/ink172.xml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customXml" Target="../ink/ink183.xml"/><Relationship Id="rId10" Type="http://schemas.openxmlformats.org/officeDocument/2006/relationships/customXml" Target="../ink/ink174.xml"/><Relationship Id="rId19" Type="http://schemas.openxmlformats.org/officeDocument/2006/relationships/image" Target="../media/image62.png"/><Relationship Id="rId31" Type="http://schemas.openxmlformats.org/officeDocument/2006/relationships/image" Target="../media/image6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customXml" Target="../ink/ink176.xml"/><Relationship Id="rId22" Type="http://schemas.openxmlformats.org/officeDocument/2006/relationships/customXml" Target="../ink/ink180.xml"/><Relationship Id="rId27" Type="http://schemas.openxmlformats.org/officeDocument/2006/relationships/image" Target="../media/image66.png"/><Relationship Id="rId30" Type="http://schemas.openxmlformats.org/officeDocument/2006/relationships/customXml" Target="../ink/ink184.xml"/><Relationship Id="rId8" Type="http://schemas.openxmlformats.org/officeDocument/2006/relationships/customXml" Target="../ink/ink173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customXml" Target="../ink/ink193.xml"/><Relationship Id="rId26" Type="http://schemas.openxmlformats.org/officeDocument/2006/relationships/customXml" Target="../ink/ink197.xml"/><Relationship Id="rId39" Type="http://schemas.openxmlformats.org/officeDocument/2006/relationships/image" Target="../media/image72.png"/><Relationship Id="rId21" Type="http://schemas.openxmlformats.org/officeDocument/2006/relationships/image" Target="../media/image63.png"/><Relationship Id="rId34" Type="http://schemas.openxmlformats.org/officeDocument/2006/relationships/customXml" Target="../ink/ink201.xml"/><Relationship Id="rId42" Type="http://schemas.openxmlformats.org/officeDocument/2006/relationships/customXml" Target="../ink/ink205.xml"/><Relationship Id="rId47" Type="http://schemas.openxmlformats.org/officeDocument/2006/relationships/image" Target="../media/image76.png"/><Relationship Id="rId7" Type="http://schemas.openxmlformats.org/officeDocument/2006/relationships/image" Target="../media/image54.png"/><Relationship Id="rId2" Type="http://schemas.openxmlformats.org/officeDocument/2006/relationships/image" Target="../media/image34.png"/><Relationship Id="rId16" Type="http://schemas.openxmlformats.org/officeDocument/2006/relationships/customXml" Target="../ink/ink192.xml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customXml" Target="../ink/ink196.xml"/><Relationship Id="rId32" Type="http://schemas.openxmlformats.org/officeDocument/2006/relationships/customXml" Target="../ink/ink200.xml"/><Relationship Id="rId37" Type="http://schemas.openxmlformats.org/officeDocument/2006/relationships/image" Target="../media/image71.png"/><Relationship Id="rId40" Type="http://schemas.openxmlformats.org/officeDocument/2006/relationships/customXml" Target="../ink/ink204.xml"/><Relationship Id="rId45" Type="http://schemas.openxmlformats.org/officeDocument/2006/relationships/image" Target="../media/image75.png"/><Relationship Id="rId5" Type="http://schemas.openxmlformats.org/officeDocument/2006/relationships/customXml" Target="../ink/ink187.xml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customXml" Target="../ink/ink198.xml"/><Relationship Id="rId36" Type="http://schemas.openxmlformats.org/officeDocument/2006/relationships/customXml" Target="../ink/ink202.xml"/><Relationship Id="rId10" Type="http://schemas.openxmlformats.org/officeDocument/2006/relationships/customXml" Target="../ink/ink189.xml"/><Relationship Id="rId19" Type="http://schemas.openxmlformats.org/officeDocument/2006/relationships/image" Target="../media/image62.png"/><Relationship Id="rId31" Type="http://schemas.openxmlformats.org/officeDocument/2006/relationships/image" Target="../media/image68.png"/><Relationship Id="rId44" Type="http://schemas.openxmlformats.org/officeDocument/2006/relationships/customXml" Target="../ink/ink206.xml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customXml" Target="../ink/ink191.xml"/><Relationship Id="rId22" Type="http://schemas.openxmlformats.org/officeDocument/2006/relationships/customXml" Target="../ink/ink195.xml"/><Relationship Id="rId27" Type="http://schemas.openxmlformats.org/officeDocument/2006/relationships/image" Target="../media/image66.png"/><Relationship Id="rId30" Type="http://schemas.openxmlformats.org/officeDocument/2006/relationships/customXml" Target="../ink/ink199.xml"/><Relationship Id="rId35" Type="http://schemas.openxmlformats.org/officeDocument/2006/relationships/image" Target="../media/image70.png"/><Relationship Id="rId43" Type="http://schemas.openxmlformats.org/officeDocument/2006/relationships/image" Target="../media/image74.png"/><Relationship Id="rId8" Type="http://schemas.openxmlformats.org/officeDocument/2006/relationships/customXml" Target="../ink/ink188.xml"/><Relationship Id="rId3" Type="http://schemas.openxmlformats.org/officeDocument/2006/relationships/customXml" Target="../ink/ink186.xml"/><Relationship Id="rId12" Type="http://schemas.openxmlformats.org/officeDocument/2006/relationships/customXml" Target="../ink/ink190.xml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33" Type="http://schemas.openxmlformats.org/officeDocument/2006/relationships/image" Target="../media/image69.png"/><Relationship Id="rId38" Type="http://schemas.openxmlformats.org/officeDocument/2006/relationships/customXml" Target="../ink/ink203.xml"/><Relationship Id="rId46" Type="http://schemas.openxmlformats.org/officeDocument/2006/relationships/customXml" Target="../ink/ink207.xml"/><Relationship Id="rId20" Type="http://schemas.openxmlformats.org/officeDocument/2006/relationships/customXml" Target="../ink/ink194.xml"/><Relationship Id="rId41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customXml" Target="../ink/ink215.xml"/><Relationship Id="rId26" Type="http://schemas.openxmlformats.org/officeDocument/2006/relationships/customXml" Target="../ink/ink219.xml"/><Relationship Id="rId39" Type="http://schemas.openxmlformats.org/officeDocument/2006/relationships/image" Target="../media/image72.png"/><Relationship Id="rId21" Type="http://schemas.openxmlformats.org/officeDocument/2006/relationships/image" Target="../media/image63.png"/><Relationship Id="rId34" Type="http://schemas.openxmlformats.org/officeDocument/2006/relationships/customXml" Target="../ink/ink223.xml"/><Relationship Id="rId42" Type="http://schemas.openxmlformats.org/officeDocument/2006/relationships/customXml" Target="../ink/ink227.xml"/><Relationship Id="rId47" Type="http://schemas.openxmlformats.org/officeDocument/2006/relationships/image" Target="../media/image76.png"/><Relationship Id="rId50" Type="http://schemas.openxmlformats.org/officeDocument/2006/relationships/customXml" Target="../ink/ink231.xml"/><Relationship Id="rId7" Type="http://schemas.openxmlformats.org/officeDocument/2006/relationships/image" Target="../media/image54.png"/><Relationship Id="rId2" Type="http://schemas.openxmlformats.org/officeDocument/2006/relationships/image" Target="../media/image34.png"/><Relationship Id="rId16" Type="http://schemas.openxmlformats.org/officeDocument/2006/relationships/customXml" Target="../ink/ink214.xml"/><Relationship Id="rId29" Type="http://schemas.openxmlformats.org/officeDocument/2006/relationships/image" Target="../media/image67.png"/><Relationship Id="rId11" Type="http://schemas.openxmlformats.org/officeDocument/2006/relationships/image" Target="../media/image58.png"/><Relationship Id="rId24" Type="http://schemas.openxmlformats.org/officeDocument/2006/relationships/customXml" Target="../ink/ink218.xml"/><Relationship Id="rId32" Type="http://schemas.openxmlformats.org/officeDocument/2006/relationships/customXml" Target="../ink/ink222.xml"/><Relationship Id="rId37" Type="http://schemas.openxmlformats.org/officeDocument/2006/relationships/image" Target="../media/image71.png"/><Relationship Id="rId40" Type="http://schemas.openxmlformats.org/officeDocument/2006/relationships/customXml" Target="../ink/ink226.xml"/><Relationship Id="rId45" Type="http://schemas.openxmlformats.org/officeDocument/2006/relationships/image" Target="../media/image75.png"/><Relationship Id="rId53" Type="http://schemas.openxmlformats.org/officeDocument/2006/relationships/image" Target="../media/image79.png"/><Relationship Id="rId5" Type="http://schemas.openxmlformats.org/officeDocument/2006/relationships/customXml" Target="../ink/ink209.xml"/><Relationship Id="rId10" Type="http://schemas.openxmlformats.org/officeDocument/2006/relationships/customXml" Target="../ink/ink211.xml"/><Relationship Id="rId19" Type="http://schemas.openxmlformats.org/officeDocument/2006/relationships/image" Target="../media/image62.png"/><Relationship Id="rId31" Type="http://schemas.openxmlformats.org/officeDocument/2006/relationships/image" Target="../media/image68.png"/><Relationship Id="rId44" Type="http://schemas.openxmlformats.org/officeDocument/2006/relationships/customXml" Target="../ink/ink228.xml"/><Relationship Id="rId52" Type="http://schemas.openxmlformats.org/officeDocument/2006/relationships/customXml" Target="../ink/ink232.xml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customXml" Target="../ink/ink213.xml"/><Relationship Id="rId22" Type="http://schemas.openxmlformats.org/officeDocument/2006/relationships/customXml" Target="../ink/ink217.xml"/><Relationship Id="rId27" Type="http://schemas.openxmlformats.org/officeDocument/2006/relationships/image" Target="../media/image66.png"/><Relationship Id="rId30" Type="http://schemas.openxmlformats.org/officeDocument/2006/relationships/customXml" Target="../ink/ink221.xml"/><Relationship Id="rId35" Type="http://schemas.openxmlformats.org/officeDocument/2006/relationships/image" Target="../media/image70.png"/><Relationship Id="rId43" Type="http://schemas.openxmlformats.org/officeDocument/2006/relationships/image" Target="../media/image74.png"/><Relationship Id="rId48" Type="http://schemas.openxmlformats.org/officeDocument/2006/relationships/customXml" Target="../ink/ink230.xml"/><Relationship Id="rId8" Type="http://schemas.openxmlformats.org/officeDocument/2006/relationships/customXml" Target="../ink/ink210.xml"/><Relationship Id="rId51" Type="http://schemas.openxmlformats.org/officeDocument/2006/relationships/image" Target="../media/image78.png"/><Relationship Id="rId3" Type="http://schemas.openxmlformats.org/officeDocument/2006/relationships/customXml" Target="../ink/ink208.xml"/><Relationship Id="rId12" Type="http://schemas.openxmlformats.org/officeDocument/2006/relationships/customXml" Target="../ink/ink212.xml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33" Type="http://schemas.openxmlformats.org/officeDocument/2006/relationships/image" Target="../media/image69.png"/><Relationship Id="rId38" Type="http://schemas.openxmlformats.org/officeDocument/2006/relationships/customXml" Target="../ink/ink225.xml"/><Relationship Id="rId46" Type="http://schemas.openxmlformats.org/officeDocument/2006/relationships/customXml" Target="../ink/ink229.xml"/><Relationship Id="rId20" Type="http://schemas.openxmlformats.org/officeDocument/2006/relationships/customXml" Target="../ink/ink216.xml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customXml" Target="../ink/ink220.xml"/><Relationship Id="rId36" Type="http://schemas.openxmlformats.org/officeDocument/2006/relationships/customXml" Target="../ink/ink224.xml"/><Relationship Id="rId4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customXml" Target="../ink/ink240.xml"/><Relationship Id="rId26" Type="http://schemas.openxmlformats.org/officeDocument/2006/relationships/customXml" Target="../ink/ink244.xml"/><Relationship Id="rId39" Type="http://schemas.openxmlformats.org/officeDocument/2006/relationships/image" Target="../media/image72.png"/><Relationship Id="rId21" Type="http://schemas.openxmlformats.org/officeDocument/2006/relationships/image" Target="../media/image63.png"/><Relationship Id="rId34" Type="http://schemas.openxmlformats.org/officeDocument/2006/relationships/customXml" Target="../ink/ink248.xml"/><Relationship Id="rId42" Type="http://schemas.openxmlformats.org/officeDocument/2006/relationships/customXml" Target="../ink/ink252.xml"/><Relationship Id="rId47" Type="http://schemas.openxmlformats.org/officeDocument/2006/relationships/image" Target="../media/image76.png"/><Relationship Id="rId50" Type="http://schemas.openxmlformats.org/officeDocument/2006/relationships/customXml" Target="../ink/ink256.xml"/><Relationship Id="rId55" Type="http://schemas.openxmlformats.org/officeDocument/2006/relationships/image" Target="../media/image80.png"/><Relationship Id="rId63" Type="http://schemas.openxmlformats.org/officeDocument/2006/relationships/image" Target="../media/image84.png"/><Relationship Id="rId7" Type="http://schemas.openxmlformats.org/officeDocument/2006/relationships/image" Target="../media/image54.png"/><Relationship Id="rId2" Type="http://schemas.openxmlformats.org/officeDocument/2006/relationships/image" Target="../media/image34.png"/><Relationship Id="rId16" Type="http://schemas.openxmlformats.org/officeDocument/2006/relationships/customXml" Target="../ink/ink239.xml"/><Relationship Id="rId29" Type="http://schemas.openxmlformats.org/officeDocument/2006/relationships/image" Target="../media/image67.png"/><Relationship Id="rId11" Type="http://schemas.openxmlformats.org/officeDocument/2006/relationships/image" Target="../media/image58.png"/><Relationship Id="rId24" Type="http://schemas.openxmlformats.org/officeDocument/2006/relationships/customXml" Target="../ink/ink243.xml"/><Relationship Id="rId32" Type="http://schemas.openxmlformats.org/officeDocument/2006/relationships/customXml" Target="../ink/ink247.xml"/><Relationship Id="rId37" Type="http://schemas.openxmlformats.org/officeDocument/2006/relationships/image" Target="../media/image71.png"/><Relationship Id="rId40" Type="http://schemas.openxmlformats.org/officeDocument/2006/relationships/customXml" Target="../ink/ink251.xml"/><Relationship Id="rId45" Type="http://schemas.openxmlformats.org/officeDocument/2006/relationships/image" Target="../media/image75.png"/><Relationship Id="rId53" Type="http://schemas.openxmlformats.org/officeDocument/2006/relationships/image" Target="../media/image79.png"/><Relationship Id="rId58" Type="http://schemas.openxmlformats.org/officeDocument/2006/relationships/customXml" Target="../ink/ink260.xml"/><Relationship Id="rId5" Type="http://schemas.openxmlformats.org/officeDocument/2006/relationships/customXml" Target="../ink/ink234.xml"/><Relationship Id="rId61" Type="http://schemas.openxmlformats.org/officeDocument/2006/relationships/image" Target="../media/image83.png"/><Relationship Id="rId19" Type="http://schemas.openxmlformats.org/officeDocument/2006/relationships/image" Target="../media/image62.png"/><Relationship Id="rId14" Type="http://schemas.openxmlformats.org/officeDocument/2006/relationships/customXml" Target="../ink/ink238.xml"/><Relationship Id="rId22" Type="http://schemas.openxmlformats.org/officeDocument/2006/relationships/customXml" Target="../ink/ink242.xml"/><Relationship Id="rId27" Type="http://schemas.openxmlformats.org/officeDocument/2006/relationships/image" Target="../media/image66.png"/><Relationship Id="rId30" Type="http://schemas.openxmlformats.org/officeDocument/2006/relationships/customXml" Target="../ink/ink246.xml"/><Relationship Id="rId35" Type="http://schemas.openxmlformats.org/officeDocument/2006/relationships/image" Target="../media/image70.png"/><Relationship Id="rId43" Type="http://schemas.openxmlformats.org/officeDocument/2006/relationships/image" Target="../media/image74.png"/><Relationship Id="rId48" Type="http://schemas.openxmlformats.org/officeDocument/2006/relationships/customXml" Target="../ink/ink255.xml"/><Relationship Id="rId56" Type="http://schemas.openxmlformats.org/officeDocument/2006/relationships/customXml" Target="../ink/ink259.xml"/><Relationship Id="rId8" Type="http://schemas.openxmlformats.org/officeDocument/2006/relationships/customXml" Target="../ink/ink235.xml"/><Relationship Id="rId51" Type="http://schemas.openxmlformats.org/officeDocument/2006/relationships/image" Target="../media/image78.png"/><Relationship Id="rId3" Type="http://schemas.openxmlformats.org/officeDocument/2006/relationships/customXml" Target="../ink/ink233.xml"/><Relationship Id="rId12" Type="http://schemas.openxmlformats.org/officeDocument/2006/relationships/customXml" Target="../ink/ink237.xml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33" Type="http://schemas.openxmlformats.org/officeDocument/2006/relationships/image" Target="../media/image69.png"/><Relationship Id="rId38" Type="http://schemas.openxmlformats.org/officeDocument/2006/relationships/customXml" Target="../ink/ink250.xml"/><Relationship Id="rId46" Type="http://schemas.openxmlformats.org/officeDocument/2006/relationships/customXml" Target="../ink/ink254.xml"/><Relationship Id="rId59" Type="http://schemas.openxmlformats.org/officeDocument/2006/relationships/image" Target="../media/image82.png"/><Relationship Id="rId20" Type="http://schemas.openxmlformats.org/officeDocument/2006/relationships/customXml" Target="../ink/ink241.xml"/><Relationship Id="rId41" Type="http://schemas.openxmlformats.org/officeDocument/2006/relationships/image" Target="../media/image73.png"/><Relationship Id="rId54" Type="http://schemas.openxmlformats.org/officeDocument/2006/relationships/customXml" Target="../ink/ink258.xml"/><Relationship Id="rId62" Type="http://schemas.openxmlformats.org/officeDocument/2006/relationships/customXml" Target="../ink/ink2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customXml" Target="../ink/ink245.xml"/><Relationship Id="rId36" Type="http://schemas.openxmlformats.org/officeDocument/2006/relationships/customXml" Target="../ink/ink249.xml"/><Relationship Id="rId49" Type="http://schemas.openxmlformats.org/officeDocument/2006/relationships/image" Target="../media/image77.png"/><Relationship Id="rId57" Type="http://schemas.openxmlformats.org/officeDocument/2006/relationships/image" Target="../media/image81.png"/><Relationship Id="rId10" Type="http://schemas.openxmlformats.org/officeDocument/2006/relationships/customXml" Target="../ink/ink236.xml"/><Relationship Id="rId31" Type="http://schemas.openxmlformats.org/officeDocument/2006/relationships/image" Target="../media/image68.png"/><Relationship Id="rId44" Type="http://schemas.openxmlformats.org/officeDocument/2006/relationships/customXml" Target="../ink/ink253.xml"/><Relationship Id="rId52" Type="http://schemas.openxmlformats.org/officeDocument/2006/relationships/customXml" Target="../ink/ink257.xml"/><Relationship Id="rId60" Type="http://schemas.openxmlformats.org/officeDocument/2006/relationships/customXml" Target="../ink/ink261.xml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74.xml"/><Relationship Id="rId21" Type="http://schemas.openxmlformats.org/officeDocument/2006/relationships/image" Target="../media/image63.png"/><Relationship Id="rId42" Type="http://schemas.openxmlformats.org/officeDocument/2006/relationships/customXml" Target="../ink/ink282.xml"/><Relationship Id="rId47" Type="http://schemas.openxmlformats.org/officeDocument/2006/relationships/image" Target="../media/image76.png"/><Relationship Id="rId63" Type="http://schemas.openxmlformats.org/officeDocument/2006/relationships/image" Target="../media/image84.png"/><Relationship Id="rId68" Type="http://schemas.openxmlformats.org/officeDocument/2006/relationships/customXml" Target="../ink/ink295.xml"/><Relationship Id="rId16" Type="http://schemas.openxmlformats.org/officeDocument/2006/relationships/customXml" Target="../ink/ink269.xml"/><Relationship Id="rId11" Type="http://schemas.openxmlformats.org/officeDocument/2006/relationships/image" Target="../media/image58.png"/><Relationship Id="rId32" Type="http://schemas.openxmlformats.org/officeDocument/2006/relationships/customXml" Target="../ink/ink277.xml"/><Relationship Id="rId37" Type="http://schemas.openxmlformats.org/officeDocument/2006/relationships/image" Target="../media/image71.png"/><Relationship Id="rId53" Type="http://schemas.openxmlformats.org/officeDocument/2006/relationships/image" Target="../media/image79.png"/><Relationship Id="rId58" Type="http://schemas.openxmlformats.org/officeDocument/2006/relationships/customXml" Target="../ink/ink290.xml"/><Relationship Id="rId74" Type="http://schemas.openxmlformats.org/officeDocument/2006/relationships/customXml" Target="../ink/ink298.xml"/><Relationship Id="rId79" Type="http://schemas.openxmlformats.org/officeDocument/2006/relationships/image" Target="../media/image91.png"/><Relationship Id="rId5" Type="http://schemas.openxmlformats.org/officeDocument/2006/relationships/customXml" Target="../ink/ink264.xml"/><Relationship Id="rId61" Type="http://schemas.openxmlformats.org/officeDocument/2006/relationships/image" Target="../media/image83.png"/><Relationship Id="rId82" Type="http://schemas.openxmlformats.org/officeDocument/2006/relationships/customXml" Target="../ink/ink302.xml"/><Relationship Id="rId19" Type="http://schemas.openxmlformats.org/officeDocument/2006/relationships/image" Target="../media/image62.png"/><Relationship Id="rId14" Type="http://schemas.openxmlformats.org/officeDocument/2006/relationships/customXml" Target="../ink/ink268.xml"/><Relationship Id="rId22" Type="http://schemas.openxmlformats.org/officeDocument/2006/relationships/customXml" Target="../ink/ink272.xml"/><Relationship Id="rId27" Type="http://schemas.openxmlformats.org/officeDocument/2006/relationships/image" Target="../media/image66.png"/><Relationship Id="rId30" Type="http://schemas.openxmlformats.org/officeDocument/2006/relationships/customXml" Target="../ink/ink276.xml"/><Relationship Id="rId35" Type="http://schemas.openxmlformats.org/officeDocument/2006/relationships/image" Target="../media/image70.png"/><Relationship Id="rId43" Type="http://schemas.openxmlformats.org/officeDocument/2006/relationships/image" Target="../media/image74.png"/><Relationship Id="rId48" Type="http://schemas.openxmlformats.org/officeDocument/2006/relationships/customXml" Target="../ink/ink285.xml"/><Relationship Id="rId56" Type="http://schemas.openxmlformats.org/officeDocument/2006/relationships/customXml" Target="../ink/ink289.xml"/><Relationship Id="rId64" Type="http://schemas.openxmlformats.org/officeDocument/2006/relationships/customXml" Target="../ink/ink293.xml"/><Relationship Id="rId69" Type="http://schemas.openxmlformats.org/officeDocument/2006/relationships/image" Target="../media/image87.png"/><Relationship Id="rId77" Type="http://schemas.openxmlformats.org/officeDocument/2006/relationships/image" Target="../media/image90.png"/><Relationship Id="rId8" Type="http://schemas.openxmlformats.org/officeDocument/2006/relationships/customXml" Target="../ink/ink265.xml"/><Relationship Id="rId51" Type="http://schemas.openxmlformats.org/officeDocument/2006/relationships/image" Target="../media/image78.png"/><Relationship Id="rId72" Type="http://schemas.openxmlformats.org/officeDocument/2006/relationships/customXml" Target="../ink/ink297.xml"/><Relationship Id="rId80" Type="http://schemas.openxmlformats.org/officeDocument/2006/relationships/customXml" Target="../ink/ink301.xml"/><Relationship Id="rId3" Type="http://schemas.openxmlformats.org/officeDocument/2006/relationships/customXml" Target="../ink/ink263.xml"/><Relationship Id="rId12" Type="http://schemas.openxmlformats.org/officeDocument/2006/relationships/customXml" Target="../ink/ink267.xml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33" Type="http://schemas.openxmlformats.org/officeDocument/2006/relationships/image" Target="../media/image69.png"/><Relationship Id="rId38" Type="http://schemas.openxmlformats.org/officeDocument/2006/relationships/customXml" Target="../ink/ink280.xml"/><Relationship Id="rId46" Type="http://schemas.openxmlformats.org/officeDocument/2006/relationships/customXml" Target="../ink/ink284.xml"/><Relationship Id="rId59" Type="http://schemas.openxmlformats.org/officeDocument/2006/relationships/image" Target="../media/image82.png"/><Relationship Id="rId67" Type="http://schemas.openxmlformats.org/officeDocument/2006/relationships/image" Target="../media/image86.png"/><Relationship Id="rId20" Type="http://schemas.openxmlformats.org/officeDocument/2006/relationships/customXml" Target="../ink/ink271.xml"/><Relationship Id="rId41" Type="http://schemas.openxmlformats.org/officeDocument/2006/relationships/image" Target="../media/image73.png"/><Relationship Id="rId54" Type="http://schemas.openxmlformats.org/officeDocument/2006/relationships/customXml" Target="../ink/ink288.xml"/><Relationship Id="rId62" Type="http://schemas.openxmlformats.org/officeDocument/2006/relationships/customXml" Target="../ink/ink292.xml"/><Relationship Id="rId70" Type="http://schemas.openxmlformats.org/officeDocument/2006/relationships/customXml" Target="../ink/ink296.xml"/><Relationship Id="rId75" Type="http://schemas.openxmlformats.org/officeDocument/2006/relationships/image" Target="../media/image30.png"/><Relationship Id="rId83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customXml" Target="../ink/ink275.xml"/><Relationship Id="rId36" Type="http://schemas.openxmlformats.org/officeDocument/2006/relationships/customXml" Target="../ink/ink279.xml"/><Relationship Id="rId49" Type="http://schemas.openxmlformats.org/officeDocument/2006/relationships/image" Target="../media/image77.png"/><Relationship Id="rId57" Type="http://schemas.openxmlformats.org/officeDocument/2006/relationships/image" Target="../media/image81.png"/><Relationship Id="rId10" Type="http://schemas.openxmlformats.org/officeDocument/2006/relationships/customXml" Target="../ink/ink266.xml"/><Relationship Id="rId31" Type="http://schemas.openxmlformats.org/officeDocument/2006/relationships/image" Target="../media/image68.png"/><Relationship Id="rId44" Type="http://schemas.openxmlformats.org/officeDocument/2006/relationships/customXml" Target="../ink/ink283.xml"/><Relationship Id="rId52" Type="http://schemas.openxmlformats.org/officeDocument/2006/relationships/customXml" Target="../ink/ink287.xml"/><Relationship Id="rId60" Type="http://schemas.openxmlformats.org/officeDocument/2006/relationships/customXml" Target="../ink/ink291.xml"/><Relationship Id="rId65" Type="http://schemas.openxmlformats.org/officeDocument/2006/relationships/image" Target="../media/image85.png"/><Relationship Id="rId73" Type="http://schemas.openxmlformats.org/officeDocument/2006/relationships/image" Target="../media/image89.png"/><Relationship Id="rId78" Type="http://schemas.openxmlformats.org/officeDocument/2006/relationships/customXml" Target="../ink/ink300.xml"/><Relationship Id="rId81" Type="http://schemas.openxmlformats.org/officeDocument/2006/relationships/image" Target="../media/image92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customXml" Target="../ink/ink270.xml"/><Relationship Id="rId39" Type="http://schemas.openxmlformats.org/officeDocument/2006/relationships/image" Target="../media/image72.png"/><Relationship Id="rId34" Type="http://schemas.openxmlformats.org/officeDocument/2006/relationships/customXml" Target="../ink/ink278.xml"/><Relationship Id="rId50" Type="http://schemas.openxmlformats.org/officeDocument/2006/relationships/customXml" Target="../ink/ink286.xml"/><Relationship Id="rId55" Type="http://schemas.openxmlformats.org/officeDocument/2006/relationships/image" Target="../media/image80.png"/><Relationship Id="rId76" Type="http://schemas.openxmlformats.org/officeDocument/2006/relationships/customXml" Target="../ink/ink299.xml"/><Relationship Id="rId7" Type="http://schemas.openxmlformats.org/officeDocument/2006/relationships/image" Target="../media/image54.png"/><Relationship Id="rId71" Type="http://schemas.openxmlformats.org/officeDocument/2006/relationships/image" Target="../media/image88.png"/><Relationship Id="rId2" Type="http://schemas.openxmlformats.org/officeDocument/2006/relationships/image" Target="../media/image34.png"/><Relationship Id="rId29" Type="http://schemas.openxmlformats.org/officeDocument/2006/relationships/image" Target="../media/image67.png"/><Relationship Id="rId24" Type="http://schemas.openxmlformats.org/officeDocument/2006/relationships/customXml" Target="../ink/ink273.xml"/><Relationship Id="rId40" Type="http://schemas.openxmlformats.org/officeDocument/2006/relationships/customXml" Target="../ink/ink281.xml"/><Relationship Id="rId45" Type="http://schemas.openxmlformats.org/officeDocument/2006/relationships/image" Target="../media/image75.png"/><Relationship Id="rId66" Type="http://schemas.openxmlformats.org/officeDocument/2006/relationships/customXml" Target="../ink/ink294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4.xml"/><Relationship Id="rId21" Type="http://schemas.openxmlformats.org/officeDocument/2006/relationships/image" Target="../media/image63.png"/><Relationship Id="rId42" Type="http://schemas.openxmlformats.org/officeDocument/2006/relationships/customXml" Target="../ink/ink322.xml"/><Relationship Id="rId47" Type="http://schemas.openxmlformats.org/officeDocument/2006/relationships/image" Target="../media/image76.png"/><Relationship Id="rId63" Type="http://schemas.openxmlformats.org/officeDocument/2006/relationships/image" Target="../media/image84.png"/><Relationship Id="rId68" Type="http://schemas.openxmlformats.org/officeDocument/2006/relationships/customXml" Target="../ink/ink335.xml"/><Relationship Id="rId84" Type="http://schemas.openxmlformats.org/officeDocument/2006/relationships/customXml" Target="../ink/ink343.xml"/><Relationship Id="rId89" Type="http://schemas.openxmlformats.org/officeDocument/2006/relationships/image" Target="../media/image96.png"/><Relationship Id="rId16" Type="http://schemas.openxmlformats.org/officeDocument/2006/relationships/customXml" Target="../ink/ink309.xml"/><Relationship Id="rId11" Type="http://schemas.openxmlformats.org/officeDocument/2006/relationships/image" Target="../media/image58.png"/><Relationship Id="rId32" Type="http://schemas.openxmlformats.org/officeDocument/2006/relationships/customXml" Target="../ink/ink317.xml"/><Relationship Id="rId37" Type="http://schemas.openxmlformats.org/officeDocument/2006/relationships/image" Target="../media/image71.png"/><Relationship Id="rId53" Type="http://schemas.openxmlformats.org/officeDocument/2006/relationships/image" Target="../media/image79.png"/><Relationship Id="rId58" Type="http://schemas.openxmlformats.org/officeDocument/2006/relationships/customXml" Target="../ink/ink330.xml"/><Relationship Id="rId74" Type="http://schemas.openxmlformats.org/officeDocument/2006/relationships/customXml" Target="../ink/ink338.xml"/><Relationship Id="rId79" Type="http://schemas.openxmlformats.org/officeDocument/2006/relationships/image" Target="../media/image91.png"/><Relationship Id="rId5" Type="http://schemas.openxmlformats.org/officeDocument/2006/relationships/customXml" Target="../ink/ink304.xml"/><Relationship Id="rId90" Type="http://schemas.openxmlformats.org/officeDocument/2006/relationships/customXml" Target="../ink/ink346.xml"/><Relationship Id="rId95" Type="http://schemas.openxmlformats.org/officeDocument/2006/relationships/image" Target="../media/image99.png"/><Relationship Id="rId22" Type="http://schemas.openxmlformats.org/officeDocument/2006/relationships/customXml" Target="../ink/ink312.xml"/><Relationship Id="rId27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customXml" Target="../ink/ink325.xml"/><Relationship Id="rId64" Type="http://schemas.openxmlformats.org/officeDocument/2006/relationships/customXml" Target="../ink/ink333.xml"/><Relationship Id="rId69" Type="http://schemas.openxmlformats.org/officeDocument/2006/relationships/image" Target="../media/image87.png"/><Relationship Id="rId80" Type="http://schemas.openxmlformats.org/officeDocument/2006/relationships/customXml" Target="../ink/ink341.xml"/><Relationship Id="rId85" Type="http://schemas.openxmlformats.org/officeDocument/2006/relationships/image" Target="../media/image94.png"/><Relationship Id="rId12" Type="http://schemas.openxmlformats.org/officeDocument/2006/relationships/customXml" Target="../ink/ink307.xml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33" Type="http://schemas.openxmlformats.org/officeDocument/2006/relationships/image" Target="../media/image69.png"/><Relationship Id="rId38" Type="http://schemas.openxmlformats.org/officeDocument/2006/relationships/customXml" Target="../ink/ink320.xml"/><Relationship Id="rId46" Type="http://schemas.openxmlformats.org/officeDocument/2006/relationships/customXml" Target="../ink/ink324.xml"/><Relationship Id="rId59" Type="http://schemas.openxmlformats.org/officeDocument/2006/relationships/image" Target="../media/image82.png"/><Relationship Id="rId67" Type="http://schemas.openxmlformats.org/officeDocument/2006/relationships/image" Target="../media/image86.png"/><Relationship Id="rId20" Type="http://schemas.openxmlformats.org/officeDocument/2006/relationships/customXml" Target="../ink/ink311.xml"/><Relationship Id="rId41" Type="http://schemas.openxmlformats.org/officeDocument/2006/relationships/image" Target="../media/image73.png"/><Relationship Id="rId54" Type="http://schemas.openxmlformats.org/officeDocument/2006/relationships/customXml" Target="../ink/ink328.xml"/><Relationship Id="rId62" Type="http://schemas.openxmlformats.org/officeDocument/2006/relationships/customXml" Target="../ink/ink332.xml"/><Relationship Id="rId70" Type="http://schemas.openxmlformats.org/officeDocument/2006/relationships/customXml" Target="../ink/ink336.xml"/><Relationship Id="rId75" Type="http://schemas.openxmlformats.org/officeDocument/2006/relationships/image" Target="../media/image30.png"/><Relationship Id="rId83" Type="http://schemas.openxmlformats.org/officeDocument/2006/relationships/image" Target="../media/image93.png"/><Relationship Id="rId88" Type="http://schemas.openxmlformats.org/officeDocument/2006/relationships/customXml" Target="../ink/ink345.xml"/><Relationship Id="rId91" Type="http://schemas.openxmlformats.org/officeDocument/2006/relationships/image" Target="../media/image97.png"/><Relationship Id="rId96" Type="http://schemas.openxmlformats.org/officeDocument/2006/relationships/customXml" Target="../ink/ink3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customXml" Target="../ink/ink315.xml"/><Relationship Id="rId36" Type="http://schemas.openxmlformats.org/officeDocument/2006/relationships/customXml" Target="../ink/ink319.xml"/><Relationship Id="rId49" Type="http://schemas.openxmlformats.org/officeDocument/2006/relationships/image" Target="../media/image77.png"/><Relationship Id="rId57" Type="http://schemas.openxmlformats.org/officeDocument/2006/relationships/image" Target="../media/image81.png"/><Relationship Id="rId10" Type="http://schemas.openxmlformats.org/officeDocument/2006/relationships/customXml" Target="../ink/ink306.xml"/><Relationship Id="rId31" Type="http://schemas.openxmlformats.org/officeDocument/2006/relationships/image" Target="../media/image68.png"/><Relationship Id="rId44" Type="http://schemas.openxmlformats.org/officeDocument/2006/relationships/customXml" Target="../ink/ink323.xml"/><Relationship Id="rId52" Type="http://schemas.openxmlformats.org/officeDocument/2006/relationships/customXml" Target="../ink/ink327.xml"/><Relationship Id="rId60" Type="http://schemas.openxmlformats.org/officeDocument/2006/relationships/customXml" Target="../ink/ink331.xml"/><Relationship Id="rId65" Type="http://schemas.openxmlformats.org/officeDocument/2006/relationships/image" Target="../media/image85.png"/><Relationship Id="rId73" Type="http://schemas.openxmlformats.org/officeDocument/2006/relationships/image" Target="../media/image89.png"/><Relationship Id="rId78" Type="http://schemas.openxmlformats.org/officeDocument/2006/relationships/customXml" Target="../ink/ink340.xml"/><Relationship Id="rId81" Type="http://schemas.openxmlformats.org/officeDocument/2006/relationships/image" Target="../media/image92.png"/><Relationship Id="rId86" Type="http://schemas.openxmlformats.org/officeDocument/2006/relationships/customXml" Target="../ink/ink344.xml"/><Relationship Id="rId94" Type="http://schemas.openxmlformats.org/officeDocument/2006/relationships/customXml" Target="../ink/ink348.xml"/><Relationship Id="rId99" Type="http://schemas.openxmlformats.org/officeDocument/2006/relationships/image" Target="../media/image101.png"/><Relationship Id="rId101" Type="http://schemas.openxmlformats.org/officeDocument/2006/relationships/image" Target="../media/image102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customXml" Target="../ink/ink310.xml"/><Relationship Id="rId39" Type="http://schemas.openxmlformats.org/officeDocument/2006/relationships/image" Target="../media/image72.png"/><Relationship Id="rId34" Type="http://schemas.openxmlformats.org/officeDocument/2006/relationships/customXml" Target="../ink/ink318.xml"/><Relationship Id="rId50" Type="http://schemas.openxmlformats.org/officeDocument/2006/relationships/customXml" Target="../ink/ink326.xml"/><Relationship Id="rId55" Type="http://schemas.openxmlformats.org/officeDocument/2006/relationships/image" Target="../media/image80.png"/><Relationship Id="rId76" Type="http://schemas.openxmlformats.org/officeDocument/2006/relationships/customXml" Target="../ink/ink339.xml"/><Relationship Id="rId97" Type="http://schemas.openxmlformats.org/officeDocument/2006/relationships/image" Target="../media/image100.png"/><Relationship Id="rId7" Type="http://schemas.openxmlformats.org/officeDocument/2006/relationships/image" Target="../media/image54.png"/><Relationship Id="rId71" Type="http://schemas.openxmlformats.org/officeDocument/2006/relationships/image" Target="../media/image88.png"/><Relationship Id="rId92" Type="http://schemas.openxmlformats.org/officeDocument/2006/relationships/customXml" Target="../ink/ink347.xml"/><Relationship Id="rId2" Type="http://schemas.openxmlformats.org/officeDocument/2006/relationships/image" Target="../media/image34.png"/><Relationship Id="rId29" Type="http://schemas.openxmlformats.org/officeDocument/2006/relationships/image" Target="../media/image67.png"/><Relationship Id="rId24" Type="http://schemas.openxmlformats.org/officeDocument/2006/relationships/customXml" Target="../ink/ink313.xml"/><Relationship Id="rId40" Type="http://schemas.openxmlformats.org/officeDocument/2006/relationships/customXml" Target="../ink/ink321.xml"/><Relationship Id="rId45" Type="http://schemas.openxmlformats.org/officeDocument/2006/relationships/image" Target="../media/image75.png"/><Relationship Id="rId66" Type="http://schemas.openxmlformats.org/officeDocument/2006/relationships/customXml" Target="../ink/ink334.xml"/><Relationship Id="rId87" Type="http://schemas.openxmlformats.org/officeDocument/2006/relationships/image" Target="../media/image95.png"/><Relationship Id="rId61" Type="http://schemas.openxmlformats.org/officeDocument/2006/relationships/image" Target="../media/image83.png"/><Relationship Id="rId82" Type="http://schemas.openxmlformats.org/officeDocument/2006/relationships/customXml" Target="../ink/ink342.xml"/><Relationship Id="rId19" Type="http://schemas.openxmlformats.org/officeDocument/2006/relationships/image" Target="../media/image62.png"/><Relationship Id="rId14" Type="http://schemas.openxmlformats.org/officeDocument/2006/relationships/customXml" Target="../ink/ink308.xml"/><Relationship Id="rId30" Type="http://schemas.openxmlformats.org/officeDocument/2006/relationships/customXml" Target="../ink/ink316.xml"/><Relationship Id="rId35" Type="http://schemas.openxmlformats.org/officeDocument/2006/relationships/image" Target="../media/image70.png"/><Relationship Id="rId56" Type="http://schemas.openxmlformats.org/officeDocument/2006/relationships/customXml" Target="../ink/ink329.xml"/><Relationship Id="rId77" Type="http://schemas.openxmlformats.org/officeDocument/2006/relationships/image" Target="../media/image90.png"/><Relationship Id="rId100" Type="http://schemas.openxmlformats.org/officeDocument/2006/relationships/customXml" Target="../ink/ink351.xml"/><Relationship Id="rId8" Type="http://schemas.openxmlformats.org/officeDocument/2006/relationships/customXml" Target="../ink/ink305.xml"/><Relationship Id="rId51" Type="http://schemas.openxmlformats.org/officeDocument/2006/relationships/image" Target="../media/image78.png"/><Relationship Id="rId72" Type="http://schemas.openxmlformats.org/officeDocument/2006/relationships/customXml" Target="../ink/ink337.xml"/><Relationship Id="rId93" Type="http://schemas.openxmlformats.org/officeDocument/2006/relationships/image" Target="../media/image98.png"/><Relationship Id="rId98" Type="http://schemas.openxmlformats.org/officeDocument/2006/relationships/customXml" Target="../ink/ink350.xml"/><Relationship Id="rId3" Type="http://schemas.openxmlformats.org/officeDocument/2006/relationships/customXml" Target="../ink/ink303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63.xml"/><Relationship Id="rId117" Type="http://schemas.openxmlformats.org/officeDocument/2006/relationships/image" Target="../media/image110.png"/><Relationship Id="rId21" Type="http://schemas.openxmlformats.org/officeDocument/2006/relationships/image" Target="../media/image63.png"/><Relationship Id="rId42" Type="http://schemas.openxmlformats.org/officeDocument/2006/relationships/customXml" Target="../ink/ink371.xml"/><Relationship Id="rId47" Type="http://schemas.openxmlformats.org/officeDocument/2006/relationships/image" Target="../media/image76.png"/><Relationship Id="rId63" Type="http://schemas.openxmlformats.org/officeDocument/2006/relationships/image" Target="../media/image84.png"/><Relationship Id="rId68" Type="http://schemas.openxmlformats.org/officeDocument/2006/relationships/customXml" Target="../ink/ink384.xml"/><Relationship Id="rId84" Type="http://schemas.openxmlformats.org/officeDocument/2006/relationships/customXml" Target="../ink/ink392.xml"/><Relationship Id="rId89" Type="http://schemas.openxmlformats.org/officeDocument/2006/relationships/image" Target="../media/image96.png"/><Relationship Id="rId112" Type="http://schemas.openxmlformats.org/officeDocument/2006/relationships/customXml" Target="../ink/ink406.xml"/><Relationship Id="rId16" Type="http://schemas.openxmlformats.org/officeDocument/2006/relationships/customXml" Target="../ink/ink358.xml"/><Relationship Id="rId107" Type="http://schemas.openxmlformats.org/officeDocument/2006/relationships/image" Target="../media/image105.png"/><Relationship Id="rId11" Type="http://schemas.openxmlformats.org/officeDocument/2006/relationships/image" Target="../media/image58.png"/><Relationship Id="rId32" Type="http://schemas.openxmlformats.org/officeDocument/2006/relationships/customXml" Target="../ink/ink366.xml"/><Relationship Id="rId37" Type="http://schemas.openxmlformats.org/officeDocument/2006/relationships/image" Target="../media/image71.png"/><Relationship Id="rId53" Type="http://schemas.openxmlformats.org/officeDocument/2006/relationships/image" Target="../media/image79.png"/><Relationship Id="rId58" Type="http://schemas.openxmlformats.org/officeDocument/2006/relationships/customXml" Target="../ink/ink379.xml"/><Relationship Id="rId74" Type="http://schemas.openxmlformats.org/officeDocument/2006/relationships/customXml" Target="../ink/ink387.xml"/><Relationship Id="rId79" Type="http://schemas.openxmlformats.org/officeDocument/2006/relationships/image" Target="../media/image91.png"/><Relationship Id="rId102" Type="http://schemas.openxmlformats.org/officeDocument/2006/relationships/customXml" Target="../ink/ink401.xml"/><Relationship Id="rId5" Type="http://schemas.openxmlformats.org/officeDocument/2006/relationships/customXml" Target="../ink/ink353.xml"/><Relationship Id="rId90" Type="http://schemas.openxmlformats.org/officeDocument/2006/relationships/customXml" Target="../ink/ink395.xml"/><Relationship Id="rId95" Type="http://schemas.openxmlformats.org/officeDocument/2006/relationships/image" Target="../media/image99.png"/><Relationship Id="rId22" Type="http://schemas.openxmlformats.org/officeDocument/2006/relationships/customXml" Target="../ink/ink361.xml"/><Relationship Id="rId27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customXml" Target="../ink/ink374.xml"/><Relationship Id="rId64" Type="http://schemas.openxmlformats.org/officeDocument/2006/relationships/customXml" Target="../ink/ink382.xml"/><Relationship Id="rId69" Type="http://schemas.openxmlformats.org/officeDocument/2006/relationships/image" Target="../media/image87.png"/><Relationship Id="rId113" Type="http://schemas.openxmlformats.org/officeDocument/2006/relationships/image" Target="../media/image108.png"/><Relationship Id="rId118" Type="http://schemas.openxmlformats.org/officeDocument/2006/relationships/customXml" Target="../ink/ink409.xml"/><Relationship Id="rId80" Type="http://schemas.openxmlformats.org/officeDocument/2006/relationships/customXml" Target="../ink/ink390.xml"/><Relationship Id="rId85" Type="http://schemas.openxmlformats.org/officeDocument/2006/relationships/image" Target="../media/image94.png"/><Relationship Id="rId12" Type="http://schemas.openxmlformats.org/officeDocument/2006/relationships/customXml" Target="../ink/ink356.xml"/><Relationship Id="rId17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customXml" Target="../ink/ink369.xml"/><Relationship Id="rId59" Type="http://schemas.openxmlformats.org/officeDocument/2006/relationships/image" Target="../media/image82.png"/><Relationship Id="rId103" Type="http://schemas.openxmlformats.org/officeDocument/2006/relationships/image" Target="../media/image103.png"/><Relationship Id="rId108" Type="http://schemas.openxmlformats.org/officeDocument/2006/relationships/customXml" Target="../ink/ink404.xml"/><Relationship Id="rId54" Type="http://schemas.openxmlformats.org/officeDocument/2006/relationships/customXml" Target="../ink/ink377.xml"/><Relationship Id="rId70" Type="http://schemas.openxmlformats.org/officeDocument/2006/relationships/customXml" Target="../ink/ink385.xml"/><Relationship Id="rId75" Type="http://schemas.openxmlformats.org/officeDocument/2006/relationships/image" Target="../media/image30.png"/><Relationship Id="rId91" Type="http://schemas.openxmlformats.org/officeDocument/2006/relationships/image" Target="../media/image97.png"/><Relationship Id="rId96" Type="http://schemas.openxmlformats.org/officeDocument/2006/relationships/customXml" Target="../ink/ink3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customXml" Target="../ink/ink364.xml"/><Relationship Id="rId49" Type="http://schemas.openxmlformats.org/officeDocument/2006/relationships/image" Target="../media/image77.png"/><Relationship Id="rId114" Type="http://schemas.openxmlformats.org/officeDocument/2006/relationships/customXml" Target="../ink/ink407.xml"/><Relationship Id="rId119" Type="http://schemas.openxmlformats.org/officeDocument/2006/relationships/image" Target="../media/image111.png"/><Relationship Id="rId44" Type="http://schemas.openxmlformats.org/officeDocument/2006/relationships/customXml" Target="../ink/ink372.xml"/><Relationship Id="rId60" Type="http://schemas.openxmlformats.org/officeDocument/2006/relationships/customXml" Target="../ink/ink380.xml"/><Relationship Id="rId65" Type="http://schemas.openxmlformats.org/officeDocument/2006/relationships/image" Target="../media/image85.png"/><Relationship Id="rId81" Type="http://schemas.openxmlformats.org/officeDocument/2006/relationships/image" Target="../media/image92.png"/><Relationship Id="rId86" Type="http://schemas.openxmlformats.org/officeDocument/2006/relationships/customXml" Target="../ink/ink393.xml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customXml" Target="../ink/ink359.xml"/><Relationship Id="rId39" Type="http://schemas.openxmlformats.org/officeDocument/2006/relationships/image" Target="../media/image72.png"/><Relationship Id="rId109" Type="http://schemas.openxmlformats.org/officeDocument/2006/relationships/image" Target="../media/image106.png"/><Relationship Id="rId34" Type="http://schemas.openxmlformats.org/officeDocument/2006/relationships/customXml" Target="../ink/ink367.xml"/><Relationship Id="rId50" Type="http://schemas.openxmlformats.org/officeDocument/2006/relationships/customXml" Target="../ink/ink375.xml"/><Relationship Id="rId55" Type="http://schemas.openxmlformats.org/officeDocument/2006/relationships/image" Target="../media/image80.png"/><Relationship Id="rId76" Type="http://schemas.openxmlformats.org/officeDocument/2006/relationships/customXml" Target="../ink/ink388.xml"/><Relationship Id="rId97" Type="http://schemas.openxmlformats.org/officeDocument/2006/relationships/image" Target="../media/image100.png"/><Relationship Id="rId104" Type="http://schemas.openxmlformats.org/officeDocument/2006/relationships/customXml" Target="../ink/ink402.xml"/><Relationship Id="rId120" Type="http://schemas.openxmlformats.org/officeDocument/2006/relationships/customXml" Target="../ink/ink410.xml"/><Relationship Id="rId7" Type="http://schemas.openxmlformats.org/officeDocument/2006/relationships/image" Target="../media/image54.png"/><Relationship Id="rId71" Type="http://schemas.openxmlformats.org/officeDocument/2006/relationships/image" Target="../media/image88.png"/><Relationship Id="rId92" Type="http://schemas.openxmlformats.org/officeDocument/2006/relationships/customXml" Target="../ink/ink396.xml"/><Relationship Id="rId2" Type="http://schemas.openxmlformats.org/officeDocument/2006/relationships/image" Target="../media/image34.png"/><Relationship Id="rId29" Type="http://schemas.openxmlformats.org/officeDocument/2006/relationships/image" Target="../media/image67.png"/><Relationship Id="rId24" Type="http://schemas.openxmlformats.org/officeDocument/2006/relationships/customXml" Target="../ink/ink362.xml"/><Relationship Id="rId40" Type="http://schemas.openxmlformats.org/officeDocument/2006/relationships/customXml" Target="../ink/ink370.xml"/><Relationship Id="rId45" Type="http://schemas.openxmlformats.org/officeDocument/2006/relationships/image" Target="../media/image75.png"/><Relationship Id="rId66" Type="http://schemas.openxmlformats.org/officeDocument/2006/relationships/customXml" Target="../ink/ink383.xml"/><Relationship Id="rId87" Type="http://schemas.openxmlformats.org/officeDocument/2006/relationships/image" Target="../media/image95.png"/><Relationship Id="rId110" Type="http://schemas.openxmlformats.org/officeDocument/2006/relationships/customXml" Target="../ink/ink405.xml"/><Relationship Id="rId115" Type="http://schemas.openxmlformats.org/officeDocument/2006/relationships/image" Target="../media/image109.png"/><Relationship Id="rId61" Type="http://schemas.openxmlformats.org/officeDocument/2006/relationships/image" Target="../media/image83.png"/><Relationship Id="rId82" Type="http://schemas.openxmlformats.org/officeDocument/2006/relationships/customXml" Target="../ink/ink391.xml"/><Relationship Id="rId19" Type="http://schemas.openxmlformats.org/officeDocument/2006/relationships/image" Target="../media/image62.png"/><Relationship Id="rId14" Type="http://schemas.openxmlformats.org/officeDocument/2006/relationships/customXml" Target="../ink/ink357.xml"/><Relationship Id="rId30" Type="http://schemas.openxmlformats.org/officeDocument/2006/relationships/customXml" Target="../ink/ink365.xml"/><Relationship Id="rId35" Type="http://schemas.openxmlformats.org/officeDocument/2006/relationships/image" Target="../media/image70.png"/><Relationship Id="rId56" Type="http://schemas.openxmlformats.org/officeDocument/2006/relationships/customXml" Target="../ink/ink378.xml"/><Relationship Id="rId77" Type="http://schemas.openxmlformats.org/officeDocument/2006/relationships/image" Target="../media/image90.png"/><Relationship Id="rId100" Type="http://schemas.openxmlformats.org/officeDocument/2006/relationships/customXml" Target="../ink/ink400.xml"/><Relationship Id="rId105" Type="http://schemas.openxmlformats.org/officeDocument/2006/relationships/image" Target="../media/image104.png"/><Relationship Id="rId8" Type="http://schemas.openxmlformats.org/officeDocument/2006/relationships/customXml" Target="../ink/ink354.xml"/><Relationship Id="rId51" Type="http://schemas.openxmlformats.org/officeDocument/2006/relationships/image" Target="../media/image78.png"/><Relationship Id="rId72" Type="http://schemas.openxmlformats.org/officeDocument/2006/relationships/customXml" Target="../ink/ink386.xml"/><Relationship Id="rId93" Type="http://schemas.openxmlformats.org/officeDocument/2006/relationships/image" Target="../media/image98.png"/><Relationship Id="rId98" Type="http://schemas.openxmlformats.org/officeDocument/2006/relationships/customXml" Target="../ink/ink399.xml"/><Relationship Id="rId121" Type="http://schemas.openxmlformats.org/officeDocument/2006/relationships/image" Target="../media/image112.png"/><Relationship Id="rId3" Type="http://schemas.openxmlformats.org/officeDocument/2006/relationships/customXml" Target="../ink/ink352.xml"/><Relationship Id="rId25" Type="http://schemas.openxmlformats.org/officeDocument/2006/relationships/image" Target="../media/image65.png"/><Relationship Id="rId46" Type="http://schemas.openxmlformats.org/officeDocument/2006/relationships/customXml" Target="../ink/ink373.xml"/><Relationship Id="rId67" Type="http://schemas.openxmlformats.org/officeDocument/2006/relationships/image" Target="../media/image86.png"/><Relationship Id="rId116" Type="http://schemas.openxmlformats.org/officeDocument/2006/relationships/customXml" Target="../ink/ink408.xml"/><Relationship Id="rId20" Type="http://schemas.openxmlformats.org/officeDocument/2006/relationships/customXml" Target="../ink/ink360.xml"/><Relationship Id="rId41" Type="http://schemas.openxmlformats.org/officeDocument/2006/relationships/image" Target="../media/image73.png"/><Relationship Id="rId62" Type="http://schemas.openxmlformats.org/officeDocument/2006/relationships/customXml" Target="../ink/ink381.xml"/><Relationship Id="rId83" Type="http://schemas.openxmlformats.org/officeDocument/2006/relationships/image" Target="../media/image93.png"/><Relationship Id="rId88" Type="http://schemas.openxmlformats.org/officeDocument/2006/relationships/customXml" Target="../ink/ink394.xml"/><Relationship Id="rId111" Type="http://schemas.openxmlformats.org/officeDocument/2006/relationships/image" Target="../media/image107.png"/><Relationship Id="rId15" Type="http://schemas.openxmlformats.org/officeDocument/2006/relationships/image" Target="../media/image60.png"/><Relationship Id="rId36" Type="http://schemas.openxmlformats.org/officeDocument/2006/relationships/customXml" Target="../ink/ink368.xml"/><Relationship Id="rId57" Type="http://schemas.openxmlformats.org/officeDocument/2006/relationships/image" Target="../media/image81.png"/><Relationship Id="rId106" Type="http://schemas.openxmlformats.org/officeDocument/2006/relationships/customXml" Target="../ink/ink403.xml"/><Relationship Id="rId10" Type="http://schemas.openxmlformats.org/officeDocument/2006/relationships/customXml" Target="../ink/ink355.xml"/><Relationship Id="rId31" Type="http://schemas.openxmlformats.org/officeDocument/2006/relationships/image" Target="../media/image68.png"/><Relationship Id="rId52" Type="http://schemas.openxmlformats.org/officeDocument/2006/relationships/customXml" Target="../ink/ink376.xml"/><Relationship Id="rId73" Type="http://schemas.openxmlformats.org/officeDocument/2006/relationships/image" Target="../media/image89.png"/><Relationship Id="rId78" Type="http://schemas.openxmlformats.org/officeDocument/2006/relationships/customXml" Target="../ink/ink389.xml"/><Relationship Id="rId94" Type="http://schemas.openxmlformats.org/officeDocument/2006/relationships/customXml" Target="../ink/ink397.xml"/><Relationship Id="rId99" Type="http://schemas.openxmlformats.org/officeDocument/2006/relationships/image" Target="../media/image101.png"/><Relationship Id="rId101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image" Target="../media/image8.png"/><Relationship Id="rId18" Type="http://schemas.openxmlformats.org/officeDocument/2006/relationships/customXml" Target="../ink/ink34.xml"/><Relationship Id="rId26" Type="http://schemas.openxmlformats.org/officeDocument/2006/relationships/customXml" Target="../ink/ink38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31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customXml" Target="../ink/ink26.xml"/><Relationship Id="rId16" Type="http://schemas.openxmlformats.org/officeDocument/2006/relationships/customXml" Target="../ink/ink33.xml"/><Relationship Id="rId20" Type="http://schemas.openxmlformats.org/officeDocument/2006/relationships/customXml" Target="../ink/ink35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11" Type="http://schemas.openxmlformats.org/officeDocument/2006/relationships/image" Target="../media/image7.png"/><Relationship Id="rId24" Type="http://schemas.openxmlformats.org/officeDocument/2006/relationships/customXml" Target="../ink/ink37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39.xml"/><Relationship Id="rId10" Type="http://schemas.openxmlformats.org/officeDocument/2006/relationships/customXml" Target="../ink/ink30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customXml" Target="../ink/ink27.xml"/><Relationship Id="rId9" Type="http://schemas.openxmlformats.org/officeDocument/2006/relationships/image" Target="../media/image6.png"/><Relationship Id="rId14" Type="http://schemas.openxmlformats.org/officeDocument/2006/relationships/customXml" Target="../ink/ink32.xml"/><Relationship Id="rId22" Type="http://schemas.openxmlformats.org/officeDocument/2006/relationships/customXml" Target="../ink/ink36.xml"/><Relationship Id="rId27" Type="http://schemas.openxmlformats.org/officeDocument/2006/relationships/image" Target="../media/image15.png"/><Relationship Id="rId30" Type="http://schemas.openxmlformats.org/officeDocument/2006/relationships/customXml" Target="../ink/ink40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0.png"/><Relationship Id="rId21" Type="http://schemas.openxmlformats.org/officeDocument/2006/relationships/image" Target="../media/image63.png"/><Relationship Id="rId42" Type="http://schemas.openxmlformats.org/officeDocument/2006/relationships/customXml" Target="../ink/ink430.xml"/><Relationship Id="rId63" Type="http://schemas.openxmlformats.org/officeDocument/2006/relationships/image" Target="../media/image84.png"/><Relationship Id="rId84" Type="http://schemas.openxmlformats.org/officeDocument/2006/relationships/customXml" Target="../ink/ink451.xml"/><Relationship Id="rId138" Type="http://schemas.openxmlformats.org/officeDocument/2006/relationships/customXml" Target="../ink/ink478.xml"/><Relationship Id="rId159" Type="http://schemas.openxmlformats.org/officeDocument/2006/relationships/image" Target="../media/image131.png"/><Relationship Id="rId107" Type="http://schemas.openxmlformats.org/officeDocument/2006/relationships/image" Target="../media/image105.png"/><Relationship Id="rId11" Type="http://schemas.openxmlformats.org/officeDocument/2006/relationships/image" Target="../media/image58.png"/><Relationship Id="rId32" Type="http://schemas.openxmlformats.org/officeDocument/2006/relationships/customXml" Target="../ink/ink425.xml"/><Relationship Id="rId53" Type="http://schemas.openxmlformats.org/officeDocument/2006/relationships/image" Target="../media/image79.png"/><Relationship Id="rId74" Type="http://schemas.openxmlformats.org/officeDocument/2006/relationships/customXml" Target="../ink/ink446.xml"/><Relationship Id="rId128" Type="http://schemas.openxmlformats.org/officeDocument/2006/relationships/customXml" Target="../ink/ink473.xml"/><Relationship Id="rId149" Type="http://schemas.openxmlformats.org/officeDocument/2006/relationships/image" Target="../media/image126.png"/><Relationship Id="rId5" Type="http://schemas.openxmlformats.org/officeDocument/2006/relationships/customXml" Target="../ink/ink412.xml"/><Relationship Id="rId95" Type="http://schemas.openxmlformats.org/officeDocument/2006/relationships/image" Target="../media/image99.png"/><Relationship Id="rId160" Type="http://schemas.openxmlformats.org/officeDocument/2006/relationships/customXml" Target="../ink/ink489.xml"/><Relationship Id="rId22" Type="http://schemas.openxmlformats.org/officeDocument/2006/relationships/customXml" Target="../ink/ink420.xml"/><Relationship Id="rId43" Type="http://schemas.openxmlformats.org/officeDocument/2006/relationships/image" Target="../media/image74.png"/><Relationship Id="rId64" Type="http://schemas.openxmlformats.org/officeDocument/2006/relationships/customXml" Target="../ink/ink441.xml"/><Relationship Id="rId118" Type="http://schemas.openxmlformats.org/officeDocument/2006/relationships/customXml" Target="../ink/ink468.xml"/><Relationship Id="rId139" Type="http://schemas.openxmlformats.org/officeDocument/2006/relationships/image" Target="../media/image121.png"/><Relationship Id="rId85" Type="http://schemas.openxmlformats.org/officeDocument/2006/relationships/image" Target="../media/image94.png"/><Relationship Id="rId150" Type="http://schemas.openxmlformats.org/officeDocument/2006/relationships/customXml" Target="../ink/ink484.xml"/><Relationship Id="rId12" Type="http://schemas.openxmlformats.org/officeDocument/2006/relationships/customXml" Target="../ink/ink415.xml"/><Relationship Id="rId17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customXml" Target="../ink/ink428.xml"/><Relationship Id="rId59" Type="http://schemas.openxmlformats.org/officeDocument/2006/relationships/image" Target="../media/image82.png"/><Relationship Id="rId103" Type="http://schemas.openxmlformats.org/officeDocument/2006/relationships/image" Target="../media/image103.png"/><Relationship Id="rId108" Type="http://schemas.openxmlformats.org/officeDocument/2006/relationships/customXml" Target="../ink/ink463.xml"/><Relationship Id="rId124" Type="http://schemas.openxmlformats.org/officeDocument/2006/relationships/customXml" Target="../ink/ink471.xml"/><Relationship Id="rId129" Type="http://schemas.openxmlformats.org/officeDocument/2006/relationships/image" Target="../media/image116.png"/><Relationship Id="rId54" Type="http://schemas.openxmlformats.org/officeDocument/2006/relationships/customXml" Target="../ink/ink436.xml"/><Relationship Id="rId70" Type="http://schemas.openxmlformats.org/officeDocument/2006/relationships/customXml" Target="../ink/ink444.xml"/><Relationship Id="rId75" Type="http://schemas.openxmlformats.org/officeDocument/2006/relationships/image" Target="../media/image30.png"/><Relationship Id="rId91" Type="http://schemas.openxmlformats.org/officeDocument/2006/relationships/image" Target="../media/image97.png"/><Relationship Id="rId96" Type="http://schemas.openxmlformats.org/officeDocument/2006/relationships/customXml" Target="../ink/ink457.xml"/><Relationship Id="rId140" Type="http://schemas.openxmlformats.org/officeDocument/2006/relationships/customXml" Target="../ink/ink479.xml"/><Relationship Id="rId145" Type="http://schemas.openxmlformats.org/officeDocument/2006/relationships/image" Target="../media/image124.png"/><Relationship Id="rId161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customXml" Target="../ink/ink423.xml"/><Relationship Id="rId49" Type="http://schemas.openxmlformats.org/officeDocument/2006/relationships/image" Target="../media/image77.png"/><Relationship Id="rId114" Type="http://schemas.openxmlformats.org/officeDocument/2006/relationships/customXml" Target="../ink/ink466.xml"/><Relationship Id="rId119" Type="http://schemas.openxmlformats.org/officeDocument/2006/relationships/image" Target="../media/image111.png"/><Relationship Id="rId44" Type="http://schemas.openxmlformats.org/officeDocument/2006/relationships/customXml" Target="../ink/ink431.xml"/><Relationship Id="rId60" Type="http://schemas.openxmlformats.org/officeDocument/2006/relationships/customXml" Target="../ink/ink439.xml"/><Relationship Id="rId65" Type="http://schemas.openxmlformats.org/officeDocument/2006/relationships/image" Target="../media/image85.png"/><Relationship Id="rId81" Type="http://schemas.openxmlformats.org/officeDocument/2006/relationships/image" Target="../media/image92.png"/><Relationship Id="rId86" Type="http://schemas.openxmlformats.org/officeDocument/2006/relationships/customXml" Target="../ink/ink452.xml"/><Relationship Id="rId130" Type="http://schemas.openxmlformats.org/officeDocument/2006/relationships/customXml" Target="../ink/ink474.xml"/><Relationship Id="rId135" Type="http://schemas.openxmlformats.org/officeDocument/2006/relationships/image" Target="../media/image119.png"/><Relationship Id="rId151" Type="http://schemas.openxmlformats.org/officeDocument/2006/relationships/image" Target="../media/image127.png"/><Relationship Id="rId156" Type="http://schemas.openxmlformats.org/officeDocument/2006/relationships/customXml" Target="../ink/ink487.xml"/><Relationship Id="rId13" Type="http://schemas.openxmlformats.org/officeDocument/2006/relationships/image" Target="../media/image59.png"/><Relationship Id="rId18" Type="http://schemas.openxmlformats.org/officeDocument/2006/relationships/customXml" Target="../ink/ink418.xml"/><Relationship Id="rId39" Type="http://schemas.openxmlformats.org/officeDocument/2006/relationships/image" Target="../media/image72.png"/><Relationship Id="rId109" Type="http://schemas.openxmlformats.org/officeDocument/2006/relationships/image" Target="../media/image106.png"/><Relationship Id="rId34" Type="http://schemas.openxmlformats.org/officeDocument/2006/relationships/customXml" Target="../ink/ink426.xml"/><Relationship Id="rId50" Type="http://schemas.openxmlformats.org/officeDocument/2006/relationships/customXml" Target="../ink/ink434.xml"/><Relationship Id="rId55" Type="http://schemas.openxmlformats.org/officeDocument/2006/relationships/image" Target="../media/image80.png"/><Relationship Id="rId76" Type="http://schemas.openxmlformats.org/officeDocument/2006/relationships/customXml" Target="../ink/ink447.xml"/><Relationship Id="rId97" Type="http://schemas.openxmlformats.org/officeDocument/2006/relationships/image" Target="../media/image100.png"/><Relationship Id="rId104" Type="http://schemas.openxmlformats.org/officeDocument/2006/relationships/customXml" Target="../ink/ink461.xml"/><Relationship Id="rId120" Type="http://schemas.openxmlformats.org/officeDocument/2006/relationships/customXml" Target="../ink/ink469.xml"/><Relationship Id="rId125" Type="http://schemas.openxmlformats.org/officeDocument/2006/relationships/image" Target="../media/image114.png"/><Relationship Id="rId141" Type="http://schemas.openxmlformats.org/officeDocument/2006/relationships/image" Target="../media/image122.png"/><Relationship Id="rId146" Type="http://schemas.openxmlformats.org/officeDocument/2006/relationships/customXml" Target="../ink/ink482.xml"/><Relationship Id="rId7" Type="http://schemas.openxmlformats.org/officeDocument/2006/relationships/image" Target="../media/image54.png"/><Relationship Id="rId71" Type="http://schemas.openxmlformats.org/officeDocument/2006/relationships/image" Target="../media/image88.png"/><Relationship Id="rId92" Type="http://schemas.openxmlformats.org/officeDocument/2006/relationships/customXml" Target="../ink/ink455.xml"/><Relationship Id="rId162" Type="http://schemas.openxmlformats.org/officeDocument/2006/relationships/customXml" Target="../ink/ink490.xml"/><Relationship Id="rId2" Type="http://schemas.openxmlformats.org/officeDocument/2006/relationships/image" Target="../media/image34.png"/><Relationship Id="rId29" Type="http://schemas.openxmlformats.org/officeDocument/2006/relationships/image" Target="../media/image67.png"/><Relationship Id="rId24" Type="http://schemas.openxmlformats.org/officeDocument/2006/relationships/customXml" Target="../ink/ink421.xml"/><Relationship Id="rId40" Type="http://schemas.openxmlformats.org/officeDocument/2006/relationships/customXml" Target="../ink/ink429.xml"/><Relationship Id="rId45" Type="http://schemas.openxmlformats.org/officeDocument/2006/relationships/image" Target="../media/image75.png"/><Relationship Id="rId66" Type="http://schemas.openxmlformats.org/officeDocument/2006/relationships/customXml" Target="../ink/ink442.xml"/><Relationship Id="rId87" Type="http://schemas.openxmlformats.org/officeDocument/2006/relationships/image" Target="../media/image95.png"/><Relationship Id="rId110" Type="http://schemas.openxmlformats.org/officeDocument/2006/relationships/customXml" Target="../ink/ink464.xml"/><Relationship Id="rId115" Type="http://schemas.openxmlformats.org/officeDocument/2006/relationships/image" Target="../media/image109.png"/><Relationship Id="rId131" Type="http://schemas.openxmlformats.org/officeDocument/2006/relationships/image" Target="../media/image117.png"/><Relationship Id="rId136" Type="http://schemas.openxmlformats.org/officeDocument/2006/relationships/customXml" Target="../ink/ink477.xml"/><Relationship Id="rId157" Type="http://schemas.openxmlformats.org/officeDocument/2006/relationships/image" Target="../media/image130.png"/><Relationship Id="rId61" Type="http://schemas.openxmlformats.org/officeDocument/2006/relationships/image" Target="../media/image83.png"/><Relationship Id="rId82" Type="http://schemas.openxmlformats.org/officeDocument/2006/relationships/customXml" Target="../ink/ink450.xml"/><Relationship Id="rId152" Type="http://schemas.openxmlformats.org/officeDocument/2006/relationships/customXml" Target="../ink/ink485.xml"/><Relationship Id="rId19" Type="http://schemas.openxmlformats.org/officeDocument/2006/relationships/image" Target="../media/image62.png"/><Relationship Id="rId14" Type="http://schemas.openxmlformats.org/officeDocument/2006/relationships/customXml" Target="../ink/ink416.xml"/><Relationship Id="rId30" Type="http://schemas.openxmlformats.org/officeDocument/2006/relationships/customXml" Target="../ink/ink424.xml"/><Relationship Id="rId35" Type="http://schemas.openxmlformats.org/officeDocument/2006/relationships/image" Target="../media/image70.png"/><Relationship Id="rId56" Type="http://schemas.openxmlformats.org/officeDocument/2006/relationships/customXml" Target="../ink/ink437.xml"/><Relationship Id="rId77" Type="http://schemas.openxmlformats.org/officeDocument/2006/relationships/image" Target="../media/image90.png"/><Relationship Id="rId100" Type="http://schemas.openxmlformats.org/officeDocument/2006/relationships/customXml" Target="../ink/ink459.xml"/><Relationship Id="rId105" Type="http://schemas.openxmlformats.org/officeDocument/2006/relationships/image" Target="../media/image104.png"/><Relationship Id="rId126" Type="http://schemas.openxmlformats.org/officeDocument/2006/relationships/customXml" Target="../ink/ink472.xml"/><Relationship Id="rId147" Type="http://schemas.openxmlformats.org/officeDocument/2006/relationships/image" Target="../media/image125.png"/><Relationship Id="rId8" Type="http://schemas.openxmlformats.org/officeDocument/2006/relationships/customXml" Target="../ink/ink413.xml"/><Relationship Id="rId51" Type="http://schemas.openxmlformats.org/officeDocument/2006/relationships/image" Target="../media/image78.png"/><Relationship Id="rId72" Type="http://schemas.openxmlformats.org/officeDocument/2006/relationships/customXml" Target="../ink/ink445.xml"/><Relationship Id="rId93" Type="http://schemas.openxmlformats.org/officeDocument/2006/relationships/image" Target="../media/image98.png"/><Relationship Id="rId98" Type="http://schemas.openxmlformats.org/officeDocument/2006/relationships/customXml" Target="../ink/ink458.xml"/><Relationship Id="rId121" Type="http://schemas.openxmlformats.org/officeDocument/2006/relationships/image" Target="../media/image112.png"/><Relationship Id="rId142" Type="http://schemas.openxmlformats.org/officeDocument/2006/relationships/customXml" Target="../ink/ink480.xml"/><Relationship Id="rId163" Type="http://schemas.openxmlformats.org/officeDocument/2006/relationships/image" Target="../media/image133.png"/><Relationship Id="rId3" Type="http://schemas.openxmlformats.org/officeDocument/2006/relationships/customXml" Target="../ink/ink411.xml"/><Relationship Id="rId25" Type="http://schemas.openxmlformats.org/officeDocument/2006/relationships/image" Target="../media/image65.png"/><Relationship Id="rId46" Type="http://schemas.openxmlformats.org/officeDocument/2006/relationships/customXml" Target="../ink/ink432.xml"/><Relationship Id="rId67" Type="http://schemas.openxmlformats.org/officeDocument/2006/relationships/image" Target="../media/image86.png"/><Relationship Id="rId116" Type="http://schemas.openxmlformats.org/officeDocument/2006/relationships/customXml" Target="../ink/ink467.xml"/><Relationship Id="rId137" Type="http://schemas.openxmlformats.org/officeDocument/2006/relationships/image" Target="../media/image120.png"/><Relationship Id="rId158" Type="http://schemas.openxmlformats.org/officeDocument/2006/relationships/customXml" Target="../ink/ink488.xml"/><Relationship Id="rId20" Type="http://schemas.openxmlformats.org/officeDocument/2006/relationships/customXml" Target="../ink/ink419.xml"/><Relationship Id="rId41" Type="http://schemas.openxmlformats.org/officeDocument/2006/relationships/image" Target="../media/image73.png"/><Relationship Id="rId62" Type="http://schemas.openxmlformats.org/officeDocument/2006/relationships/customXml" Target="../ink/ink440.xml"/><Relationship Id="rId83" Type="http://schemas.openxmlformats.org/officeDocument/2006/relationships/image" Target="../media/image93.png"/><Relationship Id="rId88" Type="http://schemas.openxmlformats.org/officeDocument/2006/relationships/customXml" Target="../ink/ink453.xml"/><Relationship Id="rId111" Type="http://schemas.openxmlformats.org/officeDocument/2006/relationships/image" Target="../media/image107.png"/><Relationship Id="rId132" Type="http://schemas.openxmlformats.org/officeDocument/2006/relationships/customXml" Target="../ink/ink475.xml"/><Relationship Id="rId153" Type="http://schemas.openxmlformats.org/officeDocument/2006/relationships/image" Target="../media/image128.png"/><Relationship Id="rId15" Type="http://schemas.openxmlformats.org/officeDocument/2006/relationships/image" Target="../media/image60.png"/><Relationship Id="rId36" Type="http://schemas.openxmlformats.org/officeDocument/2006/relationships/customXml" Target="../ink/ink427.xml"/><Relationship Id="rId57" Type="http://schemas.openxmlformats.org/officeDocument/2006/relationships/image" Target="../media/image81.png"/><Relationship Id="rId106" Type="http://schemas.openxmlformats.org/officeDocument/2006/relationships/customXml" Target="../ink/ink462.xml"/><Relationship Id="rId127" Type="http://schemas.openxmlformats.org/officeDocument/2006/relationships/image" Target="../media/image115.png"/><Relationship Id="rId10" Type="http://schemas.openxmlformats.org/officeDocument/2006/relationships/customXml" Target="../ink/ink414.xml"/><Relationship Id="rId31" Type="http://schemas.openxmlformats.org/officeDocument/2006/relationships/image" Target="../media/image68.png"/><Relationship Id="rId52" Type="http://schemas.openxmlformats.org/officeDocument/2006/relationships/customXml" Target="../ink/ink435.xml"/><Relationship Id="rId73" Type="http://schemas.openxmlformats.org/officeDocument/2006/relationships/image" Target="../media/image89.png"/><Relationship Id="rId78" Type="http://schemas.openxmlformats.org/officeDocument/2006/relationships/customXml" Target="../ink/ink448.xml"/><Relationship Id="rId94" Type="http://schemas.openxmlformats.org/officeDocument/2006/relationships/customXml" Target="../ink/ink456.xml"/><Relationship Id="rId99" Type="http://schemas.openxmlformats.org/officeDocument/2006/relationships/image" Target="../media/image101.png"/><Relationship Id="rId101" Type="http://schemas.openxmlformats.org/officeDocument/2006/relationships/image" Target="../media/image102.png"/><Relationship Id="rId122" Type="http://schemas.openxmlformats.org/officeDocument/2006/relationships/customXml" Target="../ink/ink470.xml"/><Relationship Id="rId143" Type="http://schemas.openxmlformats.org/officeDocument/2006/relationships/image" Target="../media/image123.png"/><Relationship Id="rId148" Type="http://schemas.openxmlformats.org/officeDocument/2006/relationships/customXml" Target="../ink/ink483.xml"/><Relationship Id="rId164" Type="http://schemas.openxmlformats.org/officeDocument/2006/relationships/customXml" Target="../ink/ink491.xml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26" Type="http://schemas.openxmlformats.org/officeDocument/2006/relationships/customXml" Target="../ink/ink422.xml"/><Relationship Id="rId47" Type="http://schemas.openxmlformats.org/officeDocument/2006/relationships/image" Target="../media/image76.png"/><Relationship Id="rId68" Type="http://schemas.openxmlformats.org/officeDocument/2006/relationships/customXml" Target="../ink/ink443.xml"/><Relationship Id="rId89" Type="http://schemas.openxmlformats.org/officeDocument/2006/relationships/image" Target="../media/image96.png"/><Relationship Id="rId112" Type="http://schemas.openxmlformats.org/officeDocument/2006/relationships/customXml" Target="../ink/ink465.xml"/><Relationship Id="rId133" Type="http://schemas.openxmlformats.org/officeDocument/2006/relationships/image" Target="../media/image118.png"/><Relationship Id="rId154" Type="http://schemas.openxmlformats.org/officeDocument/2006/relationships/customXml" Target="../ink/ink486.xml"/><Relationship Id="rId16" Type="http://schemas.openxmlformats.org/officeDocument/2006/relationships/customXml" Target="../ink/ink417.xml"/><Relationship Id="rId37" Type="http://schemas.openxmlformats.org/officeDocument/2006/relationships/image" Target="../media/image71.png"/><Relationship Id="rId58" Type="http://schemas.openxmlformats.org/officeDocument/2006/relationships/customXml" Target="../ink/ink438.xml"/><Relationship Id="rId79" Type="http://schemas.openxmlformats.org/officeDocument/2006/relationships/image" Target="../media/image91.png"/><Relationship Id="rId102" Type="http://schemas.openxmlformats.org/officeDocument/2006/relationships/customXml" Target="../ink/ink460.xml"/><Relationship Id="rId123" Type="http://schemas.openxmlformats.org/officeDocument/2006/relationships/image" Target="../media/image113.png"/><Relationship Id="rId144" Type="http://schemas.openxmlformats.org/officeDocument/2006/relationships/customXml" Target="../ink/ink481.xml"/><Relationship Id="rId90" Type="http://schemas.openxmlformats.org/officeDocument/2006/relationships/customXml" Target="../ink/ink454.xml"/><Relationship Id="rId165" Type="http://schemas.openxmlformats.org/officeDocument/2006/relationships/image" Target="../media/image134.png"/><Relationship Id="rId27" Type="http://schemas.openxmlformats.org/officeDocument/2006/relationships/image" Target="../media/image66.png"/><Relationship Id="rId48" Type="http://schemas.openxmlformats.org/officeDocument/2006/relationships/customXml" Target="../ink/ink433.xml"/><Relationship Id="rId69" Type="http://schemas.openxmlformats.org/officeDocument/2006/relationships/image" Target="../media/image87.png"/><Relationship Id="rId113" Type="http://schemas.openxmlformats.org/officeDocument/2006/relationships/image" Target="../media/image108.png"/><Relationship Id="rId134" Type="http://schemas.openxmlformats.org/officeDocument/2006/relationships/customXml" Target="../ink/ink476.xml"/><Relationship Id="rId80" Type="http://schemas.openxmlformats.org/officeDocument/2006/relationships/customXml" Target="../ink/ink449.xml"/><Relationship Id="rId155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0.png"/><Relationship Id="rId21" Type="http://schemas.openxmlformats.org/officeDocument/2006/relationships/image" Target="../media/image63.png"/><Relationship Id="rId42" Type="http://schemas.openxmlformats.org/officeDocument/2006/relationships/customXml" Target="../ink/ink511.xml"/><Relationship Id="rId63" Type="http://schemas.openxmlformats.org/officeDocument/2006/relationships/image" Target="../media/image84.png"/><Relationship Id="rId84" Type="http://schemas.openxmlformats.org/officeDocument/2006/relationships/customXml" Target="../ink/ink532.xml"/><Relationship Id="rId138" Type="http://schemas.openxmlformats.org/officeDocument/2006/relationships/customXml" Target="../ink/ink559.xml"/><Relationship Id="rId159" Type="http://schemas.openxmlformats.org/officeDocument/2006/relationships/image" Target="../media/image131.png"/><Relationship Id="rId170" Type="http://schemas.openxmlformats.org/officeDocument/2006/relationships/customXml" Target="../ink/ink575.xml"/><Relationship Id="rId107" Type="http://schemas.openxmlformats.org/officeDocument/2006/relationships/image" Target="../media/image105.png"/><Relationship Id="rId11" Type="http://schemas.openxmlformats.org/officeDocument/2006/relationships/image" Target="../media/image58.png"/><Relationship Id="rId32" Type="http://schemas.openxmlformats.org/officeDocument/2006/relationships/customXml" Target="../ink/ink506.xml"/><Relationship Id="rId53" Type="http://schemas.openxmlformats.org/officeDocument/2006/relationships/image" Target="../media/image79.png"/><Relationship Id="rId74" Type="http://schemas.openxmlformats.org/officeDocument/2006/relationships/customXml" Target="../ink/ink527.xml"/><Relationship Id="rId128" Type="http://schemas.openxmlformats.org/officeDocument/2006/relationships/customXml" Target="../ink/ink554.xml"/><Relationship Id="rId149" Type="http://schemas.openxmlformats.org/officeDocument/2006/relationships/image" Target="../media/image126.png"/><Relationship Id="rId5" Type="http://schemas.openxmlformats.org/officeDocument/2006/relationships/customXml" Target="../ink/ink493.xml"/><Relationship Id="rId95" Type="http://schemas.openxmlformats.org/officeDocument/2006/relationships/image" Target="../media/image99.png"/><Relationship Id="rId160" Type="http://schemas.openxmlformats.org/officeDocument/2006/relationships/customXml" Target="../ink/ink570.xml"/><Relationship Id="rId181" Type="http://schemas.openxmlformats.org/officeDocument/2006/relationships/image" Target="../media/image142.png"/><Relationship Id="rId22" Type="http://schemas.openxmlformats.org/officeDocument/2006/relationships/customXml" Target="../ink/ink501.xml"/><Relationship Id="rId43" Type="http://schemas.openxmlformats.org/officeDocument/2006/relationships/image" Target="../media/image74.png"/><Relationship Id="rId64" Type="http://schemas.openxmlformats.org/officeDocument/2006/relationships/customXml" Target="../ink/ink522.xml"/><Relationship Id="rId118" Type="http://schemas.openxmlformats.org/officeDocument/2006/relationships/customXml" Target="../ink/ink549.xml"/><Relationship Id="rId139" Type="http://schemas.openxmlformats.org/officeDocument/2006/relationships/image" Target="../media/image121.png"/><Relationship Id="rId85" Type="http://schemas.openxmlformats.org/officeDocument/2006/relationships/image" Target="../media/image94.png"/><Relationship Id="rId150" Type="http://schemas.openxmlformats.org/officeDocument/2006/relationships/customXml" Target="../ink/ink565.xml"/><Relationship Id="rId171" Type="http://schemas.openxmlformats.org/officeDocument/2006/relationships/image" Target="../media/image137.png"/><Relationship Id="rId12" Type="http://schemas.openxmlformats.org/officeDocument/2006/relationships/customXml" Target="../ink/ink496.xml"/><Relationship Id="rId33" Type="http://schemas.openxmlformats.org/officeDocument/2006/relationships/image" Target="../media/image69.png"/><Relationship Id="rId108" Type="http://schemas.openxmlformats.org/officeDocument/2006/relationships/customXml" Target="../ink/ink544.xml"/><Relationship Id="rId129" Type="http://schemas.openxmlformats.org/officeDocument/2006/relationships/image" Target="../media/image116.png"/><Relationship Id="rId54" Type="http://schemas.openxmlformats.org/officeDocument/2006/relationships/customXml" Target="../ink/ink517.xml"/><Relationship Id="rId75" Type="http://schemas.openxmlformats.org/officeDocument/2006/relationships/image" Target="../media/image30.png"/><Relationship Id="rId96" Type="http://schemas.openxmlformats.org/officeDocument/2006/relationships/customXml" Target="../ink/ink538.xml"/><Relationship Id="rId140" Type="http://schemas.openxmlformats.org/officeDocument/2006/relationships/customXml" Target="../ink/ink560.xml"/><Relationship Id="rId161" Type="http://schemas.openxmlformats.org/officeDocument/2006/relationships/image" Target="../media/image132.png"/><Relationship Id="rId182" Type="http://schemas.openxmlformats.org/officeDocument/2006/relationships/customXml" Target="../ink/ink581.xml"/><Relationship Id="rId6" Type="http://schemas.openxmlformats.org/officeDocument/2006/relationships/image" Target="../media/image56.png"/><Relationship Id="rId23" Type="http://schemas.openxmlformats.org/officeDocument/2006/relationships/image" Target="../media/image64.png"/><Relationship Id="rId119" Type="http://schemas.openxmlformats.org/officeDocument/2006/relationships/image" Target="../media/image111.png"/><Relationship Id="rId44" Type="http://schemas.openxmlformats.org/officeDocument/2006/relationships/customXml" Target="../ink/ink512.xml"/><Relationship Id="rId60" Type="http://schemas.openxmlformats.org/officeDocument/2006/relationships/customXml" Target="../ink/ink520.xml"/><Relationship Id="rId65" Type="http://schemas.openxmlformats.org/officeDocument/2006/relationships/image" Target="../media/image85.png"/><Relationship Id="rId81" Type="http://schemas.openxmlformats.org/officeDocument/2006/relationships/image" Target="../media/image92.png"/><Relationship Id="rId86" Type="http://schemas.openxmlformats.org/officeDocument/2006/relationships/customXml" Target="../ink/ink533.xml"/><Relationship Id="rId130" Type="http://schemas.openxmlformats.org/officeDocument/2006/relationships/customXml" Target="../ink/ink555.xml"/><Relationship Id="rId135" Type="http://schemas.openxmlformats.org/officeDocument/2006/relationships/image" Target="../media/image119.png"/><Relationship Id="rId151" Type="http://schemas.openxmlformats.org/officeDocument/2006/relationships/image" Target="../media/image127.png"/><Relationship Id="rId156" Type="http://schemas.openxmlformats.org/officeDocument/2006/relationships/customXml" Target="../ink/ink568.xml"/><Relationship Id="rId177" Type="http://schemas.openxmlformats.org/officeDocument/2006/relationships/image" Target="../media/image140.png"/><Relationship Id="rId172" Type="http://schemas.openxmlformats.org/officeDocument/2006/relationships/customXml" Target="../ink/ink576.xml"/><Relationship Id="rId13" Type="http://schemas.openxmlformats.org/officeDocument/2006/relationships/image" Target="../media/image59.png"/><Relationship Id="rId18" Type="http://schemas.openxmlformats.org/officeDocument/2006/relationships/customXml" Target="../ink/ink499.xml"/><Relationship Id="rId39" Type="http://schemas.openxmlformats.org/officeDocument/2006/relationships/image" Target="../media/image72.png"/><Relationship Id="rId109" Type="http://schemas.openxmlformats.org/officeDocument/2006/relationships/image" Target="../media/image106.png"/><Relationship Id="rId34" Type="http://schemas.openxmlformats.org/officeDocument/2006/relationships/customXml" Target="../ink/ink507.xml"/><Relationship Id="rId50" Type="http://schemas.openxmlformats.org/officeDocument/2006/relationships/customXml" Target="../ink/ink515.xml"/><Relationship Id="rId55" Type="http://schemas.openxmlformats.org/officeDocument/2006/relationships/image" Target="../media/image80.png"/><Relationship Id="rId76" Type="http://schemas.openxmlformats.org/officeDocument/2006/relationships/customXml" Target="../ink/ink528.xml"/><Relationship Id="rId97" Type="http://schemas.openxmlformats.org/officeDocument/2006/relationships/image" Target="../media/image100.png"/><Relationship Id="rId104" Type="http://schemas.openxmlformats.org/officeDocument/2006/relationships/customXml" Target="../ink/ink542.xml"/><Relationship Id="rId120" Type="http://schemas.openxmlformats.org/officeDocument/2006/relationships/customXml" Target="../ink/ink550.xml"/><Relationship Id="rId125" Type="http://schemas.openxmlformats.org/officeDocument/2006/relationships/image" Target="../media/image114.png"/><Relationship Id="rId141" Type="http://schemas.openxmlformats.org/officeDocument/2006/relationships/image" Target="../media/image122.png"/><Relationship Id="rId146" Type="http://schemas.openxmlformats.org/officeDocument/2006/relationships/customXml" Target="../ink/ink563.xml"/><Relationship Id="rId167" Type="http://schemas.openxmlformats.org/officeDocument/2006/relationships/image" Target="../media/image135.png"/><Relationship Id="rId7" Type="http://schemas.openxmlformats.org/officeDocument/2006/relationships/image" Target="../media/image54.png"/><Relationship Id="rId71" Type="http://schemas.openxmlformats.org/officeDocument/2006/relationships/image" Target="../media/image88.png"/><Relationship Id="rId92" Type="http://schemas.openxmlformats.org/officeDocument/2006/relationships/customXml" Target="../ink/ink536.xml"/><Relationship Id="rId162" Type="http://schemas.openxmlformats.org/officeDocument/2006/relationships/customXml" Target="../ink/ink571.xml"/><Relationship Id="rId183" Type="http://schemas.openxmlformats.org/officeDocument/2006/relationships/image" Target="../media/image143.png"/><Relationship Id="rId2" Type="http://schemas.openxmlformats.org/officeDocument/2006/relationships/image" Target="../media/image34.png"/><Relationship Id="rId29" Type="http://schemas.openxmlformats.org/officeDocument/2006/relationships/image" Target="../media/image67.png"/><Relationship Id="rId24" Type="http://schemas.openxmlformats.org/officeDocument/2006/relationships/customXml" Target="../ink/ink502.xml"/><Relationship Id="rId40" Type="http://schemas.openxmlformats.org/officeDocument/2006/relationships/customXml" Target="../ink/ink510.xml"/><Relationship Id="rId45" Type="http://schemas.openxmlformats.org/officeDocument/2006/relationships/image" Target="../media/image75.png"/><Relationship Id="rId66" Type="http://schemas.openxmlformats.org/officeDocument/2006/relationships/customXml" Target="../ink/ink523.xml"/><Relationship Id="rId87" Type="http://schemas.openxmlformats.org/officeDocument/2006/relationships/image" Target="../media/image95.png"/><Relationship Id="rId110" Type="http://schemas.openxmlformats.org/officeDocument/2006/relationships/customXml" Target="../ink/ink545.xml"/><Relationship Id="rId115" Type="http://schemas.openxmlformats.org/officeDocument/2006/relationships/image" Target="../media/image109.png"/><Relationship Id="rId131" Type="http://schemas.openxmlformats.org/officeDocument/2006/relationships/image" Target="../media/image117.png"/><Relationship Id="rId136" Type="http://schemas.openxmlformats.org/officeDocument/2006/relationships/customXml" Target="../ink/ink558.xml"/><Relationship Id="rId157" Type="http://schemas.openxmlformats.org/officeDocument/2006/relationships/image" Target="../media/image130.png"/><Relationship Id="rId178" Type="http://schemas.openxmlformats.org/officeDocument/2006/relationships/customXml" Target="../ink/ink579.xml"/><Relationship Id="rId61" Type="http://schemas.openxmlformats.org/officeDocument/2006/relationships/image" Target="../media/image83.png"/><Relationship Id="rId82" Type="http://schemas.openxmlformats.org/officeDocument/2006/relationships/customXml" Target="../ink/ink531.xml"/><Relationship Id="rId152" Type="http://schemas.openxmlformats.org/officeDocument/2006/relationships/customXml" Target="../ink/ink566.xml"/><Relationship Id="rId173" Type="http://schemas.openxmlformats.org/officeDocument/2006/relationships/image" Target="../media/image138.png"/><Relationship Id="rId19" Type="http://schemas.openxmlformats.org/officeDocument/2006/relationships/image" Target="../media/image62.png"/><Relationship Id="rId14" Type="http://schemas.openxmlformats.org/officeDocument/2006/relationships/customXml" Target="../ink/ink497.xml"/><Relationship Id="rId30" Type="http://schemas.openxmlformats.org/officeDocument/2006/relationships/customXml" Target="../ink/ink505.xml"/><Relationship Id="rId35" Type="http://schemas.openxmlformats.org/officeDocument/2006/relationships/image" Target="../media/image70.png"/><Relationship Id="rId56" Type="http://schemas.openxmlformats.org/officeDocument/2006/relationships/customXml" Target="../ink/ink518.xml"/><Relationship Id="rId77" Type="http://schemas.openxmlformats.org/officeDocument/2006/relationships/image" Target="../media/image90.png"/><Relationship Id="rId100" Type="http://schemas.openxmlformats.org/officeDocument/2006/relationships/customXml" Target="../ink/ink540.xml"/><Relationship Id="rId105" Type="http://schemas.openxmlformats.org/officeDocument/2006/relationships/image" Target="../media/image104.png"/><Relationship Id="rId126" Type="http://schemas.openxmlformats.org/officeDocument/2006/relationships/customXml" Target="../ink/ink553.xml"/><Relationship Id="rId147" Type="http://schemas.openxmlformats.org/officeDocument/2006/relationships/image" Target="../media/image125.png"/><Relationship Id="rId168" Type="http://schemas.openxmlformats.org/officeDocument/2006/relationships/customXml" Target="../ink/ink574.xml"/><Relationship Id="rId8" Type="http://schemas.openxmlformats.org/officeDocument/2006/relationships/customXml" Target="../ink/ink494.xml"/><Relationship Id="rId51" Type="http://schemas.openxmlformats.org/officeDocument/2006/relationships/image" Target="../media/image78.png"/><Relationship Id="rId72" Type="http://schemas.openxmlformats.org/officeDocument/2006/relationships/customXml" Target="../ink/ink526.xml"/><Relationship Id="rId93" Type="http://schemas.openxmlformats.org/officeDocument/2006/relationships/image" Target="../media/image98.png"/><Relationship Id="rId98" Type="http://schemas.openxmlformats.org/officeDocument/2006/relationships/customXml" Target="../ink/ink539.xml"/><Relationship Id="rId121" Type="http://schemas.openxmlformats.org/officeDocument/2006/relationships/image" Target="../media/image112.png"/><Relationship Id="rId142" Type="http://schemas.openxmlformats.org/officeDocument/2006/relationships/customXml" Target="../ink/ink561.xml"/><Relationship Id="rId163" Type="http://schemas.openxmlformats.org/officeDocument/2006/relationships/image" Target="../media/image133.png"/><Relationship Id="rId3" Type="http://schemas.openxmlformats.org/officeDocument/2006/relationships/customXml" Target="../ink/ink492.xml"/><Relationship Id="rId25" Type="http://schemas.openxmlformats.org/officeDocument/2006/relationships/image" Target="../media/image65.png"/><Relationship Id="rId46" Type="http://schemas.openxmlformats.org/officeDocument/2006/relationships/customXml" Target="../ink/ink513.xml"/><Relationship Id="rId67" Type="http://schemas.openxmlformats.org/officeDocument/2006/relationships/image" Target="../media/image86.png"/><Relationship Id="rId116" Type="http://schemas.openxmlformats.org/officeDocument/2006/relationships/customXml" Target="../ink/ink548.xml"/><Relationship Id="rId137" Type="http://schemas.openxmlformats.org/officeDocument/2006/relationships/image" Target="../media/image120.png"/><Relationship Id="rId158" Type="http://schemas.openxmlformats.org/officeDocument/2006/relationships/customXml" Target="../ink/ink569.xml"/><Relationship Id="rId20" Type="http://schemas.openxmlformats.org/officeDocument/2006/relationships/customXml" Target="../ink/ink500.xml"/><Relationship Id="rId41" Type="http://schemas.openxmlformats.org/officeDocument/2006/relationships/image" Target="../media/image73.png"/><Relationship Id="rId62" Type="http://schemas.openxmlformats.org/officeDocument/2006/relationships/customXml" Target="../ink/ink521.xml"/><Relationship Id="rId83" Type="http://schemas.openxmlformats.org/officeDocument/2006/relationships/image" Target="../media/image93.png"/><Relationship Id="rId88" Type="http://schemas.openxmlformats.org/officeDocument/2006/relationships/customXml" Target="../ink/ink534.xml"/><Relationship Id="rId111" Type="http://schemas.openxmlformats.org/officeDocument/2006/relationships/image" Target="../media/image107.png"/><Relationship Id="rId132" Type="http://schemas.openxmlformats.org/officeDocument/2006/relationships/customXml" Target="../ink/ink556.xml"/><Relationship Id="rId153" Type="http://schemas.openxmlformats.org/officeDocument/2006/relationships/image" Target="../media/image128.png"/><Relationship Id="rId174" Type="http://schemas.openxmlformats.org/officeDocument/2006/relationships/customXml" Target="../ink/ink577.xml"/><Relationship Id="rId179" Type="http://schemas.openxmlformats.org/officeDocument/2006/relationships/image" Target="../media/image141.png"/><Relationship Id="rId15" Type="http://schemas.openxmlformats.org/officeDocument/2006/relationships/image" Target="../media/image60.png"/><Relationship Id="rId36" Type="http://schemas.openxmlformats.org/officeDocument/2006/relationships/customXml" Target="../ink/ink508.xml"/><Relationship Id="rId57" Type="http://schemas.openxmlformats.org/officeDocument/2006/relationships/image" Target="../media/image81.png"/><Relationship Id="rId106" Type="http://schemas.openxmlformats.org/officeDocument/2006/relationships/customXml" Target="../ink/ink543.xml"/><Relationship Id="rId127" Type="http://schemas.openxmlformats.org/officeDocument/2006/relationships/image" Target="../media/image115.png"/><Relationship Id="rId10" Type="http://schemas.openxmlformats.org/officeDocument/2006/relationships/customXml" Target="../ink/ink495.xml"/><Relationship Id="rId31" Type="http://schemas.openxmlformats.org/officeDocument/2006/relationships/image" Target="../media/image68.png"/><Relationship Id="rId52" Type="http://schemas.openxmlformats.org/officeDocument/2006/relationships/customXml" Target="../ink/ink516.xml"/><Relationship Id="rId73" Type="http://schemas.openxmlformats.org/officeDocument/2006/relationships/image" Target="../media/image89.png"/><Relationship Id="rId78" Type="http://schemas.openxmlformats.org/officeDocument/2006/relationships/customXml" Target="../ink/ink529.xml"/><Relationship Id="rId94" Type="http://schemas.openxmlformats.org/officeDocument/2006/relationships/customXml" Target="../ink/ink537.xml"/><Relationship Id="rId99" Type="http://schemas.openxmlformats.org/officeDocument/2006/relationships/image" Target="../media/image101.png"/><Relationship Id="rId101" Type="http://schemas.openxmlformats.org/officeDocument/2006/relationships/image" Target="../media/image102.png"/><Relationship Id="rId122" Type="http://schemas.openxmlformats.org/officeDocument/2006/relationships/customXml" Target="../ink/ink551.xml"/><Relationship Id="rId143" Type="http://schemas.openxmlformats.org/officeDocument/2006/relationships/image" Target="../media/image123.png"/><Relationship Id="rId148" Type="http://schemas.openxmlformats.org/officeDocument/2006/relationships/customXml" Target="../ink/ink564.xml"/><Relationship Id="rId164" Type="http://schemas.openxmlformats.org/officeDocument/2006/relationships/customXml" Target="../ink/ink572.xml"/><Relationship Id="rId169" Type="http://schemas.openxmlformats.org/officeDocument/2006/relationships/image" Target="../media/image136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80" Type="http://schemas.openxmlformats.org/officeDocument/2006/relationships/customXml" Target="../ink/ink580.xml"/><Relationship Id="rId26" Type="http://schemas.openxmlformats.org/officeDocument/2006/relationships/customXml" Target="../ink/ink503.xml"/><Relationship Id="rId47" Type="http://schemas.openxmlformats.org/officeDocument/2006/relationships/image" Target="../media/image76.png"/><Relationship Id="rId68" Type="http://schemas.openxmlformats.org/officeDocument/2006/relationships/customXml" Target="../ink/ink524.xml"/><Relationship Id="rId89" Type="http://schemas.openxmlformats.org/officeDocument/2006/relationships/image" Target="../media/image96.png"/><Relationship Id="rId112" Type="http://schemas.openxmlformats.org/officeDocument/2006/relationships/customXml" Target="../ink/ink546.xml"/><Relationship Id="rId133" Type="http://schemas.openxmlformats.org/officeDocument/2006/relationships/image" Target="../media/image118.png"/><Relationship Id="rId154" Type="http://schemas.openxmlformats.org/officeDocument/2006/relationships/customXml" Target="../ink/ink567.xml"/><Relationship Id="rId175" Type="http://schemas.openxmlformats.org/officeDocument/2006/relationships/image" Target="../media/image139.png"/><Relationship Id="rId16" Type="http://schemas.openxmlformats.org/officeDocument/2006/relationships/customXml" Target="../ink/ink498.xml"/><Relationship Id="rId37" Type="http://schemas.openxmlformats.org/officeDocument/2006/relationships/image" Target="../media/image71.png"/><Relationship Id="rId58" Type="http://schemas.openxmlformats.org/officeDocument/2006/relationships/customXml" Target="../ink/ink519.xml"/><Relationship Id="rId79" Type="http://schemas.openxmlformats.org/officeDocument/2006/relationships/image" Target="../media/image91.png"/><Relationship Id="rId102" Type="http://schemas.openxmlformats.org/officeDocument/2006/relationships/customXml" Target="../ink/ink541.xml"/><Relationship Id="rId123" Type="http://schemas.openxmlformats.org/officeDocument/2006/relationships/image" Target="../media/image113.png"/><Relationship Id="rId144" Type="http://schemas.openxmlformats.org/officeDocument/2006/relationships/customXml" Target="../ink/ink562.xml"/><Relationship Id="rId90" Type="http://schemas.openxmlformats.org/officeDocument/2006/relationships/customXml" Target="../ink/ink535.xml"/><Relationship Id="rId165" Type="http://schemas.openxmlformats.org/officeDocument/2006/relationships/image" Target="../media/image134.png"/><Relationship Id="rId27" Type="http://schemas.openxmlformats.org/officeDocument/2006/relationships/image" Target="../media/image66.png"/><Relationship Id="rId48" Type="http://schemas.openxmlformats.org/officeDocument/2006/relationships/customXml" Target="../ink/ink514.xml"/><Relationship Id="rId69" Type="http://schemas.openxmlformats.org/officeDocument/2006/relationships/image" Target="../media/image87.png"/><Relationship Id="rId113" Type="http://schemas.openxmlformats.org/officeDocument/2006/relationships/image" Target="../media/image108.png"/><Relationship Id="rId134" Type="http://schemas.openxmlformats.org/officeDocument/2006/relationships/customXml" Target="../ink/ink557.xml"/><Relationship Id="rId80" Type="http://schemas.openxmlformats.org/officeDocument/2006/relationships/customXml" Target="../ink/ink530.xml"/><Relationship Id="rId155" Type="http://schemas.openxmlformats.org/officeDocument/2006/relationships/image" Target="../media/image129.png"/><Relationship Id="rId176" Type="http://schemas.openxmlformats.org/officeDocument/2006/relationships/customXml" Target="../ink/ink578.xml"/><Relationship Id="rId17" Type="http://schemas.openxmlformats.org/officeDocument/2006/relationships/image" Target="../media/image61.png"/><Relationship Id="rId38" Type="http://schemas.openxmlformats.org/officeDocument/2006/relationships/customXml" Target="../ink/ink509.xml"/><Relationship Id="rId59" Type="http://schemas.openxmlformats.org/officeDocument/2006/relationships/image" Target="../media/image82.png"/><Relationship Id="rId103" Type="http://schemas.openxmlformats.org/officeDocument/2006/relationships/image" Target="../media/image103.png"/><Relationship Id="rId124" Type="http://schemas.openxmlformats.org/officeDocument/2006/relationships/customXml" Target="../ink/ink552.xml"/><Relationship Id="rId70" Type="http://schemas.openxmlformats.org/officeDocument/2006/relationships/customXml" Target="../ink/ink525.xml"/><Relationship Id="rId91" Type="http://schemas.openxmlformats.org/officeDocument/2006/relationships/image" Target="../media/image97.png"/><Relationship Id="rId145" Type="http://schemas.openxmlformats.org/officeDocument/2006/relationships/image" Target="../media/image124.png"/><Relationship Id="rId166" Type="http://schemas.openxmlformats.org/officeDocument/2006/relationships/customXml" Target="../ink/ink573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504.xml"/><Relationship Id="rId49" Type="http://schemas.openxmlformats.org/officeDocument/2006/relationships/image" Target="../media/image77.png"/><Relationship Id="rId114" Type="http://schemas.openxmlformats.org/officeDocument/2006/relationships/customXml" Target="../ink/ink547.xml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0.png"/><Relationship Id="rId21" Type="http://schemas.openxmlformats.org/officeDocument/2006/relationships/image" Target="../media/image63.png"/><Relationship Id="rId42" Type="http://schemas.openxmlformats.org/officeDocument/2006/relationships/customXml" Target="../ink/ink601.xml"/><Relationship Id="rId63" Type="http://schemas.openxmlformats.org/officeDocument/2006/relationships/image" Target="../media/image84.png"/><Relationship Id="rId84" Type="http://schemas.openxmlformats.org/officeDocument/2006/relationships/customXml" Target="../ink/ink622.xml"/><Relationship Id="rId138" Type="http://schemas.openxmlformats.org/officeDocument/2006/relationships/customXml" Target="../ink/ink649.xml"/><Relationship Id="rId159" Type="http://schemas.openxmlformats.org/officeDocument/2006/relationships/image" Target="../media/image131.png"/><Relationship Id="rId170" Type="http://schemas.openxmlformats.org/officeDocument/2006/relationships/customXml" Target="../ink/ink665.xml"/><Relationship Id="rId191" Type="http://schemas.openxmlformats.org/officeDocument/2006/relationships/image" Target="../media/image147.png"/><Relationship Id="rId205" Type="http://schemas.openxmlformats.org/officeDocument/2006/relationships/image" Target="../media/image153.png"/><Relationship Id="rId107" Type="http://schemas.openxmlformats.org/officeDocument/2006/relationships/image" Target="../media/image105.png"/><Relationship Id="rId11" Type="http://schemas.openxmlformats.org/officeDocument/2006/relationships/image" Target="../media/image58.png"/><Relationship Id="rId32" Type="http://schemas.openxmlformats.org/officeDocument/2006/relationships/customXml" Target="../ink/ink596.xml"/><Relationship Id="rId53" Type="http://schemas.openxmlformats.org/officeDocument/2006/relationships/image" Target="../media/image79.png"/><Relationship Id="rId74" Type="http://schemas.openxmlformats.org/officeDocument/2006/relationships/customXml" Target="../ink/ink617.xml"/><Relationship Id="rId128" Type="http://schemas.openxmlformats.org/officeDocument/2006/relationships/customXml" Target="../ink/ink644.xml"/><Relationship Id="rId149" Type="http://schemas.openxmlformats.org/officeDocument/2006/relationships/image" Target="../media/image126.png"/><Relationship Id="rId5" Type="http://schemas.openxmlformats.org/officeDocument/2006/relationships/customXml" Target="../ink/ink583.xml"/><Relationship Id="rId95" Type="http://schemas.openxmlformats.org/officeDocument/2006/relationships/image" Target="../media/image99.png"/><Relationship Id="rId160" Type="http://schemas.openxmlformats.org/officeDocument/2006/relationships/customXml" Target="../ink/ink660.xml"/><Relationship Id="rId181" Type="http://schemas.openxmlformats.org/officeDocument/2006/relationships/image" Target="../media/image142.png"/><Relationship Id="rId22" Type="http://schemas.openxmlformats.org/officeDocument/2006/relationships/customXml" Target="../ink/ink591.xml"/><Relationship Id="rId43" Type="http://schemas.openxmlformats.org/officeDocument/2006/relationships/image" Target="../media/image74.png"/><Relationship Id="rId64" Type="http://schemas.openxmlformats.org/officeDocument/2006/relationships/customXml" Target="../ink/ink612.xml"/><Relationship Id="rId118" Type="http://schemas.openxmlformats.org/officeDocument/2006/relationships/customXml" Target="../ink/ink639.xml"/><Relationship Id="rId139" Type="http://schemas.openxmlformats.org/officeDocument/2006/relationships/image" Target="../media/image121.png"/><Relationship Id="rId85" Type="http://schemas.openxmlformats.org/officeDocument/2006/relationships/image" Target="../media/image94.png"/><Relationship Id="rId150" Type="http://schemas.openxmlformats.org/officeDocument/2006/relationships/customXml" Target="../ink/ink655.xml"/><Relationship Id="rId171" Type="http://schemas.openxmlformats.org/officeDocument/2006/relationships/image" Target="../media/image137.png"/><Relationship Id="rId192" Type="http://schemas.openxmlformats.org/officeDocument/2006/relationships/customXml" Target="../ink/ink676.xml"/><Relationship Id="rId206" Type="http://schemas.openxmlformats.org/officeDocument/2006/relationships/customXml" Target="../ink/ink683.xml"/><Relationship Id="rId12" Type="http://schemas.openxmlformats.org/officeDocument/2006/relationships/customXml" Target="../ink/ink586.xml"/><Relationship Id="rId33" Type="http://schemas.openxmlformats.org/officeDocument/2006/relationships/image" Target="../media/image69.png"/><Relationship Id="rId108" Type="http://schemas.openxmlformats.org/officeDocument/2006/relationships/customXml" Target="../ink/ink634.xml"/><Relationship Id="rId129" Type="http://schemas.openxmlformats.org/officeDocument/2006/relationships/image" Target="../media/image116.png"/><Relationship Id="rId54" Type="http://schemas.openxmlformats.org/officeDocument/2006/relationships/customXml" Target="../ink/ink607.xml"/><Relationship Id="rId75" Type="http://schemas.openxmlformats.org/officeDocument/2006/relationships/image" Target="../media/image30.png"/><Relationship Id="rId96" Type="http://schemas.openxmlformats.org/officeDocument/2006/relationships/customXml" Target="../ink/ink628.xml"/><Relationship Id="rId140" Type="http://schemas.openxmlformats.org/officeDocument/2006/relationships/customXml" Target="../ink/ink650.xml"/><Relationship Id="rId161" Type="http://schemas.openxmlformats.org/officeDocument/2006/relationships/image" Target="../media/image132.png"/><Relationship Id="rId182" Type="http://schemas.openxmlformats.org/officeDocument/2006/relationships/customXml" Target="../ink/ink671.xml"/><Relationship Id="rId6" Type="http://schemas.openxmlformats.org/officeDocument/2006/relationships/image" Target="../media/image56.png"/><Relationship Id="rId23" Type="http://schemas.openxmlformats.org/officeDocument/2006/relationships/image" Target="../media/image64.png"/><Relationship Id="rId119" Type="http://schemas.openxmlformats.org/officeDocument/2006/relationships/image" Target="../media/image111.png"/><Relationship Id="rId44" Type="http://schemas.openxmlformats.org/officeDocument/2006/relationships/customXml" Target="../ink/ink602.xml"/><Relationship Id="rId65" Type="http://schemas.openxmlformats.org/officeDocument/2006/relationships/image" Target="../media/image85.png"/><Relationship Id="rId86" Type="http://schemas.openxmlformats.org/officeDocument/2006/relationships/customXml" Target="../ink/ink623.xml"/><Relationship Id="rId130" Type="http://schemas.openxmlformats.org/officeDocument/2006/relationships/customXml" Target="../ink/ink645.xml"/><Relationship Id="rId151" Type="http://schemas.openxmlformats.org/officeDocument/2006/relationships/image" Target="../media/image127.png"/><Relationship Id="rId172" Type="http://schemas.openxmlformats.org/officeDocument/2006/relationships/customXml" Target="../ink/ink666.xml"/><Relationship Id="rId193" Type="http://schemas.openxmlformats.org/officeDocument/2006/relationships/image" Target="../media/image148.png"/><Relationship Id="rId207" Type="http://schemas.openxmlformats.org/officeDocument/2006/relationships/image" Target="../media/image154.png"/><Relationship Id="rId13" Type="http://schemas.openxmlformats.org/officeDocument/2006/relationships/image" Target="../media/image59.png"/><Relationship Id="rId109" Type="http://schemas.openxmlformats.org/officeDocument/2006/relationships/image" Target="../media/image106.png"/><Relationship Id="rId34" Type="http://schemas.openxmlformats.org/officeDocument/2006/relationships/customXml" Target="../ink/ink597.xml"/><Relationship Id="rId55" Type="http://schemas.openxmlformats.org/officeDocument/2006/relationships/image" Target="../media/image80.png"/><Relationship Id="rId76" Type="http://schemas.openxmlformats.org/officeDocument/2006/relationships/customXml" Target="../ink/ink618.xml"/><Relationship Id="rId97" Type="http://schemas.openxmlformats.org/officeDocument/2006/relationships/image" Target="../media/image100.png"/><Relationship Id="rId120" Type="http://schemas.openxmlformats.org/officeDocument/2006/relationships/customXml" Target="../ink/ink640.xml"/><Relationship Id="rId141" Type="http://schemas.openxmlformats.org/officeDocument/2006/relationships/image" Target="../media/image122.png"/><Relationship Id="rId7" Type="http://schemas.openxmlformats.org/officeDocument/2006/relationships/image" Target="../media/image54.png"/><Relationship Id="rId162" Type="http://schemas.openxmlformats.org/officeDocument/2006/relationships/customXml" Target="../ink/ink661.xml"/><Relationship Id="rId183" Type="http://schemas.openxmlformats.org/officeDocument/2006/relationships/image" Target="../media/image143.png"/><Relationship Id="rId24" Type="http://schemas.openxmlformats.org/officeDocument/2006/relationships/customXml" Target="../ink/ink592.xml"/><Relationship Id="rId45" Type="http://schemas.openxmlformats.org/officeDocument/2006/relationships/image" Target="../media/image75.png"/><Relationship Id="rId66" Type="http://schemas.openxmlformats.org/officeDocument/2006/relationships/customXml" Target="../ink/ink613.xml"/><Relationship Id="rId87" Type="http://schemas.openxmlformats.org/officeDocument/2006/relationships/image" Target="../media/image95.png"/><Relationship Id="rId110" Type="http://schemas.openxmlformats.org/officeDocument/2006/relationships/customXml" Target="../ink/ink635.xml"/><Relationship Id="rId131" Type="http://schemas.openxmlformats.org/officeDocument/2006/relationships/image" Target="../media/image117.png"/><Relationship Id="rId61" Type="http://schemas.openxmlformats.org/officeDocument/2006/relationships/image" Target="../media/image83.png"/><Relationship Id="rId82" Type="http://schemas.openxmlformats.org/officeDocument/2006/relationships/customXml" Target="../ink/ink621.xml"/><Relationship Id="rId152" Type="http://schemas.openxmlformats.org/officeDocument/2006/relationships/customXml" Target="../ink/ink656.xml"/><Relationship Id="rId173" Type="http://schemas.openxmlformats.org/officeDocument/2006/relationships/image" Target="../media/image138.png"/><Relationship Id="rId194" Type="http://schemas.openxmlformats.org/officeDocument/2006/relationships/customXml" Target="../ink/ink677.xml"/><Relationship Id="rId199" Type="http://schemas.openxmlformats.org/officeDocument/2006/relationships/image" Target="../media/image150.png"/><Relationship Id="rId203" Type="http://schemas.openxmlformats.org/officeDocument/2006/relationships/image" Target="../media/image152.png"/><Relationship Id="rId208" Type="http://schemas.openxmlformats.org/officeDocument/2006/relationships/customXml" Target="../ink/ink684.xml"/><Relationship Id="rId19" Type="http://schemas.openxmlformats.org/officeDocument/2006/relationships/image" Target="../media/image62.png"/><Relationship Id="rId14" Type="http://schemas.openxmlformats.org/officeDocument/2006/relationships/customXml" Target="../ink/ink587.xml"/><Relationship Id="rId30" Type="http://schemas.openxmlformats.org/officeDocument/2006/relationships/customXml" Target="../ink/ink595.xml"/><Relationship Id="rId35" Type="http://schemas.openxmlformats.org/officeDocument/2006/relationships/image" Target="../media/image70.png"/><Relationship Id="rId56" Type="http://schemas.openxmlformats.org/officeDocument/2006/relationships/customXml" Target="../ink/ink608.xml"/><Relationship Id="rId77" Type="http://schemas.openxmlformats.org/officeDocument/2006/relationships/image" Target="../media/image90.png"/><Relationship Id="rId100" Type="http://schemas.openxmlformats.org/officeDocument/2006/relationships/customXml" Target="../ink/ink630.xml"/><Relationship Id="rId105" Type="http://schemas.openxmlformats.org/officeDocument/2006/relationships/image" Target="../media/image104.png"/><Relationship Id="rId126" Type="http://schemas.openxmlformats.org/officeDocument/2006/relationships/customXml" Target="../ink/ink643.xml"/><Relationship Id="rId147" Type="http://schemas.openxmlformats.org/officeDocument/2006/relationships/image" Target="../media/image125.png"/><Relationship Id="rId168" Type="http://schemas.openxmlformats.org/officeDocument/2006/relationships/customXml" Target="../ink/ink664.xml"/><Relationship Id="rId8" Type="http://schemas.openxmlformats.org/officeDocument/2006/relationships/customXml" Target="../ink/ink584.xml"/><Relationship Id="rId51" Type="http://schemas.openxmlformats.org/officeDocument/2006/relationships/image" Target="../media/image78.png"/><Relationship Id="rId72" Type="http://schemas.openxmlformats.org/officeDocument/2006/relationships/customXml" Target="../ink/ink616.xml"/><Relationship Id="rId93" Type="http://schemas.openxmlformats.org/officeDocument/2006/relationships/image" Target="../media/image98.png"/><Relationship Id="rId98" Type="http://schemas.openxmlformats.org/officeDocument/2006/relationships/customXml" Target="../ink/ink629.xml"/><Relationship Id="rId121" Type="http://schemas.openxmlformats.org/officeDocument/2006/relationships/image" Target="../media/image112.png"/><Relationship Id="rId142" Type="http://schemas.openxmlformats.org/officeDocument/2006/relationships/customXml" Target="../ink/ink651.xml"/><Relationship Id="rId163" Type="http://schemas.openxmlformats.org/officeDocument/2006/relationships/image" Target="../media/image133.png"/><Relationship Id="rId184" Type="http://schemas.openxmlformats.org/officeDocument/2006/relationships/customXml" Target="../ink/ink672.xml"/><Relationship Id="rId189" Type="http://schemas.openxmlformats.org/officeDocument/2006/relationships/image" Target="../media/image146.png"/><Relationship Id="rId3" Type="http://schemas.openxmlformats.org/officeDocument/2006/relationships/customXml" Target="../ink/ink582.xml"/><Relationship Id="rId25" Type="http://schemas.openxmlformats.org/officeDocument/2006/relationships/image" Target="../media/image65.png"/><Relationship Id="rId46" Type="http://schemas.openxmlformats.org/officeDocument/2006/relationships/customXml" Target="../ink/ink603.xml"/><Relationship Id="rId67" Type="http://schemas.openxmlformats.org/officeDocument/2006/relationships/image" Target="../media/image86.png"/><Relationship Id="rId116" Type="http://schemas.openxmlformats.org/officeDocument/2006/relationships/customXml" Target="../ink/ink638.xml"/><Relationship Id="rId137" Type="http://schemas.openxmlformats.org/officeDocument/2006/relationships/image" Target="../media/image120.png"/><Relationship Id="rId158" Type="http://schemas.openxmlformats.org/officeDocument/2006/relationships/customXml" Target="../ink/ink659.xml"/><Relationship Id="rId20" Type="http://schemas.openxmlformats.org/officeDocument/2006/relationships/customXml" Target="../ink/ink590.xml"/><Relationship Id="rId41" Type="http://schemas.openxmlformats.org/officeDocument/2006/relationships/image" Target="../media/image73.png"/><Relationship Id="rId62" Type="http://schemas.openxmlformats.org/officeDocument/2006/relationships/customXml" Target="../ink/ink611.xml"/><Relationship Id="rId83" Type="http://schemas.openxmlformats.org/officeDocument/2006/relationships/image" Target="../media/image93.png"/><Relationship Id="rId88" Type="http://schemas.openxmlformats.org/officeDocument/2006/relationships/customXml" Target="../ink/ink624.xml"/><Relationship Id="rId111" Type="http://schemas.openxmlformats.org/officeDocument/2006/relationships/image" Target="../media/image107.png"/><Relationship Id="rId132" Type="http://schemas.openxmlformats.org/officeDocument/2006/relationships/customXml" Target="../ink/ink646.xml"/><Relationship Id="rId153" Type="http://schemas.openxmlformats.org/officeDocument/2006/relationships/image" Target="../media/image128.png"/><Relationship Id="rId174" Type="http://schemas.openxmlformats.org/officeDocument/2006/relationships/customXml" Target="../ink/ink667.xml"/><Relationship Id="rId179" Type="http://schemas.openxmlformats.org/officeDocument/2006/relationships/image" Target="../media/image141.png"/><Relationship Id="rId195" Type="http://schemas.openxmlformats.org/officeDocument/2006/relationships/image" Target="../media/image50.png"/><Relationship Id="rId209" Type="http://schemas.openxmlformats.org/officeDocument/2006/relationships/image" Target="../media/image155.png"/><Relationship Id="rId190" Type="http://schemas.openxmlformats.org/officeDocument/2006/relationships/customXml" Target="../ink/ink675.xml"/><Relationship Id="rId204" Type="http://schemas.openxmlformats.org/officeDocument/2006/relationships/customXml" Target="../ink/ink682.xml"/><Relationship Id="rId15" Type="http://schemas.openxmlformats.org/officeDocument/2006/relationships/image" Target="../media/image60.png"/><Relationship Id="rId36" Type="http://schemas.openxmlformats.org/officeDocument/2006/relationships/customXml" Target="../ink/ink598.xml"/><Relationship Id="rId57" Type="http://schemas.openxmlformats.org/officeDocument/2006/relationships/image" Target="../media/image81.png"/><Relationship Id="rId106" Type="http://schemas.openxmlformats.org/officeDocument/2006/relationships/customXml" Target="../ink/ink633.xml"/><Relationship Id="rId127" Type="http://schemas.openxmlformats.org/officeDocument/2006/relationships/image" Target="../media/image115.png"/><Relationship Id="rId10" Type="http://schemas.openxmlformats.org/officeDocument/2006/relationships/customXml" Target="../ink/ink585.xml"/><Relationship Id="rId31" Type="http://schemas.openxmlformats.org/officeDocument/2006/relationships/image" Target="../media/image68.png"/><Relationship Id="rId52" Type="http://schemas.openxmlformats.org/officeDocument/2006/relationships/customXml" Target="../ink/ink606.xml"/><Relationship Id="rId73" Type="http://schemas.openxmlformats.org/officeDocument/2006/relationships/image" Target="../media/image89.png"/><Relationship Id="rId78" Type="http://schemas.openxmlformats.org/officeDocument/2006/relationships/customXml" Target="../ink/ink619.xml"/><Relationship Id="rId94" Type="http://schemas.openxmlformats.org/officeDocument/2006/relationships/customXml" Target="../ink/ink627.xml"/><Relationship Id="rId99" Type="http://schemas.openxmlformats.org/officeDocument/2006/relationships/image" Target="../media/image101.png"/><Relationship Id="rId101" Type="http://schemas.openxmlformats.org/officeDocument/2006/relationships/image" Target="../media/image102.png"/><Relationship Id="rId122" Type="http://schemas.openxmlformats.org/officeDocument/2006/relationships/customXml" Target="../ink/ink641.xml"/><Relationship Id="rId143" Type="http://schemas.openxmlformats.org/officeDocument/2006/relationships/image" Target="../media/image123.png"/><Relationship Id="rId148" Type="http://schemas.openxmlformats.org/officeDocument/2006/relationships/customXml" Target="../ink/ink654.xml"/><Relationship Id="rId164" Type="http://schemas.openxmlformats.org/officeDocument/2006/relationships/customXml" Target="../ink/ink662.xml"/><Relationship Id="rId169" Type="http://schemas.openxmlformats.org/officeDocument/2006/relationships/image" Target="../media/image136.png"/><Relationship Id="rId185" Type="http://schemas.openxmlformats.org/officeDocument/2006/relationships/image" Target="../media/image144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80" Type="http://schemas.openxmlformats.org/officeDocument/2006/relationships/customXml" Target="../ink/ink670.xml"/><Relationship Id="rId26" Type="http://schemas.openxmlformats.org/officeDocument/2006/relationships/customXml" Target="../ink/ink593.xml"/><Relationship Id="rId47" Type="http://schemas.openxmlformats.org/officeDocument/2006/relationships/image" Target="../media/image76.png"/><Relationship Id="rId68" Type="http://schemas.openxmlformats.org/officeDocument/2006/relationships/customXml" Target="../ink/ink614.xml"/><Relationship Id="rId89" Type="http://schemas.openxmlformats.org/officeDocument/2006/relationships/image" Target="../media/image96.png"/><Relationship Id="rId112" Type="http://schemas.openxmlformats.org/officeDocument/2006/relationships/customXml" Target="../ink/ink636.xml"/><Relationship Id="rId133" Type="http://schemas.openxmlformats.org/officeDocument/2006/relationships/image" Target="../media/image118.png"/><Relationship Id="rId154" Type="http://schemas.openxmlformats.org/officeDocument/2006/relationships/customXml" Target="../ink/ink657.xml"/><Relationship Id="rId175" Type="http://schemas.openxmlformats.org/officeDocument/2006/relationships/image" Target="../media/image139.png"/><Relationship Id="rId196" Type="http://schemas.openxmlformats.org/officeDocument/2006/relationships/customXml" Target="../ink/ink678.xml"/><Relationship Id="rId200" Type="http://schemas.openxmlformats.org/officeDocument/2006/relationships/customXml" Target="../ink/ink680.xml"/><Relationship Id="rId16" Type="http://schemas.openxmlformats.org/officeDocument/2006/relationships/customXml" Target="../ink/ink588.xml"/><Relationship Id="rId37" Type="http://schemas.openxmlformats.org/officeDocument/2006/relationships/image" Target="../media/image71.png"/><Relationship Id="rId58" Type="http://schemas.openxmlformats.org/officeDocument/2006/relationships/customXml" Target="../ink/ink609.xml"/><Relationship Id="rId79" Type="http://schemas.openxmlformats.org/officeDocument/2006/relationships/image" Target="../media/image91.png"/><Relationship Id="rId102" Type="http://schemas.openxmlformats.org/officeDocument/2006/relationships/customXml" Target="../ink/ink631.xml"/><Relationship Id="rId123" Type="http://schemas.openxmlformats.org/officeDocument/2006/relationships/image" Target="../media/image113.png"/><Relationship Id="rId144" Type="http://schemas.openxmlformats.org/officeDocument/2006/relationships/customXml" Target="../ink/ink652.xml"/><Relationship Id="rId90" Type="http://schemas.openxmlformats.org/officeDocument/2006/relationships/customXml" Target="../ink/ink625.xml"/><Relationship Id="rId165" Type="http://schemas.openxmlformats.org/officeDocument/2006/relationships/image" Target="../media/image134.png"/><Relationship Id="rId186" Type="http://schemas.openxmlformats.org/officeDocument/2006/relationships/customXml" Target="../ink/ink673.xml"/><Relationship Id="rId27" Type="http://schemas.openxmlformats.org/officeDocument/2006/relationships/image" Target="../media/image66.png"/><Relationship Id="rId48" Type="http://schemas.openxmlformats.org/officeDocument/2006/relationships/customXml" Target="../ink/ink604.xml"/><Relationship Id="rId69" Type="http://schemas.openxmlformats.org/officeDocument/2006/relationships/image" Target="../media/image87.png"/><Relationship Id="rId113" Type="http://schemas.openxmlformats.org/officeDocument/2006/relationships/image" Target="../media/image108.png"/><Relationship Id="rId134" Type="http://schemas.openxmlformats.org/officeDocument/2006/relationships/customXml" Target="../ink/ink647.xml"/><Relationship Id="rId80" Type="http://schemas.openxmlformats.org/officeDocument/2006/relationships/customXml" Target="../ink/ink620.xml"/><Relationship Id="rId155" Type="http://schemas.openxmlformats.org/officeDocument/2006/relationships/image" Target="../media/image129.png"/><Relationship Id="rId176" Type="http://schemas.openxmlformats.org/officeDocument/2006/relationships/customXml" Target="../ink/ink668.xml"/><Relationship Id="rId197" Type="http://schemas.openxmlformats.org/officeDocument/2006/relationships/image" Target="../media/image149.png"/><Relationship Id="rId201" Type="http://schemas.openxmlformats.org/officeDocument/2006/relationships/image" Target="../media/image151.png"/><Relationship Id="rId17" Type="http://schemas.openxmlformats.org/officeDocument/2006/relationships/image" Target="../media/image61.png"/><Relationship Id="rId38" Type="http://schemas.openxmlformats.org/officeDocument/2006/relationships/customXml" Target="../ink/ink599.xml"/><Relationship Id="rId59" Type="http://schemas.openxmlformats.org/officeDocument/2006/relationships/image" Target="../media/image82.png"/><Relationship Id="rId103" Type="http://schemas.openxmlformats.org/officeDocument/2006/relationships/image" Target="../media/image103.png"/><Relationship Id="rId124" Type="http://schemas.openxmlformats.org/officeDocument/2006/relationships/customXml" Target="../ink/ink642.xml"/><Relationship Id="rId70" Type="http://schemas.openxmlformats.org/officeDocument/2006/relationships/customXml" Target="../ink/ink615.xml"/><Relationship Id="rId91" Type="http://schemas.openxmlformats.org/officeDocument/2006/relationships/image" Target="../media/image97.png"/><Relationship Id="rId145" Type="http://schemas.openxmlformats.org/officeDocument/2006/relationships/image" Target="../media/image124.png"/><Relationship Id="rId166" Type="http://schemas.openxmlformats.org/officeDocument/2006/relationships/customXml" Target="../ink/ink663.xml"/><Relationship Id="rId187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594.xml"/><Relationship Id="rId49" Type="http://schemas.openxmlformats.org/officeDocument/2006/relationships/image" Target="../media/image77.png"/><Relationship Id="rId114" Type="http://schemas.openxmlformats.org/officeDocument/2006/relationships/customXml" Target="../ink/ink637.xml"/><Relationship Id="rId60" Type="http://schemas.openxmlformats.org/officeDocument/2006/relationships/customXml" Target="../ink/ink610.xml"/><Relationship Id="rId81" Type="http://schemas.openxmlformats.org/officeDocument/2006/relationships/image" Target="../media/image92.png"/><Relationship Id="rId135" Type="http://schemas.openxmlformats.org/officeDocument/2006/relationships/image" Target="../media/image119.png"/><Relationship Id="rId156" Type="http://schemas.openxmlformats.org/officeDocument/2006/relationships/customXml" Target="../ink/ink658.xml"/><Relationship Id="rId177" Type="http://schemas.openxmlformats.org/officeDocument/2006/relationships/image" Target="../media/image140.png"/><Relationship Id="rId198" Type="http://schemas.openxmlformats.org/officeDocument/2006/relationships/customXml" Target="../ink/ink679.xml"/><Relationship Id="rId202" Type="http://schemas.openxmlformats.org/officeDocument/2006/relationships/customXml" Target="../ink/ink681.xml"/><Relationship Id="rId18" Type="http://schemas.openxmlformats.org/officeDocument/2006/relationships/customXml" Target="../ink/ink589.xml"/><Relationship Id="rId39" Type="http://schemas.openxmlformats.org/officeDocument/2006/relationships/image" Target="../media/image72.png"/><Relationship Id="rId50" Type="http://schemas.openxmlformats.org/officeDocument/2006/relationships/customXml" Target="../ink/ink605.xml"/><Relationship Id="rId104" Type="http://schemas.openxmlformats.org/officeDocument/2006/relationships/customXml" Target="../ink/ink632.xml"/><Relationship Id="rId125" Type="http://schemas.openxmlformats.org/officeDocument/2006/relationships/image" Target="../media/image114.png"/><Relationship Id="rId146" Type="http://schemas.openxmlformats.org/officeDocument/2006/relationships/customXml" Target="../ink/ink653.xml"/><Relationship Id="rId167" Type="http://schemas.openxmlformats.org/officeDocument/2006/relationships/image" Target="../media/image135.png"/><Relationship Id="rId188" Type="http://schemas.openxmlformats.org/officeDocument/2006/relationships/customXml" Target="../ink/ink674.xml"/><Relationship Id="rId71" Type="http://schemas.openxmlformats.org/officeDocument/2006/relationships/image" Target="../media/image88.png"/><Relationship Id="rId92" Type="http://schemas.openxmlformats.org/officeDocument/2006/relationships/customXml" Target="../ink/ink626.xml"/><Relationship Id="rId2" Type="http://schemas.openxmlformats.org/officeDocument/2006/relationships/image" Target="../media/image34.png"/><Relationship Id="rId29" Type="http://schemas.openxmlformats.org/officeDocument/2006/relationships/image" Target="../media/image67.png"/><Relationship Id="rId40" Type="http://schemas.openxmlformats.org/officeDocument/2006/relationships/customXml" Target="../ink/ink600.xml"/><Relationship Id="rId115" Type="http://schemas.openxmlformats.org/officeDocument/2006/relationships/image" Target="../media/image109.png"/><Relationship Id="rId136" Type="http://schemas.openxmlformats.org/officeDocument/2006/relationships/customXml" Target="../ink/ink648.xml"/><Relationship Id="rId157" Type="http://schemas.openxmlformats.org/officeDocument/2006/relationships/image" Target="../media/image130.png"/><Relationship Id="rId178" Type="http://schemas.openxmlformats.org/officeDocument/2006/relationships/customXml" Target="../ink/ink669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0.png"/><Relationship Id="rId21" Type="http://schemas.openxmlformats.org/officeDocument/2006/relationships/image" Target="../media/image63.png"/><Relationship Id="rId42" Type="http://schemas.openxmlformats.org/officeDocument/2006/relationships/customXml" Target="../ink/ink704.xml"/><Relationship Id="rId63" Type="http://schemas.openxmlformats.org/officeDocument/2006/relationships/image" Target="../media/image84.png"/><Relationship Id="rId84" Type="http://schemas.openxmlformats.org/officeDocument/2006/relationships/customXml" Target="../ink/ink725.xml"/><Relationship Id="rId138" Type="http://schemas.openxmlformats.org/officeDocument/2006/relationships/customXml" Target="../ink/ink752.xml"/><Relationship Id="rId159" Type="http://schemas.openxmlformats.org/officeDocument/2006/relationships/image" Target="../media/image131.png"/><Relationship Id="rId170" Type="http://schemas.openxmlformats.org/officeDocument/2006/relationships/customXml" Target="../ink/ink768.xml"/><Relationship Id="rId191" Type="http://schemas.openxmlformats.org/officeDocument/2006/relationships/image" Target="../media/image147.png"/><Relationship Id="rId205" Type="http://schemas.openxmlformats.org/officeDocument/2006/relationships/image" Target="../media/image153.png"/><Relationship Id="rId107" Type="http://schemas.openxmlformats.org/officeDocument/2006/relationships/image" Target="../media/image105.png"/><Relationship Id="rId11" Type="http://schemas.openxmlformats.org/officeDocument/2006/relationships/image" Target="../media/image58.png"/><Relationship Id="rId32" Type="http://schemas.openxmlformats.org/officeDocument/2006/relationships/customXml" Target="../ink/ink699.xml"/><Relationship Id="rId53" Type="http://schemas.openxmlformats.org/officeDocument/2006/relationships/image" Target="../media/image79.png"/><Relationship Id="rId74" Type="http://schemas.openxmlformats.org/officeDocument/2006/relationships/customXml" Target="../ink/ink720.xml"/><Relationship Id="rId128" Type="http://schemas.openxmlformats.org/officeDocument/2006/relationships/customXml" Target="../ink/ink747.xml"/><Relationship Id="rId149" Type="http://schemas.openxmlformats.org/officeDocument/2006/relationships/image" Target="../media/image126.png"/><Relationship Id="rId5" Type="http://schemas.openxmlformats.org/officeDocument/2006/relationships/customXml" Target="../ink/ink686.xml"/><Relationship Id="rId95" Type="http://schemas.openxmlformats.org/officeDocument/2006/relationships/image" Target="../media/image99.png"/><Relationship Id="rId160" Type="http://schemas.openxmlformats.org/officeDocument/2006/relationships/customXml" Target="../ink/ink763.xml"/><Relationship Id="rId181" Type="http://schemas.openxmlformats.org/officeDocument/2006/relationships/image" Target="../media/image142.png"/><Relationship Id="rId22" Type="http://schemas.openxmlformats.org/officeDocument/2006/relationships/customXml" Target="../ink/ink694.xml"/><Relationship Id="rId43" Type="http://schemas.openxmlformats.org/officeDocument/2006/relationships/image" Target="../media/image74.png"/><Relationship Id="rId64" Type="http://schemas.openxmlformats.org/officeDocument/2006/relationships/customXml" Target="../ink/ink715.xml"/><Relationship Id="rId118" Type="http://schemas.openxmlformats.org/officeDocument/2006/relationships/customXml" Target="../ink/ink742.xml"/><Relationship Id="rId139" Type="http://schemas.openxmlformats.org/officeDocument/2006/relationships/image" Target="../media/image121.png"/><Relationship Id="rId85" Type="http://schemas.openxmlformats.org/officeDocument/2006/relationships/image" Target="../media/image94.png"/><Relationship Id="rId150" Type="http://schemas.openxmlformats.org/officeDocument/2006/relationships/customXml" Target="../ink/ink758.xml"/><Relationship Id="rId171" Type="http://schemas.openxmlformats.org/officeDocument/2006/relationships/image" Target="../media/image137.png"/><Relationship Id="rId192" Type="http://schemas.openxmlformats.org/officeDocument/2006/relationships/customXml" Target="../ink/ink779.xml"/><Relationship Id="rId206" Type="http://schemas.openxmlformats.org/officeDocument/2006/relationships/customXml" Target="../ink/ink786.xml"/><Relationship Id="rId12" Type="http://schemas.openxmlformats.org/officeDocument/2006/relationships/customXml" Target="../ink/ink689.xml"/><Relationship Id="rId33" Type="http://schemas.openxmlformats.org/officeDocument/2006/relationships/image" Target="../media/image69.png"/><Relationship Id="rId108" Type="http://schemas.openxmlformats.org/officeDocument/2006/relationships/customXml" Target="../ink/ink737.xml"/><Relationship Id="rId129" Type="http://schemas.openxmlformats.org/officeDocument/2006/relationships/image" Target="../media/image116.png"/><Relationship Id="rId54" Type="http://schemas.openxmlformats.org/officeDocument/2006/relationships/customXml" Target="../ink/ink710.xml"/><Relationship Id="rId75" Type="http://schemas.openxmlformats.org/officeDocument/2006/relationships/image" Target="../media/image30.png"/><Relationship Id="rId96" Type="http://schemas.openxmlformats.org/officeDocument/2006/relationships/customXml" Target="../ink/ink731.xml"/><Relationship Id="rId140" Type="http://schemas.openxmlformats.org/officeDocument/2006/relationships/customXml" Target="../ink/ink753.xml"/><Relationship Id="rId161" Type="http://schemas.openxmlformats.org/officeDocument/2006/relationships/image" Target="../media/image132.png"/><Relationship Id="rId182" Type="http://schemas.openxmlformats.org/officeDocument/2006/relationships/customXml" Target="../ink/ink774.xml"/><Relationship Id="rId6" Type="http://schemas.openxmlformats.org/officeDocument/2006/relationships/image" Target="../media/image56.png"/><Relationship Id="rId23" Type="http://schemas.openxmlformats.org/officeDocument/2006/relationships/image" Target="../media/image64.png"/><Relationship Id="rId119" Type="http://schemas.openxmlformats.org/officeDocument/2006/relationships/image" Target="../media/image111.png"/><Relationship Id="rId44" Type="http://schemas.openxmlformats.org/officeDocument/2006/relationships/customXml" Target="../ink/ink705.xml"/><Relationship Id="rId65" Type="http://schemas.openxmlformats.org/officeDocument/2006/relationships/image" Target="../media/image85.png"/><Relationship Id="rId86" Type="http://schemas.openxmlformats.org/officeDocument/2006/relationships/customXml" Target="../ink/ink726.xml"/><Relationship Id="rId130" Type="http://schemas.openxmlformats.org/officeDocument/2006/relationships/customXml" Target="../ink/ink748.xml"/><Relationship Id="rId151" Type="http://schemas.openxmlformats.org/officeDocument/2006/relationships/image" Target="../media/image127.png"/><Relationship Id="rId172" Type="http://schemas.openxmlformats.org/officeDocument/2006/relationships/customXml" Target="../ink/ink769.xml"/><Relationship Id="rId193" Type="http://schemas.openxmlformats.org/officeDocument/2006/relationships/image" Target="../media/image148.png"/><Relationship Id="rId207" Type="http://schemas.openxmlformats.org/officeDocument/2006/relationships/image" Target="../media/image154.png"/><Relationship Id="rId13" Type="http://schemas.openxmlformats.org/officeDocument/2006/relationships/image" Target="../media/image59.png"/><Relationship Id="rId109" Type="http://schemas.openxmlformats.org/officeDocument/2006/relationships/image" Target="../media/image106.png"/><Relationship Id="rId34" Type="http://schemas.openxmlformats.org/officeDocument/2006/relationships/customXml" Target="../ink/ink700.xml"/><Relationship Id="rId55" Type="http://schemas.openxmlformats.org/officeDocument/2006/relationships/image" Target="../media/image80.png"/><Relationship Id="rId76" Type="http://schemas.openxmlformats.org/officeDocument/2006/relationships/customXml" Target="../ink/ink721.xml"/><Relationship Id="rId97" Type="http://schemas.openxmlformats.org/officeDocument/2006/relationships/image" Target="../media/image100.png"/><Relationship Id="rId120" Type="http://schemas.openxmlformats.org/officeDocument/2006/relationships/customXml" Target="../ink/ink743.xml"/><Relationship Id="rId141" Type="http://schemas.openxmlformats.org/officeDocument/2006/relationships/image" Target="../media/image122.png"/><Relationship Id="rId7" Type="http://schemas.openxmlformats.org/officeDocument/2006/relationships/image" Target="../media/image54.png"/><Relationship Id="rId162" Type="http://schemas.openxmlformats.org/officeDocument/2006/relationships/customXml" Target="../ink/ink764.xml"/><Relationship Id="rId183" Type="http://schemas.openxmlformats.org/officeDocument/2006/relationships/image" Target="../media/image143.png"/><Relationship Id="rId24" Type="http://schemas.openxmlformats.org/officeDocument/2006/relationships/customXml" Target="../ink/ink695.xml"/><Relationship Id="rId45" Type="http://schemas.openxmlformats.org/officeDocument/2006/relationships/image" Target="../media/image75.png"/><Relationship Id="rId66" Type="http://schemas.openxmlformats.org/officeDocument/2006/relationships/customXml" Target="../ink/ink716.xml"/><Relationship Id="rId87" Type="http://schemas.openxmlformats.org/officeDocument/2006/relationships/image" Target="../media/image95.png"/><Relationship Id="rId110" Type="http://schemas.openxmlformats.org/officeDocument/2006/relationships/customXml" Target="../ink/ink738.xml"/><Relationship Id="rId131" Type="http://schemas.openxmlformats.org/officeDocument/2006/relationships/image" Target="../media/image117.png"/><Relationship Id="rId152" Type="http://schemas.openxmlformats.org/officeDocument/2006/relationships/customXml" Target="../ink/ink759.xml"/><Relationship Id="rId173" Type="http://schemas.openxmlformats.org/officeDocument/2006/relationships/image" Target="../media/image138.png"/><Relationship Id="rId194" Type="http://schemas.openxmlformats.org/officeDocument/2006/relationships/customXml" Target="../ink/ink780.xml"/><Relationship Id="rId208" Type="http://schemas.openxmlformats.org/officeDocument/2006/relationships/customXml" Target="../ink/ink787.xml"/><Relationship Id="rId19" Type="http://schemas.openxmlformats.org/officeDocument/2006/relationships/image" Target="../media/image62.png"/><Relationship Id="rId14" Type="http://schemas.openxmlformats.org/officeDocument/2006/relationships/customXml" Target="../ink/ink690.xml"/><Relationship Id="rId30" Type="http://schemas.openxmlformats.org/officeDocument/2006/relationships/customXml" Target="../ink/ink698.xml"/><Relationship Id="rId35" Type="http://schemas.openxmlformats.org/officeDocument/2006/relationships/image" Target="../media/image70.png"/><Relationship Id="rId56" Type="http://schemas.openxmlformats.org/officeDocument/2006/relationships/customXml" Target="../ink/ink711.xml"/><Relationship Id="rId77" Type="http://schemas.openxmlformats.org/officeDocument/2006/relationships/image" Target="../media/image90.png"/><Relationship Id="rId100" Type="http://schemas.openxmlformats.org/officeDocument/2006/relationships/customXml" Target="../ink/ink733.xml"/><Relationship Id="rId105" Type="http://schemas.openxmlformats.org/officeDocument/2006/relationships/image" Target="../media/image104.png"/><Relationship Id="rId126" Type="http://schemas.openxmlformats.org/officeDocument/2006/relationships/customXml" Target="../ink/ink746.xml"/><Relationship Id="rId147" Type="http://schemas.openxmlformats.org/officeDocument/2006/relationships/image" Target="../media/image125.png"/><Relationship Id="rId168" Type="http://schemas.openxmlformats.org/officeDocument/2006/relationships/customXml" Target="../ink/ink767.xml"/><Relationship Id="rId8" Type="http://schemas.openxmlformats.org/officeDocument/2006/relationships/customXml" Target="../ink/ink687.xml"/><Relationship Id="rId51" Type="http://schemas.openxmlformats.org/officeDocument/2006/relationships/image" Target="../media/image78.png"/><Relationship Id="rId72" Type="http://schemas.openxmlformats.org/officeDocument/2006/relationships/customXml" Target="../ink/ink719.xml"/><Relationship Id="rId93" Type="http://schemas.openxmlformats.org/officeDocument/2006/relationships/image" Target="../media/image98.png"/><Relationship Id="rId98" Type="http://schemas.openxmlformats.org/officeDocument/2006/relationships/customXml" Target="../ink/ink732.xml"/><Relationship Id="rId121" Type="http://schemas.openxmlformats.org/officeDocument/2006/relationships/image" Target="../media/image112.png"/><Relationship Id="rId142" Type="http://schemas.openxmlformats.org/officeDocument/2006/relationships/customXml" Target="../ink/ink754.xml"/><Relationship Id="rId163" Type="http://schemas.openxmlformats.org/officeDocument/2006/relationships/image" Target="../media/image133.png"/><Relationship Id="rId184" Type="http://schemas.openxmlformats.org/officeDocument/2006/relationships/customXml" Target="../ink/ink775.xml"/><Relationship Id="rId189" Type="http://schemas.openxmlformats.org/officeDocument/2006/relationships/image" Target="../media/image146.png"/><Relationship Id="rId3" Type="http://schemas.openxmlformats.org/officeDocument/2006/relationships/customXml" Target="../ink/ink685.xml"/><Relationship Id="rId214" Type="http://schemas.openxmlformats.org/officeDocument/2006/relationships/customXml" Target="../ink/ink790.xml"/><Relationship Id="rId25" Type="http://schemas.openxmlformats.org/officeDocument/2006/relationships/image" Target="../media/image65.png"/><Relationship Id="rId46" Type="http://schemas.openxmlformats.org/officeDocument/2006/relationships/customXml" Target="../ink/ink706.xml"/><Relationship Id="rId67" Type="http://schemas.openxmlformats.org/officeDocument/2006/relationships/image" Target="../media/image86.png"/><Relationship Id="rId116" Type="http://schemas.openxmlformats.org/officeDocument/2006/relationships/customXml" Target="../ink/ink741.xml"/><Relationship Id="rId137" Type="http://schemas.openxmlformats.org/officeDocument/2006/relationships/image" Target="../media/image120.png"/><Relationship Id="rId158" Type="http://schemas.openxmlformats.org/officeDocument/2006/relationships/customXml" Target="../ink/ink762.xml"/><Relationship Id="rId20" Type="http://schemas.openxmlformats.org/officeDocument/2006/relationships/customXml" Target="../ink/ink693.xml"/><Relationship Id="rId41" Type="http://schemas.openxmlformats.org/officeDocument/2006/relationships/image" Target="../media/image73.png"/><Relationship Id="rId62" Type="http://schemas.openxmlformats.org/officeDocument/2006/relationships/customXml" Target="../ink/ink714.xml"/><Relationship Id="rId83" Type="http://schemas.openxmlformats.org/officeDocument/2006/relationships/image" Target="../media/image93.png"/><Relationship Id="rId88" Type="http://schemas.openxmlformats.org/officeDocument/2006/relationships/customXml" Target="../ink/ink727.xml"/><Relationship Id="rId111" Type="http://schemas.openxmlformats.org/officeDocument/2006/relationships/image" Target="../media/image107.png"/><Relationship Id="rId132" Type="http://schemas.openxmlformats.org/officeDocument/2006/relationships/customXml" Target="../ink/ink749.xml"/><Relationship Id="rId153" Type="http://schemas.openxmlformats.org/officeDocument/2006/relationships/image" Target="../media/image128.png"/><Relationship Id="rId174" Type="http://schemas.openxmlformats.org/officeDocument/2006/relationships/customXml" Target="../ink/ink770.xml"/><Relationship Id="rId179" Type="http://schemas.openxmlformats.org/officeDocument/2006/relationships/image" Target="../media/image141.png"/><Relationship Id="rId195" Type="http://schemas.openxmlformats.org/officeDocument/2006/relationships/image" Target="../media/image50.png"/><Relationship Id="rId209" Type="http://schemas.openxmlformats.org/officeDocument/2006/relationships/image" Target="../media/image155.png"/><Relationship Id="rId190" Type="http://schemas.openxmlformats.org/officeDocument/2006/relationships/customXml" Target="../ink/ink778.xml"/><Relationship Id="rId204" Type="http://schemas.openxmlformats.org/officeDocument/2006/relationships/customXml" Target="../ink/ink785.xml"/><Relationship Id="rId15" Type="http://schemas.openxmlformats.org/officeDocument/2006/relationships/image" Target="../media/image60.png"/><Relationship Id="rId36" Type="http://schemas.openxmlformats.org/officeDocument/2006/relationships/customXml" Target="../ink/ink701.xml"/><Relationship Id="rId57" Type="http://schemas.openxmlformats.org/officeDocument/2006/relationships/image" Target="../media/image81.png"/><Relationship Id="rId106" Type="http://schemas.openxmlformats.org/officeDocument/2006/relationships/customXml" Target="../ink/ink736.xml"/><Relationship Id="rId127" Type="http://schemas.openxmlformats.org/officeDocument/2006/relationships/image" Target="../media/image115.png"/><Relationship Id="rId10" Type="http://schemas.openxmlformats.org/officeDocument/2006/relationships/customXml" Target="../ink/ink688.xml"/><Relationship Id="rId31" Type="http://schemas.openxmlformats.org/officeDocument/2006/relationships/image" Target="../media/image68.png"/><Relationship Id="rId52" Type="http://schemas.openxmlformats.org/officeDocument/2006/relationships/customXml" Target="../ink/ink709.xml"/><Relationship Id="rId73" Type="http://schemas.openxmlformats.org/officeDocument/2006/relationships/image" Target="../media/image89.png"/><Relationship Id="rId78" Type="http://schemas.openxmlformats.org/officeDocument/2006/relationships/customXml" Target="../ink/ink722.xml"/><Relationship Id="rId94" Type="http://schemas.openxmlformats.org/officeDocument/2006/relationships/customXml" Target="../ink/ink730.xml"/><Relationship Id="rId99" Type="http://schemas.openxmlformats.org/officeDocument/2006/relationships/image" Target="../media/image101.png"/><Relationship Id="rId101" Type="http://schemas.openxmlformats.org/officeDocument/2006/relationships/image" Target="../media/image102.png"/><Relationship Id="rId122" Type="http://schemas.openxmlformats.org/officeDocument/2006/relationships/customXml" Target="../ink/ink744.xml"/><Relationship Id="rId143" Type="http://schemas.openxmlformats.org/officeDocument/2006/relationships/image" Target="../media/image123.png"/><Relationship Id="rId148" Type="http://schemas.openxmlformats.org/officeDocument/2006/relationships/customXml" Target="../ink/ink757.xml"/><Relationship Id="rId164" Type="http://schemas.openxmlformats.org/officeDocument/2006/relationships/customXml" Target="../ink/ink765.xml"/><Relationship Id="rId169" Type="http://schemas.openxmlformats.org/officeDocument/2006/relationships/image" Target="../media/image136.png"/><Relationship Id="rId185" Type="http://schemas.openxmlformats.org/officeDocument/2006/relationships/image" Target="../media/image144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80" Type="http://schemas.openxmlformats.org/officeDocument/2006/relationships/customXml" Target="../ink/ink773.xml"/><Relationship Id="rId210" Type="http://schemas.openxmlformats.org/officeDocument/2006/relationships/customXml" Target="../ink/ink788.xml"/><Relationship Id="rId215" Type="http://schemas.openxmlformats.org/officeDocument/2006/relationships/image" Target="../media/image158.png"/><Relationship Id="rId26" Type="http://schemas.openxmlformats.org/officeDocument/2006/relationships/customXml" Target="../ink/ink696.xml"/><Relationship Id="rId47" Type="http://schemas.openxmlformats.org/officeDocument/2006/relationships/image" Target="../media/image76.png"/><Relationship Id="rId68" Type="http://schemas.openxmlformats.org/officeDocument/2006/relationships/customXml" Target="../ink/ink717.xml"/><Relationship Id="rId89" Type="http://schemas.openxmlformats.org/officeDocument/2006/relationships/image" Target="../media/image96.png"/><Relationship Id="rId112" Type="http://schemas.openxmlformats.org/officeDocument/2006/relationships/customXml" Target="../ink/ink739.xml"/><Relationship Id="rId133" Type="http://schemas.openxmlformats.org/officeDocument/2006/relationships/image" Target="../media/image118.png"/><Relationship Id="rId154" Type="http://schemas.openxmlformats.org/officeDocument/2006/relationships/customXml" Target="../ink/ink760.xml"/><Relationship Id="rId175" Type="http://schemas.openxmlformats.org/officeDocument/2006/relationships/image" Target="../media/image139.png"/><Relationship Id="rId196" Type="http://schemas.openxmlformats.org/officeDocument/2006/relationships/customXml" Target="../ink/ink781.xml"/><Relationship Id="rId200" Type="http://schemas.openxmlformats.org/officeDocument/2006/relationships/customXml" Target="../ink/ink783.xml"/><Relationship Id="rId16" Type="http://schemas.openxmlformats.org/officeDocument/2006/relationships/customXml" Target="../ink/ink691.xml"/><Relationship Id="rId37" Type="http://schemas.openxmlformats.org/officeDocument/2006/relationships/image" Target="../media/image71.png"/><Relationship Id="rId58" Type="http://schemas.openxmlformats.org/officeDocument/2006/relationships/customXml" Target="../ink/ink712.xml"/><Relationship Id="rId79" Type="http://schemas.openxmlformats.org/officeDocument/2006/relationships/image" Target="../media/image91.png"/><Relationship Id="rId102" Type="http://schemas.openxmlformats.org/officeDocument/2006/relationships/customXml" Target="../ink/ink734.xml"/><Relationship Id="rId123" Type="http://schemas.openxmlformats.org/officeDocument/2006/relationships/image" Target="../media/image113.png"/><Relationship Id="rId144" Type="http://schemas.openxmlformats.org/officeDocument/2006/relationships/customXml" Target="../ink/ink755.xml"/><Relationship Id="rId90" Type="http://schemas.openxmlformats.org/officeDocument/2006/relationships/customXml" Target="../ink/ink728.xml"/><Relationship Id="rId165" Type="http://schemas.openxmlformats.org/officeDocument/2006/relationships/image" Target="../media/image134.png"/><Relationship Id="rId186" Type="http://schemas.openxmlformats.org/officeDocument/2006/relationships/customXml" Target="../ink/ink776.xml"/><Relationship Id="rId211" Type="http://schemas.openxmlformats.org/officeDocument/2006/relationships/image" Target="../media/image156.png"/><Relationship Id="rId27" Type="http://schemas.openxmlformats.org/officeDocument/2006/relationships/image" Target="../media/image66.png"/><Relationship Id="rId48" Type="http://schemas.openxmlformats.org/officeDocument/2006/relationships/customXml" Target="../ink/ink707.xml"/><Relationship Id="rId69" Type="http://schemas.openxmlformats.org/officeDocument/2006/relationships/image" Target="../media/image87.png"/><Relationship Id="rId113" Type="http://schemas.openxmlformats.org/officeDocument/2006/relationships/image" Target="../media/image108.png"/><Relationship Id="rId134" Type="http://schemas.openxmlformats.org/officeDocument/2006/relationships/customXml" Target="../ink/ink750.xml"/><Relationship Id="rId80" Type="http://schemas.openxmlformats.org/officeDocument/2006/relationships/customXml" Target="../ink/ink723.xml"/><Relationship Id="rId155" Type="http://schemas.openxmlformats.org/officeDocument/2006/relationships/image" Target="../media/image129.png"/><Relationship Id="rId176" Type="http://schemas.openxmlformats.org/officeDocument/2006/relationships/customXml" Target="../ink/ink771.xml"/><Relationship Id="rId197" Type="http://schemas.openxmlformats.org/officeDocument/2006/relationships/image" Target="../media/image149.png"/><Relationship Id="rId201" Type="http://schemas.openxmlformats.org/officeDocument/2006/relationships/image" Target="../media/image151.png"/><Relationship Id="rId17" Type="http://schemas.openxmlformats.org/officeDocument/2006/relationships/image" Target="../media/image61.png"/><Relationship Id="rId38" Type="http://schemas.openxmlformats.org/officeDocument/2006/relationships/customXml" Target="../ink/ink702.xml"/><Relationship Id="rId59" Type="http://schemas.openxmlformats.org/officeDocument/2006/relationships/image" Target="../media/image82.png"/><Relationship Id="rId103" Type="http://schemas.openxmlformats.org/officeDocument/2006/relationships/image" Target="../media/image103.png"/><Relationship Id="rId124" Type="http://schemas.openxmlformats.org/officeDocument/2006/relationships/customXml" Target="../ink/ink745.xml"/><Relationship Id="rId70" Type="http://schemas.openxmlformats.org/officeDocument/2006/relationships/customXml" Target="../ink/ink718.xml"/><Relationship Id="rId91" Type="http://schemas.openxmlformats.org/officeDocument/2006/relationships/image" Target="../media/image97.png"/><Relationship Id="rId145" Type="http://schemas.openxmlformats.org/officeDocument/2006/relationships/image" Target="../media/image124.png"/><Relationship Id="rId166" Type="http://schemas.openxmlformats.org/officeDocument/2006/relationships/customXml" Target="../ink/ink766.xml"/><Relationship Id="rId187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789.xml"/><Relationship Id="rId28" Type="http://schemas.openxmlformats.org/officeDocument/2006/relationships/customXml" Target="../ink/ink697.xml"/><Relationship Id="rId49" Type="http://schemas.openxmlformats.org/officeDocument/2006/relationships/image" Target="../media/image77.png"/><Relationship Id="rId114" Type="http://schemas.openxmlformats.org/officeDocument/2006/relationships/customXml" Target="../ink/ink740.xml"/><Relationship Id="rId60" Type="http://schemas.openxmlformats.org/officeDocument/2006/relationships/customXml" Target="../ink/ink713.xml"/><Relationship Id="rId81" Type="http://schemas.openxmlformats.org/officeDocument/2006/relationships/image" Target="../media/image92.png"/><Relationship Id="rId135" Type="http://schemas.openxmlformats.org/officeDocument/2006/relationships/image" Target="../media/image119.png"/><Relationship Id="rId156" Type="http://schemas.openxmlformats.org/officeDocument/2006/relationships/customXml" Target="../ink/ink761.xml"/><Relationship Id="rId177" Type="http://schemas.openxmlformats.org/officeDocument/2006/relationships/image" Target="../media/image140.png"/><Relationship Id="rId198" Type="http://schemas.openxmlformats.org/officeDocument/2006/relationships/customXml" Target="../ink/ink782.xml"/><Relationship Id="rId202" Type="http://schemas.openxmlformats.org/officeDocument/2006/relationships/customXml" Target="../ink/ink784.xml"/><Relationship Id="rId18" Type="http://schemas.openxmlformats.org/officeDocument/2006/relationships/customXml" Target="../ink/ink692.xml"/><Relationship Id="rId39" Type="http://schemas.openxmlformats.org/officeDocument/2006/relationships/image" Target="../media/image72.png"/><Relationship Id="rId50" Type="http://schemas.openxmlformats.org/officeDocument/2006/relationships/customXml" Target="../ink/ink708.xml"/><Relationship Id="rId104" Type="http://schemas.openxmlformats.org/officeDocument/2006/relationships/customXml" Target="../ink/ink735.xml"/><Relationship Id="rId125" Type="http://schemas.openxmlformats.org/officeDocument/2006/relationships/image" Target="../media/image114.png"/><Relationship Id="rId146" Type="http://schemas.openxmlformats.org/officeDocument/2006/relationships/customXml" Target="../ink/ink756.xml"/><Relationship Id="rId167" Type="http://schemas.openxmlformats.org/officeDocument/2006/relationships/image" Target="../media/image135.png"/><Relationship Id="rId188" Type="http://schemas.openxmlformats.org/officeDocument/2006/relationships/customXml" Target="../ink/ink777.xml"/><Relationship Id="rId71" Type="http://schemas.openxmlformats.org/officeDocument/2006/relationships/image" Target="../media/image88.png"/><Relationship Id="rId92" Type="http://schemas.openxmlformats.org/officeDocument/2006/relationships/customXml" Target="../ink/ink729.xml"/><Relationship Id="rId213" Type="http://schemas.openxmlformats.org/officeDocument/2006/relationships/image" Target="../media/image157.png"/><Relationship Id="rId2" Type="http://schemas.openxmlformats.org/officeDocument/2006/relationships/image" Target="../media/image34.png"/><Relationship Id="rId29" Type="http://schemas.openxmlformats.org/officeDocument/2006/relationships/image" Target="../media/image67.png"/><Relationship Id="rId40" Type="http://schemas.openxmlformats.org/officeDocument/2006/relationships/customXml" Target="../ink/ink703.xml"/><Relationship Id="rId115" Type="http://schemas.openxmlformats.org/officeDocument/2006/relationships/image" Target="../media/image109.png"/><Relationship Id="rId136" Type="http://schemas.openxmlformats.org/officeDocument/2006/relationships/customXml" Target="../ink/ink751.xml"/><Relationship Id="rId157" Type="http://schemas.openxmlformats.org/officeDocument/2006/relationships/image" Target="../media/image130.png"/><Relationship Id="rId178" Type="http://schemas.openxmlformats.org/officeDocument/2006/relationships/customXml" Target="../ink/ink772.xml"/><Relationship Id="rId61" Type="http://schemas.openxmlformats.org/officeDocument/2006/relationships/image" Target="../media/image83.png"/><Relationship Id="rId82" Type="http://schemas.openxmlformats.org/officeDocument/2006/relationships/customXml" Target="../ink/ink724.xml"/><Relationship Id="rId199" Type="http://schemas.openxmlformats.org/officeDocument/2006/relationships/image" Target="../media/image150.png"/><Relationship Id="rId203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0.png"/><Relationship Id="rId21" Type="http://schemas.openxmlformats.org/officeDocument/2006/relationships/image" Target="../media/image63.png"/><Relationship Id="rId42" Type="http://schemas.openxmlformats.org/officeDocument/2006/relationships/customXml" Target="../ink/ink810.xml"/><Relationship Id="rId63" Type="http://schemas.openxmlformats.org/officeDocument/2006/relationships/image" Target="../media/image84.png"/><Relationship Id="rId84" Type="http://schemas.openxmlformats.org/officeDocument/2006/relationships/customXml" Target="../ink/ink831.xml"/><Relationship Id="rId138" Type="http://schemas.openxmlformats.org/officeDocument/2006/relationships/customXml" Target="../ink/ink858.xml"/><Relationship Id="rId159" Type="http://schemas.openxmlformats.org/officeDocument/2006/relationships/image" Target="../media/image131.png"/><Relationship Id="rId170" Type="http://schemas.openxmlformats.org/officeDocument/2006/relationships/customXml" Target="../ink/ink874.xml"/><Relationship Id="rId191" Type="http://schemas.openxmlformats.org/officeDocument/2006/relationships/image" Target="../media/image147.png"/><Relationship Id="rId205" Type="http://schemas.openxmlformats.org/officeDocument/2006/relationships/image" Target="../media/image153.png"/><Relationship Id="rId226" Type="http://schemas.openxmlformats.org/officeDocument/2006/relationships/customXml" Target="../ink/ink902.xml"/><Relationship Id="rId107" Type="http://schemas.openxmlformats.org/officeDocument/2006/relationships/image" Target="../media/image105.png"/><Relationship Id="rId11" Type="http://schemas.openxmlformats.org/officeDocument/2006/relationships/image" Target="../media/image58.png"/><Relationship Id="rId32" Type="http://schemas.openxmlformats.org/officeDocument/2006/relationships/customXml" Target="../ink/ink805.xml"/><Relationship Id="rId53" Type="http://schemas.openxmlformats.org/officeDocument/2006/relationships/image" Target="../media/image79.png"/><Relationship Id="rId74" Type="http://schemas.openxmlformats.org/officeDocument/2006/relationships/customXml" Target="../ink/ink826.xml"/><Relationship Id="rId128" Type="http://schemas.openxmlformats.org/officeDocument/2006/relationships/customXml" Target="../ink/ink853.xml"/><Relationship Id="rId149" Type="http://schemas.openxmlformats.org/officeDocument/2006/relationships/image" Target="../media/image126.png"/><Relationship Id="rId5" Type="http://schemas.openxmlformats.org/officeDocument/2006/relationships/customXml" Target="../ink/ink792.xml"/><Relationship Id="rId95" Type="http://schemas.openxmlformats.org/officeDocument/2006/relationships/image" Target="../media/image99.png"/><Relationship Id="rId160" Type="http://schemas.openxmlformats.org/officeDocument/2006/relationships/customXml" Target="../ink/ink869.xml"/><Relationship Id="rId181" Type="http://schemas.openxmlformats.org/officeDocument/2006/relationships/image" Target="../media/image142.png"/><Relationship Id="rId216" Type="http://schemas.openxmlformats.org/officeDocument/2006/relationships/customXml" Target="../ink/ink897.xml"/><Relationship Id="rId237" Type="http://schemas.openxmlformats.org/officeDocument/2006/relationships/image" Target="../media/image169.png"/><Relationship Id="rId22" Type="http://schemas.openxmlformats.org/officeDocument/2006/relationships/customXml" Target="../ink/ink800.xml"/><Relationship Id="rId43" Type="http://schemas.openxmlformats.org/officeDocument/2006/relationships/image" Target="../media/image74.png"/><Relationship Id="rId64" Type="http://schemas.openxmlformats.org/officeDocument/2006/relationships/customXml" Target="../ink/ink821.xml"/><Relationship Id="rId118" Type="http://schemas.openxmlformats.org/officeDocument/2006/relationships/customXml" Target="../ink/ink848.xml"/><Relationship Id="rId139" Type="http://schemas.openxmlformats.org/officeDocument/2006/relationships/image" Target="../media/image121.png"/><Relationship Id="rId85" Type="http://schemas.openxmlformats.org/officeDocument/2006/relationships/image" Target="../media/image94.png"/><Relationship Id="rId150" Type="http://schemas.openxmlformats.org/officeDocument/2006/relationships/customXml" Target="../ink/ink864.xml"/><Relationship Id="rId171" Type="http://schemas.openxmlformats.org/officeDocument/2006/relationships/image" Target="../media/image137.png"/><Relationship Id="rId192" Type="http://schemas.openxmlformats.org/officeDocument/2006/relationships/customXml" Target="../ink/ink885.xml"/><Relationship Id="rId206" Type="http://schemas.openxmlformats.org/officeDocument/2006/relationships/customXml" Target="../ink/ink892.xml"/><Relationship Id="rId227" Type="http://schemas.openxmlformats.org/officeDocument/2006/relationships/image" Target="../media/image164.png"/><Relationship Id="rId12" Type="http://schemas.openxmlformats.org/officeDocument/2006/relationships/customXml" Target="../ink/ink795.xml"/><Relationship Id="rId33" Type="http://schemas.openxmlformats.org/officeDocument/2006/relationships/image" Target="../media/image69.png"/><Relationship Id="rId108" Type="http://schemas.openxmlformats.org/officeDocument/2006/relationships/customXml" Target="../ink/ink843.xml"/><Relationship Id="rId129" Type="http://schemas.openxmlformats.org/officeDocument/2006/relationships/image" Target="../media/image116.png"/><Relationship Id="rId54" Type="http://schemas.openxmlformats.org/officeDocument/2006/relationships/customXml" Target="../ink/ink816.xml"/><Relationship Id="rId75" Type="http://schemas.openxmlformats.org/officeDocument/2006/relationships/image" Target="../media/image30.png"/><Relationship Id="rId96" Type="http://schemas.openxmlformats.org/officeDocument/2006/relationships/customXml" Target="../ink/ink837.xml"/><Relationship Id="rId140" Type="http://schemas.openxmlformats.org/officeDocument/2006/relationships/customXml" Target="../ink/ink859.xml"/><Relationship Id="rId161" Type="http://schemas.openxmlformats.org/officeDocument/2006/relationships/image" Target="../media/image132.png"/><Relationship Id="rId182" Type="http://schemas.openxmlformats.org/officeDocument/2006/relationships/customXml" Target="../ink/ink880.xml"/><Relationship Id="rId217" Type="http://schemas.openxmlformats.org/officeDocument/2006/relationships/image" Target="../media/image159.png"/><Relationship Id="rId6" Type="http://schemas.openxmlformats.org/officeDocument/2006/relationships/image" Target="../media/image56.png"/><Relationship Id="rId23" Type="http://schemas.openxmlformats.org/officeDocument/2006/relationships/image" Target="../media/image64.png"/><Relationship Id="rId119" Type="http://schemas.openxmlformats.org/officeDocument/2006/relationships/image" Target="../media/image111.png"/><Relationship Id="rId44" Type="http://schemas.openxmlformats.org/officeDocument/2006/relationships/customXml" Target="../ink/ink811.xml"/><Relationship Id="rId65" Type="http://schemas.openxmlformats.org/officeDocument/2006/relationships/image" Target="../media/image85.png"/><Relationship Id="rId86" Type="http://schemas.openxmlformats.org/officeDocument/2006/relationships/customXml" Target="../ink/ink832.xml"/><Relationship Id="rId130" Type="http://schemas.openxmlformats.org/officeDocument/2006/relationships/customXml" Target="../ink/ink854.xml"/><Relationship Id="rId151" Type="http://schemas.openxmlformats.org/officeDocument/2006/relationships/image" Target="../media/image127.png"/><Relationship Id="rId172" Type="http://schemas.openxmlformats.org/officeDocument/2006/relationships/customXml" Target="../ink/ink875.xml"/><Relationship Id="rId193" Type="http://schemas.openxmlformats.org/officeDocument/2006/relationships/image" Target="../media/image148.png"/><Relationship Id="rId207" Type="http://schemas.openxmlformats.org/officeDocument/2006/relationships/image" Target="../media/image154.png"/><Relationship Id="rId228" Type="http://schemas.openxmlformats.org/officeDocument/2006/relationships/customXml" Target="../ink/ink903.xml"/><Relationship Id="rId13" Type="http://schemas.openxmlformats.org/officeDocument/2006/relationships/image" Target="../media/image59.png"/><Relationship Id="rId109" Type="http://schemas.openxmlformats.org/officeDocument/2006/relationships/image" Target="../media/image106.png"/><Relationship Id="rId34" Type="http://schemas.openxmlformats.org/officeDocument/2006/relationships/customXml" Target="../ink/ink806.xml"/><Relationship Id="rId55" Type="http://schemas.openxmlformats.org/officeDocument/2006/relationships/image" Target="../media/image80.png"/><Relationship Id="rId76" Type="http://schemas.openxmlformats.org/officeDocument/2006/relationships/customXml" Target="../ink/ink827.xml"/><Relationship Id="rId97" Type="http://schemas.openxmlformats.org/officeDocument/2006/relationships/image" Target="../media/image100.png"/><Relationship Id="rId120" Type="http://schemas.openxmlformats.org/officeDocument/2006/relationships/customXml" Target="../ink/ink849.xml"/><Relationship Id="rId141" Type="http://schemas.openxmlformats.org/officeDocument/2006/relationships/image" Target="../media/image122.png"/><Relationship Id="rId7" Type="http://schemas.openxmlformats.org/officeDocument/2006/relationships/image" Target="../media/image54.png"/><Relationship Id="rId162" Type="http://schemas.openxmlformats.org/officeDocument/2006/relationships/customXml" Target="../ink/ink870.xml"/><Relationship Id="rId183" Type="http://schemas.openxmlformats.org/officeDocument/2006/relationships/image" Target="../media/image143.png"/><Relationship Id="rId218" Type="http://schemas.openxmlformats.org/officeDocument/2006/relationships/customXml" Target="../ink/ink898.xml"/><Relationship Id="rId24" Type="http://schemas.openxmlformats.org/officeDocument/2006/relationships/customXml" Target="../ink/ink801.xml"/><Relationship Id="rId45" Type="http://schemas.openxmlformats.org/officeDocument/2006/relationships/image" Target="../media/image75.png"/><Relationship Id="rId66" Type="http://schemas.openxmlformats.org/officeDocument/2006/relationships/customXml" Target="../ink/ink822.xml"/><Relationship Id="rId87" Type="http://schemas.openxmlformats.org/officeDocument/2006/relationships/image" Target="../media/image95.png"/><Relationship Id="rId110" Type="http://schemas.openxmlformats.org/officeDocument/2006/relationships/customXml" Target="../ink/ink844.xml"/><Relationship Id="rId131" Type="http://schemas.openxmlformats.org/officeDocument/2006/relationships/image" Target="../media/image117.png"/><Relationship Id="rId152" Type="http://schemas.openxmlformats.org/officeDocument/2006/relationships/customXml" Target="../ink/ink865.xml"/><Relationship Id="rId173" Type="http://schemas.openxmlformats.org/officeDocument/2006/relationships/image" Target="../media/image138.png"/><Relationship Id="rId194" Type="http://schemas.openxmlformats.org/officeDocument/2006/relationships/customXml" Target="../ink/ink886.xml"/><Relationship Id="rId208" Type="http://schemas.openxmlformats.org/officeDocument/2006/relationships/customXml" Target="../ink/ink893.xml"/><Relationship Id="rId229" Type="http://schemas.openxmlformats.org/officeDocument/2006/relationships/image" Target="../media/image165.png"/><Relationship Id="rId14" Type="http://schemas.openxmlformats.org/officeDocument/2006/relationships/customXml" Target="../ink/ink796.xml"/><Relationship Id="rId35" Type="http://schemas.openxmlformats.org/officeDocument/2006/relationships/image" Target="../media/image70.png"/><Relationship Id="rId56" Type="http://schemas.openxmlformats.org/officeDocument/2006/relationships/customXml" Target="../ink/ink817.xml"/><Relationship Id="rId77" Type="http://schemas.openxmlformats.org/officeDocument/2006/relationships/image" Target="../media/image90.png"/><Relationship Id="rId100" Type="http://schemas.openxmlformats.org/officeDocument/2006/relationships/customXml" Target="../ink/ink839.xml"/><Relationship Id="rId8" Type="http://schemas.openxmlformats.org/officeDocument/2006/relationships/customXml" Target="../ink/ink793.xml"/><Relationship Id="rId98" Type="http://schemas.openxmlformats.org/officeDocument/2006/relationships/customXml" Target="../ink/ink838.xml"/><Relationship Id="rId121" Type="http://schemas.openxmlformats.org/officeDocument/2006/relationships/image" Target="../media/image112.png"/><Relationship Id="rId142" Type="http://schemas.openxmlformats.org/officeDocument/2006/relationships/customXml" Target="../ink/ink860.xml"/><Relationship Id="rId163" Type="http://schemas.openxmlformats.org/officeDocument/2006/relationships/image" Target="../media/image133.png"/><Relationship Id="rId184" Type="http://schemas.openxmlformats.org/officeDocument/2006/relationships/customXml" Target="../ink/ink881.xml"/><Relationship Id="rId219" Type="http://schemas.openxmlformats.org/officeDocument/2006/relationships/image" Target="../media/image160.png"/><Relationship Id="rId230" Type="http://schemas.openxmlformats.org/officeDocument/2006/relationships/customXml" Target="../ink/ink904.xml"/><Relationship Id="rId25" Type="http://schemas.openxmlformats.org/officeDocument/2006/relationships/image" Target="../media/image65.png"/><Relationship Id="rId46" Type="http://schemas.openxmlformats.org/officeDocument/2006/relationships/customXml" Target="../ink/ink812.xml"/><Relationship Id="rId67" Type="http://schemas.openxmlformats.org/officeDocument/2006/relationships/image" Target="../media/image86.png"/><Relationship Id="rId88" Type="http://schemas.openxmlformats.org/officeDocument/2006/relationships/customXml" Target="../ink/ink833.xml"/><Relationship Id="rId111" Type="http://schemas.openxmlformats.org/officeDocument/2006/relationships/image" Target="../media/image107.png"/><Relationship Id="rId132" Type="http://schemas.openxmlformats.org/officeDocument/2006/relationships/customXml" Target="../ink/ink855.xml"/><Relationship Id="rId153" Type="http://schemas.openxmlformats.org/officeDocument/2006/relationships/image" Target="../media/image128.png"/><Relationship Id="rId174" Type="http://schemas.openxmlformats.org/officeDocument/2006/relationships/customXml" Target="../ink/ink876.xml"/><Relationship Id="rId195" Type="http://schemas.openxmlformats.org/officeDocument/2006/relationships/image" Target="../media/image50.png"/><Relationship Id="rId209" Type="http://schemas.openxmlformats.org/officeDocument/2006/relationships/image" Target="../media/image155.png"/><Relationship Id="rId190" Type="http://schemas.openxmlformats.org/officeDocument/2006/relationships/customXml" Target="../ink/ink884.xml"/><Relationship Id="rId204" Type="http://schemas.openxmlformats.org/officeDocument/2006/relationships/customXml" Target="../ink/ink891.xml"/><Relationship Id="rId220" Type="http://schemas.openxmlformats.org/officeDocument/2006/relationships/customXml" Target="../ink/ink899.xml"/><Relationship Id="rId225" Type="http://schemas.openxmlformats.org/officeDocument/2006/relationships/image" Target="../media/image163.png"/><Relationship Id="rId15" Type="http://schemas.openxmlformats.org/officeDocument/2006/relationships/image" Target="../media/image60.png"/><Relationship Id="rId36" Type="http://schemas.openxmlformats.org/officeDocument/2006/relationships/customXml" Target="../ink/ink807.xml"/><Relationship Id="rId57" Type="http://schemas.openxmlformats.org/officeDocument/2006/relationships/image" Target="../media/image81.png"/><Relationship Id="rId106" Type="http://schemas.openxmlformats.org/officeDocument/2006/relationships/customXml" Target="../ink/ink842.xml"/><Relationship Id="rId127" Type="http://schemas.openxmlformats.org/officeDocument/2006/relationships/image" Target="../media/image115.png"/><Relationship Id="rId10" Type="http://schemas.openxmlformats.org/officeDocument/2006/relationships/customXml" Target="../ink/ink794.xml"/><Relationship Id="rId31" Type="http://schemas.openxmlformats.org/officeDocument/2006/relationships/image" Target="../media/image68.png"/><Relationship Id="rId52" Type="http://schemas.openxmlformats.org/officeDocument/2006/relationships/customXml" Target="../ink/ink815.xml"/><Relationship Id="rId73" Type="http://schemas.openxmlformats.org/officeDocument/2006/relationships/image" Target="../media/image89.png"/><Relationship Id="rId78" Type="http://schemas.openxmlformats.org/officeDocument/2006/relationships/customXml" Target="../ink/ink828.xml"/><Relationship Id="rId94" Type="http://schemas.openxmlformats.org/officeDocument/2006/relationships/customXml" Target="../ink/ink836.xml"/><Relationship Id="rId99" Type="http://schemas.openxmlformats.org/officeDocument/2006/relationships/image" Target="../media/image101.png"/><Relationship Id="rId101" Type="http://schemas.openxmlformats.org/officeDocument/2006/relationships/image" Target="../media/image102.png"/><Relationship Id="rId122" Type="http://schemas.openxmlformats.org/officeDocument/2006/relationships/customXml" Target="../ink/ink850.xml"/><Relationship Id="rId143" Type="http://schemas.openxmlformats.org/officeDocument/2006/relationships/image" Target="../media/image123.png"/><Relationship Id="rId148" Type="http://schemas.openxmlformats.org/officeDocument/2006/relationships/customXml" Target="../ink/ink863.xml"/><Relationship Id="rId164" Type="http://schemas.openxmlformats.org/officeDocument/2006/relationships/customXml" Target="../ink/ink871.xml"/><Relationship Id="rId169" Type="http://schemas.openxmlformats.org/officeDocument/2006/relationships/image" Target="../media/image136.png"/><Relationship Id="rId185" Type="http://schemas.openxmlformats.org/officeDocument/2006/relationships/image" Target="../media/image144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80" Type="http://schemas.openxmlformats.org/officeDocument/2006/relationships/customXml" Target="../ink/ink879.xml"/><Relationship Id="rId210" Type="http://schemas.openxmlformats.org/officeDocument/2006/relationships/customXml" Target="../ink/ink894.xml"/><Relationship Id="rId215" Type="http://schemas.openxmlformats.org/officeDocument/2006/relationships/image" Target="../media/image158.png"/><Relationship Id="rId236" Type="http://schemas.openxmlformats.org/officeDocument/2006/relationships/customXml" Target="../ink/ink907.xml"/><Relationship Id="rId26" Type="http://schemas.openxmlformats.org/officeDocument/2006/relationships/customXml" Target="../ink/ink802.xml"/><Relationship Id="rId231" Type="http://schemas.openxmlformats.org/officeDocument/2006/relationships/image" Target="../media/image166.png"/><Relationship Id="rId47" Type="http://schemas.openxmlformats.org/officeDocument/2006/relationships/image" Target="../media/image76.png"/><Relationship Id="rId68" Type="http://schemas.openxmlformats.org/officeDocument/2006/relationships/customXml" Target="../ink/ink823.xml"/><Relationship Id="rId89" Type="http://schemas.openxmlformats.org/officeDocument/2006/relationships/image" Target="../media/image96.png"/><Relationship Id="rId112" Type="http://schemas.openxmlformats.org/officeDocument/2006/relationships/customXml" Target="../ink/ink845.xml"/><Relationship Id="rId133" Type="http://schemas.openxmlformats.org/officeDocument/2006/relationships/image" Target="../media/image118.png"/><Relationship Id="rId154" Type="http://schemas.openxmlformats.org/officeDocument/2006/relationships/customXml" Target="../ink/ink866.xml"/><Relationship Id="rId175" Type="http://schemas.openxmlformats.org/officeDocument/2006/relationships/image" Target="../media/image139.png"/><Relationship Id="rId196" Type="http://schemas.openxmlformats.org/officeDocument/2006/relationships/customXml" Target="../ink/ink887.xml"/><Relationship Id="rId200" Type="http://schemas.openxmlformats.org/officeDocument/2006/relationships/customXml" Target="../ink/ink889.xml"/><Relationship Id="rId16" Type="http://schemas.openxmlformats.org/officeDocument/2006/relationships/customXml" Target="../ink/ink797.xml"/><Relationship Id="rId221" Type="http://schemas.openxmlformats.org/officeDocument/2006/relationships/image" Target="../media/image161.png"/><Relationship Id="rId37" Type="http://schemas.openxmlformats.org/officeDocument/2006/relationships/image" Target="../media/image71.png"/><Relationship Id="rId58" Type="http://schemas.openxmlformats.org/officeDocument/2006/relationships/customXml" Target="../ink/ink818.xml"/><Relationship Id="rId79" Type="http://schemas.openxmlformats.org/officeDocument/2006/relationships/image" Target="../media/image91.png"/><Relationship Id="rId102" Type="http://schemas.openxmlformats.org/officeDocument/2006/relationships/customXml" Target="../ink/ink840.xml"/><Relationship Id="rId123" Type="http://schemas.openxmlformats.org/officeDocument/2006/relationships/image" Target="../media/image113.png"/><Relationship Id="rId144" Type="http://schemas.openxmlformats.org/officeDocument/2006/relationships/customXml" Target="../ink/ink861.xml"/><Relationship Id="rId90" Type="http://schemas.openxmlformats.org/officeDocument/2006/relationships/customXml" Target="../ink/ink834.xml"/><Relationship Id="rId165" Type="http://schemas.openxmlformats.org/officeDocument/2006/relationships/image" Target="../media/image134.png"/><Relationship Id="rId186" Type="http://schemas.openxmlformats.org/officeDocument/2006/relationships/customXml" Target="../ink/ink882.xml"/><Relationship Id="rId211" Type="http://schemas.openxmlformats.org/officeDocument/2006/relationships/image" Target="../media/image156.png"/><Relationship Id="rId232" Type="http://schemas.openxmlformats.org/officeDocument/2006/relationships/customXml" Target="../ink/ink905.xml"/><Relationship Id="rId27" Type="http://schemas.openxmlformats.org/officeDocument/2006/relationships/image" Target="../media/image66.png"/><Relationship Id="rId48" Type="http://schemas.openxmlformats.org/officeDocument/2006/relationships/customXml" Target="../ink/ink813.xml"/><Relationship Id="rId69" Type="http://schemas.openxmlformats.org/officeDocument/2006/relationships/image" Target="../media/image87.png"/><Relationship Id="rId113" Type="http://schemas.openxmlformats.org/officeDocument/2006/relationships/image" Target="../media/image108.png"/><Relationship Id="rId134" Type="http://schemas.openxmlformats.org/officeDocument/2006/relationships/customXml" Target="../ink/ink856.xml"/><Relationship Id="rId80" Type="http://schemas.openxmlformats.org/officeDocument/2006/relationships/customXml" Target="../ink/ink829.xml"/><Relationship Id="rId155" Type="http://schemas.openxmlformats.org/officeDocument/2006/relationships/image" Target="../media/image129.png"/><Relationship Id="rId176" Type="http://schemas.openxmlformats.org/officeDocument/2006/relationships/customXml" Target="../ink/ink877.xml"/><Relationship Id="rId197" Type="http://schemas.openxmlformats.org/officeDocument/2006/relationships/image" Target="../media/image149.png"/><Relationship Id="rId201" Type="http://schemas.openxmlformats.org/officeDocument/2006/relationships/image" Target="../media/image151.png"/><Relationship Id="rId222" Type="http://schemas.openxmlformats.org/officeDocument/2006/relationships/customXml" Target="../ink/ink900.xml"/><Relationship Id="rId17" Type="http://schemas.openxmlformats.org/officeDocument/2006/relationships/image" Target="../media/image61.png"/><Relationship Id="rId38" Type="http://schemas.openxmlformats.org/officeDocument/2006/relationships/customXml" Target="../ink/ink808.xml"/><Relationship Id="rId59" Type="http://schemas.openxmlformats.org/officeDocument/2006/relationships/image" Target="../media/image82.png"/><Relationship Id="rId103" Type="http://schemas.openxmlformats.org/officeDocument/2006/relationships/image" Target="../media/image103.png"/><Relationship Id="rId124" Type="http://schemas.openxmlformats.org/officeDocument/2006/relationships/customXml" Target="../ink/ink851.xml"/><Relationship Id="rId70" Type="http://schemas.openxmlformats.org/officeDocument/2006/relationships/customXml" Target="../ink/ink824.xml"/><Relationship Id="rId91" Type="http://schemas.openxmlformats.org/officeDocument/2006/relationships/image" Target="../media/image97.png"/><Relationship Id="rId145" Type="http://schemas.openxmlformats.org/officeDocument/2006/relationships/image" Target="../media/image124.png"/><Relationship Id="rId166" Type="http://schemas.openxmlformats.org/officeDocument/2006/relationships/customXml" Target="../ink/ink872.xml"/><Relationship Id="rId187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895.xml"/><Relationship Id="rId233" Type="http://schemas.openxmlformats.org/officeDocument/2006/relationships/image" Target="../media/image167.png"/><Relationship Id="rId28" Type="http://schemas.openxmlformats.org/officeDocument/2006/relationships/customXml" Target="../ink/ink803.xml"/><Relationship Id="rId49" Type="http://schemas.openxmlformats.org/officeDocument/2006/relationships/image" Target="../media/image77.png"/><Relationship Id="rId114" Type="http://schemas.openxmlformats.org/officeDocument/2006/relationships/customXml" Target="../ink/ink846.xml"/><Relationship Id="rId60" Type="http://schemas.openxmlformats.org/officeDocument/2006/relationships/customXml" Target="../ink/ink819.xml"/><Relationship Id="rId81" Type="http://schemas.openxmlformats.org/officeDocument/2006/relationships/image" Target="../media/image92.png"/><Relationship Id="rId135" Type="http://schemas.openxmlformats.org/officeDocument/2006/relationships/image" Target="../media/image119.png"/><Relationship Id="rId156" Type="http://schemas.openxmlformats.org/officeDocument/2006/relationships/customXml" Target="../ink/ink867.xml"/><Relationship Id="rId177" Type="http://schemas.openxmlformats.org/officeDocument/2006/relationships/image" Target="../media/image140.png"/><Relationship Id="rId198" Type="http://schemas.openxmlformats.org/officeDocument/2006/relationships/customXml" Target="../ink/ink888.xml"/><Relationship Id="rId202" Type="http://schemas.openxmlformats.org/officeDocument/2006/relationships/customXml" Target="../ink/ink890.xml"/><Relationship Id="rId223" Type="http://schemas.openxmlformats.org/officeDocument/2006/relationships/image" Target="../media/image162.png"/><Relationship Id="rId18" Type="http://schemas.openxmlformats.org/officeDocument/2006/relationships/customXml" Target="../ink/ink798.xml"/><Relationship Id="rId39" Type="http://schemas.openxmlformats.org/officeDocument/2006/relationships/image" Target="../media/image72.png"/><Relationship Id="rId50" Type="http://schemas.openxmlformats.org/officeDocument/2006/relationships/customXml" Target="../ink/ink814.xml"/><Relationship Id="rId104" Type="http://schemas.openxmlformats.org/officeDocument/2006/relationships/customXml" Target="../ink/ink841.xml"/><Relationship Id="rId125" Type="http://schemas.openxmlformats.org/officeDocument/2006/relationships/image" Target="../media/image114.png"/><Relationship Id="rId146" Type="http://schemas.openxmlformats.org/officeDocument/2006/relationships/customXml" Target="../ink/ink862.xml"/><Relationship Id="rId167" Type="http://schemas.openxmlformats.org/officeDocument/2006/relationships/image" Target="../media/image135.png"/><Relationship Id="rId188" Type="http://schemas.openxmlformats.org/officeDocument/2006/relationships/customXml" Target="../ink/ink883.xml"/><Relationship Id="rId71" Type="http://schemas.openxmlformats.org/officeDocument/2006/relationships/image" Target="../media/image88.png"/><Relationship Id="rId92" Type="http://schemas.openxmlformats.org/officeDocument/2006/relationships/customXml" Target="../ink/ink835.xml"/><Relationship Id="rId213" Type="http://schemas.openxmlformats.org/officeDocument/2006/relationships/image" Target="../media/image157.png"/><Relationship Id="rId234" Type="http://schemas.openxmlformats.org/officeDocument/2006/relationships/customXml" Target="../ink/ink906.xml"/><Relationship Id="rId2" Type="http://schemas.openxmlformats.org/officeDocument/2006/relationships/image" Target="../media/image34.png"/><Relationship Id="rId29" Type="http://schemas.openxmlformats.org/officeDocument/2006/relationships/image" Target="../media/image67.png"/><Relationship Id="rId40" Type="http://schemas.openxmlformats.org/officeDocument/2006/relationships/customXml" Target="../ink/ink809.xml"/><Relationship Id="rId115" Type="http://schemas.openxmlformats.org/officeDocument/2006/relationships/image" Target="../media/image109.png"/><Relationship Id="rId136" Type="http://schemas.openxmlformats.org/officeDocument/2006/relationships/customXml" Target="../ink/ink857.xml"/><Relationship Id="rId157" Type="http://schemas.openxmlformats.org/officeDocument/2006/relationships/image" Target="../media/image130.png"/><Relationship Id="rId178" Type="http://schemas.openxmlformats.org/officeDocument/2006/relationships/customXml" Target="../ink/ink878.xml"/><Relationship Id="rId61" Type="http://schemas.openxmlformats.org/officeDocument/2006/relationships/image" Target="../media/image83.png"/><Relationship Id="rId82" Type="http://schemas.openxmlformats.org/officeDocument/2006/relationships/customXml" Target="../ink/ink830.xml"/><Relationship Id="rId199" Type="http://schemas.openxmlformats.org/officeDocument/2006/relationships/image" Target="../media/image150.png"/><Relationship Id="rId203" Type="http://schemas.openxmlformats.org/officeDocument/2006/relationships/image" Target="../media/image152.png"/><Relationship Id="rId19" Type="http://schemas.openxmlformats.org/officeDocument/2006/relationships/image" Target="../media/image62.png"/><Relationship Id="rId224" Type="http://schemas.openxmlformats.org/officeDocument/2006/relationships/customXml" Target="../ink/ink901.xml"/><Relationship Id="rId30" Type="http://schemas.openxmlformats.org/officeDocument/2006/relationships/customXml" Target="../ink/ink804.xml"/><Relationship Id="rId105" Type="http://schemas.openxmlformats.org/officeDocument/2006/relationships/image" Target="../media/image104.png"/><Relationship Id="rId126" Type="http://schemas.openxmlformats.org/officeDocument/2006/relationships/customXml" Target="../ink/ink852.xml"/><Relationship Id="rId147" Type="http://schemas.openxmlformats.org/officeDocument/2006/relationships/image" Target="../media/image125.png"/><Relationship Id="rId168" Type="http://schemas.openxmlformats.org/officeDocument/2006/relationships/customXml" Target="../ink/ink873.xml"/><Relationship Id="rId51" Type="http://schemas.openxmlformats.org/officeDocument/2006/relationships/image" Target="../media/image78.png"/><Relationship Id="rId72" Type="http://schemas.openxmlformats.org/officeDocument/2006/relationships/customXml" Target="../ink/ink825.xml"/><Relationship Id="rId93" Type="http://schemas.openxmlformats.org/officeDocument/2006/relationships/image" Target="../media/image98.png"/><Relationship Id="rId189" Type="http://schemas.openxmlformats.org/officeDocument/2006/relationships/image" Target="../media/image146.png"/><Relationship Id="rId3" Type="http://schemas.openxmlformats.org/officeDocument/2006/relationships/customXml" Target="../ink/ink791.xml"/><Relationship Id="rId214" Type="http://schemas.openxmlformats.org/officeDocument/2006/relationships/customXml" Target="../ink/ink896.xml"/><Relationship Id="rId235" Type="http://schemas.openxmlformats.org/officeDocument/2006/relationships/image" Target="../media/image168.png"/><Relationship Id="rId116" Type="http://schemas.openxmlformats.org/officeDocument/2006/relationships/customXml" Target="../ink/ink847.xml"/><Relationship Id="rId137" Type="http://schemas.openxmlformats.org/officeDocument/2006/relationships/image" Target="../media/image120.png"/><Relationship Id="rId158" Type="http://schemas.openxmlformats.org/officeDocument/2006/relationships/customXml" Target="../ink/ink868.xml"/><Relationship Id="rId20" Type="http://schemas.openxmlformats.org/officeDocument/2006/relationships/customXml" Target="../ink/ink799.xml"/><Relationship Id="rId41" Type="http://schemas.openxmlformats.org/officeDocument/2006/relationships/image" Target="../media/image73.png"/><Relationship Id="rId62" Type="http://schemas.openxmlformats.org/officeDocument/2006/relationships/customXml" Target="../ink/ink820.xml"/><Relationship Id="rId83" Type="http://schemas.openxmlformats.org/officeDocument/2006/relationships/image" Target="../media/image93.png"/><Relationship Id="rId179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customXml" Target="../ink/ink908.xml"/><Relationship Id="rId7" Type="http://schemas.openxmlformats.org/officeDocument/2006/relationships/customXml" Target="../ink/ink91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customXml" Target="../ink/ink909.xml"/><Relationship Id="rId10" Type="http://schemas.openxmlformats.org/officeDocument/2006/relationships/image" Target="../media/image173.png"/><Relationship Id="rId4" Type="http://schemas.openxmlformats.org/officeDocument/2006/relationships/image" Target="../media/image170.png"/><Relationship Id="rId9" Type="http://schemas.openxmlformats.org/officeDocument/2006/relationships/customXml" Target="../ink/ink9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customXml" Target="../ink/ink917.xml"/><Relationship Id="rId3" Type="http://schemas.openxmlformats.org/officeDocument/2006/relationships/customXml" Target="../ink/ink912.xml"/><Relationship Id="rId7" Type="http://schemas.openxmlformats.org/officeDocument/2006/relationships/customXml" Target="../ink/ink914.xml"/><Relationship Id="rId12" Type="http://schemas.openxmlformats.org/officeDocument/2006/relationships/image" Target="../media/image17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customXml" Target="../ink/ink916.xml"/><Relationship Id="rId5" Type="http://schemas.openxmlformats.org/officeDocument/2006/relationships/customXml" Target="../ink/ink913.xml"/><Relationship Id="rId10" Type="http://schemas.openxmlformats.org/officeDocument/2006/relationships/image" Target="../media/image173.png"/><Relationship Id="rId4" Type="http://schemas.openxmlformats.org/officeDocument/2006/relationships/image" Target="../media/image170.png"/><Relationship Id="rId9" Type="http://schemas.openxmlformats.org/officeDocument/2006/relationships/customXml" Target="../ink/ink915.xml"/><Relationship Id="rId14" Type="http://schemas.openxmlformats.org/officeDocument/2006/relationships/image" Target="../media/image175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23.xml"/><Relationship Id="rId18" Type="http://schemas.openxmlformats.org/officeDocument/2006/relationships/image" Target="../media/image177.png"/><Relationship Id="rId26" Type="http://schemas.openxmlformats.org/officeDocument/2006/relationships/image" Target="../media/image181.png"/><Relationship Id="rId39" Type="http://schemas.openxmlformats.org/officeDocument/2006/relationships/customXml" Target="../ink/ink936.xml"/><Relationship Id="rId21" Type="http://schemas.openxmlformats.org/officeDocument/2006/relationships/customXml" Target="../ink/ink927.xml"/><Relationship Id="rId34" Type="http://schemas.openxmlformats.org/officeDocument/2006/relationships/image" Target="../media/image185.png"/><Relationship Id="rId42" Type="http://schemas.openxmlformats.org/officeDocument/2006/relationships/image" Target="../media/image189.png"/><Relationship Id="rId47" Type="http://schemas.openxmlformats.org/officeDocument/2006/relationships/customXml" Target="../ink/ink940.xml"/><Relationship Id="rId50" Type="http://schemas.openxmlformats.org/officeDocument/2006/relationships/customXml" Target="../ink/ink942.xml"/><Relationship Id="rId55" Type="http://schemas.openxmlformats.org/officeDocument/2006/relationships/customXml" Target="../ink/ink945.xml"/><Relationship Id="rId7" Type="http://schemas.openxmlformats.org/officeDocument/2006/relationships/customXml" Target="../ink/ink920.xml"/><Relationship Id="rId2" Type="http://schemas.openxmlformats.org/officeDocument/2006/relationships/image" Target="../media/image34.png"/><Relationship Id="rId16" Type="http://schemas.openxmlformats.org/officeDocument/2006/relationships/image" Target="../media/image176.png"/><Relationship Id="rId29" Type="http://schemas.openxmlformats.org/officeDocument/2006/relationships/customXml" Target="../ink/ink931.xml"/><Relationship Id="rId11" Type="http://schemas.openxmlformats.org/officeDocument/2006/relationships/customXml" Target="../ink/ink922.xml"/><Relationship Id="rId24" Type="http://schemas.openxmlformats.org/officeDocument/2006/relationships/image" Target="../media/image180.png"/><Relationship Id="rId32" Type="http://schemas.openxmlformats.org/officeDocument/2006/relationships/image" Target="../media/image184.png"/><Relationship Id="rId37" Type="http://schemas.openxmlformats.org/officeDocument/2006/relationships/customXml" Target="../ink/ink935.xml"/><Relationship Id="rId40" Type="http://schemas.openxmlformats.org/officeDocument/2006/relationships/image" Target="../media/image188.png"/><Relationship Id="rId45" Type="http://schemas.openxmlformats.org/officeDocument/2006/relationships/customXml" Target="../ink/ink939.xml"/><Relationship Id="rId53" Type="http://schemas.openxmlformats.org/officeDocument/2006/relationships/image" Target="../media/image194.png"/><Relationship Id="rId58" Type="http://schemas.openxmlformats.org/officeDocument/2006/relationships/image" Target="../media/image196.png"/><Relationship Id="rId5" Type="http://schemas.openxmlformats.org/officeDocument/2006/relationships/customXml" Target="../ink/ink919.xml"/><Relationship Id="rId19" Type="http://schemas.openxmlformats.org/officeDocument/2006/relationships/customXml" Target="../ink/ink926.xml"/><Relationship Id="rId4" Type="http://schemas.openxmlformats.org/officeDocument/2006/relationships/image" Target="../media/image170.png"/><Relationship Id="rId9" Type="http://schemas.openxmlformats.org/officeDocument/2006/relationships/customXml" Target="../ink/ink921.xml"/><Relationship Id="rId14" Type="http://schemas.openxmlformats.org/officeDocument/2006/relationships/image" Target="../media/image175.png"/><Relationship Id="rId22" Type="http://schemas.openxmlformats.org/officeDocument/2006/relationships/image" Target="../media/image179.png"/><Relationship Id="rId27" Type="http://schemas.openxmlformats.org/officeDocument/2006/relationships/customXml" Target="../ink/ink930.xml"/><Relationship Id="rId30" Type="http://schemas.openxmlformats.org/officeDocument/2006/relationships/image" Target="../media/image183.png"/><Relationship Id="rId35" Type="http://schemas.openxmlformats.org/officeDocument/2006/relationships/customXml" Target="../ink/ink934.xml"/><Relationship Id="rId43" Type="http://schemas.openxmlformats.org/officeDocument/2006/relationships/customXml" Target="../ink/ink938.xml"/><Relationship Id="rId48" Type="http://schemas.openxmlformats.org/officeDocument/2006/relationships/customXml" Target="../ink/ink941.xml"/><Relationship Id="rId56" Type="http://schemas.openxmlformats.org/officeDocument/2006/relationships/image" Target="../media/image195.png"/><Relationship Id="rId8" Type="http://schemas.openxmlformats.org/officeDocument/2006/relationships/image" Target="../media/image172.png"/><Relationship Id="rId51" Type="http://schemas.openxmlformats.org/officeDocument/2006/relationships/image" Target="../media/image193.png"/><Relationship Id="rId3" Type="http://schemas.openxmlformats.org/officeDocument/2006/relationships/customXml" Target="../ink/ink918.xml"/><Relationship Id="rId12" Type="http://schemas.openxmlformats.org/officeDocument/2006/relationships/image" Target="../media/image174.png"/><Relationship Id="rId17" Type="http://schemas.openxmlformats.org/officeDocument/2006/relationships/customXml" Target="../ink/ink925.xml"/><Relationship Id="rId25" Type="http://schemas.openxmlformats.org/officeDocument/2006/relationships/customXml" Target="../ink/ink929.xml"/><Relationship Id="rId33" Type="http://schemas.openxmlformats.org/officeDocument/2006/relationships/customXml" Target="../ink/ink933.xml"/><Relationship Id="rId38" Type="http://schemas.openxmlformats.org/officeDocument/2006/relationships/image" Target="../media/image187.png"/><Relationship Id="rId46" Type="http://schemas.openxmlformats.org/officeDocument/2006/relationships/image" Target="../media/image191.png"/><Relationship Id="rId59" Type="http://schemas.openxmlformats.org/officeDocument/2006/relationships/customXml" Target="../ink/ink947.xml"/><Relationship Id="rId20" Type="http://schemas.openxmlformats.org/officeDocument/2006/relationships/image" Target="../media/image178.png"/><Relationship Id="rId41" Type="http://schemas.openxmlformats.org/officeDocument/2006/relationships/customXml" Target="../ink/ink937.xml"/><Relationship Id="rId54" Type="http://schemas.openxmlformats.org/officeDocument/2006/relationships/customXml" Target="../ink/ink9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5" Type="http://schemas.openxmlformats.org/officeDocument/2006/relationships/customXml" Target="../ink/ink924.xml"/><Relationship Id="rId23" Type="http://schemas.openxmlformats.org/officeDocument/2006/relationships/customXml" Target="../ink/ink928.xml"/><Relationship Id="rId28" Type="http://schemas.openxmlformats.org/officeDocument/2006/relationships/image" Target="../media/image182.png"/><Relationship Id="rId36" Type="http://schemas.openxmlformats.org/officeDocument/2006/relationships/image" Target="../media/image186.png"/><Relationship Id="rId49" Type="http://schemas.openxmlformats.org/officeDocument/2006/relationships/image" Target="../media/image192.png"/><Relationship Id="rId57" Type="http://schemas.openxmlformats.org/officeDocument/2006/relationships/customXml" Target="../ink/ink946.xml"/><Relationship Id="rId10" Type="http://schemas.openxmlformats.org/officeDocument/2006/relationships/image" Target="../media/image173.png"/><Relationship Id="rId31" Type="http://schemas.openxmlformats.org/officeDocument/2006/relationships/customXml" Target="../ink/ink932.xml"/><Relationship Id="rId44" Type="http://schemas.openxmlformats.org/officeDocument/2006/relationships/image" Target="../media/image190.png"/><Relationship Id="rId52" Type="http://schemas.openxmlformats.org/officeDocument/2006/relationships/customXml" Target="../ink/ink943.xml"/><Relationship Id="rId60" Type="http://schemas.openxmlformats.org/officeDocument/2006/relationships/image" Target="../media/image1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customXml" Target="../ink/ink948.xml"/><Relationship Id="rId7" Type="http://schemas.openxmlformats.org/officeDocument/2006/relationships/customXml" Target="../ink/ink95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customXml" Target="../ink/ink949.xml"/><Relationship Id="rId10" Type="http://schemas.openxmlformats.org/officeDocument/2006/relationships/image" Target="../media/image201.png"/><Relationship Id="rId4" Type="http://schemas.openxmlformats.org/officeDocument/2006/relationships/image" Target="../media/image198.png"/><Relationship Id="rId9" Type="http://schemas.openxmlformats.org/officeDocument/2006/relationships/customXml" Target="../ink/ink95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customXml" Target="../ink/ink957.xml"/><Relationship Id="rId18" Type="http://schemas.openxmlformats.org/officeDocument/2006/relationships/image" Target="../media/image205.png"/><Relationship Id="rId3" Type="http://schemas.openxmlformats.org/officeDocument/2006/relationships/customXml" Target="../ink/ink952.xml"/><Relationship Id="rId7" Type="http://schemas.openxmlformats.org/officeDocument/2006/relationships/customXml" Target="../ink/ink954.xml"/><Relationship Id="rId12" Type="http://schemas.openxmlformats.org/officeDocument/2006/relationships/image" Target="../media/image202.png"/><Relationship Id="rId17" Type="http://schemas.openxmlformats.org/officeDocument/2006/relationships/customXml" Target="../ink/ink959.xml"/><Relationship Id="rId2" Type="http://schemas.openxmlformats.org/officeDocument/2006/relationships/image" Target="../media/image34.png"/><Relationship Id="rId16" Type="http://schemas.openxmlformats.org/officeDocument/2006/relationships/image" Target="../media/image204.png"/><Relationship Id="rId20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customXml" Target="../ink/ink956.xml"/><Relationship Id="rId5" Type="http://schemas.openxmlformats.org/officeDocument/2006/relationships/customXml" Target="../ink/ink953.xml"/><Relationship Id="rId15" Type="http://schemas.openxmlformats.org/officeDocument/2006/relationships/customXml" Target="../ink/ink958.xml"/><Relationship Id="rId10" Type="http://schemas.openxmlformats.org/officeDocument/2006/relationships/image" Target="../media/image201.png"/><Relationship Id="rId19" Type="http://schemas.openxmlformats.org/officeDocument/2006/relationships/customXml" Target="../ink/ink960.xml"/><Relationship Id="rId4" Type="http://schemas.openxmlformats.org/officeDocument/2006/relationships/image" Target="../media/image198.png"/><Relationship Id="rId9" Type="http://schemas.openxmlformats.org/officeDocument/2006/relationships/customXml" Target="../ink/ink955.xml"/><Relationship Id="rId14" Type="http://schemas.openxmlformats.org/officeDocument/2006/relationships/image" Target="../media/image2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image" Target="../media/image8.png"/><Relationship Id="rId18" Type="http://schemas.openxmlformats.org/officeDocument/2006/relationships/customXml" Target="../ink/ink49.xml"/><Relationship Id="rId26" Type="http://schemas.openxmlformats.org/officeDocument/2006/relationships/customXml" Target="../ink/ink53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46.xml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customXml" Target="../ink/ink41.xml"/><Relationship Id="rId16" Type="http://schemas.openxmlformats.org/officeDocument/2006/relationships/customXml" Target="../ink/ink48.xml"/><Relationship Id="rId20" Type="http://schemas.openxmlformats.org/officeDocument/2006/relationships/customXml" Target="../ink/ink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7.png"/><Relationship Id="rId24" Type="http://schemas.openxmlformats.org/officeDocument/2006/relationships/customXml" Target="../ink/ink52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customXml" Target="../ink/ink45.xml"/><Relationship Id="rId19" Type="http://schemas.openxmlformats.org/officeDocument/2006/relationships/image" Target="../media/image11.png"/><Relationship Id="rId4" Type="http://schemas.openxmlformats.org/officeDocument/2006/relationships/customXml" Target="../ink/ink42.xml"/><Relationship Id="rId9" Type="http://schemas.openxmlformats.org/officeDocument/2006/relationships/image" Target="../media/image6.png"/><Relationship Id="rId14" Type="http://schemas.openxmlformats.org/officeDocument/2006/relationships/customXml" Target="../ink/ink47.xml"/><Relationship Id="rId22" Type="http://schemas.openxmlformats.org/officeDocument/2006/relationships/customXml" Target="../ink/ink51.xml"/><Relationship Id="rId27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customXml" Target="../ink/ink966.xml"/><Relationship Id="rId18" Type="http://schemas.openxmlformats.org/officeDocument/2006/relationships/image" Target="../media/image205.png"/><Relationship Id="rId26" Type="http://schemas.openxmlformats.org/officeDocument/2006/relationships/image" Target="../media/image209.png"/><Relationship Id="rId3" Type="http://schemas.openxmlformats.org/officeDocument/2006/relationships/customXml" Target="../ink/ink961.xml"/><Relationship Id="rId21" Type="http://schemas.openxmlformats.org/officeDocument/2006/relationships/customXml" Target="../ink/ink970.xml"/><Relationship Id="rId7" Type="http://schemas.openxmlformats.org/officeDocument/2006/relationships/customXml" Target="../ink/ink963.xml"/><Relationship Id="rId12" Type="http://schemas.openxmlformats.org/officeDocument/2006/relationships/image" Target="../media/image202.png"/><Relationship Id="rId17" Type="http://schemas.openxmlformats.org/officeDocument/2006/relationships/customXml" Target="../ink/ink968.xml"/><Relationship Id="rId25" Type="http://schemas.openxmlformats.org/officeDocument/2006/relationships/customXml" Target="../ink/ink972.xml"/><Relationship Id="rId2" Type="http://schemas.openxmlformats.org/officeDocument/2006/relationships/image" Target="../media/image34.png"/><Relationship Id="rId16" Type="http://schemas.openxmlformats.org/officeDocument/2006/relationships/image" Target="../media/image204.png"/><Relationship Id="rId20" Type="http://schemas.openxmlformats.org/officeDocument/2006/relationships/image" Target="../media/image206.png"/><Relationship Id="rId29" Type="http://schemas.openxmlformats.org/officeDocument/2006/relationships/customXml" Target="../ink/ink9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customXml" Target="../ink/ink965.xml"/><Relationship Id="rId24" Type="http://schemas.openxmlformats.org/officeDocument/2006/relationships/image" Target="../media/image208.png"/><Relationship Id="rId5" Type="http://schemas.openxmlformats.org/officeDocument/2006/relationships/customXml" Target="../ink/ink962.xml"/><Relationship Id="rId15" Type="http://schemas.openxmlformats.org/officeDocument/2006/relationships/customXml" Target="../ink/ink967.xml"/><Relationship Id="rId23" Type="http://schemas.openxmlformats.org/officeDocument/2006/relationships/customXml" Target="../ink/ink971.xml"/><Relationship Id="rId28" Type="http://schemas.openxmlformats.org/officeDocument/2006/relationships/image" Target="../media/image210.png"/><Relationship Id="rId10" Type="http://schemas.openxmlformats.org/officeDocument/2006/relationships/image" Target="../media/image201.png"/><Relationship Id="rId19" Type="http://schemas.openxmlformats.org/officeDocument/2006/relationships/customXml" Target="../ink/ink969.xml"/><Relationship Id="rId4" Type="http://schemas.openxmlformats.org/officeDocument/2006/relationships/image" Target="../media/image198.png"/><Relationship Id="rId9" Type="http://schemas.openxmlformats.org/officeDocument/2006/relationships/customXml" Target="../ink/ink964.xml"/><Relationship Id="rId14" Type="http://schemas.openxmlformats.org/officeDocument/2006/relationships/image" Target="../media/image203.png"/><Relationship Id="rId22" Type="http://schemas.openxmlformats.org/officeDocument/2006/relationships/image" Target="../media/image207.png"/><Relationship Id="rId27" Type="http://schemas.openxmlformats.org/officeDocument/2006/relationships/customXml" Target="../ink/ink973.xml"/><Relationship Id="rId30" Type="http://schemas.openxmlformats.org/officeDocument/2006/relationships/image" Target="../media/image211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80.xml"/><Relationship Id="rId18" Type="http://schemas.openxmlformats.org/officeDocument/2006/relationships/image" Target="../media/image205.png"/><Relationship Id="rId26" Type="http://schemas.openxmlformats.org/officeDocument/2006/relationships/image" Target="../media/image209.png"/><Relationship Id="rId3" Type="http://schemas.openxmlformats.org/officeDocument/2006/relationships/customXml" Target="../ink/ink975.xml"/><Relationship Id="rId21" Type="http://schemas.openxmlformats.org/officeDocument/2006/relationships/customXml" Target="../ink/ink984.xml"/><Relationship Id="rId34" Type="http://schemas.openxmlformats.org/officeDocument/2006/relationships/image" Target="../media/image213.png"/><Relationship Id="rId7" Type="http://schemas.openxmlformats.org/officeDocument/2006/relationships/customXml" Target="../ink/ink977.xml"/><Relationship Id="rId12" Type="http://schemas.openxmlformats.org/officeDocument/2006/relationships/image" Target="../media/image202.png"/><Relationship Id="rId17" Type="http://schemas.openxmlformats.org/officeDocument/2006/relationships/customXml" Target="../ink/ink982.xml"/><Relationship Id="rId25" Type="http://schemas.openxmlformats.org/officeDocument/2006/relationships/customXml" Target="../ink/ink986.xml"/><Relationship Id="rId33" Type="http://schemas.openxmlformats.org/officeDocument/2006/relationships/customXml" Target="../ink/ink990.xml"/><Relationship Id="rId2" Type="http://schemas.openxmlformats.org/officeDocument/2006/relationships/image" Target="../media/image34.png"/><Relationship Id="rId16" Type="http://schemas.openxmlformats.org/officeDocument/2006/relationships/image" Target="../media/image204.png"/><Relationship Id="rId20" Type="http://schemas.openxmlformats.org/officeDocument/2006/relationships/image" Target="../media/image206.png"/><Relationship Id="rId29" Type="http://schemas.openxmlformats.org/officeDocument/2006/relationships/customXml" Target="../ink/ink9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customXml" Target="../ink/ink979.xml"/><Relationship Id="rId24" Type="http://schemas.openxmlformats.org/officeDocument/2006/relationships/image" Target="../media/image208.png"/><Relationship Id="rId32" Type="http://schemas.openxmlformats.org/officeDocument/2006/relationships/image" Target="../media/image212.png"/><Relationship Id="rId5" Type="http://schemas.openxmlformats.org/officeDocument/2006/relationships/customXml" Target="../ink/ink976.xml"/><Relationship Id="rId15" Type="http://schemas.openxmlformats.org/officeDocument/2006/relationships/customXml" Target="../ink/ink981.xml"/><Relationship Id="rId23" Type="http://schemas.openxmlformats.org/officeDocument/2006/relationships/customXml" Target="../ink/ink985.xml"/><Relationship Id="rId28" Type="http://schemas.openxmlformats.org/officeDocument/2006/relationships/image" Target="../media/image210.png"/><Relationship Id="rId10" Type="http://schemas.openxmlformats.org/officeDocument/2006/relationships/image" Target="../media/image201.png"/><Relationship Id="rId19" Type="http://schemas.openxmlformats.org/officeDocument/2006/relationships/customXml" Target="../ink/ink983.xml"/><Relationship Id="rId31" Type="http://schemas.openxmlformats.org/officeDocument/2006/relationships/customXml" Target="../ink/ink989.xml"/><Relationship Id="rId4" Type="http://schemas.openxmlformats.org/officeDocument/2006/relationships/image" Target="../media/image198.png"/><Relationship Id="rId9" Type="http://schemas.openxmlformats.org/officeDocument/2006/relationships/customXml" Target="../ink/ink978.xml"/><Relationship Id="rId14" Type="http://schemas.openxmlformats.org/officeDocument/2006/relationships/image" Target="../media/image203.png"/><Relationship Id="rId22" Type="http://schemas.openxmlformats.org/officeDocument/2006/relationships/image" Target="../media/image207.png"/><Relationship Id="rId27" Type="http://schemas.openxmlformats.org/officeDocument/2006/relationships/customXml" Target="../ink/ink987.xml"/><Relationship Id="rId30" Type="http://schemas.openxmlformats.org/officeDocument/2006/relationships/image" Target="../media/image211.png"/><Relationship Id="rId8" Type="http://schemas.openxmlformats.org/officeDocument/2006/relationships/image" Target="../media/image200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96.xml"/><Relationship Id="rId18" Type="http://schemas.openxmlformats.org/officeDocument/2006/relationships/image" Target="../media/image205.png"/><Relationship Id="rId26" Type="http://schemas.openxmlformats.org/officeDocument/2006/relationships/image" Target="../media/image209.png"/><Relationship Id="rId39" Type="http://schemas.openxmlformats.org/officeDocument/2006/relationships/customXml" Target="../ink/ink1009.xml"/><Relationship Id="rId21" Type="http://schemas.openxmlformats.org/officeDocument/2006/relationships/customXml" Target="../ink/ink1000.xml"/><Relationship Id="rId34" Type="http://schemas.openxmlformats.org/officeDocument/2006/relationships/image" Target="../media/image213.png"/><Relationship Id="rId42" Type="http://schemas.openxmlformats.org/officeDocument/2006/relationships/image" Target="../media/image217.png"/><Relationship Id="rId47" Type="http://schemas.openxmlformats.org/officeDocument/2006/relationships/customXml" Target="../ink/ink1013.xml"/><Relationship Id="rId50" Type="http://schemas.openxmlformats.org/officeDocument/2006/relationships/image" Target="../media/image221.png"/><Relationship Id="rId7" Type="http://schemas.openxmlformats.org/officeDocument/2006/relationships/customXml" Target="../ink/ink993.xml"/><Relationship Id="rId2" Type="http://schemas.openxmlformats.org/officeDocument/2006/relationships/image" Target="../media/image34.png"/><Relationship Id="rId16" Type="http://schemas.openxmlformats.org/officeDocument/2006/relationships/image" Target="../media/image204.png"/><Relationship Id="rId29" Type="http://schemas.openxmlformats.org/officeDocument/2006/relationships/customXml" Target="../ink/ink1004.xml"/><Relationship Id="rId11" Type="http://schemas.openxmlformats.org/officeDocument/2006/relationships/customXml" Target="../ink/ink995.xml"/><Relationship Id="rId24" Type="http://schemas.openxmlformats.org/officeDocument/2006/relationships/image" Target="../media/image208.png"/><Relationship Id="rId32" Type="http://schemas.openxmlformats.org/officeDocument/2006/relationships/image" Target="../media/image212.png"/><Relationship Id="rId37" Type="http://schemas.openxmlformats.org/officeDocument/2006/relationships/customXml" Target="../ink/ink1008.xml"/><Relationship Id="rId40" Type="http://schemas.openxmlformats.org/officeDocument/2006/relationships/image" Target="../media/image216.png"/><Relationship Id="rId45" Type="http://schemas.openxmlformats.org/officeDocument/2006/relationships/customXml" Target="../ink/ink1012.xml"/><Relationship Id="rId5" Type="http://schemas.openxmlformats.org/officeDocument/2006/relationships/customXml" Target="../ink/ink992.xml"/><Relationship Id="rId15" Type="http://schemas.openxmlformats.org/officeDocument/2006/relationships/customXml" Target="../ink/ink997.xml"/><Relationship Id="rId23" Type="http://schemas.openxmlformats.org/officeDocument/2006/relationships/customXml" Target="../ink/ink1001.xml"/><Relationship Id="rId28" Type="http://schemas.openxmlformats.org/officeDocument/2006/relationships/image" Target="../media/image210.png"/><Relationship Id="rId36" Type="http://schemas.openxmlformats.org/officeDocument/2006/relationships/image" Target="../media/image214.png"/><Relationship Id="rId49" Type="http://schemas.openxmlformats.org/officeDocument/2006/relationships/customXml" Target="../ink/ink1014.xml"/><Relationship Id="rId10" Type="http://schemas.openxmlformats.org/officeDocument/2006/relationships/image" Target="../media/image201.png"/><Relationship Id="rId19" Type="http://schemas.openxmlformats.org/officeDocument/2006/relationships/customXml" Target="../ink/ink999.xml"/><Relationship Id="rId31" Type="http://schemas.openxmlformats.org/officeDocument/2006/relationships/customXml" Target="../ink/ink1005.xml"/><Relationship Id="rId44" Type="http://schemas.openxmlformats.org/officeDocument/2006/relationships/image" Target="../media/image218.png"/><Relationship Id="rId52" Type="http://schemas.openxmlformats.org/officeDocument/2006/relationships/image" Target="../media/image222.png"/><Relationship Id="rId4" Type="http://schemas.openxmlformats.org/officeDocument/2006/relationships/image" Target="../media/image198.png"/><Relationship Id="rId9" Type="http://schemas.openxmlformats.org/officeDocument/2006/relationships/customXml" Target="../ink/ink994.xml"/><Relationship Id="rId14" Type="http://schemas.openxmlformats.org/officeDocument/2006/relationships/image" Target="../media/image203.png"/><Relationship Id="rId22" Type="http://schemas.openxmlformats.org/officeDocument/2006/relationships/image" Target="../media/image207.png"/><Relationship Id="rId27" Type="http://schemas.openxmlformats.org/officeDocument/2006/relationships/customXml" Target="../ink/ink1003.xml"/><Relationship Id="rId30" Type="http://schemas.openxmlformats.org/officeDocument/2006/relationships/image" Target="../media/image211.png"/><Relationship Id="rId35" Type="http://schemas.openxmlformats.org/officeDocument/2006/relationships/customXml" Target="../ink/ink1007.xml"/><Relationship Id="rId43" Type="http://schemas.openxmlformats.org/officeDocument/2006/relationships/customXml" Target="../ink/ink1011.xml"/><Relationship Id="rId48" Type="http://schemas.openxmlformats.org/officeDocument/2006/relationships/image" Target="../media/image220.png"/><Relationship Id="rId8" Type="http://schemas.openxmlformats.org/officeDocument/2006/relationships/image" Target="../media/image200.png"/><Relationship Id="rId51" Type="http://schemas.openxmlformats.org/officeDocument/2006/relationships/customXml" Target="../ink/ink1015.xml"/><Relationship Id="rId3" Type="http://schemas.openxmlformats.org/officeDocument/2006/relationships/customXml" Target="../ink/ink991.xml"/><Relationship Id="rId12" Type="http://schemas.openxmlformats.org/officeDocument/2006/relationships/image" Target="../media/image202.png"/><Relationship Id="rId17" Type="http://schemas.openxmlformats.org/officeDocument/2006/relationships/customXml" Target="../ink/ink998.xml"/><Relationship Id="rId25" Type="http://schemas.openxmlformats.org/officeDocument/2006/relationships/customXml" Target="../ink/ink1002.xml"/><Relationship Id="rId33" Type="http://schemas.openxmlformats.org/officeDocument/2006/relationships/customXml" Target="../ink/ink1006.xml"/><Relationship Id="rId38" Type="http://schemas.openxmlformats.org/officeDocument/2006/relationships/image" Target="../media/image215.png"/><Relationship Id="rId46" Type="http://schemas.openxmlformats.org/officeDocument/2006/relationships/image" Target="../media/image219.png"/><Relationship Id="rId20" Type="http://schemas.openxmlformats.org/officeDocument/2006/relationships/image" Target="../media/image206.png"/><Relationship Id="rId41" Type="http://schemas.openxmlformats.org/officeDocument/2006/relationships/customXml" Target="../ink/ink10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21.xml"/><Relationship Id="rId18" Type="http://schemas.openxmlformats.org/officeDocument/2006/relationships/image" Target="../media/image205.png"/><Relationship Id="rId26" Type="http://schemas.openxmlformats.org/officeDocument/2006/relationships/image" Target="../media/image209.png"/><Relationship Id="rId39" Type="http://schemas.openxmlformats.org/officeDocument/2006/relationships/customXml" Target="../ink/ink1034.xml"/><Relationship Id="rId21" Type="http://schemas.openxmlformats.org/officeDocument/2006/relationships/customXml" Target="../ink/ink1025.xml"/><Relationship Id="rId34" Type="http://schemas.openxmlformats.org/officeDocument/2006/relationships/image" Target="../media/image213.png"/><Relationship Id="rId42" Type="http://schemas.openxmlformats.org/officeDocument/2006/relationships/image" Target="../media/image216.png"/><Relationship Id="rId47" Type="http://schemas.openxmlformats.org/officeDocument/2006/relationships/customXml" Target="../ink/ink1038.xml"/><Relationship Id="rId50" Type="http://schemas.openxmlformats.org/officeDocument/2006/relationships/image" Target="../media/image220.png"/><Relationship Id="rId55" Type="http://schemas.openxmlformats.org/officeDocument/2006/relationships/customXml" Target="../ink/ink1042.xml"/><Relationship Id="rId7" Type="http://schemas.openxmlformats.org/officeDocument/2006/relationships/customXml" Target="../ink/ink1018.xml"/><Relationship Id="rId2" Type="http://schemas.openxmlformats.org/officeDocument/2006/relationships/image" Target="../media/image34.png"/><Relationship Id="rId16" Type="http://schemas.openxmlformats.org/officeDocument/2006/relationships/image" Target="../media/image204.png"/><Relationship Id="rId29" Type="http://schemas.openxmlformats.org/officeDocument/2006/relationships/customXml" Target="../ink/ink1029.xml"/><Relationship Id="rId11" Type="http://schemas.openxmlformats.org/officeDocument/2006/relationships/customXml" Target="../ink/ink1020.xml"/><Relationship Id="rId24" Type="http://schemas.openxmlformats.org/officeDocument/2006/relationships/image" Target="../media/image208.png"/><Relationship Id="rId32" Type="http://schemas.openxmlformats.org/officeDocument/2006/relationships/image" Target="../media/image212.png"/><Relationship Id="rId37" Type="http://schemas.openxmlformats.org/officeDocument/2006/relationships/customXml" Target="../ink/ink1033.xml"/><Relationship Id="rId40" Type="http://schemas.openxmlformats.org/officeDocument/2006/relationships/image" Target="../media/image215.png"/><Relationship Id="rId45" Type="http://schemas.openxmlformats.org/officeDocument/2006/relationships/customXml" Target="../ink/ink1037.xml"/><Relationship Id="rId53" Type="http://schemas.openxmlformats.org/officeDocument/2006/relationships/customXml" Target="../ink/ink1041.xml"/><Relationship Id="rId58" Type="http://schemas.openxmlformats.org/officeDocument/2006/relationships/image" Target="../media/image226.png"/><Relationship Id="rId5" Type="http://schemas.openxmlformats.org/officeDocument/2006/relationships/customXml" Target="../ink/ink1017.xml"/><Relationship Id="rId61" Type="http://schemas.openxmlformats.org/officeDocument/2006/relationships/customXml" Target="../ink/ink1045.xml"/><Relationship Id="rId19" Type="http://schemas.openxmlformats.org/officeDocument/2006/relationships/customXml" Target="../ink/ink1024.xml"/><Relationship Id="rId14" Type="http://schemas.openxmlformats.org/officeDocument/2006/relationships/image" Target="../media/image203.png"/><Relationship Id="rId22" Type="http://schemas.openxmlformats.org/officeDocument/2006/relationships/image" Target="../media/image207.png"/><Relationship Id="rId27" Type="http://schemas.openxmlformats.org/officeDocument/2006/relationships/customXml" Target="../ink/ink1028.xml"/><Relationship Id="rId30" Type="http://schemas.openxmlformats.org/officeDocument/2006/relationships/image" Target="../media/image211.png"/><Relationship Id="rId35" Type="http://schemas.openxmlformats.org/officeDocument/2006/relationships/customXml" Target="../ink/ink1032.xml"/><Relationship Id="rId43" Type="http://schemas.openxmlformats.org/officeDocument/2006/relationships/customXml" Target="../ink/ink1036.xml"/><Relationship Id="rId48" Type="http://schemas.openxmlformats.org/officeDocument/2006/relationships/image" Target="../media/image219.png"/><Relationship Id="rId56" Type="http://schemas.openxmlformats.org/officeDocument/2006/relationships/image" Target="../media/image225.png"/><Relationship Id="rId8" Type="http://schemas.openxmlformats.org/officeDocument/2006/relationships/image" Target="../media/image200.png"/><Relationship Id="rId51" Type="http://schemas.openxmlformats.org/officeDocument/2006/relationships/customXml" Target="../ink/ink1040.xml"/><Relationship Id="rId3" Type="http://schemas.openxmlformats.org/officeDocument/2006/relationships/customXml" Target="../ink/ink1016.xml"/><Relationship Id="rId12" Type="http://schemas.openxmlformats.org/officeDocument/2006/relationships/image" Target="../media/image202.png"/><Relationship Id="rId17" Type="http://schemas.openxmlformats.org/officeDocument/2006/relationships/customXml" Target="../ink/ink1023.xml"/><Relationship Id="rId25" Type="http://schemas.openxmlformats.org/officeDocument/2006/relationships/customXml" Target="../ink/ink1027.xml"/><Relationship Id="rId33" Type="http://schemas.openxmlformats.org/officeDocument/2006/relationships/customXml" Target="../ink/ink1031.xml"/><Relationship Id="rId38" Type="http://schemas.openxmlformats.org/officeDocument/2006/relationships/image" Target="../media/image223.png"/><Relationship Id="rId46" Type="http://schemas.openxmlformats.org/officeDocument/2006/relationships/image" Target="../media/image218.png"/><Relationship Id="rId59" Type="http://schemas.openxmlformats.org/officeDocument/2006/relationships/customXml" Target="../ink/ink1044.xml"/><Relationship Id="rId20" Type="http://schemas.openxmlformats.org/officeDocument/2006/relationships/image" Target="../media/image206.png"/><Relationship Id="rId41" Type="http://schemas.openxmlformats.org/officeDocument/2006/relationships/customXml" Target="../ink/ink1035.xml"/><Relationship Id="rId54" Type="http://schemas.openxmlformats.org/officeDocument/2006/relationships/image" Target="../media/image224.png"/><Relationship Id="rId6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5" Type="http://schemas.openxmlformats.org/officeDocument/2006/relationships/customXml" Target="../ink/ink1022.xml"/><Relationship Id="rId23" Type="http://schemas.openxmlformats.org/officeDocument/2006/relationships/customXml" Target="../ink/ink1026.xml"/><Relationship Id="rId28" Type="http://schemas.openxmlformats.org/officeDocument/2006/relationships/image" Target="../media/image210.png"/><Relationship Id="rId36" Type="http://schemas.openxmlformats.org/officeDocument/2006/relationships/image" Target="../media/image214.png"/><Relationship Id="rId49" Type="http://schemas.openxmlformats.org/officeDocument/2006/relationships/customXml" Target="../ink/ink1039.xml"/><Relationship Id="rId57" Type="http://schemas.openxmlformats.org/officeDocument/2006/relationships/customXml" Target="../ink/ink1043.xml"/><Relationship Id="rId10" Type="http://schemas.openxmlformats.org/officeDocument/2006/relationships/image" Target="../media/image201.png"/><Relationship Id="rId31" Type="http://schemas.openxmlformats.org/officeDocument/2006/relationships/customXml" Target="../ink/ink1030.xml"/><Relationship Id="rId44" Type="http://schemas.openxmlformats.org/officeDocument/2006/relationships/image" Target="../media/image217.png"/><Relationship Id="rId52" Type="http://schemas.openxmlformats.org/officeDocument/2006/relationships/image" Target="../media/image221.png"/><Relationship Id="rId60" Type="http://schemas.openxmlformats.org/officeDocument/2006/relationships/image" Target="../media/image227.png"/><Relationship Id="rId4" Type="http://schemas.openxmlformats.org/officeDocument/2006/relationships/image" Target="../media/image198.png"/><Relationship Id="rId9" Type="http://schemas.openxmlformats.org/officeDocument/2006/relationships/customXml" Target="../ink/ink1019.xml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9.png"/><Relationship Id="rId21" Type="http://schemas.openxmlformats.org/officeDocument/2006/relationships/customXml" Target="../ink/ink1055.xml"/><Relationship Id="rId42" Type="http://schemas.openxmlformats.org/officeDocument/2006/relationships/image" Target="../media/image216.png"/><Relationship Id="rId47" Type="http://schemas.openxmlformats.org/officeDocument/2006/relationships/customXml" Target="../ink/ink1068.xml"/><Relationship Id="rId63" Type="http://schemas.openxmlformats.org/officeDocument/2006/relationships/customXml" Target="../ink/ink1076.xml"/><Relationship Id="rId68" Type="http://schemas.openxmlformats.org/officeDocument/2006/relationships/image" Target="../media/image231.png"/><Relationship Id="rId16" Type="http://schemas.openxmlformats.org/officeDocument/2006/relationships/image" Target="../media/image204.png"/><Relationship Id="rId11" Type="http://schemas.openxmlformats.org/officeDocument/2006/relationships/customXml" Target="../ink/ink1050.xml"/><Relationship Id="rId24" Type="http://schemas.openxmlformats.org/officeDocument/2006/relationships/image" Target="../media/image208.png"/><Relationship Id="rId32" Type="http://schemas.openxmlformats.org/officeDocument/2006/relationships/image" Target="../media/image212.png"/><Relationship Id="rId37" Type="http://schemas.openxmlformats.org/officeDocument/2006/relationships/customXml" Target="../ink/ink1063.xml"/><Relationship Id="rId40" Type="http://schemas.openxmlformats.org/officeDocument/2006/relationships/image" Target="../media/image215.png"/><Relationship Id="rId45" Type="http://schemas.openxmlformats.org/officeDocument/2006/relationships/customXml" Target="../ink/ink1067.xml"/><Relationship Id="rId53" Type="http://schemas.openxmlformats.org/officeDocument/2006/relationships/customXml" Target="../ink/ink1071.xml"/><Relationship Id="rId58" Type="http://schemas.openxmlformats.org/officeDocument/2006/relationships/image" Target="../media/image226.png"/><Relationship Id="rId66" Type="http://schemas.openxmlformats.org/officeDocument/2006/relationships/image" Target="../media/image230.png"/><Relationship Id="rId74" Type="http://schemas.openxmlformats.org/officeDocument/2006/relationships/image" Target="../media/image234.png"/><Relationship Id="rId5" Type="http://schemas.openxmlformats.org/officeDocument/2006/relationships/customXml" Target="../ink/ink1047.xml"/><Relationship Id="rId61" Type="http://schemas.openxmlformats.org/officeDocument/2006/relationships/customXml" Target="../ink/ink1075.xml"/><Relationship Id="rId19" Type="http://schemas.openxmlformats.org/officeDocument/2006/relationships/customXml" Target="../ink/ink1054.xml"/><Relationship Id="rId14" Type="http://schemas.openxmlformats.org/officeDocument/2006/relationships/image" Target="../media/image203.png"/><Relationship Id="rId22" Type="http://schemas.openxmlformats.org/officeDocument/2006/relationships/image" Target="../media/image207.png"/><Relationship Id="rId27" Type="http://schemas.openxmlformats.org/officeDocument/2006/relationships/customXml" Target="../ink/ink1058.xml"/><Relationship Id="rId30" Type="http://schemas.openxmlformats.org/officeDocument/2006/relationships/image" Target="../media/image211.png"/><Relationship Id="rId35" Type="http://schemas.openxmlformats.org/officeDocument/2006/relationships/customXml" Target="../ink/ink1062.xml"/><Relationship Id="rId43" Type="http://schemas.openxmlformats.org/officeDocument/2006/relationships/customXml" Target="../ink/ink1066.xml"/><Relationship Id="rId48" Type="http://schemas.openxmlformats.org/officeDocument/2006/relationships/image" Target="../media/image219.png"/><Relationship Id="rId56" Type="http://schemas.openxmlformats.org/officeDocument/2006/relationships/image" Target="../media/image225.png"/><Relationship Id="rId64" Type="http://schemas.openxmlformats.org/officeDocument/2006/relationships/image" Target="../media/image229.png"/><Relationship Id="rId69" Type="http://schemas.openxmlformats.org/officeDocument/2006/relationships/customXml" Target="../ink/ink1079.xml"/><Relationship Id="rId77" Type="http://schemas.openxmlformats.org/officeDocument/2006/relationships/customXml" Target="../ink/ink1083.xml"/><Relationship Id="rId8" Type="http://schemas.openxmlformats.org/officeDocument/2006/relationships/image" Target="../media/image200.png"/><Relationship Id="rId51" Type="http://schemas.openxmlformats.org/officeDocument/2006/relationships/customXml" Target="../ink/ink1070.xml"/><Relationship Id="rId72" Type="http://schemas.openxmlformats.org/officeDocument/2006/relationships/image" Target="../media/image233.png"/><Relationship Id="rId3" Type="http://schemas.openxmlformats.org/officeDocument/2006/relationships/customXml" Target="../ink/ink1046.xml"/><Relationship Id="rId12" Type="http://schemas.openxmlformats.org/officeDocument/2006/relationships/image" Target="../media/image202.png"/><Relationship Id="rId17" Type="http://schemas.openxmlformats.org/officeDocument/2006/relationships/customXml" Target="../ink/ink1053.xml"/><Relationship Id="rId25" Type="http://schemas.openxmlformats.org/officeDocument/2006/relationships/customXml" Target="../ink/ink1057.xml"/><Relationship Id="rId33" Type="http://schemas.openxmlformats.org/officeDocument/2006/relationships/customXml" Target="../ink/ink1061.xml"/><Relationship Id="rId38" Type="http://schemas.openxmlformats.org/officeDocument/2006/relationships/image" Target="../media/image223.png"/><Relationship Id="rId46" Type="http://schemas.openxmlformats.org/officeDocument/2006/relationships/image" Target="../media/image218.png"/><Relationship Id="rId59" Type="http://schemas.openxmlformats.org/officeDocument/2006/relationships/customXml" Target="../ink/ink1074.xml"/><Relationship Id="rId67" Type="http://schemas.openxmlformats.org/officeDocument/2006/relationships/customXml" Target="../ink/ink1078.xml"/><Relationship Id="rId20" Type="http://schemas.openxmlformats.org/officeDocument/2006/relationships/image" Target="../media/image206.png"/><Relationship Id="rId41" Type="http://schemas.openxmlformats.org/officeDocument/2006/relationships/customXml" Target="../ink/ink1065.xml"/><Relationship Id="rId54" Type="http://schemas.openxmlformats.org/officeDocument/2006/relationships/image" Target="../media/image224.png"/><Relationship Id="rId62" Type="http://schemas.openxmlformats.org/officeDocument/2006/relationships/image" Target="../media/image228.png"/><Relationship Id="rId70" Type="http://schemas.openxmlformats.org/officeDocument/2006/relationships/image" Target="../media/image232.png"/><Relationship Id="rId75" Type="http://schemas.openxmlformats.org/officeDocument/2006/relationships/customXml" Target="../ink/ink10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5" Type="http://schemas.openxmlformats.org/officeDocument/2006/relationships/customXml" Target="../ink/ink1052.xml"/><Relationship Id="rId23" Type="http://schemas.openxmlformats.org/officeDocument/2006/relationships/customXml" Target="../ink/ink1056.xml"/><Relationship Id="rId28" Type="http://schemas.openxmlformats.org/officeDocument/2006/relationships/image" Target="../media/image210.png"/><Relationship Id="rId36" Type="http://schemas.openxmlformats.org/officeDocument/2006/relationships/image" Target="../media/image214.png"/><Relationship Id="rId49" Type="http://schemas.openxmlformats.org/officeDocument/2006/relationships/customXml" Target="../ink/ink1069.xml"/><Relationship Id="rId57" Type="http://schemas.openxmlformats.org/officeDocument/2006/relationships/customXml" Target="../ink/ink1073.xml"/><Relationship Id="rId10" Type="http://schemas.openxmlformats.org/officeDocument/2006/relationships/image" Target="../media/image201.png"/><Relationship Id="rId31" Type="http://schemas.openxmlformats.org/officeDocument/2006/relationships/customXml" Target="../ink/ink1060.xml"/><Relationship Id="rId44" Type="http://schemas.openxmlformats.org/officeDocument/2006/relationships/image" Target="../media/image217.png"/><Relationship Id="rId52" Type="http://schemas.openxmlformats.org/officeDocument/2006/relationships/image" Target="../media/image221.png"/><Relationship Id="rId60" Type="http://schemas.openxmlformats.org/officeDocument/2006/relationships/image" Target="../media/image227.png"/><Relationship Id="rId65" Type="http://schemas.openxmlformats.org/officeDocument/2006/relationships/customXml" Target="../ink/ink1077.xml"/><Relationship Id="rId73" Type="http://schemas.openxmlformats.org/officeDocument/2006/relationships/customXml" Target="../ink/ink1081.xml"/><Relationship Id="rId78" Type="http://schemas.openxmlformats.org/officeDocument/2006/relationships/image" Target="../media/image236.png"/><Relationship Id="rId4" Type="http://schemas.openxmlformats.org/officeDocument/2006/relationships/image" Target="../media/image198.png"/><Relationship Id="rId9" Type="http://schemas.openxmlformats.org/officeDocument/2006/relationships/customXml" Target="../ink/ink1049.xml"/><Relationship Id="rId13" Type="http://schemas.openxmlformats.org/officeDocument/2006/relationships/customXml" Target="../ink/ink1051.xml"/><Relationship Id="rId18" Type="http://schemas.openxmlformats.org/officeDocument/2006/relationships/image" Target="../media/image205.png"/><Relationship Id="rId39" Type="http://schemas.openxmlformats.org/officeDocument/2006/relationships/customXml" Target="../ink/ink1064.xml"/><Relationship Id="rId34" Type="http://schemas.openxmlformats.org/officeDocument/2006/relationships/image" Target="../media/image213.png"/><Relationship Id="rId50" Type="http://schemas.openxmlformats.org/officeDocument/2006/relationships/image" Target="../media/image220.png"/><Relationship Id="rId55" Type="http://schemas.openxmlformats.org/officeDocument/2006/relationships/customXml" Target="../ink/ink1072.xml"/><Relationship Id="rId76" Type="http://schemas.openxmlformats.org/officeDocument/2006/relationships/image" Target="../media/image235.png"/><Relationship Id="rId7" Type="http://schemas.openxmlformats.org/officeDocument/2006/relationships/customXml" Target="../ink/ink1048.xml"/><Relationship Id="rId71" Type="http://schemas.openxmlformats.org/officeDocument/2006/relationships/customXml" Target="../ink/ink1080.xml"/><Relationship Id="rId2" Type="http://schemas.openxmlformats.org/officeDocument/2006/relationships/image" Target="../media/image34.png"/><Relationship Id="rId29" Type="http://schemas.openxmlformats.org/officeDocument/2006/relationships/customXml" Target="../ink/ink105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customXml" Target="../ink/ink1089.xml"/><Relationship Id="rId3" Type="http://schemas.openxmlformats.org/officeDocument/2006/relationships/customXml" Target="../ink/ink1084.xml"/><Relationship Id="rId7" Type="http://schemas.openxmlformats.org/officeDocument/2006/relationships/customXml" Target="../ink/ink1086.xml"/><Relationship Id="rId12" Type="http://schemas.openxmlformats.org/officeDocument/2006/relationships/image" Target="../media/image243.png"/><Relationship Id="rId2" Type="http://schemas.openxmlformats.org/officeDocument/2006/relationships/image" Target="../media/image238.png"/><Relationship Id="rId16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customXml" Target="../ink/ink1088.xml"/><Relationship Id="rId5" Type="http://schemas.openxmlformats.org/officeDocument/2006/relationships/customXml" Target="../ink/ink1085.xml"/><Relationship Id="rId15" Type="http://schemas.openxmlformats.org/officeDocument/2006/relationships/customXml" Target="../ink/ink1090.xml"/><Relationship Id="rId10" Type="http://schemas.openxmlformats.org/officeDocument/2006/relationships/image" Target="../media/image242.png"/><Relationship Id="rId4" Type="http://schemas.openxmlformats.org/officeDocument/2006/relationships/image" Target="../media/image239.png"/><Relationship Id="rId9" Type="http://schemas.openxmlformats.org/officeDocument/2006/relationships/customXml" Target="../ink/ink1087.xml"/><Relationship Id="rId14" Type="http://schemas.openxmlformats.org/officeDocument/2006/relationships/image" Target="../media/image24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customXml" Target="../ink/ink1096.xml"/><Relationship Id="rId18" Type="http://schemas.openxmlformats.org/officeDocument/2006/relationships/image" Target="../media/image246.png"/><Relationship Id="rId26" Type="http://schemas.openxmlformats.org/officeDocument/2006/relationships/image" Target="../media/image250.png"/><Relationship Id="rId3" Type="http://schemas.openxmlformats.org/officeDocument/2006/relationships/customXml" Target="../ink/ink1091.xml"/><Relationship Id="rId21" Type="http://schemas.openxmlformats.org/officeDocument/2006/relationships/customXml" Target="../ink/ink1100.xml"/><Relationship Id="rId7" Type="http://schemas.openxmlformats.org/officeDocument/2006/relationships/customXml" Target="../ink/ink1093.xml"/><Relationship Id="rId12" Type="http://schemas.openxmlformats.org/officeDocument/2006/relationships/image" Target="../media/image243.png"/><Relationship Id="rId17" Type="http://schemas.openxmlformats.org/officeDocument/2006/relationships/customXml" Target="../ink/ink1098.xml"/><Relationship Id="rId25" Type="http://schemas.openxmlformats.org/officeDocument/2006/relationships/customXml" Target="../ink/ink1102.xml"/><Relationship Id="rId2" Type="http://schemas.openxmlformats.org/officeDocument/2006/relationships/image" Target="../media/image238.png"/><Relationship Id="rId16" Type="http://schemas.openxmlformats.org/officeDocument/2006/relationships/image" Target="../media/image245.png"/><Relationship Id="rId20" Type="http://schemas.openxmlformats.org/officeDocument/2006/relationships/image" Target="../media/image247.png"/><Relationship Id="rId29" Type="http://schemas.openxmlformats.org/officeDocument/2006/relationships/customXml" Target="../ink/ink1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customXml" Target="../ink/ink1095.xml"/><Relationship Id="rId24" Type="http://schemas.openxmlformats.org/officeDocument/2006/relationships/image" Target="../media/image249.png"/><Relationship Id="rId32" Type="http://schemas.openxmlformats.org/officeDocument/2006/relationships/image" Target="../media/image253.png"/><Relationship Id="rId5" Type="http://schemas.openxmlformats.org/officeDocument/2006/relationships/customXml" Target="../ink/ink1092.xml"/><Relationship Id="rId15" Type="http://schemas.openxmlformats.org/officeDocument/2006/relationships/customXml" Target="../ink/ink1097.xml"/><Relationship Id="rId23" Type="http://schemas.openxmlformats.org/officeDocument/2006/relationships/customXml" Target="../ink/ink1101.xml"/><Relationship Id="rId28" Type="http://schemas.openxmlformats.org/officeDocument/2006/relationships/image" Target="../media/image251.png"/><Relationship Id="rId10" Type="http://schemas.openxmlformats.org/officeDocument/2006/relationships/image" Target="../media/image242.png"/><Relationship Id="rId19" Type="http://schemas.openxmlformats.org/officeDocument/2006/relationships/customXml" Target="../ink/ink1099.xml"/><Relationship Id="rId31" Type="http://schemas.openxmlformats.org/officeDocument/2006/relationships/customXml" Target="../ink/ink1105.xml"/><Relationship Id="rId4" Type="http://schemas.openxmlformats.org/officeDocument/2006/relationships/image" Target="../media/image239.png"/><Relationship Id="rId9" Type="http://schemas.openxmlformats.org/officeDocument/2006/relationships/customXml" Target="../ink/ink1094.xml"/><Relationship Id="rId14" Type="http://schemas.openxmlformats.org/officeDocument/2006/relationships/image" Target="../media/image244.png"/><Relationship Id="rId22" Type="http://schemas.openxmlformats.org/officeDocument/2006/relationships/image" Target="../media/image248.png"/><Relationship Id="rId27" Type="http://schemas.openxmlformats.org/officeDocument/2006/relationships/customXml" Target="../ink/ink1103.xml"/><Relationship Id="rId30" Type="http://schemas.openxmlformats.org/officeDocument/2006/relationships/image" Target="../media/image252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11.xml"/><Relationship Id="rId18" Type="http://schemas.openxmlformats.org/officeDocument/2006/relationships/image" Target="../media/image246.png"/><Relationship Id="rId26" Type="http://schemas.openxmlformats.org/officeDocument/2006/relationships/image" Target="../media/image250.png"/><Relationship Id="rId3" Type="http://schemas.openxmlformats.org/officeDocument/2006/relationships/customXml" Target="../ink/ink1106.xml"/><Relationship Id="rId21" Type="http://schemas.openxmlformats.org/officeDocument/2006/relationships/customXml" Target="../ink/ink1115.xml"/><Relationship Id="rId34" Type="http://schemas.openxmlformats.org/officeDocument/2006/relationships/image" Target="../media/image254.png"/><Relationship Id="rId7" Type="http://schemas.openxmlformats.org/officeDocument/2006/relationships/customXml" Target="../ink/ink1108.xml"/><Relationship Id="rId12" Type="http://schemas.openxmlformats.org/officeDocument/2006/relationships/image" Target="../media/image243.png"/><Relationship Id="rId17" Type="http://schemas.openxmlformats.org/officeDocument/2006/relationships/customXml" Target="../ink/ink1113.xml"/><Relationship Id="rId25" Type="http://schemas.openxmlformats.org/officeDocument/2006/relationships/customXml" Target="../ink/ink1117.xml"/><Relationship Id="rId33" Type="http://schemas.openxmlformats.org/officeDocument/2006/relationships/customXml" Target="../ink/ink1121.xml"/><Relationship Id="rId2" Type="http://schemas.openxmlformats.org/officeDocument/2006/relationships/image" Target="../media/image238.png"/><Relationship Id="rId16" Type="http://schemas.openxmlformats.org/officeDocument/2006/relationships/image" Target="../media/image245.png"/><Relationship Id="rId20" Type="http://schemas.openxmlformats.org/officeDocument/2006/relationships/image" Target="../media/image247.png"/><Relationship Id="rId29" Type="http://schemas.openxmlformats.org/officeDocument/2006/relationships/customXml" Target="../ink/ink1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customXml" Target="../ink/ink1110.xml"/><Relationship Id="rId24" Type="http://schemas.openxmlformats.org/officeDocument/2006/relationships/image" Target="../media/image249.png"/><Relationship Id="rId32" Type="http://schemas.openxmlformats.org/officeDocument/2006/relationships/image" Target="../media/image253.png"/><Relationship Id="rId5" Type="http://schemas.openxmlformats.org/officeDocument/2006/relationships/customXml" Target="../ink/ink1107.xml"/><Relationship Id="rId15" Type="http://schemas.openxmlformats.org/officeDocument/2006/relationships/customXml" Target="../ink/ink1112.xml"/><Relationship Id="rId23" Type="http://schemas.openxmlformats.org/officeDocument/2006/relationships/customXml" Target="../ink/ink1116.xml"/><Relationship Id="rId28" Type="http://schemas.openxmlformats.org/officeDocument/2006/relationships/image" Target="../media/image251.png"/><Relationship Id="rId36" Type="http://schemas.openxmlformats.org/officeDocument/2006/relationships/image" Target="../media/image255.png"/><Relationship Id="rId10" Type="http://schemas.openxmlformats.org/officeDocument/2006/relationships/image" Target="../media/image242.png"/><Relationship Id="rId19" Type="http://schemas.openxmlformats.org/officeDocument/2006/relationships/customXml" Target="../ink/ink1114.xml"/><Relationship Id="rId31" Type="http://schemas.openxmlformats.org/officeDocument/2006/relationships/customXml" Target="../ink/ink1120.xml"/><Relationship Id="rId4" Type="http://schemas.openxmlformats.org/officeDocument/2006/relationships/image" Target="../media/image239.png"/><Relationship Id="rId9" Type="http://schemas.openxmlformats.org/officeDocument/2006/relationships/customXml" Target="../ink/ink1109.xml"/><Relationship Id="rId14" Type="http://schemas.openxmlformats.org/officeDocument/2006/relationships/image" Target="../media/image244.png"/><Relationship Id="rId22" Type="http://schemas.openxmlformats.org/officeDocument/2006/relationships/image" Target="../media/image248.png"/><Relationship Id="rId27" Type="http://schemas.openxmlformats.org/officeDocument/2006/relationships/customXml" Target="../ink/ink1118.xml"/><Relationship Id="rId30" Type="http://schemas.openxmlformats.org/officeDocument/2006/relationships/image" Target="../media/image252.png"/><Relationship Id="rId35" Type="http://schemas.openxmlformats.org/officeDocument/2006/relationships/customXml" Target="../ink/ink1122.xml"/><Relationship Id="rId8" Type="http://schemas.openxmlformats.org/officeDocument/2006/relationships/image" Target="../media/image2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7.xml"/><Relationship Id="rId13" Type="http://schemas.openxmlformats.org/officeDocument/2006/relationships/image" Target="../media/image8.png"/><Relationship Id="rId18" Type="http://schemas.openxmlformats.org/officeDocument/2006/relationships/customXml" Target="../ink/ink62.xml"/><Relationship Id="rId26" Type="http://schemas.openxmlformats.org/officeDocument/2006/relationships/customXml" Target="../ink/ink66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59.xml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customXml" Target="../ink/ink54.xml"/><Relationship Id="rId16" Type="http://schemas.openxmlformats.org/officeDocument/2006/relationships/customXml" Target="../ink/ink61.xml"/><Relationship Id="rId20" Type="http://schemas.openxmlformats.org/officeDocument/2006/relationships/customXml" Target="../ink/ink63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6.xml"/><Relationship Id="rId11" Type="http://schemas.openxmlformats.org/officeDocument/2006/relationships/image" Target="../media/image7.png"/><Relationship Id="rId24" Type="http://schemas.openxmlformats.org/officeDocument/2006/relationships/customXml" Target="../ink/ink65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67.xml"/><Relationship Id="rId10" Type="http://schemas.openxmlformats.org/officeDocument/2006/relationships/customXml" Target="../ink/ink58.xml"/><Relationship Id="rId19" Type="http://schemas.openxmlformats.org/officeDocument/2006/relationships/image" Target="../media/image11.png"/><Relationship Id="rId31" Type="http://schemas.openxmlformats.org/officeDocument/2006/relationships/image" Target="../media/image21.png"/><Relationship Id="rId4" Type="http://schemas.openxmlformats.org/officeDocument/2006/relationships/customXml" Target="../ink/ink55.xml"/><Relationship Id="rId9" Type="http://schemas.openxmlformats.org/officeDocument/2006/relationships/image" Target="../media/image6.png"/><Relationship Id="rId14" Type="http://schemas.openxmlformats.org/officeDocument/2006/relationships/customXml" Target="../ink/ink60.xml"/><Relationship Id="rId22" Type="http://schemas.openxmlformats.org/officeDocument/2006/relationships/customXml" Target="../ink/ink64.xml"/><Relationship Id="rId27" Type="http://schemas.openxmlformats.org/officeDocument/2006/relationships/image" Target="../media/image19.png"/><Relationship Id="rId30" Type="http://schemas.openxmlformats.org/officeDocument/2006/relationships/customXml" Target="../ink/ink68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28.xml"/><Relationship Id="rId18" Type="http://schemas.openxmlformats.org/officeDocument/2006/relationships/image" Target="../media/image246.png"/><Relationship Id="rId26" Type="http://schemas.openxmlformats.org/officeDocument/2006/relationships/image" Target="../media/image250.png"/><Relationship Id="rId21" Type="http://schemas.openxmlformats.org/officeDocument/2006/relationships/customXml" Target="../ink/ink1132.xml"/><Relationship Id="rId34" Type="http://schemas.openxmlformats.org/officeDocument/2006/relationships/image" Target="../media/image254.png"/><Relationship Id="rId7" Type="http://schemas.openxmlformats.org/officeDocument/2006/relationships/customXml" Target="../ink/ink1125.xml"/><Relationship Id="rId12" Type="http://schemas.openxmlformats.org/officeDocument/2006/relationships/image" Target="../media/image243.png"/><Relationship Id="rId17" Type="http://schemas.openxmlformats.org/officeDocument/2006/relationships/customXml" Target="../ink/ink1130.xml"/><Relationship Id="rId25" Type="http://schemas.openxmlformats.org/officeDocument/2006/relationships/customXml" Target="../ink/ink1134.xml"/><Relationship Id="rId33" Type="http://schemas.openxmlformats.org/officeDocument/2006/relationships/customXml" Target="../ink/ink1138.xml"/><Relationship Id="rId38" Type="http://schemas.openxmlformats.org/officeDocument/2006/relationships/image" Target="../media/image256.png"/><Relationship Id="rId2" Type="http://schemas.openxmlformats.org/officeDocument/2006/relationships/image" Target="../media/image238.png"/><Relationship Id="rId16" Type="http://schemas.openxmlformats.org/officeDocument/2006/relationships/image" Target="../media/image245.png"/><Relationship Id="rId20" Type="http://schemas.openxmlformats.org/officeDocument/2006/relationships/image" Target="../media/image247.png"/><Relationship Id="rId29" Type="http://schemas.openxmlformats.org/officeDocument/2006/relationships/customXml" Target="../ink/ink1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customXml" Target="../ink/ink1127.xml"/><Relationship Id="rId24" Type="http://schemas.openxmlformats.org/officeDocument/2006/relationships/image" Target="../media/image249.png"/><Relationship Id="rId32" Type="http://schemas.openxmlformats.org/officeDocument/2006/relationships/image" Target="../media/image253.png"/><Relationship Id="rId37" Type="http://schemas.openxmlformats.org/officeDocument/2006/relationships/customXml" Target="../ink/ink1140.xml"/><Relationship Id="rId5" Type="http://schemas.openxmlformats.org/officeDocument/2006/relationships/customXml" Target="../ink/ink1124.xml"/><Relationship Id="rId15" Type="http://schemas.openxmlformats.org/officeDocument/2006/relationships/customXml" Target="../ink/ink1129.xml"/><Relationship Id="rId23" Type="http://schemas.openxmlformats.org/officeDocument/2006/relationships/customXml" Target="../ink/ink1133.xml"/><Relationship Id="rId28" Type="http://schemas.openxmlformats.org/officeDocument/2006/relationships/image" Target="../media/image251.png"/><Relationship Id="rId36" Type="http://schemas.openxmlformats.org/officeDocument/2006/relationships/image" Target="../media/image255.png"/><Relationship Id="rId10" Type="http://schemas.openxmlformats.org/officeDocument/2006/relationships/image" Target="../media/image242.png"/><Relationship Id="rId19" Type="http://schemas.openxmlformats.org/officeDocument/2006/relationships/customXml" Target="../ink/ink1131.xml"/><Relationship Id="rId31" Type="http://schemas.openxmlformats.org/officeDocument/2006/relationships/customXml" Target="../ink/ink1137.xml"/><Relationship Id="rId4" Type="http://schemas.openxmlformats.org/officeDocument/2006/relationships/image" Target="../media/image239.png"/><Relationship Id="rId9" Type="http://schemas.openxmlformats.org/officeDocument/2006/relationships/customXml" Target="../ink/ink1126.xml"/><Relationship Id="rId14" Type="http://schemas.openxmlformats.org/officeDocument/2006/relationships/image" Target="../media/image244.png"/><Relationship Id="rId22" Type="http://schemas.openxmlformats.org/officeDocument/2006/relationships/image" Target="../media/image248.png"/><Relationship Id="rId27" Type="http://schemas.openxmlformats.org/officeDocument/2006/relationships/customXml" Target="../ink/ink1135.xml"/><Relationship Id="rId30" Type="http://schemas.openxmlformats.org/officeDocument/2006/relationships/image" Target="../media/image252.png"/><Relationship Id="rId35" Type="http://schemas.openxmlformats.org/officeDocument/2006/relationships/customXml" Target="../ink/ink1139.xml"/><Relationship Id="rId8" Type="http://schemas.openxmlformats.org/officeDocument/2006/relationships/image" Target="../media/image241.png"/><Relationship Id="rId3" Type="http://schemas.openxmlformats.org/officeDocument/2006/relationships/customXml" Target="../ink/ink1123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46.xml"/><Relationship Id="rId18" Type="http://schemas.openxmlformats.org/officeDocument/2006/relationships/image" Target="../media/image246.png"/><Relationship Id="rId26" Type="http://schemas.openxmlformats.org/officeDocument/2006/relationships/image" Target="../media/image250.png"/><Relationship Id="rId39" Type="http://schemas.openxmlformats.org/officeDocument/2006/relationships/customXml" Target="../ink/ink1159.xml"/><Relationship Id="rId21" Type="http://schemas.openxmlformats.org/officeDocument/2006/relationships/customXml" Target="../ink/ink1150.xml"/><Relationship Id="rId34" Type="http://schemas.openxmlformats.org/officeDocument/2006/relationships/image" Target="../media/image254.png"/><Relationship Id="rId42" Type="http://schemas.openxmlformats.org/officeDocument/2006/relationships/image" Target="../media/image258.png"/><Relationship Id="rId7" Type="http://schemas.openxmlformats.org/officeDocument/2006/relationships/customXml" Target="../ink/ink1143.xml"/><Relationship Id="rId2" Type="http://schemas.openxmlformats.org/officeDocument/2006/relationships/image" Target="../media/image238.png"/><Relationship Id="rId16" Type="http://schemas.openxmlformats.org/officeDocument/2006/relationships/image" Target="../media/image245.png"/><Relationship Id="rId20" Type="http://schemas.openxmlformats.org/officeDocument/2006/relationships/image" Target="../media/image247.png"/><Relationship Id="rId29" Type="http://schemas.openxmlformats.org/officeDocument/2006/relationships/customXml" Target="../ink/ink1154.xml"/><Relationship Id="rId41" Type="http://schemas.openxmlformats.org/officeDocument/2006/relationships/customXml" Target="../ink/ink11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customXml" Target="../ink/ink1145.xml"/><Relationship Id="rId24" Type="http://schemas.openxmlformats.org/officeDocument/2006/relationships/image" Target="../media/image249.png"/><Relationship Id="rId32" Type="http://schemas.openxmlformats.org/officeDocument/2006/relationships/image" Target="../media/image253.png"/><Relationship Id="rId37" Type="http://schemas.openxmlformats.org/officeDocument/2006/relationships/customXml" Target="../ink/ink1158.xml"/><Relationship Id="rId40" Type="http://schemas.openxmlformats.org/officeDocument/2006/relationships/image" Target="../media/image257.png"/><Relationship Id="rId5" Type="http://schemas.openxmlformats.org/officeDocument/2006/relationships/customXml" Target="../ink/ink1142.xml"/><Relationship Id="rId15" Type="http://schemas.openxmlformats.org/officeDocument/2006/relationships/customXml" Target="../ink/ink1147.xml"/><Relationship Id="rId23" Type="http://schemas.openxmlformats.org/officeDocument/2006/relationships/customXml" Target="../ink/ink1151.xml"/><Relationship Id="rId28" Type="http://schemas.openxmlformats.org/officeDocument/2006/relationships/image" Target="../media/image251.png"/><Relationship Id="rId36" Type="http://schemas.openxmlformats.org/officeDocument/2006/relationships/image" Target="../media/image255.png"/><Relationship Id="rId10" Type="http://schemas.openxmlformats.org/officeDocument/2006/relationships/image" Target="../media/image242.png"/><Relationship Id="rId19" Type="http://schemas.openxmlformats.org/officeDocument/2006/relationships/customXml" Target="../ink/ink1149.xml"/><Relationship Id="rId31" Type="http://schemas.openxmlformats.org/officeDocument/2006/relationships/customXml" Target="../ink/ink1155.xml"/><Relationship Id="rId4" Type="http://schemas.openxmlformats.org/officeDocument/2006/relationships/image" Target="../media/image239.png"/><Relationship Id="rId9" Type="http://schemas.openxmlformats.org/officeDocument/2006/relationships/customXml" Target="../ink/ink1144.xml"/><Relationship Id="rId14" Type="http://schemas.openxmlformats.org/officeDocument/2006/relationships/image" Target="../media/image244.png"/><Relationship Id="rId22" Type="http://schemas.openxmlformats.org/officeDocument/2006/relationships/image" Target="../media/image248.png"/><Relationship Id="rId27" Type="http://schemas.openxmlformats.org/officeDocument/2006/relationships/customXml" Target="../ink/ink1153.xml"/><Relationship Id="rId30" Type="http://schemas.openxmlformats.org/officeDocument/2006/relationships/image" Target="../media/image252.png"/><Relationship Id="rId35" Type="http://schemas.openxmlformats.org/officeDocument/2006/relationships/customXml" Target="../ink/ink1157.xml"/><Relationship Id="rId8" Type="http://schemas.openxmlformats.org/officeDocument/2006/relationships/image" Target="../media/image241.png"/><Relationship Id="rId3" Type="http://schemas.openxmlformats.org/officeDocument/2006/relationships/customXml" Target="../ink/ink1141.xml"/><Relationship Id="rId12" Type="http://schemas.openxmlformats.org/officeDocument/2006/relationships/image" Target="../media/image243.png"/><Relationship Id="rId17" Type="http://schemas.openxmlformats.org/officeDocument/2006/relationships/customXml" Target="../ink/ink1148.xml"/><Relationship Id="rId25" Type="http://schemas.openxmlformats.org/officeDocument/2006/relationships/customXml" Target="../ink/ink1152.xml"/><Relationship Id="rId33" Type="http://schemas.openxmlformats.org/officeDocument/2006/relationships/customXml" Target="../ink/ink1156.xml"/><Relationship Id="rId38" Type="http://schemas.openxmlformats.org/officeDocument/2006/relationships/image" Target="../media/image256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66.xml"/><Relationship Id="rId18" Type="http://schemas.openxmlformats.org/officeDocument/2006/relationships/image" Target="../media/image246.png"/><Relationship Id="rId26" Type="http://schemas.openxmlformats.org/officeDocument/2006/relationships/image" Target="../media/image250.png"/><Relationship Id="rId39" Type="http://schemas.openxmlformats.org/officeDocument/2006/relationships/customXml" Target="../ink/ink1179.xml"/><Relationship Id="rId21" Type="http://schemas.openxmlformats.org/officeDocument/2006/relationships/customXml" Target="../ink/ink1170.xml"/><Relationship Id="rId34" Type="http://schemas.openxmlformats.org/officeDocument/2006/relationships/image" Target="../media/image254.png"/><Relationship Id="rId42" Type="http://schemas.openxmlformats.org/officeDocument/2006/relationships/image" Target="../media/image260.png"/><Relationship Id="rId7" Type="http://schemas.openxmlformats.org/officeDocument/2006/relationships/customXml" Target="../ink/ink1163.xml"/><Relationship Id="rId2" Type="http://schemas.openxmlformats.org/officeDocument/2006/relationships/image" Target="../media/image238.png"/><Relationship Id="rId16" Type="http://schemas.openxmlformats.org/officeDocument/2006/relationships/image" Target="../media/image245.png"/><Relationship Id="rId20" Type="http://schemas.openxmlformats.org/officeDocument/2006/relationships/image" Target="../media/image247.png"/><Relationship Id="rId29" Type="http://schemas.openxmlformats.org/officeDocument/2006/relationships/customXml" Target="../ink/ink1174.xml"/><Relationship Id="rId41" Type="http://schemas.openxmlformats.org/officeDocument/2006/relationships/customXml" Target="../ink/ink11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customXml" Target="../ink/ink1165.xml"/><Relationship Id="rId24" Type="http://schemas.openxmlformats.org/officeDocument/2006/relationships/image" Target="../media/image249.png"/><Relationship Id="rId32" Type="http://schemas.openxmlformats.org/officeDocument/2006/relationships/image" Target="../media/image253.png"/><Relationship Id="rId37" Type="http://schemas.openxmlformats.org/officeDocument/2006/relationships/customXml" Target="../ink/ink1178.xml"/><Relationship Id="rId40" Type="http://schemas.openxmlformats.org/officeDocument/2006/relationships/image" Target="../media/image259.png"/><Relationship Id="rId5" Type="http://schemas.openxmlformats.org/officeDocument/2006/relationships/customXml" Target="../ink/ink1162.xml"/><Relationship Id="rId15" Type="http://schemas.openxmlformats.org/officeDocument/2006/relationships/customXml" Target="../ink/ink1167.xml"/><Relationship Id="rId23" Type="http://schemas.openxmlformats.org/officeDocument/2006/relationships/customXml" Target="../ink/ink1171.xml"/><Relationship Id="rId28" Type="http://schemas.openxmlformats.org/officeDocument/2006/relationships/image" Target="../media/image251.png"/><Relationship Id="rId36" Type="http://schemas.openxmlformats.org/officeDocument/2006/relationships/image" Target="../media/image255.png"/><Relationship Id="rId10" Type="http://schemas.openxmlformats.org/officeDocument/2006/relationships/image" Target="../media/image242.png"/><Relationship Id="rId19" Type="http://schemas.openxmlformats.org/officeDocument/2006/relationships/customXml" Target="../ink/ink1169.xml"/><Relationship Id="rId31" Type="http://schemas.openxmlformats.org/officeDocument/2006/relationships/customXml" Target="../ink/ink1175.xml"/><Relationship Id="rId4" Type="http://schemas.openxmlformats.org/officeDocument/2006/relationships/image" Target="../media/image239.png"/><Relationship Id="rId9" Type="http://schemas.openxmlformats.org/officeDocument/2006/relationships/customXml" Target="../ink/ink1164.xml"/><Relationship Id="rId14" Type="http://schemas.openxmlformats.org/officeDocument/2006/relationships/image" Target="../media/image244.png"/><Relationship Id="rId22" Type="http://schemas.openxmlformats.org/officeDocument/2006/relationships/image" Target="../media/image248.png"/><Relationship Id="rId27" Type="http://schemas.openxmlformats.org/officeDocument/2006/relationships/customXml" Target="../ink/ink1173.xml"/><Relationship Id="rId30" Type="http://schemas.openxmlformats.org/officeDocument/2006/relationships/image" Target="../media/image252.png"/><Relationship Id="rId35" Type="http://schemas.openxmlformats.org/officeDocument/2006/relationships/customXml" Target="../ink/ink1177.xml"/><Relationship Id="rId8" Type="http://schemas.openxmlformats.org/officeDocument/2006/relationships/image" Target="../media/image241.png"/><Relationship Id="rId3" Type="http://schemas.openxmlformats.org/officeDocument/2006/relationships/customXml" Target="../ink/ink1161.xml"/><Relationship Id="rId12" Type="http://schemas.openxmlformats.org/officeDocument/2006/relationships/image" Target="../media/image243.png"/><Relationship Id="rId17" Type="http://schemas.openxmlformats.org/officeDocument/2006/relationships/customXml" Target="../ink/ink1168.xml"/><Relationship Id="rId25" Type="http://schemas.openxmlformats.org/officeDocument/2006/relationships/customXml" Target="../ink/ink1172.xml"/><Relationship Id="rId33" Type="http://schemas.openxmlformats.org/officeDocument/2006/relationships/customXml" Target="../ink/ink1176.xml"/><Relationship Id="rId38" Type="http://schemas.openxmlformats.org/officeDocument/2006/relationships/image" Target="../media/image256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86.xml"/><Relationship Id="rId18" Type="http://schemas.openxmlformats.org/officeDocument/2006/relationships/image" Target="../media/image246.png"/><Relationship Id="rId26" Type="http://schemas.openxmlformats.org/officeDocument/2006/relationships/image" Target="../media/image250.png"/><Relationship Id="rId39" Type="http://schemas.openxmlformats.org/officeDocument/2006/relationships/customXml" Target="../ink/ink1199.xml"/><Relationship Id="rId21" Type="http://schemas.openxmlformats.org/officeDocument/2006/relationships/customXml" Target="../ink/ink1190.xml"/><Relationship Id="rId34" Type="http://schemas.openxmlformats.org/officeDocument/2006/relationships/image" Target="../media/image254.png"/><Relationship Id="rId42" Type="http://schemas.openxmlformats.org/officeDocument/2006/relationships/image" Target="../media/image260.png"/><Relationship Id="rId47" Type="http://schemas.openxmlformats.org/officeDocument/2006/relationships/customXml" Target="../ink/ink1203.xml"/><Relationship Id="rId50" Type="http://schemas.openxmlformats.org/officeDocument/2006/relationships/image" Target="../media/image264.png"/><Relationship Id="rId7" Type="http://schemas.openxmlformats.org/officeDocument/2006/relationships/customXml" Target="../ink/ink1183.xml"/><Relationship Id="rId2" Type="http://schemas.openxmlformats.org/officeDocument/2006/relationships/image" Target="../media/image238.png"/><Relationship Id="rId16" Type="http://schemas.openxmlformats.org/officeDocument/2006/relationships/image" Target="../media/image245.png"/><Relationship Id="rId29" Type="http://schemas.openxmlformats.org/officeDocument/2006/relationships/customXml" Target="../ink/ink1194.xml"/><Relationship Id="rId11" Type="http://schemas.openxmlformats.org/officeDocument/2006/relationships/customXml" Target="../ink/ink1185.xml"/><Relationship Id="rId24" Type="http://schemas.openxmlformats.org/officeDocument/2006/relationships/image" Target="../media/image249.png"/><Relationship Id="rId32" Type="http://schemas.openxmlformats.org/officeDocument/2006/relationships/image" Target="../media/image253.png"/><Relationship Id="rId37" Type="http://schemas.openxmlformats.org/officeDocument/2006/relationships/customXml" Target="../ink/ink1198.xml"/><Relationship Id="rId40" Type="http://schemas.openxmlformats.org/officeDocument/2006/relationships/image" Target="../media/image259.png"/><Relationship Id="rId45" Type="http://schemas.openxmlformats.org/officeDocument/2006/relationships/customXml" Target="../ink/ink1202.xml"/><Relationship Id="rId53" Type="http://schemas.openxmlformats.org/officeDocument/2006/relationships/customXml" Target="../ink/ink1206.xml"/><Relationship Id="rId5" Type="http://schemas.openxmlformats.org/officeDocument/2006/relationships/customXml" Target="../ink/ink1182.xml"/><Relationship Id="rId10" Type="http://schemas.openxmlformats.org/officeDocument/2006/relationships/image" Target="../media/image242.png"/><Relationship Id="rId19" Type="http://schemas.openxmlformats.org/officeDocument/2006/relationships/customXml" Target="../ink/ink1189.xml"/><Relationship Id="rId31" Type="http://schemas.openxmlformats.org/officeDocument/2006/relationships/customXml" Target="../ink/ink1195.xml"/><Relationship Id="rId44" Type="http://schemas.openxmlformats.org/officeDocument/2006/relationships/image" Target="../media/image261.png"/><Relationship Id="rId52" Type="http://schemas.openxmlformats.org/officeDocument/2006/relationships/image" Target="../media/image265.png"/><Relationship Id="rId4" Type="http://schemas.openxmlformats.org/officeDocument/2006/relationships/image" Target="../media/image239.png"/><Relationship Id="rId9" Type="http://schemas.openxmlformats.org/officeDocument/2006/relationships/customXml" Target="../ink/ink1184.xml"/><Relationship Id="rId14" Type="http://schemas.openxmlformats.org/officeDocument/2006/relationships/image" Target="../media/image244.png"/><Relationship Id="rId22" Type="http://schemas.openxmlformats.org/officeDocument/2006/relationships/image" Target="../media/image248.png"/><Relationship Id="rId27" Type="http://schemas.openxmlformats.org/officeDocument/2006/relationships/customXml" Target="../ink/ink1193.xml"/><Relationship Id="rId30" Type="http://schemas.openxmlformats.org/officeDocument/2006/relationships/image" Target="../media/image252.png"/><Relationship Id="rId35" Type="http://schemas.openxmlformats.org/officeDocument/2006/relationships/customXml" Target="../ink/ink1197.xml"/><Relationship Id="rId43" Type="http://schemas.openxmlformats.org/officeDocument/2006/relationships/customXml" Target="../ink/ink1201.xml"/><Relationship Id="rId48" Type="http://schemas.openxmlformats.org/officeDocument/2006/relationships/image" Target="../media/image263.png"/><Relationship Id="rId8" Type="http://schemas.openxmlformats.org/officeDocument/2006/relationships/image" Target="../media/image241.png"/><Relationship Id="rId51" Type="http://schemas.openxmlformats.org/officeDocument/2006/relationships/customXml" Target="../ink/ink1205.xml"/><Relationship Id="rId3" Type="http://schemas.openxmlformats.org/officeDocument/2006/relationships/customXml" Target="../ink/ink1181.xml"/><Relationship Id="rId12" Type="http://schemas.openxmlformats.org/officeDocument/2006/relationships/image" Target="../media/image243.png"/><Relationship Id="rId17" Type="http://schemas.openxmlformats.org/officeDocument/2006/relationships/customXml" Target="../ink/ink1188.xml"/><Relationship Id="rId25" Type="http://schemas.openxmlformats.org/officeDocument/2006/relationships/customXml" Target="../ink/ink1192.xml"/><Relationship Id="rId33" Type="http://schemas.openxmlformats.org/officeDocument/2006/relationships/customXml" Target="../ink/ink1196.xml"/><Relationship Id="rId38" Type="http://schemas.openxmlformats.org/officeDocument/2006/relationships/image" Target="../media/image256.png"/><Relationship Id="rId46" Type="http://schemas.openxmlformats.org/officeDocument/2006/relationships/image" Target="../media/image262.png"/><Relationship Id="rId20" Type="http://schemas.openxmlformats.org/officeDocument/2006/relationships/image" Target="../media/image247.png"/><Relationship Id="rId41" Type="http://schemas.openxmlformats.org/officeDocument/2006/relationships/customXml" Target="../ink/ink1200.xml"/><Relationship Id="rId54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5" Type="http://schemas.openxmlformats.org/officeDocument/2006/relationships/customXml" Target="../ink/ink1187.xml"/><Relationship Id="rId23" Type="http://schemas.openxmlformats.org/officeDocument/2006/relationships/customXml" Target="../ink/ink1191.xml"/><Relationship Id="rId28" Type="http://schemas.openxmlformats.org/officeDocument/2006/relationships/image" Target="../media/image251.png"/><Relationship Id="rId36" Type="http://schemas.openxmlformats.org/officeDocument/2006/relationships/image" Target="../media/image255.png"/><Relationship Id="rId49" Type="http://schemas.openxmlformats.org/officeDocument/2006/relationships/customXml" Target="../ink/ink1204.xml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12.xml"/><Relationship Id="rId18" Type="http://schemas.openxmlformats.org/officeDocument/2006/relationships/image" Target="../media/image246.png"/><Relationship Id="rId26" Type="http://schemas.openxmlformats.org/officeDocument/2006/relationships/image" Target="../media/image250.png"/><Relationship Id="rId39" Type="http://schemas.openxmlformats.org/officeDocument/2006/relationships/customXml" Target="../ink/ink1225.xml"/><Relationship Id="rId21" Type="http://schemas.openxmlformats.org/officeDocument/2006/relationships/customXml" Target="../ink/ink1216.xml"/><Relationship Id="rId34" Type="http://schemas.openxmlformats.org/officeDocument/2006/relationships/image" Target="../media/image254.png"/><Relationship Id="rId42" Type="http://schemas.openxmlformats.org/officeDocument/2006/relationships/image" Target="../media/image260.png"/><Relationship Id="rId47" Type="http://schemas.openxmlformats.org/officeDocument/2006/relationships/customXml" Target="../ink/ink1229.xml"/><Relationship Id="rId50" Type="http://schemas.openxmlformats.org/officeDocument/2006/relationships/image" Target="../media/image264.png"/><Relationship Id="rId55" Type="http://schemas.openxmlformats.org/officeDocument/2006/relationships/customXml" Target="../ink/ink1233.xml"/><Relationship Id="rId7" Type="http://schemas.openxmlformats.org/officeDocument/2006/relationships/customXml" Target="../ink/ink1209.xml"/><Relationship Id="rId2" Type="http://schemas.openxmlformats.org/officeDocument/2006/relationships/image" Target="../media/image238.png"/><Relationship Id="rId16" Type="http://schemas.openxmlformats.org/officeDocument/2006/relationships/image" Target="../media/image245.png"/><Relationship Id="rId29" Type="http://schemas.openxmlformats.org/officeDocument/2006/relationships/customXml" Target="../ink/ink1220.xml"/><Relationship Id="rId11" Type="http://schemas.openxmlformats.org/officeDocument/2006/relationships/customXml" Target="../ink/ink1211.xml"/><Relationship Id="rId24" Type="http://schemas.openxmlformats.org/officeDocument/2006/relationships/image" Target="../media/image249.png"/><Relationship Id="rId32" Type="http://schemas.openxmlformats.org/officeDocument/2006/relationships/image" Target="../media/image253.png"/><Relationship Id="rId37" Type="http://schemas.openxmlformats.org/officeDocument/2006/relationships/customXml" Target="../ink/ink1224.xml"/><Relationship Id="rId40" Type="http://schemas.openxmlformats.org/officeDocument/2006/relationships/image" Target="../media/image259.png"/><Relationship Id="rId45" Type="http://schemas.openxmlformats.org/officeDocument/2006/relationships/customXml" Target="../ink/ink1228.xml"/><Relationship Id="rId53" Type="http://schemas.openxmlformats.org/officeDocument/2006/relationships/customXml" Target="../ink/ink1232.xml"/><Relationship Id="rId58" Type="http://schemas.openxmlformats.org/officeDocument/2006/relationships/image" Target="../media/image268.png"/><Relationship Id="rId5" Type="http://schemas.openxmlformats.org/officeDocument/2006/relationships/customXml" Target="../ink/ink1208.xml"/><Relationship Id="rId61" Type="http://schemas.openxmlformats.org/officeDocument/2006/relationships/customXml" Target="../ink/ink1236.xml"/><Relationship Id="rId19" Type="http://schemas.openxmlformats.org/officeDocument/2006/relationships/customXml" Target="../ink/ink1215.xml"/><Relationship Id="rId14" Type="http://schemas.openxmlformats.org/officeDocument/2006/relationships/image" Target="../media/image244.png"/><Relationship Id="rId22" Type="http://schemas.openxmlformats.org/officeDocument/2006/relationships/image" Target="../media/image248.png"/><Relationship Id="rId27" Type="http://schemas.openxmlformats.org/officeDocument/2006/relationships/customXml" Target="../ink/ink1219.xml"/><Relationship Id="rId30" Type="http://schemas.openxmlformats.org/officeDocument/2006/relationships/image" Target="../media/image252.png"/><Relationship Id="rId35" Type="http://schemas.openxmlformats.org/officeDocument/2006/relationships/customXml" Target="../ink/ink1223.xml"/><Relationship Id="rId43" Type="http://schemas.openxmlformats.org/officeDocument/2006/relationships/customXml" Target="../ink/ink1227.xml"/><Relationship Id="rId48" Type="http://schemas.openxmlformats.org/officeDocument/2006/relationships/image" Target="../media/image263.png"/><Relationship Id="rId56" Type="http://schemas.openxmlformats.org/officeDocument/2006/relationships/image" Target="../media/image267.png"/><Relationship Id="rId8" Type="http://schemas.openxmlformats.org/officeDocument/2006/relationships/image" Target="../media/image241.png"/><Relationship Id="rId51" Type="http://schemas.openxmlformats.org/officeDocument/2006/relationships/customXml" Target="../ink/ink1231.xml"/><Relationship Id="rId3" Type="http://schemas.openxmlformats.org/officeDocument/2006/relationships/customXml" Target="../ink/ink1207.xml"/><Relationship Id="rId12" Type="http://schemas.openxmlformats.org/officeDocument/2006/relationships/image" Target="../media/image243.png"/><Relationship Id="rId17" Type="http://schemas.openxmlformats.org/officeDocument/2006/relationships/customXml" Target="../ink/ink1214.xml"/><Relationship Id="rId25" Type="http://schemas.openxmlformats.org/officeDocument/2006/relationships/customXml" Target="../ink/ink1218.xml"/><Relationship Id="rId33" Type="http://schemas.openxmlformats.org/officeDocument/2006/relationships/customXml" Target="../ink/ink1222.xml"/><Relationship Id="rId38" Type="http://schemas.openxmlformats.org/officeDocument/2006/relationships/image" Target="../media/image256.png"/><Relationship Id="rId46" Type="http://schemas.openxmlformats.org/officeDocument/2006/relationships/image" Target="../media/image262.png"/><Relationship Id="rId59" Type="http://schemas.openxmlformats.org/officeDocument/2006/relationships/customXml" Target="../ink/ink1235.xml"/><Relationship Id="rId20" Type="http://schemas.openxmlformats.org/officeDocument/2006/relationships/image" Target="../media/image247.png"/><Relationship Id="rId41" Type="http://schemas.openxmlformats.org/officeDocument/2006/relationships/customXml" Target="../ink/ink1226.xml"/><Relationship Id="rId54" Type="http://schemas.openxmlformats.org/officeDocument/2006/relationships/image" Target="../media/image266.png"/><Relationship Id="rId6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5" Type="http://schemas.openxmlformats.org/officeDocument/2006/relationships/customXml" Target="../ink/ink1213.xml"/><Relationship Id="rId23" Type="http://schemas.openxmlformats.org/officeDocument/2006/relationships/customXml" Target="../ink/ink1217.xml"/><Relationship Id="rId28" Type="http://schemas.openxmlformats.org/officeDocument/2006/relationships/image" Target="../media/image251.png"/><Relationship Id="rId36" Type="http://schemas.openxmlformats.org/officeDocument/2006/relationships/image" Target="../media/image255.png"/><Relationship Id="rId49" Type="http://schemas.openxmlformats.org/officeDocument/2006/relationships/customXml" Target="../ink/ink1230.xml"/><Relationship Id="rId57" Type="http://schemas.openxmlformats.org/officeDocument/2006/relationships/customXml" Target="../ink/ink1234.xml"/><Relationship Id="rId10" Type="http://schemas.openxmlformats.org/officeDocument/2006/relationships/image" Target="../media/image242.png"/><Relationship Id="rId31" Type="http://schemas.openxmlformats.org/officeDocument/2006/relationships/customXml" Target="../ink/ink1221.xml"/><Relationship Id="rId44" Type="http://schemas.openxmlformats.org/officeDocument/2006/relationships/image" Target="../media/image261.png"/><Relationship Id="rId52" Type="http://schemas.openxmlformats.org/officeDocument/2006/relationships/image" Target="../media/image265.png"/><Relationship Id="rId60" Type="http://schemas.openxmlformats.org/officeDocument/2006/relationships/image" Target="../media/image269.png"/><Relationship Id="rId4" Type="http://schemas.openxmlformats.org/officeDocument/2006/relationships/image" Target="../media/image239.png"/><Relationship Id="rId9" Type="http://schemas.openxmlformats.org/officeDocument/2006/relationships/customXml" Target="../ink/ink1210.xml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0.png"/><Relationship Id="rId21" Type="http://schemas.openxmlformats.org/officeDocument/2006/relationships/customXml" Target="../ink/ink1246.xml"/><Relationship Id="rId42" Type="http://schemas.openxmlformats.org/officeDocument/2006/relationships/image" Target="../media/image260.png"/><Relationship Id="rId47" Type="http://schemas.openxmlformats.org/officeDocument/2006/relationships/customXml" Target="../ink/ink1259.xml"/><Relationship Id="rId63" Type="http://schemas.openxmlformats.org/officeDocument/2006/relationships/customXml" Target="../ink/ink1267.xml"/><Relationship Id="rId68" Type="http://schemas.openxmlformats.org/officeDocument/2006/relationships/image" Target="../media/image273.png"/><Relationship Id="rId84" Type="http://schemas.openxmlformats.org/officeDocument/2006/relationships/image" Target="../media/image280.png"/><Relationship Id="rId89" Type="http://schemas.openxmlformats.org/officeDocument/2006/relationships/customXml" Target="../ink/ink1280.xml"/><Relationship Id="rId16" Type="http://schemas.openxmlformats.org/officeDocument/2006/relationships/image" Target="../media/image245.png"/><Relationship Id="rId11" Type="http://schemas.openxmlformats.org/officeDocument/2006/relationships/customXml" Target="../ink/ink1241.xml"/><Relationship Id="rId32" Type="http://schemas.openxmlformats.org/officeDocument/2006/relationships/image" Target="../media/image253.png"/><Relationship Id="rId37" Type="http://schemas.openxmlformats.org/officeDocument/2006/relationships/customXml" Target="../ink/ink1254.xml"/><Relationship Id="rId53" Type="http://schemas.openxmlformats.org/officeDocument/2006/relationships/customXml" Target="../ink/ink1262.xml"/><Relationship Id="rId58" Type="http://schemas.openxmlformats.org/officeDocument/2006/relationships/image" Target="../media/image268.png"/><Relationship Id="rId74" Type="http://schemas.openxmlformats.org/officeDocument/2006/relationships/image" Target="../media/image276.png"/><Relationship Id="rId79" Type="http://schemas.openxmlformats.org/officeDocument/2006/relationships/customXml" Target="../ink/ink1275.xml"/><Relationship Id="rId5" Type="http://schemas.openxmlformats.org/officeDocument/2006/relationships/customXml" Target="../ink/ink1238.xml"/><Relationship Id="rId90" Type="http://schemas.openxmlformats.org/officeDocument/2006/relationships/image" Target="../media/image283.png"/><Relationship Id="rId22" Type="http://schemas.openxmlformats.org/officeDocument/2006/relationships/image" Target="../media/image248.png"/><Relationship Id="rId27" Type="http://schemas.openxmlformats.org/officeDocument/2006/relationships/customXml" Target="../ink/ink1249.xml"/><Relationship Id="rId43" Type="http://schemas.openxmlformats.org/officeDocument/2006/relationships/customXml" Target="../ink/ink1257.xml"/><Relationship Id="rId48" Type="http://schemas.openxmlformats.org/officeDocument/2006/relationships/image" Target="../media/image263.png"/><Relationship Id="rId64" Type="http://schemas.openxmlformats.org/officeDocument/2006/relationships/image" Target="../media/image271.png"/><Relationship Id="rId69" Type="http://schemas.openxmlformats.org/officeDocument/2006/relationships/customXml" Target="../ink/ink1270.xml"/><Relationship Id="rId8" Type="http://schemas.openxmlformats.org/officeDocument/2006/relationships/image" Target="../media/image241.png"/><Relationship Id="rId51" Type="http://schemas.openxmlformats.org/officeDocument/2006/relationships/customXml" Target="../ink/ink1261.xml"/><Relationship Id="rId72" Type="http://schemas.openxmlformats.org/officeDocument/2006/relationships/image" Target="../media/image275.png"/><Relationship Id="rId80" Type="http://schemas.openxmlformats.org/officeDocument/2006/relationships/image" Target="../media/image278.png"/><Relationship Id="rId85" Type="http://schemas.openxmlformats.org/officeDocument/2006/relationships/customXml" Target="../ink/ink1278.xml"/><Relationship Id="rId93" Type="http://schemas.openxmlformats.org/officeDocument/2006/relationships/customXml" Target="../ink/ink1282.xml"/><Relationship Id="rId3" Type="http://schemas.openxmlformats.org/officeDocument/2006/relationships/customXml" Target="../ink/ink1237.xml"/><Relationship Id="rId12" Type="http://schemas.openxmlformats.org/officeDocument/2006/relationships/image" Target="../media/image243.png"/><Relationship Id="rId17" Type="http://schemas.openxmlformats.org/officeDocument/2006/relationships/customXml" Target="../ink/ink1244.xml"/><Relationship Id="rId25" Type="http://schemas.openxmlformats.org/officeDocument/2006/relationships/customXml" Target="../ink/ink1248.xml"/><Relationship Id="rId33" Type="http://schemas.openxmlformats.org/officeDocument/2006/relationships/customXml" Target="../ink/ink1252.xml"/><Relationship Id="rId38" Type="http://schemas.openxmlformats.org/officeDocument/2006/relationships/image" Target="../media/image256.png"/><Relationship Id="rId46" Type="http://schemas.openxmlformats.org/officeDocument/2006/relationships/image" Target="../media/image262.png"/><Relationship Id="rId59" Type="http://schemas.openxmlformats.org/officeDocument/2006/relationships/customXml" Target="../ink/ink1265.xml"/><Relationship Id="rId67" Type="http://schemas.openxmlformats.org/officeDocument/2006/relationships/customXml" Target="../ink/ink1269.xml"/><Relationship Id="rId20" Type="http://schemas.openxmlformats.org/officeDocument/2006/relationships/image" Target="../media/image247.png"/><Relationship Id="rId41" Type="http://schemas.openxmlformats.org/officeDocument/2006/relationships/customXml" Target="../ink/ink1256.xml"/><Relationship Id="rId54" Type="http://schemas.openxmlformats.org/officeDocument/2006/relationships/image" Target="../media/image266.png"/><Relationship Id="rId62" Type="http://schemas.openxmlformats.org/officeDocument/2006/relationships/image" Target="../media/image270.png"/><Relationship Id="rId70" Type="http://schemas.openxmlformats.org/officeDocument/2006/relationships/image" Target="../media/image274.png"/><Relationship Id="rId75" Type="http://schemas.openxmlformats.org/officeDocument/2006/relationships/customXml" Target="../ink/ink1273.xml"/><Relationship Id="rId83" Type="http://schemas.openxmlformats.org/officeDocument/2006/relationships/customXml" Target="../ink/ink1277.xml"/><Relationship Id="rId88" Type="http://schemas.openxmlformats.org/officeDocument/2006/relationships/image" Target="../media/image282.png"/><Relationship Id="rId91" Type="http://schemas.openxmlformats.org/officeDocument/2006/relationships/customXml" Target="../ink/ink12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5" Type="http://schemas.openxmlformats.org/officeDocument/2006/relationships/customXml" Target="../ink/ink1243.xml"/><Relationship Id="rId23" Type="http://schemas.openxmlformats.org/officeDocument/2006/relationships/customXml" Target="../ink/ink1247.xml"/><Relationship Id="rId28" Type="http://schemas.openxmlformats.org/officeDocument/2006/relationships/image" Target="../media/image251.png"/><Relationship Id="rId36" Type="http://schemas.openxmlformats.org/officeDocument/2006/relationships/image" Target="../media/image255.png"/><Relationship Id="rId49" Type="http://schemas.openxmlformats.org/officeDocument/2006/relationships/customXml" Target="../ink/ink1260.xml"/><Relationship Id="rId57" Type="http://schemas.openxmlformats.org/officeDocument/2006/relationships/customXml" Target="../ink/ink1264.xml"/><Relationship Id="rId10" Type="http://schemas.openxmlformats.org/officeDocument/2006/relationships/image" Target="../media/image242.png"/><Relationship Id="rId31" Type="http://schemas.openxmlformats.org/officeDocument/2006/relationships/customXml" Target="../ink/ink1251.xml"/><Relationship Id="rId44" Type="http://schemas.openxmlformats.org/officeDocument/2006/relationships/image" Target="../media/image261.png"/><Relationship Id="rId52" Type="http://schemas.openxmlformats.org/officeDocument/2006/relationships/image" Target="../media/image265.png"/><Relationship Id="rId60" Type="http://schemas.openxmlformats.org/officeDocument/2006/relationships/image" Target="../media/image269.png"/><Relationship Id="rId65" Type="http://schemas.openxmlformats.org/officeDocument/2006/relationships/customXml" Target="../ink/ink1268.xml"/><Relationship Id="rId73" Type="http://schemas.openxmlformats.org/officeDocument/2006/relationships/customXml" Target="../ink/ink1272.xml"/><Relationship Id="rId78" Type="http://schemas.openxmlformats.org/officeDocument/2006/relationships/image" Target="../media/image277.png"/><Relationship Id="rId81" Type="http://schemas.openxmlformats.org/officeDocument/2006/relationships/customXml" Target="../ink/ink1276.xml"/><Relationship Id="rId86" Type="http://schemas.openxmlformats.org/officeDocument/2006/relationships/image" Target="../media/image281.png"/><Relationship Id="rId94" Type="http://schemas.openxmlformats.org/officeDocument/2006/relationships/image" Target="../media/image285.png"/><Relationship Id="rId4" Type="http://schemas.openxmlformats.org/officeDocument/2006/relationships/image" Target="../media/image239.png"/><Relationship Id="rId9" Type="http://schemas.openxmlformats.org/officeDocument/2006/relationships/customXml" Target="../ink/ink1240.xml"/><Relationship Id="rId13" Type="http://schemas.openxmlformats.org/officeDocument/2006/relationships/customXml" Target="../ink/ink1242.xml"/><Relationship Id="rId18" Type="http://schemas.openxmlformats.org/officeDocument/2006/relationships/image" Target="../media/image246.png"/><Relationship Id="rId39" Type="http://schemas.openxmlformats.org/officeDocument/2006/relationships/customXml" Target="../ink/ink1255.xml"/><Relationship Id="rId34" Type="http://schemas.openxmlformats.org/officeDocument/2006/relationships/image" Target="../media/image254.png"/><Relationship Id="rId50" Type="http://schemas.openxmlformats.org/officeDocument/2006/relationships/image" Target="../media/image264.png"/><Relationship Id="rId55" Type="http://schemas.openxmlformats.org/officeDocument/2006/relationships/customXml" Target="../ink/ink1263.xml"/><Relationship Id="rId76" Type="http://schemas.openxmlformats.org/officeDocument/2006/relationships/image" Target="../media/image58.png"/><Relationship Id="rId7" Type="http://schemas.openxmlformats.org/officeDocument/2006/relationships/customXml" Target="../ink/ink1239.xml"/><Relationship Id="rId71" Type="http://schemas.openxmlformats.org/officeDocument/2006/relationships/customXml" Target="../ink/ink1271.xml"/><Relationship Id="rId92" Type="http://schemas.openxmlformats.org/officeDocument/2006/relationships/image" Target="../media/image284.png"/><Relationship Id="rId2" Type="http://schemas.openxmlformats.org/officeDocument/2006/relationships/image" Target="../media/image238.png"/><Relationship Id="rId29" Type="http://schemas.openxmlformats.org/officeDocument/2006/relationships/customXml" Target="../ink/ink1250.xml"/><Relationship Id="rId24" Type="http://schemas.openxmlformats.org/officeDocument/2006/relationships/image" Target="../media/image249.png"/><Relationship Id="rId40" Type="http://schemas.openxmlformats.org/officeDocument/2006/relationships/image" Target="../media/image259.png"/><Relationship Id="rId45" Type="http://schemas.openxmlformats.org/officeDocument/2006/relationships/customXml" Target="../ink/ink1258.xml"/><Relationship Id="rId66" Type="http://schemas.openxmlformats.org/officeDocument/2006/relationships/image" Target="../media/image272.png"/><Relationship Id="rId87" Type="http://schemas.openxmlformats.org/officeDocument/2006/relationships/customXml" Target="../ink/ink1279.xml"/><Relationship Id="rId61" Type="http://schemas.openxmlformats.org/officeDocument/2006/relationships/customXml" Target="../ink/ink1266.xml"/><Relationship Id="rId82" Type="http://schemas.openxmlformats.org/officeDocument/2006/relationships/image" Target="../media/image279.png"/><Relationship Id="rId19" Type="http://schemas.openxmlformats.org/officeDocument/2006/relationships/customXml" Target="../ink/ink1245.xml"/><Relationship Id="rId14" Type="http://schemas.openxmlformats.org/officeDocument/2006/relationships/image" Target="../media/image244.png"/><Relationship Id="rId30" Type="http://schemas.openxmlformats.org/officeDocument/2006/relationships/image" Target="../media/image252.png"/><Relationship Id="rId35" Type="http://schemas.openxmlformats.org/officeDocument/2006/relationships/customXml" Target="../ink/ink1253.xml"/><Relationship Id="rId56" Type="http://schemas.openxmlformats.org/officeDocument/2006/relationships/image" Target="../media/image267.png"/><Relationship Id="rId77" Type="http://schemas.openxmlformats.org/officeDocument/2006/relationships/customXml" Target="../ink/ink1274.xml"/></Relationships>
</file>

<file path=ppt/slides/_rels/slide5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0.png"/><Relationship Id="rId117" Type="http://schemas.openxmlformats.org/officeDocument/2006/relationships/customXml" Target="../ink/ink1340.xml"/><Relationship Id="rId21" Type="http://schemas.openxmlformats.org/officeDocument/2006/relationships/customXml" Target="../ink/ink1292.xml"/><Relationship Id="rId42" Type="http://schemas.openxmlformats.org/officeDocument/2006/relationships/image" Target="../media/image260.png"/><Relationship Id="rId47" Type="http://schemas.openxmlformats.org/officeDocument/2006/relationships/customXml" Target="../ink/ink1305.xml"/><Relationship Id="rId63" Type="http://schemas.openxmlformats.org/officeDocument/2006/relationships/customXml" Target="../ink/ink1313.xml"/><Relationship Id="rId68" Type="http://schemas.openxmlformats.org/officeDocument/2006/relationships/image" Target="../media/image273.png"/><Relationship Id="rId84" Type="http://schemas.openxmlformats.org/officeDocument/2006/relationships/image" Target="../media/image280.png"/><Relationship Id="rId89" Type="http://schemas.openxmlformats.org/officeDocument/2006/relationships/customXml" Target="../ink/ink1326.xml"/><Relationship Id="rId112" Type="http://schemas.openxmlformats.org/officeDocument/2006/relationships/image" Target="../media/image294.png"/><Relationship Id="rId16" Type="http://schemas.openxmlformats.org/officeDocument/2006/relationships/image" Target="../media/image245.png"/><Relationship Id="rId107" Type="http://schemas.openxmlformats.org/officeDocument/2006/relationships/customXml" Target="../ink/ink1335.xml"/><Relationship Id="rId11" Type="http://schemas.openxmlformats.org/officeDocument/2006/relationships/customXml" Target="../ink/ink1287.xml"/><Relationship Id="rId32" Type="http://schemas.openxmlformats.org/officeDocument/2006/relationships/image" Target="../media/image253.png"/><Relationship Id="rId37" Type="http://schemas.openxmlformats.org/officeDocument/2006/relationships/customXml" Target="../ink/ink1300.xml"/><Relationship Id="rId53" Type="http://schemas.openxmlformats.org/officeDocument/2006/relationships/customXml" Target="../ink/ink1308.xml"/><Relationship Id="rId58" Type="http://schemas.openxmlformats.org/officeDocument/2006/relationships/image" Target="../media/image268.png"/><Relationship Id="rId74" Type="http://schemas.openxmlformats.org/officeDocument/2006/relationships/image" Target="../media/image276.png"/><Relationship Id="rId79" Type="http://schemas.openxmlformats.org/officeDocument/2006/relationships/customXml" Target="../ink/ink1321.xml"/><Relationship Id="rId102" Type="http://schemas.openxmlformats.org/officeDocument/2006/relationships/image" Target="../media/image289.png"/><Relationship Id="rId5" Type="http://schemas.openxmlformats.org/officeDocument/2006/relationships/customXml" Target="../ink/ink1284.xml"/><Relationship Id="rId90" Type="http://schemas.openxmlformats.org/officeDocument/2006/relationships/image" Target="../media/image283.png"/><Relationship Id="rId95" Type="http://schemas.openxmlformats.org/officeDocument/2006/relationships/customXml" Target="../ink/ink1329.xml"/><Relationship Id="rId22" Type="http://schemas.openxmlformats.org/officeDocument/2006/relationships/image" Target="../media/image248.png"/><Relationship Id="rId27" Type="http://schemas.openxmlformats.org/officeDocument/2006/relationships/customXml" Target="../ink/ink1295.xml"/><Relationship Id="rId43" Type="http://schemas.openxmlformats.org/officeDocument/2006/relationships/customXml" Target="../ink/ink1303.xml"/><Relationship Id="rId48" Type="http://schemas.openxmlformats.org/officeDocument/2006/relationships/image" Target="../media/image263.png"/><Relationship Id="rId64" Type="http://schemas.openxmlformats.org/officeDocument/2006/relationships/image" Target="../media/image271.png"/><Relationship Id="rId69" Type="http://schemas.openxmlformats.org/officeDocument/2006/relationships/customXml" Target="../ink/ink1316.xml"/><Relationship Id="rId113" Type="http://schemas.openxmlformats.org/officeDocument/2006/relationships/customXml" Target="../ink/ink1338.xml"/><Relationship Id="rId118" Type="http://schemas.openxmlformats.org/officeDocument/2006/relationships/image" Target="../media/image297.png"/><Relationship Id="rId80" Type="http://schemas.openxmlformats.org/officeDocument/2006/relationships/image" Target="../media/image278.png"/><Relationship Id="rId85" Type="http://schemas.openxmlformats.org/officeDocument/2006/relationships/customXml" Target="../ink/ink1324.xml"/><Relationship Id="rId12" Type="http://schemas.openxmlformats.org/officeDocument/2006/relationships/image" Target="../media/image243.png"/><Relationship Id="rId17" Type="http://schemas.openxmlformats.org/officeDocument/2006/relationships/customXml" Target="../ink/ink1290.xml"/><Relationship Id="rId33" Type="http://schemas.openxmlformats.org/officeDocument/2006/relationships/customXml" Target="../ink/ink1298.xml"/><Relationship Id="rId38" Type="http://schemas.openxmlformats.org/officeDocument/2006/relationships/image" Target="../media/image256.png"/><Relationship Id="rId59" Type="http://schemas.openxmlformats.org/officeDocument/2006/relationships/customXml" Target="../ink/ink1311.xml"/><Relationship Id="rId103" Type="http://schemas.openxmlformats.org/officeDocument/2006/relationships/customXml" Target="../ink/ink1333.xml"/><Relationship Id="rId108" Type="http://schemas.openxmlformats.org/officeDocument/2006/relationships/image" Target="../media/image292.png"/><Relationship Id="rId54" Type="http://schemas.openxmlformats.org/officeDocument/2006/relationships/image" Target="../media/image266.png"/><Relationship Id="rId70" Type="http://schemas.openxmlformats.org/officeDocument/2006/relationships/image" Target="../media/image274.png"/><Relationship Id="rId75" Type="http://schemas.openxmlformats.org/officeDocument/2006/relationships/customXml" Target="../ink/ink1319.xml"/><Relationship Id="rId91" Type="http://schemas.openxmlformats.org/officeDocument/2006/relationships/customXml" Target="../ink/ink1327.xml"/><Relationship Id="rId96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23" Type="http://schemas.openxmlformats.org/officeDocument/2006/relationships/customXml" Target="../ink/ink1293.xml"/><Relationship Id="rId28" Type="http://schemas.openxmlformats.org/officeDocument/2006/relationships/image" Target="../media/image251.png"/><Relationship Id="rId49" Type="http://schemas.openxmlformats.org/officeDocument/2006/relationships/customXml" Target="../ink/ink1306.xml"/><Relationship Id="rId114" Type="http://schemas.openxmlformats.org/officeDocument/2006/relationships/image" Target="../media/image295.png"/><Relationship Id="rId10" Type="http://schemas.openxmlformats.org/officeDocument/2006/relationships/image" Target="../media/image242.png"/><Relationship Id="rId31" Type="http://schemas.openxmlformats.org/officeDocument/2006/relationships/customXml" Target="../ink/ink1297.xml"/><Relationship Id="rId44" Type="http://schemas.openxmlformats.org/officeDocument/2006/relationships/image" Target="../media/image261.png"/><Relationship Id="rId52" Type="http://schemas.openxmlformats.org/officeDocument/2006/relationships/image" Target="../media/image265.png"/><Relationship Id="rId60" Type="http://schemas.openxmlformats.org/officeDocument/2006/relationships/image" Target="../media/image269.png"/><Relationship Id="rId65" Type="http://schemas.openxmlformats.org/officeDocument/2006/relationships/customXml" Target="../ink/ink1314.xml"/><Relationship Id="rId73" Type="http://schemas.openxmlformats.org/officeDocument/2006/relationships/customXml" Target="../ink/ink1318.xml"/><Relationship Id="rId78" Type="http://schemas.openxmlformats.org/officeDocument/2006/relationships/image" Target="../media/image277.png"/><Relationship Id="rId81" Type="http://schemas.openxmlformats.org/officeDocument/2006/relationships/customXml" Target="../ink/ink1322.xml"/><Relationship Id="rId86" Type="http://schemas.openxmlformats.org/officeDocument/2006/relationships/image" Target="../media/image281.png"/><Relationship Id="rId94" Type="http://schemas.openxmlformats.org/officeDocument/2006/relationships/image" Target="../media/image285.png"/><Relationship Id="rId99" Type="http://schemas.openxmlformats.org/officeDocument/2006/relationships/customXml" Target="../ink/ink1331.xml"/><Relationship Id="rId101" Type="http://schemas.openxmlformats.org/officeDocument/2006/relationships/customXml" Target="../ink/ink1332.xml"/><Relationship Id="rId4" Type="http://schemas.openxmlformats.org/officeDocument/2006/relationships/image" Target="../media/image239.png"/><Relationship Id="rId9" Type="http://schemas.openxmlformats.org/officeDocument/2006/relationships/customXml" Target="../ink/ink1286.xml"/><Relationship Id="rId13" Type="http://schemas.openxmlformats.org/officeDocument/2006/relationships/customXml" Target="../ink/ink1288.xml"/><Relationship Id="rId18" Type="http://schemas.openxmlformats.org/officeDocument/2006/relationships/image" Target="../media/image246.png"/><Relationship Id="rId39" Type="http://schemas.openxmlformats.org/officeDocument/2006/relationships/customXml" Target="../ink/ink1301.xml"/><Relationship Id="rId109" Type="http://schemas.openxmlformats.org/officeDocument/2006/relationships/customXml" Target="../ink/ink1336.xml"/><Relationship Id="rId34" Type="http://schemas.openxmlformats.org/officeDocument/2006/relationships/image" Target="../media/image254.png"/><Relationship Id="rId50" Type="http://schemas.openxmlformats.org/officeDocument/2006/relationships/image" Target="../media/image264.png"/><Relationship Id="rId55" Type="http://schemas.openxmlformats.org/officeDocument/2006/relationships/customXml" Target="../ink/ink1309.xml"/><Relationship Id="rId76" Type="http://schemas.openxmlformats.org/officeDocument/2006/relationships/image" Target="../media/image58.png"/><Relationship Id="rId97" Type="http://schemas.openxmlformats.org/officeDocument/2006/relationships/customXml" Target="../ink/ink1330.xml"/><Relationship Id="rId104" Type="http://schemas.openxmlformats.org/officeDocument/2006/relationships/image" Target="../media/image290.png"/><Relationship Id="rId7" Type="http://schemas.openxmlformats.org/officeDocument/2006/relationships/customXml" Target="../ink/ink1285.xml"/><Relationship Id="rId71" Type="http://schemas.openxmlformats.org/officeDocument/2006/relationships/customXml" Target="../ink/ink1317.xml"/><Relationship Id="rId92" Type="http://schemas.openxmlformats.org/officeDocument/2006/relationships/image" Target="../media/image284.png"/><Relationship Id="rId2" Type="http://schemas.openxmlformats.org/officeDocument/2006/relationships/image" Target="../media/image238.png"/><Relationship Id="rId29" Type="http://schemas.openxmlformats.org/officeDocument/2006/relationships/customXml" Target="../ink/ink1296.xml"/><Relationship Id="rId24" Type="http://schemas.openxmlformats.org/officeDocument/2006/relationships/image" Target="../media/image249.png"/><Relationship Id="rId40" Type="http://schemas.openxmlformats.org/officeDocument/2006/relationships/image" Target="../media/image259.png"/><Relationship Id="rId45" Type="http://schemas.openxmlformats.org/officeDocument/2006/relationships/customXml" Target="../ink/ink1304.xml"/><Relationship Id="rId66" Type="http://schemas.openxmlformats.org/officeDocument/2006/relationships/image" Target="../media/image272.png"/><Relationship Id="rId87" Type="http://schemas.openxmlformats.org/officeDocument/2006/relationships/customXml" Target="../ink/ink1325.xml"/><Relationship Id="rId110" Type="http://schemas.openxmlformats.org/officeDocument/2006/relationships/image" Target="../media/image293.png"/><Relationship Id="rId115" Type="http://schemas.openxmlformats.org/officeDocument/2006/relationships/customXml" Target="../ink/ink1339.xml"/><Relationship Id="rId61" Type="http://schemas.openxmlformats.org/officeDocument/2006/relationships/customXml" Target="../ink/ink1312.xml"/><Relationship Id="rId82" Type="http://schemas.openxmlformats.org/officeDocument/2006/relationships/image" Target="../media/image279.png"/><Relationship Id="rId19" Type="http://schemas.openxmlformats.org/officeDocument/2006/relationships/customXml" Target="../ink/ink1291.xml"/><Relationship Id="rId14" Type="http://schemas.openxmlformats.org/officeDocument/2006/relationships/image" Target="../media/image244.png"/><Relationship Id="rId30" Type="http://schemas.openxmlformats.org/officeDocument/2006/relationships/image" Target="../media/image252.png"/><Relationship Id="rId35" Type="http://schemas.openxmlformats.org/officeDocument/2006/relationships/customXml" Target="../ink/ink1299.xml"/><Relationship Id="rId56" Type="http://schemas.openxmlformats.org/officeDocument/2006/relationships/image" Target="../media/image267.png"/><Relationship Id="rId77" Type="http://schemas.openxmlformats.org/officeDocument/2006/relationships/customXml" Target="../ink/ink1320.xml"/><Relationship Id="rId100" Type="http://schemas.openxmlformats.org/officeDocument/2006/relationships/image" Target="../media/image288.png"/><Relationship Id="rId105" Type="http://schemas.openxmlformats.org/officeDocument/2006/relationships/customXml" Target="../ink/ink1334.xml"/><Relationship Id="rId8" Type="http://schemas.openxmlformats.org/officeDocument/2006/relationships/image" Target="../media/image241.png"/><Relationship Id="rId51" Type="http://schemas.openxmlformats.org/officeDocument/2006/relationships/customXml" Target="../ink/ink1307.xml"/><Relationship Id="rId72" Type="http://schemas.openxmlformats.org/officeDocument/2006/relationships/image" Target="../media/image275.png"/><Relationship Id="rId93" Type="http://schemas.openxmlformats.org/officeDocument/2006/relationships/customXml" Target="../ink/ink1328.xml"/><Relationship Id="rId98" Type="http://schemas.openxmlformats.org/officeDocument/2006/relationships/image" Target="../media/image287.png"/><Relationship Id="rId3" Type="http://schemas.openxmlformats.org/officeDocument/2006/relationships/customXml" Target="../ink/ink1283.xml"/><Relationship Id="rId25" Type="http://schemas.openxmlformats.org/officeDocument/2006/relationships/customXml" Target="../ink/ink1294.xml"/><Relationship Id="rId46" Type="http://schemas.openxmlformats.org/officeDocument/2006/relationships/image" Target="../media/image262.png"/><Relationship Id="rId67" Type="http://schemas.openxmlformats.org/officeDocument/2006/relationships/customXml" Target="../ink/ink1315.xml"/><Relationship Id="rId116" Type="http://schemas.openxmlformats.org/officeDocument/2006/relationships/image" Target="../media/image296.png"/><Relationship Id="rId20" Type="http://schemas.openxmlformats.org/officeDocument/2006/relationships/image" Target="../media/image247.png"/><Relationship Id="rId41" Type="http://schemas.openxmlformats.org/officeDocument/2006/relationships/customXml" Target="../ink/ink1302.xml"/><Relationship Id="rId62" Type="http://schemas.openxmlformats.org/officeDocument/2006/relationships/image" Target="../media/image270.png"/><Relationship Id="rId83" Type="http://schemas.openxmlformats.org/officeDocument/2006/relationships/customXml" Target="../ink/ink1323.xml"/><Relationship Id="rId88" Type="http://schemas.openxmlformats.org/officeDocument/2006/relationships/image" Target="../media/image282.png"/><Relationship Id="rId111" Type="http://schemas.openxmlformats.org/officeDocument/2006/relationships/customXml" Target="../ink/ink1337.xml"/><Relationship Id="rId15" Type="http://schemas.openxmlformats.org/officeDocument/2006/relationships/customXml" Target="../ink/ink1289.xml"/><Relationship Id="rId36" Type="http://schemas.openxmlformats.org/officeDocument/2006/relationships/image" Target="../media/image255.png"/><Relationship Id="rId57" Type="http://schemas.openxmlformats.org/officeDocument/2006/relationships/customXml" Target="../ink/ink1310.xml"/><Relationship Id="rId106" Type="http://schemas.openxmlformats.org/officeDocument/2006/relationships/image" Target="../media/image29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43.xml"/><Relationship Id="rId3" Type="http://schemas.openxmlformats.org/officeDocument/2006/relationships/image" Target="../media/image299.png"/><Relationship Id="rId7" Type="http://schemas.openxmlformats.org/officeDocument/2006/relationships/image" Target="../media/image301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42.xml"/><Relationship Id="rId11" Type="http://schemas.openxmlformats.org/officeDocument/2006/relationships/image" Target="../media/image303.png"/><Relationship Id="rId5" Type="http://schemas.openxmlformats.org/officeDocument/2006/relationships/image" Target="../media/image300.png"/><Relationship Id="rId10" Type="http://schemas.openxmlformats.org/officeDocument/2006/relationships/customXml" Target="../ink/ink1344.xml"/><Relationship Id="rId4" Type="http://schemas.openxmlformats.org/officeDocument/2006/relationships/customXml" Target="../ink/ink1341.xml"/><Relationship Id="rId9" Type="http://schemas.openxmlformats.org/officeDocument/2006/relationships/image" Target="../media/image30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47.xml"/><Relationship Id="rId13" Type="http://schemas.openxmlformats.org/officeDocument/2006/relationships/image" Target="../media/image304.png"/><Relationship Id="rId18" Type="http://schemas.openxmlformats.org/officeDocument/2006/relationships/customXml" Target="../ink/ink1352.xml"/><Relationship Id="rId3" Type="http://schemas.openxmlformats.org/officeDocument/2006/relationships/image" Target="../media/image299.png"/><Relationship Id="rId7" Type="http://schemas.openxmlformats.org/officeDocument/2006/relationships/image" Target="../media/image301.png"/><Relationship Id="rId12" Type="http://schemas.openxmlformats.org/officeDocument/2006/relationships/customXml" Target="../ink/ink1349.xml"/><Relationship Id="rId17" Type="http://schemas.openxmlformats.org/officeDocument/2006/relationships/image" Target="../media/image306.png"/><Relationship Id="rId2" Type="http://schemas.openxmlformats.org/officeDocument/2006/relationships/image" Target="../media/image298.png"/><Relationship Id="rId16" Type="http://schemas.openxmlformats.org/officeDocument/2006/relationships/customXml" Target="../ink/ink135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46.xml"/><Relationship Id="rId11" Type="http://schemas.openxmlformats.org/officeDocument/2006/relationships/image" Target="../media/image303.png"/><Relationship Id="rId5" Type="http://schemas.openxmlformats.org/officeDocument/2006/relationships/image" Target="../media/image300.png"/><Relationship Id="rId15" Type="http://schemas.openxmlformats.org/officeDocument/2006/relationships/image" Target="../media/image305.png"/><Relationship Id="rId10" Type="http://schemas.openxmlformats.org/officeDocument/2006/relationships/customXml" Target="../ink/ink1348.xml"/><Relationship Id="rId19" Type="http://schemas.openxmlformats.org/officeDocument/2006/relationships/image" Target="../media/image307.png"/><Relationship Id="rId4" Type="http://schemas.openxmlformats.org/officeDocument/2006/relationships/customXml" Target="../ink/ink1345.xml"/><Relationship Id="rId9" Type="http://schemas.openxmlformats.org/officeDocument/2006/relationships/image" Target="../media/image302.png"/><Relationship Id="rId14" Type="http://schemas.openxmlformats.org/officeDocument/2006/relationships/customXml" Target="../ink/ink1350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77.xml"/><Relationship Id="rId26" Type="http://schemas.openxmlformats.org/officeDocument/2006/relationships/customXml" Target="../ink/ink81.xml"/><Relationship Id="rId39" Type="http://schemas.openxmlformats.org/officeDocument/2006/relationships/image" Target="../media/image25.png"/><Relationship Id="rId21" Type="http://schemas.openxmlformats.org/officeDocument/2006/relationships/image" Target="../media/image12.png"/><Relationship Id="rId34" Type="http://schemas.openxmlformats.org/officeDocument/2006/relationships/customXml" Target="../ink/ink85.xml"/><Relationship Id="rId7" Type="http://schemas.openxmlformats.org/officeDocument/2006/relationships/image" Target="../media/image5.png"/><Relationship Id="rId12" Type="http://schemas.openxmlformats.org/officeDocument/2006/relationships/customXml" Target="../ink/ink74.xml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38" Type="http://schemas.openxmlformats.org/officeDocument/2006/relationships/customXml" Target="../ink/ink87.xml"/><Relationship Id="rId2" Type="http://schemas.openxmlformats.org/officeDocument/2006/relationships/customXml" Target="../ink/ink69.xml"/><Relationship Id="rId16" Type="http://schemas.openxmlformats.org/officeDocument/2006/relationships/customXml" Target="../ink/ink76.xml"/><Relationship Id="rId20" Type="http://schemas.openxmlformats.org/officeDocument/2006/relationships/customXml" Target="../ink/ink78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1.xml"/><Relationship Id="rId11" Type="http://schemas.openxmlformats.org/officeDocument/2006/relationships/image" Target="../media/image7.png"/><Relationship Id="rId24" Type="http://schemas.openxmlformats.org/officeDocument/2006/relationships/customXml" Target="../ink/ink80.xml"/><Relationship Id="rId32" Type="http://schemas.openxmlformats.org/officeDocument/2006/relationships/customXml" Target="../ink/ink84.xml"/><Relationship Id="rId37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82.xml"/><Relationship Id="rId36" Type="http://schemas.openxmlformats.org/officeDocument/2006/relationships/customXml" Target="../ink/ink86.xml"/><Relationship Id="rId10" Type="http://schemas.openxmlformats.org/officeDocument/2006/relationships/customXml" Target="../ink/ink73.xml"/><Relationship Id="rId19" Type="http://schemas.openxmlformats.org/officeDocument/2006/relationships/image" Target="../media/image11.png"/><Relationship Id="rId31" Type="http://schemas.openxmlformats.org/officeDocument/2006/relationships/image" Target="../media/image21.png"/><Relationship Id="rId4" Type="http://schemas.openxmlformats.org/officeDocument/2006/relationships/customXml" Target="../ink/ink70.xml"/><Relationship Id="rId9" Type="http://schemas.openxmlformats.org/officeDocument/2006/relationships/image" Target="../media/image6.png"/><Relationship Id="rId14" Type="http://schemas.openxmlformats.org/officeDocument/2006/relationships/customXml" Target="../ink/ink75.xml"/><Relationship Id="rId22" Type="http://schemas.openxmlformats.org/officeDocument/2006/relationships/customXml" Target="../ink/ink79.xml"/><Relationship Id="rId27" Type="http://schemas.openxmlformats.org/officeDocument/2006/relationships/image" Target="../media/image19.png"/><Relationship Id="rId30" Type="http://schemas.openxmlformats.org/officeDocument/2006/relationships/customXml" Target="../ink/ink83.xml"/><Relationship Id="rId35" Type="http://schemas.openxmlformats.org/officeDocument/2006/relationships/image" Target="../media/image23.png"/><Relationship Id="rId8" Type="http://schemas.openxmlformats.org/officeDocument/2006/relationships/customXml" Target="../ink/ink72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4.png"/><Relationship Id="rId18" Type="http://schemas.openxmlformats.org/officeDocument/2006/relationships/customXml" Target="../ink/ink1360.xml"/><Relationship Id="rId26" Type="http://schemas.openxmlformats.org/officeDocument/2006/relationships/customXml" Target="../ink/ink1364.xml"/><Relationship Id="rId39" Type="http://schemas.openxmlformats.org/officeDocument/2006/relationships/image" Target="../media/image317.png"/><Relationship Id="rId21" Type="http://schemas.openxmlformats.org/officeDocument/2006/relationships/image" Target="../media/image308.png"/><Relationship Id="rId34" Type="http://schemas.openxmlformats.org/officeDocument/2006/relationships/customXml" Target="../ink/ink1368.xml"/><Relationship Id="rId42" Type="http://schemas.openxmlformats.org/officeDocument/2006/relationships/customXml" Target="../ink/ink1372.xml"/><Relationship Id="rId7" Type="http://schemas.openxmlformats.org/officeDocument/2006/relationships/image" Target="../media/image301.png"/><Relationship Id="rId2" Type="http://schemas.openxmlformats.org/officeDocument/2006/relationships/image" Target="../media/image298.png"/><Relationship Id="rId16" Type="http://schemas.openxmlformats.org/officeDocument/2006/relationships/customXml" Target="../ink/ink1359.xml"/><Relationship Id="rId20" Type="http://schemas.openxmlformats.org/officeDocument/2006/relationships/customXml" Target="../ink/ink1361.xml"/><Relationship Id="rId29" Type="http://schemas.openxmlformats.org/officeDocument/2006/relationships/image" Target="../media/image312.png"/><Relationship Id="rId41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54.xml"/><Relationship Id="rId11" Type="http://schemas.openxmlformats.org/officeDocument/2006/relationships/image" Target="../media/image303.png"/><Relationship Id="rId24" Type="http://schemas.openxmlformats.org/officeDocument/2006/relationships/customXml" Target="../ink/ink1363.xml"/><Relationship Id="rId32" Type="http://schemas.openxmlformats.org/officeDocument/2006/relationships/customXml" Target="../ink/ink1367.xml"/><Relationship Id="rId37" Type="http://schemas.openxmlformats.org/officeDocument/2006/relationships/image" Target="../media/image316.png"/><Relationship Id="rId40" Type="http://schemas.openxmlformats.org/officeDocument/2006/relationships/customXml" Target="../ink/ink1371.xml"/><Relationship Id="rId5" Type="http://schemas.openxmlformats.org/officeDocument/2006/relationships/image" Target="../media/image300.png"/><Relationship Id="rId15" Type="http://schemas.openxmlformats.org/officeDocument/2006/relationships/image" Target="../media/image305.png"/><Relationship Id="rId23" Type="http://schemas.openxmlformats.org/officeDocument/2006/relationships/image" Target="../media/image309.png"/><Relationship Id="rId28" Type="http://schemas.openxmlformats.org/officeDocument/2006/relationships/customXml" Target="../ink/ink1365.xml"/><Relationship Id="rId36" Type="http://schemas.openxmlformats.org/officeDocument/2006/relationships/customXml" Target="../ink/ink1369.xml"/><Relationship Id="rId10" Type="http://schemas.openxmlformats.org/officeDocument/2006/relationships/customXml" Target="../ink/ink1356.xml"/><Relationship Id="rId19" Type="http://schemas.openxmlformats.org/officeDocument/2006/relationships/image" Target="../media/image307.png"/><Relationship Id="rId31" Type="http://schemas.openxmlformats.org/officeDocument/2006/relationships/image" Target="../media/image313.png"/><Relationship Id="rId4" Type="http://schemas.openxmlformats.org/officeDocument/2006/relationships/customXml" Target="../ink/ink1353.xml"/><Relationship Id="rId9" Type="http://schemas.openxmlformats.org/officeDocument/2006/relationships/image" Target="../media/image302.png"/><Relationship Id="rId14" Type="http://schemas.openxmlformats.org/officeDocument/2006/relationships/customXml" Target="../ink/ink1358.xml"/><Relationship Id="rId22" Type="http://schemas.openxmlformats.org/officeDocument/2006/relationships/customXml" Target="../ink/ink1362.xml"/><Relationship Id="rId27" Type="http://schemas.openxmlformats.org/officeDocument/2006/relationships/image" Target="../media/image311.png"/><Relationship Id="rId30" Type="http://schemas.openxmlformats.org/officeDocument/2006/relationships/customXml" Target="../ink/ink1366.xml"/><Relationship Id="rId35" Type="http://schemas.openxmlformats.org/officeDocument/2006/relationships/image" Target="../media/image315.png"/><Relationship Id="rId43" Type="http://schemas.openxmlformats.org/officeDocument/2006/relationships/image" Target="../media/image319.png"/><Relationship Id="rId8" Type="http://schemas.openxmlformats.org/officeDocument/2006/relationships/customXml" Target="../ink/ink1355.xml"/><Relationship Id="rId3" Type="http://schemas.openxmlformats.org/officeDocument/2006/relationships/image" Target="../media/image299.png"/><Relationship Id="rId12" Type="http://schemas.openxmlformats.org/officeDocument/2006/relationships/customXml" Target="../ink/ink1357.xml"/><Relationship Id="rId17" Type="http://schemas.openxmlformats.org/officeDocument/2006/relationships/image" Target="../media/image306.png"/><Relationship Id="rId25" Type="http://schemas.openxmlformats.org/officeDocument/2006/relationships/image" Target="../media/image310.png"/><Relationship Id="rId33" Type="http://schemas.openxmlformats.org/officeDocument/2006/relationships/image" Target="../media/image314.png"/><Relationship Id="rId38" Type="http://schemas.openxmlformats.org/officeDocument/2006/relationships/customXml" Target="../ink/ink1370.xml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4.png"/><Relationship Id="rId18" Type="http://schemas.openxmlformats.org/officeDocument/2006/relationships/customXml" Target="../ink/ink1380.xml"/><Relationship Id="rId26" Type="http://schemas.openxmlformats.org/officeDocument/2006/relationships/customXml" Target="../ink/ink1384.xml"/><Relationship Id="rId39" Type="http://schemas.openxmlformats.org/officeDocument/2006/relationships/image" Target="../media/image317.png"/><Relationship Id="rId21" Type="http://schemas.openxmlformats.org/officeDocument/2006/relationships/image" Target="../media/image308.png"/><Relationship Id="rId34" Type="http://schemas.openxmlformats.org/officeDocument/2006/relationships/customXml" Target="../ink/ink1388.xml"/><Relationship Id="rId42" Type="http://schemas.openxmlformats.org/officeDocument/2006/relationships/customXml" Target="../ink/ink1392.xml"/><Relationship Id="rId47" Type="http://schemas.openxmlformats.org/officeDocument/2006/relationships/image" Target="../media/image321.png"/><Relationship Id="rId50" Type="http://schemas.openxmlformats.org/officeDocument/2006/relationships/customXml" Target="../ink/ink1396.xml"/><Relationship Id="rId55" Type="http://schemas.openxmlformats.org/officeDocument/2006/relationships/image" Target="../media/image325.png"/><Relationship Id="rId7" Type="http://schemas.openxmlformats.org/officeDocument/2006/relationships/image" Target="../media/image301.png"/><Relationship Id="rId2" Type="http://schemas.openxmlformats.org/officeDocument/2006/relationships/image" Target="../media/image298.png"/><Relationship Id="rId16" Type="http://schemas.openxmlformats.org/officeDocument/2006/relationships/customXml" Target="../ink/ink1379.xml"/><Relationship Id="rId29" Type="http://schemas.openxmlformats.org/officeDocument/2006/relationships/image" Target="../media/image312.png"/><Relationship Id="rId11" Type="http://schemas.openxmlformats.org/officeDocument/2006/relationships/image" Target="../media/image303.png"/><Relationship Id="rId24" Type="http://schemas.openxmlformats.org/officeDocument/2006/relationships/customXml" Target="../ink/ink1383.xml"/><Relationship Id="rId32" Type="http://schemas.openxmlformats.org/officeDocument/2006/relationships/customXml" Target="../ink/ink1387.xml"/><Relationship Id="rId37" Type="http://schemas.openxmlformats.org/officeDocument/2006/relationships/image" Target="../media/image316.png"/><Relationship Id="rId40" Type="http://schemas.openxmlformats.org/officeDocument/2006/relationships/customXml" Target="../ink/ink1391.xml"/><Relationship Id="rId45" Type="http://schemas.openxmlformats.org/officeDocument/2006/relationships/image" Target="../media/image320.png"/><Relationship Id="rId53" Type="http://schemas.openxmlformats.org/officeDocument/2006/relationships/image" Target="../media/image324.png"/><Relationship Id="rId5" Type="http://schemas.openxmlformats.org/officeDocument/2006/relationships/image" Target="../media/image300.png"/><Relationship Id="rId10" Type="http://schemas.openxmlformats.org/officeDocument/2006/relationships/customXml" Target="../ink/ink1376.xml"/><Relationship Id="rId19" Type="http://schemas.openxmlformats.org/officeDocument/2006/relationships/image" Target="../media/image307.png"/><Relationship Id="rId31" Type="http://schemas.openxmlformats.org/officeDocument/2006/relationships/image" Target="../media/image313.png"/><Relationship Id="rId44" Type="http://schemas.openxmlformats.org/officeDocument/2006/relationships/customXml" Target="../ink/ink1393.xml"/><Relationship Id="rId52" Type="http://schemas.openxmlformats.org/officeDocument/2006/relationships/customXml" Target="../ink/ink1397.xml"/><Relationship Id="rId4" Type="http://schemas.openxmlformats.org/officeDocument/2006/relationships/customXml" Target="../ink/ink1373.xml"/><Relationship Id="rId9" Type="http://schemas.openxmlformats.org/officeDocument/2006/relationships/image" Target="../media/image302.png"/><Relationship Id="rId14" Type="http://schemas.openxmlformats.org/officeDocument/2006/relationships/customXml" Target="../ink/ink1378.xml"/><Relationship Id="rId22" Type="http://schemas.openxmlformats.org/officeDocument/2006/relationships/customXml" Target="../ink/ink1382.xml"/><Relationship Id="rId27" Type="http://schemas.openxmlformats.org/officeDocument/2006/relationships/image" Target="../media/image311.png"/><Relationship Id="rId30" Type="http://schemas.openxmlformats.org/officeDocument/2006/relationships/customXml" Target="../ink/ink1386.xml"/><Relationship Id="rId35" Type="http://schemas.openxmlformats.org/officeDocument/2006/relationships/image" Target="../media/image315.png"/><Relationship Id="rId43" Type="http://schemas.openxmlformats.org/officeDocument/2006/relationships/image" Target="../media/image319.png"/><Relationship Id="rId48" Type="http://schemas.openxmlformats.org/officeDocument/2006/relationships/customXml" Target="../ink/ink1395.xml"/><Relationship Id="rId8" Type="http://schemas.openxmlformats.org/officeDocument/2006/relationships/customXml" Target="../ink/ink1375.xml"/><Relationship Id="rId51" Type="http://schemas.openxmlformats.org/officeDocument/2006/relationships/image" Target="../media/image323.png"/><Relationship Id="rId3" Type="http://schemas.openxmlformats.org/officeDocument/2006/relationships/image" Target="../media/image299.png"/><Relationship Id="rId12" Type="http://schemas.openxmlformats.org/officeDocument/2006/relationships/customXml" Target="../ink/ink1377.xml"/><Relationship Id="rId17" Type="http://schemas.openxmlformats.org/officeDocument/2006/relationships/image" Target="../media/image306.png"/><Relationship Id="rId25" Type="http://schemas.openxmlformats.org/officeDocument/2006/relationships/image" Target="../media/image310.png"/><Relationship Id="rId33" Type="http://schemas.openxmlformats.org/officeDocument/2006/relationships/image" Target="../media/image314.png"/><Relationship Id="rId38" Type="http://schemas.openxmlformats.org/officeDocument/2006/relationships/customXml" Target="../ink/ink1390.xml"/><Relationship Id="rId46" Type="http://schemas.openxmlformats.org/officeDocument/2006/relationships/customXml" Target="../ink/ink1394.xml"/><Relationship Id="rId20" Type="http://schemas.openxmlformats.org/officeDocument/2006/relationships/customXml" Target="../ink/ink1381.xml"/><Relationship Id="rId41" Type="http://schemas.openxmlformats.org/officeDocument/2006/relationships/image" Target="../media/image318.png"/><Relationship Id="rId54" Type="http://schemas.openxmlformats.org/officeDocument/2006/relationships/customXml" Target="../ink/ink139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74.xml"/><Relationship Id="rId15" Type="http://schemas.openxmlformats.org/officeDocument/2006/relationships/image" Target="../media/image305.png"/><Relationship Id="rId23" Type="http://schemas.openxmlformats.org/officeDocument/2006/relationships/image" Target="../media/image309.png"/><Relationship Id="rId28" Type="http://schemas.openxmlformats.org/officeDocument/2006/relationships/customXml" Target="../ink/ink1385.xml"/><Relationship Id="rId36" Type="http://schemas.openxmlformats.org/officeDocument/2006/relationships/customXml" Target="../ink/ink1389.xml"/><Relationship Id="rId49" Type="http://schemas.openxmlformats.org/officeDocument/2006/relationships/image" Target="../media/image322.pn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4.png"/><Relationship Id="rId18" Type="http://schemas.openxmlformats.org/officeDocument/2006/relationships/customXml" Target="../ink/ink1406.xml"/><Relationship Id="rId26" Type="http://schemas.openxmlformats.org/officeDocument/2006/relationships/customXml" Target="../ink/ink1410.xml"/><Relationship Id="rId39" Type="http://schemas.openxmlformats.org/officeDocument/2006/relationships/image" Target="../media/image317.png"/><Relationship Id="rId21" Type="http://schemas.openxmlformats.org/officeDocument/2006/relationships/image" Target="../media/image308.png"/><Relationship Id="rId34" Type="http://schemas.openxmlformats.org/officeDocument/2006/relationships/customXml" Target="../ink/ink1414.xml"/><Relationship Id="rId42" Type="http://schemas.openxmlformats.org/officeDocument/2006/relationships/customXml" Target="../ink/ink1418.xml"/><Relationship Id="rId47" Type="http://schemas.openxmlformats.org/officeDocument/2006/relationships/image" Target="../media/image321.png"/><Relationship Id="rId50" Type="http://schemas.openxmlformats.org/officeDocument/2006/relationships/customXml" Target="../ink/ink1422.xml"/><Relationship Id="rId55" Type="http://schemas.openxmlformats.org/officeDocument/2006/relationships/image" Target="../media/image325.png"/><Relationship Id="rId7" Type="http://schemas.openxmlformats.org/officeDocument/2006/relationships/image" Target="../media/image301.png"/><Relationship Id="rId2" Type="http://schemas.openxmlformats.org/officeDocument/2006/relationships/image" Target="../media/image298.png"/><Relationship Id="rId16" Type="http://schemas.openxmlformats.org/officeDocument/2006/relationships/customXml" Target="../ink/ink1405.xml"/><Relationship Id="rId29" Type="http://schemas.openxmlformats.org/officeDocument/2006/relationships/image" Target="../media/image312.png"/><Relationship Id="rId11" Type="http://schemas.openxmlformats.org/officeDocument/2006/relationships/image" Target="../media/image303.png"/><Relationship Id="rId24" Type="http://schemas.openxmlformats.org/officeDocument/2006/relationships/customXml" Target="../ink/ink1409.xml"/><Relationship Id="rId32" Type="http://schemas.openxmlformats.org/officeDocument/2006/relationships/customXml" Target="../ink/ink1413.xml"/><Relationship Id="rId37" Type="http://schemas.openxmlformats.org/officeDocument/2006/relationships/image" Target="../media/image316.png"/><Relationship Id="rId40" Type="http://schemas.openxmlformats.org/officeDocument/2006/relationships/customXml" Target="../ink/ink1417.xml"/><Relationship Id="rId45" Type="http://schemas.openxmlformats.org/officeDocument/2006/relationships/image" Target="../media/image320.png"/><Relationship Id="rId53" Type="http://schemas.openxmlformats.org/officeDocument/2006/relationships/image" Target="../media/image324.png"/><Relationship Id="rId5" Type="http://schemas.openxmlformats.org/officeDocument/2006/relationships/image" Target="../media/image300.png"/><Relationship Id="rId19" Type="http://schemas.openxmlformats.org/officeDocument/2006/relationships/image" Target="../media/image307.png"/><Relationship Id="rId4" Type="http://schemas.openxmlformats.org/officeDocument/2006/relationships/customXml" Target="../ink/ink1399.xml"/><Relationship Id="rId9" Type="http://schemas.openxmlformats.org/officeDocument/2006/relationships/image" Target="../media/image302.png"/><Relationship Id="rId14" Type="http://schemas.openxmlformats.org/officeDocument/2006/relationships/customXml" Target="../ink/ink1404.xml"/><Relationship Id="rId22" Type="http://schemas.openxmlformats.org/officeDocument/2006/relationships/customXml" Target="../ink/ink1408.xml"/><Relationship Id="rId27" Type="http://schemas.openxmlformats.org/officeDocument/2006/relationships/image" Target="../media/image311.png"/><Relationship Id="rId30" Type="http://schemas.openxmlformats.org/officeDocument/2006/relationships/customXml" Target="../ink/ink1412.xml"/><Relationship Id="rId35" Type="http://schemas.openxmlformats.org/officeDocument/2006/relationships/image" Target="../media/image315.png"/><Relationship Id="rId43" Type="http://schemas.openxmlformats.org/officeDocument/2006/relationships/image" Target="../media/image319.png"/><Relationship Id="rId48" Type="http://schemas.openxmlformats.org/officeDocument/2006/relationships/customXml" Target="../ink/ink1421.xml"/><Relationship Id="rId56" Type="http://schemas.openxmlformats.org/officeDocument/2006/relationships/customXml" Target="../ink/ink1425.xml"/><Relationship Id="rId8" Type="http://schemas.openxmlformats.org/officeDocument/2006/relationships/customXml" Target="../ink/ink1401.xml"/><Relationship Id="rId51" Type="http://schemas.openxmlformats.org/officeDocument/2006/relationships/image" Target="../media/image323.png"/><Relationship Id="rId3" Type="http://schemas.openxmlformats.org/officeDocument/2006/relationships/image" Target="../media/image299.png"/><Relationship Id="rId12" Type="http://schemas.openxmlformats.org/officeDocument/2006/relationships/customXml" Target="../ink/ink1403.xml"/><Relationship Id="rId17" Type="http://schemas.openxmlformats.org/officeDocument/2006/relationships/image" Target="../media/image306.png"/><Relationship Id="rId25" Type="http://schemas.openxmlformats.org/officeDocument/2006/relationships/image" Target="../media/image310.png"/><Relationship Id="rId33" Type="http://schemas.openxmlformats.org/officeDocument/2006/relationships/image" Target="../media/image314.png"/><Relationship Id="rId38" Type="http://schemas.openxmlformats.org/officeDocument/2006/relationships/customXml" Target="../ink/ink1416.xml"/><Relationship Id="rId46" Type="http://schemas.openxmlformats.org/officeDocument/2006/relationships/customXml" Target="../ink/ink1420.xml"/><Relationship Id="rId20" Type="http://schemas.openxmlformats.org/officeDocument/2006/relationships/customXml" Target="../ink/ink1407.xml"/><Relationship Id="rId41" Type="http://schemas.openxmlformats.org/officeDocument/2006/relationships/image" Target="../media/image318.png"/><Relationship Id="rId54" Type="http://schemas.openxmlformats.org/officeDocument/2006/relationships/customXml" Target="../ink/ink14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00.xml"/><Relationship Id="rId15" Type="http://schemas.openxmlformats.org/officeDocument/2006/relationships/image" Target="../media/image305.png"/><Relationship Id="rId23" Type="http://schemas.openxmlformats.org/officeDocument/2006/relationships/image" Target="../media/image309.png"/><Relationship Id="rId28" Type="http://schemas.openxmlformats.org/officeDocument/2006/relationships/customXml" Target="../ink/ink1411.xml"/><Relationship Id="rId36" Type="http://schemas.openxmlformats.org/officeDocument/2006/relationships/customXml" Target="../ink/ink1415.xml"/><Relationship Id="rId49" Type="http://schemas.openxmlformats.org/officeDocument/2006/relationships/image" Target="../media/image322.png"/><Relationship Id="rId57" Type="http://schemas.openxmlformats.org/officeDocument/2006/relationships/image" Target="../media/image326.png"/><Relationship Id="rId10" Type="http://schemas.openxmlformats.org/officeDocument/2006/relationships/customXml" Target="../ink/ink1402.xml"/><Relationship Id="rId31" Type="http://schemas.openxmlformats.org/officeDocument/2006/relationships/image" Target="../media/image313.png"/><Relationship Id="rId44" Type="http://schemas.openxmlformats.org/officeDocument/2006/relationships/customXml" Target="../ink/ink1419.xml"/><Relationship Id="rId52" Type="http://schemas.openxmlformats.org/officeDocument/2006/relationships/customXml" Target="../ink/ink1423.xml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37.xml"/><Relationship Id="rId21" Type="http://schemas.openxmlformats.org/officeDocument/2006/relationships/image" Target="../media/image308.png"/><Relationship Id="rId42" Type="http://schemas.openxmlformats.org/officeDocument/2006/relationships/customXml" Target="../ink/ink1445.xml"/><Relationship Id="rId47" Type="http://schemas.openxmlformats.org/officeDocument/2006/relationships/image" Target="../media/image321.png"/><Relationship Id="rId63" Type="http://schemas.openxmlformats.org/officeDocument/2006/relationships/image" Target="../media/image329.png"/><Relationship Id="rId68" Type="http://schemas.openxmlformats.org/officeDocument/2006/relationships/customXml" Target="../ink/ink1458.xml"/><Relationship Id="rId2" Type="http://schemas.openxmlformats.org/officeDocument/2006/relationships/image" Target="../media/image298.png"/><Relationship Id="rId16" Type="http://schemas.openxmlformats.org/officeDocument/2006/relationships/customXml" Target="../ink/ink1432.xml"/><Relationship Id="rId29" Type="http://schemas.openxmlformats.org/officeDocument/2006/relationships/image" Target="../media/image312.png"/><Relationship Id="rId11" Type="http://schemas.openxmlformats.org/officeDocument/2006/relationships/image" Target="../media/image303.png"/><Relationship Id="rId24" Type="http://schemas.openxmlformats.org/officeDocument/2006/relationships/customXml" Target="../ink/ink1436.xml"/><Relationship Id="rId32" Type="http://schemas.openxmlformats.org/officeDocument/2006/relationships/customXml" Target="../ink/ink1440.xml"/><Relationship Id="rId37" Type="http://schemas.openxmlformats.org/officeDocument/2006/relationships/image" Target="../media/image316.png"/><Relationship Id="rId40" Type="http://schemas.openxmlformats.org/officeDocument/2006/relationships/customXml" Target="../ink/ink1444.xml"/><Relationship Id="rId45" Type="http://schemas.openxmlformats.org/officeDocument/2006/relationships/image" Target="../media/image320.png"/><Relationship Id="rId53" Type="http://schemas.openxmlformats.org/officeDocument/2006/relationships/image" Target="../media/image324.png"/><Relationship Id="rId58" Type="http://schemas.openxmlformats.org/officeDocument/2006/relationships/customXml" Target="../ink/ink1453.xml"/><Relationship Id="rId66" Type="http://schemas.openxmlformats.org/officeDocument/2006/relationships/customXml" Target="../ink/ink1457.xml"/><Relationship Id="rId74" Type="http://schemas.openxmlformats.org/officeDocument/2006/relationships/customXml" Target="../ink/ink1461.xml"/><Relationship Id="rId5" Type="http://schemas.openxmlformats.org/officeDocument/2006/relationships/image" Target="../media/image300.png"/><Relationship Id="rId61" Type="http://schemas.openxmlformats.org/officeDocument/2006/relationships/image" Target="../media/image328.png"/><Relationship Id="rId19" Type="http://schemas.openxmlformats.org/officeDocument/2006/relationships/image" Target="../media/image307.png"/><Relationship Id="rId14" Type="http://schemas.openxmlformats.org/officeDocument/2006/relationships/customXml" Target="../ink/ink1431.xml"/><Relationship Id="rId22" Type="http://schemas.openxmlformats.org/officeDocument/2006/relationships/customXml" Target="../ink/ink1435.xml"/><Relationship Id="rId27" Type="http://schemas.openxmlformats.org/officeDocument/2006/relationships/image" Target="../media/image311.png"/><Relationship Id="rId30" Type="http://schemas.openxmlformats.org/officeDocument/2006/relationships/customXml" Target="../ink/ink1439.xml"/><Relationship Id="rId35" Type="http://schemas.openxmlformats.org/officeDocument/2006/relationships/image" Target="../media/image315.png"/><Relationship Id="rId43" Type="http://schemas.openxmlformats.org/officeDocument/2006/relationships/image" Target="../media/image319.png"/><Relationship Id="rId48" Type="http://schemas.openxmlformats.org/officeDocument/2006/relationships/customXml" Target="../ink/ink1448.xml"/><Relationship Id="rId56" Type="http://schemas.openxmlformats.org/officeDocument/2006/relationships/customXml" Target="../ink/ink1452.xml"/><Relationship Id="rId64" Type="http://schemas.openxmlformats.org/officeDocument/2006/relationships/customXml" Target="../ink/ink1456.xml"/><Relationship Id="rId69" Type="http://schemas.openxmlformats.org/officeDocument/2006/relationships/image" Target="../media/image332.png"/><Relationship Id="rId8" Type="http://schemas.openxmlformats.org/officeDocument/2006/relationships/customXml" Target="../ink/ink1428.xml"/><Relationship Id="rId51" Type="http://schemas.openxmlformats.org/officeDocument/2006/relationships/image" Target="../media/image323.png"/><Relationship Id="rId72" Type="http://schemas.openxmlformats.org/officeDocument/2006/relationships/customXml" Target="../ink/ink1460.xml"/><Relationship Id="rId3" Type="http://schemas.openxmlformats.org/officeDocument/2006/relationships/image" Target="../media/image299.png"/><Relationship Id="rId12" Type="http://schemas.openxmlformats.org/officeDocument/2006/relationships/customXml" Target="../ink/ink1430.xml"/><Relationship Id="rId17" Type="http://schemas.openxmlformats.org/officeDocument/2006/relationships/image" Target="../media/image306.png"/><Relationship Id="rId25" Type="http://schemas.openxmlformats.org/officeDocument/2006/relationships/image" Target="../media/image310.png"/><Relationship Id="rId33" Type="http://schemas.openxmlformats.org/officeDocument/2006/relationships/image" Target="../media/image314.png"/><Relationship Id="rId38" Type="http://schemas.openxmlformats.org/officeDocument/2006/relationships/customXml" Target="../ink/ink1443.xml"/><Relationship Id="rId46" Type="http://schemas.openxmlformats.org/officeDocument/2006/relationships/customXml" Target="../ink/ink1447.xml"/><Relationship Id="rId59" Type="http://schemas.openxmlformats.org/officeDocument/2006/relationships/image" Target="../media/image327.png"/><Relationship Id="rId67" Type="http://schemas.openxmlformats.org/officeDocument/2006/relationships/image" Target="../media/image331.png"/><Relationship Id="rId20" Type="http://schemas.openxmlformats.org/officeDocument/2006/relationships/customXml" Target="../ink/ink1434.xml"/><Relationship Id="rId41" Type="http://schemas.openxmlformats.org/officeDocument/2006/relationships/image" Target="../media/image318.png"/><Relationship Id="rId54" Type="http://schemas.openxmlformats.org/officeDocument/2006/relationships/customXml" Target="../ink/ink1451.xml"/><Relationship Id="rId62" Type="http://schemas.openxmlformats.org/officeDocument/2006/relationships/customXml" Target="../ink/ink1455.xml"/><Relationship Id="rId70" Type="http://schemas.openxmlformats.org/officeDocument/2006/relationships/customXml" Target="../ink/ink1459.xml"/><Relationship Id="rId75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27.xml"/><Relationship Id="rId15" Type="http://schemas.openxmlformats.org/officeDocument/2006/relationships/image" Target="../media/image305.png"/><Relationship Id="rId23" Type="http://schemas.openxmlformats.org/officeDocument/2006/relationships/image" Target="../media/image309.png"/><Relationship Id="rId28" Type="http://schemas.openxmlformats.org/officeDocument/2006/relationships/customXml" Target="../ink/ink1438.xml"/><Relationship Id="rId36" Type="http://schemas.openxmlformats.org/officeDocument/2006/relationships/customXml" Target="../ink/ink1442.xml"/><Relationship Id="rId49" Type="http://schemas.openxmlformats.org/officeDocument/2006/relationships/image" Target="../media/image322.png"/><Relationship Id="rId57" Type="http://schemas.openxmlformats.org/officeDocument/2006/relationships/image" Target="../media/image326.png"/><Relationship Id="rId10" Type="http://schemas.openxmlformats.org/officeDocument/2006/relationships/customXml" Target="../ink/ink1429.xml"/><Relationship Id="rId31" Type="http://schemas.openxmlformats.org/officeDocument/2006/relationships/image" Target="../media/image313.png"/><Relationship Id="rId44" Type="http://schemas.openxmlformats.org/officeDocument/2006/relationships/customXml" Target="../ink/ink1446.xml"/><Relationship Id="rId52" Type="http://schemas.openxmlformats.org/officeDocument/2006/relationships/customXml" Target="../ink/ink1450.xml"/><Relationship Id="rId60" Type="http://schemas.openxmlformats.org/officeDocument/2006/relationships/customXml" Target="../ink/ink1454.xml"/><Relationship Id="rId65" Type="http://schemas.openxmlformats.org/officeDocument/2006/relationships/image" Target="../media/image330.png"/><Relationship Id="rId73" Type="http://schemas.openxmlformats.org/officeDocument/2006/relationships/image" Target="../media/image334.png"/><Relationship Id="rId4" Type="http://schemas.openxmlformats.org/officeDocument/2006/relationships/customXml" Target="../ink/ink1426.xml"/><Relationship Id="rId9" Type="http://schemas.openxmlformats.org/officeDocument/2006/relationships/image" Target="../media/image302.png"/><Relationship Id="rId13" Type="http://schemas.openxmlformats.org/officeDocument/2006/relationships/image" Target="../media/image304.png"/><Relationship Id="rId18" Type="http://schemas.openxmlformats.org/officeDocument/2006/relationships/customXml" Target="../ink/ink1433.xml"/><Relationship Id="rId39" Type="http://schemas.openxmlformats.org/officeDocument/2006/relationships/image" Target="../media/image317.png"/><Relationship Id="rId34" Type="http://schemas.openxmlformats.org/officeDocument/2006/relationships/customXml" Target="../ink/ink1441.xml"/><Relationship Id="rId50" Type="http://schemas.openxmlformats.org/officeDocument/2006/relationships/customXml" Target="../ink/ink1449.xml"/><Relationship Id="rId55" Type="http://schemas.openxmlformats.org/officeDocument/2006/relationships/image" Target="../media/image325.png"/><Relationship Id="rId7" Type="http://schemas.openxmlformats.org/officeDocument/2006/relationships/image" Target="../media/image301.png"/><Relationship Id="rId71" Type="http://schemas.openxmlformats.org/officeDocument/2006/relationships/image" Target="../media/image333.png"/></Relationships>
</file>

<file path=ppt/slides/_rels/slide6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73.xml"/><Relationship Id="rId21" Type="http://schemas.openxmlformats.org/officeDocument/2006/relationships/image" Target="../media/image308.png"/><Relationship Id="rId42" Type="http://schemas.openxmlformats.org/officeDocument/2006/relationships/customXml" Target="../ink/ink1481.xml"/><Relationship Id="rId47" Type="http://schemas.openxmlformats.org/officeDocument/2006/relationships/image" Target="../media/image321.png"/><Relationship Id="rId63" Type="http://schemas.openxmlformats.org/officeDocument/2006/relationships/image" Target="../media/image329.png"/><Relationship Id="rId68" Type="http://schemas.openxmlformats.org/officeDocument/2006/relationships/customXml" Target="../ink/ink1494.xml"/><Relationship Id="rId84" Type="http://schemas.openxmlformats.org/officeDocument/2006/relationships/customXml" Target="../ink/ink1502.xml"/><Relationship Id="rId16" Type="http://schemas.openxmlformats.org/officeDocument/2006/relationships/customXml" Target="../ink/ink1468.xml"/><Relationship Id="rId11" Type="http://schemas.openxmlformats.org/officeDocument/2006/relationships/image" Target="../media/image303.png"/><Relationship Id="rId32" Type="http://schemas.openxmlformats.org/officeDocument/2006/relationships/customXml" Target="../ink/ink1476.xml"/><Relationship Id="rId37" Type="http://schemas.openxmlformats.org/officeDocument/2006/relationships/image" Target="../media/image316.png"/><Relationship Id="rId53" Type="http://schemas.openxmlformats.org/officeDocument/2006/relationships/image" Target="../media/image324.png"/><Relationship Id="rId58" Type="http://schemas.openxmlformats.org/officeDocument/2006/relationships/customXml" Target="../ink/ink1489.xml"/><Relationship Id="rId74" Type="http://schemas.openxmlformats.org/officeDocument/2006/relationships/customXml" Target="../ink/ink1497.xml"/><Relationship Id="rId79" Type="http://schemas.openxmlformats.org/officeDocument/2006/relationships/image" Target="../media/image337.png"/><Relationship Id="rId5" Type="http://schemas.openxmlformats.org/officeDocument/2006/relationships/image" Target="../media/image300.png"/><Relationship Id="rId19" Type="http://schemas.openxmlformats.org/officeDocument/2006/relationships/image" Target="../media/image307.png"/><Relationship Id="rId14" Type="http://schemas.openxmlformats.org/officeDocument/2006/relationships/customXml" Target="../ink/ink1467.xml"/><Relationship Id="rId22" Type="http://schemas.openxmlformats.org/officeDocument/2006/relationships/customXml" Target="../ink/ink1471.xml"/><Relationship Id="rId27" Type="http://schemas.openxmlformats.org/officeDocument/2006/relationships/image" Target="../media/image311.png"/><Relationship Id="rId30" Type="http://schemas.openxmlformats.org/officeDocument/2006/relationships/customXml" Target="../ink/ink1475.xml"/><Relationship Id="rId35" Type="http://schemas.openxmlformats.org/officeDocument/2006/relationships/image" Target="../media/image315.png"/><Relationship Id="rId43" Type="http://schemas.openxmlformats.org/officeDocument/2006/relationships/image" Target="../media/image319.png"/><Relationship Id="rId48" Type="http://schemas.openxmlformats.org/officeDocument/2006/relationships/customXml" Target="../ink/ink1484.xml"/><Relationship Id="rId56" Type="http://schemas.openxmlformats.org/officeDocument/2006/relationships/customXml" Target="../ink/ink1488.xml"/><Relationship Id="rId64" Type="http://schemas.openxmlformats.org/officeDocument/2006/relationships/customXml" Target="../ink/ink1492.xml"/><Relationship Id="rId69" Type="http://schemas.openxmlformats.org/officeDocument/2006/relationships/image" Target="../media/image332.png"/><Relationship Id="rId77" Type="http://schemas.openxmlformats.org/officeDocument/2006/relationships/image" Target="../media/image336.png"/><Relationship Id="rId8" Type="http://schemas.openxmlformats.org/officeDocument/2006/relationships/customXml" Target="../ink/ink1464.xml"/><Relationship Id="rId51" Type="http://schemas.openxmlformats.org/officeDocument/2006/relationships/image" Target="../media/image323.png"/><Relationship Id="rId72" Type="http://schemas.openxmlformats.org/officeDocument/2006/relationships/customXml" Target="../ink/ink1496.xml"/><Relationship Id="rId80" Type="http://schemas.openxmlformats.org/officeDocument/2006/relationships/customXml" Target="../ink/ink1500.xml"/><Relationship Id="rId85" Type="http://schemas.openxmlformats.org/officeDocument/2006/relationships/image" Target="../media/image339.png"/><Relationship Id="rId3" Type="http://schemas.openxmlformats.org/officeDocument/2006/relationships/image" Target="../media/image299.png"/><Relationship Id="rId12" Type="http://schemas.openxmlformats.org/officeDocument/2006/relationships/customXml" Target="../ink/ink1466.xml"/><Relationship Id="rId17" Type="http://schemas.openxmlformats.org/officeDocument/2006/relationships/image" Target="../media/image306.png"/><Relationship Id="rId25" Type="http://schemas.openxmlformats.org/officeDocument/2006/relationships/image" Target="../media/image310.png"/><Relationship Id="rId33" Type="http://schemas.openxmlformats.org/officeDocument/2006/relationships/image" Target="../media/image314.png"/><Relationship Id="rId38" Type="http://schemas.openxmlformats.org/officeDocument/2006/relationships/customXml" Target="../ink/ink1479.xml"/><Relationship Id="rId46" Type="http://schemas.openxmlformats.org/officeDocument/2006/relationships/customXml" Target="../ink/ink1483.xml"/><Relationship Id="rId59" Type="http://schemas.openxmlformats.org/officeDocument/2006/relationships/image" Target="../media/image327.png"/><Relationship Id="rId67" Type="http://schemas.openxmlformats.org/officeDocument/2006/relationships/image" Target="../media/image331.png"/><Relationship Id="rId20" Type="http://schemas.openxmlformats.org/officeDocument/2006/relationships/customXml" Target="../ink/ink1470.xml"/><Relationship Id="rId41" Type="http://schemas.openxmlformats.org/officeDocument/2006/relationships/image" Target="../media/image318.png"/><Relationship Id="rId54" Type="http://schemas.openxmlformats.org/officeDocument/2006/relationships/customXml" Target="../ink/ink1487.xml"/><Relationship Id="rId62" Type="http://schemas.openxmlformats.org/officeDocument/2006/relationships/customXml" Target="../ink/ink1491.xml"/><Relationship Id="rId70" Type="http://schemas.openxmlformats.org/officeDocument/2006/relationships/customXml" Target="../ink/ink1495.xml"/><Relationship Id="rId75" Type="http://schemas.openxmlformats.org/officeDocument/2006/relationships/image" Target="../media/image335.png"/><Relationship Id="rId83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63.xml"/><Relationship Id="rId15" Type="http://schemas.openxmlformats.org/officeDocument/2006/relationships/image" Target="../media/image305.png"/><Relationship Id="rId23" Type="http://schemas.openxmlformats.org/officeDocument/2006/relationships/image" Target="../media/image309.png"/><Relationship Id="rId28" Type="http://schemas.openxmlformats.org/officeDocument/2006/relationships/customXml" Target="../ink/ink1474.xml"/><Relationship Id="rId36" Type="http://schemas.openxmlformats.org/officeDocument/2006/relationships/customXml" Target="../ink/ink1478.xml"/><Relationship Id="rId49" Type="http://schemas.openxmlformats.org/officeDocument/2006/relationships/image" Target="../media/image322.png"/><Relationship Id="rId57" Type="http://schemas.openxmlformats.org/officeDocument/2006/relationships/image" Target="../media/image326.png"/><Relationship Id="rId10" Type="http://schemas.openxmlformats.org/officeDocument/2006/relationships/customXml" Target="../ink/ink1465.xml"/><Relationship Id="rId31" Type="http://schemas.openxmlformats.org/officeDocument/2006/relationships/image" Target="../media/image313.png"/><Relationship Id="rId44" Type="http://schemas.openxmlformats.org/officeDocument/2006/relationships/customXml" Target="../ink/ink1482.xml"/><Relationship Id="rId52" Type="http://schemas.openxmlformats.org/officeDocument/2006/relationships/customXml" Target="../ink/ink1486.xml"/><Relationship Id="rId60" Type="http://schemas.openxmlformats.org/officeDocument/2006/relationships/customXml" Target="../ink/ink1490.xml"/><Relationship Id="rId65" Type="http://schemas.openxmlformats.org/officeDocument/2006/relationships/image" Target="../media/image330.png"/><Relationship Id="rId73" Type="http://schemas.openxmlformats.org/officeDocument/2006/relationships/image" Target="../media/image334.png"/><Relationship Id="rId78" Type="http://schemas.openxmlformats.org/officeDocument/2006/relationships/customXml" Target="../ink/ink1499.xml"/><Relationship Id="rId81" Type="http://schemas.openxmlformats.org/officeDocument/2006/relationships/image" Target="../media/image338.png"/><Relationship Id="rId86" Type="http://schemas.openxmlformats.org/officeDocument/2006/relationships/customXml" Target="../ink/ink1503.xml"/><Relationship Id="rId4" Type="http://schemas.openxmlformats.org/officeDocument/2006/relationships/customXml" Target="../ink/ink1462.xml"/><Relationship Id="rId9" Type="http://schemas.openxmlformats.org/officeDocument/2006/relationships/image" Target="../media/image302.png"/><Relationship Id="rId13" Type="http://schemas.openxmlformats.org/officeDocument/2006/relationships/image" Target="../media/image304.png"/><Relationship Id="rId18" Type="http://schemas.openxmlformats.org/officeDocument/2006/relationships/customXml" Target="../ink/ink1469.xml"/><Relationship Id="rId39" Type="http://schemas.openxmlformats.org/officeDocument/2006/relationships/image" Target="../media/image317.png"/><Relationship Id="rId34" Type="http://schemas.openxmlformats.org/officeDocument/2006/relationships/customXml" Target="../ink/ink1477.xml"/><Relationship Id="rId50" Type="http://schemas.openxmlformats.org/officeDocument/2006/relationships/customXml" Target="../ink/ink1485.xml"/><Relationship Id="rId55" Type="http://schemas.openxmlformats.org/officeDocument/2006/relationships/image" Target="../media/image325.png"/><Relationship Id="rId76" Type="http://schemas.openxmlformats.org/officeDocument/2006/relationships/customXml" Target="../ink/ink1498.xml"/><Relationship Id="rId7" Type="http://schemas.openxmlformats.org/officeDocument/2006/relationships/image" Target="../media/image301.png"/><Relationship Id="rId71" Type="http://schemas.openxmlformats.org/officeDocument/2006/relationships/image" Target="../media/image333.png"/><Relationship Id="rId2" Type="http://schemas.openxmlformats.org/officeDocument/2006/relationships/image" Target="../media/image298.png"/><Relationship Id="rId29" Type="http://schemas.openxmlformats.org/officeDocument/2006/relationships/image" Target="../media/image312.png"/><Relationship Id="rId24" Type="http://schemas.openxmlformats.org/officeDocument/2006/relationships/customXml" Target="../ink/ink1472.xml"/><Relationship Id="rId40" Type="http://schemas.openxmlformats.org/officeDocument/2006/relationships/customXml" Target="../ink/ink1480.xml"/><Relationship Id="rId45" Type="http://schemas.openxmlformats.org/officeDocument/2006/relationships/image" Target="../media/image320.png"/><Relationship Id="rId66" Type="http://schemas.openxmlformats.org/officeDocument/2006/relationships/customXml" Target="../ink/ink1493.xml"/><Relationship Id="rId87" Type="http://schemas.openxmlformats.org/officeDocument/2006/relationships/image" Target="../media/image340.png"/><Relationship Id="rId61" Type="http://schemas.openxmlformats.org/officeDocument/2006/relationships/image" Target="../media/image328.png"/><Relationship Id="rId82" Type="http://schemas.openxmlformats.org/officeDocument/2006/relationships/customXml" Target="../ink/ink1501.xml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15.xml"/><Relationship Id="rId21" Type="http://schemas.openxmlformats.org/officeDocument/2006/relationships/image" Target="../media/image308.png"/><Relationship Id="rId42" Type="http://schemas.openxmlformats.org/officeDocument/2006/relationships/customXml" Target="../ink/ink1523.xml"/><Relationship Id="rId47" Type="http://schemas.openxmlformats.org/officeDocument/2006/relationships/image" Target="../media/image321.png"/><Relationship Id="rId63" Type="http://schemas.openxmlformats.org/officeDocument/2006/relationships/image" Target="../media/image329.png"/><Relationship Id="rId68" Type="http://schemas.openxmlformats.org/officeDocument/2006/relationships/customXml" Target="../ink/ink1536.xml"/><Relationship Id="rId84" Type="http://schemas.openxmlformats.org/officeDocument/2006/relationships/customXml" Target="../ink/ink1544.xml"/><Relationship Id="rId89" Type="http://schemas.openxmlformats.org/officeDocument/2006/relationships/image" Target="../media/image341.png"/><Relationship Id="rId16" Type="http://schemas.openxmlformats.org/officeDocument/2006/relationships/customXml" Target="../ink/ink1510.xml"/><Relationship Id="rId11" Type="http://schemas.openxmlformats.org/officeDocument/2006/relationships/image" Target="../media/image303.png"/><Relationship Id="rId32" Type="http://schemas.openxmlformats.org/officeDocument/2006/relationships/customXml" Target="../ink/ink1518.xml"/><Relationship Id="rId37" Type="http://schemas.openxmlformats.org/officeDocument/2006/relationships/image" Target="../media/image316.png"/><Relationship Id="rId53" Type="http://schemas.openxmlformats.org/officeDocument/2006/relationships/image" Target="../media/image324.png"/><Relationship Id="rId58" Type="http://schemas.openxmlformats.org/officeDocument/2006/relationships/customXml" Target="../ink/ink1531.xml"/><Relationship Id="rId74" Type="http://schemas.openxmlformats.org/officeDocument/2006/relationships/customXml" Target="../ink/ink1539.xml"/><Relationship Id="rId79" Type="http://schemas.openxmlformats.org/officeDocument/2006/relationships/image" Target="../media/image337.png"/><Relationship Id="rId5" Type="http://schemas.openxmlformats.org/officeDocument/2006/relationships/image" Target="../media/image300.png"/><Relationship Id="rId90" Type="http://schemas.openxmlformats.org/officeDocument/2006/relationships/customXml" Target="../ink/ink1547.xml"/><Relationship Id="rId95" Type="http://schemas.openxmlformats.org/officeDocument/2006/relationships/image" Target="../media/image344.png"/><Relationship Id="rId22" Type="http://schemas.openxmlformats.org/officeDocument/2006/relationships/customXml" Target="../ink/ink1513.xml"/><Relationship Id="rId27" Type="http://schemas.openxmlformats.org/officeDocument/2006/relationships/image" Target="../media/image311.png"/><Relationship Id="rId43" Type="http://schemas.openxmlformats.org/officeDocument/2006/relationships/image" Target="../media/image319.png"/><Relationship Id="rId48" Type="http://schemas.openxmlformats.org/officeDocument/2006/relationships/customXml" Target="../ink/ink1526.xml"/><Relationship Id="rId64" Type="http://schemas.openxmlformats.org/officeDocument/2006/relationships/customXml" Target="../ink/ink1534.xml"/><Relationship Id="rId69" Type="http://schemas.openxmlformats.org/officeDocument/2006/relationships/image" Target="../media/image332.png"/><Relationship Id="rId80" Type="http://schemas.openxmlformats.org/officeDocument/2006/relationships/customXml" Target="../ink/ink1542.xml"/><Relationship Id="rId85" Type="http://schemas.openxmlformats.org/officeDocument/2006/relationships/image" Target="../media/image339.png"/><Relationship Id="rId3" Type="http://schemas.openxmlformats.org/officeDocument/2006/relationships/image" Target="../media/image299.png"/><Relationship Id="rId12" Type="http://schemas.openxmlformats.org/officeDocument/2006/relationships/customXml" Target="../ink/ink1508.xml"/><Relationship Id="rId17" Type="http://schemas.openxmlformats.org/officeDocument/2006/relationships/image" Target="../media/image306.png"/><Relationship Id="rId25" Type="http://schemas.openxmlformats.org/officeDocument/2006/relationships/image" Target="../media/image310.png"/><Relationship Id="rId33" Type="http://schemas.openxmlformats.org/officeDocument/2006/relationships/image" Target="../media/image314.png"/><Relationship Id="rId38" Type="http://schemas.openxmlformats.org/officeDocument/2006/relationships/customXml" Target="../ink/ink1521.xml"/><Relationship Id="rId46" Type="http://schemas.openxmlformats.org/officeDocument/2006/relationships/customXml" Target="../ink/ink1525.xml"/><Relationship Id="rId59" Type="http://schemas.openxmlformats.org/officeDocument/2006/relationships/image" Target="../media/image327.png"/><Relationship Id="rId67" Type="http://schemas.openxmlformats.org/officeDocument/2006/relationships/image" Target="../media/image331.png"/><Relationship Id="rId20" Type="http://schemas.openxmlformats.org/officeDocument/2006/relationships/customXml" Target="../ink/ink1512.xml"/><Relationship Id="rId41" Type="http://schemas.openxmlformats.org/officeDocument/2006/relationships/image" Target="../media/image318.png"/><Relationship Id="rId54" Type="http://schemas.openxmlformats.org/officeDocument/2006/relationships/customXml" Target="../ink/ink1529.xml"/><Relationship Id="rId62" Type="http://schemas.openxmlformats.org/officeDocument/2006/relationships/customXml" Target="../ink/ink1533.xml"/><Relationship Id="rId70" Type="http://schemas.openxmlformats.org/officeDocument/2006/relationships/customXml" Target="../ink/ink1537.xml"/><Relationship Id="rId75" Type="http://schemas.openxmlformats.org/officeDocument/2006/relationships/image" Target="../media/image335.png"/><Relationship Id="rId83" Type="http://schemas.openxmlformats.org/officeDocument/2006/relationships/image" Target="../media/image58.png"/><Relationship Id="rId88" Type="http://schemas.openxmlformats.org/officeDocument/2006/relationships/customXml" Target="../ink/ink1546.xml"/><Relationship Id="rId91" Type="http://schemas.openxmlformats.org/officeDocument/2006/relationships/image" Target="../media/image342.png"/><Relationship Id="rId96" Type="http://schemas.openxmlformats.org/officeDocument/2006/relationships/customXml" Target="../ink/ink15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05.xml"/><Relationship Id="rId15" Type="http://schemas.openxmlformats.org/officeDocument/2006/relationships/image" Target="../media/image305.png"/><Relationship Id="rId23" Type="http://schemas.openxmlformats.org/officeDocument/2006/relationships/image" Target="../media/image309.png"/><Relationship Id="rId28" Type="http://schemas.openxmlformats.org/officeDocument/2006/relationships/customXml" Target="../ink/ink1516.xml"/><Relationship Id="rId36" Type="http://schemas.openxmlformats.org/officeDocument/2006/relationships/customXml" Target="../ink/ink1520.xml"/><Relationship Id="rId49" Type="http://schemas.openxmlformats.org/officeDocument/2006/relationships/image" Target="../media/image322.png"/><Relationship Id="rId57" Type="http://schemas.openxmlformats.org/officeDocument/2006/relationships/image" Target="../media/image326.png"/><Relationship Id="rId10" Type="http://schemas.openxmlformats.org/officeDocument/2006/relationships/customXml" Target="../ink/ink1507.xml"/><Relationship Id="rId31" Type="http://schemas.openxmlformats.org/officeDocument/2006/relationships/image" Target="../media/image313.png"/><Relationship Id="rId44" Type="http://schemas.openxmlformats.org/officeDocument/2006/relationships/customXml" Target="../ink/ink1524.xml"/><Relationship Id="rId52" Type="http://schemas.openxmlformats.org/officeDocument/2006/relationships/customXml" Target="../ink/ink1528.xml"/><Relationship Id="rId60" Type="http://schemas.openxmlformats.org/officeDocument/2006/relationships/customXml" Target="../ink/ink1532.xml"/><Relationship Id="rId65" Type="http://schemas.openxmlformats.org/officeDocument/2006/relationships/image" Target="../media/image330.png"/><Relationship Id="rId73" Type="http://schemas.openxmlformats.org/officeDocument/2006/relationships/image" Target="../media/image334.png"/><Relationship Id="rId78" Type="http://schemas.openxmlformats.org/officeDocument/2006/relationships/customXml" Target="../ink/ink1541.xml"/><Relationship Id="rId81" Type="http://schemas.openxmlformats.org/officeDocument/2006/relationships/image" Target="../media/image338.png"/><Relationship Id="rId86" Type="http://schemas.openxmlformats.org/officeDocument/2006/relationships/customXml" Target="../ink/ink1545.xml"/><Relationship Id="rId94" Type="http://schemas.openxmlformats.org/officeDocument/2006/relationships/customXml" Target="../ink/ink1549.xml"/><Relationship Id="rId99" Type="http://schemas.openxmlformats.org/officeDocument/2006/relationships/image" Target="../media/image346.png"/><Relationship Id="rId4" Type="http://schemas.openxmlformats.org/officeDocument/2006/relationships/customXml" Target="../ink/ink1504.xml"/><Relationship Id="rId9" Type="http://schemas.openxmlformats.org/officeDocument/2006/relationships/image" Target="../media/image302.png"/><Relationship Id="rId13" Type="http://schemas.openxmlformats.org/officeDocument/2006/relationships/image" Target="../media/image304.png"/><Relationship Id="rId18" Type="http://schemas.openxmlformats.org/officeDocument/2006/relationships/customXml" Target="../ink/ink1511.xml"/><Relationship Id="rId39" Type="http://schemas.openxmlformats.org/officeDocument/2006/relationships/image" Target="../media/image317.png"/><Relationship Id="rId34" Type="http://schemas.openxmlformats.org/officeDocument/2006/relationships/customXml" Target="../ink/ink1519.xml"/><Relationship Id="rId50" Type="http://schemas.openxmlformats.org/officeDocument/2006/relationships/customXml" Target="../ink/ink1527.xml"/><Relationship Id="rId55" Type="http://schemas.openxmlformats.org/officeDocument/2006/relationships/image" Target="../media/image325.png"/><Relationship Id="rId76" Type="http://schemas.openxmlformats.org/officeDocument/2006/relationships/customXml" Target="../ink/ink1540.xml"/><Relationship Id="rId97" Type="http://schemas.openxmlformats.org/officeDocument/2006/relationships/image" Target="../media/image345.png"/><Relationship Id="rId7" Type="http://schemas.openxmlformats.org/officeDocument/2006/relationships/image" Target="../media/image301.png"/><Relationship Id="rId71" Type="http://schemas.openxmlformats.org/officeDocument/2006/relationships/image" Target="../media/image333.png"/><Relationship Id="rId92" Type="http://schemas.openxmlformats.org/officeDocument/2006/relationships/customXml" Target="../ink/ink1548.xml"/><Relationship Id="rId2" Type="http://schemas.openxmlformats.org/officeDocument/2006/relationships/image" Target="../media/image298.png"/><Relationship Id="rId29" Type="http://schemas.openxmlformats.org/officeDocument/2006/relationships/image" Target="../media/image312.png"/><Relationship Id="rId24" Type="http://schemas.openxmlformats.org/officeDocument/2006/relationships/customXml" Target="../ink/ink1514.xml"/><Relationship Id="rId40" Type="http://schemas.openxmlformats.org/officeDocument/2006/relationships/customXml" Target="../ink/ink1522.xml"/><Relationship Id="rId45" Type="http://schemas.openxmlformats.org/officeDocument/2006/relationships/image" Target="../media/image320.png"/><Relationship Id="rId66" Type="http://schemas.openxmlformats.org/officeDocument/2006/relationships/customXml" Target="../ink/ink1535.xml"/><Relationship Id="rId87" Type="http://schemas.openxmlformats.org/officeDocument/2006/relationships/image" Target="../media/image340.png"/><Relationship Id="rId61" Type="http://schemas.openxmlformats.org/officeDocument/2006/relationships/image" Target="../media/image328.png"/><Relationship Id="rId82" Type="http://schemas.openxmlformats.org/officeDocument/2006/relationships/customXml" Target="../ink/ink1543.xml"/><Relationship Id="rId19" Type="http://schemas.openxmlformats.org/officeDocument/2006/relationships/image" Target="../media/image307.png"/><Relationship Id="rId14" Type="http://schemas.openxmlformats.org/officeDocument/2006/relationships/customXml" Target="../ink/ink1509.xml"/><Relationship Id="rId30" Type="http://schemas.openxmlformats.org/officeDocument/2006/relationships/customXml" Target="../ink/ink1517.xml"/><Relationship Id="rId35" Type="http://schemas.openxmlformats.org/officeDocument/2006/relationships/image" Target="../media/image315.png"/><Relationship Id="rId56" Type="http://schemas.openxmlformats.org/officeDocument/2006/relationships/customXml" Target="../ink/ink1530.xml"/><Relationship Id="rId77" Type="http://schemas.openxmlformats.org/officeDocument/2006/relationships/image" Target="../media/image336.png"/><Relationship Id="rId8" Type="http://schemas.openxmlformats.org/officeDocument/2006/relationships/customXml" Target="../ink/ink1506.xml"/><Relationship Id="rId51" Type="http://schemas.openxmlformats.org/officeDocument/2006/relationships/image" Target="../media/image323.png"/><Relationship Id="rId72" Type="http://schemas.openxmlformats.org/officeDocument/2006/relationships/customXml" Target="../ink/ink1538.xml"/><Relationship Id="rId93" Type="http://schemas.openxmlformats.org/officeDocument/2006/relationships/image" Target="../media/image343.png"/><Relationship Id="rId98" Type="http://schemas.openxmlformats.org/officeDocument/2006/relationships/customXml" Target="../ink/ink1551.xml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63.xml"/><Relationship Id="rId21" Type="http://schemas.openxmlformats.org/officeDocument/2006/relationships/image" Target="../media/image308.png"/><Relationship Id="rId42" Type="http://schemas.openxmlformats.org/officeDocument/2006/relationships/customXml" Target="../ink/ink1571.xml"/><Relationship Id="rId47" Type="http://schemas.openxmlformats.org/officeDocument/2006/relationships/image" Target="../media/image321.png"/><Relationship Id="rId63" Type="http://schemas.openxmlformats.org/officeDocument/2006/relationships/image" Target="../media/image329.png"/><Relationship Id="rId68" Type="http://schemas.openxmlformats.org/officeDocument/2006/relationships/customXml" Target="../ink/ink1584.xml"/><Relationship Id="rId84" Type="http://schemas.openxmlformats.org/officeDocument/2006/relationships/customXml" Target="../ink/ink1592.xml"/><Relationship Id="rId89" Type="http://schemas.openxmlformats.org/officeDocument/2006/relationships/image" Target="../media/image341.png"/><Relationship Id="rId112" Type="http://schemas.openxmlformats.org/officeDocument/2006/relationships/customXml" Target="../ink/ink1606.xml"/><Relationship Id="rId16" Type="http://schemas.openxmlformats.org/officeDocument/2006/relationships/customXml" Target="../ink/ink1558.xml"/><Relationship Id="rId107" Type="http://schemas.openxmlformats.org/officeDocument/2006/relationships/image" Target="../media/image350.png"/><Relationship Id="rId11" Type="http://schemas.openxmlformats.org/officeDocument/2006/relationships/image" Target="../media/image303.png"/><Relationship Id="rId32" Type="http://schemas.openxmlformats.org/officeDocument/2006/relationships/customXml" Target="../ink/ink1566.xml"/><Relationship Id="rId37" Type="http://schemas.openxmlformats.org/officeDocument/2006/relationships/image" Target="../media/image316.png"/><Relationship Id="rId53" Type="http://schemas.openxmlformats.org/officeDocument/2006/relationships/image" Target="../media/image324.png"/><Relationship Id="rId58" Type="http://schemas.openxmlformats.org/officeDocument/2006/relationships/customXml" Target="../ink/ink1579.xml"/><Relationship Id="rId74" Type="http://schemas.openxmlformats.org/officeDocument/2006/relationships/customXml" Target="../ink/ink1587.xml"/><Relationship Id="rId79" Type="http://schemas.openxmlformats.org/officeDocument/2006/relationships/image" Target="../media/image337.png"/><Relationship Id="rId102" Type="http://schemas.openxmlformats.org/officeDocument/2006/relationships/customXml" Target="../ink/ink1601.xml"/><Relationship Id="rId5" Type="http://schemas.openxmlformats.org/officeDocument/2006/relationships/image" Target="../media/image300.png"/><Relationship Id="rId90" Type="http://schemas.openxmlformats.org/officeDocument/2006/relationships/customXml" Target="../ink/ink1595.xml"/><Relationship Id="rId95" Type="http://schemas.openxmlformats.org/officeDocument/2006/relationships/image" Target="../media/image344.png"/><Relationship Id="rId22" Type="http://schemas.openxmlformats.org/officeDocument/2006/relationships/customXml" Target="../ink/ink1561.xml"/><Relationship Id="rId27" Type="http://schemas.openxmlformats.org/officeDocument/2006/relationships/image" Target="../media/image311.png"/><Relationship Id="rId43" Type="http://schemas.openxmlformats.org/officeDocument/2006/relationships/image" Target="../media/image319.png"/><Relationship Id="rId48" Type="http://schemas.openxmlformats.org/officeDocument/2006/relationships/customXml" Target="../ink/ink1574.xml"/><Relationship Id="rId64" Type="http://schemas.openxmlformats.org/officeDocument/2006/relationships/customXml" Target="../ink/ink1582.xml"/><Relationship Id="rId69" Type="http://schemas.openxmlformats.org/officeDocument/2006/relationships/image" Target="../media/image332.png"/><Relationship Id="rId113" Type="http://schemas.openxmlformats.org/officeDocument/2006/relationships/image" Target="../media/image353.png"/><Relationship Id="rId80" Type="http://schemas.openxmlformats.org/officeDocument/2006/relationships/customXml" Target="../ink/ink1590.xml"/><Relationship Id="rId85" Type="http://schemas.openxmlformats.org/officeDocument/2006/relationships/image" Target="../media/image339.png"/><Relationship Id="rId12" Type="http://schemas.openxmlformats.org/officeDocument/2006/relationships/customXml" Target="../ink/ink1556.xml"/><Relationship Id="rId17" Type="http://schemas.openxmlformats.org/officeDocument/2006/relationships/image" Target="../media/image306.png"/><Relationship Id="rId33" Type="http://schemas.openxmlformats.org/officeDocument/2006/relationships/image" Target="../media/image314.png"/><Relationship Id="rId38" Type="http://schemas.openxmlformats.org/officeDocument/2006/relationships/customXml" Target="../ink/ink1569.xml"/><Relationship Id="rId59" Type="http://schemas.openxmlformats.org/officeDocument/2006/relationships/image" Target="../media/image327.png"/><Relationship Id="rId103" Type="http://schemas.openxmlformats.org/officeDocument/2006/relationships/image" Target="../media/image348.png"/><Relationship Id="rId108" Type="http://schemas.openxmlformats.org/officeDocument/2006/relationships/customXml" Target="../ink/ink1604.xml"/><Relationship Id="rId54" Type="http://schemas.openxmlformats.org/officeDocument/2006/relationships/customXml" Target="../ink/ink1577.xml"/><Relationship Id="rId70" Type="http://schemas.openxmlformats.org/officeDocument/2006/relationships/customXml" Target="../ink/ink1585.xml"/><Relationship Id="rId75" Type="http://schemas.openxmlformats.org/officeDocument/2006/relationships/image" Target="../media/image335.png"/><Relationship Id="rId91" Type="http://schemas.openxmlformats.org/officeDocument/2006/relationships/image" Target="../media/image342.png"/><Relationship Id="rId96" Type="http://schemas.openxmlformats.org/officeDocument/2006/relationships/customXml" Target="../ink/ink159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53.xml"/><Relationship Id="rId15" Type="http://schemas.openxmlformats.org/officeDocument/2006/relationships/image" Target="../media/image305.png"/><Relationship Id="rId23" Type="http://schemas.openxmlformats.org/officeDocument/2006/relationships/image" Target="../media/image309.png"/><Relationship Id="rId28" Type="http://schemas.openxmlformats.org/officeDocument/2006/relationships/customXml" Target="../ink/ink1564.xml"/><Relationship Id="rId36" Type="http://schemas.openxmlformats.org/officeDocument/2006/relationships/customXml" Target="../ink/ink1568.xml"/><Relationship Id="rId49" Type="http://schemas.openxmlformats.org/officeDocument/2006/relationships/image" Target="../media/image322.png"/><Relationship Id="rId57" Type="http://schemas.openxmlformats.org/officeDocument/2006/relationships/image" Target="../media/image326.png"/><Relationship Id="rId106" Type="http://schemas.openxmlformats.org/officeDocument/2006/relationships/customXml" Target="../ink/ink1603.xml"/><Relationship Id="rId10" Type="http://schemas.openxmlformats.org/officeDocument/2006/relationships/customXml" Target="../ink/ink1555.xml"/><Relationship Id="rId31" Type="http://schemas.openxmlformats.org/officeDocument/2006/relationships/image" Target="../media/image313.png"/><Relationship Id="rId44" Type="http://schemas.openxmlformats.org/officeDocument/2006/relationships/customXml" Target="../ink/ink1572.xml"/><Relationship Id="rId52" Type="http://schemas.openxmlformats.org/officeDocument/2006/relationships/customXml" Target="../ink/ink1576.xml"/><Relationship Id="rId60" Type="http://schemas.openxmlformats.org/officeDocument/2006/relationships/customXml" Target="../ink/ink1580.xml"/><Relationship Id="rId65" Type="http://schemas.openxmlformats.org/officeDocument/2006/relationships/image" Target="../media/image330.png"/><Relationship Id="rId73" Type="http://schemas.openxmlformats.org/officeDocument/2006/relationships/image" Target="../media/image334.png"/><Relationship Id="rId78" Type="http://schemas.openxmlformats.org/officeDocument/2006/relationships/customXml" Target="../ink/ink1589.xml"/><Relationship Id="rId81" Type="http://schemas.openxmlformats.org/officeDocument/2006/relationships/image" Target="../media/image338.png"/><Relationship Id="rId86" Type="http://schemas.openxmlformats.org/officeDocument/2006/relationships/customXml" Target="../ink/ink1593.xml"/><Relationship Id="rId94" Type="http://schemas.openxmlformats.org/officeDocument/2006/relationships/customXml" Target="../ink/ink1597.xml"/><Relationship Id="rId99" Type="http://schemas.openxmlformats.org/officeDocument/2006/relationships/image" Target="../media/image346.png"/><Relationship Id="rId101" Type="http://schemas.openxmlformats.org/officeDocument/2006/relationships/image" Target="../media/image347.png"/><Relationship Id="rId4" Type="http://schemas.openxmlformats.org/officeDocument/2006/relationships/customXml" Target="../ink/ink1552.xml"/><Relationship Id="rId9" Type="http://schemas.openxmlformats.org/officeDocument/2006/relationships/image" Target="../media/image302.png"/><Relationship Id="rId13" Type="http://schemas.openxmlformats.org/officeDocument/2006/relationships/image" Target="../media/image304.png"/><Relationship Id="rId18" Type="http://schemas.openxmlformats.org/officeDocument/2006/relationships/customXml" Target="../ink/ink1559.xml"/><Relationship Id="rId39" Type="http://schemas.openxmlformats.org/officeDocument/2006/relationships/image" Target="../media/image317.png"/><Relationship Id="rId109" Type="http://schemas.openxmlformats.org/officeDocument/2006/relationships/image" Target="../media/image351.png"/><Relationship Id="rId34" Type="http://schemas.openxmlformats.org/officeDocument/2006/relationships/customXml" Target="../ink/ink1567.xml"/><Relationship Id="rId50" Type="http://schemas.openxmlformats.org/officeDocument/2006/relationships/customXml" Target="../ink/ink1575.xml"/><Relationship Id="rId55" Type="http://schemas.openxmlformats.org/officeDocument/2006/relationships/image" Target="../media/image325.png"/><Relationship Id="rId76" Type="http://schemas.openxmlformats.org/officeDocument/2006/relationships/customXml" Target="../ink/ink1588.xml"/><Relationship Id="rId97" Type="http://schemas.openxmlformats.org/officeDocument/2006/relationships/image" Target="../media/image345.png"/><Relationship Id="rId104" Type="http://schemas.openxmlformats.org/officeDocument/2006/relationships/customXml" Target="../ink/ink1602.xml"/><Relationship Id="rId7" Type="http://schemas.openxmlformats.org/officeDocument/2006/relationships/image" Target="../media/image301.png"/><Relationship Id="rId71" Type="http://schemas.openxmlformats.org/officeDocument/2006/relationships/image" Target="../media/image333.png"/><Relationship Id="rId92" Type="http://schemas.openxmlformats.org/officeDocument/2006/relationships/customXml" Target="../ink/ink1596.xml"/><Relationship Id="rId2" Type="http://schemas.openxmlformats.org/officeDocument/2006/relationships/image" Target="../media/image298.png"/><Relationship Id="rId29" Type="http://schemas.openxmlformats.org/officeDocument/2006/relationships/image" Target="../media/image312.png"/><Relationship Id="rId24" Type="http://schemas.openxmlformats.org/officeDocument/2006/relationships/customXml" Target="../ink/ink1562.xml"/><Relationship Id="rId40" Type="http://schemas.openxmlformats.org/officeDocument/2006/relationships/customXml" Target="../ink/ink1570.xml"/><Relationship Id="rId45" Type="http://schemas.openxmlformats.org/officeDocument/2006/relationships/image" Target="../media/image320.png"/><Relationship Id="rId66" Type="http://schemas.openxmlformats.org/officeDocument/2006/relationships/customXml" Target="../ink/ink1583.xml"/><Relationship Id="rId87" Type="http://schemas.openxmlformats.org/officeDocument/2006/relationships/image" Target="../media/image340.png"/><Relationship Id="rId110" Type="http://schemas.openxmlformats.org/officeDocument/2006/relationships/customXml" Target="../ink/ink1605.xml"/><Relationship Id="rId61" Type="http://schemas.openxmlformats.org/officeDocument/2006/relationships/image" Target="../media/image328.png"/><Relationship Id="rId82" Type="http://schemas.openxmlformats.org/officeDocument/2006/relationships/customXml" Target="../ink/ink1591.xml"/><Relationship Id="rId19" Type="http://schemas.openxmlformats.org/officeDocument/2006/relationships/image" Target="../media/image307.png"/><Relationship Id="rId14" Type="http://schemas.openxmlformats.org/officeDocument/2006/relationships/customXml" Target="../ink/ink1557.xml"/><Relationship Id="rId30" Type="http://schemas.openxmlformats.org/officeDocument/2006/relationships/customXml" Target="../ink/ink1565.xml"/><Relationship Id="rId35" Type="http://schemas.openxmlformats.org/officeDocument/2006/relationships/image" Target="../media/image315.png"/><Relationship Id="rId56" Type="http://schemas.openxmlformats.org/officeDocument/2006/relationships/customXml" Target="../ink/ink1578.xml"/><Relationship Id="rId77" Type="http://schemas.openxmlformats.org/officeDocument/2006/relationships/image" Target="../media/image336.png"/><Relationship Id="rId100" Type="http://schemas.openxmlformats.org/officeDocument/2006/relationships/customXml" Target="../ink/ink1600.xml"/><Relationship Id="rId105" Type="http://schemas.openxmlformats.org/officeDocument/2006/relationships/image" Target="../media/image349.png"/><Relationship Id="rId8" Type="http://schemas.openxmlformats.org/officeDocument/2006/relationships/customXml" Target="../ink/ink1554.xml"/><Relationship Id="rId51" Type="http://schemas.openxmlformats.org/officeDocument/2006/relationships/image" Target="../media/image323.png"/><Relationship Id="rId72" Type="http://schemas.openxmlformats.org/officeDocument/2006/relationships/customXml" Target="../ink/ink1586.xml"/><Relationship Id="rId93" Type="http://schemas.openxmlformats.org/officeDocument/2006/relationships/image" Target="../media/image343.png"/><Relationship Id="rId98" Type="http://schemas.openxmlformats.org/officeDocument/2006/relationships/customXml" Target="../ink/ink1599.xml"/><Relationship Id="rId3" Type="http://schemas.openxmlformats.org/officeDocument/2006/relationships/image" Target="../media/image299.png"/><Relationship Id="rId25" Type="http://schemas.openxmlformats.org/officeDocument/2006/relationships/image" Target="../media/image310.png"/><Relationship Id="rId46" Type="http://schemas.openxmlformats.org/officeDocument/2006/relationships/customXml" Target="../ink/ink1573.xml"/><Relationship Id="rId67" Type="http://schemas.openxmlformats.org/officeDocument/2006/relationships/image" Target="../media/image331.png"/><Relationship Id="rId20" Type="http://schemas.openxmlformats.org/officeDocument/2006/relationships/customXml" Target="../ink/ink1560.xml"/><Relationship Id="rId41" Type="http://schemas.openxmlformats.org/officeDocument/2006/relationships/image" Target="../media/image318.png"/><Relationship Id="rId62" Type="http://schemas.openxmlformats.org/officeDocument/2006/relationships/customXml" Target="../ink/ink1581.xml"/><Relationship Id="rId83" Type="http://schemas.openxmlformats.org/officeDocument/2006/relationships/image" Target="../media/image58.png"/><Relationship Id="rId88" Type="http://schemas.openxmlformats.org/officeDocument/2006/relationships/customXml" Target="../ink/ink1594.xml"/><Relationship Id="rId111" Type="http://schemas.openxmlformats.org/officeDocument/2006/relationships/image" Target="../media/image352.png"/></Relationships>
</file>

<file path=ppt/slides/_rels/slide6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18.xml"/><Relationship Id="rId117" Type="http://schemas.openxmlformats.org/officeDocument/2006/relationships/image" Target="../media/image355.png"/><Relationship Id="rId21" Type="http://schemas.openxmlformats.org/officeDocument/2006/relationships/image" Target="../media/image308.png"/><Relationship Id="rId42" Type="http://schemas.openxmlformats.org/officeDocument/2006/relationships/customXml" Target="../ink/ink1626.xml"/><Relationship Id="rId47" Type="http://schemas.openxmlformats.org/officeDocument/2006/relationships/image" Target="../media/image321.png"/><Relationship Id="rId63" Type="http://schemas.openxmlformats.org/officeDocument/2006/relationships/image" Target="../media/image329.png"/><Relationship Id="rId68" Type="http://schemas.openxmlformats.org/officeDocument/2006/relationships/customXml" Target="../ink/ink1639.xml"/><Relationship Id="rId84" Type="http://schemas.openxmlformats.org/officeDocument/2006/relationships/customXml" Target="../ink/ink1647.xml"/><Relationship Id="rId89" Type="http://schemas.openxmlformats.org/officeDocument/2006/relationships/image" Target="../media/image341.png"/><Relationship Id="rId112" Type="http://schemas.openxmlformats.org/officeDocument/2006/relationships/customXml" Target="../ink/ink1661.xml"/><Relationship Id="rId16" Type="http://schemas.openxmlformats.org/officeDocument/2006/relationships/customXml" Target="../ink/ink1613.xml"/><Relationship Id="rId107" Type="http://schemas.openxmlformats.org/officeDocument/2006/relationships/image" Target="../media/image350.png"/><Relationship Id="rId11" Type="http://schemas.openxmlformats.org/officeDocument/2006/relationships/image" Target="../media/image303.png"/><Relationship Id="rId32" Type="http://schemas.openxmlformats.org/officeDocument/2006/relationships/customXml" Target="../ink/ink1621.xml"/><Relationship Id="rId37" Type="http://schemas.openxmlformats.org/officeDocument/2006/relationships/image" Target="../media/image316.png"/><Relationship Id="rId53" Type="http://schemas.openxmlformats.org/officeDocument/2006/relationships/image" Target="../media/image324.png"/><Relationship Id="rId58" Type="http://schemas.openxmlformats.org/officeDocument/2006/relationships/customXml" Target="../ink/ink1634.xml"/><Relationship Id="rId74" Type="http://schemas.openxmlformats.org/officeDocument/2006/relationships/customXml" Target="../ink/ink1642.xml"/><Relationship Id="rId79" Type="http://schemas.openxmlformats.org/officeDocument/2006/relationships/image" Target="../media/image337.png"/><Relationship Id="rId102" Type="http://schemas.openxmlformats.org/officeDocument/2006/relationships/customXml" Target="../ink/ink1656.xml"/><Relationship Id="rId123" Type="http://schemas.openxmlformats.org/officeDocument/2006/relationships/customXml" Target="../ink/ink1667.xml"/><Relationship Id="rId5" Type="http://schemas.openxmlformats.org/officeDocument/2006/relationships/image" Target="../media/image300.png"/><Relationship Id="rId90" Type="http://schemas.openxmlformats.org/officeDocument/2006/relationships/customXml" Target="../ink/ink1650.xml"/><Relationship Id="rId95" Type="http://schemas.openxmlformats.org/officeDocument/2006/relationships/image" Target="../media/image344.png"/><Relationship Id="rId22" Type="http://schemas.openxmlformats.org/officeDocument/2006/relationships/customXml" Target="../ink/ink1616.xml"/><Relationship Id="rId27" Type="http://schemas.openxmlformats.org/officeDocument/2006/relationships/image" Target="../media/image311.png"/><Relationship Id="rId43" Type="http://schemas.openxmlformats.org/officeDocument/2006/relationships/image" Target="../media/image319.png"/><Relationship Id="rId48" Type="http://schemas.openxmlformats.org/officeDocument/2006/relationships/customXml" Target="../ink/ink1629.xml"/><Relationship Id="rId64" Type="http://schemas.openxmlformats.org/officeDocument/2006/relationships/customXml" Target="../ink/ink1637.xml"/><Relationship Id="rId69" Type="http://schemas.openxmlformats.org/officeDocument/2006/relationships/image" Target="../media/image332.png"/><Relationship Id="rId113" Type="http://schemas.openxmlformats.org/officeDocument/2006/relationships/image" Target="../media/image353.png"/><Relationship Id="rId118" Type="http://schemas.openxmlformats.org/officeDocument/2006/relationships/customXml" Target="../ink/ink1664.xml"/><Relationship Id="rId80" Type="http://schemas.openxmlformats.org/officeDocument/2006/relationships/customXml" Target="../ink/ink1645.xml"/><Relationship Id="rId85" Type="http://schemas.openxmlformats.org/officeDocument/2006/relationships/image" Target="../media/image339.png"/><Relationship Id="rId12" Type="http://schemas.openxmlformats.org/officeDocument/2006/relationships/customXml" Target="../ink/ink1611.xml"/><Relationship Id="rId17" Type="http://schemas.openxmlformats.org/officeDocument/2006/relationships/image" Target="../media/image306.png"/><Relationship Id="rId33" Type="http://schemas.openxmlformats.org/officeDocument/2006/relationships/image" Target="../media/image314.png"/><Relationship Id="rId38" Type="http://schemas.openxmlformats.org/officeDocument/2006/relationships/customXml" Target="../ink/ink1624.xml"/><Relationship Id="rId59" Type="http://schemas.openxmlformats.org/officeDocument/2006/relationships/image" Target="../media/image327.png"/><Relationship Id="rId103" Type="http://schemas.openxmlformats.org/officeDocument/2006/relationships/image" Target="../media/image348.png"/><Relationship Id="rId108" Type="http://schemas.openxmlformats.org/officeDocument/2006/relationships/customXml" Target="../ink/ink1659.xml"/><Relationship Id="rId124" Type="http://schemas.openxmlformats.org/officeDocument/2006/relationships/image" Target="../media/image358.png"/><Relationship Id="rId54" Type="http://schemas.openxmlformats.org/officeDocument/2006/relationships/customXml" Target="../ink/ink1632.xml"/><Relationship Id="rId70" Type="http://schemas.openxmlformats.org/officeDocument/2006/relationships/customXml" Target="../ink/ink1640.xml"/><Relationship Id="rId75" Type="http://schemas.openxmlformats.org/officeDocument/2006/relationships/image" Target="../media/image335.png"/><Relationship Id="rId91" Type="http://schemas.openxmlformats.org/officeDocument/2006/relationships/image" Target="../media/image342.png"/><Relationship Id="rId96" Type="http://schemas.openxmlformats.org/officeDocument/2006/relationships/customXml" Target="../ink/ink165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08.xml"/><Relationship Id="rId23" Type="http://schemas.openxmlformats.org/officeDocument/2006/relationships/image" Target="../media/image309.png"/><Relationship Id="rId28" Type="http://schemas.openxmlformats.org/officeDocument/2006/relationships/customXml" Target="../ink/ink1619.xml"/><Relationship Id="rId49" Type="http://schemas.openxmlformats.org/officeDocument/2006/relationships/image" Target="../media/image322.png"/><Relationship Id="rId114" Type="http://schemas.openxmlformats.org/officeDocument/2006/relationships/customXml" Target="../ink/ink1662.xml"/><Relationship Id="rId119" Type="http://schemas.openxmlformats.org/officeDocument/2006/relationships/image" Target="../media/image356.png"/><Relationship Id="rId44" Type="http://schemas.openxmlformats.org/officeDocument/2006/relationships/customXml" Target="../ink/ink1627.xml"/><Relationship Id="rId60" Type="http://schemas.openxmlformats.org/officeDocument/2006/relationships/customXml" Target="../ink/ink1635.xml"/><Relationship Id="rId65" Type="http://schemas.openxmlformats.org/officeDocument/2006/relationships/image" Target="../media/image330.png"/><Relationship Id="rId81" Type="http://schemas.openxmlformats.org/officeDocument/2006/relationships/image" Target="../media/image338.png"/><Relationship Id="rId86" Type="http://schemas.openxmlformats.org/officeDocument/2006/relationships/customXml" Target="../ink/ink1648.xml"/><Relationship Id="rId4" Type="http://schemas.openxmlformats.org/officeDocument/2006/relationships/customXml" Target="../ink/ink1607.xml"/><Relationship Id="rId9" Type="http://schemas.openxmlformats.org/officeDocument/2006/relationships/image" Target="../media/image302.png"/><Relationship Id="rId13" Type="http://schemas.openxmlformats.org/officeDocument/2006/relationships/image" Target="../media/image304.png"/><Relationship Id="rId18" Type="http://schemas.openxmlformats.org/officeDocument/2006/relationships/customXml" Target="../ink/ink1614.xml"/><Relationship Id="rId39" Type="http://schemas.openxmlformats.org/officeDocument/2006/relationships/image" Target="../media/image317.png"/><Relationship Id="rId109" Type="http://schemas.openxmlformats.org/officeDocument/2006/relationships/image" Target="../media/image351.png"/><Relationship Id="rId34" Type="http://schemas.openxmlformats.org/officeDocument/2006/relationships/customXml" Target="../ink/ink1622.xml"/><Relationship Id="rId50" Type="http://schemas.openxmlformats.org/officeDocument/2006/relationships/customXml" Target="../ink/ink1630.xml"/><Relationship Id="rId55" Type="http://schemas.openxmlformats.org/officeDocument/2006/relationships/image" Target="../media/image325.png"/><Relationship Id="rId76" Type="http://schemas.openxmlformats.org/officeDocument/2006/relationships/customXml" Target="../ink/ink1643.xml"/><Relationship Id="rId97" Type="http://schemas.openxmlformats.org/officeDocument/2006/relationships/image" Target="../media/image345.png"/><Relationship Id="rId104" Type="http://schemas.openxmlformats.org/officeDocument/2006/relationships/customXml" Target="../ink/ink1657.xml"/><Relationship Id="rId120" Type="http://schemas.openxmlformats.org/officeDocument/2006/relationships/customXml" Target="../ink/ink1665.xml"/><Relationship Id="rId7" Type="http://schemas.openxmlformats.org/officeDocument/2006/relationships/image" Target="../media/image301.png"/><Relationship Id="rId71" Type="http://schemas.openxmlformats.org/officeDocument/2006/relationships/image" Target="../media/image333.png"/><Relationship Id="rId92" Type="http://schemas.openxmlformats.org/officeDocument/2006/relationships/customXml" Target="../ink/ink1651.xml"/><Relationship Id="rId2" Type="http://schemas.openxmlformats.org/officeDocument/2006/relationships/image" Target="../media/image298.png"/><Relationship Id="rId29" Type="http://schemas.openxmlformats.org/officeDocument/2006/relationships/image" Target="../media/image312.png"/><Relationship Id="rId24" Type="http://schemas.openxmlformats.org/officeDocument/2006/relationships/customXml" Target="../ink/ink1617.xml"/><Relationship Id="rId40" Type="http://schemas.openxmlformats.org/officeDocument/2006/relationships/customXml" Target="../ink/ink1625.xml"/><Relationship Id="rId45" Type="http://schemas.openxmlformats.org/officeDocument/2006/relationships/image" Target="../media/image320.png"/><Relationship Id="rId66" Type="http://schemas.openxmlformats.org/officeDocument/2006/relationships/customXml" Target="../ink/ink1638.xml"/><Relationship Id="rId87" Type="http://schemas.openxmlformats.org/officeDocument/2006/relationships/image" Target="../media/image340.png"/><Relationship Id="rId110" Type="http://schemas.openxmlformats.org/officeDocument/2006/relationships/customXml" Target="../ink/ink1660.xml"/><Relationship Id="rId115" Type="http://schemas.openxmlformats.org/officeDocument/2006/relationships/image" Target="../media/image354.png"/><Relationship Id="rId61" Type="http://schemas.openxmlformats.org/officeDocument/2006/relationships/image" Target="../media/image328.png"/><Relationship Id="rId82" Type="http://schemas.openxmlformats.org/officeDocument/2006/relationships/customXml" Target="../ink/ink1646.xml"/><Relationship Id="rId19" Type="http://schemas.openxmlformats.org/officeDocument/2006/relationships/image" Target="../media/image307.png"/><Relationship Id="rId14" Type="http://schemas.openxmlformats.org/officeDocument/2006/relationships/customXml" Target="../ink/ink1612.xml"/><Relationship Id="rId30" Type="http://schemas.openxmlformats.org/officeDocument/2006/relationships/customXml" Target="../ink/ink1620.xml"/><Relationship Id="rId35" Type="http://schemas.openxmlformats.org/officeDocument/2006/relationships/image" Target="../media/image315.png"/><Relationship Id="rId56" Type="http://schemas.openxmlformats.org/officeDocument/2006/relationships/customXml" Target="../ink/ink1633.xml"/><Relationship Id="rId77" Type="http://schemas.openxmlformats.org/officeDocument/2006/relationships/image" Target="../media/image336.png"/><Relationship Id="rId100" Type="http://schemas.openxmlformats.org/officeDocument/2006/relationships/customXml" Target="../ink/ink1655.xml"/><Relationship Id="rId105" Type="http://schemas.openxmlformats.org/officeDocument/2006/relationships/image" Target="../media/image349.png"/><Relationship Id="rId8" Type="http://schemas.openxmlformats.org/officeDocument/2006/relationships/customXml" Target="../ink/ink1609.xml"/><Relationship Id="rId51" Type="http://schemas.openxmlformats.org/officeDocument/2006/relationships/image" Target="../media/image323.png"/><Relationship Id="rId72" Type="http://schemas.openxmlformats.org/officeDocument/2006/relationships/customXml" Target="../ink/ink1641.xml"/><Relationship Id="rId93" Type="http://schemas.openxmlformats.org/officeDocument/2006/relationships/image" Target="../media/image343.png"/><Relationship Id="rId98" Type="http://schemas.openxmlformats.org/officeDocument/2006/relationships/customXml" Target="../ink/ink1654.xml"/><Relationship Id="rId121" Type="http://schemas.openxmlformats.org/officeDocument/2006/relationships/customXml" Target="../ink/ink1666.xml"/><Relationship Id="rId3" Type="http://schemas.openxmlformats.org/officeDocument/2006/relationships/image" Target="../media/image299.png"/><Relationship Id="rId25" Type="http://schemas.openxmlformats.org/officeDocument/2006/relationships/image" Target="../media/image310.png"/><Relationship Id="rId46" Type="http://schemas.openxmlformats.org/officeDocument/2006/relationships/customXml" Target="../ink/ink1628.xml"/><Relationship Id="rId67" Type="http://schemas.openxmlformats.org/officeDocument/2006/relationships/image" Target="../media/image331.png"/><Relationship Id="rId116" Type="http://schemas.openxmlformats.org/officeDocument/2006/relationships/customXml" Target="../ink/ink1663.xml"/><Relationship Id="rId20" Type="http://schemas.openxmlformats.org/officeDocument/2006/relationships/customXml" Target="../ink/ink1615.xml"/><Relationship Id="rId41" Type="http://schemas.openxmlformats.org/officeDocument/2006/relationships/image" Target="../media/image318.png"/><Relationship Id="rId62" Type="http://schemas.openxmlformats.org/officeDocument/2006/relationships/customXml" Target="../ink/ink1636.xml"/><Relationship Id="rId83" Type="http://schemas.openxmlformats.org/officeDocument/2006/relationships/image" Target="../media/image58.png"/><Relationship Id="rId88" Type="http://schemas.openxmlformats.org/officeDocument/2006/relationships/customXml" Target="../ink/ink1649.xml"/><Relationship Id="rId111" Type="http://schemas.openxmlformats.org/officeDocument/2006/relationships/image" Target="../media/image352.png"/><Relationship Id="rId15" Type="http://schemas.openxmlformats.org/officeDocument/2006/relationships/image" Target="../media/image305.png"/><Relationship Id="rId36" Type="http://schemas.openxmlformats.org/officeDocument/2006/relationships/customXml" Target="../ink/ink1623.xml"/><Relationship Id="rId57" Type="http://schemas.openxmlformats.org/officeDocument/2006/relationships/image" Target="../media/image326.png"/><Relationship Id="rId106" Type="http://schemas.openxmlformats.org/officeDocument/2006/relationships/customXml" Target="../ink/ink1658.xml"/><Relationship Id="rId10" Type="http://schemas.openxmlformats.org/officeDocument/2006/relationships/customXml" Target="../ink/ink1610.xml"/><Relationship Id="rId31" Type="http://schemas.openxmlformats.org/officeDocument/2006/relationships/image" Target="../media/image313.png"/><Relationship Id="rId52" Type="http://schemas.openxmlformats.org/officeDocument/2006/relationships/customXml" Target="../ink/ink1631.xml"/><Relationship Id="rId73" Type="http://schemas.openxmlformats.org/officeDocument/2006/relationships/image" Target="../media/image334.png"/><Relationship Id="rId78" Type="http://schemas.openxmlformats.org/officeDocument/2006/relationships/customXml" Target="../ink/ink1644.xml"/><Relationship Id="rId94" Type="http://schemas.openxmlformats.org/officeDocument/2006/relationships/customXml" Target="../ink/ink1652.xml"/><Relationship Id="rId99" Type="http://schemas.openxmlformats.org/officeDocument/2006/relationships/image" Target="../media/image346.png"/><Relationship Id="rId101" Type="http://schemas.openxmlformats.org/officeDocument/2006/relationships/image" Target="../media/image347.png"/><Relationship Id="rId122" Type="http://schemas.openxmlformats.org/officeDocument/2006/relationships/image" Target="../media/image357.png"/></Relationships>
</file>

<file path=ppt/slides/_rels/slide6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5.png"/><Relationship Id="rId21" Type="http://schemas.openxmlformats.org/officeDocument/2006/relationships/image" Target="../media/image308.png"/><Relationship Id="rId42" Type="http://schemas.openxmlformats.org/officeDocument/2006/relationships/customXml" Target="../ink/ink1687.xml"/><Relationship Id="rId63" Type="http://schemas.openxmlformats.org/officeDocument/2006/relationships/image" Target="../media/image329.png"/><Relationship Id="rId84" Type="http://schemas.openxmlformats.org/officeDocument/2006/relationships/customXml" Target="../ink/ink1708.xml"/><Relationship Id="rId16" Type="http://schemas.openxmlformats.org/officeDocument/2006/relationships/customXml" Target="../ink/ink1674.xml"/><Relationship Id="rId107" Type="http://schemas.openxmlformats.org/officeDocument/2006/relationships/image" Target="../media/image350.png"/><Relationship Id="rId11" Type="http://schemas.openxmlformats.org/officeDocument/2006/relationships/image" Target="../media/image303.png"/><Relationship Id="rId32" Type="http://schemas.openxmlformats.org/officeDocument/2006/relationships/customXml" Target="../ink/ink1682.xml"/><Relationship Id="rId37" Type="http://schemas.openxmlformats.org/officeDocument/2006/relationships/image" Target="../media/image316.png"/><Relationship Id="rId53" Type="http://schemas.openxmlformats.org/officeDocument/2006/relationships/image" Target="../media/image324.png"/><Relationship Id="rId58" Type="http://schemas.openxmlformats.org/officeDocument/2006/relationships/customXml" Target="../ink/ink1695.xml"/><Relationship Id="rId74" Type="http://schemas.openxmlformats.org/officeDocument/2006/relationships/customXml" Target="../ink/ink1703.xml"/><Relationship Id="rId79" Type="http://schemas.openxmlformats.org/officeDocument/2006/relationships/image" Target="../media/image337.png"/><Relationship Id="rId102" Type="http://schemas.openxmlformats.org/officeDocument/2006/relationships/customXml" Target="../ink/ink1717.xml"/><Relationship Id="rId123" Type="http://schemas.openxmlformats.org/officeDocument/2006/relationships/customXml" Target="../ink/ink1728.xml"/><Relationship Id="rId128" Type="http://schemas.openxmlformats.org/officeDocument/2006/relationships/image" Target="../media/image360.png"/><Relationship Id="rId5" Type="http://schemas.openxmlformats.org/officeDocument/2006/relationships/image" Target="../media/image300.png"/><Relationship Id="rId90" Type="http://schemas.openxmlformats.org/officeDocument/2006/relationships/customXml" Target="../ink/ink1711.xml"/><Relationship Id="rId95" Type="http://schemas.openxmlformats.org/officeDocument/2006/relationships/image" Target="../media/image344.png"/><Relationship Id="rId22" Type="http://schemas.openxmlformats.org/officeDocument/2006/relationships/customXml" Target="../ink/ink1677.xml"/><Relationship Id="rId27" Type="http://schemas.openxmlformats.org/officeDocument/2006/relationships/image" Target="../media/image311.png"/><Relationship Id="rId43" Type="http://schemas.openxmlformats.org/officeDocument/2006/relationships/image" Target="../media/image319.png"/><Relationship Id="rId48" Type="http://schemas.openxmlformats.org/officeDocument/2006/relationships/customXml" Target="../ink/ink1690.xml"/><Relationship Id="rId64" Type="http://schemas.openxmlformats.org/officeDocument/2006/relationships/customXml" Target="../ink/ink1698.xml"/><Relationship Id="rId69" Type="http://schemas.openxmlformats.org/officeDocument/2006/relationships/image" Target="../media/image332.png"/><Relationship Id="rId113" Type="http://schemas.openxmlformats.org/officeDocument/2006/relationships/image" Target="../media/image353.png"/><Relationship Id="rId118" Type="http://schemas.openxmlformats.org/officeDocument/2006/relationships/customXml" Target="../ink/ink1725.xml"/><Relationship Id="rId134" Type="http://schemas.openxmlformats.org/officeDocument/2006/relationships/image" Target="../media/image363.png"/><Relationship Id="rId80" Type="http://schemas.openxmlformats.org/officeDocument/2006/relationships/customXml" Target="../ink/ink1706.xml"/><Relationship Id="rId85" Type="http://schemas.openxmlformats.org/officeDocument/2006/relationships/image" Target="../media/image339.png"/><Relationship Id="rId12" Type="http://schemas.openxmlformats.org/officeDocument/2006/relationships/customXml" Target="../ink/ink1672.xml"/><Relationship Id="rId17" Type="http://schemas.openxmlformats.org/officeDocument/2006/relationships/image" Target="../media/image306.png"/><Relationship Id="rId33" Type="http://schemas.openxmlformats.org/officeDocument/2006/relationships/image" Target="../media/image314.png"/><Relationship Id="rId38" Type="http://schemas.openxmlformats.org/officeDocument/2006/relationships/customXml" Target="../ink/ink1685.xml"/><Relationship Id="rId59" Type="http://schemas.openxmlformats.org/officeDocument/2006/relationships/image" Target="../media/image327.png"/><Relationship Id="rId103" Type="http://schemas.openxmlformats.org/officeDocument/2006/relationships/image" Target="../media/image348.png"/><Relationship Id="rId108" Type="http://schemas.openxmlformats.org/officeDocument/2006/relationships/customXml" Target="../ink/ink1720.xml"/><Relationship Id="rId124" Type="http://schemas.openxmlformats.org/officeDocument/2006/relationships/image" Target="../media/image358.png"/><Relationship Id="rId129" Type="http://schemas.openxmlformats.org/officeDocument/2006/relationships/customXml" Target="../ink/ink1731.xml"/><Relationship Id="rId54" Type="http://schemas.openxmlformats.org/officeDocument/2006/relationships/customXml" Target="../ink/ink1693.xml"/><Relationship Id="rId70" Type="http://schemas.openxmlformats.org/officeDocument/2006/relationships/customXml" Target="../ink/ink1701.xml"/><Relationship Id="rId75" Type="http://schemas.openxmlformats.org/officeDocument/2006/relationships/image" Target="../media/image335.png"/><Relationship Id="rId91" Type="http://schemas.openxmlformats.org/officeDocument/2006/relationships/image" Target="../media/image342.png"/><Relationship Id="rId96" Type="http://schemas.openxmlformats.org/officeDocument/2006/relationships/customXml" Target="../ink/ink17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69.xml"/><Relationship Id="rId23" Type="http://schemas.openxmlformats.org/officeDocument/2006/relationships/image" Target="../media/image309.png"/><Relationship Id="rId28" Type="http://schemas.openxmlformats.org/officeDocument/2006/relationships/customXml" Target="../ink/ink1680.xml"/><Relationship Id="rId49" Type="http://schemas.openxmlformats.org/officeDocument/2006/relationships/image" Target="../media/image322.png"/><Relationship Id="rId114" Type="http://schemas.openxmlformats.org/officeDocument/2006/relationships/customXml" Target="../ink/ink1723.xml"/><Relationship Id="rId119" Type="http://schemas.openxmlformats.org/officeDocument/2006/relationships/image" Target="../media/image356.png"/><Relationship Id="rId44" Type="http://schemas.openxmlformats.org/officeDocument/2006/relationships/customXml" Target="../ink/ink1688.xml"/><Relationship Id="rId60" Type="http://schemas.openxmlformats.org/officeDocument/2006/relationships/customXml" Target="../ink/ink1696.xml"/><Relationship Id="rId65" Type="http://schemas.openxmlformats.org/officeDocument/2006/relationships/image" Target="../media/image330.png"/><Relationship Id="rId81" Type="http://schemas.openxmlformats.org/officeDocument/2006/relationships/image" Target="../media/image338.png"/><Relationship Id="rId86" Type="http://schemas.openxmlformats.org/officeDocument/2006/relationships/customXml" Target="../ink/ink1709.xml"/><Relationship Id="rId130" Type="http://schemas.openxmlformats.org/officeDocument/2006/relationships/image" Target="../media/image361.png"/><Relationship Id="rId13" Type="http://schemas.openxmlformats.org/officeDocument/2006/relationships/image" Target="../media/image304.png"/><Relationship Id="rId18" Type="http://schemas.openxmlformats.org/officeDocument/2006/relationships/customXml" Target="../ink/ink1675.xml"/><Relationship Id="rId39" Type="http://schemas.openxmlformats.org/officeDocument/2006/relationships/image" Target="../media/image317.png"/><Relationship Id="rId109" Type="http://schemas.openxmlformats.org/officeDocument/2006/relationships/image" Target="../media/image351.png"/><Relationship Id="rId34" Type="http://schemas.openxmlformats.org/officeDocument/2006/relationships/customXml" Target="../ink/ink1683.xml"/><Relationship Id="rId50" Type="http://schemas.openxmlformats.org/officeDocument/2006/relationships/customXml" Target="../ink/ink1691.xml"/><Relationship Id="rId55" Type="http://schemas.openxmlformats.org/officeDocument/2006/relationships/image" Target="../media/image325.png"/><Relationship Id="rId76" Type="http://schemas.openxmlformats.org/officeDocument/2006/relationships/customXml" Target="../ink/ink1704.xml"/><Relationship Id="rId97" Type="http://schemas.openxmlformats.org/officeDocument/2006/relationships/image" Target="../media/image345.png"/><Relationship Id="rId104" Type="http://schemas.openxmlformats.org/officeDocument/2006/relationships/customXml" Target="../ink/ink1718.xml"/><Relationship Id="rId120" Type="http://schemas.openxmlformats.org/officeDocument/2006/relationships/customXml" Target="../ink/ink1726.xml"/><Relationship Id="rId125" Type="http://schemas.openxmlformats.org/officeDocument/2006/relationships/customXml" Target="../ink/ink1729.xml"/><Relationship Id="rId7" Type="http://schemas.openxmlformats.org/officeDocument/2006/relationships/image" Target="../media/image301.png"/><Relationship Id="rId71" Type="http://schemas.openxmlformats.org/officeDocument/2006/relationships/image" Target="../media/image333.png"/><Relationship Id="rId92" Type="http://schemas.openxmlformats.org/officeDocument/2006/relationships/customXml" Target="../ink/ink1712.xml"/><Relationship Id="rId2" Type="http://schemas.openxmlformats.org/officeDocument/2006/relationships/image" Target="../media/image298.png"/><Relationship Id="rId29" Type="http://schemas.openxmlformats.org/officeDocument/2006/relationships/image" Target="../media/image312.png"/><Relationship Id="rId24" Type="http://schemas.openxmlformats.org/officeDocument/2006/relationships/customXml" Target="../ink/ink1678.xml"/><Relationship Id="rId40" Type="http://schemas.openxmlformats.org/officeDocument/2006/relationships/customXml" Target="../ink/ink1686.xml"/><Relationship Id="rId45" Type="http://schemas.openxmlformats.org/officeDocument/2006/relationships/image" Target="../media/image320.png"/><Relationship Id="rId66" Type="http://schemas.openxmlformats.org/officeDocument/2006/relationships/customXml" Target="../ink/ink1699.xml"/><Relationship Id="rId87" Type="http://schemas.openxmlformats.org/officeDocument/2006/relationships/image" Target="../media/image340.png"/><Relationship Id="rId110" Type="http://schemas.openxmlformats.org/officeDocument/2006/relationships/customXml" Target="../ink/ink1721.xml"/><Relationship Id="rId115" Type="http://schemas.openxmlformats.org/officeDocument/2006/relationships/image" Target="../media/image354.png"/><Relationship Id="rId131" Type="http://schemas.openxmlformats.org/officeDocument/2006/relationships/customXml" Target="../ink/ink1732.xml"/><Relationship Id="rId61" Type="http://schemas.openxmlformats.org/officeDocument/2006/relationships/image" Target="../media/image328.png"/><Relationship Id="rId82" Type="http://schemas.openxmlformats.org/officeDocument/2006/relationships/customXml" Target="../ink/ink1707.xml"/><Relationship Id="rId19" Type="http://schemas.openxmlformats.org/officeDocument/2006/relationships/image" Target="../media/image307.png"/><Relationship Id="rId14" Type="http://schemas.openxmlformats.org/officeDocument/2006/relationships/customXml" Target="../ink/ink1673.xml"/><Relationship Id="rId30" Type="http://schemas.openxmlformats.org/officeDocument/2006/relationships/customXml" Target="../ink/ink1681.xml"/><Relationship Id="rId35" Type="http://schemas.openxmlformats.org/officeDocument/2006/relationships/image" Target="../media/image315.png"/><Relationship Id="rId56" Type="http://schemas.openxmlformats.org/officeDocument/2006/relationships/customXml" Target="../ink/ink1694.xml"/><Relationship Id="rId77" Type="http://schemas.openxmlformats.org/officeDocument/2006/relationships/image" Target="../media/image336.png"/><Relationship Id="rId100" Type="http://schemas.openxmlformats.org/officeDocument/2006/relationships/customXml" Target="../ink/ink1716.xml"/><Relationship Id="rId105" Type="http://schemas.openxmlformats.org/officeDocument/2006/relationships/image" Target="../media/image349.png"/><Relationship Id="rId126" Type="http://schemas.openxmlformats.org/officeDocument/2006/relationships/image" Target="../media/image359.png"/><Relationship Id="rId8" Type="http://schemas.openxmlformats.org/officeDocument/2006/relationships/customXml" Target="../ink/ink1670.xml"/><Relationship Id="rId51" Type="http://schemas.openxmlformats.org/officeDocument/2006/relationships/image" Target="../media/image323.png"/><Relationship Id="rId72" Type="http://schemas.openxmlformats.org/officeDocument/2006/relationships/customXml" Target="../ink/ink1702.xml"/><Relationship Id="rId93" Type="http://schemas.openxmlformats.org/officeDocument/2006/relationships/image" Target="../media/image343.png"/><Relationship Id="rId98" Type="http://schemas.openxmlformats.org/officeDocument/2006/relationships/customXml" Target="../ink/ink1715.xml"/><Relationship Id="rId121" Type="http://schemas.openxmlformats.org/officeDocument/2006/relationships/customXml" Target="../ink/ink1727.xml"/><Relationship Id="rId3" Type="http://schemas.openxmlformats.org/officeDocument/2006/relationships/image" Target="../media/image299.png"/><Relationship Id="rId25" Type="http://schemas.openxmlformats.org/officeDocument/2006/relationships/image" Target="../media/image310.png"/><Relationship Id="rId46" Type="http://schemas.openxmlformats.org/officeDocument/2006/relationships/customXml" Target="../ink/ink1689.xml"/><Relationship Id="rId67" Type="http://schemas.openxmlformats.org/officeDocument/2006/relationships/image" Target="../media/image331.png"/><Relationship Id="rId116" Type="http://schemas.openxmlformats.org/officeDocument/2006/relationships/customXml" Target="../ink/ink1724.xml"/><Relationship Id="rId20" Type="http://schemas.openxmlformats.org/officeDocument/2006/relationships/customXml" Target="../ink/ink1676.xml"/><Relationship Id="rId41" Type="http://schemas.openxmlformats.org/officeDocument/2006/relationships/image" Target="../media/image318.png"/><Relationship Id="rId62" Type="http://schemas.openxmlformats.org/officeDocument/2006/relationships/customXml" Target="../ink/ink1697.xml"/><Relationship Id="rId83" Type="http://schemas.openxmlformats.org/officeDocument/2006/relationships/image" Target="../media/image58.png"/><Relationship Id="rId88" Type="http://schemas.openxmlformats.org/officeDocument/2006/relationships/customXml" Target="../ink/ink1710.xml"/><Relationship Id="rId111" Type="http://schemas.openxmlformats.org/officeDocument/2006/relationships/image" Target="../media/image352.png"/><Relationship Id="rId132" Type="http://schemas.openxmlformats.org/officeDocument/2006/relationships/image" Target="../media/image362.png"/><Relationship Id="rId15" Type="http://schemas.openxmlformats.org/officeDocument/2006/relationships/image" Target="../media/image305.png"/><Relationship Id="rId36" Type="http://schemas.openxmlformats.org/officeDocument/2006/relationships/customXml" Target="../ink/ink1684.xml"/><Relationship Id="rId57" Type="http://schemas.openxmlformats.org/officeDocument/2006/relationships/image" Target="../media/image326.png"/><Relationship Id="rId106" Type="http://schemas.openxmlformats.org/officeDocument/2006/relationships/customXml" Target="../ink/ink1719.xml"/><Relationship Id="rId127" Type="http://schemas.openxmlformats.org/officeDocument/2006/relationships/customXml" Target="../ink/ink1730.xml"/><Relationship Id="rId10" Type="http://schemas.openxmlformats.org/officeDocument/2006/relationships/customXml" Target="../ink/ink1671.xml"/><Relationship Id="rId31" Type="http://schemas.openxmlformats.org/officeDocument/2006/relationships/image" Target="../media/image313.png"/><Relationship Id="rId52" Type="http://schemas.openxmlformats.org/officeDocument/2006/relationships/customXml" Target="../ink/ink1692.xml"/><Relationship Id="rId73" Type="http://schemas.openxmlformats.org/officeDocument/2006/relationships/image" Target="../media/image334.png"/><Relationship Id="rId78" Type="http://schemas.openxmlformats.org/officeDocument/2006/relationships/customXml" Target="../ink/ink1705.xml"/><Relationship Id="rId94" Type="http://schemas.openxmlformats.org/officeDocument/2006/relationships/customXml" Target="../ink/ink1713.xml"/><Relationship Id="rId99" Type="http://schemas.openxmlformats.org/officeDocument/2006/relationships/image" Target="../media/image346.png"/><Relationship Id="rId101" Type="http://schemas.openxmlformats.org/officeDocument/2006/relationships/image" Target="../media/image347.png"/><Relationship Id="rId122" Type="http://schemas.openxmlformats.org/officeDocument/2006/relationships/image" Target="../media/image357.png"/><Relationship Id="rId4" Type="http://schemas.openxmlformats.org/officeDocument/2006/relationships/customXml" Target="../ink/ink1668.xml"/><Relationship Id="rId9" Type="http://schemas.openxmlformats.org/officeDocument/2006/relationships/image" Target="../media/image302.png"/><Relationship Id="rId26" Type="http://schemas.openxmlformats.org/officeDocument/2006/relationships/customXml" Target="../ink/ink1679.xml"/><Relationship Id="rId47" Type="http://schemas.openxmlformats.org/officeDocument/2006/relationships/image" Target="../media/image321.png"/><Relationship Id="rId68" Type="http://schemas.openxmlformats.org/officeDocument/2006/relationships/customXml" Target="../ink/ink1700.xml"/><Relationship Id="rId89" Type="http://schemas.openxmlformats.org/officeDocument/2006/relationships/image" Target="../media/image341.png"/><Relationship Id="rId112" Type="http://schemas.openxmlformats.org/officeDocument/2006/relationships/customXml" Target="../ink/ink1722.xml"/><Relationship Id="rId133" Type="http://schemas.openxmlformats.org/officeDocument/2006/relationships/customXml" Target="../ink/ink1733.xml"/></Relationships>
</file>

<file path=ppt/slides/_rels/slide6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5.png"/><Relationship Id="rId21" Type="http://schemas.openxmlformats.org/officeDocument/2006/relationships/image" Target="../media/image308.png"/><Relationship Id="rId42" Type="http://schemas.openxmlformats.org/officeDocument/2006/relationships/customXml" Target="../ink/ink1753.xml"/><Relationship Id="rId63" Type="http://schemas.openxmlformats.org/officeDocument/2006/relationships/image" Target="../media/image329.png"/><Relationship Id="rId84" Type="http://schemas.openxmlformats.org/officeDocument/2006/relationships/customXml" Target="../ink/ink1774.xml"/><Relationship Id="rId138" Type="http://schemas.openxmlformats.org/officeDocument/2006/relationships/image" Target="../media/image365.png"/><Relationship Id="rId16" Type="http://schemas.openxmlformats.org/officeDocument/2006/relationships/customXml" Target="../ink/ink1740.xml"/><Relationship Id="rId107" Type="http://schemas.openxmlformats.org/officeDocument/2006/relationships/image" Target="../media/image350.png"/><Relationship Id="rId11" Type="http://schemas.openxmlformats.org/officeDocument/2006/relationships/image" Target="../media/image303.png"/><Relationship Id="rId32" Type="http://schemas.openxmlformats.org/officeDocument/2006/relationships/customXml" Target="../ink/ink1748.xml"/><Relationship Id="rId37" Type="http://schemas.openxmlformats.org/officeDocument/2006/relationships/image" Target="../media/image316.png"/><Relationship Id="rId53" Type="http://schemas.openxmlformats.org/officeDocument/2006/relationships/image" Target="../media/image324.png"/><Relationship Id="rId58" Type="http://schemas.openxmlformats.org/officeDocument/2006/relationships/customXml" Target="../ink/ink1761.xml"/><Relationship Id="rId74" Type="http://schemas.openxmlformats.org/officeDocument/2006/relationships/customXml" Target="../ink/ink1769.xml"/><Relationship Id="rId79" Type="http://schemas.openxmlformats.org/officeDocument/2006/relationships/image" Target="../media/image337.png"/><Relationship Id="rId102" Type="http://schemas.openxmlformats.org/officeDocument/2006/relationships/customXml" Target="../ink/ink1783.xml"/><Relationship Id="rId123" Type="http://schemas.openxmlformats.org/officeDocument/2006/relationships/customXml" Target="../ink/ink1794.xml"/><Relationship Id="rId128" Type="http://schemas.openxmlformats.org/officeDocument/2006/relationships/image" Target="../media/image360.png"/><Relationship Id="rId5" Type="http://schemas.openxmlformats.org/officeDocument/2006/relationships/image" Target="../media/image300.png"/><Relationship Id="rId90" Type="http://schemas.openxmlformats.org/officeDocument/2006/relationships/customXml" Target="../ink/ink1777.xml"/><Relationship Id="rId95" Type="http://schemas.openxmlformats.org/officeDocument/2006/relationships/image" Target="../media/image344.png"/><Relationship Id="rId22" Type="http://schemas.openxmlformats.org/officeDocument/2006/relationships/customXml" Target="../ink/ink1743.xml"/><Relationship Id="rId27" Type="http://schemas.openxmlformats.org/officeDocument/2006/relationships/image" Target="../media/image311.png"/><Relationship Id="rId43" Type="http://schemas.openxmlformats.org/officeDocument/2006/relationships/image" Target="../media/image319.png"/><Relationship Id="rId48" Type="http://schemas.openxmlformats.org/officeDocument/2006/relationships/customXml" Target="../ink/ink1756.xml"/><Relationship Id="rId64" Type="http://schemas.openxmlformats.org/officeDocument/2006/relationships/customXml" Target="../ink/ink1764.xml"/><Relationship Id="rId69" Type="http://schemas.openxmlformats.org/officeDocument/2006/relationships/image" Target="../media/image332.png"/><Relationship Id="rId113" Type="http://schemas.openxmlformats.org/officeDocument/2006/relationships/image" Target="../media/image353.png"/><Relationship Id="rId118" Type="http://schemas.openxmlformats.org/officeDocument/2006/relationships/customXml" Target="../ink/ink1791.xml"/><Relationship Id="rId134" Type="http://schemas.openxmlformats.org/officeDocument/2006/relationships/image" Target="../media/image363.png"/><Relationship Id="rId80" Type="http://schemas.openxmlformats.org/officeDocument/2006/relationships/customXml" Target="../ink/ink1772.xml"/><Relationship Id="rId85" Type="http://schemas.openxmlformats.org/officeDocument/2006/relationships/image" Target="../media/image339.png"/><Relationship Id="rId12" Type="http://schemas.openxmlformats.org/officeDocument/2006/relationships/customXml" Target="../ink/ink1738.xml"/><Relationship Id="rId17" Type="http://schemas.openxmlformats.org/officeDocument/2006/relationships/image" Target="../media/image306.png"/><Relationship Id="rId33" Type="http://schemas.openxmlformats.org/officeDocument/2006/relationships/image" Target="../media/image314.png"/><Relationship Id="rId38" Type="http://schemas.openxmlformats.org/officeDocument/2006/relationships/customXml" Target="../ink/ink1751.xml"/><Relationship Id="rId59" Type="http://schemas.openxmlformats.org/officeDocument/2006/relationships/image" Target="../media/image327.png"/><Relationship Id="rId103" Type="http://schemas.openxmlformats.org/officeDocument/2006/relationships/image" Target="../media/image348.png"/><Relationship Id="rId108" Type="http://schemas.openxmlformats.org/officeDocument/2006/relationships/customXml" Target="../ink/ink1786.xml"/><Relationship Id="rId124" Type="http://schemas.openxmlformats.org/officeDocument/2006/relationships/image" Target="../media/image358.png"/><Relationship Id="rId129" Type="http://schemas.openxmlformats.org/officeDocument/2006/relationships/customXml" Target="../ink/ink1797.xml"/><Relationship Id="rId54" Type="http://schemas.openxmlformats.org/officeDocument/2006/relationships/customXml" Target="../ink/ink1759.xml"/><Relationship Id="rId70" Type="http://schemas.openxmlformats.org/officeDocument/2006/relationships/customXml" Target="../ink/ink1767.xml"/><Relationship Id="rId75" Type="http://schemas.openxmlformats.org/officeDocument/2006/relationships/image" Target="../media/image335.png"/><Relationship Id="rId91" Type="http://schemas.openxmlformats.org/officeDocument/2006/relationships/image" Target="../media/image342.png"/><Relationship Id="rId96" Type="http://schemas.openxmlformats.org/officeDocument/2006/relationships/customXml" Target="../ink/ink17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35.xml"/><Relationship Id="rId23" Type="http://schemas.openxmlformats.org/officeDocument/2006/relationships/image" Target="../media/image309.png"/><Relationship Id="rId28" Type="http://schemas.openxmlformats.org/officeDocument/2006/relationships/customXml" Target="../ink/ink1746.xml"/><Relationship Id="rId49" Type="http://schemas.openxmlformats.org/officeDocument/2006/relationships/image" Target="../media/image322.png"/><Relationship Id="rId114" Type="http://schemas.openxmlformats.org/officeDocument/2006/relationships/customXml" Target="../ink/ink1789.xml"/><Relationship Id="rId119" Type="http://schemas.openxmlformats.org/officeDocument/2006/relationships/image" Target="../media/image356.png"/><Relationship Id="rId44" Type="http://schemas.openxmlformats.org/officeDocument/2006/relationships/customXml" Target="../ink/ink1754.xml"/><Relationship Id="rId60" Type="http://schemas.openxmlformats.org/officeDocument/2006/relationships/customXml" Target="../ink/ink1762.xml"/><Relationship Id="rId65" Type="http://schemas.openxmlformats.org/officeDocument/2006/relationships/image" Target="../media/image330.png"/><Relationship Id="rId81" Type="http://schemas.openxmlformats.org/officeDocument/2006/relationships/image" Target="../media/image338.png"/><Relationship Id="rId86" Type="http://schemas.openxmlformats.org/officeDocument/2006/relationships/customXml" Target="../ink/ink1775.xml"/><Relationship Id="rId130" Type="http://schemas.openxmlformats.org/officeDocument/2006/relationships/image" Target="../media/image361.png"/><Relationship Id="rId135" Type="http://schemas.openxmlformats.org/officeDocument/2006/relationships/customXml" Target="../ink/ink1800.xml"/><Relationship Id="rId13" Type="http://schemas.openxmlformats.org/officeDocument/2006/relationships/image" Target="../media/image304.png"/><Relationship Id="rId18" Type="http://schemas.openxmlformats.org/officeDocument/2006/relationships/customXml" Target="../ink/ink1741.xml"/><Relationship Id="rId39" Type="http://schemas.openxmlformats.org/officeDocument/2006/relationships/image" Target="../media/image317.png"/><Relationship Id="rId109" Type="http://schemas.openxmlformats.org/officeDocument/2006/relationships/image" Target="../media/image351.png"/><Relationship Id="rId34" Type="http://schemas.openxmlformats.org/officeDocument/2006/relationships/customXml" Target="../ink/ink1749.xml"/><Relationship Id="rId50" Type="http://schemas.openxmlformats.org/officeDocument/2006/relationships/customXml" Target="../ink/ink1757.xml"/><Relationship Id="rId55" Type="http://schemas.openxmlformats.org/officeDocument/2006/relationships/image" Target="../media/image325.png"/><Relationship Id="rId76" Type="http://schemas.openxmlformats.org/officeDocument/2006/relationships/customXml" Target="../ink/ink1770.xml"/><Relationship Id="rId97" Type="http://schemas.openxmlformats.org/officeDocument/2006/relationships/image" Target="../media/image345.png"/><Relationship Id="rId104" Type="http://schemas.openxmlformats.org/officeDocument/2006/relationships/customXml" Target="../ink/ink1784.xml"/><Relationship Id="rId120" Type="http://schemas.openxmlformats.org/officeDocument/2006/relationships/customXml" Target="../ink/ink1792.xml"/><Relationship Id="rId125" Type="http://schemas.openxmlformats.org/officeDocument/2006/relationships/customXml" Target="../ink/ink1795.xml"/><Relationship Id="rId7" Type="http://schemas.openxmlformats.org/officeDocument/2006/relationships/image" Target="../media/image301.png"/><Relationship Id="rId71" Type="http://schemas.openxmlformats.org/officeDocument/2006/relationships/image" Target="../media/image333.png"/><Relationship Id="rId92" Type="http://schemas.openxmlformats.org/officeDocument/2006/relationships/customXml" Target="../ink/ink1778.xml"/><Relationship Id="rId2" Type="http://schemas.openxmlformats.org/officeDocument/2006/relationships/image" Target="../media/image298.png"/><Relationship Id="rId29" Type="http://schemas.openxmlformats.org/officeDocument/2006/relationships/image" Target="../media/image312.png"/><Relationship Id="rId24" Type="http://schemas.openxmlformats.org/officeDocument/2006/relationships/customXml" Target="../ink/ink1744.xml"/><Relationship Id="rId40" Type="http://schemas.openxmlformats.org/officeDocument/2006/relationships/customXml" Target="../ink/ink1752.xml"/><Relationship Id="rId45" Type="http://schemas.openxmlformats.org/officeDocument/2006/relationships/image" Target="../media/image320.png"/><Relationship Id="rId66" Type="http://schemas.openxmlformats.org/officeDocument/2006/relationships/customXml" Target="../ink/ink1765.xml"/><Relationship Id="rId87" Type="http://schemas.openxmlformats.org/officeDocument/2006/relationships/image" Target="../media/image340.png"/><Relationship Id="rId110" Type="http://schemas.openxmlformats.org/officeDocument/2006/relationships/customXml" Target="../ink/ink1787.xml"/><Relationship Id="rId115" Type="http://schemas.openxmlformats.org/officeDocument/2006/relationships/image" Target="../media/image354.png"/><Relationship Id="rId131" Type="http://schemas.openxmlformats.org/officeDocument/2006/relationships/customXml" Target="../ink/ink1798.xml"/><Relationship Id="rId136" Type="http://schemas.openxmlformats.org/officeDocument/2006/relationships/image" Target="../media/image364.png"/><Relationship Id="rId61" Type="http://schemas.openxmlformats.org/officeDocument/2006/relationships/image" Target="../media/image328.png"/><Relationship Id="rId82" Type="http://schemas.openxmlformats.org/officeDocument/2006/relationships/customXml" Target="../ink/ink1773.xml"/><Relationship Id="rId19" Type="http://schemas.openxmlformats.org/officeDocument/2006/relationships/image" Target="../media/image307.png"/><Relationship Id="rId14" Type="http://schemas.openxmlformats.org/officeDocument/2006/relationships/customXml" Target="../ink/ink1739.xml"/><Relationship Id="rId30" Type="http://schemas.openxmlformats.org/officeDocument/2006/relationships/customXml" Target="../ink/ink1747.xml"/><Relationship Id="rId35" Type="http://schemas.openxmlformats.org/officeDocument/2006/relationships/image" Target="../media/image315.png"/><Relationship Id="rId56" Type="http://schemas.openxmlformats.org/officeDocument/2006/relationships/customXml" Target="../ink/ink1760.xml"/><Relationship Id="rId77" Type="http://schemas.openxmlformats.org/officeDocument/2006/relationships/image" Target="../media/image336.png"/><Relationship Id="rId100" Type="http://schemas.openxmlformats.org/officeDocument/2006/relationships/customXml" Target="../ink/ink1782.xml"/><Relationship Id="rId105" Type="http://schemas.openxmlformats.org/officeDocument/2006/relationships/image" Target="../media/image349.png"/><Relationship Id="rId126" Type="http://schemas.openxmlformats.org/officeDocument/2006/relationships/image" Target="../media/image359.png"/><Relationship Id="rId8" Type="http://schemas.openxmlformats.org/officeDocument/2006/relationships/customXml" Target="../ink/ink1736.xml"/><Relationship Id="rId51" Type="http://schemas.openxmlformats.org/officeDocument/2006/relationships/image" Target="../media/image323.png"/><Relationship Id="rId72" Type="http://schemas.openxmlformats.org/officeDocument/2006/relationships/customXml" Target="../ink/ink1768.xml"/><Relationship Id="rId93" Type="http://schemas.openxmlformats.org/officeDocument/2006/relationships/image" Target="../media/image343.png"/><Relationship Id="rId98" Type="http://schemas.openxmlformats.org/officeDocument/2006/relationships/customXml" Target="../ink/ink1781.xml"/><Relationship Id="rId121" Type="http://schemas.openxmlformats.org/officeDocument/2006/relationships/customXml" Target="../ink/ink1793.xml"/><Relationship Id="rId3" Type="http://schemas.openxmlformats.org/officeDocument/2006/relationships/image" Target="../media/image299.png"/><Relationship Id="rId25" Type="http://schemas.openxmlformats.org/officeDocument/2006/relationships/image" Target="../media/image310.png"/><Relationship Id="rId46" Type="http://schemas.openxmlformats.org/officeDocument/2006/relationships/customXml" Target="../ink/ink1755.xml"/><Relationship Id="rId67" Type="http://schemas.openxmlformats.org/officeDocument/2006/relationships/image" Target="../media/image331.png"/><Relationship Id="rId116" Type="http://schemas.openxmlformats.org/officeDocument/2006/relationships/customXml" Target="../ink/ink1790.xml"/><Relationship Id="rId137" Type="http://schemas.openxmlformats.org/officeDocument/2006/relationships/customXml" Target="../ink/ink1801.xml"/><Relationship Id="rId20" Type="http://schemas.openxmlformats.org/officeDocument/2006/relationships/customXml" Target="../ink/ink1742.xml"/><Relationship Id="rId41" Type="http://schemas.openxmlformats.org/officeDocument/2006/relationships/image" Target="../media/image318.png"/><Relationship Id="rId62" Type="http://schemas.openxmlformats.org/officeDocument/2006/relationships/customXml" Target="../ink/ink1763.xml"/><Relationship Id="rId83" Type="http://schemas.openxmlformats.org/officeDocument/2006/relationships/image" Target="../media/image58.png"/><Relationship Id="rId88" Type="http://schemas.openxmlformats.org/officeDocument/2006/relationships/customXml" Target="../ink/ink1776.xml"/><Relationship Id="rId111" Type="http://schemas.openxmlformats.org/officeDocument/2006/relationships/image" Target="../media/image352.png"/><Relationship Id="rId132" Type="http://schemas.openxmlformats.org/officeDocument/2006/relationships/image" Target="../media/image362.png"/><Relationship Id="rId15" Type="http://schemas.openxmlformats.org/officeDocument/2006/relationships/image" Target="../media/image305.png"/><Relationship Id="rId36" Type="http://schemas.openxmlformats.org/officeDocument/2006/relationships/customXml" Target="../ink/ink1750.xml"/><Relationship Id="rId57" Type="http://schemas.openxmlformats.org/officeDocument/2006/relationships/image" Target="../media/image326.png"/><Relationship Id="rId106" Type="http://schemas.openxmlformats.org/officeDocument/2006/relationships/customXml" Target="../ink/ink1785.xml"/><Relationship Id="rId127" Type="http://schemas.openxmlformats.org/officeDocument/2006/relationships/customXml" Target="../ink/ink1796.xml"/><Relationship Id="rId10" Type="http://schemas.openxmlformats.org/officeDocument/2006/relationships/customXml" Target="../ink/ink1737.xml"/><Relationship Id="rId31" Type="http://schemas.openxmlformats.org/officeDocument/2006/relationships/image" Target="../media/image313.png"/><Relationship Id="rId52" Type="http://schemas.openxmlformats.org/officeDocument/2006/relationships/customXml" Target="../ink/ink1758.xml"/><Relationship Id="rId73" Type="http://schemas.openxmlformats.org/officeDocument/2006/relationships/image" Target="../media/image334.png"/><Relationship Id="rId78" Type="http://schemas.openxmlformats.org/officeDocument/2006/relationships/customXml" Target="../ink/ink1771.xml"/><Relationship Id="rId94" Type="http://schemas.openxmlformats.org/officeDocument/2006/relationships/customXml" Target="../ink/ink1779.xml"/><Relationship Id="rId99" Type="http://schemas.openxmlformats.org/officeDocument/2006/relationships/image" Target="../media/image346.png"/><Relationship Id="rId101" Type="http://schemas.openxmlformats.org/officeDocument/2006/relationships/image" Target="../media/image347.png"/><Relationship Id="rId122" Type="http://schemas.openxmlformats.org/officeDocument/2006/relationships/image" Target="../media/image357.png"/><Relationship Id="rId4" Type="http://schemas.openxmlformats.org/officeDocument/2006/relationships/customXml" Target="../ink/ink1734.xml"/><Relationship Id="rId9" Type="http://schemas.openxmlformats.org/officeDocument/2006/relationships/image" Target="../media/image302.png"/><Relationship Id="rId26" Type="http://schemas.openxmlformats.org/officeDocument/2006/relationships/customXml" Target="../ink/ink1745.xml"/><Relationship Id="rId47" Type="http://schemas.openxmlformats.org/officeDocument/2006/relationships/image" Target="../media/image321.png"/><Relationship Id="rId68" Type="http://schemas.openxmlformats.org/officeDocument/2006/relationships/customXml" Target="../ink/ink1766.xml"/><Relationship Id="rId89" Type="http://schemas.openxmlformats.org/officeDocument/2006/relationships/image" Target="../media/image341.png"/><Relationship Id="rId112" Type="http://schemas.openxmlformats.org/officeDocument/2006/relationships/customXml" Target="../ink/ink1788.xml"/><Relationship Id="rId133" Type="http://schemas.openxmlformats.org/officeDocument/2006/relationships/customXml" Target="../ink/ink1799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96.xml"/><Relationship Id="rId26" Type="http://schemas.openxmlformats.org/officeDocument/2006/relationships/customXml" Target="../ink/ink100.xml"/><Relationship Id="rId39" Type="http://schemas.openxmlformats.org/officeDocument/2006/relationships/image" Target="../media/image25.png"/><Relationship Id="rId21" Type="http://schemas.openxmlformats.org/officeDocument/2006/relationships/image" Target="../media/image12.png"/><Relationship Id="rId34" Type="http://schemas.openxmlformats.org/officeDocument/2006/relationships/customXml" Target="../ink/ink104.xml"/><Relationship Id="rId42" Type="http://schemas.openxmlformats.org/officeDocument/2006/relationships/customXml" Target="../ink/ink108.xml"/><Relationship Id="rId47" Type="http://schemas.openxmlformats.org/officeDocument/2006/relationships/image" Target="../media/image29.png"/><Relationship Id="rId50" Type="http://schemas.openxmlformats.org/officeDocument/2006/relationships/customXml" Target="../ink/ink112.xml"/><Relationship Id="rId55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customXml" Target="../ink/ink88.xml"/><Relationship Id="rId16" Type="http://schemas.openxmlformats.org/officeDocument/2006/relationships/customXml" Target="../ink/ink95.xml"/><Relationship Id="rId29" Type="http://schemas.openxmlformats.org/officeDocument/2006/relationships/image" Target="../media/image20.png"/><Relationship Id="rId11" Type="http://schemas.openxmlformats.org/officeDocument/2006/relationships/image" Target="../media/image7.png"/><Relationship Id="rId24" Type="http://schemas.openxmlformats.org/officeDocument/2006/relationships/customXml" Target="../ink/ink99.xml"/><Relationship Id="rId32" Type="http://schemas.openxmlformats.org/officeDocument/2006/relationships/customXml" Target="../ink/ink103.xml"/><Relationship Id="rId37" Type="http://schemas.openxmlformats.org/officeDocument/2006/relationships/image" Target="../media/image24.png"/><Relationship Id="rId40" Type="http://schemas.openxmlformats.org/officeDocument/2006/relationships/customXml" Target="../ink/ink107.xml"/><Relationship Id="rId45" Type="http://schemas.openxmlformats.org/officeDocument/2006/relationships/image" Target="../media/image28.png"/><Relationship Id="rId53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customXml" Target="../ink/ink92.xml"/><Relationship Id="rId19" Type="http://schemas.openxmlformats.org/officeDocument/2006/relationships/image" Target="../media/image11.png"/><Relationship Id="rId31" Type="http://schemas.openxmlformats.org/officeDocument/2006/relationships/image" Target="../media/image21.png"/><Relationship Id="rId44" Type="http://schemas.openxmlformats.org/officeDocument/2006/relationships/customXml" Target="../ink/ink109.xml"/><Relationship Id="rId52" Type="http://schemas.openxmlformats.org/officeDocument/2006/relationships/customXml" Target="../ink/ink113.xml"/><Relationship Id="rId4" Type="http://schemas.openxmlformats.org/officeDocument/2006/relationships/customXml" Target="../ink/ink89.xml"/><Relationship Id="rId9" Type="http://schemas.openxmlformats.org/officeDocument/2006/relationships/image" Target="../media/image6.png"/><Relationship Id="rId14" Type="http://schemas.openxmlformats.org/officeDocument/2006/relationships/customXml" Target="../ink/ink94.xml"/><Relationship Id="rId22" Type="http://schemas.openxmlformats.org/officeDocument/2006/relationships/customXml" Target="../ink/ink98.xml"/><Relationship Id="rId27" Type="http://schemas.openxmlformats.org/officeDocument/2006/relationships/image" Target="../media/image19.png"/><Relationship Id="rId30" Type="http://schemas.openxmlformats.org/officeDocument/2006/relationships/customXml" Target="../ink/ink102.xml"/><Relationship Id="rId35" Type="http://schemas.openxmlformats.org/officeDocument/2006/relationships/image" Target="../media/image23.png"/><Relationship Id="rId43" Type="http://schemas.openxmlformats.org/officeDocument/2006/relationships/image" Target="../media/image27.png"/><Relationship Id="rId48" Type="http://schemas.openxmlformats.org/officeDocument/2006/relationships/customXml" Target="../ink/ink111.xml"/><Relationship Id="rId8" Type="http://schemas.openxmlformats.org/officeDocument/2006/relationships/customXml" Target="../ink/ink91.xml"/><Relationship Id="rId51" Type="http://schemas.openxmlformats.org/officeDocument/2006/relationships/image" Target="../media/image31.png"/><Relationship Id="rId3" Type="http://schemas.openxmlformats.org/officeDocument/2006/relationships/image" Target="../media/image3.png"/><Relationship Id="rId12" Type="http://schemas.openxmlformats.org/officeDocument/2006/relationships/customXml" Target="../ink/ink93.xml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38" Type="http://schemas.openxmlformats.org/officeDocument/2006/relationships/customXml" Target="../ink/ink106.xml"/><Relationship Id="rId46" Type="http://schemas.openxmlformats.org/officeDocument/2006/relationships/customXml" Target="../ink/ink110.xml"/><Relationship Id="rId20" Type="http://schemas.openxmlformats.org/officeDocument/2006/relationships/customXml" Target="../ink/ink97.xml"/><Relationship Id="rId41" Type="http://schemas.openxmlformats.org/officeDocument/2006/relationships/image" Target="../media/image26.png"/><Relationship Id="rId54" Type="http://schemas.openxmlformats.org/officeDocument/2006/relationships/customXml" Target="../ink/ink1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0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01.xml"/><Relationship Id="rId36" Type="http://schemas.openxmlformats.org/officeDocument/2006/relationships/customXml" Target="../ink/ink105.xml"/><Relationship Id="rId49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5.png"/><Relationship Id="rId21" Type="http://schemas.openxmlformats.org/officeDocument/2006/relationships/image" Target="../media/image308.png"/><Relationship Id="rId42" Type="http://schemas.openxmlformats.org/officeDocument/2006/relationships/customXml" Target="../ink/ink1821.xml"/><Relationship Id="rId63" Type="http://schemas.openxmlformats.org/officeDocument/2006/relationships/image" Target="../media/image329.png"/><Relationship Id="rId84" Type="http://schemas.openxmlformats.org/officeDocument/2006/relationships/customXml" Target="../ink/ink1842.xml"/><Relationship Id="rId138" Type="http://schemas.openxmlformats.org/officeDocument/2006/relationships/image" Target="../media/image365.png"/><Relationship Id="rId107" Type="http://schemas.openxmlformats.org/officeDocument/2006/relationships/image" Target="../media/image350.png"/><Relationship Id="rId11" Type="http://schemas.openxmlformats.org/officeDocument/2006/relationships/image" Target="../media/image303.png"/><Relationship Id="rId32" Type="http://schemas.openxmlformats.org/officeDocument/2006/relationships/customXml" Target="../ink/ink1816.xml"/><Relationship Id="rId53" Type="http://schemas.openxmlformats.org/officeDocument/2006/relationships/image" Target="../media/image324.png"/><Relationship Id="rId74" Type="http://schemas.openxmlformats.org/officeDocument/2006/relationships/customXml" Target="../ink/ink1837.xml"/><Relationship Id="rId128" Type="http://schemas.openxmlformats.org/officeDocument/2006/relationships/image" Target="../media/image360.png"/><Relationship Id="rId149" Type="http://schemas.openxmlformats.org/officeDocument/2006/relationships/customXml" Target="../ink/ink1875.xml"/><Relationship Id="rId5" Type="http://schemas.openxmlformats.org/officeDocument/2006/relationships/image" Target="../media/image300.png"/><Relationship Id="rId95" Type="http://schemas.openxmlformats.org/officeDocument/2006/relationships/image" Target="../media/image344.png"/><Relationship Id="rId22" Type="http://schemas.openxmlformats.org/officeDocument/2006/relationships/customXml" Target="../ink/ink1811.xml"/><Relationship Id="rId27" Type="http://schemas.openxmlformats.org/officeDocument/2006/relationships/image" Target="../media/image311.png"/><Relationship Id="rId43" Type="http://schemas.openxmlformats.org/officeDocument/2006/relationships/image" Target="../media/image319.png"/><Relationship Id="rId48" Type="http://schemas.openxmlformats.org/officeDocument/2006/relationships/customXml" Target="../ink/ink1824.xml"/><Relationship Id="rId64" Type="http://schemas.openxmlformats.org/officeDocument/2006/relationships/customXml" Target="../ink/ink1832.xml"/><Relationship Id="rId69" Type="http://schemas.openxmlformats.org/officeDocument/2006/relationships/image" Target="../media/image332.png"/><Relationship Id="rId113" Type="http://schemas.openxmlformats.org/officeDocument/2006/relationships/image" Target="../media/image353.png"/><Relationship Id="rId118" Type="http://schemas.openxmlformats.org/officeDocument/2006/relationships/customXml" Target="../ink/ink1859.xml"/><Relationship Id="rId134" Type="http://schemas.openxmlformats.org/officeDocument/2006/relationships/image" Target="../media/image363.png"/><Relationship Id="rId139" Type="http://schemas.openxmlformats.org/officeDocument/2006/relationships/customXml" Target="../ink/ink1870.xml"/><Relationship Id="rId80" Type="http://schemas.openxmlformats.org/officeDocument/2006/relationships/customXml" Target="../ink/ink1840.xml"/><Relationship Id="rId85" Type="http://schemas.openxmlformats.org/officeDocument/2006/relationships/image" Target="../media/image339.png"/><Relationship Id="rId150" Type="http://schemas.openxmlformats.org/officeDocument/2006/relationships/image" Target="../media/image371.png"/><Relationship Id="rId12" Type="http://schemas.openxmlformats.org/officeDocument/2006/relationships/customXml" Target="../ink/ink1806.xml"/><Relationship Id="rId17" Type="http://schemas.openxmlformats.org/officeDocument/2006/relationships/image" Target="../media/image306.png"/><Relationship Id="rId33" Type="http://schemas.openxmlformats.org/officeDocument/2006/relationships/image" Target="../media/image314.png"/><Relationship Id="rId38" Type="http://schemas.openxmlformats.org/officeDocument/2006/relationships/customXml" Target="../ink/ink1819.xml"/><Relationship Id="rId59" Type="http://schemas.openxmlformats.org/officeDocument/2006/relationships/image" Target="../media/image327.png"/><Relationship Id="rId103" Type="http://schemas.openxmlformats.org/officeDocument/2006/relationships/image" Target="../media/image348.png"/><Relationship Id="rId108" Type="http://schemas.openxmlformats.org/officeDocument/2006/relationships/customXml" Target="../ink/ink1854.xml"/><Relationship Id="rId124" Type="http://schemas.openxmlformats.org/officeDocument/2006/relationships/image" Target="../media/image358.png"/><Relationship Id="rId129" Type="http://schemas.openxmlformats.org/officeDocument/2006/relationships/customXml" Target="../ink/ink1865.xml"/><Relationship Id="rId54" Type="http://schemas.openxmlformats.org/officeDocument/2006/relationships/customXml" Target="../ink/ink1827.xml"/><Relationship Id="rId70" Type="http://schemas.openxmlformats.org/officeDocument/2006/relationships/customXml" Target="../ink/ink1835.xml"/><Relationship Id="rId75" Type="http://schemas.openxmlformats.org/officeDocument/2006/relationships/image" Target="../media/image335.png"/><Relationship Id="rId91" Type="http://schemas.openxmlformats.org/officeDocument/2006/relationships/image" Target="../media/image342.png"/><Relationship Id="rId96" Type="http://schemas.openxmlformats.org/officeDocument/2006/relationships/customXml" Target="../ink/ink1848.xml"/><Relationship Id="rId140" Type="http://schemas.openxmlformats.org/officeDocument/2006/relationships/image" Target="../media/image366.png"/><Relationship Id="rId145" Type="http://schemas.openxmlformats.org/officeDocument/2006/relationships/customXml" Target="../ink/ink187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03.xml"/><Relationship Id="rId23" Type="http://schemas.openxmlformats.org/officeDocument/2006/relationships/image" Target="../media/image309.png"/><Relationship Id="rId28" Type="http://schemas.openxmlformats.org/officeDocument/2006/relationships/customXml" Target="../ink/ink1814.xml"/><Relationship Id="rId49" Type="http://schemas.openxmlformats.org/officeDocument/2006/relationships/image" Target="../media/image322.png"/><Relationship Id="rId114" Type="http://schemas.openxmlformats.org/officeDocument/2006/relationships/customXml" Target="../ink/ink1857.xml"/><Relationship Id="rId119" Type="http://schemas.openxmlformats.org/officeDocument/2006/relationships/image" Target="../media/image356.png"/><Relationship Id="rId44" Type="http://schemas.openxmlformats.org/officeDocument/2006/relationships/customXml" Target="../ink/ink1822.xml"/><Relationship Id="rId60" Type="http://schemas.openxmlformats.org/officeDocument/2006/relationships/customXml" Target="../ink/ink1830.xml"/><Relationship Id="rId65" Type="http://schemas.openxmlformats.org/officeDocument/2006/relationships/image" Target="../media/image330.png"/><Relationship Id="rId81" Type="http://schemas.openxmlformats.org/officeDocument/2006/relationships/image" Target="../media/image338.png"/><Relationship Id="rId86" Type="http://schemas.openxmlformats.org/officeDocument/2006/relationships/customXml" Target="../ink/ink1843.xml"/><Relationship Id="rId130" Type="http://schemas.openxmlformats.org/officeDocument/2006/relationships/image" Target="../media/image361.png"/><Relationship Id="rId135" Type="http://schemas.openxmlformats.org/officeDocument/2006/relationships/customXml" Target="../ink/ink1868.xml"/><Relationship Id="rId151" Type="http://schemas.openxmlformats.org/officeDocument/2006/relationships/customXml" Target="../ink/ink1876.xml"/><Relationship Id="rId13" Type="http://schemas.openxmlformats.org/officeDocument/2006/relationships/image" Target="../media/image304.png"/><Relationship Id="rId18" Type="http://schemas.openxmlformats.org/officeDocument/2006/relationships/customXml" Target="../ink/ink1809.xml"/><Relationship Id="rId39" Type="http://schemas.openxmlformats.org/officeDocument/2006/relationships/image" Target="../media/image317.png"/><Relationship Id="rId109" Type="http://schemas.openxmlformats.org/officeDocument/2006/relationships/image" Target="../media/image351.png"/><Relationship Id="rId34" Type="http://schemas.openxmlformats.org/officeDocument/2006/relationships/customXml" Target="../ink/ink1817.xml"/><Relationship Id="rId50" Type="http://schemas.openxmlformats.org/officeDocument/2006/relationships/customXml" Target="../ink/ink1825.xml"/><Relationship Id="rId55" Type="http://schemas.openxmlformats.org/officeDocument/2006/relationships/image" Target="../media/image325.png"/><Relationship Id="rId76" Type="http://schemas.openxmlformats.org/officeDocument/2006/relationships/customXml" Target="../ink/ink1838.xml"/><Relationship Id="rId97" Type="http://schemas.openxmlformats.org/officeDocument/2006/relationships/image" Target="../media/image345.png"/><Relationship Id="rId104" Type="http://schemas.openxmlformats.org/officeDocument/2006/relationships/customXml" Target="../ink/ink1852.xml"/><Relationship Id="rId120" Type="http://schemas.openxmlformats.org/officeDocument/2006/relationships/customXml" Target="../ink/ink1860.xml"/><Relationship Id="rId125" Type="http://schemas.openxmlformats.org/officeDocument/2006/relationships/customXml" Target="../ink/ink1863.xml"/><Relationship Id="rId141" Type="http://schemas.openxmlformats.org/officeDocument/2006/relationships/customXml" Target="../ink/ink1871.xml"/><Relationship Id="rId146" Type="http://schemas.openxmlformats.org/officeDocument/2006/relationships/image" Target="../media/image369.png"/><Relationship Id="rId7" Type="http://schemas.openxmlformats.org/officeDocument/2006/relationships/image" Target="../media/image301.png"/><Relationship Id="rId71" Type="http://schemas.openxmlformats.org/officeDocument/2006/relationships/image" Target="../media/image333.png"/><Relationship Id="rId92" Type="http://schemas.openxmlformats.org/officeDocument/2006/relationships/customXml" Target="../ink/ink1846.xml"/><Relationship Id="rId2" Type="http://schemas.openxmlformats.org/officeDocument/2006/relationships/image" Target="../media/image298.png"/><Relationship Id="rId29" Type="http://schemas.openxmlformats.org/officeDocument/2006/relationships/image" Target="../media/image312.png"/><Relationship Id="rId24" Type="http://schemas.openxmlformats.org/officeDocument/2006/relationships/customXml" Target="../ink/ink1812.xml"/><Relationship Id="rId40" Type="http://schemas.openxmlformats.org/officeDocument/2006/relationships/customXml" Target="../ink/ink1820.xml"/><Relationship Id="rId45" Type="http://schemas.openxmlformats.org/officeDocument/2006/relationships/image" Target="../media/image320.png"/><Relationship Id="rId66" Type="http://schemas.openxmlformats.org/officeDocument/2006/relationships/customXml" Target="../ink/ink1833.xml"/><Relationship Id="rId87" Type="http://schemas.openxmlformats.org/officeDocument/2006/relationships/image" Target="../media/image340.png"/><Relationship Id="rId110" Type="http://schemas.openxmlformats.org/officeDocument/2006/relationships/customXml" Target="../ink/ink1855.xml"/><Relationship Id="rId115" Type="http://schemas.openxmlformats.org/officeDocument/2006/relationships/image" Target="../media/image354.png"/><Relationship Id="rId131" Type="http://schemas.openxmlformats.org/officeDocument/2006/relationships/customXml" Target="../ink/ink1866.xml"/><Relationship Id="rId136" Type="http://schemas.openxmlformats.org/officeDocument/2006/relationships/image" Target="../media/image364.png"/><Relationship Id="rId61" Type="http://schemas.openxmlformats.org/officeDocument/2006/relationships/image" Target="../media/image328.png"/><Relationship Id="rId82" Type="http://schemas.openxmlformats.org/officeDocument/2006/relationships/customXml" Target="../ink/ink1841.xml"/><Relationship Id="rId152" Type="http://schemas.openxmlformats.org/officeDocument/2006/relationships/image" Target="../media/image372.png"/><Relationship Id="rId19" Type="http://schemas.openxmlformats.org/officeDocument/2006/relationships/image" Target="../media/image307.png"/><Relationship Id="rId14" Type="http://schemas.openxmlformats.org/officeDocument/2006/relationships/customXml" Target="../ink/ink1807.xml"/><Relationship Id="rId30" Type="http://schemas.openxmlformats.org/officeDocument/2006/relationships/customXml" Target="../ink/ink1815.xml"/><Relationship Id="rId35" Type="http://schemas.openxmlformats.org/officeDocument/2006/relationships/image" Target="../media/image315.png"/><Relationship Id="rId56" Type="http://schemas.openxmlformats.org/officeDocument/2006/relationships/customXml" Target="../ink/ink1828.xml"/><Relationship Id="rId77" Type="http://schemas.openxmlformats.org/officeDocument/2006/relationships/image" Target="../media/image336.png"/><Relationship Id="rId100" Type="http://schemas.openxmlformats.org/officeDocument/2006/relationships/customXml" Target="../ink/ink1850.xml"/><Relationship Id="rId105" Type="http://schemas.openxmlformats.org/officeDocument/2006/relationships/image" Target="../media/image349.png"/><Relationship Id="rId126" Type="http://schemas.openxmlformats.org/officeDocument/2006/relationships/image" Target="../media/image359.png"/><Relationship Id="rId147" Type="http://schemas.openxmlformats.org/officeDocument/2006/relationships/customXml" Target="../ink/ink1874.xml"/><Relationship Id="rId8" Type="http://schemas.openxmlformats.org/officeDocument/2006/relationships/customXml" Target="../ink/ink1804.xml"/><Relationship Id="rId51" Type="http://schemas.openxmlformats.org/officeDocument/2006/relationships/image" Target="../media/image323.png"/><Relationship Id="rId72" Type="http://schemas.openxmlformats.org/officeDocument/2006/relationships/customXml" Target="../ink/ink1836.xml"/><Relationship Id="rId93" Type="http://schemas.openxmlformats.org/officeDocument/2006/relationships/image" Target="../media/image343.png"/><Relationship Id="rId98" Type="http://schemas.openxmlformats.org/officeDocument/2006/relationships/customXml" Target="../ink/ink1849.xml"/><Relationship Id="rId121" Type="http://schemas.openxmlformats.org/officeDocument/2006/relationships/customXml" Target="../ink/ink1861.xml"/><Relationship Id="rId142" Type="http://schemas.openxmlformats.org/officeDocument/2006/relationships/image" Target="../media/image367.png"/><Relationship Id="rId3" Type="http://schemas.openxmlformats.org/officeDocument/2006/relationships/image" Target="../media/image299.png"/><Relationship Id="rId25" Type="http://schemas.openxmlformats.org/officeDocument/2006/relationships/image" Target="../media/image310.png"/><Relationship Id="rId46" Type="http://schemas.openxmlformats.org/officeDocument/2006/relationships/customXml" Target="../ink/ink1823.xml"/><Relationship Id="rId67" Type="http://schemas.openxmlformats.org/officeDocument/2006/relationships/image" Target="../media/image331.png"/><Relationship Id="rId116" Type="http://schemas.openxmlformats.org/officeDocument/2006/relationships/customXml" Target="../ink/ink1858.xml"/><Relationship Id="rId137" Type="http://schemas.openxmlformats.org/officeDocument/2006/relationships/customXml" Target="../ink/ink1869.xml"/><Relationship Id="rId20" Type="http://schemas.openxmlformats.org/officeDocument/2006/relationships/customXml" Target="../ink/ink1810.xml"/><Relationship Id="rId41" Type="http://schemas.openxmlformats.org/officeDocument/2006/relationships/image" Target="../media/image318.png"/><Relationship Id="rId62" Type="http://schemas.openxmlformats.org/officeDocument/2006/relationships/customXml" Target="../ink/ink1831.xml"/><Relationship Id="rId83" Type="http://schemas.openxmlformats.org/officeDocument/2006/relationships/image" Target="../media/image58.png"/><Relationship Id="rId88" Type="http://schemas.openxmlformats.org/officeDocument/2006/relationships/customXml" Target="../ink/ink1844.xml"/><Relationship Id="rId111" Type="http://schemas.openxmlformats.org/officeDocument/2006/relationships/image" Target="../media/image352.png"/><Relationship Id="rId132" Type="http://schemas.openxmlformats.org/officeDocument/2006/relationships/image" Target="../media/image362.png"/><Relationship Id="rId15" Type="http://schemas.openxmlformats.org/officeDocument/2006/relationships/image" Target="../media/image305.png"/><Relationship Id="rId36" Type="http://schemas.openxmlformats.org/officeDocument/2006/relationships/customXml" Target="../ink/ink1818.xml"/><Relationship Id="rId57" Type="http://schemas.openxmlformats.org/officeDocument/2006/relationships/image" Target="../media/image326.png"/><Relationship Id="rId106" Type="http://schemas.openxmlformats.org/officeDocument/2006/relationships/customXml" Target="../ink/ink1853.xml"/><Relationship Id="rId127" Type="http://schemas.openxmlformats.org/officeDocument/2006/relationships/customXml" Target="../ink/ink1864.xml"/><Relationship Id="rId10" Type="http://schemas.openxmlformats.org/officeDocument/2006/relationships/customXml" Target="../ink/ink1805.xml"/><Relationship Id="rId31" Type="http://schemas.openxmlformats.org/officeDocument/2006/relationships/image" Target="../media/image313.png"/><Relationship Id="rId52" Type="http://schemas.openxmlformats.org/officeDocument/2006/relationships/customXml" Target="../ink/ink1826.xml"/><Relationship Id="rId73" Type="http://schemas.openxmlformats.org/officeDocument/2006/relationships/image" Target="../media/image334.png"/><Relationship Id="rId78" Type="http://schemas.openxmlformats.org/officeDocument/2006/relationships/customXml" Target="../ink/ink1839.xml"/><Relationship Id="rId94" Type="http://schemas.openxmlformats.org/officeDocument/2006/relationships/customXml" Target="../ink/ink1847.xml"/><Relationship Id="rId99" Type="http://schemas.openxmlformats.org/officeDocument/2006/relationships/image" Target="../media/image346.png"/><Relationship Id="rId101" Type="http://schemas.openxmlformats.org/officeDocument/2006/relationships/image" Target="../media/image347.png"/><Relationship Id="rId122" Type="http://schemas.openxmlformats.org/officeDocument/2006/relationships/image" Target="../media/image357.png"/><Relationship Id="rId143" Type="http://schemas.openxmlformats.org/officeDocument/2006/relationships/customXml" Target="../ink/ink1872.xml"/><Relationship Id="rId148" Type="http://schemas.openxmlformats.org/officeDocument/2006/relationships/image" Target="../media/image370.png"/><Relationship Id="rId4" Type="http://schemas.openxmlformats.org/officeDocument/2006/relationships/customXml" Target="../ink/ink1802.xml"/><Relationship Id="rId9" Type="http://schemas.openxmlformats.org/officeDocument/2006/relationships/image" Target="../media/image302.png"/><Relationship Id="rId26" Type="http://schemas.openxmlformats.org/officeDocument/2006/relationships/customXml" Target="../ink/ink1813.xml"/><Relationship Id="rId47" Type="http://schemas.openxmlformats.org/officeDocument/2006/relationships/image" Target="../media/image321.png"/><Relationship Id="rId68" Type="http://schemas.openxmlformats.org/officeDocument/2006/relationships/customXml" Target="../ink/ink1834.xml"/><Relationship Id="rId89" Type="http://schemas.openxmlformats.org/officeDocument/2006/relationships/image" Target="../media/image341.png"/><Relationship Id="rId112" Type="http://schemas.openxmlformats.org/officeDocument/2006/relationships/customXml" Target="../ink/ink1856.xml"/><Relationship Id="rId133" Type="http://schemas.openxmlformats.org/officeDocument/2006/relationships/customXml" Target="../ink/ink1867.xml"/><Relationship Id="rId16" Type="http://schemas.openxmlformats.org/officeDocument/2006/relationships/customXml" Target="../ink/ink1808.xml"/><Relationship Id="rId37" Type="http://schemas.openxmlformats.org/officeDocument/2006/relationships/image" Target="../media/image316.png"/><Relationship Id="rId58" Type="http://schemas.openxmlformats.org/officeDocument/2006/relationships/customXml" Target="../ink/ink1829.xml"/><Relationship Id="rId79" Type="http://schemas.openxmlformats.org/officeDocument/2006/relationships/image" Target="../media/image337.png"/><Relationship Id="rId102" Type="http://schemas.openxmlformats.org/officeDocument/2006/relationships/customXml" Target="../ink/ink1851.xml"/><Relationship Id="rId123" Type="http://schemas.openxmlformats.org/officeDocument/2006/relationships/customXml" Target="../ink/ink1862.xml"/><Relationship Id="rId144" Type="http://schemas.openxmlformats.org/officeDocument/2006/relationships/image" Target="../media/image368.png"/><Relationship Id="rId90" Type="http://schemas.openxmlformats.org/officeDocument/2006/relationships/customXml" Target="../ink/ink1845.xml"/></Relationships>
</file>

<file path=ppt/slides/_rels/slide7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5.png"/><Relationship Id="rId21" Type="http://schemas.openxmlformats.org/officeDocument/2006/relationships/image" Target="../media/image308.png"/><Relationship Id="rId42" Type="http://schemas.openxmlformats.org/officeDocument/2006/relationships/customXml" Target="../ink/ink1896.xml"/><Relationship Id="rId63" Type="http://schemas.openxmlformats.org/officeDocument/2006/relationships/image" Target="../media/image329.png"/><Relationship Id="rId84" Type="http://schemas.openxmlformats.org/officeDocument/2006/relationships/customXml" Target="../ink/ink1917.xml"/><Relationship Id="rId138" Type="http://schemas.openxmlformats.org/officeDocument/2006/relationships/image" Target="../media/image365.png"/><Relationship Id="rId159" Type="http://schemas.openxmlformats.org/officeDocument/2006/relationships/customXml" Target="../ink/ink1955.xml"/><Relationship Id="rId107" Type="http://schemas.openxmlformats.org/officeDocument/2006/relationships/image" Target="../media/image350.png"/><Relationship Id="rId11" Type="http://schemas.openxmlformats.org/officeDocument/2006/relationships/image" Target="../media/image303.png"/><Relationship Id="rId32" Type="http://schemas.openxmlformats.org/officeDocument/2006/relationships/customXml" Target="../ink/ink1891.xml"/><Relationship Id="rId53" Type="http://schemas.openxmlformats.org/officeDocument/2006/relationships/image" Target="../media/image324.png"/><Relationship Id="rId74" Type="http://schemas.openxmlformats.org/officeDocument/2006/relationships/customXml" Target="../ink/ink1912.xml"/><Relationship Id="rId128" Type="http://schemas.openxmlformats.org/officeDocument/2006/relationships/image" Target="../media/image360.png"/><Relationship Id="rId149" Type="http://schemas.openxmlformats.org/officeDocument/2006/relationships/customXml" Target="../ink/ink1950.xml"/><Relationship Id="rId5" Type="http://schemas.openxmlformats.org/officeDocument/2006/relationships/image" Target="../media/image300.png"/><Relationship Id="rId95" Type="http://schemas.openxmlformats.org/officeDocument/2006/relationships/image" Target="../media/image344.png"/><Relationship Id="rId160" Type="http://schemas.openxmlformats.org/officeDocument/2006/relationships/image" Target="../media/image377.png"/><Relationship Id="rId22" Type="http://schemas.openxmlformats.org/officeDocument/2006/relationships/customXml" Target="../ink/ink1886.xml"/><Relationship Id="rId43" Type="http://schemas.openxmlformats.org/officeDocument/2006/relationships/image" Target="../media/image319.png"/><Relationship Id="rId64" Type="http://schemas.openxmlformats.org/officeDocument/2006/relationships/customXml" Target="../ink/ink1907.xml"/><Relationship Id="rId118" Type="http://schemas.openxmlformats.org/officeDocument/2006/relationships/customXml" Target="../ink/ink1934.xml"/><Relationship Id="rId139" Type="http://schemas.openxmlformats.org/officeDocument/2006/relationships/customXml" Target="../ink/ink1945.xml"/><Relationship Id="rId85" Type="http://schemas.openxmlformats.org/officeDocument/2006/relationships/image" Target="../media/image339.png"/><Relationship Id="rId150" Type="http://schemas.openxmlformats.org/officeDocument/2006/relationships/image" Target="../media/image371.png"/><Relationship Id="rId12" Type="http://schemas.openxmlformats.org/officeDocument/2006/relationships/customXml" Target="../ink/ink1881.xml"/><Relationship Id="rId17" Type="http://schemas.openxmlformats.org/officeDocument/2006/relationships/image" Target="../media/image306.png"/><Relationship Id="rId33" Type="http://schemas.openxmlformats.org/officeDocument/2006/relationships/image" Target="../media/image314.png"/><Relationship Id="rId38" Type="http://schemas.openxmlformats.org/officeDocument/2006/relationships/customXml" Target="../ink/ink1894.xml"/><Relationship Id="rId59" Type="http://schemas.openxmlformats.org/officeDocument/2006/relationships/image" Target="../media/image327.png"/><Relationship Id="rId103" Type="http://schemas.openxmlformats.org/officeDocument/2006/relationships/image" Target="../media/image348.png"/><Relationship Id="rId108" Type="http://schemas.openxmlformats.org/officeDocument/2006/relationships/customXml" Target="../ink/ink1929.xml"/><Relationship Id="rId124" Type="http://schemas.openxmlformats.org/officeDocument/2006/relationships/image" Target="../media/image358.png"/><Relationship Id="rId129" Type="http://schemas.openxmlformats.org/officeDocument/2006/relationships/customXml" Target="../ink/ink1940.xml"/><Relationship Id="rId54" Type="http://schemas.openxmlformats.org/officeDocument/2006/relationships/customXml" Target="../ink/ink1902.xml"/><Relationship Id="rId70" Type="http://schemas.openxmlformats.org/officeDocument/2006/relationships/customXml" Target="../ink/ink1910.xml"/><Relationship Id="rId75" Type="http://schemas.openxmlformats.org/officeDocument/2006/relationships/image" Target="../media/image335.png"/><Relationship Id="rId91" Type="http://schemas.openxmlformats.org/officeDocument/2006/relationships/image" Target="../media/image342.png"/><Relationship Id="rId96" Type="http://schemas.openxmlformats.org/officeDocument/2006/relationships/customXml" Target="../ink/ink1923.xml"/><Relationship Id="rId140" Type="http://schemas.openxmlformats.org/officeDocument/2006/relationships/image" Target="../media/image366.png"/><Relationship Id="rId145" Type="http://schemas.openxmlformats.org/officeDocument/2006/relationships/customXml" Target="../ink/ink1948.xml"/><Relationship Id="rId161" Type="http://schemas.openxmlformats.org/officeDocument/2006/relationships/customXml" Target="../ink/ink195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78.xml"/><Relationship Id="rId23" Type="http://schemas.openxmlformats.org/officeDocument/2006/relationships/image" Target="../media/image309.png"/><Relationship Id="rId28" Type="http://schemas.openxmlformats.org/officeDocument/2006/relationships/customXml" Target="../ink/ink1889.xml"/><Relationship Id="rId49" Type="http://schemas.openxmlformats.org/officeDocument/2006/relationships/image" Target="../media/image322.png"/><Relationship Id="rId114" Type="http://schemas.openxmlformats.org/officeDocument/2006/relationships/customXml" Target="../ink/ink1932.xml"/><Relationship Id="rId119" Type="http://schemas.openxmlformats.org/officeDocument/2006/relationships/image" Target="../media/image356.png"/><Relationship Id="rId44" Type="http://schemas.openxmlformats.org/officeDocument/2006/relationships/customXml" Target="../ink/ink1897.xml"/><Relationship Id="rId60" Type="http://schemas.openxmlformats.org/officeDocument/2006/relationships/customXml" Target="../ink/ink1905.xml"/><Relationship Id="rId65" Type="http://schemas.openxmlformats.org/officeDocument/2006/relationships/image" Target="../media/image330.png"/><Relationship Id="rId81" Type="http://schemas.openxmlformats.org/officeDocument/2006/relationships/image" Target="../media/image338.png"/><Relationship Id="rId86" Type="http://schemas.openxmlformats.org/officeDocument/2006/relationships/customXml" Target="../ink/ink1918.xml"/><Relationship Id="rId130" Type="http://schemas.openxmlformats.org/officeDocument/2006/relationships/image" Target="../media/image361.png"/><Relationship Id="rId135" Type="http://schemas.openxmlformats.org/officeDocument/2006/relationships/customXml" Target="../ink/ink1943.xml"/><Relationship Id="rId151" Type="http://schemas.openxmlformats.org/officeDocument/2006/relationships/customXml" Target="../ink/ink1951.xml"/><Relationship Id="rId156" Type="http://schemas.openxmlformats.org/officeDocument/2006/relationships/image" Target="../media/image375.png"/><Relationship Id="rId13" Type="http://schemas.openxmlformats.org/officeDocument/2006/relationships/image" Target="../media/image304.png"/><Relationship Id="rId18" Type="http://schemas.openxmlformats.org/officeDocument/2006/relationships/customXml" Target="../ink/ink1884.xml"/><Relationship Id="rId39" Type="http://schemas.openxmlformats.org/officeDocument/2006/relationships/image" Target="../media/image317.png"/><Relationship Id="rId109" Type="http://schemas.openxmlformats.org/officeDocument/2006/relationships/image" Target="../media/image351.png"/><Relationship Id="rId34" Type="http://schemas.openxmlformats.org/officeDocument/2006/relationships/customXml" Target="../ink/ink1892.xml"/><Relationship Id="rId50" Type="http://schemas.openxmlformats.org/officeDocument/2006/relationships/customXml" Target="../ink/ink1900.xml"/><Relationship Id="rId55" Type="http://schemas.openxmlformats.org/officeDocument/2006/relationships/image" Target="../media/image325.png"/><Relationship Id="rId76" Type="http://schemas.openxmlformats.org/officeDocument/2006/relationships/customXml" Target="../ink/ink1913.xml"/><Relationship Id="rId97" Type="http://schemas.openxmlformats.org/officeDocument/2006/relationships/image" Target="../media/image345.png"/><Relationship Id="rId104" Type="http://schemas.openxmlformats.org/officeDocument/2006/relationships/customXml" Target="../ink/ink1927.xml"/><Relationship Id="rId120" Type="http://schemas.openxmlformats.org/officeDocument/2006/relationships/customXml" Target="../ink/ink1935.xml"/><Relationship Id="rId125" Type="http://schemas.openxmlformats.org/officeDocument/2006/relationships/customXml" Target="../ink/ink1938.xml"/><Relationship Id="rId141" Type="http://schemas.openxmlformats.org/officeDocument/2006/relationships/customXml" Target="../ink/ink1946.xml"/><Relationship Id="rId146" Type="http://schemas.openxmlformats.org/officeDocument/2006/relationships/image" Target="../media/image369.png"/><Relationship Id="rId7" Type="http://schemas.openxmlformats.org/officeDocument/2006/relationships/image" Target="../media/image301.png"/><Relationship Id="rId71" Type="http://schemas.openxmlformats.org/officeDocument/2006/relationships/image" Target="../media/image333.png"/><Relationship Id="rId92" Type="http://schemas.openxmlformats.org/officeDocument/2006/relationships/customXml" Target="../ink/ink1921.xml"/><Relationship Id="rId162" Type="http://schemas.openxmlformats.org/officeDocument/2006/relationships/image" Target="../media/image378.png"/><Relationship Id="rId2" Type="http://schemas.openxmlformats.org/officeDocument/2006/relationships/image" Target="../media/image298.png"/><Relationship Id="rId29" Type="http://schemas.openxmlformats.org/officeDocument/2006/relationships/image" Target="../media/image312.png"/><Relationship Id="rId24" Type="http://schemas.openxmlformats.org/officeDocument/2006/relationships/customXml" Target="../ink/ink1887.xml"/><Relationship Id="rId40" Type="http://schemas.openxmlformats.org/officeDocument/2006/relationships/customXml" Target="../ink/ink1895.xml"/><Relationship Id="rId45" Type="http://schemas.openxmlformats.org/officeDocument/2006/relationships/image" Target="../media/image320.png"/><Relationship Id="rId66" Type="http://schemas.openxmlformats.org/officeDocument/2006/relationships/customXml" Target="../ink/ink1908.xml"/><Relationship Id="rId87" Type="http://schemas.openxmlformats.org/officeDocument/2006/relationships/image" Target="../media/image340.png"/><Relationship Id="rId110" Type="http://schemas.openxmlformats.org/officeDocument/2006/relationships/customXml" Target="../ink/ink1930.xml"/><Relationship Id="rId115" Type="http://schemas.openxmlformats.org/officeDocument/2006/relationships/image" Target="../media/image354.png"/><Relationship Id="rId131" Type="http://schemas.openxmlformats.org/officeDocument/2006/relationships/customXml" Target="../ink/ink1941.xml"/><Relationship Id="rId136" Type="http://schemas.openxmlformats.org/officeDocument/2006/relationships/image" Target="../media/image364.png"/><Relationship Id="rId157" Type="http://schemas.openxmlformats.org/officeDocument/2006/relationships/customXml" Target="../ink/ink1954.xml"/><Relationship Id="rId61" Type="http://schemas.openxmlformats.org/officeDocument/2006/relationships/image" Target="../media/image328.png"/><Relationship Id="rId82" Type="http://schemas.openxmlformats.org/officeDocument/2006/relationships/customXml" Target="../ink/ink1916.xml"/><Relationship Id="rId152" Type="http://schemas.openxmlformats.org/officeDocument/2006/relationships/image" Target="../media/image373.png"/><Relationship Id="rId19" Type="http://schemas.openxmlformats.org/officeDocument/2006/relationships/image" Target="../media/image307.png"/><Relationship Id="rId14" Type="http://schemas.openxmlformats.org/officeDocument/2006/relationships/customXml" Target="../ink/ink1882.xml"/><Relationship Id="rId30" Type="http://schemas.openxmlformats.org/officeDocument/2006/relationships/customXml" Target="../ink/ink1890.xml"/><Relationship Id="rId35" Type="http://schemas.openxmlformats.org/officeDocument/2006/relationships/image" Target="../media/image315.png"/><Relationship Id="rId56" Type="http://schemas.openxmlformats.org/officeDocument/2006/relationships/customXml" Target="../ink/ink1903.xml"/><Relationship Id="rId77" Type="http://schemas.openxmlformats.org/officeDocument/2006/relationships/image" Target="../media/image336.png"/><Relationship Id="rId100" Type="http://schemas.openxmlformats.org/officeDocument/2006/relationships/customXml" Target="../ink/ink1925.xml"/><Relationship Id="rId105" Type="http://schemas.openxmlformats.org/officeDocument/2006/relationships/image" Target="../media/image349.png"/><Relationship Id="rId126" Type="http://schemas.openxmlformats.org/officeDocument/2006/relationships/image" Target="../media/image359.png"/><Relationship Id="rId147" Type="http://schemas.openxmlformats.org/officeDocument/2006/relationships/customXml" Target="../ink/ink1949.xml"/><Relationship Id="rId8" Type="http://schemas.openxmlformats.org/officeDocument/2006/relationships/customXml" Target="../ink/ink1879.xml"/><Relationship Id="rId51" Type="http://schemas.openxmlformats.org/officeDocument/2006/relationships/image" Target="../media/image323.png"/><Relationship Id="rId72" Type="http://schemas.openxmlformats.org/officeDocument/2006/relationships/customXml" Target="../ink/ink1911.xml"/><Relationship Id="rId93" Type="http://schemas.openxmlformats.org/officeDocument/2006/relationships/image" Target="../media/image343.png"/><Relationship Id="rId98" Type="http://schemas.openxmlformats.org/officeDocument/2006/relationships/customXml" Target="../ink/ink1924.xml"/><Relationship Id="rId121" Type="http://schemas.openxmlformats.org/officeDocument/2006/relationships/customXml" Target="../ink/ink1936.xml"/><Relationship Id="rId142" Type="http://schemas.openxmlformats.org/officeDocument/2006/relationships/image" Target="../media/image367.png"/><Relationship Id="rId3" Type="http://schemas.openxmlformats.org/officeDocument/2006/relationships/image" Target="../media/image299.png"/><Relationship Id="rId25" Type="http://schemas.openxmlformats.org/officeDocument/2006/relationships/image" Target="../media/image310.png"/><Relationship Id="rId46" Type="http://schemas.openxmlformats.org/officeDocument/2006/relationships/customXml" Target="../ink/ink1898.xml"/><Relationship Id="rId67" Type="http://schemas.openxmlformats.org/officeDocument/2006/relationships/image" Target="../media/image331.png"/><Relationship Id="rId116" Type="http://schemas.openxmlformats.org/officeDocument/2006/relationships/customXml" Target="../ink/ink1933.xml"/><Relationship Id="rId137" Type="http://schemas.openxmlformats.org/officeDocument/2006/relationships/customXml" Target="../ink/ink1944.xml"/><Relationship Id="rId158" Type="http://schemas.openxmlformats.org/officeDocument/2006/relationships/image" Target="../media/image376.png"/><Relationship Id="rId20" Type="http://schemas.openxmlformats.org/officeDocument/2006/relationships/customXml" Target="../ink/ink1885.xml"/><Relationship Id="rId41" Type="http://schemas.openxmlformats.org/officeDocument/2006/relationships/image" Target="../media/image318.png"/><Relationship Id="rId62" Type="http://schemas.openxmlformats.org/officeDocument/2006/relationships/customXml" Target="../ink/ink1906.xml"/><Relationship Id="rId83" Type="http://schemas.openxmlformats.org/officeDocument/2006/relationships/image" Target="../media/image58.png"/><Relationship Id="rId88" Type="http://schemas.openxmlformats.org/officeDocument/2006/relationships/customXml" Target="../ink/ink1919.xml"/><Relationship Id="rId111" Type="http://schemas.openxmlformats.org/officeDocument/2006/relationships/image" Target="../media/image352.png"/><Relationship Id="rId132" Type="http://schemas.openxmlformats.org/officeDocument/2006/relationships/image" Target="../media/image362.png"/><Relationship Id="rId153" Type="http://schemas.openxmlformats.org/officeDocument/2006/relationships/customXml" Target="../ink/ink1952.xml"/><Relationship Id="rId15" Type="http://schemas.openxmlformats.org/officeDocument/2006/relationships/image" Target="../media/image305.png"/><Relationship Id="rId36" Type="http://schemas.openxmlformats.org/officeDocument/2006/relationships/customXml" Target="../ink/ink1893.xml"/><Relationship Id="rId57" Type="http://schemas.openxmlformats.org/officeDocument/2006/relationships/image" Target="../media/image326.png"/><Relationship Id="rId106" Type="http://schemas.openxmlformats.org/officeDocument/2006/relationships/customXml" Target="../ink/ink1928.xml"/><Relationship Id="rId127" Type="http://schemas.openxmlformats.org/officeDocument/2006/relationships/customXml" Target="../ink/ink1939.xml"/><Relationship Id="rId10" Type="http://schemas.openxmlformats.org/officeDocument/2006/relationships/customXml" Target="../ink/ink1880.xml"/><Relationship Id="rId31" Type="http://schemas.openxmlformats.org/officeDocument/2006/relationships/image" Target="../media/image313.png"/><Relationship Id="rId52" Type="http://schemas.openxmlformats.org/officeDocument/2006/relationships/customXml" Target="../ink/ink1901.xml"/><Relationship Id="rId73" Type="http://schemas.openxmlformats.org/officeDocument/2006/relationships/image" Target="../media/image334.png"/><Relationship Id="rId78" Type="http://schemas.openxmlformats.org/officeDocument/2006/relationships/customXml" Target="../ink/ink1914.xml"/><Relationship Id="rId94" Type="http://schemas.openxmlformats.org/officeDocument/2006/relationships/customXml" Target="../ink/ink1922.xml"/><Relationship Id="rId99" Type="http://schemas.openxmlformats.org/officeDocument/2006/relationships/image" Target="../media/image346.png"/><Relationship Id="rId101" Type="http://schemas.openxmlformats.org/officeDocument/2006/relationships/image" Target="../media/image347.png"/><Relationship Id="rId122" Type="http://schemas.openxmlformats.org/officeDocument/2006/relationships/image" Target="../media/image357.png"/><Relationship Id="rId143" Type="http://schemas.openxmlformats.org/officeDocument/2006/relationships/customXml" Target="../ink/ink1947.xml"/><Relationship Id="rId148" Type="http://schemas.openxmlformats.org/officeDocument/2006/relationships/image" Target="../media/image370.png"/><Relationship Id="rId4" Type="http://schemas.openxmlformats.org/officeDocument/2006/relationships/customXml" Target="../ink/ink1877.xml"/><Relationship Id="rId9" Type="http://schemas.openxmlformats.org/officeDocument/2006/relationships/image" Target="../media/image302.png"/><Relationship Id="rId26" Type="http://schemas.openxmlformats.org/officeDocument/2006/relationships/customXml" Target="../ink/ink1888.xml"/><Relationship Id="rId47" Type="http://schemas.openxmlformats.org/officeDocument/2006/relationships/image" Target="../media/image321.png"/><Relationship Id="rId68" Type="http://schemas.openxmlformats.org/officeDocument/2006/relationships/customXml" Target="../ink/ink1909.xml"/><Relationship Id="rId89" Type="http://schemas.openxmlformats.org/officeDocument/2006/relationships/image" Target="../media/image341.png"/><Relationship Id="rId112" Type="http://schemas.openxmlformats.org/officeDocument/2006/relationships/customXml" Target="../ink/ink1931.xml"/><Relationship Id="rId133" Type="http://schemas.openxmlformats.org/officeDocument/2006/relationships/customXml" Target="../ink/ink1942.xml"/><Relationship Id="rId154" Type="http://schemas.openxmlformats.org/officeDocument/2006/relationships/image" Target="../media/image374.png"/><Relationship Id="rId16" Type="http://schemas.openxmlformats.org/officeDocument/2006/relationships/customXml" Target="../ink/ink1883.xml"/><Relationship Id="rId37" Type="http://schemas.openxmlformats.org/officeDocument/2006/relationships/image" Target="../media/image316.png"/><Relationship Id="rId58" Type="http://schemas.openxmlformats.org/officeDocument/2006/relationships/customXml" Target="../ink/ink1904.xml"/><Relationship Id="rId79" Type="http://schemas.openxmlformats.org/officeDocument/2006/relationships/image" Target="../media/image337.png"/><Relationship Id="rId102" Type="http://schemas.openxmlformats.org/officeDocument/2006/relationships/customXml" Target="../ink/ink1926.xml"/><Relationship Id="rId123" Type="http://schemas.openxmlformats.org/officeDocument/2006/relationships/customXml" Target="../ink/ink1937.xml"/><Relationship Id="rId144" Type="http://schemas.openxmlformats.org/officeDocument/2006/relationships/image" Target="../media/image368.png"/><Relationship Id="rId90" Type="http://schemas.openxmlformats.org/officeDocument/2006/relationships/customXml" Target="../ink/ink1920.xml"/><Relationship Id="rId27" Type="http://schemas.openxmlformats.org/officeDocument/2006/relationships/image" Target="../media/image311.png"/><Relationship Id="rId48" Type="http://schemas.openxmlformats.org/officeDocument/2006/relationships/customXml" Target="../ink/ink1899.xml"/><Relationship Id="rId69" Type="http://schemas.openxmlformats.org/officeDocument/2006/relationships/image" Target="../media/image332.png"/><Relationship Id="rId113" Type="http://schemas.openxmlformats.org/officeDocument/2006/relationships/image" Target="../media/image353.png"/><Relationship Id="rId134" Type="http://schemas.openxmlformats.org/officeDocument/2006/relationships/image" Target="../media/image363.png"/><Relationship Id="rId80" Type="http://schemas.openxmlformats.org/officeDocument/2006/relationships/customXml" Target="../ink/ink1915.xml"/><Relationship Id="rId155" Type="http://schemas.openxmlformats.org/officeDocument/2006/relationships/customXml" Target="../ink/ink195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19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1.png"/><Relationship Id="rId4" Type="http://schemas.openxmlformats.org/officeDocument/2006/relationships/customXml" Target="../ink/ink195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customXml" Target="../ink/ink195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63.xml"/><Relationship Id="rId13" Type="http://schemas.openxmlformats.org/officeDocument/2006/relationships/image" Target="../media/image387.png"/><Relationship Id="rId18" Type="http://schemas.openxmlformats.org/officeDocument/2006/relationships/customXml" Target="../ink/ink1968.xml"/><Relationship Id="rId3" Type="http://schemas.openxmlformats.org/officeDocument/2006/relationships/image" Target="../media/image382.png"/><Relationship Id="rId21" Type="http://schemas.openxmlformats.org/officeDocument/2006/relationships/image" Target="../media/image391.png"/><Relationship Id="rId7" Type="http://schemas.openxmlformats.org/officeDocument/2006/relationships/image" Target="../media/image384.png"/><Relationship Id="rId12" Type="http://schemas.openxmlformats.org/officeDocument/2006/relationships/customXml" Target="../ink/ink1965.xml"/><Relationship Id="rId17" Type="http://schemas.openxmlformats.org/officeDocument/2006/relationships/image" Target="../media/image389.png"/><Relationship Id="rId2" Type="http://schemas.openxmlformats.org/officeDocument/2006/relationships/customXml" Target="../ink/ink1960.xml"/><Relationship Id="rId16" Type="http://schemas.openxmlformats.org/officeDocument/2006/relationships/customXml" Target="../ink/ink1967.xml"/><Relationship Id="rId20" Type="http://schemas.openxmlformats.org/officeDocument/2006/relationships/customXml" Target="../ink/ink196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62.xml"/><Relationship Id="rId11" Type="http://schemas.openxmlformats.org/officeDocument/2006/relationships/image" Target="../media/image386.png"/><Relationship Id="rId5" Type="http://schemas.openxmlformats.org/officeDocument/2006/relationships/image" Target="../media/image383.png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10" Type="http://schemas.openxmlformats.org/officeDocument/2006/relationships/customXml" Target="../ink/ink1964.xml"/><Relationship Id="rId19" Type="http://schemas.openxmlformats.org/officeDocument/2006/relationships/image" Target="../media/image390.png"/><Relationship Id="rId4" Type="http://schemas.openxmlformats.org/officeDocument/2006/relationships/customXml" Target="../ink/ink1961.xml"/><Relationship Id="rId9" Type="http://schemas.openxmlformats.org/officeDocument/2006/relationships/image" Target="../media/image385.png"/><Relationship Id="rId14" Type="http://schemas.openxmlformats.org/officeDocument/2006/relationships/customXml" Target="../ink/ink1966.xml"/><Relationship Id="rId22" Type="http://schemas.openxmlformats.org/officeDocument/2006/relationships/customXml" Target="../ink/ink1970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74.xml"/><Relationship Id="rId13" Type="http://schemas.openxmlformats.org/officeDocument/2006/relationships/image" Target="../media/image387.png"/><Relationship Id="rId18" Type="http://schemas.openxmlformats.org/officeDocument/2006/relationships/customXml" Target="../ink/ink1979.xml"/><Relationship Id="rId3" Type="http://schemas.openxmlformats.org/officeDocument/2006/relationships/image" Target="../media/image382.png"/><Relationship Id="rId21" Type="http://schemas.openxmlformats.org/officeDocument/2006/relationships/image" Target="../media/image391.png"/><Relationship Id="rId7" Type="http://schemas.openxmlformats.org/officeDocument/2006/relationships/image" Target="../media/image384.png"/><Relationship Id="rId12" Type="http://schemas.openxmlformats.org/officeDocument/2006/relationships/customXml" Target="../ink/ink1976.xml"/><Relationship Id="rId17" Type="http://schemas.openxmlformats.org/officeDocument/2006/relationships/image" Target="../media/image389.png"/><Relationship Id="rId25" Type="http://schemas.openxmlformats.org/officeDocument/2006/relationships/image" Target="../media/image393.png"/><Relationship Id="rId2" Type="http://schemas.openxmlformats.org/officeDocument/2006/relationships/customXml" Target="../ink/ink1971.xml"/><Relationship Id="rId16" Type="http://schemas.openxmlformats.org/officeDocument/2006/relationships/customXml" Target="../ink/ink1978.xml"/><Relationship Id="rId20" Type="http://schemas.openxmlformats.org/officeDocument/2006/relationships/customXml" Target="../ink/ink19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73.xml"/><Relationship Id="rId11" Type="http://schemas.openxmlformats.org/officeDocument/2006/relationships/image" Target="../media/image386.png"/><Relationship Id="rId24" Type="http://schemas.openxmlformats.org/officeDocument/2006/relationships/customXml" Target="../ink/ink1982.xml"/><Relationship Id="rId5" Type="http://schemas.openxmlformats.org/officeDocument/2006/relationships/image" Target="../media/image383.png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10" Type="http://schemas.openxmlformats.org/officeDocument/2006/relationships/customXml" Target="../ink/ink1975.xml"/><Relationship Id="rId19" Type="http://schemas.openxmlformats.org/officeDocument/2006/relationships/image" Target="../media/image390.png"/><Relationship Id="rId4" Type="http://schemas.openxmlformats.org/officeDocument/2006/relationships/customXml" Target="../ink/ink1972.xml"/><Relationship Id="rId9" Type="http://schemas.openxmlformats.org/officeDocument/2006/relationships/image" Target="../media/image385.png"/><Relationship Id="rId14" Type="http://schemas.openxmlformats.org/officeDocument/2006/relationships/customXml" Target="../ink/ink1977.xml"/><Relationship Id="rId22" Type="http://schemas.openxmlformats.org/officeDocument/2006/relationships/customXml" Target="../ink/ink198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86.xml"/><Relationship Id="rId13" Type="http://schemas.openxmlformats.org/officeDocument/2006/relationships/image" Target="../media/image387.png"/><Relationship Id="rId18" Type="http://schemas.openxmlformats.org/officeDocument/2006/relationships/customXml" Target="../ink/ink1991.xml"/><Relationship Id="rId26" Type="http://schemas.openxmlformats.org/officeDocument/2006/relationships/customXml" Target="../ink/ink1995.xml"/><Relationship Id="rId3" Type="http://schemas.openxmlformats.org/officeDocument/2006/relationships/image" Target="../media/image382.png"/><Relationship Id="rId21" Type="http://schemas.openxmlformats.org/officeDocument/2006/relationships/image" Target="../media/image391.png"/><Relationship Id="rId7" Type="http://schemas.openxmlformats.org/officeDocument/2006/relationships/image" Target="../media/image384.png"/><Relationship Id="rId12" Type="http://schemas.openxmlformats.org/officeDocument/2006/relationships/customXml" Target="../ink/ink1988.xml"/><Relationship Id="rId17" Type="http://schemas.openxmlformats.org/officeDocument/2006/relationships/image" Target="../media/image389.png"/><Relationship Id="rId25" Type="http://schemas.openxmlformats.org/officeDocument/2006/relationships/image" Target="../media/image393.png"/><Relationship Id="rId2" Type="http://schemas.openxmlformats.org/officeDocument/2006/relationships/customXml" Target="../ink/ink1983.xml"/><Relationship Id="rId16" Type="http://schemas.openxmlformats.org/officeDocument/2006/relationships/customXml" Target="../ink/ink1990.xml"/><Relationship Id="rId20" Type="http://schemas.openxmlformats.org/officeDocument/2006/relationships/customXml" Target="../ink/ink199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85.xml"/><Relationship Id="rId11" Type="http://schemas.openxmlformats.org/officeDocument/2006/relationships/image" Target="../media/image386.png"/><Relationship Id="rId24" Type="http://schemas.openxmlformats.org/officeDocument/2006/relationships/customXml" Target="../ink/ink1994.xml"/><Relationship Id="rId5" Type="http://schemas.openxmlformats.org/officeDocument/2006/relationships/image" Target="../media/image383.png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10" Type="http://schemas.openxmlformats.org/officeDocument/2006/relationships/customXml" Target="../ink/ink1987.xml"/><Relationship Id="rId19" Type="http://schemas.openxmlformats.org/officeDocument/2006/relationships/image" Target="../media/image390.png"/><Relationship Id="rId4" Type="http://schemas.openxmlformats.org/officeDocument/2006/relationships/customXml" Target="../ink/ink1984.xml"/><Relationship Id="rId9" Type="http://schemas.openxmlformats.org/officeDocument/2006/relationships/image" Target="../media/image385.png"/><Relationship Id="rId14" Type="http://schemas.openxmlformats.org/officeDocument/2006/relationships/customXml" Target="../ink/ink1989.xml"/><Relationship Id="rId22" Type="http://schemas.openxmlformats.org/officeDocument/2006/relationships/customXml" Target="../ink/ink1993.xml"/><Relationship Id="rId27" Type="http://schemas.openxmlformats.org/officeDocument/2006/relationships/image" Target="../media/image394.png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7.png"/><Relationship Id="rId18" Type="http://schemas.openxmlformats.org/officeDocument/2006/relationships/customXml" Target="../ink/ink2004.xml"/><Relationship Id="rId26" Type="http://schemas.openxmlformats.org/officeDocument/2006/relationships/customXml" Target="../ink/ink2008.xml"/><Relationship Id="rId39" Type="http://schemas.openxmlformats.org/officeDocument/2006/relationships/image" Target="../media/image400.png"/><Relationship Id="rId21" Type="http://schemas.openxmlformats.org/officeDocument/2006/relationships/image" Target="../media/image391.png"/><Relationship Id="rId34" Type="http://schemas.openxmlformats.org/officeDocument/2006/relationships/customXml" Target="../ink/ink2012.xml"/><Relationship Id="rId42" Type="http://schemas.openxmlformats.org/officeDocument/2006/relationships/customXml" Target="../ink/ink2016.xml"/><Relationship Id="rId47" Type="http://schemas.openxmlformats.org/officeDocument/2006/relationships/image" Target="../media/image404.png"/><Relationship Id="rId50" Type="http://schemas.openxmlformats.org/officeDocument/2006/relationships/customXml" Target="../ink/ink2020.xml"/><Relationship Id="rId7" Type="http://schemas.openxmlformats.org/officeDocument/2006/relationships/image" Target="../media/image384.png"/><Relationship Id="rId2" Type="http://schemas.openxmlformats.org/officeDocument/2006/relationships/customXml" Target="../ink/ink1996.xml"/><Relationship Id="rId16" Type="http://schemas.openxmlformats.org/officeDocument/2006/relationships/customXml" Target="../ink/ink2003.xml"/><Relationship Id="rId29" Type="http://schemas.openxmlformats.org/officeDocument/2006/relationships/image" Target="../media/image395.png"/><Relationship Id="rId11" Type="http://schemas.openxmlformats.org/officeDocument/2006/relationships/image" Target="../media/image386.png"/><Relationship Id="rId24" Type="http://schemas.openxmlformats.org/officeDocument/2006/relationships/customXml" Target="../ink/ink2007.xml"/><Relationship Id="rId32" Type="http://schemas.openxmlformats.org/officeDocument/2006/relationships/customXml" Target="../ink/ink2011.xml"/><Relationship Id="rId37" Type="http://schemas.openxmlformats.org/officeDocument/2006/relationships/image" Target="../media/image399.png"/><Relationship Id="rId40" Type="http://schemas.openxmlformats.org/officeDocument/2006/relationships/customXml" Target="../ink/ink2015.xml"/><Relationship Id="rId45" Type="http://schemas.openxmlformats.org/officeDocument/2006/relationships/image" Target="../media/image403.png"/><Relationship Id="rId53" Type="http://schemas.openxmlformats.org/officeDocument/2006/relationships/image" Target="../media/image406.png"/><Relationship Id="rId5" Type="http://schemas.openxmlformats.org/officeDocument/2006/relationships/image" Target="../media/image383.png"/><Relationship Id="rId10" Type="http://schemas.openxmlformats.org/officeDocument/2006/relationships/customXml" Target="../ink/ink2000.xml"/><Relationship Id="rId19" Type="http://schemas.openxmlformats.org/officeDocument/2006/relationships/image" Target="../media/image390.png"/><Relationship Id="rId31" Type="http://schemas.openxmlformats.org/officeDocument/2006/relationships/image" Target="../media/image396.png"/><Relationship Id="rId44" Type="http://schemas.openxmlformats.org/officeDocument/2006/relationships/customXml" Target="../ink/ink2017.xml"/><Relationship Id="rId52" Type="http://schemas.openxmlformats.org/officeDocument/2006/relationships/customXml" Target="../ink/ink2021.xml"/><Relationship Id="rId4" Type="http://schemas.openxmlformats.org/officeDocument/2006/relationships/customXml" Target="../ink/ink1997.xml"/><Relationship Id="rId9" Type="http://schemas.openxmlformats.org/officeDocument/2006/relationships/image" Target="../media/image385.png"/><Relationship Id="rId14" Type="http://schemas.openxmlformats.org/officeDocument/2006/relationships/customXml" Target="../ink/ink2002.xml"/><Relationship Id="rId22" Type="http://schemas.openxmlformats.org/officeDocument/2006/relationships/customXml" Target="../ink/ink2006.xml"/><Relationship Id="rId27" Type="http://schemas.openxmlformats.org/officeDocument/2006/relationships/image" Target="../media/image394.png"/><Relationship Id="rId30" Type="http://schemas.openxmlformats.org/officeDocument/2006/relationships/customXml" Target="../ink/ink2010.xml"/><Relationship Id="rId35" Type="http://schemas.openxmlformats.org/officeDocument/2006/relationships/image" Target="../media/image398.png"/><Relationship Id="rId43" Type="http://schemas.openxmlformats.org/officeDocument/2006/relationships/image" Target="../media/image402.png"/><Relationship Id="rId48" Type="http://schemas.openxmlformats.org/officeDocument/2006/relationships/customXml" Target="../ink/ink2019.xml"/><Relationship Id="rId8" Type="http://schemas.openxmlformats.org/officeDocument/2006/relationships/customXml" Target="../ink/ink1999.xml"/><Relationship Id="rId51" Type="http://schemas.openxmlformats.org/officeDocument/2006/relationships/image" Target="../media/image405.png"/><Relationship Id="rId3" Type="http://schemas.openxmlformats.org/officeDocument/2006/relationships/image" Target="../media/image382.png"/><Relationship Id="rId12" Type="http://schemas.openxmlformats.org/officeDocument/2006/relationships/customXml" Target="../ink/ink2001.xml"/><Relationship Id="rId17" Type="http://schemas.openxmlformats.org/officeDocument/2006/relationships/image" Target="../media/image389.png"/><Relationship Id="rId25" Type="http://schemas.openxmlformats.org/officeDocument/2006/relationships/image" Target="../media/image393.png"/><Relationship Id="rId33" Type="http://schemas.openxmlformats.org/officeDocument/2006/relationships/image" Target="../media/image397.png"/><Relationship Id="rId38" Type="http://schemas.openxmlformats.org/officeDocument/2006/relationships/customXml" Target="../ink/ink2014.xml"/><Relationship Id="rId46" Type="http://schemas.openxmlformats.org/officeDocument/2006/relationships/customXml" Target="../ink/ink2018.xml"/><Relationship Id="rId20" Type="http://schemas.openxmlformats.org/officeDocument/2006/relationships/customXml" Target="../ink/ink2005.xml"/><Relationship Id="rId41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98.xml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28" Type="http://schemas.openxmlformats.org/officeDocument/2006/relationships/customXml" Target="../ink/ink2009.xml"/><Relationship Id="rId36" Type="http://schemas.openxmlformats.org/officeDocument/2006/relationships/customXml" Target="../ink/ink2013.xml"/><Relationship Id="rId49" Type="http://schemas.openxmlformats.org/officeDocument/2006/relationships/image" Target="../media/image366.png"/></Relationships>
</file>

<file path=ppt/slides/_rels/slide7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7.png"/><Relationship Id="rId18" Type="http://schemas.openxmlformats.org/officeDocument/2006/relationships/customXml" Target="../ink/ink2030.xml"/><Relationship Id="rId26" Type="http://schemas.openxmlformats.org/officeDocument/2006/relationships/customXml" Target="../ink/ink2034.xml"/><Relationship Id="rId39" Type="http://schemas.openxmlformats.org/officeDocument/2006/relationships/image" Target="../media/image400.png"/><Relationship Id="rId21" Type="http://schemas.openxmlformats.org/officeDocument/2006/relationships/image" Target="../media/image391.png"/><Relationship Id="rId34" Type="http://schemas.openxmlformats.org/officeDocument/2006/relationships/customXml" Target="../ink/ink2038.xml"/><Relationship Id="rId42" Type="http://schemas.openxmlformats.org/officeDocument/2006/relationships/customXml" Target="../ink/ink2042.xml"/><Relationship Id="rId47" Type="http://schemas.openxmlformats.org/officeDocument/2006/relationships/image" Target="../media/image404.png"/><Relationship Id="rId50" Type="http://schemas.openxmlformats.org/officeDocument/2006/relationships/customXml" Target="../ink/ink2046.xml"/><Relationship Id="rId55" Type="http://schemas.openxmlformats.org/officeDocument/2006/relationships/image" Target="../media/image407.png"/><Relationship Id="rId7" Type="http://schemas.openxmlformats.org/officeDocument/2006/relationships/image" Target="../media/image384.png"/><Relationship Id="rId2" Type="http://schemas.openxmlformats.org/officeDocument/2006/relationships/customXml" Target="../ink/ink2022.xml"/><Relationship Id="rId16" Type="http://schemas.openxmlformats.org/officeDocument/2006/relationships/customXml" Target="../ink/ink2029.xml"/><Relationship Id="rId29" Type="http://schemas.openxmlformats.org/officeDocument/2006/relationships/image" Target="../media/image395.png"/><Relationship Id="rId11" Type="http://schemas.openxmlformats.org/officeDocument/2006/relationships/image" Target="../media/image386.png"/><Relationship Id="rId24" Type="http://schemas.openxmlformats.org/officeDocument/2006/relationships/customXml" Target="../ink/ink2033.xml"/><Relationship Id="rId32" Type="http://schemas.openxmlformats.org/officeDocument/2006/relationships/customXml" Target="../ink/ink2037.xml"/><Relationship Id="rId37" Type="http://schemas.openxmlformats.org/officeDocument/2006/relationships/image" Target="../media/image399.png"/><Relationship Id="rId40" Type="http://schemas.openxmlformats.org/officeDocument/2006/relationships/customXml" Target="../ink/ink2041.xml"/><Relationship Id="rId45" Type="http://schemas.openxmlformats.org/officeDocument/2006/relationships/image" Target="../media/image403.png"/><Relationship Id="rId53" Type="http://schemas.openxmlformats.org/officeDocument/2006/relationships/image" Target="../media/image406.png"/><Relationship Id="rId5" Type="http://schemas.openxmlformats.org/officeDocument/2006/relationships/image" Target="../media/image383.png"/><Relationship Id="rId19" Type="http://schemas.openxmlformats.org/officeDocument/2006/relationships/image" Target="../media/image390.png"/><Relationship Id="rId4" Type="http://schemas.openxmlformats.org/officeDocument/2006/relationships/customXml" Target="../ink/ink2023.xml"/><Relationship Id="rId9" Type="http://schemas.openxmlformats.org/officeDocument/2006/relationships/image" Target="../media/image385.png"/><Relationship Id="rId14" Type="http://schemas.openxmlformats.org/officeDocument/2006/relationships/customXml" Target="../ink/ink2028.xml"/><Relationship Id="rId22" Type="http://schemas.openxmlformats.org/officeDocument/2006/relationships/customXml" Target="../ink/ink2032.xml"/><Relationship Id="rId27" Type="http://schemas.openxmlformats.org/officeDocument/2006/relationships/image" Target="../media/image394.png"/><Relationship Id="rId30" Type="http://schemas.openxmlformats.org/officeDocument/2006/relationships/customXml" Target="../ink/ink2036.xml"/><Relationship Id="rId35" Type="http://schemas.openxmlformats.org/officeDocument/2006/relationships/image" Target="../media/image398.png"/><Relationship Id="rId43" Type="http://schemas.openxmlformats.org/officeDocument/2006/relationships/image" Target="../media/image402.png"/><Relationship Id="rId48" Type="http://schemas.openxmlformats.org/officeDocument/2006/relationships/customXml" Target="../ink/ink2045.xml"/><Relationship Id="rId56" Type="http://schemas.openxmlformats.org/officeDocument/2006/relationships/customXml" Target="../ink/ink2049.xml"/><Relationship Id="rId8" Type="http://schemas.openxmlformats.org/officeDocument/2006/relationships/customXml" Target="../ink/ink2025.xml"/><Relationship Id="rId51" Type="http://schemas.openxmlformats.org/officeDocument/2006/relationships/image" Target="../media/image405.png"/><Relationship Id="rId3" Type="http://schemas.openxmlformats.org/officeDocument/2006/relationships/image" Target="../media/image382.png"/><Relationship Id="rId12" Type="http://schemas.openxmlformats.org/officeDocument/2006/relationships/customXml" Target="../ink/ink2027.xml"/><Relationship Id="rId17" Type="http://schemas.openxmlformats.org/officeDocument/2006/relationships/image" Target="../media/image389.png"/><Relationship Id="rId25" Type="http://schemas.openxmlformats.org/officeDocument/2006/relationships/image" Target="../media/image393.png"/><Relationship Id="rId33" Type="http://schemas.openxmlformats.org/officeDocument/2006/relationships/image" Target="../media/image397.png"/><Relationship Id="rId38" Type="http://schemas.openxmlformats.org/officeDocument/2006/relationships/customXml" Target="../ink/ink2040.xml"/><Relationship Id="rId46" Type="http://schemas.openxmlformats.org/officeDocument/2006/relationships/customXml" Target="../ink/ink2044.xml"/><Relationship Id="rId20" Type="http://schemas.openxmlformats.org/officeDocument/2006/relationships/customXml" Target="../ink/ink2031.xml"/><Relationship Id="rId41" Type="http://schemas.openxmlformats.org/officeDocument/2006/relationships/image" Target="../media/image401.png"/><Relationship Id="rId54" Type="http://schemas.openxmlformats.org/officeDocument/2006/relationships/customXml" Target="../ink/ink20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24.xml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28" Type="http://schemas.openxmlformats.org/officeDocument/2006/relationships/customXml" Target="../ink/ink2035.xml"/><Relationship Id="rId36" Type="http://schemas.openxmlformats.org/officeDocument/2006/relationships/customXml" Target="../ink/ink2039.xml"/><Relationship Id="rId49" Type="http://schemas.openxmlformats.org/officeDocument/2006/relationships/image" Target="../media/image366.png"/><Relationship Id="rId57" Type="http://schemas.openxmlformats.org/officeDocument/2006/relationships/image" Target="../media/image408.png"/><Relationship Id="rId10" Type="http://schemas.openxmlformats.org/officeDocument/2006/relationships/customXml" Target="../ink/ink2026.xml"/><Relationship Id="rId31" Type="http://schemas.openxmlformats.org/officeDocument/2006/relationships/image" Target="../media/image396.png"/><Relationship Id="rId44" Type="http://schemas.openxmlformats.org/officeDocument/2006/relationships/customXml" Target="../ink/ink2043.xml"/><Relationship Id="rId52" Type="http://schemas.openxmlformats.org/officeDocument/2006/relationships/customXml" Target="../ink/ink20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62.xml"/><Relationship Id="rId21" Type="http://schemas.openxmlformats.org/officeDocument/2006/relationships/image" Target="../media/image391.png"/><Relationship Id="rId42" Type="http://schemas.openxmlformats.org/officeDocument/2006/relationships/customXml" Target="../ink/ink2070.xml"/><Relationship Id="rId47" Type="http://schemas.openxmlformats.org/officeDocument/2006/relationships/image" Target="../media/image404.png"/><Relationship Id="rId63" Type="http://schemas.openxmlformats.org/officeDocument/2006/relationships/image" Target="../media/image411.png"/><Relationship Id="rId68" Type="http://schemas.openxmlformats.org/officeDocument/2006/relationships/customXml" Target="../ink/ink2083.xml"/><Relationship Id="rId7" Type="http://schemas.openxmlformats.org/officeDocument/2006/relationships/image" Target="../media/image384.png"/><Relationship Id="rId2" Type="http://schemas.openxmlformats.org/officeDocument/2006/relationships/customXml" Target="../ink/ink2050.xml"/><Relationship Id="rId16" Type="http://schemas.openxmlformats.org/officeDocument/2006/relationships/customXml" Target="../ink/ink2057.xml"/><Relationship Id="rId29" Type="http://schemas.openxmlformats.org/officeDocument/2006/relationships/image" Target="../media/image395.png"/><Relationship Id="rId11" Type="http://schemas.openxmlformats.org/officeDocument/2006/relationships/image" Target="../media/image386.png"/><Relationship Id="rId24" Type="http://schemas.openxmlformats.org/officeDocument/2006/relationships/customXml" Target="../ink/ink2061.xml"/><Relationship Id="rId32" Type="http://schemas.openxmlformats.org/officeDocument/2006/relationships/customXml" Target="../ink/ink2065.xml"/><Relationship Id="rId37" Type="http://schemas.openxmlformats.org/officeDocument/2006/relationships/image" Target="../media/image399.png"/><Relationship Id="rId40" Type="http://schemas.openxmlformats.org/officeDocument/2006/relationships/customXml" Target="../ink/ink2069.xml"/><Relationship Id="rId45" Type="http://schemas.openxmlformats.org/officeDocument/2006/relationships/image" Target="../media/image403.png"/><Relationship Id="rId53" Type="http://schemas.openxmlformats.org/officeDocument/2006/relationships/image" Target="../media/image406.png"/><Relationship Id="rId58" Type="http://schemas.openxmlformats.org/officeDocument/2006/relationships/customXml" Target="../ink/ink2078.xml"/><Relationship Id="rId66" Type="http://schemas.openxmlformats.org/officeDocument/2006/relationships/customXml" Target="../ink/ink2082.xml"/><Relationship Id="rId5" Type="http://schemas.openxmlformats.org/officeDocument/2006/relationships/image" Target="../media/image383.png"/><Relationship Id="rId61" Type="http://schemas.openxmlformats.org/officeDocument/2006/relationships/image" Target="../media/image410.png"/><Relationship Id="rId19" Type="http://schemas.openxmlformats.org/officeDocument/2006/relationships/image" Target="../media/image390.png"/><Relationship Id="rId14" Type="http://schemas.openxmlformats.org/officeDocument/2006/relationships/customXml" Target="../ink/ink2056.xml"/><Relationship Id="rId22" Type="http://schemas.openxmlformats.org/officeDocument/2006/relationships/customXml" Target="../ink/ink2060.xml"/><Relationship Id="rId27" Type="http://schemas.openxmlformats.org/officeDocument/2006/relationships/image" Target="../media/image394.png"/><Relationship Id="rId30" Type="http://schemas.openxmlformats.org/officeDocument/2006/relationships/customXml" Target="../ink/ink2064.xml"/><Relationship Id="rId35" Type="http://schemas.openxmlformats.org/officeDocument/2006/relationships/image" Target="../media/image398.png"/><Relationship Id="rId43" Type="http://schemas.openxmlformats.org/officeDocument/2006/relationships/image" Target="../media/image402.png"/><Relationship Id="rId48" Type="http://schemas.openxmlformats.org/officeDocument/2006/relationships/customXml" Target="../ink/ink2073.xml"/><Relationship Id="rId56" Type="http://schemas.openxmlformats.org/officeDocument/2006/relationships/customXml" Target="../ink/ink2077.xml"/><Relationship Id="rId64" Type="http://schemas.openxmlformats.org/officeDocument/2006/relationships/customXml" Target="../ink/ink2081.xml"/><Relationship Id="rId69" Type="http://schemas.openxmlformats.org/officeDocument/2006/relationships/image" Target="../media/image414.png"/><Relationship Id="rId8" Type="http://schemas.openxmlformats.org/officeDocument/2006/relationships/customXml" Target="../ink/ink2053.xml"/><Relationship Id="rId51" Type="http://schemas.openxmlformats.org/officeDocument/2006/relationships/image" Target="../media/image405.png"/><Relationship Id="rId3" Type="http://schemas.openxmlformats.org/officeDocument/2006/relationships/image" Target="../media/image382.png"/><Relationship Id="rId12" Type="http://schemas.openxmlformats.org/officeDocument/2006/relationships/customXml" Target="../ink/ink2055.xml"/><Relationship Id="rId17" Type="http://schemas.openxmlformats.org/officeDocument/2006/relationships/image" Target="../media/image389.png"/><Relationship Id="rId25" Type="http://schemas.openxmlformats.org/officeDocument/2006/relationships/image" Target="../media/image393.png"/><Relationship Id="rId33" Type="http://schemas.openxmlformats.org/officeDocument/2006/relationships/image" Target="../media/image397.png"/><Relationship Id="rId38" Type="http://schemas.openxmlformats.org/officeDocument/2006/relationships/customXml" Target="../ink/ink2068.xml"/><Relationship Id="rId46" Type="http://schemas.openxmlformats.org/officeDocument/2006/relationships/customXml" Target="../ink/ink2072.xml"/><Relationship Id="rId59" Type="http://schemas.openxmlformats.org/officeDocument/2006/relationships/image" Target="../media/image409.png"/><Relationship Id="rId67" Type="http://schemas.openxmlformats.org/officeDocument/2006/relationships/image" Target="../media/image413.png"/><Relationship Id="rId20" Type="http://schemas.openxmlformats.org/officeDocument/2006/relationships/customXml" Target="../ink/ink2059.xml"/><Relationship Id="rId41" Type="http://schemas.openxmlformats.org/officeDocument/2006/relationships/image" Target="../media/image401.png"/><Relationship Id="rId54" Type="http://schemas.openxmlformats.org/officeDocument/2006/relationships/customXml" Target="../ink/ink2076.xml"/><Relationship Id="rId62" Type="http://schemas.openxmlformats.org/officeDocument/2006/relationships/customXml" Target="../ink/ink20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52.xml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28" Type="http://schemas.openxmlformats.org/officeDocument/2006/relationships/customXml" Target="../ink/ink2063.xml"/><Relationship Id="rId36" Type="http://schemas.openxmlformats.org/officeDocument/2006/relationships/customXml" Target="../ink/ink2067.xml"/><Relationship Id="rId49" Type="http://schemas.openxmlformats.org/officeDocument/2006/relationships/image" Target="../media/image366.png"/><Relationship Id="rId57" Type="http://schemas.openxmlformats.org/officeDocument/2006/relationships/image" Target="../media/image408.png"/><Relationship Id="rId10" Type="http://schemas.openxmlformats.org/officeDocument/2006/relationships/customXml" Target="../ink/ink2054.xml"/><Relationship Id="rId31" Type="http://schemas.openxmlformats.org/officeDocument/2006/relationships/image" Target="../media/image396.png"/><Relationship Id="rId44" Type="http://schemas.openxmlformats.org/officeDocument/2006/relationships/customXml" Target="../ink/ink2071.xml"/><Relationship Id="rId52" Type="http://schemas.openxmlformats.org/officeDocument/2006/relationships/customXml" Target="../ink/ink2075.xml"/><Relationship Id="rId60" Type="http://schemas.openxmlformats.org/officeDocument/2006/relationships/customXml" Target="../ink/ink2079.xml"/><Relationship Id="rId65" Type="http://schemas.openxmlformats.org/officeDocument/2006/relationships/image" Target="../media/image412.png"/><Relationship Id="rId4" Type="http://schemas.openxmlformats.org/officeDocument/2006/relationships/customXml" Target="../ink/ink2051.xml"/><Relationship Id="rId9" Type="http://schemas.openxmlformats.org/officeDocument/2006/relationships/image" Target="../media/image385.png"/><Relationship Id="rId13" Type="http://schemas.openxmlformats.org/officeDocument/2006/relationships/image" Target="../media/image387.png"/><Relationship Id="rId18" Type="http://schemas.openxmlformats.org/officeDocument/2006/relationships/customXml" Target="../ink/ink2058.xml"/><Relationship Id="rId39" Type="http://schemas.openxmlformats.org/officeDocument/2006/relationships/image" Target="../media/image400.png"/><Relationship Id="rId34" Type="http://schemas.openxmlformats.org/officeDocument/2006/relationships/customXml" Target="../ink/ink2066.xml"/><Relationship Id="rId50" Type="http://schemas.openxmlformats.org/officeDocument/2006/relationships/customXml" Target="../ink/ink2074.xml"/><Relationship Id="rId55" Type="http://schemas.openxmlformats.org/officeDocument/2006/relationships/image" Target="../media/image407.png"/></Relationships>
</file>

<file path=ppt/slides/_rels/slide8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96.xml"/><Relationship Id="rId21" Type="http://schemas.openxmlformats.org/officeDocument/2006/relationships/image" Target="../media/image391.png"/><Relationship Id="rId42" Type="http://schemas.openxmlformats.org/officeDocument/2006/relationships/customXml" Target="../ink/ink2104.xml"/><Relationship Id="rId47" Type="http://schemas.openxmlformats.org/officeDocument/2006/relationships/image" Target="../media/image404.png"/><Relationship Id="rId63" Type="http://schemas.openxmlformats.org/officeDocument/2006/relationships/image" Target="../media/image411.png"/><Relationship Id="rId68" Type="http://schemas.openxmlformats.org/officeDocument/2006/relationships/customXml" Target="../ink/ink2117.xml"/><Relationship Id="rId16" Type="http://schemas.openxmlformats.org/officeDocument/2006/relationships/customXml" Target="../ink/ink2091.xml"/><Relationship Id="rId11" Type="http://schemas.openxmlformats.org/officeDocument/2006/relationships/image" Target="../media/image386.png"/><Relationship Id="rId24" Type="http://schemas.openxmlformats.org/officeDocument/2006/relationships/customXml" Target="../ink/ink2095.xml"/><Relationship Id="rId32" Type="http://schemas.openxmlformats.org/officeDocument/2006/relationships/customXml" Target="../ink/ink2099.xml"/><Relationship Id="rId37" Type="http://schemas.openxmlformats.org/officeDocument/2006/relationships/image" Target="../media/image399.png"/><Relationship Id="rId40" Type="http://schemas.openxmlformats.org/officeDocument/2006/relationships/customXml" Target="../ink/ink2103.xml"/><Relationship Id="rId45" Type="http://schemas.openxmlformats.org/officeDocument/2006/relationships/image" Target="../media/image403.png"/><Relationship Id="rId53" Type="http://schemas.openxmlformats.org/officeDocument/2006/relationships/image" Target="../media/image406.png"/><Relationship Id="rId58" Type="http://schemas.openxmlformats.org/officeDocument/2006/relationships/customXml" Target="../ink/ink2112.xml"/><Relationship Id="rId66" Type="http://schemas.openxmlformats.org/officeDocument/2006/relationships/customXml" Target="../ink/ink2116.xml"/><Relationship Id="rId74" Type="http://schemas.openxmlformats.org/officeDocument/2006/relationships/customXml" Target="../ink/ink2120.xml"/><Relationship Id="rId5" Type="http://schemas.openxmlformats.org/officeDocument/2006/relationships/image" Target="../media/image383.png"/><Relationship Id="rId61" Type="http://schemas.openxmlformats.org/officeDocument/2006/relationships/image" Target="../media/image410.png"/><Relationship Id="rId19" Type="http://schemas.openxmlformats.org/officeDocument/2006/relationships/image" Target="../media/image390.png"/><Relationship Id="rId14" Type="http://schemas.openxmlformats.org/officeDocument/2006/relationships/customXml" Target="../ink/ink2090.xml"/><Relationship Id="rId22" Type="http://schemas.openxmlformats.org/officeDocument/2006/relationships/customXml" Target="../ink/ink2094.xml"/><Relationship Id="rId27" Type="http://schemas.openxmlformats.org/officeDocument/2006/relationships/image" Target="../media/image394.png"/><Relationship Id="rId30" Type="http://schemas.openxmlformats.org/officeDocument/2006/relationships/customXml" Target="../ink/ink2098.xml"/><Relationship Id="rId35" Type="http://schemas.openxmlformats.org/officeDocument/2006/relationships/image" Target="../media/image398.png"/><Relationship Id="rId43" Type="http://schemas.openxmlformats.org/officeDocument/2006/relationships/image" Target="../media/image402.png"/><Relationship Id="rId48" Type="http://schemas.openxmlformats.org/officeDocument/2006/relationships/customXml" Target="../ink/ink2107.xml"/><Relationship Id="rId56" Type="http://schemas.openxmlformats.org/officeDocument/2006/relationships/customXml" Target="../ink/ink2111.xml"/><Relationship Id="rId64" Type="http://schemas.openxmlformats.org/officeDocument/2006/relationships/customXml" Target="../ink/ink2115.xml"/><Relationship Id="rId69" Type="http://schemas.openxmlformats.org/officeDocument/2006/relationships/image" Target="../media/image414.png"/><Relationship Id="rId77" Type="http://schemas.openxmlformats.org/officeDocument/2006/relationships/image" Target="../media/image418.png"/><Relationship Id="rId8" Type="http://schemas.openxmlformats.org/officeDocument/2006/relationships/customXml" Target="../ink/ink2087.xml"/><Relationship Id="rId51" Type="http://schemas.openxmlformats.org/officeDocument/2006/relationships/image" Target="../media/image405.png"/><Relationship Id="rId72" Type="http://schemas.openxmlformats.org/officeDocument/2006/relationships/customXml" Target="../ink/ink2119.xml"/><Relationship Id="rId3" Type="http://schemas.openxmlformats.org/officeDocument/2006/relationships/image" Target="../media/image382.png"/><Relationship Id="rId12" Type="http://schemas.openxmlformats.org/officeDocument/2006/relationships/customXml" Target="../ink/ink2089.xml"/><Relationship Id="rId17" Type="http://schemas.openxmlformats.org/officeDocument/2006/relationships/image" Target="../media/image389.png"/><Relationship Id="rId25" Type="http://schemas.openxmlformats.org/officeDocument/2006/relationships/image" Target="../media/image393.png"/><Relationship Id="rId33" Type="http://schemas.openxmlformats.org/officeDocument/2006/relationships/image" Target="../media/image397.png"/><Relationship Id="rId38" Type="http://schemas.openxmlformats.org/officeDocument/2006/relationships/customXml" Target="../ink/ink2102.xml"/><Relationship Id="rId46" Type="http://schemas.openxmlformats.org/officeDocument/2006/relationships/customXml" Target="../ink/ink2106.xml"/><Relationship Id="rId59" Type="http://schemas.openxmlformats.org/officeDocument/2006/relationships/image" Target="../media/image409.png"/><Relationship Id="rId67" Type="http://schemas.openxmlformats.org/officeDocument/2006/relationships/image" Target="../media/image413.png"/><Relationship Id="rId20" Type="http://schemas.openxmlformats.org/officeDocument/2006/relationships/customXml" Target="../ink/ink2093.xml"/><Relationship Id="rId41" Type="http://schemas.openxmlformats.org/officeDocument/2006/relationships/image" Target="../media/image401.png"/><Relationship Id="rId54" Type="http://schemas.openxmlformats.org/officeDocument/2006/relationships/customXml" Target="../ink/ink2110.xml"/><Relationship Id="rId62" Type="http://schemas.openxmlformats.org/officeDocument/2006/relationships/customXml" Target="../ink/ink2114.xml"/><Relationship Id="rId70" Type="http://schemas.openxmlformats.org/officeDocument/2006/relationships/customXml" Target="../ink/ink2118.xml"/><Relationship Id="rId75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86.xml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28" Type="http://schemas.openxmlformats.org/officeDocument/2006/relationships/customXml" Target="../ink/ink2097.xml"/><Relationship Id="rId36" Type="http://schemas.openxmlformats.org/officeDocument/2006/relationships/customXml" Target="../ink/ink2101.xml"/><Relationship Id="rId49" Type="http://schemas.openxmlformats.org/officeDocument/2006/relationships/image" Target="../media/image366.png"/><Relationship Id="rId57" Type="http://schemas.openxmlformats.org/officeDocument/2006/relationships/image" Target="../media/image408.png"/><Relationship Id="rId10" Type="http://schemas.openxmlformats.org/officeDocument/2006/relationships/customXml" Target="../ink/ink2088.xml"/><Relationship Id="rId31" Type="http://schemas.openxmlformats.org/officeDocument/2006/relationships/image" Target="../media/image396.png"/><Relationship Id="rId44" Type="http://schemas.openxmlformats.org/officeDocument/2006/relationships/customXml" Target="../ink/ink2105.xml"/><Relationship Id="rId52" Type="http://schemas.openxmlformats.org/officeDocument/2006/relationships/customXml" Target="../ink/ink2109.xml"/><Relationship Id="rId60" Type="http://schemas.openxmlformats.org/officeDocument/2006/relationships/customXml" Target="../ink/ink2113.xml"/><Relationship Id="rId65" Type="http://schemas.openxmlformats.org/officeDocument/2006/relationships/image" Target="../media/image412.png"/><Relationship Id="rId73" Type="http://schemas.openxmlformats.org/officeDocument/2006/relationships/image" Target="../media/image416.png"/><Relationship Id="rId4" Type="http://schemas.openxmlformats.org/officeDocument/2006/relationships/customXml" Target="../ink/ink2085.xml"/><Relationship Id="rId9" Type="http://schemas.openxmlformats.org/officeDocument/2006/relationships/image" Target="../media/image385.png"/><Relationship Id="rId13" Type="http://schemas.openxmlformats.org/officeDocument/2006/relationships/image" Target="../media/image387.png"/><Relationship Id="rId18" Type="http://schemas.openxmlformats.org/officeDocument/2006/relationships/customXml" Target="../ink/ink2092.xml"/><Relationship Id="rId39" Type="http://schemas.openxmlformats.org/officeDocument/2006/relationships/image" Target="../media/image400.png"/><Relationship Id="rId34" Type="http://schemas.openxmlformats.org/officeDocument/2006/relationships/customXml" Target="../ink/ink2100.xml"/><Relationship Id="rId50" Type="http://schemas.openxmlformats.org/officeDocument/2006/relationships/customXml" Target="../ink/ink2108.xml"/><Relationship Id="rId55" Type="http://schemas.openxmlformats.org/officeDocument/2006/relationships/image" Target="../media/image407.png"/><Relationship Id="rId76" Type="http://schemas.openxmlformats.org/officeDocument/2006/relationships/customXml" Target="../ink/ink2121.xml"/><Relationship Id="rId7" Type="http://schemas.openxmlformats.org/officeDocument/2006/relationships/image" Target="../media/image384.png"/><Relationship Id="rId71" Type="http://schemas.openxmlformats.org/officeDocument/2006/relationships/image" Target="../media/image415.png"/><Relationship Id="rId2" Type="http://schemas.openxmlformats.org/officeDocument/2006/relationships/customXml" Target="../ink/ink2084.xml"/><Relationship Id="rId29" Type="http://schemas.openxmlformats.org/officeDocument/2006/relationships/image" Target="../media/image395.png"/></Relationships>
</file>

<file path=ppt/slides/_rels/slide8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34.xml"/><Relationship Id="rId21" Type="http://schemas.openxmlformats.org/officeDocument/2006/relationships/image" Target="../media/image391.png"/><Relationship Id="rId42" Type="http://schemas.openxmlformats.org/officeDocument/2006/relationships/customXml" Target="../ink/ink2142.xml"/><Relationship Id="rId47" Type="http://schemas.openxmlformats.org/officeDocument/2006/relationships/image" Target="../media/image404.png"/><Relationship Id="rId63" Type="http://schemas.openxmlformats.org/officeDocument/2006/relationships/image" Target="../media/image411.png"/><Relationship Id="rId68" Type="http://schemas.openxmlformats.org/officeDocument/2006/relationships/customXml" Target="../ink/ink2155.xml"/><Relationship Id="rId84" Type="http://schemas.openxmlformats.org/officeDocument/2006/relationships/customXml" Target="../ink/ink2163.xml"/><Relationship Id="rId89" Type="http://schemas.openxmlformats.org/officeDocument/2006/relationships/image" Target="../media/image424.png"/><Relationship Id="rId16" Type="http://schemas.openxmlformats.org/officeDocument/2006/relationships/customXml" Target="../ink/ink2129.xml"/><Relationship Id="rId11" Type="http://schemas.openxmlformats.org/officeDocument/2006/relationships/image" Target="../media/image386.png"/><Relationship Id="rId32" Type="http://schemas.openxmlformats.org/officeDocument/2006/relationships/customXml" Target="../ink/ink2137.xml"/><Relationship Id="rId37" Type="http://schemas.openxmlformats.org/officeDocument/2006/relationships/image" Target="../media/image399.png"/><Relationship Id="rId53" Type="http://schemas.openxmlformats.org/officeDocument/2006/relationships/image" Target="../media/image406.png"/><Relationship Id="rId58" Type="http://schemas.openxmlformats.org/officeDocument/2006/relationships/customXml" Target="../ink/ink2150.xml"/><Relationship Id="rId74" Type="http://schemas.openxmlformats.org/officeDocument/2006/relationships/customXml" Target="../ink/ink2158.xml"/><Relationship Id="rId79" Type="http://schemas.openxmlformats.org/officeDocument/2006/relationships/image" Target="../media/image419.png"/><Relationship Id="rId5" Type="http://schemas.openxmlformats.org/officeDocument/2006/relationships/image" Target="../media/image383.png"/><Relationship Id="rId90" Type="http://schemas.openxmlformats.org/officeDocument/2006/relationships/customXml" Target="../ink/ink2166.xml"/><Relationship Id="rId95" Type="http://schemas.openxmlformats.org/officeDocument/2006/relationships/image" Target="../media/image427.png"/><Relationship Id="rId22" Type="http://schemas.openxmlformats.org/officeDocument/2006/relationships/customXml" Target="../ink/ink2132.xml"/><Relationship Id="rId27" Type="http://schemas.openxmlformats.org/officeDocument/2006/relationships/image" Target="../media/image394.png"/><Relationship Id="rId43" Type="http://schemas.openxmlformats.org/officeDocument/2006/relationships/image" Target="../media/image402.png"/><Relationship Id="rId48" Type="http://schemas.openxmlformats.org/officeDocument/2006/relationships/customXml" Target="../ink/ink2145.xml"/><Relationship Id="rId64" Type="http://schemas.openxmlformats.org/officeDocument/2006/relationships/customXml" Target="../ink/ink2153.xml"/><Relationship Id="rId69" Type="http://schemas.openxmlformats.org/officeDocument/2006/relationships/image" Target="../media/image414.png"/><Relationship Id="rId8" Type="http://schemas.openxmlformats.org/officeDocument/2006/relationships/customXml" Target="../ink/ink2125.xml"/><Relationship Id="rId51" Type="http://schemas.openxmlformats.org/officeDocument/2006/relationships/image" Target="../media/image405.png"/><Relationship Id="rId72" Type="http://schemas.openxmlformats.org/officeDocument/2006/relationships/customXml" Target="../ink/ink2157.xml"/><Relationship Id="rId80" Type="http://schemas.openxmlformats.org/officeDocument/2006/relationships/customXml" Target="../ink/ink2161.xml"/><Relationship Id="rId85" Type="http://schemas.openxmlformats.org/officeDocument/2006/relationships/image" Target="../media/image422.png"/><Relationship Id="rId93" Type="http://schemas.openxmlformats.org/officeDocument/2006/relationships/image" Target="../media/image426.png"/><Relationship Id="rId3" Type="http://schemas.openxmlformats.org/officeDocument/2006/relationships/image" Target="../media/image382.png"/><Relationship Id="rId12" Type="http://schemas.openxmlformats.org/officeDocument/2006/relationships/customXml" Target="../ink/ink2127.xml"/><Relationship Id="rId17" Type="http://schemas.openxmlformats.org/officeDocument/2006/relationships/image" Target="../media/image389.png"/><Relationship Id="rId25" Type="http://schemas.openxmlformats.org/officeDocument/2006/relationships/image" Target="../media/image393.png"/><Relationship Id="rId33" Type="http://schemas.openxmlformats.org/officeDocument/2006/relationships/image" Target="../media/image397.png"/><Relationship Id="rId38" Type="http://schemas.openxmlformats.org/officeDocument/2006/relationships/customXml" Target="../ink/ink2140.xml"/><Relationship Id="rId46" Type="http://schemas.openxmlformats.org/officeDocument/2006/relationships/customXml" Target="../ink/ink2144.xml"/><Relationship Id="rId59" Type="http://schemas.openxmlformats.org/officeDocument/2006/relationships/image" Target="../media/image409.png"/><Relationship Id="rId67" Type="http://schemas.openxmlformats.org/officeDocument/2006/relationships/image" Target="../media/image413.png"/><Relationship Id="rId20" Type="http://schemas.openxmlformats.org/officeDocument/2006/relationships/customXml" Target="../ink/ink2131.xml"/><Relationship Id="rId41" Type="http://schemas.openxmlformats.org/officeDocument/2006/relationships/image" Target="../media/image401.png"/><Relationship Id="rId54" Type="http://schemas.openxmlformats.org/officeDocument/2006/relationships/customXml" Target="../ink/ink2148.xml"/><Relationship Id="rId62" Type="http://schemas.openxmlformats.org/officeDocument/2006/relationships/customXml" Target="../ink/ink2152.xml"/><Relationship Id="rId70" Type="http://schemas.openxmlformats.org/officeDocument/2006/relationships/customXml" Target="../ink/ink2156.xml"/><Relationship Id="rId75" Type="http://schemas.openxmlformats.org/officeDocument/2006/relationships/image" Target="../media/image417.png"/><Relationship Id="rId83" Type="http://schemas.openxmlformats.org/officeDocument/2006/relationships/image" Target="../media/image421.png"/><Relationship Id="rId88" Type="http://schemas.openxmlformats.org/officeDocument/2006/relationships/customXml" Target="../ink/ink2165.xml"/><Relationship Id="rId91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24.xml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28" Type="http://schemas.openxmlformats.org/officeDocument/2006/relationships/customXml" Target="../ink/ink2135.xml"/><Relationship Id="rId36" Type="http://schemas.openxmlformats.org/officeDocument/2006/relationships/customXml" Target="../ink/ink2139.xml"/><Relationship Id="rId49" Type="http://schemas.openxmlformats.org/officeDocument/2006/relationships/image" Target="../media/image366.png"/><Relationship Id="rId57" Type="http://schemas.openxmlformats.org/officeDocument/2006/relationships/image" Target="../media/image408.png"/><Relationship Id="rId10" Type="http://schemas.openxmlformats.org/officeDocument/2006/relationships/customXml" Target="../ink/ink2126.xml"/><Relationship Id="rId31" Type="http://schemas.openxmlformats.org/officeDocument/2006/relationships/image" Target="../media/image396.png"/><Relationship Id="rId44" Type="http://schemas.openxmlformats.org/officeDocument/2006/relationships/customXml" Target="../ink/ink2143.xml"/><Relationship Id="rId52" Type="http://schemas.openxmlformats.org/officeDocument/2006/relationships/customXml" Target="../ink/ink2147.xml"/><Relationship Id="rId60" Type="http://schemas.openxmlformats.org/officeDocument/2006/relationships/customXml" Target="../ink/ink2151.xml"/><Relationship Id="rId65" Type="http://schemas.openxmlformats.org/officeDocument/2006/relationships/image" Target="../media/image412.png"/><Relationship Id="rId73" Type="http://schemas.openxmlformats.org/officeDocument/2006/relationships/image" Target="../media/image416.png"/><Relationship Id="rId78" Type="http://schemas.openxmlformats.org/officeDocument/2006/relationships/customXml" Target="../ink/ink2160.xml"/><Relationship Id="rId81" Type="http://schemas.openxmlformats.org/officeDocument/2006/relationships/image" Target="../media/image420.png"/><Relationship Id="rId86" Type="http://schemas.openxmlformats.org/officeDocument/2006/relationships/customXml" Target="../ink/ink2164.xml"/><Relationship Id="rId94" Type="http://schemas.openxmlformats.org/officeDocument/2006/relationships/customXml" Target="../ink/ink2168.xml"/><Relationship Id="rId4" Type="http://schemas.openxmlformats.org/officeDocument/2006/relationships/customXml" Target="../ink/ink2123.xml"/><Relationship Id="rId9" Type="http://schemas.openxmlformats.org/officeDocument/2006/relationships/image" Target="../media/image385.png"/><Relationship Id="rId13" Type="http://schemas.openxmlformats.org/officeDocument/2006/relationships/image" Target="../media/image387.png"/><Relationship Id="rId18" Type="http://schemas.openxmlformats.org/officeDocument/2006/relationships/customXml" Target="../ink/ink2130.xml"/><Relationship Id="rId39" Type="http://schemas.openxmlformats.org/officeDocument/2006/relationships/image" Target="../media/image400.png"/><Relationship Id="rId34" Type="http://schemas.openxmlformats.org/officeDocument/2006/relationships/customXml" Target="../ink/ink2138.xml"/><Relationship Id="rId50" Type="http://schemas.openxmlformats.org/officeDocument/2006/relationships/customXml" Target="../ink/ink2146.xml"/><Relationship Id="rId55" Type="http://schemas.openxmlformats.org/officeDocument/2006/relationships/image" Target="../media/image407.png"/><Relationship Id="rId76" Type="http://schemas.openxmlformats.org/officeDocument/2006/relationships/customXml" Target="../ink/ink2159.xml"/><Relationship Id="rId7" Type="http://schemas.openxmlformats.org/officeDocument/2006/relationships/image" Target="../media/image384.png"/><Relationship Id="rId71" Type="http://schemas.openxmlformats.org/officeDocument/2006/relationships/image" Target="../media/image415.png"/><Relationship Id="rId92" Type="http://schemas.openxmlformats.org/officeDocument/2006/relationships/customXml" Target="../ink/ink2167.xml"/><Relationship Id="rId2" Type="http://schemas.openxmlformats.org/officeDocument/2006/relationships/customXml" Target="../ink/ink2122.xml"/><Relationship Id="rId29" Type="http://schemas.openxmlformats.org/officeDocument/2006/relationships/image" Target="../media/image395.png"/><Relationship Id="rId24" Type="http://schemas.openxmlformats.org/officeDocument/2006/relationships/customXml" Target="../ink/ink2133.xml"/><Relationship Id="rId40" Type="http://schemas.openxmlformats.org/officeDocument/2006/relationships/customXml" Target="../ink/ink2141.xml"/><Relationship Id="rId45" Type="http://schemas.openxmlformats.org/officeDocument/2006/relationships/image" Target="../media/image403.png"/><Relationship Id="rId66" Type="http://schemas.openxmlformats.org/officeDocument/2006/relationships/customXml" Target="../ink/ink2154.xml"/><Relationship Id="rId87" Type="http://schemas.openxmlformats.org/officeDocument/2006/relationships/image" Target="../media/image423.png"/><Relationship Id="rId61" Type="http://schemas.openxmlformats.org/officeDocument/2006/relationships/image" Target="../media/image410.png"/><Relationship Id="rId82" Type="http://schemas.openxmlformats.org/officeDocument/2006/relationships/customXml" Target="../ink/ink2162.xml"/><Relationship Id="rId19" Type="http://schemas.openxmlformats.org/officeDocument/2006/relationships/image" Target="../media/image390.png"/><Relationship Id="rId14" Type="http://schemas.openxmlformats.org/officeDocument/2006/relationships/customXml" Target="../ink/ink2128.xml"/><Relationship Id="rId30" Type="http://schemas.openxmlformats.org/officeDocument/2006/relationships/customXml" Target="../ink/ink2136.xml"/><Relationship Id="rId35" Type="http://schemas.openxmlformats.org/officeDocument/2006/relationships/image" Target="../media/image398.png"/><Relationship Id="rId56" Type="http://schemas.openxmlformats.org/officeDocument/2006/relationships/customXml" Target="../ink/ink2149.xml"/><Relationship Id="rId77" Type="http://schemas.openxmlformats.org/officeDocument/2006/relationships/image" Target="../media/image418.png"/></Relationships>
</file>

<file path=ppt/slides/_rels/slide8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81.xml"/><Relationship Id="rId21" Type="http://schemas.openxmlformats.org/officeDocument/2006/relationships/image" Target="../media/image391.png"/><Relationship Id="rId42" Type="http://schemas.openxmlformats.org/officeDocument/2006/relationships/customXml" Target="../ink/ink2189.xml"/><Relationship Id="rId47" Type="http://schemas.openxmlformats.org/officeDocument/2006/relationships/image" Target="../media/image404.png"/><Relationship Id="rId63" Type="http://schemas.openxmlformats.org/officeDocument/2006/relationships/image" Target="../media/image411.png"/><Relationship Id="rId68" Type="http://schemas.openxmlformats.org/officeDocument/2006/relationships/customXml" Target="../ink/ink2202.xml"/><Relationship Id="rId84" Type="http://schemas.openxmlformats.org/officeDocument/2006/relationships/customXml" Target="../ink/ink2210.xml"/><Relationship Id="rId89" Type="http://schemas.openxmlformats.org/officeDocument/2006/relationships/image" Target="../media/image424.png"/><Relationship Id="rId16" Type="http://schemas.openxmlformats.org/officeDocument/2006/relationships/customXml" Target="../ink/ink2176.xml"/><Relationship Id="rId11" Type="http://schemas.openxmlformats.org/officeDocument/2006/relationships/image" Target="../media/image386.png"/><Relationship Id="rId32" Type="http://schemas.openxmlformats.org/officeDocument/2006/relationships/customXml" Target="../ink/ink2184.xml"/><Relationship Id="rId37" Type="http://schemas.openxmlformats.org/officeDocument/2006/relationships/image" Target="../media/image399.png"/><Relationship Id="rId53" Type="http://schemas.openxmlformats.org/officeDocument/2006/relationships/image" Target="../media/image406.png"/><Relationship Id="rId58" Type="http://schemas.openxmlformats.org/officeDocument/2006/relationships/customXml" Target="../ink/ink2197.xml"/><Relationship Id="rId74" Type="http://schemas.openxmlformats.org/officeDocument/2006/relationships/customXml" Target="../ink/ink2205.xml"/><Relationship Id="rId79" Type="http://schemas.openxmlformats.org/officeDocument/2006/relationships/image" Target="../media/image419.png"/><Relationship Id="rId5" Type="http://schemas.openxmlformats.org/officeDocument/2006/relationships/image" Target="../media/image383.png"/><Relationship Id="rId90" Type="http://schemas.openxmlformats.org/officeDocument/2006/relationships/customXml" Target="../ink/ink2213.xml"/><Relationship Id="rId95" Type="http://schemas.openxmlformats.org/officeDocument/2006/relationships/image" Target="../media/image427.png"/><Relationship Id="rId22" Type="http://schemas.openxmlformats.org/officeDocument/2006/relationships/customXml" Target="../ink/ink2179.xml"/><Relationship Id="rId27" Type="http://schemas.openxmlformats.org/officeDocument/2006/relationships/image" Target="../media/image394.png"/><Relationship Id="rId43" Type="http://schemas.openxmlformats.org/officeDocument/2006/relationships/image" Target="../media/image402.png"/><Relationship Id="rId48" Type="http://schemas.openxmlformats.org/officeDocument/2006/relationships/customXml" Target="../ink/ink2192.xml"/><Relationship Id="rId64" Type="http://schemas.openxmlformats.org/officeDocument/2006/relationships/customXml" Target="../ink/ink2200.xml"/><Relationship Id="rId69" Type="http://schemas.openxmlformats.org/officeDocument/2006/relationships/image" Target="../media/image414.png"/><Relationship Id="rId80" Type="http://schemas.openxmlformats.org/officeDocument/2006/relationships/customXml" Target="../ink/ink2208.xml"/><Relationship Id="rId85" Type="http://schemas.openxmlformats.org/officeDocument/2006/relationships/image" Target="../media/image422.png"/><Relationship Id="rId12" Type="http://schemas.openxmlformats.org/officeDocument/2006/relationships/customXml" Target="../ink/ink2174.xml"/><Relationship Id="rId17" Type="http://schemas.openxmlformats.org/officeDocument/2006/relationships/image" Target="../media/image389.png"/><Relationship Id="rId25" Type="http://schemas.openxmlformats.org/officeDocument/2006/relationships/image" Target="../media/image393.png"/><Relationship Id="rId33" Type="http://schemas.openxmlformats.org/officeDocument/2006/relationships/image" Target="../media/image397.png"/><Relationship Id="rId38" Type="http://schemas.openxmlformats.org/officeDocument/2006/relationships/customXml" Target="../ink/ink2187.xml"/><Relationship Id="rId46" Type="http://schemas.openxmlformats.org/officeDocument/2006/relationships/customXml" Target="../ink/ink2191.xml"/><Relationship Id="rId59" Type="http://schemas.openxmlformats.org/officeDocument/2006/relationships/image" Target="../media/image409.png"/><Relationship Id="rId67" Type="http://schemas.openxmlformats.org/officeDocument/2006/relationships/image" Target="../media/image413.png"/><Relationship Id="rId20" Type="http://schemas.openxmlformats.org/officeDocument/2006/relationships/customXml" Target="../ink/ink2178.xml"/><Relationship Id="rId41" Type="http://schemas.openxmlformats.org/officeDocument/2006/relationships/image" Target="../media/image401.png"/><Relationship Id="rId54" Type="http://schemas.openxmlformats.org/officeDocument/2006/relationships/customXml" Target="../ink/ink2195.xml"/><Relationship Id="rId62" Type="http://schemas.openxmlformats.org/officeDocument/2006/relationships/customXml" Target="../ink/ink2199.xml"/><Relationship Id="rId70" Type="http://schemas.openxmlformats.org/officeDocument/2006/relationships/customXml" Target="../ink/ink2203.xml"/><Relationship Id="rId75" Type="http://schemas.openxmlformats.org/officeDocument/2006/relationships/image" Target="../media/image417.png"/><Relationship Id="rId83" Type="http://schemas.openxmlformats.org/officeDocument/2006/relationships/image" Target="../media/image421.png"/><Relationship Id="rId88" Type="http://schemas.openxmlformats.org/officeDocument/2006/relationships/customXml" Target="../ink/ink2212.xml"/><Relationship Id="rId91" Type="http://schemas.openxmlformats.org/officeDocument/2006/relationships/image" Target="../media/image425.png"/><Relationship Id="rId96" Type="http://schemas.openxmlformats.org/officeDocument/2006/relationships/customXml" Target="../ink/ink22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71.xml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28" Type="http://schemas.openxmlformats.org/officeDocument/2006/relationships/customXml" Target="../ink/ink2182.xml"/><Relationship Id="rId36" Type="http://schemas.openxmlformats.org/officeDocument/2006/relationships/customXml" Target="../ink/ink2186.xml"/><Relationship Id="rId49" Type="http://schemas.openxmlformats.org/officeDocument/2006/relationships/image" Target="../media/image366.png"/><Relationship Id="rId57" Type="http://schemas.openxmlformats.org/officeDocument/2006/relationships/image" Target="../media/image408.png"/><Relationship Id="rId10" Type="http://schemas.openxmlformats.org/officeDocument/2006/relationships/customXml" Target="../ink/ink2173.xml"/><Relationship Id="rId31" Type="http://schemas.openxmlformats.org/officeDocument/2006/relationships/image" Target="../media/image396.png"/><Relationship Id="rId44" Type="http://schemas.openxmlformats.org/officeDocument/2006/relationships/customXml" Target="../ink/ink2190.xml"/><Relationship Id="rId52" Type="http://schemas.openxmlformats.org/officeDocument/2006/relationships/customXml" Target="../ink/ink2194.xml"/><Relationship Id="rId60" Type="http://schemas.openxmlformats.org/officeDocument/2006/relationships/customXml" Target="../ink/ink2198.xml"/><Relationship Id="rId65" Type="http://schemas.openxmlformats.org/officeDocument/2006/relationships/image" Target="../media/image412.png"/><Relationship Id="rId73" Type="http://schemas.openxmlformats.org/officeDocument/2006/relationships/image" Target="../media/image416.png"/><Relationship Id="rId78" Type="http://schemas.openxmlformats.org/officeDocument/2006/relationships/customXml" Target="../ink/ink2207.xml"/><Relationship Id="rId81" Type="http://schemas.openxmlformats.org/officeDocument/2006/relationships/image" Target="../media/image420.png"/><Relationship Id="rId86" Type="http://schemas.openxmlformats.org/officeDocument/2006/relationships/customXml" Target="../ink/ink2211.xml"/><Relationship Id="rId94" Type="http://schemas.openxmlformats.org/officeDocument/2006/relationships/customXml" Target="../ink/ink2215.xml"/><Relationship Id="rId99" Type="http://schemas.openxmlformats.org/officeDocument/2006/relationships/image" Target="../media/image429.png"/><Relationship Id="rId101" Type="http://schemas.openxmlformats.org/officeDocument/2006/relationships/image" Target="../media/image430.png"/><Relationship Id="rId4" Type="http://schemas.openxmlformats.org/officeDocument/2006/relationships/customXml" Target="../ink/ink2170.xml"/><Relationship Id="rId9" Type="http://schemas.openxmlformats.org/officeDocument/2006/relationships/image" Target="../media/image385.png"/><Relationship Id="rId13" Type="http://schemas.openxmlformats.org/officeDocument/2006/relationships/image" Target="../media/image387.png"/><Relationship Id="rId18" Type="http://schemas.openxmlformats.org/officeDocument/2006/relationships/customXml" Target="../ink/ink2177.xml"/><Relationship Id="rId39" Type="http://schemas.openxmlformats.org/officeDocument/2006/relationships/image" Target="../media/image400.png"/><Relationship Id="rId34" Type="http://schemas.openxmlformats.org/officeDocument/2006/relationships/customXml" Target="../ink/ink2185.xml"/><Relationship Id="rId50" Type="http://schemas.openxmlformats.org/officeDocument/2006/relationships/customXml" Target="../ink/ink2193.xml"/><Relationship Id="rId55" Type="http://schemas.openxmlformats.org/officeDocument/2006/relationships/image" Target="../media/image407.png"/><Relationship Id="rId76" Type="http://schemas.openxmlformats.org/officeDocument/2006/relationships/customXml" Target="../ink/ink2206.xml"/><Relationship Id="rId97" Type="http://schemas.openxmlformats.org/officeDocument/2006/relationships/image" Target="../media/image428.png"/><Relationship Id="rId7" Type="http://schemas.openxmlformats.org/officeDocument/2006/relationships/image" Target="../media/image384.png"/><Relationship Id="rId71" Type="http://schemas.openxmlformats.org/officeDocument/2006/relationships/image" Target="../media/image415.png"/><Relationship Id="rId92" Type="http://schemas.openxmlformats.org/officeDocument/2006/relationships/customXml" Target="../ink/ink2214.xml"/><Relationship Id="rId2" Type="http://schemas.openxmlformats.org/officeDocument/2006/relationships/customXml" Target="../ink/ink2169.xml"/><Relationship Id="rId29" Type="http://schemas.openxmlformats.org/officeDocument/2006/relationships/image" Target="../media/image395.png"/><Relationship Id="rId24" Type="http://schemas.openxmlformats.org/officeDocument/2006/relationships/customXml" Target="../ink/ink2180.xml"/><Relationship Id="rId40" Type="http://schemas.openxmlformats.org/officeDocument/2006/relationships/customXml" Target="../ink/ink2188.xml"/><Relationship Id="rId45" Type="http://schemas.openxmlformats.org/officeDocument/2006/relationships/image" Target="../media/image403.png"/><Relationship Id="rId66" Type="http://schemas.openxmlformats.org/officeDocument/2006/relationships/customXml" Target="../ink/ink2201.xml"/><Relationship Id="rId87" Type="http://schemas.openxmlformats.org/officeDocument/2006/relationships/image" Target="../media/image423.png"/><Relationship Id="rId61" Type="http://schemas.openxmlformats.org/officeDocument/2006/relationships/image" Target="../media/image410.png"/><Relationship Id="rId82" Type="http://schemas.openxmlformats.org/officeDocument/2006/relationships/customXml" Target="../ink/ink2209.xml"/><Relationship Id="rId19" Type="http://schemas.openxmlformats.org/officeDocument/2006/relationships/image" Target="../media/image390.png"/><Relationship Id="rId14" Type="http://schemas.openxmlformats.org/officeDocument/2006/relationships/customXml" Target="../ink/ink2175.xml"/><Relationship Id="rId30" Type="http://schemas.openxmlformats.org/officeDocument/2006/relationships/customXml" Target="../ink/ink2183.xml"/><Relationship Id="rId35" Type="http://schemas.openxmlformats.org/officeDocument/2006/relationships/image" Target="../media/image398.png"/><Relationship Id="rId56" Type="http://schemas.openxmlformats.org/officeDocument/2006/relationships/customXml" Target="../ink/ink2196.xml"/><Relationship Id="rId77" Type="http://schemas.openxmlformats.org/officeDocument/2006/relationships/image" Target="../media/image418.png"/><Relationship Id="rId100" Type="http://schemas.openxmlformats.org/officeDocument/2006/relationships/customXml" Target="../ink/ink2218.xml"/><Relationship Id="rId8" Type="http://schemas.openxmlformats.org/officeDocument/2006/relationships/customXml" Target="../ink/ink2172.xml"/><Relationship Id="rId51" Type="http://schemas.openxmlformats.org/officeDocument/2006/relationships/image" Target="../media/image405.png"/><Relationship Id="rId72" Type="http://schemas.openxmlformats.org/officeDocument/2006/relationships/customXml" Target="../ink/ink2204.xml"/><Relationship Id="rId93" Type="http://schemas.openxmlformats.org/officeDocument/2006/relationships/image" Target="../media/image426.png"/><Relationship Id="rId98" Type="http://schemas.openxmlformats.org/officeDocument/2006/relationships/customXml" Target="../ink/ink2217.xml"/><Relationship Id="rId3" Type="http://schemas.openxmlformats.org/officeDocument/2006/relationships/image" Target="../media/image382.png"/></Relationships>
</file>

<file path=ppt/slides/_rels/slide8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31.xml"/><Relationship Id="rId21" Type="http://schemas.openxmlformats.org/officeDocument/2006/relationships/image" Target="../media/image391.png"/><Relationship Id="rId42" Type="http://schemas.openxmlformats.org/officeDocument/2006/relationships/customXml" Target="../ink/ink2239.xml"/><Relationship Id="rId47" Type="http://schemas.openxmlformats.org/officeDocument/2006/relationships/image" Target="../media/image404.png"/><Relationship Id="rId63" Type="http://schemas.openxmlformats.org/officeDocument/2006/relationships/image" Target="../media/image411.png"/><Relationship Id="rId68" Type="http://schemas.openxmlformats.org/officeDocument/2006/relationships/customXml" Target="../ink/ink2252.xml"/><Relationship Id="rId84" Type="http://schemas.openxmlformats.org/officeDocument/2006/relationships/customXml" Target="../ink/ink2260.xml"/><Relationship Id="rId89" Type="http://schemas.openxmlformats.org/officeDocument/2006/relationships/image" Target="../media/image424.png"/><Relationship Id="rId16" Type="http://schemas.openxmlformats.org/officeDocument/2006/relationships/customXml" Target="../ink/ink2226.xml"/><Relationship Id="rId107" Type="http://schemas.openxmlformats.org/officeDocument/2006/relationships/image" Target="../media/image433.png"/><Relationship Id="rId11" Type="http://schemas.openxmlformats.org/officeDocument/2006/relationships/image" Target="../media/image386.png"/><Relationship Id="rId32" Type="http://schemas.openxmlformats.org/officeDocument/2006/relationships/customXml" Target="../ink/ink2234.xml"/><Relationship Id="rId37" Type="http://schemas.openxmlformats.org/officeDocument/2006/relationships/image" Target="../media/image399.png"/><Relationship Id="rId53" Type="http://schemas.openxmlformats.org/officeDocument/2006/relationships/image" Target="../media/image406.png"/><Relationship Id="rId58" Type="http://schemas.openxmlformats.org/officeDocument/2006/relationships/customXml" Target="../ink/ink2247.xml"/><Relationship Id="rId74" Type="http://schemas.openxmlformats.org/officeDocument/2006/relationships/customXml" Target="../ink/ink2255.xml"/><Relationship Id="rId79" Type="http://schemas.openxmlformats.org/officeDocument/2006/relationships/image" Target="../media/image419.png"/><Relationship Id="rId102" Type="http://schemas.openxmlformats.org/officeDocument/2006/relationships/customXml" Target="../ink/ink2269.xml"/><Relationship Id="rId5" Type="http://schemas.openxmlformats.org/officeDocument/2006/relationships/image" Target="../media/image383.png"/><Relationship Id="rId90" Type="http://schemas.openxmlformats.org/officeDocument/2006/relationships/customXml" Target="../ink/ink2263.xml"/><Relationship Id="rId95" Type="http://schemas.openxmlformats.org/officeDocument/2006/relationships/image" Target="../media/image427.png"/><Relationship Id="rId22" Type="http://schemas.openxmlformats.org/officeDocument/2006/relationships/customXml" Target="../ink/ink2229.xml"/><Relationship Id="rId27" Type="http://schemas.openxmlformats.org/officeDocument/2006/relationships/image" Target="../media/image394.png"/><Relationship Id="rId43" Type="http://schemas.openxmlformats.org/officeDocument/2006/relationships/image" Target="../media/image402.png"/><Relationship Id="rId48" Type="http://schemas.openxmlformats.org/officeDocument/2006/relationships/customXml" Target="../ink/ink2242.xml"/><Relationship Id="rId64" Type="http://schemas.openxmlformats.org/officeDocument/2006/relationships/customXml" Target="../ink/ink2250.xml"/><Relationship Id="rId69" Type="http://schemas.openxmlformats.org/officeDocument/2006/relationships/image" Target="../media/image414.png"/><Relationship Id="rId80" Type="http://schemas.openxmlformats.org/officeDocument/2006/relationships/customXml" Target="../ink/ink2258.xml"/><Relationship Id="rId85" Type="http://schemas.openxmlformats.org/officeDocument/2006/relationships/image" Target="../media/image422.png"/><Relationship Id="rId12" Type="http://schemas.openxmlformats.org/officeDocument/2006/relationships/customXml" Target="../ink/ink2224.xml"/><Relationship Id="rId17" Type="http://schemas.openxmlformats.org/officeDocument/2006/relationships/image" Target="../media/image389.png"/><Relationship Id="rId33" Type="http://schemas.openxmlformats.org/officeDocument/2006/relationships/image" Target="../media/image397.png"/><Relationship Id="rId38" Type="http://schemas.openxmlformats.org/officeDocument/2006/relationships/customXml" Target="../ink/ink2237.xml"/><Relationship Id="rId59" Type="http://schemas.openxmlformats.org/officeDocument/2006/relationships/image" Target="../media/image409.png"/><Relationship Id="rId103" Type="http://schemas.openxmlformats.org/officeDocument/2006/relationships/image" Target="../media/image431.png"/><Relationship Id="rId108" Type="http://schemas.openxmlformats.org/officeDocument/2006/relationships/customXml" Target="../ink/ink2272.xml"/><Relationship Id="rId54" Type="http://schemas.openxmlformats.org/officeDocument/2006/relationships/customXml" Target="../ink/ink2245.xml"/><Relationship Id="rId70" Type="http://schemas.openxmlformats.org/officeDocument/2006/relationships/customXml" Target="../ink/ink2253.xml"/><Relationship Id="rId75" Type="http://schemas.openxmlformats.org/officeDocument/2006/relationships/image" Target="../media/image417.png"/><Relationship Id="rId91" Type="http://schemas.openxmlformats.org/officeDocument/2006/relationships/image" Target="../media/image425.png"/><Relationship Id="rId96" Type="http://schemas.openxmlformats.org/officeDocument/2006/relationships/customXml" Target="../ink/ink226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21.xml"/><Relationship Id="rId15" Type="http://schemas.openxmlformats.org/officeDocument/2006/relationships/image" Target="../media/image388.png"/><Relationship Id="rId23" Type="http://schemas.openxmlformats.org/officeDocument/2006/relationships/image" Target="../media/image392.png"/><Relationship Id="rId28" Type="http://schemas.openxmlformats.org/officeDocument/2006/relationships/customXml" Target="../ink/ink2232.xml"/><Relationship Id="rId36" Type="http://schemas.openxmlformats.org/officeDocument/2006/relationships/customXml" Target="../ink/ink2236.xml"/><Relationship Id="rId49" Type="http://schemas.openxmlformats.org/officeDocument/2006/relationships/image" Target="../media/image366.png"/><Relationship Id="rId57" Type="http://schemas.openxmlformats.org/officeDocument/2006/relationships/image" Target="../media/image408.png"/><Relationship Id="rId106" Type="http://schemas.openxmlformats.org/officeDocument/2006/relationships/customXml" Target="../ink/ink2271.xml"/><Relationship Id="rId10" Type="http://schemas.openxmlformats.org/officeDocument/2006/relationships/customXml" Target="../ink/ink2223.xml"/><Relationship Id="rId31" Type="http://schemas.openxmlformats.org/officeDocument/2006/relationships/image" Target="../media/image396.png"/><Relationship Id="rId44" Type="http://schemas.openxmlformats.org/officeDocument/2006/relationships/customXml" Target="../ink/ink2240.xml"/><Relationship Id="rId52" Type="http://schemas.openxmlformats.org/officeDocument/2006/relationships/customXml" Target="../ink/ink2244.xml"/><Relationship Id="rId60" Type="http://schemas.openxmlformats.org/officeDocument/2006/relationships/customXml" Target="../ink/ink2248.xml"/><Relationship Id="rId65" Type="http://schemas.openxmlformats.org/officeDocument/2006/relationships/image" Target="../media/image412.png"/><Relationship Id="rId73" Type="http://schemas.openxmlformats.org/officeDocument/2006/relationships/image" Target="../media/image416.png"/><Relationship Id="rId78" Type="http://schemas.openxmlformats.org/officeDocument/2006/relationships/customXml" Target="../ink/ink2257.xml"/><Relationship Id="rId81" Type="http://schemas.openxmlformats.org/officeDocument/2006/relationships/image" Target="../media/image420.png"/><Relationship Id="rId86" Type="http://schemas.openxmlformats.org/officeDocument/2006/relationships/customXml" Target="../ink/ink2261.xml"/><Relationship Id="rId94" Type="http://schemas.openxmlformats.org/officeDocument/2006/relationships/customXml" Target="../ink/ink2265.xml"/><Relationship Id="rId99" Type="http://schemas.openxmlformats.org/officeDocument/2006/relationships/image" Target="../media/image429.png"/><Relationship Id="rId101" Type="http://schemas.openxmlformats.org/officeDocument/2006/relationships/image" Target="../media/image430.png"/><Relationship Id="rId4" Type="http://schemas.openxmlformats.org/officeDocument/2006/relationships/customXml" Target="../ink/ink2220.xml"/><Relationship Id="rId9" Type="http://schemas.openxmlformats.org/officeDocument/2006/relationships/image" Target="../media/image385.png"/><Relationship Id="rId13" Type="http://schemas.openxmlformats.org/officeDocument/2006/relationships/image" Target="../media/image387.png"/><Relationship Id="rId18" Type="http://schemas.openxmlformats.org/officeDocument/2006/relationships/customXml" Target="../ink/ink2227.xml"/><Relationship Id="rId39" Type="http://schemas.openxmlformats.org/officeDocument/2006/relationships/image" Target="../media/image400.png"/><Relationship Id="rId109" Type="http://schemas.openxmlformats.org/officeDocument/2006/relationships/image" Target="../media/image434.png"/><Relationship Id="rId34" Type="http://schemas.openxmlformats.org/officeDocument/2006/relationships/customXml" Target="../ink/ink2235.xml"/><Relationship Id="rId50" Type="http://schemas.openxmlformats.org/officeDocument/2006/relationships/customXml" Target="../ink/ink2243.xml"/><Relationship Id="rId55" Type="http://schemas.openxmlformats.org/officeDocument/2006/relationships/image" Target="../media/image407.png"/><Relationship Id="rId76" Type="http://schemas.openxmlformats.org/officeDocument/2006/relationships/customXml" Target="../ink/ink2256.xml"/><Relationship Id="rId97" Type="http://schemas.openxmlformats.org/officeDocument/2006/relationships/image" Target="../media/image428.png"/><Relationship Id="rId104" Type="http://schemas.openxmlformats.org/officeDocument/2006/relationships/customXml" Target="../ink/ink2270.xml"/><Relationship Id="rId7" Type="http://schemas.openxmlformats.org/officeDocument/2006/relationships/image" Target="../media/image384.png"/><Relationship Id="rId71" Type="http://schemas.openxmlformats.org/officeDocument/2006/relationships/image" Target="../media/image415.png"/><Relationship Id="rId92" Type="http://schemas.openxmlformats.org/officeDocument/2006/relationships/customXml" Target="../ink/ink2264.xml"/><Relationship Id="rId2" Type="http://schemas.openxmlformats.org/officeDocument/2006/relationships/customXml" Target="../ink/ink2219.xml"/><Relationship Id="rId29" Type="http://schemas.openxmlformats.org/officeDocument/2006/relationships/image" Target="../media/image395.png"/><Relationship Id="rId24" Type="http://schemas.openxmlformats.org/officeDocument/2006/relationships/customXml" Target="../ink/ink2230.xml"/><Relationship Id="rId40" Type="http://schemas.openxmlformats.org/officeDocument/2006/relationships/customXml" Target="../ink/ink2238.xml"/><Relationship Id="rId45" Type="http://schemas.openxmlformats.org/officeDocument/2006/relationships/image" Target="../media/image403.png"/><Relationship Id="rId66" Type="http://schemas.openxmlformats.org/officeDocument/2006/relationships/customXml" Target="../ink/ink2251.xml"/><Relationship Id="rId87" Type="http://schemas.openxmlformats.org/officeDocument/2006/relationships/image" Target="../media/image423.png"/><Relationship Id="rId110" Type="http://schemas.openxmlformats.org/officeDocument/2006/relationships/customXml" Target="../ink/ink2273.xml"/><Relationship Id="rId61" Type="http://schemas.openxmlformats.org/officeDocument/2006/relationships/image" Target="../media/image410.png"/><Relationship Id="rId82" Type="http://schemas.openxmlformats.org/officeDocument/2006/relationships/customXml" Target="../ink/ink2259.xml"/><Relationship Id="rId19" Type="http://schemas.openxmlformats.org/officeDocument/2006/relationships/image" Target="../media/image390.png"/><Relationship Id="rId14" Type="http://schemas.openxmlformats.org/officeDocument/2006/relationships/customXml" Target="../ink/ink2225.xml"/><Relationship Id="rId30" Type="http://schemas.openxmlformats.org/officeDocument/2006/relationships/customXml" Target="../ink/ink2233.xml"/><Relationship Id="rId35" Type="http://schemas.openxmlformats.org/officeDocument/2006/relationships/image" Target="../media/image398.png"/><Relationship Id="rId56" Type="http://schemas.openxmlformats.org/officeDocument/2006/relationships/customXml" Target="../ink/ink2246.xml"/><Relationship Id="rId77" Type="http://schemas.openxmlformats.org/officeDocument/2006/relationships/image" Target="../media/image418.png"/><Relationship Id="rId100" Type="http://schemas.openxmlformats.org/officeDocument/2006/relationships/customXml" Target="../ink/ink2268.xml"/><Relationship Id="rId105" Type="http://schemas.openxmlformats.org/officeDocument/2006/relationships/image" Target="../media/image432.png"/><Relationship Id="rId8" Type="http://schemas.openxmlformats.org/officeDocument/2006/relationships/customXml" Target="../ink/ink2222.xml"/><Relationship Id="rId51" Type="http://schemas.openxmlformats.org/officeDocument/2006/relationships/image" Target="../media/image405.png"/><Relationship Id="rId72" Type="http://schemas.openxmlformats.org/officeDocument/2006/relationships/customXml" Target="../ink/ink2254.xml"/><Relationship Id="rId93" Type="http://schemas.openxmlformats.org/officeDocument/2006/relationships/image" Target="../media/image426.png"/><Relationship Id="rId98" Type="http://schemas.openxmlformats.org/officeDocument/2006/relationships/customXml" Target="../ink/ink2267.xml"/><Relationship Id="rId3" Type="http://schemas.openxmlformats.org/officeDocument/2006/relationships/image" Target="../media/image382.png"/><Relationship Id="rId25" Type="http://schemas.openxmlformats.org/officeDocument/2006/relationships/image" Target="../media/image393.png"/><Relationship Id="rId46" Type="http://schemas.openxmlformats.org/officeDocument/2006/relationships/customXml" Target="../ink/ink2241.xml"/><Relationship Id="rId67" Type="http://schemas.openxmlformats.org/officeDocument/2006/relationships/image" Target="../media/image413.png"/><Relationship Id="rId20" Type="http://schemas.openxmlformats.org/officeDocument/2006/relationships/customXml" Target="../ink/ink2228.xml"/><Relationship Id="rId41" Type="http://schemas.openxmlformats.org/officeDocument/2006/relationships/image" Target="../media/image401.png"/><Relationship Id="rId62" Type="http://schemas.openxmlformats.org/officeDocument/2006/relationships/customXml" Target="../ink/ink2249.xml"/><Relationship Id="rId83" Type="http://schemas.openxmlformats.org/officeDocument/2006/relationships/image" Target="../media/image421.png"/><Relationship Id="rId88" Type="http://schemas.openxmlformats.org/officeDocument/2006/relationships/customXml" Target="../ink/ink2262.xml"/><Relationship Id="rId111" Type="http://schemas.openxmlformats.org/officeDocument/2006/relationships/image" Target="../media/image435.png"/></Relationships>
</file>

<file path=ppt/slides/_rels/slide8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86.xml"/><Relationship Id="rId117" Type="http://schemas.openxmlformats.org/officeDocument/2006/relationships/image" Target="../media/image438.png"/><Relationship Id="rId21" Type="http://schemas.openxmlformats.org/officeDocument/2006/relationships/image" Target="../media/image391.png"/><Relationship Id="rId42" Type="http://schemas.openxmlformats.org/officeDocument/2006/relationships/customXml" Target="../ink/ink2294.xml"/><Relationship Id="rId47" Type="http://schemas.openxmlformats.org/officeDocument/2006/relationships/image" Target="../media/image404.png"/><Relationship Id="rId63" Type="http://schemas.openxmlformats.org/officeDocument/2006/relationships/image" Target="../media/image411.png"/><Relationship Id="rId68" Type="http://schemas.openxmlformats.org/officeDocument/2006/relationships/customXml" Target="../ink/ink2307.xml"/><Relationship Id="rId84" Type="http://schemas.openxmlformats.org/officeDocument/2006/relationships/customXml" Target="../ink/ink2315.xml"/><Relationship Id="rId89" Type="http://schemas.openxmlformats.org/officeDocument/2006/relationships/image" Target="../media/image424.png"/><Relationship Id="rId112" Type="http://schemas.openxmlformats.org/officeDocument/2006/relationships/customXml" Target="../ink/ink2329.xml"/><Relationship Id="rId16" Type="http://schemas.openxmlformats.org/officeDocument/2006/relationships/customXml" Target="../ink/ink2281.xml"/><Relationship Id="rId107" Type="http://schemas.openxmlformats.org/officeDocument/2006/relationships/image" Target="../media/image433.png"/><Relationship Id="rId11" Type="http://schemas.openxmlformats.org/officeDocument/2006/relationships/image" Target="../media/image386.png"/><Relationship Id="rId32" Type="http://schemas.openxmlformats.org/officeDocument/2006/relationships/customXml" Target="../ink/ink2289.xml"/><Relationship Id="rId37" Type="http://schemas.openxmlformats.org/officeDocument/2006/relationships/image" Target="../media/image399.png"/><Relationship Id="rId53" Type="http://schemas.openxmlformats.org/officeDocument/2006/relationships/image" Target="../media/image406.png"/><Relationship Id="rId58" Type="http://schemas.openxmlformats.org/officeDocument/2006/relationships/customXml" Target="../ink/ink2302.xml"/><Relationship Id="rId74" Type="http://schemas.openxmlformats.org/officeDocument/2006/relationships/customXml" Target="../ink/ink2310.xml"/><Relationship Id="rId79" Type="http://schemas.openxmlformats.org/officeDocument/2006/relationships/image" Target="../media/image419.png"/><Relationship Id="rId102" Type="http://schemas.openxmlformats.org/officeDocument/2006/relationships/customXml" Target="../ink/ink2324.xml"/><Relationship Id="rId5" Type="http://schemas.openxmlformats.org/officeDocument/2006/relationships/image" Target="../media/image383.png"/><Relationship Id="rId90" Type="http://schemas.openxmlformats.org/officeDocument/2006/relationships/customXml" Target="../ink/ink2318.xml"/><Relationship Id="rId95" Type="http://schemas.openxmlformats.org/officeDocument/2006/relationships/image" Target="../media/image427.png"/><Relationship Id="rId22" Type="http://schemas.openxmlformats.org/officeDocument/2006/relationships/customXml" Target="../ink/ink2284.xml"/><Relationship Id="rId27" Type="http://schemas.openxmlformats.org/officeDocument/2006/relationships/image" Target="../media/image394.png"/><Relationship Id="rId43" Type="http://schemas.openxmlformats.org/officeDocument/2006/relationships/image" Target="../media/image402.png"/><Relationship Id="rId48" Type="http://schemas.openxmlformats.org/officeDocument/2006/relationships/customXml" Target="../ink/ink2297.xml"/><Relationship Id="rId64" Type="http://schemas.openxmlformats.org/officeDocument/2006/relationships/customXml" Target="../ink/ink2305.xml"/><Relationship Id="rId69" Type="http://schemas.openxmlformats.org/officeDocument/2006/relationships/image" Target="../media/image414.png"/><Relationship Id="rId113" Type="http://schemas.openxmlformats.org/officeDocument/2006/relationships/image" Target="../media/image436.png"/><Relationship Id="rId118" Type="http://schemas.openxmlformats.org/officeDocument/2006/relationships/customXml" Target="../ink/ink2332.xml"/><Relationship Id="rId80" Type="http://schemas.openxmlformats.org/officeDocument/2006/relationships/customXml" Target="../ink/ink2313.xml"/><Relationship Id="rId85" Type="http://schemas.openxmlformats.org/officeDocument/2006/relationships/image" Target="../media/image422.png"/><Relationship Id="rId12" Type="http://schemas.openxmlformats.org/officeDocument/2006/relationships/customXml" Target="../ink/ink2279.xml"/><Relationship Id="rId17" Type="http://schemas.openxmlformats.org/officeDocument/2006/relationships/image" Target="../media/image389.png"/><Relationship Id="rId33" Type="http://schemas.openxmlformats.org/officeDocument/2006/relationships/image" Target="../media/image397.png"/><Relationship Id="rId38" Type="http://schemas.openxmlformats.org/officeDocument/2006/relationships/customXml" Target="../ink/ink2292.xml"/><Relationship Id="rId59" Type="http://schemas.openxmlformats.org/officeDocument/2006/relationships/image" Target="../media/image409.png"/><Relationship Id="rId103" Type="http://schemas.openxmlformats.org/officeDocument/2006/relationships/image" Target="../media/image431.png"/><Relationship Id="rId108" Type="http://schemas.openxmlformats.org/officeDocument/2006/relationships/customXml" Target="../ink/ink2327.xml"/><Relationship Id="rId54" Type="http://schemas.openxmlformats.org/officeDocument/2006/relationships/customXml" Target="../ink/ink2300.xml"/><Relationship Id="rId70" Type="http://schemas.openxmlformats.org/officeDocument/2006/relationships/customXml" Target="../ink/ink2308.xml"/><Relationship Id="rId75" Type="http://schemas.openxmlformats.org/officeDocument/2006/relationships/image" Target="../media/image417.png"/><Relationship Id="rId91" Type="http://schemas.openxmlformats.org/officeDocument/2006/relationships/image" Target="../media/image425.png"/><Relationship Id="rId96" Type="http://schemas.openxmlformats.org/officeDocument/2006/relationships/customXml" Target="../ink/ink23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76.xml"/><Relationship Id="rId23" Type="http://schemas.openxmlformats.org/officeDocument/2006/relationships/image" Target="../media/image392.png"/><Relationship Id="rId28" Type="http://schemas.openxmlformats.org/officeDocument/2006/relationships/customXml" Target="../ink/ink2287.xml"/><Relationship Id="rId49" Type="http://schemas.openxmlformats.org/officeDocument/2006/relationships/image" Target="../media/image366.png"/><Relationship Id="rId114" Type="http://schemas.openxmlformats.org/officeDocument/2006/relationships/customXml" Target="../ink/ink2330.xml"/><Relationship Id="rId119" Type="http://schemas.openxmlformats.org/officeDocument/2006/relationships/image" Target="../media/image439.png"/><Relationship Id="rId10" Type="http://schemas.openxmlformats.org/officeDocument/2006/relationships/customXml" Target="../ink/ink2278.xml"/><Relationship Id="rId31" Type="http://schemas.openxmlformats.org/officeDocument/2006/relationships/image" Target="../media/image396.png"/><Relationship Id="rId44" Type="http://schemas.openxmlformats.org/officeDocument/2006/relationships/customXml" Target="../ink/ink2295.xml"/><Relationship Id="rId52" Type="http://schemas.openxmlformats.org/officeDocument/2006/relationships/customXml" Target="../ink/ink2299.xml"/><Relationship Id="rId60" Type="http://schemas.openxmlformats.org/officeDocument/2006/relationships/customXml" Target="../ink/ink2303.xml"/><Relationship Id="rId65" Type="http://schemas.openxmlformats.org/officeDocument/2006/relationships/image" Target="../media/image412.png"/><Relationship Id="rId73" Type="http://schemas.openxmlformats.org/officeDocument/2006/relationships/image" Target="../media/image416.png"/><Relationship Id="rId78" Type="http://schemas.openxmlformats.org/officeDocument/2006/relationships/customXml" Target="../ink/ink2312.xml"/><Relationship Id="rId81" Type="http://schemas.openxmlformats.org/officeDocument/2006/relationships/image" Target="../media/image420.png"/><Relationship Id="rId86" Type="http://schemas.openxmlformats.org/officeDocument/2006/relationships/customXml" Target="../ink/ink2316.xml"/><Relationship Id="rId94" Type="http://schemas.openxmlformats.org/officeDocument/2006/relationships/customXml" Target="../ink/ink2320.xml"/><Relationship Id="rId99" Type="http://schemas.openxmlformats.org/officeDocument/2006/relationships/image" Target="../media/image429.png"/><Relationship Id="rId101" Type="http://schemas.openxmlformats.org/officeDocument/2006/relationships/image" Target="../media/image430.png"/><Relationship Id="rId4" Type="http://schemas.openxmlformats.org/officeDocument/2006/relationships/customXml" Target="../ink/ink2275.xml"/><Relationship Id="rId9" Type="http://schemas.openxmlformats.org/officeDocument/2006/relationships/image" Target="../media/image385.png"/><Relationship Id="rId13" Type="http://schemas.openxmlformats.org/officeDocument/2006/relationships/image" Target="../media/image387.png"/><Relationship Id="rId18" Type="http://schemas.openxmlformats.org/officeDocument/2006/relationships/customXml" Target="../ink/ink2282.xml"/><Relationship Id="rId39" Type="http://schemas.openxmlformats.org/officeDocument/2006/relationships/image" Target="../media/image400.png"/><Relationship Id="rId109" Type="http://schemas.openxmlformats.org/officeDocument/2006/relationships/image" Target="../media/image434.png"/><Relationship Id="rId34" Type="http://schemas.openxmlformats.org/officeDocument/2006/relationships/customXml" Target="../ink/ink2290.xml"/><Relationship Id="rId50" Type="http://schemas.openxmlformats.org/officeDocument/2006/relationships/customXml" Target="../ink/ink2298.xml"/><Relationship Id="rId55" Type="http://schemas.openxmlformats.org/officeDocument/2006/relationships/image" Target="../media/image407.png"/><Relationship Id="rId76" Type="http://schemas.openxmlformats.org/officeDocument/2006/relationships/customXml" Target="../ink/ink2311.xml"/><Relationship Id="rId97" Type="http://schemas.openxmlformats.org/officeDocument/2006/relationships/image" Target="../media/image428.png"/><Relationship Id="rId104" Type="http://schemas.openxmlformats.org/officeDocument/2006/relationships/customXml" Target="../ink/ink2325.xml"/><Relationship Id="rId7" Type="http://schemas.openxmlformats.org/officeDocument/2006/relationships/image" Target="../media/image384.png"/><Relationship Id="rId71" Type="http://schemas.openxmlformats.org/officeDocument/2006/relationships/image" Target="../media/image415.png"/><Relationship Id="rId92" Type="http://schemas.openxmlformats.org/officeDocument/2006/relationships/customXml" Target="../ink/ink2319.xml"/><Relationship Id="rId2" Type="http://schemas.openxmlformats.org/officeDocument/2006/relationships/customXml" Target="../ink/ink2274.xml"/><Relationship Id="rId29" Type="http://schemas.openxmlformats.org/officeDocument/2006/relationships/image" Target="../media/image395.png"/><Relationship Id="rId24" Type="http://schemas.openxmlformats.org/officeDocument/2006/relationships/customXml" Target="../ink/ink2285.xml"/><Relationship Id="rId40" Type="http://schemas.openxmlformats.org/officeDocument/2006/relationships/customXml" Target="../ink/ink2293.xml"/><Relationship Id="rId45" Type="http://schemas.openxmlformats.org/officeDocument/2006/relationships/image" Target="../media/image403.png"/><Relationship Id="rId66" Type="http://schemas.openxmlformats.org/officeDocument/2006/relationships/customXml" Target="../ink/ink2306.xml"/><Relationship Id="rId87" Type="http://schemas.openxmlformats.org/officeDocument/2006/relationships/image" Target="../media/image423.png"/><Relationship Id="rId110" Type="http://schemas.openxmlformats.org/officeDocument/2006/relationships/customXml" Target="../ink/ink2328.xml"/><Relationship Id="rId115" Type="http://schemas.openxmlformats.org/officeDocument/2006/relationships/image" Target="../media/image437.png"/><Relationship Id="rId61" Type="http://schemas.openxmlformats.org/officeDocument/2006/relationships/image" Target="../media/image410.png"/><Relationship Id="rId82" Type="http://schemas.openxmlformats.org/officeDocument/2006/relationships/customXml" Target="../ink/ink2314.xml"/><Relationship Id="rId19" Type="http://schemas.openxmlformats.org/officeDocument/2006/relationships/image" Target="../media/image390.png"/><Relationship Id="rId14" Type="http://schemas.openxmlformats.org/officeDocument/2006/relationships/customXml" Target="../ink/ink2280.xml"/><Relationship Id="rId30" Type="http://schemas.openxmlformats.org/officeDocument/2006/relationships/customXml" Target="../ink/ink2288.xml"/><Relationship Id="rId35" Type="http://schemas.openxmlformats.org/officeDocument/2006/relationships/image" Target="../media/image398.png"/><Relationship Id="rId56" Type="http://schemas.openxmlformats.org/officeDocument/2006/relationships/customXml" Target="../ink/ink2301.xml"/><Relationship Id="rId77" Type="http://schemas.openxmlformats.org/officeDocument/2006/relationships/image" Target="../media/image418.png"/><Relationship Id="rId100" Type="http://schemas.openxmlformats.org/officeDocument/2006/relationships/customXml" Target="../ink/ink2323.xml"/><Relationship Id="rId105" Type="http://schemas.openxmlformats.org/officeDocument/2006/relationships/image" Target="../media/image432.png"/><Relationship Id="rId8" Type="http://schemas.openxmlformats.org/officeDocument/2006/relationships/customXml" Target="../ink/ink2277.xml"/><Relationship Id="rId51" Type="http://schemas.openxmlformats.org/officeDocument/2006/relationships/image" Target="../media/image405.png"/><Relationship Id="rId72" Type="http://schemas.openxmlformats.org/officeDocument/2006/relationships/customXml" Target="../ink/ink2309.xml"/><Relationship Id="rId93" Type="http://schemas.openxmlformats.org/officeDocument/2006/relationships/image" Target="../media/image426.png"/><Relationship Id="rId98" Type="http://schemas.openxmlformats.org/officeDocument/2006/relationships/customXml" Target="../ink/ink2322.xml"/><Relationship Id="rId3" Type="http://schemas.openxmlformats.org/officeDocument/2006/relationships/image" Target="../media/image382.png"/><Relationship Id="rId25" Type="http://schemas.openxmlformats.org/officeDocument/2006/relationships/image" Target="../media/image393.png"/><Relationship Id="rId46" Type="http://schemas.openxmlformats.org/officeDocument/2006/relationships/customXml" Target="../ink/ink2296.xml"/><Relationship Id="rId67" Type="http://schemas.openxmlformats.org/officeDocument/2006/relationships/image" Target="../media/image413.png"/><Relationship Id="rId116" Type="http://schemas.openxmlformats.org/officeDocument/2006/relationships/customXml" Target="../ink/ink2331.xml"/><Relationship Id="rId20" Type="http://schemas.openxmlformats.org/officeDocument/2006/relationships/customXml" Target="../ink/ink2283.xml"/><Relationship Id="rId41" Type="http://schemas.openxmlformats.org/officeDocument/2006/relationships/image" Target="../media/image401.png"/><Relationship Id="rId62" Type="http://schemas.openxmlformats.org/officeDocument/2006/relationships/customXml" Target="../ink/ink2304.xml"/><Relationship Id="rId83" Type="http://schemas.openxmlformats.org/officeDocument/2006/relationships/image" Target="../media/image421.png"/><Relationship Id="rId88" Type="http://schemas.openxmlformats.org/officeDocument/2006/relationships/customXml" Target="../ink/ink2317.xml"/><Relationship Id="rId111" Type="http://schemas.openxmlformats.org/officeDocument/2006/relationships/image" Target="../media/image435.png"/><Relationship Id="rId15" Type="http://schemas.openxmlformats.org/officeDocument/2006/relationships/image" Target="../media/image388.png"/><Relationship Id="rId36" Type="http://schemas.openxmlformats.org/officeDocument/2006/relationships/customXml" Target="../ink/ink2291.xml"/><Relationship Id="rId57" Type="http://schemas.openxmlformats.org/officeDocument/2006/relationships/image" Target="../media/image408.png"/><Relationship Id="rId106" Type="http://schemas.openxmlformats.org/officeDocument/2006/relationships/customXml" Target="../ink/ink2326.xml"/></Relationships>
</file>

<file path=ppt/slides/_rels/slide8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8.png"/><Relationship Id="rId21" Type="http://schemas.openxmlformats.org/officeDocument/2006/relationships/image" Target="../media/image391.png"/><Relationship Id="rId42" Type="http://schemas.openxmlformats.org/officeDocument/2006/relationships/customXml" Target="../ink/ink2353.xml"/><Relationship Id="rId47" Type="http://schemas.openxmlformats.org/officeDocument/2006/relationships/image" Target="../media/image404.png"/><Relationship Id="rId63" Type="http://schemas.openxmlformats.org/officeDocument/2006/relationships/image" Target="../media/image411.png"/><Relationship Id="rId68" Type="http://schemas.openxmlformats.org/officeDocument/2006/relationships/customXml" Target="../ink/ink2366.xml"/><Relationship Id="rId84" Type="http://schemas.openxmlformats.org/officeDocument/2006/relationships/customXml" Target="../ink/ink2374.xml"/><Relationship Id="rId89" Type="http://schemas.openxmlformats.org/officeDocument/2006/relationships/image" Target="../media/image424.png"/><Relationship Id="rId112" Type="http://schemas.openxmlformats.org/officeDocument/2006/relationships/customXml" Target="../ink/ink2388.xml"/><Relationship Id="rId16" Type="http://schemas.openxmlformats.org/officeDocument/2006/relationships/customXml" Target="../ink/ink2340.xml"/><Relationship Id="rId107" Type="http://schemas.openxmlformats.org/officeDocument/2006/relationships/image" Target="../media/image433.png"/><Relationship Id="rId11" Type="http://schemas.openxmlformats.org/officeDocument/2006/relationships/image" Target="../media/image386.png"/><Relationship Id="rId32" Type="http://schemas.openxmlformats.org/officeDocument/2006/relationships/customXml" Target="../ink/ink2348.xml"/><Relationship Id="rId37" Type="http://schemas.openxmlformats.org/officeDocument/2006/relationships/image" Target="../media/image399.png"/><Relationship Id="rId53" Type="http://schemas.openxmlformats.org/officeDocument/2006/relationships/image" Target="../media/image406.png"/><Relationship Id="rId58" Type="http://schemas.openxmlformats.org/officeDocument/2006/relationships/customXml" Target="../ink/ink2361.xml"/><Relationship Id="rId74" Type="http://schemas.openxmlformats.org/officeDocument/2006/relationships/customXml" Target="../ink/ink2369.xml"/><Relationship Id="rId79" Type="http://schemas.openxmlformats.org/officeDocument/2006/relationships/image" Target="../media/image419.png"/><Relationship Id="rId102" Type="http://schemas.openxmlformats.org/officeDocument/2006/relationships/customXml" Target="../ink/ink2383.xml"/><Relationship Id="rId123" Type="http://schemas.openxmlformats.org/officeDocument/2006/relationships/image" Target="../media/image441.png"/><Relationship Id="rId128" Type="http://schemas.openxmlformats.org/officeDocument/2006/relationships/customXml" Target="../ink/ink2396.xml"/><Relationship Id="rId5" Type="http://schemas.openxmlformats.org/officeDocument/2006/relationships/image" Target="../media/image383.png"/><Relationship Id="rId90" Type="http://schemas.openxmlformats.org/officeDocument/2006/relationships/customXml" Target="../ink/ink2377.xml"/><Relationship Id="rId95" Type="http://schemas.openxmlformats.org/officeDocument/2006/relationships/image" Target="../media/image427.png"/><Relationship Id="rId22" Type="http://schemas.openxmlformats.org/officeDocument/2006/relationships/customXml" Target="../ink/ink2343.xml"/><Relationship Id="rId27" Type="http://schemas.openxmlformats.org/officeDocument/2006/relationships/image" Target="../media/image394.png"/><Relationship Id="rId43" Type="http://schemas.openxmlformats.org/officeDocument/2006/relationships/image" Target="../media/image402.png"/><Relationship Id="rId48" Type="http://schemas.openxmlformats.org/officeDocument/2006/relationships/customXml" Target="../ink/ink2356.xml"/><Relationship Id="rId64" Type="http://schemas.openxmlformats.org/officeDocument/2006/relationships/customXml" Target="../ink/ink2364.xml"/><Relationship Id="rId69" Type="http://schemas.openxmlformats.org/officeDocument/2006/relationships/image" Target="../media/image414.png"/><Relationship Id="rId113" Type="http://schemas.openxmlformats.org/officeDocument/2006/relationships/image" Target="../media/image436.png"/><Relationship Id="rId118" Type="http://schemas.openxmlformats.org/officeDocument/2006/relationships/customXml" Target="../ink/ink2391.xml"/><Relationship Id="rId80" Type="http://schemas.openxmlformats.org/officeDocument/2006/relationships/customXml" Target="../ink/ink2372.xml"/><Relationship Id="rId85" Type="http://schemas.openxmlformats.org/officeDocument/2006/relationships/image" Target="../media/image422.png"/><Relationship Id="rId12" Type="http://schemas.openxmlformats.org/officeDocument/2006/relationships/customXml" Target="../ink/ink2338.xml"/><Relationship Id="rId17" Type="http://schemas.openxmlformats.org/officeDocument/2006/relationships/image" Target="../media/image389.png"/><Relationship Id="rId33" Type="http://schemas.openxmlformats.org/officeDocument/2006/relationships/image" Target="../media/image397.png"/><Relationship Id="rId38" Type="http://schemas.openxmlformats.org/officeDocument/2006/relationships/customXml" Target="../ink/ink2351.xml"/><Relationship Id="rId59" Type="http://schemas.openxmlformats.org/officeDocument/2006/relationships/image" Target="../media/image409.png"/><Relationship Id="rId103" Type="http://schemas.openxmlformats.org/officeDocument/2006/relationships/image" Target="../media/image431.png"/><Relationship Id="rId108" Type="http://schemas.openxmlformats.org/officeDocument/2006/relationships/customXml" Target="../ink/ink2386.xml"/><Relationship Id="rId124" Type="http://schemas.openxmlformats.org/officeDocument/2006/relationships/customXml" Target="../ink/ink2394.xml"/><Relationship Id="rId129" Type="http://schemas.openxmlformats.org/officeDocument/2006/relationships/image" Target="../media/image443.png"/><Relationship Id="rId54" Type="http://schemas.openxmlformats.org/officeDocument/2006/relationships/customXml" Target="../ink/ink2359.xml"/><Relationship Id="rId70" Type="http://schemas.openxmlformats.org/officeDocument/2006/relationships/customXml" Target="../ink/ink2367.xml"/><Relationship Id="rId75" Type="http://schemas.openxmlformats.org/officeDocument/2006/relationships/image" Target="../media/image417.png"/><Relationship Id="rId91" Type="http://schemas.openxmlformats.org/officeDocument/2006/relationships/image" Target="../media/image425.png"/><Relationship Id="rId96" Type="http://schemas.openxmlformats.org/officeDocument/2006/relationships/customXml" Target="../ink/ink23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35.xml"/><Relationship Id="rId23" Type="http://schemas.openxmlformats.org/officeDocument/2006/relationships/image" Target="../media/image392.png"/><Relationship Id="rId28" Type="http://schemas.openxmlformats.org/officeDocument/2006/relationships/customXml" Target="../ink/ink2346.xml"/><Relationship Id="rId49" Type="http://schemas.openxmlformats.org/officeDocument/2006/relationships/image" Target="../media/image366.png"/><Relationship Id="rId114" Type="http://schemas.openxmlformats.org/officeDocument/2006/relationships/customXml" Target="../ink/ink2389.xml"/><Relationship Id="rId119" Type="http://schemas.openxmlformats.org/officeDocument/2006/relationships/image" Target="../media/image439.png"/><Relationship Id="rId44" Type="http://schemas.openxmlformats.org/officeDocument/2006/relationships/customXml" Target="../ink/ink2354.xml"/><Relationship Id="rId60" Type="http://schemas.openxmlformats.org/officeDocument/2006/relationships/customXml" Target="../ink/ink2362.xml"/><Relationship Id="rId65" Type="http://schemas.openxmlformats.org/officeDocument/2006/relationships/image" Target="../media/image412.png"/><Relationship Id="rId81" Type="http://schemas.openxmlformats.org/officeDocument/2006/relationships/image" Target="../media/image420.png"/><Relationship Id="rId86" Type="http://schemas.openxmlformats.org/officeDocument/2006/relationships/customXml" Target="../ink/ink2375.xml"/><Relationship Id="rId130" Type="http://schemas.openxmlformats.org/officeDocument/2006/relationships/customXml" Target="../ink/ink2397.xml"/><Relationship Id="rId13" Type="http://schemas.openxmlformats.org/officeDocument/2006/relationships/image" Target="../media/image387.png"/><Relationship Id="rId18" Type="http://schemas.openxmlformats.org/officeDocument/2006/relationships/customXml" Target="../ink/ink2341.xml"/><Relationship Id="rId39" Type="http://schemas.openxmlformats.org/officeDocument/2006/relationships/image" Target="../media/image400.png"/><Relationship Id="rId109" Type="http://schemas.openxmlformats.org/officeDocument/2006/relationships/image" Target="../media/image434.png"/><Relationship Id="rId34" Type="http://schemas.openxmlformats.org/officeDocument/2006/relationships/customXml" Target="../ink/ink2349.xml"/><Relationship Id="rId50" Type="http://schemas.openxmlformats.org/officeDocument/2006/relationships/customXml" Target="../ink/ink2357.xml"/><Relationship Id="rId55" Type="http://schemas.openxmlformats.org/officeDocument/2006/relationships/image" Target="../media/image407.png"/><Relationship Id="rId76" Type="http://schemas.openxmlformats.org/officeDocument/2006/relationships/customXml" Target="../ink/ink2370.xml"/><Relationship Id="rId97" Type="http://schemas.openxmlformats.org/officeDocument/2006/relationships/image" Target="../media/image428.png"/><Relationship Id="rId104" Type="http://schemas.openxmlformats.org/officeDocument/2006/relationships/customXml" Target="../ink/ink2384.xml"/><Relationship Id="rId120" Type="http://schemas.openxmlformats.org/officeDocument/2006/relationships/customXml" Target="../ink/ink2392.xml"/><Relationship Id="rId125" Type="http://schemas.openxmlformats.org/officeDocument/2006/relationships/image" Target="../media/image122.png"/><Relationship Id="rId7" Type="http://schemas.openxmlformats.org/officeDocument/2006/relationships/image" Target="../media/image384.png"/><Relationship Id="rId71" Type="http://schemas.openxmlformats.org/officeDocument/2006/relationships/image" Target="../media/image415.png"/><Relationship Id="rId92" Type="http://schemas.openxmlformats.org/officeDocument/2006/relationships/customXml" Target="../ink/ink2378.xml"/><Relationship Id="rId2" Type="http://schemas.openxmlformats.org/officeDocument/2006/relationships/customXml" Target="../ink/ink2333.xml"/><Relationship Id="rId29" Type="http://schemas.openxmlformats.org/officeDocument/2006/relationships/image" Target="../media/image395.png"/><Relationship Id="rId24" Type="http://schemas.openxmlformats.org/officeDocument/2006/relationships/customXml" Target="../ink/ink2344.xml"/><Relationship Id="rId40" Type="http://schemas.openxmlformats.org/officeDocument/2006/relationships/customXml" Target="../ink/ink2352.xml"/><Relationship Id="rId45" Type="http://schemas.openxmlformats.org/officeDocument/2006/relationships/image" Target="../media/image403.png"/><Relationship Id="rId66" Type="http://schemas.openxmlformats.org/officeDocument/2006/relationships/customXml" Target="../ink/ink2365.xml"/><Relationship Id="rId87" Type="http://schemas.openxmlformats.org/officeDocument/2006/relationships/image" Target="../media/image423.png"/><Relationship Id="rId110" Type="http://schemas.openxmlformats.org/officeDocument/2006/relationships/customXml" Target="../ink/ink2387.xml"/><Relationship Id="rId115" Type="http://schemas.openxmlformats.org/officeDocument/2006/relationships/image" Target="../media/image437.png"/><Relationship Id="rId131" Type="http://schemas.openxmlformats.org/officeDocument/2006/relationships/image" Target="../media/image444.png"/><Relationship Id="rId61" Type="http://schemas.openxmlformats.org/officeDocument/2006/relationships/image" Target="../media/image410.png"/><Relationship Id="rId82" Type="http://schemas.openxmlformats.org/officeDocument/2006/relationships/customXml" Target="../ink/ink2373.xml"/><Relationship Id="rId19" Type="http://schemas.openxmlformats.org/officeDocument/2006/relationships/image" Target="../media/image390.png"/><Relationship Id="rId14" Type="http://schemas.openxmlformats.org/officeDocument/2006/relationships/customXml" Target="../ink/ink2339.xml"/><Relationship Id="rId30" Type="http://schemas.openxmlformats.org/officeDocument/2006/relationships/customXml" Target="../ink/ink2347.xml"/><Relationship Id="rId35" Type="http://schemas.openxmlformats.org/officeDocument/2006/relationships/image" Target="../media/image398.png"/><Relationship Id="rId56" Type="http://schemas.openxmlformats.org/officeDocument/2006/relationships/customXml" Target="../ink/ink2360.xml"/><Relationship Id="rId77" Type="http://schemas.openxmlformats.org/officeDocument/2006/relationships/image" Target="../media/image418.png"/><Relationship Id="rId100" Type="http://schemas.openxmlformats.org/officeDocument/2006/relationships/customXml" Target="../ink/ink2382.xml"/><Relationship Id="rId105" Type="http://schemas.openxmlformats.org/officeDocument/2006/relationships/image" Target="../media/image432.png"/><Relationship Id="rId126" Type="http://schemas.openxmlformats.org/officeDocument/2006/relationships/customXml" Target="../ink/ink2395.xml"/><Relationship Id="rId8" Type="http://schemas.openxmlformats.org/officeDocument/2006/relationships/customXml" Target="../ink/ink2336.xml"/><Relationship Id="rId51" Type="http://schemas.openxmlformats.org/officeDocument/2006/relationships/image" Target="../media/image405.png"/><Relationship Id="rId72" Type="http://schemas.openxmlformats.org/officeDocument/2006/relationships/customXml" Target="../ink/ink2368.xml"/><Relationship Id="rId93" Type="http://schemas.openxmlformats.org/officeDocument/2006/relationships/image" Target="../media/image426.png"/><Relationship Id="rId98" Type="http://schemas.openxmlformats.org/officeDocument/2006/relationships/customXml" Target="../ink/ink2381.xml"/><Relationship Id="rId121" Type="http://schemas.openxmlformats.org/officeDocument/2006/relationships/image" Target="../media/image440.png"/><Relationship Id="rId3" Type="http://schemas.openxmlformats.org/officeDocument/2006/relationships/image" Target="../media/image382.png"/><Relationship Id="rId25" Type="http://schemas.openxmlformats.org/officeDocument/2006/relationships/image" Target="../media/image393.png"/><Relationship Id="rId46" Type="http://schemas.openxmlformats.org/officeDocument/2006/relationships/customXml" Target="../ink/ink2355.xml"/><Relationship Id="rId67" Type="http://schemas.openxmlformats.org/officeDocument/2006/relationships/image" Target="../media/image413.png"/><Relationship Id="rId116" Type="http://schemas.openxmlformats.org/officeDocument/2006/relationships/customXml" Target="../ink/ink2390.xml"/><Relationship Id="rId20" Type="http://schemas.openxmlformats.org/officeDocument/2006/relationships/customXml" Target="../ink/ink2342.xml"/><Relationship Id="rId41" Type="http://schemas.openxmlformats.org/officeDocument/2006/relationships/image" Target="../media/image401.png"/><Relationship Id="rId62" Type="http://schemas.openxmlformats.org/officeDocument/2006/relationships/customXml" Target="../ink/ink2363.xml"/><Relationship Id="rId83" Type="http://schemas.openxmlformats.org/officeDocument/2006/relationships/image" Target="../media/image421.png"/><Relationship Id="rId88" Type="http://schemas.openxmlformats.org/officeDocument/2006/relationships/customXml" Target="../ink/ink2376.xml"/><Relationship Id="rId111" Type="http://schemas.openxmlformats.org/officeDocument/2006/relationships/image" Target="../media/image435.png"/><Relationship Id="rId15" Type="http://schemas.openxmlformats.org/officeDocument/2006/relationships/image" Target="../media/image388.png"/><Relationship Id="rId36" Type="http://schemas.openxmlformats.org/officeDocument/2006/relationships/customXml" Target="../ink/ink2350.xml"/><Relationship Id="rId57" Type="http://schemas.openxmlformats.org/officeDocument/2006/relationships/image" Target="../media/image408.png"/><Relationship Id="rId106" Type="http://schemas.openxmlformats.org/officeDocument/2006/relationships/customXml" Target="../ink/ink2385.xml"/><Relationship Id="rId127" Type="http://schemas.openxmlformats.org/officeDocument/2006/relationships/image" Target="../media/image442.png"/><Relationship Id="rId10" Type="http://schemas.openxmlformats.org/officeDocument/2006/relationships/customXml" Target="../ink/ink2337.xml"/><Relationship Id="rId31" Type="http://schemas.openxmlformats.org/officeDocument/2006/relationships/image" Target="../media/image396.png"/><Relationship Id="rId52" Type="http://schemas.openxmlformats.org/officeDocument/2006/relationships/customXml" Target="../ink/ink2358.xml"/><Relationship Id="rId73" Type="http://schemas.openxmlformats.org/officeDocument/2006/relationships/image" Target="../media/image416.png"/><Relationship Id="rId78" Type="http://schemas.openxmlformats.org/officeDocument/2006/relationships/customXml" Target="../ink/ink2371.xml"/><Relationship Id="rId94" Type="http://schemas.openxmlformats.org/officeDocument/2006/relationships/customXml" Target="../ink/ink2379.xml"/><Relationship Id="rId99" Type="http://schemas.openxmlformats.org/officeDocument/2006/relationships/image" Target="../media/image429.png"/><Relationship Id="rId101" Type="http://schemas.openxmlformats.org/officeDocument/2006/relationships/image" Target="../media/image430.png"/><Relationship Id="rId122" Type="http://schemas.openxmlformats.org/officeDocument/2006/relationships/customXml" Target="../ink/ink2393.xml"/><Relationship Id="rId4" Type="http://schemas.openxmlformats.org/officeDocument/2006/relationships/customXml" Target="../ink/ink2334.xml"/><Relationship Id="rId9" Type="http://schemas.openxmlformats.org/officeDocument/2006/relationships/image" Target="../media/image385.png"/><Relationship Id="rId26" Type="http://schemas.openxmlformats.org/officeDocument/2006/relationships/customXml" Target="../ink/ink2345.xml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0.png"/><Relationship Id="rId18" Type="http://schemas.openxmlformats.org/officeDocument/2006/relationships/customXml" Target="../ink/ink2406.xml"/><Relationship Id="rId26" Type="http://schemas.openxmlformats.org/officeDocument/2006/relationships/customXml" Target="../ink/ink2410.xml"/><Relationship Id="rId39" Type="http://schemas.openxmlformats.org/officeDocument/2006/relationships/image" Target="../media/image463.png"/><Relationship Id="rId21" Type="http://schemas.openxmlformats.org/officeDocument/2006/relationships/image" Target="../media/image454.png"/><Relationship Id="rId34" Type="http://schemas.openxmlformats.org/officeDocument/2006/relationships/customXml" Target="../ink/ink2414.xml"/><Relationship Id="rId7" Type="http://schemas.openxmlformats.org/officeDocument/2006/relationships/image" Target="../media/image447.png"/><Relationship Id="rId2" Type="http://schemas.openxmlformats.org/officeDocument/2006/relationships/customXml" Target="../ink/ink2398.xml"/><Relationship Id="rId16" Type="http://schemas.openxmlformats.org/officeDocument/2006/relationships/customXml" Target="../ink/ink2405.xml"/><Relationship Id="rId20" Type="http://schemas.openxmlformats.org/officeDocument/2006/relationships/customXml" Target="../ink/ink2407.xml"/><Relationship Id="rId29" Type="http://schemas.openxmlformats.org/officeDocument/2006/relationships/image" Target="../media/image458.png"/><Relationship Id="rId41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00.xml"/><Relationship Id="rId11" Type="http://schemas.openxmlformats.org/officeDocument/2006/relationships/image" Target="../media/image449.png"/><Relationship Id="rId24" Type="http://schemas.openxmlformats.org/officeDocument/2006/relationships/customXml" Target="../ink/ink2409.xml"/><Relationship Id="rId32" Type="http://schemas.openxmlformats.org/officeDocument/2006/relationships/customXml" Target="../ink/ink2413.xml"/><Relationship Id="rId37" Type="http://schemas.openxmlformats.org/officeDocument/2006/relationships/image" Target="../media/image462.png"/><Relationship Id="rId40" Type="http://schemas.openxmlformats.org/officeDocument/2006/relationships/customXml" Target="../ink/ink2417.xml"/><Relationship Id="rId5" Type="http://schemas.openxmlformats.org/officeDocument/2006/relationships/image" Target="../media/image446.png"/><Relationship Id="rId15" Type="http://schemas.openxmlformats.org/officeDocument/2006/relationships/image" Target="../media/image451.png"/><Relationship Id="rId23" Type="http://schemas.openxmlformats.org/officeDocument/2006/relationships/image" Target="../media/image455.png"/><Relationship Id="rId28" Type="http://schemas.openxmlformats.org/officeDocument/2006/relationships/customXml" Target="../ink/ink2411.xml"/><Relationship Id="rId36" Type="http://schemas.openxmlformats.org/officeDocument/2006/relationships/customXml" Target="../ink/ink2415.xml"/><Relationship Id="rId10" Type="http://schemas.openxmlformats.org/officeDocument/2006/relationships/customXml" Target="../ink/ink2402.xml"/><Relationship Id="rId19" Type="http://schemas.openxmlformats.org/officeDocument/2006/relationships/image" Target="../media/image453.png"/><Relationship Id="rId31" Type="http://schemas.openxmlformats.org/officeDocument/2006/relationships/image" Target="../media/image459.png"/><Relationship Id="rId4" Type="http://schemas.openxmlformats.org/officeDocument/2006/relationships/customXml" Target="../ink/ink2399.xml"/><Relationship Id="rId9" Type="http://schemas.openxmlformats.org/officeDocument/2006/relationships/image" Target="../media/image448.png"/><Relationship Id="rId14" Type="http://schemas.openxmlformats.org/officeDocument/2006/relationships/customXml" Target="../ink/ink2404.xml"/><Relationship Id="rId22" Type="http://schemas.openxmlformats.org/officeDocument/2006/relationships/customXml" Target="../ink/ink2408.xml"/><Relationship Id="rId27" Type="http://schemas.openxmlformats.org/officeDocument/2006/relationships/image" Target="../media/image457.png"/><Relationship Id="rId30" Type="http://schemas.openxmlformats.org/officeDocument/2006/relationships/customXml" Target="../ink/ink2412.xml"/><Relationship Id="rId35" Type="http://schemas.openxmlformats.org/officeDocument/2006/relationships/image" Target="../media/image461.png"/><Relationship Id="rId8" Type="http://schemas.openxmlformats.org/officeDocument/2006/relationships/customXml" Target="../ink/ink2401.xml"/><Relationship Id="rId3" Type="http://schemas.openxmlformats.org/officeDocument/2006/relationships/image" Target="../media/image445.png"/><Relationship Id="rId12" Type="http://schemas.openxmlformats.org/officeDocument/2006/relationships/customXml" Target="../ink/ink2403.xml"/><Relationship Id="rId17" Type="http://schemas.openxmlformats.org/officeDocument/2006/relationships/image" Target="../media/image452.png"/><Relationship Id="rId25" Type="http://schemas.openxmlformats.org/officeDocument/2006/relationships/image" Target="../media/image456.png"/><Relationship Id="rId33" Type="http://schemas.openxmlformats.org/officeDocument/2006/relationships/image" Target="../media/image460.png"/><Relationship Id="rId38" Type="http://schemas.openxmlformats.org/officeDocument/2006/relationships/customXml" Target="../ink/ink2416.xml"/></Relationships>
</file>

<file path=ppt/slides/_rels/slide8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30.xml"/><Relationship Id="rId21" Type="http://schemas.openxmlformats.org/officeDocument/2006/relationships/image" Target="../media/image454.png"/><Relationship Id="rId42" Type="http://schemas.openxmlformats.org/officeDocument/2006/relationships/customXml" Target="../ink/ink2438.xml"/><Relationship Id="rId47" Type="http://schemas.openxmlformats.org/officeDocument/2006/relationships/image" Target="../media/image467.png"/><Relationship Id="rId63" Type="http://schemas.openxmlformats.org/officeDocument/2006/relationships/image" Target="../media/image474.png"/><Relationship Id="rId68" Type="http://schemas.openxmlformats.org/officeDocument/2006/relationships/customXml" Target="../ink/ink2451.xml"/><Relationship Id="rId16" Type="http://schemas.openxmlformats.org/officeDocument/2006/relationships/customXml" Target="../ink/ink2425.xml"/><Relationship Id="rId11" Type="http://schemas.openxmlformats.org/officeDocument/2006/relationships/image" Target="../media/image449.png"/><Relationship Id="rId24" Type="http://schemas.openxmlformats.org/officeDocument/2006/relationships/customXml" Target="../ink/ink2429.xml"/><Relationship Id="rId32" Type="http://schemas.openxmlformats.org/officeDocument/2006/relationships/customXml" Target="../ink/ink2433.xml"/><Relationship Id="rId37" Type="http://schemas.openxmlformats.org/officeDocument/2006/relationships/image" Target="../media/image462.png"/><Relationship Id="rId40" Type="http://schemas.openxmlformats.org/officeDocument/2006/relationships/customXml" Target="../ink/ink2437.xml"/><Relationship Id="rId45" Type="http://schemas.openxmlformats.org/officeDocument/2006/relationships/image" Target="../media/image466.png"/><Relationship Id="rId53" Type="http://schemas.openxmlformats.org/officeDocument/2006/relationships/image" Target="../media/image469.png"/><Relationship Id="rId58" Type="http://schemas.openxmlformats.org/officeDocument/2006/relationships/customXml" Target="../ink/ink2446.xml"/><Relationship Id="rId66" Type="http://schemas.openxmlformats.org/officeDocument/2006/relationships/customXml" Target="../ink/ink2450.xml"/><Relationship Id="rId74" Type="http://schemas.openxmlformats.org/officeDocument/2006/relationships/customXml" Target="../ink/ink2455.xml"/><Relationship Id="rId79" Type="http://schemas.openxmlformats.org/officeDocument/2006/relationships/image" Target="../media/image481.png"/><Relationship Id="rId5" Type="http://schemas.openxmlformats.org/officeDocument/2006/relationships/image" Target="../media/image446.png"/><Relationship Id="rId61" Type="http://schemas.openxmlformats.org/officeDocument/2006/relationships/image" Target="../media/image473.png"/><Relationship Id="rId19" Type="http://schemas.openxmlformats.org/officeDocument/2006/relationships/image" Target="../media/image453.png"/><Relationship Id="rId14" Type="http://schemas.openxmlformats.org/officeDocument/2006/relationships/customXml" Target="../ink/ink2424.xml"/><Relationship Id="rId22" Type="http://schemas.openxmlformats.org/officeDocument/2006/relationships/customXml" Target="../ink/ink2428.xml"/><Relationship Id="rId27" Type="http://schemas.openxmlformats.org/officeDocument/2006/relationships/image" Target="../media/image457.png"/><Relationship Id="rId30" Type="http://schemas.openxmlformats.org/officeDocument/2006/relationships/customXml" Target="../ink/ink2432.xml"/><Relationship Id="rId35" Type="http://schemas.openxmlformats.org/officeDocument/2006/relationships/image" Target="../media/image461.png"/><Relationship Id="rId43" Type="http://schemas.openxmlformats.org/officeDocument/2006/relationships/image" Target="../media/image465.png"/><Relationship Id="rId48" Type="http://schemas.openxmlformats.org/officeDocument/2006/relationships/customXml" Target="../ink/ink2441.xml"/><Relationship Id="rId56" Type="http://schemas.openxmlformats.org/officeDocument/2006/relationships/customXml" Target="../ink/ink2445.xml"/><Relationship Id="rId64" Type="http://schemas.openxmlformats.org/officeDocument/2006/relationships/customXml" Target="../ink/ink2449.xml"/><Relationship Id="rId69" Type="http://schemas.openxmlformats.org/officeDocument/2006/relationships/image" Target="../media/image477.png"/><Relationship Id="rId77" Type="http://schemas.openxmlformats.org/officeDocument/2006/relationships/image" Target="../media/image480.png"/><Relationship Id="rId8" Type="http://schemas.openxmlformats.org/officeDocument/2006/relationships/customXml" Target="../ink/ink2421.xml"/><Relationship Id="rId51" Type="http://schemas.openxmlformats.org/officeDocument/2006/relationships/image" Target="../media/image30.png"/><Relationship Id="rId72" Type="http://schemas.openxmlformats.org/officeDocument/2006/relationships/customXml" Target="../ink/ink2454.xml"/><Relationship Id="rId3" Type="http://schemas.openxmlformats.org/officeDocument/2006/relationships/image" Target="../media/image445.png"/><Relationship Id="rId12" Type="http://schemas.openxmlformats.org/officeDocument/2006/relationships/customXml" Target="../ink/ink2423.xml"/><Relationship Id="rId17" Type="http://schemas.openxmlformats.org/officeDocument/2006/relationships/image" Target="../media/image452.png"/><Relationship Id="rId25" Type="http://schemas.openxmlformats.org/officeDocument/2006/relationships/image" Target="../media/image456.png"/><Relationship Id="rId33" Type="http://schemas.openxmlformats.org/officeDocument/2006/relationships/image" Target="../media/image460.png"/><Relationship Id="rId38" Type="http://schemas.openxmlformats.org/officeDocument/2006/relationships/customXml" Target="../ink/ink2436.xml"/><Relationship Id="rId46" Type="http://schemas.openxmlformats.org/officeDocument/2006/relationships/customXml" Target="../ink/ink2440.xml"/><Relationship Id="rId59" Type="http://schemas.openxmlformats.org/officeDocument/2006/relationships/image" Target="../media/image472.png"/><Relationship Id="rId67" Type="http://schemas.openxmlformats.org/officeDocument/2006/relationships/image" Target="../media/image476.png"/><Relationship Id="rId20" Type="http://schemas.openxmlformats.org/officeDocument/2006/relationships/customXml" Target="../ink/ink2427.xml"/><Relationship Id="rId41" Type="http://schemas.openxmlformats.org/officeDocument/2006/relationships/image" Target="../media/image464.png"/><Relationship Id="rId54" Type="http://schemas.openxmlformats.org/officeDocument/2006/relationships/customXml" Target="../ink/ink2444.xml"/><Relationship Id="rId62" Type="http://schemas.openxmlformats.org/officeDocument/2006/relationships/customXml" Target="../ink/ink2448.xml"/><Relationship Id="rId70" Type="http://schemas.openxmlformats.org/officeDocument/2006/relationships/customXml" Target="../ink/ink2452.xml"/><Relationship Id="rId75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20.xml"/><Relationship Id="rId15" Type="http://schemas.openxmlformats.org/officeDocument/2006/relationships/image" Target="../media/image451.png"/><Relationship Id="rId23" Type="http://schemas.openxmlformats.org/officeDocument/2006/relationships/image" Target="../media/image455.png"/><Relationship Id="rId28" Type="http://schemas.openxmlformats.org/officeDocument/2006/relationships/customXml" Target="../ink/ink2431.xml"/><Relationship Id="rId36" Type="http://schemas.openxmlformats.org/officeDocument/2006/relationships/customXml" Target="../ink/ink2435.xml"/><Relationship Id="rId49" Type="http://schemas.openxmlformats.org/officeDocument/2006/relationships/image" Target="../media/image468.png"/><Relationship Id="rId57" Type="http://schemas.openxmlformats.org/officeDocument/2006/relationships/image" Target="../media/image471.png"/><Relationship Id="rId10" Type="http://schemas.openxmlformats.org/officeDocument/2006/relationships/customXml" Target="../ink/ink2422.xml"/><Relationship Id="rId31" Type="http://schemas.openxmlformats.org/officeDocument/2006/relationships/image" Target="../media/image459.png"/><Relationship Id="rId44" Type="http://schemas.openxmlformats.org/officeDocument/2006/relationships/customXml" Target="../ink/ink2439.xml"/><Relationship Id="rId52" Type="http://schemas.openxmlformats.org/officeDocument/2006/relationships/customXml" Target="../ink/ink2443.xml"/><Relationship Id="rId60" Type="http://schemas.openxmlformats.org/officeDocument/2006/relationships/customXml" Target="../ink/ink2447.xml"/><Relationship Id="rId65" Type="http://schemas.openxmlformats.org/officeDocument/2006/relationships/image" Target="../media/image475.png"/><Relationship Id="rId73" Type="http://schemas.openxmlformats.org/officeDocument/2006/relationships/image" Target="../media/image478.png"/><Relationship Id="rId78" Type="http://schemas.openxmlformats.org/officeDocument/2006/relationships/customXml" Target="../ink/ink2457.xml"/><Relationship Id="rId4" Type="http://schemas.openxmlformats.org/officeDocument/2006/relationships/customXml" Target="../ink/ink2419.xml"/><Relationship Id="rId9" Type="http://schemas.openxmlformats.org/officeDocument/2006/relationships/image" Target="../media/image448.png"/><Relationship Id="rId13" Type="http://schemas.openxmlformats.org/officeDocument/2006/relationships/image" Target="../media/image450.png"/><Relationship Id="rId18" Type="http://schemas.openxmlformats.org/officeDocument/2006/relationships/customXml" Target="../ink/ink2426.xml"/><Relationship Id="rId39" Type="http://schemas.openxmlformats.org/officeDocument/2006/relationships/image" Target="../media/image463.png"/><Relationship Id="rId34" Type="http://schemas.openxmlformats.org/officeDocument/2006/relationships/customXml" Target="../ink/ink2434.xml"/><Relationship Id="rId50" Type="http://schemas.openxmlformats.org/officeDocument/2006/relationships/customXml" Target="../ink/ink2442.xml"/><Relationship Id="rId55" Type="http://schemas.openxmlformats.org/officeDocument/2006/relationships/image" Target="../media/image470.png"/><Relationship Id="rId76" Type="http://schemas.openxmlformats.org/officeDocument/2006/relationships/customXml" Target="../ink/ink2456.xml"/><Relationship Id="rId7" Type="http://schemas.openxmlformats.org/officeDocument/2006/relationships/image" Target="../media/image447.png"/><Relationship Id="rId71" Type="http://schemas.openxmlformats.org/officeDocument/2006/relationships/customXml" Target="../ink/ink2453.xml"/><Relationship Id="rId2" Type="http://schemas.openxmlformats.org/officeDocument/2006/relationships/customXml" Target="../ink/ink2418.xml"/><Relationship Id="rId29" Type="http://schemas.openxmlformats.org/officeDocument/2006/relationships/image" Target="../media/image458.png"/></Relationships>
</file>

<file path=ppt/slides/_rels/slide8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17.xml"/><Relationship Id="rId21" Type="http://schemas.openxmlformats.org/officeDocument/2006/relationships/image" Target="../media/image454.png"/><Relationship Id="rId42" Type="http://schemas.openxmlformats.org/officeDocument/2006/relationships/customXml" Target="../ink/ink2478.xml"/><Relationship Id="rId63" Type="http://schemas.openxmlformats.org/officeDocument/2006/relationships/image" Target="../media/image474.png"/><Relationship Id="rId84" Type="http://schemas.openxmlformats.org/officeDocument/2006/relationships/customXml" Target="../ink/ink2500.xml"/><Relationship Id="rId138" Type="http://schemas.openxmlformats.org/officeDocument/2006/relationships/customXml" Target="../ink/ink2528.xml"/><Relationship Id="rId107" Type="http://schemas.openxmlformats.org/officeDocument/2006/relationships/image" Target="../media/image495.png"/><Relationship Id="rId11" Type="http://schemas.openxmlformats.org/officeDocument/2006/relationships/image" Target="../media/image449.png"/><Relationship Id="rId32" Type="http://schemas.openxmlformats.org/officeDocument/2006/relationships/customXml" Target="../ink/ink2473.xml"/><Relationship Id="rId37" Type="http://schemas.openxmlformats.org/officeDocument/2006/relationships/image" Target="../media/image462.png"/><Relationship Id="rId53" Type="http://schemas.openxmlformats.org/officeDocument/2006/relationships/image" Target="../media/image469.png"/><Relationship Id="rId58" Type="http://schemas.openxmlformats.org/officeDocument/2006/relationships/customXml" Target="../ink/ink2486.xml"/><Relationship Id="rId74" Type="http://schemas.openxmlformats.org/officeDocument/2006/relationships/customXml" Target="../ink/ink2495.xml"/><Relationship Id="rId79" Type="http://schemas.openxmlformats.org/officeDocument/2006/relationships/image" Target="../media/image481.png"/><Relationship Id="rId102" Type="http://schemas.openxmlformats.org/officeDocument/2006/relationships/customXml" Target="../ink/ink2509.xml"/><Relationship Id="rId123" Type="http://schemas.openxmlformats.org/officeDocument/2006/relationships/customXml" Target="../ink/ink2520.xml"/><Relationship Id="rId128" Type="http://schemas.openxmlformats.org/officeDocument/2006/relationships/customXml" Target="../ink/ink2523.xml"/><Relationship Id="rId5" Type="http://schemas.openxmlformats.org/officeDocument/2006/relationships/image" Target="../media/image446.png"/><Relationship Id="rId90" Type="http://schemas.openxmlformats.org/officeDocument/2006/relationships/customXml" Target="../ink/ink2503.xml"/><Relationship Id="rId95" Type="http://schemas.openxmlformats.org/officeDocument/2006/relationships/image" Target="../media/image489.png"/><Relationship Id="rId22" Type="http://schemas.openxmlformats.org/officeDocument/2006/relationships/customXml" Target="../ink/ink2468.xml"/><Relationship Id="rId27" Type="http://schemas.openxmlformats.org/officeDocument/2006/relationships/image" Target="../media/image457.png"/><Relationship Id="rId43" Type="http://schemas.openxmlformats.org/officeDocument/2006/relationships/image" Target="../media/image465.png"/><Relationship Id="rId48" Type="http://schemas.openxmlformats.org/officeDocument/2006/relationships/customXml" Target="../ink/ink2481.xml"/><Relationship Id="rId64" Type="http://schemas.openxmlformats.org/officeDocument/2006/relationships/customXml" Target="../ink/ink2489.xml"/><Relationship Id="rId69" Type="http://schemas.openxmlformats.org/officeDocument/2006/relationships/image" Target="../media/image477.png"/><Relationship Id="rId113" Type="http://schemas.openxmlformats.org/officeDocument/2006/relationships/customXml" Target="../ink/ink2515.xml"/><Relationship Id="rId118" Type="http://schemas.openxmlformats.org/officeDocument/2006/relationships/image" Target="../media/image500.png"/><Relationship Id="rId134" Type="http://schemas.openxmlformats.org/officeDocument/2006/relationships/customXml" Target="../ink/ink2526.xml"/><Relationship Id="rId139" Type="http://schemas.openxmlformats.org/officeDocument/2006/relationships/image" Target="../media/image510.png"/><Relationship Id="rId80" Type="http://schemas.openxmlformats.org/officeDocument/2006/relationships/customXml" Target="../ink/ink2498.xml"/><Relationship Id="rId85" Type="http://schemas.openxmlformats.org/officeDocument/2006/relationships/image" Target="../media/image484.png"/><Relationship Id="rId12" Type="http://schemas.openxmlformats.org/officeDocument/2006/relationships/customXml" Target="../ink/ink2463.xml"/><Relationship Id="rId17" Type="http://schemas.openxmlformats.org/officeDocument/2006/relationships/image" Target="../media/image452.png"/><Relationship Id="rId33" Type="http://schemas.openxmlformats.org/officeDocument/2006/relationships/image" Target="../media/image460.png"/><Relationship Id="rId38" Type="http://schemas.openxmlformats.org/officeDocument/2006/relationships/customXml" Target="../ink/ink2476.xml"/><Relationship Id="rId59" Type="http://schemas.openxmlformats.org/officeDocument/2006/relationships/image" Target="../media/image472.png"/><Relationship Id="rId103" Type="http://schemas.openxmlformats.org/officeDocument/2006/relationships/image" Target="../media/image493.png"/><Relationship Id="rId108" Type="http://schemas.openxmlformats.org/officeDocument/2006/relationships/customXml" Target="../ink/ink2512.xml"/><Relationship Id="rId124" Type="http://schemas.openxmlformats.org/officeDocument/2006/relationships/image" Target="../media/image503.png"/><Relationship Id="rId129" Type="http://schemas.openxmlformats.org/officeDocument/2006/relationships/image" Target="../media/image505.png"/><Relationship Id="rId54" Type="http://schemas.openxmlformats.org/officeDocument/2006/relationships/customXml" Target="../ink/ink2484.xml"/><Relationship Id="rId70" Type="http://schemas.openxmlformats.org/officeDocument/2006/relationships/customXml" Target="../ink/ink2492.xml"/><Relationship Id="rId75" Type="http://schemas.openxmlformats.org/officeDocument/2006/relationships/image" Target="../media/image479.png"/><Relationship Id="rId91" Type="http://schemas.openxmlformats.org/officeDocument/2006/relationships/image" Target="../media/image487.png"/><Relationship Id="rId96" Type="http://schemas.openxmlformats.org/officeDocument/2006/relationships/customXml" Target="../ink/ink2506.xml"/><Relationship Id="rId140" Type="http://schemas.openxmlformats.org/officeDocument/2006/relationships/customXml" Target="../ink/ink25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60.xml"/><Relationship Id="rId23" Type="http://schemas.openxmlformats.org/officeDocument/2006/relationships/image" Target="../media/image455.png"/><Relationship Id="rId28" Type="http://schemas.openxmlformats.org/officeDocument/2006/relationships/customXml" Target="../ink/ink2471.xml"/><Relationship Id="rId49" Type="http://schemas.openxmlformats.org/officeDocument/2006/relationships/image" Target="../media/image468.png"/><Relationship Id="rId114" Type="http://schemas.openxmlformats.org/officeDocument/2006/relationships/image" Target="../media/image498.png"/><Relationship Id="rId119" Type="http://schemas.openxmlformats.org/officeDocument/2006/relationships/customXml" Target="../ink/ink2518.xml"/><Relationship Id="rId44" Type="http://schemas.openxmlformats.org/officeDocument/2006/relationships/customXml" Target="../ink/ink2479.xml"/><Relationship Id="rId60" Type="http://schemas.openxmlformats.org/officeDocument/2006/relationships/customXml" Target="../ink/ink2487.xml"/><Relationship Id="rId65" Type="http://schemas.openxmlformats.org/officeDocument/2006/relationships/image" Target="../media/image475.png"/><Relationship Id="rId81" Type="http://schemas.openxmlformats.org/officeDocument/2006/relationships/image" Target="../media/image482.png"/><Relationship Id="rId86" Type="http://schemas.openxmlformats.org/officeDocument/2006/relationships/customXml" Target="../ink/ink2501.xml"/><Relationship Id="rId130" Type="http://schemas.openxmlformats.org/officeDocument/2006/relationships/customXml" Target="../ink/ink2524.xml"/><Relationship Id="rId135" Type="http://schemas.openxmlformats.org/officeDocument/2006/relationships/image" Target="../media/image508.png"/><Relationship Id="rId13" Type="http://schemas.openxmlformats.org/officeDocument/2006/relationships/image" Target="../media/image450.png"/><Relationship Id="rId18" Type="http://schemas.openxmlformats.org/officeDocument/2006/relationships/customXml" Target="../ink/ink2466.xml"/><Relationship Id="rId39" Type="http://schemas.openxmlformats.org/officeDocument/2006/relationships/image" Target="../media/image463.png"/><Relationship Id="rId109" Type="http://schemas.openxmlformats.org/officeDocument/2006/relationships/image" Target="../media/image496.png"/><Relationship Id="rId34" Type="http://schemas.openxmlformats.org/officeDocument/2006/relationships/customXml" Target="../ink/ink2474.xml"/><Relationship Id="rId50" Type="http://schemas.openxmlformats.org/officeDocument/2006/relationships/customXml" Target="../ink/ink2482.xml"/><Relationship Id="rId55" Type="http://schemas.openxmlformats.org/officeDocument/2006/relationships/image" Target="../media/image470.png"/><Relationship Id="rId76" Type="http://schemas.openxmlformats.org/officeDocument/2006/relationships/customXml" Target="../ink/ink2496.xml"/><Relationship Id="rId97" Type="http://schemas.openxmlformats.org/officeDocument/2006/relationships/image" Target="../media/image490.png"/><Relationship Id="rId104" Type="http://schemas.openxmlformats.org/officeDocument/2006/relationships/customXml" Target="../ink/ink2510.xml"/><Relationship Id="rId120" Type="http://schemas.openxmlformats.org/officeDocument/2006/relationships/image" Target="../media/image501.png"/><Relationship Id="rId125" Type="http://schemas.openxmlformats.org/officeDocument/2006/relationships/customXml" Target="../ink/ink2521.xml"/><Relationship Id="rId141" Type="http://schemas.openxmlformats.org/officeDocument/2006/relationships/image" Target="../media/image511.png"/><Relationship Id="rId7" Type="http://schemas.openxmlformats.org/officeDocument/2006/relationships/image" Target="../media/image447.png"/><Relationship Id="rId71" Type="http://schemas.openxmlformats.org/officeDocument/2006/relationships/customXml" Target="../ink/ink2493.xml"/><Relationship Id="rId92" Type="http://schemas.openxmlformats.org/officeDocument/2006/relationships/customXml" Target="../ink/ink2504.xml"/><Relationship Id="rId2" Type="http://schemas.openxmlformats.org/officeDocument/2006/relationships/customXml" Target="../ink/ink2458.xml"/><Relationship Id="rId29" Type="http://schemas.openxmlformats.org/officeDocument/2006/relationships/image" Target="../media/image458.png"/><Relationship Id="rId24" Type="http://schemas.openxmlformats.org/officeDocument/2006/relationships/customXml" Target="../ink/ink2469.xml"/><Relationship Id="rId40" Type="http://schemas.openxmlformats.org/officeDocument/2006/relationships/customXml" Target="../ink/ink2477.xml"/><Relationship Id="rId45" Type="http://schemas.openxmlformats.org/officeDocument/2006/relationships/image" Target="../media/image466.png"/><Relationship Id="rId66" Type="http://schemas.openxmlformats.org/officeDocument/2006/relationships/customXml" Target="../ink/ink2490.xml"/><Relationship Id="rId87" Type="http://schemas.openxmlformats.org/officeDocument/2006/relationships/image" Target="../media/image485.png"/><Relationship Id="rId110" Type="http://schemas.openxmlformats.org/officeDocument/2006/relationships/customXml" Target="../ink/ink2513.xml"/><Relationship Id="rId115" Type="http://schemas.openxmlformats.org/officeDocument/2006/relationships/customXml" Target="../ink/ink2516.xml"/><Relationship Id="rId131" Type="http://schemas.openxmlformats.org/officeDocument/2006/relationships/image" Target="../media/image506.png"/><Relationship Id="rId136" Type="http://schemas.openxmlformats.org/officeDocument/2006/relationships/customXml" Target="../ink/ink2527.xml"/><Relationship Id="rId61" Type="http://schemas.openxmlformats.org/officeDocument/2006/relationships/image" Target="../media/image473.png"/><Relationship Id="rId82" Type="http://schemas.openxmlformats.org/officeDocument/2006/relationships/customXml" Target="../ink/ink2499.xml"/><Relationship Id="rId19" Type="http://schemas.openxmlformats.org/officeDocument/2006/relationships/image" Target="../media/image453.png"/><Relationship Id="rId14" Type="http://schemas.openxmlformats.org/officeDocument/2006/relationships/customXml" Target="../ink/ink2464.xml"/><Relationship Id="rId30" Type="http://schemas.openxmlformats.org/officeDocument/2006/relationships/customXml" Target="../ink/ink2472.xml"/><Relationship Id="rId35" Type="http://schemas.openxmlformats.org/officeDocument/2006/relationships/image" Target="../media/image461.png"/><Relationship Id="rId56" Type="http://schemas.openxmlformats.org/officeDocument/2006/relationships/customXml" Target="../ink/ink2485.xml"/><Relationship Id="rId77" Type="http://schemas.openxmlformats.org/officeDocument/2006/relationships/image" Target="../media/image480.png"/><Relationship Id="rId100" Type="http://schemas.openxmlformats.org/officeDocument/2006/relationships/customXml" Target="../ink/ink2508.xml"/><Relationship Id="rId105" Type="http://schemas.openxmlformats.org/officeDocument/2006/relationships/image" Target="../media/image494.png"/><Relationship Id="rId126" Type="http://schemas.openxmlformats.org/officeDocument/2006/relationships/image" Target="../media/image504.png"/><Relationship Id="rId8" Type="http://schemas.openxmlformats.org/officeDocument/2006/relationships/customXml" Target="../ink/ink2461.xml"/><Relationship Id="rId51" Type="http://schemas.openxmlformats.org/officeDocument/2006/relationships/image" Target="../media/image30.png"/><Relationship Id="rId72" Type="http://schemas.openxmlformats.org/officeDocument/2006/relationships/customXml" Target="../ink/ink2494.xml"/><Relationship Id="rId93" Type="http://schemas.openxmlformats.org/officeDocument/2006/relationships/image" Target="../media/image488.png"/><Relationship Id="rId98" Type="http://schemas.openxmlformats.org/officeDocument/2006/relationships/customXml" Target="../ink/ink2507.xml"/><Relationship Id="rId121" Type="http://schemas.openxmlformats.org/officeDocument/2006/relationships/customXml" Target="../ink/ink2519.xml"/><Relationship Id="rId3" Type="http://schemas.openxmlformats.org/officeDocument/2006/relationships/image" Target="../media/image445.png"/><Relationship Id="rId25" Type="http://schemas.openxmlformats.org/officeDocument/2006/relationships/image" Target="../media/image456.png"/><Relationship Id="rId46" Type="http://schemas.openxmlformats.org/officeDocument/2006/relationships/customXml" Target="../ink/ink2480.xml"/><Relationship Id="rId67" Type="http://schemas.openxmlformats.org/officeDocument/2006/relationships/image" Target="../media/image476.png"/><Relationship Id="rId116" Type="http://schemas.openxmlformats.org/officeDocument/2006/relationships/image" Target="../media/image499.png"/><Relationship Id="rId137" Type="http://schemas.openxmlformats.org/officeDocument/2006/relationships/image" Target="../media/image509.png"/><Relationship Id="rId20" Type="http://schemas.openxmlformats.org/officeDocument/2006/relationships/customXml" Target="../ink/ink2467.xml"/><Relationship Id="rId41" Type="http://schemas.openxmlformats.org/officeDocument/2006/relationships/image" Target="../media/image464.png"/><Relationship Id="rId62" Type="http://schemas.openxmlformats.org/officeDocument/2006/relationships/customXml" Target="../ink/ink2488.xml"/><Relationship Id="rId83" Type="http://schemas.openxmlformats.org/officeDocument/2006/relationships/image" Target="../media/image483.png"/><Relationship Id="rId88" Type="http://schemas.openxmlformats.org/officeDocument/2006/relationships/customXml" Target="../ink/ink2502.xml"/><Relationship Id="rId111" Type="http://schemas.openxmlformats.org/officeDocument/2006/relationships/image" Target="../media/image497.png"/><Relationship Id="rId132" Type="http://schemas.openxmlformats.org/officeDocument/2006/relationships/customXml" Target="../ink/ink2525.xml"/><Relationship Id="rId15" Type="http://schemas.openxmlformats.org/officeDocument/2006/relationships/image" Target="../media/image451.png"/><Relationship Id="rId36" Type="http://schemas.openxmlformats.org/officeDocument/2006/relationships/customXml" Target="../ink/ink2475.xml"/><Relationship Id="rId57" Type="http://schemas.openxmlformats.org/officeDocument/2006/relationships/image" Target="../media/image471.png"/><Relationship Id="rId106" Type="http://schemas.openxmlformats.org/officeDocument/2006/relationships/customXml" Target="../ink/ink2511.xml"/><Relationship Id="rId127" Type="http://schemas.openxmlformats.org/officeDocument/2006/relationships/customXml" Target="../ink/ink2522.xml"/><Relationship Id="rId10" Type="http://schemas.openxmlformats.org/officeDocument/2006/relationships/customXml" Target="../ink/ink2462.xml"/><Relationship Id="rId31" Type="http://schemas.openxmlformats.org/officeDocument/2006/relationships/image" Target="../media/image459.png"/><Relationship Id="rId52" Type="http://schemas.openxmlformats.org/officeDocument/2006/relationships/customXml" Target="../ink/ink2483.xml"/><Relationship Id="rId73" Type="http://schemas.openxmlformats.org/officeDocument/2006/relationships/image" Target="../media/image478.png"/><Relationship Id="rId78" Type="http://schemas.openxmlformats.org/officeDocument/2006/relationships/customXml" Target="../ink/ink2497.xml"/><Relationship Id="rId94" Type="http://schemas.openxmlformats.org/officeDocument/2006/relationships/customXml" Target="../ink/ink2505.xml"/><Relationship Id="rId99" Type="http://schemas.openxmlformats.org/officeDocument/2006/relationships/image" Target="../media/image491.png"/><Relationship Id="rId101" Type="http://schemas.openxmlformats.org/officeDocument/2006/relationships/image" Target="../media/image492.png"/><Relationship Id="rId122" Type="http://schemas.openxmlformats.org/officeDocument/2006/relationships/image" Target="../media/image502.png"/><Relationship Id="rId4" Type="http://schemas.openxmlformats.org/officeDocument/2006/relationships/customXml" Target="../ink/ink2459.xml"/><Relationship Id="rId9" Type="http://schemas.openxmlformats.org/officeDocument/2006/relationships/image" Target="../media/image448.png"/><Relationship Id="rId26" Type="http://schemas.openxmlformats.org/officeDocument/2006/relationships/customXml" Target="../ink/ink2470.xml"/><Relationship Id="rId47" Type="http://schemas.openxmlformats.org/officeDocument/2006/relationships/image" Target="../media/image467.png"/><Relationship Id="rId68" Type="http://schemas.openxmlformats.org/officeDocument/2006/relationships/customXml" Target="../ink/ink2491.xml"/><Relationship Id="rId89" Type="http://schemas.openxmlformats.org/officeDocument/2006/relationships/image" Target="../media/image486.png"/><Relationship Id="rId112" Type="http://schemas.openxmlformats.org/officeDocument/2006/relationships/customXml" Target="../ink/ink2514.xml"/><Relationship Id="rId133" Type="http://schemas.openxmlformats.org/officeDocument/2006/relationships/image" Target="../media/image507.png"/><Relationship Id="rId16" Type="http://schemas.openxmlformats.org/officeDocument/2006/relationships/customXml" Target="../ink/ink246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89.xml"/><Relationship Id="rId21" Type="http://schemas.openxmlformats.org/officeDocument/2006/relationships/image" Target="../media/image454.png"/><Relationship Id="rId42" Type="http://schemas.openxmlformats.org/officeDocument/2006/relationships/customXml" Target="../ink/ink2550.xml"/><Relationship Id="rId63" Type="http://schemas.openxmlformats.org/officeDocument/2006/relationships/image" Target="../media/image474.png"/><Relationship Id="rId84" Type="http://schemas.openxmlformats.org/officeDocument/2006/relationships/customXml" Target="../ink/ink2572.xml"/><Relationship Id="rId138" Type="http://schemas.openxmlformats.org/officeDocument/2006/relationships/customXml" Target="../ink/ink2600.xml"/><Relationship Id="rId107" Type="http://schemas.openxmlformats.org/officeDocument/2006/relationships/image" Target="../media/image495.png"/><Relationship Id="rId11" Type="http://schemas.openxmlformats.org/officeDocument/2006/relationships/image" Target="../media/image449.png"/><Relationship Id="rId32" Type="http://schemas.openxmlformats.org/officeDocument/2006/relationships/customXml" Target="../ink/ink2545.xml"/><Relationship Id="rId37" Type="http://schemas.openxmlformats.org/officeDocument/2006/relationships/image" Target="../media/image462.png"/><Relationship Id="rId53" Type="http://schemas.openxmlformats.org/officeDocument/2006/relationships/image" Target="../media/image469.png"/><Relationship Id="rId58" Type="http://schemas.openxmlformats.org/officeDocument/2006/relationships/customXml" Target="../ink/ink2558.xml"/><Relationship Id="rId74" Type="http://schemas.openxmlformats.org/officeDocument/2006/relationships/customXml" Target="../ink/ink2567.xml"/><Relationship Id="rId79" Type="http://schemas.openxmlformats.org/officeDocument/2006/relationships/image" Target="../media/image481.png"/><Relationship Id="rId102" Type="http://schemas.openxmlformats.org/officeDocument/2006/relationships/customXml" Target="../ink/ink2581.xml"/><Relationship Id="rId123" Type="http://schemas.openxmlformats.org/officeDocument/2006/relationships/customXml" Target="../ink/ink2592.xml"/><Relationship Id="rId128" Type="http://schemas.openxmlformats.org/officeDocument/2006/relationships/customXml" Target="../ink/ink2595.xml"/><Relationship Id="rId5" Type="http://schemas.openxmlformats.org/officeDocument/2006/relationships/image" Target="../media/image446.png"/><Relationship Id="rId90" Type="http://schemas.openxmlformats.org/officeDocument/2006/relationships/customXml" Target="../ink/ink2575.xml"/><Relationship Id="rId95" Type="http://schemas.openxmlformats.org/officeDocument/2006/relationships/image" Target="../media/image489.png"/><Relationship Id="rId22" Type="http://schemas.openxmlformats.org/officeDocument/2006/relationships/customXml" Target="../ink/ink2540.xml"/><Relationship Id="rId27" Type="http://schemas.openxmlformats.org/officeDocument/2006/relationships/image" Target="../media/image457.png"/><Relationship Id="rId43" Type="http://schemas.openxmlformats.org/officeDocument/2006/relationships/image" Target="../media/image465.png"/><Relationship Id="rId48" Type="http://schemas.openxmlformats.org/officeDocument/2006/relationships/customXml" Target="../ink/ink2553.xml"/><Relationship Id="rId64" Type="http://schemas.openxmlformats.org/officeDocument/2006/relationships/customXml" Target="../ink/ink2561.xml"/><Relationship Id="rId69" Type="http://schemas.openxmlformats.org/officeDocument/2006/relationships/image" Target="../media/image477.png"/><Relationship Id="rId113" Type="http://schemas.openxmlformats.org/officeDocument/2006/relationships/customXml" Target="../ink/ink2587.xml"/><Relationship Id="rId118" Type="http://schemas.openxmlformats.org/officeDocument/2006/relationships/image" Target="../media/image500.png"/><Relationship Id="rId134" Type="http://schemas.openxmlformats.org/officeDocument/2006/relationships/customXml" Target="../ink/ink2598.xml"/><Relationship Id="rId139" Type="http://schemas.openxmlformats.org/officeDocument/2006/relationships/image" Target="../media/image510.png"/><Relationship Id="rId80" Type="http://schemas.openxmlformats.org/officeDocument/2006/relationships/customXml" Target="../ink/ink2570.xml"/><Relationship Id="rId85" Type="http://schemas.openxmlformats.org/officeDocument/2006/relationships/image" Target="../media/image484.png"/><Relationship Id="rId12" Type="http://schemas.openxmlformats.org/officeDocument/2006/relationships/customXml" Target="../ink/ink2535.xml"/><Relationship Id="rId17" Type="http://schemas.openxmlformats.org/officeDocument/2006/relationships/image" Target="../media/image452.png"/><Relationship Id="rId33" Type="http://schemas.openxmlformats.org/officeDocument/2006/relationships/image" Target="../media/image460.png"/><Relationship Id="rId38" Type="http://schemas.openxmlformats.org/officeDocument/2006/relationships/customXml" Target="../ink/ink2548.xml"/><Relationship Id="rId59" Type="http://schemas.openxmlformats.org/officeDocument/2006/relationships/image" Target="../media/image472.png"/><Relationship Id="rId103" Type="http://schemas.openxmlformats.org/officeDocument/2006/relationships/image" Target="../media/image493.png"/><Relationship Id="rId108" Type="http://schemas.openxmlformats.org/officeDocument/2006/relationships/customXml" Target="../ink/ink2584.xml"/><Relationship Id="rId124" Type="http://schemas.openxmlformats.org/officeDocument/2006/relationships/image" Target="../media/image503.png"/><Relationship Id="rId129" Type="http://schemas.openxmlformats.org/officeDocument/2006/relationships/image" Target="../media/image505.png"/><Relationship Id="rId54" Type="http://schemas.openxmlformats.org/officeDocument/2006/relationships/customXml" Target="../ink/ink2556.xml"/><Relationship Id="rId70" Type="http://schemas.openxmlformats.org/officeDocument/2006/relationships/customXml" Target="../ink/ink2564.xml"/><Relationship Id="rId75" Type="http://schemas.openxmlformats.org/officeDocument/2006/relationships/image" Target="../media/image479.png"/><Relationship Id="rId91" Type="http://schemas.openxmlformats.org/officeDocument/2006/relationships/image" Target="../media/image487.png"/><Relationship Id="rId96" Type="http://schemas.openxmlformats.org/officeDocument/2006/relationships/customXml" Target="../ink/ink2578.xml"/><Relationship Id="rId140" Type="http://schemas.openxmlformats.org/officeDocument/2006/relationships/customXml" Target="../ink/ink260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32.xml"/><Relationship Id="rId23" Type="http://schemas.openxmlformats.org/officeDocument/2006/relationships/image" Target="../media/image455.png"/><Relationship Id="rId28" Type="http://schemas.openxmlformats.org/officeDocument/2006/relationships/customXml" Target="../ink/ink2543.xml"/><Relationship Id="rId49" Type="http://schemas.openxmlformats.org/officeDocument/2006/relationships/image" Target="../media/image468.png"/><Relationship Id="rId114" Type="http://schemas.openxmlformats.org/officeDocument/2006/relationships/image" Target="../media/image498.png"/><Relationship Id="rId119" Type="http://schemas.openxmlformats.org/officeDocument/2006/relationships/customXml" Target="../ink/ink2590.xml"/><Relationship Id="rId44" Type="http://schemas.openxmlformats.org/officeDocument/2006/relationships/customXml" Target="../ink/ink2551.xml"/><Relationship Id="rId60" Type="http://schemas.openxmlformats.org/officeDocument/2006/relationships/customXml" Target="../ink/ink2559.xml"/><Relationship Id="rId65" Type="http://schemas.openxmlformats.org/officeDocument/2006/relationships/image" Target="../media/image475.png"/><Relationship Id="rId81" Type="http://schemas.openxmlformats.org/officeDocument/2006/relationships/image" Target="../media/image482.png"/><Relationship Id="rId86" Type="http://schemas.openxmlformats.org/officeDocument/2006/relationships/customXml" Target="../ink/ink2573.xml"/><Relationship Id="rId130" Type="http://schemas.openxmlformats.org/officeDocument/2006/relationships/customXml" Target="../ink/ink2596.xml"/><Relationship Id="rId135" Type="http://schemas.openxmlformats.org/officeDocument/2006/relationships/image" Target="../media/image508.png"/><Relationship Id="rId13" Type="http://schemas.openxmlformats.org/officeDocument/2006/relationships/image" Target="../media/image450.png"/><Relationship Id="rId18" Type="http://schemas.openxmlformats.org/officeDocument/2006/relationships/customXml" Target="../ink/ink2538.xml"/><Relationship Id="rId39" Type="http://schemas.openxmlformats.org/officeDocument/2006/relationships/image" Target="../media/image463.png"/><Relationship Id="rId109" Type="http://schemas.openxmlformats.org/officeDocument/2006/relationships/image" Target="../media/image496.png"/><Relationship Id="rId34" Type="http://schemas.openxmlformats.org/officeDocument/2006/relationships/customXml" Target="../ink/ink2546.xml"/><Relationship Id="rId50" Type="http://schemas.openxmlformats.org/officeDocument/2006/relationships/customXml" Target="../ink/ink2554.xml"/><Relationship Id="rId55" Type="http://schemas.openxmlformats.org/officeDocument/2006/relationships/image" Target="../media/image470.png"/><Relationship Id="rId76" Type="http://schemas.openxmlformats.org/officeDocument/2006/relationships/customXml" Target="../ink/ink2568.xml"/><Relationship Id="rId97" Type="http://schemas.openxmlformats.org/officeDocument/2006/relationships/image" Target="../media/image490.png"/><Relationship Id="rId104" Type="http://schemas.openxmlformats.org/officeDocument/2006/relationships/customXml" Target="../ink/ink2582.xml"/><Relationship Id="rId120" Type="http://schemas.openxmlformats.org/officeDocument/2006/relationships/image" Target="../media/image501.png"/><Relationship Id="rId125" Type="http://schemas.openxmlformats.org/officeDocument/2006/relationships/customXml" Target="../ink/ink2593.xml"/><Relationship Id="rId141" Type="http://schemas.openxmlformats.org/officeDocument/2006/relationships/image" Target="../media/image511.png"/><Relationship Id="rId7" Type="http://schemas.openxmlformats.org/officeDocument/2006/relationships/image" Target="../media/image447.png"/><Relationship Id="rId71" Type="http://schemas.openxmlformats.org/officeDocument/2006/relationships/customXml" Target="../ink/ink2565.xml"/><Relationship Id="rId92" Type="http://schemas.openxmlformats.org/officeDocument/2006/relationships/customXml" Target="../ink/ink2576.xml"/><Relationship Id="rId2" Type="http://schemas.openxmlformats.org/officeDocument/2006/relationships/customXml" Target="../ink/ink2530.xml"/><Relationship Id="rId29" Type="http://schemas.openxmlformats.org/officeDocument/2006/relationships/image" Target="../media/image458.png"/><Relationship Id="rId24" Type="http://schemas.openxmlformats.org/officeDocument/2006/relationships/customXml" Target="../ink/ink2541.xml"/><Relationship Id="rId40" Type="http://schemas.openxmlformats.org/officeDocument/2006/relationships/customXml" Target="../ink/ink2549.xml"/><Relationship Id="rId45" Type="http://schemas.openxmlformats.org/officeDocument/2006/relationships/image" Target="../media/image466.png"/><Relationship Id="rId66" Type="http://schemas.openxmlformats.org/officeDocument/2006/relationships/customXml" Target="../ink/ink2562.xml"/><Relationship Id="rId87" Type="http://schemas.openxmlformats.org/officeDocument/2006/relationships/image" Target="../media/image485.png"/><Relationship Id="rId110" Type="http://schemas.openxmlformats.org/officeDocument/2006/relationships/customXml" Target="../ink/ink2585.xml"/><Relationship Id="rId115" Type="http://schemas.openxmlformats.org/officeDocument/2006/relationships/customXml" Target="../ink/ink2588.xml"/><Relationship Id="rId131" Type="http://schemas.openxmlformats.org/officeDocument/2006/relationships/image" Target="../media/image506.png"/><Relationship Id="rId136" Type="http://schemas.openxmlformats.org/officeDocument/2006/relationships/customXml" Target="../ink/ink2599.xml"/><Relationship Id="rId61" Type="http://schemas.openxmlformats.org/officeDocument/2006/relationships/image" Target="../media/image473.png"/><Relationship Id="rId82" Type="http://schemas.openxmlformats.org/officeDocument/2006/relationships/customXml" Target="../ink/ink2571.xml"/><Relationship Id="rId19" Type="http://schemas.openxmlformats.org/officeDocument/2006/relationships/image" Target="../media/image453.png"/><Relationship Id="rId14" Type="http://schemas.openxmlformats.org/officeDocument/2006/relationships/customXml" Target="../ink/ink2536.xml"/><Relationship Id="rId30" Type="http://schemas.openxmlformats.org/officeDocument/2006/relationships/customXml" Target="../ink/ink2544.xml"/><Relationship Id="rId35" Type="http://schemas.openxmlformats.org/officeDocument/2006/relationships/image" Target="../media/image461.png"/><Relationship Id="rId56" Type="http://schemas.openxmlformats.org/officeDocument/2006/relationships/customXml" Target="../ink/ink2557.xml"/><Relationship Id="rId77" Type="http://schemas.openxmlformats.org/officeDocument/2006/relationships/image" Target="../media/image480.png"/><Relationship Id="rId100" Type="http://schemas.openxmlformats.org/officeDocument/2006/relationships/customXml" Target="../ink/ink2580.xml"/><Relationship Id="rId105" Type="http://schemas.openxmlformats.org/officeDocument/2006/relationships/image" Target="../media/image494.png"/><Relationship Id="rId126" Type="http://schemas.openxmlformats.org/officeDocument/2006/relationships/image" Target="../media/image504.png"/><Relationship Id="rId8" Type="http://schemas.openxmlformats.org/officeDocument/2006/relationships/customXml" Target="../ink/ink2533.xml"/><Relationship Id="rId51" Type="http://schemas.openxmlformats.org/officeDocument/2006/relationships/image" Target="../media/image30.png"/><Relationship Id="rId72" Type="http://schemas.openxmlformats.org/officeDocument/2006/relationships/customXml" Target="../ink/ink2566.xml"/><Relationship Id="rId93" Type="http://schemas.openxmlformats.org/officeDocument/2006/relationships/image" Target="../media/image488.png"/><Relationship Id="rId98" Type="http://schemas.openxmlformats.org/officeDocument/2006/relationships/customXml" Target="../ink/ink2579.xml"/><Relationship Id="rId121" Type="http://schemas.openxmlformats.org/officeDocument/2006/relationships/customXml" Target="../ink/ink2591.xml"/><Relationship Id="rId142" Type="http://schemas.openxmlformats.org/officeDocument/2006/relationships/customXml" Target="../ink/ink2602.xml"/><Relationship Id="rId3" Type="http://schemas.openxmlformats.org/officeDocument/2006/relationships/image" Target="../media/image445.png"/><Relationship Id="rId25" Type="http://schemas.openxmlformats.org/officeDocument/2006/relationships/image" Target="../media/image456.png"/><Relationship Id="rId46" Type="http://schemas.openxmlformats.org/officeDocument/2006/relationships/customXml" Target="../ink/ink2552.xml"/><Relationship Id="rId67" Type="http://schemas.openxmlformats.org/officeDocument/2006/relationships/image" Target="../media/image476.png"/><Relationship Id="rId116" Type="http://schemas.openxmlformats.org/officeDocument/2006/relationships/image" Target="../media/image499.png"/><Relationship Id="rId137" Type="http://schemas.openxmlformats.org/officeDocument/2006/relationships/image" Target="../media/image509.png"/><Relationship Id="rId20" Type="http://schemas.openxmlformats.org/officeDocument/2006/relationships/customXml" Target="../ink/ink2539.xml"/><Relationship Id="rId41" Type="http://schemas.openxmlformats.org/officeDocument/2006/relationships/image" Target="../media/image464.png"/><Relationship Id="rId62" Type="http://schemas.openxmlformats.org/officeDocument/2006/relationships/customXml" Target="../ink/ink2560.xml"/><Relationship Id="rId83" Type="http://schemas.openxmlformats.org/officeDocument/2006/relationships/image" Target="../media/image483.png"/><Relationship Id="rId88" Type="http://schemas.openxmlformats.org/officeDocument/2006/relationships/customXml" Target="../ink/ink2574.xml"/><Relationship Id="rId111" Type="http://schemas.openxmlformats.org/officeDocument/2006/relationships/image" Target="../media/image497.png"/><Relationship Id="rId132" Type="http://schemas.openxmlformats.org/officeDocument/2006/relationships/customXml" Target="../ink/ink2597.xml"/><Relationship Id="rId15" Type="http://schemas.openxmlformats.org/officeDocument/2006/relationships/image" Target="../media/image451.png"/><Relationship Id="rId36" Type="http://schemas.openxmlformats.org/officeDocument/2006/relationships/customXml" Target="../ink/ink2547.xml"/><Relationship Id="rId57" Type="http://schemas.openxmlformats.org/officeDocument/2006/relationships/image" Target="../media/image471.png"/><Relationship Id="rId106" Type="http://schemas.openxmlformats.org/officeDocument/2006/relationships/customXml" Target="../ink/ink2583.xml"/><Relationship Id="rId127" Type="http://schemas.openxmlformats.org/officeDocument/2006/relationships/customXml" Target="../ink/ink2594.xml"/><Relationship Id="rId10" Type="http://schemas.openxmlformats.org/officeDocument/2006/relationships/customXml" Target="../ink/ink2534.xml"/><Relationship Id="rId31" Type="http://schemas.openxmlformats.org/officeDocument/2006/relationships/image" Target="../media/image459.png"/><Relationship Id="rId52" Type="http://schemas.openxmlformats.org/officeDocument/2006/relationships/customXml" Target="../ink/ink2555.xml"/><Relationship Id="rId73" Type="http://schemas.openxmlformats.org/officeDocument/2006/relationships/image" Target="../media/image478.png"/><Relationship Id="rId78" Type="http://schemas.openxmlformats.org/officeDocument/2006/relationships/customXml" Target="../ink/ink2569.xml"/><Relationship Id="rId94" Type="http://schemas.openxmlformats.org/officeDocument/2006/relationships/customXml" Target="../ink/ink2577.xml"/><Relationship Id="rId99" Type="http://schemas.openxmlformats.org/officeDocument/2006/relationships/image" Target="../media/image491.png"/><Relationship Id="rId101" Type="http://schemas.openxmlformats.org/officeDocument/2006/relationships/image" Target="../media/image492.png"/><Relationship Id="rId122" Type="http://schemas.openxmlformats.org/officeDocument/2006/relationships/image" Target="../media/image502.png"/><Relationship Id="rId143" Type="http://schemas.openxmlformats.org/officeDocument/2006/relationships/image" Target="../media/image512.png"/><Relationship Id="rId4" Type="http://schemas.openxmlformats.org/officeDocument/2006/relationships/customXml" Target="../ink/ink2531.xml"/><Relationship Id="rId9" Type="http://schemas.openxmlformats.org/officeDocument/2006/relationships/image" Target="../media/image448.png"/><Relationship Id="rId26" Type="http://schemas.openxmlformats.org/officeDocument/2006/relationships/customXml" Target="../ink/ink2542.xml"/><Relationship Id="rId47" Type="http://schemas.openxmlformats.org/officeDocument/2006/relationships/image" Target="../media/image467.png"/><Relationship Id="rId68" Type="http://schemas.openxmlformats.org/officeDocument/2006/relationships/customXml" Target="../ink/ink2563.xml"/><Relationship Id="rId89" Type="http://schemas.openxmlformats.org/officeDocument/2006/relationships/image" Target="../media/image486.png"/><Relationship Id="rId112" Type="http://schemas.openxmlformats.org/officeDocument/2006/relationships/customXml" Target="../ink/ink2586.xml"/><Relationship Id="rId133" Type="http://schemas.openxmlformats.org/officeDocument/2006/relationships/image" Target="../media/image507.png"/><Relationship Id="rId16" Type="http://schemas.openxmlformats.org/officeDocument/2006/relationships/customXml" Target="../ink/ink2537.xml"/></Relationships>
</file>

<file path=ppt/slides/_rels/slide9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62.xml"/><Relationship Id="rId21" Type="http://schemas.openxmlformats.org/officeDocument/2006/relationships/image" Target="../media/image454.png"/><Relationship Id="rId42" Type="http://schemas.openxmlformats.org/officeDocument/2006/relationships/customXml" Target="../ink/ink2623.xml"/><Relationship Id="rId63" Type="http://schemas.openxmlformats.org/officeDocument/2006/relationships/image" Target="../media/image474.png"/><Relationship Id="rId84" Type="http://schemas.openxmlformats.org/officeDocument/2006/relationships/customXml" Target="../ink/ink2645.xml"/><Relationship Id="rId138" Type="http://schemas.openxmlformats.org/officeDocument/2006/relationships/customXml" Target="../ink/ink2673.xml"/><Relationship Id="rId159" Type="http://schemas.openxmlformats.org/officeDocument/2006/relationships/customXml" Target="../ink/ink2684.xml"/><Relationship Id="rId170" Type="http://schemas.openxmlformats.org/officeDocument/2006/relationships/image" Target="../media/image525.png"/><Relationship Id="rId107" Type="http://schemas.openxmlformats.org/officeDocument/2006/relationships/image" Target="../media/image495.png"/><Relationship Id="rId11" Type="http://schemas.openxmlformats.org/officeDocument/2006/relationships/image" Target="../media/image449.png"/><Relationship Id="rId32" Type="http://schemas.openxmlformats.org/officeDocument/2006/relationships/customXml" Target="../ink/ink2618.xml"/><Relationship Id="rId53" Type="http://schemas.openxmlformats.org/officeDocument/2006/relationships/image" Target="../media/image469.png"/><Relationship Id="rId74" Type="http://schemas.openxmlformats.org/officeDocument/2006/relationships/customXml" Target="../ink/ink2640.xml"/><Relationship Id="rId128" Type="http://schemas.openxmlformats.org/officeDocument/2006/relationships/customXml" Target="../ink/ink2668.xml"/><Relationship Id="rId149" Type="http://schemas.openxmlformats.org/officeDocument/2006/relationships/image" Target="../media/image515.png"/><Relationship Id="rId5" Type="http://schemas.openxmlformats.org/officeDocument/2006/relationships/image" Target="../media/image446.png"/><Relationship Id="rId95" Type="http://schemas.openxmlformats.org/officeDocument/2006/relationships/image" Target="../media/image489.png"/><Relationship Id="rId160" Type="http://schemas.openxmlformats.org/officeDocument/2006/relationships/image" Target="../media/image520.png"/><Relationship Id="rId181" Type="http://schemas.openxmlformats.org/officeDocument/2006/relationships/customXml" Target="../ink/ink2695.xml"/><Relationship Id="rId22" Type="http://schemas.openxmlformats.org/officeDocument/2006/relationships/customXml" Target="../ink/ink2613.xml"/><Relationship Id="rId43" Type="http://schemas.openxmlformats.org/officeDocument/2006/relationships/image" Target="../media/image465.png"/><Relationship Id="rId64" Type="http://schemas.openxmlformats.org/officeDocument/2006/relationships/customXml" Target="../ink/ink2634.xml"/><Relationship Id="rId118" Type="http://schemas.openxmlformats.org/officeDocument/2006/relationships/image" Target="../media/image500.png"/><Relationship Id="rId139" Type="http://schemas.openxmlformats.org/officeDocument/2006/relationships/image" Target="../media/image510.png"/><Relationship Id="rId85" Type="http://schemas.openxmlformats.org/officeDocument/2006/relationships/image" Target="../media/image484.png"/><Relationship Id="rId150" Type="http://schemas.openxmlformats.org/officeDocument/2006/relationships/customXml" Target="../ink/ink2679.xml"/><Relationship Id="rId171" Type="http://schemas.openxmlformats.org/officeDocument/2006/relationships/customXml" Target="../ink/ink2690.xml"/><Relationship Id="rId12" Type="http://schemas.openxmlformats.org/officeDocument/2006/relationships/customXml" Target="../ink/ink2608.xml"/><Relationship Id="rId33" Type="http://schemas.openxmlformats.org/officeDocument/2006/relationships/image" Target="../media/image460.png"/><Relationship Id="rId108" Type="http://schemas.openxmlformats.org/officeDocument/2006/relationships/customXml" Target="../ink/ink2657.xml"/><Relationship Id="rId129" Type="http://schemas.openxmlformats.org/officeDocument/2006/relationships/image" Target="../media/image505.png"/><Relationship Id="rId54" Type="http://schemas.openxmlformats.org/officeDocument/2006/relationships/customXml" Target="../ink/ink2629.xml"/><Relationship Id="rId75" Type="http://schemas.openxmlformats.org/officeDocument/2006/relationships/image" Target="../media/image479.png"/><Relationship Id="rId96" Type="http://schemas.openxmlformats.org/officeDocument/2006/relationships/customXml" Target="../ink/ink2651.xml"/><Relationship Id="rId140" Type="http://schemas.openxmlformats.org/officeDocument/2006/relationships/customXml" Target="../ink/ink2674.xml"/><Relationship Id="rId161" Type="http://schemas.openxmlformats.org/officeDocument/2006/relationships/customXml" Target="../ink/ink2685.xml"/><Relationship Id="rId182" Type="http://schemas.openxmlformats.org/officeDocument/2006/relationships/image" Target="../media/image531.png"/><Relationship Id="rId6" Type="http://schemas.openxmlformats.org/officeDocument/2006/relationships/customXml" Target="../ink/ink2605.xml"/><Relationship Id="rId23" Type="http://schemas.openxmlformats.org/officeDocument/2006/relationships/image" Target="../media/image455.png"/><Relationship Id="rId119" Type="http://schemas.openxmlformats.org/officeDocument/2006/relationships/customXml" Target="../ink/ink2663.xml"/><Relationship Id="rId44" Type="http://schemas.openxmlformats.org/officeDocument/2006/relationships/customXml" Target="../ink/ink2624.xml"/><Relationship Id="rId60" Type="http://schemas.openxmlformats.org/officeDocument/2006/relationships/customXml" Target="../ink/ink2632.xml"/><Relationship Id="rId65" Type="http://schemas.openxmlformats.org/officeDocument/2006/relationships/image" Target="../media/image475.png"/><Relationship Id="rId81" Type="http://schemas.openxmlformats.org/officeDocument/2006/relationships/image" Target="../media/image482.png"/><Relationship Id="rId86" Type="http://schemas.openxmlformats.org/officeDocument/2006/relationships/customXml" Target="../ink/ink2646.xml"/><Relationship Id="rId130" Type="http://schemas.openxmlformats.org/officeDocument/2006/relationships/customXml" Target="../ink/ink2669.xml"/><Relationship Id="rId135" Type="http://schemas.openxmlformats.org/officeDocument/2006/relationships/image" Target="../media/image508.png"/><Relationship Id="rId151" Type="http://schemas.openxmlformats.org/officeDocument/2006/relationships/image" Target="../media/image516.png"/><Relationship Id="rId156" Type="http://schemas.openxmlformats.org/officeDocument/2006/relationships/customXml" Target="../ink/ink2682.xml"/><Relationship Id="rId177" Type="http://schemas.openxmlformats.org/officeDocument/2006/relationships/customXml" Target="../ink/ink2693.xml"/><Relationship Id="rId172" Type="http://schemas.openxmlformats.org/officeDocument/2006/relationships/image" Target="../media/image526.png"/><Relationship Id="rId13" Type="http://schemas.openxmlformats.org/officeDocument/2006/relationships/image" Target="../media/image450.png"/><Relationship Id="rId18" Type="http://schemas.openxmlformats.org/officeDocument/2006/relationships/customXml" Target="../ink/ink2611.xml"/><Relationship Id="rId39" Type="http://schemas.openxmlformats.org/officeDocument/2006/relationships/image" Target="../media/image463.png"/><Relationship Id="rId109" Type="http://schemas.openxmlformats.org/officeDocument/2006/relationships/image" Target="../media/image496.png"/><Relationship Id="rId34" Type="http://schemas.openxmlformats.org/officeDocument/2006/relationships/customXml" Target="../ink/ink2619.xml"/><Relationship Id="rId50" Type="http://schemas.openxmlformats.org/officeDocument/2006/relationships/customXml" Target="../ink/ink2627.xml"/><Relationship Id="rId55" Type="http://schemas.openxmlformats.org/officeDocument/2006/relationships/image" Target="../media/image470.png"/><Relationship Id="rId76" Type="http://schemas.openxmlformats.org/officeDocument/2006/relationships/customXml" Target="../ink/ink2641.xml"/><Relationship Id="rId97" Type="http://schemas.openxmlformats.org/officeDocument/2006/relationships/image" Target="../media/image490.png"/><Relationship Id="rId104" Type="http://schemas.openxmlformats.org/officeDocument/2006/relationships/customXml" Target="../ink/ink2655.xml"/><Relationship Id="rId120" Type="http://schemas.openxmlformats.org/officeDocument/2006/relationships/image" Target="../media/image501.png"/><Relationship Id="rId125" Type="http://schemas.openxmlformats.org/officeDocument/2006/relationships/customXml" Target="../ink/ink2666.xml"/><Relationship Id="rId141" Type="http://schemas.openxmlformats.org/officeDocument/2006/relationships/image" Target="../media/image511.png"/><Relationship Id="rId146" Type="http://schemas.openxmlformats.org/officeDocument/2006/relationships/customXml" Target="../ink/ink2677.xml"/><Relationship Id="rId167" Type="http://schemas.openxmlformats.org/officeDocument/2006/relationships/customXml" Target="../ink/ink2688.xml"/><Relationship Id="rId7" Type="http://schemas.openxmlformats.org/officeDocument/2006/relationships/image" Target="../media/image447.png"/><Relationship Id="rId71" Type="http://schemas.openxmlformats.org/officeDocument/2006/relationships/customXml" Target="../ink/ink2638.xml"/><Relationship Id="rId92" Type="http://schemas.openxmlformats.org/officeDocument/2006/relationships/customXml" Target="../ink/ink2649.xml"/><Relationship Id="rId162" Type="http://schemas.openxmlformats.org/officeDocument/2006/relationships/image" Target="../media/image521.png"/><Relationship Id="rId2" Type="http://schemas.openxmlformats.org/officeDocument/2006/relationships/customXml" Target="../ink/ink2603.xml"/><Relationship Id="rId29" Type="http://schemas.openxmlformats.org/officeDocument/2006/relationships/image" Target="../media/image458.png"/><Relationship Id="rId24" Type="http://schemas.openxmlformats.org/officeDocument/2006/relationships/customXml" Target="../ink/ink2614.xml"/><Relationship Id="rId40" Type="http://schemas.openxmlformats.org/officeDocument/2006/relationships/customXml" Target="../ink/ink2622.xml"/><Relationship Id="rId45" Type="http://schemas.openxmlformats.org/officeDocument/2006/relationships/image" Target="../media/image466.png"/><Relationship Id="rId66" Type="http://schemas.openxmlformats.org/officeDocument/2006/relationships/customXml" Target="../ink/ink2635.xml"/><Relationship Id="rId87" Type="http://schemas.openxmlformats.org/officeDocument/2006/relationships/image" Target="../media/image485.png"/><Relationship Id="rId110" Type="http://schemas.openxmlformats.org/officeDocument/2006/relationships/customXml" Target="../ink/ink2658.xml"/><Relationship Id="rId115" Type="http://schemas.openxmlformats.org/officeDocument/2006/relationships/customXml" Target="../ink/ink2661.xml"/><Relationship Id="rId131" Type="http://schemas.openxmlformats.org/officeDocument/2006/relationships/image" Target="../media/image506.png"/><Relationship Id="rId136" Type="http://schemas.openxmlformats.org/officeDocument/2006/relationships/customXml" Target="../ink/ink2672.xml"/><Relationship Id="rId157" Type="http://schemas.openxmlformats.org/officeDocument/2006/relationships/customXml" Target="../ink/ink2683.xml"/><Relationship Id="rId178" Type="http://schemas.openxmlformats.org/officeDocument/2006/relationships/image" Target="../media/image529.png"/><Relationship Id="rId61" Type="http://schemas.openxmlformats.org/officeDocument/2006/relationships/image" Target="../media/image473.png"/><Relationship Id="rId82" Type="http://schemas.openxmlformats.org/officeDocument/2006/relationships/customXml" Target="../ink/ink2644.xml"/><Relationship Id="rId152" Type="http://schemas.openxmlformats.org/officeDocument/2006/relationships/customXml" Target="../ink/ink2680.xml"/><Relationship Id="rId173" Type="http://schemas.openxmlformats.org/officeDocument/2006/relationships/customXml" Target="../ink/ink2691.xml"/><Relationship Id="rId19" Type="http://schemas.openxmlformats.org/officeDocument/2006/relationships/image" Target="../media/image453.png"/><Relationship Id="rId14" Type="http://schemas.openxmlformats.org/officeDocument/2006/relationships/customXml" Target="../ink/ink2609.xml"/><Relationship Id="rId30" Type="http://schemas.openxmlformats.org/officeDocument/2006/relationships/customXml" Target="../ink/ink2617.xml"/><Relationship Id="rId35" Type="http://schemas.openxmlformats.org/officeDocument/2006/relationships/image" Target="../media/image461.png"/><Relationship Id="rId56" Type="http://schemas.openxmlformats.org/officeDocument/2006/relationships/customXml" Target="../ink/ink2630.xml"/><Relationship Id="rId77" Type="http://schemas.openxmlformats.org/officeDocument/2006/relationships/image" Target="../media/image480.png"/><Relationship Id="rId100" Type="http://schemas.openxmlformats.org/officeDocument/2006/relationships/customXml" Target="../ink/ink2653.xml"/><Relationship Id="rId105" Type="http://schemas.openxmlformats.org/officeDocument/2006/relationships/image" Target="../media/image494.png"/><Relationship Id="rId126" Type="http://schemas.openxmlformats.org/officeDocument/2006/relationships/image" Target="../media/image504.png"/><Relationship Id="rId147" Type="http://schemas.openxmlformats.org/officeDocument/2006/relationships/image" Target="../media/image514.png"/><Relationship Id="rId168" Type="http://schemas.openxmlformats.org/officeDocument/2006/relationships/image" Target="../media/image524.png"/><Relationship Id="rId8" Type="http://schemas.openxmlformats.org/officeDocument/2006/relationships/customXml" Target="../ink/ink2606.xml"/><Relationship Id="rId51" Type="http://schemas.openxmlformats.org/officeDocument/2006/relationships/image" Target="../media/image30.png"/><Relationship Id="rId72" Type="http://schemas.openxmlformats.org/officeDocument/2006/relationships/customXml" Target="../ink/ink2639.xml"/><Relationship Id="rId93" Type="http://schemas.openxmlformats.org/officeDocument/2006/relationships/image" Target="../media/image488.png"/><Relationship Id="rId98" Type="http://schemas.openxmlformats.org/officeDocument/2006/relationships/customXml" Target="../ink/ink2652.xml"/><Relationship Id="rId121" Type="http://schemas.openxmlformats.org/officeDocument/2006/relationships/customXml" Target="../ink/ink2664.xml"/><Relationship Id="rId142" Type="http://schemas.openxmlformats.org/officeDocument/2006/relationships/customXml" Target="../ink/ink2675.xml"/><Relationship Id="rId163" Type="http://schemas.openxmlformats.org/officeDocument/2006/relationships/customXml" Target="../ink/ink2686.xml"/><Relationship Id="rId3" Type="http://schemas.openxmlformats.org/officeDocument/2006/relationships/image" Target="../media/image445.png"/><Relationship Id="rId25" Type="http://schemas.openxmlformats.org/officeDocument/2006/relationships/image" Target="../media/image456.png"/><Relationship Id="rId46" Type="http://schemas.openxmlformats.org/officeDocument/2006/relationships/customXml" Target="../ink/ink2625.xml"/><Relationship Id="rId67" Type="http://schemas.openxmlformats.org/officeDocument/2006/relationships/image" Target="../media/image476.png"/><Relationship Id="rId116" Type="http://schemas.openxmlformats.org/officeDocument/2006/relationships/image" Target="../media/image499.png"/><Relationship Id="rId137" Type="http://schemas.openxmlformats.org/officeDocument/2006/relationships/image" Target="../media/image509.png"/><Relationship Id="rId158" Type="http://schemas.openxmlformats.org/officeDocument/2006/relationships/image" Target="../media/image519.png"/><Relationship Id="rId20" Type="http://schemas.openxmlformats.org/officeDocument/2006/relationships/customXml" Target="../ink/ink2612.xml"/><Relationship Id="rId41" Type="http://schemas.openxmlformats.org/officeDocument/2006/relationships/image" Target="../media/image464.png"/><Relationship Id="rId62" Type="http://schemas.openxmlformats.org/officeDocument/2006/relationships/customXml" Target="../ink/ink2633.xml"/><Relationship Id="rId83" Type="http://schemas.openxmlformats.org/officeDocument/2006/relationships/image" Target="../media/image483.png"/><Relationship Id="rId88" Type="http://schemas.openxmlformats.org/officeDocument/2006/relationships/customXml" Target="../ink/ink2647.xml"/><Relationship Id="rId111" Type="http://schemas.openxmlformats.org/officeDocument/2006/relationships/image" Target="../media/image497.png"/><Relationship Id="rId132" Type="http://schemas.openxmlformats.org/officeDocument/2006/relationships/customXml" Target="../ink/ink2670.xml"/><Relationship Id="rId153" Type="http://schemas.openxmlformats.org/officeDocument/2006/relationships/image" Target="../media/image517.png"/><Relationship Id="rId174" Type="http://schemas.openxmlformats.org/officeDocument/2006/relationships/image" Target="../media/image527.png"/><Relationship Id="rId179" Type="http://schemas.openxmlformats.org/officeDocument/2006/relationships/customXml" Target="../ink/ink2694.xml"/><Relationship Id="rId15" Type="http://schemas.openxmlformats.org/officeDocument/2006/relationships/image" Target="../media/image451.png"/><Relationship Id="rId36" Type="http://schemas.openxmlformats.org/officeDocument/2006/relationships/customXml" Target="../ink/ink2620.xml"/><Relationship Id="rId57" Type="http://schemas.openxmlformats.org/officeDocument/2006/relationships/image" Target="../media/image471.png"/><Relationship Id="rId106" Type="http://schemas.openxmlformats.org/officeDocument/2006/relationships/customXml" Target="../ink/ink2656.xml"/><Relationship Id="rId127" Type="http://schemas.openxmlformats.org/officeDocument/2006/relationships/customXml" Target="../ink/ink2667.xml"/><Relationship Id="rId10" Type="http://schemas.openxmlformats.org/officeDocument/2006/relationships/customXml" Target="../ink/ink2607.xml"/><Relationship Id="rId31" Type="http://schemas.openxmlformats.org/officeDocument/2006/relationships/image" Target="../media/image459.png"/><Relationship Id="rId52" Type="http://schemas.openxmlformats.org/officeDocument/2006/relationships/customXml" Target="../ink/ink2628.xml"/><Relationship Id="rId73" Type="http://schemas.openxmlformats.org/officeDocument/2006/relationships/image" Target="../media/image478.png"/><Relationship Id="rId78" Type="http://schemas.openxmlformats.org/officeDocument/2006/relationships/customXml" Target="../ink/ink2642.xml"/><Relationship Id="rId94" Type="http://schemas.openxmlformats.org/officeDocument/2006/relationships/customXml" Target="../ink/ink2650.xml"/><Relationship Id="rId99" Type="http://schemas.openxmlformats.org/officeDocument/2006/relationships/image" Target="../media/image491.png"/><Relationship Id="rId101" Type="http://schemas.openxmlformats.org/officeDocument/2006/relationships/image" Target="../media/image492.png"/><Relationship Id="rId122" Type="http://schemas.openxmlformats.org/officeDocument/2006/relationships/image" Target="../media/image502.png"/><Relationship Id="rId143" Type="http://schemas.openxmlformats.org/officeDocument/2006/relationships/image" Target="../media/image512.png"/><Relationship Id="rId148" Type="http://schemas.openxmlformats.org/officeDocument/2006/relationships/customXml" Target="../ink/ink2678.xml"/><Relationship Id="rId164" Type="http://schemas.openxmlformats.org/officeDocument/2006/relationships/image" Target="../media/image522.png"/><Relationship Id="rId169" Type="http://schemas.openxmlformats.org/officeDocument/2006/relationships/customXml" Target="../ink/ink2689.xml"/><Relationship Id="rId4" Type="http://schemas.openxmlformats.org/officeDocument/2006/relationships/customXml" Target="../ink/ink2604.xml"/><Relationship Id="rId9" Type="http://schemas.openxmlformats.org/officeDocument/2006/relationships/image" Target="../media/image448.png"/><Relationship Id="rId180" Type="http://schemas.openxmlformats.org/officeDocument/2006/relationships/image" Target="../media/image530.png"/><Relationship Id="rId26" Type="http://schemas.openxmlformats.org/officeDocument/2006/relationships/customXml" Target="../ink/ink2615.xml"/><Relationship Id="rId47" Type="http://schemas.openxmlformats.org/officeDocument/2006/relationships/image" Target="../media/image467.png"/><Relationship Id="rId68" Type="http://schemas.openxmlformats.org/officeDocument/2006/relationships/customXml" Target="../ink/ink2636.xml"/><Relationship Id="rId89" Type="http://schemas.openxmlformats.org/officeDocument/2006/relationships/image" Target="../media/image486.png"/><Relationship Id="rId112" Type="http://schemas.openxmlformats.org/officeDocument/2006/relationships/customXml" Target="../ink/ink2659.xml"/><Relationship Id="rId133" Type="http://schemas.openxmlformats.org/officeDocument/2006/relationships/image" Target="../media/image507.png"/><Relationship Id="rId154" Type="http://schemas.openxmlformats.org/officeDocument/2006/relationships/customXml" Target="../ink/ink2681.xml"/><Relationship Id="rId175" Type="http://schemas.openxmlformats.org/officeDocument/2006/relationships/customXml" Target="../ink/ink2692.xml"/><Relationship Id="rId16" Type="http://schemas.openxmlformats.org/officeDocument/2006/relationships/customXml" Target="../ink/ink2610.xml"/><Relationship Id="rId37" Type="http://schemas.openxmlformats.org/officeDocument/2006/relationships/image" Target="../media/image462.png"/><Relationship Id="rId58" Type="http://schemas.openxmlformats.org/officeDocument/2006/relationships/customXml" Target="../ink/ink2631.xml"/><Relationship Id="rId79" Type="http://schemas.openxmlformats.org/officeDocument/2006/relationships/image" Target="../media/image481.png"/><Relationship Id="rId102" Type="http://schemas.openxmlformats.org/officeDocument/2006/relationships/customXml" Target="../ink/ink2654.xml"/><Relationship Id="rId123" Type="http://schemas.openxmlformats.org/officeDocument/2006/relationships/customXml" Target="../ink/ink2665.xml"/><Relationship Id="rId144" Type="http://schemas.openxmlformats.org/officeDocument/2006/relationships/customXml" Target="../ink/ink2676.xml"/><Relationship Id="rId90" Type="http://schemas.openxmlformats.org/officeDocument/2006/relationships/customXml" Target="../ink/ink2648.xml"/><Relationship Id="rId165" Type="http://schemas.openxmlformats.org/officeDocument/2006/relationships/customXml" Target="../ink/ink2687.xml"/><Relationship Id="rId27" Type="http://schemas.openxmlformats.org/officeDocument/2006/relationships/image" Target="../media/image457.png"/><Relationship Id="rId48" Type="http://schemas.openxmlformats.org/officeDocument/2006/relationships/customXml" Target="../ink/ink2626.xml"/><Relationship Id="rId69" Type="http://schemas.openxmlformats.org/officeDocument/2006/relationships/image" Target="../media/image477.png"/><Relationship Id="rId113" Type="http://schemas.openxmlformats.org/officeDocument/2006/relationships/customXml" Target="../ink/ink2660.xml"/><Relationship Id="rId134" Type="http://schemas.openxmlformats.org/officeDocument/2006/relationships/customXml" Target="../ink/ink2671.xml"/><Relationship Id="rId80" Type="http://schemas.openxmlformats.org/officeDocument/2006/relationships/customXml" Target="../ink/ink2643.xml"/><Relationship Id="rId155" Type="http://schemas.openxmlformats.org/officeDocument/2006/relationships/image" Target="../media/image518.png"/><Relationship Id="rId176" Type="http://schemas.openxmlformats.org/officeDocument/2006/relationships/image" Target="../media/image528.png"/><Relationship Id="rId17" Type="http://schemas.openxmlformats.org/officeDocument/2006/relationships/image" Target="../media/image452.png"/><Relationship Id="rId38" Type="http://schemas.openxmlformats.org/officeDocument/2006/relationships/customXml" Target="../ink/ink2621.xml"/><Relationship Id="rId59" Type="http://schemas.openxmlformats.org/officeDocument/2006/relationships/image" Target="../media/image472.png"/><Relationship Id="rId103" Type="http://schemas.openxmlformats.org/officeDocument/2006/relationships/image" Target="../media/image493.png"/><Relationship Id="rId124" Type="http://schemas.openxmlformats.org/officeDocument/2006/relationships/image" Target="../media/image503.png"/><Relationship Id="rId70" Type="http://schemas.openxmlformats.org/officeDocument/2006/relationships/customXml" Target="../ink/ink2637.xml"/><Relationship Id="rId91" Type="http://schemas.openxmlformats.org/officeDocument/2006/relationships/image" Target="../media/image487.png"/><Relationship Id="rId145" Type="http://schemas.openxmlformats.org/officeDocument/2006/relationships/image" Target="../media/image513.png"/><Relationship Id="rId166" Type="http://schemas.openxmlformats.org/officeDocument/2006/relationships/image" Target="../media/image523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2616.xml"/><Relationship Id="rId49" Type="http://schemas.openxmlformats.org/officeDocument/2006/relationships/image" Target="../media/image468.png"/><Relationship Id="rId114" Type="http://schemas.openxmlformats.org/officeDocument/2006/relationships/image" Target="../media/image498.png"/></Relationships>
</file>

<file path=ppt/slides/_rels/slide9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55.xml"/><Relationship Id="rId21" Type="http://schemas.openxmlformats.org/officeDocument/2006/relationships/image" Target="../media/image454.png"/><Relationship Id="rId42" Type="http://schemas.openxmlformats.org/officeDocument/2006/relationships/customXml" Target="../ink/ink2716.xml"/><Relationship Id="rId63" Type="http://schemas.openxmlformats.org/officeDocument/2006/relationships/image" Target="../media/image474.png"/><Relationship Id="rId84" Type="http://schemas.openxmlformats.org/officeDocument/2006/relationships/customXml" Target="../ink/ink2738.xml"/><Relationship Id="rId138" Type="http://schemas.openxmlformats.org/officeDocument/2006/relationships/customXml" Target="../ink/ink2766.xml"/><Relationship Id="rId159" Type="http://schemas.openxmlformats.org/officeDocument/2006/relationships/customXml" Target="../ink/ink2777.xml"/><Relationship Id="rId170" Type="http://schemas.openxmlformats.org/officeDocument/2006/relationships/image" Target="../media/image525.png"/><Relationship Id="rId107" Type="http://schemas.openxmlformats.org/officeDocument/2006/relationships/image" Target="../media/image495.png"/><Relationship Id="rId11" Type="http://schemas.openxmlformats.org/officeDocument/2006/relationships/image" Target="../media/image449.png"/><Relationship Id="rId32" Type="http://schemas.openxmlformats.org/officeDocument/2006/relationships/customXml" Target="../ink/ink2711.xml"/><Relationship Id="rId53" Type="http://schemas.openxmlformats.org/officeDocument/2006/relationships/image" Target="../media/image469.png"/><Relationship Id="rId74" Type="http://schemas.openxmlformats.org/officeDocument/2006/relationships/customXml" Target="../ink/ink2733.xml"/><Relationship Id="rId128" Type="http://schemas.openxmlformats.org/officeDocument/2006/relationships/customXml" Target="../ink/ink2761.xml"/><Relationship Id="rId149" Type="http://schemas.openxmlformats.org/officeDocument/2006/relationships/image" Target="../media/image515.png"/><Relationship Id="rId5" Type="http://schemas.openxmlformats.org/officeDocument/2006/relationships/image" Target="../media/image446.png"/><Relationship Id="rId95" Type="http://schemas.openxmlformats.org/officeDocument/2006/relationships/image" Target="../media/image489.png"/><Relationship Id="rId160" Type="http://schemas.openxmlformats.org/officeDocument/2006/relationships/image" Target="../media/image520.png"/><Relationship Id="rId181" Type="http://schemas.openxmlformats.org/officeDocument/2006/relationships/customXml" Target="../ink/ink2788.xml"/><Relationship Id="rId22" Type="http://schemas.openxmlformats.org/officeDocument/2006/relationships/customXml" Target="../ink/ink2706.xml"/><Relationship Id="rId43" Type="http://schemas.openxmlformats.org/officeDocument/2006/relationships/image" Target="../media/image465.png"/><Relationship Id="rId64" Type="http://schemas.openxmlformats.org/officeDocument/2006/relationships/customXml" Target="../ink/ink2727.xml"/><Relationship Id="rId118" Type="http://schemas.openxmlformats.org/officeDocument/2006/relationships/image" Target="../media/image500.png"/><Relationship Id="rId139" Type="http://schemas.openxmlformats.org/officeDocument/2006/relationships/image" Target="../media/image510.png"/><Relationship Id="rId85" Type="http://schemas.openxmlformats.org/officeDocument/2006/relationships/image" Target="../media/image484.png"/><Relationship Id="rId150" Type="http://schemas.openxmlformats.org/officeDocument/2006/relationships/customXml" Target="../ink/ink2772.xml"/><Relationship Id="rId171" Type="http://schemas.openxmlformats.org/officeDocument/2006/relationships/customXml" Target="../ink/ink2783.xml"/><Relationship Id="rId12" Type="http://schemas.openxmlformats.org/officeDocument/2006/relationships/customXml" Target="../ink/ink2701.xml"/><Relationship Id="rId33" Type="http://schemas.openxmlformats.org/officeDocument/2006/relationships/image" Target="../media/image460.png"/><Relationship Id="rId108" Type="http://schemas.openxmlformats.org/officeDocument/2006/relationships/customXml" Target="../ink/ink2750.xml"/><Relationship Id="rId129" Type="http://schemas.openxmlformats.org/officeDocument/2006/relationships/image" Target="../media/image505.png"/><Relationship Id="rId54" Type="http://schemas.openxmlformats.org/officeDocument/2006/relationships/customXml" Target="../ink/ink2722.xml"/><Relationship Id="rId75" Type="http://schemas.openxmlformats.org/officeDocument/2006/relationships/image" Target="../media/image479.png"/><Relationship Id="rId96" Type="http://schemas.openxmlformats.org/officeDocument/2006/relationships/customXml" Target="../ink/ink2744.xml"/><Relationship Id="rId140" Type="http://schemas.openxmlformats.org/officeDocument/2006/relationships/customXml" Target="../ink/ink2767.xml"/><Relationship Id="rId161" Type="http://schemas.openxmlformats.org/officeDocument/2006/relationships/customXml" Target="../ink/ink2778.xml"/><Relationship Id="rId182" Type="http://schemas.openxmlformats.org/officeDocument/2006/relationships/image" Target="../media/image531.png"/><Relationship Id="rId6" Type="http://schemas.openxmlformats.org/officeDocument/2006/relationships/customXml" Target="../ink/ink2698.xml"/><Relationship Id="rId23" Type="http://schemas.openxmlformats.org/officeDocument/2006/relationships/image" Target="../media/image455.png"/><Relationship Id="rId119" Type="http://schemas.openxmlformats.org/officeDocument/2006/relationships/customXml" Target="../ink/ink2756.xml"/><Relationship Id="rId44" Type="http://schemas.openxmlformats.org/officeDocument/2006/relationships/customXml" Target="../ink/ink2717.xml"/><Relationship Id="rId60" Type="http://schemas.openxmlformats.org/officeDocument/2006/relationships/customXml" Target="../ink/ink2725.xml"/><Relationship Id="rId65" Type="http://schemas.openxmlformats.org/officeDocument/2006/relationships/image" Target="../media/image475.png"/><Relationship Id="rId81" Type="http://schemas.openxmlformats.org/officeDocument/2006/relationships/image" Target="../media/image482.png"/><Relationship Id="rId86" Type="http://schemas.openxmlformats.org/officeDocument/2006/relationships/customXml" Target="../ink/ink2739.xml"/><Relationship Id="rId130" Type="http://schemas.openxmlformats.org/officeDocument/2006/relationships/customXml" Target="../ink/ink2762.xml"/><Relationship Id="rId135" Type="http://schemas.openxmlformats.org/officeDocument/2006/relationships/image" Target="../media/image508.png"/><Relationship Id="rId151" Type="http://schemas.openxmlformats.org/officeDocument/2006/relationships/image" Target="../media/image516.png"/><Relationship Id="rId156" Type="http://schemas.openxmlformats.org/officeDocument/2006/relationships/customXml" Target="../ink/ink2775.xml"/><Relationship Id="rId177" Type="http://schemas.openxmlformats.org/officeDocument/2006/relationships/customXml" Target="../ink/ink2786.xml"/><Relationship Id="rId172" Type="http://schemas.openxmlformats.org/officeDocument/2006/relationships/image" Target="../media/image526.png"/><Relationship Id="rId13" Type="http://schemas.openxmlformats.org/officeDocument/2006/relationships/image" Target="../media/image450.png"/><Relationship Id="rId18" Type="http://schemas.openxmlformats.org/officeDocument/2006/relationships/customXml" Target="../ink/ink2704.xml"/><Relationship Id="rId39" Type="http://schemas.openxmlformats.org/officeDocument/2006/relationships/image" Target="../media/image463.png"/><Relationship Id="rId109" Type="http://schemas.openxmlformats.org/officeDocument/2006/relationships/image" Target="../media/image496.png"/><Relationship Id="rId34" Type="http://schemas.openxmlformats.org/officeDocument/2006/relationships/customXml" Target="../ink/ink2712.xml"/><Relationship Id="rId50" Type="http://schemas.openxmlformats.org/officeDocument/2006/relationships/customXml" Target="../ink/ink2720.xml"/><Relationship Id="rId55" Type="http://schemas.openxmlformats.org/officeDocument/2006/relationships/image" Target="../media/image470.png"/><Relationship Id="rId76" Type="http://schemas.openxmlformats.org/officeDocument/2006/relationships/customXml" Target="../ink/ink2734.xml"/><Relationship Id="rId97" Type="http://schemas.openxmlformats.org/officeDocument/2006/relationships/image" Target="../media/image490.png"/><Relationship Id="rId104" Type="http://schemas.openxmlformats.org/officeDocument/2006/relationships/customXml" Target="../ink/ink2748.xml"/><Relationship Id="rId120" Type="http://schemas.openxmlformats.org/officeDocument/2006/relationships/image" Target="../media/image501.png"/><Relationship Id="rId125" Type="http://schemas.openxmlformats.org/officeDocument/2006/relationships/customXml" Target="../ink/ink2759.xml"/><Relationship Id="rId141" Type="http://schemas.openxmlformats.org/officeDocument/2006/relationships/image" Target="../media/image511.png"/><Relationship Id="rId146" Type="http://schemas.openxmlformats.org/officeDocument/2006/relationships/customXml" Target="../ink/ink2770.xml"/><Relationship Id="rId167" Type="http://schemas.openxmlformats.org/officeDocument/2006/relationships/customXml" Target="../ink/ink2781.xml"/><Relationship Id="rId7" Type="http://schemas.openxmlformats.org/officeDocument/2006/relationships/image" Target="../media/image447.png"/><Relationship Id="rId71" Type="http://schemas.openxmlformats.org/officeDocument/2006/relationships/customXml" Target="../ink/ink2731.xml"/><Relationship Id="rId92" Type="http://schemas.openxmlformats.org/officeDocument/2006/relationships/customXml" Target="../ink/ink2742.xml"/><Relationship Id="rId162" Type="http://schemas.openxmlformats.org/officeDocument/2006/relationships/image" Target="../media/image521.png"/><Relationship Id="rId183" Type="http://schemas.openxmlformats.org/officeDocument/2006/relationships/customXml" Target="../ink/ink2789.xml"/><Relationship Id="rId2" Type="http://schemas.openxmlformats.org/officeDocument/2006/relationships/customXml" Target="../ink/ink2696.xml"/><Relationship Id="rId29" Type="http://schemas.openxmlformats.org/officeDocument/2006/relationships/image" Target="../media/image458.png"/><Relationship Id="rId24" Type="http://schemas.openxmlformats.org/officeDocument/2006/relationships/customXml" Target="../ink/ink2707.xml"/><Relationship Id="rId40" Type="http://schemas.openxmlformats.org/officeDocument/2006/relationships/customXml" Target="../ink/ink2715.xml"/><Relationship Id="rId45" Type="http://schemas.openxmlformats.org/officeDocument/2006/relationships/image" Target="../media/image466.png"/><Relationship Id="rId66" Type="http://schemas.openxmlformats.org/officeDocument/2006/relationships/customXml" Target="../ink/ink2728.xml"/><Relationship Id="rId87" Type="http://schemas.openxmlformats.org/officeDocument/2006/relationships/image" Target="../media/image485.png"/><Relationship Id="rId110" Type="http://schemas.openxmlformats.org/officeDocument/2006/relationships/customXml" Target="../ink/ink2751.xml"/><Relationship Id="rId115" Type="http://schemas.openxmlformats.org/officeDocument/2006/relationships/customXml" Target="../ink/ink2754.xml"/><Relationship Id="rId131" Type="http://schemas.openxmlformats.org/officeDocument/2006/relationships/image" Target="../media/image506.png"/><Relationship Id="rId136" Type="http://schemas.openxmlformats.org/officeDocument/2006/relationships/customXml" Target="../ink/ink2765.xml"/><Relationship Id="rId157" Type="http://schemas.openxmlformats.org/officeDocument/2006/relationships/customXml" Target="../ink/ink2776.xml"/><Relationship Id="rId178" Type="http://schemas.openxmlformats.org/officeDocument/2006/relationships/image" Target="../media/image529.png"/><Relationship Id="rId61" Type="http://schemas.openxmlformats.org/officeDocument/2006/relationships/image" Target="../media/image473.png"/><Relationship Id="rId82" Type="http://schemas.openxmlformats.org/officeDocument/2006/relationships/customXml" Target="../ink/ink2737.xml"/><Relationship Id="rId152" Type="http://schemas.openxmlformats.org/officeDocument/2006/relationships/customXml" Target="../ink/ink2773.xml"/><Relationship Id="rId173" Type="http://schemas.openxmlformats.org/officeDocument/2006/relationships/customXml" Target="../ink/ink2784.xml"/><Relationship Id="rId19" Type="http://schemas.openxmlformats.org/officeDocument/2006/relationships/image" Target="../media/image453.png"/><Relationship Id="rId14" Type="http://schemas.openxmlformats.org/officeDocument/2006/relationships/customXml" Target="../ink/ink2702.xml"/><Relationship Id="rId30" Type="http://schemas.openxmlformats.org/officeDocument/2006/relationships/customXml" Target="../ink/ink2710.xml"/><Relationship Id="rId35" Type="http://schemas.openxmlformats.org/officeDocument/2006/relationships/image" Target="../media/image461.png"/><Relationship Id="rId56" Type="http://schemas.openxmlformats.org/officeDocument/2006/relationships/customXml" Target="../ink/ink2723.xml"/><Relationship Id="rId77" Type="http://schemas.openxmlformats.org/officeDocument/2006/relationships/image" Target="../media/image480.png"/><Relationship Id="rId100" Type="http://schemas.openxmlformats.org/officeDocument/2006/relationships/customXml" Target="../ink/ink2746.xml"/><Relationship Id="rId105" Type="http://schemas.openxmlformats.org/officeDocument/2006/relationships/image" Target="../media/image494.png"/><Relationship Id="rId126" Type="http://schemas.openxmlformats.org/officeDocument/2006/relationships/image" Target="../media/image504.png"/><Relationship Id="rId147" Type="http://schemas.openxmlformats.org/officeDocument/2006/relationships/image" Target="../media/image514.png"/><Relationship Id="rId168" Type="http://schemas.openxmlformats.org/officeDocument/2006/relationships/image" Target="../media/image524.png"/><Relationship Id="rId8" Type="http://schemas.openxmlformats.org/officeDocument/2006/relationships/customXml" Target="../ink/ink2699.xml"/><Relationship Id="rId51" Type="http://schemas.openxmlformats.org/officeDocument/2006/relationships/image" Target="../media/image30.png"/><Relationship Id="rId72" Type="http://schemas.openxmlformats.org/officeDocument/2006/relationships/customXml" Target="../ink/ink2732.xml"/><Relationship Id="rId93" Type="http://schemas.openxmlformats.org/officeDocument/2006/relationships/image" Target="../media/image488.png"/><Relationship Id="rId98" Type="http://schemas.openxmlformats.org/officeDocument/2006/relationships/customXml" Target="../ink/ink2745.xml"/><Relationship Id="rId121" Type="http://schemas.openxmlformats.org/officeDocument/2006/relationships/customXml" Target="../ink/ink2757.xml"/><Relationship Id="rId142" Type="http://schemas.openxmlformats.org/officeDocument/2006/relationships/customXml" Target="../ink/ink2768.xml"/><Relationship Id="rId163" Type="http://schemas.openxmlformats.org/officeDocument/2006/relationships/customXml" Target="../ink/ink2779.xml"/><Relationship Id="rId184" Type="http://schemas.openxmlformats.org/officeDocument/2006/relationships/image" Target="../media/image532.png"/><Relationship Id="rId3" Type="http://schemas.openxmlformats.org/officeDocument/2006/relationships/image" Target="../media/image445.png"/><Relationship Id="rId25" Type="http://schemas.openxmlformats.org/officeDocument/2006/relationships/image" Target="../media/image456.png"/><Relationship Id="rId46" Type="http://schemas.openxmlformats.org/officeDocument/2006/relationships/customXml" Target="../ink/ink2718.xml"/><Relationship Id="rId67" Type="http://schemas.openxmlformats.org/officeDocument/2006/relationships/image" Target="../media/image476.png"/><Relationship Id="rId116" Type="http://schemas.openxmlformats.org/officeDocument/2006/relationships/image" Target="../media/image499.png"/><Relationship Id="rId137" Type="http://schemas.openxmlformats.org/officeDocument/2006/relationships/image" Target="../media/image509.png"/><Relationship Id="rId158" Type="http://schemas.openxmlformats.org/officeDocument/2006/relationships/image" Target="../media/image519.png"/><Relationship Id="rId20" Type="http://schemas.openxmlformats.org/officeDocument/2006/relationships/customXml" Target="../ink/ink2705.xml"/><Relationship Id="rId41" Type="http://schemas.openxmlformats.org/officeDocument/2006/relationships/image" Target="../media/image464.png"/><Relationship Id="rId62" Type="http://schemas.openxmlformats.org/officeDocument/2006/relationships/customXml" Target="../ink/ink2726.xml"/><Relationship Id="rId83" Type="http://schemas.openxmlformats.org/officeDocument/2006/relationships/image" Target="../media/image483.png"/><Relationship Id="rId88" Type="http://schemas.openxmlformats.org/officeDocument/2006/relationships/customXml" Target="../ink/ink2740.xml"/><Relationship Id="rId111" Type="http://schemas.openxmlformats.org/officeDocument/2006/relationships/image" Target="../media/image497.png"/><Relationship Id="rId132" Type="http://schemas.openxmlformats.org/officeDocument/2006/relationships/customXml" Target="../ink/ink2763.xml"/><Relationship Id="rId153" Type="http://schemas.openxmlformats.org/officeDocument/2006/relationships/image" Target="../media/image517.png"/><Relationship Id="rId174" Type="http://schemas.openxmlformats.org/officeDocument/2006/relationships/image" Target="../media/image527.png"/><Relationship Id="rId179" Type="http://schemas.openxmlformats.org/officeDocument/2006/relationships/customXml" Target="../ink/ink2787.xml"/><Relationship Id="rId15" Type="http://schemas.openxmlformats.org/officeDocument/2006/relationships/image" Target="../media/image451.png"/><Relationship Id="rId36" Type="http://schemas.openxmlformats.org/officeDocument/2006/relationships/customXml" Target="../ink/ink2713.xml"/><Relationship Id="rId57" Type="http://schemas.openxmlformats.org/officeDocument/2006/relationships/image" Target="../media/image471.png"/><Relationship Id="rId106" Type="http://schemas.openxmlformats.org/officeDocument/2006/relationships/customXml" Target="../ink/ink2749.xml"/><Relationship Id="rId127" Type="http://schemas.openxmlformats.org/officeDocument/2006/relationships/customXml" Target="../ink/ink2760.xml"/><Relationship Id="rId10" Type="http://schemas.openxmlformats.org/officeDocument/2006/relationships/customXml" Target="../ink/ink2700.xml"/><Relationship Id="rId31" Type="http://schemas.openxmlformats.org/officeDocument/2006/relationships/image" Target="../media/image459.png"/><Relationship Id="rId52" Type="http://schemas.openxmlformats.org/officeDocument/2006/relationships/customXml" Target="../ink/ink2721.xml"/><Relationship Id="rId73" Type="http://schemas.openxmlformats.org/officeDocument/2006/relationships/image" Target="../media/image478.png"/><Relationship Id="rId78" Type="http://schemas.openxmlformats.org/officeDocument/2006/relationships/customXml" Target="../ink/ink2735.xml"/><Relationship Id="rId94" Type="http://schemas.openxmlformats.org/officeDocument/2006/relationships/customXml" Target="../ink/ink2743.xml"/><Relationship Id="rId99" Type="http://schemas.openxmlformats.org/officeDocument/2006/relationships/image" Target="../media/image491.png"/><Relationship Id="rId101" Type="http://schemas.openxmlformats.org/officeDocument/2006/relationships/image" Target="../media/image492.png"/><Relationship Id="rId122" Type="http://schemas.openxmlformats.org/officeDocument/2006/relationships/image" Target="../media/image502.png"/><Relationship Id="rId143" Type="http://schemas.openxmlformats.org/officeDocument/2006/relationships/image" Target="../media/image512.png"/><Relationship Id="rId148" Type="http://schemas.openxmlformats.org/officeDocument/2006/relationships/customXml" Target="../ink/ink2771.xml"/><Relationship Id="rId164" Type="http://schemas.openxmlformats.org/officeDocument/2006/relationships/image" Target="../media/image522.png"/><Relationship Id="rId169" Type="http://schemas.openxmlformats.org/officeDocument/2006/relationships/customXml" Target="../ink/ink2782.xml"/><Relationship Id="rId4" Type="http://schemas.openxmlformats.org/officeDocument/2006/relationships/customXml" Target="../ink/ink2697.xml"/><Relationship Id="rId9" Type="http://schemas.openxmlformats.org/officeDocument/2006/relationships/image" Target="../media/image448.png"/><Relationship Id="rId180" Type="http://schemas.openxmlformats.org/officeDocument/2006/relationships/image" Target="../media/image530.png"/><Relationship Id="rId26" Type="http://schemas.openxmlformats.org/officeDocument/2006/relationships/customXml" Target="../ink/ink2708.xml"/><Relationship Id="rId47" Type="http://schemas.openxmlformats.org/officeDocument/2006/relationships/image" Target="../media/image467.png"/><Relationship Id="rId68" Type="http://schemas.openxmlformats.org/officeDocument/2006/relationships/customXml" Target="../ink/ink2729.xml"/><Relationship Id="rId89" Type="http://schemas.openxmlformats.org/officeDocument/2006/relationships/image" Target="../media/image486.png"/><Relationship Id="rId112" Type="http://schemas.openxmlformats.org/officeDocument/2006/relationships/customXml" Target="../ink/ink2752.xml"/><Relationship Id="rId133" Type="http://schemas.openxmlformats.org/officeDocument/2006/relationships/image" Target="../media/image507.png"/><Relationship Id="rId154" Type="http://schemas.openxmlformats.org/officeDocument/2006/relationships/customXml" Target="../ink/ink2774.xml"/><Relationship Id="rId175" Type="http://schemas.openxmlformats.org/officeDocument/2006/relationships/customXml" Target="../ink/ink2785.xml"/><Relationship Id="rId16" Type="http://schemas.openxmlformats.org/officeDocument/2006/relationships/customXml" Target="../ink/ink2703.xml"/><Relationship Id="rId37" Type="http://schemas.openxmlformats.org/officeDocument/2006/relationships/image" Target="../media/image462.png"/><Relationship Id="rId58" Type="http://schemas.openxmlformats.org/officeDocument/2006/relationships/customXml" Target="../ink/ink2724.xml"/><Relationship Id="rId79" Type="http://schemas.openxmlformats.org/officeDocument/2006/relationships/image" Target="../media/image481.png"/><Relationship Id="rId102" Type="http://schemas.openxmlformats.org/officeDocument/2006/relationships/customXml" Target="../ink/ink2747.xml"/><Relationship Id="rId123" Type="http://schemas.openxmlformats.org/officeDocument/2006/relationships/customXml" Target="../ink/ink2758.xml"/><Relationship Id="rId144" Type="http://schemas.openxmlformats.org/officeDocument/2006/relationships/customXml" Target="../ink/ink2769.xml"/><Relationship Id="rId90" Type="http://schemas.openxmlformats.org/officeDocument/2006/relationships/customXml" Target="../ink/ink2741.xml"/><Relationship Id="rId165" Type="http://schemas.openxmlformats.org/officeDocument/2006/relationships/customXml" Target="../ink/ink2780.xml"/><Relationship Id="rId27" Type="http://schemas.openxmlformats.org/officeDocument/2006/relationships/image" Target="../media/image457.png"/><Relationship Id="rId48" Type="http://schemas.openxmlformats.org/officeDocument/2006/relationships/customXml" Target="../ink/ink2719.xml"/><Relationship Id="rId69" Type="http://schemas.openxmlformats.org/officeDocument/2006/relationships/image" Target="../media/image477.png"/><Relationship Id="rId113" Type="http://schemas.openxmlformats.org/officeDocument/2006/relationships/customXml" Target="../ink/ink2753.xml"/><Relationship Id="rId134" Type="http://schemas.openxmlformats.org/officeDocument/2006/relationships/customXml" Target="../ink/ink2764.xml"/><Relationship Id="rId80" Type="http://schemas.openxmlformats.org/officeDocument/2006/relationships/customXml" Target="../ink/ink2736.xml"/><Relationship Id="rId155" Type="http://schemas.openxmlformats.org/officeDocument/2006/relationships/image" Target="../media/image518.png"/><Relationship Id="rId176" Type="http://schemas.openxmlformats.org/officeDocument/2006/relationships/image" Target="../media/image528.png"/><Relationship Id="rId17" Type="http://schemas.openxmlformats.org/officeDocument/2006/relationships/image" Target="../media/image452.png"/><Relationship Id="rId38" Type="http://schemas.openxmlformats.org/officeDocument/2006/relationships/customXml" Target="../ink/ink2714.xml"/><Relationship Id="rId59" Type="http://schemas.openxmlformats.org/officeDocument/2006/relationships/image" Target="../media/image472.png"/><Relationship Id="rId103" Type="http://schemas.openxmlformats.org/officeDocument/2006/relationships/image" Target="../media/image493.png"/><Relationship Id="rId124" Type="http://schemas.openxmlformats.org/officeDocument/2006/relationships/image" Target="../media/image503.png"/><Relationship Id="rId70" Type="http://schemas.openxmlformats.org/officeDocument/2006/relationships/customXml" Target="../ink/ink2730.xml"/><Relationship Id="rId91" Type="http://schemas.openxmlformats.org/officeDocument/2006/relationships/image" Target="../media/image487.png"/><Relationship Id="rId145" Type="http://schemas.openxmlformats.org/officeDocument/2006/relationships/image" Target="../media/image513.png"/><Relationship Id="rId166" Type="http://schemas.openxmlformats.org/officeDocument/2006/relationships/image" Target="../media/image523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2709.xml"/><Relationship Id="rId49" Type="http://schemas.openxmlformats.org/officeDocument/2006/relationships/image" Target="../media/image468.png"/><Relationship Id="rId114" Type="http://schemas.openxmlformats.org/officeDocument/2006/relationships/image" Target="../media/image498.png"/></Relationships>
</file>

<file path=ppt/slides/_rels/slide9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49.xml"/><Relationship Id="rId21" Type="http://schemas.openxmlformats.org/officeDocument/2006/relationships/image" Target="../media/image454.png"/><Relationship Id="rId42" Type="http://schemas.openxmlformats.org/officeDocument/2006/relationships/customXml" Target="../ink/ink2810.xml"/><Relationship Id="rId63" Type="http://schemas.openxmlformats.org/officeDocument/2006/relationships/image" Target="../media/image474.png"/><Relationship Id="rId84" Type="http://schemas.openxmlformats.org/officeDocument/2006/relationships/customXml" Target="../ink/ink2832.xml"/><Relationship Id="rId138" Type="http://schemas.openxmlformats.org/officeDocument/2006/relationships/customXml" Target="../ink/ink2860.xml"/><Relationship Id="rId159" Type="http://schemas.openxmlformats.org/officeDocument/2006/relationships/customXml" Target="../ink/ink2871.xml"/><Relationship Id="rId170" Type="http://schemas.openxmlformats.org/officeDocument/2006/relationships/image" Target="../media/image525.png"/><Relationship Id="rId191" Type="http://schemas.openxmlformats.org/officeDocument/2006/relationships/customXml" Target="../ink/ink2887.xml"/><Relationship Id="rId107" Type="http://schemas.openxmlformats.org/officeDocument/2006/relationships/image" Target="../media/image495.png"/><Relationship Id="rId11" Type="http://schemas.openxmlformats.org/officeDocument/2006/relationships/image" Target="../media/image449.png"/><Relationship Id="rId32" Type="http://schemas.openxmlformats.org/officeDocument/2006/relationships/customXml" Target="../ink/ink2805.xml"/><Relationship Id="rId53" Type="http://schemas.openxmlformats.org/officeDocument/2006/relationships/image" Target="../media/image469.png"/><Relationship Id="rId74" Type="http://schemas.openxmlformats.org/officeDocument/2006/relationships/customXml" Target="../ink/ink2827.xml"/><Relationship Id="rId128" Type="http://schemas.openxmlformats.org/officeDocument/2006/relationships/customXml" Target="../ink/ink2855.xml"/><Relationship Id="rId149" Type="http://schemas.openxmlformats.org/officeDocument/2006/relationships/image" Target="../media/image515.png"/><Relationship Id="rId5" Type="http://schemas.openxmlformats.org/officeDocument/2006/relationships/image" Target="../media/image446.png"/><Relationship Id="rId95" Type="http://schemas.openxmlformats.org/officeDocument/2006/relationships/image" Target="../media/image489.png"/><Relationship Id="rId160" Type="http://schemas.openxmlformats.org/officeDocument/2006/relationships/image" Target="../media/image520.png"/><Relationship Id="rId181" Type="http://schemas.openxmlformats.org/officeDocument/2006/relationships/customXml" Target="../ink/ink2882.xml"/><Relationship Id="rId22" Type="http://schemas.openxmlformats.org/officeDocument/2006/relationships/customXml" Target="../ink/ink2800.xml"/><Relationship Id="rId43" Type="http://schemas.openxmlformats.org/officeDocument/2006/relationships/image" Target="../media/image465.png"/><Relationship Id="rId64" Type="http://schemas.openxmlformats.org/officeDocument/2006/relationships/customXml" Target="../ink/ink2821.xml"/><Relationship Id="rId118" Type="http://schemas.openxmlformats.org/officeDocument/2006/relationships/image" Target="../media/image500.png"/><Relationship Id="rId139" Type="http://schemas.openxmlformats.org/officeDocument/2006/relationships/image" Target="../media/image510.png"/><Relationship Id="rId85" Type="http://schemas.openxmlformats.org/officeDocument/2006/relationships/image" Target="../media/image484.png"/><Relationship Id="rId150" Type="http://schemas.openxmlformats.org/officeDocument/2006/relationships/customXml" Target="../ink/ink2866.xml"/><Relationship Id="rId171" Type="http://schemas.openxmlformats.org/officeDocument/2006/relationships/customXml" Target="../ink/ink2877.xml"/><Relationship Id="rId192" Type="http://schemas.openxmlformats.org/officeDocument/2006/relationships/image" Target="../media/image536.png"/><Relationship Id="rId12" Type="http://schemas.openxmlformats.org/officeDocument/2006/relationships/customXml" Target="../ink/ink2795.xml"/><Relationship Id="rId33" Type="http://schemas.openxmlformats.org/officeDocument/2006/relationships/image" Target="../media/image460.png"/><Relationship Id="rId108" Type="http://schemas.openxmlformats.org/officeDocument/2006/relationships/customXml" Target="../ink/ink2844.xml"/><Relationship Id="rId129" Type="http://schemas.openxmlformats.org/officeDocument/2006/relationships/image" Target="../media/image505.png"/><Relationship Id="rId54" Type="http://schemas.openxmlformats.org/officeDocument/2006/relationships/customXml" Target="../ink/ink2816.xml"/><Relationship Id="rId75" Type="http://schemas.openxmlformats.org/officeDocument/2006/relationships/image" Target="../media/image479.png"/><Relationship Id="rId96" Type="http://schemas.openxmlformats.org/officeDocument/2006/relationships/customXml" Target="../ink/ink2838.xml"/><Relationship Id="rId140" Type="http://schemas.openxmlformats.org/officeDocument/2006/relationships/customXml" Target="../ink/ink2861.xml"/><Relationship Id="rId161" Type="http://schemas.openxmlformats.org/officeDocument/2006/relationships/customXml" Target="../ink/ink2872.xml"/><Relationship Id="rId182" Type="http://schemas.openxmlformats.org/officeDocument/2006/relationships/image" Target="../media/image531.png"/><Relationship Id="rId6" Type="http://schemas.openxmlformats.org/officeDocument/2006/relationships/customXml" Target="../ink/ink2792.xml"/><Relationship Id="rId23" Type="http://schemas.openxmlformats.org/officeDocument/2006/relationships/image" Target="../media/image455.png"/><Relationship Id="rId119" Type="http://schemas.openxmlformats.org/officeDocument/2006/relationships/customXml" Target="../ink/ink2850.xml"/><Relationship Id="rId44" Type="http://schemas.openxmlformats.org/officeDocument/2006/relationships/customXml" Target="../ink/ink2811.xml"/><Relationship Id="rId65" Type="http://schemas.openxmlformats.org/officeDocument/2006/relationships/image" Target="../media/image475.png"/><Relationship Id="rId86" Type="http://schemas.openxmlformats.org/officeDocument/2006/relationships/customXml" Target="../ink/ink2833.xml"/><Relationship Id="rId130" Type="http://schemas.openxmlformats.org/officeDocument/2006/relationships/customXml" Target="../ink/ink2856.xml"/><Relationship Id="rId151" Type="http://schemas.openxmlformats.org/officeDocument/2006/relationships/image" Target="../media/image516.png"/><Relationship Id="rId172" Type="http://schemas.openxmlformats.org/officeDocument/2006/relationships/image" Target="../media/image526.png"/><Relationship Id="rId193" Type="http://schemas.openxmlformats.org/officeDocument/2006/relationships/customXml" Target="../ink/ink2888.xml"/><Relationship Id="rId13" Type="http://schemas.openxmlformats.org/officeDocument/2006/relationships/image" Target="../media/image450.png"/><Relationship Id="rId109" Type="http://schemas.openxmlformats.org/officeDocument/2006/relationships/image" Target="../media/image496.png"/><Relationship Id="rId34" Type="http://schemas.openxmlformats.org/officeDocument/2006/relationships/customXml" Target="../ink/ink2806.xml"/><Relationship Id="rId50" Type="http://schemas.openxmlformats.org/officeDocument/2006/relationships/customXml" Target="../ink/ink2814.xml"/><Relationship Id="rId55" Type="http://schemas.openxmlformats.org/officeDocument/2006/relationships/image" Target="../media/image470.png"/><Relationship Id="rId76" Type="http://schemas.openxmlformats.org/officeDocument/2006/relationships/customXml" Target="../ink/ink2828.xml"/><Relationship Id="rId97" Type="http://schemas.openxmlformats.org/officeDocument/2006/relationships/image" Target="../media/image490.png"/><Relationship Id="rId104" Type="http://schemas.openxmlformats.org/officeDocument/2006/relationships/customXml" Target="../ink/ink2842.xml"/><Relationship Id="rId120" Type="http://schemas.openxmlformats.org/officeDocument/2006/relationships/image" Target="../media/image501.png"/><Relationship Id="rId125" Type="http://schemas.openxmlformats.org/officeDocument/2006/relationships/customXml" Target="../ink/ink2853.xml"/><Relationship Id="rId141" Type="http://schemas.openxmlformats.org/officeDocument/2006/relationships/image" Target="../media/image511.png"/><Relationship Id="rId146" Type="http://schemas.openxmlformats.org/officeDocument/2006/relationships/customXml" Target="../ink/ink2864.xml"/><Relationship Id="rId167" Type="http://schemas.openxmlformats.org/officeDocument/2006/relationships/customXml" Target="../ink/ink2875.xml"/><Relationship Id="rId188" Type="http://schemas.openxmlformats.org/officeDocument/2006/relationships/image" Target="../media/image534.png"/><Relationship Id="rId7" Type="http://schemas.openxmlformats.org/officeDocument/2006/relationships/image" Target="../media/image447.png"/><Relationship Id="rId71" Type="http://schemas.openxmlformats.org/officeDocument/2006/relationships/customXml" Target="../ink/ink2825.xml"/><Relationship Id="rId92" Type="http://schemas.openxmlformats.org/officeDocument/2006/relationships/customXml" Target="../ink/ink2836.xml"/><Relationship Id="rId162" Type="http://schemas.openxmlformats.org/officeDocument/2006/relationships/image" Target="../media/image521.png"/><Relationship Id="rId183" Type="http://schemas.openxmlformats.org/officeDocument/2006/relationships/customXml" Target="../ink/ink2883.xml"/><Relationship Id="rId2" Type="http://schemas.openxmlformats.org/officeDocument/2006/relationships/customXml" Target="../ink/ink2790.xml"/><Relationship Id="rId29" Type="http://schemas.openxmlformats.org/officeDocument/2006/relationships/image" Target="../media/image458.png"/><Relationship Id="rId24" Type="http://schemas.openxmlformats.org/officeDocument/2006/relationships/customXml" Target="../ink/ink2801.xml"/><Relationship Id="rId40" Type="http://schemas.openxmlformats.org/officeDocument/2006/relationships/customXml" Target="../ink/ink2809.xml"/><Relationship Id="rId45" Type="http://schemas.openxmlformats.org/officeDocument/2006/relationships/image" Target="../media/image466.png"/><Relationship Id="rId66" Type="http://schemas.openxmlformats.org/officeDocument/2006/relationships/customXml" Target="../ink/ink2822.xml"/><Relationship Id="rId87" Type="http://schemas.openxmlformats.org/officeDocument/2006/relationships/image" Target="../media/image485.png"/><Relationship Id="rId110" Type="http://schemas.openxmlformats.org/officeDocument/2006/relationships/customXml" Target="../ink/ink2845.xml"/><Relationship Id="rId115" Type="http://schemas.openxmlformats.org/officeDocument/2006/relationships/customXml" Target="../ink/ink2848.xml"/><Relationship Id="rId131" Type="http://schemas.openxmlformats.org/officeDocument/2006/relationships/image" Target="../media/image506.png"/><Relationship Id="rId136" Type="http://schemas.openxmlformats.org/officeDocument/2006/relationships/customXml" Target="../ink/ink2859.xml"/><Relationship Id="rId157" Type="http://schemas.openxmlformats.org/officeDocument/2006/relationships/customXml" Target="../ink/ink2870.xml"/><Relationship Id="rId178" Type="http://schemas.openxmlformats.org/officeDocument/2006/relationships/image" Target="../media/image529.png"/><Relationship Id="rId61" Type="http://schemas.openxmlformats.org/officeDocument/2006/relationships/image" Target="../media/image473.png"/><Relationship Id="rId82" Type="http://schemas.openxmlformats.org/officeDocument/2006/relationships/customXml" Target="../ink/ink2831.xml"/><Relationship Id="rId152" Type="http://schemas.openxmlformats.org/officeDocument/2006/relationships/customXml" Target="../ink/ink2867.xml"/><Relationship Id="rId173" Type="http://schemas.openxmlformats.org/officeDocument/2006/relationships/customXml" Target="../ink/ink2878.xml"/><Relationship Id="rId194" Type="http://schemas.openxmlformats.org/officeDocument/2006/relationships/image" Target="../media/image537.png"/><Relationship Id="rId19" Type="http://schemas.openxmlformats.org/officeDocument/2006/relationships/image" Target="../media/image453.png"/><Relationship Id="rId14" Type="http://schemas.openxmlformats.org/officeDocument/2006/relationships/customXml" Target="../ink/ink2796.xml"/><Relationship Id="rId30" Type="http://schemas.openxmlformats.org/officeDocument/2006/relationships/customXml" Target="../ink/ink2804.xml"/><Relationship Id="rId35" Type="http://schemas.openxmlformats.org/officeDocument/2006/relationships/image" Target="../media/image461.png"/><Relationship Id="rId56" Type="http://schemas.openxmlformats.org/officeDocument/2006/relationships/customXml" Target="../ink/ink2817.xml"/><Relationship Id="rId77" Type="http://schemas.openxmlformats.org/officeDocument/2006/relationships/image" Target="../media/image480.png"/><Relationship Id="rId100" Type="http://schemas.openxmlformats.org/officeDocument/2006/relationships/customXml" Target="../ink/ink2840.xml"/><Relationship Id="rId105" Type="http://schemas.openxmlformats.org/officeDocument/2006/relationships/image" Target="../media/image494.png"/><Relationship Id="rId126" Type="http://schemas.openxmlformats.org/officeDocument/2006/relationships/image" Target="../media/image504.png"/><Relationship Id="rId147" Type="http://schemas.openxmlformats.org/officeDocument/2006/relationships/image" Target="../media/image514.png"/><Relationship Id="rId168" Type="http://schemas.openxmlformats.org/officeDocument/2006/relationships/image" Target="../media/image524.png"/><Relationship Id="rId8" Type="http://schemas.openxmlformats.org/officeDocument/2006/relationships/customXml" Target="../ink/ink2793.xml"/><Relationship Id="rId51" Type="http://schemas.openxmlformats.org/officeDocument/2006/relationships/image" Target="../media/image30.png"/><Relationship Id="rId72" Type="http://schemas.openxmlformats.org/officeDocument/2006/relationships/customXml" Target="../ink/ink2826.xml"/><Relationship Id="rId93" Type="http://schemas.openxmlformats.org/officeDocument/2006/relationships/image" Target="../media/image488.png"/><Relationship Id="rId98" Type="http://schemas.openxmlformats.org/officeDocument/2006/relationships/customXml" Target="../ink/ink2839.xml"/><Relationship Id="rId121" Type="http://schemas.openxmlformats.org/officeDocument/2006/relationships/customXml" Target="../ink/ink2851.xml"/><Relationship Id="rId142" Type="http://schemas.openxmlformats.org/officeDocument/2006/relationships/customXml" Target="../ink/ink2862.xml"/><Relationship Id="rId163" Type="http://schemas.openxmlformats.org/officeDocument/2006/relationships/customXml" Target="../ink/ink2873.xml"/><Relationship Id="rId184" Type="http://schemas.openxmlformats.org/officeDocument/2006/relationships/image" Target="../media/image532.png"/><Relationship Id="rId189" Type="http://schemas.openxmlformats.org/officeDocument/2006/relationships/customXml" Target="../ink/ink2886.xml"/><Relationship Id="rId3" Type="http://schemas.openxmlformats.org/officeDocument/2006/relationships/image" Target="../media/image445.png"/><Relationship Id="rId25" Type="http://schemas.openxmlformats.org/officeDocument/2006/relationships/image" Target="../media/image456.png"/><Relationship Id="rId46" Type="http://schemas.openxmlformats.org/officeDocument/2006/relationships/customXml" Target="../ink/ink2812.xml"/><Relationship Id="rId67" Type="http://schemas.openxmlformats.org/officeDocument/2006/relationships/image" Target="../media/image476.png"/><Relationship Id="rId116" Type="http://schemas.openxmlformats.org/officeDocument/2006/relationships/image" Target="../media/image499.png"/><Relationship Id="rId137" Type="http://schemas.openxmlformats.org/officeDocument/2006/relationships/image" Target="../media/image509.png"/><Relationship Id="rId158" Type="http://schemas.openxmlformats.org/officeDocument/2006/relationships/image" Target="../media/image519.png"/><Relationship Id="rId20" Type="http://schemas.openxmlformats.org/officeDocument/2006/relationships/customXml" Target="../ink/ink2799.xml"/><Relationship Id="rId41" Type="http://schemas.openxmlformats.org/officeDocument/2006/relationships/image" Target="../media/image464.png"/><Relationship Id="rId62" Type="http://schemas.openxmlformats.org/officeDocument/2006/relationships/customXml" Target="../ink/ink2820.xml"/><Relationship Id="rId83" Type="http://schemas.openxmlformats.org/officeDocument/2006/relationships/image" Target="../media/image483.png"/><Relationship Id="rId88" Type="http://schemas.openxmlformats.org/officeDocument/2006/relationships/customXml" Target="../ink/ink2834.xml"/><Relationship Id="rId111" Type="http://schemas.openxmlformats.org/officeDocument/2006/relationships/image" Target="../media/image497.png"/><Relationship Id="rId132" Type="http://schemas.openxmlformats.org/officeDocument/2006/relationships/customXml" Target="../ink/ink2857.xml"/><Relationship Id="rId153" Type="http://schemas.openxmlformats.org/officeDocument/2006/relationships/image" Target="../media/image517.png"/><Relationship Id="rId174" Type="http://schemas.openxmlformats.org/officeDocument/2006/relationships/image" Target="../media/image527.png"/><Relationship Id="rId179" Type="http://schemas.openxmlformats.org/officeDocument/2006/relationships/customXml" Target="../ink/ink2881.xml"/><Relationship Id="rId190" Type="http://schemas.openxmlformats.org/officeDocument/2006/relationships/image" Target="../media/image535.png"/><Relationship Id="rId15" Type="http://schemas.openxmlformats.org/officeDocument/2006/relationships/image" Target="../media/image451.png"/><Relationship Id="rId36" Type="http://schemas.openxmlformats.org/officeDocument/2006/relationships/customXml" Target="../ink/ink2807.xml"/><Relationship Id="rId57" Type="http://schemas.openxmlformats.org/officeDocument/2006/relationships/image" Target="../media/image471.png"/><Relationship Id="rId106" Type="http://schemas.openxmlformats.org/officeDocument/2006/relationships/customXml" Target="../ink/ink2843.xml"/><Relationship Id="rId127" Type="http://schemas.openxmlformats.org/officeDocument/2006/relationships/customXml" Target="../ink/ink2854.xml"/><Relationship Id="rId10" Type="http://schemas.openxmlformats.org/officeDocument/2006/relationships/customXml" Target="../ink/ink2794.xml"/><Relationship Id="rId31" Type="http://schemas.openxmlformats.org/officeDocument/2006/relationships/image" Target="../media/image459.png"/><Relationship Id="rId52" Type="http://schemas.openxmlformats.org/officeDocument/2006/relationships/customXml" Target="../ink/ink2815.xml"/><Relationship Id="rId73" Type="http://schemas.openxmlformats.org/officeDocument/2006/relationships/image" Target="../media/image478.png"/><Relationship Id="rId78" Type="http://schemas.openxmlformats.org/officeDocument/2006/relationships/customXml" Target="../ink/ink2829.xml"/><Relationship Id="rId94" Type="http://schemas.openxmlformats.org/officeDocument/2006/relationships/customXml" Target="../ink/ink2837.xml"/><Relationship Id="rId99" Type="http://schemas.openxmlformats.org/officeDocument/2006/relationships/image" Target="../media/image491.png"/><Relationship Id="rId101" Type="http://schemas.openxmlformats.org/officeDocument/2006/relationships/image" Target="../media/image492.png"/><Relationship Id="rId122" Type="http://schemas.openxmlformats.org/officeDocument/2006/relationships/image" Target="../media/image502.png"/><Relationship Id="rId143" Type="http://schemas.openxmlformats.org/officeDocument/2006/relationships/image" Target="../media/image512.png"/><Relationship Id="rId148" Type="http://schemas.openxmlformats.org/officeDocument/2006/relationships/customXml" Target="../ink/ink2865.xml"/><Relationship Id="rId164" Type="http://schemas.openxmlformats.org/officeDocument/2006/relationships/image" Target="../media/image522.png"/><Relationship Id="rId169" Type="http://schemas.openxmlformats.org/officeDocument/2006/relationships/customXml" Target="../ink/ink2876.xml"/><Relationship Id="rId185" Type="http://schemas.openxmlformats.org/officeDocument/2006/relationships/customXml" Target="../ink/ink2884.xml"/><Relationship Id="rId4" Type="http://schemas.openxmlformats.org/officeDocument/2006/relationships/customXml" Target="../ink/ink2791.xml"/><Relationship Id="rId9" Type="http://schemas.openxmlformats.org/officeDocument/2006/relationships/image" Target="../media/image448.png"/><Relationship Id="rId180" Type="http://schemas.openxmlformats.org/officeDocument/2006/relationships/image" Target="../media/image530.png"/><Relationship Id="rId26" Type="http://schemas.openxmlformats.org/officeDocument/2006/relationships/customXml" Target="../ink/ink2802.xml"/><Relationship Id="rId47" Type="http://schemas.openxmlformats.org/officeDocument/2006/relationships/image" Target="../media/image467.png"/><Relationship Id="rId68" Type="http://schemas.openxmlformats.org/officeDocument/2006/relationships/customXml" Target="../ink/ink2823.xml"/><Relationship Id="rId89" Type="http://schemas.openxmlformats.org/officeDocument/2006/relationships/image" Target="../media/image486.png"/><Relationship Id="rId112" Type="http://schemas.openxmlformats.org/officeDocument/2006/relationships/customXml" Target="../ink/ink2846.xml"/><Relationship Id="rId133" Type="http://schemas.openxmlformats.org/officeDocument/2006/relationships/image" Target="../media/image507.png"/><Relationship Id="rId154" Type="http://schemas.openxmlformats.org/officeDocument/2006/relationships/customXml" Target="../ink/ink2868.xml"/><Relationship Id="rId175" Type="http://schemas.openxmlformats.org/officeDocument/2006/relationships/customXml" Target="../ink/ink2879.xml"/><Relationship Id="rId16" Type="http://schemas.openxmlformats.org/officeDocument/2006/relationships/customXml" Target="../ink/ink2797.xml"/><Relationship Id="rId37" Type="http://schemas.openxmlformats.org/officeDocument/2006/relationships/image" Target="../media/image462.png"/><Relationship Id="rId58" Type="http://schemas.openxmlformats.org/officeDocument/2006/relationships/customXml" Target="../ink/ink2818.xml"/><Relationship Id="rId79" Type="http://schemas.openxmlformats.org/officeDocument/2006/relationships/image" Target="../media/image481.png"/><Relationship Id="rId102" Type="http://schemas.openxmlformats.org/officeDocument/2006/relationships/customXml" Target="../ink/ink2841.xml"/><Relationship Id="rId123" Type="http://schemas.openxmlformats.org/officeDocument/2006/relationships/customXml" Target="../ink/ink2852.xml"/><Relationship Id="rId144" Type="http://schemas.openxmlformats.org/officeDocument/2006/relationships/customXml" Target="../ink/ink2863.xml"/><Relationship Id="rId90" Type="http://schemas.openxmlformats.org/officeDocument/2006/relationships/customXml" Target="../ink/ink2835.xml"/><Relationship Id="rId165" Type="http://schemas.openxmlformats.org/officeDocument/2006/relationships/customXml" Target="../ink/ink2874.xml"/><Relationship Id="rId186" Type="http://schemas.openxmlformats.org/officeDocument/2006/relationships/image" Target="../media/image533.png"/><Relationship Id="rId27" Type="http://schemas.openxmlformats.org/officeDocument/2006/relationships/image" Target="../media/image457.png"/><Relationship Id="rId48" Type="http://schemas.openxmlformats.org/officeDocument/2006/relationships/customXml" Target="../ink/ink2813.xml"/><Relationship Id="rId69" Type="http://schemas.openxmlformats.org/officeDocument/2006/relationships/image" Target="../media/image477.png"/><Relationship Id="rId113" Type="http://schemas.openxmlformats.org/officeDocument/2006/relationships/customXml" Target="../ink/ink2847.xml"/><Relationship Id="rId134" Type="http://schemas.openxmlformats.org/officeDocument/2006/relationships/customXml" Target="../ink/ink2858.xml"/><Relationship Id="rId80" Type="http://schemas.openxmlformats.org/officeDocument/2006/relationships/customXml" Target="../ink/ink2830.xml"/><Relationship Id="rId155" Type="http://schemas.openxmlformats.org/officeDocument/2006/relationships/image" Target="../media/image518.png"/><Relationship Id="rId176" Type="http://schemas.openxmlformats.org/officeDocument/2006/relationships/image" Target="../media/image528.png"/><Relationship Id="rId17" Type="http://schemas.openxmlformats.org/officeDocument/2006/relationships/image" Target="../media/image452.png"/><Relationship Id="rId38" Type="http://schemas.openxmlformats.org/officeDocument/2006/relationships/customXml" Target="../ink/ink2808.xml"/><Relationship Id="rId59" Type="http://schemas.openxmlformats.org/officeDocument/2006/relationships/image" Target="../media/image472.png"/><Relationship Id="rId103" Type="http://schemas.openxmlformats.org/officeDocument/2006/relationships/image" Target="../media/image493.png"/><Relationship Id="rId124" Type="http://schemas.openxmlformats.org/officeDocument/2006/relationships/image" Target="../media/image503.png"/><Relationship Id="rId70" Type="http://schemas.openxmlformats.org/officeDocument/2006/relationships/customXml" Target="../ink/ink2824.xml"/><Relationship Id="rId91" Type="http://schemas.openxmlformats.org/officeDocument/2006/relationships/image" Target="../media/image487.png"/><Relationship Id="rId145" Type="http://schemas.openxmlformats.org/officeDocument/2006/relationships/image" Target="../media/image513.png"/><Relationship Id="rId166" Type="http://schemas.openxmlformats.org/officeDocument/2006/relationships/image" Target="../media/image523.png"/><Relationship Id="rId187" Type="http://schemas.openxmlformats.org/officeDocument/2006/relationships/customXml" Target="../ink/ink2885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2803.xml"/><Relationship Id="rId49" Type="http://schemas.openxmlformats.org/officeDocument/2006/relationships/image" Target="../media/image468.png"/><Relationship Id="rId114" Type="http://schemas.openxmlformats.org/officeDocument/2006/relationships/image" Target="../media/image498.png"/><Relationship Id="rId60" Type="http://schemas.openxmlformats.org/officeDocument/2006/relationships/customXml" Target="../ink/ink2819.xml"/><Relationship Id="rId81" Type="http://schemas.openxmlformats.org/officeDocument/2006/relationships/image" Target="../media/image482.png"/><Relationship Id="rId135" Type="http://schemas.openxmlformats.org/officeDocument/2006/relationships/image" Target="../media/image508.png"/><Relationship Id="rId156" Type="http://schemas.openxmlformats.org/officeDocument/2006/relationships/customXml" Target="../ink/ink2869.xml"/><Relationship Id="rId177" Type="http://schemas.openxmlformats.org/officeDocument/2006/relationships/customXml" Target="../ink/ink2880.xml"/><Relationship Id="rId18" Type="http://schemas.openxmlformats.org/officeDocument/2006/relationships/customXml" Target="../ink/ink2798.xml"/><Relationship Id="rId39" Type="http://schemas.openxmlformats.org/officeDocument/2006/relationships/image" Target="../media/image463.png"/></Relationships>
</file>

<file path=ppt/slides/_rels/slide9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48.xml"/><Relationship Id="rId21" Type="http://schemas.openxmlformats.org/officeDocument/2006/relationships/image" Target="../media/image454.png"/><Relationship Id="rId42" Type="http://schemas.openxmlformats.org/officeDocument/2006/relationships/customXml" Target="../ink/ink2909.xml"/><Relationship Id="rId63" Type="http://schemas.openxmlformats.org/officeDocument/2006/relationships/image" Target="../media/image474.png"/><Relationship Id="rId84" Type="http://schemas.openxmlformats.org/officeDocument/2006/relationships/customXml" Target="../ink/ink2931.xml"/><Relationship Id="rId138" Type="http://schemas.openxmlformats.org/officeDocument/2006/relationships/customXml" Target="../ink/ink2959.xml"/><Relationship Id="rId159" Type="http://schemas.openxmlformats.org/officeDocument/2006/relationships/customXml" Target="../ink/ink2970.xml"/><Relationship Id="rId170" Type="http://schemas.openxmlformats.org/officeDocument/2006/relationships/image" Target="../media/image525.png"/><Relationship Id="rId191" Type="http://schemas.openxmlformats.org/officeDocument/2006/relationships/customXml" Target="../ink/ink2986.xml"/><Relationship Id="rId107" Type="http://schemas.openxmlformats.org/officeDocument/2006/relationships/image" Target="../media/image495.png"/><Relationship Id="rId11" Type="http://schemas.openxmlformats.org/officeDocument/2006/relationships/image" Target="../media/image449.png"/><Relationship Id="rId32" Type="http://schemas.openxmlformats.org/officeDocument/2006/relationships/customXml" Target="../ink/ink2904.xml"/><Relationship Id="rId53" Type="http://schemas.openxmlformats.org/officeDocument/2006/relationships/image" Target="../media/image469.png"/><Relationship Id="rId74" Type="http://schemas.openxmlformats.org/officeDocument/2006/relationships/customXml" Target="../ink/ink2926.xml"/><Relationship Id="rId128" Type="http://schemas.openxmlformats.org/officeDocument/2006/relationships/customXml" Target="../ink/ink2954.xml"/><Relationship Id="rId149" Type="http://schemas.openxmlformats.org/officeDocument/2006/relationships/image" Target="../media/image515.png"/><Relationship Id="rId5" Type="http://schemas.openxmlformats.org/officeDocument/2006/relationships/image" Target="../media/image446.png"/><Relationship Id="rId95" Type="http://schemas.openxmlformats.org/officeDocument/2006/relationships/image" Target="../media/image489.png"/><Relationship Id="rId160" Type="http://schemas.openxmlformats.org/officeDocument/2006/relationships/image" Target="../media/image520.png"/><Relationship Id="rId181" Type="http://schemas.openxmlformats.org/officeDocument/2006/relationships/customXml" Target="../ink/ink2981.xml"/><Relationship Id="rId22" Type="http://schemas.openxmlformats.org/officeDocument/2006/relationships/customXml" Target="../ink/ink2899.xml"/><Relationship Id="rId43" Type="http://schemas.openxmlformats.org/officeDocument/2006/relationships/image" Target="../media/image465.png"/><Relationship Id="rId64" Type="http://schemas.openxmlformats.org/officeDocument/2006/relationships/customXml" Target="../ink/ink2920.xml"/><Relationship Id="rId118" Type="http://schemas.openxmlformats.org/officeDocument/2006/relationships/image" Target="../media/image500.png"/><Relationship Id="rId139" Type="http://schemas.openxmlformats.org/officeDocument/2006/relationships/image" Target="../media/image510.png"/><Relationship Id="rId85" Type="http://schemas.openxmlformats.org/officeDocument/2006/relationships/image" Target="../media/image484.png"/><Relationship Id="rId150" Type="http://schemas.openxmlformats.org/officeDocument/2006/relationships/customXml" Target="../ink/ink2965.xml"/><Relationship Id="rId171" Type="http://schemas.openxmlformats.org/officeDocument/2006/relationships/customXml" Target="../ink/ink2976.xml"/><Relationship Id="rId192" Type="http://schemas.openxmlformats.org/officeDocument/2006/relationships/image" Target="../media/image536.png"/><Relationship Id="rId12" Type="http://schemas.openxmlformats.org/officeDocument/2006/relationships/customXml" Target="../ink/ink2894.xml"/><Relationship Id="rId33" Type="http://schemas.openxmlformats.org/officeDocument/2006/relationships/image" Target="../media/image460.png"/><Relationship Id="rId108" Type="http://schemas.openxmlformats.org/officeDocument/2006/relationships/customXml" Target="../ink/ink2943.xml"/><Relationship Id="rId129" Type="http://schemas.openxmlformats.org/officeDocument/2006/relationships/image" Target="../media/image505.png"/><Relationship Id="rId54" Type="http://schemas.openxmlformats.org/officeDocument/2006/relationships/customXml" Target="../ink/ink2915.xml"/><Relationship Id="rId75" Type="http://schemas.openxmlformats.org/officeDocument/2006/relationships/image" Target="../media/image479.png"/><Relationship Id="rId96" Type="http://schemas.openxmlformats.org/officeDocument/2006/relationships/customXml" Target="../ink/ink2937.xml"/><Relationship Id="rId140" Type="http://schemas.openxmlformats.org/officeDocument/2006/relationships/customXml" Target="../ink/ink2960.xml"/><Relationship Id="rId161" Type="http://schemas.openxmlformats.org/officeDocument/2006/relationships/customXml" Target="../ink/ink2971.xml"/><Relationship Id="rId182" Type="http://schemas.openxmlformats.org/officeDocument/2006/relationships/image" Target="../media/image531.png"/><Relationship Id="rId6" Type="http://schemas.openxmlformats.org/officeDocument/2006/relationships/customXml" Target="../ink/ink2891.xml"/><Relationship Id="rId23" Type="http://schemas.openxmlformats.org/officeDocument/2006/relationships/image" Target="../media/image455.png"/><Relationship Id="rId119" Type="http://schemas.openxmlformats.org/officeDocument/2006/relationships/customXml" Target="../ink/ink2949.xml"/><Relationship Id="rId44" Type="http://schemas.openxmlformats.org/officeDocument/2006/relationships/customXml" Target="../ink/ink2910.xml"/><Relationship Id="rId65" Type="http://schemas.openxmlformats.org/officeDocument/2006/relationships/image" Target="../media/image475.png"/><Relationship Id="rId86" Type="http://schemas.openxmlformats.org/officeDocument/2006/relationships/customXml" Target="../ink/ink2932.xml"/><Relationship Id="rId130" Type="http://schemas.openxmlformats.org/officeDocument/2006/relationships/customXml" Target="../ink/ink2955.xml"/><Relationship Id="rId151" Type="http://schemas.openxmlformats.org/officeDocument/2006/relationships/image" Target="../media/image516.png"/><Relationship Id="rId172" Type="http://schemas.openxmlformats.org/officeDocument/2006/relationships/image" Target="../media/image526.png"/><Relationship Id="rId193" Type="http://schemas.openxmlformats.org/officeDocument/2006/relationships/customXml" Target="../ink/ink2987.xml"/><Relationship Id="rId13" Type="http://schemas.openxmlformats.org/officeDocument/2006/relationships/image" Target="../media/image450.png"/><Relationship Id="rId109" Type="http://schemas.openxmlformats.org/officeDocument/2006/relationships/image" Target="../media/image496.png"/><Relationship Id="rId34" Type="http://schemas.openxmlformats.org/officeDocument/2006/relationships/customXml" Target="../ink/ink2905.xml"/><Relationship Id="rId55" Type="http://schemas.openxmlformats.org/officeDocument/2006/relationships/image" Target="../media/image470.png"/><Relationship Id="rId76" Type="http://schemas.openxmlformats.org/officeDocument/2006/relationships/customXml" Target="../ink/ink2927.xml"/><Relationship Id="rId97" Type="http://schemas.openxmlformats.org/officeDocument/2006/relationships/image" Target="../media/image490.png"/><Relationship Id="rId120" Type="http://schemas.openxmlformats.org/officeDocument/2006/relationships/image" Target="../media/image501.png"/><Relationship Id="rId141" Type="http://schemas.openxmlformats.org/officeDocument/2006/relationships/image" Target="../media/image511.png"/><Relationship Id="rId7" Type="http://schemas.openxmlformats.org/officeDocument/2006/relationships/image" Target="../media/image447.png"/><Relationship Id="rId71" Type="http://schemas.openxmlformats.org/officeDocument/2006/relationships/customXml" Target="../ink/ink2924.xml"/><Relationship Id="rId92" Type="http://schemas.openxmlformats.org/officeDocument/2006/relationships/customXml" Target="../ink/ink2935.xml"/><Relationship Id="rId162" Type="http://schemas.openxmlformats.org/officeDocument/2006/relationships/image" Target="../media/image521.png"/><Relationship Id="rId183" Type="http://schemas.openxmlformats.org/officeDocument/2006/relationships/customXml" Target="../ink/ink2982.xml"/><Relationship Id="rId2" Type="http://schemas.openxmlformats.org/officeDocument/2006/relationships/customXml" Target="../ink/ink2889.xml"/><Relationship Id="rId29" Type="http://schemas.openxmlformats.org/officeDocument/2006/relationships/image" Target="../media/image458.png"/><Relationship Id="rId24" Type="http://schemas.openxmlformats.org/officeDocument/2006/relationships/customXml" Target="../ink/ink2900.xml"/><Relationship Id="rId40" Type="http://schemas.openxmlformats.org/officeDocument/2006/relationships/customXml" Target="../ink/ink2908.xml"/><Relationship Id="rId45" Type="http://schemas.openxmlformats.org/officeDocument/2006/relationships/image" Target="../media/image466.png"/><Relationship Id="rId66" Type="http://schemas.openxmlformats.org/officeDocument/2006/relationships/customXml" Target="../ink/ink2921.xml"/><Relationship Id="rId87" Type="http://schemas.openxmlformats.org/officeDocument/2006/relationships/image" Target="../media/image485.png"/><Relationship Id="rId110" Type="http://schemas.openxmlformats.org/officeDocument/2006/relationships/customXml" Target="../ink/ink2944.xml"/><Relationship Id="rId115" Type="http://schemas.openxmlformats.org/officeDocument/2006/relationships/customXml" Target="../ink/ink2947.xml"/><Relationship Id="rId131" Type="http://schemas.openxmlformats.org/officeDocument/2006/relationships/image" Target="../media/image506.png"/><Relationship Id="rId136" Type="http://schemas.openxmlformats.org/officeDocument/2006/relationships/customXml" Target="../ink/ink2958.xml"/><Relationship Id="rId157" Type="http://schemas.openxmlformats.org/officeDocument/2006/relationships/customXml" Target="../ink/ink2969.xml"/><Relationship Id="rId178" Type="http://schemas.openxmlformats.org/officeDocument/2006/relationships/image" Target="../media/image529.png"/><Relationship Id="rId61" Type="http://schemas.openxmlformats.org/officeDocument/2006/relationships/image" Target="../media/image473.png"/><Relationship Id="rId82" Type="http://schemas.openxmlformats.org/officeDocument/2006/relationships/customXml" Target="../ink/ink2930.xml"/><Relationship Id="rId152" Type="http://schemas.openxmlformats.org/officeDocument/2006/relationships/customXml" Target="../ink/ink2966.xml"/><Relationship Id="rId173" Type="http://schemas.openxmlformats.org/officeDocument/2006/relationships/customXml" Target="../ink/ink2977.xml"/><Relationship Id="rId194" Type="http://schemas.openxmlformats.org/officeDocument/2006/relationships/image" Target="../media/image537.png"/><Relationship Id="rId199" Type="http://schemas.openxmlformats.org/officeDocument/2006/relationships/customXml" Target="../ink/ink2990.xml"/><Relationship Id="rId19" Type="http://schemas.openxmlformats.org/officeDocument/2006/relationships/image" Target="../media/image453.png"/><Relationship Id="rId14" Type="http://schemas.openxmlformats.org/officeDocument/2006/relationships/customXml" Target="../ink/ink2895.xml"/><Relationship Id="rId30" Type="http://schemas.openxmlformats.org/officeDocument/2006/relationships/customXml" Target="../ink/ink2903.xml"/><Relationship Id="rId35" Type="http://schemas.openxmlformats.org/officeDocument/2006/relationships/image" Target="../media/image461.png"/><Relationship Id="rId56" Type="http://schemas.openxmlformats.org/officeDocument/2006/relationships/customXml" Target="../ink/ink2916.xml"/><Relationship Id="rId77" Type="http://schemas.openxmlformats.org/officeDocument/2006/relationships/image" Target="../media/image480.png"/><Relationship Id="rId100" Type="http://schemas.openxmlformats.org/officeDocument/2006/relationships/customXml" Target="../ink/ink2939.xml"/><Relationship Id="rId105" Type="http://schemas.openxmlformats.org/officeDocument/2006/relationships/image" Target="../media/image494.png"/><Relationship Id="rId126" Type="http://schemas.openxmlformats.org/officeDocument/2006/relationships/image" Target="../media/image504.png"/><Relationship Id="rId147" Type="http://schemas.openxmlformats.org/officeDocument/2006/relationships/image" Target="../media/image514.png"/><Relationship Id="rId168" Type="http://schemas.openxmlformats.org/officeDocument/2006/relationships/image" Target="../media/image524.png"/><Relationship Id="rId8" Type="http://schemas.openxmlformats.org/officeDocument/2006/relationships/customXml" Target="../ink/ink2892.xml"/><Relationship Id="rId51" Type="http://schemas.openxmlformats.org/officeDocument/2006/relationships/image" Target="../media/image30.png"/><Relationship Id="rId72" Type="http://schemas.openxmlformats.org/officeDocument/2006/relationships/customXml" Target="../ink/ink2925.xml"/><Relationship Id="rId93" Type="http://schemas.openxmlformats.org/officeDocument/2006/relationships/image" Target="../media/image488.png"/><Relationship Id="rId98" Type="http://schemas.openxmlformats.org/officeDocument/2006/relationships/customXml" Target="../ink/ink2938.xml"/><Relationship Id="rId121" Type="http://schemas.openxmlformats.org/officeDocument/2006/relationships/customXml" Target="../ink/ink2950.xml"/><Relationship Id="rId142" Type="http://schemas.openxmlformats.org/officeDocument/2006/relationships/customXml" Target="../ink/ink2961.xml"/><Relationship Id="rId163" Type="http://schemas.openxmlformats.org/officeDocument/2006/relationships/customXml" Target="../ink/ink2972.xml"/><Relationship Id="rId184" Type="http://schemas.openxmlformats.org/officeDocument/2006/relationships/image" Target="../media/image532.png"/><Relationship Id="rId189" Type="http://schemas.openxmlformats.org/officeDocument/2006/relationships/customXml" Target="../ink/ink2985.xml"/><Relationship Id="rId3" Type="http://schemas.openxmlformats.org/officeDocument/2006/relationships/image" Target="../media/image445.png"/><Relationship Id="rId25" Type="http://schemas.openxmlformats.org/officeDocument/2006/relationships/image" Target="../media/image456.png"/><Relationship Id="rId46" Type="http://schemas.openxmlformats.org/officeDocument/2006/relationships/customXml" Target="../ink/ink2911.xml"/><Relationship Id="rId67" Type="http://schemas.openxmlformats.org/officeDocument/2006/relationships/image" Target="../media/image476.png"/><Relationship Id="rId116" Type="http://schemas.openxmlformats.org/officeDocument/2006/relationships/image" Target="../media/image499.png"/><Relationship Id="rId137" Type="http://schemas.openxmlformats.org/officeDocument/2006/relationships/image" Target="../media/image509.png"/><Relationship Id="rId158" Type="http://schemas.openxmlformats.org/officeDocument/2006/relationships/image" Target="../media/image519.png"/><Relationship Id="rId20" Type="http://schemas.openxmlformats.org/officeDocument/2006/relationships/customXml" Target="../ink/ink2898.xml"/><Relationship Id="rId41" Type="http://schemas.openxmlformats.org/officeDocument/2006/relationships/image" Target="../media/image464.png"/><Relationship Id="rId62" Type="http://schemas.openxmlformats.org/officeDocument/2006/relationships/customXml" Target="../ink/ink2919.xml"/><Relationship Id="rId83" Type="http://schemas.openxmlformats.org/officeDocument/2006/relationships/image" Target="../media/image483.png"/><Relationship Id="rId88" Type="http://schemas.openxmlformats.org/officeDocument/2006/relationships/customXml" Target="../ink/ink2933.xml"/><Relationship Id="rId111" Type="http://schemas.openxmlformats.org/officeDocument/2006/relationships/image" Target="../media/image497.png"/><Relationship Id="rId132" Type="http://schemas.openxmlformats.org/officeDocument/2006/relationships/customXml" Target="../ink/ink2956.xml"/><Relationship Id="rId153" Type="http://schemas.openxmlformats.org/officeDocument/2006/relationships/image" Target="../media/image517.png"/><Relationship Id="rId174" Type="http://schemas.openxmlformats.org/officeDocument/2006/relationships/image" Target="../media/image527.png"/><Relationship Id="rId179" Type="http://schemas.openxmlformats.org/officeDocument/2006/relationships/customXml" Target="../ink/ink2980.xml"/><Relationship Id="rId195" Type="http://schemas.openxmlformats.org/officeDocument/2006/relationships/customXml" Target="../ink/ink2988.xml"/><Relationship Id="rId190" Type="http://schemas.openxmlformats.org/officeDocument/2006/relationships/image" Target="../media/image535.png"/><Relationship Id="rId15" Type="http://schemas.openxmlformats.org/officeDocument/2006/relationships/image" Target="../media/image451.png"/><Relationship Id="rId36" Type="http://schemas.openxmlformats.org/officeDocument/2006/relationships/customXml" Target="../ink/ink2906.xml"/><Relationship Id="rId57" Type="http://schemas.openxmlformats.org/officeDocument/2006/relationships/image" Target="../media/image471.png"/><Relationship Id="rId106" Type="http://schemas.openxmlformats.org/officeDocument/2006/relationships/customXml" Target="../ink/ink2942.xml"/><Relationship Id="rId127" Type="http://schemas.openxmlformats.org/officeDocument/2006/relationships/customXml" Target="../ink/ink2953.xml"/><Relationship Id="rId10" Type="http://schemas.openxmlformats.org/officeDocument/2006/relationships/customXml" Target="../ink/ink2893.xml"/><Relationship Id="rId31" Type="http://schemas.openxmlformats.org/officeDocument/2006/relationships/image" Target="../media/image459.png"/><Relationship Id="rId52" Type="http://schemas.openxmlformats.org/officeDocument/2006/relationships/customXml" Target="../ink/ink2914.xml"/><Relationship Id="rId73" Type="http://schemas.openxmlformats.org/officeDocument/2006/relationships/image" Target="../media/image478.png"/><Relationship Id="rId78" Type="http://schemas.openxmlformats.org/officeDocument/2006/relationships/customXml" Target="../ink/ink2928.xml"/><Relationship Id="rId94" Type="http://schemas.openxmlformats.org/officeDocument/2006/relationships/customXml" Target="../ink/ink2936.xml"/><Relationship Id="rId99" Type="http://schemas.openxmlformats.org/officeDocument/2006/relationships/image" Target="../media/image491.png"/><Relationship Id="rId101" Type="http://schemas.openxmlformats.org/officeDocument/2006/relationships/image" Target="../media/image492.png"/><Relationship Id="rId122" Type="http://schemas.openxmlformats.org/officeDocument/2006/relationships/image" Target="../media/image502.png"/><Relationship Id="rId143" Type="http://schemas.openxmlformats.org/officeDocument/2006/relationships/image" Target="../media/image512.png"/><Relationship Id="rId148" Type="http://schemas.openxmlformats.org/officeDocument/2006/relationships/customXml" Target="../ink/ink2964.xml"/><Relationship Id="rId164" Type="http://schemas.openxmlformats.org/officeDocument/2006/relationships/image" Target="../media/image522.png"/><Relationship Id="rId169" Type="http://schemas.openxmlformats.org/officeDocument/2006/relationships/customXml" Target="../ink/ink2975.xml"/><Relationship Id="rId185" Type="http://schemas.openxmlformats.org/officeDocument/2006/relationships/customXml" Target="../ink/ink2983.xml"/><Relationship Id="rId4" Type="http://schemas.openxmlformats.org/officeDocument/2006/relationships/customXml" Target="../ink/ink2890.xml"/><Relationship Id="rId9" Type="http://schemas.openxmlformats.org/officeDocument/2006/relationships/image" Target="../media/image448.png"/><Relationship Id="rId180" Type="http://schemas.openxmlformats.org/officeDocument/2006/relationships/image" Target="../media/image530.png"/><Relationship Id="rId26" Type="http://schemas.openxmlformats.org/officeDocument/2006/relationships/customXml" Target="../ink/ink2901.xml"/><Relationship Id="rId47" Type="http://schemas.openxmlformats.org/officeDocument/2006/relationships/image" Target="../media/image467.png"/><Relationship Id="rId68" Type="http://schemas.openxmlformats.org/officeDocument/2006/relationships/customXml" Target="../ink/ink2922.xml"/><Relationship Id="rId89" Type="http://schemas.openxmlformats.org/officeDocument/2006/relationships/image" Target="../media/image486.png"/><Relationship Id="rId112" Type="http://schemas.openxmlformats.org/officeDocument/2006/relationships/customXml" Target="../ink/ink2945.xml"/><Relationship Id="rId133" Type="http://schemas.openxmlformats.org/officeDocument/2006/relationships/image" Target="../media/image507.png"/><Relationship Id="rId154" Type="http://schemas.openxmlformats.org/officeDocument/2006/relationships/customXml" Target="../ink/ink2967.xml"/><Relationship Id="rId175" Type="http://schemas.openxmlformats.org/officeDocument/2006/relationships/customXml" Target="../ink/ink2978.xml"/><Relationship Id="rId196" Type="http://schemas.openxmlformats.org/officeDocument/2006/relationships/image" Target="../media/image538.png"/><Relationship Id="rId200" Type="http://schemas.openxmlformats.org/officeDocument/2006/relationships/image" Target="../media/image540.png"/><Relationship Id="rId16" Type="http://schemas.openxmlformats.org/officeDocument/2006/relationships/customXml" Target="../ink/ink2896.xml"/><Relationship Id="rId37" Type="http://schemas.openxmlformats.org/officeDocument/2006/relationships/image" Target="../media/image462.png"/><Relationship Id="rId58" Type="http://schemas.openxmlformats.org/officeDocument/2006/relationships/customXml" Target="../ink/ink2917.xml"/><Relationship Id="rId79" Type="http://schemas.openxmlformats.org/officeDocument/2006/relationships/image" Target="../media/image481.png"/><Relationship Id="rId102" Type="http://schemas.openxmlformats.org/officeDocument/2006/relationships/customXml" Target="../ink/ink2940.xml"/><Relationship Id="rId123" Type="http://schemas.openxmlformats.org/officeDocument/2006/relationships/customXml" Target="../ink/ink2951.xml"/><Relationship Id="rId144" Type="http://schemas.openxmlformats.org/officeDocument/2006/relationships/customXml" Target="../ink/ink2962.xml"/><Relationship Id="rId90" Type="http://schemas.openxmlformats.org/officeDocument/2006/relationships/customXml" Target="../ink/ink2934.xml"/><Relationship Id="rId165" Type="http://schemas.openxmlformats.org/officeDocument/2006/relationships/customXml" Target="../ink/ink2973.xml"/><Relationship Id="rId186" Type="http://schemas.openxmlformats.org/officeDocument/2006/relationships/image" Target="../media/image533.png"/><Relationship Id="rId27" Type="http://schemas.openxmlformats.org/officeDocument/2006/relationships/image" Target="../media/image457.png"/><Relationship Id="rId48" Type="http://schemas.openxmlformats.org/officeDocument/2006/relationships/customXml" Target="../ink/ink2912.xml"/><Relationship Id="rId69" Type="http://schemas.openxmlformats.org/officeDocument/2006/relationships/image" Target="../media/image477.png"/><Relationship Id="rId113" Type="http://schemas.openxmlformats.org/officeDocument/2006/relationships/customXml" Target="../ink/ink2946.xml"/><Relationship Id="rId134" Type="http://schemas.openxmlformats.org/officeDocument/2006/relationships/customXml" Target="../ink/ink2957.xml"/><Relationship Id="rId80" Type="http://schemas.openxmlformats.org/officeDocument/2006/relationships/customXml" Target="../ink/ink2929.xml"/><Relationship Id="rId155" Type="http://schemas.openxmlformats.org/officeDocument/2006/relationships/image" Target="../media/image518.png"/><Relationship Id="rId176" Type="http://schemas.openxmlformats.org/officeDocument/2006/relationships/image" Target="../media/image528.png"/><Relationship Id="rId197" Type="http://schemas.openxmlformats.org/officeDocument/2006/relationships/customXml" Target="../ink/ink2989.xml"/><Relationship Id="rId17" Type="http://schemas.openxmlformats.org/officeDocument/2006/relationships/image" Target="../media/image452.png"/><Relationship Id="rId38" Type="http://schemas.openxmlformats.org/officeDocument/2006/relationships/customXml" Target="../ink/ink2907.xml"/><Relationship Id="rId59" Type="http://schemas.openxmlformats.org/officeDocument/2006/relationships/image" Target="../media/image472.png"/><Relationship Id="rId103" Type="http://schemas.openxmlformats.org/officeDocument/2006/relationships/image" Target="../media/image493.png"/><Relationship Id="rId124" Type="http://schemas.openxmlformats.org/officeDocument/2006/relationships/image" Target="../media/image503.png"/><Relationship Id="rId70" Type="http://schemas.openxmlformats.org/officeDocument/2006/relationships/customXml" Target="../ink/ink2923.xml"/><Relationship Id="rId91" Type="http://schemas.openxmlformats.org/officeDocument/2006/relationships/image" Target="../media/image487.png"/><Relationship Id="rId145" Type="http://schemas.openxmlformats.org/officeDocument/2006/relationships/image" Target="../media/image513.png"/><Relationship Id="rId166" Type="http://schemas.openxmlformats.org/officeDocument/2006/relationships/image" Target="../media/image523.png"/><Relationship Id="rId187" Type="http://schemas.openxmlformats.org/officeDocument/2006/relationships/customXml" Target="../ink/ink2984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2902.xml"/><Relationship Id="rId49" Type="http://schemas.openxmlformats.org/officeDocument/2006/relationships/image" Target="../media/image468.png"/><Relationship Id="rId114" Type="http://schemas.openxmlformats.org/officeDocument/2006/relationships/image" Target="../media/image498.png"/><Relationship Id="rId60" Type="http://schemas.openxmlformats.org/officeDocument/2006/relationships/customXml" Target="../ink/ink2918.xml"/><Relationship Id="rId81" Type="http://schemas.openxmlformats.org/officeDocument/2006/relationships/image" Target="../media/image482.png"/><Relationship Id="rId135" Type="http://schemas.openxmlformats.org/officeDocument/2006/relationships/image" Target="../media/image508.png"/><Relationship Id="rId156" Type="http://schemas.openxmlformats.org/officeDocument/2006/relationships/customXml" Target="../ink/ink2968.xml"/><Relationship Id="rId177" Type="http://schemas.openxmlformats.org/officeDocument/2006/relationships/customXml" Target="../ink/ink2979.xml"/><Relationship Id="rId198" Type="http://schemas.openxmlformats.org/officeDocument/2006/relationships/image" Target="../media/image539.png"/><Relationship Id="rId18" Type="http://schemas.openxmlformats.org/officeDocument/2006/relationships/customXml" Target="../ink/ink2897.xml"/><Relationship Id="rId39" Type="http://schemas.openxmlformats.org/officeDocument/2006/relationships/image" Target="../media/image463.png"/><Relationship Id="rId50" Type="http://schemas.openxmlformats.org/officeDocument/2006/relationships/customXml" Target="../ink/ink2913.xml"/><Relationship Id="rId104" Type="http://schemas.openxmlformats.org/officeDocument/2006/relationships/customXml" Target="../ink/ink2941.xml"/><Relationship Id="rId125" Type="http://schemas.openxmlformats.org/officeDocument/2006/relationships/customXml" Target="../ink/ink2952.xml"/><Relationship Id="rId146" Type="http://schemas.openxmlformats.org/officeDocument/2006/relationships/customXml" Target="../ink/ink2963.xml"/><Relationship Id="rId167" Type="http://schemas.openxmlformats.org/officeDocument/2006/relationships/customXml" Target="../ink/ink2974.xml"/><Relationship Id="rId188" Type="http://schemas.openxmlformats.org/officeDocument/2006/relationships/image" Target="../media/image53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6.png"/><Relationship Id="rId13" Type="http://schemas.openxmlformats.org/officeDocument/2006/relationships/customXml" Target="../ink/ink2996.xml"/><Relationship Id="rId18" Type="http://schemas.openxmlformats.org/officeDocument/2006/relationships/image" Target="../media/image551.png"/><Relationship Id="rId3" Type="http://schemas.openxmlformats.org/officeDocument/2006/relationships/customXml" Target="../ink/ink2991.xml"/><Relationship Id="rId7" Type="http://schemas.openxmlformats.org/officeDocument/2006/relationships/customXml" Target="../ink/ink2993.xml"/><Relationship Id="rId12" Type="http://schemas.openxmlformats.org/officeDocument/2006/relationships/image" Target="../media/image548.png"/><Relationship Id="rId17" Type="http://schemas.openxmlformats.org/officeDocument/2006/relationships/customXml" Target="../ink/ink2998.xml"/><Relationship Id="rId2" Type="http://schemas.openxmlformats.org/officeDocument/2006/relationships/image" Target="../media/image543.png"/><Relationship Id="rId16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1" Type="http://schemas.openxmlformats.org/officeDocument/2006/relationships/customXml" Target="../ink/ink2995.xml"/><Relationship Id="rId5" Type="http://schemas.openxmlformats.org/officeDocument/2006/relationships/customXml" Target="../ink/ink2992.xml"/><Relationship Id="rId15" Type="http://schemas.openxmlformats.org/officeDocument/2006/relationships/customXml" Target="../ink/ink2997.xml"/><Relationship Id="rId10" Type="http://schemas.openxmlformats.org/officeDocument/2006/relationships/image" Target="../media/image547.png"/><Relationship Id="rId4" Type="http://schemas.openxmlformats.org/officeDocument/2006/relationships/image" Target="../media/image544.png"/><Relationship Id="rId9" Type="http://schemas.openxmlformats.org/officeDocument/2006/relationships/customXml" Target="../ink/ink2994.xml"/><Relationship Id="rId14" Type="http://schemas.openxmlformats.org/officeDocument/2006/relationships/image" Target="../media/image54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6.png"/><Relationship Id="rId13" Type="http://schemas.openxmlformats.org/officeDocument/2006/relationships/customXml" Target="../ink/ink3004.xml"/><Relationship Id="rId18" Type="http://schemas.openxmlformats.org/officeDocument/2006/relationships/image" Target="../media/image551.png"/><Relationship Id="rId3" Type="http://schemas.openxmlformats.org/officeDocument/2006/relationships/customXml" Target="../ink/ink2999.xml"/><Relationship Id="rId7" Type="http://schemas.openxmlformats.org/officeDocument/2006/relationships/customXml" Target="../ink/ink3001.xml"/><Relationship Id="rId12" Type="http://schemas.openxmlformats.org/officeDocument/2006/relationships/image" Target="../media/image548.png"/><Relationship Id="rId17" Type="http://schemas.openxmlformats.org/officeDocument/2006/relationships/customXml" Target="../ink/ink3006.xml"/><Relationship Id="rId2" Type="http://schemas.openxmlformats.org/officeDocument/2006/relationships/image" Target="../media/image543.png"/><Relationship Id="rId16" Type="http://schemas.openxmlformats.org/officeDocument/2006/relationships/image" Target="../media/image550.png"/><Relationship Id="rId20" Type="http://schemas.openxmlformats.org/officeDocument/2006/relationships/image" Target="../media/image5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1" Type="http://schemas.openxmlformats.org/officeDocument/2006/relationships/customXml" Target="../ink/ink3003.xml"/><Relationship Id="rId5" Type="http://schemas.openxmlformats.org/officeDocument/2006/relationships/customXml" Target="../ink/ink3000.xml"/><Relationship Id="rId15" Type="http://schemas.openxmlformats.org/officeDocument/2006/relationships/customXml" Target="../ink/ink3005.xml"/><Relationship Id="rId10" Type="http://schemas.openxmlformats.org/officeDocument/2006/relationships/image" Target="../media/image547.png"/><Relationship Id="rId19" Type="http://schemas.openxmlformats.org/officeDocument/2006/relationships/customXml" Target="../ink/ink3007.xml"/><Relationship Id="rId4" Type="http://schemas.openxmlformats.org/officeDocument/2006/relationships/image" Target="../media/image544.png"/><Relationship Id="rId9" Type="http://schemas.openxmlformats.org/officeDocument/2006/relationships/customXml" Target="../ink/ink3002.xml"/><Relationship Id="rId14" Type="http://schemas.openxmlformats.org/officeDocument/2006/relationships/image" Target="../media/image5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14:cNvPr>
              <p14:cNvContentPartPr/>
              <p14:nvPr/>
            </p14:nvContentPartPr>
            <p14:xfrm>
              <a:off x="7477320" y="99520"/>
              <a:ext cx="1089360" cy="540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9680" y="81520"/>
                <a:ext cx="112500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14:cNvPr>
              <p14:cNvContentPartPr/>
              <p14:nvPr/>
            </p14:nvContentPartPr>
            <p14:xfrm>
              <a:off x="324840" y="253240"/>
              <a:ext cx="1179720" cy="53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845" y="235240"/>
                <a:ext cx="1215349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14:cNvPr>
              <p14:cNvContentPartPr/>
              <p14:nvPr/>
            </p14:nvContentPartPr>
            <p14:xfrm>
              <a:off x="1818120" y="334960"/>
              <a:ext cx="8640" cy="2761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0120" y="316960"/>
                <a:ext cx="442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14:cNvPr>
              <p14:cNvContentPartPr/>
              <p14:nvPr/>
            </p14:nvContentPartPr>
            <p14:xfrm>
              <a:off x="1930080" y="307960"/>
              <a:ext cx="183240" cy="2930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2440" y="289960"/>
                <a:ext cx="2188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14:cNvPr>
              <p14:cNvContentPartPr/>
              <p14:nvPr/>
            </p14:nvContentPartPr>
            <p14:xfrm>
              <a:off x="2200440" y="517840"/>
              <a:ext cx="4320" cy="20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2440" y="49984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14:cNvPr>
              <p14:cNvContentPartPr/>
              <p14:nvPr/>
            </p14:nvContentPartPr>
            <p14:xfrm>
              <a:off x="2309880" y="304720"/>
              <a:ext cx="119520" cy="273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2240" y="286720"/>
                <a:ext cx="15516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14:cNvPr>
              <p14:cNvContentPartPr/>
              <p14:nvPr/>
            </p14:nvContentPartPr>
            <p14:xfrm>
              <a:off x="2397720" y="304000"/>
              <a:ext cx="2131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9720" y="28636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14:cNvPr>
              <p14:cNvContentPartPr/>
              <p14:nvPr/>
            </p14:nvContentPartPr>
            <p14:xfrm>
              <a:off x="2564760" y="538000"/>
              <a:ext cx="71280" cy="1296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47120" y="520360"/>
                <a:ext cx="1069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14:cNvPr>
              <p14:cNvContentPartPr/>
              <p14:nvPr/>
            </p14:nvContentPartPr>
            <p14:xfrm>
              <a:off x="2847720" y="365200"/>
              <a:ext cx="27360" cy="198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30080" y="347560"/>
                <a:ext cx="63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14:cNvPr>
              <p14:cNvContentPartPr/>
              <p14:nvPr/>
            </p14:nvContentPartPr>
            <p14:xfrm>
              <a:off x="2997120" y="315880"/>
              <a:ext cx="141120" cy="25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9120" y="297880"/>
                <a:ext cx="1767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14:cNvPr>
              <p14:cNvContentPartPr/>
              <p14:nvPr/>
            </p14:nvContentPartPr>
            <p14:xfrm>
              <a:off x="3267120" y="292120"/>
              <a:ext cx="377280" cy="31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49463" y="274480"/>
                <a:ext cx="412954" cy="35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871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41281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91023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14:cNvPr>
              <p14:cNvContentPartPr/>
              <p14:nvPr/>
            </p14:nvContentPartPr>
            <p14:xfrm>
              <a:off x="365520" y="1513600"/>
              <a:ext cx="278640" cy="214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7520" y="1495600"/>
                <a:ext cx="3142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14:cNvPr>
              <p14:cNvContentPartPr/>
              <p14:nvPr/>
            </p14:nvContentPartPr>
            <p14:xfrm>
              <a:off x="1117200" y="1533760"/>
              <a:ext cx="2651040" cy="611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9560" y="1516120"/>
                <a:ext cx="26866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14:cNvPr>
              <p14:cNvContentPartPr/>
              <p14:nvPr/>
            </p14:nvContentPartPr>
            <p14:xfrm>
              <a:off x="6898440" y="476440"/>
              <a:ext cx="1452240" cy="82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0440" y="440440"/>
                <a:ext cx="148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14:cNvPr>
              <p14:cNvContentPartPr/>
              <p14:nvPr/>
            </p14:nvContentPartPr>
            <p14:xfrm>
              <a:off x="84360" y="791440"/>
              <a:ext cx="990720" cy="122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20" y="755800"/>
                <a:ext cx="1026360" cy="19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92140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14:cNvPr>
              <p14:cNvContentPartPr/>
              <p14:nvPr/>
            </p14:nvContentPartPr>
            <p14:xfrm>
              <a:off x="365520" y="1513600"/>
              <a:ext cx="278640" cy="214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7520" y="1495600"/>
                <a:ext cx="3142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14:cNvPr>
              <p14:cNvContentPartPr/>
              <p14:nvPr/>
            </p14:nvContentPartPr>
            <p14:xfrm>
              <a:off x="1117200" y="1533760"/>
              <a:ext cx="2651040" cy="611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9560" y="1516120"/>
                <a:ext cx="26866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14:cNvPr>
              <p14:cNvContentPartPr/>
              <p14:nvPr/>
            </p14:nvContentPartPr>
            <p14:xfrm>
              <a:off x="6898440" y="476440"/>
              <a:ext cx="1452240" cy="82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0440" y="440440"/>
                <a:ext cx="148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14:cNvPr>
              <p14:cNvContentPartPr/>
              <p14:nvPr/>
            </p14:nvContentPartPr>
            <p14:xfrm>
              <a:off x="84360" y="791440"/>
              <a:ext cx="990720" cy="122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20" y="755800"/>
                <a:ext cx="1026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14:cNvPr>
              <p14:cNvContentPartPr/>
              <p14:nvPr/>
            </p14:nvContentPartPr>
            <p14:xfrm>
              <a:off x="3535320" y="1519720"/>
              <a:ext cx="251640" cy="349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17680" y="1501720"/>
                <a:ext cx="2872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14:cNvPr>
              <p14:cNvContentPartPr/>
              <p14:nvPr/>
            </p14:nvContentPartPr>
            <p14:xfrm>
              <a:off x="1442640" y="1457080"/>
              <a:ext cx="239760" cy="453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24640" y="1439080"/>
                <a:ext cx="275400" cy="48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52083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14:cNvPr>
              <p14:cNvContentPartPr/>
              <p14:nvPr/>
            </p14:nvContentPartPr>
            <p14:xfrm>
              <a:off x="365520" y="1513600"/>
              <a:ext cx="278640" cy="214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7520" y="1495600"/>
                <a:ext cx="3142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14:cNvPr>
              <p14:cNvContentPartPr/>
              <p14:nvPr/>
            </p14:nvContentPartPr>
            <p14:xfrm>
              <a:off x="1117200" y="1533760"/>
              <a:ext cx="2651040" cy="611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9560" y="1516120"/>
                <a:ext cx="26866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14:cNvPr>
              <p14:cNvContentPartPr/>
              <p14:nvPr/>
            </p14:nvContentPartPr>
            <p14:xfrm>
              <a:off x="6898440" y="476440"/>
              <a:ext cx="1452240" cy="82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0440" y="440440"/>
                <a:ext cx="148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14:cNvPr>
              <p14:cNvContentPartPr/>
              <p14:nvPr/>
            </p14:nvContentPartPr>
            <p14:xfrm>
              <a:off x="84360" y="791440"/>
              <a:ext cx="990720" cy="122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20" y="755800"/>
                <a:ext cx="1026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14:cNvPr>
              <p14:cNvContentPartPr/>
              <p14:nvPr/>
            </p14:nvContentPartPr>
            <p14:xfrm>
              <a:off x="3535320" y="1519720"/>
              <a:ext cx="251640" cy="349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17680" y="1501720"/>
                <a:ext cx="2872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14:cNvPr>
              <p14:cNvContentPartPr/>
              <p14:nvPr/>
            </p14:nvContentPartPr>
            <p14:xfrm>
              <a:off x="1442640" y="1457080"/>
              <a:ext cx="239760" cy="453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24640" y="1439080"/>
                <a:ext cx="27540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14:cNvPr>
              <p14:cNvContentPartPr/>
              <p14:nvPr/>
            </p14:nvContentPartPr>
            <p14:xfrm>
              <a:off x="4032840" y="1604680"/>
              <a:ext cx="317160" cy="234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15200" y="1587040"/>
                <a:ext cx="3528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14:cNvPr>
              <p14:cNvContentPartPr/>
              <p14:nvPr/>
            </p14:nvContentPartPr>
            <p14:xfrm>
              <a:off x="4998360" y="1646080"/>
              <a:ext cx="662400" cy="398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0730" y="1628440"/>
                <a:ext cx="698021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14:cNvPr>
              <p14:cNvContentPartPr/>
              <p14:nvPr/>
            </p14:nvContentPartPr>
            <p14:xfrm>
              <a:off x="6024360" y="1636000"/>
              <a:ext cx="192960" cy="210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06360" y="1618000"/>
                <a:ext cx="228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14:cNvPr>
              <p14:cNvContentPartPr/>
              <p14:nvPr/>
            </p14:nvContentPartPr>
            <p14:xfrm>
              <a:off x="6349440" y="1616560"/>
              <a:ext cx="741960" cy="234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31800" y="1598560"/>
                <a:ext cx="7776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14:cNvPr>
              <p14:cNvContentPartPr/>
              <p14:nvPr/>
            </p14:nvContentPartPr>
            <p14:xfrm>
              <a:off x="5973600" y="1908880"/>
              <a:ext cx="1336320" cy="51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55960" y="1890880"/>
                <a:ext cx="13719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14:cNvPr>
              <p14:cNvContentPartPr/>
              <p14:nvPr/>
            </p14:nvContentPartPr>
            <p14:xfrm>
              <a:off x="6491640" y="2008960"/>
              <a:ext cx="316080" cy="261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74000" y="1990960"/>
                <a:ext cx="351720" cy="29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72385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14:cNvPr>
              <p14:cNvContentPartPr/>
              <p14:nvPr/>
            </p14:nvContentPartPr>
            <p14:xfrm>
              <a:off x="365520" y="1513600"/>
              <a:ext cx="278640" cy="214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7520" y="1495600"/>
                <a:ext cx="3142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14:cNvPr>
              <p14:cNvContentPartPr/>
              <p14:nvPr/>
            </p14:nvContentPartPr>
            <p14:xfrm>
              <a:off x="1117200" y="1533760"/>
              <a:ext cx="2651040" cy="611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9560" y="1516120"/>
                <a:ext cx="26866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14:cNvPr>
              <p14:cNvContentPartPr/>
              <p14:nvPr/>
            </p14:nvContentPartPr>
            <p14:xfrm>
              <a:off x="6898440" y="476440"/>
              <a:ext cx="1452240" cy="82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0440" y="440440"/>
                <a:ext cx="148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14:cNvPr>
              <p14:cNvContentPartPr/>
              <p14:nvPr/>
            </p14:nvContentPartPr>
            <p14:xfrm>
              <a:off x="84360" y="791440"/>
              <a:ext cx="990720" cy="122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20" y="755800"/>
                <a:ext cx="1026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14:cNvPr>
              <p14:cNvContentPartPr/>
              <p14:nvPr/>
            </p14:nvContentPartPr>
            <p14:xfrm>
              <a:off x="3535320" y="1519720"/>
              <a:ext cx="251640" cy="349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17680" y="1501720"/>
                <a:ext cx="2872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14:cNvPr>
              <p14:cNvContentPartPr/>
              <p14:nvPr/>
            </p14:nvContentPartPr>
            <p14:xfrm>
              <a:off x="1442640" y="1457080"/>
              <a:ext cx="239760" cy="453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24640" y="1439080"/>
                <a:ext cx="27540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14:cNvPr>
              <p14:cNvContentPartPr/>
              <p14:nvPr/>
            </p14:nvContentPartPr>
            <p14:xfrm>
              <a:off x="4032840" y="1604680"/>
              <a:ext cx="317160" cy="234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15200" y="1587040"/>
                <a:ext cx="3528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14:cNvPr>
              <p14:cNvContentPartPr/>
              <p14:nvPr/>
            </p14:nvContentPartPr>
            <p14:xfrm>
              <a:off x="4998360" y="1646080"/>
              <a:ext cx="662400" cy="398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0730" y="1628440"/>
                <a:ext cx="698021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14:cNvPr>
              <p14:cNvContentPartPr/>
              <p14:nvPr/>
            </p14:nvContentPartPr>
            <p14:xfrm>
              <a:off x="6024360" y="1636000"/>
              <a:ext cx="192960" cy="210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06360" y="1618000"/>
                <a:ext cx="228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14:cNvPr>
              <p14:cNvContentPartPr/>
              <p14:nvPr/>
            </p14:nvContentPartPr>
            <p14:xfrm>
              <a:off x="6349440" y="1616560"/>
              <a:ext cx="741960" cy="234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31800" y="1598560"/>
                <a:ext cx="7776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14:cNvPr>
              <p14:cNvContentPartPr/>
              <p14:nvPr/>
            </p14:nvContentPartPr>
            <p14:xfrm>
              <a:off x="5973600" y="1908880"/>
              <a:ext cx="1336320" cy="51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55960" y="1890880"/>
                <a:ext cx="13719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14:cNvPr>
              <p14:cNvContentPartPr/>
              <p14:nvPr/>
            </p14:nvContentPartPr>
            <p14:xfrm>
              <a:off x="6491640" y="2008960"/>
              <a:ext cx="316080" cy="261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74000" y="1990960"/>
                <a:ext cx="3517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14:cNvPr>
              <p14:cNvContentPartPr/>
              <p14:nvPr/>
            </p14:nvContentPartPr>
            <p14:xfrm>
              <a:off x="2600760" y="2712400"/>
              <a:ext cx="2354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82760" y="2694760"/>
                <a:ext cx="271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14:cNvPr>
              <p14:cNvContentPartPr/>
              <p14:nvPr/>
            </p14:nvContentPartPr>
            <p14:xfrm>
              <a:off x="2620920" y="2834440"/>
              <a:ext cx="245520" cy="11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03280" y="2816440"/>
                <a:ext cx="281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14:cNvPr>
              <p14:cNvContentPartPr/>
              <p14:nvPr/>
            </p14:nvContentPartPr>
            <p14:xfrm>
              <a:off x="2021520" y="2577760"/>
              <a:ext cx="338040" cy="34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003880" y="2559760"/>
                <a:ext cx="37368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14:cNvPr>
              <p14:cNvContentPartPr/>
              <p14:nvPr/>
            </p14:nvContentPartPr>
            <p14:xfrm>
              <a:off x="985080" y="2600440"/>
              <a:ext cx="280440" cy="313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67440" y="2582800"/>
                <a:ext cx="3160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14:cNvPr>
              <p14:cNvContentPartPr/>
              <p14:nvPr/>
            </p14:nvContentPartPr>
            <p14:xfrm>
              <a:off x="3189000" y="2494960"/>
              <a:ext cx="235080" cy="267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71000" y="2477320"/>
                <a:ext cx="2707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14:cNvPr>
              <p14:cNvContentPartPr/>
              <p14:nvPr/>
            </p14:nvContentPartPr>
            <p14:xfrm>
              <a:off x="3614880" y="2454640"/>
              <a:ext cx="885600" cy="306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596887" y="2436640"/>
                <a:ext cx="921226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14:cNvPr>
              <p14:cNvContentPartPr/>
              <p14:nvPr/>
            </p14:nvContentPartPr>
            <p14:xfrm>
              <a:off x="3200160" y="2854240"/>
              <a:ext cx="1214640" cy="424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182160" y="2836600"/>
                <a:ext cx="12502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14:cNvPr>
              <p14:cNvContentPartPr/>
              <p14:nvPr/>
            </p14:nvContentPartPr>
            <p14:xfrm>
              <a:off x="3718200" y="2976640"/>
              <a:ext cx="525960" cy="3168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700212" y="2958640"/>
                <a:ext cx="561576" cy="35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53975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14:cNvPr>
              <p14:cNvContentPartPr/>
              <p14:nvPr/>
            </p14:nvContentPartPr>
            <p14:xfrm>
              <a:off x="365520" y="1513600"/>
              <a:ext cx="278640" cy="214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7520" y="1495600"/>
                <a:ext cx="3142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14:cNvPr>
              <p14:cNvContentPartPr/>
              <p14:nvPr/>
            </p14:nvContentPartPr>
            <p14:xfrm>
              <a:off x="1117200" y="1533760"/>
              <a:ext cx="2651040" cy="611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9560" y="1516120"/>
                <a:ext cx="26866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14:cNvPr>
              <p14:cNvContentPartPr/>
              <p14:nvPr/>
            </p14:nvContentPartPr>
            <p14:xfrm>
              <a:off x="6898440" y="476440"/>
              <a:ext cx="1452240" cy="82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0440" y="440440"/>
                <a:ext cx="148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14:cNvPr>
              <p14:cNvContentPartPr/>
              <p14:nvPr/>
            </p14:nvContentPartPr>
            <p14:xfrm>
              <a:off x="84360" y="791440"/>
              <a:ext cx="990720" cy="122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20" y="755800"/>
                <a:ext cx="1026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14:cNvPr>
              <p14:cNvContentPartPr/>
              <p14:nvPr/>
            </p14:nvContentPartPr>
            <p14:xfrm>
              <a:off x="3535320" y="1519720"/>
              <a:ext cx="251640" cy="349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17680" y="1501720"/>
                <a:ext cx="2872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14:cNvPr>
              <p14:cNvContentPartPr/>
              <p14:nvPr/>
            </p14:nvContentPartPr>
            <p14:xfrm>
              <a:off x="1442640" y="1457080"/>
              <a:ext cx="239760" cy="453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24640" y="1439080"/>
                <a:ext cx="27540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14:cNvPr>
              <p14:cNvContentPartPr/>
              <p14:nvPr/>
            </p14:nvContentPartPr>
            <p14:xfrm>
              <a:off x="4032840" y="1604680"/>
              <a:ext cx="317160" cy="234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15200" y="1587040"/>
                <a:ext cx="3528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14:cNvPr>
              <p14:cNvContentPartPr/>
              <p14:nvPr/>
            </p14:nvContentPartPr>
            <p14:xfrm>
              <a:off x="4998360" y="1646080"/>
              <a:ext cx="662400" cy="398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0730" y="1628440"/>
                <a:ext cx="698021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14:cNvPr>
              <p14:cNvContentPartPr/>
              <p14:nvPr/>
            </p14:nvContentPartPr>
            <p14:xfrm>
              <a:off x="6024360" y="1636000"/>
              <a:ext cx="192960" cy="210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06360" y="1618000"/>
                <a:ext cx="228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14:cNvPr>
              <p14:cNvContentPartPr/>
              <p14:nvPr/>
            </p14:nvContentPartPr>
            <p14:xfrm>
              <a:off x="6349440" y="1616560"/>
              <a:ext cx="741960" cy="234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31800" y="1598560"/>
                <a:ext cx="7776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14:cNvPr>
              <p14:cNvContentPartPr/>
              <p14:nvPr/>
            </p14:nvContentPartPr>
            <p14:xfrm>
              <a:off x="5973600" y="1908880"/>
              <a:ext cx="1336320" cy="51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55960" y="1890880"/>
                <a:ext cx="13719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14:cNvPr>
              <p14:cNvContentPartPr/>
              <p14:nvPr/>
            </p14:nvContentPartPr>
            <p14:xfrm>
              <a:off x="6491640" y="2008960"/>
              <a:ext cx="316080" cy="261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74000" y="1990960"/>
                <a:ext cx="3517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14:cNvPr>
              <p14:cNvContentPartPr/>
              <p14:nvPr/>
            </p14:nvContentPartPr>
            <p14:xfrm>
              <a:off x="2600760" y="2712400"/>
              <a:ext cx="2354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82760" y="2694760"/>
                <a:ext cx="271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14:cNvPr>
              <p14:cNvContentPartPr/>
              <p14:nvPr/>
            </p14:nvContentPartPr>
            <p14:xfrm>
              <a:off x="2620920" y="2834440"/>
              <a:ext cx="245520" cy="11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03280" y="2816440"/>
                <a:ext cx="281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14:cNvPr>
              <p14:cNvContentPartPr/>
              <p14:nvPr/>
            </p14:nvContentPartPr>
            <p14:xfrm>
              <a:off x="2021520" y="2577760"/>
              <a:ext cx="338040" cy="34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003880" y="2559760"/>
                <a:ext cx="37368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14:cNvPr>
              <p14:cNvContentPartPr/>
              <p14:nvPr/>
            </p14:nvContentPartPr>
            <p14:xfrm>
              <a:off x="985080" y="2600440"/>
              <a:ext cx="280440" cy="313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67440" y="2582800"/>
                <a:ext cx="3160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14:cNvPr>
              <p14:cNvContentPartPr/>
              <p14:nvPr/>
            </p14:nvContentPartPr>
            <p14:xfrm>
              <a:off x="3189000" y="2494960"/>
              <a:ext cx="235080" cy="267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71000" y="2477320"/>
                <a:ext cx="2707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14:cNvPr>
              <p14:cNvContentPartPr/>
              <p14:nvPr/>
            </p14:nvContentPartPr>
            <p14:xfrm>
              <a:off x="3614880" y="2454640"/>
              <a:ext cx="885600" cy="306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596887" y="2436640"/>
                <a:ext cx="921226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14:cNvPr>
              <p14:cNvContentPartPr/>
              <p14:nvPr/>
            </p14:nvContentPartPr>
            <p14:xfrm>
              <a:off x="3200160" y="2854240"/>
              <a:ext cx="1214640" cy="424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182160" y="2836600"/>
                <a:ext cx="12502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14:cNvPr>
              <p14:cNvContentPartPr/>
              <p14:nvPr/>
            </p14:nvContentPartPr>
            <p14:xfrm>
              <a:off x="3718200" y="2976640"/>
              <a:ext cx="525960" cy="3168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700212" y="2958640"/>
                <a:ext cx="561576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14:cNvPr>
              <p14:cNvContentPartPr/>
              <p14:nvPr/>
            </p14:nvContentPartPr>
            <p14:xfrm>
              <a:off x="6195720" y="2732560"/>
              <a:ext cx="113760" cy="143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178080" y="2714920"/>
                <a:ext cx="1494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14:cNvPr>
              <p14:cNvContentPartPr/>
              <p14:nvPr/>
            </p14:nvContentPartPr>
            <p14:xfrm>
              <a:off x="6615120" y="2397040"/>
              <a:ext cx="779400" cy="418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597480" y="2379040"/>
                <a:ext cx="81504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14:cNvPr>
              <p14:cNvContentPartPr/>
              <p14:nvPr/>
            </p14:nvContentPartPr>
            <p14:xfrm>
              <a:off x="5134440" y="2493880"/>
              <a:ext cx="920160" cy="391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116440" y="2476240"/>
                <a:ext cx="95580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14:cNvPr>
              <p14:cNvContentPartPr/>
              <p14:nvPr/>
            </p14:nvContentPartPr>
            <p14:xfrm>
              <a:off x="7762080" y="2562640"/>
              <a:ext cx="823320" cy="262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4072" y="2545000"/>
                <a:ext cx="858976" cy="29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9985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14:cNvPr>
              <p14:cNvContentPartPr/>
              <p14:nvPr/>
            </p14:nvContentPartPr>
            <p14:xfrm>
              <a:off x="365520" y="1513600"/>
              <a:ext cx="278640" cy="214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7520" y="1495600"/>
                <a:ext cx="3142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14:cNvPr>
              <p14:cNvContentPartPr/>
              <p14:nvPr/>
            </p14:nvContentPartPr>
            <p14:xfrm>
              <a:off x="1117200" y="1533760"/>
              <a:ext cx="2651040" cy="611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9560" y="1516120"/>
                <a:ext cx="26866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14:cNvPr>
              <p14:cNvContentPartPr/>
              <p14:nvPr/>
            </p14:nvContentPartPr>
            <p14:xfrm>
              <a:off x="6898440" y="476440"/>
              <a:ext cx="1452240" cy="82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0440" y="440440"/>
                <a:ext cx="148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14:cNvPr>
              <p14:cNvContentPartPr/>
              <p14:nvPr/>
            </p14:nvContentPartPr>
            <p14:xfrm>
              <a:off x="84360" y="791440"/>
              <a:ext cx="990720" cy="122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20" y="755800"/>
                <a:ext cx="1026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14:cNvPr>
              <p14:cNvContentPartPr/>
              <p14:nvPr/>
            </p14:nvContentPartPr>
            <p14:xfrm>
              <a:off x="3535320" y="1519720"/>
              <a:ext cx="251640" cy="349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17680" y="1501720"/>
                <a:ext cx="2872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14:cNvPr>
              <p14:cNvContentPartPr/>
              <p14:nvPr/>
            </p14:nvContentPartPr>
            <p14:xfrm>
              <a:off x="1442640" y="1457080"/>
              <a:ext cx="239760" cy="453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24640" y="1439080"/>
                <a:ext cx="27540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14:cNvPr>
              <p14:cNvContentPartPr/>
              <p14:nvPr/>
            </p14:nvContentPartPr>
            <p14:xfrm>
              <a:off x="4032840" y="1604680"/>
              <a:ext cx="317160" cy="234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15200" y="1587040"/>
                <a:ext cx="3528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14:cNvPr>
              <p14:cNvContentPartPr/>
              <p14:nvPr/>
            </p14:nvContentPartPr>
            <p14:xfrm>
              <a:off x="4998360" y="1646080"/>
              <a:ext cx="662400" cy="398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0730" y="1628440"/>
                <a:ext cx="698021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14:cNvPr>
              <p14:cNvContentPartPr/>
              <p14:nvPr/>
            </p14:nvContentPartPr>
            <p14:xfrm>
              <a:off x="6024360" y="1636000"/>
              <a:ext cx="192960" cy="210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06360" y="1618000"/>
                <a:ext cx="228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14:cNvPr>
              <p14:cNvContentPartPr/>
              <p14:nvPr/>
            </p14:nvContentPartPr>
            <p14:xfrm>
              <a:off x="6349440" y="1616560"/>
              <a:ext cx="741960" cy="234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31800" y="1598560"/>
                <a:ext cx="7776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14:cNvPr>
              <p14:cNvContentPartPr/>
              <p14:nvPr/>
            </p14:nvContentPartPr>
            <p14:xfrm>
              <a:off x="5973600" y="1908880"/>
              <a:ext cx="1336320" cy="51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55960" y="1890880"/>
                <a:ext cx="13719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14:cNvPr>
              <p14:cNvContentPartPr/>
              <p14:nvPr/>
            </p14:nvContentPartPr>
            <p14:xfrm>
              <a:off x="6491640" y="2008960"/>
              <a:ext cx="316080" cy="261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74000" y="1990960"/>
                <a:ext cx="3517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14:cNvPr>
              <p14:cNvContentPartPr/>
              <p14:nvPr/>
            </p14:nvContentPartPr>
            <p14:xfrm>
              <a:off x="2600760" y="2712400"/>
              <a:ext cx="2354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82760" y="2694760"/>
                <a:ext cx="271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14:cNvPr>
              <p14:cNvContentPartPr/>
              <p14:nvPr/>
            </p14:nvContentPartPr>
            <p14:xfrm>
              <a:off x="2620920" y="2834440"/>
              <a:ext cx="245520" cy="11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03280" y="2816440"/>
                <a:ext cx="281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14:cNvPr>
              <p14:cNvContentPartPr/>
              <p14:nvPr/>
            </p14:nvContentPartPr>
            <p14:xfrm>
              <a:off x="2021520" y="2577760"/>
              <a:ext cx="338040" cy="34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003880" y="2559760"/>
                <a:ext cx="37368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14:cNvPr>
              <p14:cNvContentPartPr/>
              <p14:nvPr/>
            </p14:nvContentPartPr>
            <p14:xfrm>
              <a:off x="985080" y="2600440"/>
              <a:ext cx="280440" cy="313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67440" y="2582800"/>
                <a:ext cx="3160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14:cNvPr>
              <p14:cNvContentPartPr/>
              <p14:nvPr/>
            </p14:nvContentPartPr>
            <p14:xfrm>
              <a:off x="3189000" y="2494960"/>
              <a:ext cx="235080" cy="267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71000" y="2477320"/>
                <a:ext cx="2707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14:cNvPr>
              <p14:cNvContentPartPr/>
              <p14:nvPr/>
            </p14:nvContentPartPr>
            <p14:xfrm>
              <a:off x="3614880" y="2454640"/>
              <a:ext cx="885600" cy="306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596887" y="2436640"/>
                <a:ext cx="921226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14:cNvPr>
              <p14:cNvContentPartPr/>
              <p14:nvPr/>
            </p14:nvContentPartPr>
            <p14:xfrm>
              <a:off x="3200160" y="2854240"/>
              <a:ext cx="1214640" cy="424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182160" y="2836600"/>
                <a:ext cx="12502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14:cNvPr>
              <p14:cNvContentPartPr/>
              <p14:nvPr/>
            </p14:nvContentPartPr>
            <p14:xfrm>
              <a:off x="3718200" y="2976640"/>
              <a:ext cx="525960" cy="3168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700212" y="2958640"/>
                <a:ext cx="561576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14:cNvPr>
              <p14:cNvContentPartPr/>
              <p14:nvPr/>
            </p14:nvContentPartPr>
            <p14:xfrm>
              <a:off x="6195720" y="2732560"/>
              <a:ext cx="113760" cy="143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178080" y="2714920"/>
                <a:ext cx="1494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14:cNvPr>
              <p14:cNvContentPartPr/>
              <p14:nvPr/>
            </p14:nvContentPartPr>
            <p14:xfrm>
              <a:off x="6615120" y="2397040"/>
              <a:ext cx="779400" cy="418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597480" y="2379040"/>
                <a:ext cx="81504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14:cNvPr>
              <p14:cNvContentPartPr/>
              <p14:nvPr/>
            </p14:nvContentPartPr>
            <p14:xfrm>
              <a:off x="5134440" y="2493880"/>
              <a:ext cx="920160" cy="391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116440" y="2476240"/>
                <a:ext cx="95580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14:cNvPr>
              <p14:cNvContentPartPr/>
              <p14:nvPr/>
            </p14:nvContentPartPr>
            <p14:xfrm>
              <a:off x="7762080" y="2562640"/>
              <a:ext cx="823320" cy="262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4072" y="2545000"/>
                <a:ext cx="858976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94D30FD-D60E-406A-B1E4-7196B94C46C6}"/>
                  </a:ext>
                </a:extLst>
              </p14:cNvPr>
              <p14:cNvContentPartPr/>
              <p14:nvPr/>
            </p14:nvContentPartPr>
            <p14:xfrm>
              <a:off x="1010640" y="3682240"/>
              <a:ext cx="713520" cy="481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94D30FD-D60E-406A-B1E4-7196B94C46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993000" y="3664240"/>
                <a:ext cx="74916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AF5E7D3-A64F-4614-BEC0-3D1E7752CF89}"/>
                  </a:ext>
                </a:extLst>
              </p14:cNvPr>
              <p14:cNvContentPartPr/>
              <p14:nvPr/>
            </p14:nvContentPartPr>
            <p14:xfrm>
              <a:off x="456960" y="3655600"/>
              <a:ext cx="334440" cy="3380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AF5E7D3-A64F-4614-BEC0-3D1E7752CF8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79" y="3637960"/>
                <a:ext cx="370042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04BEDA3-B248-4D4D-B90E-E18C9B24BA69}"/>
                  </a:ext>
                </a:extLst>
              </p14:cNvPr>
              <p14:cNvContentPartPr/>
              <p14:nvPr/>
            </p14:nvContentPartPr>
            <p14:xfrm>
              <a:off x="3220320" y="3856120"/>
              <a:ext cx="178200" cy="14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04BEDA3-B248-4D4D-B90E-E18C9B24BA6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02680" y="3838480"/>
                <a:ext cx="21384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21E2CC0-201C-4D8D-AC30-0DEA74AC54E1}"/>
                  </a:ext>
                </a:extLst>
              </p14:cNvPr>
              <p14:cNvContentPartPr/>
              <p14:nvPr/>
            </p14:nvContentPartPr>
            <p14:xfrm>
              <a:off x="3240840" y="3962320"/>
              <a:ext cx="185400" cy="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21E2CC0-201C-4D8D-AC30-0DEA74AC54E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22840" y="3944320"/>
                <a:ext cx="221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8CE84-FD5A-4425-9466-44B08A63CBF8}"/>
                  </a:ext>
                </a:extLst>
              </p14:cNvPr>
              <p14:cNvContentPartPr/>
              <p14:nvPr/>
            </p14:nvContentPartPr>
            <p14:xfrm>
              <a:off x="2498880" y="3654520"/>
              <a:ext cx="447480" cy="396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8CE84-FD5A-4425-9466-44B08A63CBF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481240" y="3636536"/>
                <a:ext cx="483120" cy="432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287A48B-A71D-41AF-B2F4-29E4F30055A4}"/>
                  </a:ext>
                </a:extLst>
              </p14:cNvPr>
              <p14:cNvContentPartPr/>
              <p14:nvPr/>
            </p14:nvContentPartPr>
            <p14:xfrm>
              <a:off x="3728640" y="4022440"/>
              <a:ext cx="1011240" cy="41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287A48B-A71D-41AF-B2F4-29E4F30055A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710640" y="4004440"/>
                <a:ext cx="10468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BEC702B-DEBF-4569-A5A8-04CDB8A8E713}"/>
                  </a:ext>
                </a:extLst>
              </p14:cNvPr>
              <p14:cNvContentPartPr/>
              <p14:nvPr/>
            </p14:nvContentPartPr>
            <p14:xfrm>
              <a:off x="3698400" y="3679000"/>
              <a:ext cx="1137960" cy="2541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BEC702B-DEBF-4569-A5A8-04CDB8A8E71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680400" y="3661025"/>
                <a:ext cx="1173600" cy="289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773FD1B-A97B-46CA-B01C-F74F5508AC38}"/>
                  </a:ext>
                </a:extLst>
              </p14:cNvPr>
              <p14:cNvContentPartPr/>
              <p14:nvPr/>
            </p14:nvContentPartPr>
            <p14:xfrm>
              <a:off x="4155600" y="4125760"/>
              <a:ext cx="469800" cy="1936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773FD1B-A97B-46CA-B01C-F74F5508AC3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137614" y="4107760"/>
                <a:ext cx="505413" cy="22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20248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14:cNvPr>
              <p14:cNvContentPartPr/>
              <p14:nvPr/>
            </p14:nvContentPartPr>
            <p14:xfrm>
              <a:off x="365520" y="1513600"/>
              <a:ext cx="278640" cy="214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7520" y="1495600"/>
                <a:ext cx="3142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14:cNvPr>
              <p14:cNvContentPartPr/>
              <p14:nvPr/>
            </p14:nvContentPartPr>
            <p14:xfrm>
              <a:off x="1117200" y="1533760"/>
              <a:ext cx="2651040" cy="611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9560" y="1516120"/>
                <a:ext cx="26866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14:cNvPr>
              <p14:cNvContentPartPr/>
              <p14:nvPr/>
            </p14:nvContentPartPr>
            <p14:xfrm>
              <a:off x="6898440" y="476440"/>
              <a:ext cx="1452240" cy="82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0440" y="440440"/>
                <a:ext cx="148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14:cNvPr>
              <p14:cNvContentPartPr/>
              <p14:nvPr/>
            </p14:nvContentPartPr>
            <p14:xfrm>
              <a:off x="84360" y="791440"/>
              <a:ext cx="990720" cy="122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20" y="755800"/>
                <a:ext cx="1026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14:cNvPr>
              <p14:cNvContentPartPr/>
              <p14:nvPr/>
            </p14:nvContentPartPr>
            <p14:xfrm>
              <a:off x="3535320" y="1519720"/>
              <a:ext cx="251640" cy="349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17680" y="1501720"/>
                <a:ext cx="2872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14:cNvPr>
              <p14:cNvContentPartPr/>
              <p14:nvPr/>
            </p14:nvContentPartPr>
            <p14:xfrm>
              <a:off x="1442640" y="1457080"/>
              <a:ext cx="239760" cy="453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24640" y="1439080"/>
                <a:ext cx="27540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14:cNvPr>
              <p14:cNvContentPartPr/>
              <p14:nvPr/>
            </p14:nvContentPartPr>
            <p14:xfrm>
              <a:off x="4032840" y="1604680"/>
              <a:ext cx="317160" cy="234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15200" y="1587040"/>
                <a:ext cx="3528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14:cNvPr>
              <p14:cNvContentPartPr/>
              <p14:nvPr/>
            </p14:nvContentPartPr>
            <p14:xfrm>
              <a:off x="4998360" y="1646080"/>
              <a:ext cx="662400" cy="398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0730" y="1628440"/>
                <a:ext cx="698021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14:cNvPr>
              <p14:cNvContentPartPr/>
              <p14:nvPr/>
            </p14:nvContentPartPr>
            <p14:xfrm>
              <a:off x="6024360" y="1636000"/>
              <a:ext cx="192960" cy="210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06360" y="1618000"/>
                <a:ext cx="228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14:cNvPr>
              <p14:cNvContentPartPr/>
              <p14:nvPr/>
            </p14:nvContentPartPr>
            <p14:xfrm>
              <a:off x="6349440" y="1616560"/>
              <a:ext cx="741960" cy="234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31800" y="1598560"/>
                <a:ext cx="7776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14:cNvPr>
              <p14:cNvContentPartPr/>
              <p14:nvPr/>
            </p14:nvContentPartPr>
            <p14:xfrm>
              <a:off x="5973600" y="1908880"/>
              <a:ext cx="1336320" cy="51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55960" y="1890880"/>
                <a:ext cx="13719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14:cNvPr>
              <p14:cNvContentPartPr/>
              <p14:nvPr/>
            </p14:nvContentPartPr>
            <p14:xfrm>
              <a:off x="6491640" y="2008960"/>
              <a:ext cx="316080" cy="261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74000" y="1990960"/>
                <a:ext cx="3517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14:cNvPr>
              <p14:cNvContentPartPr/>
              <p14:nvPr/>
            </p14:nvContentPartPr>
            <p14:xfrm>
              <a:off x="2600760" y="2712400"/>
              <a:ext cx="2354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82760" y="2694760"/>
                <a:ext cx="271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14:cNvPr>
              <p14:cNvContentPartPr/>
              <p14:nvPr/>
            </p14:nvContentPartPr>
            <p14:xfrm>
              <a:off x="2620920" y="2834440"/>
              <a:ext cx="245520" cy="11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03280" y="2816440"/>
                <a:ext cx="281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14:cNvPr>
              <p14:cNvContentPartPr/>
              <p14:nvPr/>
            </p14:nvContentPartPr>
            <p14:xfrm>
              <a:off x="2021520" y="2577760"/>
              <a:ext cx="338040" cy="34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003880" y="2559760"/>
                <a:ext cx="37368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14:cNvPr>
              <p14:cNvContentPartPr/>
              <p14:nvPr/>
            </p14:nvContentPartPr>
            <p14:xfrm>
              <a:off x="985080" y="2600440"/>
              <a:ext cx="280440" cy="313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67440" y="2582800"/>
                <a:ext cx="3160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14:cNvPr>
              <p14:cNvContentPartPr/>
              <p14:nvPr/>
            </p14:nvContentPartPr>
            <p14:xfrm>
              <a:off x="3189000" y="2494960"/>
              <a:ext cx="235080" cy="267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71000" y="2477320"/>
                <a:ext cx="2707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14:cNvPr>
              <p14:cNvContentPartPr/>
              <p14:nvPr/>
            </p14:nvContentPartPr>
            <p14:xfrm>
              <a:off x="3614880" y="2454640"/>
              <a:ext cx="885600" cy="306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596887" y="2436640"/>
                <a:ext cx="921226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14:cNvPr>
              <p14:cNvContentPartPr/>
              <p14:nvPr/>
            </p14:nvContentPartPr>
            <p14:xfrm>
              <a:off x="3200160" y="2854240"/>
              <a:ext cx="1214640" cy="424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182160" y="2836600"/>
                <a:ext cx="12502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14:cNvPr>
              <p14:cNvContentPartPr/>
              <p14:nvPr/>
            </p14:nvContentPartPr>
            <p14:xfrm>
              <a:off x="3718200" y="2976640"/>
              <a:ext cx="525960" cy="3168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700212" y="2958640"/>
                <a:ext cx="561576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14:cNvPr>
              <p14:cNvContentPartPr/>
              <p14:nvPr/>
            </p14:nvContentPartPr>
            <p14:xfrm>
              <a:off x="6195720" y="2732560"/>
              <a:ext cx="113760" cy="143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178080" y="2714920"/>
                <a:ext cx="1494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14:cNvPr>
              <p14:cNvContentPartPr/>
              <p14:nvPr/>
            </p14:nvContentPartPr>
            <p14:xfrm>
              <a:off x="6615120" y="2397040"/>
              <a:ext cx="779400" cy="418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597480" y="2379040"/>
                <a:ext cx="81504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14:cNvPr>
              <p14:cNvContentPartPr/>
              <p14:nvPr/>
            </p14:nvContentPartPr>
            <p14:xfrm>
              <a:off x="5134440" y="2493880"/>
              <a:ext cx="920160" cy="391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116440" y="2476240"/>
                <a:ext cx="95580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14:cNvPr>
              <p14:cNvContentPartPr/>
              <p14:nvPr/>
            </p14:nvContentPartPr>
            <p14:xfrm>
              <a:off x="7762080" y="2562640"/>
              <a:ext cx="823320" cy="262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4072" y="2545000"/>
                <a:ext cx="858976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94D30FD-D60E-406A-B1E4-7196B94C46C6}"/>
                  </a:ext>
                </a:extLst>
              </p14:cNvPr>
              <p14:cNvContentPartPr/>
              <p14:nvPr/>
            </p14:nvContentPartPr>
            <p14:xfrm>
              <a:off x="1010640" y="3682240"/>
              <a:ext cx="713520" cy="481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94D30FD-D60E-406A-B1E4-7196B94C46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993000" y="3664240"/>
                <a:ext cx="74916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AF5E7D3-A64F-4614-BEC0-3D1E7752CF89}"/>
                  </a:ext>
                </a:extLst>
              </p14:cNvPr>
              <p14:cNvContentPartPr/>
              <p14:nvPr/>
            </p14:nvContentPartPr>
            <p14:xfrm>
              <a:off x="456960" y="3655600"/>
              <a:ext cx="334440" cy="3380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AF5E7D3-A64F-4614-BEC0-3D1E7752CF8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79" y="3637960"/>
                <a:ext cx="370042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04BEDA3-B248-4D4D-B90E-E18C9B24BA69}"/>
                  </a:ext>
                </a:extLst>
              </p14:cNvPr>
              <p14:cNvContentPartPr/>
              <p14:nvPr/>
            </p14:nvContentPartPr>
            <p14:xfrm>
              <a:off x="3220320" y="3856120"/>
              <a:ext cx="178200" cy="14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04BEDA3-B248-4D4D-B90E-E18C9B24BA6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02680" y="3838480"/>
                <a:ext cx="21384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21E2CC0-201C-4D8D-AC30-0DEA74AC54E1}"/>
                  </a:ext>
                </a:extLst>
              </p14:cNvPr>
              <p14:cNvContentPartPr/>
              <p14:nvPr/>
            </p14:nvContentPartPr>
            <p14:xfrm>
              <a:off x="3240840" y="3962320"/>
              <a:ext cx="185400" cy="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21E2CC0-201C-4D8D-AC30-0DEA74AC54E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22840" y="3944320"/>
                <a:ext cx="221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8CE84-FD5A-4425-9466-44B08A63CBF8}"/>
                  </a:ext>
                </a:extLst>
              </p14:cNvPr>
              <p14:cNvContentPartPr/>
              <p14:nvPr/>
            </p14:nvContentPartPr>
            <p14:xfrm>
              <a:off x="2498880" y="3654520"/>
              <a:ext cx="447480" cy="396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8CE84-FD5A-4425-9466-44B08A63CBF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481240" y="3636536"/>
                <a:ext cx="483120" cy="432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287A48B-A71D-41AF-B2F4-29E4F30055A4}"/>
                  </a:ext>
                </a:extLst>
              </p14:cNvPr>
              <p14:cNvContentPartPr/>
              <p14:nvPr/>
            </p14:nvContentPartPr>
            <p14:xfrm>
              <a:off x="3728640" y="4022440"/>
              <a:ext cx="1011240" cy="41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287A48B-A71D-41AF-B2F4-29E4F30055A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710640" y="4004440"/>
                <a:ext cx="10468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BEC702B-DEBF-4569-A5A8-04CDB8A8E713}"/>
                  </a:ext>
                </a:extLst>
              </p14:cNvPr>
              <p14:cNvContentPartPr/>
              <p14:nvPr/>
            </p14:nvContentPartPr>
            <p14:xfrm>
              <a:off x="3698400" y="3679000"/>
              <a:ext cx="1137960" cy="2541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BEC702B-DEBF-4569-A5A8-04CDB8A8E71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680400" y="3661025"/>
                <a:ext cx="1173600" cy="289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773FD1B-A97B-46CA-B01C-F74F5508AC38}"/>
                  </a:ext>
                </a:extLst>
              </p14:cNvPr>
              <p14:cNvContentPartPr/>
              <p14:nvPr/>
            </p14:nvContentPartPr>
            <p14:xfrm>
              <a:off x="4155600" y="4125760"/>
              <a:ext cx="469800" cy="1936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773FD1B-A97B-46CA-B01C-F74F5508AC3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137614" y="4107760"/>
                <a:ext cx="505413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DDA359-442F-4A93-A99A-1A7EF19B8AA6}"/>
                  </a:ext>
                </a:extLst>
              </p14:cNvPr>
              <p14:cNvContentPartPr/>
              <p14:nvPr/>
            </p14:nvContentPartPr>
            <p14:xfrm>
              <a:off x="4998360" y="3931000"/>
              <a:ext cx="155520" cy="11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DDA359-442F-4A93-A99A-1A7EF19B8AA6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980720" y="3913360"/>
                <a:ext cx="1911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07140B2-3A50-4ECA-AC7D-8DC76F5D593A}"/>
                  </a:ext>
                </a:extLst>
              </p14:cNvPr>
              <p14:cNvContentPartPr/>
              <p14:nvPr/>
            </p14:nvContentPartPr>
            <p14:xfrm>
              <a:off x="5008440" y="4008400"/>
              <a:ext cx="18072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07140B2-3A50-4ECA-AC7D-8DC76F5D593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990440" y="3990760"/>
                <a:ext cx="216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21A786D-9D4F-46E5-A00C-3414EC3C0F6E}"/>
                  </a:ext>
                </a:extLst>
              </p14:cNvPr>
              <p14:cNvContentPartPr/>
              <p14:nvPr/>
            </p14:nvContentPartPr>
            <p14:xfrm>
              <a:off x="5434680" y="3718240"/>
              <a:ext cx="190440" cy="230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21A786D-9D4F-46E5-A00C-3414EC3C0F6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417040" y="3700600"/>
                <a:ext cx="22608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A8F4235D-07F7-43EF-93B1-BBBD325B5AB5}"/>
                  </a:ext>
                </a:extLst>
              </p14:cNvPr>
              <p14:cNvContentPartPr/>
              <p14:nvPr/>
            </p14:nvContentPartPr>
            <p14:xfrm>
              <a:off x="7152240" y="3637960"/>
              <a:ext cx="92520" cy="93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A8F4235D-07F7-43EF-93B1-BBBD325B5AB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134240" y="3619960"/>
                <a:ext cx="1281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5CCA69A-BD7D-4B58-8601-B2494C716FD8}"/>
                  </a:ext>
                </a:extLst>
              </p14:cNvPr>
              <p14:cNvContentPartPr/>
              <p14:nvPr/>
            </p14:nvContentPartPr>
            <p14:xfrm>
              <a:off x="7334760" y="3555520"/>
              <a:ext cx="194040" cy="3564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5CCA69A-BD7D-4B58-8601-B2494C716FD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316727" y="3537880"/>
                <a:ext cx="229746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29D960C-0F49-4CD8-844B-2A5EF4C90D9A}"/>
                  </a:ext>
                </a:extLst>
              </p14:cNvPr>
              <p14:cNvContentPartPr/>
              <p14:nvPr/>
            </p14:nvContentPartPr>
            <p14:xfrm>
              <a:off x="6970440" y="3718240"/>
              <a:ext cx="243000" cy="1641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29D960C-0F49-4CD8-844B-2A5EF4C90D9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952774" y="3700600"/>
                <a:ext cx="278693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5F9FD64-784C-4D0E-8711-E3CD6635FF12}"/>
                  </a:ext>
                </a:extLst>
              </p14:cNvPr>
              <p14:cNvContentPartPr/>
              <p14:nvPr/>
            </p14:nvContentPartPr>
            <p14:xfrm>
              <a:off x="5709720" y="3667120"/>
              <a:ext cx="1182600" cy="270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5F9FD64-784C-4D0E-8711-E3CD6635FF1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691725" y="3649480"/>
                <a:ext cx="1218229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16B3391-C308-4413-A298-4ABF2ECD4F3F}"/>
                  </a:ext>
                </a:extLst>
              </p14:cNvPr>
              <p14:cNvContentPartPr/>
              <p14:nvPr/>
            </p14:nvContentPartPr>
            <p14:xfrm>
              <a:off x="8677560" y="3593320"/>
              <a:ext cx="87120" cy="10656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16B3391-C308-4413-A298-4ABF2ECD4F3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659920" y="3575320"/>
                <a:ext cx="12276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BD242D0-D6A3-4171-A771-B5CBD8D73E44}"/>
                  </a:ext>
                </a:extLst>
              </p14:cNvPr>
              <p14:cNvContentPartPr/>
              <p14:nvPr/>
            </p14:nvContentPartPr>
            <p14:xfrm>
              <a:off x="7629600" y="3589720"/>
              <a:ext cx="978120" cy="34272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BD242D0-D6A3-4171-A771-B5CBD8D73E4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611607" y="3571739"/>
                <a:ext cx="1013747" cy="378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EB81336-3B63-493B-9D3E-B6E21A8A3601}"/>
                  </a:ext>
                </a:extLst>
              </p14:cNvPr>
              <p14:cNvContentPartPr/>
              <p14:nvPr/>
            </p14:nvContentPartPr>
            <p14:xfrm>
              <a:off x="8706720" y="3811120"/>
              <a:ext cx="212400" cy="1216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EB81336-3B63-493B-9D3E-B6E21A8A360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688720" y="3793120"/>
                <a:ext cx="2480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BDB1442-8438-4817-8BBA-2995915F4F32}"/>
                  </a:ext>
                </a:extLst>
              </p14:cNvPr>
              <p14:cNvContentPartPr/>
              <p14:nvPr/>
            </p14:nvContentPartPr>
            <p14:xfrm>
              <a:off x="5435400" y="3991120"/>
              <a:ext cx="3372840" cy="346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BDB1442-8438-4817-8BBA-2995915F4F3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417400" y="3973462"/>
                <a:ext cx="3408480" cy="3823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59801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14:cNvPr>
              <p14:cNvContentPartPr/>
              <p14:nvPr/>
            </p14:nvContentPartPr>
            <p14:xfrm>
              <a:off x="365520" y="1513600"/>
              <a:ext cx="278640" cy="214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7520" y="1495600"/>
                <a:ext cx="3142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14:cNvPr>
              <p14:cNvContentPartPr/>
              <p14:nvPr/>
            </p14:nvContentPartPr>
            <p14:xfrm>
              <a:off x="1117200" y="1533760"/>
              <a:ext cx="2651040" cy="611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9560" y="1516120"/>
                <a:ext cx="26866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14:cNvPr>
              <p14:cNvContentPartPr/>
              <p14:nvPr/>
            </p14:nvContentPartPr>
            <p14:xfrm>
              <a:off x="6898440" y="476440"/>
              <a:ext cx="1452240" cy="82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0440" y="440440"/>
                <a:ext cx="148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14:cNvPr>
              <p14:cNvContentPartPr/>
              <p14:nvPr/>
            </p14:nvContentPartPr>
            <p14:xfrm>
              <a:off x="84360" y="791440"/>
              <a:ext cx="990720" cy="122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20" y="755800"/>
                <a:ext cx="1026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14:cNvPr>
              <p14:cNvContentPartPr/>
              <p14:nvPr/>
            </p14:nvContentPartPr>
            <p14:xfrm>
              <a:off x="3535320" y="1519720"/>
              <a:ext cx="251640" cy="349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17680" y="1501720"/>
                <a:ext cx="2872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14:cNvPr>
              <p14:cNvContentPartPr/>
              <p14:nvPr/>
            </p14:nvContentPartPr>
            <p14:xfrm>
              <a:off x="1442640" y="1457080"/>
              <a:ext cx="239760" cy="453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24640" y="1439080"/>
                <a:ext cx="27540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14:cNvPr>
              <p14:cNvContentPartPr/>
              <p14:nvPr/>
            </p14:nvContentPartPr>
            <p14:xfrm>
              <a:off x="4032840" y="1604680"/>
              <a:ext cx="317160" cy="234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15200" y="1587040"/>
                <a:ext cx="3528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14:cNvPr>
              <p14:cNvContentPartPr/>
              <p14:nvPr/>
            </p14:nvContentPartPr>
            <p14:xfrm>
              <a:off x="4998360" y="1646080"/>
              <a:ext cx="662400" cy="398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0730" y="1628440"/>
                <a:ext cx="698021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14:cNvPr>
              <p14:cNvContentPartPr/>
              <p14:nvPr/>
            </p14:nvContentPartPr>
            <p14:xfrm>
              <a:off x="6024360" y="1636000"/>
              <a:ext cx="192960" cy="210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06360" y="1618000"/>
                <a:ext cx="228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14:cNvPr>
              <p14:cNvContentPartPr/>
              <p14:nvPr/>
            </p14:nvContentPartPr>
            <p14:xfrm>
              <a:off x="6349440" y="1616560"/>
              <a:ext cx="741960" cy="234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31800" y="1598560"/>
                <a:ext cx="7776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14:cNvPr>
              <p14:cNvContentPartPr/>
              <p14:nvPr/>
            </p14:nvContentPartPr>
            <p14:xfrm>
              <a:off x="5973600" y="1908880"/>
              <a:ext cx="1336320" cy="51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55960" y="1890880"/>
                <a:ext cx="13719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14:cNvPr>
              <p14:cNvContentPartPr/>
              <p14:nvPr/>
            </p14:nvContentPartPr>
            <p14:xfrm>
              <a:off x="6491640" y="2008960"/>
              <a:ext cx="316080" cy="261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74000" y="1990960"/>
                <a:ext cx="3517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14:cNvPr>
              <p14:cNvContentPartPr/>
              <p14:nvPr/>
            </p14:nvContentPartPr>
            <p14:xfrm>
              <a:off x="2600760" y="2712400"/>
              <a:ext cx="2354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82760" y="2694760"/>
                <a:ext cx="271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14:cNvPr>
              <p14:cNvContentPartPr/>
              <p14:nvPr/>
            </p14:nvContentPartPr>
            <p14:xfrm>
              <a:off x="2620920" y="2834440"/>
              <a:ext cx="245520" cy="11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03280" y="2816440"/>
                <a:ext cx="281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14:cNvPr>
              <p14:cNvContentPartPr/>
              <p14:nvPr/>
            </p14:nvContentPartPr>
            <p14:xfrm>
              <a:off x="2021520" y="2577760"/>
              <a:ext cx="338040" cy="34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003880" y="2559760"/>
                <a:ext cx="37368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14:cNvPr>
              <p14:cNvContentPartPr/>
              <p14:nvPr/>
            </p14:nvContentPartPr>
            <p14:xfrm>
              <a:off x="985080" y="2600440"/>
              <a:ext cx="280440" cy="313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67440" y="2582800"/>
                <a:ext cx="3160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14:cNvPr>
              <p14:cNvContentPartPr/>
              <p14:nvPr/>
            </p14:nvContentPartPr>
            <p14:xfrm>
              <a:off x="3189000" y="2494960"/>
              <a:ext cx="235080" cy="267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71000" y="2477320"/>
                <a:ext cx="2707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14:cNvPr>
              <p14:cNvContentPartPr/>
              <p14:nvPr/>
            </p14:nvContentPartPr>
            <p14:xfrm>
              <a:off x="3614880" y="2454640"/>
              <a:ext cx="885600" cy="306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596887" y="2436640"/>
                <a:ext cx="921226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14:cNvPr>
              <p14:cNvContentPartPr/>
              <p14:nvPr/>
            </p14:nvContentPartPr>
            <p14:xfrm>
              <a:off x="3200160" y="2854240"/>
              <a:ext cx="1214640" cy="424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182160" y="2836600"/>
                <a:ext cx="12502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14:cNvPr>
              <p14:cNvContentPartPr/>
              <p14:nvPr/>
            </p14:nvContentPartPr>
            <p14:xfrm>
              <a:off x="3718200" y="2976640"/>
              <a:ext cx="525960" cy="3168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700212" y="2958640"/>
                <a:ext cx="561576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14:cNvPr>
              <p14:cNvContentPartPr/>
              <p14:nvPr/>
            </p14:nvContentPartPr>
            <p14:xfrm>
              <a:off x="6195720" y="2732560"/>
              <a:ext cx="113760" cy="143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178080" y="2714920"/>
                <a:ext cx="1494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14:cNvPr>
              <p14:cNvContentPartPr/>
              <p14:nvPr/>
            </p14:nvContentPartPr>
            <p14:xfrm>
              <a:off x="6615120" y="2397040"/>
              <a:ext cx="779400" cy="418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597480" y="2379040"/>
                <a:ext cx="81504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14:cNvPr>
              <p14:cNvContentPartPr/>
              <p14:nvPr/>
            </p14:nvContentPartPr>
            <p14:xfrm>
              <a:off x="5134440" y="2493880"/>
              <a:ext cx="920160" cy="391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116440" y="2476240"/>
                <a:ext cx="95580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14:cNvPr>
              <p14:cNvContentPartPr/>
              <p14:nvPr/>
            </p14:nvContentPartPr>
            <p14:xfrm>
              <a:off x="7762080" y="2562640"/>
              <a:ext cx="823320" cy="262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4072" y="2545000"/>
                <a:ext cx="858976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94D30FD-D60E-406A-B1E4-7196B94C46C6}"/>
                  </a:ext>
                </a:extLst>
              </p14:cNvPr>
              <p14:cNvContentPartPr/>
              <p14:nvPr/>
            </p14:nvContentPartPr>
            <p14:xfrm>
              <a:off x="1010640" y="3682240"/>
              <a:ext cx="713520" cy="481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94D30FD-D60E-406A-B1E4-7196B94C46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993000" y="3664240"/>
                <a:ext cx="74916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AF5E7D3-A64F-4614-BEC0-3D1E7752CF89}"/>
                  </a:ext>
                </a:extLst>
              </p14:cNvPr>
              <p14:cNvContentPartPr/>
              <p14:nvPr/>
            </p14:nvContentPartPr>
            <p14:xfrm>
              <a:off x="456960" y="3655600"/>
              <a:ext cx="334440" cy="3380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AF5E7D3-A64F-4614-BEC0-3D1E7752CF8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79" y="3637960"/>
                <a:ext cx="370042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04BEDA3-B248-4D4D-B90E-E18C9B24BA69}"/>
                  </a:ext>
                </a:extLst>
              </p14:cNvPr>
              <p14:cNvContentPartPr/>
              <p14:nvPr/>
            </p14:nvContentPartPr>
            <p14:xfrm>
              <a:off x="3220320" y="3856120"/>
              <a:ext cx="178200" cy="14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04BEDA3-B248-4D4D-B90E-E18C9B24BA6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02680" y="3838480"/>
                <a:ext cx="21384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21E2CC0-201C-4D8D-AC30-0DEA74AC54E1}"/>
                  </a:ext>
                </a:extLst>
              </p14:cNvPr>
              <p14:cNvContentPartPr/>
              <p14:nvPr/>
            </p14:nvContentPartPr>
            <p14:xfrm>
              <a:off x="3240840" y="3962320"/>
              <a:ext cx="185400" cy="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21E2CC0-201C-4D8D-AC30-0DEA74AC54E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22840" y="3944320"/>
                <a:ext cx="221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8CE84-FD5A-4425-9466-44B08A63CBF8}"/>
                  </a:ext>
                </a:extLst>
              </p14:cNvPr>
              <p14:cNvContentPartPr/>
              <p14:nvPr/>
            </p14:nvContentPartPr>
            <p14:xfrm>
              <a:off x="2498880" y="3654520"/>
              <a:ext cx="447480" cy="396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8CE84-FD5A-4425-9466-44B08A63CBF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481240" y="3636536"/>
                <a:ext cx="483120" cy="432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287A48B-A71D-41AF-B2F4-29E4F30055A4}"/>
                  </a:ext>
                </a:extLst>
              </p14:cNvPr>
              <p14:cNvContentPartPr/>
              <p14:nvPr/>
            </p14:nvContentPartPr>
            <p14:xfrm>
              <a:off x="3728640" y="4022440"/>
              <a:ext cx="1011240" cy="41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287A48B-A71D-41AF-B2F4-29E4F30055A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710640" y="4004440"/>
                <a:ext cx="10468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BEC702B-DEBF-4569-A5A8-04CDB8A8E713}"/>
                  </a:ext>
                </a:extLst>
              </p14:cNvPr>
              <p14:cNvContentPartPr/>
              <p14:nvPr/>
            </p14:nvContentPartPr>
            <p14:xfrm>
              <a:off x="3698400" y="3679000"/>
              <a:ext cx="1137960" cy="2541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BEC702B-DEBF-4569-A5A8-04CDB8A8E71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680400" y="3661025"/>
                <a:ext cx="1173600" cy="289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773FD1B-A97B-46CA-B01C-F74F5508AC38}"/>
                  </a:ext>
                </a:extLst>
              </p14:cNvPr>
              <p14:cNvContentPartPr/>
              <p14:nvPr/>
            </p14:nvContentPartPr>
            <p14:xfrm>
              <a:off x="4155600" y="4125760"/>
              <a:ext cx="469800" cy="1936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773FD1B-A97B-46CA-B01C-F74F5508AC3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137614" y="4107760"/>
                <a:ext cx="505413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DDA359-442F-4A93-A99A-1A7EF19B8AA6}"/>
                  </a:ext>
                </a:extLst>
              </p14:cNvPr>
              <p14:cNvContentPartPr/>
              <p14:nvPr/>
            </p14:nvContentPartPr>
            <p14:xfrm>
              <a:off x="4998360" y="3931000"/>
              <a:ext cx="155520" cy="11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DDA359-442F-4A93-A99A-1A7EF19B8AA6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980720" y="3913360"/>
                <a:ext cx="1911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07140B2-3A50-4ECA-AC7D-8DC76F5D593A}"/>
                  </a:ext>
                </a:extLst>
              </p14:cNvPr>
              <p14:cNvContentPartPr/>
              <p14:nvPr/>
            </p14:nvContentPartPr>
            <p14:xfrm>
              <a:off x="5008440" y="4008400"/>
              <a:ext cx="18072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07140B2-3A50-4ECA-AC7D-8DC76F5D593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990440" y="3990760"/>
                <a:ext cx="216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21A786D-9D4F-46E5-A00C-3414EC3C0F6E}"/>
                  </a:ext>
                </a:extLst>
              </p14:cNvPr>
              <p14:cNvContentPartPr/>
              <p14:nvPr/>
            </p14:nvContentPartPr>
            <p14:xfrm>
              <a:off x="5434680" y="3718240"/>
              <a:ext cx="190440" cy="230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21A786D-9D4F-46E5-A00C-3414EC3C0F6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417040" y="3700600"/>
                <a:ext cx="22608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A8F4235D-07F7-43EF-93B1-BBBD325B5AB5}"/>
                  </a:ext>
                </a:extLst>
              </p14:cNvPr>
              <p14:cNvContentPartPr/>
              <p14:nvPr/>
            </p14:nvContentPartPr>
            <p14:xfrm>
              <a:off x="7152240" y="3637960"/>
              <a:ext cx="92520" cy="93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A8F4235D-07F7-43EF-93B1-BBBD325B5AB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134240" y="3619960"/>
                <a:ext cx="1281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5CCA69A-BD7D-4B58-8601-B2494C716FD8}"/>
                  </a:ext>
                </a:extLst>
              </p14:cNvPr>
              <p14:cNvContentPartPr/>
              <p14:nvPr/>
            </p14:nvContentPartPr>
            <p14:xfrm>
              <a:off x="7334760" y="3555520"/>
              <a:ext cx="194040" cy="3564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5CCA69A-BD7D-4B58-8601-B2494C716FD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316727" y="3537880"/>
                <a:ext cx="229746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29D960C-0F49-4CD8-844B-2A5EF4C90D9A}"/>
                  </a:ext>
                </a:extLst>
              </p14:cNvPr>
              <p14:cNvContentPartPr/>
              <p14:nvPr/>
            </p14:nvContentPartPr>
            <p14:xfrm>
              <a:off x="6970440" y="3718240"/>
              <a:ext cx="243000" cy="1641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29D960C-0F49-4CD8-844B-2A5EF4C90D9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952774" y="3700600"/>
                <a:ext cx="278693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5F9FD64-784C-4D0E-8711-E3CD6635FF12}"/>
                  </a:ext>
                </a:extLst>
              </p14:cNvPr>
              <p14:cNvContentPartPr/>
              <p14:nvPr/>
            </p14:nvContentPartPr>
            <p14:xfrm>
              <a:off x="5709720" y="3667120"/>
              <a:ext cx="1182600" cy="270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5F9FD64-784C-4D0E-8711-E3CD6635FF1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691725" y="3649480"/>
                <a:ext cx="1218229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16B3391-C308-4413-A298-4ABF2ECD4F3F}"/>
                  </a:ext>
                </a:extLst>
              </p14:cNvPr>
              <p14:cNvContentPartPr/>
              <p14:nvPr/>
            </p14:nvContentPartPr>
            <p14:xfrm>
              <a:off x="8677560" y="3593320"/>
              <a:ext cx="87120" cy="10656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16B3391-C308-4413-A298-4ABF2ECD4F3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659920" y="3575320"/>
                <a:ext cx="12276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BD242D0-D6A3-4171-A771-B5CBD8D73E44}"/>
                  </a:ext>
                </a:extLst>
              </p14:cNvPr>
              <p14:cNvContentPartPr/>
              <p14:nvPr/>
            </p14:nvContentPartPr>
            <p14:xfrm>
              <a:off x="7629600" y="3589720"/>
              <a:ext cx="978120" cy="34272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BD242D0-D6A3-4171-A771-B5CBD8D73E4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611607" y="3571739"/>
                <a:ext cx="1013747" cy="378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EB81336-3B63-493B-9D3E-B6E21A8A3601}"/>
                  </a:ext>
                </a:extLst>
              </p14:cNvPr>
              <p14:cNvContentPartPr/>
              <p14:nvPr/>
            </p14:nvContentPartPr>
            <p14:xfrm>
              <a:off x="8706720" y="3811120"/>
              <a:ext cx="212400" cy="1216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EB81336-3B63-493B-9D3E-B6E21A8A360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688720" y="3793120"/>
                <a:ext cx="2480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BDB1442-8438-4817-8BBA-2995915F4F32}"/>
                  </a:ext>
                </a:extLst>
              </p14:cNvPr>
              <p14:cNvContentPartPr/>
              <p14:nvPr/>
            </p14:nvContentPartPr>
            <p14:xfrm>
              <a:off x="5435400" y="3991120"/>
              <a:ext cx="3372840" cy="346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BDB1442-8438-4817-8BBA-2995915F4F3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417400" y="3973462"/>
                <a:ext cx="3408480" cy="382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969C381-EBB6-470E-A8F9-94F56C6AC57F}"/>
                  </a:ext>
                </a:extLst>
              </p14:cNvPr>
              <p14:cNvContentPartPr/>
              <p14:nvPr/>
            </p14:nvContentPartPr>
            <p14:xfrm>
              <a:off x="3047520" y="5018200"/>
              <a:ext cx="213840" cy="111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969C381-EBB6-470E-A8F9-94F56C6AC57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029880" y="5000200"/>
                <a:ext cx="249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42A4C4A-54D2-40A9-AAAA-A9F8ADD16403}"/>
                  </a:ext>
                </a:extLst>
              </p14:cNvPr>
              <p14:cNvContentPartPr/>
              <p14:nvPr/>
            </p14:nvContentPartPr>
            <p14:xfrm>
              <a:off x="3068040" y="5130160"/>
              <a:ext cx="210600" cy="28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42A4C4A-54D2-40A9-AAAA-A9F8ADD1640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050040" y="5112520"/>
                <a:ext cx="246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E2B774B9-B05A-4C82-9140-BD13C9F82609}"/>
                  </a:ext>
                </a:extLst>
              </p14:cNvPr>
              <p14:cNvContentPartPr/>
              <p14:nvPr/>
            </p14:nvContentPartPr>
            <p14:xfrm>
              <a:off x="2427960" y="4879960"/>
              <a:ext cx="416880" cy="3434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E2B774B9-B05A-4C82-9140-BD13C9F82609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409960" y="4862320"/>
                <a:ext cx="45252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0176C68-954E-46F4-B9E3-585800BB9C42}"/>
                  </a:ext>
                </a:extLst>
              </p14:cNvPr>
              <p14:cNvContentPartPr/>
              <p14:nvPr/>
            </p14:nvContentPartPr>
            <p14:xfrm>
              <a:off x="1503120" y="4845760"/>
              <a:ext cx="356760" cy="3110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0176C68-954E-46F4-B9E3-585800BB9C4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1485480" y="4828120"/>
                <a:ext cx="39240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ADEFE69-FCBE-4ECF-8F0A-2DFCCCDB15A5}"/>
                  </a:ext>
                </a:extLst>
              </p14:cNvPr>
              <p14:cNvContentPartPr/>
              <p14:nvPr/>
            </p14:nvContentPartPr>
            <p14:xfrm>
              <a:off x="3998640" y="5130160"/>
              <a:ext cx="4320" cy="12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ADEFE69-FCBE-4ECF-8F0A-2DFCCCDB15A5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981000" y="5112520"/>
                <a:ext cx="399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30C8DEC-FEBE-4421-8377-D7CB0F09CBDF}"/>
                  </a:ext>
                </a:extLst>
              </p14:cNvPr>
              <p14:cNvContentPartPr/>
              <p14:nvPr/>
            </p14:nvContentPartPr>
            <p14:xfrm>
              <a:off x="4120680" y="4886440"/>
              <a:ext cx="201600" cy="3178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30C8DEC-FEBE-4421-8377-D7CB0F09CBD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103040" y="4868780"/>
                <a:ext cx="237240" cy="35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E057995B-6E2C-4112-8F99-B469EE198FEA}"/>
                  </a:ext>
                </a:extLst>
              </p14:cNvPr>
              <p14:cNvContentPartPr/>
              <p14:nvPr/>
            </p14:nvContentPartPr>
            <p14:xfrm>
              <a:off x="3606240" y="4833160"/>
              <a:ext cx="278280" cy="3621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E057995B-6E2C-4112-8F99-B469EE198FEA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588600" y="4815160"/>
                <a:ext cx="3139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7F8CC733-9865-49B8-AC9A-AABAC1E1DEC6}"/>
                  </a:ext>
                </a:extLst>
              </p14:cNvPr>
              <p14:cNvContentPartPr/>
              <p14:nvPr/>
            </p14:nvContentPartPr>
            <p14:xfrm>
              <a:off x="5028240" y="4937560"/>
              <a:ext cx="41760" cy="26316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7F8CC733-9865-49B8-AC9A-AABAC1E1DEC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010240" y="4919920"/>
                <a:ext cx="7740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10FC87F-379F-450E-950D-1CDDC60C9A2D}"/>
                  </a:ext>
                </a:extLst>
              </p14:cNvPr>
              <p14:cNvContentPartPr/>
              <p14:nvPr/>
            </p14:nvContentPartPr>
            <p14:xfrm>
              <a:off x="4510560" y="4917040"/>
              <a:ext cx="295920" cy="3207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10FC87F-379F-450E-950D-1CDDC60C9A2D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492920" y="4899400"/>
                <a:ext cx="33156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D92653C-86F7-4C39-8CB6-EC6ECF67B778}"/>
                  </a:ext>
                </a:extLst>
              </p14:cNvPr>
              <p14:cNvContentPartPr/>
              <p14:nvPr/>
            </p14:nvContentPartPr>
            <p14:xfrm>
              <a:off x="5213280" y="4754320"/>
              <a:ext cx="739080" cy="407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D92653C-86F7-4C39-8CB6-EC6ECF67B778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195289" y="4736320"/>
                <a:ext cx="774703" cy="44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121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758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14:cNvPr>
              <p14:cNvContentPartPr/>
              <p14:nvPr/>
            </p14:nvContentPartPr>
            <p14:xfrm>
              <a:off x="4784880" y="902320"/>
              <a:ext cx="1015560" cy="56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46850F-F665-48F9-B55E-6783E50B5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66874" y="884680"/>
                <a:ext cx="1051213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14:cNvPr>
              <p14:cNvContentPartPr/>
              <p14:nvPr/>
            </p14:nvContentPartPr>
            <p14:xfrm>
              <a:off x="5791080" y="1096720"/>
              <a:ext cx="302400" cy="20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B7303-EF6B-4F6D-B051-52DEDCD35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73080" y="1079080"/>
                <a:ext cx="3380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14:cNvPr>
              <p14:cNvContentPartPr/>
              <p14:nvPr/>
            </p14:nvContentPartPr>
            <p14:xfrm>
              <a:off x="6796560" y="1160080"/>
              <a:ext cx="17424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F8AE4FB-83DC-4757-B62E-4A084AEE77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8920" y="1142080"/>
                <a:ext cx="2098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14:cNvPr>
              <p14:cNvContentPartPr/>
              <p14:nvPr/>
            </p14:nvContentPartPr>
            <p14:xfrm>
              <a:off x="6807000" y="1241440"/>
              <a:ext cx="116280" cy="8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7EA005-69B3-409E-9EB9-744320B8E3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9360" y="1223440"/>
                <a:ext cx="151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14:cNvPr>
              <p14:cNvContentPartPr/>
              <p14:nvPr/>
            </p14:nvContentPartPr>
            <p14:xfrm>
              <a:off x="7111560" y="1040200"/>
              <a:ext cx="488160" cy="2707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4A454-E44E-479D-92E6-6873EA05E1C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1022583"/>
                <a:ext cx="523800" cy="3063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14:cNvPr>
              <p14:cNvContentPartPr/>
              <p14:nvPr/>
            </p14:nvContentPartPr>
            <p14:xfrm>
              <a:off x="6431880" y="1045960"/>
              <a:ext cx="232920" cy="266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D730D1C-7741-4213-AA3A-E2663A8E030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3908" y="1028320"/>
                <a:ext cx="268505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14:cNvPr>
              <p14:cNvContentPartPr/>
              <p14:nvPr/>
            </p14:nvContentPartPr>
            <p14:xfrm>
              <a:off x="365520" y="1513600"/>
              <a:ext cx="278640" cy="214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055B30-1EF8-4485-9EB6-557127AB4E2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7520" y="1495600"/>
                <a:ext cx="3142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14:cNvPr>
              <p14:cNvContentPartPr/>
              <p14:nvPr/>
            </p14:nvContentPartPr>
            <p14:xfrm>
              <a:off x="1117200" y="1533760"/>
              <a:ext cx="2651040" cy="6116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9F06297-C656-4B23-962F-9D2B4D4C4B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9560" y="1516120"/>
                <a:ext cx="268668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14:cNvPr>
              <p14:cNvContentPartPr/>
              <p14:nvPr/>
            </p14:nvContentPartPr>
            <p14:xfrm>
              <a:off x="6898440" y="476440"/>
              <a:ext cx="1452240" cy="82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AFA1B0-60D5-483A-A64C-475B54F7CC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880440" y="440440"/>
                <a:ext cx="1487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14:cNvPr>
              <p14:cNvContentPartPr/>
              <p14:nvPr/>
            </p14:nvContentPartPr>
            <p14:xfrm>
              <a:off x="84360" y="791440"/>
              <a:ext cx="990720" cy="122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D2A0920-FE1C-401E-950F-354501083ED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720" y="755800"/>
                <a:ext cx="102636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14:cNvPr>
              <p14:cNvContentPartPr/>
              <p14:nvPr/>
            </p14:nvContentPartPr>
            <p14:xfrm>
              <a:off x="3535320" y="1519720"/>
              <a:ext cx="251640" cy="349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3C8E5D-E221-43DC-BF05-82BEE0C785A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17680" y="1501720"/>
                <a:ext cx="2872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14:cNvPr>
              <p14:cNvContentPartPr/>
              <p14:nvPr/>
            </p14:nvContentPartPr>
            <p14:xfrm>
              <a:off x="1442640" y="1457080"/>
              <a:ext cx="239760" cy="453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62EB428-A492-47B2-906C-07BCFF364D3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24640" y="1439080"/>
                <a:ext cx="27540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14:cNvPr>
              <p14:cNvContentPartPr/>
              <p14:nvPr/>
            </p14:nvContentPartPr>
            <p14:xfrm>
              <a:off x="4032840" y="1604680"/>
              <a:ext cx="317160" cy="234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F87859-0424-4386-B559-32166E90EF2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15200" y="1587040"/>
                <a:ext cx="35280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14:cNvPr>
              <p14:cNvContentPartPr/>
              <p14:nvPr/>
            </p14:nvContentPartPr>
            <p14:xfrm>
              <a:off x="4998360" y="1646080"/>
              <a:ext cx="662400" cy="398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EE87658-5970-4BD9-AD5D-DF3032DDA1C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0730" y="1628440"/>
                <a:ext cx="698021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14:cNvPr>
              <p14:cNvContentPartPr/>
              <p14:nvPr/>
            </p14:nvContentPartPr>
            <p14:xfrm>
              <a:off x="6024360" y="1636000"/>
              <a:ext cx="192960" cy="2102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BC643C-2E66-44A0-80CB-FCD7A3F6E4D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06360" y="1618000"/>
                <a:ext cx="228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14:cNvPr>
              <p14:cNvContentPartPr/>
              <p14:nvPr/>
            </p14:nvContentPartPr>
            <p14:xfrm>
              <a:off x="6349440" y="1616560"/>
              <a:ext cx="741960" cy="234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24EDDA2-5222-4183-BA4F-1221B5D67BB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331800" y="1598560"/>
                <a:ext cx="7776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14:cNvPr>
              <p14:cNvContentPartPr/>
              <p14:nvPr/>
            </p14:nvContentPartPr>
            <p14:xfrm>
              <a:off x="5973600" y="1908880"/>
              <a:ext cx="1336320" cy="51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41483F1-C6BF-4B63-A3EB-A449C0375BB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55960" y="1890880"/>
                <a:ext cx="13719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14:cNvPr>
              <p14:cNvContentPartPr/>
              <p14:nvPr/>
            </p14:nvContentPartPr>
            <p14:xfrm>
              <a:off x="6491640" y="2008960"/>
              <a:ext cx="316080" cy="2617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8770E13-6D9E-4E0A-9EE2-775973EE559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74000" y="1990960"/>
                <a:ext cx="3517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14:cNvPr>
              <p14:cNvContentPartPr/>
              <p14:nvPr/>
            </p14:nvContentPartPr>
            <p14:xfrm>
              <a:off x="2600760" y="2712400"/>
              <a:ext cx="2354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E5074FE-553A-4F91-BAF1-49229B58689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82760" y="2694760"/>
                <a:ext cx="2710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14:cNvPr>
              <p14:cNvContentPartPr/>
              <p14:nvPr/>
            </p14:nvContentPartPr>
            <p14:xfrm>
              <a:off x="2620920" y="2834440"/>
              <a:ext cx="245520" cy="11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ACBA995-3AD4-4453-A782-AAAB24BABFF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03280" y="2816440"/>
                <a:ext cx="2811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14:cNvPr>
              <p14:cNvContentPartPr/>
              <p14:nvPr/>
            </p14:nvContentPartPr>
            <p14:xfrm>
              <a:off x="2021520" y="2577760"/>
              <a:ext cx="338040" cy="347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B55DD8A-1651-44D7-A4DD-E43A3B80603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003880" y="2559760"/>
                <a:ext cx="37368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14:cNvPr>
              <p14:cNvContentPartPr/>
              <p14:nvPr/>
            </p14:nvContentPartPr>
            <p14:xfrm>
              <a:off x="985080" y="2600440"/>
              <a:ext cx="280440" cy="313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F92A82B-47A5-4DB6-8A91-2C2CFA3DA33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67440" y="2582800"/>
                <a:ext cx="3160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14:cNvPr>
              <p14:cNvContentPartPr/>
              <p14:nvPr/>
            </p14:nvContentPartPr>
            <p14:xfrm>
              <a:off x="3189000" y="2494960"/>
              <a:ext cx="235080" cy="267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53E568F-C5E3-4859-9E94-9CC3B8F049E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71000" y="2477320"/>
                <a:ext cx="2707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14:cNvPr>
              <p14:cNvContentPartPr/>
              <p14:nvPr/>
            </p14:nvContentPartPr>
            <p14:xfrm>
              <a:off x="3614880" y="2454640"/>
              <a:ext cx="885600" cy="306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3971606-C402-4550-B754-4B9DBC30E236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596887" y="2436640"/>
                <a:ext cx="921226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14:cNvPr>
              <p14:cNvContentPartPr/>
              <p14:nvPr/>
            </p14:nvContentPartPr>
            <p14:xfrm>
              <a:off x="3200160" y="2854240"/>
              <a:ext cx="1214640" cy="424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9D7A8AC-FE26-4B23-9621-230EBBDAA3F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182160" y="2836600"/>
                <a:ext cx="12502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14:cNvPr>
              <p14:cNvContentPartPr/>
              <p14:nvPr/>
            </p14:nvContentPartPr>
            <p14:xfrm>
              <a:off x="3718200" y="2976640"/>
              <a:ext cx="525960" cy="3168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DB36BC9-1DDA-4736-96BB-53EFDAA675E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700212" y="2958640"/>
                <a:ext cx="561576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14:cNvPr>
              <p14:cNvContentPartPr/>
              <p14:nvPr/>
            </p14:nvContentPartPr>
            <p14:xfrm>
              <a:off x="6195720" y="2732560"/>
              <a:ext cx="113760" cy="143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AA48EC1-0B26-4D79-98D6-B878AB4F918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178080" y="2714920"/>
                <a:ext cx="1494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14:cNvPr>
              <p14:cNvContentPartPr/>
              <p14:nvPr/>
            </p14:nvContentPartPr>
            <p14:xfrm>
              <a:off x="6615120" y="2397040"/>
              <a:ext cx="779400" cy="418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23EA046-F740-4129-8E94-8027282B8C6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597480" y="2379040"/>
                <a:ext cx="81504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14:cNvPr>
              <p14:cNvContentPartPr/>
              <p14:nvPr/>
            </p14:nvContentPartPr>
            <p14:xfrm>
              <a:off x="5134440" y="2493880"/>
              <a:ext cx="920160" cy="391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BB6D02C-1219-4DF1-9CFF-C6B7D6AD7CF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116440" y="2476240"/>
                <a:ext cx="95580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14:cNvPr>
              <p14:cNvContentPartPr/>
              <p14:nvPr/>
            </p14:nvContentPartPr>
            <p14:xfrm>
              <a:off x="7762080" y="2562640"/>
              <a:ext cx="823320" cy="262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9FFDE69-6DDB-4E14-9193-DC44DEB01D7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4072" y="2545000"/>
                <a:ext cx="858976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94D30FD-D60E-406A-B1E4-7196B94C46C6}"/>
                  </a:ext>
                </a:extLst>
              </p14:cNvPr>
              <p14:cNvContentPartPr/>
              <p14:nvPr/>
            </p14:nvContentPartPr>
            <p14:xfrm>
              <a:off x="1010640" y="3682240"/>
              <a:ext cx="713520" cy="481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94D30FD-D60E-406A-B1E4-7196B94C46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993000" y="3664240"/>
                <a:ext cx="74916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AF5E7D3-A64F-4614-BEC0-3D1E7752CF89}"/>
                  </a:ext>
                </a:extLst>
              </p14:cNvPr>
              <p14:cNvContentPartPr/>
              <p14:nvPr/>
            </p14:nvContentPartPr>
            <p14:xfrm>
              <a:off x="456960" y="3655600"/>
              <a:ext cx="334440" cy="3380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AF5E7D3-A64F-4614-BEC0-3D1E7752CF8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8979" y="3637960"/>
                <a:ext cx="370042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04BEDA3-B248-4D4D-B90E-E18C9B24BA69}"/>
                  </a:ext>
                </a:extLst>
              </p14:cNvPr>
              <p14:cNvContentPartPr/>
              <p14:nvPr/>
            </p14:nvContentPartPr>
            <p14:xfrm>
              <a:off x="3220320" y="3856120"/>
              <a:ext cx="178200" cy="14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04BEDA3-B248-4D4D-B90E-E18C9B24BA6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02680" y="3838480"/>
                <a:ext cx="21384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21E2CC0-201C-4D8D-AC30-0DEA74AC54E1}"/>
                  </a:ext>
                </a:extLst>
              </p14:cNvPr>
              <p14:cNvContentPartPr/>
              <p14:nvPr/>
            </p14:nvContentPartPr>
            <p14:xfrm>
              <a:off x="3240840" y="3962320"/>
              <a:ext cx="185400" cy="3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21E2CC0-201C-4D8D-AC30-0DEA74AC54E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22840" y="3944320"/>
                <a:ext cx="221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C18CE84-FD5A-4425-9466-44B08A63CBF8}"/>
                  </a:ext>
                </a:extLst>
              </p14:cNvPr>
              <p14:cNvContentPartPr/>
              <p14:nvPr/>
            </p14:nvContentPartPr>
            <p14:xfrm>
              <a:off x="2498880" y="3654520"/>
              <a:ext cx="447480" cy="3967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C18CE84-FD5A-4425-9466-44B08A63CBF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481240" y="3636536"/>
                <a:ext cx="483120" cy="432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287A48B-A71D-41AF-B2F4-29E4F30055A4}"/>
                  </a:ext>
                </a:extLst>
              </p14:cNvPr>
              <p14:cNvContentPartPr/>
              <p14:nvPr/>
            </p14:nvContentPartPr>
            <p14:xfrm>
              <a:off x="3728640" y="4022440"/>
              <a:ext cx="1011240" cy="414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287A48B-A71D-41AF-B2F4-29E4F30055A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710640" y="4004440"/>
                <a:ext cx="10468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BEC702B-DEBF-4569-A5A8-04CDB8A8E713}"/>
                  </a:ext>
                </a:extLst>
              </p14:cNvPr>
              <p14:cNvContentPartPr/>
              <p14:nvPr/>
            </p14:nvContentPartPr>
            <p14:xfrm>
              <a:off x="3698400" y="3679000"/>
              <a:ext cx="1137960" cy="2541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BEC702B-DEBF-4569-A5A8-04CDB8A8E71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680400" y="3661025"/>
                <a:ext cx="1173600" cy="289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773FD1B-A97B-46CA-B01C-F74F5508AC38}"/>
                  </a:ext>
                </a:extLst>
              </p14:cNvPr>
              <p14:cNvContentPartPr/>
              <p14:nvPr/>
            </p14:nvContentPartPr>
            <p14:xfrm>
              <a:off x="4155600" y="4125760"/>
              <a:ext cx="469800" cy="1936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773FD1B-A97B-46CA-B01C-F74F5508AC3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137614" y="4107760"/>
                <a:ext cx="505413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DDA359-442F-4A93-A99A-1A7EF19B8AA6}"/>
                  </a:ext>
                </a:extLst>
              </p14:cNvPr>
              <p14:cNvContentPartPr/>
              <p14:nvPr/>
            </p14:nvContentPartPr>
            <p14:xfrm>
              <a:off x="4998360" y="3931000"/>
              <a:ext cx="155520" cy="11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DDA359-442F-4A93-A99A-1A7EF19B8AA6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980720" y="3913360"/>
                <a:ext cx="1911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07140B2-3A50-4ECA-AC7D-8DC76F5D593A}"/>
                  </a:ext>
                </a:extLst>
              </p14:cNvPr>
              <p14:cNvContentPartPr/>
              <p14:nvPr/>
            </p14:nvContentPartPr>
            <p14:xfrm>
              <a:off x="5008440" y="4008400"/>
              <a:ext cx="180720" cy="2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07140B2-3A50-4ECA-AC7D-8DC76F5D593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990440" y="3990760"/>
                <a:ext cx="216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21A786D-9D4F-46E5-A00C-3414EC3C0F6E}"/>
                  </a:ext>
                </a:extLst>
              </p14:cNvPr>
              <p14:cNvContentPartPr/>
              <p14:nvPr/>
            </p14:nvContentPartPr>
            <p14:xfrm>
              <a:off x="5434680" y="3718240"/>
              <a:ext cx="190440" cy="230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21A786D-9D4F-46E5-A00C-3414EC3C0F6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417040" y="3700600"/>
                <a:ext cx="22608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A8F4235D-07F7-43EF-93B1-BBBD325B5AB5}"/>
                  </a:ext>
                </a:extLst>
              </p14:cNvPr>
              <p14:cNvContentPartPr/>
              <p14:nvPr/>
            </p14:nvContentPartPr>
            <p14:xfrm>
              <a:off x="7152240" y="3637960"/>
              <a:ext cx="92520" cy="93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A8F4235D-07F7-43EF-93B1-BBBD325B5AB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134240" y="3619960"/>
                <a:ext cx="1281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5CCA69A-BD7D-4B58-8601-B2494C716FD8}"/>
                  </a:ext>
                </a:extLst>
              </p14:cNvPr>
              <p14:cNvContentPartPr/>
              <p14:nvPr/>
            </p14:nvContentPartPr>
            <p14:xfrm>
              <a:off x="7334760" y="3555520"/>
              <a:ext cx="194040" cy="3564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5CCA69A-BD7D-4B58-8601-B2494C716FD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316727" y="3537880"/>
                <a:ext cx="229746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29D960C-0F49-4CD8-844B-2A5EF4C90D9A}"/>
                  </a:ext>
                </a:extLst>
              </p14:cNvPr>
              <p14:cNvContentPartPr/>
              <p14:nvPr/>
            </p14:nvContentPartPr>
            <p14:xfrm>
              <a:off x="6970440" y="3718240"/>
              <a:ext cx="243000" cy="1641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29D960C-0F49-4CD8-844B-2A5EF4C90D9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952774" y="3700600"/>
                <a:ext cx="278693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5F9FD64-784C-4D0E-8711-E3CD6635FF12}"/>
                  </a:ext>
                </a:extLst>
              </p14:cNvPr>
              <p14:cNvContentPartPr/>
              <p14:nvPr/>
            </p14:nvContentPartPr>
            <p14:xfrm>
              <a:off x="5709720" y="3667120"/>
              <a:ext cx="1182600" cy="270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5F9FD64-784C-4D0E-8711-E3CD6635FF1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691725" y="3649480"/>
                <a:ext cx="1218229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16B3391-C308-4413-A298-4ABF2ECD4F3F}"/>
                  </a:ext>
                </a:extLst>
              </p14:cNvPr>
              <p14:cNvContentPartPr/>
              <p14:nvPr/>
            </p14:nvContentPartPr>
            <p14:xfrm>
              <a:off x="8677560" y="3593320"/>
              <a:ext cx="87120" cy="10656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16B3391-C308-4413-A298-4ABF2ECD4F3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659920" y="3575320"/>
                <a:ext cx="12276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BD242D0-D6A3-4171-A771-B5CBD8D73E44}"/>
                  </a:ext>
                </a:extLst>
              </p14:cNvPr>
              <p14:cNvContentPartPr/>
              <p14:nvPr/>
            </p14:nvContentPartPr>
            <p14:xfrm>
              <a:off x="7629600" y="3589720"/>
              <a:ext cx="978120" cy="34272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BD242D0-D6A3-4171-A771-B5CBD8D73E4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611607" y="3571739"/>
                <a:ext cx="1013747" cy="378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EB81336-3B63-493B-9D3E-B6E21A8A3601}"/>
                  </a:ext>
                </a:extLst>
              </p14:cNvPr>
              <p14:cNvContentPartPr/>
              <p14:nvPr/>
            </p14:nvContentPartPr>
            <p14:xfrm>
              <a:off x="8706720" y="3811120"/>
              <a:ext cx="212400" cy="1216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EB81336-3B63-493B-9D3E-B6E21A8A360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688720" y="3793120"/>
                <a:ext cx="2480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BDB1442-8438-4817-8BBA-2995915F4F32}"/>
                  </a:ext>
                </a:extLst>
              </p14:cNvPr>
              <p14:cNvContentPartPr/>
              <p14:nvPr/>
            </p14:nvContentPartPr>
            <p14:xfrm>
              <a:off x="5435400" y="3991120"/>
              <a:ext cx="3372840" cy="346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BDB1442-8438-4817-8BBA-2995915F4F3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417400" y="3973462"/>
                <a:ext cx="3408480" cy="382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969C381-EBB6-470E-A8F9-94F56C6AC57F}"/>
                  </a:ext>
                </a:extLst>
              </p14:cNvPr>
              <p14:cNvContentPartPr/>
              <p14:nvPr/>
            </p14:nvContentPartPr>
            <p14:xfrm>
              <a:off x="3047520" y="5018200"/>
              <a:ext cx="213840" cy="111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969C381-EBB6-470E-A8F9-94F56C6AC57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029880" y="5000200"/>
                <a:ext cx="249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42A4C4A-54D2-40A9-AAAA-A9F8ADD16403}"/>
                  </a:ext>
                </a:extLst>
              </p14:cNvPr>
              <p14:cNvContentPartPr/>
              <p14:nvPr/>
            </p14:nvContentPartPr>
            <p14:xfrm>
              <a:off x="3068040" y="5130160"/>
              <a:ext cx="210600" cy="28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42A4C4A-54D2-40A9-AAAA-A9F8ADD1640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050040" y="5112520"/>
                <a:ext cx="246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E2B774B9-B05A-4C82-9140-BD13C9F82609}"/>
                  </a:ext>
                </a:extLst>
              </p14:cNvPr>
              <p14:cNvContentPartPr/>
              <p14:nvPr/>
            </p14:nvContentPartPr>
            <p14:xfrm>
              <a:off x="2427960" y="4879960"/>
              <a:ext cx="416880" cy="3434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E2B774B9-B05A-4C82-9140-BD13C9F82609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409960" y="4862320"/>
                <a:ext cx="45252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0176C68-954E-46F4-B9E3-585800BB9C42}"/>
                  </a:ext>
                </a:extLst>
              </p14:cNvPr>
              <p14:cNvContentPartPr/>
              <p14:nvPr/>
            </p14:nvContentPartPr>
            <p14:xfrm>
              <a:off x="1503120" y="4845760"/>
              <a:ext cx="356760" cy="3110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0176C68-954E-46F4-B9E3-585800BB9C4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1485480" y="4828120"/>
                <a:ext cx="39240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ADEFE69-FCBE-4ECF-8F0A-2DFCCCDB15A5}"/>
                  </a:ext>
                </a:extLst>
              </p14:cNvPr>
              <p14:cNvContentPartPr/>
              <p14:nvPr/>
            </p14:nvContentPartPr>
            <p14:xfrm>
              <a:off x="3998640" y="5130160"/>
              <a:ext cx="4320" cy="12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ADEFE69-FCBE-4ECF-8F0A-2DFCCCDB15A5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981000" y="5112520"/>
                <a:ext cx="399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30C8DEC-FEBE-4421-8377-D7CB0F09CBDF}"/>
                  </a:ext>
                </a:extLst>
              </p14:cNvPr>
              <p14:cNvContentPartPr/>
              <p14:nvPr/>
            </p14:nvContentPartPr>
            <p14:xfrm>
              <a:off x="4120680" y="4886440"/>
              <a:ext cx="201600" cy="3178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30C8DEC-FEBE-4421-8377-D7CB0F09CBD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103040" y="4868780"/>
                <a:ext cx="237240" cy="35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E057995B-6E2C-4112-8F99-B469EE198FEA}"/>
                  </a:ext>
                </a:extLst>
              </p14:cNvPr>
              <p14:cNvContentPartPr/>
              <p14:nvPr/>
            </p14:nvContentPartPr>
            <p14:xfrm>
              <a:off x="3606240" y="4833160"/>
              <a:ext cx="278280" cy="3621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E057995B-6E2C-4112-8F99-B469EE198FEA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588600" y="4815160"/>
                <a:ext cx="3139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7F8CC733-9865-49B8-AC9A-AABAC1E1DEC6}"/>
                  </a:ext>
                </a:extLst>
              </p14:cNvPr>
              <p14:cNvContentPartPr/>
              <p14:nvPr/>
            </p14:nvContentPartPr>
            <p14:xfrm>
              <a:off x="5028240" y="4937560"/>
              <a:ext cx="41760" cy="26316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7F8CC733-9865-49B8-AC9A-AABAC1E1DEC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010240" y="4919920"/>
                <a:ext cx="7740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10FC87F-379F-450E-950D-1CDDC60C9A2D}"/>
                  </a:ext>
                </a:extLst>
              </p14:cNvPr>
              <p14:cNvContentPartPr/>
              <p14:nvPr/>
            </p14:nvContentPartPr>
            <p14:xfrm>
              <a:off x="4510560" y="4917040"/>
              <a:ext cx="295920" cy="3207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10FC87F-379F-450E-950D-1CDDC60C9A2D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492920" y="4899400"/>
                <a:ext cx="33156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D92653C-86F7-4C39-8CB6-EC6ECF67B778}"/>
                  </a:ext>
                </a:extLst>
              </p14:cNvPr>
              <p14:cNvContentPartPr/>
              <p14:nvPr/>
            </p14:nvContentPartPr>
            <p14:xfrm>
              <a:off x="5213280" y="4754320"/>
              <a:ext cx="739080" cy="407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D92653C-86F7-4C39-8CB6-EC6ECF67B778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195289" y="4736320"/>
                <a:ext cx="774703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56B16A8-DD07-4A2B-BB96-E2E79EA470B6}"/>
                  </a:ext>
                </a:extLst>
              </p14:cNvPr>
              <p14:cNvContentPartPr/>
              <p14:nvPr/>
            </p14:nvContentPartPr>
            <p14:xfrm>
              <a:off x="6217680" y="4989040"/>
              <a:ext cx="157680" cy="198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56B16A8-DD07-4A2B-BB96-E2E79EA470B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199680" y="4971400"/>
                <a:ext cx="1933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55C97D2-56A8-4C78-A2DA-8D5538B3D4BE}"/>
                  </a:ext>
                </a:extLst>
              </p14:cNvPr>
              <p14:cNvContentPartPr/>
              <p14:nvPr/>
            </p14:nvContentPartPr>
            <p14:xfrm>
              <a:off x="6258360" y="5085880"/>
              <a:ext cx="117000" cy="15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55C97D2-56A8-4C78-A2DA-8D5538B3D4BE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240360" y="5067880"/>
                <a:ext cx="1526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808712E-8EB8-4809-BCC3-AE0807FC4211}"/>
                  </a:ext>
                </a:extLst>
              </p14:cNvPr>
              <p14:cNvContentPartPr/>
              <p14:nvPr/>
            </p14:nvContentPartPr>
            <p14:xfrm>
              <a:off x="7369680" y="4815520"/>
              <a:ext cx="475920" cy="3355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808712E-8EB8-4809-BCC3-AE0807FC4211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351680" y="4797520"/>
                <a:ext cx="51156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B977F3E-E8ED-416E-B14B-421AD6E475BD}"/>
                  </a:ext>
                </a:extLst>
              </p14:cNvPr>
              <p14:cNvContentPartPr/>
              <p14:nvPr/>
            </p14:nvContentPartPr>
            <p14:xfrm>
              <a:off x="6914640" y="4896160"/>
              <a:ext cx="308520" cy="2484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B977F3E-E8ED-416E-B14B-421AD6E475BD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6897000" y="4878160"/>
                <a:ext cx="34416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4B79CB4-BA52-4ADF-BC9C-365756C0BFA9}"/>
                  </a:ext>
                </a:extLst>
              </p14:cNvPr>
              <p14:cNvContentPartPr/>
              <p14:nvPr/>
            </p14:nvContentPartPr>
            <p14:xfrm>
              <a:off x="6584160" y="4860880"/>
              <a:ext cx="210240" cy="31500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4B79CB4-BA52-4ADF-BC9C-365756C0BFA9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6566490" y="4842880"/>
                <a:ext cx="245941" cy="3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82609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160016-0A16-4FBC-9B20-C1A883D39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50" t="11111" r="20000" b="55556"/>
          <a:stretch/>
        </p:blipFill>
        <p:spPr>
          <a:xfrm>
            <a:off x="2362200" y="990600"/>
            <a:ext cx="4419601" cy="57646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FED70BF-8109-4572-B65D-108D0FDE8042}"/>
                  </a:ext>
                </a:extLst>
              </p14:cNvPr>
              <p14:cNvContentPartPr/>
              <p14:nvPr/>
            </p14:nvContentPartPr>
            <p14:xfrm>
              <a:off x="1023960" y="170080"/>
              <a:ext cx="6020640" cy="8560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FED70BF-8109-4572-B65D-108D0FDE80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6320" y="152440"/>
                <a:ext cx="6056280" cy="89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90741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27C369-3213-4527-99C3-4E7CAD91A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15224" r="6250" b="54295"/>
          <a:stretch/>
        </p:blipFill>
        <p:spPr>
          <a:xfrm>
            <a:off x="294289" y="304800"/>
            <a:ext cx="8555421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52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452D66-9E0A-4893-81F4-023167BE6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0" t="7422" r="8750" b="71813"/>
          <a:stretch/>
        </p:blipFill>
        <p:spPr>
          <a:xfrm>
            <a:off x="0" y="60324"/>
            <a:ext cx="9093536" cy="67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9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6786"/>
          <a:stretch/>
        </p:blipFill>
        <p:spPr>
          <a:xfrm>
            <a:off x="172721" y="76200"/>
            <a:ext cx="8818879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AAB51-92A1-4CE5-AA3C-134FB7A1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8889" r="28750" b="54444"/>
          <a:stretch/>
        </p:blipFill>
        <p:spPr>
          <a:xfrm>
            <a:off x="1572260" y="929640"/>
            <a:ext cx="6019800" cy="56758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14:cNvPr>
              <p14:cNvContentPartPr/>
              <p14:nvPr/>
            </p14:nvContentPartPr>
            <p14:xfrm>
              <a:off x="1485120" y="1037680"/>
              <a:ext cx="5974200" cy="5510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2480" y="975040"/>
                <a:ext cx="6099840" cy="563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424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6786"/>
          <a:stretch/>
        </p:blipFill>
        <p:spPr>
          <a:xfrm>
            <a:off x="172721" y="76200"/>
            <a:ext cx="8818879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AAB51-92A1-4CE5-AA3C-134FB7A1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8889" r="28750" b="54444"/>
          <a:stretch/>
        </p:blipFill>
        <p:spPr>
          <a:xfrm>
            <a:off x="1572260" y="929640"/>
            <a:ext cx="6019800" cy="56758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14:cNvPr>
              <p14:cNvContentPartPr/>
              <p14:nvPr/>
            </p14:nvContentPartPr>
            <p14:xfrm>
              <a:off x="2146080" y="2681080"/>
              <a:ext cx="5313240" cy="3867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440" y="2618440"/>
                <a:ext cx="5438880" cy="39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0C48410-AD8B-463C-948D-82744662C133}"/>
                  </a:ext>
                </a:extLst>
              </p14:cNvPr>
              <p14:cNvContentPartPr/>
              <p14:nvPr/>
            </p14:nvContentPartPr>
            <p14:xfrm>
              <a:off x="1737120" y="1567240"/>
              <a:ext cx="2316600" cy="2172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0C48410-AD8B-463C-948D-82744662C1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20" y="1504230"/>
                <a:ext cx="2442240" cy="22979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235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6786"/>
          <a:stretch/>
        </p:blipFill>
        <p:spPr>
          <a:xfrm>
            <a:off x="172721" y="76200"/>
            <a:ext cx="8818879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AAB51-92A1-4CE5-AA3C-134FB7A1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8889" r="28750" b="54444"/>
          <a:stretch/>
        </p:blipFill>
        <p:spPr>
          <a:xfrm>
            <a:off x="1572260" y="929640"/>
            <a:ext cx="6019800" cy="56758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14:cNvPr>
              <p14:cNvContentPartPr/>
              <p14:nvPr/>
            </p14:nvContentPartPr>
            <p14:xfrm>
              <a:off x="2146080" y="2681080"/>
              <a:ext cx="5313240" cy="3867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440" y="2618440"/>
                <a:ext cx="5438880" cy="399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9856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6786"/>
          <a:stretch/>
        </p:blipFill>
        <p:spPr>
          <a:xfrm>
            <a:off x="172721" y="76200"/>
            <a:ext cx="8818879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AAB51-92A1-4CE5-AA3C-134FB7A1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8889" r="28750" b="54444"/>
          <a:stretch/>
        </p:blipFill>
        <p:spPr>
          <a:xfrm>
            <a:off x="1572260" y="929640"/>
            <a:ext cx="6019800" cy="56758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14:cNvPr>
              <p14:cNvContentPartPr/>
              <p14:nvPr/>
            </p14:nvContentPartPr>
            <p14:xfrm>
              <a:off x="2146080" y="2681080"/>
              <a:ext cx="4779720" cy="30164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440" y="2618440"/>
                <a:ext cx="4905360" cy="314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956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6786"/>
          <a:stretch/>
        </p:blipFill>
        <p:spPr>
          <a:xfrm>
            <a:off x="172721" y="76200"/>
            <a:ext cx="8818879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AAB51-92A1-4CE5-AA3C-134FB7A1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8889" r="28750" b="54444"/>
          <a:stretch/>
        </p:blipFill>
        <p:spPr>
          <a:xfrm>
            <a:off x="1572260" y="929640"/>
            <a:ext cx="6019800" cy="56758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14:cNvPr>
              <p14:cNvContentPartPr/>
              <p14:nvPr/>
            </p14:nvContentPartPr>
            <p14:xfrm>
              <a:off x="2146080" y="2681080"/>
              <a:ext cx="4779720" cy="2211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440" y="2618440"/>
                <a:ext cx="4905360" cy="233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171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6786"/>
          <a:stretch/>
        </p:blipFill>
        <p:spPr>
          <a:xfrm>
            <a:off x="172721" y="76200"/>
            <a:ext cx="8818879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AAB51-92A1-4CE5-AA3C-134FB7A1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8889" r="28750" b="54444"/>
          <a:stretch/>
        </p:blipFill>
        <p:spPr>
          <a:xfrm>
            <a:off x="1572260" y="929640"/>
            <a:ext cx="6019800" cy="56758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14:cNvPr>
              <p14:cNvContentPartPr/>
              <p14:nvPr/>
            </p14:nvContentPartPr>
            <p14:xfrm>
              <a:off x="2146080" y="2681080"/>
              <a:ext cx="4779720" cy="1277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440" y="2618440"/>
                <a:ext cx="4905360" cy="140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3678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6786"/>
          <a:stretch/>
        </p:blipFill>
        <p:spPr>
          <a:xfrm>
            <a:off x="172721" y="76200"/>
            <a:ext cx="8818879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AAB51-92A1-4CE5-AA3C-134FB7A1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8889" r="28750" b="54444"/>
          <a:stretch/>
        </p:blipFill>
        <p:spPr>
          <a:xfrm>
            <a:off x="1572260" y="929640"/>
            <a:ext cx="6019800" cy="56758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14:cNvPr>
              <p14:cNvContentPartPr/>
              <p14:nvPr/>
            </p14:nvContentPartPr>
            <p14:xfrm>
              <a:off x="2146080" y="2681080"/>
              <a:ext cx="4779720" cy="1277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F65F1AE-0638-495F-8360-2D2457D2B6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440" y="2618440"/>
                <a:ext cx="4905360" cy="14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92D748-C543-40E6-970B-7D744E198B8A}"/>
                  </a:ext>
                </a:extLst>
              </p14:cNvPr>
              <p14:cNvContentPartPr/>
              <p14:nvPr/>
            </p14:nvContentPartPr>
            <p14:xfrm>
              <a:off x="6138120" y="1800160"/>
              <a:ext cx="191520" cy="20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92D748-C543-40E6-970B-7D744E198B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20120" y="1782520"/>
                <a:ext cx="22716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82562E4-28E0-4725-86B8-9F1634DC7AE7}"/>
                  </a:ext>
                </a:extLst>
              </p14:cNvPr>
              <p14:cNvContentPartPr/>
              <p14:nvPr/>
            </p14:nvContentPartPr>
            <p14:xfrm>
              <a:off x="6450960" y="1831840"/>
              <a:ext cx="122400" cy="27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82562E4-28E0-4725-86B8-9F1634DC7A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33320" y="1813840"/>
                <a:ext cx="15804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9358D1-0326-41B4-8FAD-B50C574A208B}"/>
                  </a:ext>
                </a:extLst>
              </p14:cNvPr>
              <p14:cNvContentPartPr/>
              <p14:nvPr/>
            </p14:nvContentPartPr>
            <p14:xfrm>
              <a:off x="6450960" y="1919680"/>
              <a:ext cx="142560" cy="20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9358D1-0326-41B4-8FAD-B50C574A208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33320" y="1901680"/>
                <a:ext cx="1782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0B75BC-2039-46BA-9750-8648EF684F3B}"/>
                  </a:ext>
                </a:extLst>
              </p14:cNvPr>
              <p14:cNvContentPartPr/>
              <p14:nvPr/>
            </p14:nvContentPartPr>
            <p14:xfrm>
              <a:off x="6481920" y="2011120"/>
              <a:ext cx="131040" cy="20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0B75BC-2039-46BA-9750-8648EF684F3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63920" y="1993480"/>
                <a:ext cx="166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AD8E2F-1C32-40E7-9DA6-8507797A2384}"/>
                  </a:ext>
                </a:extLst>
              </p14:cNvPr>
              <p14:cNvContentPartPr/>
              <p14:nvPr/>
            </p14:nvContentPartPr>
            <p14:xfrm>
              <a:off x="6776400" y="1806640"/>
              <a:ext cx="454320" cy="196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AD8E2F-1C32-40E7-9DA6-8507797A238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58400" y="1789000"/>
                <a:ext cx="4899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C996A56-B56D-406F-AEDF-262B90F10D87}"/>
                  </a:ext>
                </a:extLst>
              </p14:cNvPr>
              <p14:cNvContentPartPr/>
              <p14:nvPr/>
            </p14:nvContentPartPr>
            <p14:xfrm>
              <a:off x="7351680" y="1812760"/>
              <a:ext cx="133200" cy="170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C996A56-B56D-406F-AEDF-262B90F10D8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34040" y="1795120"/>
                <a:ext cx="16884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FD918D4-35F3-4A16-A5FF-FB6047A8D45B}"/>
                  </a:ext>
                </a:extLst>
              </p14:cNvPr>
              <p14:cNvContentPartPr/>
              <p14:nvPr/>
            </p14:nvContentPartPr>
            <p14:xfrm>
              <a:off x="7548600" y="1839760"/>
              <a:ext cx="165600" cy="130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FD918D4-35F3-4A16-A5FF-FB6047A8D45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30600" y="1822120"/>
                <a:ext cx="2012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AD3813-423B-41D4-A98A-6147CF5A0EEE}"/>
                  </a:ext>
                </a:extLst>
              </p14:cNvPr>
              <p14:cNvContentPartPr/>
              <p14:nvPr/>
            </p14:nvContentPartPr>
            <p14:xfrm>
              <a:off x="7751640" y="1837600"/>
              <a:ext cx="220320" cy="113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AD3813-423B-41D4-A98A-6147CF5A0E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34000" y="1819960"/>
                <a:ext cx="2559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E8BA987-2428-4FD2-857F-2E22488EEACC}"/>
                  </a:ext>
                </a:extLst>
              </p14:cNvPr>
              <p14:cNvContentPartPr/>
              <p14:nvPr/>
            </p14:nvContentPartPr>
            <p14:xfrm>
              <a:off x="8077080" y="1625200"/>
              <a:ext cx="20880" cy="253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E8BA987-2428-4FD2-857F-2E22488EEAC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59080" y="1607200"/>
                <a:ext cx="5652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7210866-9634-4D78-93E2-50D606505712}"/>
                  </a:ext>
                </a:extLst>
              </p14:cNvPr>
              <p14:cNvContentPartPr/>
              <p14:nvPr/>
            </p14:nvContentPartPr>
            <p14:xfrm>
              <a:off x="7995360" y="1770640"/>
              <a:ext cx="174960" cy="27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7210866-9634-4D78-93E2-50D60650571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977720" y="1753000"/>
                <a:ext cx="21060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F974385-6E17-4CF6-A48E-773C5FA9ACC5}"/>
                  </a:ext>
                </a:extLst>
              </p14:cNvPr>
              <p14:cNvContentPartPr/>
              <p14:nvPr/>
            </p14:nvContentPartPr>
            <p14:xfrm>
              <a:off x="8218920" y="1758400"/>
              <a:ext cx="30600" cy="103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F974385-6E17-4CF6-A48E-773C5FA9ACC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201280" y="1740760"/>
                <a:ext cx="662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2E735DB-46F3-4D0E-8503-E6CABA7253A4}"/>
                  </a:ext>
                </a:extLst>
              </p14:cNvPr>
              <p14:cNvContentPartPr/>
              <p14:nvPr/>
            </p14:nvContentPartPr>
            <p14:xfrm>
              <a:off x="8310360" y="1798000"/>
              <a:ext cx="828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2E735DB-46F3-4D0E-8503-E6CABA7253A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292720" y="1780000"/>
                <a:ext cx="4392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0045138-D219-4522-9443-711E58FFD78A}"/>
                  </a:ext>
                </a:extLst>
              </p14:cNvPr>
              <p14:cNvContentPartPr/>
              <p14:nvPr/>
            </p14:nvContentPartPr>
            <p14:xfrm>
              <a:off x="8340960" y="1706560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0045138-D219-4522-9443-711E58FFD78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323320" y="1688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7E8CFD-ECD2-4317-9D8E-30201C26102E}"/>
                  </a:ext>
                </a:extLst>
              </p14:cNvPr>
              <p14:cNvContentPartPr/>
              <p14:nvPr/>
            </p14:nvContentPartPr>
            <p14:xfrm>
              <a:off x="8402520" y="1757320"/>
              <a:ext cx="68760" cy="1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7E8CFD-ECD2-4317-9D8E-30201C26102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384880" y="1739320"/>
                <a:ext cx="1044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9B9817A-98A0-486C-99CA-5DC7187ABAAB}"/>
                  </a:ext>
                </a:extLst>
              </p14:cNvPr>
              <p14:cNvContentPartPr/>
              <p14:nvPr/>
            </p14:nvContentPartPr>
            <p14:xfrm>
              <a:off x="8554080" y="1808080"/>
              <a:ext cx="10800" cy="190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9B9817A-98A0-486C-99CA-5DC7187ABAA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536440" y="1790080"/>
                <a:ext cx="46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7C4E8C6-33A2-4503-A6C5-FC8810CC1D9B}"/>
                  </a:ext>
                </a:extLst>
              </p14:cNvPr>
              <p14:cNvContentPartPr/>
              <p14:nvPr/>
            </p14:nvContentPartPr>
            <p14:xfrm>
              <a:off x="8594760" y="1665880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7C4E8C6-33A2-4503-A6C5-FC8810CC1D9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57712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FC6F733-7748-4696-94BD-EC23A8AA18CC}"/>
                  </a:ext>
                </a:extLst>
              </p14:cNvPr>
              <p14:cNvContentPartPr/>
              <p14:nvPr/>
            </p14:nvContentPartPr>
            <p14:xfrm>
              <a:off x="8676480" y="1574440"/>
              <a:ext cx="201600" cy="518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FC6F733-7748-4696-94BD-EC23A8AA18C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658512" y="1556800"/>
                <a:ext cx="237176" cy="5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123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6786"/>
          <a:stretch/>
        </p:blipFill>
        <p:spPr>
          <a:xfrm>
            <a:off x="172721" y="76200"/>
            <a:ext cx="8818879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AAB51-92A1-4CE5-AA3C-134FB7A1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8889" r="28750" b="54444"/>
          <a:stretch/>
        </p:blipFill>
        <p:spPr>
          <a:xfrm>
            <a:off x="1572260" y="929640"/>
            <a:ext cx="6019800" cy="56758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92D748-C543-40E6-970B-7D744E198B8A}"/>
                  </a:ext>
                </a:extLst>
              </p14:cNvPr>
              <p14:cNvContentPartPr/>
              <p14:nvPr/>
            </p14:nvContentPartPr>
            <p14:xfrm>
              <a:off x="6138120" y="1800160"/>
              <a:ext cx="191520" cy="20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92D748-C543-40E6-970B-7D744E198B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0120" y="1782520"/>
                <a:ext cx="22716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82562E4-28E0-4725-86B8-9F1634DC7AE7}"/>
                  </a:ext>
                </a:extLst>
              </p14:cNvPr>
              <p14:cNvContentPartPr/>
              <p14:nvPr/>
            </p14:nvContentPartPr>
            <p14:xfrm>
              <a:off x="6450960" y="1831840"/>
              <a:ext cx="122400" cy="27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82562E4-28E0-4725-86B8-9F1634DC7A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33320" y="1813840"/>
                <a:ext cx="15804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59358D1-0326-41B4-8FAD-B50C574A208B}"/>
                  </a:ext>
                </a:extLst>
              </p14:cNvPr>
              <p14:cNvContentPartPr/>
              <p14:nvPr/>
            </p14:nvContentPartPr>
            <p14:xfrm>
              <a:off x="6450960" y="1919680"/>
              <a:ext cx="142560" cy="20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59358D1-0326-41B4-8FAD-B50C574A208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33320" y="1901680"/>
                <a:ext cx="1782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0B75BC-2039-46BA-9750-8648EF684F3B}"/>
                  </a:ext>
                </a:extLst>
              </p14:cNvPr>
              <p14:cNvContentPartPr/>
              <p14:nvPr/>
            </p14:nvContentPartPr>
            <p14:xfrm>
              <a:off x="6481920" y="2011120"/>
              <a:ext cx="131040" cy="20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0B75BC-2039-46BA-9750-8648EF684F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63920" y="1993480"/>
                <a:ext cx="166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AD8E2F-1C32-40E7-9DA6-8507797A2384}"/>
                  </a:ext>
                </a:extLst>
              </p14:cNvPr>
              <p14:cNvContentPartPr/>
              <p14:nvPr/>
            </p14:nvContentPartPr>
            <p14:xfrm>
              <a:off x="6776400" y="1806640"/>
              <a:ext cx="454320" cy="196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AD8E2F-1C32-40E7-9DA6-8507797A23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58400" y="1789000"/>
                <a:ext cx="4899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C996A56-B56D-406F-AEDF-262B90F10D87}"/>
                  </a:ext>
                </a:extLst>
              </p14:cNvPr>
              <p14:cNvContentPartPr/>
              <p14:nvPr/>
            </p14:nvContentPartPr>
            <p14:xfrm>
              <a:off x="7351680" y="1812760"/>
              <a:ext cx="133200" cy="170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C996A56-B56D-406F-AEDF-262B90F10D8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34040" y="1795120"/>
                <a:ext cx="16884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FD918D4-35F3-4A16-A5FF-FB6047A8D45B}"/>
                  </a:ext>
                </a:extLst>
              </p14:cNvPr>
              <p14:cNvContentPartPr/>
              <p14:nvPr/>
            </p14:nvContentPartPr>
            <p14:xfrm>
              <a:off x="7548600" y="1839760"/>
              <a:ext cx="165600" cy="130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FD918D4-35F3-4A16-A5FF-FB6047A8D45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30600" y="1822120"/>
                <a:ext cx="2012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AD3813-423B-41D4-A98A-6147CF5A0EEE}"/>
                  </a:ext>
                </a:extLst>
              </p14:cNvPr>
              <p14:cNvContentPartPr/>
              <p14:nvPr/>
            </p14:nvContentPartPr>
            <p14:xfrm>
              <a:off x="7751640" y="1837600"/>
              <a:ext cx="220320" cy="113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AD3813-423B-41D4-A98A-6147CF5A0EE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34000" y="1819960"/>
                <a:ext cx="2559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E8BA987-2428-4FD2-857F-2E22488EEACC}"/>
                  </a:ext>
                </a:extLst>
              </p14:cNvPr>
              <p14:cNvContentPartPr/>
              <p14:nvPr/>
            </p14:nvContentPartPr>
            <p14:xfrm>
              <a:off x="8077080" y="1625200"/>
              <a:ext cx="20880" cy="253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E8BA987-2428-4FD2-857F-2E22488EEAC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59080" y="1607200"/>
                <a:ext cx="5652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7210866-9634-4D78-93E2-50D606505712}"/>
                  </a:ext>
                </a:extLst>
              </p14:cNvPr>
              <p14:cNvContentPartPr/>
              <p14:nvPr/>
            </p14:nvContentPartPr>
            <p14:xfrm>
              <a:off x="7995360" y="1770640"/>
              <a:ext cx="174960" cy="27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7210866-9634-4D78-93E2-50D60650571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77720" y="1753000"/>
                <a:ext cx="21060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F974385-6E17-4CF6-A48E-773C5FA9ACC5}"/>
                  </a:ext>
                </a:extLst>
              </p14:cNvPr>
              <p14:cNvContentPartPr/>
              <p14:nvPr/>
            </p14:nvContentPartPr>
            <p14:xfrm>
              <a:off x="8218920" y="1758400"/>
              <a:ext cx="30600" cy="103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F974385-6E17-4CF6-A48E-773C5FA9ACC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01280" y="1740760"/>
                <a:ext cx="662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2E735DB-46F3-4D0E-8503-E6CABA7253A4}"/>
                  </a:ext>
                </a:extLst>
              </p14:cNvPr>
              <p14:cNvContentPartPr/>
              <p14:nvPr/>
            </p14:nvContentPartPr>
            <p14:xfrm>
              <a:off x="8310360" y="1798000"/>
              <a:ext cx="828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2E735DB-46F3-4D0E-8503-E6CABA7253A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292720" y="1780000"/>
                <a:ext cx="4392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0045138-D219-4522-9443-711E58FFD78A}"/>
                  </a:ext>
                </a:extLst>
              </p14:cNvPr>
              <p14:cNvContentPartPr/>
              <p14:nvPr/>
            </p14:nvContentPartPr>
            <p14:xfrm>
              <a:off x="8340960" y="1706560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0045138-D219-4522-9443-711E58FFD78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23320" y="1688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7E8CFD-ECD2-4317-9D8E-30201C26102E}"/>
                  </a:ext>
                </a:extLst>
              </p14:cNvPr>
              <p14:cNvContentPartPr/>
              <p14:nvPr/>
            </p14:nvContentPartPr>
            <p14:xfrm>
              <a:off x="8402520" y="1757320"/>
              <a:ext cx="68760" cy="105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7E8CFD-ECD2-4317-9D8E-30201C26102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384880" y="1739320"/>
                <a:ext cx="1044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9B9817A-98A0-486C-99CA-5DC7187ABAAB}"/>
                  </a:ext>
                </a:extLst>
              </p14:cNvPr>
              <p14:cNvContentPartPr/>
              <p14:nvPr/>
            </p14:nvContentPartPr>
            <p14:xfrm>
              <a:off x="8554080" y="1808080"/>
              <a:ext cx="10800" cy="190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9B9817A-98A0-486C-99CA-5DC7187ABAA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536440" y="1790080"/>
                <a:ext cx="46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7C4E8C6-33A2-4503-A6C5-FC8810CC1D9B}"/>
                  </a:ext>
                </a:extLst>
              </p14:cNvPr>
              <p14:cNvContentPartPr/>
              <p14:nvPr/>
            </p14:nvContentPartPr>
            <p14:xfrm>
              <a:off x="8594760" y="1665880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7C4E8C6-33A2-4503-A6C5-FC8810CC1D9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577120" y="1648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FC6F733-7748-4696-94BD-EC23A8AA18CC}"/>
                  </a:ext>
                </a:extLst>
              </p14:cNvPr>
              <p14:cNvContentPartPr/>
              <p14:nvPr/>
            </p14:nvContentPartPr>
            <p14:xfrm>
              <a:off x="8676480" y="1574440"/>
              <a:ext cx="201600" cy="518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FC6F733-7748-4696-94BD-EC23A8AA18C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58512" y="1556800"/>
                <a:ext cx="237176" cy="5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0325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14:cNvPr>
              <p14:cNvContentPartPr/>
              <p14:nvPr/>
            </p14:nvContentPartPr>
            <p14:xfrm>
              <a:off x="7477320" y="99520"/>
              <a:ext cx="1089360" cy="540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9680" y="81520"/>
                <a:ext cx="112500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14:cNvPr>
              <p14:cNvContentPartPr/>
              <p14:nvPr/>
            </p14:nvContentPartPr>
            <p14:xfrm>
              <a:off x="324840" y="253240"/>
              <a:ext cx="1179720" cy="53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845" y="235240"/>
                <a:ext cx="1215349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14:cNvPr>
              <p14:cNvContentPartPr/>
              <p14:nvPr/>
            </p14:nvContentPartPr>
            <p14:xfrm>
              <a:off x="1818120" y="334960"/>
              <a:ext cx="8640" cy="2761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0120" y="316960"/>
                <a:ext cx="442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14:cNvPr>
              <p14:cNvContentPartPr/>
              <p14:nvPr/>
            </p14:nvContentPartPr>
            <p14:xfrm>
              <a:off x="1930080" y="307960"/>
              <a:ext cx="183240" cy="2930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2440" y="289960"/>
                <a:ext cx="2188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14:cNvPr>
              <p14:cNvContentPartPr/>
              <p14:nvPr/>
            </p14:nvContentPartPr>
            <p14:xfrm>
              <a:off x="2200440" y="517840"/>
              <a:ext cx="4320" cy="20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2440" y="49984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14:cNvPr>
              <p14:cNvContentPartPr/>
              <p14:nvPr/>
            </p14:nvContentPartPr>
            <p14:xfrm>
              <a:off x="2309880" y="304720"/>
              <a:ext cx="119520" cy="273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2240" y="286720"/>
                <a:ext cx="15516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14:cNvPr>
              <p14:cNvContentPartPr/>
              <p14:nvPr/>
            </p14:nvContentPartPr>
            <p14:xfrm>
              <a:off x="2397720" y="304000"/>
              <a:ext cx="2131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9720" y="28636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14:cNvPr>
              <p14:cNvContentPartPr/>
              <p14:nvPr/>
            </p14:nvContentPartPr>
            <p14:xfrm>
              <a:off x="2564760" y="538000"/>
              <a:ext cx="71280" cy="1296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47120" y="520360"/>
                <a:ext cx="1069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14:cNvPr>
              <p14:cNvContentPartPr/>
              <p14:nvPr/>
            </p14:nvContentPartPr>
            <p14:xfrm>
              <a:off x="2847720" y="365200"/>
              <a:ext cx="27360" cy="198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30080" y="347560"/>
                <a:ext cx="63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14:cNvPr>
              <p14:cNvContentPartPr/>
              <p14:nvPr/>
            </p14:nvContentPartPr>
            <p14:xfrm>
              <a:off x="2997120" y="315880"/>
              <a:ext cx="141120" cy="25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9120" y="297880"/>
                <a:ext cx="1767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14:cNvPr>
              <p14:cNvContentPartPr/>
              <p14:nvPr/>
            </p14:nvContentPartPr>
            <p14:xfrm>
              <a:off x="3267120" y="292120"/>
              <a:ext cx="377280" cy="31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49463" y="274480"/>
                <a:ext cx="412954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3D7656-3269-4B22-92B6-96AB7DF3CED3}"/>
                  </a:ext>
                </a:extLst>
              </p14:cNvPr>
              <p14:cNvContentPartPr/>
              <p14:nvPr/>
            </p14:nvContentPartPr>
            <p14:xfrm>
              <a:off x="1736400" y="660040"/>
              <a:ext cx="749520" cy="338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3D7656-3269-4B22-92B6-96AB7DF3CED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18400" y="642400"/>
                <a:ext cx="78516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8EEFA2-3BFB-43F2-92B8-712FE8DEF70A}"/>
                  </a:ext>
                </a:extLst>
              </p14:cNvPr>
              <p14:cNvContentPartPr/>
              <p14:nvPr/>
            </p14:nvContentPartPr>
            <p14:xfrm>
              <a:off x="700680" y="1868920"/>
              <a:ext cx="1175760" cy="563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8EEFA2-3BFB-43F2-92B8-712FE8DEF70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2680" y="1851280"/>
                <a:ext cx="12114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42E56B7-A019-41B1-8893-F1488C17550E}"/>
                  </a:ext>
                </a:extLst>
              </p14:cNvPr>
              <p14:cNvContentPartPr/>
              <p14:nvPr/>
            </p14:nvContentPartPr>
            <p14:xfrm>
              <a:off x="723000" y="1137400"/>
              <a:ext cx="1339920" cy="6271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E56B7-A019-41B1-8893-F1488C17550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05000" y="1119760"/>
                <a:ext cx="1375560" cy="66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7454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47B633-9DDD-4CA4-9F1C-27D8F8AED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7778" r="37500" b="78229"/>
          <a:stretch/>
        </p:blipFill>
        <p:spPr>
          <a:xfrm>
            <a:off x="304800" y="1371600"/>
            <a:ext cx="4038600" cy="242195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334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80C650-AB57-4728-B7EB-038BE1E32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7" t="33664" r="39689" b="53332"/>
          <a:stretch/>
        </p:blipFill>
        <p:spPr>
          <a:xfrm>
            <a:off x="4602479" y="1371600"/>
            <a:ext cx="3400347" cy="24117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47B633-9DDD-4CA4-9F1C-27D8F8AED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7778" r="37500" b="78229"/>
          <a:stretch/>
        </p:blipFill>
        <p:spPr>
          <a:xfrm>
            <a:off x="304800" y="1371600"/>
            <a:ext cx="4038600" cy="242195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2411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9482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919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6274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7530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14:cNvPr>
              <p14:cNvContentPartPr/>
              <p14:nvPr/>
            </p14:nvContentPartPr>
            <p14:xfrm>
              <a:off x="284160" y="3347080"/>
              <a:ext cx="21600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6160" y="3329080"/>
                <a:ext cx="2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14:cNvPr>
              <p14:cNvContentPartPr/>
              <p14:nvPr/>
            </p14:nvContentPartPr>
            <p14:xfrm>
              <a:off x="616800" y="3372640"/>
              <a:ext cx="106920" cy="13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8800" y="3355000"/>
                <a:ext cx="1425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14:cNvPr>
              <p14:cNvContentPartPr/>
              <p14:nvPr/>
            </p14:nvContentPartPr>
            <p14:xfrm>
              <a:off x="1086600" y="3587560"/>
              <a:ext cx="534240" cy="211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8600" y="3569920"/>
                <a:ext cx="56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14:cNvPr>
              <p14:cNvContentPartPr/>
              <p14:nvPr/>
            </p14:nvContentPartPr>
            <p14:xfrm>
              <a:off x="1199280" y="3254560"/>
              <a:ext cx="396360" cy="28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81624" y="3236920"/>
                <a:ext cx="432032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14:cNvPr>
              <p14:cNvContentPartPr/>
              <p14:nvPr/>
            </p14:nvContentPartPr>
            <p14:xfrm>
              <a:off x="1848720" y="3342400"/>
              <a:ext cx="1798560" cy="482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31080" y="3324760"/>
                <a:ext cx="1834200" cy="51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2640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14:cNvPr>
              <p14:cNvContentPartPr/>
              <p14:nvPr/>
            </p14:nvContentPartPr>
            <p14:xfrm>
              <a:off x="284160" y="3347080"/>
              <a:ext cx="21600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6160" y="3329080"/>
                <a:ext cx="2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14:cNvPr>
              <p14:cNvContentPartPr/>
              <p14:nvPr/>
            </p14:nvContentPartPr>
            <p14:xfrm>
              <a:off x="616800" y="3372640"/>
              <a:ext cx="106920" cy="13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8800" y="3355000"/>
                <a:ext cx="1425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14:cNvPr>
              <p14:cNvContentPartPr/>
              <p14:nvPr/>
            </p14:nvContentPartPr>
            <p14:xfrm>
              <a:off x="1086600" y="3587560"/>
              <a:ext cx="534240" cy="211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8600" y="3569920"/>
                <a:ext cx="56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14:cNvPr>
              <p14:cNvContentPartPr/>
              <p14:nvPr/>
            </p14:nvContentPartPr>
            <p14:xfrm>
              <a:off x="1199280" y="3254560"/>
              <a:ext cx="396360" cy="28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81624" y="3236920"/>
                <a:ext cx="432032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14:cNvPr>
              <p14:cNvContentPartPr/>
              <p14:nvPr/>
            </p14:nvContentPartPr>
            <p14:xfrm>
              <a:off x="1848720" y="3342400"/>
              <a:ext cx="1798560" cy="482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31080" y="3324760"/>
                <a:ext cx="1834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14:cNvPr>
              <p14:cNvContentPartPr/>
              <p14:nvPr/>
            </p14:nvContentPartPr>
            <p14:xfrm>
              <a:off x="345000" y="4031080"/>
              <a:ext cx="798480" cy="37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7352" y="4013080"/>
                <a:ext cx="834136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14:cNvPr>
              <p14:cNvContentPartPr/>
              <p14:nvPr/>
            </p14:nvContentPartPr>
            <p14:xfrm>
              <a:off x="1584480" y="4090840"/>
              <a:ext cx="132480" cy="217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66840" y="4073200"/>
                <a:ext cx="168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14:cNvPr>
              <p14:cNvContentPartPr/>
              <p14:nvPr/>
            </p14:nvContentPartPr>
            <p14:xfrm>
              <a:off x="1777800" y="4114240"/>
              <a:ext cx="135000" cy="187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59800" y="4096600"/>
                <a:ext cx="1706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14:cNvPr>
              <p14:cNvContentPartPr/>
              <p14:nvPr/>
            </p14:nvContentPartPr>
            <p14:xfrm>
              <a:off x="1998120" y="4114240"/>
              <a:ext cx="95040" cy="19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80120" y="4096600"/>
                <a:ext cx="130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14:cNvPr>
              <p14:cNvContentPartPr/>
              <p14:nvPr/>
            </p14:nvContentPartPr>
            <p14:xfrm>
              <a:off x="2157960" y="4216120"/>
              <a:ext cx="16200" cy="72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40320" y="4198120"/>
                <a:ext cx="51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14:cNvPr>
              <p14:cNvContentPartPr/>
              <p14:nvPr/>
            </p14:nvContentPartPr>
            <p14:xfrm>
              <a:off x="2183880" y="4043320"/>
              <a:ext cx="360" cy="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66240" y="4025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14:cNvPr>
              <p14:cNvContentPartPr/>
              <p14:nvPr/>
            </p14:nvContentPartPr>
            <p14:xfrm>
              <a:off x="2265600" y="4170760"/>
              <a:ext cx="187560" cy="127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47600" y="4152760"/>
                <a:ext cx="223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14:cNvPr>
              <p14:cNvContentPartPr/>
              <p14:nvPr/>
            </p14:nvContentPartPr>
            <p14:xfrm>
              <a:off x="2570160" y="4088320"/>
              <a:ext cx="488880" cy="379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52160" y="4070320"/>
                <a:ext cx="5245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14:cNvPr>
              <p14:cNvContentPartPr/>
              <p14:nvPr/>
            </p14:nvContentPartPr>
            <p14:xfrm>
              <a:off x="3920520" y="3951880"/>
              <a:ext cx="21600" cy="3355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902880" y="3933880"/>
                <a:ext cx="572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14:cNvPr>
              <p14:cNvContentPartPr/>
              <p14:nvPr/>
            </p14:nvContentPartPr>
            <p14:xfrm>
              <a:off x="3159480" y="3960520"/>
              <a:ext cx="650160" cy="3877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41480" y="3942537"/>
                <a:ext cx="685800" cy="4233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5170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14:cNvPr>
              <p14:cNvContentPartPr/>
              <p14:nvPr/>
            </p14:nvContentPartPr>
            <p14:xfrm>
              <a:off x="284160" y="3347080"/>
              <a:ext cx="21600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6160" y="3329080"/>
                <a:ext cx="2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14:cNvPr>
              <p14:cNvContentPartPr/>
              <p14:nvPr/>
            </p14:nvContentPartPr>
            <p14:xfrm>
              <a:off x="616800" y="3372640"/>
              <a:ext cx="106920" cy="13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8800" y="3355000"/>
                <a:ext cx="1425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14:cNvPr>
              <p14:cNvContentPartPr/>
              <p14:nvPr/>
            </p14:nvContentPartPr>
            <p14:xfrm>
              <a:off x="1086600" y="3587560"/>
              <a:ext cx="534240" cy="211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8600" y="3569920"/>
                <a:ext cx="56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14:cNvPr>
              <p14:cNvContentPartPr/>
              <p14:nvPr/>
            </p14:nvContentPartPr>
            <p14:xfrm>
              <a:off x="1199280" y="3254560"/>
              <a:ext cx="396360" cy="28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81624" y="3236920"/>
                <a:ext cx="432032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14:cNvPr>
              <p14:cNvContentPartPr/>
              <p14:nvPr/>
            </p14:nvContentPartPr>
            <p14:xfrm>
              <a:off x="1848720" y="3342400"/>
              <a:ext cx="1798560" cy="482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31080" y="3324760"/>
                <a:ext cx="1834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14:cNvPr>
              <p14:cNvContentPartPr/>
              <p14:nvPr/>
            </p14:nvContentPartPr>
            <p14:xfrm>
              <a:off x="345000" y="4031080"/>
              <a:ext cx="798480" cy="37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7352" y="4013080"/>
                <a:ext cx="834136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14:cNvPr>
              <p14:cNvContentPartPr/>
              <p14:nvPr/>
            </p14:nvContentPartPr>
            <p14:xfrm>
              <a:off x="1584480" y="4090840"/>
              <a:ext cx="132480" cy="217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66840" y="4073200"/>
                <a:ext cx="168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14:cNvPr>
              <p14:cNvContentPartPr/>
              <p14:nvPr/>
            </p14:nvContentPartPr>
            <p14:xfrm>
              <a:off x="1777800" y="4114240"/>
              <a:ext cx="135000" cy="187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59800" y="4096600"/>
                <a:ext cx="1706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14:cNvPr>
              <p14:cNvContentPartPr/>
              <p14:nvPr/>
            </p14:nvContentPartPr>
            <p14:xfrm>
              <a:off x="1998120" y="4114240"/>
              <a:ext cx="95040" cy="19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80120" y="4096600"/>
                <a:ext cx="130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14:cNvPr>
              <p14:cNvContentPartPr/>
              <p14:nvPr/>
            </p14:nvContentPartPr>
            <p14:xfrm>
              <a:off x="2157960" y="4216120"/>
              <a:ext cx="16200" cy="72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40320" y="4198120"/>
                <a:ext cx="51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14:cNvPr>
              <p14:cNvContentPartPr/>
              <p14:nvPr/>
            </p14:nvContentPartPr>
            <p14:xfrm>
              <a:off x="2183880" y="4043320"/>
              <a:ext cx="360" cy="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66240" y="4025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14:cNvPr>
              <p14:cNvContentPartPr/>
              <p14:nvPr/>
            </p14:nvContentPartPr>
            <p14:xfrm>
              <a:off x="2265600" y="4170760"/>
              <a:ext cx="187560" cy="127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47600" y="4152760"/>
                <a:ext cx="223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14:cNvPr>
              <p14:cNvContentPartPr/>
              <p14:nvPr/>
            </p14:nvContentPartPr>
            <p14:xfrm>
              <a:off x="2570160" y="4088320"/>
              <a:ext cx="488880" cy="379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52160" y="4070320"/>
                <a:ext cx="5245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14:cNvPr>
              <p14:cNvContentPartPr/>
              <p14:nvPr/>
            </p14:nvContentPartPr>
            <p14:xfrm>
              <a:off x="3920520" y="3951880"/>
              <a:ext cx="21600" cy="3355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902880" y="3933880"/>
                <a:ext cx="572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14:cNvPr>
              <p14:cNvContentPartPr/>
              <p14:nvPr/>
            </p14:nvContentPartPr>
            <p14:xfrm>
              <a:off x="3159480" y="3960520"/>
              <a:ext cx="650160" cy="3877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41480" y="3942537"/>
                <a:ext cx="685800" cy="423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14:cNvPr>
              <p14:cNvContentPartPr/>
              <p14:nvPr/>
            </p14:nvContentPartPr>
            <p14:xfrm>
              <a:off x="415560" y="4586920"/>
              <a:ext cx="178920" cy="18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7920" y="4568920"/>
                <a:ext cx="2145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14:cNvPr>
              <p14:cNvContentPartPr/>
              <p14:nvPr/>
            </p14:nvContentPartPr>
            <p14:xfrm>
              <a:off x="708240" y="4650280"/>
              <a:ext cx="115200" cy="135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90240" y="4632280"/>
                <a:ext cx="1508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14:cNvPr>
              <p14:cNvContentPartPr/>
              <p14:nvPr/>
            </p14:nvContentPartPr>
            <p14:xfrm>
              <a:off x="1930080" y="4805440"/>
              <a:ext cx="122040" cy="10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12440" y="4787800"/>
                <a:ext cx="15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14:cNvPr>
              <p14:cNvContentPartPr/>
              <p14:nvPr/>
            </p14:nvContentPartPr>
            <p14:xfrm>
              <a:off x="1930080" y="4910920"/>
              <a:ext cx="94680" cy="68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12440" y="489292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14:cNvPr>
              <p14:cNvContentPartPr/>
              <p14:nvPr/>
            </p14:nvContentPartPr>
            <p14:xfrm>
              <a:off x="1188480" y="4567840"/>
              <a:ext cx="559440" cy="550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70480" y="4550200"/>
                <a:ext cx="59508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14:cNvPr>
              <p14:cNvContentPartPr/>
              <p14:nvPr/>
            </p14:nvContentPartPr>
            <p14:xfrm>
              <a:off x="2305920" y="4869880"/>
              <a:ext cx="122400" cy="140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7920" y="4852240"/>
                <a:ext cx="1580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14:cNvPr>
              <p14:cNvContentPartPr/>
              <p14:nvPr/>
            </p14:nvContentPartPr>
            <p14:xfrm>
              <a:off x="2295840" y="4632640"/>
              <a:ext cx="174960" cy="162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277840" y="4615000"/>
                <a:ext cx="210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14:cNvPr>
              <p14:cNvContentPartPr/>
              <p14:nvPr/>
            </p14:nvContentPartPr>
            <p14:xfrm>
              <a:off x="3380880" y="4642720"/>
              <a:ext cx="32760" cy="300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2880" y="4624720"/>
                <a:ext cx="684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14:cNvPr>
              <p14:cNvContentPartPr/>
              <p14:nvPr/>
            </p14:nvContentPartPr>
            <p14:xfrm>
              <a:off x="2609760" y="4608160"/>
              <a:ext cx="665640" cy="335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92110" y="4590501"/>
                <a:ext cx="701299" cy="3708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5034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14:cNvPr>
              <p14:cNvContentPartPr/>
              <p14:nvPr/>
            </p14:nvContentPartPr>
            <p14:xfrm>
              <a:off x="284160" y="3347080"/>
              <a:ext cx="21600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6160" y="3329080"/>
                <a:ext cx="2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14:cNvPr>
              <p14:cNvContentPartPr/>
              <p14:nvPr/>
            </p14:nvContentPartPr>
            <p14:xfrm>
              <a:off x="616800" y="3372640"/>
              <a:ext cx="106920" cy="13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8800" y="3355000"/>
                <a:ext cx="1425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14:cNvPr>
              <p14:cNvContentPartPr/>
              <p14:nvPr/>
            </p14:nvContentPartPr>
            <p14:xfrm>
              <a:off x="1086600" y="3587560"/>
              <a:ext cx="534240" cy="211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8600" y="3569920"/>
                <a:ext cx="56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14:cNvPr>
              <p14:cNvContentPartPr/>
              <p14:nvPr/>
            </p14:nvContentPartPr>
            <p14:xfrm>
              <a:off x="1199280" y="3254560"/>
              <a:ext cx="396360" cy="28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81624" y="3236920"/>
                <a:ext cx="432032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14:cNvPr>
              <p14:cNvContentPartPr/>
              <p14:nvPr/>
            </p14:nvContentPartPr>
            <p14:xfrm>
              <a:off x="1848720" y="3342400"/>
              <a:ext cx="1798560" cy="482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31080" y="3324760"/>
                <a:ext cx="1834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14:cNvPr>
              <p14:cNvContentPartPr/>
              <p14:nvPr/>
            </p14:nvContentPartPr>
            <p14:xfrm>
              <a:off x="345000" y="4031080"/>
              <a:ext cx="798480" cy="37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7352" y="4013080"/>
                <a:ext cx="834136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14:cNvPr>
              <p14:cNvContentPartPr/>
              <p14:nvPr/>
            </p14:nvContentPartPr>
            <p14:xfrm>
              <a:off x="1584480" y="4090840"/>
              <a:ext cx="132480" cy="217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66840" y="4073200"/>
                <a:ext cx="168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14:cNvPr>
              <p14:cNvContentPartPr/>
              <p14:nvPr/>
            </p14:nvContentPartPr>
            <p14:xfrm>
              <a:off x="1777800" y="4114240"/>
              <a:ext cx="135000" cy="187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59800" y="4096600"/>
                <a:ext cx="1706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14:cNvPr>
              <p14:cNvContentPartPr/>
              <p14:nvPr/>
            </p14:nvContentPartPr>
            <p14:xfrm>
              <a:off x="1998120" y="4114240"/>
              <a:ext cx="95040" cy="19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80120" y="4096600"/>
                <a:ext cx="130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14:cNvPr>
              <p14:cNvContentPartPr/>
              <p14:nvPr/>
            </p14:nvContentPartPr>
            <p14:xfrm>
              <a:off x="2157960" y="4216120"/>
              <a:ext cx="16200" cy="72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40320" y="4198120"/>
                <a:ext cx="51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14:cNvPr>
              <p14:cNvContentPartPr/>
              <p14:nvPr/>
            </p14:nvContentPartPr>
            <p14:xfrm>
              <a:off x="2183880" y="4043320"/>
              <a:ext cx="360" cy="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66240" y="4025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14:cNvPr>
              <p14:cNvContentPartPr/>
              <p14:nvPr/>
            </p14:nvContentPartPr>
            <p14:xfrm>
              <a:off x="2265600" y="4170760"/>
              <a:ext cx="187560" cy="127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47600" y="4152760"/>
                <a:ext cx="223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14:cNvPr>
              <p14:cNvContentPartPr/>
              <p14:nvPr/>
            </p14:nvContentPartPr>
            <p14:xfrm>
              <a:off x="2570160" y="4088320"/>
              <a:ext cx="488880" cy="379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52160" y="4070320"/>
                <a:ext cx="5245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14:cNvPr>
              <p14:cNvContentPartPr/>
              <p14:nvPr/>
            </p14:nvContentPartPr>
            <p14:xfrm>
              <a:off x="3920520" y="3951880"/>
              <a:ext cx="21600" cy="3355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902880" y="3933880"/>
                <a:ext cx="572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14:cNvPr>
              <p14:cNvContentPartPr/>
              <p14:nvPr/>
            </p14:nvContentPartPr>
            <p14:xfrm>
              <a:off x="3159480" y="3960520"/>
              <a:ext cx="650160" cy="3877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41480" y="3942537"/>
                <a:ext cx="685800" cy="423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14:cNvPr>
              <p14:cNvContentPartPr/>
              <p14:nvPr/>
            </p14:nvContentPartPr>
            <p14:xfrm>
              <a:off x="415560" y="4586920"/>
              <a:ext cx="178920" cy="18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7920" y="4568920"/>
                <a:ext cx="2145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14:cNvPr>
              <p14:cNvContentPartPr/>
              <p14:nvPr/>
            </p14:nvContentPartPr>
            <p14:xfrm>
              <a:off x="708240" y="4650280"/>
              <a:ext cx="115200" cy="135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90240" y="4632280"/>
                <a:ext cx="1508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14:cNvPr>
              <p14:cNvContentPartPr/>
              <p14:nvPr/>
            </p14:nvContentPartPr>
            <p14:xfrm>
              <a:off x="1930080" y="4805440"/>
              <a:ext cx="122040" cy="10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12440" y="4787800"/>
                <a:ext cx="15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14:cNvPr>
              <p14:cNvContentPartPr/>
              <p14:nvPr/>
            </p14:nvContentPartPr>
            <p14:xfrm>
              <a:off x="1930080" y="4910920"/>
              <a:ext cx="94680" cy="68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12440" y="489292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14:cNvPr>
              <p14:cNvContentPartPr/>
              <p14:nvPr/>
            </p14:nvContentPartPr>
            <p14:xfrm>
              <a:off x="1188480" y="4567840"/>
              <a:ext cx="559440" cy="550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70480" y="4550200"/>
                <a:ext cx="59508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14:cNvPr>
              <p14:cNvContentPartPr/>
              <p14:nvPr/>
            </p14:nvContentPartPr>
            <p14:xfrm>
              <a:off x="2305920" y="4869880"/>
              <a:ext cx="122400" cy="140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7920" y="4852240"/>
                <a:ext cx="1580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14:cNvPr>
              <p14:cNvContentPartPr/>
              <p14:nvPr/>
            </p14:nvContentPartPr>
            <p14:xfrm>
              <a:off x="2295840" y="4632640"/>
              <a:ext cx="174960" cy="162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277840" y="4615000"/>
                <a:ext cx="210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14:cNvPr>
              <p14:cNvContentPartPr/>
              <p14:nvPr/>
            </p14:nvContentPartPr>
            <p14:xfrm>
              <a:off x="3380880" y="4642720"/>
              <a:ext cx="32760" cy="300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2880" y="4624720"/>
                <a:ext cx="684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14:cNvPr>
              <p14:cNvContentPartPr/>
              <p14:nvPr/>
            </p14:nvContentPartPr>
            <p14:xfrm>
              <a:off x="2609760" y="4608160"/>
              <a:ext cx="665640" cy="335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92110" y="4590501"/>
                <a:ext cx="701299" cy="3708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14:cNvPr>
              <p14:cNvContentPartPr/>
              <p14:nvPr/>
            </p14:nvContentPartPr>
            <p14:xfrm>
              <a:off x="3637200" y="4805080"/>
              <a:ext cx="171720" cy="10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619200" y="47870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14:cNvPr>
              <p14:cNvContentPartPr/>
              <p14:nvPr/>
            </p14:nvContentPartPr>
            <p14:xfrm>
              <a:off x="3667440" y="4906960"/>
              <a:ext cx="131760" cy="11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49440" y="488896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14:cNvPr>
              <p14:cNvContentPartPr/>
              <p14:nvPr/>
            </p14:nvContentPartPr>
            <p14:xfrm>
              <a:off x="4043280" y="4846120"/>
              <a:ext cx="326520" cy="163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025621" y="4828441"/>
                <a:ext cx="362199" cy="198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14:cNvPr>
              <p14:cNvContentPartPr/>
              <p14:nvPr/>
            </p14:nvContentPartPr>
            <p14:xfrm>
              <a:off x="4043280" y="4622200"/>
              <a:ext cx="237240" cy="1656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025640" y="4604560"/>
                <a:ext cx="2728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14:cNvPr>
              <p14:cNvContentPartPr/>
              <p14:nvPr/>
            </p14:nvContentPartPr>
            <p14:xfrm>
              <a:off x="4511280" y="4622200"/>
              <a:ext cx="30240" cy="317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493280" y="4604560"/>
                <a:ext cx="658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14:cNvPr>
              <p14:cNvContentPartPr/>
              <p14:nvPr/>
            </p14:nvContentPartPr>
            <p14:xfrm>
              <a:off x="4630440" y="4717600"/>
              <a:ext cx="136440" cy="1807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12440" y="4699600"/>
                <a:ext cx="1720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14:cNvPr>
              <p14:cNvContentPartPr/>
              <p14:nvPr/>
            </p14:nvContentPartPr>
            <p14:xfrm>
              <a:off x="4642680" y="4630840"/>
              <a:ext cx="123480" cy="28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625040" y="4612840"/>
                <a:ext cx="1591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14:cNvPr>
              <p14:cNvContentPartPr/>
              <p14:nvPr/>
            </p14:nvContentPartPr>
            <p14:xfrm>
              <a:off x="5323800" y="4575760"/>
              <a:ext cx="131040" cy="57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305800" y="4557760"/>
                <a:ext cx="1666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14:cNvPr>
              <p14:cNvContentPartPr/>
              <p14:nvPr/>
            </p14:nvContentPartPr>
            <p14:xfrm>
              <a:off x="5546640" y="4602040"/>
              <a:ext cx="41760" cy="2944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528640" y="4584040"/>
                <a:ext cx="7740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14:cNvPr>
              <p14:cNvContentPartPr/>
              <p14:nvPr/>
            </p14:nvContentPartPr>
            <p14:xfrm>
              <a:off x="4884960" y="4696720"/>
              <a:ext cx="563400" cy="2160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866948" y="4678750"/>
                <a:ext cx="599063" cy="2515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6880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14:cNvPr>
              <p14:cNvContentPartPr/>
              <p14:nvPr/>
            </p14:nvContentPartPr>
            <p14:xfrm>
              <a:off x="7477320" y="99520"/>
              <a:ext cx="1089360" cy="540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9680" y="81520"/>
                <a:ext cx="112500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14:cNvPr>
              <p14:cNvContentPartPr/>
              <p14:nvPr/>
            </p14:nvContentPartPr>
            <p14:xfrm>
              <a:off x="324840" y="253240"/>
              <a:ext cx="1179720" cy="53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845" y="235240"/>
                <a:ext cx="1215349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14:cNvPr>
              <p14:cNvContentPartPr/>
              <p14:nvPr/>
            </p14:nvContentPartPr>
            <p14:xfrm>
              <a:off x="1818120" y="334960"/>
              <a:ext cx="8640" cy="2761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0120" y="316960"/>
                <a:ext cx="442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14:cNvPr>
              <p14:cNvContentPartPr/>
              <p14:nvPr/>
            </p14:nvContentPartPr>
            <p14:xfrm>
              <a:off x="1930080" y="307960"/>
              <a:ext cx="183240" cy="2930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2440" y="289960"/>
                <a:ext cx="2188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14:cNvPr>
              <p14:cNvContentPartPr/>
              <p14:nvPr/>
            </p14:nvContentPartPr>
            <p14:xfrm>
              <a:off x="2200440" y="517840"/>
              <a:ext cx="4320" cy="20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2440" y="49984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14:cNvPr>
              <p14:cNvContentPartPr/>
              <p14:nvPr/>
            </p14:nvContentPartPr>
            <p14:xfrm>
              <a:off x="2309880" y="304720"/>
              <a:ext cx="119520" cy="273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2240" y="286720"/>
                <a:ext cx="15516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14:cNvPr>
              <p14:cNvContentPartPr/>
              <p14:nvPr/>
            </p14:nvContentPartPr>
            <p14:xfrm>
              <a:off x="2397720" y="304000"/>
              <a:ext cx="2131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9720" y="28636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14:cNvPr>
              <p14:cNvContentPartPr/>
              <p14:nvPr/>
            </p14:nvContentPartPr>
            <p14:xfrm>
              <a:off x="2564760" y="538000"/>
              <a:ext cx="71280" cy="1296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47120" y="520360"/>
                <a:ext cx="1069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14:cNvPr>
              <p14:cNvContentPartPr/>
              <p14:nvPr/>
            </p14:nvContentPartPr>
            <p14:xfrm>
              <a:off x="2847720" y="365200"/>
              <a:ext cx="27360" cy="198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30080" y="347560"/>
                <a:ext cx="63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14:cNvPr>
              <p14:cNvContentPartPr/>
              <p14:nvPr/>
            </p14:nvContentPartPr>
            <p14:xfrm>
              <a:off x="2997120" y="315880"/>
              <a:ext cx="141120" cy="25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9120" y="297880"/>
                <a:ext cx="1767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14:cNvPr>
              <p14:cNvContentPartPr/>
              <p14:nvPr/>
            </p14:nvContentPartPr>
            <p14:xfrm>
              <a:off x="3267120" y="292120"/>
              <a:ext cx="377280" cy="31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49463" y="274480"/>
                <a:ext cx="412954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3D7656-3269-4B22-92B6-96AB7DF3CED3}"/>
                  </a:ext>
                </a:extLst>
              </p14:cNvPr>
              <p14:cNvContentPartPr/>
              <p14:nvPr/>
            </p14:nvContentPartPr>
            <p14:xfrm>
              <a:off x="1736400" y="660040"/>
              <a:ext cx="749520" cy="338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3D7656-3269-4B22-92B6-96AB7DF3CED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18400" y="642400"/>
                <a:ext cx="78516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08EEFA2-3BFB-43F2-92B8-712FE8DEF70A}"/>
                  </a:ext>
                </a:extLst>
              </p14:cNvPr>
              <p14:cNvContentPartPr/>
              <p14:nvPr/>
            </p14:nvContentPartPr>
            <p14:xfrm>
              <a:off x="700680" y="1868920"/>
              <a:ext cx="1175760" cy="5637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8EEFA2-3BFB-43F2-92B8-712FE8DEF70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2680" y="1851280"/>
                <a:ext cx="121140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42E56B7-A019-41B1-8893-F1488C17550E}"/>
                  </a:ext>
                </a:extLst>
              </p14:cNvPr>
              <p14:cNvContentPartPr/>
              <p14:nvPr/>
            </p14:nvContentPartPr>
            <p14:xfrm>
              <a:off x="723000" y="1137400"/>
              <a:ext cx="1339920" cy="6271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42E56B7-A019-41B1-8893-F1488C17550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05000" y="1119760"/>
                <a:ext cx="1375560" cy="66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EEDA52-09C1-4715-B5E1-84D371F7FC42}"/>
                  </a:ext>
                </a:extLst>
              </p14:cNvPr>
              <p14:cNvContentPartPr/>
              <p14:nvPr/>
            </p14:nvContentPartPr>
            <p14:xfrm>
              <a:off x="2793360" y="640960"/>
              <a:ext cx="1322280" cy="1397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EEDA52-09C1-4715-B5E1-84D371F7FC4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75720" y="622965"/>
                <a:ext cx="1357920" cy="14327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9360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14:cNvPr>
              <p14:cNvContentPartPr/>
              <p14:nvPr/>
            </p14:nvContentPartPr>
            <p14:xfrm>
              <a:off x="284160" y="3347080"/>
              <a:ext cx="21600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6160" y="3329080"/>
                <a:ext cx="2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14:cNvPr>
              <p14:cNvContentPartPr/>
              <p14:nvPr/>
            </p14:nvContentPartPr>
            <p14:xfrm>
              <a:off x="616800" y="3372640"/>
              <a:ext cx="106920" cy="13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8800" y="3355000"/>
                <a:ext cx="1425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14:cNvPr>
              <p14:cNvContentPartPr/>
              <p14:nvPr/>
            </p14:nvContentPartPr>
            <p14:xfrm>
              <a:off x="1086600" y="3587560"/>
              <a:ext cx="534240" cy="211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8600" y="3569920"/>
                <a:ext cx="56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14:cNvPr>
              <p14:cNvContentPartPr/>
              <p14:nvPr/>
            </p14:nvContentPartPr>
            <p14:xfrm>
              <a:off x="1199280" y="3254560"/>
              <a:ext cx="396360" cy="28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81624" y="3236920"/>
                <a:ext cx="432032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14:cNvPr>
              <p14:cNvContentPartPr/>
              <p14:nvPr/>
            </p14:nvContentPartPr>
            <p14:xfrm>
              <a:off x="1848720" y="3342400"/>
              <a:ext cx="1798560" cy="482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31080" y="3324760"/>
                <a:ext cx="1834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14:cNvPr>
              <p14:cNvContentPartPr/>
              <p14:nvPr/>
            </p14:nvContentPartPr>
            <p14:xfrm>
              <a:off x="345000" y="4031080"/>
              <a:ext cx="798480" cy="37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7352" y="4013080"/>
                <a:ext cx="834136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14:cNvPr>
              <p14:cNvContentPartPr/>
              <p14:nvPr/>
            </p14:nvContentPartPr>
            <p14:xfrm>
              <a:off x="1584480" y="4090840"/>
              <a:ext cx="132480" cy="217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66840" y="4073200"/>
                <a:ext cx="168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14:cNvPr>
              <p14:cNvContentPartPr/>
              <p14:nvPr/>
            </p14:nvContentPartPr>
            <p14:xfrm>
              <a:off x="1777800" y="4114240"/>
              <a:ext cx="135000" cy="187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59800" y="4096600"/>
                <a:ext cx="1706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14:cNvPr>
              <p14:cNvContentPartPr/>
              <p14:nvPr/>
            </p14:nvContentPartPr>
            <p14:xfrm>
              <a:off x="1998120" y="4114240"/>
              <a:ext cx="95040" cy="19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80120" y="4096600"/>
                <a:ext cx="130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14:cNvPr>
              <p14:cNvContentPartPr/>
              <p14:nvPr/>
            </p14:nvContentPartPr>
            <p14:xfrm>
              <a:off x="2157960" y="4216120"/>
              <a:ext cx="16200" cy="72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40320" y="4198120"/>
                <a:ext cx="51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14:cNvPr>
              <p14:cNvContentPartPr/>
              <p14:nvPr/>
            </p14:nvContentPartPr>
            <p14:xfrm>
              <a:off x="2183880" y="4043320"/>
              <a:ext cx="360" cy="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66240" y="4025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14:cNvPr>
              <p14:cNvContentPartPr/>
              <p14:nvPr/>
            </p14:nvContentPartPr>
            <p14:xfrm>
              <a:off x="2265600" y="4170760"/>
              <a:ext cx="187560" cy="127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47600" y="4152760"/>
                <a:ext cx="223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14:cNvPr>
              <p14:cNvContentPartPr/>
              <p14:nvPr/>
            </p14:nvContentPartPr>
            <p14:xfrm>
              <a:off x="2570160" y="4088320"/>
              <a:ext cx="488880" cy="379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52160" y="4070320"/>
                <a:ext cx="5245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14:cNvPr>
              <p14:cNvContentPartPr/>
              <p14:nvPr/>
            </p14:nvContentPartPr>
            <p14:xfrm>
              <a:off x="3920520" y="3951880"/>
              <a:ext cx="21600" cy="3355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902880" y="3933880"/>
                <a:ext cx="572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14:cNvPr>
              <p14:cNvContentPartPr/>
              <p14:nvPr/>
            </p14:nvContentPartPr>
            <p14:xfrm>
              <a:off x="3159480" y="3960520"/>
              <a:ext cx="650160" cy="3877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41480" y="3942537"/>
                <a:ext cx="685800" cy="423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14:cNvPr>
              <p14:cNvContentPartPr/>
              <p14:nvPr/>
            </p14:nvContentPartPr>
            <p14:xfrm>
              <a:off x="415560" y="4586920"/>
              <a:ext cx="178920" cy="18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7920" y="4568920"/>
                <a:ext cx="2145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14:cNvPr>
              <p14:cNvContentPartPr/>
              <p14:nvPr/>
            </p14:nvContentPartPr>
            <p14:xfrm>
              <a:off x="708240" y="4650280"/>
              <a:ext cx="115200" cy="135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90240" y="4632280"/>
                <a:ext cx="1508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14:cNvPr>
              <p14:cNvContentPartPr/>
              <p14:nvPr/>
            </p14:nvContentPartPr>
            <p14:xfrm>
              <a:off x="1930080" y="4805440"/>
              <a:ext cx="122040" cy="10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12440" y="4787800"/>
                <a:ext cx="15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14:cNvPr>
              <p14:cNvContentPartPr/>
              <p14:nvPr/>
            </p14:nvContentPartPr>
            <p14:xfrm>
              <a:off x="1930080" y="4910920"/>
              <a:ext cx="94680" cy="68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12440" y="489292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14:cNvPr>
              <p14:cNvContentPartPr/>
              <p14:nvPr/>
            </p14:nvContentPartPr>
            <p14:xfrm>
              <a:off x="1188480" y="4567840"/>
              <a:ext cx="559440" cy="550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70480" y="4550200"/>
                <a:ext cx="59508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14:cNvPr>
              <p14:cNvContentPartPr/>
              <p14:nvPr/>
            </p14:nvContentPartPr>
            <p14:xfrm>
              <a:off x="2305920" y="4869880"/>
              <a:ext cx="122400" cy="140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7920" y="4852240"/>
                <a:ext cx="1580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14:cNvPr>
              <p14:cNvContentPartPr/>
              <p14:nvPr/>
            </p14:nvContentPartPr>
            <p14:xfrm>
              <a:off x="2295840" y="4632640"/>
              <a:ext cx="174960" cy="162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277840" y="4615000"/>
                <a:ext cx="210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14:cNvPr>
              <p14:cNvContentPartPr/>
              <p14:nvPr/>
            </p14:nvContentPartPr>
            <p14:xfrm>
              <a:off x="3380880" y="4642720"/>
              <a:ext cx="32760" cy="300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2880" y="4624720"/>
                <a:ext cx="684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14:cNvPr>
              <p14:cNvContentPartPr/>
              <p14:nvPr/>
            </p14:nvContentPartPr>
            <p14:xfrm>
              <a:off x="2609760" y="4608160"/>
              <a:ext cx="665640" cy="335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92110" y="4590501"/>
                <a:ext cx="701299" cy="3708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14:cNvPr>
              <p14:cNvContentPartPr/>
              <p14:nvPr/>
            </p14:nvContentPartPr>
            <p14:xfrm>
              <a:off x="3637200" y="4805080"/>
              <a:ext cx="171720" cy="10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619200" y="47870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14:cNvPr>
              <p14:cNvContentPartPr/>
              <p14:nvPr/>
            </p14:nvContentPartPr>
            <p14:xfrm>
              <a:off x="3667440" y="4906960"/>
              <a:ext cx="131760" cy="11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49440" y="488896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14:cNvPr>
              <p14:cNvContentPartPr/>
              <p14:nvPr/>
            </p14:nvContentPartPr>
            <p14:xfrm>
              <a:off x="4043280" y="4846120"/>
              <a:ext cx="326520" cy="163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025621" y="4828441"/>
                <a:ext cx="362199" cy="198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14:cNvPr>
              <p14:cNvContentPartPr/>
              <p14:nvPr/>
            </p14:nvContentPartPr>
            <p14:xfrm>
              <a:off x="4043280" y="4622200"/>
              <a:ext cx="237240" cy="1656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025640" y="4604560"/>
                <a:ext cx="2728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14:cNvPr>
              <p14:cNvContentPartPr/>
              <p14:nvPr/>
            </p14:nvContentPartPr>
            <p14:xfrm>
              <a:off x="4511280" y="4622200"/>
              <a:ext cx="30240" cy="317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493280" y="4604560"/>
                <a:ext cx="658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14:cNvPr>
              <p14:cNvContentPartPr/>
              <p14:nvPr/>
            </p14:nvContentPartPr>
            <p14:xfrm>
              <a:off x="4630440" y="4717600"/>
              <a:ext cx="136440" cy="1807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12440" y="4699600"/>
                <a:ext cx="1720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14:cNvPr>
              <p14:cNvContentPartPr/>
              <p14:nvPr/>
            </p14:nvContentPartPr>
            <p14:xfrm>
              <a:off x="4642680" y="4630840"/>
              <a:ext cx="123480" cy="28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625040" y="4612840"/>
                <a:ext cx="1591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14:cNvPr>
              <p14:cNvContentPartPr/>
              <p14:nvPr/>
            </p14:nvContentPartPr>
            <p14:xfrm>
              <a:off x="5323800" y="4575760"/>
              <a:ext cx="131040" cy="57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305800" y="4557760"/>
                <a:ext cx="1666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14:cNvPr>
              <p14:cNvContentPartPr/>
              <p14:nvPr/>
            </p14:nvContentPartPr>
            <p14:xfrm>
              <a:off x="5546640" y="4602040"/>
              <a:ext cx="41760" cy="2944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528640" y="4584040"/>
                <a:ext cx="7740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14:cNvPr>
              <p14:cNvContentPartPr/>
              <p14:nvPr/>
            </p14:nvContentPartPr>
            <p14:xfrm>
              <a:off x="4884960" y="4696720"/>
              <a:ext cx="563400" cy="2160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866948" y="4678750"/>
                <a:ext cx="599063" cy="251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14:cNvPr>
              <p14:cNvContentPartPr/>
              <p14:nvPr/>
            </p14:nvContentPartPr>
            <p14:xfrm>
              <a:off x="5780640" y="4703200"/>
              <a:ext cx="202680" cy="10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762640" y="4685560"/>
                <a:ext cx="238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14:cNvPr>
              <p14:cNvContentPartPr/>
              <p14:nvPr/>
            </p14:nvContentPartPr>
            <p14:xfrm>
              <a:off x="5791080" y="4765480"/>
              <a:ext cx="203400" cy="118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773080" y="4747840"/>
                <a:ext cx="2390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14:cNvPr>
              <p14:cNvContentPartPr/>
              <p14:nvPr/>
            </p14:nvContentPartPr>
            <p14:xfrm>
              <a:off x="5892240" y="4632640"/>
              <a:ext cx="182520" cy="22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874600" y="4615000"/>
                <a:ext cx="2181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14:cNvPr>
              <p14:cNvContentPartPr/>
              <p14:nvPr/>
            </p14:nvContentPartPr>
            <p14:xfrm>
              <a:off x="6355920" y="4565680"/>
              <a:ext cx="211680" cy="281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338280" y="4548040"/>
                <a:ext cx="2473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14:cNvPr>
              <p14:cNvContentPartPr/>
              <p14:nvPr/>
            </p14:nvContentPartPr>
            <p14:xfrm>
              <a:off x="6614040" y="4625800"/>
              <a:ext cx="163080" cy="180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596040" y="4608160"/>
                <a:ext cx="1987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14:cNvPr>
              <p14:cNvContentPartPr/>
              <p14:nvPr/>
            </p14:nvContentPartPr>
            <p14:xfrm>
              <a:off x="6247920" y="4906600"/>
              <a:ext cx="600840" cy="514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29920" y="4888600"/>
                <a:ext cx="6364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14:cNvPr>
              <p14:cNvContentPartPr/>
              <p14:nvPr/>
            </p14:nvContentPartPr>
            <p14:xfrm>
              <a:off x="6394440" y="4927840"/>
              <a:ext cx="224640" cy="218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376800" y="4910200"/>
                <a:ext cx="2602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14:cNvPr>
              <p14:cNvContentPartPr/>
              <p14:nvPr/>
            </p14:nvContentPartPr>
            <p14:xfrm>
              <a:off x="6684240" y="4988320"/>
              <a:ext cx="122400" cy="1652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666600" y="4970320"/>
                <a:ext cx="1580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14:cNvPr>
              <p14:cNvContentPartPr/>
              <p14:nvPr/>
            </p14:nvContentPartPr>
            <p14:xfrm>
              <a:off x="6654720" y="5069680"/>
              <a:ext cx="175320" cy="64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636720" y="5051680"/>
                <a:ext cx="210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14:cNvPr>
              <p14:cNvContentPartPr/>
              <p14:nvPr/>
            </p14:nvContentPartPr>
            <p14:xfrm>
              <a:off x="7020120" y="4866280"/>
              <a:ext cx="195120" cy="3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002480" y="4848280"/>
                <a:ext cx="230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14:cNvPr>
              <p14:cNvContentPartPr/>
              <p14:nvPr/>
            </p14:nvContentPartPr>
            <p14:xfrm>
              <a:off x="7030560" y="4966000"/>
              <a:ext cx="222480" cy="122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012560" y="4948360"/>
                <a:ext cx="2581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14:cNvPr>
              <p14:cNvContentPartPr/>
              <p14:nvPr/>
            </p14:nvContentPartPr>
            <p14:xfrm>
              <a:off x="7612680" y="4646680"/>
              <a:ext cx="221400" cy="218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594680" y="4629040"/>
                <a:ext cx="2570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14:cNvPr>
              <p14:cNvContentPartPr/>
              <p14:nvPr/>
            </p14:nvContentPartPr>
            <p14:xfrm>
              <a:off x="7538520" y="4926760"/>
              <a:ext cx="397440" cy="2232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520880" y="4909120"/>
                <a:ext cx="4330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14:cNvPr>
              <p14:cNvContentPartPr/>
              <p14:nvPr/>
            </p14:nvContentPartPr>
            <p14:xfrm>
              <a:off x="7615200" y="5007040"/>
              <a:ext cx="410400" cy="15624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597560" y="4989040"/>
                <a:ext cx="44604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14:cNvPr>
              <p14:cNvContentPartPr/>
              <p14:nvPr/>
            </p14:nvContentPartPr>
            <p14:xfrm>
              <a:off x="883560" y="5425360"/>
              <a:ext cx="19800" cy="2638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865560" y="5407360"/>
                <a:ext cx="5544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14:cNvPr>
              <p14:cNvContentPartPr/>
              <p14:nvPr/>
            </p14:nvContentPartPr>
            <p14:xfrm>
              <a:off x="782040" y="5391160"/>
              <a:ext cx="255240" cy="359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64400" y="5373160"/>
                <a:ext cx="29088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14:cNvPr>
              <p14:cNvContentPartPr/>
              <p14:nvPr/>
            </p14:nvContentPartPr>
            <p14:xfrm>
              <a:off x="1176600" y="5340400"/>
              <a:ext cx="352440" cy="319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158600" y="5322400"/>
                <a:ext cx="38808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14:cNvPr>
              <p14:cNvContentPartPr/>
              <p14:nvPr/>
            </p14:nvContentPartPr>
            <p14:xfrm>
              <a:off x="1361280" y="5465320"/>
              <a:ext cx="223200" cy="2088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343280" y="5447320"/>
                <a:ext cx="2588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14:cNvPr>
              <p14:cNvContentPartPr/>
              <p14:nvPr/>
            </p14:nvContentPartPr>
            <p14:xfrm>
              <a:off x="2519400" y="5408800"/>
              <a:ext cx="206280" cy="648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501400" y="5390800"/>
                <a:ext cx="2419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14:cNvPr>
              <p14:cNvContentPartPr/>
              <p14:nvPr/>
            </p14:nvContentPartPr>
            <p14:xfrm>
              <a:off x="2569800" y="5487640"/>
              <a:ext cx="149760" cy="1908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52160" y="5470000"/>
                <a:ext cx="1854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14:cNvPr>
              <p14:cNvContentPartPr/>
              <p14:nvPr/>
            </p14:nvContentPartPr>
            <p14:xfrm>
              <a:off x="2874720" y="5146720"/>
              <a:ext cx="676440" cy="6336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857071" y="5128720"/>
                <a:ext cx="712099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14:cNvPr>
              <p14:cNvContentPartPr/>
              <p14:nvPr/>
            </p14:nvContentPartPr>
            <p14:xfrm>
              <a:off x="1794000" y="5203600"/>
              <a:ext cx="525240" cy="4165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776000" y="5185945"/>
                <a:ext cx="560880" cy="4521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699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14:cNvPr>
              <p14:cNvContentPartPr/>
              <p14:nvPr/>
            </p14:nvContentPartPr>
            <p14:xfrm>
              <a:off x="284160" y="3347080"/>
              <a:ext cx="21600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6160" y="3329080"/>
                <a:ext cx="2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14:cNvPr>
              <p14:cNvContentPartPr/>
              <p14:nvPr/>
            </p14:nvContentPartPr>
            <p14:xfrm>
              <a:off x="616800" y="3372640"/>
              <a:ext cx="106920" cy="13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8800" y="3355000"/>
                <a:ext cx="1425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14:cNvPr>
              <p14:cNvContentPartPr/>
              <p14:nvPr/>
            </p14:nvContentPartPr>
            <p14:xfrm>
              <a:off x="1086600" y="3587560"/>
              <a:ext cx="534240" cy="211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8600" y="3569920"/>
                <a:ext cx="56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14:cNvPr>
              <p14:cNvContentPartPr/>
              <p14:nvPr/>
            </p14:nvContentPartPr>
            <p14:xfrm>
              <a:off x="1199280" y="3254560"/>
              <a:ext cx="396360" cy="28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81624" y="3236920"/>
                <a:ext cx="432032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14:cNvPr>
              <p14:cNvContentPartPr/>
              <p14:nvPr/>
            </p14:nvContentPartPr>
            <p14:xfrm>
              <a:off x="1848720" y="3342400"/>
              <a:ext cx="1798560" cy="482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31080" y="3324760"/>
                <a:ext cx="1834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14:cNvPr>
              <p14:cNvContentPartPr/>
              <p14:nvPr/>
            </p14:nvContentPartPr>
            <p14:xfrm>
              <a:off x="345000" y="4031080"/>
              <a:ext cx="798480" cy="37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7352" y="4013080"/>
                <a:ext cx="834136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14:cNvPr>
              <p14:cNvContentPartPr/>
              <p14:nvPr/>
            </p14:nvContentPartPr>
            <p14:xfrm>
              <a:off x="1584480" y="4090840"/>
              <a:ext cx="132480" cy="217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66840" y="4073200"/>
                <a:ext cx="168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14:cNvPr>
              <p14:cNvContentPartPr/>
              <p14:nvPr/>
            </p14:nvContentPartPr>
            <p14:xfrm>
              <a:off x="1777800" y="4114240"/>
              <a:ext cx="135000" cy="187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59800" y="4096600"/>
                <a:ext cx="1706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14:cNvPr>
              <p14:cNvContentPartPr/>
              <p14:nvPr/>
            </p14:nvContentPartPr>
            <p14:xfrm>
              <a:off x="1998120" y="4114240"/>
              <a:ext cx="95040" cy="19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80120" y="4096600"/>
                <a:ext cx="130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14:cNvPr>
              <p14:cNvContentPartPr/>
              <p14:nvPr/>
            </p14:nvContentPartPr>
            <p14:xfrm>
              <a:off x="2157960" y="4216120"/>
              <a:ext cx="16200" cy="72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40320" y="4198120"/>
                <a:ext cx="51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14:cNvPr>
              <p14:cNvContentPartPr/>
              <p14:nvPr/>
            </p14:nvContentPartPr>
            <p14:xfrm>
              <a:off x="2183880" y="4043320"/>
              <a:ext cx="360" cy="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66240" y="4025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14:cNvPr>
              <p14:cNvContentPartPr/>
              <p14:nvPr/>
            </p14:nvContentPartPr>
            <p14:xfrm>
              <a:off x="2265600" y="4170760"/>
              <a:ext cx="187560" cy="127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47600" y="4152760"/>
                <a:ext cx="223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14:cNvPr>
              <p14:cNvContentPartPr/>
              <p14:nvPr/>
            </p14:nvContentPartPr>
            <p14:xfrm>
              <a:off x="2570160" y="4088320"/>
              <a:ext cx="488880" cy="379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52160" y="4070320"/>
                <a:ext cx="5245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14:cNvPr>
              <p14:cNvContentPartPr/>
              <p14:nvPr/>
            </p14:nvContentPartPr>
            <p14:xfrm>
              <a:off x="3920520" y="3951880"/>
              <a:ext cx="21600" cy="3355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902880" y="3933880"/>
                <a:ext cx="572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14:cNvPr>
              <p14:cNvContentPartPr/>
              <p14:nvPr/>
            </p14:nvContentPartPr>
            <p14:xfrm>
              <a:off x="3159480" y="3960520"/>
              <a:ext cx="650160" cy="3877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41480" y="3942537"/>
                <a:ext cx="685800" cy="423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14:cNvPr>
              <p14:cNvContentPartPr/>
              <p14:nvPr/>
            </p14:nvContentPartPr>
            <p14:xfrm>
              <a:off x="415560" y="4586920"/>
              <a:ext cx="178920" cy="18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7920" y="4568920"/>
                <a:ext cx="2145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14:cNvPr>
              <p14:cNvContentPartPr/>
              <p14:nvPr/>
            </p14:nvContentPartPr>
            <p14:xfrm>
              <a:off x="708240" y="4650280"/>
              <a:ext cx="115200" cy="135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90240" y="4632280"/>
                <a:ext cx="1508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14:cNvPr>
              <p14:cNvContentPartPr/>
              <p14:nvPr/>
            </p14:nvContentPartPr>
            <p14:xfrm>
              <a:off x="1930080" y="4805440"/>
              <a:ext cx="122040" cy="10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12440" y="4787800"/>
                <a:ext cx="15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14:cNvPr>
              <p14:cNvContentPartPr/>
              <p14:nvPr/>
            </p14:nvContentPartPr>
            <p14:xfrm>
              <a:off x="1930080" y="4910920"/>
              <a:ext cx="94680" cy="68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12440" y="489292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14:cNvPr>
              <p14:cNvContentPartPr/>
              <p14:nvPr/>
            </p14:nvContentPartPr>
            <p14:xfrm>
              <a:off x="1188480" y="4567840"/>
              <a:ext cx="559440" cy="550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70480" y="4550200"/>
                <a:ext cx="59508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14:cNvPr>
              <p14:cNvContentPartPr/>
              <p14:nvPr/>
            </p14:nvContentPartPr>
            <p14:xfrm>
              <a:off x="2305920" y="4869880"/>
              <a:ext cx="122400" cy="140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7920" y="4852240"/>
                <a:ext cx="1580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14:cNvPr>
              <p14:cNvContentPartPr/>
              <p14:nvPr/>
            </p14:nvContentPartPr>
            <p14:xfrm>
              <a:off x="2295840" y="4632640"/>
              <a:ext cx="174960" cy="162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277840" y="4615000"/>
                <a:ext cx="210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14:cNvPr>
              <p14:cNvContentPartPr/>
              <p14:nvPr/>
            </p14:nvContentPartPr>
            <p14:xfrm>
              <a:off x="3380880" y="4642720"/>
              <a:ext cx="32760" cy="300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2880" y="4624720"/>
                <a:ext cx="684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14:cNvPr>
              <p14:cNvContentPartPr/>
              <p14:nvPr/>
            </p14:nvContentPartPr>
            <p14:xfrm>
              <a:off x="2609760" y="4608160"/>
              <a:ext cx="665640" cy="335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92110" y="4590501"/>
                <a:ext cx="701299" cy="3708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14:cNvPr>
              <p14:cNvContentPartPr/>
              <p14:nvPr/>
            </p14:nvContentPartPr>
            <p14:xfrm>
              <a:off x="3637200" y="4805080"/>
              <a:ext cx="171720" cy="10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619200" y="47870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14:cNvPr>
              <p14:cNvContentPartPr/>
              <p14:nvPr/>
            </p14:nvContentPartPr>
            <p14:xfrm>
              <a:off x="3667440" y="4906960"/>
              <a:ext cx="131760" cy="11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49440" y="488896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14:cNvPr>
              <p14:cNvContentPartPr/>
              <p14:nvPr/>
            </p14:nvContentPartPr>
            <p14:xfrm>
              <a:off x="4043280" y="4846120"/>
              <a:ext cx="326520" cy="163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025621" y="4828441"/>
                <a:ext cx="362199" cy="198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14:cNvPr>
              <p14:cNvContentPartPr/>
              <p14:nvPr/>
            </p14:nvContentPartPr>
            <p14:xfrm>
              <a:off x="4043280" y="4622200"/>
              <a:ext cx="237240" cy="1656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025640" y="4604560"/>
                <a:ext cx="2728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14:cNvPr>
              <p14:cNvContentPartPr/>
              <p14:nvPr/>
            </p14:nvContentPartPr>
            <p14:xfrm>
              <a:off x="4511280" y="4622200"/>
              <a:ext cx="30240" cy="317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493280" y="4604560"/>
                <a:ext cx="658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14:cNvPr>
              <p14:cNvContentPartPr/>
              <p14:nvPr/>
            </p14:nvContentPartPr>
            <p14:xfrm>
              <a:off x="4630440" y="4717600"/>
              <a:ext cx="136440" cy="1807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12440" y="4699600"/>
                <a:ext cx="1720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14:cNvPr>
              <p14:cNvContentPartPr/>
              <p14:nvPr/>
            </p14:nvContentPartPr>
            <p14:xfrm>
              <a:off x="4642680" y="4630840"/>
              <a:ext cx="123480" cy="28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625040" y="4612840"/>
                <a:ext cx="1591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14:cNvPr>
              <p14:cNvContentPartPr/>
              <p14:nvPr/>
            </p14:nvContentPartPr>
            <p14:xfrm>
              <a:off x="5323800" y="4575760"/>
              <a:ext cx="131040" cy="57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305800" y="4557760"/>
                <a:ext cx="1666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14:cNvPr>
              <p14:cNvContentPartPr/>
              <p14:nvPr/>
            </p14:nvContentPartPr>
            <p14:xfrm>
              <a:off x="5546640" y="4602040"/>
              <a:ext cx="41760" cy="2944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528640" y="4584040"/>
                <a:ext cx="7740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14:cNvPr>
              <p14:cNvContentPartPr/>
              <p14:nvPr/>
            </p14:nvContentPartPr>
            <p14:xfrm>
              <a:off x="4884960" y="4696720"/>
              <a:ext cx="563400" cy="2160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866948" y="4678750"/>
                <a:ext cx="599063" cy="251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14:cNvPr>
              <p14:cNvContentPartPr/>
              <p14:nvPr/>
            </p14:nvContentPartPr>
            <p14:xfrm>
              <a:off x="5780640" y="4703200"/>
              <a:ext cx="202680" cy="10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762640" y="4685560"/>
                <a:ext cx="238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14:cNvPr>
              <p14:cNvContentPartPr/>
              <p14:nvPr/>
            </p14:nvContentPartPr>
            <p14:xfrm>
              <a:off x="5791080" y="4765480"/>
              <a:ext cx="203400" cy="118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773080" y="4747840"/>
                <a:ext cx="2390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14:cNvPr>
              <p14:cNvContentPartPr/>
              <p14:nvPr/>
            </p14:nvContentPartPr>
            <p14:xfrm>
              <a:off x="5892240" y="4632640"/>
              <a:ext cx="182520" cy="22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874600" y="4615000"/>
                <a:ext cx="2181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14:cNvPr>
              <p14:cNvContentPartPr/>
              <p14:nvPr/>
            </p14:nvContentPartPr>
            <p14:xfrm>
              <a:off x="6355920" y="4565680"/>
              <a:ext cx="211680" cy="281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338280" y="4548040"/>
                <a:ext cx="2473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14:cNvPr>
              <p14:cNvContentPartPr/>
              <p14:nvPr/>
            </p14:nvContentPartPr>
            <p14:xfrm>
              <a:off x="6614040" y="4625800"/>
              <a:ext cx="163080" cy="180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596040" y="4608160"/>
                <a:ext cx="1987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14:cNvPr>
              <p14:cNvContentPartPr/>
              <p14:nvPr/>
            </p14:nvContentPartPr>
            <p14:xfrm>
              <a:off x="6247920" y="4906600"/>
              <a:ext cx="600840" cy="514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29920" y="4888600"/>
                <a:ext cx="6364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14:cNvPr>
              <p14:cNvContentPartPr/>
              <p14:nvPr/>
            </p14:nvContentPartPr>
            <p14:xfrm>
              <a:off x="6394440" y="4927840"/>
              <a:ext cx="224640" cy="218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376800" y="4910200"/>
                <a:ext cx="2602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14:cNvPr>
              <p14:cNvContentPartPr/>
              <p14:nvPr/>
            </p14:nvContentPartPr>
            <p14:xfrm>
              <a:off x="6684240" y="4988320"/>
              <a:ext cx="122400" cy="1652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666600" y="4970320"/>
                <a:ext cx="1580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14:cNvPr>
              <p14:cNvContentPartPr/>
              <p14:nvPr/>
            </p14:nvContentPartPr>
            <p14:xfrm>
              <a:off x="6654720" y="5069680"/>
              <a:ext cx="175320" cy="64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636720" y="5051680"/>
                <a:ext cx="210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14:cNvPr>
              <p14:cNvContentPartPr/>
              <p14:nvPr/>
            </p14:nvContentPartPr>
            <p14:xfrm>
              <a:off x="7020120" y="4866280"/>
              <a:ext cx="195120" cy="3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002480" y="4848280"/>
                <a:ext cx="230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14:cNvPr>
              <p14:cNvContentPartPr/>
              <p14:nvPr/>
            </p14:nvContentPartPr>
            <p14:xfrm>
              <a:off x="7030560" y="4966000"/>
              <a:ext cx="222480" cy="122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012560" y="4948360"/>
                <a:ext cx="2581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14:cNvPr>
              <p14:cNvContentPartPr/>
              <p14:nvPr/>
            </p14:nvContentPartPr>
            <p14:xfrm>
              <a:off x="7612680" y="4646680"/>
              <a:ext cx="221400" cy="218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594680" y="4629040"/>
                <a:ext cx="2570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14:cNvPr>
              <p14:cNvContentPartPr/>
              <p14:nvPr/>
            </p14:nvContentPartPr>
            <p14:xfrm>
              <a:off x="7538520" y="4926760"/>
              <a:ext cx="397440" cy="2232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520880" y="4909120"/>
                <a:ext cx="4330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14:cNvPr>
              <p14:cNvContentPartPr/>
              <p14:nvPr/>
            </p14:nvContentPartPr>
            <p14:xfrm>
              <a:off x="7615200" y="5007040"/>
              <a:ext cx="410400" cy="15624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597560" y="4989040"/>
                <a:ext cx="44604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14:cNvPr>
              <p14:cNvContentPartPr/>
              <p14:nvPr/>
            </p14:nvContentPartPr>
            <p14:xfrm>
              <a:off x="883560" y="5425360"/>
              <a:ext cx="19800" cy="2638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865560" y="5407360"/>
                <a:ext cx="5544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14:cNvPr>
              <p14:cNvContentPartPr/>
              <p14:nvPr/>
            </p14:nvContentPartPr>
            <p14:xfrm>
              <a:off x="782040" y="5391160"/>
              <a:ext cx="255240" cy="359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64400" y="5373160"/>
                <a:ext cx="29088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14:cNvPr>
              <p14:cNvContentPartPr/>
              <p14:nvPr/>
            </p14:nvContentPartPr>
            <p14:xfrm>
              <a:off x="1176600" y="5340400"/>
              <a:ext cx="352440" cy="319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158600" y="5322400"/>
                <a:ext cx="38808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14:cNvPr>
              <p14:cNvContentPartPr/>
              <p14:nvPr/>
            </p14:nvContentPartPr>
            <p14:xfrm>
              <a:off x="1361280" y="5465320"/>
              <a:ext cx="223200" cy="2088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343280" y="5447320"/>
                <a:ext cx="2588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14:cNvPr>
              <p14:cNvContentPartPr/>
              <p14:nvPr/>
            </p14:nvContentPartPr>
            <p14:xfrm>
              <a:off x="2519400" y="5408800"/>
              <a:ext cx="206280" cy="648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501400" y="5390800"/>
                <a:ext cx="2419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14:cNvPr>
              <p14:cNvContentPartPr/>
              <p14:nvPr/>
            </p14:nvContentPartPr>
            <p14:xfrm>
              <a:off x="2569800" y="5487640"/>
              <a:ext cx="149760" cy="1908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52160" y="5470000"/>
                <a:ext cx="1854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14:cNvPr>
              <p14:cNvContentPartPr/>
              <p14:nvPr/>
            </p14:nvContentPartPr>
            <p14:xfrm>
              <a:off x="2874720" y="5146720"/>
              <a:ext cx="676440" cy="6336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857071" y="5128720"/>
                <a:ext cx="712099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14:cNvPr>
              <p14:cNvContentPartPr/>
              <p14:nvPr/>
            </p14:nvContentPartPr>
            <p14:xfrm>
              <a:off x="1794000" y="5203600"/>
              <a:ext cx="525240" cy="4165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776000" y="5185945"/>
                <a:ext cx="560880" cy="452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55C1CA8-1FF9-4249-9283-9AA3F82CC475}"/>
                  </a:ext>
                </a:extLst>
              </p14:cNvPr>
              <p14:cNvContentPartPr/>
              <p14:nvPr/>
            </p14:nvContentPartPr>
            <p14:xfrm>
              <a:off x="4491120" y="5394040"/>
              <a:ext cx="189720" cy="193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55C1CA8-1FF9-4249-9283-9AA3F82CC475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473480" y="5376400"/>
                <a:ext cx="2253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AF03ACB-91D6-4DC0-A3B7-48829E881AEF}"/>
                  </a:ext>
                </a:extLst>
              </p14:cNvPr>
              <p14:cNvContentPartPr/>
              <p14:nvPr/>
            </p14:nvContentPartPr>
            <p14:xfrm>
              <a:off x="4531080" y="5282800"/>
              <a:ext cx="139320" cy="712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AF03ACB-91D6-4DC0-A3B7-48829E881AEF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513080" y="5265160"/>
                <a:ext cx="1749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5D3FF2F-E50F-47B7-B595-321538681AE5}"/>
                  </a:ext>
                </a:extLst>
              </p14:cNvPr>
              <p14:cNvContentPartPr/>
              <p14:nvPr/>
            </p14:nvContentPartPr>
            <p14:xfrm>
              <a:off x="5049120" y="5203600"/>
              <a:ext cx="164880" cy="10008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5D3FF2F-E50F-47B7-B595-321538681AE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031120" y="5185600"/>
                <a:ext cx="2005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50EAC45-E416-41D8-A27D-CC6EF9C31235}"/>
                  </a:ext>
                </a:extLst>
              </p14:cNvPr>
              <p14:cNvContentPartPr/>
              <p14:nvPr/>
            </p14:nvContentPartPr>
            <p14:xfrm>
              <a:off x="5069280" y="5384680"/>
              <a:ext cx="226800" cy="2296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50EAC45-E416-41D8-A27D-CC6EF9C3123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051612" y="5366680"/>
                <a:ext cx="262497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C464C9D-57EC-45E3-9125-33387140B690}"/>
                  </a:ext>
                </a:extLst>
              </p14:cNvPr>
              <p14:cNvContentPartPr/>
              <p14:nvPr/>
            </p14:nvContentPartPr>
            <p14:xfrm>
              <a:off x="4795320" y="5425360"/>
              <a:ext cx="142200" cy="203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C464C9D-57EC-45E3-9125-33387140B69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777365" y="5407360"/>
                <a:ext cx="17775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87FFD97-FB50-48F8-B332-E0E297FAA190}"/>
                  </a:ext>
                </a:extLst>
              </p14:cNvPr>
              <p14:cNvContentPartPr/>
              <p14:nvPr/>
            </p14:nvContentPartPr>
            <p14:xfrm>
              <a:off x="3860760" y="5364160"/>
              <a:ext cx="263160" cy="2516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87FFD97-FB50-48F8-B332-E0E297FAA190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842785" y="5346520"/>
                <a:ext cx="298751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06B2ECA-C6A3-4D94-B291-29314C3A6617}"/>
                  </a:ext>
                </a:extLst>
              </p14:cNvPr>
              <p14:cNvContentPartPr/>
              <p14:nvPr/>
            </p14:nvContentPartPr>
            <p14:xfrm>
              <a:off x="5455560" y="5435080"/>
              <a:ext cx="125280" cy="172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06B2ECA-C6A3-4D94-B291-29314C3A661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437920" y="5417440"/>
                <a:ext cx="160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1815F816-AB79-4B65-9920-F97046ECA7C9}"/>
                  </a:ext>
                </a:extLst>
              </p14:cNvPr>
              <p14:cNvContentPartPr/>
              <p14:nvPr/>
            </p14:nvContentPartPr>
            <p14:xfrm>
              <a:off x="5455560" y="5547040"/>
              <a:ext cx="82440" cy="3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1815F816-AB79-4B65-9920-F97046ECA7C9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437920" y="5529040"/>
                <a:ext cx="1180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54C1E8B-1928-498E-B46E-8081D16ECC05}"/>
                  </a:ext>
                </a:extLst>
              </p14:cNvPr>
              <p14:cNvContentPartPr/>
              <p14:nvPr/>
            </p14:nvContentPartPr>
            <p14:xfrm>
              <a:off x="5686680" y="5133400"/>
              <a:ext cx="561600" cy="6768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54C1E8B-1928-498E-B46E-8081D16ECC0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669040" y="5115400"/>
                <a:ext cx="597240" cy="71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4169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14:cNvPr>
              <p14:cNvContentPartPr/>
              <p14:nvPr/>
            </p14:nvContentPartPr>
            <p14:xfrm>
              <a:off x="284160" y="3347080"/>
              <a:ext cx="21600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6160" y="3329080"/>
                <a:ext cx="2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14:cNvPr>
              <p14:cNvContentPartPr/>
              <p14:nvPr/>
            </p14:nvContentPartPr>
            <p14:xfrm>
              <a:off x="616800" y="3372640"/>
              <a:ext cx="106920" cy="13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8800" y="3355000"/>
                <a:ext cx="1425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14:cNvPr>
              <p14:cNvContentPartPr/>
              <p14:nvPr/>
            </p14:nvContentPartPr>
            <p14:xfrm>
              <a:off x="1086600" y="3587560"/>
              <a:ext cx="534240" cy="211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8600" y="3569920"/>
                <a:ext cx="56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14:cNvPr>
              <p14:cNvContentPartPr/>
              <p14:nvPr/>
            </p14:nvContentPartPr>
            <p14:xfrm>
              <a:off x="1199280" y="3254560"/>
              <a:ext cx="396360" cy="28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81624" y="3236920"/>
                <a:ext cx="432032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14:cNvPr>
              <p14:cNvContentPartPr/>
              <p14:nvPr/>
            </p14:nvContentPartPr>
            <p14:xfrm>
              <a:off x="1848720" y="3342400"/>
              <a:ext cx="1798560" cy="482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31080" y="3324760"/>
                <a:ext cx="1834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14:cNvPr>
              <p14:cNvContentPartPr/>
              <p14:nvPr/>
            </p14:nvContentPartPr>
            <p14:xfrm>
              <a:off x="345000" y="4031080"/>
              <a:ext cx="798480" cy="37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7352" y="4013080"/>
                <a:ext cx="834136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14:cNvPr>
              <p14:cNvContentPartPr/>
              <p14:nvPr/>
            </p14:nvContentPartPr>
            <p14:xfrm>
              <a:off x="1584480" y="4090840"/>
              <a:ext cx="132480" cy="217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66840" y="4073200"/>
                <a:ext cx="168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14:cNvPr>
              <p14:cNvContentPartPr/>
              <p14:nvPr/>
            </p14:nvContentPartPr>
            <p14:xfrm>
              <a:off x="1777800" y="4114240"/>
              <a:ext cx="135000" cy="187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59800" y="4096600"/>
                <a:ext cx="1706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14:cNvPr>
              <p14:cNvContentPartPr/>
              <p14:nvPr/>
            </p14:nvContentPartPr>
            <p14:xfrm>
              <a:off x="1998120" y="4114240"/>
              <a:ext cx="95040" cy="19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80120" y="4096600"/>
                <a:ext cx="130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14:cNvPr>
              <p14:cNvContentPartPr/>
              <p14:nvPr/>
            </p14:nvContentPartPr>
            <p14:xfrm>
              <a:off x="2157960" y="4216120"/>
              <a:ext cx="16200" cy="72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40320" y="4198120"/>
                <a:ext cx="51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14:cNvPr>
              <p14:cNvContentPartPr/>
              <p14:nvPr/>
            </p14:nvContentPartPr>
            <p14:xfrm>
              <a:off x="2183880" y="4043320"/>
              <a:ext cx="360" cy="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66240" y="4025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14:cNvPr>
              <p14:cNvContentPartPr/>
              <p14:nvPr/>
            </p14:nvContentPartPr>
            <p14:xfrm>
              <a:off x="2265600" y="4170760"/>
              <a:ext cx="187560" cy="127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47600" y="4152760"/>
                <a:ext cx="223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14:cNvPr>
              <p14:cNvContentPartPr/>
              <p14:nvPr/>
            </p14:nvContentPartPr>
            <p14:xfrm>
              <a:off x="2570160" y="4088320"/>
              <a:ext cx="488880" cy="379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52160" y="4070320"/>
                <a:ext cx="5245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14:cNvPr>
              <p14:cNvContentPartPr/>
              <p14:nvPr/>
            </p14:nvContentPartPr>
            <p14:xfrm>
              <a:off x="3920520" y="3951880"/>
              <a:ext cx="21600" cy="3355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902880" y="3933880"/>
                <a:ext cx="572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14:cNvPr>
              <p14:cNvContentPartPr/>
              <p14:nvPr/>
            </p14:nvContentPartPr>
            <p14:xfrm>
              <a:off x="3159480" y="3960520"/>
              <a:ext cx="650160" cy="3877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41480" y="3942537"/>
                <a:ext cx="685800" cy="423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14:cNvPr>
              <p14:cNvContentPartPr/>
              <p14:nvPr/>
            </p14:nvContentPartPr>
            <p14:xfrm>
              <a:off x="415560" y="4586920"/>
              <a:ext cx="178920" cy="18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7920" y="4568920"/>
                <a:ext cx="2145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14:cNvPr>
              <p14:cNvContentPartPr/>
              <p14:nvPr/>
            </p14:nvContentPartPr>
            <p14:xfrm>
              <a:off x="708240" y="4650280"/>
              <a:ext cx="115200" cy="135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90240" y="4632280"/>
                <a:ext cx="1508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14:cNvPr>
              <p14:cNvContentPartPr/>
              <p14:nvPr/>
            </p14:nvContentPartPr>
            <p14:xfrm>
              <a:off x="1930080" y="4805440"/>
              <a:ext cx="122040" cy="10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12440" y="4787800"/>
                <a:ext cx="15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14:cNvPr>
              <p14:cNvContentPartPr/>
              <p14:nvPr/>
            </p14:nvContentPartPr>
            <p14:xfrm>
              <a:off x="1930080" y="4910920"/>
              <a:ext cx="94680" cy="68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12440" y="489292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14:cNvPr>
              <p14:cNvContentPartPr/>
              <p14:nvPr/>
            </p14:nvContentPartPr>
            <p14:xfrm>
              <a:off x="1188480" y="4567840"/>
              <a:ext cx="559440" cy="550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70480" y="4550200"/>
                <a:ext cx="59508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14:cNvPr>
              <p14:cNvContentPartPr/>
              <p14:nvPr/>
            </p14:nvContentPartPr>
            <p14:xfrm>
              <a:off x="2305920" y="4869880"/>
              <a:ext cx="122400" cy="140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7920" y="4852240"/>
                <a:ext cx="1580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14:cNvPr>
              <p14:cNvContentPartPr/>
              <p14:nvPr/>
            </p14:nvContentPartPr>
            <p14:xfrm>
              <a:off x="2295840" y="4632640"/>
              <a:ext cx="174960" cy="162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277840" y="4615000"/>
                <a:ext cx="210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14:cNvPr>
              <p14:cNvContentPartPr/>
              <p14:nvPr/>
            </p14:nvContentPartPr>
            <p14:xfrm>
              <a:off x="3380880" y="4642720"/>
              <a:ext cx="32760" cy="300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2880" y="4624720"/>
                <a:ext cx="684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14:cNvPr>
              <p14:cNvContentPartPr/>
              <p14:nvPr/>
            </p14:nvContentPartPr>
            <p14:xfrm>
              <a:off x="2609760" y="4608160"/>
              <a:ext cx="665640" cy="335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92110" y="4590501"/>
                <a:ext cx="701299" cy="3708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14:cNvPr>
              <p14:cNvContentPartPr/>
              <p14:nvPr/>
            </p14:nvContentPartPr>
            <p14:xfrm>
              <a:off x="3637200" y="4805080"/>
              <a:ext cx="171720" cy="10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619200" y="47870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14:cNvPr>
              <p14:cNvContentPartPr/>
              <p14:nvPr/>
            </p14:nvContentPartPr>
            <p14:xfrm>
              <a:off x="3667440" y="4906960"/>
              <a:ext cx="131760" cy="11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49440" y="488896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14:cNvPr>
              <p14:cNvContentPartPr/>
              <p14:nvPr/>
            </p14:nvContentPartPr>
            <p14:xfrm>
              <a:off x="4043280" y="4846120"/>
              <a:ext cx="326520" cy="163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025621" y="4828441"/>
                <a:ext cx="362199" cy="198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14:cNvPr>
              <p14:cNvContentPartPr/>
              <p14:nvPr/>
            </p14:nvContentPartPr>
            <p14:xfrm>
              <a:off x="4043280" y="4622200"/>
              <a:ext cx="237240" cy="1656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025640" y="4604560"/>
                <a:ext cx="2728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14:cNvPr>
              <p14:cNvContentPartPr/>
              <p14:nvPr/>
            </p14:nvContentPartPr>
            <p14:xfrm>
              <a:off x="4511280" y="4622200"/>
              <a:ext cx="30240" cy="317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493280" y="4604560"/>
                <a:ext cx="658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14:cNvPr>
              <p14:cNvContentPartPr/>
              <p14:nvPr/>
            </p14:nvContentPartPr>
            <p14:xfrm>
              <a:off x="4630440" y="4717600"/>
              <a:ext cx="136440" cy="1807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12440" y="4699600"/>
                <a:ext cx="1720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14:cNvPr>
              <p14:cNvContentPartPr/>
              <p14:nvPr/>
            </p14:nvContentPartPr>
            <p14:xfrm>
              <a:off x="4642680" y="4630840"/>
              <a:ext cx="123480" cy="28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625040" y="4612840"/>
                <a:ext cx="1591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14:cNvPr>
              <p14:cNvContentPartPr/>
              <p14:nvPr/>
            </p14:nvContentPartPr>
            <p14:xfrm>
              <a:off x="5323800" y="4575760"/>
              <a:ext cx="131040" cy="57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305800" y="4557760"/>
                <a:ext cx="1666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14:cNvPr>
              <p14:cNvContentPartPr/>
              <p14:nvPr/>
            </p14:nvContentPartPr>
            <p14:xfrm>
              <a:off x="5546640" y="4602040"/>
              <a:ext cx="41760" cy="2944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528640" y="4584040"/>
                <a:ext cx="7740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14:cNvPr>
              <p14:cNvContentPartPr/>
              <p14:nvPr/>
            </p14:nvContentPartPr>
            <p14:xfrm>
              <a:off x="4884960" y="4696720"/>
              <a:ext cx="563400" cy="2160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866948" y="4678750"/>
                <a:ext cx="599063" cy="251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14:cNvPr>
              <p14:cNvContentPartPr/>
              <p14:nvPr/>
            </p14:nvContentPartPr>
            <p14:xfrm>
              <a:off x="5780640" y="4703200"/>
              <a:ext cx="202680" cy="10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762640" y="4685560"/>
                <a:ext cx="238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14:cNvPr>
              <p14:cNvContentPartPr/>
              <p14:nvPr/>
            </p14:nvContentPartPr>
            <p14:xfrm>
              <a:off x="5791080" y="4765480"/>
              <a:ext cx="203400" cy="118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773080" y="4747840"/>
                <a:ext cx="2390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14:cNvPr>
              <p14:cNvContentPartPr/>
              <p14:nvPr/>
            </p14:nvContentPartPr>
            <p14:xfrm>
              <a:off x="5892240" y="4632640"/>
              <a:ext cx="182520" cy="22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874600" y="4615000"/>
                <a:ext cx="2181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14:cNvPr>
              <p14:cNvContentPartPr/>
              <p14:nvPr/>
            </p14:nvContentPartPr>
            <p14:xfrm>
              <a:off x="6355920" y="4565680"/>
              <a:ext cx="211680" cy="281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338280" y="4548040"/>
                <a:ext cx="2473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14:cNvPr>
              <p14:cNvContentPartPr/>
              <p14:nvPr/>
            </p14:nvContentPartPr>
            <p14:xfrm>
              <a:off x="6614040" y="4625800"/>
              <a:ext cx="163080" cy="180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596040" y="4608160"/>
                <a:ext cx="1987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14:cNvPr>
              <p14:cNvContentPartPr/>
              <p14:nvPr/>
            </p14:nvContentPartPr>
            <p14:xfrm>
              <a:off x="6247920" y="4906600"/>
              <a:ext cx="600840" cy="514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29920" y="4888600"/>
                <a:ext cx="6364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14:cNvPr>
              <p14:cNvContentPartPr/>
              <p14:nvPr/>
            </p14:nvContentPartPr>
            <p14:xfrm>
              <a:off x="6394440" y="4927840"/>
              <a:ext cx="224640" cy="218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376800" y="4910200"/>
                <a:ext cx="2602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14:cNvPr>
              <p14:cNvContentPartPr/>
              <p14:nvPr/>
            </p14:nvContentPartPr>
            <p14:xfrm>
              <a:off x="6684240" y="4988320"/>
              <a:ext cx="122400" cy="1652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666600" y="4970320"/>
                <a:ext cx="1580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14:cNvPr>
              <p14:cNvContentPartPr/>
              <p14:nvPr/>
            </p14:nvContentPartPr>
            <p14:xfrm>
              <a:off x="6654720" y="5069680"/>
              <a:ext cx="175320" cy="64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636720" y="5051680"/>
                <a:ext cx="210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14:cNvPr>
              <p14:cNvContentPartPr/>
              <p14:nvPr/>
            </p14:nvContentPartPr>
            <p14:xfrm>
              <a:off x="7020120" y="4866280"/>
              <a:ext cx="195120" cy="3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002480" y="4848280"/>
                <a:ext cx="230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14:cNvPr>
              <p14:cNvContentPartPr/>
              <p14:nvPr/>
            </p14:nvContentPartPr>
            <p14:xfrm>
              <a:off x="7030560" y="4966000"/>
              <a:ext cx="222480" cy="122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012560" y="4948360"/>
                <a:ext cx="2581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14:cNvPr>
              <p14:cNvContentPartPr/>
              <p14:nvPr/>
            </p14:nvContentPartPr>
            <p14:xfrm>
              <a:off x="7612680" y="4646680"/>
              <a:ext cx="221400" cy="218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594680" y="4629040"/>
                <a:ext cx="2570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14:cNvPr>
              <p14:cNvContentPartPr/>
              <p14:nvPr/>
            </p14:nvContentPartPr>
            <p14:xfrm>
              <a:off x="7538520" y="4926760"/>
              <a:ext cx="397440" cy="2232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520880" y="4909120"/>
                <a:ext cx="4330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14:cNvPr>
              <p14:cNvContentPartPr/>
              <p14:nvPr/>
            </p14:nvContentPartPr>
            <p14:xfrm>
              <a:off x="7615200" y="5007040"/>
              <a:ext cx="410400" cy="15624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597560" y="4989040"/>
                <a:ext cx="44604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14:cNvPr>
              <p14:cNvContentPartPr/>
              <p14:nvPr/>
            </p14:nvContentPartPr>
            <p14:xfrm>
              <a:off x="883560" y="5425360"/>
              <a:ext cx="19800" cy="2638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865560" y="5407360"/>
                <a:ext cx="5544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14:cNvPr>
              <p14:cNvContentPartPr/>
              <p14:nvPr/>
            </p14:nvContentPartPr>
            <p14:xfrm>
              <a:off x="782040" y="5391160"/>
              <a:ext cx="255240" cy="359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64400" y="5373160"/>
                <a:ext cx="29088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14:cNvPr>
              <p14:cNvContentPartPr/>
              <p14:nvPr/>
            </p14:nvContentPartPr>
            <p14:xfrm>
              <a:off x="1176600" y="5340400"/>
              <a:ext cx="352440" cy="319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158600" y="5322400"/>
                <a:ext cx="38808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14:cNvPr>
              <p14:cNvContentPartPr/>
              <p14:nvPr/>
            </p14:nvContentPartPr>
            <p14:xfrm>
              <a:off x="1361280" y="5465320"/>
              <a:ext cx="223200" cy="2088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343280" y="5447320"/>
                <a:ext cx="2588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14:cNvPr>
              <p14:cNvContentPartPr/>
              <p14:nvPr/>
            </p14:nvContentPartPr>
            <p14:xfrm>
              <a:off x="2519400" y="5408800"/>
              <a:ext cx="206280" cy="648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501400" y="5390800"/>
                <a:ext cx="2419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14:cNvPr>
              <p14:cNvContentPartPr/>
              <p14:nvPr/>
            </p14:nvContentPartPr>
            <p14:xfrm>
              <a:off x="2569800" y="5487640"/>
              <a:ext cx="149760" cy="1908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52160" y="5470000"/>
                <a:ext cx="1854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14:cNvPr>
              <p14:cNvContentPartPr/>
              <p14:nvPr/>
            </p14:nvContentPartPr>
            <p14:xfrm>
              <a:off x="2874720" y="5146720"/>
              <a:ext cx="676440" cy="6336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857071" y="5128720"/>
                <a:ext cx="712099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14:cNvPr>
              <p14:cNvContentPartPr/>
              <p14:nvPr/>
            </p14:nvContentPartPr>
            <p14:xfrm>
              <a:off x="1794000" y="5203600"/>
              <a:ext cx="525240" cy="4165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776000" y="5185945"/>
                <a:ext cx="560880" cy="452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55C1CA8-1FF9-4249-9283-9AA3F82CC475}"/>
                  </a:ext>
                </a:extLst>
              </p14:cNvPr>
              <p14:cNvContentPartPr/>
              <p14:nvPr/>
            </p14:nvContentPartPr>
            <p14:xfrm>
              <a:off x="4491120" y="5394040"/>
              <a:ext cx="189720" cy="193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55C1CA8-1FF9-4249-9283-9AA3F82CC475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473480" y="5376400"/>
                <a:ext cx="2253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AF03ACB-91D6-4DC0-A3B7-48829E881AEF}"/>
                  </a:ext>
                </a:extLst>
              </p14:cNvPr>
              <p14:cNvContentPartPr/>
              <p14:nvPr/>
            </p14:nvContentPartPr>
            <p14:xfrm>
              <a:off x="4531080" y="5282800"/>
              <a:ext cx="139320" cy="712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AF03ACB-91D6-4DC0-A3B7-48829E881AEF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513080" y="5265160"/>
                <a:ext cx="1749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5D3FF2F-E50F-47B7-B595-321538681AE5}"/>
                  </a:ext>
                </a:extLst>
              </p14:cNvPr>
              <p14:cNvContentPartPr/>
              <p14:nvPr/>
            </p14:nvContentPartPr>
            <p14:xfrm>
              <a:off x="5049120" y="5203600"/>
              <a:ext cx="164880" cy="10008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5D3FF2F-E50F-47B7-B595-321538681AE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031120" y="5185600"/>
                <a:ext cx="2005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50EAC45-E416-41D8-A27D-CC6EF9C31235}"/>
                  </a:ext>
                </a:extLst>
              </p14:cNvPr>
              <p14:cNvContentPartPr/>
              <p14:nvPr/>
            </p14:nvContentPartPr>
            <p14:xfrm>
              <a:off x="5069280" y="5384680"/>
              <a:ext cx="226800" cy="2296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50EAC45-E416-41D8-A27D-CC6EF9C3123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051612" y="5366680"/>
                <a:ext cx="262497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C464C9D-57EC-45E3-9125-33387140B690}"/>
                  </a:ext>
                </a:extLst>
              </p14:cNvPr>
              <p14:cNvContentPartPr/>
              <p14:nvPr/>
            </p14:nvContentPartPr>
            <p14:xfrm>
              <a:off x="4795320" y="5425360"/>
              <a:ext cx="142200" cy="203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C464C9D-57EC-45E3-9125-33387140B69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777365" y="5407360"/>
                <a:ext cx="17775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87FFD97-FB50-48F8-B332-E0E297FAA190}"/>
                  </a:ext>
                </a:extLst>
              </p14:cNvPr>
              <p14:cNvContentPartPr/>
              <p14:nvPr/>
            </p14:nvContentPartPr>
            <p14:xfrm>
              <a:off x="3860760" y="5364160"/>
              <a:ext cx="263160" cy="2516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87FFD97-FB50-48F8-B332-E0E297FAA190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842785" y="5346520"/>
                <a:ext cx="298751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06B2ECA-C6A3-4D94-B291-29314C3A6617}"/>
                  </a:ext>
                </a:extLst>
              </p14:cNvPr>
              <p14:cNvContentPartPr/>
              <p14:nvPr/>
            </p14:nvContentPartPr>
            <p14:xfrm>
              <a:off x="5455560" y="5435080"/>
              <a:ext cx="125280" cy="172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06B2ECA-C6A3-4D94-B291-29314C3A661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437920" y="5417440"/>
                <a:ext cx="160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1815F816-AB79-4B65-9920-F97046ECA7C9}"/>
                  </a:ext>
                </a:extLst>
              </p14:cNvPr>
              <p14:cNvContentPartPr/>
              <p14:nvPr/>
            </p14:nvContentPartPr>
            <p14:xfrm>
              <a:off x="5455560" y="5547040"/>
              <a:ext cx="82440" cy="3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1815F816-AB79-4B65-9920-F97046ECA7C9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437920" y="5529040"/>
                <a:ext cx="1180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54C1E8B-1928-498E-B46E-8081D16ECC05}"/>
                  </a:ext>
                </a:extLst>
              </p14:cNvPr>
              <p14:cNvContentPartPr/>
              <p14:nvPr/>
            </p14:nvContentPartPr>
            <p14:xfrm>
              <a:off x="5686680" y="5133400"/>
              <a:ext cx="561600" cy="6768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54C1E8B-1928-498E-B46E-8081D16ECC0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669040" y="5115400"/>
                <a:ext cx="5972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7329D99-FA25-4982-A1A7-E2B6FA0A9164}"/>
                  </a:ext>
                </a:extLst>
              </p14:cNvPr>
              <p14:cNvContentPartPr/>
              <p14:nvPr/>
            </p14:nvContentPartPr>
            <p14:xfrm>
              <a:off x="4348200" y="4958800"/>
              <a:ext cx="1291320" cy="9237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7329D99-FA25-4982-A1A7-E2B6FA0A9164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330560" y="4940800"/>
                <a:ext cx="1326960" cy="9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F823A248-B01E-4FE1-BF76-DDA92A8030B7}"/>
                  </a:ext>
                </a:extLst>
              </p14:cNvPr>
              <p14:cNvContentPartPr/>
              <p14:nvPr/>
            </p14:nvContentPartPr>
            <p14:xfrm>
              <a:off x="1452360" y="5900920"/>
              <a:ext cx="258840" cy="46080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F823A248-B01E-4FE1-BF76-DDA92A8030B7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434695" y="5882920"/>
                <a:ext cx="29453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0846F39-3383-44B8-BE78-A63C8F0E3956}"/>
                  </a:ext>
                </a:extLst>
              </p14:cNvPr>
              <p14:cNvContentPartPr/>
              <p14:nvPr/>
            </p14:nvContentPartPr>
            <p14:xfrm>
              <a:off x="1899480" y="6156520"/>
              <a:ext cx="295920" cy="1562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0846F39-3383-44B8-BE78-A63C8F0E3956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881840" y="6138839"/>
                <a:ext cx="331560" cy="191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4BDA55C-236B-4ABF-9A6B-B68EA1F2FF56}"/>
                  </a:ext>
                </a:extLst>
              </p14:cNvPr>
              <p14:cNvContentPartPr/>
              <p14:nvPr/>
            </p14:nvContentPartPr>
            <p14:xfrm>
              <a:off x="2290800" y="5932960"/>
              <a:ext cx="46800" cy="37260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4BDA55C-236B-4ABF-9A6B-B68EA1F2FF56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273160" y="5914960"/>
                <a:ext cx="824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8BE330B0-66A8-4C50-B5CC-8EBD511957D3}"/>
                  </a:ext>
                </a:extLst>
              </p14:cNvPr>
              <p14:cNvContentPartPr/>
              <p14:nvPr/>
            </p14:nvContentPartPr>
            <p14:xfrm>
              <a:off x="2403840" y="6146440"/>
              <a:ext cx="24480" cy="12240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8BE330B0-66A8-4C50-B5CC-8EBD511957D3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386200" y="6128440"/>
                <a:ext cx="6012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CBCE868-C8A1-41FB-B3A3-2D1019E9FE28}"/>
                  </a:ext>
                </a:extLst>
              </p14:cNvPr>
              <p14:cNvContentPartPr/>
              <p14:nvPr/>
            </p14:nvContentPartPr>
            <p14:xfrm>
              <a:off x="2366760" y="6014320"/>
              <a:ext cx="360" cy="360"/>
            </p14:xfrm>
          </p:contentPart>
        </mc:Choice>
        <mc:Fallback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CBCE868-C8A1-41FB-B3A3-2D1019E9FE28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349120" y="5996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6C9E8301-5651-4838-BC52-E4B812A872C5}"/>
                  </a:ext>
                </a:extLst>
              </p14:cNvPr>
              <p14:cNvContentPartPr/>
              <p14:nvPr/>
            </p14:nvContentPartPr>
            <p14:xfrm>
              <a:off x="2498520" y="6114760"/>
              <a:ext cx="120960" cy="14364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6C9E8301-5651-4838-BC52-E4B812A872C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2480880" y="6096760"/>
                <a:ext cx="1566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8828E53A-DF83-42BA-ADAD-2F1603EFF8C1}"/>
                  </a:ext>
                </a:extLst>
              </p14:cNvPr>
              <p14:cNvContentPartPr/>
              <p14:nvPr/>
            </p14:nvContentPartPr>
            <p14:xfrm>
              <a:off x="2670240" y="6113680"/>
              <a:ext cx="163800" cy="14652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8828E53A-DF83-42BA-ADAD-2F1603EFF8C1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652240" y="6096040"/>
                <a:ext cx="1994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49043BD-6320-4F43-8372-04B2D8A5603A}"/>
                  </a:ext>
                </a:extLst>
              </p14:cNvPr>
              <p14:cNvContentPartPr/>
              <p14:nvPr/>
            </p14:nvContentPartPr>
            <p14:xfrm>
              <a:off x="2821440" y="5995600"/>
              <a:ext cx="403920" cy="23112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49043BD-6320-4F43-8372-04B2D8A5603A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2803800" y="5977600"/>
                <a:ext cx="4395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E9C2D137-32EE-4563-BE52-C4BA99F84D93}"/>
                  </a:ext>
                </a:extLst>
              </p14:cNvPr>
              <p14:cNvContentPartPr/>
              <p14:nvPr/>
            </p14:nvContentPartPr>
            <p14:xfrm>
              <a:off x="2488800" y="6472600"/>
              <a:ext cx="254160" cy="168120"/>
            </p14:xfrm>
          </p:contentPart>
        </mc:Choice>
        <mc:Fallback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E9C2D137-32EE-4563-BE52-C4BA99F84D9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2471160" y="6454960"/>
                <a:ext cx="28980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1695238A-D282-4FFF-B9CD-9D5DEAD6C147}"/>
                  </a:ext>
                </a:extLst>
              </p14:cNvPr>
              <p14:cNvContentPartPr/>
              <p14:nvPr/>
            </p14:nvContentPartPr>
            <p14:xfrm>
              <a:off x="2854560" y="6370000"/>
              <a:ext cx="409680" cy="294480"/>
            </p14:xfrm>
          </p:contentPart>
        </mc:Choice>
        <mc:Fallback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695238A-D282-4FFF-B9CD-9D5DEAD6C147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836560" y="6352000"/>
                <a:ext cx="44532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12026D5D-5784-4360-A799-EA2DD20D8C87}"/>
                  </a:ext>
                </a:extLst>
              </p14:cNvPr>
              <p14:cNvContentPartPr/>
              <p14:nvPr/>
            </p14:nvContentPartPr>
            <p14:xfrm>
              <a:off x="3553680" y="6401320"/>
              <a:ext cx="127440" cy="210960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12026D5D-5784-4360-A799-EA2DD20D8C87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535680" y="6383680"/>
                <a:ext cx="1630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22003AC5-A1FE-41CB-878C-DD016F4D4505}"/>
                  </a:ext>
                </a:extLst>
              </p14:cNvPr>
              <p14:cNvContentPartPr/>
              <p14:nvPr/>
            </p14:nvContentPartPr>
            <p14:xfrm>
              <a:off x="3464400" y="6228880"/>
              <a:ext cx="167040" cy="120960"/>
            </p14:xfrm>
          </p:contentPart>
        </mc:Choice>
        <mc:Fallback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22003AC5-A1FE-41CB-878C-DD016F4D450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446400" y="6211240"/>
                <a:ext cx="202680" cy="15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3621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14:cNvPr>
              <p14:cNvContentPartPr/>
              <p14:nvPr/>
            </p14:nvContentPartPr>
            <p14:xfrm>
              <a:off x="284160" y="3347080"/>
              <a:ext cx="21600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6160" y="3329080"/>
                <a:ext cx="2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14:cNvPr>
              <p14:cNvContentPartPr/>
              <p14:nvPr/>
            </p14:nvContentPartPr>
            <p14:xfrm>
              <a:off x="616800" y="3372640"/>
              <a:ext cx="106920" cy="13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8800" y="3355000"/>
                <a:ext cx="1425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14:cNvPr>
              <p14:cNvContentPartPr/>
              <p14:nvPr/>
            </p14:nvContentPartPr>
            <p14:xfrm>
              <a:off x="1086600" y="3587560"/>
              <a:ext cx="534240" cy="211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8600" y="3569920"/>
                <a:ext cx="56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14:cNvPr>
              <p14:cNvContentPartPr/>
              <p14:nvPr/>
            </p14:nvContentPartPr>
            <p14:xfrm>
              <a:off x="1199280" y="3254560"/>
              <a:ext cx="396360" cy="28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81624" y="3236920"/>
                <a:ext cx="432032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14:cNvPr>
              <p14:cNvContentPartPr/>
              <p14:nvPr/>
            </p14:nvContentPartPr>
            <p14:xfrm>
              <a:off x="1848720" y="3342400"/>
              <a:ext cx="1798560" cy="482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31080" y="3324760"/>
                <a:ext cx="1834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14:cNvPr>
              <p14:cNvContentPartPr/>
              <p14:nvPr/>
            </p14:nvContentPartPr>
            <p14:xfrm>
              <a:off x="345000" y="4031080"/>
              <a:ext cx="798480" cy="37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7352" y="4013080"/>
                <a:ext cx="834136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14:cNvPr>
              <p14:cNvContentPartPr/>
              <p14:nvPr/>
            </p14:nvContentPartPr>
            <p14:xfrm>
              <a:off x="1584480" y="4090840"/>
              <a:ext cx="132480" cy="217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66840" y="4073200"/>
                <a:ext cx="168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14:cNvPr>
              <p14:cNvContentPartPr/>
              <p14:nvPr/>
            </p14:nvContentPartPr>
            <p14:xfrm>
              <a:off x="1777800" y="4114240"/>
              <a:ext cx="135000" cy="187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59800" y="4096600"/>
                <a:ext cx="1706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14:cNvPr>
              <p14:cNvContentPartPr/>
              <p14:nvPr/>
            </p14:nvContentPartPr>
            <p14:xfrm>
              <a:off x="1998120" y="4114240"/>
              <a:ext cx="95040" cy="19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80120" y="4096600"/>
                <a:ext cx="130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14:cNvPr>
              <p14:cNvContentPartPr/>
              <p14:nvPr/>
            </p14:nvContentPartPr>
            <p14:xfrm>
              <a:off x="2157960" y="4216120"/>
              <a:ext cx="16200" cy="72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40320" y="4198120"/>
                <a:ext cx="51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14:cNvPr>
              <p14:cNvContentPartPr/>
              <p14:nvPr/>
            </p14:nvContentPartPr>
            <p14:xfrm>
              <a:off x="2183880" y="4043320"/>
              <a:ext cx="360" cy="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66240" y="4025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14:cNvPr>
              <p14:cNvContentPartPr/>
              <p14:nvPr/>
            </p14:nvContentPartPr>
            <p14:xfrm>
              <a:off x="2265600" y="4170760"/>
              <a:ext cx="187560" cy="127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47600" y="4152760"/>
                <a:ext cx="223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14:cNvPr>
              <p14:cNvContentPartPr/>
              <p14:nvPr/>
            </p14:nvContentPartPr>
            <p14:xfrm>
              <a:off x="2570160" y="4088320"/>
              <a:ext cx="488880" cy="379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52160" y="4070320"/>
                <a:ext cx="5245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14:cNvPr>
              <p14:cNvContentPartPr/>
              <p14:nvPr/>
            </p14:nvContentPartPr>
            <p14:xfrm>
              <a:off x="3920520" y="3951880"/>
              <a:ext cx="21600" cy="3355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902880" y="3933880"/>
                <a:ext cx="572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14:cNvPr>
              <p14:cNvContentPartPr/>
              <p14:nvPr/>
            </p14:nvContentPartPr>
            <p14:xfrm>
              <a:off x="3159480" y="3960520"/>
              <a:ext cx="650160" cy="3877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41480" y="3942537"/>
                <a:ext cx="685800" cy="423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14:cNvPr>
              <p14:cNvContentPartPr/>
              <p14:nvPr/>
            </p14:nvContentPartPr>
            <p14:xfrm>
              <a:off x="415560" y="4586920"/>
              <a:ext cx="178920" cy="18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7920" y="4568920"/>
                <a:ext cx="2145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14:cNvPr>
              <p14:cNvContentPartPr/>
              <p14:nvPr/>
            </p14:nvContentPartPr>
            <p14:xfrm>
              <a:off x="708240" y="4650280"/>
              <a:ext cx="115200" cy="135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90240" y="4632280"/>
                <a:ext cx="1508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14:cNvPr>
              <p14:cNvContentPartPr/>
              <p14:nvPr/>
            </p14:nvContentPartPr>
            <p14:xfrm>
              <a:off x="1930080" y="4805440"/>
              <a:ext cx="122040" cy="10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12440" y="4787800"/>
                <a:ext cx="15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14:cNvPr>
              <p14:cNvContentPartPr/>
              <p14:nvPr/>
            </p14:nvContentPartPr>
            <p14:xfrm>
              <a:off x="1930080" y="4910920"/>
              <a:ext cx="94680" cy="68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12440" y="489292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14:cNvPr>
              <p14:cNvContentPartPr/>
              <p14:nvPr/>
            </p14:nvContentPartPr>
            <p14:xfrm>
              <a:off x="1188480" y="4567840"/>
              <a:ext cx="559440" cy="550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70480" y="4550200"/>
                <a:ext cx="59508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14:cNvPr>
              <p14:cNvContentPartPr/>
              <p14:nvPr/>
            </p14:nvContentPartPr>
            <p14:xfrm>
              <a:off x="2305920" y="4869880"/>
              <a:ext cx="122400" cy="140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7920" y="4852240"/>
                <a:ext cx="1580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14:cNvPr>
              <p14:cNvContentPartPr/>
              <p14:nvPr/>
            </p14:nvContentPartPr>
            <p14:xfrm>
              <a:off x="2295840" y="4632640"/>
              <a:ext cx="174960" cy="162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277840" y="4615000"/>
                <a:ext cx="210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14:cNvPr>
              <p14:cNvContentPartPr/>
              <p14:nvPr/>
            </p14:nvContentPartPr>
            <p14:xfrm>
              <a:off x="3380880" y="4642720"/>
              <a:ext cx="32760" cy="300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2880" y="4624720"/>
                <a:ext cx="684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14:cNvPr>
              <p14:cNvContentPartPr/>
              <p14:nvPr/>
            </p14:nvContentPartPr>
            <p14:xfrm>
              <a:off x="2609760" y="4608160"/>
              <a:ext cx="665640" cy="335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92110" y="4590501"/>
                <a:ext cx="701299" cy="3708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14:cNvPr>
              <p14:cNvContentPartPr/>
              <p14:nvPr/>
            </p14:nvContentPartPr>
            <p14:xfrm>
              <a:off x="3637200" y="4805080"/>
              <a:ext cx="171720" cy="10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619200" y="47870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14:cNvPr>
              <p14:cNvContentPartPr/>
              <p14:nvPr/>
            </p14:nvContentPartPr>
            <p14:xfrm>
              <a:off x="3667440" y="4906960"/>
              <a:ext cx="131760" cy="11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49440" y="488896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14:cNvPr>
              <p14:cNvContentPartPr/>
              <p14:nvPr/>
            </p14:nvContentPartPr>
            <p14:xfrm>
              <a:off x="4043280" y="4846120"/>
              <a:ext cx="326520" cy="163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025621" y="4828441"/>
                <a:ext cx="362199" cy="198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14:cNvPr>
              <p14:cNvContentPartPr/>
              <p14:nvPr/>
            </p14:nvContentPartPr>
            <p14:xfrm>
              <a:off x="4043280" y="4622200"/>
              <a:ext cx="237240" cy="1656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025640" y="4604560"/>
                <a:ext cx="2728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14:cNvPr>
              <p14:cNvContentPartPr/>
              <p14:nvPr/>
            </p14:nvContentPartPr>
            <p14:xfrm>
              <a:off x="4511280" y="4622200"/>
              <a:ext cx="30240" cy="317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493280" y="4604560"/>
                <a:ext cx="658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14:cNvPr>
              <p14:cNvContentPartPr/>
              <p14:nvPr/>
            </p14:nvContentPartPr>
            <p14:xfrm>
              <a:off x="4630440" y="4717600"/>
              <a:ext cx="136440" cy="1807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12440" y="4699600"/>
                <a:ext cx="1720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14:cNvPr>
              <p14:cNvContentPartPr/>
              <p14:nvPr/>
            </p14:nvContentPartPr>
            <p14:xfrm>
              <a:off x="4642680" y="4630840"/>
              <a:ext cx="123480" cy="28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625040" y="4612840"/>
                <a:ext cx="1591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14:cNvPr>
              <p14:cNvContentPartPr/>
              <p14:nvPr/>
            </p14:nvContentPartPr>
            <p14:xfrm>
              <a:off x="5323800" y="4575760"/>
              <a:ext cx="131040" cy="57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305800" y="4557760"/>
                <a:ext cx="1666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14:cNvPr>
              <p14:cNvContentPartPr/>
              <p14:nvPr/>
            </p14:nvContentPartPr>
            <p14:xfrm>
              <a:off x="5546640" y="4602040"/>
              <a:ext cx="41760" cy="2944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528640" y="4584040"/>
                <a:ext cx="7740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14:cNvPr>
              <p14:cNvContentPartPr/>
              <p14:nvPr/>
            </p14:nvContentPartPr>
            <p14:xfrm>
              <a:off x="4884960" y="4696720"/>
              <a:ext cx="563400" cy="2160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866948" y="4678750"/>
                <a:ext cx="599063" cy="251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14:cNvPr>
              <p14:cNvContentPartPr/>
              <p14:nvPr/>
            </p14:nvContentPartPr>
            <p14:xfrm>
              <a:off x="5780640" y="4703200"/>
              <a:ext cx="202680" cy="10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762640" y="4685560"/>
                <a:ext cx="238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14:cNvPr>
              <p14:cNvContentPartPr/>
              <p14:nvPr/>
            </p14:nvContentPartPr>
            <p14:xfrm>
              <a:off x="5791080" y="4765480"/>
              <a:ext cx="203400" cy="118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773080" y="4747840"/>
                <a:ext cx="2390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14:cNvPr>
              <p14:cNvContentPartPr/>
              <p14:nvPr/>
            </p14:nvContentPartPr>
            <p14:xfrm>
              <a:off x="5892240" y="4632640"/>
              <a:ext cx="182520" cy="22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874600" y="4615000"/>
                <a:ext cx="2181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14:cNvPr>
              <p14:cNvContentPartPr/>
              <p14:nvPr/>
            </p14:nvContentPartPr>
            <p14:xfrm>
              <a:off x="6355920" y="4565680"/>
              <a:ext cx="211680" cy="281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338280" y="4548040"/>
                <a:ext cx="2473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14:cNvPr>
              <p14:cNvContentPartPr/>
              <p14:nvPr/>
            </p14:nvContentPartPr>
            <p14:xfrm>
              <a:off x="6614040" y="4625800"/>
              <a:ext cx="163080" cy="180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596040" y="4608160"/>
                <a:ext cx="1987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14:cNvPr>
              <p14:cNvContentPartPr/>
              <p14:nvPr/>
            </p14:nvContentPartPr>
            <p14:xfrm>
              <a:off x="6247920" y="4906600"/>
              <a:ext cx="600840" cy="514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29920" y="4888600"/>
                <a:ext cx="6364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14:cNvPr>
              <p14:cNvContentPartPr/>
              <p14:nvPr/>
            </p14:nvContentPartPr>
            <p14:xfrm>
              <a:off x="6394440" y="4927840"/>
              <a:ext cx="224640" cy="218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376800" y="4910200"/>
                <a:ext cx="2602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14:cNvPr>
              <p14:cNvContentPartPr/>
              <p14:nvPr/>
            </p14:nvContentPartPr>
            <p14:xfrm>
              <a:off x="6684240" y="4988320"/>
              <a:ext cx="122400" cy="1652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666600" y="4970320"/>
                <a:ext cx="1580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14:cNvPr>
              <p14:cNvContentPartPr/>
              <p14:nvPr/>
            </p14:nvContentPartPr>
            <p14:xfrm>
              <a:off x="6654720" y="5069680"/>
              <a:ext cx="175320" cy="64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636720" y="5051680"/>
                <a:ext cx="210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14:cNvPr>
              <p14:cNvContentPartPr/>
              <p14:nvPr/>
            </p14:nvContentPartPr>
            <p14:xfrm>
              <a:off x="7020120" y="4866280"/>
              <a:ext cx="195120" cy="3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002480" y="4848280"/>
                <a:ext cx="230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14:cNvPr>
              <p14:cNvContentPartPr/>
              <p14:nvPr/>
            </p14:nvContentPartPr>
            <p14:xfrm>
              <a:off x="7030560" y="4966000"/>
              <a:ext cx="222480" cy="122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012560" y="4948360"/>
                <a:ext cx="2581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14:cNvPr>
              <p14:cNvContentPartPr/>
              <p14:nvPr/>
            </p14:nvContentPartPr>
            <p14:xfrm>
              <a:off x="7612680" y="4646680"/>
              <a:ext cx="221400" cy="218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594680" y="4629040"/>
                <a:ext cx="2570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14:cNvPr>
              <p14:cNvContentPartPr/>
              <p14:nvPr/>
            </p14:nvContentPartPr>
            <p14:xfrm>
              <a:off x="7538520" y="4926760"/>
              <a:ext cx="397440" cy="2232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520880" y="4909120"/>
                <a:ext cx="4330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14:cNvPr>
              <p14:cNvContentPartPr/>
              <p14:nvPr/>
            </p14:nvContentPartPr>
            <p14:xfrm>
              <a:off x="7615200" y="5007040"/>
              <a:ext cx="410400" cy="15624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597560" y="4989040"/>
                <a:ext cx="44604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14:cNvPr>
              <p14:cNvContentPartPr/>
              <p14:nvPr/>
            </p14:nvContentPartPr>
            <p14:xfrm>
              <a:off x="883560" y="5425360"/>
              <a:ext cx="19800" cy="2638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865560" y="5407360"/>
                <a:ext cx="5544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14:cNvPr>
              <p14:cNvContentPartPr/>
              <p14:nvPr/>
            </p14:nvContentPartPr>
            <p14:xfrm>
              <a:off x="782040" y="5391160"/>
              <a:ext cx="255240" cy="359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64400" y="5373160"/>
                <a:ext cx="29088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14:cNvPr>
              <p14:cNvContentPartPr/>
              <p14:nvPr/>
            </p14:nvContentPartPr>
            <p14:xfrm>
              <a:off x="1176600" y="5340400"/>
              <a:ext cx="352440" cy="319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158600" y="5322400"/>
                <a:ext cx="38808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14:cNvPr>
              <p14:cNvContentPartPr/>
              <p14:nvPr/>
            </p14:nvContentPartPr>
            <p14:xfrm>
              <a:off x="1361280" y="5465320"/>
              <a:ext cx="223200" cy="2088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343280" y="5447320"/>
                <a:ext cx="2588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14:cNvPr>
              <p14:cNvContentPartPr/>
              <p14:nvPr/>
            </p14:nvContentPartPr>
            <p14:xfrm>
              <a:off x="2519400" y="5408800"/>
              <a:ext cx="206280" cy="648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501400" y="5390800"/>
                <a:ext cx="2419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14:cNvPr>
              <p14:cNvContentPartPr/>
              <p14:nvPr/>
            </p14:nvContentPartPr>
            <p14:xfrm>
              <a:off x="2569800" y="5487640"/>
              <a:ext cx="149760" cy="1908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52160" y="5470000"/>
                <a:ext cx="1854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14:cNvPr>
              <p14:cNvContentPartPr/>
              <p14:nvPr/>
            </p14:nvContentPartPr>
            <p14:xfrm>
              <a:off x="2874720" y="5146720"/>
              <a:ext cx="676440" cy="6336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857071" y="5128720"/>
                <a:ext cx="712099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14:cNvPr>
              <p14:cNvContentPartPr/>
              <p14:nvPr/>
            </p14:nvContentPartPr>
            <p14:xfrm>
              <a:off x="1794000" y="5203600"/>
              <a:ext cx="525240" cy="4165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776000" y="5185945"/>
                <a:ext cx="560880" cy="452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55C1CA8-1FF9-4249-9283-9AA3F82CC475}"/>
                  </a:ext>
                </a:extLst>
              </p14:cNvPr>
              <p14:cNvContentPartPr/>
              <p14:nvPr/>
            </p14:nvContentPartPr>
            <p14:xfrm>
              <a:off x="4491120" y="5394040"/>
              <a:ext cx="189720" cy="193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55C1CA8-1FF9-4249-9283-9AA3F82CC475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473480" y="5376400"/>
                <a:ext cx="2253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AF03ACB-91D6-4DC0-A3B7-48829E881AEF}"/>
                  </a:ext>
                </a:extLst>
              </p14:cNvPr>
              <p14:cNvContentPartPr/>
              <p14:nvPr/>
            </p14:nvContentPartPr>
            <p14:xfrm>
              <a:off x="4531080" y="5282800"/>
              <a:ext cx="139320" cy="712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AF03ACB-91D6-4DC0-A3B7-48829E881AEF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513080" y="5265160"/>
                <a:ext cx="1749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5D3FF2F-E50F-47B7-B595-321538681AE5}"/>
                  </a:ext>
                </a:extLst>
              </p14:cNvPr>
              <p14:cNvContentPartPr/>
              <p14:nvPr/>
            </p14:nvContentPartPr>
            <p14:xfrm>
              <a:off x="5049120" y="5203600"/>
              <a:ext cx="164880" cy="10008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5D3FF2F-E50F-47B7-B595-321538681AE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031120" y="5185600"/>
                <a:ext cx="2005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50EAC45-E416-41D8-A27D-CC6EF9C31235}"/>
                  </a:ext>
                </a:extLst>
              </p14:cNvPr>
              <p14:cNvContentPartPr/>
              <p14:nvPr/>
            </p14:nvContentPartPr>
            <p14:xfrm>
              <a:off x="5069280" y="5384680"/>
              <a:ext cx="226800" cy="2296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50EAC45-E416-41D8-A27D-CC6EF9C3123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051612" y="5366680"/>
                <a:ext cx="262497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C464C9D-57EC-45E3-9125-33387140B690}"/>
                  </a:ext>
                </a:extLst>
              </p14:cNvPr>
              <p14:cNvContentPartPr/>
              <p14:nvPr/>
            </p14:nvContentPartPr>
            <p14:xfrm>
              <a:off x="4795320" y="5425360"/>
              <a:ext cx="142200" cy="203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C464C9D-57EC-45E3-9125-33387140B69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777365" y="5407360"/>
                <a:ext cx="17775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87FFD97-FB50-48F8-B332-E0E297FAA190}"/>
                  </a:ext>
                </a:extLst>
              </p14:cNvPr>
              <p14:cNvContentPartPr/>
              <p14:nvPr/>
            </p14:nvContentPartPr>
            <p14:xfrm>
              <a:off x="3860760" y="5364160"/>
              <a:ext cx="263160" cy="2516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87FFD97-FB50-48F8-B332-E0E297FAA190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842785" y="5346520"/>
                <a:ext cx="298751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06B2ECA-C6A3-4D94-B291-29314C3A6617}"/>
                  </a:ext>
                </a:extLst>
              </p14:cNvPr>
              <p14:cNvContentPartPr/>
              <p14:nvPr/>
            </p14:nvContentPartPr>
            <p14:xfrm>
              <a:off x="5455560" y="5435080"/>
              <a:ext cx="125280" cy="172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06B2ECA-C6A3-4D94-B291-29314C3A661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437920" y="5417440"/>
                <a:ext cx="160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1815F816-AB79-4B65-9920-F97046ECA7C9}"/>
                  </a:ext>
                </a:extLst>
              </p14:cNvPr>
              <p14:cNvContentPartPr/>
              <p14:nvPr/>
            </p14:nvContentPartPr>
            <p14:xfrm>
              <a:off x="5455560" y="5547040"/>
              <a:ext cx="82440" cy="3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1815F816-AB79-4B65-9920-F97046ECA7C9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437920" y="5529040"/>
                <a:ext cx="1180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54C1E8B-1928-498E-B46E-8081D16ECC05}"/>
                  </a:ext>
                </a:extLst>
              </p14:cNvPr>
              <p14:cNvContentPartPr/>
              <p14:nvPr/>
            </p14:nvContentPartPr>
            <p14:xfrm>
              <a:off x="5686680" y="5133400"/>
              <a:ext cx="561600" cy="6768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54C1E8B-1928-498E-B46E-8081D16ECC0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669040" y="5115400"/>
                <a:ext cx="5972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7329D99-FA25-4982-A1A7-E2B6FA0A9164}"/>
                  </a:ext>
                </a:extLst>
              </p14:cNvPr>
              <p14:cNvContentPartPr/>
              <p14:nvPr/>
            </p14:nvContentPartPr>
            <p14:xfrm>
              <a:off x="4348200" y="4958800"/>
              <a:ext cx="1291320" cy="9237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7329D99-FA25-4982-A1A7-E2B6FA0A9164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330560" y="4940800"/>
                <a:ext cx="1326960" cy="9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F823A248-B01E-4FE1-BF76-DDA92A8030B7}"/>
                  </a:ext>
                </a:extLst>
              </p14:cNvPr>
              <p14:cNvContentPartPr/>
              <p14:nvPr/>
            </p14:nvContentPartPr>
            <p14:xfrm>
              <a:off x="1452360" y="5900920"/>
              <a:ext cx="258840" cy="46080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F823A248-B01E-4FE1-BF76-DDA92A8030B7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434695" y="5882920"/>
                <a:ext cx="29453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0846F39-3383-44B8-BE78-A63C8F0E3956}"/>
                  </a:ext>
                </a:extLst>
              </p14:cNvPr>
              <p14:cNvContentPartPr/>
              <p14:nvPr/>
            </p14:nvContentPartPr>
            <p14:xfrm>
              <a:off x="1899480" y="6156520"/>
              <a:ext cx="295920" cy="1562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0846F39-3383-44B8-BE78-A63C8F0E3956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881840" y="6138839"/>
                <a:ext cx="331560" cy="191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4BDA55C-236B-4ABF-9A6B-B68EA1F2FF56}"/>
                  </a:ext>
                </a:extLst>
              </p14:cNvPr>
              <p14:cNvContentPartPr/>
              <p14:nvPr/>
            </p14:nvContentPartPr>
            <p14:xfrm>
              <a:off x="2290800" y="5932960"/>
              <a:ext cx="46800" cy="37260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4BDA55C-236B-4ABF-9A6B-B68EA1F2FF56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273160" y="5914960"/>
                <a:ext cx="824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8BE330B0-66A8-4C50-B5CC-8EBD511957D3}"/>
                  </a:ext>
                </a:extLst>
              </p14:cNvPr>
              <p14:cNvContentPartPr/>
              <p14:nvPr/>
            </p14:nvContentPartPr>
            <p14:xfrm>
              <a:off x="2403840" y="6146440"/>
              <a:ext cx="24480" cy="12240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8BE330B0-66A8-4C50-B5CC-8EBD511957D3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386200" y="6128440"/>
                <a:ext cx="6012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CBCE868-C8A1-41FB-B3A3-2D1019E9FE28}"/>
                  </a:ext>
                </a:extLst>
              </p14:cNvPr>
              <p14:cNvContentPartPr/>
              <p14:nvPr/>
            </p14:nvContentPartPr>
            <p14:xfrm>
              <a:off x="2366760" y="6014320"/>
              <a:ext cx="360" cy="360"/>
            </p14:xfrm>
          </p:contentPart>
        </mc:Choice>
        <mc:Fallback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CBCE868-C8A1-41FB-B3A3-2D1019E9FE28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349120" y="5996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6C9E8301-5651-4838-BC52-E4B812A872C5}"/>
                  </a:ext>
                </a:extLst>
              </p14:cNvPr>
              <p14:cNvContentPartPr/>
              <p14:nvPr/>
            </p14:nvContentPartPr>
            <p14:xfrm>
              <a:off x="2498520" y="6114760"/>
              <a:ext cx="120960" cy="14364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6C9E8301-5651-4838-BC52-E4B812A872C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2480880" y="6096760"/>
                <a:ext cx="1566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8828E53A-DF83-42BA-ADAD-2F1603EFF8C1}"/>
                  </a:ext>
                </a:extLst>
              </p14:cNvPr>
              <p14:cNvContentPartPr/>
              <p14:nvPr/>
            </p14:nvContentPartPr>
            <p14:xfrm>
              <a:off x="2670240" y="6113680"/>
              <a:ext cx="163800" cy="14652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8828E53A-DF83-42BA-ADAD-2F1603EFF8C1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652240" y="6096040"/>
                <a:ext cx="1994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49043BD-6320-4F43-8372-04B2D8A5603A}"/>
                  </a:ext>
                </a:extLst>
              </p14:cNvPr>
              <p14:cNvContentPartPr/>
              <p14:nvPr/>
            </p14:nvContentPartPr>
            <p14:xfrm>
              <a:off x="2821440" y="5995600"/>
              <a:ext cx="403920" cy="23112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49043BD-6320-4F43-8372-04B2D8A5603A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2803800" y="5977600"/>
                <a:ext cx="4395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E9C2D137-32EE-4563-BE52-C4BA99F84D93}"/>
                  </a:ext>
                </a:extLst>
              </p14:cNvPr>
              <p14:cNvContentPartPr/>
              <p14:nvPr/>
            </p14:nvContentPartPr>
            <p14:xfrm>
              <a:off x="2488800" y="6472600"/>
              <a:ext cx="254160" cy="168120"/>
            </p14:xfrm>
          </p:contentPart>
        </mc:Choice>
        <mc:Fallback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E9C2D137-32EE-4563-BE52-C4BA99F84D9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2471160" y="6454960"/>
                <a:ext cx="28980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1695238A-D282-4FFF-B9CD-9D5DEAD6C147}"/>
                  </a:ext>
                </a:extLst>
              </p14:cNvPr>
              <p14:cNvContentPartPr/>
              <p14:nvPr/>
            </p14:nvContentPartPr>
            <p14:xfrm>
              <a:off x="2854560" y="6370000"/>
              <a:ext cx="409680" cy="294480"/>
            </p14:xfrm>
          </p:contentPart>
        </mc:Choice>
        <mc:Fallback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695238A-D282-4FFF-B9CD-9D5DEAD6C147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836560" y="6352000"/>
                <a:ext cx="44532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12026D5D-5784-4360-A799-EA2DD20D8C87}"/>
                  </a:ext>
                </a:extLst>
              </p14:cNvPr>
              <p14:cNvContentPartPr/>
              <p14:nvPr/>
            </p14:nvContentPartPr>
            <p14:xfrm>
              <a:off x="3553680" y="6401320"/>
              <a:ext cx="127440" cy="210960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12026D5D-5784-4360-A799-EA2DD20D8C87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535680" y="6383680"/>
                <a:ext cx="1630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22003AC5-A1FE-41CB-878C-DD016F4D4505}"/>
                  </a:ext>
                </a:extLst>
              </p14:cNvPr>
              <p14:cNvContentPartPr/>
              <p14:nvPr/>
            </p14:nvContentPartPr>
            <p14:xfrm>
              <a:off x="3464400" y="6228880"/>
              <a:ext cx="167040" cy="120960"/>
            </p14:xfrm>
          </p:contentPart>
        </mc:Choice>
        <mc:Fallback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22003AC5-A1FE-41CB-878C-DD016F4D450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446400" y="6211240"/>
                <a:ext cx="2026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6481450-63FB-4224-B91C-D6C39A1A1187}"/>
                  </a:ext>
                </a:extLst>
              </p14:cNvPr>
              <p14:cNvContentPartPr/>
              <p14:nvPr/>
            </p14:nvContentPartPr>
            <p14:xfrm>
              <a:off x="6364200" y="5404840"/>
              <a:ext cx="107640" cy="1818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6481450-63FB-4224-B91C-D6C39A1A118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346200" y="5387200"/>
                <a:ext cx="14328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95EAC69-00BF-4281-BC52-63C378F2C682}"/>
                  </a:ext>
                </a:extLst>
              </p14:cNvPr>
              <p14:cNvContentPartPr/>
              <p14:nvPr/>
            </p14:nvContentPartPr>
            <p14:xfrm>
              <a:off x="6560760" y="5446600"/>
              <a:ext cx="120960" cy="135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95EAC69-00BF-4281-BC52-63C378F2C682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543120" y="5428600"/>
                <a:ext cx="156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8585632-A15A-4F1A-AEDB-1AC3C30765DD}"/>
                  </a:ext>
                </a:extLst>
              </p14:cNvPr>
              <p14:cNvContentPartPr/>
              <p14:nvPr/>
            </p14:nvContentPartPr>
            <p14:xfrm>
              <a:off x="6908520" y="5193520"/>
              <a:ext cx="1309320" cy="622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8585632-A15A-4F1A-AEDB-1AC3C30765DD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6890525" y="5175870"/>
                <a:ext cx="1344950" cy="6584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4888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3810"/>
          <a:stretch/>
        </p:blipFill>
        <p:spPr>
          <a:xfrm>
            <a:off x="172721" y="76200"/>
            <a:ext cx="8818879" cy="1219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14:cNvPr>
              <p14:cNvContentPartPr/>
              <p14:nvPr/>
            </p14:nvContentPartPr>
            <p14:xfrm>
              <a:off x="4554840" y="1422520"/>
              <a:ext cx="613440" cy="44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6EEA87-04DA-4398-BA70-736993695F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200" y="1359880"/>
                <a:ext cx="73908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14:cNvPr>
              <p14:cNvContentPartPr/>
              <p14:nvPr/>
            </p14:nvContentPartPr>
            <p14:xfrm>
              <a:off x="696720" y="1451680"/>
              <a:ext cx="609480" cy="1002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669F4A-48B6-4275-820D-0CB8995DC1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080" y="1388703"/>
                <a:ext cx="735120" cy="112783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48D7296-40EE-4397-BFFB-1ED0B2FE4D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20" t="21552" r="40892" b="67337"/>
          <a:stretch/>
        </p:blipFill>
        <p:spPr>
          <a:xfrm>
            <a:off x="4228670" y="1295400"/>
            <a:ext cx="4742609" cy="3429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14:cNvPr>
              <p14:cNvContentPartPr/>
              <p14:nvPr/>
            </p14:nvContentPartPr>
            <p14:xfrm>
              <a:off x="1137720" y="1545640"/>
              <a:ext cx="158760" cy="1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B1A1A4-1EC9-4BCC-AD58-092ADC1F28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720" y="1527640"/>
                <a:ext cx="194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14:cNvPr>
              <p14:cNvContentPartPr/>
              <p14:nvPr/>
            </p14:nvContentPartPr>
            <p14:xfrm>
              <a:off x="1167960" y="1635640"/>
              <a:ext cx="117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DC6D61-6EAB-44CA-96CF-F518A14748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320" y="161764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14:cNvPr>
              <p14:cNvContentPartPr/>
              <p14:nvPr/>
            </p14:nvContentPartPr>
            <p14:xfrm>
              <a:off x="537240" y="1382200"/>
              <a:ext cx="444240" cy="35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283550-D5C8-4C3A-B9A5-6AE70F61FB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00" y="1364560"/>
                <a:ext cx="4798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14:cNvPr>
              <p14:cNvContentPartPr/>
              <p14:nvPr/>
            </p14:nvContentPartPr>
            <p14:xfrm>
              <a:off x="1502400" y="1624480"/>
              <a:ext cx="154440" cy="164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EEDC1F-6336-4EEE-B52A-8869B554B5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4400" y="1606480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14:cNvPr>
              <p14:cNvContentPartPr/>
              <p14:nvPr/>
            </p14:nvContentPartPr>
            <p14:xfrm>
              <a:off x="1797600" y="1506760"/>
              <a:ext cx="133920" cy="177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EB29F9C-0C5B-41C8-A71C-B59B9F273B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79960" y="1489120"/>
                <a:ext cx="1695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14:cNvPr>
              <p14:cNvContentPartPr/>
              <p14:nvPr/>
            </p14:nvContentPartPr>
            <p14:xfrm>
              <a:off x="1452360" y="1396600"/>
              <a:ext cx="182520" cy="178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E78A67-F35D-4A8F-BD11-70E4E85252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34720" y="1378600"/>
                <a:ext cx="2181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14:cNvPr>
              <p14:cNvContentPartPr/>
              <p14:nvPr/>
            </p14:nvContentPartPr>
            <p14:xfrm>
              <a:off x="2746200" y="1422160"/>
              <a:ext cx="292320" cy="241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BA17E13-8FD0-469A-A7F0-4C69B6618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28200" y="1404160"/>
                <a:ext cx="3279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14:cNvPr>
              <p14:cNvContentPartPr/>
              <p14:nvPr/>
            </p14:nvContentPartPr>
            <p14:xfrm>
              <a:off x="2112240" y="1454920"/>
              <a:ext cx="548280" cy="269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0442C4-7C83-46DB-9A2D-C4E61017B31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4240" y="1436944"/>
                <a:ext cx="583920" cy="305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14:cNvPr>
              <p14:cNvContentPartPr/>
              <p14:nvPr/>
            </p14:nvContentPartPr>
            <p14:xfrm>
              <a:off x="3230400" y="1549600"/>
              <a:ext cx="167760" cy="15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4865EE-49BB-4012-805B-4C18DA09627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12760" y="1531960"/>
                <a:ext cx="2034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14:cNvPr>
              <p14:cNvContentPartPr/>
              <p14:nvPr/>
            </p14:nvContentPartPr>
            <p14:xfrm>
              <a:off x="3220320" y="1614760"/>
              <a:ext cx="143280" cy="1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4C5848-1C89-49E3-A12D-B0FDFCF73F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2680" y="159712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14:cNvPr>
              <p14:cNvContentPartPr/>
              <p14:nvPr/>
            </p14:nvContentPartPr>
            <p14:xfrm>
              <a:off x="3646920" y="1558960"/>
              <a:ext cx="133560" cy="140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568437-B092-4256-B826-5653264E965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29280" y="1540960"/>
                <a:ext cx="1692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14:cNvPr>
              <p14:cNvContentPartPr/>
              <p14:nvPr/>
            </p14:nvContentPartPr>
            <p14:xfrm>
              <a:off x="3941400" y="1337560"/>
              <a:ext cx="1002960" cy="336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FF876F-B002-4BC7-8364-8161207FC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23406" y="1319560"/>
                <a:ext cx="1038587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14:cNvPr>
              <p14:cNvContentPartPr/>
              <p14:nvPr/>
            </p14:nvContentPartPr>
            <p14:xfrm>
              <a:off x="3637200" y="1340800"/>
              <a:ext cx="179640" cy="163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128293C-6AF4-416D-88DB-EC87671070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19200" y="1322800"/>
                <a:ext cx="215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14:cNvPr>
              <p14:cNvContentPartPr/>
              <p14:nvPr/>
            </p14:nvContentPartPr>
            <p14:xfrm>
              <a:off x="1848720" y="2224240"/>
              <a:ext cx="164880" cy="111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F4BD50F-FE29-42CD-8A1C-97E5F4808D5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31080" y="2206600"/>
                <a:ext cx="200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14:cNvPr>
              <p14:cNvContentPartPr/>
              <p14:nvPr/>
            </p14:nvContentPartPr>
            <p14:xfrm>
              <a:off x="1909920" y="2308120"/>
              <a:ext cx="12492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7A58707-A29C-492F-B443-DD8476CA20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91920" y="2290480"/>
                <a:ext cx="16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14:cNvPr>
              <p14:cNvContentPartPr/>
              <p14:nvPr/>
            </p14:nvContentPartPr>
            <p14:xfrm>
              <a:off x="1097040" y="1998520"/>
              <a:ext cx="596520" cy="484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841669-DBD7-4A81-AABD-82FC04CAC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9040" y="1980880"/>
                <a:ext cx="6321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14:cNvPr>
              <p14:cNvContentPartPr/>
              <p14:nvPr/>
            </p14:nvContentPartPr>
            <p14:xfrm>
              <a:off x="334920" y="2001040"/>
              <a:ext cx="467640" cy="186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CCC52F-CB19-4D3E-A146-DD57BE3B9DB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80" y="1983400"/>
                <a:ext cx="5032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14:cNvPr>
              <p14:cNvContentPartPr/>
              <p14:nvPr/>
            </p14:nvContentPartPr>
            <p14:xfrm>
              <a:off x="2377200" y="2254840"/>
              <a:ext cx="158400" cy="1238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6535CDB-F93A-4BB0-A4D1-25AF8ABF40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59200" y="2236840"/>
                <a:ext cx="194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14:cNvPr>
              <p14:cNvContentPartPr/>
              <p14:nvPr/>
            </p14:nvContentPartPr>
            <p14:xfrm>
              <a:off x="2703000" y="1957120"/>
              <a:ext cx="929880" cy="473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D5A3F8-AEEA-4C21-8511-5702018DF0D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000" y="1939467"/>
                <a:ext cx="965520" cy="509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14:cNvPr>
              <p14:cNvContentPartPr/>
              <p14:nvPr/>
            </p14:nvContentPartPr>
            <p14:xfrm>
              <a:off x="2305920" y="1999600"/>
              <a:ext cx="246600" cy="1846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C1F17B-3E9B-4CB4-8AA7-CA7255BE1C3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87920" y="1981960"/>
                <a:ext cx="2822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14:cNvPr>
              <p14:cNvContentPartPr/>
              <p14:nvPr/>
            </p14:nvContentPartPr>
            <p14:xfrm>
              <a:off x="355080" y="2749840"/>
              <a:ext cx="992880" cy="318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B18F8EF-1C7B-4FDA-BAAB-36D2295800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7080" y="2731840"/>
                <a:ext cx="1028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14:cNvPr>
              <p14:cNvContentPartPr/>
              <p14:nvPr/>
            </p14:nvContentPartPr>
            <p14:xfrm>
              <a:off x="1727760" y="2772160"/>
              <a:ext cx="1046160" cy="30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FB25950-BDF6-47DD-A33E-1690A6D71A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114" y="2754160"/>
                <a:ext cx="1081812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14:cNvPr>
              <p14:cNvContentPartPr/>
              <p14:nvPr/>
            </p14:nvContentPartPr>
            <p14:xfrm>
              <a:off x="2925480" y="2733280"/>
              <a:ext cx="1537200" cy="435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C393779-B35A-43D9-81C4-1954926D03F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07836" y="2715280"/>
                <a:ext cx="1572848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14:cNvPr>
              <p14:cNvContentPartPr/>
              <p14:nvPr/>
            </p14:nvContentPartPr>
            <p14:xfrm>
              <a:off x="284160" y="3347080"/>
              <a:ext cx="216000" cy="188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86EA5E-6189-4A0F-A690-388E17D5DF8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66160" y="3329080"/>
                <a:ext cx="2516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14:cNvPr>
              <p14:cNvContentPartPr/>
              <p14:nvPr/>
            </p14:nvContentPartPr>
            <p14:xfrm>
              <a:off x="616800" y="3372640"/>
              <a:ext cx="106920" cy="137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10C572-5605-4A54-9629-4E082DF656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8800" y="3355000"/>
                <a:ext cx="1425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14:cNvPr>
              <p14:cNvContentPartPr/>
              <p14:nvPr/>
            </p14:nvContentPartPr>
            <p14:xfrm>
              <a:off x="1086600" y="3587560"/>
              <a:ext cx="534240" cy="2116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B5FE234-89FF-49C4-B0C5-5B903ADE954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8600" y="3569920"/>
                <a:ext cx="56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14:cNvPr>
              <p14:cNvContentPartPr/>
              <p14:nvPr/>
            </p14:nvContentPartPr>
            <p14:xfrm>
              <a:off x="1199280" y="3254560"/>
              <a:ext cx="396360" cy="28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631369B-7D4D-4237-8C86-D910F3D55A1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81624" y="3236920"/>
                <a:ext cx="432032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14:cNvPr>
              <p14:cNvContentPartPr/>
              <p14:nvPr/>
            </p14:nvContentPartPr>
            <p14:xfrm>
              <a:off x="1848720" y="3342400"/>
              <a:ext cx="1798560" cy="482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E75FF8-F4B6-4712-B214-AA6B86EACC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831080" y="3324760"/>
                <a:ext cx="183420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14:cNvPr>
              <p14:cNvContentPartPr/>
              <p14:nvPr/>
            </p14:nvContentPartPr>
            <p14:xfrm>
              <a:off x="345000" y="4031080"/>
              <a:ext cx="798480" cy="37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42B8D9-DD85-49D6-857B-C485704D738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7352" y="4013080"/>
                <a:ext cx="834136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14:cNvPr>
              <p14:cNvContentPartPr/>
              <p14:nvPr/>
            </p14:nvContentPartPr>
            <p14:xfrm>
              <a:off x="1584480" y="4090840"/>
              <a:ext cx="132480" cy="217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38909A9-754C-4655-A027-C8DAFA1BFAD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66840" y="4073200"/>
                <a:ext cx="168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14:cNvPr>
              <p14:cNvContentPartPr/>
              <p14:nvPr/>
            </p14:nvContentPartPr>
            <p14:xfrm>
              <a:off x="1777800" y="4114240"/>
              <a:ext cx="135000" cy="187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6C1105-4924-4E5B-9670-E4830C0BA2B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59800" y="4096600"/>
                <a:ext cx="1706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14:cNvPr>
              <p14:cNvContentPartPr/>
              <p14:nvPr/>
            </p14:nvContentPartPr>
            <p14:xfrm>
              <a:off x="1998120" y="4114240"/>
              <a:ext cx="95040" cy="190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A1E90AC-B339-4413-9340-FAB49C8D74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80120" y="4096600"/>
                <a:ext cx="1306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14:cNvPr>
              <p14:cNvContentPartPr/>
              <p14:nvPr/>
            </p14:nvContentPartPr>
            <p14:xfrm>
              <a:off x="2157960" y="4216120"/>
              <a:ext cx="16200" cy="72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38257D3-99A1-496B-9AB6-35E3952EEF1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140320" y="4198120"/>
                <a:ext cx="51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14:cNvPr>
              <p14:cNvContentPartPr/>
              <p14:nvPr/>
            </p14:nvContentPartPr>
            <p14:xfrm>
              <a:off x="2183880" y="4043320"/>
              <a:ext cx="360" cy="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58E56C-71B9-404D-BCFA-FAEF4A35E3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66240" y="4025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14:cNvPr>
              <p14:cNvContentPartPr/>
              <p14:nvPr/>
            </p14:nvContentPartPr>
            <p14:xfrm>
              <a:off x="2265600" y="4170760"/>
              <a:ext cx="187560" cy="1270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1A2A7E-B333-4C37-ACAE-74E2E63B0BC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47600" y="4152760"/>
                <a:ext cx="2232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14:cNvPr>
              <p14:cNvContentPartPr/>
              <p14:nvPr/>
            </p14:nvContentPartPr>
            <p14:xfrm>
              <a:off x="2570160" y="4088320"/>
              <a:ext cx="488880" cy="3790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63554B-F37F-45F7-9655-AA4A92B5151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52160" y="4070320"/>
                <a:ext cx="52452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14:cNvPr>
              <p14:cNvContentPartPr/>
              <p14:nvPr/>
            </p14:nvContentPartPr>
            <p14:xfrm>
              <a:off x="3920520" y="3951880"/>
              <a:ext cx="21600" cy="3355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E961AFE-0342-4FCC-939A-AEA401F1F51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902880" y="3933880"/>
                <a:ext cx="572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14:cNvPr>
              <p14:cNvContentPartPr/>
              <p14:nvPr/>
            </p14:nvContentPartPr>
            <p14:xfrm>
              <a:off x="3159480" y="3960520"/>
              <a:ext cx="650160" cy="3877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4CABBDC-D8E5-4251-98AA-5741C9E703F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41480" y="3942537"/>
                <a:ext cx="685800" cy="423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14:cNvPr>
              <p14:cNvContentPartPr/>
              <p14:nvPr/>
            </p14:nvContentPartPr>
            <p14:xfrm>
              <a:off x="415560" y="4586920"/>
              <a:ext cx="178920" cy="18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D069323-C4E8-414B-8C51-E782FF8DB2A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7920" y="4568920"/>
                <a:ext cx="2145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14:cNvPr>
              <p14:cNvContentPartPr/>
              <p14:nvPr/>
            </p14:nvContentPartPr>
            <p14:xfrm>
              <a:off x="708240" y="4650280"/>
              <a:ext cx="115200" cy="135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18CEF94-F9AE-447C-B8AC-1BAC0D4B33E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90240" y="4632280"/>
                <a:ext cx="1508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14:cNvPr>
              <p14:cNvContentPartPr/>
              <p14:nvPr/>
            </p14:nvContentPartPr>
            <p14:xfrm>
              <a:off x="1930080" y="4805440"/>
              <a:ext cx="122040" cy="10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E330C17-691D-48B9-B2C8-CD99EBF8D78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12440" y="4787800"/>
                <a:ext cx="15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14:cNvPr>
              <p14:cNvContentPartPr/>
              <p14:nvPr/>
            </p14:nvContentPartPr>
            <p14:xfrm>
              <a:off x="1930080" y="4910920"/>
              <a:ext cx="94680" cy="68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196E863-4331-45AC-9B42-9FBCCCE649D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12440" y="4892920"/>
                <a:ext cx="130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14:cNvPr>
              <p14:cNvContentPartPr/>
              <p14:nvPr/>
            </p14:nvContentPartPr>
            <p14:xfrm>
              <a:off x="1188480" y="4567840"/>
              <a:ext cx="559440" cy="550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2A06778-6D52-4ECC-9665-DEF49A08707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70480" y="4550200"/>
                <a:ext cx="59508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14:cNvPr>
              <p14:cNvContentPartPr/>
              <p14:nvPr/>
            </p14:nvContentPartPr>
            <p14:xfrm>
              <a:off x="2305920" y="4869880"/>
              <a:ext cx="122400" cy="1404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F407D41-20ED-499C-8A0C-A4B557AC653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87920" y="4852240"/>
                <a:ext cx="1580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14:cNvPr>
              <p14:cNvContentPartPr/>
              <p14:nvPr/>
            </p14:nvContentPartPr>
            <p14:xfrm>
              <a:off x="2295840" y="4632640"/>
              <a:ext cx="174960" cy="162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48E960-3672-46F4-B6D1-DB94BF156A5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277840" y="4615000"/>
                <a:ext cx="210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14:cNvPr>
              <p14:cNvContentPartPr/>
              <p14:nvPr/>
            </p14:nvContentPartPr>
            <p14:xfrm>
              <a:off x="3380880" y="4642720"/>
              <a:ext cx="32760" cy="300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62D5C2C-9121-4952-B627-CD398D95F55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2880" y="4624720"/>
                <a:ext cx="6840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14:cNvPr>
              <p14:cNvContentPartPr/>
              <p14:nvPr/>
            </p14:nvContentPartPr>
            <p14:xfrm>
              <a:off x="2609760" y="4608160"/>
              <a:ext cx="665640" cy="3351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D7DA31D-D554-4149-8CBF-793F20455E1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92110" y="4590501"/>
                <a:ext cx="701299" cy="3708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14:cNvPr>
              <p14:cNvContentPartPr/>
              <p14:nvPr/>
            </p14:nvContentPartPr>
            <p14:xfrm>
              <a:off x="3637200" y="4805080"/>
              <a:ext cx="171720" cy="10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D0001E-FDBD-4411-BF5D-834AECC2ACA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619200" y="47870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14:cNvPr>
              <p14:cNvContentPartPr/>
              <p14:nvPr/>
            </p14:nvContentPartPr>
            <p14:xfrm>
              <a:off x="3667440" y="4906960"/>
              <a:ext cx="131760" cy="11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2F48C6-5F2F-43F7-B146-1818BB4EFB8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49440" y="488896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14:cNvPr>
              <p14:cNvContentPartPr/>
              <p14:nvPr/>
            </p14:nvContentPartPr>
            <p14:xfrm>
              <a:off x="4043280" y="4846120"/>
              <a:ext cx="326520" cy="163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84BC54B-DF47-43B2-9604-5C1E15199A5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025621" y="4828441"/>
                <a:ext cx="362199" cy="198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14:cNvPr>
              <p14:cNvContentPartPr/>
              <p14:nvPr/>
            </p14:nvContentPartPr>
            <p14:xfrm>
              <a:off x="4043280" y="4622200"/>
              <a:ext cx="237240" cy="1656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BD0618D-6F7C-4C79-A1B7-15825691C83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025640" y="4604560"/>
                <a:ext cx="2728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14:cNvPr>
              <p14:cNvContentPartPr/>
              <p14:nvPr/>
            </p14:nvContentPartPr>
            <p14:xfrm>
              <a:off x="4511280" y="4622200"/>
              <a:ext cx="30240" cy="317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C92B679-B157-4581-BBB7-BF28CA775B5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493280" y="4604560"/>
                <a:ext cx="6588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14:cNvPr>
              <p14:cNvContentPartPr/>
              <p14:nvPr/>
            </p14:nvContentPartPr>
            <p14:xfrm>
              <a:off x="4630440" y="4717600"/>
              <a:ext cx="136440" cy="1807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5EC32B5-A8BF-4865-A8B4-E96C2F507A5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12440" y="4699600"/>
                <a:ext cx="1720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14:cNvPr>
              <p14:cNvContentPartPr/>
              <p14:nvPr/>
            </p14:nvContentPartPr>
            <p14:xfrm>
              <a:off x="4642680" y="4630840"/>
              <a:ext cx="123480" cy="28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5129E15-E89B-4522-B3DA-8B5BED56028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625040" y="4612840"/>
                <a:ext cx="1591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14:cNvPr>
              <p14:cNvContentPartPr/>
              <p14:nvPr/>
            </p14:nvContentPartPr>
            <p14:xfrm>
              <a:off x="5323800" y="4575760"/>
              <a:ext cx="131040" cy="57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8502067-564C-4186-9922-16A46D357E7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305800" y="4557760"/>
                <a:ext cx="16668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14:cNvPr>
              <p14:cNvContentPartPr/>
              <p14:nvPr/>
            </p14:nvContentPartPr>
            <p14:xfrm>
              <a:off x="5546640" y="4602040"/>
              <a:ext cx="41760" cy="2944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40D5D36-20E2-444C-A4C1-1C32DAA66D1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528640" y="4584040"/>
                <a:ext cx="7740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14:cNvPr>
              <p14:cNvContentPartPr/>
              <p14:nvPr/>
            </p14:nvContentPartPr>
            <p14:xfrm>
              <a:off x="4884960" y="4696720"/>
              <a:ext cx="563400" cy="2160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76C9409-F54B-4B35-B7EF-A4C66B4D672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866948" y="4678750"/>
                <a:ext cx="599063" cy="251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14:cNvPr>
              <p14:cNvContentPartPr/>
              <p14:nvPr/>
            </p14:nvContentPartPr>
            <p14:xfrm>
              <a:off x="5780640" y="4703200"/>
              <a:ext cx="202680" cy="10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8B70C15-5D1D-43D0-BB96-AA7ED7E9E4E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762640" y="4685560"/>
                <a:ext cx="238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14:cNvPr>
              <p14:cNvContentPartPr/>
              <p14:nvPr/>
            </p14:nvContentPartPr>
            <p14:xfrm>
              <a:off x="5791080" y="4765480"/>
              <a:ext cx="203400" cy="118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DB89013-2940-4977-A1D9-10F9092D13D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773080" y="4747840"/>
                <a:ext cx="2390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14:cNvPr>
              <p14:cNvContentPartPr/>
              <p14:nvPr/>
            </p14:nvContentPartPr>
            <p14:xfrm>
              <a:off x="5892240" y="4632640"/>
              <a:ext cx="182520" cy="22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FF52319-66B5-47AA-AB1E-75519FC41BC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874600" y="4615000"/>
                <a:ext cx="2181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14:cNvPr>
              <p14:cNvContentPartPr/>
              <p14:nvPr/>
            </p14:nvContentPartPr>
            <p14:xfrm>
              <a:off x="6355920" y="4565680"/>
              <a:ext cx="211680" cy="2811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09A5AAF-6DE8-4D90-ABC7-78ED687D19E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338280" y="4548040"/>
                <a:ext cx="2473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14:cNvPr>
              <p14:cNvContentPartPr/>
              <p14:nvPr/>
            </p14:nvContentPartPr>
            <p14:xfrm>
              <a:off x="6614040" y="4625800"/>
              <a:ext cx="163080" cy="180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6CBECF3-2593-4FA6-BED2-D91F37AA13D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596040" y="4608160"/>
                <a:ext cx="1987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14:cNvPr>
              <p14:cNvContentPartPr/>
              <p14:nvPr/>
            </p14:nvContentPartPr>
            <p14:xfrm>
              <a:off x="6247920" y="4906600"/>
              <a:ext cx="600840" cy="514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844F7FD-7E8C-4D83-BF05-EE10CC7766CD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29920" y="4888600"/>
                <a:ext cx="6364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14:cNvPr>
              <p14:cNvContentPartPr/>
              <p14:nvPr/>
            </p14:nvContentPartPr>
            <p14:xfrm>
              <a:off x="6394440" y="4927840"/>
              <a:ext cx="224640" cy="218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F506182-A770-44D1-86C1-9ED4D9992A3B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376800" y="4910200"/>
                <a:ext cx="2602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14:cNvPr>
              <p14:cNvContentPartPr/>
              <p14:nvPr/>
            </p14:nvContentPartPr>
            <p14:xfrm>
              <a:off x="6684240" y="4988320"/>
              <a:ext cx="122400" cy="1652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19D0BE1-A1B0-4ED2-B7E6-A42850BD5FE5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666600" y="4970320"/>
                <a:ext cx="1580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14:cNvPr>
              <p14:cNvContentPartPr/>
              <p14:nvPr/>
            </p14:nvContentPartPr>
            <p14:xfrm>
              <a:off x="6654720" y="5069680"/>
              <a:ext cx="175320" cy="64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6286198-7483-4717-9413-515703BCBBB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636720" y="5051680"/>
                <a:ext cx="210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14:cNvPr>
              <p14:cNvContentPartPr/>
              <p14:nvPr/>
            </p14:nvContentPartPr>
            <p14:xfrm>
              <a:off x="7020120" y="4866280"/>
              <a:ext cx="195120" cy="3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9AA1070-8561-4E55-ACED-B90D33959E5E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002480" y="4848280"/>
                <a:ext cx="230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14:cNvPr>
              <p14:cNvContentPartPr/>
              <p14:nvPr/>
            </p14:nvContentPartPr>
            <p14:xfrm>
              <a:off x="7030560" y="4966000"/>
              <a:ext cx="222480" cy="122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1D8B20C3-0074-490F-8E35-478BD5DED2F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012560" y="4948360"/>
                <a:ext cx="2581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14:cNvPr>
              <p14:cNvContentPartPr/>
              <p14:nvPr/>
            </p14:nvContentPartPr>
            <p14:xfrm>
              <a:off x="7612680" y="4646680"/>
              <a:ext cx="221400" cy="218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DA36376-F85E-475F-BA71-69B3163073D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594680" y="4629040"/>
                <a:ext cx="2570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14:cNvPr>
              <p14:cNvContentPartPr/>
              <p14:nvPr/>
            </p14:nvContentPartPr>
            <p14:xfrm>
              <a:off x="7538520" y="4926760"/>
              <a:ext cx="397440" cy="2232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290B883-4249-423A-9573-2DB595AA3EF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520880" y="4909120"/>
                <a:ext cx="4330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14:cNvPr>
              <p14:cNvContentPartPr/>
              <p14:nvPr/>
            </p14:nvContentPartPr>
            <p14:xfrm>
              <a:off x="7615200" y="5007040"/>
              <a:ext cx="410400" cy="15624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D183A55B-8E68-4C58-9CA1-339222451111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597560" y="4989040"/>
                <a:ext cx="44604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14:cNvPr>
              <p14:cNvContentPartPr/>
              <p14:nvPr/>
            </p14:nvContentPartPr>
            <p14:xfrm>
              <a:off x="883560" y="5425360"/>
              <a:ext cx="19800" cy="2638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0D0AB4E7-AFB9-48CC-BED0-A0EB31BFF7C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865560" y="5407360"/>
                <a:ext cx="5544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14:cNvPr>
              <p14:cNvContentPartPr/>
              <p14:nvPr/>
            </p14:nvContentPartPr>
            <p14:xfrm>
              <a:off x="782040" y="5391160"/>
              <a:ext cx="255240" cy="359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05C7B9D2-56E3-4821-AF11-6814B2EC19D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64400" y="5373160"/>
                <a:ext cx="29088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14:cNvPr>
              <p14:cNvContentPartPr/>
              <p14:nvPr/>
            </p14:nvContentPartPr>
            <p14:xfrm>
              <a:off x="1176600" y="5340400"/>
              <a:ext cx="352440" cy="319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E3CA54F-6DEA-4304-AE30-3D4F47D8A17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158600" y="5322400"/>
                <a:ext cx="38808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14:cNvPr>
              <p14:cNvContentPartPr/>
              <p14:nvPr/>
            </p14:nvContentPartPr>
            <p14:xfrm>
              <a:off x="1361280" y="5465320"/>
              <a:ext cx="223200" cy="2088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1B09D269-FB20-4D10-9CA7-126F4F59208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343280" y="5447320"/>
                <a:ext cx="2588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14:cNvPr>
              <p14:cNvContentPartPr/>
              <p14:nvPr/>
            </p14:nvContentPartPr>
            <p14:xfrm>
              <a:off x="2519400" y="5408800"/>
              <a:ext cx="206280" cy="648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FE00947-3E20-4A84-A212-0CC8B38C2B0C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501400" y="5390800"/>
                <a:ext cx="2419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14:cNvPr>
              <p14:cNvContentPartPr/>
              <p14:nvPr/>
            </p14:nvContentPartPr>
            <p14:xfrm>
              <a:off x="2569800" y="5487640"/>
              <a:ext cx="149760" cy="1908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630753A-6611-4006-84EF-C5E2C40F6722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52160" y="5470000"/>
                <a:ext cx="1854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14:cNvPr>
              <p14:cNvContentPartPr/>
              <p14:nvPr/>
            </p14:nvContentPartPr>
            <p14:xfrm>
              <a:off x="2874720" y="5146720"/>
              <a:ext cx="676440" cy="63360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46EE32A2-D246-474F-8F11-C5E734870A3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857071" y="5128720"/>
                <a:ext cx="712099" cy="6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14:cNvPr>
              <p14:cNvContentPartPr/>
              <p14:nvPr/>
            </p14:nvContentPartPr>
            <p14:xfrm>
              <a:off x="1794000" y="5203600"/>
              <a:ext cx="525240" cy="41652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A07B98E9-6A86-4631-9BDB-96D0B15A836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776000" y="5185945"/>
                <a:ext cx="560880" cy="452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55C1CA8-1FF9-4249-9283-9AA3F82CC475}"/>
                  </a:ext>
                </a:extLst>
              </p14:cNvPr>
              <p14:cNvContentPartPr/>
              <p14:nvPr/>
            </p14:nvContentPartPr>
            <p14:xfrm>
              <a:off x="4491120" y="5394040"/>
              <a:ext cx="189720" cy="193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55C1CA8-1FF9-4249-9283-9AA3F82CC475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473480" y="5376400"/>
                <a:ext cx="2253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AF03ACB-91D6-4DC0-A3B7-48829E881AEF}"/>
                  </a:ext>
                </a:extLst>
              </p14:cNvPr>
              <p14:cNvContentPartPr/>
              <p14:nvPr/>
            </p14:nvContentPartPr>
            <p14:xfrm>
              <a:off x="4531080" y="5282800"/>
              <a:ext cx="139320" cy="7128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AF03ACB-91D6-4DC0-A3B7-48829E881AEF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513080" y="5265160"/>
                <a:ext cx="1749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5D3FF2F-E50F-47B7-B595-321538681AE5}"/>
                  </a:ext>
                </a:extLst>
              </p14:cNvPr>
              <p14:cNvContentPartPr/>
              <p14:nvPr/>
            </p14:nvContentPartPr>
            <p14:xfrm>
              <a:off x="5049120" y="5203600"/>
              <a:ext cx="164880" cy="10008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5D3FF2F-E50F-47B7-B595-321538681AE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031120" y="5185600"/>
                <a:ext cx="2005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50EAC45-E416-41D8-A27D-CC6EF9C31235}"/>
                  </a:ext>
                </a:extLst>
              </p14:cNvPr>
              <p14:cNvContentPartPr/>
              <p14:nvPr/>
            </p14:nvContentPartPr>
            <p14:xfrm>
              <a:off x="5069280" y="5384680"/>
              <a:ext cx="226800" cy="2296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50EAC45-E416-41D8-A27D-CC6EF9C3123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051612" y="5366680"/>
                <a:ext cx="262497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C464C9D-57EC-45E3-9125-33387140B690}"/>
                  </a:ext>
                </a:extLst>
              </p14:cNvPr>
              <p14:cNvContentPartPr/>
              <p14:nvPr/>
            </p14:nvContentPartPr>
            <p14:xfrm>
              <a:off x="4795320" y="5425360"/>
              <a:ext cx="142200" cy="203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C464C9D-57EC-45E3-9125-33387140B69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777365" y="5407360"/>
                <a:ext cx="17775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87FFD97-FB50-48F8-B332-E0E297FAA190}"/>
                  </a:ext>
                </a:extLst>
              </p14:cNvPr>
              <p14:cNvContentPartPr/>
              <p14:nvPr/>
            </p14:nvContentPartPr>
            <p14:xfrm>
              <a:off x="3860760" y="5364160"/>
              <a:ext cx="263160" cy="2516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87FFD97-FB50-48F8-B332-E0E297FAA190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842785" y="5346520"/>
                <a:ext cx="298751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06B2ECA-C6A3-4D94-B291-29314C3A6617}"/>
                  </a:ext>
                </a:extLst>
              </p14:cNvPr>
              <p14:cNvContentPartPr/>
              <p14:nvPr/>
            </p14:nvContentPartPr>
            <p14:xfrm>
              <a:off x="5455560" y="5435080"/>
              <a:ext cx="125280" cy="172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06B2ECA-C6A3-4D94-B291-29314C3A661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437920" y="5417440"/>
                <a:ext cx="1609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1815F816-AB79-4B65-9920-F97046ECA7C9}"/>
                  </a:ext>
                </a:extLst>
              </p14:cNvPr>
              <p14:cNvContentPartPr/>
              <p14:nvPr/>
            </p14:nvContentPartPr>
            <p14:xfrm>
              <a:off x="5455560" y="5547040"/>
              <a:ext cx="82440" cy="36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1815F816-AB79-4B65-9920-F97046ECA7C9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437920" y="5529040"/>
                <a:ext cx="1180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54C1E8B-1928-498E-B46E-8081D16ECC05}"/>
                  </a:ext>
                </a:extLst>
              </p14:cNvPr>
              <p14:cNvContentPartPr/>
              <p14:nvPr/>
            </p14:nvContentPartPr>
            <p14:xfrm>
              <a:off x="5686680" y="5133400"/>
              <a:ext cx="561600" cy="6768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54C1E8B-1928-498E-B46E-8081D16ECC0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669040" y="5115400"/>
                <a:ext cx="59724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07329D99-FA25-4982-A1A7-E2B6FA0A9164}"/>
                  </a:ext>
                </a:extLst>
              </p14:cNvPr>
              <p14:cNvContentPartPr/>
              <p14:nvPr/>
            </p14:nvContentPartPr>
            <p14:xfrm>
              <a:off x="4348200" y="4958800"/>
              <a:ext cx="1291320" cy="9237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07329D99-FA25-4982-A1A7-E2B6FA0A9164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330560" y="4940800"/>
                <a:ext cx="1326960" cy="9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F823A248-B01E-4FE1-BF76-DDA92A8030B7}"/>
                  </a:ext>
                </a:extLst>
              </p14:cNvPr>
              <p14:cNvContentPartPr/>
              <p14:nvPr/>
            </p14:nvContentPartPr>
            <p14:xfrm>
              <a:off x="1452360" y="5900920"/>
              <a:ext cx="258840" cy="46080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F823A248-B01E-4FE1-BF76-DDA92A8030B7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434695" y="5882920"/>
                <a:ext cx="29453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0846F39-3383-44B8-BE78-A63C8F0E3956}"/>
                  </a:ext>
                </a:extLst>
              </p14:cNvPr>
              <p14:cNvContentPartPr/>
              <p14:nvPr/>
            </p14:nvContentPartPr>
            <p14:xfrm>
              <a:off x="1899480" y="6156520"/>
              <a:ext cx="295920" cy="15624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0846F39-3383-44B8-BE78-A63C8F0E3956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881840" y="6138839"/>
                <a:ext cx="331560" cy="191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4BDA55C-236B-4ABF-9A6B-B68EA1F2FF56}"/>
                  </a:ext>
                </a:extLst>
              </p14:cNvPr>
              <p14:cNvContentPartPr/>
              <p14:nvPr/>
            </p14:nvContentPartPr>
            <p14:xfrm>
              <a:off x="2290800" y="5932960"/>
              <a:ext cx="46800" cy="37260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4BDA55C-236B-4ABF-9A6B-B68EA1F2FF56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273160" y="5914960"/>
                <a:ext cx="824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8BE330B0-66A8-4C50-B5CC-8EBD511957D3}"/>
                  </a:ext>
                </a:extLst>
              </p14:cNvPr>
              <p14:cNvContentPartPr/>
              <p14:nvPr/>
            </p14:nvContentPartPr>
            <p14:xfrm>
              <a:off x="2403840" y="6146440"/>
              <a:ext cx="24480" cy="12240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8BE330B0-66A8-4C50-B5CC-8EBD511957D3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386200" y="6128440"/>
                <a:ext cx="6012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CBCE868-C8A1-41FB-B3A3-2D1019E9FE28}"/>
                  </a:ext>
                </a:extLst>
              </p14:cNvPr>
              <p14:cNvContentPartPr/>
              <p14:nvPr/>
            </p14:nvContentPartPr>
            <p14:xfrm>
              <a:off x="2366760" y="6014320"/>
              <a:ext cx="360" cy="360"/>
            </p14:xfrm>
          </p:contentPart>
        </mc:Choice>
        <mc:Fallback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CBCE868-C8A1-41FB-B3A3-2D1019E9FE28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349120" y="59963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6C9E8301-5651-4838-BC52-E4B812A872C5}"/>
                  </a:ext>
                </a:extLst>
              </p14:cNvPr>
              <p14:cNvContentPartPr/>
              <p14:nvPr/>
            </p14:nvContentPartPr>
            <p14:xfrm>
              <a:off x="2498520" y="6114760"/>
              <a:ext cx="120960" cy="14364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6C9E8301-5651-4838-BC52-E4B812A872C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2480880" y="6096760"/>
                <a:ext cx="1566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8828E53A-DF83-42BA-ADAD-2F1603EFF8C1}"/>
                  </a:ext>
                </a:extLst>
              </p14:cNvPr>
              <p14:cNvContentPartPr/>
              <p14:nvPr/>
            </p14:nvContentPartPr>
            <p14:xfrm>
              <a:off x="2670240" y="6113680"/>
              <a:ext cx="163800" cy="14652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8828E53A-DF83-42BA-ADAD-2F1603EFF8C1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652240" y="6096040"/>
                <a:ext cx="1994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49043BD-6320-4F43-8372-04B2D8A5603A}"/>
                  </a:ext>
                </a:extLst>
              </p14:cNvPr>
              <p14:cNvContentPartPr/>
              <p14:nvPr/>
            </p14:nvContentPartPr>
            <p14:xfrm>
              <a:off x="2821440" y="5995600"/>
              <a:ext cx="403920" cy="23112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49043BD-6320-4F43-8372-04B2D8A5603A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2803800" y="5977600"/>
                <a:ext cx="4395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E9C2D137-32EE-4563-BE52-C4BA99F84D93}"/>
                  </a:ext>
                </a:extLst>
              </p14:cNvPr>
              <p14:cNvContentPartPr/>
              <p14:nvPr/>
            </p14:nvContentPartPr>
            <p14:xfrm>
              <a:off x="2488800" y="6472600"/>
              <a:ext cx="254160" cy="168120"/>
            </p14:xfrm>
          </p:contentPart>
        </mc:Choice>
        <mc:Fallback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E9C2D137-32EE-4563-BE52-C4BA99F84D9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2471160" y="6454960"/>
                <a:ext cx="28980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1695238A-D282-4FFF-B9CD-9D5DEAD6C147}"/>
                  </a:ext>
                </a:extLst>
              </p14:cNvPr>
              <p14:cNvContentPartPr/>
              <p14:nvPr/>
            </p14:nvContentPartPr>
            <p14:xfrm>
              <a:off x="2854560" y="6370000"/>
              <a:ext cx="409680" cy="294480"/>
            </p14:xfrm>
          </p:contentPart>
        </mc:Choice>
        <mc:Fallback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695238A-D282-4FFF-B9CD-9D5DEAD6C147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836560" y="6352000"/>
                <a:ext cx="44532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12026D5D-5784-4360-A799-EA2DD20D8C87}"/>
                  </a:ext>
                </a:extLst>
              </p14:cNvPr>
              <p14:cNvContentPartPr/>
              <p14:nvPr/>
            </p14:nvContentPartPr>
            <p14:xfrm>
              <a:off x="3553680" y="6401320"/>
              <a:ext cx="127440" cy="210960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12026D5D-5784-4360-A799-EA2DD20D8C87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535680" y="6383680"/>
                <a:ext cx="1630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22003AC5-A1FE-41CB-878C-DD016F4D4505}"/>
                  </a:ext>
                </a:extLst>
              </p14:cNvPr>
              <p14:cNvContentPartPr/>
              <p14:nvPr/>
            </p14:nvContentPartPr>
            <p14:xfrm>
              <a:off x="3464400" y="6228880"/>
              <a:ext cx="167040" cy="120960"/>
            </p14:xfrm>
          </p:contentPart>
        </mc:Choice>
        <mc:Fallback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22003AC5-A1FE-41CB-878C-DD016F4D450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446400" y="6211240"/>
                <a:ext cx="2026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6481450-63FB-4224-B91C-D6C39A1A1187}"/>
                  </a:ext>
                </a:extLst>
              </p14:cNvPr>
              <p14:cNvContentPartPr/>
              <p14:nvPr/>
            </p14:nvContentPartPr>
            <p14:xfrm>
              <a:off x="6364200" y="5404840"/>
              <a:ext cx="107640" cy="1818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6481450-63FB-4224-B91C-D6C39A1A118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346200" y="5387200"/>
                <a:ext cx="14328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95EAC69-00BF-4281-BC52-63C378F2C682}"/>
                  </a:ext>
                </a:extLst>
              </p14:cNvPr>
              <p14:cNvContentPartPr/>
              <p14:nvPr/>
            </p14:nvContentPartPr>
            <p14:xfrm>
              <a:off x="6560760" y="5446600"/>
              <a:ext cx="120960" cy="135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95EAC69-00BF-4281-BC52-63C378F2C682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543120" y="5428600"/>
                <a:ext cx="156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8585632-A15A-4F1A-AEDB-1AC3C30765DD}"/>
                  </a:ext>
                </a:extLst>
              </p14:cNvPr>
              <p14:cNvContentPartPr/>
              <p14:nvPr/>
            </p14:nvContentPartPr>
            <p14:xfrm>
              <a:off x="6908520" y="5193520"/>
              <a:ext cx="1309320" cy="62280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8585632-A15A-4F1A-AEDB-1AC3C30765DD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6890525" y="5175870"/>
                <a:ext cx="1344950" cy="658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5FA7F57D-9241-4F69-A618-C19F110280A8}"/>
                  </a:ext>
                </a:extLst>
              </p14:cNvPr>
              <p14:cNvContentPartPr/>
              <p14:nvPr/>
            </p14:nvContentPartPr>
            <p14:xfrm>
              <a:off x="4419480" y="5973640"/>
              <a:ext cx="901800" cy="3243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5FA7F57D-9241-4F69-A618-C19F110280A8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4401480" y="5955640"/>
                <a:ext cx="93744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7A33D3CE-7948-4899-A2A0-40A5D75EF66E}"/>
                  </a:ext>
                </a:extLst>
              </p14:cNvPr>
              <p14:cNvContentPartPr/>
              <p14:nvPr/>
            </p14:nvContentPartPr>
            <p14:xfrm>
              <a:off x="6410640" y="6380080"/>
              <a:ext cx="205560" cy="1044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7A33D3CE-7948-4899-A2A0-40A5D75EF66E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6393000" y="6362080"/>
                <a:ext cx="2412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CF43D1F1-89FC-404F-9E2C-C1BD9FD82FBA}"/>
                  </a:ext>
                </a:extLst>
              </p14:cNvPr>
              <p14:cNvContentPartPr/>
              <p14:nvPr/>
            </p14:nvContentPartPr>
            <p14:xfrm>
              <a:off x="6450960" y="6467560"/>
              <a:ext cx="194040" cy="1440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CF43D1F1-89FC-404F-9E2C-C1BD9FD82FBA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6433320" y="6449920"/>
                <a:ext cx="22968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3C47402-EF1E-4608-8C61-6C05A1F11D49}"/>
                  </a:ext>
                </a:extLst>
              </p14:cNvPr>
              <p14:cNvContentPartPr/>
              <p14:nvPr/>
            </p14:nvContentPartPr>
            <p14:xfrm>
              <a:off x="6891600" y="6156880"/>
              <a:ext cx="218160" cy="18324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3C47402-EF1E-4608-8C61-6C05A1F11D49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6873600" y="6138880"/>
                <a:ext cx="25380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0473F87C-456C-47F6-A300-D9AD49B481F8}"/>
                  </a:ext>
                </a:extLst>
              </p14:cNvPr>
              <p14:cNvContentPartPr/>
              <p14:nvPr/>
            </p14:nvContentPartPr>
            <p14:xfrm>
              <a:off x="6776400" y="6420040"/>
              <a:ext cx="327240" cy="1368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0473F87C-456C-47F6-A300-D9AD49B481F8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758400" y="6402400"/>
                <a:ext cx="3628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6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E2C816E7-7BC9-45E1-9261-FB80A1294EC3}"/>
                  </a:ext>
                </a:extLst>
              </p14:cNvPr>
              <p14:cNvContentPartPr/>
              <p14:nvPr/>
            </p14:nvContentPartPr>
            <p14:xfrm>
              <a:off x="7365720" y="6355600"/>
              <a:ext cx="249480" cy="1476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E2C816E7-7BC9-45E1-9261-FB80A1294EC3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7348080" y="6337600"/>
                <a:ext cx="2851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7A23F2EF-1642-4444-927F-C4D4905A4EFF}"/>
                  </a:ext>
                </a:extLst>
              </p14:cNvPr>
              <p14:cNvContentPartPr/>
              <p14:nvPr/>
            </p14:nvContentPartPr>
            <p14:xfrm>
              <a:off x="7446720" y="6461440"/>
              <a:ext cx="182520" cy="1260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7A23F2EF-1642-4444-927F-C4D4905A4EFF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429080" y="6443440"/>
                <a:ext cx="2181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19D05BD3-8CE7-4CAD-A702-3DD57FF8F9D9}"/>
                  </a:ext>
                </a:extLst>
              </p14:cNvPr>
              <p14:cNvContentPartPr/>
              <p14:nvPr/>
            </p14:nvContentPartPr>
            <p14:xfrm>
              <a:off x="7797360" y="6329320"/>
              <a:ext cx="1062000" cy="23400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19D05BD3-8CE7-4CAD-A702-3DD57FF8F9D9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7779366" y="6311348"/>
                <a:ext cx="1097628" cy="269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2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41DF2C01-289B-4797-AB25-F84DD96952B0}"/>
                  </a:ext>
                </a:extLst>
              </p14:cNvPr>
              <p14:cNvContentPartPr/>
              <p14:nvPr/>
            </p14:nvContentPartPr>
            <p14:xfrm>
              <a:off x="6817080" y="6511480"/>
              <a:ext cx="478440" cy="15408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41DF2C01-289B-4797-AB25-F84DD96952B0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6799094" y="6493840"/>
                <a:ext cx="514053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4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B1F07347-1F2C-4D44-BEA6-817247867A61}"/>
                  </a:ext>
                </a:extLst>
              </p14:cNvPr>
              <p14:cNvContentPartPr/>
              <p14:nvPr/>
            </p14:nvContentPartPr>
            <p14:xfrm>
              <a:off x="5719440" y="6379720"/>
              <a:ext cx="561600" cy="29412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B1F07347-1F2C-4D44-BEA6-817247867A61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5701789" y="6362102"/>
                <a:ext cx="597263" cy="329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0D314932-5514-42BF-A91F-EBC10E296CFA}"/>
                  </a:ext>
                </a:extLst>
              </p14:cNvPr>
              <p14:cNvContentPartPr/>
              <p14:nvPr/>
            </p14:nvContentPartPr>
            <p14:xfrm>
              <a:off x="5741760" y="5985880"/>
              <a:ext cx="471960" cy="32328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0D314932-5514-42BF-A91F-EBC10E296CFA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5724120" y="5968240"/>
                <a:ext cx="507600" cy="35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825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8F007-AF90-4DDA-82C1-2B32448738D8}"/>
                  </a:ext>
                </a:extLst>
              </p14:cNvPr>
              <p14:cNvContentPartPr/>
              <p14:nvPr/>
            </p14:nvContentPartPr>
            <p14:xfrm>
              <a:off x="1858800" y="2742640"/>
              <a:ext cx="673200" cy="322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8F007-AF90-4DDA-82C1-2B32448738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0800" y="2725000"/>
                <a:ext cx="70884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63C7DD-D1A7-438B-B7EB-A631DB052B59}"/>
                  </a:ext>
                </a:extLst>
              </p14:cNvPr>
              <p14:cNvContentPartPr/>
              <p14:nvPr/>
            </p14:nvContentPartPr>
            <p14:xfrm>
              <a:off x="2844480" y="2618080"/>
              <a:ext cx="439920" cy="197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63C7DD-D1A7-438B-B7EB-A631DB052B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6840" y="2600080"/>
                <a:ext cx="4755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E2CDD7D-4C04-45C3-BC40-43633AAE15DB}"/>
                  </a:ext>
                </a:extLst>
              </p14:cNvPr>
              <p14:cNvContentPartPr/>
              <p14:nvPr/>
            </p14:nvContentPartPr>
            <p14:xfrm>
              <a:off x="3402480" y="2427640"/>
              <a:ext cx="471240" cy="367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E2CDD7D-4C04-45C3-BC40-43633AAE15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84840" y="2409658"/>
                <a:ext cx="506880" cy="402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FEB23B9-A1D5-4827-A29E-B93ECEC070DB}"/>
                  </a:ext>
                </a:extLst>
              </p14:cNvPr>
              <p14:cNvContentPartPr/>
              <p14:nvPr/>
            </p14:nvContentPartPr>
            <p14:xfrm>
              <a:off x="2793360" y="2874760"/>
              <a:ext cx="1142640" cy="529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FEB23B9-A1D5-4827-A29E-B93ECEC070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75720" y="2856772"/>
                <a:ext cx="1178280" cy="5655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6461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8F007-AF90-4DDA-82C1-2B32448738D8}"/>
                  </a:ext>
                </a:extLst>
              </p14:cNvPr>
              <p14:cNvContentPartPr/>
              <p14:nvPr/>
            </p14:nvContentPartPr>
            <p14:xfrm>
              <a:off x="1858800" y="2742640"/>
              <a:ext cx="673200" cy="322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8F007-AF90-4DDA-82C1-2B32448738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0800" y="2725000"/>
                <a:ext cx="70884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63C7DD-D1A7-438B-B7EB-A631DB052B59}"/>
                  </a:ext>
                </a:extLst>
              </p14:cNvPr>
              <p14:cNvContentPartPr/>
              <p14:nvPr/>
            </p14:nvContentPartPr>
            <p14:xfrm>
              <a:off x="2844480" y="2618080"/>
              <a:ext cx="439920" cy="197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63C7DD-D1A7-438B-B7EB-A631DB052B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6840" y="2600080"/>
                <a:ext cx="4755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E2CDD7D-4C04-45C3-BC40-43633AAE15DB}"/>
                  </a:ext>
                </a:extLst>
              </p14:cNvPr>
              <p14:cNvContentPartPr/>
              <p14:nvPr/>
            </p14:nvContentPartPr>
            <p14:xfrm>
              <a:off x="3402480" y="2427640"/>
              <a:ext cx="471240" cy="367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E2CDD7D-4C04-45C3-BC40-43633AAE15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84840" y="2409658"/>
                <a:ext cx="506880" cy="402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FEB23B9-A1D5-4827-A29E-B93ECEC070DB}"/>
                  </a:ext>
                </a:extLst>
              </p14:cNvPr>
              <p14:cNvContentPartPr/>
              <p14:nvPr/>
            </p14:nvContentPartPr>
            <p14:xfrm>
              <a:off x="2793360" y="2874760"/>
              <a:ext cx="1142640" cy="529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FEB23B9-A1D5-4827-A29E-B93ECEC070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75720" y="2856772"/>
                <a:ext cx="1178280" cy="565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32AF4CB-8B13-4BC1-A52F-805C5479AD4B}"/>
                  </a:ext>
                </a:extLst>
              </p14:cNvPr>
              <p14:cNvContentPartPr/>
              <p14:nvPr/>
            </p14:nvContentPartPr>
            <p14:xfrm>
              <a:off x="4246680" y="2670640"/>
              <a:ext cx="690840" cy="435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32AF4CB-8B13-4BC1-A52F-805C5479AD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28689" y="2653000"/>
                <a:ext cx="726461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CA3E5C-FFE6-41D9-8FAF-FF9340A41E57}"/>
                  </a:ext>
                </a:extLst>
              </p14:cNvPr>
              <p14:cNvContentPartPr/>
              <p14:nvPr/>
            </p14:nvContentPartPr>
            <p14:xfrm>
              <a:off x="5183760" y="2288320"/>
              <a:ext cx="2990160" cy="12916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CA3E5C-FFE6-41D9-8FAF-FF9340A41E5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66120" y="2270325"/>
                <a:ext cx="3025800" cy="13273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1098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8F007-AF90-4DDA-82C1-2B32448738D8}"/>
                  </a:ext>
                </a:extLst>
              </p14:cNvPr>
              <p14:cNvContentPartPr/>
              <p14:nvPr/>
            </p14:nvContentPartPr>
            <p14:xfrm>
              <a:off x="1858800" y="2742640"/>
              <a:ext cx="673200" cy="322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8F007-AF90-4DDA-82C1-2B32448738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0800" y="2725000"/>
                <a:ext cx="70884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63C7DD-D1A7-438B-B7EB-A631DB052B59}"/>
                  </a:ext>
                </a:extLst>
              </p14:cNvPr>
              <p14:cNvContentPartPr/>
              <p14:nvPr/>
            </p14:nvContentPartPr>
            <p14:xfrm>
              <a:off x="2844480" y="2618080"/>
              <a:ext cx="439920" cy="197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63C7DD-D1A7-438B-B7EB-A631DB052B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6840" y="2600080"/>
                <a:ext cx="4755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E2CDD7D-4C04-45C3-BC40-43633AAE15DB}"/>
                  </a:ext>
                </a:extLst>
              </p14:cNvPr>
              <p14:cNvContentPartPr/>
              <p14:nvPr/>
            </p14:nvContentPartPr>
            <p14:xfrm>
              <a:off x="3402480" y="2427640"/>
              <a:ext cx="471240" cy="367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E2CDD7D-4C04-45C3-BC40-43633AAE15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84840" y="2409658"/>
                <a:ext cx="506880" cy="402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FEB23B9-A1D5-4827-A29E-B93ECEC070DB}"/>
                  </a:ext>
                </a:extLst>
              </p14:cNvPr>
              <p14:cNvContentPartPr/>
              <p14:nvPr/>
            </p14:nvContentPartPr>
            <p14:xfrm>
              <a:off x="2793360" y="2874760"/>
              <a:ext cx="1142640" cy="5299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FEB23B9-A1D5-4827-A29E-B93ECEC070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75720" y="2856772"/>
                <a:ext cx="1178280" cy="565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32AF4CB-8B13-4BC1-A52F-805C5479AD4B}"/>
                  </a:ext>
                </a:extLst>
              </p14:cNvPr>
              <p14:cNvContentPartPr/>
              <p14:nvPr/>
            </p14:nvContentPartPr>
            <p14:xfrm>
              <a:off x="4246680" y="2670640"/>
              <a:ext cx="690840" cy="435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32AF4CB-8B13-4BC1-A52F-805C5479AD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28689" y="2653000"/>
                <a:ext cx="726461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CA3E5C-FFE6-41D9-8FAF-FF9340A41E57}"/>
                  </a:ext>
                </a:extLst>
              </p14:cNvPr>
              <p14:cNvContentPartPr/>
              <p14:nvPr/>
            </p14:nvContentPartPr>
            <p14:xfrm>
              <a:off x="5183760" y="2288320"/>
              <a:ext cx="2990160" cy="12916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CA3E5C-FFE6-41D9-8FAF-FF9340A41E5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66120" y="2270325"/>
                <a:ext cx="3025800" cy="1327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4BC3EC7-A8B9-45AA-96D1-418D0FA5AD35}"/>
                  </a:ext>
                </a:extLst>
              </p14:cNvPr>
              <p14:cNvContentPartPr/>
              <p14:nvPr/>
            </p14:nvContentPartPr>
            <p14:xfrm>
              <a:off x="4773720" y="4728040"/>
              <a:ext cx="341280" cy="210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4BC3EC7-A8B9-45AA-96D1-418D0FA5AD3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56080" y="4710400"/>
                <a:ext cx="3769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3F61554-86CF-49C5-B7F4-885811363B35}"/>
                  </a:ext>
                </a:extLst>
              </p14:cNvPr>
              <p14:cNvContentPartPr/>
              <p14:nvPr/>
            </p14:nvContentPartPr>
            <p14:xfrm>
              <a:off x="5211120" y="4717960"/>
              <a:ext cx="148680" cy="171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3F61554-86CF-49C5-B7F4-885811363B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93480" y="4699960"/>
                <a:ext cx="18432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93C97B-A366-465F-8A8E-3EA81A29F328}"/>
                  </a:ext>
                </a:extLst>
              </p14:cNvPr>
              <p14:cNvContentPartPr/>
              <p14:nvPr/>
            </p14:nvContentPartPr>
            <p14:xfrm>
              <a:off x="5729880" y="4694560"/>
              <a:ext cx="296280" cy="1634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93C97B-A366-465F-8A8E-3EA81A29F32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12240" y="4676920"/>
                <a:ext cx="3319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4C565A0-57CE-4B56-B117-F5CDC44BD029}"/>
                  </a:ext>
                </a:extLst>
              </p14:cNvPr>
              <p14:cNvContentPartPr/>
              <p14:nvPr/>
            </p14:nvContentPartPr>
            <p14:xfrm>
              <a:off x="6158280" y="4764760"/>
              <a:ext cx="9000" cy="518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4C565A0-57CE-4B56-B117-F5CDC44BD02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40640" y="4747120"/>
                <a:ext cx="4464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3EDFE06-5339-4964-8585-F692466A6001}"/>
                  </a:ext>
                </a:extLst>
              </p14:cNvPr>
              <p14:cNvContentPartPr/>
              <p14:nvPr/>
            </p14:nvContentPartPr>
            <p14:xfrm>
              <a:off x="6146400" y="4653160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3EDFE06-5339-4964-8585-F692466A600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28760" y="4635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D3B4821-B400-4DC5-8A88-2397790D0D2F}"/>
                  </a:ext>
                </a:extLst>
              </p14:cNvPr>
              <p14:cNvContentPartPr/>
              <p14:nvPr/>
            </p14:nvContentPartPr>
            <p14:xfrm>
              <a:off x="6298320" y="4551280"/>
              <a:ext cx="21240" cy="323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D3B4821-B400-4DC5-8A88-2397790D0D2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280680" y="4533280"/>
                <a:ext cx="56880" cy="3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9C6F05B-353C-4326-82BF-E3DB506D1501}"/>
                  </a:ext>
                </a:extLst>
              </p14:cNvPr>
              <p14:cNvContentPartPr/>
              <p14:nvPr/>
            </p14:nvContentPartPr>
            <p14:xfrm>
              <a:off x="6419640" y="4541200"/>
              <a:ext cx="42120" cy="245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9C6F05B-353C-4326-82BF-E3DB506D150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01640" y="4523560"/>
                <a:ext cx="777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92D5AA-E26A-443E-821F-13FF7A3CE410}"/>
                  </a:ext>
                </a:extLst>
              </p14:cNvPr>
              <p14:cNvContentPartPr/>
              <p14:nvPr/>
            </p14:nvContentPartPr>
            <p14:xfrm>
              <a:off x="7365720" y="4500520"/>
              <a:ext cx="182160" cy="245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92D5AA-E26A-443E-821F-13FF7A3CE41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48080" y="4482880"/>
                <a:ext cx="21780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1AD806D-E6A5-4913-811B-09CF850EE1CA}"/>
                  </a:ext>
                </a:extLst>
              </p14:cNvPr>
              <p14:cNvContentPartPr/>
              <p14:nvPr/>
            </p14:nvContentPartPr>
            <p14:xfrm>
              <a:off x="6766320" y="4639480"/>
              <a:ext cx="488880" cy="217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1AD806D-E6A5-4913-811B-09CF850EE1C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748333" y="4621840"/>
                <a:ext cx="524494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5256CAA-4EC8-49E7-B9F0-0560293FC8BC}"/>
                  </a:ext>
                </a:extLst>
              </p14:cNvPr>
              <p14:cNvContentPartPr/>
              <p14:nvPr/>
            </p14:nvContentPartPr>
            <p14:xfrm>
              <a:off x="6620880" y="5353720"/>
              <a:ext cx="58680" cy="1396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5256CAA-4EC8-49E7-B9F0-0560293FC8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03240" y="5336080"/>
                <a:ext cx="943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1C3C7D-3373-4780-BA15-18FEBCD2E5CE}"/>
                  </a:ext>
                </a:extLst>
              </p14:cNvPr>
              <p14:cNvContentPartPr/>
              <p14:nvPr/>
            </p14:nvContentPartPr>
            <p14:xfrm>
              <a:off x="5902680" y="5181280"/>
              <a:ext cx="594000" cy="330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1C3C7D-3373-4780-BA15-18FEBCD2E5C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85040" y="5163640"/>
                <a:ext cx="62964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8CE75BA-1407-4CD9-A4AC-993AF05785C9}"/>
                  </a:ext>
                </a:extLst>
              </p14:cNvPr>
              <p14:cNvContentPartPr/>
              <p14:nvPr/>
            </p14:nvContentPartPr>
            <p14:xfrm>
              <a:off x="5109960" y="5321320"/>
              <a:ext cx="425520" cy="1774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8CE75BA-1407-4CD9-A4AC-993AF05785C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092320" y="5303320"/>
                <a:ext cx="46116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F977200-BDDA-4B32-B65D-1382F0335CC2}"/>
                  </a:ext>
                </a:extLst>
              </p14:cNvPr>
              <p14:cNvContentPartPr/>
              <p14:nvPr/>
            </p14:nvContentPartPr>
            <p14:xfrm>
              <a:off x="4480320" y="5304760"/>
              <a:ext cx="505440" cy="3499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F977200-BDDA-4B32-B65D-1382F0335CC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62680" y="5287120"/>
                <a:ext cx="5410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260406F-B4FB-4C05-B89B-2245F89B495A}"/>
                  </a:ext>
                </a:extLst>
              </p14:cNvPr>
              <p14:cNvContentPartPr/>
              <p14:nvPr/>
            </p14:nvContentPartPr>
            <p14:xfrm>
              <a:off x="3937440" y="3819760"/>
              <a:ext cx="698400" cy="6652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260406F-B4FB-4C05-B89B-2245F89B495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919440" y="3801760"/>
                <a:ext cx="734040" cy="70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FF34847-5FB4-4046-B8F4-EC5B96307518}"/>
                  </a:ext>
                </a:extLst>
              </p14:cNvPr>
              <p14:cNvContentPartPr/>
              <p14:nvPr/>
            </p14:nvContentPartPr>
            <p14:xfrm>
              <a:off x="6949200" y="5124760"/>
              <a:ext cx="701280" cy="4827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FF34847-5FB4-4046-B8F4-EC5B9630751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931209" y="5106760"/>
                <a:ext cx="736902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3A4D828-F697-4B1B-86B7-B8044E623139}"/>
                  </a:ext>
                </a:extLst>
              </p14:cNvPr>
              <p14:cNvContentPartPr/>
              <p14:nvPr/>
            </p14:nvContentPartPr>
            <p14:xfrm>
              <a:off x="6075480" y="5973640"/>
              <a:ext cx="360" cy="205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3A4D828-F697-4B1B-86B7-B8044E62313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57840" y="5955640"/>
                <a:ext cx="3600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D998B40-40F2-47CB-90FA-E517A0B585DB}"/>
                  </a:ext>
                </a:extLst>
              </p14:cNvPr>
              <p14:cNvContentPartPr/>
              <p14:nvPr/>
            </p14:nvContentPartPr>
            <p14:xfrm>
              <a:off x="6044880" y="5831440"/>
              <a:ext cx="360" cy="3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D998B40-40F2-47CB-90FA-E517A0B585D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26880" y="5813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160F874-7C7A-4978-AB96-B507F6F83A23}"/>
                  </a:ext>
                </a:extLst>
              </p14:cNvPr>
              <p14:cNvContentPartPr/>
              <p14:nvPr/>
            </p14:nvContentPartPr>
            <p14:xfrm>
              <a:off x="6187440" y="5773840"/>
              <a:ext cx="730440" cy="2829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160F874-7C7A-4978-AB96-B507F6F83A2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169800" y="5755840"/>
                <a:ext cx="76608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3FC92E80-01D5-4C5E-ABE9-29156E8CF0F6}"/>
                  </a:ext>
                </a:extLst>
              </p14:cNvPr>
              <p14:cNvContentPartPr/>
              <p14:nvPr/>
            </p14:nvContentPartPr>
            <p14:xfrm>
              <a:off x="7710960" y="5740000"/>
              <a:ext cx="225360" cy="3171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3FC92E80-01D5-4C5E-ABE9-29156E8CF0F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92960" y="5722360"/>
                <a:ext cx="26100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D66EF04-EA63-4320-BF98-262EBC190617}"/>
                  </a:ext>
                </a:extLst>
              </p14:cNvPr>
              <p14:cNvContentPartPr/>
              <p14:nvPr/>
            </p14:nvContentPartPr>
            <p14:xfrm>
              <a:off x="8055840" y="5963560"/>
              <a:ext cx="11160" cy="820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D66EF04-EA63-4320-BF98-262EBC19061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038200" y="5945920"/>
                <a:ext cx="468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7AD2A15-6E45-40AC-85EB-8174A94BBBC7}"/>
                  </a:ext>
                </a:extLst>
              </p14:cNvPr>
              <p14:cNvContentPartPr/>
              <p14:nvPr/>
            </p14:nvContentPartPr>
            <p14:xfrm>
              <a:off x="8117760" y="5790760"/>
              <a:ext cx="360" cy="3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7AD2A15-6E45-40AC-85EB-8174A94BBB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99760" y="57731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B130910-2A7F-4CE6-8AFD-2759A6154276}"/>
                  </a:ext>
                </a:extLst>
              </p14:cNvPr>
              <p14:cNvContentPartPr/>
              <p14:nvPr/>
            </p14:nvContentPartPr>
            <p14:xfrm>
              <a:off x="8198760" y="5699320"/>
              <a:ext cx="243720" cy="37620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B130910-2A7F-4CE6-8AFD-2759A615427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180760" y="5681680"/>
                <a:ext cx="27936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DC8A57DF-1214-426F-A8B7-224266161106}"/>
                  </a:ext>
                </a:extLst>
              </p14:cNvPr>
              <p14:cNvContentPartPr/>
              <p14:nvPr/>
            </p14:nvContentPartPr>
            <p14:xfrm>
              <a:off x="7224600" y="5892640"/>
              <a:ext cx="333000" cy="1832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DC8A57DF-1214-426F-A8B7-22426616110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206960" y="5874640"/>
                <a:ext cx="36864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B51A43A-9982-4E89-A11E-93763EBF7C0C}"/>
                  </a:ext>
                </a:extLst>
              </p14:cNvPr>
              <p14:cNvContentPartPr/>
              <p14:nvPr/>
            </p14:nvContentPartPr>
            <p14:xfrm>
              <a:off x="4469880" y="5748280"/>
              <a:ext cx="1411200" cy="3992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B51A43A-9982-4E89-A11E-93763EBF7C0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452240" y="5730640"/>
                <a:ext cx="1446840" cy="4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2675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14:cNvPr>
              <p14:cNvContentPartPr/>
              <p14:nvPr/>
            </p14:nvContentPartPr>
            <p14:xfrm>
              <a:off x="3549000" y="2153680"/>
              <a:ext cx="69480" cy="1339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1360" y="2135680"/>
                <a:ext cx="1051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14:cNvPr>
              <p14:cNvContentPartPr/>
              <p14:nvPr/>
            </p14:nvContentPartPr>
            <p14:xfrm>
              <a:off x="3841320" y="1970440"/>
              <a:ext cx="278280" cy="144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3320" y="1952440"/>
                <a:ext cx="3139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14:cNvPr>
              <p14:cNvContentPartPr/>
              <p14:nvPr/>
            </p14:nvContentPartPr>
            <p14:xfrm>
              <a:off x="515280" y="2089600"/>
              <a:ext cx="2950920" cy="12582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640" y="2071960"/>
                <a:ext cx="2986560" cy="12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14:cNvPr>
              <p14:cNvContentPartPr/>
              <p14:nvPr/>
            </p14:nvContentPartPr>
            <p14:xfrm>
              <a:off x="4744200" y="1889440"/>
              <a:ext cx="1176120" cy="3150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6200" y="1871461"/>
                <a:ext cx="1211760" cy="3505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7121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14:cNvPr>
              <p14:cNvContentPartPr/>
              <p14:nvPr/>
            </p14:nvContentPartPr>
            <p14:xfrm>
              <a:off x="3549000" y="2153680"/>
              <a:ext cx="69480" cy="1339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1360" y="2135680"/>
                <a:ext cx="1051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14:cNvPr>
              <p14:cNvContentPartPr/>
              <p14:nvPr/>
            </p14:nvContentPartPr>
            <p14:xfrm>
              <a:off x="3841320" y="1970440"/>
              <a:ext cx="278280" cy="144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3320" y="1952440"/>
                <a:ext cx="3139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14:cNvPr>
              <p14:cNvContentPartPr/>
              <p14:nvPr/>
            </p14:nvContentPartPr>
            <p14:xfrm>
              <a:off x="515280" y="2089600"/>
              <a:ext cx="2950920" cy="12582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640" y="2071960"/>
                <a:ext cx="2986560" cy="12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14:cNvPr>
              <p14:cNvContentPartPr/>
              <p14:nvPr/>
            </p14:nvContentPartPr>
            <p14:xfrm>
              <a:off x="4744200" y="1889440"/>
              <a:ext cx="1176120" cy="3150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6200" y="1871461"/>
                <a:ext cx="1211760" cy="35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14:cNvPr>
              <p14:cNvContentPartPr/>
              <p14:nvPr/>
            </p14:nvContentPartPr>
            <p14:xfrm>
              <a:off x="6044880" y="1940200"/>
              <a:ext cx="272520" cy="265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6880" y="1922200"/>
                <a:ext cx="30816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14:cNvPr>
              <p14:cNvContentPartPr/>
              <p14:nvPr/>
            </p14:nvContentPartPr>
            <p14:xfrm>
              <a:off x="6584160" y="1908520"/>
              <a:ext cx="887040" cy="246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6513" y="1890880"/>
                <a:ext cx="922694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14:cNvPr>
              <p14:cNvContentPartPr/>
              <p14:nvPr/>
            </p14:nvContentPartPr>
            <p14:xfrm>
              <a:off x="6614040" y="2153680"/>
              <a:ext cx="847800" cy="61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96040" y="2136040"/>
                <a:ext cx="88344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14:cNvPr>
              <p14:cNvContentPartPr/>
              <p14:nvPr/>
            </p14:nvContentPartPr>
            <p14:xfrm>
              <a:off x="6929400" y="2255200"/>
              <a:ext cx="427320" cy="191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11400" y="2237527"/>
                <a:ext cx="462960" cy="227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14:cNvPr>
              <p14:cNvContentPartPr/>
              <p14:nvPr/>
            </p14:nvContentPartPr>
            <p14:xfrm>
              <a:off x="7640040" y="1840840"/>
              <a:ext cx="1004400" cy="4665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22040" y="1822840"/>
                <a:ext cx="1040040" cy="50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158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14:cNvPr>
              <p14:cNvContentPartPr/>
              <p14:nvPr/>
            </p14:nvContentPartPr>
            <p14:xfrm>
              <a:off x="7477320" y="99520"/>
              <a:ext cx="1089360" cy="540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9680" y="81520"/>
                <a:ext cx="112500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14:cNvPr>
              <p14:cNvContentPartPr/>
              <p14:nvPr/>
            </p14:nvContentPartPr>
            <p14:xfrm>
              <a:off x="324840" y="253240"/>
              <a:ext cx="1179720" cy="53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845" y="235240"/>
                <a:ext cx="1215349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14:cNvPr>
              <p14:cNvContentPartPr/>
              <p14:nvPr/>
            </p14:nvContentPartPr>
            <p14:xfrm>
              <a:off x="1818120" y="334960"/>
              <a:ext cx="8640" cy="2761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0120" y="316960"/>
                <a:ext cx="442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14:cNvPr>
              <p14:cNvContentPartPr/>
              <p14:nvPr/>
            </p14:nvContentPartPr>
            <p14:xfrm>
              <a:off x="1930080" y="307960"/>
              <a:ext cx="183240" cy="2930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2440" y="289960"/>
                <a:ext cx="2188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14:cNvPr>
              <p14:cNvContentPartPr/>
              <p14:nvPr/>
            </p14:nvContentPartPr>
            <p14:xfrm>
              <a:off x="2200440" y="517840"/>
              <a:ext cx="4320" cy="20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2440" y="49984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14:cNvPr>
              <p14:cNvContentPartPr/>
              <p14:nvPr/>
            </p14:nvContentPartPr>
            <p14:xfrm>
              <a:off x="2309880" y="304720"/>
              <a:ext cx="119520" cy="273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2240" y="286720"/>
                <a:ext cx="15516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14:cNvPr>
              <p14:cNvContentPartPr/>
              <p14:nvPr/>
            </p14:nvContentPartPr>
            <p14:xfrm>
              <a:off x="2397720" y="304000"/>
              <a:ext cx="2131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9720" y="28636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14:cNvPr>
              <p14:cNvContentPartPr/>
              <p14:nvPr/>
            </p14:nvContentPartPr>
            <p14:xfrm>
              <a:off x="2564760" y="538000"/>
              <a:ext cx="71280" cy="1296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47120" y="520360"/>
                <a:ext cx="1069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14:cNvPr>
              <p14:cNvContentPartPr/>
              <p14:nvPr/>
            </p14:nvContentPartPr>
            <p14:xfrm>
              <a:off x="2847720" y="365200"/>
              <a:ext cx="27360" cy="198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30080" y="347560"/>
                <a:ext cx="63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14:cNvPr>
              <p14:cNvContentPartPr/>
              <p14:nvPr/>
            </p14:nvContentPartPr>
            <p14:xfrm>
              <a:off x="2997120" y="315880"/>
              <a:ext cx="141120" cy="25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9120" y="297880"/>
                <a:ext cx="1767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14:cNvPr>
              <p14:cNvContentPartPr/>
              <p14:nvPr/>
            </p14:nvContentPartPr>
            <p14:xfrm>
              <a:off x="3267120" y="292120"/>
              <a:ext cx="377280" cy="31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49463" y="274480"/>
                <a:ext cx="412954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048FE51-F6F2-485E-AC80-4E06A3AF54C1}"/>
                  </a:ext>
                </a:extLst>
              </p14:cNvPr>
              <p14:cNvContentPartPr/>
              <p14:nvPr/>
            </p14:nvContentPartPr>
            <p14:xfrm>
              <a:off x="2003880" y="921400"/>
              <a:ext cx="1979280" cy="838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048FE51-F6F2-485E-AC80-4E06A3AF54C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86240" y="903392"/>
                <a:ext cx="2014920" cy="873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7B9908C-E659-4E77-B049-2EDF39B5105A}"/>
                  </a:ext>
                </a:extLst>
              </p14:cNvPr>
              <p14:cNvContentPartPr/>
              <p14:nvPr/>
            </p14:nvContentPartPr>
            <p14:xfrm>
              <a:off x="131520" y="863440"/>
              <a:ext cx="1623240" cy="6451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7B9908C-E659-4E77-B049-2EDF39B510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3880" y="845450"/>
                <a:ext cx="1658880" cy="6807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2884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14:cNvPr>
              <p14:cNvContentPartPr/>
              <p14:nvPr/>
            </p14:nvContentPartPr>
            <p14:xfrm>
              <a:off x="3549000" y="2153680"/>
              <a:ext cx="69480" cy="1339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1360" y="2135680"/>
                <a:ext cx="1051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14:cNvPr>
              <p14:cNvContentPartPr/>
              <p14:nvPr/>
            </p14:nvContentPartPr>
            <p14:xfrm>
              <a:off x="3841320" y="1970440"/>
              <a:ext cx="278280" cy="144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3320" y="1952440"/>
                <a:ext cx="3139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14:cNvPr>
              <p14:cNvContentPartPr/>
              <p14:nvPr/>
            </p14:nvContentPartPr>
            <p14:xfrm>
              <a:off x="515280" y="2089600"/>
              <a:ext cx="2950920" cy="12582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640" y="2071960"/>
                <a:ext cx="2986560" cy="12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14:cNvPr>
              <p14:cNvContentPartPr/>
              <p14:nvPr/>
            </p14:nvContentPartPr>
            <p14:xfrm>
              <a:off x="4744200" y="1889440"/>
              <a:ext cx="1176120" cy="3150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6200" y="1871461"/>
                <a:ext cx="1211760" cy="35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14:cNvPr>
              <p14:cNvContentPartPr/>
              <p14:nvPr/>
            </p14:nvContentPartPr>
            <p14:xfrm>
              <a:off x="6044880" y="1940200"/>
              <a:ext cx="272520" cy="265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6880" y="1922200"/>
                <a:ext cx="30816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14:cNvPr>
              <p14:cNvContentPartPr/>
              <p14:nvPr/>
            </p14:nvContentPartPr>
            <p14:xfrm>
              <a:off x="6584160" y="1908520"/>
              <a:ext cx="887040" cy="246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6513" y="1890880"/>
                <a:ext cx="922694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14:cNvPr>
              <p14:cNvContentPartPr/>
              <p14:nvPr/>
            </p14:nvContentPartPr>
            <p14:xfrm>
              <a:off x="6614040" y="2153680"/>
              <a:ext cx="847800" cy="61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96040" y="2136040"/>
                <a:ext cx="88344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14:cNvPr>
              <p14:cNvContentPartPr/>
              <p14:nvPr/>
            </p14:nvContentPartPr>
            <p14:xfrm>
              <a:off x="6929400" y="2255200"/>
              <a:ext cx="427320" cy="191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11400" y="2237527"/>
                <a:ext cx="462960" cy="227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14:cNvPr>
              <p14:cNvContentPartPr/>
              <p14:nvPr/>
            </p14:nvContentPartPr>
            <p14:xfrm>
              <a:off x="7640040" y="1840840"/>
              <a:ext cx="1004400" cy="4665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22040" y="1822840"/>
                <a:ext cx="104004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14:cNvPr>
              <p14:cNvContentPartPr/>
              <p14:nvPr/>
            </p14:nvContentPartPr>
            <p14:xfrm>
              <a:off x="4124640" y="2529520"/>
              <a:ext cx="323280" cy="293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06980" y="2511520"/>
                <a:ext cx="35896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14:cNvPr>
              <p14:cNvContentPartPr/>
              <p14:nvPr/>
            </p14:nvContentPartPr>
            <p14:xfrm>
              <a:off x="5718720" y="2549320"/>
              <a:ext cx="712800" cy="244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01080" y="2531680"/>
                <a:ext cx="7484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14:cNvPr>
              <p14:cNvContentPartPr/>
              <p14:nvPr/>
            </p14:nvContentPartPr>
            <p14:xfrm>
              <a:off x="4895400" y="2571280"/>
              <a:ext cx="581760" cy="297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77400" y="2553302"/>
                <a:ext cx="617400" cy="332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14:cNvPr>
              <p14:cNvContentPartPr/>
              <p14:nvPr/>
            </p14:nvContentPartPr>
            <p14:xfrm>
              <a:off x="5699640" y="2864680"/>
              <a:ext cx="700920" cy="20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81640" y="2846680"/>
                <a:ext cx="736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14:cNvPr>
              <p14:cNvContentPartPr/>
              <p14:nvPr/>
            </p14:nvContentPartPr>
            <p14:xfrm>
              <a:off x="5921400" y="2940280"/>
              <a:ext cx="335880" cy="137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03760" y="2922640"/>
                <a:ext cx="371520" cy="17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7559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14:cNvPr>
              <p14:cNvContentPartPr/>
              <p14:nvPr/>
            </p14:nvContentPartPr>
            <p14:xfrm>
              <a:off x="3549000" y="2153680"/>
              <a:ext cx="69480" cy="1339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1360" y="2135680"/>
                <a:ext cx="1051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14:cNvPr>
              <p14:cNvContentPartPr/>
              <p14:nvPr/>
            </p14:nvContentPartPr>
            <p14:xfrm>
              <a:off x="3841320" y="1970440"/>
              <a:ext cx="278280" cy="144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3320" y="1952440"/>
                <a:ext cx="3139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14:cNvPr>
              <p14:cNvContentPartPr/>
              <p14:nvPr/>
            </p14:nvContentPartPr>
            <p14:xfrm>
              <a:off x="515280" y="2089600"/>
              <a:ext cx="2950920" cy="12582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640" y="2071960"/>
                <a:ext cx="2986560" cy="12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14:cNvPr>
              <p14:cNvContentPartPr/>
              <p14:nvPr/>
            </p14:nvContentPartPr>
            <p14:xfrm>
              <a:off x="4744200" y="1889440"/>
              <a:ext cx="1176120" cy="3150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6200" y="1871461"/>
                <a:ext cx="1211760" cy="35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14:cNvPr>
              <p14:cNvContentPartPr/>
              <p14:nvPr/>
            </p14:nvContentPartPr>
            <p14:xfrm>
              <a:off x="6044880" y="1940200"/>
              <a:ext cx="272520" cy="265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6880" y="1922200"/>
                <a:ext cx="30816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14:cNvPr>
              <p14:cNvContentPartPr/>
              <p14:nvPr/>
            </p14:nvContentPartPr>
            <p14:xfrm>
              <a:off x="6584160" y="1908520"/>
              <a:ext cx="887040" cy="246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6513" y="1890880"/>
                <a:ext cx="922694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14:cNvPr>
              <p14:cNvContentPartPr/>
              <p14:nvPr/>
            </p14:nvContentPartPr>
            <p14:xfrm>
              <a:off x="6614040" y="2153680"/>
              <a:ext cx="847800" cy="61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96040" y="2136040"/>
                <a:ext cx="88344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14:cNvPr>
              <p14:cNvContentPartPr/>
              <p14:nvPr/>
            </p14:nvContentPartPr>
            <p14:xfrm>
              <a:off x="6929400" y="2255200"/>
              <a:ext cx="427320" cy="191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11400" y="2237527"/>
                <a:ext cx="462960" cy="227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14:cNvPr>
              <p14:cNvContentPartPr/>
              <p14:nvPr/>
            </p14:nvContentPartPr>
            <p14:xfrm>
              <a:off x="7640040" y="1840840"/>
              <a:ext cx="1004400" cy="4665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22040" y="1822840"/>
                <a:ext cx="104004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14:cNvPr>
              <p14:cNvContentPartPr/>
              <p14:nvPr/>
            </p14:nvContentPartPr>
            <p14:xfrm>
              <a:off x="4124640" y="2529520"/>
              <a:ext cx="323280" cy="293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06980" y="2511520"/>
                <a:ext cx="35896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14:cNvPr>
              <p14:cNvContentPartPr/>
              <p14:nvPr/>
            </p14:nvContentPartPr>
            <p14:xfrm>
              <a:off x="5718720" y="2549320"/>
              <a:ext cx="712800" cy="244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01080" y="2531680"/>
                <a:ext cx="7484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14:cNvPr>
              <p14:cNvContentPartPr/>
              <p14:nvPr/>
            </p14:nvContentPartPr>
            <p14:xfrm>
              <a:off x="4895400" y="2571280"/>
              <a:ext cx="581760" cy="297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77400" y="2553302"/>
                <a:ext cx="617400" cy="332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14:cNvPr>
              <p14:cNvContentPartPr/>
              <p14:nvPr/>
            </p14:nvContentPartPr>
            <p14:xfrm>
              <a:off x="5699640" y="2864680"/>
              <a:ext cx="700920" cy="20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81640" y="2846680"/>
                <a:ext cx="736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14:cNvPr>
              <p14:cNvContentPartPr/>
              <p14:nvPr/>
            </p14:nvContentPartPr>
            <p14:xfrm>
              <a:off x="5921400" y="2940280"/>
              <a:ext cx="335880" cy="137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03760" y="2922640"/>
                <a:ext cx="3715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E672D62-4071-425E-9382-3B31E9A82B8D}"/>
                  </a:ext>
                </a:extLst>
              </p14:cNvPr>
              <p14:cNvContentPartPr/>
              <p14:nvPr/>
            </p14:nvContentPartPr>
            <p14:xfrm>
              <a:off x="6911760" y="2671720"/>
              <a:ext cx="164160" cy="423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E672D62-4071-425E-9382-3B31E9A82B8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94120" y="2653720"/>
                <a:ext cx="19980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BA7305E-8290-432A-A6ED-03847AE8887B}"/>
                  </a:ext>
                </a:extLst>
              </p14:cNvPr>
              <p14:cNvContentPartPr/>
              <p14:nvPr/>
            </p14:nvContentPartPr>
            <p14:xfrm>
              <a:off x="7416480" y="2680360"/>
              <a:ext cx="1248840" cy="510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BA7305E-8290-432A-A6ED-03847AE8887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98480" y="2662720"/>
                <a:ext cx="1284480" cy="54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3456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14:cNvPr>
              <p14:cNvContentPartPr/>
              <p14:nvPr/>
            </p14:nvContentPartPr>
            <p14:xfrm>
              <a:off x="3549000" y="2153680"/>
              <a:ext cx="69480" cy="1339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1360" y="2135680"/>
                <a:ext cx="1051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14:cNvPr>
              <p14:cNvContentPartPr/>
              <p14:nvPr/>
            </p14:nvContentPartPr>
            <p14:xfrm>
              <a:off x="3841320" y="1970440"/>
              <a:ext cx="278280" cy="144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3320" y="1952440"/>
                <a:ext cx="3139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14:cNvPr>
              <p14:cNvContentPartPr/>
              <p14:nvPr/>
            </p14:nvContentPartPr>
            <p14:xfrm>
              <a:off x="515280" y="2089600"/>
              <a:ext cx="2950920" cy="12582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640" y="2071960"/>
                <a:ext cx="2986560" cy="12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14:cNvPr>
              <p14:cNvContentPartPr/>
              <p14:nvPr/>
            </p14:nvContentPartPr>
            <p14:xfrm>
              <a:off x="4744200" y="1889440"/>
              <a:ext cx="1176120" cy="3150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6200" y="1871461"/>
                <a:ext cx="1211760" cy="35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14:cNvPr>
              <p14:cNvContentPartPr/>
              <p14:nvPr/>
            </p14:nvContentPartPr>
            <p14:xfrm>
              <a:off x="6044880" y="1940200"/>
              <a:ext cx="272520" cy="265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6880" y="1922200"/>
                <a:ext cx="30816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14:cNvPr>
              <p14:cNvContentPartPr/>
              <p14:nvPr/>
            </p14:nvContentPartPr>
            <p14:xfrm>
              <a:off x="6584160" y="1908520"/>
              <a:ext cx="887040" cy="246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6513" y="1890880"/>
                <a:ext cx="922694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14:cNvPr>
              <p14:cNvContentPartPr/>
              <p14:nvPr/>
            </p14:nvContentPartPr>
            <p14:xfrm>
              <a:off x="6614040" y="2153680"/>
              <a:ext cx="847800" cy="61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96040" y="2136040"/>
                <a:ext cx="88344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14:cNvPr>
              <p14:cNvContentPartPr/>
              <p14:nvPr/>
            </p14:nvContentPartPr>
            <p14:xfrm>
              <a:off x="6929400" y="2255200"/>
              <a:ext cx="427320" cy="191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11400" y="2237527"/>
                <a:ext cx="462960" cy="227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14:cNvPr>
              <p14:cNvContentPartPr/>
              <p14:nvPr/>
            </p14:nvContentPartPr>
            <p14:xfrm>
              <a:off x="7640040" y="1840840"/>
              <a:ext cx="1004400" cy="4665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22040" y="1822840"/>
                <a:ext cx="104004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14:cNvPr>
              <p14:cNvContentPartPr/>
              <p14:nvPr/>
            </p14:nvContentPartPr>
            <p14:xfrm>
              <a:off x="4124640" y="2529520"/>
              <a:ext cx="323280" cy="293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06980" y="2511520"/>
                <a:ext cx="35896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14:cNvPr>
              <p14:cNvContentPartPr/>
              <p14:nvPr/>
            </p14:nvContentPartPr>
            <p14:xfrm>
              <a:off x="5718720" y="2549320"/>
              <a:ext cx="712800" cy="244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01080" y="2531680"/>
                <a:ext cx="7484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14:cNvPr>
              <p14:cNvContentPartPr/>
              <p14:nvPr/>
            </p14:nvContentPartPr>
            <p14:xfrm>
              <a:off x="4895400" y="2571280"/>
              <a:ext cx="581760" cy="297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77400" y="2553302"/>
                <a:ext cx="617400" cy="332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14:cNvPr>
              <p14:cNvContentPartPr/>
              <p14:nvPr/>
            </p14:nvContentPartPr>
            <p14:xfrm>
              <a:off x="5699640" y="2864680"/>
              <a:ext cx="700920" cy="20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81640" y="2846680"/>
                <a:ext cx="736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14:cNvPr>
              <p14:cNvContentPartPr/>
              <p14:nvPr/>
            </p14:nvContentPartPr>
            <p14:xfrm>
              <a:off x="5921400" y="2940280"/>
              <a:ext cx="335880" cy="137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03760" y="2922640"/>
                <a:ext cx="3715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E672D62-4071-425E-9382-3B31E9A82B8D}"/>
                  </a:ext>
                </a:extLst>
              </p14:cNvPr>
              <p14:cNvContentPartPr/>
              <p14:nvPr/>
            </p14:nvContentPartPr>
            <p14:xfrm>
              <a:off x="6911760" y="2671720"/>
              <a:ext cx="164160" cy="423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E672D62-4071-425E-9382-3B31E9A82B8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94120" y="2653720"/>
                <a:ext cx="19980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BA7305E-8290-432A-A6ED-03847AE8887B}"/>
                  </a:ext>
                </a:extLst>
              </p14:cNvPr>
              <p14:cNvContentPartPr/>
              <p14:nvPr/>
            </p14:nvContentPartPr>
            <p14:xfrm>
              <a:off x="7416480" y="2680360"/>
              <a:ext cx="1248840" cy="510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BA7305E-8290-432A-A6ED-03847AE8887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98480" y="2662720"/>
                <a:ext cx="1284480" cy="54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DE298E1-5F59-40AB-84A5-26D19E03A045}"/>
                  </a:ext>
                </a:extLst>
              </p14:cNvPr>
              <p14:cNvContentPartPr/>
              <p14:nvPr/>
            </p14:nvContentPartPr>
            <p14:xfrm>
              <a:off x="2549640" y="3210280"/>
              <a:ext cx="372600" cy="2678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DE298E1-5F59-40AB-84A5-26D19E03A04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31640" y="3192640"/>
                <a:ext cx="40824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70B0398-E1F2-4DED-8227-4876B5689C66}"/>
                  </a:ext>
                </a:extLst>
              </p14:cNvPr>
              <p14:cNvContentPartPr/>
              <p14:nvPr/>
            </p14:nvContentPartPr>
            <p14:xfrm>
              <a:off x="3423720" y="3534640"/>
              <a:ext cx="766440" cy="414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70B0398-E1F2-4DED-8227-4876B5689C6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05720" y="3517000"/>
                <a:ext cx="8020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D4ECBE2-0325-4C4D-80A9-F3B4E0396ACE}"/>
                  </a:ext>
                </a:extLst>
              </p14:cNvPr>
              <p14:cNvContentPartPr/>
              <p14:nvPr/>
            </p14:nvContentPartPr>
            <p14:xfrm>
              <a:off x="4164960" y="3636880"/>
              <a:ext cx="131400" cy="92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D4ECBE2-0325-4C4D-80A9-F3B4E0396AC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47320" y="3618880"/>
                <a:ext cx="16704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D88354B-D1E3-4508-B450-F0D31D36C788}"/>
                  </a:ext>
                </a:extLst>
              </p14:cNvPr>
              <p14:cNvContentPartPr/>
              <p14:nvPr/>
            </p14:nvContentPartPr>
            <p14:xfrm>
              <a:off x="4571760" y="3500800"/>
              <a:ext cx="178560" cy="248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D88354B-D1E3-4508-B450-F0D31D36C78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553760" y="3483160"/>
                <a:ext cx="2142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CC9ECE3-8E77-4755-9229-D402ABFC51F5}"/>
                  </a:ext>
                </a:extLst>
              </p14:cNvPr>
              <p14:cNvContentPartPr/>
              <p14:nvPr/>
            </p14:nvContentPartPr>
            <p14:xfrm>
              <a:off x="4592280" y="3596200"/>
              <a:ext cx="195840" cy="11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CC9ECE3-8E77-4755-9229-D402ABFC51F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74280" y="357856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5667091-F11E-4600-8E8F-0CC168772453}"/>
                  </a:ext>
                </a:extLst>
              </p14:cNvPr>
              <p14:cNvContentPartPr/>
              <p14:nvPr/>
            </p14:nvContentPartPr>
            <p14:xfrm>
              <a:off x="3768960" y="3666760"/>
              <a:ext cx="264240" cy="243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5667091-F11E-4600-8E8F-0CC16877245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750960" y="3649120"/>
                <a:ext cx="2998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3D33C37-3FF9-467F-BB98-064DFFDE319B}"/>
                  </a:ext>
                </a:extLst>
              </p14:cNvPr>
              <p14:cNvContentPartPr/>
              <p14:nvPr/>
            </p14:nvContentPartPr>
            <p14:xfrm>
              <a:off x="5379240" y="3726880"/>
              <a:ext cx="389880" cy="126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3D33C37-3FF9-467F-BB98-064DFFDE319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61600" y="3709240"/>
                <a:ext cx="4255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B4AA603-DEF7-41A5-8CF5-297C86A7EEC8}"/>
                  </a:ext>
                </a:extLst>
              </p14:cNvPr>
              <p14:cNvContentPartPr/>
              <p14:nvPr/>
            </p14:nvContentPartPr>
            <p14:xfrm>
              <a:off x="5078640" y="3318280"/>
              <a:ext cx="782280" cy="3542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B4AA603-DEF7-41A5-8CF5-297C86A7EEC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061000" y="3300280"/>
                <a:ext cx="8179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10A9BC5-6292-409E-9EAE-19BE7F5FAE57}"/>
                  </a:ext>
                </a:extLst>
              </p14:cNvPr>
              <p14:cNvContentPartPr/>
              <p14:nvPr/>
            </p14:nvContentPartPr>
            <p14:xfrm>
              <a:off x="3326160" y="3128920"/>
              <a:ext cx="1020600" cy="31932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10A9BC5-6292-409E-9EAE-19BE7F5FAE5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08520" y="3110940"/>
                <a:ext cx="1056240" cy="35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5987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14:cNvPr>
              <p14:cNvContentPartPr/>
              <p14:nvPr/>
            </p14:nvContentPartPr>
            <p14:xfrm>
              <a:off x="3549000" y="2153680"/>
              <a:ext cx="69480" cy="1339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1360" y="2135680"/>
                <a:ext cx="1051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14:cNvPr>
              <p14:cNvContentPartPr/>
              <p14:nvPr/>
            </p14:nvContentPartPr>
            <p14:xfrm>
              <a:off x="3841320" y="1970440"/>
              <a:ext cx="278280" cy="144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3320" y="1952440"/>
                <a:ext cx="3139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14:cNvPr>
              <p14:cNvContentPartPr/>
              <p14:nvPr/>
            </p14:nvContentPartPr>
            <p14:xfrm>
              <a:off x="515280" y="2089600"/>
              <a:ext cx="2950920" cy="12582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640" y="2071960"/>
                <a:ext cx="2986560" cy="12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14:cNvPr>
              <p14:cNvContentPartPr/>
              <p14:nvPr/>
            </p14:nvContentPartPr>
            <p14:xfrm>
              <a:off x="4744200" y="1889440"/>
              <a:ext cx="1176120" cy="3150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6200" y="1871461"/>
                <a:ext cx="1211760" cy="35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14:cNvPr>
              <p14:cNvContentPartPr/>
              <p14:nvPr/>
            </p14:nvContentPartPr>
            <p14:xfrm>
              <a:off x="6044880" y="1940200"/>
              <a:ext cx="272520" cy="265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6880" y="1922200"/>
                <a:ext cx="30816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14:cNvPr>
              <p14:cNvContentPartPr/>
              <p14:nvPr/>
            </p14:nvContentPartPr>
            <p14:xfrm>
              <a:off x="6584160" y="1908520"/>
              <a:ext cx="887040" cy="246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6513" y="1890880"/>
                <a:ext cx="922694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14:cNvPr>
              <p14:cNvContentPartPr/>
              <p14:nvPr/>
            </p14:nvContentPartPr>
            <p14:xfrm>
              <a:off x="6614040" y="2153680"/>
              <a:ext cx="847800" cy="61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96040" y="2136040"/>
                <a:ext cx="88344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14:cNvPr>
              <p14:cNvContentPartPr/>
              <p14:nvPr/>
            </p14:nvContentPartPr>
            <p14:xfrm>
              <a:off x="6929400" y="2255200"/>
              <a:ext cx="427320" cy="191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11400" y="2237527"/>
                <a:ext cx="462960" cy="227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14:cNvPr>
              <p14:cNvContentPartPr/>
              <p14:nvPr/>
            </p14:nvContentPartPr>
            <p14:xfrm>
              <a:off x="7640040" y="1840840"/>
              <a:ext cx="1004400" cy="4665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22040" y="1822840"/>
                <a:ext cx="104004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14:cNvPr>
              <p14:cNvContentPartPr/>
              <p14:nvPr/>
            </p14:nvContentPartPr>
            <p14:xfrm>
              <a:off x="4124640" y="2529520"/>
              <a:ext cx="323280" cy="293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06980" y="2511520"/>
                <a:ext cx="35896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14:cNvPr>
              <p14:cNvContentPartPr/>
              <p14:nvPr/>
            </p14:nvContentPartPr>
            <p14:xfrm>
              <a:off x="5718720" y="2549320"/>
              <a:ext cx="712800" cy="244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01080" y="2531680"/>
                <a:ext cx="7484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14:cNvPr>
              <p14:cNvContentPartPr/>
              <p14:nvPr/>
            </p14:nvContentPartPr>
            <p14:xfrm>
              <a:off x="4895400" y="2571280"/>
              <a:ext cx="581760" cy="297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77400" y="2553302"/>
                <a:ext cx="617400" cy="332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14:cNvPr>
              <p14:cNvContentPartPr/>
              <p14:nvPr/>
            </p14:nvContentPartPr>
            <p14:xfrm>
              <a:off x="5699640" y="2864680"/>
              <a:ext cx="700920" cy="20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81640" y="2846680"/>
                <a:ext cx="736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14:cNvPr>
              <p14:cNvContentPartPr/>
              <p14:nvPr/>
            </p14:nvContentPartPr>
            <p14:xfrm>
              <a:off x="5921400" y="2940280"/>
              <a:ext cx="335880" cy="137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03760" y="2922640"/>
                <a:ext cx="3715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E672D62-4071-425E-9382-3B31E9A82B8D}"/>
                  </a:ext>
                </a:extLst>
              </p14:cNvPr>
              <p14:cNvContentPartPr/>
              <p14:nvPr/>
            </p14:nvContentPartPr>
            <p14:xfrm>
              <a:off x="6911760" y="2671720"/>
              <a:ext cx="164160" cy="423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E672D62-4071-425E-9382-3B31E9A82B8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94120" y="2653720"/>
                <a:ext cx="19980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BA7305E-8290-432A-A6ED-03847AE8887B}"/>
                  </a:ext>
                </a:extLst>
              </p14:cNvPr>
              <p14:cNvContentPartPr/>
              <p14:nvPr/>
            </p14:nvContentPartPr>
            <p14:xfrm>
              <a:off x="7416480" y="2680360"/>
              <a:ext cx="1248840" cy="510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BA7305E-8290-432A-A6ED-03847AE8887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98480" y="2662720"/>
                <a:ext cx="1284480" cy="54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DE298E1-5F59-40AB-84A5-26D19E03A045}"/>
                  </a:ext>
                </a:extLst>
              </p14:cNvPr>
              <p14:cNvContentPartPr/>
              <p14:nvPr/>
            </p14:nvContentPartPr>
            <p14:xfrm>
              <a:off x="2549640" y="3210280"/>
              <a:ext cx="372600" cy="2678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DE298E1-5F59-40AB-84A5-26D19E03A04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31640" y="3192640"/>
                <a:ext cx="40824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42F816B-06BA-42CF-B7DA-9015D6DF5F76}"/>
                  </a:ext>
                </a:extLst>
              </p14:cNvPr>
              <p14:cNvContentPartPr/>
              <p14:nvPr/>
            </p14:nvContentPartPr>
            <p14:xfrm>
              <a:off x="3326160" y="3149440"/>
              <a:ext cx="1020600" cy="2988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42F816B-06BA-42CF-B7DA-9015D6DF5F7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308520" y="3131462"/>
                <a:ext cx="1056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70B0398-E1F2-4DED-8227-4876B5689C66}"/>
                  </a:ext>
                </a:extLst>
              </p14:cNvPr>
              <p14:cNvContentPartPr/>
              <p14:nvPr/>
            </p14:nvContentPartPr>
            <p14:xfrm>
              <a:off x="3423720" y="3534640"/>
              <a:ext cx="766440" cy="414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70B0398-E1F2-4DED-8227-4876B5689C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405720" y="3517000"/>
                <a:ext cx="8020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D4ECBE2-0325-4C4D-80A9-F3B4E0396ACE}"/>
                  </a:ext>
                </a:extLst>
              </p14:cNvPr>
              <p14:cNvContentPartPr/>
              <p14:nvPr/>
            </p14:nvContentPartPr>
            <p14:xfrm>
              <a:off x="4164960" y="3636880"/>
              <a:ext cx="131400" cy="92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D4ECBE2-0325-4C4D-80A9-F3B4E0396AC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147320" y="3618880"/>
                <a:ext cx="16704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D88354B-D1E3-4508-B450-F0D31D36C788}"/>
                  </a:ext>
                </a:extLst>
              </p14:cNvPr>
              <p14:cNvContentPartPr/>
              <p14:nvPr/>
            </p14:nvContentPartPr>
            <p14:xfrm>
              <a:off x="4571760" y="3500800"/>
              <a:ext cx="178560" cy="248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D88354B-D1E3-4508-B450-F0D31D36C78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53760" y="3483160"/>
                <a:ext cx="2142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CC9ECE3-8E77-4755-9229-D402ABFC51F5}"/>
                  </a:ext>
                </a:extLst>
              </p14:cNvPr>
              <p14:cNvContentPartPr/>
              <p14:nvPr/>
            </p14:nvContentPartPr>
            <p14:xfrm>
              <a:off x="4592280" y="3596200"/>
              <a:ext cx="195840" cy="11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CC9ECE3-8E77-4755-9229-D402ABFC51F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574280" y="357856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5667091-F11E-4600-8E8F-0CC168772453}"/>
                  </a:ext>
                </a:extLst>
              </p14:cNvPr>
              <p14:cNvContentPartPr/>
              <p14:nvPr/>
            </p14:nvContentPartPr>
            <p14:xfrm>
              <a:off x="3768960" y="3666760"/>
              <a:ext cx="264240" cy="243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5667091-F11E-4600-8E8F-0CC16877245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50960" y="3649120"/>
                <a:ext cx="2998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3D33C37-3FF9-467F-BB98-064DFFDE319B}"/>
                  </a:ext>
                </a:extLst>
              </p14:cNvPr>
              <p14:cNvContentPartPr/>
              <p14:nvPr/>
            </p14:nvContentPartPr>
            <p14:xfrm>
              <a:off x="5379240" y="3726880"/>
              <a:ext cx="389880" cy="126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3D33C37-3FF9-467F-BB98-064DFFDE319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61600" y="3709240"/>
                <a:ext cx="4255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B4AA603-DEF7-41A5-8CF5-297C86A7EEC8}"/>
                  </a:ext>
                </a:extLst>
              </p14:cNvPr>
              <p14:cNvContentPartPr/>
              <p14:nvPr/>
            </p14:nvContentPartPr>
            <p14:xfrm>
              <a:off x="5078640" y="3318280"/>
              <a:ext cx="782280" cy="3542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B4AA603-DEF7-41A5-8CF5-297C86A7EE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061000" y="3300280"/>
                <a:ext cx="8179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A9A1E4A-5F5C-4820-8C83-0C10B21504E9}"/>
                  </a:ext>
                </a:extLst>
              </p14:cNvPr>
              <p14:cNvContentPartPr/>
              <p14:nvPr/>
            </p14:nvContentPartPr>
            <p14:xfrm>
              <a:off x="6156480" y="3474520"/>
              <a:ext cx="262800" cy="262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A9A1E4A-5F5C-4820-8C83-0C10B21504E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138840" y="3456880"/>
                <a:ext cx="29844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FF515F-9728-48A1-875B-7A86F98F5443}"/>
                  </a:ext>
                </a:extLst>
              </p14:cNvPr>
              <p14:cNvContentPartPr/>
              <p14:nvPr/>
            </p14:nvContentPartPr>
            <p14:xfrm>
              <a:off x="6766320" y="3393160"/>
              <a:ext cx="671760" cy="3445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FF515F-9728-48A1-875B-7A86F98F544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48320" y="3375160"/>
                <a:ext cx="70740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ED9DEEC-51B2-4D4C-8ABE-D8A94C9039E7}"/>
                  </a:ext>
                </a:extLst>
              </p14:cNvPr>
              <p14:cNvContentPartPr/>
              <p14:nvPr/>
            </p14:nvContentPartPr>
            <p14:xfrm>
              <a:off x="7781160" y="3826960"/>
              <a:ext cx="783720" cy="2887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ED9DEEC-51B2-4D4C-8ABE-D8A94C9039E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763168" y="3808960"/>
                <a:ext cx="819344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23DAFB8-A00F-427F-8D2B-DCDCF33D5265}"/>
                  </a:ext>
                </a:extLst>
              </p14:cNvPr>
              <p14:cNvContentPartPr/>
              <p14:nvPr/>
            </p14:nvContentPartPr>
            <p14:xfrm>
              <a:off x="3880920" y="3140080"/>
              <a:ext cx="131040" cy="903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23DAFB8-A00F-427F-8D2B-DCDCF33D526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63280" y="3122440"/>
                <a:ext cx="1666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B2A38BE-430B-40A9-80D3-9D277DDD743E}"/>
                  </a:ext>
                </a:extLst>
              </p14:cNvPr>
              <p14:cNvContentPartPr/>
              <p14:nvPr/>
            </p14:nvContentPartPr>
            <p14:xfrm>
              <a:off x="7599360" y="3333400"/>
              <a:ext cx="833400" cy="445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B2A38BE-430B-40A9-80D3-9D277DDD743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581360" y="3315400"/>
                <a:ext cx="869040" cy="48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9558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56667"/>
          <a:stretch/>
        </p:blipFill>
        <p:spPr>
          <a:xfrm>
            <a:off x="172721" y="76200"/>
            <a:ext cx="8818879" cy="213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14:cNvPr>
              <p14:cNvContentPartPr/>
              <p14:nvPr/>
            </p14:nvContentPartPr>
            <p14:xfrm>
              <a:off x="3549000" y="2153680"/>
              <a:ext cx="69480" cy="1339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CD4422B-207C-490D-A387-6ED7CB2B30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1360" y="2135680"/>
                <a:ext cx="1051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14:cNvPr>
              <p14:cNvContentPartPr/>
              <p14:nvPr/>
            </p14:nvContentPartPr>
            <p14:xfrm>
              <a:off x="3841320" y="1970440"/>
              <a:ext cx="278280" cy="144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05D9F8C-76D0-47FF-9E82-EC4062BF25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3320" y="1952440"/>
                <a:ext cx="3139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14:cNvPr>
              <p14:cNvContentPartPr/>
              <p14:nvPr/>
            </p14:nvContentPartPr>
            <p14:xfrm>
              <a:off x="515280" y="2089600"/>
              <a:ext cx="2950920" cy="12582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7D42111-051D-42D9-A407-F3BF6B309C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640" y="2071960"/>
                <a:ext cx="2986560" cy="12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14:cNvPr>
              <p14:cNvContentPartPr/>
              <p14:nvPr/>
            </p14:nvContentPartPr>
            <p14:xfrm>
              <a:off x="4744200" y="1889440"/>
              <a:ext cx="1176120" cy="3150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AE158F-1C06-4843-A53E-1230BDBCF0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6200" y="1871461"/>
                <a:ext cx="1211760" cy="35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14:cNvPr>
              <p14:cNvContentPartPr/>
              <p14:nvPr/>
            </p14:nvContentPartPr>
            <p14:xfrm>
              <a:off x="6044880" y="1940200"/>
              <a:ext cx="272520" cy="265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B36D1D-DCC5-47B1-88FE-E2CF6E4D4E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6880" y="1922200"/>
                <a:ext cx="30816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14:cNvPr>
              <p14:cNvContentPartPr/>
              <p14:nvPr/>
            </p14:nvContentPartPr>
            <p14:xfrm>
              <a:off x="6584160" y="1908520"/>
              <a:ext cx="887040" cy="246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EF8B3A-C7B8-4E0D-84C5-88B350151E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6513" y="1890880"/>
                <a:ext cx="922694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14:cNvPr>
              <p14:cNvContentPartPr/>
              <p14:nvPr/>
            </p14:nvContentPartPr>
            <p14:xfrm>
              <a:off x="6614040" y="2153680"/>
              <a:ext cx="847800" cy="61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954FE38-1D8B-46B6-8567-1E676AD312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96040" y="2136040"/>
                <a:ext cx="88344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14:cNvPr>
              <p14:cNvContentPartPr/>
              <p14:nvPr/>
            </p14:nvContentPartPr>
            <p14:xfrm>
              <a:off x="6929400" y="2255200"/>
              <a:ext cx="427320" cy="191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60EDE51-983D-438C-9698-C884396A897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11400" y="2237527"/>
                <a:ext cx="462960" cy="227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14:cNvPr>
              <p14:cNvContentPartPr/>
              <p14:nvPr/>
            </p14:nvContentPartPr>
            <p14:xfrm>
              <a:off x="7640040" y="1840840"/>
              <a:ext cx="1004400" cy="4665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F8019B5-86B2-4639-BA3A-4F238F477B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22040" y="1822840"/>
                <a:ext cx="104004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14:cNvPr>
              <p14:cNvContentPartPr/>
              <p14:nvPr/>
            </p14:nvContentPartPr>
            <p14:xfrm>
              <a:off x="4124640" y="2529520"/>
              <a:ext cx="323280" cy="293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18E6FC-50BE-4261-BBF0-241D583F5F2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06980" y="2511520"/>
                <a:ext cx="35896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14:cNvPr>
              <p14:cNvContentPartPr/>
              <p14:nvPr/>
            </p14:nvContentPartPr>
            <p14:xfrm>
              <a:off x="5718720" y="2549320"/>
              <a:ext cx="712800" cy="244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84896B6-7EA8-4C99-9754-46B57E6CD47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01080" y="2531680"/>
                <a:ext cx="7484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14:cNvPr>
              <p14:cNvContentPartPr/>
              <p14:nvPr/>
            </p14:nvContentPartPr>
            <p14:xfrm>
              <a:off x="4895400" y="2571280"/>
              <a:ext cx="581760" cy="297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0DB835-02F1-4878-B0F9-A920CA7F91E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77400" y="2553302"/>
                <a:ext cx="617400" cy="332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14:cNvPr>
              <p14:cNvContentPartPr/>
              <p14:nvPr/>
            </p14:nvContentPartPr>
            <p14:xfrm>
              <a:off x="5699640" y="2864680"/>
              <a:ext cx="700920" cy="20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3C9B2A-66A3-4346-99AB-7552A08C4BB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81640" y="2846680"/>
                <a:ext cx="736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14:cNvPr>
              <p14:cNvContentPartPr/>
              <p14:nvPr/>
            </p14:nvContentPartPr>
            <p14:xfrm>
              <a:off x="5921400" y="2940280"/>
              <a:ext cx="335880" cy="137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A72BB6F-86A8-4C57-9C8B-B8C0A939BAC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03760" y="2922640"/>
                <a:ext cx="3715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E672D62-4071-425E-9382-3B31E9A82B8D}"/>
                  </a:ext>
                </a:extLst>
              </p14:cNvPr>
              <p14:cNvContentPartPr/>
              <p14:nvPr/>
            </p14:nvContentPartPr>
            <p14:xfrm>
              <a:off x="6911760" y="2671720"/>
              <a:ext cx="164160" cy="423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E672D62-4071-425E-9382-3B31E9A82B8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94120" y="2653720"/>
                <a:ext cx="19980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BA7305E-8290-432A-A6ED-03847AE8887B}"/>
                  </a:ext>
                </a:extLst>
              </p14:cNvPr>
              <p14:cNvContentPartPr/>
              <p14:nvPr/>
            </p14:nvContentPartPr>
            <p14:xfrm>
              <a:off x="7416480" y="2680360"/>
              <a:ext cx="1248840" cy="5108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BA7305E-8290-432A-A6ED-03847AE8887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98480" y="2662720"/>
                <a:ext cx="1284480" cy="54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DE298E1-5F59-40AB-84A5-26D19E03A045}"/>
                  </a:ext>
                </a:extLst>
              </p14:cNvPr>
              <p14:cNvContentPartPr/>
              <p14:nvPr/>
            </p14:nvContentPartPr>
            <p14:xfrm>
              <a:off x="2549640" y="3210280"/>
              <a:ext cx="372600" cy="2678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DE298E1-5F59-40AB-84A5-26D19E03A04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31640" y="3192640"/>
                <a:ext cx="40824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42F816B-06BA-42CF-B7DA-9015D6DF5F76}"/>
                  </a:ext>
                </a:extLst>
              </p14:cNvPr>
              <p14:cNvContentPartPr/>
              <p14:nvPr/>
            </p14:nvContentPartPr>
            <p14:xfrm>
              <a:off x="3326160" y="3149440"/>
              <a:ext cx="1020600" cy="2988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42F816B-06BA-42CF-B7DA-9015D6DF5F7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308520" y="3131462"/>
                <a:ext cx="1056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70B0398-E1F2-4DED-8227-4876B5689C66}"/>
                  </a:ext>
                </a:extLst>
              </p14:cNvPr>
              <p14:cNvContentPartPr/>
              <p14:nvPr/>
            </p14:nvContentPartPr>
            <p14:xfrm>
              <a:off x="3423720" y="3534640"/>
              <a:ext cx="766440" cy="414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70B0398-E1F2-4DED-8227-4876B5689C6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405720" y="3517000"/>
                <a:ext cx="8020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D4ECBE2-0325-4C4D-80A9-F3B4E0396ACE}"/>
                  </a:ext>
                </a:extLst>
              </p14:cNvPr>
              <p14:cNvContentPartPr/>
              <p14:nvPr/>
            </p14:nvContentPartPr>
            <p14:xfrm>
              <a:off x="4164960" y="3636880"/>
              <a:ext cx="131400" cy="92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D4ECBE2-0325-4C4D-80A9-F3B4E0396AC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147320" y="3618880"/>
                <a:ext cx="16704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D88354B-D1E3-4508-B450-F0D31D36C788}"/>
                  </a:ext>
                </a:extLst>
              </p14:cNvPr>
              <p14:cNvContentPartPr/>
              <p14:nvPr/>
            </p14:nvContentPartPr>
            <p14:xfrm>
              <a:off x="4571760" y="3500800"/>
              <a:ext cx="178560" cy="248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D88354B-D1E3-4508-B450-F0D31D36C78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53760" y="3483160"/>
                <a:ext cx="2142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CC9ECE3-8E77-4755-9229-D402ABFC51F5}"/>
                  </a:ext>
                </a:extLst>
              </p14:cNvPr>
              <p14:cNvContentPartPr/>
              <p14:nvPr/>
            </p14:nvContentPartPr>
            <p14:xfrm>
              <a:off x="4592280" y="3596200"/>
              <a:ext cx="195840" cy="111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CC9ECE3-8E77-4755-9229-D402ABFC51F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574280" y="3578560"/>
                <a:ext cx="2314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5667091-F11E-4600-8E8F-0CC168772453}"/>
                  </a:ext>
                </a:extLst>
              </p14:cNvPr>
              <p14:cNvContentPartPr/>
              <p14:nvPr/>
            </p14:nvContentPartPr>
            <p14:xfrm>
              <a:off x="3768960" y="3666760"/>
              <a:ext cx="264240" cy="243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5667091-F11E-4600-8E8F-0CC16877245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50960" y="3649120"/>
                <a:ext cx="2998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3D33C37-3FF9-467F-BB98-064DFFDE319B}"/>
                  </a:ext>
                </a:extLst>
              </p14:cNvPr>
              <p14:cNvContentPartPr/>
              <p14:nvPr/>
            </p14:nvContentPartPr>
            <p14:xfrm>
              <a:off x="5379240" y="3726880"/>
              <a:ext cx="389880" cy="126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3D33C37-3FF9-467F-BB98-064DFFDE319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361600" y="3709240"/>
                <a:ext cx="4255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B4AA603-DEF7-41A5-8CF5-297C86A7EEC8}"/>
                  </a:ext>
                </a:extLst>
              </p14:cNvPr>
              <p14:cNvContentPartPr/>
              <p14:nvPr/>
            </p14:nvContentPartPr>
            <p14:xfrm>
              <a:off x="5078640" y="3318280"/>
              <a:ext cx="782280" cy="3542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B4AA603-DEF7-41A5-8CF5-297C86A7EE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061000" y="3300280"/>
                <a:ext cx="8179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A9A1E4A-5F5C-4820-8C83-0C10B21504E9}"/>
                  </a:ext>
                </a:extLst>
              </p14:cNvPr>
              <p14:cNvContentPartPr/>
              <p14:nvPr/>
            </p14:nvContentPartPr>
            <p14:xfrm>
              <a:off x="6156480" y="3474520"/>
              <a:ext cx="262800" cy="262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A9A1E4A-5F5C-4820-8C83-0C10B21504E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138840" y="3456880"/>
                <a:ext cx="29844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FF515F-9728-48A1-875B-7A86F98F5443}"/>
                  </a:ext>
                </a:extLst>
              </p14:cNvPr>
              <p14:cNvContentPartPr/>
              <p14:nvPr/>
            </p14:nvContentPartPr>
            <p14:xfrm>
              <a:off x="6766320" y="3393160"/>
              <a:ext cx="671760" cy="3445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FF515F-9728-48A1-875B-7A86F98F544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48320" y="3375160"/>
                <a:ext cx="70740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ED9DEEC-51B2-4D4C-8ABE-D8A94C9039E7}"/>
                  </a:ext>
                </a:extLst>
              </p14:cNvPr>
              <p14:cNvContentPartPr/>
              <p14:nvPr/>
            </p14:nvContentPartPr>
            <p14:xfrm>
              <a:off x="7781160" y="3826960"/>
              <a:ext cx="783720" cy="2887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ED9DEEC-51B2-4D4C-8ABE-D8A94C9039E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763168" y="3808960"/>
                <a:ext cx="819344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23DAFB8-A00F-427F-8D2B-DCDCF33D5265}"/>
                  </a:ext>
                </a:extLst>
              </p14:cNvPr>
              <p14:cNvContentPartPr/>
              <p14:nvPr/>
            </p14:nvContentPartPr>
            <p14:xfrm>
              <a:off x="3880920" y="3140080"/>
              <a:ext cx="131040" cy="903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23DAFB8-A00F-427F-8D2B-DCDCF33D5265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63280" y="3122440"/>
                <a:ext cx="1666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B2A38BE-430B-40A9-80D3-9D277DDD743E}"/>
                  </a:ext>
                </a:extLst>
              </p14:cNvPr>
              <p14:cNvContentPartPr/>
              <p14:nvPr/>
            </p14:nvContentPartPr>
            <p14:xfrm>
              <a:off x="7599360" y="3333400"/>
              <a:ext cx="833400" cy="4456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B2A38BE-430B-40A9-80D3-9D277DDD743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581360" y="3315400"/>
                <a:ext cx="869040" cy="48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79548DC-AD55-4030-AA20-96617A7EF9A5}"/>
                  </a:ext>
                </a:extLst>
              </p14:cNvPr>
              <p14:cNvContentPartPr/>
              <p14:nvPr/>
            </p14:nvContentPartPr>
            <p14:xfrm>
              <a:off x="3524880" y="4340320"/>
              <a:ext cx="583560" cy="1814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79548DC-AD55-4030-AA20-96617A7EF9A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507240" y="4322356"/>
                <a:ext cx="619200" cy="2170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6F8E8D-F506-4628-BAEC-B51AE7E53825}"/>
                  </a:ext>
                </a:extLst>
              </p14:cNvPr>
              <p14:cNvContentPartPr/>
              <p14:nvPr/>
            </p14:nvContentPartPr>
            <p14:xfrm>
              <a:off x="2671680" y="4388560"/>
              <a:ext cx="615960" cy="302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6F8E8D-F506-4628-BAEC-B51AE7E5382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654040" y="4370920"/>
                <a:ext cx="65160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0779301-2499-42FF-87E2-56B9DE5D5DA9}"/>
                  </a:ext>
                </a:extLst>
              </p14:cNvPr>
              <p14:cNvContentPartPr/>
              <p14:nvPr/>
            </p14:nvContentPartPr>
            <p14:xfrm>
              <a:off x="1442640" y="4266880"/>
              <a:ext cx="365040" cy="3088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0779301-2499-42FF-87E2-56B9DE5D5DA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24640" y="4248880"/>
                <a:ext cx="40068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4AB8AE9-5DC1-45DD-B431-00B034BF6FFB}"/>
                  </a:ext>
                </a:extLst>
              </p14:cNvPr>
              <p14:cNvContentPartPr/>
              <p14:nvPr/>
            </p14:nvContentPartPr>
            <p14:xfrm>
              <a:off x="4195560" y="4370560"/>
              <a:ext cx="285480" cy="159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4AB8AE9-5DC1-45DD-B431-00B034BF6FF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177920" y="4352920"/>
                <a:ext cx="3211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88064BD-79AD-4B3F-B404-EF60DA954442}"/>
                  </a:ext>
                </a:extLst>
              </p14:cNvPr>
              <p14:cNvContentPartPr/>
              <p14:nvPr/>
            </p14:nvContentPartPr>
            <p14:xfrm>
              <a:off x="4490400" y="4167160"/>
              <a:ext cx="140760" cy="1540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88064BD-79AD-4B3F-B404-EF60DA95444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72400" y="4149520"/>
                <a:ext cx="1764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BBD2D89-2FB4-40F6-BBB7-C59B03A3CD07}"/>
                  </a:ext>
                </a:extLst>
              </p14:cNvPr>
              <p14:cNvContentPartPr/>
              <p14:nvPr/>
            </p14:nvContentPartPr>
            <p14:xfrm>
              <a:off x="4609200" y="4185520"/>
              <a:ext cx="206640" cy="193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BBD2D89-2FB4-40F6-BBB7-C59B03A3CD0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591560" y="4167880"/>
                <a:ext cx="24228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33540CA-7667-4B2F-9CF9-5408647BA57A}"/>
                  </a:ext>
                </a:extLst>
              </p14:cNvPr>
              <p14:cNvContentPartPr/>
              <p14:nvPr/>
            </p14:nvContentPartPr>
            <p14:xfrm>
              <a:off x="4724040" y="4320160"/>
              <a:ext cx="172080" cy="802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33540CA-7667-4B2F-9CF9-5408647BA57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706400" y="4302160"/>
                <a:ext cx="20772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1EDB846-F3B1-420A-AE4E-C665B4C5DEFF}"/>
                  </a:ext>
                </a:extLst>
              </p14:cNvPr>
              <p14:cNvContentPartPr/>
              <p14:nvPr/>
            </p14:nvContentPartPr>
            <p14:xfrm>
              <a:off x="3494640" y="4602040"/>
              <a:ext cx="1472400" cy="5392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1EDB846-F3B1-420A-AE4E-C665B4C5DEFF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476640" y="4584388"/>
                <a:ext cx="1508040" cy="5749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5382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B9DF9-4749-443A-88C9-A32ABA4DF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67" t="19001" r="11532" b="76668"/>
          <a:stretch/>
        </p:blipFill>
        <p:spPr>
          <a:xfrm>
            <a:off x="152400" y="152400"/>
            <a:ext cx="883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30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83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880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14:cNvPr>
              <p14:cNvContentPartPr/>
              <p14:nvPr/>
            </p14:nvContentPartPr>
            <p14:xfrm>
              <a:off x="6166920" y="598840"/>
              <a:ext cx="2549160" cy="4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920" y="563200"/>
                <a:ext cx="2584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14:cNvPr>
              <p14:cNvContentPartPr/>
              <p14:nvPr/>
            </p14:nvContentPartPr>
            <p14:xfrm>
              <a:off x="5805120" y="924280"/>
              <a:ext cx="46800" cy="13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480" y="906640"/>
                <a:ext cx="824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14:cNvPr>
              <p14:cNvContentPartPr/>
              <p14:nvPr/>
            </p14:nvContentPartPr>
            <p14:xfrm>
              <a:off x="6144600" y="772000"/>
              <a:ext cx="149760" cy="17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6600" y="754000"/>
                <a:ext cx="185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14:cNvPr>
              <p14:cNvContentPartPr/>
              <p14:nvPr/>
            </p14:nvContentPartPr>
            <p14:xfrm>
              <a:off x="6205800" y="853000"/>
              <a:ext cx="8316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160" y="835000"/>
                <a:ext cx="118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14:cNvPr>
              <p14:cNvContentPartPr/>
              <p14:nvPr/>
            </p14:nvContentPartPr>
            <p14:xfrm>
              <a:off x="6400200" y="842560"/>
              <a:ext cx="17280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82560" y="8245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14:cNvPr>
              <p14:cNvContentPartPr/>
              <p14:nvPr/>
            </p14:nvContentPartPr>
            <p14:xfrm>
              <a:off x="6410640" y="909880"/>
              <a:ext cx="185760" cy="15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93000" y="892240"/>
                <a:ext cx="221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14:cNvPr>
              <p14:cNvContentPartPr/>
              <p14:nvPr/>
            </p14:nvContentPartPr>
            <p14:xfrm>
              <a:off x="7111560" y="712600"/>
              <a:ext cx="616680" cy="250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694600"/>
                <a:ext cx="6523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14:cNvPr>
              <p14:cNvContentPartPr/>
              <p14:nvPr/>
            </p14:nvContentPartPr>
            <p14:xfrm>
              <a:off x="6695400" y="781360"/>
              <a:ext cx="315000" cy="18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77760" y="763720"/>
                <a:ext cx="350640" cy="21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7835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14:cNvPr>
              <p14:cNvContentPartPr/>
              <p14:nvPr/>
            </p14:nvContentPartPr>
            <p14:xfrm>
              <a:off x="6166920" y="598840"/>
              <a:ext cx="2549160" cy="4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920" y="563200"/>
                <a:ext cx="2584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14:cNvPr>
              <p14:cNvContentPartPr/>
              <p14:nvPr/>
            </p14:nvContentPartPr>
            <p14:xfrm>
              <a:off x="5805120" y="924280"/>
              <a:ext cx="46800" cy="13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480" y="906640"/>
                <a:ext cx="824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14:cNvPr>
              <p14:cNvContentPartPr/>
              <p14:nvPr/>
            </p14:nvContentPartPr>
            <p14:xfrm>
              <a:off x="6144600" y="772000"/>
              <a:ext cx="149760" cy="17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6600" y="754000"/>
                <a:ext cx="185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14:cNvPr>
              <p14:cNvContentPartPr/>
              <p14:nvPr/>
            </p14:nvContentPartPr>
            <p14:xfrm>
              <a:off x="6205800" y="853000"/>
              <a:ext cx="8316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160" y="835000"/>
                <a:ext cx="118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14:cNvPr>
              <p14:cNvContentPartPr/>
              <p14:nvPr/>
            </p14:nvContentPartPr>
            <p14:xfrm>
              <a:off x="6400200" y="842560"/>
              <a:ext cx="17280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82560" y="8245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14:cNvPr>
              <p14:cNvContentPartPr/>
              <p14:nvPr/>
            </p14:nvContentPartPr>
            <p14:xfrm>
              <a:off x="6410640" y="909880"/>
              <a:ext cx="185760" cy="15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93000" y="892240"/>
                <a:ext cx="221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14:cNvPr>
              <p14:cNvContentPartPr/>
              <p14:nvPr/>
            </p14:nvContentPartPr>
            <p14:xfrm>
              <a:off x="7111560" y="712600"/>
              <a:ext cx="616680" cy="250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694600"/>
                <a:ext cx="6523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14:cNvPr>
              <p14:cNvContentPartPr/>
              <p14:nvPr/>
            </p14:nvContentPartPr>
            <p14:xfrm>
              <a:off x="6695400" y="781360"/>
              <a:ext cx="315000" cy="18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77760" y="763720"/>
                <a:ext cx="350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14:cNvPr>
              <p14:cNvContentPartPr/>
              <p14:nvPr/>
            </p14:nvContentPartPr>
            <p14:xfrm>
              <a:off x="284160" y="985480"/>
              <a:ext cx="3356280" cy="50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6160" y="949840"/>
                <a:ext cx="33919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14:cNvPr>
              <p14:cNvContentPartPr/>
              <p14:nvPr/>
            </p14:nvContentPartPr>
            <p14:xfrm>
              <a:off x="440040" y="1297960"/>
              <a:ext cx="1936080" cy="485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2043" y="1279960"/>
                <a:ext cx="1971713" cy="52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471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14:cNvPr>
              <p14:cNvContentPartPr/>
              <p14:nvPr/>
            </p14:nvContentPartPr>
            <p14:xfrm>
              <a:off x="7477320" y="99520"/>
              <a:ext cx="1089360" cy="540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9680" y="81520"/>
                <a:ext cx="112500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14:cNvPr>
              <p14:cNvContentPartPr/>
              <p14:nvPr/>
            </p14:nvContentPartPr>
            <p14:xfrm>
              <a:off x="324840" y="253240"/>
              <a:ext cx="1179720" cy="53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845" y="235240"/>
                <a:ext cx="1215349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14:cNvPr>
              <p14:cNvContentPartPr/>
              <p14:nvPr/>
            </p14:nvContentPartPr>
            <p14:xfrm>
              <a:off x="1818120" y="334960"/>
              <a:ext cx="8640" cy="2761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0120" y="316960"/>
                <a:ext cx="442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14:cNvPr>
              <p14:cNvContentPartPr/>
              <p14:nvPr/>
            </p14:nvContentPartPr>
            <p14:xfrm>
              <a:off x="1930080" y="307960"/>
              <a:ext cx="183240" cy="2930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2440" y="289960"/>
                <a:ext cx="2188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14:cNvPr>
              <p14:cNvContentPartPr/>
              <p14:nvPr/>
            </p14:nvContentPartPr>
            <p14:xfrm>
              <a:off x="2200440" y="517840"/>
              <a:ext cx="4320" cy="20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2440" y="49984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14:cNvPr>
              <p14:cNvContentPartPr/>
              <p14:nvPr/>
            </p14:nvContentPartPr>
            <p14:xfrm>
              <a:off x="2309880" y="304720"/>
              <a:ext cx="119520" cy="273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2240" y="286720"/>
                <a:ext cx="15516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14:cNvPr>
              <p14:cNvContentPartPr/>
              <p14:nvPr/>
            </p14:nvContentPartPr>
            <p14:xfrm>
              <a:off x="2397720" y="304000"/>
              <a:ext cx="2131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9720" y="28636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14:cNvPr>
              <p14:cNvContentPartPr/>
              <p14:nvPr/>
            </p14:nvContentPartPr>
            <p14:xfrm>
              <a:off x="2564760" y="538000"/>
              <a:ext cx="71280" cy="1296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47120" y="520360"/>
                <a:ext cx="1069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14:cNvPr>
              <p14:cNvContentPartPr/>
              <p14:nvPr/>
            </p14:nvContentPartPr>
            <p14:xfrm>
              <a:off x="2847720" y="365200"/>
              <a:ext cx="27360" cy="198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30080" y="347560"/>
                <a:ext cx="63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14:cNvPr>
              <p14:cNvContentPartPr/>
              <p14:nvPr/>
            </p14:nvContentPartPr>
            <p14:xfrm>
              <a:off x="2997120" y="315880"/>
              <a:ext cx="141120" cy="25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9120" y="297880"/>
                <a:ext cx="1767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14:cNvPr>
              <p14:cNvContentPartPr/>
              <p14:nvPr/>
            </p14:nvContentPartPr>
            <p14:xfrm>
              <a:off x="3267120" y="292120"/>
              <a:ext cx="377280" cy="31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49463" y="274480"/>
                <a:ext cx="412954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048FE51-F6F2-485E-AC80-4E06A3AF54C1}"/>
                  </a:ext>
                </a:extLst>
              </p14:cNvPr>
              <p14:cNvContentPartPr/>
              <p14:nvPr/>
            </p14:nvContentPartPr>
            <p14:xfrm>
              <a:off x="2003880" y="921400"/>
              <a:ext cx="1979280" cy="838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048FE51-F6F2-485E-AC80-4E06A3AF54C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86240" y="903392"/>
                <a:ext cx="2014920" cy="873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7B9908C-E659-4E77-B049-2EDF39B5105A}"/>
                  </a:ext>
                </a:extLst>
              </p14:cNvPr>
              <p14:cNvContentPartPr/>
              <p14:nvPr/>
            </p14:nvContentPartPr>
            <p14:xfrm>
              <a:off x="131520" y="863440"/>
              <a:ext cx="1623240" cy="6451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7B9908C-E659-4E77-B049-2EDF39B510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3880" y="845450"/>
                <a:ext cx="1658880" cy="680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ACD6DE-7650-4146-A4CE-AA7638B1A0DF}"/>
                  </a:ext>
                </a:extLst>
              </p14:cNvPr>
              <p14:cNvContentPartPr/>
              <p14:nvPr/>
            </p14:nvContentPartPr>
            <p14:xfrm>
              <a:off x="203160" y="1546360"/>
              <a:ext cx="1896840" cy="634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AACD6DE-7650-4146-A4CE-AA7638B1A0D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5160" y="1528720"/>
                <a:ext cx="193248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CDB7A43-77DB-4D6B-BCB8-FD14192F1065}"/>
                  </a:ext>
                </a:extLst>
              </p14:cNvPr>
              <p14:cNvContentPartPr/>
              <p14:nvPr/>
            </p14:nvContentPartPr>
            <p14:xfrm>
              <a:off x="2535240" y="1543840"/>
              <a:ext cx="2087640" cy="418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CDB7A43-77DB-4D6B-BCB8-FD14192F106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517240" y="1525840"/>
                <a:ext cx="2123280" cy="45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6108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14:cNvPr>
              <p14:cNvContentPartPr/>
              <p14:nvPr/>
            </p14:nvContentPartPr>
            <p14:xfrm>
              <a:off x="6166920" y="598840"/>
              <a:ext cx="2549160" cy="4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920" y="563200"/>
                <a:ext cx="2584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14:cNvPr>
              <p14:cNvContentPartPr/>
              <p14:nvPr/>
            </p14:nvContentPartPr>
            <p14:xfrm>
              <a:off x="5805120" y="924280"/>
              <a:ext cx="46800" cy="13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480" y="906640"/>
                <a:ext cx="824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14:cNvPr>
              <p14:cNvContentPartPr/>
              <p14:nvPr/>
            </p14:nvContentPartPr>
            <p14:xfrm>
              <a:off x="6144600" y="772000"/>
              <a:ext cx="149760" cy="17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6600" y="754000"/>
                <a:ext cx="185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14:cNvPr>
              <p14:cNvContentPartPr/>
              <p14:nvPr/>
            </p14:nvContentPartPr>
            <p14:xfrm>
              <a:off x="6205800" y="853000"/>
              <a:ext cx="8316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160" y="835000"/>
                <a:ext cx="118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14:cNvPr>
              <p14:cNvContentPartPr/>
              <p14:nvPr/>
            </p14:nvContentPartPr>
            <p14:xfrm>
              <a:off x="6400200" y="842560"/>
              <a:ext cx="17280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82560" y="8245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14:cNvPr>
              <p14:cNvContentPartPr/>
              <p14:nvPr/>
            </p14:nvContentPartPr>
            <p14:xfrm>
              <a:off x="6410640" y="909880"/>
              <a:ext cx="185760" cy="15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93000" y="892240"/>
                <a:ext cx="221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14:cNvPr>
              <p14:cNvContentPartPr/>
              <p14:nvPr/>
            </p14:nvContentPartPr>
            <p14:xfrm>
              <a:off x="7111560" y="712600"/>
              <a:ext cx="616680" cy="250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694600"/>
                <a:ext cx="6523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14:cNvPr>
              <p14:cNvContentPartPr/>
              <p14:nvPr/>
            </p14:nvContentPartPr>
            <p14:xfrm>
              <a:off x="6695400" y="781360"/>
              <a:ext cx="315000" cy="18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77760" y="763720"/>
                <a:ext cx="350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14:cNvPr>
              <p14:cNvContentPartPr/>
              <p14:nvPr/>
            </p14:nvContentPartPr>
            <p14:xfrm>
              <a:off x="284160" y="985480"/>
              <a:ext cx="3356280" cy="50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6160" y="949840"/>
                <a:ext cx="33919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14:cNvPr>
              <p14:cNvContentPartPr/>
              <p14:nvPr/>
            </p14:nvContentPartPr>
            <p14:xfrm>
              <a:off x="440040" y="1297960"/>
              <a:ext cx="1936080" cy="485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2043" y="1279960"/>
                <a:ext cx="1971713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14:cNvPr>
              <p14:cNvContentPartPr/>
              <p14:nvPr/>
            </p14:nvContentPartPr>
            <p14:xfrm>
              <a:off x="2956440" y="1262320"/>
              <a:ext cx="1614600" cy="796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8440" y="1244680"/>
                <a:ext cx="1650240" cy="83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3842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14:cNvPr>
              <p14:cNvContentPartPr/>
              <p14:nvPr/>
            </p14:nvContentPartPr>
            <p14:xfrm>
              <a:off x="6166920" y="598840"/>
              <a:ext cx="2549160" cy="4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920" y="563200"/>
                <a:ext cx="2584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14:cNvPr>
              <p14:cNvContentPartPr/>
              <p14:nvPr/>
            </p14:nvContentPartPr>
            <p14:xfrm>
              <a:off x="5805120" y="924280"/>
              <a:ext cx="46800" cy="13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480" y="906640"/>
                <a:ext cx="824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14:cNvPr>
              <p14:cNvContentPartPr/>
              <p14:nvPr/>
            </p14:nvContentPartPr>
            <p14:xfrm>
              <a:off x="6144600" y="772000"/>
              <a:ext cx="149760" cy="17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6600" y="754000"/>
                <a:ext cx="185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14:cNvPr>
              <p14:cNvContentPartPr/>
              <p14:nvPr/>
            </p14:nvContentPartPr>
            <p14:xfrm>
              <a:off x="6205800" y="853000"/>
              <a:ext cx="8316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160" y="835000"/>
                <a:ext cx="118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14:cNvPr>
              <p14:cNvContentPartPr/>
              <p14:nvPr/>
            </p14:nvContentPartPr>
            <p14:xfrm>
              <a:off x="6400200" y="842560"/>
              <a:ext cx="17280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82560" y="8245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14:cNvPr>
              <p14:cNvContentPartPr/>
              <p14:nvPr/>
            </p14:nvContentPartPr>
            <p14:xfrm>
              <a:off x="6410640" y="909880"/>
              <a:ext cx="185760" cy="15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93000" y="892240"/>
                <a:ext cx="221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14:cNvPr>
              <p14:cNvContentPartPr/>
              <p14:nvPr/>
            </p14:nvContentPartPr>
            <p14:xfrm>
              <a:off x="7111560" y="712600"/>
              <a:ext cx="616680" cy="250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694600"/>
                <a:ext cx="6523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14:cNvPr>
              <p14:cNvContentPartPr/>
              <p14:nvPr/>
            </p14:nvContentPartPr>
            <p14:xfrm>
              <a:off x="6695400" y="781360"/>
              <a:ext cx="315000" cy="18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77760" y="763720"/>
                <a:ext cx="350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14:cNvPr>
              <p14:cNvContentPartPr/>
              <p14:nvPr/>
            </p14:nvContentPartPr>
            <p14:xfrm>
              <a:off x="284160" y="985480"/>
              <a:ext cx="3356280" cy="50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6160" y="949840"/>
                <a:ext cx="33919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14:cNvPr>
              <p14:cNvContentPartPr/>
              <p14:nvPr/>
            </p14:nvContentPartPr>
            <p14:xfrm>
              <a:off x="440040" y="1297960"/>
              <a:ext cx="1936080" cy="485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2043" y="1279960"/>
                <a:ext cx="1971713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14:cNvPr>
              <p14:cNvContentPartPr/>
              <p14:nvPr/>
            </p14:nvContentPartPr>
            <p14:xfrm>
              <a:off x="2956440" y="1262320"/>
              <a:ext cx="1614600" cy="796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8440" y="1244680"/>
                <a:ext cx="165024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FA9F079-54BD-46E3-A7FD-8D88F3077E4F}"/>
                  </a:ext>
                </a:extLst>
              </p14:cNvPr>
              <p14:cNvContentPartPr/>
              <p14:nvPr/>
            </p14:nvContentPartPr>
            <p14:xfrm>
              <a:off x="5690280" y="226600"/>
              <a:ext cx="2519280" cy="1067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FA9F079-54BD-46E3-A7FD-8D88F3077E4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672280" y="208960"/>
                <a:ext cx="2554920" cy="11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E44909B-6CB6-42BA-9C21-05921A97ADA4}"/>
                  </a:ext>
                </a:extLst>
              </p14:cNvPr>
              <p14:cNvContentPartPr/>
              <p14:nvPr/>
            </p14:nvContentPartPr>
            <p14:xfrm>
              <a:off x="3891000" y="1593880"/>
              <a:ext cx="3758760" cy="26740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E44909B-6CB6-42BA-9C21-05921A97ADA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873000" y="1575880"/>
                <a:ext cx="3794400" cy="270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7705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14:cNvPr>
              <p14:cNvContentPartPr/>
              <p14:nvPr/>
            </p14:nvContentPartPr>
            <p14:xfrm>
              <a:off x="6166920" y="598840"/>
              <a:ext cx="2549160" cy="4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920" y="563200"/>
                <a:ext cx="2584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14:cNvPr>
              <p14:cNvContentPartPr/>
              <p14:nvPr/>
            </p14:nvContentPartPr>
            <p14:xfrm>
              <a:off x="5805120" y="924280"/>
              <a:ext cx="46800" cy="13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480" y="906640"/>
                <a:ext cx="824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14:cNvPr>
              <p14:cNvContentPartPr/>
              <p14:nvPr/>
            </p14:nvContentPartPr>
            <p14:xfrm>
              <a:off x="6144600" y="772000"/>
              <a:ext cx="149760" cy="17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6600" y="754000"/>
                <a:ext cx="185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14:cNvPr>
              <p14:cNvContentPartPr/>
              <p14:nvPr/>
            </p14:nvContentPartPr>
            <p14:xfrm>
              <a:off x="6205800" y="853000"/>
              <a:ext cx="8316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160" y="835000"/>
                <a:ext cx="118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14:cNvPr>
              <p14:cNvContentPartPr/>
              <p14:nvPr/>
            </p14:nvContentPartPr>
            <p14:xfrm>
              <a:off x="6400200" y="842560"/>
              <a:ext cx="17280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82560" y="8245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14:cNvPr>
              <p14:cNvContentPartPr/>
              <p14:nvPr/>
            </p14:nvContentPartPr>
            <p14:xfrm>
              <a:off x="6410640" y="909880"/>
              <a:ext cx="185760" cy="15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93000" y="892240"/>
                <a:ext cx="221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14:cNvPr>
              <p14:cNvContentPartPr/>
              <p14:nvPr/>
            </p14:nvContentPartPr>
            <p14:xfrm>
              <a:off x="7111560" y="712600"/>
              <a:ext cx="616680" cy="250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694600"/>
                <a:ext cx="6523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14:cNvPr>
              <p14:cNvContentPartPr/>
              <p14:nvPr/>
            </p14:nvContentPartPr>
            <p14:xfrm>
              <a:off x="6695400" y="781360"/>
              <a:ext cx="315000" cy="18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77760" y="763720"/>
                <a:ext cx="350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14:cNvPr>
              <p14:cNvContentPartPr/>
              <p14:nvPr/>
            </p14:nvContentPartPr>
            <p14:xfrm>
              <a:off x="284160" y="985480"/>
              <a:ext cx="3356280" cy="50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6160" y="949840"/>
                <a:ext cx="33919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14:cNvPr>
              <p14:cNvContentPartPr/>
              <p14:nvPr/>
            </p14:nvContentPartPr>
            <p14:xfrm>
              <a:off x="440040" y="1297960"/>
              <a:ext cx="1936080" cy="485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2043" y="1279960"/>
                <a:ext cx="1971713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14:cNvPr>
              <p14:cNvContentPartPr/>
              <p14:nvPr/>
            </p14:nvContentPartPr>
            <p14:xfrm>
              <a:off x="2956440" y="1262320"/>
              <a:ext cx="1614600" cy="796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8440" y="1244680"/>
                <a:ext cx="165024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14:cNvPr>
              <p14:cNvContentPartPr/>
              <p14:nvPr/>
            </p14:nvContentPartPr>
            <p14:xfrm>
              <a:off x="4805400" y="1513600"/>
              <a:ext cx="311760" cy="277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87400" y="1495600"/>
                <a:ext cx="347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14:cNvPr>
              <p14:cNvContentPartPr/>
              <p14:nvPr/>
            </p14:nvContentPartPr>
            <p14:xfrm>
              <a:off x="5680920" y="1330720"/>
              <a:ext cx="2131920" cy="650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62923" y="1312720"/>
                <a:ext cx="2167554" cy="68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56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14:cNvPr>
              <p14:cNvContentPartPr/>
              <p14:nvPr/>
            </p14:nvContentPartPr>
            <p14:xfrm>
              <a:off x="6166920" y="598840"/>
              <a:ext cx="2549160" cy="4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920" y="563200"/>
                <a:ext cx="2584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14:cNvPr>
              <p14:cNvContentPartPr/>
              <p14:nvPr/>
            </p14:nvContentPartPr>
            <p14:xfrm>
              <a:off x="5805120" y="924280"/>
              <a:ext cx="46800" cy="13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480" y="906640"/>
                <a:ext cx="824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14:cNvPr>
              <p14:cNvContentPartPr/>
              <p14:nvPr/>
            </p14:nvContentPartPr>
            <p14:xfrm>
              <a:off x="6144600" y="772000"/>
              <a:ext cx="149760" cy="17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6600" y="754000"/>
                <a:ext cx="185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14:cNvPr>
              <p14:cNvContentPartPr/>
              <p14:nvPr/>
            </p14:nvContentPartPr>
            <p14:xfrm>
              <a:off x="6205800" y="853000"/>
              <a:ext cx="8316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160" y="835000"/>
                <a:ext cx="118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14:cNvPr>
              <p14:cNvContentPartPr/>
              <p14:nvPr/>
            </p14:nvContentPartPr>
            <p14:xfrm>
              <a:off x="6400200" y="842560"/>
              <a:ext cx="17280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82560" y="8245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14:cNvPr>
              <p14:cNvContentPartPr/>
              <p14:nvPr/>
            </p14:nvContentPartPr>
            <p14:xfrm>
              <a:off x="6410640" y="909880"/>
              <a:ext cx="185760" cy="15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93000" y="892240"/>
                <a:ext cx="221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14:cNvPr>
              <p14:cNvContentPartPr/>
              <p14:nvPr/>
            </p14:nvContentPartPr>
            <p14:xfrm>
              <a:off x="7111560" y="712600"/>
              <a:ext cx="616680" cy="250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694600"/>
                <a:ext cx="6523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14:cNvPr>
              <p14:cNvContentPartPr/>
              <p14:nvPr/>
            </p14:nvContentPartPr>
            <p14:xfrm>
              <a:off x="6695400" y="781360"/>
              <a:ext cx="315000" cy="18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77760" y="763720"/>
                <a:ext cx="350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14:cNvPr>
              <p14:cNvContentPartPr/>
              <p14:nvPr/>
            </p14:nvContentPartPr>
            <p14:xfrm>
              <a:off x="284160" y="985480"/>
              <a:ext cx="3356280" cy="50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6160" y="949840"/>
                <a:ext cx="33919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14:cNvPr>
              <p14:cNvContentPartPr/>
              <p14:nvPr/>
            </p14:nvContentPartPr>
            <p14:xfrm>
              <a:off x="440040" y="1297960"/>
              <a:ext cx="1936080" cy="485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2043" y="1279960"/>
                <a:ext cx="1971713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14:cNvPr>
              <p14:cNvContentPartPr/>
              <p14:nvPr/>
            </p14:nvContentPartPr>
            <p14:xfrm>
              <a:off x="2956440" y="1262320"/>
              <a:ext cx="1614600" cy="796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8440" y="1244680"/>
                <a:ext cx="165024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14:cNvPr>
              <p14:cNvContentPartPr/>
              <p14:nvPr/>
            </p14:nvContentPartPr>
            <p14:xfrm>
              <a:off x="4805400" y="1513600"/>
              <a:ext cx="311760" cy="277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87400" y="1495600"/>
                <a:ext cx="347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14:cNvPr>
              <p14:cNvContentPartPr/>
              <p14:nvPr/>
            </p14:nvContentPartPr>
            <p14:xfrm>
              <a:off x="5680920" y="1330720"/>
              <a:ext cx="2131920" cy="650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62923" y="1312720"/>
                <a:ext cx="2167554" cy="6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000F616-C395-4B3B-A942-4156EE8DA4A2}"/>
                  </a:ext>
                </a:extLst>
              </p14:cNvPr>
              <p14:cNvContentPartPr/>
              <p14:nvPr/>
            </p14:nvContentPartPr>
            <p14:xfrm>
              <a:off x="619320" y="2235040"/>
              <a:ext cx="284040" cy="269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000F616-C395-4B3B-A942-4156EE8DA4A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1320" y="2217040"/>
                <a:ext cx="31968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C1C1FC9-2F69-4FF3-BF4A-504EA933D0C3}"/>
                  </a:ext>
                </a:extLst>
              </p14:cNvPr>
              <p14:cNvContentPartPr/>
              <p14:nvPr/>
            </p14:nvContentPartPr>
            <p14:xfrm>
              <a:off x="1370280" y="2491000"/>
              <a:ext cx="327960" cy="1911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C1C1FC9-2F69-4FF3-BF4A-504EA933D0C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52280" y="2473360"/>
                <a:ext cx="3636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CE6D911-B2C1-448A-9C6D-AF1890AD5897}"/>
                  </a:ext>
                </a:extLst>
              </p14:cNvPr>
              <p14:cNvContentPartPr/>
              <p14:nvPr/>
            </p14:nvContentPartPr>
            <p14:xfrm>
              <a:off x="1899480" y="2516920"/>
              <a:ext cx="185040" cy="2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CE6D911-B2C1-448A-9C6D-AF1890AD58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81840" y="2498920"/>
                <a:ext cx="2206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8EAE1FA-285B-4B54-A28C-509E55AE9DE6}"/>
                  </a:ext>
                </a:extLst>
              </p14:cNvPr>
              <p14:cNvContentPartPr/>
              <p14:nvPr/>
            </p14:nvContentPartPr>
            <p14:xfrm>
              <a:off x="1889400" y="2620600"/>
              <a:ext cx="214560" cy="6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8EAE1FA-285B-4B54-A28C-509E55AE9DE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602960"/>
                <a:ext cx="2502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4FBC70D-0052-4DBC-803B-06F8D1343B54}"/>
                  </a:ext>
                </a:extLst>
              </p14:cNvPr>
              <p14:cNvContentPartPr/>
              <p14:nvPr/>
            </p14:nvContentPartPr>
            <p14:xfrm>
              <a:off x="2240040" y="2144320"/>
              <a:ext cx="1305720" cy="7628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4FBC70D-0052-4DBC-803B-06F8D1343B5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222400" y="2126328"/>
                <a:ext cx="1341360" cy="798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25C61BE-CCFE-4023-B244-346258D89CC8}"/>
                  </a:ext>
                </a:extLst>
              </p14:cNvPr>
              <p14:cNvContentPartPr/>
              <p14:nvPr/>
            </p14:nvContentPartPr>
            <p14:xfrm>
              <a:off x="3730080" y="2235040"/>
              <a:ext cx="1241640" cy="52812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25C61BE-CCFE-4023-B244-346258D89C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12085" y="2217040"/>
                <a:ext cx="1277270" cy="56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9467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14:cNvPr>
              <p14:cNvContentPartPr/>
              <p14:nvPr/>
            </p14:nvContentPartPr>
            <p14:xfrm>
              <a:off x="6166920" y="598840"/>
              <a:ext cx="2549160" cy="4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920" y="563200"/>
                <a:ext cx="2584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14:cNvPr>
              <p14:cNvContentPartPr/>
              <p14:nvPr/>
            </p14:nvContentPartPr>
            <p14:xfrm>
              <a:off x="5805120" y="924280"/>
              <a:ext cx="46800" cy="13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480" y="906640"/>
                <a:ext cx="824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14:cNvPr>
              <p14:cNvContentPartPr/>
              <p14:nvPr/>
            </p14:nvContentPartPr>
            <p14:xfrm>
              <a:off x="6144600" y="772000"/>
              <a:ext cx="149760" cy="17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6600" y="754000"/>
                <a:ext cx="185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14:cNvPr>
              <p14:cNvContentPartPr/>
              <p14:nvPr/>
            </p14:nvContentPartPr>
            <p14:xfrm>
              <a:off x="6205800" y="853000"/>
              <a:ext cx="8316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160" y="835000"/>
                <a:ext cx="118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14:cNvPr>
              <p14:cNvContentPartPr/>
              <p14:nvPr/>
            </p14:nvContentPartPr>
            <p14:xfrm>
              <a:off x="6400200" y="842560"/>
              <a:ext cx="17280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82560" y="8245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14:cNvPr>
              <p14:cNvContentPartPr/>
              <p14:nvPr/>
            </p14:nvContentPartPr>
            <p14:xfrm>
              <a:off x="6410640" y="909880"/>
              <a:ext cx="185760" cy="15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93000" y="892240"/>
                <a:ext cx="221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14:cNvPr>
              <p14:cNvContentPartPr/>
              <p14:nvPr/>
            </p14:nvContentPartPr>
            <p14:xfrm>
              <a:off x="7111560" y="712600"/>
              <a:ext cx="616680" cy="250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694600"/>
                <a:ext cx="6523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14:cNvPr>
              <p14:cNvContentPartPr/>
              <p14:nvPr/>
            </p14:nvContentPartPr>
            <p14:xfrm>
              <a:off x="6695400" y="781360"/>
              <a:ext cx="315000" cy="18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77760" y="763720"/>
                <a:ext cx="350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14:cNvPr>
              <p14:cNvContentPartPr/>
              <p14:nvPr/>
            </p14:nvContentPartPr>
            <p14:xfrm>
              <a:off x="284160" y="985480"/>
              <a:ext cx="3356280" cy="50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6160" y="949840"/>
                <a:ext cx="33919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14:cNvPr>
              <p14:cNvContentPartPr/>
              <p14:nvPr/>
            </p14:nvContentPartPr>
            <p14:xfrm>
              <a:off x="440040" y="1297960"/>
              <a:ext cx="1936080" cy="485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2043" y="1279960"/>
                <a:ext cx="1971713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14:cNvPr>
              <p14:cNvContentPartPr/>
              <p14:nvPr/>
            </p14:nvContentPartPr>
            <p14:xfrm>
              <a:off x="2956440" y="1262320"/>
              <a:ext cx="1614600" cy="796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8440" y="1244680"/>
                <a:ext cx="165024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14:cNvPr>
              <p14:cNvContentPartPr/>
              <p14:nvPr/>
            </p14:nvContentPartPr>
            <p14:xfrm>
              <a:off x="4805400" y="1513600"/>
              <a:ext cx="311760" cy="277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87400" y="1495600"/>
                <a:ext cx="347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14:cNvPr>
              <p14:cNvContentPartPr/>
              <p14:nvPr/>
            </p14:nvContentPartPr>
            <p14:xfrm>
              <a:off x="5680920" y="1330720"/>
              <a:ext cx="2131920" cy="650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62923" y="1312720"/>
                <a:ext cx="2167554" cy="6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000F616-C395-4B3B-A942-4156EE8DA4A2}"/>
                  </a:ext>
                </a:extLst>
              </p14:cNvPr>
              <p14:cNvContentPartPr/>
              <p14:nvPr/>
            </p14:nvContentPartPr>
            <p14:xfrm>
              <a:off x="619320" y="2235040"/>
              <a:ext cx="284040" cy="269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000F616-C395-4B3B-A942-4156EE8DA4A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1320" y="2217040"/>
                <a:ext cx="31968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C1C1FC9-2F69-4FF3-BF4A-504EA933D0C3}"/>
                  </a:ext>
                </a:extLst>
              </p14:cNvPr>
              <p14:cNvContentPartPr/>
              <p14:nvPr/>
            </p14:nvContentPartPr>
            <p14:xfrm>
              <a:off x="1370280" y="2491000"/>
              <a:ext cx="327960" cy="1911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C1C1FC9-2F69-4FF3-BF4A-504EA933D0C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52280" y="2473360"/>
                <a:ext cx="3636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CE6D911-B2C1-448A-9C6D-AF1890AD5897}"/>
                  </a:ext>
                </a:extLst>
              </p14:cNvPr>
              <p14:cNvContentPartPr/>
              <p14:nvPr/>
            </p14:nvContentPartPr>
            <p14:xfrm>
              <a:off x="1899480" y="2516920"/>
              <a:ext cx="185040" cy="2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CE6D911-B2C1-448A-9C6D-AF1890AD58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81840" y="2498920"/>
                <a:ext cx="2206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8EAE1FA-285B-4B54-A28C-509E55AE9DE6}"/>
                  </a:ext>
                </a:extLst>
              </p14:cNvPr>
              <p14:cNvContentPartPr/>
              <p14:nvPr/>
            </p14:nvContentPartPr>
            <p14:xfrm>
              <a:off x="1889400" y="2620600"/>
              <a:ext cx="214560" cy="6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8EAE1FA-285B-4B54-A28C-509E55AE9DE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602960"/>
                <a:ext cx="2502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4FBC70D-0052-4DBC-803B-06F8D1343B54}"/>
                  </a:ext>
                </a:extLst>
              </p14:cNvPr>
              <p14:cNvContentPartPr/>
              <p14:nvPr/>
            </p14:nvContentPartPr>
            <p14:xfrm>
              <a:off x="2240040" y="2144320"/>
              <a:ext cx="1305720" cy="7628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4FBC70D-0052-4DBC-803B-06F8D1343B5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222400" y="2126328"/>
                <a:ext cx="1341360" cy="798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25C61BE-CCFE-4023-B244-346258D89CC8}"/>
                  </a:ext>
                </a:extLst>
              </p14:cNvPr>
              <p14:cNvContentPartPr/>
              <p14:nvPr/>
            </p14:nvContentPartPr>
            <p14:xfrm>
              <a:off x="3730080" y="2235040"/>
              <a:ext cx="1241640" cy="52812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25C61BE-CCFE-4023-B244-346258D89C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12085" y="2217040"/>
                <a:ext cx="127727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9213CBC-AAD1-42E3-A7E5-BAF6D36214D3}"/>
                  </a:ext>
                </a:extLst>
              </p14:cNvPr>
              <p14:cNvContentPartPr/>
              <p14:nvPr/>
            </p14:nvContentPartPr>
            <p14:xfrm>
              <a:off x="5120040" y="2529520"/>
              <a:ext cx="182160" cy="10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9213CBC-AAD1-42E3-A7E5-BAF6D36214D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02400" y="251188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A40061D-1BA4-46E7-B8AF-69B5BE5B4E92}"/>
                  </a:ext>
                </a:extLst>
              </p14:cNvPr>
              <p14:cNvContentPartPr/>
              <p14:nvPr/>
            </p14:nvContentPartPr>
            <p14:xfrm>
              <a:off x="5140560" y="2610880"/>
              <a:ext cx="164880" cy="2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A40061D-1BA4-46E7-B8AF-69B5BE5B4E9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122560" y="2593240"/>
                <a:ext cx="2005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80C5942-FFA3-41D3-8E31-D7394348C150}"/>
                  </a:ext>
                </a:extLst>
              </p14:cNvPr>
              <p14:cNvContentPartPr/>
              <p14:nvPr/>
            </p14:nvContentPartPr>
            <p14:xfrm>
              <a:off x="6450240" y="2051800"/>
              <a:ext cx="1301400" cy="895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80C5942-FFA3-41D3-8E31-D7394348C15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432240" y="2034153"/>
                <a:ext cx="1337040" cy="9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A205C55-25E1-4B81-BCB1-058E9E6FDD73}"/>
                  </a:ext>
                </a:extLst>
              </p14:cNvPr>
              <p14:cNvContentPartPr/>
              <p14:nvPr/>
            </p14:nvContentPartPr>
            <p14:xfrm>
              <a:off x="5522160" y="2117680"/>
              <a:ext cx="789480" cy="9176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A205C55-25E1-4B81-BCB1-058E9E6FDD7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04520" y="2099680"/>
                <a:ext cx="825120" cy="95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2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14:cNvPr>
              <p14:cNvContentPartPr/>
              <p14:nvPr/>
            </p14:nvContentPartPr>
            <p14:xfrm>
              <a:off x="6166920" y="598840"/>
              <a:ext cx="2549160" cy="4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920" y="563200"/>
                <a:ext cx="2584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14:cNvPr>
              <p14:cNvContentPartPr/>
              <p14:nvPr/>
            </p14:nvContentPartPr>
            <p14:xfrm>
              <a:off x="5805120" y="924280"/>
              <a:ext cx="46800" cy="13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480" y="906640"/>
                <a:ext cx="824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14:cNvPr>
              <p14:cNvContentPartPr/>
              <p14:nvPr/>
            </p14:nvContentPartPr>
            <p14:xfrm>
              <a:off x="6144600" y="772000"/>
              <a:ext cx="149760" cy="17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6600" y="754000"/>
                <a:ext cx="185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14:cNvPr>
              <p14:cNvContentPartPr/>
              <p14:nvPr/>
            </p14:nvContentPartPr>
            <p14:xfrm>
              <a:off x="6205800" y="853000"/>
              <a:ext cx="8316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160" y="835000"/>
                <a:ext cx="118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14:cNvPr>
              <p14:cNvContentPartPr/>
              <p14:nvPr/>
            </p14:nvContentPartPr>
            <p14:xfrm>
              <a:off x="6400200" y="842560"/>
              <a:ext cx="17280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82560" y="8245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14:cNvPr>
              <p14:cNvContentPartPr/>
              <p14:nvPr/>
            </p14:nvContentPartPr>
            <p14:xfrm>
              <a:off x="6410640" y="909880"/>
              <a:ext cx="185760" cy="15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93000" y="892240"/>
                <a:ext cx="221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14:cNvPr>
              <p14:cNvContentPartPr/>
              <p14:nvPr/>
            </p14:nvContentPartPr>
            <p14:xfrm>
              <a:off x="7111560" y="712600"/>
              <a:ext cx="616680" cy="250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694600"/>
                <a:ext cx="6523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14:cNvPr>
              <p14:cNvContentPartPr/>
              <p14:nvPr/>
            </p14:nvContentPartPr>
            <p14:xfrm>
              <a:off x="6695400" y="781360"/>
              <a:ext cx="315000" cy="18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77760" y="763720"/>
                <a:ext cx="350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14:cNvPr>
              <p14:cNvContentPartPr/>
              <p14:nvPr/>
            </p14:nvContentPartPr>
            <p14:xfrm>
              <a:off x="284160" y="985480"/>
              <a:ext cx="3356280" cy="50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6160" y="949840"/>
                <a:ext cx="33919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14:cNvPr>
              <p14:cNvContentPartPr/>
              <p14:nvPr/>
            </p14:nvContentPartPr>
            <p14:xfrm>
              <a:off x="440040" y="1297960"/>
              <a:ext cx="1936080" cy="485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2043" y="1279960"/>
                <a:ext cx="1971713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14:cNvPr>
              <p14:cNvContentPartPr/>
              <p14:nvPr/>
            </p14:nvContentPartPr>
            <p14:xfrm>
              <a:off x="2956440" y="1262320"/>
              <a:ext cx="1614600" cy="796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8440" y="1244680"/>
                <a:ext cx="165024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14:cNvPr>
              <p14:cNvContentPartPr/>
              <p14:nvPr/>
            </p14:nvContentPartPr>
            <p14:xfrm>
              <a:off x="4805400" y="1513600"/>
              <a:ext cx="311760" cy="277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87400" y="1495600"/>
                <a:ext cx="347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14:cNvPr>
              <p14:cNvContentPartPr/>
              <p14:nvPr/>
            </p14:nvContentPartPr>
            <p14:xfrm>
              <a:off x="5680920" y="1330720"/>
              <a:ext cx="2131920" cy="650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62923" y="1312720"/>
                <a:ext cx="2167554" cy="6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000F616-C395-4B3B-A942-4156EE8DA4A2}"/>
                  </a:ext>
                </a:extLst>
              </p14:cNvPr>
              <p14:cNvContentPartPr/>
              <p14:nvPr/>
            </p14:nvContentPartPr>
            <p14:xfrm>
              <a:off x="619320" y="2235040"/>
              <a:ext cx="284040" cy="269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000F616-C395-4B3B-A942-4156EE8DA4A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1320" y="2217040"/>
                <a:ext cx="31968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C1C1FC9-2F69-4FF3-BF4A-504EA933D0C3}"/>
                  </a:ext>
                </a:extLst>
              </p14:cNvPr>
              <p14:cNvContentPartPr/>
              <p14:nvPr/>
            </p14:nvContentPartPr>
            <p14:xfrm>
              <a:off x="1370280" y="2491000"/>
              <a:ext cx="327960" cy="1911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C1C1FC9-2F69-4FF3-BF4A-504EA933D0C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52280" y="2473360"/>
                <a:ext cx="3636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CE6D911-B2C1-448A-9C6D-AF1890AD5897}"/>
                  </a:ext>
                </a:extLst>
              </p14:cNvPr>
              <p14:cNvContentPartPr/>
              <p14:nvPr/>
            </p14:nvContentPartPr>
            <p14:xfrm>
              <a:off x="1899480" y="2516920"/>
              <a:ext cx="185040" cy="2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CE6D911-B2C1-448A-9C6D-AF1890AD58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81840" y="2498920"/>
                <a:ext cx="2206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8EAE1FA-285B-4B54-A28C-509E55AE9DE6}"/>
                  </a:ext>
                </a:extLst>
              </p14:cNvPr>
              <p14:cNvContentPartPr/>
              <p14:nvPr/>
            </p14:nvContentPartPr>
            <p14:xfrm>
              <a:off x="1889400" y="2620600"/>
              <a:ext cx="214560" cy="6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8EAE1FA-285B-4B54-A28C-509E55AE9DE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602960"/>
                <a:ext cx="2502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4FBC70D-0052-4DBC-803B-06F8D1343B54}"/>
                  </a:ext>
                </a:extLst>
              </p14:cNvPr>
              <p14:cNvContentPartPr/>
              <p14:nvPr/>
            </p14:nvContentPartPr>
            <p14:xfrm>
              <a:off x="2240040" y="2144320"/>
              <a:ext cx="1305720" cy="7628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4FBC70D-0052-4DBC-803B-06F8D1343B5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222400" y="2126328"/>
                <a:ext cx="1341360" cy="798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25C61BE-CCFE-4023-B244-346258D89CC8}"/>
                  </a:ext>
                </a:extLst>
              </p14:cNvPr>
              <p14:cNvContentPartPr/>
              <p14:nvPr/>
            </p14:nvContentPartPr>
            <p14:xfrm>
              <a:off x="3730080" y="2235040"/>
              <a:ext cx="1241640" cy="52812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25C61BE-CCFE-4023-B244-346258D89C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12085" y="2217040"/>
                <a:ext cx="127727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9213CBC-AAD1-42E3-A7E5-BAF6D36214D3}"/>
                  </a:ext>
                </a:extLst>
              </p14:cNvPr>
              <p14:cNvContentPartPr/>
              <p14:nvPr/>
            </p14:nvContentPartPr>
            <p14:xfrm>
              <a:off x="5120040" y="2529520"/>
              <a:ext cx="182160" cy="10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9213CBC-AAD1-42E3-A7E5-BAF6D36214D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02400" y="251188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A40061D-1BA4-46E7-B8AF-69B5BE5B4E92}"/>
                  </a:ext>
                </a:extLst>
              </p14:cNvPr>
              <p14:cNvContentPartPr/>
              <p14:nvPr/>
            </p14:nvContentPartPr>
            <p14:xfrm>
              <a:off x="5140560" y="2610880"/>
              <a:ext cx="164880" cy="2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A40061D-1BA4-46E7-B8AF-69B5BE5B4E9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122560" y="2593240"/>
                <a:ext cx="2005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80C5942-FFA3-41D3-8E31-D7394348C150}"/>
                  </a:ext>
                </a:extLst>
              </p14:cNvPr>
              <p14:cNvContentPartPr/>
              <p14:nvPr/>
            </p14:nvContentPartPr>
            <p14:xfrm>
              <a:off x="6450240" y="2051800"/>
              <a:ext cx="1301400" cy="895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80C5942-FFA3-41D3-8E31-D7394348C15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432240" y="2034153"/>
                <a:ext cx="1337040" cy="9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A205C55-25E1-4B81-BCB1-058E9E6FDD73}"/>
                  </a:ext>
                </a:extLst>
              </p14:cNvPr>
              <p14:cNvContentPartPr/>
              <p14:nvPr/>
            </p14:nvContentPartPr>
            <p14:xfrm>
              <a:off x="5522160" y="2117680"/>
              <a:ext cx="789480" cy="9176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A205C55-25E1-4B81-BCB1-058E9E6FDD7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04520" y="2099680"/>
                <a:ext cx="825120" cy="9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DE9C7A0-9338-4120-8EFB-9E74293BD6F6}"/>
                  </a:ext>
                </a:extLst>
              </p14:cNvPr>
              <p14:cNvContentPartPr/>
              <p14:nvPr/>
            </p14:nvContentPartPr>
            <p14:xfrm>
              <a:off x="954840" y="3384880"/>
              <a:ext cx="173880" cy="29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DE9C7A0-9338-4120-8EFB-9E74293BD6F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37200" y="3366880"/>
                <a:ext cx="2095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B5576EA-490A-4732-937A-3625F5E65F1E}"/>
                  </a:ext>
                </a:extLst>
              </p14:cNvPr>
              <p14:cNvContentPartPr/>
              <p14:nvPr/>
            </p14:nvContentPartPr>
            <p14:xfrm>
              <a:off x="975000" y="3448240"/>
              <a:ext cx="182160" cy="26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B5576EA-490A-4732-937A-3625F5E65F1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57000" y="3430600"/>
                <a:ext cx="21780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C86CB69-5328-4F70-AD87-43BCDFFDB5FE}"/>
                  </a:ext>
                </a:extLst>
              </p14:cNvPr>
              <p14:cNvContentPartPr/>
              <p14:nvPr/>
            </p14:nvContentPartPr>
            <p14:xfrm>
              <a:off x="1046280" y="3322240"/>
              <a:ext cx="163080" cy="237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C86CB69-5328-4F70-AD87-43BCDFFDB5F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028280" y="3304240"/>
                <a:ext cx="19872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D095942-198C-4DF9-A5B6-5898D8CA1006}"/>
                  </a:ext>
                </a:extLst>
              </p14:cNvPr>
              <p14:cNvContentPartPr/>
              <p14:nvPr/>
            </p14:nvContentPartPr>
            <p14:xfrm>
              <a:off x="426000" y="3922360"/>
              <a:ext cx="303480" cy="2041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D095942-198C-4DF9-A5B6-5898D8CA100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08360" y="3904720"/>
                <a:ext cx="3391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DD6D2DB-2B88-4B32-B75C-8B88F118BE7C}"/>
                  </a:ext>
                </a:extLst>
              </p14:cNvPr>
              <p14:cNvContentPartPr/>
              <p14:nvPr/>
            </p14:nvContentPartPr>
            <p14:xfrm>
              <a:off x="852960" y="3972040"/>
              <a:ext cx="198360" cy="10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DD6D2DB-2B88-4B32-B75C-8B88F118BE7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35320" y="3954400"/>
                <a:ext cx="234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AA6823F-A1D2-41FD-8EF5-EBE853CD4459}"/>
                  </a:ext>
                </a:extLst>
              </p14:cNvPr>
              <p14:cNvContentPartPr/>
              <p14:nvPr/>
            </p14:nvContentPartPr>
            <p14:xfrm>
              <a:off x="883560" y="4047280"/>
              <a:ext cx="158760" cy="108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AA6823F-A1D2-41FD-8EF5-EBE853CD445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65560" y="4029640"/>
                <a:ext cx="194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9BB44554-0A38-484B-B0C2-806479C6A7FC}"/>
                  </a:ext>
                </a:extLst>
              </p14:cNvPr>
              <p14:cNvContentPartPr/>
              <p14:nvPr/>
            </p14:nvContentPartPr>
            <p14:xfrm>
              <a:off x="6146400" y="3839920"/>
              <a:ext cx="120960" cy="36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9BB44554-0A38-484B-B0C2-806479C6A7F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128760" y="3822280"/>
                <a:ext cx="156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CE8B832-C62B-46F2-ABEF-CE7EEBE90BA4}"/>
                  </a:ext>
                </a:extLst>
              </p14:cNvPr>
              <p14:cNvContentPartPr/>
              <p14:nvPr/>
            </p14:nvContentPartPr>
            <p14:xfrm>
              <a:off x="6363120" y="3779080"/>
              <a:ext cx="118800" cy="11808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CE8B832-C62B-46F2-ABEF-CE7EEBE90BA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345480" y="3761080"/>
                <a:ext cx="1544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6B3BF161-B0A9-4096-B3D1-9D54BB552CDE}"/>
                  </a:ext>
                </a:extLst>
              </p14:cNvPr>
              <p14:cNvContentPartPr/>
              <p14:nvPr/>
            </p14:nvContentPartPr>
            <p14:xfrm>
              <a:off x="5912760" y="3901120"/>
              <a:ext cx="258840" cy="22320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6B3BF161-B0A9-4096-B3D1-9D54BB552CD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5120" y="3883480"/>
                <a:ext cx="29448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915D1F5C-81BC-4BED-B61B-23F73966A41D}"/>
                  </a:ext>
                </a:extLst>
              </p14:cNvPr>
              <p14:cNvContentPartPr/>
              <p14:nvPr/>
            </p14:nvContentPartPr>
            <p14:xfrm>
              <a:off x="6575520" y="3779080"/>
              <a:ext cx="230760" cy="35712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915D1F5C-81BC-4BED-B61B-23F73966A41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557880" y="3761080"/>
                <a:ext cx="26640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BD30F3E-CF87-4489-A412-E3E21DE0BE93}"/>
                  </a:ext>
                </a:extLst>
              </p14:cNvPr>
              <p14:cNvContentPartPr/>
              <p14:nvPr/>
            </p14:nvContentPartPr>
            <p14:xfrm>
              <a:off x="6930480" y="3860440"/>
              <a:ext cx="38520" cy="25020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BD30F3E-CF87-4489-A412-E3E21DE0BE9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12840" y="3842800"/>
                <a:ext cx="741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DD2A4BE3-47A5-417B-B77A-755943D0ECDA}"/>
                  </a:ext>
                </a:extLst>
              </p14:cNvPr>
              <p14:cNvContentPartPr/>
              <p14:nvPr/>
            </p14:nvContentPartPr>
            <p14:xfrm>
              <a:off x="7376160" y="3880960"/>
              <a:ext cx="153360" cy="21888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DD2A4BE3-47A5-417B-B77A-755943D0ECD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358160" y="3862960"/>
                <a:ext cx="18900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827174F6-0A2A-4704-AF48-425638F83D63}"/>
                  </a:ext>
                </a:extLst>
              </p14:cNvPr>
              <p14:cNvContentPartPr/>
              <p14:nvPr/>
            </p14:nvContentPartPr>
            <p14:xfrm>
              <a:off x="7067280" y="3860440"/>
              <a:ext cx="216360" cy="2250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827174F6-0A2A-4704-AF48-425638F83D6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049640" y="3842800"/>
                <a:ext cx="2520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407CC072-9033-4C13-ADA3-DC2F46DB54E4}"/>
                  </a:ext>
                </a:extLst>
              </p14:cNvPr>
              <p14:cNvContentPartPr/>
              <p14:nvPr/>
            </p14:nvContentPartPr>
            <p14:xfrm>
              <a:off x="7660200" y="3779440"/>
              <a:ext cx="492120" cy="35856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407CC072-9033-4C13-ADA3-DC2F46DB54E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642560" y="3761422"/>
                <a:ext cx="527760" cy="394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6F3A5C0B-553A-4A0A-A10E-F5D0CD1C8EAF}"/>
                  </a:ext>
                </a:extLst>
              </p14:cNvPr>
              <p14:cNvContentPartPr/>
              <p14:nvPr/>
            </p14:nvContentPartPr>
            <p14:xfrm>
              <a:off x="1381080" y="3643000"/>
              <a:ext cx="4420440" cy="920880"/>
            </p14:xfrm>
          </p:contentPart>
        </mc:Choice>
        <mc:Fallback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6F3A5C0B-553A-4A0A-A10E-F5D0CD1C8EAF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363080" y="3625000"/>
                <a:ext cx="4456080" cy="9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D1C0F646-F013-477A-9147-0BEDEC1A8EA3}"/>
                  </a:ext>
                </a:extLst>
              </p14:cNvPr>
              <p14:cNvContentPartPr/>
              <p14:nvPr/>
            </p14:nvContentPartPr>
            <p14:xfrm>
              <a:off x="8247360" y="3403240"/>
              <a:ext cx="529920" cy="879120"/>
            </p14:xfrm>
          </p:contentPart>
        </mc:Choice>
        <mc:Fallback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D1C0F646-F013-477A-9147-0BEDEC1A8EA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229720" y="3385247"/>
                <a:ext cx="565560" cy="9147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1221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A3B1-F920-4F8D-930A-B2FA1B71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1" t="17778" r="11261" b="76898"/>
          <a:stretch/>
        </p:blipFill>
        <p:spPr>
          <a:xfrm>
            <a:off x="228600" y="161924"/>
            <a:ext cx="8534400" cy="10764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14:cNvPr>
              <p14:cNvContentPartPr/>
              <p14:nvPr/>
            </p14:nvContentPartPr>
            <p14:xfrm>
              <a:off x="2813880" y="548440"/>
              <a:ext cx="2082240" cy="6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1588BB-74F2-40BA-9ECC-75591C0C45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5880" y="512440"/>
                <a:ext cx="2117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14:cNvPr>
              <p14:cNvContentPartPr/>
              <p14:nvPr/>
            </p14:nvContentPartPr>
            <p14:xfrm>
              <a:off x="4933200" y="720880"/>
              <a:ext cx="96480" cy="203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92C1136-D59E-4DBE-B833-90665FD32C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5200" y="702880"/>
                <a:ext cx="132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14:cNvPr>
              <p14:cNvContentPartPr/>
              <p14:nvPr/>
            </p14:nvContentPartPr>
            <p14:xfrm>
              <a:off x="5109960" y="721960"/>
              <a:ext cx="156600" cy="214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1E3D62-A641-4234-8FA1-5B9339F61F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2320" y="704320"/>
                <a:ext cx="1922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14:cNvPr>
              <p14:cNvContentPartPr/>
              <p14:nvPr/>
            </p14:nvContentPartPr>
            <p14:xfrm>
              <a:off x="4631880" y="700360"/>
              <a:ext cx="204480" cy="277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913F3-C676-46E4-A91C-969DF4EBA5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14240" y="682720"/>
                <a:ext cx="2401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14:cNvPr>
              <p14:cNvContentPartPr/>
              <p14:nvPr/>
            </p14:nvContentPartPr>
            <p14:xfrm>
              <a:off x="3982440" y="751480"/>
              <a:ext cx="519480" cy="265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BCFC54-6F10-4C31-A7B6-BC11CE82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64452" y="733480"/>
                <a:ext cx="555095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14:cNvPr>
              <p14:cNvContentPartPr/>
              <p14:nvPr/>
            </p14:nvContentPartPr>
            <p14:xfrm>
              <a:off x="5342880" y="774520"/>
              <a:ext cx="124200" cy="371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CE0357-DB67-432E-8888-FD8F1D412D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240" y="756880"/>
                <a:ext cx="159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14:cNvPr>
              <p14:cNvContentPartPr/>
              <p14:nvPr/>
            </p14:nvContentPartPr>
            <p14:xfrm>
              <a:off x="5557080" y="775240"/>
              <a:ext cx="103680" cy="159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9270E1-CC04-4614-8820-6A861A7E08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9440" y="757240"/>
                <a:ext cx="1393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14:cNvPr>
              <p14:cNvContentPartPr/>
              <p14:nvPr/>
            </p14:nvContentPartPr>
            <p14:xfrm>
              <a:off x="6166920" y="598840"/>
              <a:ext cx="2549160" cy="4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6B8D77-60CF-4427-A85D-B985C5AF8E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48920" y="563200"/>
                <a:ext cx="2584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14:cNvPr>
              <p14:cNvContentPartPr/>
              <p14:nvPr/>
            </p14:nvContentPartPr>
            <p14:xfrm>
              <a:off x="5805120" y="924280"/>
              <a:ext cx="46800" cy="134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7DECD-908B-4770-9A18-F959A8443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87480" y="906640"/>
                <a:ext cx="8244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14:cNvPr>
              <p14:cNvContentPartPr/>
              <p14:nvPr/>
            </p14:nvContentPartPr>
            <p14:xfrm>
              <a:off x="6144600" y="772000"/>
              <a:ext cx="149760" cy="176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6EF16-33A2-4A43-ADF6-E0A8B6BCB7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6600" y="754000"/>
                <a:ext cx="185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14:cNvPr>
              <p14:cNvContentPartPr/>
              <p14:nvPr/>
            </p14:nvContentPartPr>
            <p14:xfrm>
              <a:off x="6205800" y="853000"/>
              <a:ext cx="8316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01447B-5367-4CF5-8770-DF924B86DE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88160" y="835000"/>
                <a:ext cx="1188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14:cNvPr>
              <p14:cNvContentPartPr/>
              <p14:nvPr/>
            </p14:nvContentPartPr>
            <p14:xfrm>
              <a:off x="6400200" y="842560"/>
              <a:ext cx="172800" cy="10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BB3F00-B302-41CC-AD2C-C61381472D0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82560" y="824560"/>
                <a:ext cx="208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14:cNvPr>
              <p14:cNvContentPartPr/>
              <p14:nvPr/>
            </p14:nvContentPartPr>
            <p14:xfrm>
              <a:off x="6410640" y="909880"/>
              <a:ext cx="185760" cy="15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C9C1CB-CF0C-4D03-AD8F-0B96AD4CFD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93000" y="892240"/>
                <a:ext cx="221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14:cNvPr>
              <p14:cNvContentPartPr/>
              <p14:nvPr/>
            </p14:nvContentPartPr>
            <p14:xfrm>
              <a:off x="7111560" y="712600"/>
              <a:ext cx="616680" cy="2505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F70EBD-1A2D-4E4A-9F63-C45A1F0B27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93560" y="694600"/>
                <a:ext cx="65232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14:cNvPr>
              <p14:cNvContentPartPr/>
              <p14:nvPr/>
            </p14:nvContentPartPr>
            <p14:xfrm>
              <a:off x="6695400" y="781360"/>
              <a:ext cx="315000" cy="18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C9EC294-216B-4817-B259-19CA139A76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677760" y="763720"/>
                <a:ext cx="350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14:cNvPr>
              <p14:cNvContentPartPr/>
              <p14:nvPr/>
            </p14:nvContentPartPr>
            <p14:xfrm>
              <a:off x="284160" y="985480"/>
              <a:ext cx="3356280" cy="50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B08F096-FE5B-4387-813F-FA7B5823912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6160" y="949840"/>
                <a:ext cx="33919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14:cNvPr>
              <p14:cNvContentPartPr/>
              <p14:nvPr/>
            </p14:nvContentPartPr>
            <p14:xfrm>
              <a:off x="440040" y="1297960"/>
              <a:ext cx="1936080" cy="485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62BFCB0-84EB-4891-BAA3-B015402780B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2043" y="1279960"/>
                <a:ext cx="1971713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14:cNvPr>
              <p14:cNvContentPartPr/>
              <p14:nvPr/>
            </p14:nvContentPartPr>
            <p14:xfrm>
              <a:off x="2956440" y="1262320"/>
              <a:ext cx="1614600" cy="7966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D5810EC-1BD5-4AF8-806D-B89FABFE8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8440" y="1244680"/>
                <a:ext cx="165024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14:cNvPr>
              <p14:cNvContentPartPr/>
              <p14:nvPr/>
            </p14:nvContentPartPr>
            <p14:xfrm>
              <a:off x="4805400" y="1513600"/>
              <a:ext cx="311760" cy="277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E796178-D594-473D-B275-A0A100C2BDE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87400" y="1495600"/>
                <a:ext cx="34740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14:cNvPr>
              <p14:cNvContentPartPr/>
              <p14:nvPr/>
            </p14:nvContentPartPr>
            <p14:xfrm>
              <a:off x="5680920" y="1330720"/>
              <a:ext cx="2131920" cy="6501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62DAC66-855E-4FA4-8557-2753CC40885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62923" y="1312720"/>
                <a:ext cx="2167554" cy="6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000F616-C395-4B3B-A942-4156EE8DA4A2}"/>
                  </a:ext>
                </a:extLst>
              </p14:cNvPr>
              <p14:cNvContentPartPr/>
              <p14:nvPr/>
            </p14:nvContentPartPr>
            <p14:xfrm>
              <a:off x="619320" y="2235040"/>
              <a:ext cx="284040" cy="269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000F616-C395-4B3B-A942-4156EE8DA4A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1320" y="2217040"/>
                <a:ext cx="31968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C1C1FC9-2F69-4FF3-BF4A-504EA933D0C3}"/>
                  </a:ext>
                </a:extLst>
              </p14:cNvPr>
              <p14:cNvContentPartPr/>
              <p14:nvPr/>
            </p14:nvContentPartPr>
            <p14:xfrm>
              <a:off x="1370280" y="2491000"/>
              <a:ext cx="327960" cy="1911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C1C1FC9-2F69-4FF3-BF4A-504EA933D0C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52280" y="2473360"/>
                <a:ext cx="3636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CE6D911-B2C1-448A-9C6D-AF1890AD5897}"/>
                  </a:ext>
                </a:extLst>
              </p14:cNvPr>
              <p14:cNvContentPartPr/>
              <p14:nvPr/>
            </p14:nvContentPartPr>
            <p14:xfrm>
              <a:off x="1899480" y="2516920"/>
              <a:ext cx="185040" cy="28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CE6D911-B2C1-448A-9C6D-AF1890AD58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81840" y="2498920"/>
                <a:ext cx="2206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8EAE1FA-285B-4B54-A28C-509E55AE9DE6}"/>
                  </a:ext>
                </a:extLst>
              </p14:cNvPr>
              <p14:cNvContentPartPr/>
              <p14:nvPr/>
            </p14:nvContentPartPr>
            <p14:xfrm>
              <a:off x="1889400" y="2620600"/>
              <a:ext cx="214560" cy="6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8EAE1FA-285B-4B54-A28C-509E55AE9DE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602960"/>
                <a:ext cx="2502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4FBC70D-0052-4DBC-803B-06F8D1343B54}"/>
                  </a:ext>
                </a:extLst>
              </p14:cNvPr>
              <p14:cNvContentPartPr/>
              <p14:nvPr/>
            </p14:nvContentPartPr>
            <p14:xfrm>
              <a:off x="2240040" y="2144320"/>
              <a:ext cx="1305720" cy="7628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4FBC70D-0052-4DBC-803B-06F8D1343B5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222400" y="2126328"/>
                <a:ext cx="1341360" cy="798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25C61BE-CCFE-4023-B244-346258D89CC8}"/>
                  </a:ext>
                </a:extLst>
              </p14:cNvPr>
              <p14:cNvContentPartPr/>
              <p14:nvPr/>
            </p14:nvContentPartPr>
            <p14:xfrm>
              <a:off x="3730080" y="2235040"/>
              <a:ext cx="1241640" cy="52812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25C61BE-CCFE-4023-B244-346258D89C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12085" y="2217040"/>
                <a:ext cx="127727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9213CBC-AAD1-42E3-A7E5-BAF6D36214D3}"/>
                  </a:ext>
                </a:extLst>
              </p14:cNvPr>
              <p14:cNvContentPartPr/>
              <p14:nvPr/>
            </p14:nvContentPartPr>
            <p14:xfrm>
              <a:off x="5120040" y="2529520"/>
              <a:ext cx="182160" cy="10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9213CBC-AAD1-42E3-A7E5-BAF6D36214D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102400" y="2511880"/>
                <a:ext cx="217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A40061D-1BA4-46E7-B8AF-69B5BE5B4E92}"/>
                  </a:ext>
                </a:extLst>
              </p14:cNvPr>
              <p14:cNvContentPartPr/>
              <p14:nvPr/>
            </p14:nvContentPartPr>
            <p14:xfrm>
              <a:off x="5140560" y="2610880"/>
              <a:ext cx="164880" cy="2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A40061D-1BA4-46E7-B8AF-69B5BE5B4E9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122560" y="2593240"/>
                <a:ext cx="2005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80C5942-FFA3-41D3-8E31-D7394348C150}"/>
                  </a:ext>
                </a:extLst>
              </p14:cNvPr>
              <p14:cNvContentPartPr/>
              <p14:nvPr/>
            </p14:nvContentPartPr>
            <p14:xfrm>
              <a:off x="6450240" y="2051800"/>
              <a:ext cx="1301400" cy="895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80C5942-FFA3-41D3-8E31-D7394348C15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432240" y="2034153"/>
                <a:ext cx="1337040" cy="931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A205C55-25E1-4B81-BCB1-058E9E6FDD73}"/>
                  </a:ext>
                </a:extLst>
              </p14:cNvPr>
              <p14:cNvContentPartPr/>
              <p14:nvPr/>
            </p14:nvContentPartPr>
            <p14:xfrm>
              <a:off x="5522160" y="2117680"/>
              <a:ext cx="789480" cy="9176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A205C55-25E1-4B81-BCB1-058E9E6FDD7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04520" y="2099680"/>
                <a:ext cx="825120" cy="9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DE9C7A0-9338-4120-8EFB-9E74293BD6F6}"/>
                  </a:ext>
                </a:extLst>
              </p14:cNvPr>
              <p14:cNvContentPartPr/>
              <p14:nvPr/>
            </p14:nvContentPartPr>
            <p14:xfrm>
              <a:off x="954840" y="3384880"/>
              <a:ext cx="173880" cy="29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DE9C7A0-9338-4120-8EFB-9E74293BD6F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37200" y="3366880"/>
                <a:ext cx="2095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B5576EA-490A-4732-937A-3625F5E65F1E}"/>
                  </a:ext>
                </a:extLst>
              </p14:cNvPr>
              <p14:cNvContentPartPr/>
              <p14:nvPr/>
            </p14:nvContentPartPr>
            <p14:xfrm>
              <a:off x="975000" y="3448240"/>
              <a:ext cx="182160" cy="26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B5576EA-490A-4732-937A-3625F5E65F1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57000" y="3430600"/>
                <a:ext cx="21780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C86CB69-5328-4F70-AD87-43BCDFFDB5FE}"/>
                  </a:ext>
                </a:extLst>
              </p14:cNvPr>
              <p14:cNvContentPartPr/>
              <p14:nvPr/>
            </p14:nvContentPartPr>
            <p14:xfrm>
              <a:off x="1046280" y="3322240"/>
              <a:ext cx="163080" cy="237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C86CB69-5328-4F70-AD87-43BCDFFDB5F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028280" y="3304240"/>
                <a:ext cx="19872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D095942-198C-4DF9-A5B6-5898D8CA1006}"/>
                  </a:ext>
                </a:extLst>
              </p14:cNvPr>
              <p14:cNvContentPartPr/>
              <p14:nvPr/>
            </p14:nvContentPartPr>
            <p14:xfrm>
              <a:off x="426000" y="3922360"/>
              <a:ext cx="303480" cy="2041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D095942-198C-4DF9-A5B6-5898D8CA100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08360" y="3904720"/>
                <a:ext cx="3391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DD6D2DB-2B88-4B32-B75C-8B88F118BE7C}"/>
                  </a:ext>
                </a:extLst>
              </p14:cNvPr>
              <p14:cNvContentPartPr/>
              <p14:nvPr/>
            </p14:nvContentPartPr>
            <p14:xfrm>
              <a:off x="852960" y="3972040"/>
              <a:ext cx="198360" cy="108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DD6D2DB-2B88-4B32-B75C-8B88F118BE7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35320" y="3954400"/>
                <a:ext cx="234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AA6823F-A1D2-41FD-8EF5-EBE853CD4459}"/>
                  </a:ext>
                </a:extLst>
              </p14:cNvPr>
              <p14:cNvContentPartPr/>
              <p14:nvPr/>
            </p14:nvContentPartPr>
            <p14:xfrm>
              <a:off x="883560" y="4047280"/>
              <a:ext cx="158760" cy="108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AA6823F-A1D2-41FD-8EF5-EBE853CD445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65560" y="4029640"/>
                <a:ext cx="194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9BB44554-0A38-484B-B0C2-806479C6A7FC}"/>
                  </a:ext>
                </a:extLst>
              </p14:cNvPr>
              <p14:cNvContentPartPr/>
              <p14:nvPr/>
            </p14:nvContentPartPr>
            <p14:xfrm>
              <a:off x="6146400" y="3839920"/>
              <a:ext cx="120960" cy="36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9BB44554-0A38-484B-B0C2-806479C6A7F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128760" y="3822280"/>
                <a:ext cx="156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CE8B832-C62B-46F2-ABEF-CE7EEBE90BA4}"/>
                  </a:ext>
                </a:extLst>
              </p14:cNvPr>
              <p14:cNvContentPartPr/>
              <p14:nvPr/>
            </p14:nvContentPartPr>
            <p14:xfrm>
              <a:off x="6363120" y="3779080"/>
              <a:ext cx="118800" cy="11808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CE8B832-C62B-46F2-ABEF-CE7EEBE90BA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345480" y="3761080"/>
                <a:ext cx="1544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6B3BF161-B0A9-4096-B3D1-9D54BB552CDE}"/>
                  </a:ext>
                </a:extLst>
              </p14:cNvPr>
              <p14:cNvContentPartPr/>
              <p14:nvPr/>
            </p14:nvContentPartPr>
            <p14:xfrm>
              <a:off x="5912760" y="3901120"/>
              <a:ext cx="258840" cy="22320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6B3BF161-B0A9-4096-B3D1-9D54BB552CD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5120" y="3883480"/>
                <a:ext cx="29448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915D1F5C-81BC-4BED-B61B-23F73966A41D}"/>
                  </a:ext>
                </a:extLst>
              </p14:cNvPr>
              <p14:cNvContentPartPr/>
              <p14:nvPr/>
            </p14:nvContentPartPr>
            <p14:xfrm>
              <a:off x="6575520" y="3779080"/>
              <a:ext cx="230760" cy="35712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915D1F5C-81BC-4BED-B61B-23F73966A41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557880" y="3761080"/>
                <a:ext cx="26640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BD30F3E-CF87-4489-A412-E3E21DE0BE93}"/>
                  </a:ext>
                </a:extLst>
              </p14:cNvPr>
              <p14:cNvContentPartPr/>
              <p14:nvPr/>
            </p14:nvContentPartPr>
            <p14:xfrm>
              <a:off x="6930480" y="3860440"/>
              <a:ext cx="38520" cy="25020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BD30F3E-CF87-4489-A412-E3E21DE0BE9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12840" y="3842800"/>
                <a:ext cx="741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DD2A4BE3-47A5-417B-B77A-755943D0ECDA}"/>
                  </a:ext>
                </a:extLst>
              </p14:cNvPr>
              <p14:cNvContentPartPr/>
              <p14:nvPr/>
            </p14:nvContentPartPr>
            <p14:xfrm>
              <a:off x="7376160" y="3880960"/>
              <a:ext cx="153360" cy="21888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DD2A4BE3-47A5-417B-B77A-755943D0ECD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358160" y="3862960"/>
                <a:ext cx="18900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827174F6-0A2A-4704-AF48-425638F83D63}"/>
                  </a:ext>
                </a:extLst>
              </p14:cNvPr>
              <p14:cNvContentPartPr/>
              <p14:nvPr/>
            </p14:nvContentPartPr>
            <p14:xfrm>
              <a:off x="7067280" y="3860440"/>
              <a:ext cx="216360" cy="2250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827174F6-0A2A-4704-AF48-425638F83D6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049640" y="3842800"/>
                <a:ext cx="2520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407CC072-9033-4C13-ADA3-DC2F46DB54E4}"/>
                  </a:ext>
                </a:extLst>
              </p14:cNvPr>
              <p14:cNvContentPartPr/>
              <p14:nvPr/>
            </p14:nvContentPartPr>
            <p14:xfrm>
              <a:off x="7660200" y="3779440"/>
              <a:ext cx="492120" cy="35856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407CC072-9033-4C13-ADA3-DC2F46DB54E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642560" y="3761422"/>
                <a:ext cx="527760" cy="394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6F3A5C0B-553A-4A0A-A10E-F5D0CD1C8EAF}"/>
                  </a:ext>
                </a:extLst>
              </p14:cNvPr>
              <p14:cNvContentPartPr/>
              <p14:nvPr/>
            </p14:nvContentPartPr>
            <p14:xfrm>
              <a:off x="1381080" y="3643000"/>
              <a:ext cx="4420440" cy="920880"/>
            </p14:xfrm>
          </p:contentPart>
        </mc:Choice>
        <mc:Fallback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6F3A5C0B-553A-4A0A-A10E-F5D0CD1C8EAF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363080" y="3625000"/>
                <a:ext cx="4456080" cy="9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D1C0F646-F013-477A-9147-0BEDEC1A8EA3}"/>
                  </a:ext>
                </a:extLst>
              </p14:cNvPr>
              <p14:cNvContentPartPr/>
              <p14:nvPr/>
            </p14:nvContentPartPr>
            <p14:xfrm>
              <a:off x="8247360" y="3403240"/>
              <a:ext cx="529920" cy="879120"/>
            </p14:xfrm>
          </p:contentPart>
        </mc:Choice>
        <mc:Fallback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D1C0F646-F013-477A-9147-0BEDEC1A8EA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229720" y="3385247"/>
                <a:ext cx="565560" cy="9147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0EECA47-0D75-4B1A-83D6-ECFDEFAE5070}"/>
                  </a:ext>
                </a:extLst>
              </p14:cNvPr>
              <p14:cNvContentPartPr/>
              <p14:nvPr/>
            </p14:nvContentPartPr>
            <p14:xfrm>
              <a:off x="1960680" y="5120440"/>
              <a:ext cx="325800" cy="3096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0EECA47-0D75-4B1A-83D6-ECFDEFAE5070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942680" y="5102440"/>
                <a:ext cx="36144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01C9532-1DE9-4FF6-A1C8-431C94C748F3}"/>
                  </a:ext>
                </a:extLst>
              </p14:cNvPr>
              <p14:cNvContentPartPr/>
              <p14:nvPr/>
            </p14:nvContentPartPr>
            <p14:xfrm>
              <a:off x="3028440" y="5242120"/>
              <a:ext cx="393480" cy="2145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01C9532-1DE9-4FF6-A1C8-431C94C748F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010440" y="5224120"/>
                <a:ext cx="4291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53C3498-3E43-40AE-9D64-671FC1AE722F}"/>
                  </a:ext>
                </a:extLst>
              </p14:cNvPr>
              <p14:cNvContentPartPr/>
              <p14:nvPr/>
            </p14:nvContentPartPr>
            <p14:xfrm>
              <a:off x="3576000" y="5272360"/>
              <a:ext cx="277560" cy="309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53C3498-3E43-40AE-9D64-671FC1AE722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558360" y="5254720"/>
                <a:ext cx="3132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FD34A49-9AE5-4332-937D-98E8FCD54233}"/>
                  </a:ext>
                </a:extLst>
              </p14:cNvPr>
              <p14:cNvContentPartPr/>
              <p14:nvPr/>
            </p14:nvContentPartPr>
            <p14:xfrm>
              <a:off x="3606240" y="5414920"/>
              <a:ext cx="266040" cy="24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FD34A49-9AE5-4332-937D-98E8FCD54233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588600" y="5396920"/>
                <a:ext cx="3016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AE386B6-C35B-48DD-A924-014EAC275598}"/>
                  </a:ext>
                </a:extLst>
              </p14:cNvPr>
              <p14:cNvContentPartPr/>
              <p14:nvPr/>
            </p14:nvContentPartPr>
            <p14:xfrm>
              <a:off x="4495800" y="5130160"/>
              <a:ext cx="65880" cy="322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AE386B6-C35B-48DD-A924-014EAC27559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478160" y="5112520"/>
                <a:ext cx="10152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6EF4A2E-1069-4D9C-AE3E-83991E06E422}"/>
                  </a:ext>
                </a:extLst>
              </p14:cNvPr>
              <p14:cNvContentPartPr/>
              <p14:nvPr/>
            </p14:nvContentPartPr>
            <p14:xfrm>
              <a:off x="5346480" y="5221600"/>
              <a:ext cx="318240" cy="25560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6EF4A2E-1069-4D9C-AE3E-83991E06E422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328840" y="5203960"/>
                <a:ext cx="35388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0F7095E-42B9-4C88-A692-9845EB1C5730}"/>
                  </a:ext>
                </a:extLst>
              </p14:cNvPr>
              <p14:cNvContentPartPr/>
              <p14:nvPr/>
            </p14:nvContentPartPr>
            <p14:xfrm>
              <a:off x="4673640" y="5140600"/>
              <a:ext cx="548640" cy="3556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0F7095E-42B9-4C88-A692-9845EB1C5730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655640" y="5122960"/>
                <a:ext cx="58428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D065D19-97A9-4E6F-9117-9A8CA2A9A6E5}"/>
                  </a:ext>
                </a:extLst>
              </p14:cNvPr>
              <p14:cNvContentPartPr/>
              <p14:nvPr/>
            </p14:nvContentPartPr>
            <p14:xfrm>
              <a:off x="4082880" y="5130160"/>
              <a:ext cx="255600" cy="3834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D065D19-97A9-4E6F-9117-9A8CA2A9A6E5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064880" y="5112520"/>
                <a:ext cx="29124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0DBA9F0-A157-4484-A111-95F662BD95D3}"/>
                  </a:ext>
                </a:extLst>
              </p14:cNvPr>
              <p14:cNvContentPartPr/>
              <p14:nvPr/>
            </p14:nvContentPartPr>
            <p14:xfrm>
              <a:off x="5883240" y="5039080"/>
              <a:ext cx="19800" cy="1220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0DBA9F0-A157-4484-A111-95F662BD95D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865240" y="5021080"/>
                <a:ext cx="554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7CB9AF5-55EB-405D-B5F2-DCC46549CC30}"/>
                  </a:ext>
                </a:extLst>
              </p14:cNvPr>
              <p14:cNvContentPartPr/>
              <p14:nvPr/>
            </p14:nvContentPartPr>
            <p14:xfrm>
              <a:off x="5862000" y="5356600"/>
              <a:ext cx="403920" cy="1807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7CB9AF5-55EB-405D-B5F2-DCC46549CC3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844000" y="5338600"/>
                <a:ext cx="43956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5D3FD00-9BE9-4EDD-BDED-0E3E86E31A1B}"/>
                  </a:ext>
                </a:extLst>
              </p14:cNvPr>
              <p14:cNvContentPartPr/>
              <p14:nvPr/>
            </p14:nvContentPartPr>
            <p14:xfrm>
              <a:off x="5756160" y="5059240"/>
              <a:ext cx="24840" cy="957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5D3FD00-9BE9-4EDD-BDED-0E3E86E31A1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5738160" y="5041666"/>
                <a:ext cx="60480" cy="131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940D024-8FCB-40D4-8F0C-C48D86D9DA4A}"/>
                  </a:ext>
                </a:extLst>
              </p14:cNvPr>
              <p14:cNvContentPartPr/>
              <p14:nvPr/>
            </p14:nvContentPartPr>
            <p14:xfrm>
              <a:off x="2651880" y="4795000"/>
              <a:ext cx="3990240" cy="10249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940D024-8FCB-40D4-8F0C-C48D86D9DA4A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633880" y="4759000"/>
                <a:ext cx="4025880" cy="109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7685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FEFFA5-89AA-4DA9-BEC1-2845B34A5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75" t="24888" r="20188" b="60667"/>
          <a:stretch/>
        </p:blipFill>
        <p:spPr>
          <a:xfrm>
            <a:off x="5151120" y="1501440"/>
            <a:ext cx="3733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766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1583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5591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14:cNvPr>
              <p14:cNvContentPartPr/>
              <p14:nvPr/>
            </p14:nvContentPartPr>
            <p14:xfrm>
              <a:off x="7477320" y="99520"/>
              <a:ext cx="1089360" cy="540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9680" y="81520"/>
                <a:ext cx="112500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14:cNvPr>
              <p14:cNvContentPartPr/>
              <p14:nvPr/>
            </p14:nvContentPartPr>
            <p14:xfrm>
              <a:off x="324840" y="253240"/>
              <a:ext cx="1179720" cy="53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845" y="235240"/>
                <a:ext cx="1215349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14:cNvPr>
              <p14:cNvContentPartPr/>
              <p14:nvPr/>
            </p14:nvContentPartPr>
            <p14:xfrm>
              <a:off x="1818120" y="334960"/>
              <a:ext cx="8640" cy="2761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0120" y="316960"/>
                <a:ext cx="442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14:cNvPr>
              <p14:cNvContentPartPr/>
              <p14:nvPr/>
            </p14:nvContentPartPr>
            <p14:xfrm>
              <a:off x="1930080" y="307960"/>
              <a:ext cx="183240" cy="2930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2440" y="289960"/>
                <a:ext cx="2188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14:cNvPr>
              <p14:cNvContentPartPr/>
              <p14:nvPr/>
            </p14:nvContentPartPr>
            <p14:xfrm>
              <a:off x="2200440" y="517840"/>
              <a:ext cx="4320" cy="20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2440" y="49984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14:cNvPr>
              <p14:cNvContentPartPr/>
              <p14:nvPr/>
            </p14:nvContentPartPr>
            <p14:xfrm>
              <a:off x="2309880" y="304720"/>
              <a:ext cx="119520" cy="273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2240" y="286720"/>
                <a:ext cx="15516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14:cNvPr>
              <p14:cNvContentPartPr/>
              <p14:nvPr/>
            </p14:nvContentPartPr>
            <p14:xfrm>
              <a:off x="2397720" y="304000"/>
              <a:ext cx="2131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9720" y="28636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14:cNvPr>
              <p14:cNvContentPartPr/>
              <p14:nvPr/>
            </p14:nvContentPartPr>
            <p14:xfrm>
              <a:off x="2564760" y="538000"/>
              <a:ext cx="71280" cy="1296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47120" y="520360"/>
                <a:ext cx="1069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14:cNvPr>
              <p14:cNvContentPartPr/>
              <p14:nvPr/>
            </p14:nvContentPartPr>
            <p14:xfrm>
              <a:off x="2847720" y="365200"/>
              <a:ext cx="27360" cy="198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30080" y="347560"/>
                <a:ext cx="63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14:cNvPr>
              <p14:cNvContentPartPr/>
              <p14:nvPr/>
            </p14:nvContentPartPr>
            <p14:xfrm>
              <a:off x="2997120" y="315880"/>
              <a:ext cx="141120" cy="25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9120" y="297880"/>
                <a:ext cx="1767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14:cNvPr>
              <p14:cNvContentPartPr/>
              <p14:nvPr/>
            </p14:nvContentPartPr>
            <p14:xfrm>
              <a:off x="3267120" y="292120"/>
              <a:ext cx="377280" cy="31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49463" y="274480"/>
                <a:ext cx="412954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048FE51-F6F2-485E-AC80-4E06A3AF54C1}"/>
                  </a:ext>
                </a:extLst>
              </p14:cNvPr>
              <p14:cNvContentPartPr/>
              <p14:nvPr/>
            </p14:nvContentPartPr>
            <p14:xfrm>
              <a:off x="2003880" y="921400"/>
              <a:ext cx="1979280" cy="838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048FE51-F6F2-485E-AC80-4E06A3AF54C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86240" y="903392"/>
                <a:ext cx="2014920" cy="873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7B9908C-E659-4E77-B049-2EDF39B5105A}"/>
                  </a:ext>
                </a:extLst>
              </p14:cNvPr>
              <p14:cNvContentPartPr/>
              <p14:nvPr/>
            </p14:nvContentPartPr>
            <p14:xfrm>
              <a:off x="131520" y="863440"/>
              <a:ext cx="1623240" cy="6451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7B9908C-E659-4E77-B049-2EDF39B510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3880" y="845450"/>
                <a:ext cx="1658880" cy="680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ACD6DE-7650-4146-A4CE-AA7638B1A0DF}"/>
                  </a:ext>
                </a:extLst>
              </p14:cNvPr>
              <p14:cNvContentPartPr/>
              <p14:nvPr/>
            </p14:nvContentPartPr>
            <p14:xfrm>
              <a:off x="203160" y="1546360"/>
              <a:ext cx="1896840" cy="634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AACD6DE-7650-4146-A4CE-AA7638B1A0D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5160" y="1528720"/>
                <a:ext cx="193248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CDB7A43-77DB-4D6B-BCB8-FD14192F1065}"/>
                  </a:ext>
                </a:extLst>
              </p14:cNvPr>
              <p14:cNvContentPartPr/>
              <p14:nvPr/>
            </p14:nvContentPartPr>
            <p14:xfrm>
              <a:off x="2535240" y="1543840"/>
              <a:ext cx="2087640" cy="418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CDB7A43-77DB-4D6B-BCB8-FD14192F106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517240" y="1525840"/>
                <a:ext cx="212328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C665E7A-1FBB-4ECC-9C34-2E124C409699}"/>
                  </a:ext>
                </a:extLst>
              </p14:cNvPr>
              <p14:cNvContentPartPr/>
              <p14:nvPr/>
            </p14:nvContentPartPr>
            <p14:xfrm>
              <a:off x="314760" y="2211640"/>
              <a:ext cx="4522680" cy="666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C665E7A-1FBB-4ECC-9C34-2E124C4096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6760" y="2193650"/>
                <a:ext cx="4558320" cy="701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DA68544-195D-4B10-89BA-659CE9A55E37}"/>
                  </a:ext>
                </a:extLst>
              </p14:cNvPr>
              <p14:cNvContentPartPr/>
              <p14:nvPr/>
            </p14:nvContentPartPr>
            <p14:xfrm>
              <a:off x="5079720" y="2285800"/>
              <a:ext cx="641160" cy="4557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DA68544-195D-4B10-89BA-659CE9A55E3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62070" y="2267800"/>
                <a:ext cx="67682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5F3DD48-65AD-4B7E-8DED-6EB87D897D91}"/>
                  </a:ext>
                </a:extLst>
              </p14:cNvPr>
              <p14:cNvContentPartPr/>
              <p14:nvPr/>
            </p14:nvContentPartPr>
            <p14:xfrm>
              <a:off x="5971800" y="2181040"/>
              <a:ext cx="207000" cy="671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5F3DD48-65AD-4B7E-8DED-6EB87D897D9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954160" y="2163400"/>
                <a:ext cx="242640" cy="70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27B6AB1-BA7A-4936-8FF7-BA1737AD421D}"/>
                  </a:ext>
                </a:extLst>
              </p14:cNvPr>
              <p14:cNvContentPartPr/>
              <p14:nvPr/>
            </p14:nvContentPartPr>
            <p14:xfrm>
              <a:off x="6309120" y="2183920"/>
              <a:ext cx="1486080" cy="3729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27B6AB1-BA7A-4936-8FF7-BA1737AD421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291120" y="2165937"/>
                <a:ext cx="1521720" cy="4085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35067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08758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05933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003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14:cNvPr>
              <p14:cNvContentPartPr/>
              <p14:nvPr/>
            </p14:nvContentPartPr>
            <p14:xfrm>
              <a:off x="801120" y="3616720"/>
              <a:ext cx="244080" cy="159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3120" y="3598720"/>
                <a:ext cx="2797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14:cNvPr>
              <p14:cNvContentPartPr/>
              <p14:nvPr/>
            </p14:nvContentPartPr>
            <p14:xfrm>
              <a:off x="1147800" y="3657400"/>
              <a:ext cx="146880" cy="10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29800" y="3639400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14:cNvPr>
              <p14:cNvContentPartPr/>
              <p14:nvPr/>
            </p14:nvContentPartPr>
            <p14:xfrm>
              <a:off x="1157880" y="3738400"/>
              <a:ext cx="156960" cy="9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40240" y="3720400"/>
                <a:ext cx="192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14:cNvPr>
              <p14:cNvContentPartPr/>
              <p14:nvPr/>
            </p14:nvContentPartPr>
            <p14:xfrm>
              <a:off x="314760" y="3525280"/>
              <a:ext cx="231120" cy="202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760" y="3507280"/>
                <a:ext cx="266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14:cNvPr>
              <p14:cNvContentPartPr/>
              <p14:nvPr/>
            </p14:nvContentPartPr>
            <p14:xfrm>
              <a:off x="1590600" y="3494680"/>
              <a:ext cx="136080" cy="286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2960" y="3476680"/>
                <a:ext cx="1717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14:cNvPr>
              <p14:cNvContentPartPr/>
              <p14:nvPr/>
            </p14:nvContentPartPr>
            <p14:xfrm>
              <a:off x="1836840" y="3718240"/>
              <a:ext cx="396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18840" y="3700600"/>
                <a:ext cx="396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14:cNvPr>
              <p14:cNvContentPartPr/>
              <p14:nvPr/>
            </p14:nvContentPartPr>
            <p14:xfrm>
              <a:off x="1977960" y="3474520"/>
              <a:ext cx="185760" cy="27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59960" y="3456880"/>
                <a:ext cx="2214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14:cNvPr>
              <p14:cNvContentPartPr/>
              <p14:nvPr/>
            </p14:nvContentPartPr>
            <p14:xfrm>
              <a:off x="2265600" y="3426280"/>
              <a:ext cx="1449000" cy="316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247600" y="3408620"/>
                <a:ext cx="1484640" cy="35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14:cNvPr>
              <p14:cNvContentPartPr/>
              <p14:nvPr/>
            </p14:nvContentPartPr>
            <p14:xfrm>
              <a:off x="505920" y="3298840"/>
              <a:ext cx="3558960" cy="649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7920" y="3262840"/>
                <a:ext cx="3594600" cy="72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3254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14:cNvPr>
              <p14:cNvContentPartPr/>
              <p14:nvPr/>
            </p14:nvContentPartPr>
            <p14:xfrm>
              <a:off x="801120" y="3616720"/>
              <a:ext cx="244080" cy="159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3120" y="3598720"/>
                <a:ext cx="2797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14:cNvPr>
              <p14:cNvContentPartPr/>
              <p14:nvPr/>
            </p14:nvContentPartPr>
            <p14:xfrm>
              <a:off x="1147800" y="3657400"/>
              <a:ext cx="146880" cy="10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29800" y="3639400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14:cNvPr>
              <p14:cNvContentPartPr/>
              <p14:nvPr/>
            </p14:nvContentPartPr>
            <p14:xfrm>
              <a:off x="1157880" y="3738400"/>
              <a:ext cx="156960" cy="9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40240" y="3720400"/>
                <a:ext cx="192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14:cNvPr>
              <p14:cNvContentPartPr/>
              <p14:nvPr/>
            </p14:nvContentPartPr>
            <p14:xfrm>
              <a:off x="314760" y="3525280"/>
              <a:ext cx="231120" cy="202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760" y="3507280"/>
                <a:ext cx="266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14:cNvPr>
              <p14:cNvContentPartPr/>
              <p14:nvPr/>
            </p14:nvContentPartPr>
            <p14:xfrm>
              <a:off x="1590600" y="3494680"/>
              <a:ext cx="136080" cy="286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2960" y="3476680"/>
                <a:ext cx="1717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14:cNvPr>
              <p14:cNvContentPartPr/>
              <p14:nvPr/>
            </p14:nvContentPartPr>
            <p14:xfrm>
              <a:off x="1836840" y="3718240"/>
              <a:ext cx="396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18840" y="3700600"/>
                <a:ext cx="396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14:cNvPr>
              <p14:cNvContentPartPr/>
              <p14:nvPr/>
            </p14:nvContentPartPr>
            <p14:xfrm>
              <a:off x="1977960" y="3474520"/>
              <a:ext cx="185760" cy="27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59960" y="3456880"/>
                <a:ext cx="2214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14:cNvPr>
              <p14:cNvContentPartPr/>
              <p14:nvPr/>
            </p14:nvContentPartPr>
            <p14:xfrm>
              <a:off x="2265600" y="3426280"/>
              <a:ext cx="1449000" cy="316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247600" y="3408620"/>
                <a:ext cx="1484640" cy="35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14:cNvPr>
              <p14:cNvContentPartPr/>
              <p14:nvPr/>
            </p14:nvContentPartPr>
            <p14:xfrm>
              <a:off x="505920" y="3298840"/>
              <a:ext cx="3558960" cy="649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7920" y="3262840"/>
                <a:ext cx="359460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14:cNvPr>
              <p14:cNvContentPartPr/>
              <p14:nvPr/>
            </p14:nvContentPartPr>
            <p14:xfrm>
              <a:off x="485040" y="4074280"/>
              <a:ext cx="217440" cy="316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7040" y="4056640"/>
                <a:ext cx="2530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14:cNvPr>
              <p14:cNvContentPartPr/>
              <p14:nvPr/>
            </p14:nvContentPartPr>
            <p14:xfrm>
              <a:off x="771960" y="4268320"/>
              <a:ext cx="132120" cy="155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3960" y="4250320"/>
                <a:ext cx="1677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14:cNvPr>
              <p14:cNvContentPartPr/>
              <p14:nvPr/>
            </p14:nvContentPartPr>
            <p14:xfrm>
              <a:off x="1909920" y="4246360"/>
              <a:ext cx="17532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91920" y="422872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14:cNvPr>
              <p14:cNvContentPartPr/>
              <p14:nvPr/>
            </p14:nvContentPartPr>
            <p14:xfrm>
              <a:off x="1940160" y="4357960"/>
              <a:ext cx="11628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922520" y="4340320"/>
                <a:ext cx="151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14:cNvPr>
              <p14:cNvContentPartPr/>
              <p14:nvPr/>
            </p14:nvContentPartPr>
            <p14:xfrm>
              <a:off x="1072200" y="4165360"/>
              <a:ext cx="704520" cy="185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54209" y="4147360"/>
                <a:ext cx="740142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14:cNvPr>
              <p14:cNvContentPartPr/>
              <p14:nvPr/>
            </p14:nvContentPartPr>
            <p14:xfrm>
              <a:off x="2214480" y="4239520"/>
              <a:ext cx="223920" cy="162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96480" y="4221880"/>
                <a:ext cx="259560" cy="19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723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14:cNvPr>
              <p14:cNvContentPartPr/>
              <p14:nvPr/>
            </p14:nvContentPartPr>
            <p14:xfrm>
              <a:off x="801120" y="3616720"/>
              <a:ext cx="244080" cy="159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3120" y="3598720"/>
                <a:ext cx="2797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14:cNvPr>
              <p14:cNvContentPartPr/>
              <p14:nvPr/>
            </p14:nvContentPartPr>
            <p14:xfrm>
              <a:off x="1147800" y="3657400"/>
              <a:ext cx="146880" cy="10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29800" y="3639400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14:cNvPr>
              <p14:cNvContentPartPr/>
              <p14:nvPr/>
            </p14:nvContentPartPr>
            <p14:xfrm>
              <a:off x="1157880" y="3738400"/>
              <a:ext cx="156960" cy="9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40240" y="3720400"/>
                <a:ext cx="192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14:cNvPr>
              <p14:cNvContentPartPr/>
              <p14:nvPr/>
            </p14:nvContentPartPr>
            <p14:xfrm>
              <a:off x="314760" y="3525280"/>
              <a:ext cx="231120" cy="202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760" y="3507280"/>
                <a:ext cx="266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14:cNvPr>
              <p14:cNvContentPartPr/>
              <p14:nvPr/>
            </p14:nvContentPartPr>
            <p14:xfrm>
              <a:off x="1590600" y="3494680"/>
              <a:ext cx="136080" cy="286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2960" y="3476680"/>
                <a:ext cx="1717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14:cNvPr>
              <p14:cNvContentPartPr/>
              <p14:nvPr/>
            </p14:nvContentPartPr>
            <p14:xfrm>
              <a:off x="1836840" y="3718240"/>
              <a:ext cx="396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18840" y="3700600"/>
                <a:ext cx="396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14:cNvPr>
              <p14:cNvContentPartPr/>
              <p14:nvPr/>
            </p14:nvContentPartPr>
            <p14:xfrm>
              <a:off x="1977960" y="3474520"/>
              <a:ext cx="185760" cy="27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59960" y="3456880"/>
                <a:ext cx="2214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14:cNvPr>
              <p14:cNvContentPartPr/>
              <p14:nvPr/>
            </p14:nvContentPartPr>
            <p14:xfrm>
              <a:off x="2265600" y="3426280"/>
              <a:ext cx="1449000" cy="316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247600" y="3408620"/>
                <a:ext cx="1484640" cy="35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14:cNvPr>
              <p14:cNvContentPartPr/>
              <p14:nvPr/>
            </p14:nvContentPartPr>
            <p14:xfrm>
              <a:off x="505920" y="3298840"/>
              <a:ext cx="3558960" cy="649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7920" y="3262840"/>
                <a:ext cx="359460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14:cNvPr>
              <p14:cNvContentPartPr/>
              <p14:nvPr/>
            </p14:nvContentPartPr>
            <p14:xfrm>
              <a:off x="485040" y="4074280"/>
              <a:ext cx="217440" cy="316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7040" y="4056640"/>
                <a:ext cx="2530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14:cNvPr>
              <p14:cNvContentPartPr/>
              <p14:nvPr/>
            </p14:nvContentPartPr>
            <p14:xfrm>
              <a:off x="771960" y="4268320"/>
              <a:ext cx="132120" cy="155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3960" y="4250320"/>
                <a:ext cx="1677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14:cNvPr>
              <p14:cNvContentPartPr/>
              <p14:nvPr/>
            </p14:nvContentPartPr>
            <p14:xfrm>
              <a:off x="1909920" y="4246360"/>
              <a:ext cx="17532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91920" y="422872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14:cNvPr>
              <p14:cNvContentPartPr/>
              <p14:nvPr/>
            </p14:nvContentPartPr>
            <p14:xfrm>
              <a:off x="1940160" y="4357960"/>
              <a:ext cx="11628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922520" y="4340320"/>
                <a:ext cx="151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14:cNvPr>
              <p14:cNvContentPartPr/>
              <p14:nvPr/>
            </p14:nvContentPartPr>
            <p14:xfrm>
              <a:off x="1072200" y="4165360"/>
              <a:ext cx="704520" cy="185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54209" y="4147360"/>
                <a:ext cx="740142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14:cNvPr>
              <p14:cNvContentPartPr/>
              <p14:nvPr/>
            </p14:nvContentPartPr>
            <p14:xfrm>
              <a:off x="2214480" y="4239520"/>
              <a:ext cx="223920" cy="162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96480" y="4221880"/>
                <a:ext cx="25956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14:cNvPr>
              <p14:cNvContentPartPr/>
              <p14:nvPr/>
            </p14:nvContentPartPr>
            <p14:xfrm>
              <a:off x="2722440" y="4206040"/>
              <a:ext cx="219960" cy="222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704440" y="4188400"/>
                <a:ext cx="2556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14:cNvPr>
              <p14:cNvContentPartPr/>
              <p14:nvPr/>
            </p14:nvContentPartPr>
            <p14:xfrm>
              <a:off x="3353880" y="4186600"/>
              <a:ext cx="141120" cy="162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336240" y="4168960"/>
                <a:ext cx="1767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14:cNvPr>
              <p14:cNvContentPartPr/>
              <p14:nvPr/>
            </p14:nvContentPartPr>
            <p14:xfrm>
              <a:off x="3637200" y="4237360"/>
              <a:ext cx="142200" cy="9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619200" y="4219360"/>
                <a:ext cx="1778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14:cNvPr>
              <p14:cNvContentPartPr/>
              <p14:nvPr/>
            </p14:nvContentPartPr>
            <p14:xfrm>
              <a:off x="3687960" y="4282720"/>
              <a:ext cx="142200" cy="25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669960" y="4264720"/>
                <a:ext cx="1778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14:cNvPr>
              <p14:cNvContentPartPr/>
              <p14:nvPr/>
            </p14:nvContentPartPr>
            <p14:xfrm>
              <a:off x="4315080" y="4470280"/>
              <a:ext cx="265680" cy="1231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97440" y="4452280"/>
                <a:ext cx="3013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14:cNvPr>
              <p14:cNvContentPartPr/>
              <p14:nvPr/>
            </p14:nvContentPartPr>
            <p14:xfrm>
              <a:off x="3990000" y="4058800"/>
              <a:ext cx="855360" cy="3506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2000" y="4040818"/>
                <a:ext cx="891000" cy="3862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38614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14:cNvPr>
              <p14:cNvContentPartPr/>
              <p14:nvPr/>
            </p14:nvContentPartPr>
            <p14:xfrm>
              <a:off x="801120" y="3616720"/>
              <a:ext cx="244080" cy="159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3120" y="3598720"/>
                <a:ext cx="2797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14:cNvPr>
              <p14:cNvContentPartPr/>
              <p14:nvPr/>
            </p14:nvContentPartPr>
            <p14:xfrm>
              <a:off x="1147800" y="3657400"/>
              <a:ext cx="146880" cy="10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29800" y="3639400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14:cNvPr>
              <p14:cNvContentPartPr/>
              <p14:nvPr/>
            </p14:nvContentPartPr>
            <p14:xfrm>
              <a:off x="1157880" y="3738400"/>
              <a:ext cx="156960" cy="9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40240" y="3720400"/>
                <a:ext cx="192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14:cNvPr>
              <p14:cNvContentPartPr/>
              <p14:nvPr/>
            </p14:nvContentPartPr>
            <p14:xfrm>
              <a:off x="314760" y="3525280"/>
              <a:ext cx="231120" cy="202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760" y="3507280"/>
                <a:ext cx="266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14:cNvPr>
              <p14:cNvContentPartPr/>
              <p14:nvPr/>
            </p14:nvContentPartPr>
            <p14:xfrm>
              <a:off x="1590600" y="3494680"/>
              <a:ext cx="136080" cy="286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2960" y="3476680"/>
                <a:ext cx="1717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14:cNvPr>
              <p14:cNvContentPartPr/>
              <p14:nvPr/>
            </p14:nvContentPartPr>
            <p14:xfrm>
              <a:off x="1836840" y="3718240"/>
              <a:ext cx="396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18840" y="3700600"/>
                <a:ext cx="396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14:cNvPr>
              <p14:cNvContentPartPr/>
              <p14:nvPr/>
            </p14:nvContentPartPr>
            <p14:xfrm>
              <a:off x="1977960" y="3474520"/>
              <a:ext cx="185760" cy="27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59960" y="3456880"/>
                <a:ext cx="2214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14:cNvPr>
              <p14:cNvContentPartPr/>
              <p14:nvPr/>
            </p14:nvContentPartPr>
            <p14:xfrm>
              <a:off x="2265600" y="3426280"/>
              <a:ext cx="1449000" cy="316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247600" y="3408620"/>
                <a:ext cx="1484640" cy="35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14:cNvPr>
              <p14:cNvContentPartPr/>
              <p14:nvPr/>
            </p14:nvContentPartPr>
            <p14:xfrm>
              <a:off x="505920" y="3298840"/>
              <a:ext cx="3558960" cy="649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7920" y="3262840"/>
                <a:ext cx="359460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14:cNvPr>
              <p14:cNvContentPartPr/>
              <p14:nvPr/>
            </p14:nvContentPartPr>
            <p14:xfrm>
              <a:off x="485040" y="4074280"/>
              <a:ext cx="217440" cy="316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7040" y="4056640"/>
                <a:ext cx="2530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14:cNvPr>
              <p14:cNvContentPartPr/>
              <p14:nvPr/>
            </p14:nvContentPartPr>
            <p14:xfrm>
              <a:off x="771960" y="4268320"/>
              <a:ext cx="132120" cy="155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3960" y="4250320"/>
                <a:ext cx="1677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14:cNvPr>
              <p14:cNvContentPartPr/>
              <p14:nvPr/>
            </p14:nvContentPartPr>
            <p14:xfrm>
              <a:off x="1909920" y="4246360"/>
              <a:ext cx="17532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91920" y="422872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14:cNvPr>
              <p14:cNvContentPartPr/>
              <p14:nvPr/>
            </p14:nvContentPartPr>
            <p14:xfrm>
              <a:off x="1940160" y="4357960"/>
              <a:ext cx="11628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922520" y="4340320"/>
                <a:ext cx="151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14:cNvPr>
              <p14:cNvContentPartPr/>
              <p14:nvPr/>
            </p14:nvContentPartPr>
            <p14:xfrm>
              <a:off x="1072200" y="4165360"/>
              <a:ext cx="704520" cy="185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54209" y="4147360"/>
                <a:ext cx="740142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14:cNvPr>
              <p14:cNvContentPartPr/>
              <p14:nvPr/>
            </p14:nvContentPartPr>
            <p14:xfrm>
              <a:off x="2214480" y="4239520"/>
              <a:ext cx="223920" cy="162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96480" y="4221880"/>
                <a:ext cx="25956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14:cNvPr>
              <p14:cNvContentPartPr/>
              <p14:nvPr/>
            </p14:nvContentPartPr>
            <p14:xfrm>
              <a:off x="2722440" y="4206040"/>
              <a:ext cx="219960" cy="222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704440" y="4188400"/>
                <a:ext cx="2556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14:cNvPr>
              <p14:cNvContentPartPr/>
              <p14:nvPr/>
            </p14:nvContentPartPr>
            <p14:xfrm>
              <a:off x="3353880" y="4186600"/>
              <a:ext cx="141120" cy="162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336240" y="4168960"/>
                <a:ext cx="1767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14:cNvPr>
              <p14:cNvContentPartPr/>
              <p14:nvPr/>
            </p14:nvContentPartPr>
            <p14:xfrm>
              <a:off x="3637200" y="4237360"/>
              <a:ext cx="142200" cy="9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619200" y="4219360"/>
                <a:ext cx="1778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14:cNvPr>
              <p14:cNvContentPartPr/>
              <p14:nvPr/>
            </p14:nvContentPartPr>
            <p14:xfrm>
              <a:off x="3687960" y="4282720"/>
              <a:ext cx="142200" cy="25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669960" y="4264720"/>
                <a:ext cx="1778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14:cNvPr>
              <p14:cNvContentPartPr/>
              <p14:nvPr/>
            </p14:nvContentPartPr>
            <p14:xfrm>
              <a:off x="4315080" y="4470280"/>
              <a:ext cx="265680" cy="1231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97440" y="4452280"/>
                <a:ext cx="3013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14:cNvPr>
              <p14:cNvContentPartPr/>
              <p14:nvPr/>
            </p14:nvContentPartPr>
            <p14:xfrm>
              <a:off x="3990000" y="4058800"/>
              <a:ext cx="855360" cy="3506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2000" y="4040818"/>
                <a:ext cx="891000" cy="386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14:cNvPr>
              <p14:cNvContentPartPr/>
              <p14:nvPr/>
            </p14:nvContentPartPr>
            <p14:xfrm>
              <a:off x="5049120" y="4165360"/>
              <a:ext cx="290880" cy="2145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31120" y="4147360"/>
                <a:ext cx="3265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14:cNvPr>
              <p14:cNvContentPartPr/>
              <p14:nvPr/>
            </p14:nvContentPartPr>
            <p14:xfrm>
              <a:off x="850800" y="4703560"/>
              <a:ext cx="123480" cy="10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32800" y="4685920"/>
                <a:ext cx="159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14:cNvPr>
              <p14:cNvContentPartPr/>
              <p14:nvPr/>
            </p14:nvContentPartPr>
            <p14:xfrm>
              <a:off x="863040" y="4785280"/>
              <a:ext cx="143640" cy="21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45400" y="4767280"/>
                <a:ext cx="1792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14:cNvPr>
              <p14:cNvContentPartPr/>
              <p14:nvPr/>
            </p14:nvContentPartPr>
            <p14:xfrm>
              <a:off x="514920" y="4673680"/>
              <a:ext cx="177480" cy="174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96920" y="4655680"/>
                <a:ext cx="213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14:cNvPr>
              <p14:cNvContentPartPr/>
              <p14:nvPr/>
            </p14:nvContentPartPr>
            <p14:xfrm>
              <a:off x="1235280" y="4653160"/>
              <a:ext cx="45000" cy="289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17280" y="4635160"/>
                <a:ext cx="8064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14:cNvPr>
              <p14:cNvContentPartPr/>
              <p14:nvPr/>
            </p14:nvContentPartPr>
            <p14:xfrm>
              <a:off x="1381440" y="4805440"/>
              <a:ext cx="100800" cy="108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363800" y="4787800"/>
                <a:ext cx="136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14:cNvPr>
              <p14:cNvContentPartPr/>
              <p14:nvPr/>
            </p14:nvContentPartPr>
            <p14:xfrm>
              <a:off x="1612200" y="4614280"/>
              <a:ext cx="658080" cy="3218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594200" y="4596280"/>
                <a:ext cx="693720" cy="35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5203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14:cNvPr>
              <p14:cNvContentPartPr/>
              <p14:nvPr/>
            </p14:nvContentPartPr>
            <p14:xfrm>
              <a:off x="801120" y="3616720"/>
              <a:ext cx="244080" cy="159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3120" y="3598720"/>
                <a:ext cx="2797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14:cNvPr>
              <p14:cNvContentPartPr/>
              <p14:nvPr/>
            </p14:nvContentPartPr>
            <p14:xfrm>
              <a:off x="1147800" y="3657400"/>
              <a:ext cx="146880" cy="10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29800" y="3639400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14:cNvPr>
              <p14:cNvContentPartPr/>
              <p14:nvPr/>
            </p14:nvContentPartPr>
            <p14:xfrm>
              <a:off x="1157880" y="3738400"/>
              <a:ext cx="156960" cy="9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40240" y="3720400"/>
                <a:ext cx="192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14:cNvPr>
              <p14:cNvContentPartPr/>
              <p14:nvPr/>
            </p14:nvContentPartPr>
            <p14:xfrm>
              <a:off x="314760" y="3525280"/>
              <a:ext cx="231120" cy="202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760" y="3507280"/>
                <a:ext cx="266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14:cNvPr>
              <p14:cNvContentPartPr/>
              <p14:nvPr/>
            </p14:nvContentPartPr>
            <p14:xfrm>
              <a:off x="1590600" y="3494680"/>
              <a:ext cx="136080" cy="286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2960" y="3476680"/>
                <a:ext cx="1717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14:cNvPr>
              <p14:cNvContentPartPr/>
              <p14:nvPr/>
            </p14:nvContentPartPr>
            <p14:xfrm>
              <a:off x="1836840" y="3718240"/>
              <a:ext cx="396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18840" y="3700600"/>
                <a:ext cx="396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14:cNvPr>
              <p14:cNvContentPartPr/>
              <p14:nvPr/>
            </p14:nvContentPartPr>
            <p14:xfrm>
              <a:off x="1977960" y="3474520"/>
              <a:ext cx="185760" cy="27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59960" y="3456880"/>
                <a:ext cx="2214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14:cNvPr>
              <p14:cNvContentPartPr/>
              <p14:nvPr/>
            </p14:nvContentPartPr>
            <p14:xfrm>
              <a:off x="2265600" y="3426280"/>
              <a:ext cx="1449000" cy="316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247600" y="3408620"/>
                <a:ext cx="1484640" cy="35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14:cNvPr>
              <p14:cNvContentPartPr/>
              <p14:nvPr/>
            </p14:nvContentPartPr>
            <p14:xfrm>
              <a:off x="505920" y="3298840"/>
              <a:ext cx="3558960" cy="649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7920" y="3262840"/>
                <a:ext cx="359460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14:cNvPr>
              <p14:cNvContentPartPr/>
              <p14:nvPr/>
            </p14:nvContentPartPr>
            <p14:xfrm>
              <a:off x="485040" y="4074280"/>
              <a:ext cx="217440" cy="316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7040" y="4056640"/>
                <a:ext cx="2530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14:cNvPr>
              <p14:cNvContentPartPr/>
              <p14:nvPr/>
            </p14:nvContentPartPr>
            <p14:xfrm>
              <a:off x="771960" y="4268320"/>
              <a:ext cx="132120" cy="155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3960" y="4250320"/>
                <a:ext cx="1677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14:cNvPr>
              <p14:cNvContentPartPr/>
              <p14:nvPr/>
            </p14:nvContentPartPr>
            <p14:xfrm>
              <a:off x="1909920" y="4246360"/>
              <a:ext cx="17532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91920" y="422872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14:cNvPr>
              <p14:cNvContentPartPr/>
              <p14:nvPr/>
            </p14:nvContentPartPr>
            <p14:xfrm>
              <a:off x="1940160" y="4357960"/>
              <a:ext cx="11628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922520" y="4340320"/>
                <a:ext cx="151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14:cNvPr>
              <p14:cNvContentPartPr/>
              <p14:nvPr/>
            </p14:nvContentPartPr>
            <p14:xfrm>
              <a:off x="1072200" y="4165360"/>
              <a:ext cx="704520" cy="185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54209" y="4147360"/>
                <a:ext cx="740142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14:cNvPr>
              <p14:cNvContentPartPr/>
              <p14:nvPr/>
            </p14:nvContentPartPr>
            <p14:xfrm>
              <a:off x="2214480" y="4239520"/>
              <a:ext cx="223920" cy="162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96480" y="4221880"/>
                <a:ext cx="25956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14:cNvPr>
              <p14:cNvContentPartPr/>
              <p14:nvPr/>
            </p14:nvContentPartPr>
            <p14:xfrm>
              <a:off x="2722440" y="4206040"/>
              <a:ext cx="219960" cy="222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704440" y="4188400"/>
                <a:ext cx="2556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14:cNvPr>
              <p14:cNvContentPartPr/>
              <p14:nvPr/>
            </p14:nvContentPartPr>
            <p14:xfrm>
              <a:off x="3353880" y="4186600"/>
              <a:ext cx="141120" cy="162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336240" y="4168960"/>
                <a:ext cx="1767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14:cNvPr>
              <p14:cNvContentPartPr/>
              <p14:nvPr/>
            </p14:nvContentPartPr>
            <p14:xfrm>
              <a:off x="3637200" y="4237360"/>
              <a:ext cx="142200" cy="9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619200" y="4219360"/>
                <a:ext cx="1778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14:cNvPr>
              <p14:cNvContentPartPr/>
              <p14:nvPr/>
            </p14:nvContentPartPr>
            <p14:xfrm>
              <a:off x="3687960" y="4282720"/>
              <a:ext cx="142200" cy="25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669960" y="4264720"/>
                <a:ext cx="1778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14:cNvPr>
              <p14:cNvContentPartPr/>
              <p14:nvPr/>
            </p14:nvContentPartPr>
            <p14:xfrm>
              <a:off x="4315080" y="4470280"/>
              <a:ext cx="265680" cy="1231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97440" y="4452280"/>
                <a:ext cx="3013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14:cNvPr>
              <p14:cNvContentPartPr/>
              <p14:nvPr/>
            </p14:nvContentPartPr>
            <p14:xfrm>
              <a:off x="3990000" y="4058800"/>
              <a:ext cx="855360" cy="3506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2000" y="4040818"/>
                <a:ext cx="891000" cy="386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14:cNvPr>
              <p14:cNvContentPartPr/>
              <p14:nvPr/>
            </p14:nvContentPartPr>
            <p14:xfrm>
              <a:off x="5049120" y="4165360"/>
              <a:ext cx="290880" cy="2145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31120" y="4147360"/>
                <a:ext cx="3265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14:cNvPr>
              <p14:cNvContentPartPr/>
              <p14:nvPr/>
            </p14:nvContentPartPr>
            <p14:xfrm>
              <a:off x="850800" y="4703560"/>
              <a:ext cx="123480" cy="10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32800" y="4685920"/>
                <a:ext cx="159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14:cNvPr>
              <p14:cNvContentPartPr/>
              <p14:nvPr/>
            </p14:nvContentPartPr>
            <p14:xfrm>
              <a:off x="863040" y="4785280"/>
              <a:ext cx="143640" cy="21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45400" y="4767280"/>
                <a:ext cx="1792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14:cNvPr>
              <p14:cNvContentPartPr/>
              <p14:nvPr/>
            </p14:nvContentPartPr>
            <p14:xfrm>
              <a:off x="514920" y="4673680"/>
              <a:ext cx="177480" cy="174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96920" y="4655680"/>
                <a:ext cx="213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14:cNvPr>
              <p14:cNvContentPartPr/>
              <p14:nvPr/>
            </p14:nvContentPartPr>
            <p14:xfrm>
              <a:off x="1235280" y="4653160"/>
              <a:ext cx="45000" cy="289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17280" y="4635160"/>
                <a:ext cx="8064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14:cNvPr>
              <p14:cNvContentPartPr/>
              <p14:nvPr/>
            </p14:nvContentPartPr>
            <p14:xfrm>
              <a:off x="1381440" y="4805440"/>
              <a:ext cx="100800" cy="108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363800" y="4787800"/>
                <a:ext cx="136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14:cNvPr>
              <p14:cNvContentPartPr/>
              <p14:nvPr/>
            </p14:nvContentPartPr>
            <p14:xfrm>
              <a:off x="1612200" y="4614280"/>
              <a:ext cx="658080" cy="3218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594200" y="4596280"/>
                <a:ext cx="69372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14:cNvPr>
              <p14:cNvContentPartPr/>
              <p14:nvPr/>
            </p14:nvContentPartPr>
            <p14:xfrm>
              <a:off x="2478720" y="4770880"/>
              <a:ext cx="168120" cy="43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460720" y="4753240"/>
                <a:ext cx="203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14:cNvPr>
              <p14:cNvContentPartPr/>
              <p14:nvPr/>
            </p14:nvContentPartPr>
            <p14:xfrm>
              <a:off x="2509320" y="4862320"/>
              <a:ext cx="132120" cy="126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491320" y="4844320"/>
                <a:ext cx="1677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14:cNvPr>
              <p14:cNvContentPartPr/>
              <p14:nvPr/>
            </p14:nvContentPartPr>
            <p14:xfrm>
              <a:off x="2874720" y="4632640"/>
              <a:ext cx="10800" cy="2635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856720" y="4615000"/>
                <a:ext cx="4644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14:cNvPr>
              <p14:cNvContentPartPr/>
              <p14:nvPr/>
            </p14:nvContentPartPr>
            <p14:xfrm>
              <a:off x="3017280" y="4785280"/>
              <a:ext cx="117000" cy="3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999640" y="4767280"/>
                <a:ext cx="152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14:cNvPr>
              <p14:cNvContentPartPr/>
              <p14:nvPr/>
            </p14:nvContentPartPr>
            <p14:xfrm>
              <a:off x="3240840" y="4609600"/>
              <a:ext cx="871200" cy="2566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222840" y="4591960"/>
                <a:ext cx="9068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14:cNvPr>
              <p14:cNvContentPartPr/>
              <p14:nvPr/>
            </p14:nvContentPartPr>
            <p14:xfrm>
              <a:off x="3372960" y="4906600"/>
              <a:ext cx="710280" cy="1738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354960" y="4888600"/>
                <a:ext cx="745920" cy="20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01692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14:cNvPr>
              <p14:cNvContentPartPr/>
              <p14:nvPr/>
            </p14:nvContentPartPr>
            <p14:xfrm>
              <a:off x="801120" y="3616720"/>
              <a:ext cx="244080" cy="159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3120" y="3598720"/>
                <a:ext cx="2797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14:cNvPr>
              <p14:cNvContentPartPr/>
              <p14:nvPr/>
            </p14:nvContentPartPr>
            <p14:xfrm>
              <a:off x="1147800" y="3657400"/>
              <a:ext cx="146880" cy="10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29800" y="3639400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14:cNvPr>
              <p14:cNvContentPartPr/>
              <p14:nvPr/>
            </p14:nvContentPartPr>
            <p14:xfrm>
              <a:off x="1157880" y="3738400"/>
              <a:ext cx="156960" cy="9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40240" y="3720400"/>
                <a:ext cx="192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14:cNvPr>
              <p14:cNvContentPartPr/>
              <p14:nvPr/>
            </p14:nvContentPartPr>
            <p14:xfrm>
              <a:off x="314760" y="3525280"/>
              <a:ext cx="231120" cy="202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760" y="3507280"/>
                <a:ext cx="266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14:cNvPr>
              <p14:cNvContentPartPr/>
              <p14:nvPr/>
            </p14:nvContentPartPr>
            <p14:xfrm>
              <a:off x="1590600" y="3494680"/>
              <a:ext cx="136080" cy="286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2960" y="3476680"/>
                <a:ext cx="1717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14:cNvPr>
              <p14:cNvContentPartPr/>
              <p14:nvPr/>
            </p14:nvContentPartPr>
            <p14:xfrm>
              <a:off x="1836840" y="3718240"/>
              <a:ext cx="396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18840" y="3700600"/>
                <a:ext cx="396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14:cNvPr>
              <p14:cNvContentPartPr/>
              <p14:nvPr/>
            </p14:nvContentPartPr>
            <p14:xfrm>
              <a:off x="1977960" y="3474520"/>
              <a:ext cx="185760" cy="27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59960" y="3456880"/>
                <a:ext cx="2214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14:cNvPr>
              <p14:cNvContentPartPr/>
              <p14:nvPr/>
            </p14:nvContentPartPr>
            <p14:xfrm>
              <a:off x="2265600" y="3426280"/>
              <a:ext cx="1449000" cy="316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247600" y="3408620"/>
                <a:ext cx="1484640" cy="35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14:cNvPr>
              <p14:cNvContentPartPr/>
              <p14:nvPr/>
            </p14:nvContentPartPr>
            <p14:xfrm>
              <a:off x="505920" y="3298840"/>
              <a:ext cx="3558960" cy="649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7920" y="3262840"/>
                <a:ext cx="359460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14:cNvPr>
              <p14:cNvContentPartPr/>
              <p14:nvPr/>
            </p14:nvContentPartPr>
            <p14:xfrm>
              <a:off x="485040" y="4074280"/>
              <a:ext cx="217440" cy="316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7040" y="4056640"/>
                <a:ext cx="2530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14:cNvPr>
              <p14:cNvContentPartPr/>
              <p14:nvPr/>
            </p14:nvContentPartPr>
            <p14:xfrm>
              <a:off x="771960" y="4268320"/>
              <a:ext cx="132120" cy="155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3960" y="4250320"/>
                <a:ext cx="1677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14:cNvPr>
              <p14:cNvContentPartPr/>
              <p14:nvPr/>
            </p14:nvContentPartPr>
            <p14:xfrm>
              <a:off x="1909920" y="4246360"/>
              <a:ext cx="17532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91920" y="422872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14:cNvPr>
              <p14:cNvContentPartPr/>
              <p14:nvPr/>
            </p14:nvContentPartPr>
            <p14:xfrm>
              <a:off x="1940160" y="4357960"/>
              <a:ext cx="11628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922520" y="4340320"/>
                <a:ext cx="151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14:cNvPr>
              <p14:cNvContentPartPr/>
              <p14:nvPr/>
            </p14:nvContentPartPr>
            <p14:xfrm>
              <a:off x="1072200" y="4165360"/>
              <a:ext cx="704520" cy="185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54209" y="4147360"/>
                <a:ext cx="740142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14:cNvPr>
              <p14:cNvContentPartPr/>
              <p14:nvPr/>
            </p14:nvContentPartPr>
            <p14:xfrm>
              <a:off x="2214480" y="4239520"/>
              <a:ext cx="223920" cy="162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96480" y="4221880"/>
                <a:ext cx="25956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14:cNvPr>
              <p14:cNvContentPartPr/>
              <p14:nvPr/>
            </p14:nvContentPartPr>
            <p14:xfrm>
              <a:off x="2722440" y="4206040"/>
              <a:ext cx="219960" cy="222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704440" y="4188400"/>
                <a:ext cx="2556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14:cNvPr>
              <p14:cNvContentPartPr/>
              <p14:nvPr/>
            </p14:nvContentPartPr>
            <p14:xfrm>
              <a:off x="3353880" y="4186600"/>
              <a:ext cx="141120" cy="162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336240" y="4168960"/>
                <a:ext cx="1767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14:cNvPr>
              <p14:cNvContentPartPr/>
              <p14:nvPr/>
            </p14:nvContentPartPr>
            <p14:xfrm>
              <a:off x="3637200" y="4237360"/>
              <a:ext cx="142200" cy="9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619200" y="4219360"/>
                <a:ext cx="1778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14:cNvPr>
              <p14:cNvContentPartPr/>
              <p14:nvPr/>
            </p14:nvContentPartPr>
            <p14:xfrm>
              <a:off x="3687960" y="4282720"/>
              <a:ext cx="142200" cy="25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669960" y="4264720"/>
                <a:ext cx="1778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14:cNvPr>
              <p14:cNvContentPartPr/>
              <p14:nvPr/>
            </p14:nvContentPartPr>
            <p14:xfrm>
              <a:off x="4315080" y="4470280"/>
              <a:ext cx="265680" cy="1231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97440" y="4452280"/>
                <a:ext cx="3013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14:cNvPr>
              <p14:cNvContentPartPr/>
              <p14:nvPr/>
            </p14:nvContentPartPr>
            <p14:xfrm>
              <a:off x="3990000" y="4058800"/>
              <a:ext cx="855360" cy="3506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2000" y="4040818"/>
                <a:ext cx="891000" cy="386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14:cNvPr>
              <p14:cNvContentPartPr/>
              <p14:nvPr/>
            </p14:nvContentPartPr>
            <p14:xfrm>
              <a:off x="5049120" y="4165360"/>
              <a:ext cx="290880" cy="2145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31120" y="4147360"/>
                <a:ext cx="3265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14:cNvPr>
              <p14:cNvContentPartPr/>
              <p14:nvPr/>
            </p14:nvContentPartPr>
            <p14:xfrm>
              <a:off x="850800" y="4703560"/>
              <a:ext cx="123480" cy="10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32800" y="4685920"/>
                <a:ext cx="159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14:cNvPr>
              <p14:cNvContentPartPr/>
              <p14:nvPr/>
            </p14:nvContentPartPr>
            <p14:xfrm>
              <a:off x="863040" y="4785280"/>
              <a:ext cx="143640" cy="21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45400" y="4767280"/>
                <a:ext cx="1792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14:cNvPr>
              <p14:cNvContentPartPr/>
              <p14:nvPr/>
            </p14:nvContentPartPr>
            <p14:xfrm>
              <a:off x="514920" y="4673680"/>
              <a:ext cx="177480" cy="174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96920" y="4655680"/>
                <a:ext cx="213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14:cNvPr>
              <p14:cNvContentPartPr/>
              <p14:nvPr/>
            </p14:nvContentPartPr>
            <p14:xfrm>
              <a:off x="1235280" y="4653160"/>
              <a:ext cx="45000" cy="289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17280" y="4635160"/>
                <a:ext cx="8064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14:cNvPr>
              <p14:cNvContentPartPr/>
              <p14:nvPr/>
            </p14:nvContentPartPr>
            <p14:xfrm>
              <a:off x="1381440" y="4805440"/>
              <a:ext cx="100800" cy="108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363800" y="4787800"/>
                <a:ext cx="136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14:cNvPr>
              <p14:cNvContentPartPr/>
              <p14:nvPr/>
            </p14:nvContentPartPr>
            <p14:xfrm>
              <a:off x="1612200" y="4614280"/>
              <a:ext cx="658080" cy="3218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594200" y="4596280"/>
                <a:ext cx="69372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14:cNvPr>
              <p14:cNvContentPartPr/>
              <p14:nvPr/>
            </p14:nvContentPartPr>
            <p14:xfrm>
              <a:off x="2478720" y="4770880"/>
              <a:ext cx="168120" cy="43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460720" y="4753240"/>
                <a:ext cx="203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14:cNvPr>
              <p14:cNvContentPartPr/>
              <p14:nvPr/>
            </p14:nvContentPartPr>
            <p14:xfrm>
              <a:off x="2509320" y="4862320"/>
              <a:ext cx="132120" cy="126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491320" y="4844320"/>
                <a:ext cx="1677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14:cNvPr>
              <p14:cNvContentPartPr/>
              <p14:nvPr/>
            </p14:nvContentPartPr>
            <p14:xfrm>
              <a:off x="2874720" y="4632640"/>
              <a:ext cx="10800" cy="2635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856720" y="4615000"/>
                <a:ext cx="4644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14:cNvPr>
              <p14:cNvContentPartPr/>
              <p14:nvPr/>
            </p14:nvContentPartPr>
            <p14:xfrm>
              <a:off x="3017280" y="4785280"/>
              <a:ext cx="117000" cy="3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999640" y="4767280"/>
                <a:ext cx="152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14:cNvPr>
              <p14:cNvContentPartPr/>
              <p14:nvPr/>
            </p14:nvContentPartPr>
            <p14:xfrm>
              <a:off x="3240840" y="4609600"/>
              <a:ext cx="871200" cy="2566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222840" y="4591960"/>
                <a:ext cx="9068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14:cNvPr>
              <p14:cNvContentPartPr/>
              <p14:nvPr/>
            </p14:nvContentPartPr>
            <p14:xfrm>
              <a:off x="3372960" y="4906600"/>
              <a:ext cx="710280" cy="1738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354960" y="4888600"/>
                <a:ext cx="745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D9F55BA-1DC9-4A06-AC9A-CC23D16B75CE}"/>
                  </a:ext>
                </a:extLst>
              </p14:cNvPr>
              <p14:cNvContentPartPr/>
              <p14:nvPr/>
            </p14:nvContentPartPr>
            <p14:xfrm>
              <a:off x="4328040" y="4794640"/>
              <a:ext cx="125280" cy="11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D9F55BA-1DC9-4A06-AC9A-CC23D16B75CE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310040" y="4777000"/>
                <a:ext cx="1609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EBA8F2F-B989-4941-AC95-F19582316CB0}"/>
                  </a:ext>
                </a:extLst>
              </p14:cNvPr>
              <p14:cNvContentPartPr/>
              <p14:nvPr/>
            </p14:nvContentPartPr>
            <p14:xfrm>
              <a:off x="4328040" y="4876720"/>
              <a:ext cx="106200" cy="10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EBA8F2F-B989-4941-AC95-F19582316CB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310040" y="4858720"/>
                <a:ext cx="141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AD465F0-3F12-4104-89D3-C6EDB8B8955F}"/>
                  </a:ext>
                </a:extLst>
              </p14:cNvPr>
              <p14:cNvContentPartPr/>
              <p14:nvPr/>
            </p14:nvContentPartPr>
            <p14:xfrm>
              <a:off x="4621800" y="4738120"/>
              <a:ext cx="206640" cy="218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AD465F0-3F12-4104-89D3-C6EDB8B8955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604160" y="4720480"/>
                <a:ext cx="2422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A06A802-CA04-45B7-97D1-0CE1D7DA71AB}"/>
                  </a:ext>
                </a:extLst>
              </p14:cNvPr>
              <p14:cNvContentPartPr/>
              <p14:nvPr/>
            </p14:nvContentPartPr>
            <p14:xfrm>
              <a:off x="4927440" y="4732720"/>
              <a:ext cx="681480" cy="2307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A06A802-CA04-45B7-97D1-0CE1D7DA71A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909450" y="4714748"/>
                <a:ext cx="717101" cy="266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7A66692-9DC7-41E9-87D0-6553688C30D6}"/>
                  </a:ext>
                </a:extLst>
              </p14:cNvPr>
              <p14:cNvContentPartPr/>
              <p14:nvPr/>
            </p14:nvContentPartPr>
            <p14:xfrm>
              <a:off x="318720" y="4438960"/>
              <a:ext cx="5473800" cy="7228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7A66692-9DC7-41E9-87D0-6553688C30D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00720" y="4402960"/>
                <a:ext cx="5509440" cy="79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9947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14:cNvPr>
              <p14:cNvContentPartPr/>
              <p14:nvPr/>
            </p14:nvContentPartPr>
            <p14:xfrm>
              <a:off x="801120" y="3616720"/>
              <a:ext cx="244080" cy="159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3120" y="3598720"/>
                <a:ext cx="2797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14:cNvPr>
              <p14:cNvContentPartPr/>
              <p14:nvPr/>
            </p14:nvContentPartPr>
            <p14:xfrm>
              <a:off x="1147800" y="3657400"/>
              <a:ext cx="146880" cy="10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29800" y="3639400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14:cNvPr>
              <p14:cNvContentPartPr/>
              <p14:nvPr/>
            </p14:nvContentPartPr>
            <p14:xfrm>
              <a:off x="1157880" y="3738400"/>
              <a:ext cx="156960" cy="9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40240" y="3720400"/>
                <a:ext cx="192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14:cNvPr>
              <p14:cNvContentPartPr/>
              <p14:nvPr/>
            </p14:nvContentPartPr>
            <p14:xfrm>
              <a:off x="314760" y="3525280"/>
              <a:ext cx="231120" cy="202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760" y="3507280"/>
                <a:ext cx="266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14:cNvPr>
              <p14:cNvContentPartPr/>
              <p14:nvPr/>
            </p14:nvContentPartPr>
            <p14:xfrm>
              <a:off x="1590600" y="3494680"/>
              <a:ext cx="136080" cy="286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2960" y="3476680"/>
                <a:ext cx="1717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14:cNvPr>
              <p14:cNvContentPartPr/>
              <p14:nvPr/>
            </p14:nvContentPartPr>
            <p14:xfrm>
              <a:off x="1836840" y="3718240"/>
              <a:ext cx="396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18840" y="3700600"/>
                <a:ext cx="396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14:cNvPr>
              <p14:cNvContentPartPr/>
              <p14:nvPr/>
            </p14:nvContentPartPr>
            <p14:xfrm>
              <a:off x="1977960" y="3474520"/>
              <a:ext cx="185760" cy="27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59960" y="3456880"/>
                <a:ext cx="2214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14:cNvPr>
              <p14:cNvContentPartPr/>
              <p14:nvPr/>
            </p14:nvContentPartPr>
            <p14:xfrm>
              <a:off x="2265600" y="3426280"/>
              <a:ext cx="1449000" cy="316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247600" y="3408620"/>
                <a:ext cx="1484640" cy="35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14:cNvPr>
              <p14:cNvContentPartPr/>
              <p14:nvPr/>
            </p14:nvContentPartPr>
            <p14:xfrm>
              <a:off x="505920" y="3298840"/>
              <a:ext cx="3558960" cy="649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7920" y="3262840"/>
                <a:ext cx="359460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14:cNvPr>
              <p14:cNvContentPartPr/>
              <p14:nvPr/>
            </p14:nvContentPartPr>
            <p14:xfrm>
              <a:off x="485040" y="4074280"/>
              <a:ext cx="217440" cy="316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7040" y="4056640"/>
                <a:ext cx="2530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14:cNvPr>
              <p14:cNvContentPartPr/>
              <p14:nvPr/>
            </p14:nvContentPartPr>
            <p14:xfrm>
              <a:off x="771960" y="4268320"/>
              <a:ext cx="132120" cy="155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3960" y="4250320"/>
                <a:ext cx="1677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14:cNvPr>
              <p14:cNvContentPartPr/>
              <p14:nvPr/>
            </p14:nvContentPartPr>
            <p14:xfrm>
              <a:off x="1909920" y="4246360"/>
              <a:ext cx="17532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91920" y="422872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14:cNvPr>
              <p14:cNvContentPartPr/>
              <p14:nvPr/>
            </p14:nvContentPartPr>
            <p14:xfrm>
              <a:off x="1940160" y="4357960"/>
              <a:ext cx="11628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922520" y="4340320"/>
                <a:ext cx="151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14:cNvPr>
              <p14:cNvContentPartPr/>
              <p14:nvPr/>
            </p14:nvContentPartPr>
            <p14:xfrm>
              <a:off x="1072200" y="4165360"/>
              <a:ext cx="704520" cy="185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54209" y="4147360"/>
                <a:ext cx="740142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14:cNvPr>
              <p14:cNvContentPartPr/>
              <p14:nvPr/>
            </p14:nvContentPartPr>
            <p14:xfrm>
              <a:off x="2214480" y="4239520"/>
              <a:ext cx="223920" cy="162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96480" y="4221880"/>
                <a:ext cx="25956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14:cNvPr>
              <p14:cNvContentPartPr/>
              <p14:nvPr/>
            </p14:nvContentPartPr>
            <p14:xfrm>
              <a:off x="2722440" y="4206040"/>
              <a:ext cx="219960" cy="222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704440" y="4188400"/>
                <a:ext cx="2556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14:cNvPr>
              <p14:cNvContentPartPr/>
              <p14:nvPr/>
            </p14:nvContentPartPr>
            <p14:xfrm>
              <a:off x="3353880" y="4186600"/>
              <a:ext cx="141120" cy="162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336240" y="4168960"/>
                <a:ext cx="1767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14:cNvPr>
              <p14:cNvContentPartPr/>
              <p14:nvPr/>
            </p14:nvContentPartPr>
            <p14:xfrm>
              <a:off x="3637200" y="4237360"/>
              <a:ext cx="142200" cy="9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619200" y="4219360"/>
                <a:ext cx="1778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14:cNvPr>
              <p14:cNvContentPartPr/>
              <p14:nvPr/>
            </p14:nvContentPartPr>
            <p14:xfrm>
              <a:off x="3687960" y="4282720"/>
              <a:ext cx="142200" cy="25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669960" y="4264720"/>
                <a:ext cx="1778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14:cNvPr>
              <p14:cNvContentPartPr/>
              <p14:nvPr/>
            </p14:nvContentPartPr>
            <p14:xfrm>
              <a:off x="4315080" y="4470280"/>
              <a:ext cx="265680" cy="1231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97440" y="4452280"/>
                <a:ext cx="3013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14:cNvPr>
              <p14:cNvContentPartPr/>
              <p14:nvPr/>
            </p14:nvContentPartPr>
            <p14:xfrm>
              <a:off x="3990000" y="4058800"/>
              <a:ext cx="855360" cy="3506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2000" y="4040818"/>
                <a:ext cx="891000" cy="386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14:cNvPr>
              <p14:cNvContentPartPr/>
              <p14:nvPr/>
            </p14:nvContentPartPr>
            <p14:xfrm>
              <a:off x="5049120" y="4165360"/>
              <a:ext cx="290880" cy="2145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31120" y="4147360"/>
                <a:ext cx="3265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14:cNvPr>
              <p14:cNvContentPartPr/>
              <p14:nvPr/>
            </p14:nvContentPartPr>
            <p14:xfrm>
              <a:off x="850800" y="4703560"/>
              <a:ext cx="123480" cy="10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32800" y="4685920"/>
                <a:ext cx="159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14:cNvPr>
              <p14:cNvContentPartPr/>
              <p14:nvPr/>
            </p14:nvContentPartPr>
            <p14:xfrm>
              <a:off x="863040" y="4785280"/>
              <a:ext cx="143640" cy="21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45400" y="4767280"/>
                <a:ext cx="1792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14:cNvPr>
              <p14:cNvContentPartPr/>
              <p14:nvPr/>
            </p14:nvContentPartPr>
            <p14:xfrm>
              <a:off x="514920" y="4673680"/>
              <a:ext cx="177480" cy="174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96920" y="4655680"/>
                <a:ext cx="213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14:cNvPr>
              <p14:cNvContentPartPr/>
              <p14:nvPr/>
            </p14:nvContentPartPr>
            <p14:xfrm>
              <a:off x="1235280" y="4653160"/>
              <a:ext cx="45000" cy="289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17280" y="4635160"/>
                <a:ext cx="8064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14:cNvPr>
              <p14:cNvContentPartPr/>
              <p14:nvPr/>
            </p14:nvContentPartPr>
            <p14:xfrm>
              <a:off x="1381440" y="4805440"/>
              <a:ext cx="100800" cy="108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363800" y="4787800"/>
                <a:ext cx="136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14:cNvPr>
              <p14:cNvContentPartPr/>
              <p14:nvPr/>
            </p14:nvContentPartPr>
            <p14:xfrm>
              <a:off x="1612200" y="4614280"/>
              <a:ext cx="658080" cy="3218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594200" y="4596280"/>
                <a:ext cx="69372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14:cNvPr>
              <p14:cNvContentPartPr/>
              <p14:nvPr/>
            </p14:nvContentPartPr>
            <p14:xfrm>
              <a:off x="2478720" y="4770880"/>
              <a:ext cx="168120" cy="43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460720" y="4753240"/>
                <a:ext cx="203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14:cNvPr>
              <p14:cNvContentPartPr/>
              <p14:nvPr/>
            </p14:nvContentPartPr>
            <p14:xfrm>
              <a:off x="2509320" y="4862320"/>
              <a:ext cx="132120" cy="126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491320" y="4844320"/>
                <a:ext cx="1677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14:cNvPr>
              <p14:cNvContentPartPr/>
              <p14:nvPr/>
            </p14:nvContentPartPr>
            <p14:xfrm>
              <a:off x="2874720" y="4632640"/>
              <a:ext cx="10800" cy="2635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856720" y="4615000"/>
                <a:ext cx="4644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14:cNvPr>
              <p14:cNvContentPartPr/>
              <p14:nvPr/>
            </p14:nvContentPartPr>
            <p14:xfrm>
              <a:off x="3017280" y="4785280"/>
              <a:ext cx="117000" cy="3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999640" y="4767280"/>
                <a:ext cx="152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14:cNvPr>
              <p14:cNvContentPartPr/>
              <p14:nvPr/>
            </p14:nvContentPartPr>
            <p14:xfrm>
              <a:off x="3240840" y="4609600"/>
              <a:ext cx="871200" cy="2566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222840" y="4591960"/>
                <a:ext cx="9068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14:cNvPr>
              <p14:cNvContentPartPr/>
              <p14:nvPr/>
            </p14:nvContentPartPr>
            <p14:xfrm>
              <a:off x="3372960" y="4906600"/>
              <a:ext cx="710280" cy="1738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354960" y="4888600"/>
                <a:ext cx="745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D9F55BA-1DC9-4A06-AC9A-CC23D16B75CE}"/>
                  </a:ext>
                </a:extLst>
              </p14:cNvPr>
              <p14:cNvContentPartPr/>
              <p14:nvPr/>
            </p14:nvContentPartPr>
            <p14:xfrm>
              <a:off x="4328040" y="4794640"/>
              <a:ext cx="125280" cy="11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D9F55BA-1DC9-4A06-AC9A-CC23D16B75CE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310040" y="4777000"/>
                <a:ext cx="1609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EBA8F2F-B989-4941-AC95-F19582316CB0}"/>
                  </a:ext>
                </a:extLst>
              </p14:cNvPr>
              <p14:cNvContentPartPr/>
              <p14:nvPr/>
            </p14:nvContentPartPr>
            <p14:xfrm>
              <a:off x="4328040" y="4876720"/>
              <a:ext cx="106200" cy="10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EBA8F2F-B989-4941-AC95-F19582316CB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310040" y="4858720"/>
                <a:ext cx="141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AD465F0-3F12-4104-89D3-C6EDB8B8955F}"/>
                  </a:ext>
                </a:extLst>
              </p14:cNvPr>
              <p14:cNvContentPartPr/>
              <p14:nvPr/>
            </p14:nvContentPartPr>
            <p14:xfrm>
              <a:off x="4621800" y="4738120"/>
              <a:ext cx="206640" cy="218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AD465F0-3F12-4104-89D3-C6EDB8B8955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604160" y="4720480"/>
                <a:ext cx="2422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A06A802-CA04-45B7-97D1-0CE1D7DA71AB}"/>
                  </a:ext>
                </a:extLst>
              </p14:cNvPr>
              <p14:cNvContentPartPr/>
              <p14:nvPr/>
            </p14:nvContentPartPr>
            <p14:xfrm>
              <a:off x="4927440" y="4732720"/>
              <a:ext cx="681480" cy="2307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A06A802-CA04-45B7-97D1-0CE1D7DA71A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909450" y="4714748"/>
                <a:ext cx="717101" cy="266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7A66692-9DC7-41E9-87D0-6553688C30D6}"/>
                  </a:ext>
                </a:extLst>
              </p14:cNvPr>
              <p14:cNvContentPartPr/>
              <p14:nvPr/>
            </p14:nvContentPartPr>
            <p14:xfrm>
              <a:off x="318720" y="4438960"/>
              <a:ext cx="5473800" cy="7228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7A66692-9DC7-41E9-87D0-6553688C30D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00720" y="4402960"/>
                <a:ext cx="5509440" cy="7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537478D8-B351-421F-8F4C-1BB7C9C32B90}"/>
                  </a:ext>
                </a:extLst>
              </p14:cNvPr>
              <p14:cNvContentPartPr/>
              <p14:nvPr/>
            </p14:nvContentPartPr>
            <p14:xfrm>
              <a:off x="527880" y="5315200"/>
              <a:ext cx="1706040" cy="43668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537478D8-B351-421F-8F4C-1BB7C9C32B90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09880" y="5297560"/>
                <a:ext cx="174168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330CDC27-7E51-4B19-999D-7A20E6D1E7FF}"/>
                  </a:ext>
                </a:extLst>
              </p14:cNvPr>
              <p14:cNvContentPartPr/>
              <p14:nvPr/>
            </p14:nvContentPartPr>
            <p14:xfrm>
              <a:off x="1290000" y="5797240"/>
              <a:ext cx="782640" cy="34668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330CDC27-7E51-4B19-999D-7A20E6D1E7F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72360" y="5779259"/>
                <a:ext cx="818280" cy="3822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072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14:cNvPr>
              <p14:cNvContentPartPr/>
              <p14:nvPr/>
            </p14:nvContentPartPr>
            <p14:xfrm>
              <a:off x="7477320" y="99520"/>
              <a:ext cx="1089360" cy="540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0BE7823-0DEF-48E9-BE75-BC47BD41A4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9680" y="81520"/>
                <a:ext cx="112500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14:cNvPr>
              <p14:cNvContentPartPr/>
              <p14:nvPr/>
            </p14:nvContentPartPr>
            <p14:xfrm>
              <a:off x="324840" y="253240"/>
              <a:ext cx="1179720" cy="537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5C3A64-5EFF-4366-A0C9-A7E7A802E3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845" y="235240"/>
                <a:ext cx="1215349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14:cNvPr>
              <p14:cNvContentPartPr/>
              <p14:nvPr/>
            </p14:nvContentPartPr>
            <p14:xfrm>
              <a:off x="1818120" y="334960"/>
              <a:ext cx="8640" cy="2761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5C5D66A-C6C7-4181-B4CC-57590D94EA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0120" y="316960"/>
                <a:ext cx="442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14:cNvPr>
              <p14:cNvContentPartPr/>
              <p14:nvPr/>
            </p14:nvContentPartPr>
            <p14:xfrm>
              <a:off x="1930080" y="307960"/>
              <a:ext cx="183240" cy="2930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DB834CB-FDAD-4D60-BE20-55E04DFC7E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2440" y="289960"/>
                <a:ext cx="2188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14:cNvPr>
              <p14:cNvContentPartPr/>
              <p14:nvPr/>
            </p14:nvContentPartPr>
            <p14:xfrm>
              <a:off x="2200440" y="517840"/>
              <a:ext cx="4320" cy="20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A116C6-7932-4A41-84DC-3E49F457B6A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82440" y="49984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14:cNvPr>
              <p14:cNvContentPartPr/>
              <p14:nvPr/>
            </p14:nvContentPartPr>
            <p14:xfrm>
              <a:off x="2309880" y="304720"/>
              <a:ext cx="119520" cy="273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729556E-6178-4D83-A8CD-5003547452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2240" y="286720"/>
                <a:ext cx="15516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14:cNvPr>
              <p14:cNvContentPartPr/>
              <p14:nvPr/>
            </p14:nvContentPartPr>
            <p14:xfrm>
              <a:off x="2397720" y="304000"/>
              <a:ext cx="213120" cy="10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000757-0ABB-418D-A2A7-40159DF991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9720" y="286360"/>
                <a:ext cx="248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14:cNvPr>
              <p14:cNvContentPartPr/>
              <p14:nvPr/>
            </p14:nvContentPartPr>
            <p14:xfrm>
              <a:off x="2564760" y="538000"/>
              <a:ext cx="71280" cy="1296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EA7E75B-6084-4890-A488-FE1B3CDD34A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47120" y="520360"/>
                <a:ext cx="1069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14:cNvPr>
              <p14:cNvContentPartPr/>
              <p14:nvPr/>
            </p14:nvContentPartPr>
            <p14:xfrm>
              <a:off x="2847720" y="365200"/>
              <a:ext cx="27360" cy="1983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0673B16-D3A5-42B0-AFB4-ABF4C8C99C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30080" y="347560"/>
                <a:ext cx="63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14:cNvPr>
              <p14:cNvContentPartPr/>
              <p14:nvPr/>
            </p14:nvContentPartPr>
            <p14:xfrm>
              <a:off x="2997120" y="315880"/>
              <a:ext cx="141120" cy="253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2DAF948-5FC5-4E83-87AB-B635F6DDF9D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9120" y="297880"/>
                <a:ext cx="1767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14:cNvPr>
              <p14:cNvContentPartPr/>
              <p14:nvPr/>
            </p14:nvContentPartPr>
            <p14:xfrm>
              <a:off x="3267120" y="292120"/>
              <a:ext cx="377280" cy="3171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1F298A4-B731-4BED-AA5D-F68143C993A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49463" y="274480"/>
                <a:ext cx="412954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048FE51-F6F2-485E-AC80-4E06A3AF54C1}"/>
                  </a:ext>
                </a:extLst>
              </p14:cNvPr>
              <p14:cNvContentPartPr/>
              <p14:nvPr/>
            </p14:nvContentPartPr>
            <p14:xfrm>
              <a:off x="2003880" y="921400"/>
              <a:ext cx="1979280" cy="838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048FE51-F6F2-485E-AC80-4E06A3AF54C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86240" y="903392"/>
                <a:ext cx="2014920" cy="873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7B9908C-E659-4E77-B049-2EDF39B5105A}"/>
                  </a:ext>
                </a:extLst>
              </p14:cNvPr>
              <p14:cNvContentPartPr/>
              <p14:nvPr/>
            </p14:nvContentPartPr>
            <p14:xfrm>
              <a:off x="131520" y="863440"/>
              <a:ext cx="1623240" cy="6451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7B9908C-E659-4E77-B049-2EDF39B510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3880" y="845450"/>
                <a:ext cx="1658880" cy="680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ACD6DE-7650-4146-A4CE-AA7638B1A0DF}"/>
                  </a:ext>
                </a:extLst>
              </p14:cNvPr>
              <p14:cNvContentPartPr/>
              <p14:nvPr/>
            </p14:nvContentPartPr>
            <p14:xfrm>
              <a:off x="203160" y="1546360"/>
              <a:ext cx="1896840" cy="634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AACD6DE-7650-4146-A4CE-AA7638B1A0D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5160" y="1528720"/>
                <a:ext cx="193248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CDB7A43-77DB-4D6B-BCB8-FD14192F1065}"/>
                  </a:ext>
                </a:extLst>
              </p14:cNvPr>
              <p14:cNvContentPartPr/>
              <p14:nvPr/>
            </p14:nvContentPartPr>
            <p14:xfrm>
              <a:off x="2535240" y="1543840"/>
              <a:ext cx="2087640" cy="418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CDB7A43-77DB-4D6B-BCB8-FD14192F106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517240" y="1525840"/>
                <a:ext cx="212328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C665E7A-1FBB-4ECC-9C34-2E124C409699}"/>
                  </a:ext>
                </a:extLst>
              </p14:cNvPr>
              <p14:cNvContentPartPr/>
              <p14:nvPr/>
            </p14:nvContentPartPr>
            <p14:xfrm>
              <a:off x="314760" y="2211640"/>
              <a:ext cx="4522680" cy="666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C665E7A-1FBB-4ECC-9C34-2E124C4096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6760" y="2193650"/>
                <a:ext cx="4558320" cy="701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DA68544-195D-4B10-89BA-659CE9A55E37}"/>
                  </a:ext>
                </a:extLst>
              </p14:cNvPr>
              <p14:cNvContentPartPr/>
              <p14:nvPr/>
            </p14:nvContentPartPr>
            <p14:xfrm>
              <a:off x="5079720" y="2285800"/>
              <a:ext cx="641160" cy="4557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DA68544-195D-4B10-89BA-659CE9A55E3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62070" y="2267800"/>
                <a:ext cx="67682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5F3DD48-65AD-4B7E-8DED-6EB87D897D91}"/>
                  </a:ext>
                </a:extLst>
              </p14:cNvPr>
              <p14:cNvContentPartPr/>
              <p14:nvPr/>
            </p14:nvContentPartPr>
            <p14:xfrm>
              <a:off x="5971800" y="2181040"/>
              <a:ext cx="207000" cy="671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5F3DD48-65AD-4B7E-8DED-6EB87D897D9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954160" y="2163400"/>
                <a:ext cx="242640" cy="70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27B6AB1-BA7A-4936-8FF7-BA1737AD421D}"/>
                  </a:ext>
                </a:extLst>
              </p14:cNvPr>
              <p14:cNvContentPartPr/>
              <p14:nvPr/>
            </p14:nvContentPartPr>
            <p14:xfrm>
              <a:off x="6309120" y="2183920"/>
              <a:ext cx="1486080" cy="3729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27B6AB1-BA7A-4936-8FF7-BA1737AD421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291120" y="2165937"/>
                <a:ext cx="1521720" cy="408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99E84C2-D2EB-4566-91F4-FBCF9DFF3606}"/>
                  </a:ext>
                </a:extLst>
              </p14:cNvPr>
              <p14:cNvContentPartPr/>
              <p14:nvPr/>
            </p14:nvContentPartPr>
            <p14:xfrm>
              <a:off x="334920" y="2899960"/>
              <a:ext cx="4229640" cy="7891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99E84C2-D2EB-4566-91F4-FBCF9DFF36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7278" y="2881960"/>
                <a:ext cx="4265283" cy="82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79A9BF5-9FC9-4EC9-9D68-3DA95E126838}"/>
                  </a:ext>
                </a:extLst>
              </p14:cNvPr>
              <p14:cNvContentPartPr/>
              <p14:nvPr/>
            </p14:nvContentPartPr>
            <p14:xfrm>
              <a:off x="4860840" y="2916520"/>
              <a:ext cx="505800" cy="669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79A9BF5-9FC9-4EC9-9D68-3DA95E12683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43200" y="2898520"/>
                <a:ext cx="54144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2F8E0FB-E1A7-4060-8EF6-898979BFABE3}"/>
                  </a:ext>
                </a:extLst>
              </p14:cNvPr>
              <p14:cNvContentPartPr/>
              <p14:nvPr/>
            </p14:nvContentPartPr>
            <p14:xfrm>
              <a:off x="5151000" y="3172840"/>
              <a:ext cx="348480" cy="1688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2F8E0FB-E1A7-4060-8EF6-898979BFABE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33000" y="3154840"/>
                <a:ext cx="38412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A099590-3FF1-480B-A29E-2FDFC21199DA}"/>
                  </a:ext>
                </a:extLst>
              </p14:cNvPr>
              <p14:cNvContentPartPr/>
              <p14:nvPr/>
            </p14:nvContentPartPr>
            <p14:xfrm>
              <a:off x="5594520" y="3433840"/>
              <a:ext cx="24120" cy="964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A099590-3FF1-480B-A29E-2FDFC21199D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576880" y="3415840"/>
                <a:ext cx="5976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BB199FB-C383-4100-8322-CDAC172F98A1}"/>
                  </a:ext>
                </a:extLst>
              </p14:cNvPr>
              <p14:cNvContentPartPr/>
              <p14:nvPr/>
            </p14:nvContentPartPr>
            <p14:xfrm>
              <a:off x="5607840" y="3118840"/>
              <a:ext cx="360" cy="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BB199FB-C383-4100-8322-CDAC172F98A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589840" y="31012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3D3F771-2589-4FFC-8746-9D08AFE73621}"/>
                  </a:ext>
                </a:extLst>
              </p14:cNvPr>
              <p14:cNvContentPartPr/>
              <p14:nvPr/>
            </p14:nvContentPartPr>
            <p14:xfrm>
              <a:off x="5689200" y="3328000"/>
              <a:ext cx="279720" cy="1670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3D3F771-2589-4FFC-8746-9D08AFE7362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671200" y="3310000"/>
                <a:ext cx="31536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D34E423-3F44-4A9B-AC67-01ED788ECDC8}"/>
                  </a:ext>
                </a:extLst>
              </p14:cNvPr>
              <p14:cNvContentPartPr/>
              <p14:nvPr/>
            </p14:nvContentPartPr>
            <p14:xfrm>
              <a:off x="5942280" y="3070240"/>
              <a:ext cx="579960" cy="4262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D34E423-3F44-4A9B-AC67-01ED788ECDC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924640" y="3052240"/>
                <a:ext cx="61560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9535840-FB17-41BD-A521-500316FB5834}"/>
                  </a:ext>
                </a:extLst>
              </p14:cNvPr>
              <p14:cNvContentPartPr/>
              <p14:nvPr/>
            </p14:nvContentPartPr>
            <p14:xfrm>
              <a:off x="6804840" y="3281200"/>
              <a:ext cx="1233720" cy="216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9535840-FB17-41BD-A521-500316FB583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786840" y="3263200"/>
                <a:ext cx="1269360" cy="25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5818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14:cNvPr>
              <p14:cNvContentPartPr/>
              <p14:nvPr/>
            </p14:nvContentPartPr>
            <p14:xfrm>
              <a:off x="801120" y="3616720"/>
              <a:ext cx="244080" cy="159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3120" y="3598720"/>
                <a:ext cx="2797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14:cNvPr>
              <p14:cNvContentPartPr/>
              <p14:nvPr/>
            </p14:nvContentPartPr>
            <p14:xfrm>
              <a:off x="1147800" y="3657400"/>
              <a:ext cx="146880" cy="10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29800" y="3639400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14:cNvPr>
              <p14:cNvContentPartPr/>
              <p14:nvPr/>
            </p14:nvContentPartPr>
            <p14:xfrm>
              <a:off x="1157880" y="3738400"/>
              <a:ext cx="156960" cy="9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40240" y="3720400"/>
                <a:ext cx="192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14:cNvPr>
              <p14:cNvContentPartPr/>
              <p14:nvPr/>
            </p14:nvContentPartPr>
            <p14:xfrm>
              <a:off x="314760" y="3525280"/>
              <a:ext cx="231120" cy="202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760" y="3507280"/>
                <a:ext cx="266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14:cNvPr>
              <p14:cNvContentPartPr/>
              <p14:nvPr/>
            </p14:nvContentPartPr>
            <p14:xfrm>
              <a:off x="1590600" y="3494680"/>
              <a:ext cx="136080" cy="286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2960" y="3476680"/>
                <a:ext cx="1717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14:cNvPr>
              <p14:cNvContentPartPr/>
              <p14:nvPr/>
            </p14:nvContentPartPr>
            <p14:xfrm>
              <a:off x="1836840" y="3718240"/>
              <a:ext cx="396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18840" y="3700600"/>
                <a:ext cx="396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14:cNvPr>
              <p14:cNvContentPartPr/>
              <p14:nvPr/>
            </p14:nvContentPartPr>
            <p14:xfrm>
              <a:off x="1977960" y="3474520"/>
              <a:ext cx="185760" cy="27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59960" y="3456880"/>
                <a:ext cx="2214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14:cNvPr>
              <p14:cNvContentPartPr/>
              <p14:nvPr/>
            </p14:nvContentPartPr>
            <p14:xfrm>
              <a:off x="2265600" y="3426280"/>
              <a:ext cx="1449000" cy="316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247600" y="3408620"/>
                <a:ext cx="1484640" cy="35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14:cNvPr>
              <p14:cNvContentPartPr/>
              <p14:nvPr/>
            </p14:nvContentPartPr>
            <p14:xfrm>
              <a:off x="505920" y="3298840"/>
              <a:ext cx="3558960" cy="649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7920" y="3262840"/>
                <a:ext cx="359460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14:cNvPr>
              <p14:cNvContentPartPr/>
              <p14:nvPr/>
            </p14:nvContentPartPr>
            <p14:xfrm>
              <a:off x="485040" y="4074280"/>
              <a:ext cx="217440" cy="316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7040" y="4056640"/>
                <a:ext cx="2530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14:cNvPr>
              <p14:cNvContentPartPr/>
              <p14:nvPr/>
            </p14:nvContentPartPr>
            <p14:xfrm>
              <a:off x="771960" y="4268320"/>
              <a:ext cx="132120" cy="155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3960" y="4250320"/>
                <a:ext cx="1677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14:cNvPr>
              <p14:cNvContentPartPr/>
              <p14:nvPr/>
            </p14:nvContentPartPr>
            <p14:xfrm>
              <a:off x="1909920" y="4246360"/>
              <a:ext cx="17532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91920" y="422872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14:cNvPr>
              <p14:cNvContentPartPr/>
              <p14:nvPr/>
            </p14:nvContentPartPr>
            <p14:xfrm>
              <a:off x="1940160" y="4357960"/>
              <a:ext cx="11628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922520" y="4340320"/>
                <a:ext cx="151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14:cNvPr>
              <p14:cNvContentPartPr/>
              <p14:nvPr/>
            </p14:nvContentPartPr>
            <p14:xfrm>
              <a:off x="1072200" y="4165360"/>
              <a:ext cx="704520" cy="185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54209" y="4147360"/>
                <a:ext cx="740142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14:cNvPr>
              <p14:cNvContentPartPr/>
              <p14:nvPr/>
            </p14:nvContentPartPr>
            <p14:xfrm>
              <a:off x="2214480" y="4239520"/>
              <a:ext cx="223920" cy="162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96480" y="4221880"/>
                <a:ext cx="25956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14:cNvPr>
              <p14:cNvContentPartPr/>
              <p14:nvPr/>
            </p14:nvContentPartPr>
            <p14:xfrm>
              <a:off x="2722440" y="4206040"/>
              <a:ext cx="219960" cy="222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704440" y="4188400"/>
                <a:ext cx="2556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14:cNvPr>
              <p14:cNvContentPartPr/>
              <p14:nvPr/>
            </p14:nvContentPartPr>
            <p14:xfrm>
              <a:off x="3353880" y="4186600"/>
              <a:ext cx="141120" cy="162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336240" y="4168960"/>
                <a:ext cx="1767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14:cNvPr>
              <p14:cNvContentPartPr/>
              <p14:nvPr/>
            </p14:nvContentPartPr>
            <p14:xfrm>
              <a:off x="3637200" y="4237360"/>
              <a:ext cx="142200" cy="9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619200" y="4219360"/>
                <a:ext cx="1778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14:cNvPr>
              <p14:cNvContentPartPr/>
              <p14:nvPr/>
            </p14:nvContentPartPr>
            <p14:xfrm>
              <a:off x="3687960" y="4282720"/>
              <a:ext cx="142200" cy="25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669960" y="4264720"/>
                <a:ext cx="1778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14:cNvPr>
              <p14:cNvContentPartPr/>
              <p14:nvPr/>
            </p14:nvContentPartPr>
            <p14:xfrm>
              <a:off x="4315080" y="4470280"/>
              <a:ext cx="265680" cy="1231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97440" y="4452280"/>
                <a:ext cx="3013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14:cNvPr>
              <p14:cNvContentPartPr/>
              <p14:nvPr/>
            </p14:nvContentPartPr>
            <p14:xfrm>
              <a:off x="3990000" y="4058800"/>
              <a:ext cx="855360" cy="3506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2000" y="4040818"/>
                <a:ext cx="891000" cy="386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14:cNvPr>
              <p14:cNvContentPartPr/>
              <p14:nvPr/>
            </p14:nvContentPartPr>
            <p14:xfrm>
              <a:off x="5049120" y="4165360"/>
              <a:ext cx="290880" cy="2145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31120" y="4147360"/>
                <a:ext cx="3265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14:cNvPr>
              <p14:cNvContentPartPr/>
              <p14:nvPr/>
            </p14:nvContentPartPr>
            <p14:xfrm>
              <a:off x="850800" y="4703560"/>
              <a:ext cx="123480" cy="10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32800" y="4685920"/>
                <a:ext cx="159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14:cNvPr>
              <p14:cNvContentPartPr/>
              <p14:nvPr/>
            </p14:nvContentPartPr>
            <p14:xfrm>
              <a:off x="863040" y="4785280"/>
              <a:ext cx="143640" cy="21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45400" y="4767280"/>
                <a:ext cx="1792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14:cNvPr>
              <p14:cNvContentPartPr/>
              <p14:nvPr/>
            </p14:nvContentPartPr>
            <p14:xfrm>
              <a:off x="514920" y="4673680"/>
              <a:ext cx="177480" cy="174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96920" y="4655680"/>
                <a:ext cx="213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14:cNvPr>
              <p14:cNvContentPartPr/>
              <p14:nvPr/>
            </p14:nvContentPartPr>
            <p14:xfrm>
              <a:off x="1235280" y="4653160"/>
              <a:ext cx="45000" cy="289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17280" y="4635160"/>
                <a:ext cx="8064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14:cNvPr>
              <p14:cNvContentPartPr/>
              <p14:nvPr/>
            </p14:nvContentPartPr>
            <p14:xfrm>
              <a:off x="1381440" y="4805440"/>
              <a:ext cx="100800" cy="108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363800" y="4787800"/>
                <a:ext cx="136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14:cNvPr>
              <p14:cNvContentPartPr/>
              <p14:nvPr/>
            </p14:nvContentPartPr>
            <p14:xfrm>
              <a:off x="1612200" y="4614280"/>
              <a:ext cx="658080" cy="3218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594200" y="4596280"/>
                <a:ext cx="69372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14:cNvPr>
              <p14:cNvContentPartPr/>
              <p14:nvPr/>
            </p14:nvContentPartPr>
            <p14:xfrm>
              <a:off x="2478720" y="4770880"/>
              <a:ext cx="168120" cy="43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460720" y="4753240"/>
                <a:ext cx="203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14:cNvPr>
              <p14:cNvContentPartPr/>
              <p14:nvPr/>
            </p14:nvContentPartPr>
            <p14:xfrm>
              <a:off x="2509320" y="4862320"/>
              <a:ext cx="132120" cy="126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491320" y="4844320"/>
                <a:ext cx="1677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14:cNvPr>
              <p14:cNvContentPartPr/>
              <p14:nvPr/>
            </p14:nvContentPartPr>
            <p14:xfrm>
              <a:off x="2874720" y="4632640"/>
              <a:ext cx="10800" cy="2635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856720" y="4615000"/>
                <a:ext cx="4644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14:cNvPr>
              <p14:cNvContentPartPr/>
              <p14:nvPr/>
            </p14:nvContentPartPr>
            <p14:xfrm>
              <a:off x="3017280" y="4785280"/>
              <a:ext cx="117000" cy="3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999640" y="4767280"/>
                <a:ext cx="152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14:cNvPr>
              <p14:cNvContentPartPr/>
              <p14:nvPr/>
            </p14:nvContentPartPr>
            <p14:xfrm>
              <a:off x="3240840" y="4609600"/>
              <a:ext cx="871200" cy="2566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222840" y="4591960"/>
                <a:ext cx="9068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14:cNvPr>
              <p14:cNvContentPartPr/>
              <p14:nvPr/>
            </p14:nvContentPartPr>
            <p14:xfrm>
              <a:off x="3372960" y="4906600"/>
              <a:ext cx="710280" cy="1738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354960" y="4888600"/>
                <a:ext cx="745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D9F55BA-1DC9-4A06-AC9A-CC23D16B75CE}"/>
                  </a:ext>
                </a:extLst>
              </p14:cNvPr>
              <p14:cNvContentPartPr/>
              <p14:nvPr/>
            </p14:nvContentPartPr>
            <p14:xfrm>
              <a:off x="4328040" y="4794640"/>
              <a:ext cx="125280" cy="11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D9F55BA-1DC9-4A06-AC9A-CC23D16B75CE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310040" y="4777000"/>
                <a:ext cx="1609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EBA8F2F-B989-4941-AC95-F19582316CB0}"/>
                  </a:ext>
                </a:extLst>
              </p14:cNvPr>
              <p14:cNvContentPartPr/>
              <p14:nvPr/>
            </p14:nvContentPartPr>
            <p14:xfrm>
              <a:off x="4328040" y="4876720"/>
              <a:ext cx="106200" cy="10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EBA8F2F-B989-4941-AC95-F19582316CB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310040" y="4858720"/>
                <a:ext cx="141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AD465F0-3F12-4104-89D3-C6EDB8B8955F}"/>
                  </a:ext>
                </a:extLst>
              </p14:cNvPr>
              <p14:cNvContentPartPr/>
              <p14:nvPr/>
            </p14:nvContentPartPr>
            <p14:xfrm>
              <a:off x="4621800" y="4738120"/>
              <a:ext cx="206640" cy="218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AD465F0-3F12-4104-89D3-C6EDB8B8955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604160" y="4720480"/>
                <a:ext cx="2422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A06A802-CA04-45B7-97D1-0CE1D7DA71AB}"/>
                  </a:ext>
                </a:extLst>
              </p14:cNvPr>
              <p14:cNvContentPartPr/>
              <p14:nvPr/>
            </p14:nvContentPartPr>
            <p14:xfrm>
              <a:off x="4927440" y="4732720"/>
              <a:ext cx="681480" cy="2307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A06A802-CA04-45B7-97D1-0CE1D7DA71A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909450" y="4714748"/>
                <a:ext cx="717101" cy="266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7A66692-9DC7-41E9-87D0-6553688C30D6}"/>
                  </a:ext>
                </a:extLst>
              </p14:cNvPr>
              <p14:cNvContentPartPr/>
              <p14:nvPr/>
            </p14:nvContentPartPr>
            <p14:xfrm>
              <a:off x="318720" y="4438960"/>
              <a:ext cx="5473800" cy="7228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7A66692-9DC7-41E9-87D0-6553688C30D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00720" y="4402960"/>
                <a:ext cx="5509440" cy="7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537478D8-B351-421F-8F4C-1BB7C9C32B90}"/>
                  </a:ext>
                </a:extLst>
              </p14:cNvPr>
              <p14:cNvContentPartPr/>
              <p14:nvPr/>
            </p14:nvContentPartPr>
            <p14:xfrm>
              <a:off x="527880" y="5315200"/>
              <a:ext cx="1706040" cy="43668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537478D8-B351-421F-8F4C-1BB7C9C32B90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09880" y="5297560"/>
                <a:ext cx="174168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330CDC27-7E51-4B19-999D-7A20E6D1E7FF}"/>
                  </a:ext>
                </a:extLst>
              </p14:cNvPr>
              <p14:cNvContentPartPr/>
              <p14:nvPr/>
            </p14:nvContentPartPr>
            <p14:xfrm>
              <a:off x="1290000" y="5797240"/>
              <a:ext cx="782640" cy="34668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330CDC27-7E51-4B19-999D-7A20E6D1E7F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72360" y="5779259"/>
                <a:ext cx="818280" cy="382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D191AE-6999-43BF-9276-8492667DB13D}"/>
                  </a:ext>
                </a:extLst>
              </p14:cNvPr>
              <p14:cNvContentPartPr/>
              <p14:nvPr/>
            </p14:nvContentPartPr>
            <p14:xfrm>
              <a:off x="2468640" y="5679160"/>
              <a:ext cx="151560" cy="3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D191AE-6999-43BF-9276-8492667DB13D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450640" y="5661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EC44223E-4A9A-4129-991D-7BE0A379212B}"/>
                  </a:ext>
                </a:extLst>
              </p14:cNvPr>
              <p14:cNvContentPartPr/>
              <p14:nvPr/>
            </p14:nvContentPartPr>
            <p14:xfrm>
              <a:off x="2448120" y="5770600"/>
              <a:ext cx="132480" cy="86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EC44223E-4A9A-4129-991D-7BE0A379212B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430480" y="5752600"/>
                <a:ext cx="168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9EE06E2-4F5A-46B2-B05E-9D85D15B1312}"/>
                  </a:ext>
                </a:extLst>
              </p14:cNvPr>
              <p14:cNvContentPartPr/>
              <p14:nvPr/>
            </p14:nvContentPartPr>
            <p14:xfrm>
              <a:off x="2803800" y="5457040"/>
              <a:ext cx="141840" cy="20052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9EE06E2-4F5A-46B2-B05E-9D85D15B1312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786160" y="5439040"/>
                <a:ext cx="17748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0F1EB55-5D56-4EE6-8A5E-D5F8045F49FE}"/>
                  </a:ext>
                </a:extLst>
              </p14:cNvPr>
              <p14:cNvContentPartPr/>
              <p14:nvPr/>
            </p14:nvContentPartPr>
            <p14:xfrm>
              <a:off x="5840400" y="5932960"/>
              <a:ext cx="24120" cy="213120"/>
            </p14:xfrm>
          </p:contentPart>
        </mc:Choice>
        <mc:Fallback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0F1EB55-5D56-4EE6-8A5E-D5F8045F49F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5822400" y="5914960"/>
                <a:ext cx="5976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80C5FBA2-848B-4F2E-B162-0250EF7D9860}"/>
                  </a:ext>
                </a:extLst>
              </p14:cNvPr>
              <p14:cNvContentPartPr/>
              <p14:nvPr/>
            </p14:nvContentPartPr>
            <p14:xfrm>
              <a:off x="5945520" y="5869960"/>
              <a:ext cx="250920" cy="240480"/>
            </p14:xfrm>
          </p:contentPart>
        </mc:Choice>
        <mc:Fallback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80C5FBA2-848B-4F2E-B162-0250EF7D986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927520" y="5852294"/>
                <a:ext cx="286560" cy="2761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6DE2A326-CA2B-4D02-86A1-FF11B70EF17B}"/>
                  </a:ext>
                </a:extLst>
              </p14:cNvPr>
              <p14:cNvContentPartPr/>
              <p14:nvPr/>
            </p14:nvContentPartPr>
            <p14:xfrm>
              <a:off x="3027360" y="5369920"/>
              <a:ext cx="2717280" cy="94104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6DE2A326-CA2B-4D02-86A1-FF11B70EF17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3009360" y="5351920"/>
                <a:ext cx="2752920" cy="9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A8FACCB1-7E67-4267-87ED-45540FF3B59E}"/>
                  </a:ext>
                </a:extLst>
              </p14:cNvPr>
              <p14:cNvContentPartPr/>
              <p14:nvPr/>
            </p14:nvContentPartPr>
            <p14:xfrm>
              <a:off x="6279600" y="5344000"/>
              <a:ext cx="613800" cy="870480"/>
            </p14:xfrm>
          </p:contentPart>
        </mc:Choice>
        <mc:Fallback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A8FACCB1-7E67-4267-87ED-45540FF3B59E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261960" y="5326000"/>
                <a:ext cx="649440" cy="90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81189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D872-7A44-44CB-A12E-1C7FF1DAB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3333" r="11251" b="80167"/>
          <a:stretch/>
        </p:blipFill>
        <p:spPr>
          <a:xfrm>
            <a:off x="228600" y="152399"/>
            <a:ext cx="8763000" cy="1349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6B235-C0AA-4103-9A84-F4B9B863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0" t="10522" r="19926" b="64379"/>
          <a:stretch/>
        </p:blipFill>
        <p:spPr>
          <a:xfrm>
            <a:off x="5105400" y="1600200"/>
            <a:ext cx="3733800" cy="3657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14:cNvPr>
              <p14:cNvContentPartPr/>
              <p14:nvPr/>
            </p14:nvContentPartPr>
            <p14:xfrm>
              <a:off x="2763120" y="1015360"/>
              <a:ext cx="918720" cy="92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BB19169-D07A-4381-BC1F-01A2922E79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20" y="979720"/>
                <a:ext cx="9543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14:cNvPr>
              <p14:cNvContentPartPr/>
              <p14:nvPr/>
            </p14:nvContentPartPr>
            <p14:xfrm>
              <a:off x="5323800" y="984760"/>
              <a:ext cx="1527480" cy="82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C1D129D-B870-4393-9A0D-E066A5F8A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05800" y="949120"/>
                <a:ext cx="1563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14:cNvPr>
              <p14:cNvContentPartPr/>
              <p14:nvPr/>
            </p14:nvContentPartPr>
            <p14:xfrm>
              <a:off x="5709720" y="3708160"/>
              <a:ext cx="804600" cy="18385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9C47BA9-EF39-4E70-9292-214172DCF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1720" y="3690160"/>
                <a:ext cx="840240" cy="18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14:cNvPr>
              <p14:cNvContentPartPr/>
              <p14:nvPr/>
            </p14:nvContentPartPr>
            <p14:xfrm>
              <a:off x="5624400" y="5576200"/>
              <a:ext cx="951840" cy="123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516E98-508C-4CF0-AE9E-80804B7ACDF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06400" y="5540560"/>
                <a:ext cx="987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14:cNvPr>
              <p14:cNvContentPartPr/>
              <p14:nvPr/>
            </p14:nvContentPartPr>
            <p14:xfrm>
              <a:off x="4216080" y="1016440"/>
              <a:ext cx="733680" cy="8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17E448-7C66-4C25-B816-0EE41207A2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8440" y="980440"/>
                <a:ext cx="7693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14:cNvPr>
              <p14:cNvContentPartPr/>
              <p14:nvPr/>
            </p14:nvContentPartPr>
            <p14:xfrm>
              <a:off x="7386240" y="1031560"/>
              <a:ext cx="1252440" cy="47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F37E8-D3F1-4DDC-8054-FB3AC26218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68240" y="995920"/>
                <a:ext cx="12880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14:cNvPr>
              <p14:cNvContentPartPr/>
              <p14:nvPr/>
            </p14:nvContentPartPr>
            <p14:xfrm>
              <a:off x="6500280" y="3687640"/>
              <a:ext cx="1770480" cy="17438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66FAA9-EF1C-4A20-97C6-D3B7FB12DE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2636" y="3670004"/>
                <a:ext cx="1806127" cy="177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14:cNvPr>
              <p14:cNvContentPartPr/>
              <p14:nvPr/>
            </p14:nvContentPartPr>
            <p14:xfrm>
              <a:off x="6970440" y="5485120"/>
              <a:ext cx="735480" cy="63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F37FD0-4DED-468A-A974-B60D69ED48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52440" y="5449120"/>
                <a:ext cx="7711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14:cNvPr>
              <p14:cNvContentPartPr/>
              <p14:nvPr/>
            </p14:nvContentPartPr>
            <p14:xfrm>
              <a:off x="470640" y="1589560"/>
              <a:ext cx="383760" cy="43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1D8F084-0CD6-4745-90C2-078388872B0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640" y="1571560"/>
                <a:ext cx="4194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14:cNvPr>
              <p14:cNvContentPartPr/>
              <p14:nvPr/>
            </p14:nvContentPartPr>
            <p14:xfrm>
              <a:off x="680160" y="1745080"/>
              <a:ext cx="221760" cy="63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5175A-6A64-496F-B31C-D1A7E16596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62520" y="1727440"/>
                <a:ext cx="25740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14:cNvPr>
              <p14:cNvContentPartPr/>
              <p14:nvPr/>
            </p14:nvContentPartPr>
            <p14:xfrm>
              <a:off x="977160" y="1760560"/>
              <a:ext cx="83880" cy="16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13561-6829-49B3-A69B-B1BD72C71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9160" y="1742560"/>
                <a:ext cx="119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14:cNvPr>
              <p14:cNvContentPartPr/>
              <p14:nvPr/>
            </p14:nvContentPartPr>
            <p14:xfrm>
              <a:off x="1122960" y="1772080"/>
              <a:ext cx="84960" cy="150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51E9AEA-F45A-4AC2-A670-0E6F011E74E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4960" y="1754440"/>
                <a:ext cx="120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14:cNvPr>
              <p14:cNvContentPartPr/>
              <p14:nvPr/>
            </p14:nvContentPartPr>
            <p14:xfrm>
              <a:off x="1269840" y="1788280"/>
              <a:ext cx="19332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F5E89F-A4D0-4C0A-923B-DF5D9F47B3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51840" y="1770280"/>
                <a:ext cx="2289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14:cNvPr>
              <p14:cNvContentPartPr/>
              <p14:nvPr/>
            </p14:nvContentPartPr>
            <p14:xfrm>
              <a:off x="2873280" y="1535200"/>
              <a:ext cx="987840" cy="6433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5439E3A-898D-470F-9B53-CC33900FA21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5646" y="1517560"/>
                <a:ext cx="1023467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14:cNvPr>
              <p14:cNvContentPartPr/>
              <p14:nvPr/>
            </p14:nvContentPartPr>
            <p14:xfrm>
              <a:off x="1827840" y="1753360"/>
              <a:ext cx="910080" cy="39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3792F1-EEB1-4AB0-84A0-F545F31C34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9840" y="1735360"/>
                <a:ext cx="94572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14:cNvPr>
              <p14:cNvContentPartPr/>
              <p14:nvPr/>
            </p14:nvContentPartPr>
            <p14:xfrm>
              <a:off x="528600" y="2346280"/>
              <a:ext cx="385920" cy="3484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C4FDF3B-2FB8-4C48-978B-D64A919A1E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0600" y="2328280"/>
                <a:ext cx="4215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14:cNvPr>
              <p14:cNvContentPartPr/>
              <p14:nvPr/>
            </p14:nvContentPartPr>
            <p14:xfrm>
              <a:off x="1879320" y="2510800"/>
              <a:ext cx="163800" cy="190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8084CC-8620-42CB-89A4-FA2739B3712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61320" y="2493160"/>
                <a:ext cx="199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14:cNvPr>
              <p14:cNvContentPartPr/>
              <p14:nvPr/>
            </p14:nvContentPartPr>
            <p14:xfrm>
              <a:off x="1889400" y="2602600"/>
              <a:ext cx="151560" cy="86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FBF27C8-8642-4E26-AD14-F8A4C443EAB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71760" y="2584960"/>
                <a:ext cx="187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14:cNvPr>
              <p14:cNvContentPartPr/>
              <p14:nvPr/>
            </p14:nvContentPartPr>
            <p14:xfrm>
              <a:off x="2193960" y="2388400"/>
              <a:ext cx="598680" cy="274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815FE2E-9877-45B3-AA97-EBCD1176F22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6320" y="2370400"/>
                <a:ext cx="6343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14:cNvPr>
              <p14:cNvContentPartPr/>
              <p14:nvPr/>
            </p14:nvContentPartPr>
            <p14:xfrm>
              <a:off x="1046280" y="2384800"/>
              <a:ext cx="658440" cy="328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E41EC8C-4686-4727-83C3-200D65C127F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8280" y="2367160"/>
                <a:ext cx="69408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14:cNvPr>
              <p14:cNvContentPartPr/>
              <p14:nvPr/>
            </p14:nvContentPartPr>
            <p14:xfrm>
              <a:off x="3037440" y="2397400"/>
              <a:ext cx="270720" cy="216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AD7BDD-F867-4FD7-BD7C-188F4A3F993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19464" y="2379760"/>
                <a:ext cx="306313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14:cNvPr>
              <p14:cNvContentPartPr/>
              <p14:nvPr/>
            </p14:nvContentPartPr>
            <p14:xfrm>
              <a:off x="418080" y="2990320"/>
              <a:ext cx="300600" cy="161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C7CBF4-AC47-44FC-8D04-213193BC2AA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00080" y="2972680"/>
                <a:ext cx="3362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14:cNvPr>
              <p14:cNvContentPartPr/>
              <p14:nvPr/>
            </p14:nvContentPartPr>
            <p14:xfrm>
              <a:off x="863040" y="2975920"/>
              <a:ext cx="154080" cy="11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38689BF-98C5-492D-8B04-A10B7B66851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5400" y="2958280"/>
                <a:ext cx="1897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14:cNvPr>
              <p14:cNvContentPartPr/>
              <p14:nvPr/>
            </p14:nvContentPartPr>
            <p14:xfrm>
              <a:off x="873480" y="3078160"/>
              <a:ext cx="16884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6FAE76-6DD3-408B-8AA8-FD37BD6D687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55480" y="3060520"/>
                <a:ext cx="2044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14:cNvPr>
              <p14:cNvContentPartPr/>
              <p14:nvPr/>
            </p14:nvContentPartPr>
            <p14:xfrm>
              <a:off x="1605000" y="3130720"/>
              <a:ext cx="243360" cy="142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8C52A0-F791-4967-83BB-F20D25D11C8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87000" y="3113080"/>
                <a:ext cx="2790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14:cNvPr>
              <p14:cNvContentPartPr/>
              <p14:nvPr/>
            </p14:nvContentPartPr>
            <p14:xfrm>
              <a:off x="1300080" y="2783680"/>
              <a:ext cx="962640" cy="302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750255-F8DB-4ED8-92A5-6C02B4E893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82080" y="2765680"/>
                <a:ext cx="998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14:cNvPr>
              <p14:cNvContentPartPr/>
              <p14:nvPr/>
            </p14:nvContentPartPr>
            <p14:xfrm>
              <a:off x="2498880" y="2631400"/>
              <a:ext cx="3323880" cy="6404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1F61F0-A02A-456B-BAB5-2C5804D33D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1240" y="2613410"/>
                <a:ext cx="3359520" cy="676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14:cNvPr>
              <p14:cNvContentPartPr/>
              <p14:nvPr/>
            </p14:nvContentPartPr>
            <p14:xfrm>
              <a:off x="801120" y="3616720"/>
              <a:ext cx="244080" cy="159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19F68B7-6780-41D3-BF16-CE1EB93B0A1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3120" y="3598720"/>
                <a:ext cx="2797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14:cNvPr>
              <p14:cNvContentPartPr/>
              <p14:nvPr/>
            </p14:nvContentPartPr>
            <p14:xfrm>
              <a:off x="1147800" y="3657400"/>
              <a:ext cx="146880" cy="108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F315B9-D568-4838-B5B3-9867538362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29800" y="3639400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14:cNvPr>
              <p14:cNvContentPartPr/>
              <p14:nvPr/>
            </p14:nvContentPartPr>
            <p14:xfrm>
              <a:off x="1157880" y="3738400"/>
              <a:ext cx="156960" cy="9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C9EE082-1832-4448-B41F-7835B02F29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40240" y="3720400"/>
                <a:ext cx="192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14:cNvPr>
              <p14:cNvContentPartPr/>
              <p14:nvPr/>
            </p14:nvContentPartPr>
            <p14:xfrm>
              <a:off x="314760" y="3525280"/>
              <a:ext cx="231120" cy="2026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8D3D86-0D26-476B-8ECF-378E0012C31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6760" y="3507280"/>
                <a:ext cx="266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14:cNvPr>
              <p14:cNvContentPartPr/>
              <p14:nvPr/>
            </p14:nvContentPartPr>
            <p14:xfrm>
              <a:off x="1590600" y="3494680"/>
              <a:ext cx="136080" cy="2862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5F0DEE9-2A33-4EB1-8042-773BD95001B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572960" y="3476680"/>
                <a:ext cx="17172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14:cNvPr>
              <p14:cNvContentPartPr/>
              <p14:nvPr/>
            </p14:nvContentPartPr>
            <p14:xfrm>
              <a:off x="1836840" y="3718240"/>
              <a:ext cx="3960" cy="27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22E0216-45DF-4A19-ABCD-2FE6BFE8829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818840" y="3700600"/>
                <a:ext cx="3960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14:cNvPr>
              <p14:cNvContentPartPr/>
              <p14:nvPr/>
            </p14:nvContentPartPr>
            <p14:xfrm>
              <a:off x="1977960" y="3474520"/>
              <a:ext cx="185760" cy="2757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40B7FB-83BA-482C-AE00-542A4C6C3F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59960" y="3456880"/>
                <a:ext cx="2214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14:cNvPr>
              <p14:cNvContentPartPr/>
              <p14:nvPr/>
            </p14:nvContentPartPr>
            <p14:xfrm>
              <a:off x="2265600" y="3426280"/>
              <a:ext cx="1449000" cy="316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4D4E127-3689-48E1-957F-B7A17E6FD0F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247600" y="3408620"/>
                <a:ext cx="1484640" cy="351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14:cNvPr>
              <p14:cNvContentPartPr/>
              <p14:nvPr/>
            </p14:nvContentPartPr>
            <p14:xfrm>
              <a:off x="505920" y="3298840"/>
              <a:ext cx="3558960" cy="6498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7DB74F-C3A1-4383-8605-F44E80C009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7920" y="3262840"/>
                <a:ext cx="359460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14:cNvPr>
              <p14:cNvContentPartPr/>
              <p14:nvPr/>
            </p14:nvContentPartPr>
            <p14:xfrm>
              <a:off x="485040" y="4074280"/>
              <a:ext cx="217440" cy="316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A205EA-F1A8-412D-8C85-0917BD7BF38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7040" y="4056640"/>
                <a:ext cx="2530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14:cNvPr>
              <p14:cNvContentPartPr/>
              <p14:nvPr/>
            </p14:nvContentPartPr>
            <p14:xfrm>
              <a:off x="771960" y="4268320"/>
              <a:ext cx="132120" cy="155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B5D737-E258-4B04-AD4E-D366C7C31AD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3960" y="4250320"/>
                <a:ext cx="1677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14:cNvPr>
              <p14:cNvContentPartPr/>
              <p14:nvPr/>
            </p14:nvContentPartPr>
            <p14:xfrm>
              <a:off x="1909920" y="4246360"/>
              <a:ext cx="175320" cy="3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114C3CF-796B-4EEE-9E2D-47622893A6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91920" y="422872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14:cNvPr>
              <p14:cNvContentPartPr/>
              <p14:nvPr/>
            </p14:nvContentPartPr>
            <p14:xfrm>
              <a:off x="1940160" y="4357960"/>
              <a:ext cx="116280" cy="3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48EF639-7298-4CA2-8B67-2BF7F861EC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922520" y="4340320"/>
                <a:ext cx="151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14:cNvPr>
              <p14:cNvContentPartPr/>
              <p14:nvPr/>
            </p14:nvContentPartPr>
            <p14:xfrm>
              <a:off x="1072200" y="4165360"/>
              <a:ext cx="704520" cy="185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BE31151-470D-4FEC-B025-63D4737EAA4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54209" y="4147360"/>
                <a:ext cx="740142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14:cNvPr>
              <p14:cNvContentPartPr/>
              <p14:nvPr/>
            </p14:nvContentPartPr>
            <p14:xfrm>
              <a:off x="2214480" y="4239520"/>
              <a:ext cx="223920" cy="162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57D3DFC-1944-4815-BD1B-FF2FE2438C0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96480" y="4221880"/>
                <a:ext cx="25956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14:cNvPr>
              <p14:cNvContentPartPr/>
              <p14:nvPr/>
            </p14:nvContentPartPr>
            <p14:xfrm>
              <a:off x="2722440" y="4206040"/>
              <a:ext cx="219960" cy="222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176880E-19BA-41EA-B2FC-E0B206C110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704440" y="4188400"/>
                <a:ext cx="2556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14:cNvPr>
              <p14:cNvContentPartPr/>
              <p14:nvPr/>
            </p14:nvContentPartPr>
            <p14:xfrm>
              <a:off x="3353880" y="4186600"/>
              <a:ext cx="141120" cy="1627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3CAE61-E1C0-47B1-BD30-51F8C120A56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336240" y="4168960"/>
                <a:ext cx="1767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14:cNvPr>
              <p14:cNvContentPartPr/>
              <p14:nvPr/>
            </p14:nvContentPartPr>
            <p14:xfrm>
              <a:off x="3637200" y="4237360"/>
              <a:ext cx="142200" cy="936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F559049-2A47-4021-B171-17770808AE4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619200" y="4219360"/>
                <a:ext cx="1778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14:cNvPr>
              <p14:cNvContentPartPr/>
              <p14:nvPr/>
            </p14:nvContentPartPr>
            <p14:xfrm>
              <a:off x="3687960" y="4282720"/>
              <a:ext cx="142200" cy="25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C609B7A-CCAF-4F6A-8A28-EE1E1D72930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669960" y="4264720"/>
                <a:ext cx="1778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14:cNvPr>
              <p14:cNvContentPartPr/>
              <p14:nvPr/>
            </p14:nvContentPartPr>
            <p14:xfrm>
              <a:off x="4315080" y="4470280"/>
              <a:ext cx="265680" cy="12312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F65FC83-EC76-4525-8631-50D256C338E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297440" y="4452280"/>
                <a:ext cx="3013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14:cNvPr>
              <p14:cNvContentPartPr/>
              <p14:nvPr/>
            </p14:nvContentPartPr>
            <p14:xfrm>
              <a:off x="3990000" y="4058800"/>
              <a:ext cx="855360" cy="3506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3342BF8-3CCF-4438-8BCA-ABC76EA17DC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2000" y="4040818"/>
                <a:ext cx="891000" cy="386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14:cNvPr>
              <p14:cNvContentPartPr/>
              <p14:nvPr/>
            </p14:nvContentPartPr>
            <p14:xfrm>
              <a:off x="5049120" y="4165360"/>
              <a:ext cx="290880" cy="2145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4BE4E05-AF4E-4656-BDD9-268AC40E14F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31120" y="4147360"/>
                <a:ext cx="3265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14:cNvPr>
              <p14:cNvContentPartPr/>
              <p14:nvPr/>
            </p14:nvContentPartPr>
            <p14:xfrm>
              <a:off x="850800" y="4703560"/>
              <a:ext cx="123480" cy="108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7D91663-F28A-4614-A381-03BF5727EB4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832800" y="4685920"/>
                <a:ext cx="159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14:cNvPr>
              <p14:cNvContentPartPr/>
              <p14:nvPr/>
            </p14:nvContentPartPr>
            <p14:xfrm>
              <a:off x="863040" y="4785280"/>
              <a:ext cx="143640" cy="21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62BC1F1-174E-4BDA-94E0-61A75E8065E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45400" y="4767280"/>
                <a:ext cx="1792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14:cNvPr>
              <p14:cNvContentPartPr/>
              <p14:nvPr/>
            </p14:nvContentPartPr>
            <p14:xfrm>
              <a:off x="514920" y="4673680"/>
              <a:ext cx="177480" cy="174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CB549FB-8B87-4D0F-B1EC-2573E070F8CA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96920" y="4655680"/>
                <a:ext cx="2131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14:cNvPr>
              <p14:cNvContentPartPr/>
              <p14:nvPr/>
            </p14:nvContentPartPr>
            <p14:xfrm>
              <a:off x="1235280" y="4653160"/>
              <a:ext cx="45000" cy="289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44F0FFE-137F-4984-A8E5-239E68C7490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17280" y="4635160"/>
                <a:ext cx="8064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14:cNvPr>
              <p14:cNvContentPartPr/>
              <p14:nvPr/>
            </p14:nvContentPartPr>
            <p14:xfrm>
              <a:off x="1381440" y="4805440"/>
              <a:ext cx="100800" cy="108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6475479-8943-421C-9DFA-537583074B5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363800" y="4787800"/>
                <a:ext cx="136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14:cNvPr>
              <p14:cNvContentPartPr/>
              <p14:nvPr/>
            </p14:nvContentPartPr>
            <p14:xfrm>
              <a:off x="1612200" y="4614280"/>
              <a:ext cx="658080" cy="3218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DDC5A13-3FC9-4F2B-B5A9-EBC7FA2F3F8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594200" y="4596280"/>
                <a:ext cx="69372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14:cNvPr>
              <p14:cNvContentPartPr/>
              <p14:nvPr/>
            </p14:nvContentPartPr>
            <p14:xfrm>
              <a:off x="2478720" y="4770880"/>
              <a:ext cx="168120" cy="43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2AF231F-64F9-40F0-9DB9-8958CA25AA5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460720" y="4753240"/>
                <a:ext cx="203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14:cNvPr>
              <p14:cNvContentPartPr/>
              <p14:nvPr/>
            </p14:nvContentPartPr>
            <p14:xfrm>
              <a:off x="2509320" y="4862320"/>
              <a:ext cx="132120" cy="126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E51C10A-9A8A-4D32-B557-0C688AD0D58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491320" y="4844320"/>
                <a:ext cx="1677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14:cNvPr>
              <p14:cNvContentPartPr/>
              <p14:nvPr/>
            </p14:nvContentPartPr>
            <p14:xfrm>
              <a:off x="2874720" y="4632640"/>
              <a:ext cx="10800" cy="2635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096A2DE-E732-4223-8E26-76E620C8CD7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856720" y="4615000"/>
                <a:ext cx="4644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14:cNvPr>
              <p14:cNvContentPartPr/>
              <p14:nvPr/>
            </p14:nvContentPartPr>
            <p14:xfrm>
              <a:off x="3017280" y="4785280"/>
              <a:ext cx="117000" cy="3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C99B473-6EFB-4B4D-ABB6-921DAC4FA11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999640" y="4767280"/>
                <a:ext cx="152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14:cNvPr>
              <p14:cNvContentPartPr/>
              <p14:nvPr/>
            </p14:nvContentPartPr>
            <p14:xfrm>
              <a:off x="3240840" y="4609600"/>
              <a:ext cx="871200" cy="2566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4904A0B-4394-412B-A9FE-5ED28494EDB8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222840" y="4591960"/>
                <a:ext cx="9068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14:cNvPr>
              <p14:cNvContentPartPr/>
              <p14:nvPr/>
            </p14:nvContentPartPr>
            <p14:xfrm>
              <a:off x="3372960" y="4906600"/>
              <a:ext cx="710280" cy="1738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E683E68-EC6A-448A-81A6-A8E947E5100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354960" y="4888600"/>
                <a:ext cx="7459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D9F55BA-1DC9-4A06-AC9A-CC23D16B75CE}"/>
                  </a:ext>
                </a:extLst>
              </p14:cNvPr>
              <p14:cNvContentPartPr/>
              <p14:nvPr/>
            </p14:nvContentPartPr>
            <p14:xfrm>
              <a:off x="4328040" y="4794640"/>
              <a:ext cx="125280" cy="11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D9F55BA-1DC9-4A06-AC9A-CC23D16B75CE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310040" y="4777000"/>
                <a:ext cx="1609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EBA8F2F-B989-4941-AC95-F19582316CB0}"/>
                  </a:ext>
                </a:extLst>
              </p14:cNvPr>
              <p14:cNvContentPartPr/>
              <p14:nvPr/>
            </p14:nvContentPartPr>
            <p14:xfrm>
              <a:off x="4328040" y="4876720"/>
              <a:ext cx="106200" cy="10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EBA8F2F-B989-4941-AC95-F19582316CB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310040" y="4858720"/>
                <a:ext cx="141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AD465F0-3F12-4104-89D3-C6EDB8B8955F}"/>
                  </a:ext>
                </a:extLst>
              </p14:cNvPr>
              <p14:cNvContentPartPr/>
              <p14:nvPr/>
            </p14:nvContentPartPr>
            <p14:xfrm>
              <a:off x="4621800" y="4738120"/>
              <a:ext cx="206640" cy="218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AD465F0-3F12-4104-89D3-C6EDB8B8955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604160" y="4720480"/>
                <a:ext cx="2422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A06A802-CA04-45B7-97D1-0CE1D7DA71AB}"/>
                  </a:ext>
                </a:extLst>
              </p14:cNvPr>
              <p14:cNvContentPartPr/>
              <p14:nvPr/>
            </p14:nvContentPartPr>
            <p14:xfrm>
              <a:off x="4927440" y="4732720"/>
              <a:ext cx="681480" cy="2307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A06A802-CA04-45B7-97D1-0CE1D7DA71A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909450" y="4714748"/>
                <a:ext cx="717101" cy="266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7A66692-9DC7-41E9-87D0-6553688C30D6}"/>
                  </a:ext>
                </a:extLst>
              </p14:cNvPr>
              <p14:cNvContentPartPr/>
              <p14:nvPr/>
            </p14:nvContentPartPr>
            <p14:xfrm>
              <a:off x="318720" y="4438960"/>
              <a:ext cx="5473800" cy="72288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7A66692-9DC7-41E9-87D0-6553688C30D6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00720" y="4402960"/>
                <a:ext cx="5509440" cy="7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537478D8-B351-421F-8F4C-1BB7C9C32B90}"/>
                  </a:ext>
                </a:extLst>
              </p14:cNvPr>
              <p14:cNvContentPartPr/>
              <p14:nvPr/>
            </p14:nvContentPartPr>
            <p14:xfrm>
              <a:off x="527880" y="5315200"/>
              <a:ext cx="1706040" cy="43668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537478D8-B351-421F-8F4C-1BB7C9C32B90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09880" y="5297560"/>
                <a:ext cx="174168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330CDC27-7E51-4B19-999D-7A20E6D1E7FF}"/>
                  </a:ext>
                </a:extLst>
              </p14:cNvPr>
              <p14:cNvContentPartPr/>
              <p14:nvPr/>
            </p14:nvContentPartPr>
            <p14:xfrm>
              <a:off x="1290000" y="5797240"/>
              <a:ext cx="782640" cy="34668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330CDC27-7E51-4B19-999D-7A20E6D1E7F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272360" y="5779259"/>
                <a:ext cx="818280" cy="382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D191AE-6999-43BF-9276-8492667DB13D}"/>
                  </a:ext>
                </a:extLst>
              </p14:cNvPr>
              <p14:cNvContentPartPr/>
              <p14:nvPr/>
            </p14:nvContentPartPr>
            <p14:xfrm>
              <a:off x="2468640" y="5679160"/>
              <a:ext cx="151560" cy="3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D191AE-6999-43BF-9276-8492667DB13D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450640" y="5661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EC44223E-4A9A-4129-991D-7BE0A379212B}"/>
                  </a:ext>
                </a:extLst>
              </p14:cNvPr>
              <p14:cNvContentPartPr/>
              <p14:nvPr/>
            </p14:nvContentPartPr>
            <p14:xfrm>
              <a:off x="2448120" y="5770600"/>
              <a:ext cx="132480" cy="86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EC44223E-4A9A-4129-991D-7BE0A379212B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430480" y="5752600"/>
                <a:ext cx="168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9EE06E2-4F5A-46B2-B05E-9D85D15B1312}"/>
                  </a:ext>
                </a:extLst>
              </p14:cNvPr>
              <p14:cNvContentPartPr/>
              <p14:nvPr/>
            </p14:nvContentPartPr>
            <p14:xfrm>
              <a:off x="2803800" y="5457040"/>
              <a:ext cx="141840" cy="20052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9EE06E2-4F5A-46B2-B05E-9D85D15B1312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786160" y="5439040"/>
                <a:ext cx="17748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0F1EB55-5D56-4EE6-8A5E-D5F8045F49FE}"/>
                  </a:ext>
                </a:extLst>
              </p14:cNvPr>
              <p14:cNvContentPartPr/>
              <p14:nvPr/>
            </p14:nvContentPartPr>
            <p14:xfrm>
              <a:off x="5840400" y="5932960"/>
              <a:ext cx="24120" cy="213120"/>
            </p14:xfrm>
          </p:contentPart>
        </mc:Choice>
        <mc:Fallback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0F1EB55-5D56-4EE6-8A5E-D5F8045F49F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5822400" y="5914960"/>
                <a:ext cx="5976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80C5FBA2-848B-4F2E-B162-0250EF7D9860}"/>
                  </a:ext>
                </a:extLst>
              </p14:cNvPr>
              <p14:cNvContentPartPr/>
              <p14:nvPr/>
            </p14:nvContentPartPr>
            <p14:xfrm>
              <a:off x="5945520" y="5869960"/>
              <a:ext cx="250920" cy="240480"/>
            </p14:xfrm>
          </p:contentPart>
        </mc:Choice>
        <mc:Fallback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80C5FBA2-848B-4F2E-B162-0250EF7D986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927520" y="5852294"/>
                <a:ext cx="286560" cy="2761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6DE2A326-CA2B-4D02-86A1-FF11B70EF17B}"/>
                  </a:ext>
                </a:extLst>
              </p14:cNvPr>
              <p14:cNvContentPartPr/>
              <p14:nvPr/>
            </p14:nvContentPartPr>
            <p14:xfrm>
              <a:off x="3027360" y="5369920"/>
              <a:ext cx="2717280" cy="94104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6DE2A326-CA2B-4D02-86A1-FF11B70EF17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3009360" y="5351920"/>
                <a:ext cx="2752920" cy="9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A8FACCB1-7E67-4267-87ED-45540FF3B59E}"/>
                  </a:ext>
                </a:extLst>
              </p14:cNvPr>
              <p14:cNvContentPartPr/>
              <p14:nvPr/>
            </p14:nvContentPartPr>
            <p14:xfrm>
              <a:off x="6279600" y="5344000"/>
              <a:ext cx="830160" cy="870120"/>
            </p14:xfrm>
          </p:contentPart>
        </mc:Choice>
        <mc:Fallback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A8FACCB1-7E67-4267-87ED-45540FF3B59E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261952" y="5326007"/>
                <a:ext cx="865815" cy="9057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809FAE6D-0C13-45FC-AFC5-33EE9D193528}"/>
                  </a:ext>
                </a:extLst>
              </p14:cNvPr>
              <p14:cNvContentPartPr/>
              <p14:nvPr/>
            </p14:nvContentPartPr>
            <p14:xfrm>
              <a:off x="7243680" y="5809480"/>
              <a:ext cx="124560" cy="286200"/>
            </p14:xfrm>
          </p:contentPart>
        </mc:Choice>
        <mc:Fallback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809FAE6D-0C13-45FC-AFC5-33EE9D19352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7225680" y="5791840"/>
                <a:ext cx="16020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ACB0633-8103-43A3-A4F0-3972C9EB2DCE}"/>
                  </a:ext>
                </a:extLst>
              </p14:cNvPr>
              <p14:cNvContentPartPr/>
              <p14:nvPr/>
            </p14:nvContentPartPr>
            <p14:xfrm>
              <a:off x="7446720" y="6024760"/>
              <a:ext cx="4320" cy="37440"/>
            </p14:xfrm>
          </p:contentPart>
        </mc:Choice>
        <mc:Fallback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ACB0633-8103-43A3-A4F0-3972C9EB2DCE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7429080" y="6006760"/>
                <a:ext cx="399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3C0AF593-B067-4609-B959-3DFD4E120DFB}"/>
                  </a:ext>
                </a:extLst>
              </p14:cNvPr>
              <p14:cNvContentPartPr/>
              <p14:nvPr/>
            </p14:nvContentPartPr>
            <p14:xfrm>
              <a:off x="7548600" y="5809840"/>
              <a:ext cx="150120" cy="270720"/>
            </p14:xfrm>
          </p:contentPart>
        </mc:Choice>
        <mc:Fallback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3C0AF593-B067-4609-B959-3DFD4E120DF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7530600" y="5791840"/>
                <a:ext cx="18576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B5C3C6A3-04B2-4A93-BA48-BD1BBB4C256B}"/>
                  </a:ext>
                </a:extLst>
              </p14:cNvPr>
              <p14:cNvContentPartPr/>
              <p14:nvPr/>
            </p14:nvContentPartPr>
            <p14:xfrm>
              <a:off x="8332680" y="5729920"/>
              <a:ext cx="443880" cy="277200"/>
            </p14:xfrm>
          </p:contentPart>
        </mc:Choice>
        <mc:Fallback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B5C3C6A3-04B2-4A93-BA48-BD1BBB4C256B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314680" y="5711943"/>
                <a:ext cx="479520" cy="312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705406F-2E4E-42A3-8338-5C3BFDD1C850}"/>
                  </a:ext>
                </a:extLst>
              </p14:cNvPr>
              <p14:cNvContentPartPr/>
              <p14:nvPr/>
            </p14:nvContentPartPr>
            <p14:xfrm>
              <a:off x="7801320" y="5831440"/>
              <a:ext cx="448920" cy="256320"/>
            </p14:xfrm>
          </p:contentPart>
        </mc:Choice>
        <mc:Fallback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705406F-2E4E-42A3-8338-5C3BFDD1C850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7783320" y="5813800"/>
                <a:ext cx="484560" cy="29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93522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9264E-85D9-4E3F-9037-BEFCB4C8B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12024" r="35000" b="60000"/>
          <a:stretch/>
        </p:blipFill>
        <p:spPr>
          <a:xfrm>
            <a:off x="1508004" y="136526"/>
            <a:ext cx="6276706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938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BD18CD-21A2-4E87-8052-45D769D7B868}"/>
                  </a:ext>
                </a:extLst>
              </p14:cNvPr>
              <p14:cNvContentPartPr/>
              <p14:nvPr/>
            </p14:nvContentPartPr>
            <p14:xfrm>
              <a:off x="2204400" y="255040"/>
              <a:ext cx="1486800" cy="6897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BD18CD-21A2-4E87-8052-45D769D7B8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6400" y="237391"/>
                <a:ext cx="1522440" cy="7254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4CA892-EA61-449B-A4F6-F5DF6DFE9D00}"/>
                  </a:ext>
                </a:extLst>
              </p14:cNvPr>
              <p14:cNvContentPartPr/>
              <p14:nvPr/>
            </p14:nvContentPartPr>
            <p14:xfrm>
              <a:off x="1747200" y="1533760"/>
              <a:ext cx="3055680" cy="20505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4CA892-EA61-449B-A4F6-F5DF6DFE9D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29200" y="1516117"/>
                <a:ext cx="3091320" cy="20862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45097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22234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1191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86612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85208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14:cNvPr>
              <p14:cNvContentPartPr/>
              <p14:nvPr/>
            </p14:nvContentPartPr>
            <p14:xfrm>
              <a:off x="4531080" y="893320"/>
              <a:ext cx="20268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13080" y="875320"/>
                <a:ext cx="238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14:cNvPr>
              <p14:cNvContentPartPr/>
              <p14:nvPr/>
            </p14:nvContentPartPr>
            <p14:xfrm>
              <a:off x="4541160" y="953800"/>
              <a:ext cx="264600" cy="31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160" y="936160"/>
                <a:ext cx="30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14:cNvPr>
              <p14:cNvContentPartPr/>
              <p14:nvPr/>
            </p14:nvContentPartPr>
            <p14:xfrm>
              <a:off x="4683360" y="792160"/>
              <a:ext cx="202320" cy="21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5720" y="774520"/>
                <a:ext cx="237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14:cNvPr>
              <p14:cNvContentPartPr/>
              <p14:nvPr/>
            </p14:nvContentPartPr>
            <p14:xfrm>
              <a:off x="5515320" y="778480"/>
              <a:ext cx="246240" cy="249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97320" y="760480"/>
                <a:ext cx="281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14:cNvPr>
              <p14:cNvContentPartPr/>
              <p14:nvPr/>
            </p14:nvContentPartPr>
            <p14:xfrm>
              <a:off x="5872080" y="944440"/>
              <a:ext cx="12600" cy="56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54080" y="926440"/>
                <a:ext cx="482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14:cNvPr>
              <p14:cNvContentPartPr/>
              <p14:nvPr/>
            </p14:nvContentPartPr>
            <p14:xfrm>
              <a:off x="5973600" y="886840"/>
              <a:ext cx="188640" cy="27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55960" y="869200"/>
                <a:ext cx="224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14:cNvPr>
              <p14:cNvContentPartPr/>
              <p14:nvPr/>
            </p14:nvContentPartPr>
            <p14:xfrm>
              <a:off x="6072240" y="812320"/>
              <a:ext cx="19440" cy="21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4600" y="794320"/>
                <a:ext cx="550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14:cNvPr>
              <p14:cNvContentPartPr/>
              <p14:nvPr/>
            </p14:nvContentPartPr>
            <p14:xfrm>
              <a:off x="6267000" y="761560"/>
              <a:ext cx="62640" cy="244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9360" y="743920"/>
                <a:ext cx="98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14:cNvPr>
              <p14:cNvContentPartPr/>
              <p14:nvPr/>
            </p14:nvContentPartPr>
            <p14:xfrm>
              <a:off x="6293640" y="842920"/>
              <a:ext cx="135000" cy="12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75640" y="825280"/>
                <a:ext cx="170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14:cNvPr>
              <p14:cNvContentPartPr/>
              <p14:nvPr/>
            </p14:nvContentPartPr>
            <p14:xfrm>
              <a:off x="6512160" y="954880"/>
              <a:ext cx="36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94160" y="936880"/>
                <a:ext cx="36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14:cNvPr>
              <p14:cNvContentPartPr/>
              <p14:nvPr/>
            </p14:nvContentPartPr>
            <p14:xfrm>
              <a:off x="6684960" y="853000"/>
              <a:ext cx="1436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66960" y="8350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14:cNvPr>
              <p14:cNvContentPartPr/>
              <p14:nvPr/>
            </p14:nvContentPartPr>
            <p14:xfrm>
              <a:off x="6674880" y="917440"/>
              <a:ext cx="238680" cy="27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7240" y="899440"/>
                <a:ext cx="274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14:cNvPr>
              <p14:cNvContentPartPr/>
              <p14:nvPr/>
            </p14:nvContentPartPr>
            <p14:xfrm>
              <a:off x="7131720" y="768400"/>
              <a:ext cx="570240" cy="204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14080" y="750760"/>
                <a:ext cx="605880" cy="23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6685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14:cNvPr>
              <p14:cNvContentPartPr/>
              <p14:nvPr/>
            </p14:nvContentPartPr>
            <p14:xfrm>
              <a:off x="4531080" y="893320"/>
              <a:ext cx="20268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13080" y="875320"/>
                <a:ext cx="238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14:cNvPr>
              <p14:cNvContentPartPr/>
              <p14:nvPr/>
            </p14:nvContentPartPr>
            <p14:xfrm>
              <a:off x="4541160" y="953800"/>
              <a:ext cx="264600" cy="31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160" y="936160"/>
                <a:ext cx="30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14:cNvPr>
              <p14:cNvContentPartPr/>
              <p14:nvPr/>
            </p14:nvContentPartPr>
            <p14:xfrm>
              <a:off x="4683360" y="792160"/>
              <a:ext cx="202320" cy="21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5720" y="774520"/>
                <a:ext cx="237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14:cNvPr>
              <p14:cNvContentPartPr/>
              <p14:nvPr/>
            </p14:nvContentPartPr>
            <p14:xfrm>
              <a:off x="5515320" y="778480"/>
              <a:ext cx="246240" cy="249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97320" y="760480"/>
                <a:ext cx="281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14:cNvPr>
              <p14:cNvContentPartPr/>
              <p14:nvPr/>
            </p14:nvContentPartPr>
            <p14:xfrm>
              <a:off x="5872080" y="944440"/>
              <a:ext cx="12600" cy="56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54080" y="926440"/>
                <a:ext cx="482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14:cNvPr>
              <p14:cNvContentPartPr/>
              <p14:nvPr/>
            </p14:nvContentPartPr>
            <p14:xfrm>
              <a:off x="5973600" y="886840"/>
              <a:ext cx="188640" cy="27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55960" y="869200"/>
                <a:ext cx="224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14:cNvPr>
              <p14:cNvContentPartPr/>
              <p14:nvPr/>
            </p14:nvContentPartPr>
            <p14:xfrm>
              <a:off x="6072240" y="812320"/>
              <a:ext cx="19440" cy="21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4600" y="794320"/>
                <a:ext cx="550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14:cNvPr>
              <p14:cNvContentPartPr/>
              <p14:nvPr/>
            </p14:nvContentPartPr>
            <p14:xfrm>
              <a:off x="6267000" y="761560"/>
              <a:ext cx="62640" cy="244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9360" y="743920"/>
                <a:ext cx="98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14:cNvPr>
              <p14:cNvContentPartPr/>
              <p14:nvPr/>
            </p14:nvContentPartPr>
            <p14:xfrm>
              <a:off x="6293640" y="842920"/>
              <a:ext cx="135000" cy="12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75640" y="825280"/>
                <a:ext cx="170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14:cNvPr>
              <p14:cNvContentPartPr/>
              <p14:nvPr/>
            </p14:nvContentPartPr>
            <p14:xfrm>
              <a:off x="6512160" y="954880"/>
              <a:ext cx="36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94160" y="936880"/>
                <a:ext cx="36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14:cNvPr>
              <p14:cNvContentPartPr/>
              <p14:nvPr/>
            </p14:nvContentPartPr>
            <p14:xfrm>
              <a:off x="6684960" y="853000"/>
              <a:ext cx="1436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66960" y="8350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14:cNvPr>
              <p14:cNvContentPartPr/>
              <p14:nvPr/>
            </p14:nvContentPartPr>
            <p14:xfrm>
              <a:off x="6674880" y="917440"/>
              <a:ext cx="238680" cy="27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7240" y="899440"/>
                <a:ext cx="274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14:cNvPr>
              <p14:cNvContentPartPr/>
              <p14:nvPr/>
            </p14:nvContentPartPr>
            <p14:xfrm>
              <a:off x="7131720" y="768400"/>
              <a:ext cx="570240" cy="204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14080" y="750760"/>
                <a:ext cx="605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14:cNvPr>
              <p14:cNvContentPartPr/>
              <p14:nvPr/>
            </p14:nvContentPartPr>
            <p14:xfrm>
              <a:off x="924240" y="1310200"/>
              <a:ext cx="456480" cy="30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06254" y="1292560"/>
                <a:ext cx="492092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14:cNvPr>
              <p14:cNvContentPartPr/>
              <p14:nvPr/>
            </p14:nvContentPartPr>
            <p14:xfrm>
              <a:off x="2514360" y="1394440"/>
              <a:ext cx="123480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96360" y="1376800"/>
                <a:ext cx="1270440" cy="35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602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9762"/>
          <a:stretch/>
        </p:blipFill>
        <p:spPr>
          <a:xfrm>
            <a:off x="172721" y="76200"/>
            <a:ext cx="881887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255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14:cNvPr>
              <p14:cNvContentPartPr/>
              <p14:nvPr/>
            </p14:nvContentPartPr>
            <p14:xfrm>
              <a:off x="4531080" y="893320"/>
              <a:ext cx="20268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13080" y="875320"/>
                <a:ext cx="238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14:cNvPr>
              <p14:cNvContentPartPr/>
              <p14:nvPr/>
            </p14:nvContentPartPr>
            <p14:xfrm>
              <a:off x="4541160" y="953800"/>
              <a:ext cx="264600" cy="31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160" y="936160"/>
                <a:ext cx="30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14:cNvPr>
              <p14:cNvContentPartPr/>
              <p14:nvPr/>
            </p14:nvContentPartPr>
            <p14:xfrm>
              <a:off x="4683360" y="792160"/>
              <a:ext cx="202320" cy="21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5720" y="774520"/>
                <a:ext cx="237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14:cNvPr>
              <p14:cNvContentPartPr/>
              <p14:nvPr/>
            </p14:nvContentPartPr>
            <p14:xfrm>
              <a:off x="5515320" y="778480"/>
              <a:ext cx="246240" cy="249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97320" y="760480"/>
                <a:ext cx="281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14:cNvPr>
              <p14:cNvContentPartPr/>
              <p14:nvPr/>
            </p14:nvContentPartPr>
            <p14:xfrm>
              <a:off x="5872080" y="944440"/>
              <a:ext cx="12600" cy="56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54080" y="926440"/>
                <a:ext cx="482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14:cNvPr>
              <p14:cNvContentPartPr/>
              <p14:nvPr/>
            </p14:nvContentPartPr>
            <p14:xfrm>
              <a:off x="5973600" y="886840"/>
              <a:ext cx="188640" cy="27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55960" y="869200"/>
                <a:ext cx="224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14:cNvPr>
              <p14:cNvContentPartPr/>
              <p14:nvPr/>
            </p14:nvContentPartPr>
            <p14:xfrm>
              <a:off x="6072240" y="812320"/>
              <a:ext cx="19440" cy="21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4600" y="794320"/>
                <a:ext cx="550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14:cNvPr>
              <p14:cNvContentPartPr/>
              <p14:nvPr/>
            </p14:nvContentPartPr>
            <p14:xfrm>
              <a:off x="6267000" y="761560"/>
              <a:ext cx="62640" cy="244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9360" y="743920"/>
                <a:ext cx="98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14:cNvPr>
              <p14:cNvContentPartPr/>
              <p14:nvPr/>
            </p14:nvContentPartPr>
            <p14:xfrm>
              <a:off x="6293640" y="842920"/>
              <a:ext cx="135000" cy="12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75640" y="825280"/>
                <a:ext cx="170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14:cNvPr>
              <p14:cNvContentPartPr/>
              <p14:nvPr/>
            </p14:nvContentPartPr>
            <p14:xfrm>
              <a:off x="6512160" y="954880"/>
              <a:ext cx="36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94160" y="936880"/>
                <a:ext cx="36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14:cNvPr>
              <p14:cNvContentPartPr/>
              <p14:nvPr/>
            </p14:nvContentPartPr>
            <p14:xfrm>
              <a:off x="6684960" y="853000"/>
              <a:ext cx="1436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66960" y="8350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14:cNvPr>
              <p14:cNvContentPartPr/>
              <p14:nvPr/>
            </p14:nvContentPartPr>
            <p14:xfrm>
              <a:off x="6674880" y="917440"/>
              <a:ext cx="238680" cy="27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7240" y="899440"/>
                <a:ext cx="274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14:cNvPr>
              <p14:cNvContentPartPr/>
              <p14:nvPr/>
            </p14:nvContentPartPr>
            <p14:xfrm>
              <a:off x="7131720" y="768400"/>
              <a:ext cx="570240" cy="204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14080" y="750760"/>
                <a:ext cx="605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14:cNvPr>
              <p14:cNvContentPartPr/>
              <p14:nvPr/>
            </p14:nvContentPartPr>
            <p14:xfrm>
              <a:off x="924240" y="1310200"/>
              <a:ext cx="456480" cy="30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06254" y="1292560"/>
                <a:ext cx="492092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14:cNvPr>
              <p14:cNvContentPartPr/>
              <p14:nvPr/>
            </p14:nvContentPartPr>
            <p14:xfrm>
              <a:off x="2514360" y="1394440"/>
              <a:ext cx="123480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96360" y="1376800"/>
                <a:ext cx="12704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14:cNvPr>
              <p14:cNvContentPartPr/>
              <p14:nvPr/>
            </p14:nvContentPartPr>
            <p14:xfrm>
              <a:off x="5963520" y="1517560"/>
              <a:ext cx="183240" cy="6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45520" y="1499560"/>
                <a:ext cx="218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14:cNvPr>
              <p14:cNvContentPartPr/>
              <p14:nvPr/>
            </p14:nvContentPartPr>
            <p14:xfrm>
              <a:off x="5953440" y="1594960"/>
              <a:ext cx="191160" cy="10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35440" y="1576960"/>
                <a:ext cx="226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14:cNvPr>
              <p14:cNvContentPartPr/>
              <p14:nvPr/>
            </p14:nvContentPartPr>
            <p14:xfrm>
              <a:off x="5557080" y="1327840"/>
              <a:ext cx="282960" cy="265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539080" y="1309840"/>
                <a:ext cx="3186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14:cNvPr>
              <p14:cNvContentPartPr/>
              <p14:nvPr/>
            </p14:nvContentPartPr>
            <p14:xfrm>
              <a:off x="4937160" y="1350880"/>
              <a:ext cx="515880" cy="356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19520" y="1333222"/>
                <a:ext cx="55152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14:cNvPr>
              <p14:cNvContentPartPr/>
              <p14:nvPr/>
            </p14:nvContentPartPr>
            <p14:xfrm>
              <a:off x="4114560" y="1431880"/>
              <a:ext cx="224280" cy="207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96560" y="1414240"/>
                <a:ext cx="2599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14:cNvPr>
              <p14:cNvContentPartPr/>
              <p14:nvPr/>
            </p14:nvContentPartPr>
            <p14:xfrm>
              <a:off x="6366720" y="1257640"/>
              <a:ext cx="1137600" cy="596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48720" y="1240000"/>
                <a:ext cx="1173240" cy="63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09637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14:cNvPr>
              <p14:cNvContentPartPr/>
              <p14:nvPr/>
            </p14:nvContentPartPr>
            <p14:xfrm>
              <a:off x="4531080" y="893320"/>
              <a:ext cx="20268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13080" y="875320"/>
                <a:ext cx="238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14:cNvPr>
              <p14:cNvContentPartPr/>
              <p14:nvPr/>
            </p14:nvContentPartPr>
            <p14:xfrm>
              <a:off x="4541160" y="953800"/>
              <a:ext cx="264600" cy="31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160" y="936160"/>
                <a:ext cx="30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14:cNvPr>
              <p14:cNvContentPartPr/>
              <p14:nvPr/>
            </p14:nvContentPartPr>
            <p14:xfrm>
              <a:off x="4683360" y="792160"/>
              <a:ext cx="202320" cy="21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5720" y="774520"/>
                <a:ext cx="237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14:cNvPr>
              <p14:cNvContentPartPr/>
              <p14:nvPr/>
            </p14:nvContentPartPr>
            <p14:xfrm>
              <a:off x="5515320" y="778480"/>
              <a:ext cx="246240" cy="249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97320" y="760480"/>
                <a:ext cx="281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14:cNvPr>
              <p14:cNvContentPartPr/>
              <p14:nvPr/>
            </p14:nvContentPartPr>
            <p14:xfrm>
              <a:off x="5872080" y="944440"/>
              <a:ext cx="12600" cy="56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54080" y="926440"/>
                <a:ext cx="482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14:cNvPr>
              <p14:cNvContentPartPr/>
              <p14:nvPr/>
            </p14:nvContentPartPr>
            <p14:xfrm>
              <a:off x="5973600" y="886840"/>
              <a:ext cx="188640" cy="27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55960" y="869200"/>
                <a:ext cx="224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14:cNvPr>
              <p14:cNvContentPartPr/>
              <p14:nvPr/>
            </p14:nvContentPartPr>
            <p14:xfrm>
              <a:off x="6072240" y="812320"/>
              <a:ext cx="19440" cy="21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4600" y="794320"/>
                <a:ext cx="550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14:cNvPr>
              <p14:cNvContentPartPr/>
              <p14:nvPr/>
            </p14:nvContentPartPr>
            <p14:xfrm>
              <a:off x="6267000" y="761560"/>
              <a:ext cx="62640" cy="244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9360" y="743920"/>
                <a:ext cx="98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14:cNvPr>
              <p14:cNvContentPartPr/>
              <p14:nvPr/>
            </p14:nvContentPartPr>
            <p14:xfrm>
              <a:off x="6293640" y="842920"/>
              <a:ext cx="135000" cy="12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75640" y="825280"/>
                <a:ext cx="170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14:cNvPr>
              <p14:cNvContentPartPr/>
              <p14:nvPr/>
            </p14:nvContentPartPr>
            <p14:xfrm>
              <a:off x="6512160" y="954880"/>
              <a:ext cx="36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94160" y="936880"/>
                <a:ext cx="36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14:cNvPr>
              <p14:cNvContentPartPr/>
              <p14:nvPr/>
            </p14:nvContentPartPr>
            <p14:xfrm>
              <a:off x="6684960" y="853000"/>
              <a:ext cx="1436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66960" y="8350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14:cNvPr>
              <p14:cNvContentPartPr/>
              <p14:nvPr/>
            </p14:nvContentPartPr>
            <p14:xfrm>
              <a:off x="6674880" y="917440"/>
              <a:ext cx="238680" cy="27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7240" y="899440"/>
                <a:ext cx="274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14:cNvPr>
              <p14:cNvContentPartPr/>
              <p14:nvPr/>
            </p14:nvContentPartPr>
            <p14:xfrm>
              <a:off x="7131720" y="768400"/>
              <a:ext cx="570240" cy="204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14080" y="750760"/>
                <a:ext cx="605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14:cNvPr>
              <p14:cNvContentPartPr/>
              <p14:nvPr/>
            </p14:nvContentPartPr>
            <p14:xfrm>
              <a:off x="924240" y="1310200"/>
              <a:ext cx="456480" cy="30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06254" y="1292560"/>
                <a:ext cx="492092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14:cNvPr>
              <p14:cNvContentPartPr/>
              <p14:nvPr/>
            </p14:nvContentPartPr>
            <p14:xfrm>
              <a:off x="2514360" y="1394440"/>
              <a:ext cx="123480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96360" y="1376800"/>
                <a:ext cx="12704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14:cNvPr>
              <p14:cNvContentPartPr/>
              <p14:nvPr/>
            </p14:nvContentPartPr>
            <p14:xfrm>
              <a:off x="5963520" y="1517560"/>
              <a:ext cx="183240" cy="6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45520" y="1499560"/>
                <a:ext cx="218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14:cNvPr>
              <p14:cNvContentPartPr/>
              <p14:nvPr/>
            </p14:nvContentPartPr>
            <p14:xfrm>
              <a:off x="5953440" y="1594960"/>
              <a:ext cx="191160" cy="10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35440" y="1576960"/>
                <a:ext cx="226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14:cNvPr>
              <p14:cNvContentPartPr/>
              <p14:nvPr/>
            </p14:nvContentPartPr>
            <p14:xfrm>
              <a:off x="5557080" y="1327840"/>
              <a:ext cx="282960" cy="265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539080" y="1309840"/>
                <a:ext cx="3186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14:cNvPr>
              <p14:cNvContentPartPr/>
              <p14:nvPr/>
            </p14:nvContentPartPr>
            <p14:xfrm>
              <a:off x="4937160" y="1350880"/>
              <a:ext cx="515880" cy="356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19520" y="1333222"/>
                <a:ext cx="55152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14:cNvPr>
              <p14:cNvContentPartPr/>
              <p14:nvPr/>
            </p14:nvContentPartPr>
            <p14:xfrm>
              <a:off x="4114560" y="1431880"/>
              <a:ext cx="224280" cy="207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96560" y="1414240"/>
                <a:ext cx="2599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14:cNvPr>
              <p14:cNvContentPartPr/>
              <p14:nvPr/>
            </p14:nvContentPartPr>
            <p14:xfrm>
              <a:off x="6366720" y="1257640"/>
              <a:ext cx="1137600" cy="596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48720" y="1240000"/>
                <a:ext cx="117324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14:cNvPr>
              <p14:cNvContentPartPr/>
              <p14:nvPr/>
            </p14:nvContentPartPr>
            <p14:xfrm>
              <a:off x="7772160" y="1391560"/>
              <a:ext cx="291960" cy="2005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754182" y="1373920"/>
                <a:ext cx="327556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14:cNvPr>
              <p14:cNvContentPartPr/>
              <p14:nvPr/>
            </p14:nvContentPartPr>
            <p14:xfrm>
              <a:off x="782040" y="2257720"/>
              <a:ext cx="531000" cy="244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4400" y="2239720"/>
                <a:ext cx="5666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14:cNvPr>
              <p14:cNvContentPartPr/>
              <p14:nvPr/>
            </p14:nvContentPartPr>
            <p14:xfrm>
              <a:off x="1584480" y="2038480"/>
              <a:ext cx="1726560" cy="9561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566840" y="2020840"/>
                <a:ext cx="1762200" cy="9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14:cNvPr>
              <p14:cNvContentPartPr/>
              <p14:nvPr/>
            </p14:nvContentPartPr>
            <p14:xfrm>
              <a:off x="585120" y="1675960"/>
              <a:ext cx="3273840" cy="14871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7480" y="1639960"/>
                <a:ext cx="3309480" cy="155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08770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14:cNvPr>
              <p14:cNvContentPartPr/>
              <p14:nvPr/>
            </p14:nvContentPartPr>
            <p14:xfrm>
              <a:off x="4531080" y="893320"/>
              <a:ext cx="20268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13080" y="875320"/>
                <a:ext cx="238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14:cNvPr>
              <p14:cNvContentPartPr/>
              <p14:nvPr/>
            </p14:nvContentPartPr>
            <p14:xfrm>
              <a:off x="4541160" y="953800"/>
              <a:ext cx="264600" cy="31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160" y="936160"/>
                <a:ext cx="30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14:cNvPr>
              <p14:cNvContentPartPr/>
              <p14:nvPr/>
            </p14:nvContentPartPr>
            <p14:xfrm>
              <a:off x="4683360" y="792160"/>
              <a:ext cx="202320" cy="21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5720" y="774520"/>
                <a:ext cx="237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14:cNvPr>
              <p14:cNvContentPartPr/>
              <p14:nvPr/>
            </p14:nvContentPartPr>
            <p14:xfrm>
              <a:off x="5515320" y="778480"/>
              <a:ext cx="246240" cy="249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97320" y="760480"/>
                <a:ext cx="281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14:cNvPr>
              <p14:cNvContentPartPr/>
              <p14:nvPr/>
            </p14:nvContentPartPr>
            <p14:xfrm>
              <a:off x="5872080" y="944440"/>
              <a:ext cx="12600" cy="56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54080" y="926440"/>
                <a:ext cx="482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14:cNvPr>
              <p14:cNvContentPartPr/>
              <p14:nvPr/>
            </p14:nvContentPartPr>
            <p14:xfrm>
              <a:off x="5973600" y="886840"/>
              <a:ext cx="188640" cy="27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55960" y="869200"/>
                <a:ext cx="224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14:cNvPr>
              <p14:cNvContentPartPr/>
              <p14:nvPr/>
            </p14:nvContentPartPr>
            <p14:xfrm>
              <a:off x="6072240" y="812320"/>
              <a:ext cx="19440" cy="21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4600" y="794320"/>
                <a:ext cx="550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14:cNvPr>
              <p14:cNvContentPartPr/>
              <p14:nvPr/>
            </p14:nvContentPartPr>
            <p14:xfrm>
              <a:off x="6267000" y="761560"/>
              <a:ext cx="62640" cy="244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9360" y="743920"/>
                <a:ext cx="98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14:cNvPr>
              <p14:cNvContentPartPr/>
              <p14:nvPr/>
            </p14:nvContentPartPr>
            <p14:xfrm>
              <a:off x="6293640" y="842920"/>
              <a:ext cx="135000" cy="12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75640" y="825280"/>
                <a:ext cx="170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14:cNvPr>
              <p14:cNvContentPartPr/>
              <p14:nvPr/>
            </p14:nvContentPartPr>
            <p14:xfrm>
              <a:off x="6512160" y="954880"/>
              <a:ext cx="36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94160" y="936880"/>
                <a:ext cx="36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14:cNvPr>
              <p14:cNvContentPartPr/>
              <p14:nvPr/>
            </p14:nvContentPartPr>
            <p14:xfrm>
              <a:off x="6684960" y="853000"/>
              <a:ext cx="1436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66960" y="8350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14:cNvPr>
              <p14:cNvContentPartPr/>
              <p14:nvPr/>
            </p14:nvContentPartPr>
            <p14:xfrm>
              <a:off x="6674880" y="917440"/>
              <a:ext cx="238680" cy="27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7240" y="899440"/>
                <a:ext cx="274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14:cNvPr>
              <p14:cNvContentPartPr/>
              <p14:nvPr/>
            </p14:nvContentPartPr>
            <p14:xfrm>
              <a:off x="7131720" y="768400"/>
              <a:ext cx="570240" cy="204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14080" y="750760"/>
                <a:ext cx="605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14:cNvPr>
              <p14:cNvContentPartPr/>
              <p14:nvPr/>
            </p14:nvContentPartPr>
            <p14:xfrm>
              <a:off x="924240" y="1310200"/>
              <a:ext cx="456480" cy="30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06254" y="1292560"/>
                <a:ext cx="492092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14:cNvPr>
              <p14:cNvContentPartPr/>
              <p14:nvPr/>
            </p14:nvContentPartPr>
            <p14:xfrm>
              <a:off x="2514360" y="1394440"/>
              <a:ext cx="123480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96360" y="1376800"/>
                <a:ext cx="12704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14:cNvPr>
              <p14:cNvContentPartPr/>
              <p14:nvPr/>
            </p14:nvContentPartPr>
            <p14:xfrm>
              <a:off x="5963520" y="1517560"/>
              <a:ext cx="183240" cy="6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45520" y="1499560"/>
                <a:ext cx="218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14:cNvPr>
              <p14:cNvContentPartPr/>
              <p14:nvPr/>
            </p14:nvContentPartPr>
            <p14:xfrm>
              <a:off x="5953440" y="1594960"/>
              <a:ext cx="191160" cy="10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35440" y="1576960"/>
                <a:ext cx="226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14:cNvPr>
              <p14:cNvContentPartPr/>
              <p14:nvPr/>
            </p14:nvContentPartPr>
            <p14:xfrm>
              <a:off x="5557080" y="1327840"/>
              <a:ext cx="282960" cy="265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539080" y="1309840"/>
                <a:ext cx="3186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14:cNvPr>
              <p14:cNvContentPartPr/>
              <p14:nvPr/>
            </p14:nvContentPartPr>
            <p14:xfrm>
              <a:off x="4937160" y="1350880"/>
              <a:ext cx="515880" cy="356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19520" y="1333222"/>
                <a:ext cx="55152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14:cNvPr>
              <p14:cNvContentPartPr/>
              <p14:nvPr/>
            </p14:nvContentPartPr>
            <p14:xfrm>
              <a:off x="4114560" y="1431880"/>
              <a:ext cx="224280" cy="207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96560" y="1414240"/>
                <a:ext cx="2599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14:cNvPr>
              <p14:cNvContentPartPr/>
              <p14:nvPr/>
            </p14:nvContentPartPr>
            <p14:xfrm>
              <a:off x="6366720" y="1257640"/>
              <a:ext cx="1137600" cy="596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48720" y="1240000"/>
                <a:ext cx="117324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14:cNvPr>
              <p14:cNvContentPartPr/>
              <p14:nvPr/>
            </p14:nvContentPartPr>
            <p14:xfrm>
              <a:off x="7772160" y="1391560"/>
              <a:ext cx="291960" cy="2005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754182" y="1373920"/>
                <a:ext cx="327556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14:cNvPr>
              <p14:cNvContentPartPr/>
              <p14:nvPr/>
            </p14:nvContentPartPr>
            <p14:xfrm>
              <a:off x="782040" y="2257720"/>
              <a:ext cx="531000" cy="244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4400" y="2239720"/>
                <a:ext cx="5666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14:cNvPr>
              <p14:cNvContentPartPr/>
              <p14:nvPr/>
            </p14:nvContentPartPr>
            <p14:xfrm>
              <a:off x="1584480" y="2038480"/>
              <a:ext cx="1726560" cy="9561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566840" y="2020840"/>
                <a:ext cx="1762200" cy="9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14:cNvPr>
              <p14:cNvContentPartPr/>
              <p14:nvPr/>
            </p14:nvContentPartPr>
            <p14:xfrm>
              <a:off x="585120" y="1675960"/>
              <a:ext cx="3273840" cy="14871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7480" y="1639960"/>
                <a:ext cx="3309480" cy="15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14:cNvPr>
              <p14:cNvContentPartPr/>
              <p14:nvPr/>
            </p14:nvContentPartPr>
            <p14:xfrm>
              <a:off x="4541160" y="2093560"/>
              <a:ext cx="285840" cy="438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523160" y="2075920"/>
                <a:ext cx="32148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14:cNvPr>
              <p14:cNvContentPartPr/>
              <p14:nvPr/>
            </p14:nvContentPartPr>
            <p14:xfrm>
              <a:off x="5069280" y="2123080"/>
              <a:ext cx="1821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1640" y="210544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14:cNvPr>
              <p14:cNvContentPartPr/>
              <p14:nvPr/>
            </p14:nvContentPartPr>
            <p14:xfrm>
              <a:off x="5059560" y="2194360"/>
              <a:ext cx="225360" cy="30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41560" y="2176720"/>
                <a:ext cx="2610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14:cNvPr>
              <p14:cNvContentPartPr/>
              <p14:nvPr/>
            </p14:nvContentPartPr>
            <p14:xfrm>
              <a:off x="5089800" y="2281840"/>
              <a:ext cx="209160" cy="24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071800" y="2264200"/>
                <a:ext cx="2448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14:cNvPr>
              <p14:cNvContentPartPr/>
              <p14:nvPr/>
            </p14:nvContentPartPr>
            <p14:xfrm>
              <a:off x="5436840" y="1982680"/>
              <a:ext cx="335880" cy="305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19200" y="1965040"/>
                <a:ext cx="3715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14:cNvPr>
              <p14:cNvContentPartPr/>
              <p14:nvPr/>
            </p14:nvContentPartPr>
            <p14:xfrm>
              <a:off x="5778840" y="2122720"/>
              <a:ext cx="142560" cy="136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61200" y="2104720"/>
                <a:ext cx="1782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14:cNvPr>
              <p14:cNvContentPartPr/>
              <p14:nvPr/>
            </p14:nvContentPartPr>
            <p14:xfrm>
              <a:off x="5963520" y="2104720"/>
              <a:ext cx="214920" cy="150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45520" y="2086720"/>
                <a:ext cx="250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14:cNvPr>
              <p14:cNvContentPartPr/>
              <p14:nvPr/>
            </p14:nvContentPartPr>
            <p14:xfrm>
              <a:off x="6258000" y="2092480"/>
              <a:ext cx="94680" cy="1292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40360" y="2074840"/>
                <a:ext cx="1303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14:cNvPr>
              <p14:cNvContentPartPr/>
              <p14:nvPr/>
            </p14:nvContentPartPr>
            <p14:xfrm>
              <a:off x="6450960" y="1990960"/>
              <a:ext cx="465480" cy="415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33320" y="1973305"/>
                <a:ext cx="501120" cy="4511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27118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14:cNvPr>
              <p14:cNvContentPartPr/>
              <p14:nvPr/>
            </p14:nvContentPartPr>
            <p14:xfrm>
              <a:off x="4531080" y="893320"/>
              <a:ext cx="20268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13080" y="875320"/>
                <a:ext cx="238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14:cNvPr>
              <p14:cNvContentPartPr/>
              <p14:nvPr/>
            </p14:nvContentPartPr>
            <p14:xfrm>
              <a:off x="4541160" y="953800"/>
              <a:ext cx="264600" cy="31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160" y="936160"/>
                <a:ext cx="30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14:cNvPr>
              <p14:cNvContentPartPr/>
              <p14:nvPr/>
            </p14:nvContentPartPr>
            <p14:xfrm>
              <a:off x="4683360" y="792160"/>
              <a:ext cx="202320" cy="21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5720" y="774520"/>
                <a:ext cx="237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14:cNvPr>
              <p14:cNvContentPartPr/>
              <p14:nvPr/>
            </p14:nvContentPartPr>
            <p14:xfrm>
              <a:off x="5515320" y="778480"/>
              <a:ext cx="246240" cy="249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97320" y="760480"/>
                <a:ext cx="281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14:cNvPr>
              <p14:cNvContentPartPr/>
              <p14:nvPr/>
            </p14:nvContentPartPr>
            <p14:xfrm>
              <a:off x="5872080" y="944440"/>
              <a:ext cx="12600" cy="56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54080" y="926440"/>
                <a:ext cx="482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14:cNvPr>
              <p14:cNvContentPartPr/>
              <p14:nvPr/>
            </p14:nvContentPartPr>
            <p14:xfrm>
              <a:off x="5973600" y="886840"/>
              <a:ext cx="188640" cy="27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55960" y="869200"/>
                <a:ext cx="224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14:cNvPr>
              <p14:cNvContentPartPr/>
              <p14:nvPr/>
            </p14:nvContentPartPr>
            <p14:xfrm>
              <a:off x="6072240" y="812320"/>
              <a:ext cx="19440" cy="21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4600" y="794320"/>
                <a:ext cx="550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14:cNvPr>
              <p14:cNvContentPartPr/>
              <p14:nvPr/>
            </p14:nvContentPartPr>
            <p14:xfrm>
              <a:off x="6267000" y="761560"/>
              <a:ext cx="62640" cy="244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9360" y="743920"/>
                <a:ext cx="98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14:cNvPr>
              <p14:cNvContentPartPr/>
              <p14:nvPr/>
            </p14:nvContentPartPr>
            <p14:xfrm>
              <a:off x="6293640" y="842920"/>
              <a:ext cx="135000" cy="12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75640" y="825280"/>
                <a:ext cx="170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14:cNvPr>
              <p14:cNvContentPartPr/>
              <p14:nvPr/>
            </p14:nvContentPartPr>
            <p14:xfrm>
              <a:off x="6512160" y="954880"/>
              <a:ext cx="36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94160" y="936880"/>
                <a:ext cx="36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14:cNvPr>
              <p14:cNvContentPartPr/>
              <p14:nvPr/>
            </p14:nvContentPartPr>
            <p14:xfrm>
              <a:off x="6684960" y="853000"/>
              <a:ext cx="1436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66960" y="8350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14:cNvPr>
              <p14:cNvContentPartPr/>
              <p14:nvPr/>
            </p14:nvContentPartPr>
            <p14:xfrm>
              <a:off x="6674880" y="917440"/>
              <a:ext cx="238680" cy="27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7240" y="899440"/>
                <a:ext cx="274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14:cNvPr>
              <p14:cNvContentPartPr/>
              <p14:nvPr/>
            </p14:nvContentPartPr>
            <p14:xfrm>
              <a:off x="7131720" y="768400"/>
              <a:ext cx="570240" cy="204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14080" y="750760"/>
                <a:ext cx="605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14:cNvPr>
              <p14:cNvContentPartPr/>
              <p14:nvPr/>
            </p14:nvContentPartPr>
            <p14:xfrm>
              <a:off x="924240" y="1310200"/>
              <a:ext cx="456480" cy="30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06254" y="1292560"/>
                <a:ext cx="492092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14:cNvPr>
              <p14:cNvContentPartPr/>
              <p14:nvPr/>
            </p14:nvContentPartPr>
            <p14:xfrm>
              <a:off x="2514360" y="1394440"/>
              <a:ext cx="123480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96360" y="1376800"/>
                <a:ext cx="12704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14:cNvPr>
              <p14:cNvContentPartPr/>
              <p14:nvPr/>
            </p14:nvContentPartPr>
            <p14:xfrm>
              <a:off x="5963520" y="1517560"/>
              <a:ext cx="183240" cy="6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45520" y="1499560"/>
                <a:ext cx="218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14:cNvPr>
              <p14:cNvContentPartPr/>
              <p14:nvPr/>
            </p14:nvContentPartPr>
            <p14:xfrm>
              <a:off x="5953440" y="1594960"/>
              <a:ext cx="191160" cy="10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35440" y="1576960"/>
                <a:ext cx="226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14:cNvPr>
              <p14:cNvContentPartPr/>
              <p14:nvPr/>
            </p14:nvContentPartPr>
            <p14:xfrm>
              <a:off x="5557080" y="1327840"/>
              <a:ext cx="282960" cy="265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539080" y="1309840"/>
                <a:ext cx="3186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14:cNvPr>
              <p14:cNvContentPartPr/>
              <p14:nvPr/>
            </p14:nvContentPartPr>
            <p14:xfrm>
              <a:off x="4937160" y="1350880"/>
              <a:ext cx="515880" cy="356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19520" y="1333222"/>
                <a:ext cx="55152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14:cNvPr>
              <p14:cNvContentPartPr/>
              <p14:nvPr/>
            </p14:nvContentPartPr>
            <p14:xfrm>
              <a:off x="4114560" y="1431880"/>
              <a:ext cx="224280" cy="207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96560" y="1414240"/>
                <a:ext cx="2599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14:cNvPr>
              <p14:cNvContentPartPr/>
              <p14:nvPr/>
            </p14:nvContentPartPr>
            <p14:xfrm>
              <a:off x="6366720" y="1257640"/>
              <a:ext cx="1137600" cy="596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48720" y="1240000"/>
                <a:ext cx="117324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14:cNvPr>
              <p14:cNvContentPartPr/>
              <p14:nvPr/>
            </p14:nvContentPartPr>
            <p14:xfrm>
              <a:off x="7772160" y="1391560"/>
              <a:ext cx="291960" cy="2005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754182" y="1373920"/>
                <a:ext cx="327556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14:cNvPr>
              <p14:cNvContentPartPr/>
              <p14:nvPr/>
            </p14:nvContentPartPr>
            <p14:xfrm>
              <a:off x="782040" y="2257720"/>
              <a:ext cx="531000" cy="244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4400" y="2239720"/>
                <a:ext cx="5666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14:cNvPr>
              <p14:cNvContentPartPr/>
              <p14:nvPr/>
            </p14:nvContentPartPr>
            <p14:xfrm>
              <a:off x="1584480" y="2038480"/>
              <a:ext cx="1726560" cy="9561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566840" y="2020840"/>
                <a:ext cx="1762200" cy="9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14:cNvPr>
              <p14:cNvContentPartPr/>
              <p14:nvPr/>
            </p14:nvContentPartPr>
            <p14:xfrm>
              <a:off x="585120" y="1675960"/>
              <a:ext cx="3273840" cy="14871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7480" y="1639960"/>
                <a:ext cx="3309480" cy="15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14:cNvPr>
              <p14:cNvContentPartPr/>
              <p14:nvPr/>
            </p14:nvContentPartPr>
            <p14:xfrm>
              <a:off x="4541160" y="2093560"/>
              <a:ext cx="285840" cy="438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523160" y="2075920"/>
                <a:ext cx="32148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14:cNvPr>
              <p14:cNvContentPartPr/>
              <p14:nvPr/>
            </p14:nvContentPartPr>
            <p14:xfrm>
              <a:off x="5069280" y="2123080"/>
              <a:ext cx="1821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1640" y="210544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14:cNvPr>
              <p14:cNvContentPartPr/>
              <p14:nvPr/>
            </p14:nvContentPartPr>
            <p14:xfrm>
              <a:off x="5059560" y="2194360"/>
              <a:ext cx="225360" cy="30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41560" y="2176720"/>
                <a:ext cx="2610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14:cNvPr>
              <p14:cNvContentPartPr/>
              <p14:nvPr/>
            </p14:nvContentPartPr>
            <p14:xfrm>
              <a:off x="5089800" y="2281840"/>
              <a:ext cx="209160" cy="24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071800" y="2264200"/>
                <a:ext cx="2448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14:cNvPr>
              <p14:cNvContentPartPr/>
              <p14:nvPr/>
            </p14:nvContentPartPr>
            <p14:xfrm>
              <a:off x="5436840" y="1982680"/>
              <a:ext cx="335880" cy="305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19200" y="1965040"/>
                <a:ext cx="3715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14:cNvPr>
              <p14:cNvContentPartPr/>
              <p14:nvPr/>
            </p14:nvContentPartPr>
            <p14:xfrm>
              <a:off x="5778840" y="2122720"/>
              <a:ext cx="142560" cy="136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61200" y="2104720"/>
                <a:ext cx="1782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14:cNvPr>
              <p14:cNvContentPartPr/>
              <p14:nvPr/>
            </p14:nvContentPartPr>
            <p14:xfrm>
              <a:off x="5963520" y="2104720"/>
              <a:ext cx="214920" cy="150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45520" y="2086720"/>
                <a:ext cx="250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14:cNvPr>
              <p14:cNvContentPartPr/>
              <p14:nvPr/>
            </p14:nvContentPartPr>
            <p14:xfrm>
              <a:off x="6258000" y="2092480"/>
              <a:ext cx="94680" cy="1292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40360" y="2074840"/>
                <a:ext cx="1303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14:cNvPr>
              <p14:cNvContentPartPr/>
              <p14:nvPr/>
            </p14:nvContentPartPr>
            <p14:xfrm>
              <a:off x="6450960" y="1990960"/>
              <a:ext cx="465480" cy="415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33320" y="1973305"/>
                <a:ext cx="50112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B0319A-9638-47F5-B239-320040B3FCA4}"/>
                  </a:ext>
                </a:extLst>
              </p14:cNvPr>
              <p14:cNvContentPartPr/>
              <p14:nvPr/>
            </p14:nvContentPartPr>
            <p14:xfrm>
              <a:off x="7417920" y="1980880"/>
              <a:ext cx="222120" cy="397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B0319A-9638-47F5-B239-320040B3FCA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399920" y="1962880"/>
                <a:ext cx="257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DCFD988-B150-474F-8EEE-F4D831927684}"/>
                  </a:ext>
                </a:extLst>
              </p14:cNvPr>
              <p14:cNvContentPartPr/>
              <p14:nvPr/>
            </p14:nvContentPartPr>
            <p14:xfrm>
              <a:off x="4280520" y="2684680"/>
              <a:ext cx="749880" cy="397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DCFD988-B150-474F-8EEE-F4D83192768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262520" y="2666680"/>
                <a:ext cx="78552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A6DC573-8FFD-4A91-AF84-347176CBE532}"/>
                  </a:ext>
                </a:extLst>
              </p14:cNvPr>
              <p14:cNvContentPartPr/>
              <p14:nvPr/>
            </p14:nvContentPartPr>
            <p14:xfrm>
              <a:off x="5221920" y="2589280"/>
              <a:ext cx="894600" cy="7239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A6DC573-8FFD-4A91-AF84-347176CBE53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203920" y="2571640"/>
                <a:ext cx="930240" cy="75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42754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14:cNvPr>
              <p14:cNvContentPartPr/>
              <p14:nvPr/>
            </p14:nvContentPartPr>
            <p14:xfrm>
              <a:off x="4531080" y="893320"/>
              <a:ext cx="20268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13080" y="875320"/>
                <a:ext cx="238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14:cNvPr>
              <p14:cNvContentPartPr/>
              <p14:nvPr/>
            </p14:nvContentPartPr>
            <p14:xfrm>
              <a:off x="4541160" y="953800"/>
              <a:ext cx="264600" cy="31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160" y="936160"/>
                <a:ext cx="30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14:cNvPr>
              <p14:cNvContentPartPr/>
              <p14:nvPr/>
            </p14:nvContentPartPr>
            <p14:xfrm>
              <a:off x="4683360" y="792160"/>
              <a:ext cx="202320" cy="21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5720" y="774520"/>
                <a:ext cx="237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14:cNvPr>
              <p14:cNvContentPartPr/>
              <p14:nvPr/>
            </p14:nvContentPartPr>
            <p14:xfrm>
              <a:off x="5515320" y="778480"/>
              <a:ext cx="246240" cy="249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97320" y="760480"/>
                <a:ext cx="281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14:cNvPr>
              <p14:cNvContentPartPr/>
              <p14:nvPr/>
            </p14:nvContentPartPr>
            <p14:xfrm>
              <a:off x="5872080" y="944440"/>
              <a:ext cx="12600" cy="56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54080" y="926440"/>
                <a:ext cx="482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14:cNvPr>
              <p14:cNvContentPartPr/>
              <p14:nvPr/>
            </p14:nvContentPartPr>
            <p14:xfrm>
              <a:off x="5973600" y="886840"/>
              <a:ext cx="188640" cy="27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55960" y="869200"/>
                <a:ext cx="224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14:cNvPr>
              <p14:cNvContentPartPr/>
              <p14:nvPr/>
            </p14:nvContentPartPr>
            <p14:xfrm>
              <a:off x="6072240" y="812320"/>
              <a:ext cx="19440" cy="21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4600" y="794320"/>
                <a:ext cx="550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14:cNvPr>
              <p14:cNvContentPartPr/>
              <p14:nvPr/>
            </p14:nvContentPartPr>
            <p14:xfrm>
              <a:off x="6267000" y="761560"/>
              <a:ext cx="62640" cy="244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9360" y="743920"/>
                <a:ext cx="98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14:cNvPr>
              <p14:cNvContentPartPr/>
              <p14:nvPr/>
            </p14:nvContentPartPr>
            <p14:xfrm>
              <a:off x="6293640" y="842920"/>
              <a:ext cx="135000" cy="12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75640" y="825280"/>
                <a:ext cx="170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14:cNvPr>
              <p14:cNvContentPartPr/>
              <p14:nvPr/>
            </p14:nvContentPartPr>
            <p14:xfrm>
              <a:off x="6512160" y="954880"/>
              <a:ext cx="36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94160" y="936880"/>
                <a:ext cx="36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14:cNvPr>
              <p14:cNvContentPartPr/>
              <p14:nvPr/>
            </p14:nvContentPartPr>
            <p14:xfrm>
              <a:off x="6684960" y="853000"/>
              <a:ext cx="1436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66960" y="8350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14:cNvPr>
              <p14:cNvContentPartPr/>
              <p14:nvPr/>
            </p14:nvContentPartPr>
            <p14:xfrm>
              <a:off x="6674880" y="917440"/>
              <a:ext cx="238680" cy="27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7240" y="899440"/>
                <a:ext cx="274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14:cNvPr>
              <p14:cNvContentPartPr/>
              <p14:nvPr/>
            </p14:nvContentPartPr>
            <p14:xfrm>
              <a:off x="7131720" y="768400"/>
              <a:ext cx="570240" cy="204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14080" y="750760"/>
                <a:ext cx="605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14:cNvPr>
              <p14:cNvContentPartPr/>
              <p14:nvPr/>
            </p14:nvContentPartPr>
            <p14:xfrm>
              <a:off x="924240" y="1310200"/>
              <a:ext cx="456480" cy="30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06254" y="1292560"/>
                <a:ext cx="492092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14:cNvPr>
              <p14:cNvContentPartPr/>
              <p14:nvPr/>
            </p14:nvContentPartPr>
            <p14:xfrm>
              <a:off x="2514360" y="1394440"/>
              <a:ext cx="123480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96360" y="1376800"/>
                <a:ext cx="12704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14:cNvPr>
              <p14:cNvContentPartPr/>
              <p14:nvPr/>
            </p14:nvContentPartPr>
            <p14:xfrm>
              <a:off x="5963520" y="1517560"/>
              <a:ext cx="183240" cy="6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45520" y="1499560"/>
                <a:ext cx="218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14:cNvPr>
              <p14:cNvContentPartPr/>
              <p14:nvPr/>
            </p14:nvContentPartPr>
            <p14:xfrm>
              <a:off x="5953440" y="1594960"/>
              <a:ext cx="191160" cy="10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35440" y="1576960"/>
                <a:ext cx="226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14:cNvPr>
              <p14:cNvContentPartPr/>
              <p14:nvPr/>
            </p14:nvContentPartPr>
            <p14:xfrm>
              <a:off x="5557080" y="1327840"/>
              <a:ext cx="282960" cy="265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539080" y="1309840"/>
                <a:ext cx="3186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14:cNvPr>
              <p14:cNvContentPartPr/>
              <p14:nvPr/>
            </p14:nvContentPartPr>
            <p14:xfrm>
              <a:off x="4937160" y="1350880"/>
              <a:ext cx="515880" cy="356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19520" y="1333222"/>
                <a:ext cx="55152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14:cNvPr>
              <p14:cNvContentPartPr/>
              <p14:nvPr/>
            </p14:nvContentPartPr>
            <p14:xfrm>
              <a:off x="4114560" y="1431880"/>
              <a:ext cx="224280" cy="207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96560" y="1414240"/>
                <a:ext cx="2599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14:cNvPr>
              <p14:cNvContentPartPr/>
              <p14:nvPr/>
            </p14:nvContentPartPr>
            <p14:xfrm>
              <a:off x="6366720" y="1257640"/>
              <a:ext cx="1137600" cy="596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48720" y="1240000"/>
                <a:ext cx="117324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14:cNvPr>
              <p14:cNvContentPartPr/>
              <p14:nvPr/>
            </p14:nvContentPartPr>
            <p14:xfrm>
              <a:off x="7772160" y="1391560"/>
              <a:ext cx="291960" cy="2005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754182" y="1373920"/>
                <a:ext cx="327556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14:cNvPr>
              <p14:cNvContentPartPr/>
              <p14:nvPr/>
            </p14:nvContentPartPr>
            <p14:xfrm>
              <a:off x="782040" y="2257720"/>
              <a:ext cx="531000" cy="244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4400" y="2239720"/>
                <a:ext cx="5666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14:cNvPr>
              <p14:cNvContentPartPr/>
              <p14:nvPr/>
            </p14:nvContentPartPr>
            <p14:xfrm>
              <a:off x="1584480" y="2038480"/>
              <a:ext cx="1726560" cy="9561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566840" y="2020840"/>
                <a:ext cx="1762200" cy="9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14:cNvPr>
              <p14:cNvContentPartPr/>
              <p14:nvPr/>
            </p14:nvContentPartPr>
            <p14:xfrm>
              <a:off x="585120" y="1675960"/>
              <a:ext cx="3273840" cy="14871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7480" y="1639960"/>
                <a:ext cx="3309480" cy="15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14:cNvPr>
              <p14:cNvContentPartPr/>
              <p14:nvPr/>
            </p14:nvContentPartPr>
            <p14:xfrm>
              <a:off x="4541160" y="2093560"/>
              <a:ext cx="285840" cy="438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523160" y="2075920"/>
                <a:ext cx="32148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14:cNvPr>
              <p14:cNvContentPartPr/>
              <p14:nvPr/>
            </p14:nvContentPartPr>
            <p14:xfrm>
              <a:off x="5069280" y="2123080"/>
              <a:ext cx="1821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1640" y="210544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14:cNvPr>
              <p14:cNvContentPartPr/>
              <p14:nvPr/>
            </p14:nvContentPartPr>
            <p14:xfrm>
              <a:off x="5059560" y="2194360"/>
              <a:ext cx="225360" cy="30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41560" y="2176720"/>
                <a:ext cx="2610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14:cNvPr>
              <p14:cNvContentPartPr/>
              <p14:nvPr/>
            </p14:nvContentPartPr>
            <p14:xfrm>
              <a:off x="5089800" y="2281840"/>
              <a:ext cx="209160" cy="24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071800" y="2264200"/>
                <a:ext cx="2448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14:cNvPr>
              <p14:cNvContentPartPr/>
              <p14:nvPr/>
            </p14:nvContentPartPr>
            <p14:xfrm>
              <a:off x="5436840" y="1982680"/>
              <a:ext cx="335880" cy="305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19200" y="1965040"/>
                <a:ext cx="3715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14:cNvPr>
              <p14:cNvContentPartPr/>
              <p14:nvPr/>
            </p14:nvContentPartPr>
            <p14:xfrm>
              <a:off x="5778840" y="2122720"/>
              <a:ext cx="142560" cy="136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61200" y="2104720"/>
                <a:ext cx="1782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14:cNvPr>
              <p14:cNvContentPartPr/>
              <p14:nvPr/>
            </p14:nvContentPartPr>
            <p14:xfrm>
              <a:off x="5963520" y="2104720"/>
              <a:ext cx="214920" cy="150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45520" y="2086720"/>
                <a:ext cx="250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14:cNvPr>
              <p14:cNvContentPartPr/>
              <p14:nvPr/>
            </p14:nvContentPartPr>
            <p14:xfrm>
              <a:off x="6258000" y="2092480"/>
              <a:ext cx="94680" cy="1292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40360" y="2074840"/>
                <a:ext cx="1303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14:cNvPr>
              <p14:cNvContentPartPr/>
              <p14:nvPr/>
            </p14:nvContentPartPr>
            <p14:xfrm>
              <a:off x="6450960" y="1990960"/>
              <a:ext cx="465480" cy="415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33320" y="1973305"/>
                <a:ext cx="50112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B0319A-9638-47F5-B239-320040B3FCA4}"/>
                  </a:ext>
                </a:extLst>
              </p14:cNvPr>
              <p14:cNvContentPartPr/>
              <p14:nvPr/>
            </p14:nvContentPartPr>
            <p14:xfrm>
              <a:off x="7417920" y="1980880"/>
              <a:ext cx="222120" cy="397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B0319A-9638-47F5-B239-320040B3FCA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399920" y="1962880"/>
                <a:ext cx="257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DCFD988-B150-474F-8EEE-F4D831927684}"/>
                  </a:ext>
                </a:extLst>
              </p14:cNvPr>
              <p14:cNvContentPartPr/>
              <p14:nvPr/>
            </p14:nvContentPartPr>
            <p14:xfrm>
              <a:off x="4280520" y="2684680"/>
              <a:ext cx="749880" cy="397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DCFD988-B150-474F-8EEE-F4D83192768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262520" y="2666680"/>
                <a:ext cx="78552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A6DC573-8FFD-4A91-AF84-347176CBE532}"/>
                  </a:ext>
                </a:extLst>
              </p14:cNvPr>
              <p14:cNvContentPartPr/>
              <p14:nvPr/>
            </p14:nvContentPartPr>
            <p14:xfrm>
              <a:off x="5221920" y="2589280"/>
              <a:ext cx="894600" cy="7239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A6DC573-8FFD-4A91-AF84-347176CBE53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203920" y="2571640"/>
                <a:ext cx="93024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0446502-E535-442A-B224-FF377A0875D0}"/>
                  </a:ext>
                </a:extLst>
              </p14:cNvPr>
              <p14:cNvContentPartPr/>
              <p14:nvPr/>
            </p14:nvContentPartPr>
            <p14:xfrm>
              <a:off x="7477320" y="2722120"/>
              <a:ext cx="182160" cy="108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0446502-E535-442A-B224-FF377A0875D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459680" y="2704480"/>
                <a:ext cx="217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39F52CF-0356-4075-966A-73F0E820A2F5}"/>
                  </a:ext>
                </a:extLst>
              </p14:cNvPr>
              <p14:cNvContentPartPr/>
              <p14:nvPr/>
            </p14:nvContentPartPr>
            <p14:xfrm>
              <a:off x="7518360" y="2803840"/>
              <a:ext cx="153720" cy="28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39F52CF-0356-4075-966A-73F0E820A2F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500360" y="2785840"/>
                <a:ext cx="189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C1EF51-2BCA-441D-BDF8-67C79E0A33F2}"/>
                  </a:ext>
                </a:extLst>
              </p14:cNvPr>
              <p14:cNvContentPartPr/>
              <p14:nvPr/>
            </p14:nvContentPartPr>
            <p14:xfrm>
              <a:off x="6822480" y="2652640"/>
              <a:ext cx="492480" cy="2556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C1EF51-2BCA-441D-BDF8-67C79E0A33F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804840" y="2635000"/>
                <a:ext cx="5281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0332E60-9305-4C5F-8826-52EA337DC7A4}"/>
                  </a:ext>
                </a:extLst>
              </p14:cNvPr>
              <p14:cNvContentPartPr/>
              <p14:nvPr/>
            </p14:nvContentPartPr>
            <p14:xfrm>
              <a:off x="6258360" y="2722480"/>
              <a:ext cx="344880" cy="247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0332E60-9305-4C5F-8826-52EA337DC7A4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240360" y="2704840"/>
                <a:ext cx="3805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123C115-536E-45F4-BEC3-541C3CD654DE}"/>
                  </a:ext>
                </a:extLst>
              </p14:cNvPr>
              <p14:cNvContentPartPr/>
              <p14:nvPr/>
            </p14:nvContentPartPr>
            <p14:xfrm>
              <a:off x="7782240" y="2508640"/>
              <a:ext cx="893160" cy="4370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123C115-536E-45F4-BEC3-541C3CD654D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764600" y="2491000"/>
                <a:ext cx="928800" cy="47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27830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14:cNvPr>
              <p14:cNvContentPartPr/>
              <p14:nvPr/>
            </p14:nvContentPartPr>
            <p14:xfrm>
              <a:off x="4531080" y="893320"/>
              <a:ext cx="20268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13080" y="875320"/>
                <a:ext cx="238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14:cNvPr>
              <p14:cNvContentPartPr/>
              <p14:nvPr/>
            </p14:nvContentPartPr>
            <p14:xfrm>
              <a:off x="4541160" y="953800"/>
              <a:ext cx="264600" cy="31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160" y="936160"/>
                <a:ext cx="30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14:cNvPr>
              <p14:cNvContentPartPr/>
              <p14:nvPr/>
            </p14:nvContentPartPr>
            <p14:xfrm>
              <a:off x="4683360" y="792160"/>
              <a:ext cx="202320" cy="21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5720" y="774520"/>
                <a:ext cx="237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14:cNvPr>
              <p14:cNvContentPartPr/>
              <p14:nvPr/>
            </p14:nvContentPartPr>
            <p14:xfrm>
              <a:off x="5515320" y="778480"/>
              <a:ext cx="246240" cy="249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97320" y="760480"/>
                <a:ext cx="281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14:cNvPr>
              <p14:cNvContentPartPr/>
              <p14:nvPr/>
            </p14:nvContentPartPr>
            <p14:xfrm>
              <a:off x="5872080" y="944440"/>
              <a:ext cx="12600" cy="56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54080" y="926440"/>
                <a:ext cx="482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14:cNvPr>
              <p14:cNvContentPartPr/>
              <p14:nvPr/>
            </p14:nvContentPartPr>
            <p14:xfrm>
              <a:off x="5973600" y="886840"/>
              <a:ext cx="188640" cy="27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55960" y="869200"/>
                <a:ext cx="224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14:cNvPr>
              <p14:cNvContentPartPr/>
              <p14:nvPr/>
            </p14:nvContentPartPr>
            <p14:xfrm>
              <a:off x="6072240" y="812320"/>
              <a:ext cx="19440" cy="21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4600" y="794320"/>
                <a:ext cx="550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14:cNvPr>
              <p14:cNvContentPartPr/>
              <p14:nvPr/>
            </p14:nvContentPartPr>
            <p14:xfrm>
              <a:off x="6267000" y="761560"/>
              <a:ext cx="62640" cy="244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9360" y="743920"/>
                <a:ext cx="98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14:cNvPr>
              <p14:cNvContentPartPr/>
              <p14:nvPr/>
            </p14:nvContentPartPr>
            <p14:xfrm>
              <a:off x="6293640" y="842920"/>
              <a:ext cx="135000" cy="12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75640" y="825280"/>
                <a:ext cx="170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14:cNvPr>
              <p14:cNvContentPartPr/>
              <p14:nvPr/>
            </p14:nvContentPartPr>
            <p14:xfrm>
              <a:off x="6512160" y="954880"/>
              <a:ext cx="36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94160" y="936880"/>
                <a:ext cx="36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14:cNvPr>
              <p14:cNvContentPartPr/>
              <p14:nvPr/>
            </p14:nvContentPartPr>
            <p14:xfrm>
              <a:off x="6684960" y="853000"/>
              <a:ext cx="1436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66960" y="8350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14:cNvPr>
              <p14:cNvContentPartPr/>
              <p14:nvPr/>
            </p14:nvContentPartPr>
            <p14:xfrm>
              <a:off x="6674880" y="917440"/>
              <a:ext cx="238680" cy="27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7240" y="899440"/>
                <a:ext cx="274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14:cNvPr>
              <p14:cNvContentPartPr/>
              <p14:nvPr/>
            </p14:nvContentPartPr>
            <p14:xfrm>
              <a:off x="7131720" y="768400"/>
              <a:ext cx="570240" cy="204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14080" y="750760"/>
                <a:ext cx="605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14:cNvPr>
              <p14:cNvContentPartPr/>
              <p14:nvPr/>
            </p14:nvContentPartPr>
            <p14:xfrm>
              <a:off x="924240" y="1310200"/>
              <a:ext cx="456480" cy="30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06254" y="1292560"/>
                <a:ext cx="492092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14:cNvPr>
              <p14:cNvContentPartPr/>
              <p14:nvPr/>
            </p14:nvContentPartPr>
            <p14:xfrm>
              <a:off x="2514360" y="1394440"/>
              <a:ext cx="123480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96360" y="1376800"/>
                <a:ext cx="12704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14:cNvPr>
              <p14:cNvContentPartPr/>
              <p14:nvPr/>
            </p14:nvContentPartPr>
            <p14:xfrm>
              <a:off x="5963520" y="1517560"/>
              <a:ext cx="183240" cy="6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45520" y="1499560"/>
                <a:ext cx="218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14:cNvPr>
              <p14:cNvContentPartPr/>
              <p14:nvPr/>
            </p14:nvContentPartPr>
            <p14:xfrm>
              <a:off x="5953440" y="1594960"/>
              <a:ext cx="191160" cy="10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35440" y="1576960"/>
                <a:ext cx="226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14:cNvPr>
              <p14:cNvContentPartPr/>
              <p14:nvPr/>
            </p14:nvContentPartPr>
            <p14:xfrm>
              <a:off x="5557080" y="1327840"/>
              <a:ext cx="282960" cy="265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539080" y="1309840"/>
                <a:ext cx="3186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14:cNvPr>
              <p14:cNvContentPartPr/>
              <p14:nvPr/>
            </p14:nvContentPartPr>
            <p14:xfrm>
              <a:off x="4937160" y="1350880"/>
              <a:ext cx="515880" cy="356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19520" y="1333222"/>
                <a:ext cx="55152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14:cNvPr>
              <p14:cNvContentPartPr/>
              <p14:nvPr/>
            </p14:nvContentPartPr>
            <p14:xfrm>
              <a:off x="4114560" y="1431880"/>
              <a:ext cx="224280" cy="207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96560" y="1414240"/>
                <a:ext cx="2599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14:cNvPr>
              <p14:cNvContentPartPr/>
              <p14:nvPr/>
            </p14:nvContentPartPr>
            <p14:xfrm>
              <a:off x="6366720" y="1257640"/>
              <a:ext cx="1137600" cy="596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48720" y="1240000"/>
                <a:ext cx="117324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14:cNvPr>
              <p14:cNvContentPartPr/>
              <p14:nvPr/>
            </p14:nvContentPartPr>
            <p14:xfrm>
              <a:off x="7772160" y="1391560"/>
              <a:ext cx="291960" cy="2005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754182" y="1373920"/>
                <a:ext cx="327556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14:cNvPr>
              <p14:cNvContentPartPr/>
              <p14:nvPr/>
            </p14:nvContentPartPr>
            <p14:xfrm>
              <a:off x="782040" y="2257720"/>
              <a:ext cx="531000" cy="244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4400" y="2239720"/>
                <a:ext cx="5666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14:cNvPr>
              <p14:cNvContentPartPr/>
              <p14:nvPr/>
            </p14:nvContentPartPr>
            <p14:xfrm>
              <a:off x="1584480" y="2038480"/>
              <a:ext cx="1726560" cy="9561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566840" y="2020840"/>
                <a:ext cx="1762200" cy="9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14:cNvPr>
              <p14:cNvContentPartPr/>
              <p14:nvPr/>
            </p14:nvContentPartPr>
            <p14:xfrm>
              <a:off x="585120" y="1675960"/>
              <a:ext cx="3273840" cy="14871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7480" y="1639960"/>
                <a:ext cx="3309480" cy="15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14:cNvPr>
              <p14:cNvContentPartPr/>
              <p14:nvPr/>
            </p14:nvContentPartPr>
            <p14:xfrm>
              <a:off x="4541160" y="2093560"/>
              <a:ext cx="285840" cy="438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523160" y="2075920"/>
                <a:ext cx="32148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14:cNvPr>
              <p14:cNvContentPartPr/>
              <p14:nvPr/>
            </p14:nvContentPartPr>
            <p14:xfrm>
              <a:off x="5069280" y="2123080"/>
              <a:ext cx="1821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1640" y="210544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14:cNvPr>
              <p14:cNvContentPartPr/>
              <p14:nvPr/>
            </p14:nvContentPartPr>
            <p14:xfrm>
              <a:off x="5059560" y="2194360"/>
              <a:ext cx="225360" cy="30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41560" y="2176720"/>
                <a:ext cx="2610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14:cNvPr>
              <p14:cNvContentPartPr/>
              <p14:nvPr/>
            </p14:nvContentPartPr>
            <p14:xfrm>
              <a:off x="5089800" y="2281840"/>
              <a:ext cx="209160" cy="24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071800" y="2264200"/>
                <a:ext cx="2448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14:cNvPr>
              <p14:cNvContentPartPr/>
              <p14:nvPr/>
            </p14:nvContentPartPr>
            <p14:xfrm>
              <a:off x="5436840" y="1982680"/>
              <a:ext cx="335880" cy="305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19200" y="1965040"/>
                <a:ext cx="3715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14:cNvPr>
              <p14:cNvContentPartPr/>
              <p14:nvPr/>
            </p14:nvContentPartPr>
            <p14:xfrm>
              <a:off x="5778840" y="2122720"/>
              <a:ext cx="142560" cy="136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61200" y="2104720"/>
                <a:ext cx="1782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14:cNvPr>
              <p14:cNvContentPartPr/>
              <p14:nvPr/>
            </p14:nvContentPartPr>
            <p14:xfrm>
              <a:off x="5963520" y="2104720"/>
              <a:ext cx="214920" cy="150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45520" y="2086720"/>
                <a:ext cx="250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14:cNvPr>
              <p14:cNvContentPartPr/>
              <p14:nvPr/>
            </p14:nvContentPartPr>
            <p14:xfrm>
              <a:off x="6258000" y="2092480"/>
              <a:ext cx="94680" cy="1292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40360" y="2074840"/>
                <a:ext cx="1303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14:cNvPr>
              <p14:cNvContentPartPr/>
              <p14:nvPr/>
            </p14:nvContentPartPr>
            <p14:xfrm>
              <a:off x="6450960" y="1990960"/>
              <a:ext cx="465480" cy="415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33320" y="1973305"/>
                <a:ext cx="50112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B0319A-9638-47F5-B239-320040B3FCA4}"/>
                  </a:ext>
                </a:extLst>
              </p14:cNvPr>
              <p14:cNvContentPartPr/>
              <p14:nvPr/>
            </p14:nvContentPartPr>
            <p14:xfrm>
              <a:off x="7417920" y="1980880"/>
              <a:ext cx="222120" cy="397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B0319A-9638-47F5-B239-320040B3FCA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399920" y="1962880"/>
                <a:ext cx="257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DCFD988-B150-474F-8EEE-F4D831927684}"/>
                  </a:ext>
                </a:extLst>
              </p14:cNvPr>
              <p14:cNvContentPartPr/>
              <p14:nvPr/>
            </p14:nvContentPartPr>
            <p14:xfrm>
              <a:off x="4280520" y="2684680"/>
              <a:ext cx="749880" cy="397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DCFD988-B150-474F-8EEE-F4D83192768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262520" y="2666680"/>
                <a:ext cx="78552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A6DC573-8FFD-4A91-AF84-347176CBE532}"/>
                  </a:ext>
                </a:extLst>
              </p14:cNvPr>
              <p14:cNvContentPartPr/>
              <p14:nvPr/>
            </p14:nvContentPartPr>
            <p14:xfrm>
              <a:off x="5221920" y="2589280"/>
              <a:ext cx="894600" cy="7239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A6DC573-8FFD-4A91-AF84-347176CBE53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203920" y="2571640"/>
                <a:ext cx="93024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0446502-E535-442A-B224-FF377A0875D0}"/>
                  </a:ext>
                </a:extLst>
              </p14:cNvPr>
              <p14:cNvContentPartPr/>
              <p14:nvPr/>
            </p14:nvContentPartPr>
            <p14:xfrm>
              <a:off x="7477320" y="2722120"/>
              <a:ext cx="182160" cy="108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0446502-E535-442A-B224-FF377A0875D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459680" y="2704480"/>
                <a:ext cx="217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39F52CF-0356-4075-966A-73F0E820A2F5}"/>
                  </a:ext>
                </a:extLst>
              </p14:cNvPr>
              <p14:cNvContentPartPr/>
              <p14:nvPr/>
            </p14:nvContentPartPr>
            <p14:xfrm>
              <a:off x="7518360" y="2803840"/>
              <a:ext cx="153720" cy="28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39F52CF-0356-4075-966A-73F0E820A2F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500360" y="2785840"/>
                <a:ext cx="189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C1EF51-2BCA-441D-BDF8-67C79E0A33F2}"/>
                  </a:ext>
                </a:extLst>
              </p14:cNvPr>
              <p14:cNvContentPartPr/>
              <p14:nvPr/>
            </p14:nvContentPartPr>
            <p14:xfrm>
              <a:off x="6822480" y="2652640"/>
              <a:ext cx="492480" cy="2556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C1EF51-2BCA-441D-BDF8-67C79E0A33F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804840" y="2635000"/>
                <a:ext cx="5281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0332E60-9305-4C5F-8826-52EA337DC7A4}"/>
                  </a:ext>
                </a:extLst>
              </p14:cNvPr>
              <p14:cNvContentPartPr/>
              <p14:nvPr/>
            </p14:nvContentPartPr>
            <p14:xfrm>
              <a:off x="6258360" y="2722480"/>
              <a:ext cx="344880" cy="247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0332E60-9305-4C5F-8826-52EA337DC7A4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240360" y="2704840"/>
                <a:ext cx="3805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123C115-536E-45F4-BEC3-541C3CD654DE}"/>
                  </a:ext>
                </a:extLst>
              </p14:cNvPr>
              <p14:cNvContentPartPr/>
              <p14:nvPr/>
            </p14:nvContentPartPr>
            <p14:xfrm>
              <a:off x="7782240" y="2508640"/>
              <a:ext cx="893160" cy="4370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123C115-536E-45F4-BEC3-541C3CD654D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764600" y="2491000"/>
                <a:ext cx="92880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AB5DCD7-1687-49F1-A1BE-3C68049B1B93}"/>
                  </a:ext>
                </a:extLst>
              </p14:cNvPr>
              <p14:cNvContentPartPr/>
              <p14:nvPr/>
            </p14:nvContentPartPr>
            <p14:xfrm>
              <a:off x="456960" y="3459760"/>
              <a:ext cx="336960" cy="2595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AB5DCD7-1687-49F1-A1BE-3C68049B1B93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38960" y="3442120"/>
                <a:ext cx="37260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D0889FC-5BF1-4F7E-9AD1-627CE0D29DA1}"/>
                  </a:ext>
                </a:extLst>
              </p14:cNvPr>
              <p14:cNvContentPartPr/>
              <p14:nvPr/>
            </p14:nvContentPartPr>
            <p14:xfrm>
              <a:off x="943320" y="3524560"/>
              <a:ext cx="130320" cy="14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D0889FC-5BF1-4F7E-9AD1-627CE0D29DA1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925680" y="3506560"/>
                <a:ext cx="16596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16BDC07-9AD0-4458-8C8E-DBF10055B51B}"/>
                  </a:ext>
                </a:extLst>
              </p14:cNvPr>
              <p14:cNvContentPartPr/>
              <p14:nvPr/>
            </p14:nvContentPartPr>
            <p14:xfrm>
              <a:off x="1797960" y="3535720"/>
              <a:ext cx="142560" cy="2851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16BDC07-9AD0-4458-8C8E-DBF10055B51B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780320" y="3517720"/>
                <a:ext cx="1782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36470303-A1F6-49BE-97D1-C66778C59FCB}"/>
                  </a:ext>
                </a:extLst>
              </p14:cNvPr>
              <p14:cNvContentPartPr/>
              <p14:nvPr/>
            </p14:nvContentPartPr>
            <p14:xfrm>
              <a:off x="2133480" y="3433120"/>
              <a:ext cx="2892240" cy="5572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36470303-A1F6-49BE-97D1-C66778C59FC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115482" y="3415480"/>
                <a:ext cx="2927876" cy="59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21543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14:cNvPr>
              <p14:cNvContentPartPr/>
              <p14:nvPr/>
            </p14:nvContentPartPr>
            <p14:xfrm>
              <a:off x="1920000" y="143080"/>
              <a:ext cx="5646240" cy="49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24FC107-4849-40C5-B58D-12690F4869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000" y="125427"/>
                <a:ext cx="5681880" cy="53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14:cNvPr>
              <p14:cNvContentPartPr/>
              <p14:nvPr/>
            </p14:nvContentPartPr>
            <p14:xfrm>
              <a:off x="1118640" y="834640"/>
              <a:ext cx="244080" cy="3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1EECB-2F81-412F-BD61-C97BE20CB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00" y="816640"/>
                <a:ext cx="2797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14:cNvPr>
              <p14:cNvContentPartPr/>
              <p14:nvPr/>
            </p14:nvContentPartPr>
            <p14:xfrm>
              <a:off x="1443360" y="1076560"/>
              <a:ext cx="9360" cy="7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BF977-07F8-40D5-81E1-BCC0EFF23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0" y="1058560"/>
                <a:ext cx="450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14:cNvPr>
              <p14:cNvContentPartPr/>
              <p14:nvPr/>
            </p14:nvContentPartPr>
            <p14:xfrm>
              <a:off x="1615080" y="944440"/>
              <a:ext cx="100440" cy="18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AB8A1E-3E7B-495A-9578-87A3F842E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7080" y="926440"/>
                <a:ext cx="136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14:cNvPr>
              <p14:cNvContentPartPr/>
              <p14:nvPr/>
            </p14:nvContentPartPr>
            <p14:xfrm>
              <a:off x="2176320" y="1036240"/>
              <a:ext cx="828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B3527B-3C77-4886-9937-761BA81C83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58320" y="1018240"/>
                <a:ext cx="43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14:cNvPr>
              <p14:cNvContentPartPr/>
              <p14:nvPr/>
            </p14:nvContentPartPr>
            <p14:xfrm>
              <a:off x="1935840" y="842920"/>
              <a:ext cx="148680" cy="268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806BB-25B0-48F8-B3F2-0ABC79B5EB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7840" y="825280"/>
                <a:ext cx="18432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14:cNvPr>
              <p14:cNvContentPartPr/>
              <p14:nvPr/>
            </p14:nvContentPartPr>
            <p14:xfrm>
              <a:off x="2448120" y="895840"/>
              <a:ext cx="16308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9AFC4E-AB02-4FCD-969C-845DA76C91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30480" y="878200"/>
                <a:ext cx="198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14:cNvPr>
              <p14:cNvContentPartPr/>
              <p14:nvPr/>
            </p14:nvContentPartPr>
            <p14:xfrm>
              <a:off x="2448120" y="995560"/>
              <a:ext cx="164880" cy="18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DB1571-FF4C-499F-8623-5FFF0894B4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480" y="977560"/>
                <a:ext cx="2005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14:cNvPr>
              <p14:cNvContentPartPr/>
              <p14:nvPr/>
            </p14:nvContentPartPr>
            <p14:xfrm>
              <a:off x="3676440" y="731320"/>
              <a:ext cx="356400" cy="297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4E24B6-D599-46CA-AB93-BD20ED6E4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58440" y="713320"/>
                <a:ext cx="3920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14:cNvPr>
              <p14:cNvContentPartPr/>
              <p14:nvPr/>
            </p14:nvContentPartPr>
            <p14:xfrm>
              <a:off x="3372960" y="832480"/>
              <a:ext cx="207360" cy="19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6CCEAF6-A67C-4A54-B712-4AACC3AA4FF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960" y="814840"/>
                <a:ext cx="243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14:cNvPr>
              <p14:cNvContentPartPr/>
              <p14:nvPr/>
            </p14:nvContentPartPr>
            <p14:xfrm>
              <a:off x="2791560" y="778480"/>
              <a:ext cx="412920" cy="248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A9ECD0C-DDEC-4264-BFC8-727163FE3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73576" y="760840"/>
                <a:ext cx="448529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14:cNvPr>
              <p14:cNvContentPartPr/>
              <p14:nvPr/>
            </p14:nvContentPartPr>
            <p14:xfrm>
              <a:off x="2763120" y="599200"/>
              <a:ext cx="761400" cy="60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8313F0-6B7D-4465-8D83-3F46452985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5120" y="581211"/>
                <a:ext cx="797040" cy="6450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14:cNvPr>
              <p14:cNvContentPartPr/>
              <p14:nvPr/>
            </p14:nvContentPartPr>
            <p14:xfrm>
              <a:off x="3494640" y="587680"/>
              <a:ext cx="824400" cy="591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182E3-5130-4C73-9A68-D029770BE7D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76640" y="569669"/>
                <a:ext cx="860040" cy="626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14:cNvPr>
              <p14:cNvContentPartPr/>
              <p14:nvPr/>
            </p14:nvContentPartPr>
            <p14:xfrm>
              <a:off x="4531080" y="893320"/>
              <a:ext cx="202680" cy="11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1CC860-70D9-4F8F-B063-8F9EF573F6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513080" y="875320"/>
                <a:ext cx="2383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14:cNvPr>
              <p14:cNvContentPartPr/>
              <p14:nvPr/>
            </p14:nvContentPartPr>
            <p14:xfrm>
              <a:off x="4541160" y="953800"/>
              <a:ext cx="264600" cy="31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B85FF-0E77-4FB7-AC8F-DDEBBF9E3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23160" y="936160"/>
                <a:ext cx="30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14:cNvPr>
              <p14:cNvContentPartPr/>
              <p14:nvPr/>
            </p14:nvContentPartPr>
            <p14:xfrm>
              <a:off x="4683360" y="792160"/>
              <a:ext cx="202320" cy="21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6DE5D5-AFF3-4871-9D9B-6ACC78D0F57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5720" y="774520"/>
                <a:ext cx="2379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14:cNvPr>
              <p14:cNvContentPartPr/>
              <p14:nvPr/>
            </p14:nvContentPartPr>
            <p14:xfrm>
              <a:off x="5515320" y="778480"/>
              <a:ext cx="246240" cy="249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AE0687-D6C1-4918-8D2B-E6D52A3DF3B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97320" y="760480"/>
                <a:ext cx="281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14:cNvPr>
              <p14:cNvContentPartPr/>
              <p14:nvPr/>
            </p14:nvContentPartPr>
            <p14:xfrm>
              <a:off x="5872080" y="944440"/>
              <a:ext cx="12600" cy="56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9BE0E52-DF65-4A31-8779-F78FF160174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54080" y="926440"/>
                <a:ext cx="482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14:cNvPr>
              <p14:cNvContentPartPr/>
              <p14:nvPr/>
            </p14:nvContentPartPr>
            <p14:xfrm>
              <a:off x="5973600" y="886840"/>
              <a:ext cx="188640" cy="27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DD627F3-BFC5-4B31-9FDC-8DE79427309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55960" y="869200"/>
                <a:ext cx="2242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14:cNvPr>
              <p14:cNvContentPartPr/>
              <p14:nvPr/>
            </p14:nvContentPartPr>
            <p14:xfrm>
              <a:off x="6072240" y="812320"/>
              <a:ext cx="19440" cy="21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51FED2-4EBC-4C78-B831-1307914ABA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4600" y="794320"/>
                <a:ext cx="550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14:cNvPr>
              <p14:cNvContentPartPr/>
              <p14:nvPr/>
            </p14:nvContentPartPr>
            <p14:xfrm>
              <a:off x="6267000" y="761560"/>
              <a:ext cx="62640" cy="244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A3CF85A-BEA7-4F97-8977-54D0CA2CA6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9360" y="743920"/>
                <a:ext cx="98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14:cNvPr>
              <p14:cNvContentPartPr/>
              <p14:nvPr/>
            </p14:nvContentPartPr>
            <p14:xfrm>
              <a:off x="6293640" y="842920"/>
              <a:ext cx="135000" cy="126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C3E905D-8008-48F3-A334-997F32A3BA2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275640" y="825280"/>
                <a:ext cx="170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14:cNvPr>
              <p14:cNvContentPartPr/>
              <p14:nvPr/>
            </p14:nvContentPartPr>
            <p14:xfrm>
              <a:off x="6512160" y="954880"/>
              <a:ext cx="360" cy="28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A612703-C0EE-4001-8EDD-5CBA7EBB0D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94160" y="936880"/>
                <a:ext cx="36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14:cNvPr>
              <p14:cNvContentPartPr/>
              <p14:nvPr/>
            </p14:nvContentPartPr>
            <p14:xfrm>
              <a:off x="6684960" y="853000"/>
              <a:ext cx="14364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2E881C-6EE6-438E-B362-E3702D845FA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666960" y="8350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14:cNvPr>
              <p14:cNvContentPartPr/>
              <p14:nvPr/>
            </p14:nvContentPartPr>
            <p14:xfrm>
              <a:off x="6674880" y="917440"/>
              <a:ext cx="238680" cy="27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B68FF90-92D1-4D70-9871-DCAB07D92A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7240" y="899440"/>
                <a:ext cx="274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14:cNvPr>
              <p14:cNvContentPartPr/>
              <p14:nvPr/>
            </p14:nvContentPartPr>
            <p14:xfrm>
              <a:off x="7131720" y="768400"/>
              <a:ext cx="570240" cy="204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530D827-0D32-4AF8-9B45-59077E548E0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114080" y="750760"/>
                <a:ext cx="605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14:cNvPr>
              <p14:cNvContentPartPr/>
              <p14:nvPr/>
            </p14:nvContentPartPr>
            <p14:xfrm>
              <a:off x="924240" y="1310200"/>
              <a:ext cx="456480" cy="3002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D1B739A-D3EA-4423-957F-A66F555B62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06254" y="1292560"/>
                <a:ext cx="492092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14:cNvPr>
              <p14:cNvContentPartPr/>
              <p14:nvPr/>
            </p14:nvContentPartPr>
            <p14:xfrm>
              <a:off x="2514360" y="1394440"/>
              <a:ext cx="1234800" cy="32292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50ADA15-930A-4ABF-9FB0-06381E60F13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96360" y="1376800"/>
                <a:ext cx="127044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14:cNvPr>
              <p14:cNvContentPartPr/>
              <p14:nvPr/>
            </p14:nvContentPartPr>
            <p14:xfrm>
              <a:off x="5963520" y="1517560"/>
              <a:ext cx="183240" cy="6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A4E393E-FC11-4C86-90E3-60DFCD6043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45520" y="1499560"/>
                <a:ext cx="218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14:cNvPr>
              <p14:cNvContentPartPr/>
              <p14:nvPr/>
            </p14:nvContentPartPr>
            <p14:xfrm>
              <a:off x="5953440" y="1594960"/>
              <a:ext cx="191160" cy="10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6C0990A-DB82-450B-A01D-A0C578E3C96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35440" y="1576960"/>
                <a:ext cx="226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14:cNvPr>
              <p14:cNvContentPartPr/>
              <p14:nvPr/>
            </p14:nvContentPartPr>
            <p14:xfrm>
              <a:off x="5557080" y="1327840"/>
              <a:ext cx="282960" cy="2656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80FD0E6-F81C-44B2-AD98-D8675558F12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539080" y="1309840"/>
                <a:ext cx="3186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14:cNvPr>
              <p14:cNvContentPartPr/>
              <p14:nvPr/>
            </p14:nvContentPartPr>
            <p14:xfrm>
              <a:off x="4937160" y="1350880"/>
              <a:ext cx="515880" cy="356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4788271-3DEE-4471-85FD-BBBADA42C24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19520" y="1333222"/>
                <a:ext cx="551520" cy="39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14:cNvPr>
              <p14:cNvContentPartPr/>
              <p14:nvPr/>
            </p14:nvContentPartPr>
            <p14:xfrm>
              <a:off x="4114560" y="1431880"/>
              <a:ext cx="224280" cy="207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A815401-DD22-436E-BDFA-4F5DB28E2CC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96560" y="1414240"/>
                <a:ext cx="2599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14:cNvPr>
              <p14:cNvContentPartPr/>
              <p14:nvPr/>
            </p14:nvContentPartPr>
            <p14:xfrm>
              <a:off x="6366720" y="1257640"/>
              <a:ext cx="1137600" cy="5961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3A8BD56-3F8D-463D-8E6F-C5835BF7445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348720" y="1240000"/>
                <a:ext cx="117324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14:cNvPr>
              <p14:cNvContentPartPr/>
              <p14:nvPr/>
            </p14:nvContentPartPr>
            <p14:xfrm>
              <a:off x="7772160" y="1391560"/>
              <a:ext cx="291960" cy="2005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E3FD3A3-65C6-4CEA-90AA-C413D325D72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754182" y="1373920"/>
                <a:ext cx="327556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14:cNvPr>
              <p14:cNvContentPartPr/>
              <p14:nvPr/>
            </p14:nvContentPartPr>
            <p14:xfrm>
              <a:off x="782040" y="2257720"/>
              <a:ext cx="531000" cy="2448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BA0D779-CD32-4913-BA6B-D64A4FA85B1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4400" y="2239720"/>
                <a:ext cx="5666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14:cNvPr>
              <p14:cNvContentPartPr/>
              <p14:nvPr/>
            </p14:nvContentPartPr>
            <p14:xfrm>
              <a:off x="1584480" y="2038480"/>
              <a:ext cx="1726560" cy="9561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BEAEEB-CDA4-4B25-ADB7-6C70C18FF44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566840" y="2020840"/>
                <a:ext cx="1762200" cy="9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14:cNvPr>
              <p14:cNvContentPartPr/>
              <p14:nvPr/>
            </p14:nvContentPartPr>
            <p14:xfrm>
              <a:off x="585120" y="1675960"/>
              <a:ext cx="3273840" cy="14871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FE2F56-8F93-4B66-BE48-B24F47BD839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7480" y="1639960"/>
                <a:ext cx="3309480" cy="15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14:cNvPr>
              <p14:cNvContentPartPr/>
              <p14:nvPr/>
            </p14:nvContentPartPr>
            <p14:xfrm>
              <a:off x="4541160" y="2093560"/>
              <a:ext cx="285840" cy="438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8947D2E-FB81-4579-99A6-0B6E242954A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523160" y="2075920"/>
                <a:ext cx="32148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14:cNvPr>
              <p14:cNvContentPartPr/>
              <p14:nvPr/>
            </p14:nvContentPartPr>
            <p14:xfrm>
              <a:off x="5069280" y="2123080"/>
              <a:ext cx="1821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342BFDD-7D47-4F9B-9AE0-C7914B6D495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51640" y="2105440"/>
                <a:ext cx="217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14:cNvPr>
              <p14:cNvContentPartPr/>
              <p14:nvPr/>
            </p14:nvContentPartPr>
            <p14:xfrm>
              <a:off x="5059560" y="2194360"/>
              <a:ext cx="225360" cy="30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1D7C655-940D-4BD2-8D4D-06E7F2D697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41560" y="2176720"/>
                <a:ext cx="2610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14:cNvPr>
              <p14:cNvContentPartPr/>
              <p14:nvPr/>
            </p14:nvContentPartPr>
            <p14:xfrm>
              <a:off x="5089800" y="2281840"/>
              <a:ext cx="209160" cy="244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F7EFC71-FCFF-46B3-BDBA-8B6C6FF2457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071800" y="2264200"/>
                <a:ext cx="2448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14:cNvPr>
              <p14:cNvContentPartPr/>
              <p14:nvPr/>
            </p14:nvContentPartPr>
            <p14:xfrm>
              <a:off x="5436840" y="1982680"/>
              <a:ext cx="335880" cy="305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1492803-BB8D-4ADA-B0A7-E77F75058E0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19200" y="1965040"/>
                <a:ext cx="3715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14:cNvPr>
              <p14:cNvContentPartPr/>
              <p14:nvPr/>
            </p14:nvContentPartPr>
            <p14:xfrm>
              <a:off x="5778840" y="2122720"/>
              <a:ext cx="142560" cy="136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D95F71E-2249-4D7B-996B-09A31C803B9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61200" y="2104720"/>
                <a:ext cx="1782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14:cNvPr>
              <p14:cNvContentPartPr/>
              <p14:nvPr/>
            </p14:nvContentPartPr>
            <p14:xfrm>
              <a:off x="5963520" y="2104720"/>
              <a:ext cx="214920" cy="1508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A64BE27-51B6-4107-B92B-B8E9D1DCBE0C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945520" y="2086720"/>
                <a:ext cx="250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14:cNvPr>
              <p14:cNvContentPartPr/>
              <p14:nvPr/>
            </p14:nvContentPartPr>
            <p14:xfrm>
              <a:off x="6258000" y="2092480"/>
              <a:ext cx="94680" cy="1292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974D939-36EB-4DB1-B453-BCA203A9C29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40360" y="2074840"/>
                <a:ext cx="1303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14:cNvPr>
              <p14:cNvContentPartPr/>
              <p14:nvPr/>
            </p14:nvContentPartPr>
            <p14:xfrm>
              <a:off x="6450960" y="1990960"/>
              <a:ext cx="465480" cy="415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7BE2ADA-68D1-432D-A00D-AEE27DA4996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33320" y="1973305"/>
                <a:ext cx="50112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B0319A-9638-47F5-B239-320040B3FCA4}"/>
                  </a:ext>
                </a:extLst>
              </p14:cNvPr>
              <p14:cNvContentPartPr/>
              <p14:nvPr/>
            </p14:nvContentPartPr>
            <p14:xfrm>
              <a:off x="7417920" y="1980880"/>
              <a:ext cx="222120" cy="3970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B0319A-9638-47F5-B239-320040B3FCA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399920" y="1962880"/>
                <a:ext cx="257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DCFD988-B150-474F-8EEE-F4D831927684}"/>
                  </a:ext>
                </a:extLst>
              </p14:cNvPr>
              <p14:cNvContentPartPr/>
              <p14:nvPr/>
            </p14:nvContentPartPr>
            <p14:xfrm>
              <a:off x="4280520" y="2684680"/>
              <a:ext cx="749880" cy="397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DCFD988-B150-474F-8EEE-F4D83192768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262520" y="2666680"/>
                <a:ext cx="78552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A6DC573-8FFD-4A91-AF84-347176CBE532}"/>
                  </a:ext>
                </a:extLst>
              </p14:cNvPr>
              <p14:cNvContentPartPr/>
              <p14:nvPr/>
            </p14:nvContentPartPr>
            <p14:xfrm>
              <a:off x="5221920" y="2589280"/>
              <a:ext cx="894600" cy="7239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A6DC573-8FFD-4A91-AF84-347176CBE53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203920" y="2571640"/>
                <a:ext cx="93024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0446502-E535-442A-B224-FF377A0875D0}"/>
                  </a:ext>
                </a:extLst>
              </p14:cNvPr>
              <p14:cNvContentPartPr/>
              <p14:nvPr/>
            </p14:nvContentPartPr>
            <p14:xfrm>
              <a:off x="7477320" y="2722120"/>
              <a:ext cx="182160" cy="108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0446502-E535-442A-B224-FF377A0875D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459680" y="2704480"/>
                <a:ext cx="217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39F52CF-0356-4075-966A-73F0E820A2F5}"/>
                  </a:ext>
                </a:extLst>
              </p14:cNvPr>
              <p14:cNvContentPartPr/>
              <p14:nvPr/>
            </p14:nvContentPartPr>
            <p14:xfrm>
              <a:off x="7518360" y="2803840"/>
              <a:ext cx="153720" cy="28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39F52CF-0356-4075-966A-73F0E820A2F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500360" y="2785840"/>
                <a:ext cx="189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C1EF51-2BCA-441D-BDF8-67C79E0A33F2}"/>
                  </a:ext>
                </a:extLst>
              </p14:cNvPr>
              <p14:cNvContentPartPr/>
              <p14:nvPr/>
            </p14:nvContentPartPr>
            <p14:xfrm>
              <a:off x="6822480" y="2652640"/>
              <a:ext cx="492480" cy="2556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C1EF51-2BCA-441D-BDF8-67C79E0A33F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804840" y="2635000"/>
                <a:ext cx="5281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0332E60-9305-4C5F-8826-52EA337DC7A4}"/>
                  </a:ext>
                </a:extLst>
              </p14:cNvPr>
              <p14:cNvContentPartPr/>
              <p14:nvPr/>
            </p14:nvContentPartPr>
            <p14:xfrm>
              <a:off x="6258360" y="2722480"/>
              <a:ext cx="344880" cy="2473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0332E60-9305-4C5F-8826-52EA337DC7A4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240360" y="2704840"/>
                <a:ext cx="3805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123C115-536E-45F4-BEC3-541C3CD654DE}"/>
                  </a:ext>
                </a:extLst>
              </p14:cNvPr>
              <p14:cNvContentPartPr/>
              <p14:nvPr/>
            </p14:nvContentPartPr>
            <p14:xfrm>
              <a:off x="7782240" y="2508640"/>
              <a:ext cx="893160" cy="4370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123C115-536E-45F4-BEC3-541C3CD654D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764600" y="2491000"/>
                <a:ext cx="92880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AB5DCD7-1687-49F1-A1BE-3C68049B1B93}"/>
                  </a:ext>
                </a:extLst>
              </p14:cNvPr>
              <p14:cNvContentPartPr/>
              <p14:nvPr/>
            </p14:nvContentPartPr>
            <p14:xfrm>
              <a:off x="456960" y="3459760"/>
              <a:ext cx="336960" cy="2595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AB5DCD7-1687-49F1-A1BE-3C68049B1B93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38960" y="3442120"/>
                <a:ext cx="37260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D0889FC-5BF1-4F7E-9AD1-627CE0D29DA1}"/>
                  </a:ext>
                </a:extLst>
              </p14:cNvPr>
              <p14:cNvContentPartPr/>
              <p14:nvPr/>
            </p14:nvContentPartPr>
            <p14:xfrm>
              <a:off x="943320" y="3524560"/>
              <a:ext cx="130320" cy="1425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D0889FC-5BF1-4F7E-9AD1-627CE0D29DA1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925680" y="3506560"/>
                <a:ext cx="16596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16BDC07-9AD0-4458-8C8E-DBF10055B51B}"/>
                  </a:ext>
                </a:extLst>
              </p14:cNvPr>
              <p14:cNvContentPartPr/>
              <p14:nvPr/>
            </p14:nvContentPartPr>
            <p14:xfrm>
              <a:off x="1797960" y="3535720"/>
              <a:ext cx="142560" cy="2851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16BDC07-9AD0-4458-8C8E-DBF10055B51B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780320" y="3517720"/>
                <a:ext cx="17820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36470303-A1F6-49BE-97D1-C66778C59FCB}"/>
                  </a:ext>
                </a:extLst>
              </p14:cNvPr>
              <p14:cNvContentPartPr/>
              <p14:nvPr/>
            </p14:nvContentPartPr>
            <p14:xfrm>
              <a:off x="2133480" y="3433120"/>
              <a:ext cx="2892240" cy="5572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36470303-A1F6-49BE-97D1-C66778C59FC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115482" y="3415480"/>
                <a:ext cx="2927876" cy="59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8093442-01CF-426C-925B-FF359892C843}"/>
                  </a:ext>
                </a:extLst>
              </p14:cNvPr>
              <p14:cNvContentPartPr/>
              <p14:nvPr/>
            </p14:nvContentPartPr>
            <p14:xfrm>
              <a:off x="5282760" y="3576040"/>
              <a:ext cx="370080" cy="2980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8093442-01CF-426C-925B-FF359892C84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265120" y="3558040"/>
                <a:ext cx="40572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C5E2DA7-7324-49B9-B55C-F9552E7EF0B6}"/>
                  </a:ext>
                </a:extLst>
              </p14:cNvPr>
              <p14:cNvContentPartPr/>
              <p14:nvPr/>
            </p14:nvContentPartPr>
            <p14:xfrm>
              <a:off x="1391520" y="4368400"/>
              <a:ext cx="208800" cy="2689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C5E2DA7-7324-49B9-B55C-F9552E7EF0B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373520" y="4350760"/>
                <a:ext cx="24444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3A219FF-9331-4C04-B529-20A1545D4F3C}"/>
                  </a:ext>
                </a:extLst>
              </p14:cNvPr>
              <p14:cNvContentPartPr/>
              <p14:nvPr/>
            </p14:nvContentPartPr>
            <p14:xfrm>
              <a:off x="1726680" y="4480360"/>
              <a:ext cx="194040" cy="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3A219FF-9331-4C04-B529-20A1545D4F3C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709040" y="4462360"/>
                <a:ext cx="229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F59920A-41B8-4EF4-8834-A129916EAFF4}"/>
                  </a:ext>
                </a:extLst>
              </p14:cNvPr>
              <p14:cNvContentPartPr/>
              <p14:nvPr/>
            </p14:nvContentPartPr>
            <p14:xfrm>
              <a:off x="1767360" y="4591960"/>
              <a:ext cx="164160" cy="100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F59920A-41B8-4EF4-8834-A129916EAFF4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749720" y="4574320"/>
                <a:ext cx="1998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D024B4D-E0CB-40A5-960B-E19AE627DFBF}"/>
                  </a:ext>
                </a:extLst>
              </p14:cNvPr>
              <p14:cNvContentPartPr/>
              <p14:nvPr/>
            </p14:nvContentPartPr>
            <p14:xfrm>
              <a:off x="2174160" y="4136200"/>
              <a:ext cx="2164680" cy="77940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D024B4D-E0CB-40A5-960B-E19AE627DFB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156163" y="4118200"/>
                <a:ext cx="2200314" cy="81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4F8440A-E8F2-4F94-B859-B4B22A322524}"/>
                  </a:ext>
                </a:extLst>
              </p14:cNvPr>
              <p14:cNvContentPartPr/>
              <p14:nvPr/>
            </p14:nvContentPartPr>
            <p14:xfrm>
              <a:off x="1020720" y="3910480"/>
              <a:ext cx="3744720" cy="11088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4F8440A-E8F2-4F94-B859-B4B22A32252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003080" y="3874480"/>
                <a:ext cx="3780360" cy="118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08040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14:cNvPr>
              <p14:cNvContentPartPr/>
              <p14:nvPr/>
            </p14:nvContentPartPr>
            <p14:xfrm>
              <a:off x="365520" y="216160"/>
              <a:ext cx="8243280" cy="545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520" y="198160"/>
                <a:ext cx="82789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14:cNvPr>
              <p14:cNvContentPartPr/>
              <p14:nvPr/>
            </p14:nvContentPartPr>
            <p14:xfrm>
              <a:off x="804360" y="995560"/>
              <a:ext cx="18720" cy="3204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720" y="977560"/>
                <a:ext cx="5436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14:cNvPr>
              <p14:cNvContentPartPr/>
              <p14:nvPr/>
            </p14:nvContentPartPr>
            <p14:xfrm>
              <a:off x="598800" y="970000"/>
              <a:ext cx="341280" cy="8640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0" y="952360"/>
                <a:ext cx="3769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14:cNvPr>
              <p14:cNvContentPartPr/>
              <p14:nvPr/>
            </p14:nvContentPartPr>
            <p14:xfrm>
              <a:off x="609240" y="1252600"/>
              <a:ext cx="375840" cy="1191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600" y="1234960"/>
                <a:ext cx="4114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14:cNvPr>
              <p14:cNvContentPartPr/>
              <p14:nvPr/>
            </p14:nvContentPartPr>
            <p14:xfrm>
              <a:off x="1137720" y="918880"/>
              <a:ext cx="172080" cy="4996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9720" y="900880"/>
                <a:ext cx="20772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14:cNvPr>
              <p14:cNvContentPartPr/>
              <p14:nvPr/>
            </p14:nvContentPartPr>
            <p14:xfrm>
              <a:off x="1056360" y="1199680"/>
              <a:ext cx="300960" cy="2325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8720" y="1182040"/>
                <a:ext cx="33660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14:cNvPr>
              <p14:cNvContentPartPr/>
              <p14:nvPr/>
            </p14:nvContentPartPr>
            <p14:xfrm>
              <a:off x="1714800" y="1183120"/>
              <a:ext cx="412920" cy="14904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6800" y="1165120"/>
                <a:ext cx="4485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14:cNvPr>
              <p14:cNvContentPartPr/>
              <p14:nvPr/>
            </p14:nvContentPartPr>
            <p14:xfrm>
              <a:off x="2172360" y="1137040"/>
              <a:ext cx="171360" cy="164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54720" y="1119040"/>
                <a:ext cx="20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14:cNvPr>
              <p14:cNvContentPartPr/>
              <p14:nvPr/>
            </p14:nvContentPartPr>
            <p14:xfrm>
              <a:off x="2820000" y="1117240"/>
              <a:ext cx="156960" cy="19404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2360" y="1099240"/>
                <a:ext cx="192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14:cNvPr>
              <p14:cNvContentPartPr/>
              <p14:nvPr/>
            </p14:nvContentPartPr>
            <p14:xfrm>
              <a:off x="3037440" y="925000"/>
              <a:ext cx="530280" cy="36324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440" y="907360"/>
                <a:ext cx="5659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14:cNvPr>
              <p14:cNvContentPartPr/>
              <p14:nvPr/>
            </p14:nvContentPartPr>
            <p14:xfrm>
              <a:off x="3321840" y="1075480"/>
              <a:ext cx="270720" cy="216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03840" y="1057840"/>
                <a:ext cx="306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14:cNvPr>
              <p14:cNvContentPartPr/>
              <p14:nvPr/>
            </p14:nvContentPartPr>
            <p14:xfrm>
              <a:off x="4043280" y="1050280"/>
              <a:ext cx="212760" cy="2152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25640" y="1032640"/>
                <a:ext cx="2484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14:cNvPr>
              <p14:cNvContentPartPr/>
              <p14:nvPr/>
            </p14:nvContentPartPr>
            <p14:xfrm>
              <a:off x="4358280" y="1106080"/>
              <a:ext cx="235440" cy="316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40280" y="1088440"/>
                <a:ext cx="2710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14:cNvPr>
              <p14:cNvContentPartPr/>
              <p14:nvPr/>
            </p14:nvContentPartPr>
            <p14:xfrm>
              <a:off x="4398960" y="1207600"/>
              <a:ext cx="166320" cy="140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0960" y="1189600"/>
                <a:ext cx="2019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14:cNvPr>
              <p14:cNvContentPartPr/>
              <p14:nvPr/>
            </p14:nvContentPartPr>
            <p14:xfrm>
              <a:off x="4814400" y="1045960"/>
              <a:ext cx="183600" cy="1951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96760" y="1028320"/>
                <a:ext cx="219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14:cNvPr>
              <p14:cNvContentPartPr/>
              <p14:nvPr/>
            </p14:nvContentPartPr>
            <p14:xfrm>
              <a:off x="7778280" y="884680"/>
              <a:ext cx="878760" cy="55800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60640" y="867040"/>
                <a:ext cx="9144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14:cNvPr>
              <p14:cNvContentPartPr/>
              <p14:nvPr/>
            </p14:nvContentPartPr>
            <p14:xfrm>
              <a:off x="6766320" y="1060720"/>
              <a:ext cx="596520" cy="18144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48320" y="1042720"/>
                <a:ext cx="6321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14:cNvPr>
              <p14:cNvContentPartPr/>
              <p14:nvPr/>
            </p14:nvContentPartPr>
            <p14:xfrm>
              <a:off x="5465640" y="883600"/>
              <a:ext cx="970560" cy="3366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47993" y="865960"/>
                <a:ext cx="1006213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14:cNvPr>
              <p14:cNvContentPartPr/>
              <p14:nvPr/>
            </p14:nvContentPartPr>
            <p14:xfrm>
              <a:off x="1716600" y="1798000"/>
              <a:ext cx="273960" cy="213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98600" y="1780000"/>
                <a:ext cx="309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14:cNvPr>
              <p14:cNvContentPartPr/>
              <p14:nvPr/>
            </p14:nvContentPartPr>
            <p14:xfrm>
              <a:off x="2204400" y="1529080"/>
              <a:ext cx="1756800" cy="77220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86400" y="1511440"/>
                <a:ext cx="1792440" cy="80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9709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14:cNvPr>
              <p14:cNvContentPartPr/>
              <p14:nvPr/>
            </p14:nvContentPartPr>
            <p14:xfrm>
              <a:off x="365520" y="216160"/>
              <a:ext cx="8243280" cy="545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520" y="198160"/>
                <a:ext cx="82789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14:cNvPr>
              <p14:cNvContentPartPr/>
              <p14:nvPr/>
            </p14:nvContentPartPr>
            <p14:xfrm>
              <a:off x="804360" y="995560"/>
              <a:ext cx="18720" cy="3204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720" y="977560"/>
                <a:ext cx="5436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14:cNvPr>
              <p14:cNvContentPartPr/>
              <p14:nvPr/>
            </p14:nvContentPartPr>
            <p14:xfrm>
              <a:off x="598800" y="970000"/>
              <a:ext cx="341280" cy="8640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0" y="952360"/>
                <a:ext cx="3769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14:cNvPr>
              <p14:cNvContentPartPr/>
              <p14:nvPr/>
            </p14:nvContentPartPr>
            <p14:xfrm>
              <a:off x="609240" y="1252600"/>
              <a:ext cx="375840" cy="1191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600" y="1234960"/>
                <a:ext cx="4114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14:cNvPr>
              <p14:cNvContentPartPr/>
              <p14:nvPr/>
            </p14:nvContentPartPr>
            <p14:xfrm>
              <a:off x="1137720" y="918880"/>
              <a:ext cx="172080" cy="4996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9720" y="900880"/>
                <a:ext cx="20772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14:cNvPr>
              <p14:cNvContentPartPr/>
              <p14:nvPr/>
            </p14:nvContentPartPr>
            <p14:xfrm>
              <a:off x="1056360" y="1199680"/>
              <a:ext cx="300960" cy="2325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8720" y="1182040"/>
                <a:ext cx="33660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14:cNvPr>
              <p14:cNvContentPartPr/>
              <p14:nvPr/>
            </p14:nvContentPartPr>
            <p14:xfrm>
              <a:off x="1714800" y="1183120"/>
              <a:ext cx="412920" cy="14904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6800" y="1165120"/>
                <a:ext cx="4485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14:cNvPr>
              <p14:cNvContentPartPr/>
              <p14:nvPr/>
            </p14:nvContentPartPr>
            <p14:xfrm>
              <a:off x="2172360" y="1137040"/>
              <a:ext cx="171360" cy="164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54720" y="1119040"/>
                <a:ext cx="20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14:cNvPr>
              <p14:cNvContentPartPr/>
              <p14:nvPr/>
            </p14:nvContentPartPr>
            <p14:xfrm>
              <a:off x="2820000" y="1117240"/>
              <a:ext cx="156960" cy="19404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2360" y="1099240"/>
                <a:ext cx="192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14:cNvPr>
              <p14:cNvContentPartPr/>
              <p14:nvPr/>
            </p14:nvContentPartPr>
            <p14:xfrm>
              <a:off x="3037440" y="925000"/>
              <a:ext cx="530280" cy="36324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440" y="907360"/>
                <a:ext cx="5659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14:cNvPr>
              <p14:cNvContentPartPr/>
              <p14:nvPr/>
            </p14:nvContentPartPr>
            <p14:xfrm>
              <a:off x="3321840" y="1075480"/>
              <a:ext cx="270720" cy="216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03840" y="1057840"/>
                <a:ext cx="306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14:cNvPr>
              <p14:cNvContentPartPr/>
              <p14:nvPr/>
            </p14:nvContentPartPr>
            <p14:xfrm>
              <a:off x="4043280" y="1050280"/>
              <a:ext cx="212760" cy="2152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25640" y="1032640"/>
                <a:ext cx="2484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14:cNvPr>
              <p14:cNvContentPartPr/>
              <p14:nvPr/>
            </p14:nvContentPartPr>
            <p14:xfrm>
              <a:off x="4358280" y="1106080"/>
              <a:ext cx="235440" cy="316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40280" y="1088440"/>
                <a:ext cx="2710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14:cNvPr>
              <p14:cNvContentPartPr/>
              <p14:nvPr/>
            </p14:nvContentPartPr>
            <p14:xfrm>
              <a:off x="4398960" y="1207600"/>
              <a:ext cx="166320" cy="140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0960" y="1189600"/>
                <a:ext cx="2019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14:cNvPr>
              <p14:cNvContentPartPr/>
              <p14:nvPr/>
            </p14:nvContentPartPr>
            <p14:xfrm>
              <a:off x="4814400" y="1045960"/>
              <a:ext cx="183600" cy="1951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96760" y="1028320"/>
                <a:ext cx="219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14:cNvPr>
              <p14:cNvContentPartPr/>
              <p14:nvPr/>
            </p14:nvContentPartPr>
            <p14:xfrm>
              <a:off x="7778280" y="884680"/>
              <a:ext cx="878760" cy="55800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60640" y="867040"/>
                <a:ext cx="9144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14:cNvPr>
              <p14:cNvContentPartPr/>
              <p14:nvPr/>
            </p14:nvContentPartPr>
            <p14:xfrm>
              <a:off x="6766320" y="1060720"/>
              <a:ext cx="596520" cy="18144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48320" y="1042720"/>
                <a:ext cx="6321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14:cNvPr>
              <p14:cNvContentPartPr/>
              <p14:nvPr/>
            </p14:nvContentPartPr>
            <p14:xfrm>
              <a:off x="5465640" y="883600"/>
              <a:ext cx="970560" cy="3366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47993" y="865960"/>
                <a:ext cx="1006213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14:cNvPr>
              <p14:cNvContentPartPr/>
              <p14:nvPr/>
            </p14:nvContentPartPr>
            <p14:xfrm>
              <a:off x="1716600" y="1798000"/>
              <a:ext cx="273960" cy="213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98600" y="1780000"/>
                <a:ext cx="309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14:cNvPr>
              <p14:cNvContentPartPr/>
              <p14:nvPr/>
            </p14:nvContentPartPr>
            <p14:xfrm>
              <a:off x="2204400" y="1529080"/>
              <a:ext cx="1756800" cy="77220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86400" y="1511440"/>
                <a:ext cx="179244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14:cNvPr>
              <p14:cNvContentPartPr/>
              <p14:nvPr/>
            </p14:nvContentPartPr>
            <p14:xfrm>
              <a:off x="7995000" y="1554280"/>
              <a:ext cx="11160" cy="273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77360" y="1536280"/>
                <a:ext cx="468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14:cNvPr>
              <p14:cNvContentPartPr/>
              <p14:nvPr/>
            </p14:nvContentPartPr>
            <p14:xfrm>
              <a:off x="7914000" y="1713400"/>
              <a:ext cx="159480" cy="13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96360" y="1695760"/>
                <a:ext cx="1951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14:cNvPr>
              <p14:cNvContentPartPr/>
              <p14:nvPr/>
            </p14:nvContentPartPr>
            <p14:xfrm>
              <a:off x="8147640" y="1543840"/>
              <a:ext cx="126720" cy="269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129640" y="1525840"/>
                <a:ext cx="162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14:cNvPr>
              <p14:cNvContentPartPr/>
              <p14:nvPr/>
            </p14:nvContentPartPr>
            <p14:xfrm>
              <a:off x="8355000" y="1696120"/>
              <a:ext cx="6840" cy="54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337360" y="1678480"/>
                <a:ext cx="42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14:cNvPr>
              <p14:cNvContentPartPr/>
              <p14:nvPr/>
            </p14:nvContentPartPr>
            <p14:xfrm>
              <a:off x="8351040" y="161512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33400" y="1597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14:cNvPr>
              <p14:cNvContentPartPr/>
              <p14:nvPr/>
            </p14:nvContentPartPr>
            <p14:xfrm>
              <a:off x="8490720" y="1655800"/>
              <a:ext cx="43560" cy="117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473080" y="1638160"/>
                <a:ext cx="7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14:cNvPr>
              <p14:cNvContentPartPr/>
              <p14:nvPr/>
            </p14:nvContentPartPr>
            <p14:xfrm>
              <a:off x="3941760" y="1452400"/>
              <a:ext cx="3805560" cy="1207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23760" y="1434400"/>
                <a:ext cx="3841200" cy="12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14:cNvPr>
              <p14:cNvContentPartPr/>
              <p14:nvPr/>
            </p14:nvContentPartPr>
            <p14:xfrm>
              <a:off x="465960" y="2593600"/>
              <a:ext cx="358200" cy="3700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7960" y="2575960"/>
                <a:ext cx="39384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14:cNvPr>
              <p14:cNvContentPartPr/>
              <p14:nvPr/>
            </p14:nvContentPartPr>
            <p14:xfrm>
              <a:off x="852240" y="2803480"/>
              <a:ext cx="128160" cy="1310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4600" y="2785480"/>
                <a:ext cx="1638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14:cNvPr>
              <p14:cNvContentPartPr/>
              <p14:nvPr/>
            </p14:nvContentPartPr>
            <p14:xfrm>
              <a:off x="1005600" y="2799160"/>
              <a:ext cx="228600" cy="1047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87600" y="2781160"/>
                <a:ext cx="2642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14:cNvPr>
              <p14:cNvContentPartPr/>
              <p14:nvPr/>
            </p14:nvContentPartPr>
            <p14:xfrm>
              <a:off x="1391160" y="2651200"/>
              <a:ext cx="13320" cy="261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73160" y="2633560"/>
                <a:ext cx="489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14:cNvPr>
              <p14:cNvContentPartPr/>
              <p14:nvPr/>
            </p14:nvContentPartPr>
            <p14:xfrm>
              <a:off x="1320600" y="2797360"/>
              <a:ext cx="141480" cy="64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302600" y="2779720"/>
                <a:ext cx="177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14:cNvPr>
              <p14:cNvContentPartPr/>
              <p14:nvPr/>
            </p14:nvContentPartPr>
            <p14:xfrm>
              <a:off x="1512480" y="2797000"/>
              <a:ext cx="74520" cy="1004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494480" y="2779000"/>
                <a:ext cx="110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14:cNvPr>
              <p14:cNvContentPartPr/>
              <p14:nvPr/>
            </p14:nvContentPartPr>
            <p14:xfrm>
              <a:off x="1635240" y="2831560"/>
              <a:ext cx="153720" cy="842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617600" y="2813560"/>
                <a:ext cx="1893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14:cNvPr>
              <p14:cNvContentPartPr/>
              <p14:nvPr/>
            </p14:nvContentPartPr>
            <p14:xfrm>
              <a:off x="1858800" y="2864680"/>
              <a:ext cx="360" cy="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40800" y="284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14:cNvPr>
              <p14:cNvContentPartPr/>
              <p14:nvPr/>
            </p14:nvContentPartPr>
            <p14:xfrm>
              <a:off x="1848720" y="2743000"/>
              <a:ext cx="360" cy="3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31080" y="2725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14:cNvPr>
              <p14:cNvContentPartPr/>
              <p14:nvPr/>
            </p14:nvContentPartPr>
            <p14:xfrm>
              <a:off x="1935120" y="2838040"/>
              <a:ext cx="158760" cy="55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17480" y="2820400"/>
                <a:ext cx="19440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14:cNvPr>
              <p14:cNvContentPartPr/>
              <p14:nvPr/>
            </p14:nvContentPartPr>
            <p14:xfrm>
              <a:off x="2133480" y="2827960"/>
              <a:ext cx="165600" cy="57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15480" y="2809960"/>
                <a:ext cx="2012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14:cNvPr>
              <p14:cNvContentPartPr/>
              <p14:nvPr/>
            </p14:nvContentPartPr>
            <p14:xfrm>
              <a:off x="3312120" y="2753080"/>
              <a:ext cx="524520" cy="218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294120" y="2735080"/>
                <a:ext cx="5601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14:cNvPr>
              <p14:cNvContentPartPr/>
              <p14:nvPr/>
            </p14:nvContentPartPr>
            <p14:xfrm>
              <a:off x="2511120" y="2702320"/>
              <a:ext cx="681480" cy="427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493120" y="2684320"/>
                <a:ext cx="717120" cy="46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83424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14:cNvPr>
              <p14:cNvContentPartPr/>
              <p14:nvPr/>
            </p14:nvContentPartPr>
            <p14:xfrm>
              <a:off x="365520" y="216160"/>
              <a:ext cx="8243280" cy="545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520" y="198160"/>
                <a:ext cx="82789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14:cNvPr>
              <p14:cNvContentPartPr/>
              <p14:nvPr/>
            </p14:nvContentPartPr>
            <p14:xfrm>
              <a:off x="804360" y="995560"/>
              <a:ext cx="18720" cy="3204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720" y="977560"/>
                <a:ext cx="5436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14:cNvPr>
              <p14:cNvContentPartPr/>
              <p14:nvPr/>
            </p14:nvContentPartPr>
            <p14:xfrm>
              <a:off x="598800" y="970000"/>
              <a:ext cx="341280" cy="8640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0" y="952360"/>
                <a:ext cx="3769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14:cNvPr>
              <p14:cNvContentPartPr/>
              <p14:nvPr/>
            </p14:nvContentPartPr>
            <p14:xfrm>
              <a:off x="609240" y="1252600"/>
              <a:ext cx="375840" cy="1191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600" y="1234960"/>
                <a:ext cx="4114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14:cNvPr>
              <p14:cNvContentPartPr/>
              <p14:nvPr/>
            </p14:nvContentPartPr>
            <p14:xfrm>
              <a:off x="1137720" y="918880"/>
              <a:ext cx="172080" cy="4996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9720" y="900880"/>
                <a:ext cx="20772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14:cNvPr>
              <p14:cNvContentPartPr/>
              <p14:nvPr/>
            </p14:nvContentPartPr>
            <p14:xfrm>
              <a:off x="1056360" y="1199680"/>
              <a:ext cx="300960" cy="2325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8720" y="1182040"/>
                <a:ext cx="33660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14:cNvPr>
              <p14:cNvContentPartPr/>
              <p14:nvPr/>
            </p14:nvContentPartPr>
            <p14:xfrm>
              <a:off x="1714800" y="1183120"/>
              <a:ext cx="412920" cy="14904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6800" y="1165120"/>
                <a:ext cx="4485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14:cNvPr>
              <p14:cNvContentPartPr/>
              <p14:nvPr/>
            </p14:nvContentPartPr>
            <p14:xfrm>
              <a:off x="2172360" y="1137040"/>
              <a:ext cx="171360" cy="164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54720" y="1119040"/>
                <a:ext cx="20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14:cNvPr>
              <p14:cNvContentPartPr/>
              <p14:nvPr/>
            </p14:nvContentPartPr>
            <p14:xfrm>
              <a:off x="2820000" y="1117240"/>
              <a:ext cx="156960" cy="19404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2360" y="1099240"/>
                <a:ext cx="192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14:cNvPr>
              <p14:cNvContentPartPr/>
              <p14:nvPr/>
            </p14:nvContentPartPr>
            <p14:xfrm>
              <a:off x="3037440" y="925000"/>
              <a:ext cx="530280" cy="36324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440" y="907360"/>
                <a:ext cx="5659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14:cNvPr>
              <p14:cNvContentPartPr/>
              <p14:nvPr/>
            </p14:nvContentPartPr>
            <p14:xfrm>
              <a:off x="3321840" y="1075480"/>
              <a:ext cx="270720" cy="216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03840" y="1057840"/>
                <a:ext cx="306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14:cNvPr>
              <p14:cNvContentPartPr/>
              <p14:nvPr/>
            </p14:nvContentPartPr>
            <p14:xfrm>
              <a:off x="4043280" y="1050280"/>
              <a:ext cx="212760" cy="2152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25640" y="1032640"/>
                <a:ext cx="2484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14:cNvPr>
              <p14:cNvContentPartPr/>
              <p14:nvPr/>
            </p14:nvContentPartPr>
            <p14:xfrm>
              <a:off x="4358280" y="1106080"/>
              <a:ext cx="235440" cy="316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40280" y="1088440"/>
                <a:ext cx="2710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14:cNvPr>
              <p14:cNvContentPartPr/>
              <p14:nvPr/>
            </p14:nvContentPartPr>
            <p14:xfrm>
              <a:off x="4398960" y="1207600"/>
              <a:ext cx="166320" cy="140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0960" y="1189600"/>
                <a:ext cx="2019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14:cNvPr>
              <p14:cNvContentPartPr/>
              <p14:nvPr/>
            </p14:nvContentPartPr>
            <p14:xfrm>
              <a:off x="4814400" y="1045960"/>
              <a:ext cx="183600" cy="1951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96760" y="1028320"/>
                <a:ext cx="219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14:cNvPr>
              <p14:cNvContentPartPr/>
              <p14:nvPr/>
            </p14:nvContentPartPr>
            <p14:xfrm>
              <a:off x="7778280" y="884680"/>
              <a:ext cx="878760" cy="55800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60640" y="867040"/>
                <a:ext cx="9144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14:cNvPr>
              <p14:cNvContentPartPr/>
              <p14:nvPr/>
            </p14:nvContentPartPr>
            <p14:xfrm>
              <a:off x="6766320" y="1060720"/>
              <a:ext cx="596520" cy="18144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48320" y="1042720"/>
                <a:ext cx="6321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14:cNvPr>
              <p14:cNvContentPartPr/>
              <p14:nvPr/>
            </p14:nvContentPartPr>
            <p14:xfrm>
              <a:off x="5465640" y="883600"/>
              <a:ext cx="970560" cy="3366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47993" y="865960"/>
                <a:ext cx="1006213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14:cNvPr>
              <p14:cNvContentPartPr/>
              <p14:nvPr/>
            </p14:nvContentPartPr>
            <p14:xfrm>
              <a:off x="1716600" y="1798000"/>
              <a:ext cx="273960" cy="213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98600" y="1780000"/>
                <a:ext cx="309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14:cNvPr>
              <p14:cNvContentPartPr/>
              <p14:nvPr/>
            </p14:nvContentPartPr>
            <p14:xfrm>
              <a:off x="2204400" y="1529080"/>
              <a:ext cx="1756800" cy="77220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86400" y="1511440"/>
                <a:ext cx="179244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14:cNvPr>
              <p14:cNvContentPartPr/>
              <p14:nvPr/>
            </p14:nvContentPartPr>
            <p14:xfrm>
              <a:off x="7995000" y="1554280"/>
              <a:ext cx="11160" cy="273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77360" y="1536280"/>
                <a:ext cx="468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14:cNvPr>
              <p14:cNvContentPartPr/>
              <p14:nvPr/>
            </p14:nvContentPartPr>
            <p14:xfrm>
              <a:off x="7914000" y="1713400"/>
              <a:ext cx="159480" cy="13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96360" y="1695760"/>
                <a:ext cx="1951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14:cNvPr>
              <p14:cNvContentPartPr/>
              <p14:nvPr/>
            </p14:nvContentPartPr>
            <p14:xfrm>
              <a:off x="8147640" y="1543840"/>
              <a:ext cx="126720" cy="269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129640" y="1525840"/>
                <a:ext cx="162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14:cNvPr>
              <p14:cNvContentPartPr/>
              <p14:nvPr/>
            </p14:nvContentPartPr>
            <p14:xfrm>
              <a:off x="8355000" y="1696120"/>
              <a:ext cx="6840" cy="54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337360" y="1678480"/>
                <a:ext cx="42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14:cNvPr>
              <p14:cNvContentPartPr/>
              <p14:nvPr/>
            </p14:nvContentPartPr>
            <p14:xfrm>
              <a:off x="8351040" y="161512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33400" y="1597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14:cNvPr>
              <p14:cNvContentPartPr/>
              <p14:nvPr/>
            </p14:nvContentPartPr>
            <p14:xfrm>
              <a:off x="8490720" y="1655800"/>
              <a:ext cx="43560" cy="117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473080" y="1638160"/>
                <a:ext cx="7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14:cNvPr>
              <p14:cNvContentPartPr/>
              <p14:nvPr/>
            </p14:nvContentPartPr>
            <p14:xfrm>
              <a:off x="3941760" y="1452400"/>
              <a:ext cx="3805560" cy="1207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23760" y="1434400"/>
                <a:ext cx="3841200" cy="12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14:cNvPr>
              <p14:cNvContentPartPr/>
              <p14:nvPr/>
            </p14:nvContentPartPr>
            <p14:xfrm>
              <a:off x="465960" y="2593600"/>
              <a:ext cx="358200" cy="3700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7960" y="2575960"/>
                <a:ext cx="39384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14:cNvPr>
              <p14:cNvContentPartPr/>
              <p14:nvPr/>
            </p14:nvContentPartPr>
            <p14:xfrm>
              <a:off x="852240" y="2803480"/>
              <a:ext cx="128160" cy="1310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4600" y="2785480"/>
                <a:ext cx="1638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14:cNvPr>
              <p14:cNvContentPartPr/>
              <p14:nvPr/>
            </p14:nvContentPartPr>
            <p14:xfrm>
              <a:off x="1005600" y="2799160"/>
              <a:ext cx="228600" cy="1047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87600" y="2781160"/>
                <a:ext cx="2642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14:cNvPr>
              <p14:cNvContentPartPr/>
              <p14:nvPr/>
            </p14:nvContentPartPr>
            <p14:xfrm>
              <a:off x="1391160" y="2651200"/>
              <a:ext cx="13320" cy="261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73160" y="2633560"/>
                <a:ext cx="489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14:cNvPr>
              <p14:cNvContentPartPr/>
              <p14:nvPr/>
            </p14:nvContentPartPr>
            <p14:xfrm>
              <a:off x="1320600" y="2797360"/>
              <a:ext cx="141480" cy="64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302600" y="2779720"/>
                <a:ext cx="177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14:cNvPr>
              <p14:cNvContentPartPr/>
              <p14:nvPr/>
            </p14:nvContentPartPr>
            <p14:xfrm>
              <a:off x="1512480" y="2797000"/>
              <a:ext cx="74520" cy="1004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494480" y="2779000"/>
                <a:ext cx="110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14:cNvPr>
              <p14:cNvContentPartPr/>
              <p14:nvPr/>
            </p14:nvContentPartPr>
            <p14:xfrm>
              <a:off x="1635240" y="2831560"/>
              <a:ext cx="153720" cy="842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617600" y="2813560"/>
                <a:ext cx="1893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14:cNvPr>
              <p14:cNvContentPartPr/>
              <p14:nvPr/>
            </p14:nvContentPartPr>
            <p14:xfrm>
              <a:off x="1858800" y="2864680"/>
              <a:ext cx="360" cy="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40800" y="284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14:cNvPr>
              <p14:cNvContentPartPr/>
              <p14:nvPr/>
            </p14:nvContentPartPr>
            <p14:xfrm>
              <a:off x="1848720" y="2743000"/>
              <a:ext cx="360" cy="3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31080" y="2725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14:cNvPr>
              <p14:cNvContentPartPr/>
              <p14:nvPr/>
            </p14:nvContentPartPr>
            <p14:xfrm>
              <a:off x="1935120" y="2838040"/>
              <a:ext cx="158760" cy="55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17480" y="2820400"/>
                <a:ext cx="19440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14:cNvPr>
              <p14:cNvContentPartPr/>
              <p14:nvPr/>
            </p14:nvContentPartPr>
            <p14:xfrm>
              <a:off x="2133480" y="2827960"/>
              <a:ext cx="165600" cy="57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15480" y="2809960"/>
                <a:ext cx="2012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14:cNvPr>
              <p14:cNvContentPartPr/>
              <p14:nvPr/>
            </p14:nvContentPartPr>
            <p14:xfrm>
              <a:off x="3312120" y="2753080"/>
              <a:ext cx="524520" cy="218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294120" y="2735080"/>
                <a:ext cx="5601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14:cNvPr>
              <p14:cNvContentPartPr/>
              <p14:nvPr/>
            </p14:nvContentPartPr>
            <p14:xfrm>
              <a:off x="2511120" y="2702320"/>
              <a:ext cx="681480" cy="427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493120" y="2684320"/>
                <a:ext cx="717120" cy="4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14:cNvPr>
              <p14:cNvContentPartPr/>
              <p14:nvPr/>
            </p14:nvContentPartPr>
            <p14:xfrm>
              <a:off x="4175400" y="2660920"/>
              <a:ext cx="451800" cy="347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157760" y="2642939"/>
                <a:ext cx="487440" cy="383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14:cNvPr>
              <p14:cNvContentPartPr/>
              <p14:nvPr/>
            </p14:nvContentPartPr>
            <p14:xfrm>
              <a:off x="4673640" y="2847040"/>
              <a:ext cx="203040" cy="15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656000" y="2829400"/>
                <a:ext cx="2386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14:cNvPr>
              <p14:cNvContentPartPr/>
              <p14:nvPr/>
            </p14:nvContentPartPr>
            <p14:xfrm>
              <a:off x="5130480" y="2884480"/>
              <a:ext cx="141480" cy="134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112480" y="2866840"/>
                <a:ext cx="1771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14:cNvPr>
              <p14:cNvContentPartPr/>
              <p14:nvPr/>
            </p14:nvContentPartPr>
            <p14:xfrm>
              <a:off x="5323800" y="2894560"/>
              <a:ext cx="237240" cy="143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305800" y="2876920"/>
                <a:ext cx="2728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14:cNvPr>
              <p14:cNvContentPartPr/>
              <p14:nvPr/>
            </p14:nvContentPartPr>
            <p14:xfrm>
              <a:off x="5585880" y="2727880"/>
              <a:ext cx="264960" cy="306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568240" y="2709880"/>
                <a:ext cx="3006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14:cNvPr>
              <p14:cNvContentPartPr/>
              <p14:nvPr/>
            </p14:nvContentPartPr>
            <p14:xfrm>
              <a:off x="6115800" y="2859280"/>
              <a:ext cx="130680" cy="170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98160" y="2841640"/>
                <a:ext cx="166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14:cNvPr>
              <p14:cNvContentPartPr/>
              <p14:nvPr/>
            </p14:nvContentPartPr>
            <p14:xfrm>
              <a:off x="6247920" y="2887000"/>
              <a:ext cx="160920" cy="134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29920" y="2869000"/>
                <a:ext cx="1965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14:cNvPr>
              <p14:cNvContentPartPr/>
              <p14:nvPr/>
            </p14:nvContentPartPr>
            <p14:xfrm>
              <a:off x="6503880" y="2875120"/>
              <a:ext cx="100080" cy="151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85880" y="2857120"/>
                <a:ext cx="1357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14:cNvPr>
              <p14:cNvContentPartPr/>
              <p14:nvPr/>
            </p14:nvContentPartPr>
            <p14:xfrm>
              <a:off x="6654720" y="2946040"/>
              <a:ext cx="111600" cy="75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636720" y="2928400"/>
                <a:ext cx="1472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14:cNvPr>
              <p14:cNvContentPartPr/>
              <p14:nvPr/>
            </p14:nvContentPartPr>
            <p14:xfrm>
              <a:off x="6897720" y="2702320"/>
              <a:ext cx="51840" cy="31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879720" y="2684320"/>
                <a:ext cx="874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14:cNvPr>
              <p14:cNvContentPartPr/>
              <p14:nvPr/>
            </p14:nvContentPartPr>
            <p14:xfrm>
              <a:off x="7080240" y="2722480"/>
              <a:ext cx="21600" cy="276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062600" y="2704840"/>
                <a:ext cx="572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14:cNvPr>
              <p14:cNvContentPartPr/>
              <p14:nvPr/>
            </p14:nvContentPartPr>
            <p14:xfrm>
              <a:off x="6989880" y="2854600"/>
              <a:ext cx="171360" cy="20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971880" y="2836960"/>
                <a:ext cx="207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14:cNvPr>
              <p14:cNvContentPartPr/>
              <p14:nvPr/>
            </p14:nvContentPartPr>
            <p14:xfrm>
              <a:off x="7460040" y="2844520"/>
              <a:ext cx="119160" cy="196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442040" y="2826520"/>
                <a:ext cx="1548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14:cNvPr>
              <p14:cNvContentPartPr/>
              <p14:nvPr/>
            </p14:nvContentPartPr>
            <p14:xfrm>
              <a:off x="7770720" y="2702320"/>
              <a:ext cx="42480" cy="331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752720" y="2684320"/>
                <a:ext cx="781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14:cNvPr>
              <p14:cNvContentPartPr/>
              <p14:nvPr/>
            </p14:nvContentPartPr>
            <p14:xfrm>
              <a:off x="7731480" y="2872600"/>
              <a:ext cx="175320" cy="10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713480" y="28549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14:cNvPr>
              <p14:cNvContentPartPr/>
              <p14:nvPr/>
            </p14:nvContentPartPr>
            <p14:xfrm>
              <a:off x="7954680" y="2966560"/>
              <a:ext cx="8280" cy="2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937040" y="2948560"/>
                <a:ext cx="439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14:cNvPr>
              <p14:cNvContentPartPr/>
              <p14:nvPr/>
            </p14:nvContentPartPr>
            <p14:xfrm>
              <a:off x="8005800" y="2732560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988160" y="2714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14:cNvPr>
              <p14:cNvContentPartPr/>
              <p14:nvPr/>
            </p14:nvContentPartPr>
            <p14:xfrm>
              <a:off x="8126760" y="2722480"/>
              <a:ext cx="41760" cy="306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109120" y="2704840"/>
                <a:ext cx="774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14:cNvPr>
              <p14:cNvContentPartPr/>
              <p14:nvPr/>
            </p14:nvContentPartPr>
            <p14:xfrm>
              <a:off x="8248800" y="2691880"/>
              <a:ext cx="102600" cy="324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231160" y="2674240"/>
                <a:ext cx="138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14:cNvPr>
              <p14:cNvContentPartPr/>
              <p14:nvPr/>
            </p14:nvContentPartPr>
            <p14:xfrm>
              <a:off x="303600" y="3108400"/>
              <a:ext cx="275400" cy="453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85960" y="3090760"/>
                <a:ext cx="31104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14:cNvPr>
              <p14:cNvContentPartPr/>
              <p14:nvPr/>
            </p14:nvContentPartPr>
            <p14:xfrm>
              <a:off x="1726680" y="3125320"/>
              <a:ext cx="639000" cy="5850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709030" y="3107680"/>
                <a:ext cx="674660" cy="6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14:cNvPr>
              <p14:cNvContentPartPr/>
              <p14:nvPr/>
            </p14:nvContentPartPr>
            <p14:xfrm>
              <a:off x="703560" y="3102280"/>
              <a:ext cx="708840" cy="403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85911" y="3084280"/>
                <a:ext cx="744498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14:cNvPr>
              <p14:cNvContentPartPr/>
              <p14:nvPr/>
            </p14:nvContentPartPr>
            <p14:xfrm>
              <a:off x="4238760" y="3372640"/>
              <a:ext cx="78840" cy="1479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221120" y="3355000"/>
                <a:ext cx="1144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14:cNvPr>
              <p14:cNvContentPartPr/>
              <p14:nvPr/>
            </p14:nvContentPartPr>
            <p14:xfrm>
              <a:off x="4622520" y="3464080"/>
              <a:ext cx="14400" cy="50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604520" y="3446440"/>
                <a:ext cx="5004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14:cNvPr>
              <p14:cNvContentPartPr/>
              <p14:nvPr/>
            </p14:nvContentPartPr>
            <p14:xfrm>
              <a:off x="4642680" y="3322240"/>
              <a:ext cx="360" cy="3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25040" y="330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14:cNvPr>
              <p14:cNvContentPartPr/>
              <p14:nvPr/>
            </p14:nvContentPartPr>
            <p14:xfrm>
              <a:off x="4734840" y="3362920"/>
              <a:ext cx="141120" cy="1447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716840" y="3344920"/>
                <a:ext cx="1767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14:cNvPr>
              <p14:cNvContentPartPr/>
              <p14:nvPr/>
            </p14:nvContentPartPr>
            <p14:xfrm>
              <a:off x="5117880" y="3393160"/>
              <a:ext cx="131400" cy="1526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100240" y="3375160"/>
                <a:ext cx="1670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14:cNvPr>
              <p14:cNvContentPartPr/>
              <p14:nvPr/>
            </p14:nvContentPartPr>
            <p14:xfrm>
              <a:off x="7070880" y="3301720"/>
              <a:ext cx="606960" cy="2055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052891" y="3284111"/>
                <a:ext cx="642579" cy="241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14:cNvPr>
              <p14:cNvContentPartPr/>
              <p14:nvPr/>
            </p14:nvContentPartPr>
            <p14:xfrm>
              <a:off x="6555720" y="3160240"/>
              <a:ext cx="402840" cy="37764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538080" y="3142240"/>
                <a:ext cx="4384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14:cNvPr>
              <p14:cNvContentPartPr/>
              <p14:nvPr/>
            </p14:nvContentPartPr>
            <p14:xfrm>
              <a:off x="5355120" y="3231160"/>
              <a:ext cx="1107000" cy="29700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337120" y="3213160"/>
                <a:ext cx="114264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14:cNvPr>
              <p14:cNvContentPartPr/>
              <p14:nvPr/>
            </p14:nvContentPartPr>
            <p14:xfrm>
              <a:off x="4419480" y="3179680"/>
              <a:ext cx="92520" cy="3456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401480" y="3161680"/>
                <a:ext cx="1281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14:cNvPr>
              <p14:cNvContentPartPr/>
              <p14:nvPr/>
            </p14:nvContentPartPr>
            <p14:xfrm>
              <a:off x="2774280" y="3205240"/>
              <a:ext cx="1361880" cy="3740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756280" y="3187257"/>
                <a:ext cx="1397520" cy="4096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3733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276DC-64FD-4939-B1D1-0C52459F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6667" r="11250" b="66786"/>
          <a:stretch/>
        </p:blipFill>
        <p:spPr>
          <a:xfrm>
            <a:off x="172721" y="76200"/>
            <a:ext cx="881887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115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14:cNvPr>
              <p14:cNvContentPartPr/>
              <p14:nvPr/>
            </p14:nvContentPartPr>
            <p14:xfrm>
              <a:off x="365520" y="216160"/>
              <a:ext cx="8243280" cy="545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520" y="198160"/>
                <a:ext cx="82789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14:cNvPr>
              <p14:cNvContentPartPr/>
              <p14:nvPr/>
            </p14:nvContentPartPr>
            <p14:xfrm>
              <a:off x="804360" y="995560"/>
              <a:ext cx="18720" cy="3204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720" y="977560"/>
                <a:ext cx="5436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14:cNvPr>
              <p14:cNvContentPartPr/>
              <p14:nvPr/>
            </p14:nvContentPartPr>
            <p14:xfrm>
              <a:off x="598800" y="970000"/>
              <a:ext cx="341280" cy="8640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0" y="952360"/>
                <a:ext cx="3769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14:cNvPr>
              <p14:cNvContentPartPr/>
              <p14:nvPr/>
            </p14:nvContentPartPr>
            <p14:xfrm>
              <a:off x="609240" y="1252600"/>
              <a:ext cx="375840" cy="1191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600" y="1234960"/>
                <a:ext cx="4114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14:cNvPr>
              <p14:cNvContentPartPr/>
              <p14:nvPr/>
            </p14:nvContentPartPr>
            <p14:xfrm>
              <a:off x="1137720" y="918880"/>
              <a:ext cx="172080" cy="4996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9720" y="900880"/>
                <a:ext cx="20772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14:cNvPr>
              <p14:cNvContentPartPr/>
              <p14:nvPr/>
            </p14:nvContentPartPr>
            <p14:xfrm>
              <a:off x="1056360" y="1199680"/>
              <a:ext cx="300960" cy="2325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8720" y="1182040"/>
                <a:ext cx="33660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14:cNvPr>
              <p14:cNvContentPartPr/>
              <p14:nvPr/>
            </p14:nvContentPartPr>
            <p14:xfrm>
              <a:off x="1714800" y="1183120"/>
              <a:ext cx="412920" cy="14904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6800" y="1165120"/>
                <a:ext cx="4485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14:cNvPr>
              <p14:cNvContentPartPr/>
              <p14:nvPr/>
            </p14:nvContentPartPr>
            <p14:xfrm>
              <a:off x="2172360" y="1137040"/>
              <a:ext cx="171360" cy="164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54720" y="1119040"/>
                <a:ext cx="20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14:cNvPr>
              <p14:cNvContentPartPr/>
              <p14:nvPr/>
            </p14:nvContentPartPr>
            <p14:xfrm>
              <a:off x="2820000" y="1117240"/>
              <a:ext cx="156960" cy="19404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2360" y="1099240"/>
                <a:ext cx="192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14:cNvPr>
              <p14:cNvContentPartPr/>
              <p14:nvPr/>
            </p14:nvContentPartPr>
            <p14:xfrm>
              <a:off x="3037440" y="925000"/>
              <a:ext cx="530280" cy="36324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440" y="907360"/>
                <a:ext cx="5659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14:cNvPr>
              <p14:cNvContentPartPr/>
              <p14:nvPr/>
            </p14:nvContentPartPr>
            <p14:xfrm>
              <a:off x="3321840" y="1075480"/>
              <a:ext cx="270720" cy="216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03840" y="1057840"/>
                <a:ext cx="306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14:cNvPr>
              <p14:cNvContentPartPr/>
              <p14:nvPr/>
            </p14:nvContentPartPr>
            <p14:xfrm>
              <a:off x="4043280" y="1050280"/>
              <a:ext cx="212760" cy="2152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25640" y="1032640"/>
                <a:ext cx="2484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14:cNvPr>
              <p14:cNvContentPartPr/>
              <p14:nvPr/>
            </p14:nvContentPartPr>
            <p14:xfrm>
              <a:off x="4358280" y="1106080"/>
              <a:ext cx="235440" cy="316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40280" y="1088440"/>
                <a:ext cx="2710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14:cNvPr>
              <p14:cNvContentPartPr/>
              <p14:nvPr/>
            </p14:nvContentPartPr>
            <p14:xfrm>
              <a:off x="4398960" y="1207600"/>
              <a:ext cx="166320" cy="140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0960" y="1189600"/>
                <a:ext cx="2019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14:cNvPr>
              <p14:cNvContentPartPr/>
              <p14:nvPr/>
            </p14:nvContentPartPr>
            <p14:xfrm>
              <a:off x="4814400" y="1045960"/>
              <a:ext cx="183600" cy="1951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96760" y="1028320"/>
                <a:ext cx="219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14:cNvPr>
              <p14:cNvContentPartPr/>
              <p14:nvPr/>
            </p14:nvContentPartPr>
            <p14:xfrm>
              <a:off x="7778280" y="884680"/>
              <a:ext cx="878760" cy="55800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60640" y="867040"/>
                <a:ext cx="9144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14:cNvPr>
              <p14:cNvContentPartPr/>
              <p14:nvPr/>
            </p14:nvContentPartPr>
            <p14:xfrm>
              <a:off x="6766320" y="1060720"/>
              <a:ext cx="596520" cy="18144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48320" y="1042720"/>
                <a:ext cx="6321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14:cNvPr>
              <p14:cNvContentPartPr/>
              <p14:nvPr/>
            </p14:nvContentPartPr>
            <p14:xfrm>
              <a:off x="5465640" y="883600"/>
              <a:ext cx="970560" cy="3366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47993" y="865960"/>
                <a:ext cx="1006213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14:cNvPr>
              <p14:cNvContentPartPr/>
              <p14:nvPr/>
            </p14:nvContentPartPr>
            <p14:xfrm>
              <a:off x="1716600" y="1798000"/>
              <a:ext cx="273960" cy="213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98600" y="1780000"/>
                <a:ext cx="309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14:cNvPr>
              <p14:cNvContentPartPr/>
              <p14:nvPr/>
            </p14:nvContentPartPr>
            <p14:xfrm>
              <a:off x="2204400" y="1529080"/>
              <a:ext cx="1756800" cy="77220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86400" y="1511440"/>
                <a:ext cx="179244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14:cNvPr>
              <p14:cNvContentPartPr/>
              <p14:nvPr/>
            </p14:nvContentPartPr>
            <p14:xfrm>
              <a:off x="7995000" y="1554280"/>
              <a:ext cx="11160" cy="273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77360" y="1536280"/>
                <a:ext cx="468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14:cNvPr>
              <p14:cNvContentPartPr/>
              <p14:nvPr/>
            </p14:nvContentPartPr>
            <p14:xfrm>
              <a:off x="7914000" y="1713400"/>
              <a:ext cx="159480" cy="13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96360" y="1695760"/>
                <a:ext cx="1951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14:cNvPr>
              <p14:cNvContentPartPr/>
              <p14:nvPr/>
            </p14:nvContentPartPr>
            <p14:xfrm>
              <a:off x="8147640" y="1543840"/>
              <a:ext cx="126720" cy="269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129640" y="1525840"/>
                <a:ext cx="162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14:cNvPr>
              <p14:cNvContentPartPr/>
              <p14:nvPr/>
            </p14:nvContentPartPr>
            <p14:xfrm>
              <a:off x="8355000" y="1696120"/>
              <a:ext cx="6840" cy="54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337360" y="1678480"/>
                <a:ext cx="42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14:cNvPr>
              <p14:cNvContentPartPr/>
              <p14:nvPr/>
            </p14:nvContentPartPr>
            <p14:xfrm>
              <a:off x="8351040" y="161512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33400" y="1597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14:cNvPr>
              <p14:cNvContentPartPr/>
              <p14:nvPr/>
            </p14:nvContentPartPr>
            <p14:xfrm>
              <a:off x="8490720" y="1655800"/>
              <a:ext cx="43560" cy="117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473080" y="1638160"/>
                <a:ext cx="7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14:cNvPr>
              <p14:cNvContentPartPr/>
              <p14:nvPr/>
            </p14:nvContentPartPr>
            <p14:xfrm>
              <a:off x="3941760" y="1452400"/>
              <a:ext cx="3805560" cy="1207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23760" y="1434400"/>
                <a:ext cx="3841200" cy="12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14:cNvPr>
              <p14:cNvContentPartPr/>
              <p14:nvPr/>
            </p14:nvContentPartPr>
            <p14:xfrm>
              <a:off x="465960" y="2593600"/>
              <a:ext cx="358200" cy="3700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7960" y="2575960"/>
                <a:ext cx="39384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14:cNvPr>
              <p14:cNvContentPartPr/>
              <p14:nvPr/>
            </p14:nvContentPartPr>
            <p14:xfrm>
              <a:off x="852240" y="2803480"/>
              <a:ext cx="128160" cy="1310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4600" y="2785480"/>
                <a:ext cx="1638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14:cNvPr>
              <p14:cNvContentPartPr/>
              <p14:nvPr/>
            </p14:nvContentPartPr>
            <p14:xfrm>
              <a:off x="1005600" y="2799160"/>
              <a:ext cx="228600" cy="1047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87600" y="2781160"/>
                <a:ext cx="2642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14:cNvPr>
              <p14:cNvContentPartPr/>
              <p14:nvPr/>
            </p14:nvContentPartPr>
            <p14:xfrm>
              <a:off x="1391160" y="2651200"/>
              <a:ext cx="13320" cy="261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73160" y="2633560"/>
                <a:ext cx="489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14:cNvPr>
              <p14:cNvContentPartPr/>
              <p14:nvPr/>
            </p14:nvContentPartPr>
            <p14:xfrm>
              <a:off x="1320600" y="2797360"/>
              <a:ext cx="141480" cy="64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302600" y="2779720"/>
                <a:ext cx="177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14:cNvPr>
              <p14:cNvContentPartPr/>
              <p14:nvPr/>
            </p14:nvContentPartPr>
            <p14:xfrm>
              <a:off x="1512480" y="2797000"/>
              <a:ext cx="74520" cy="1004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494480" y="2779000"/>
                <a:ext cx="110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14:cNvPr>
              <p14:cNvContentPartPr/>
              <p14:nvPr/>
            </p14:nvContentPartPr>
            <p14:xfrm>
              <a:off x="1635240" y="2831560"/>
              <a:ext cx="153720" cy="842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617600" y="2813560"/>
                <a:ext cx="1893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14:cNvPr>
              <p14:cNvContentPartPr/>
              <p14:nvPr/>
            </p14:nvContentPartPr>
            <p14:xfrm>
              <a:off x="1858800" y="2864680"/>
              <a:ext cx="360" cy="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40800" y="284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14:cNvPr>
              <p14:cNvContentPartPr/>
              <p14:nvPr/>
            </p14:nvContentPartPr>
            <p14:xfrm>
              <a:off x="1848720" y="2743000"/>
              <a:ext cx="360" cy="3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31080" y="2725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14:cNvPr>
              <p14:cNvContentPartPr/>
              <p14:nvPr/>
            </p14:nvContentPartPr>
            <p14:xfrm>
              <a:off x="1935120" y="2838040"/>
              <a:ext cx="158760" cy="55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17480" y="2820400"/>
                <a:ext cx="19440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14:cNvPr>
              <p14:cNvContentPartPr/>
              <p14:nvPr/>
            </p14:nvContentPartPr>
            <p14:xfrm>
              <a:off x="2133480" y="2827960"/>
              <a:ext cx="165600" cy="57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15480" y="2809960"/>
                <a:ext cx="2012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14:cNvPr>
              <p14:cNvContentPartPr/>
              <p14:nvPr/>
            </p14:nvContentPartPr>
            <p14:xfrm>
              <a:off x="3312120" y="2753080"/>
              <a:ext cx="524520" cy="218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294120" y="2735080"/>
                <a:ext cx="5601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14:cNvPr>
              <p14:cNvContentPartPr/>
              <p14:nvPr/>
            </p14:nvContentPartPr>
            <p14:xfrm>
              <a:off x="2511120" y="2702320"/>
              <a:ext cx="681480" cy="427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493120" y="2684320"/>
                <a:ext cx="717120" cy="4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14:cNvPr>
              <p14:cNvContentPartPr/>
              <p14:nvPr/>
            </p14:nvContentPartPr>
            <p14:xfrm>
              <a:off x="4175400" y="2660920"/>
              <a:ext cx="451800" cy="347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157760" y="2642939"/>
                <a:ext cx="487440" cy="383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14:cNvPr>
              <p14:cNvContentPartPr/>
              <p14:nvPr/>
            </p14:nvContentPartPr>
            <p14:xfrm>
              <a:off x="4673640" y="2847040"/>
              <a:ext cx="203040" cy="15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656000" y="2829400"/>
                <a:ext cx="2386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14:cNvPr>
              <p14:cNvContentPartPr/>
              <p14:nvPr/>
            </p14:nvContentPartPr>
            <p14:xfrm>
              <a:off x="5130480" y="2884480"/>
              <a:ext cx="141480" cy="134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112480" y="2866840"/>
                <a:ext cx="1771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14:cNvPr>
              <p14:cNvContentPartPr/>
              <p14:nvPr/>
            </p14:nvContentPartPr>
            <p14:xfrm>
              <a:off x="5323800" y="2894560"/>
              <a:ext cx="237240" cy="143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305800" y="2876920"/>
                <a:ext cx="2728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14:cNvPr>
              <p14:cNvContentPartPr/>
              <p14:nvPr/>
            </p14:nvContentPartPr>
            <p14:xfrm>
              <a:off x="5585880" y="2727880"/>
              <a:ext cx="264960" cy="306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568240" y="2709880"/>
                <a:ext cx="3006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14:cNvPr>
              <p14:cNvContentPartPr/>
              <p14:nvPr/>
            </p14:nvContentPartPr>
            <p14:xfrm>
              <a:off x="6115800" y="2859280"/>
              <a:ext cx="130680" cy="170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98160" y="2841640"/>
                <a:ext cx="166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14:cNvPr>
              <p14:cNvContentPartPr/>
              <p14:nvPr/>
            </p14:nvContentPartPr>
            <p14:xfrm>
              <a:off x="6247920" y="2887000"/>
              <a:ext cx="160920" cy="134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29920" y="2869000"/>
                <a:ext cx="1965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14:cNvPr>
              <p14:cNvContentPartPr/>
              <p14:nvPr/>
            </p14:nvContentPartPr>
            <p14:xfrm>
              <a:off x="6503880" y="2875120"/>
              <a:ext cx="100080" cy="151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85880" y="2857120"/>
                <a:ext cx="1357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14:cNvPr>
              <p14:cNvContentPartPr/>
              <p14:nvPr/>
            </p14:nvContentPartPr>
            <p14:xfrm>
              <a:off x="6654720" y="2946040"/>
              <a:ext cx="111600" cy="75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636720" y="2928400"/>
                <a:ext cx="1472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14:cNvPr>
              <p14:cNvContentPartPr/>
              <p14:nvPr/>
            </p14:nvContentPartPr>
            <p14:xfrm>
              <a:off x="6897720" y="2702320"/>
              <a:ext cx="51840" cy="31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879720" y="2684320"/>
                <a:ext cx="874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14:cNvPr>
              <p14:cNvContentPartPr/>
              <p14:nvPr/>
            </p14:nvContentPartPr>
            <p14:xfrm>
              <a:off x="7080240" y="2722480"/>
              <a:ext cx="21600" cy="276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062600" y="2704840"/>
                <a:ext cx="572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14:cNvPr>
              <p14:cNvContentPartPr/>
              <p14:nvPr/>
            </p14:nvContentPartPr>
            <p14:xfrm>
              <a:off x="6989880" y="2854600"/>
              <a:ext cx="171360" cy="20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971880" y="2836960"/>
                <a:ext cx="207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14:cNvPr>
              <p14:cNvContentPartPr/>
              <p14:nvPr/>
            </p14:nvContentPartPr>
            <p14:xfrm>
              <a:off x="7460040" y="2844520"/>
              <a:ext cx="119160" cy="196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442040" y="2826520"/>
                <a:ext cx="1548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14:cNvPr>
              <p14:cNvContentPartPr/>
              <p14:nvPr/>
            </p14:nvContentPartPr>
            <p14:xfrm>
              <a:off x="7770720" y="2702320"/>
              <a:ext cx="42480" cy="331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752720" y="2684320"/>
                <a:ext cx="781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14:cNvPr>
              <p14:cNvContentPartPr/>
              <p14:nvPr/>
            </p14:nvContentPartPr>
            <p14:xfrm>
              <a:off x="7731480" y="2872600"/>
              <a:ext cx="175320" cy="10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713480" y="28549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14:cNvPr>
              <p14:cNvContentPartPr/>
              <p14:nvPr/>
            </p14:nvContentPartPr>
            <p14:xfrm>
              <a:off x="7954680" y="2966560"/>
              <a:ext cx="8280" cy="2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937040" y="2948560"/>
                <a:ext cx="439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14:cNvPr>
              <p14:cNvContentPartPr/>
              <p14:nvPr/>
            </p14:nvContentPartPr>
            <p14:xfrm>
              <a:off x="8005800" y="2732560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988160" y="2714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14:cNvPr>
              <p14:cNvContentPartPr/>
              <p14:nvPr/>
            </p14:nvContentPartPr>
            <p14:xfrm>
              <a:off x="8126760" y="2722480"/>
              <a:ext cx="41760" cy="306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109120" y="2704840"/>
                <a:ext cx="774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14:cNvPr>
              <p14:cNvContentPartPr/>
              <p14:nvPr/>
            </p14:nvContentPartPr>
            <p14:xfrm>
              <a:off x="8248800" y="2691880"/>
              <a:ext cx="102600" cy="324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231160" y="2674240"/>
                <a:ext cx="138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14:cNvPr>
              <p14:cNvContentPartPr/>
              <p14:nvPr/>
            </p14:nvContentPartPr>
            <p14:xfrm>
              <a:off x="303600" y="3108400"/>
              <a:ext cx="275400" cy="453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85960" y="3090760"/>
                <a:ext cx="31104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14:cNvPr>
              <p14:cNvContentPartPr/>
              <p14:nvPr/>
            </p14:nvContentPartPr>
            <p14:xfrm>
              <a:off x="1726680" y="3125320"/>
              <a:ext cx="639000" cy="5850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709030" y="3107680"/>
                <a:ext cx="674660" cy="6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14:cNvPr>
              <p14:cNvContentPartPr/>
              <p14:nvPr/>
            </p14:nvContentPartPr>
            <p14:xfrm>
              <a:off x="703560" y="3102280"/>
              <a:ext cx="708840" cy="403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85911" y="3084280"/>
                <a:ext cx="744498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14:cNvPr>
              <p14:cNvContentPartPr/>
              <p14:nvPr/>
            </p14:nvContentPartPr>
            <p14:xfrm>
              <a:off x="4238760" y="3372640"/>
              <a:ext cx="78840" cy="1479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221120" y="3355000"/>
                <a:ext cx="1144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14:cNvPr>
              <p14:cNvContentPartPr/>
              <p14:nvPr/>
            </p14:nvContentPartPr>
            <p14:xfrm>
              <a:off x="4622520" y="3464080"/>
              <a:ext cx="14400" cy="50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604520" y="3446440"/>
                <a:ext cx="5004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14:cNvPr>
              <p14:cNvContentPartPr/>
              <p14:nvPr/>
            </p14:nvContentPartPr>
            <p14:xfrm>
              <a:off x="4642680" y="3322240"/>
              <a:ext cx="360" cy="3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25040" y="330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14:cNvPr>
              <p14:cNvContentPartPr/>
              <p14:nvPr/>
            </p14:nvContentPartPr>
            <p14:xfrm>
              <a:off x="4734840" y="3362920"/>
              <a:ext cx="141120" cy="1447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716840" y="3344920"/>
                <a:ext cx="1767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14:cNvPr>
              <p14:cNvContentPartPr/>
              <p14:nvPr/>
            </p14:nvContentPartPr>
            <p14:xfrm>
              <a:off x="5117880" y="3393160"/>
              <a:ext cx="131400" cy="1526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100240" y="3375160"/>
                <a:ext cx="1670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14:cNvPr>
              <p14:cNvContentPartPr/>
              <p14:nvPr/>
            </p14:nvContentPartPr>
            <p14:xfrm>
              <a:off x="7070880" y="3301720"/>
              <a:ext cx="606960" cy="2055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052891" y="3284111"/>
                <a:ext cx="642579" cy="241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14:cNvPr>
              <p14:cNvContentPartPr/>
              <p14:nvPr/>
            </p14:nvContentPartPr>
            <p14:xfrm>
              <a:off x="6555720" y="3160240"/>
              <a:ext cx="402840" cy="37764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538080" y="3142240"/>
                <a:ext cx="4384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14:cNvPr>
              <p14:cNvContentPartPr/>
              <p14:nvPr/>
            </p14:nvContentPartPr>
            <p14:xfrm>
              <a:off x="5355120" y="3231160"/>
              <a:ext cx="1107000" cy="29700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337120" y="3213160"/>
                <a:ext cx="114264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14:cNvPr>
              <p14:cNvContentPartPr/>
              <p14:nvPr/>
            </p14:nvContentPartPr>
            <p14:xfrm>
              <a:off x="4419480" y="3179680"/>
              <a:ext cx="92520" cy="3456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401480" y="3161680"/>
                <a:ext cx="1281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14:cNvPr>
              <p14:cNvContentPartPr/>
              <p14:nvPr/>
            </p14:nvContentPartPr>
            <p14:xfrm>
              <a:off x="2774280" y="3205240"/>
              <a:ext cx="1361880" cy="3740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756280" y="3187257"/>
                <a:ext cx="1397520" cy="409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14:cNvPr>
              <p14:cNvContentPartPr/>
              <p14:nvPr/>
            </p14:nvContentPartPr>
            <p14:xfrm>
              <a:off x="7909680" y="3157360"/>
              <a:ext cx="555120" cy="502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892040" y="3139720"/>
                <a:ext cx="590760" cy="53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44896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14:cNvPr>
              <p14:cNvContentPartPr/>
              <p14:nvPr/>
            </p14:nvContentPartPr>
            <p14:xfrm>
              <a:off x="365520" y="216160"/>
              <a:ext cx="8243280" cy="545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520" y="198160"/>
                <a:ext cx="82789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14:cNvPr>
              <p14:cNvContentPartPr/>
              <p14:nvPr/>
            </p14:nvContentPartPr>
            <p14:xfrm>
              <a:off x="804360" y="995560"/>
              <a:ext cx="18720" cy="3204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720" y="977560"/>
                <a:ext cx="5436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14:cNvPr>
              <p14:cNvContentPartPr/>
              <p14:nvPr/>
            </p14:nvContentPartPr>
            <p14:xfrm>
              <a:off x="598800" y="970000"/>
              <a:ext cx="341280" cy="8640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0" y="952360"/>
                <a:ext cx="3769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14:cNvPr>
              <p14:cNvContentPartPr/>
              <p14:nvPr/>
            </p14:nvContentPartPr>
            <p14:xfrm>
              <a:off x="609240" y="1252600"/>
              <a:ext cx="375840" cy="1191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600" y="1234960"/>
                <a:ext cx="4114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14:cNvPr>
              <p14:cNvContentPartPr/>
              <p14:nvPr/>
            </p14:nvContentPartPr>
            <p14:xfrm>
              <a:off x="1137720" y="918880"/>
              <a:ext cx="172080" cy="4996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9720" y="900880"/>
                <a:ext cx="20772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14:cNvPr>
              <p14:cNvContentPartPr/>
              <p14:nvPr/>
            </p14:nvContentPartPr>
            <p14:xfrm>
              <a:off x="1056360" y="1199680"/>
              <a:ext cx="300960" cy="2325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8720" y="1182040"/>
                <a:ext cx="33660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14:cNvPr>
              <p14:cNvContentPartPr/>
              <p14:nvPr/>
            </p14:nvContentPartPr>
            <p14:xfrm>
              <a:off x="1714800" y="1183120"/>
              <a:ext cx="412920" cy="14904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6800" y="1165120"/>
                <a:ext cx="4485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14:cNvPr>
              <p14:cNvContentPartPr/>
              <p14:nvPr/>
            </p14:nvContentPartPr>
            <p14:xfrm>
              <a:off x="2172360" y="1137040"/>
              <a:ext cx="171360" cy="164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54720" y="1119040"/>
                <a:ext cx="20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14:cNvPr>
              <p14:cNvContentPartPr/>
              <p14:nvPr/>
            </p14:nvContentPartPr>
            <p14:xfrm>
              <a:off x="2820000" y="1117240"/>
              <a:ext cx="156960" cy="19404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2360" y="1099240"/>
                <a:ext cx="192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14:cNvPr>
              <p14:cNvContentPartPr/>
              <p14:nvPr/>
            </p14:nvContentPartPr>
            <p14:xfrm>
              <a:off x="3037440" y="925000"/>
              <a:ext cx="530280" cy="36324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440" y="907360"/>
                <a:ext cx="5659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14:cNvPr>
              <p14:cNvContentPartPr/>
              <p14:nvPr/>
            </p14:nvContentPartPr>
            <p14:xfrm>
              <a:off x="3321840" y="1075480"/>
              <a:ext cx="270720" cy="216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03840" y="1057840"/>
                <a:ext cx="306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14:cNvPr>
              <p14:cNvContentPartPr/>
              <p14:nvPr/>
            </p14:nvContentPartPr>
            <p14:xfrm>
              <a:off x="4043280" y="1050280"/>
              <a:ext cx="212760" cy="2152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25640" y="1032640"/>
                <a:ext cx="2484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14:cNvPr>
              <p14:cNvContentPartPr/>
              <p14:nvPr/>
            </p14:nvContentPartPr>
            <p14:xfrm>
              <a:off x="4358280" y="1106080"/>
              <a:ext cx="235440" cy="316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40280" y="1088440"/>
                <a:ext cx="2710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14:cNvPr>
              <p14:cNvContentPartPr/>
              <p14:nvPr/>
            </p14:nvContentPartPr>
            <p14:xfrm>
              <a:off x="4398960" y="1207600"/>
              <a:ext cx="166320" cy="140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0960" y="1189600"/>
                <a:ext cx="2019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14:cNvPr>
              <p14:cNvContentPartPr/>
              <p14:nvPr/>
            </p14:nvContentPartPr>
            <p14:xfrm>
              <a:off x="4814400" y="1045960"/>
              <a:ext cx="183600" cy="1951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96760" y="1028320"/>
                <a:ext cx="219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14:cNvPr>
              <p14:cNvContentPartPr/>
              <p14:nvPr/>
            </p14:nvContentPartPr>
            <p14:xfrm>
              <a:off x="7778280" y="884680"/>
              <a:ext cx="878760" cy="55800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60640" y="867040"/>
                <a:ext cx="9144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14:cNvPr>
              <p14:cNvContentPartPr/>
              <p14:nvPr/>
            </p14:nvContentPartPr>
            <p14:xfrm>
              <a:off x="6766320" y="1060720"/>
              <a:ext cx="596520" cy="18144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48320" y="1042720"/>
                <a:ext cx="6321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14:cNvPr>
              <p14:cNvContentPartPr/>
              <p14:nvPr/>
            </p14:nvContentPartPr>
            <p14:xfrm>
              <a:off x="5465640" y="883600"/>
              <a:ext cx="970560" cy="3366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47993" y="865960"/>
                <a:ext cx="1006213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14:cNvPr>
              <p14:cNvContentPartPr/>
              <p14:nvPr/>
            </p14:nvContentPartPr>
            <p14:xfrm>
              <a:off x="1716600" y="1798000"/>
              <a:ext cx="273960" cy="213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98600" y="1780000"/>
                <a:ext cx="309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14:cNvPr>
              <p14:cNvContentPartPr/>
              <p14:nvPr/>
            </p14:nvContentPartPr>
            <p14:xfrm>
              <a:off x="2204400" y="1529080"/>
              <a:ext cx="1756800" cy="77220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86400" y="1511440"/>
                <a:ext cx="179244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14:cNvPr>
              <p14:cNvContentPartPr/>
              <p14:nvPr/>
            </p14:nvContentPartPr>
            <p14:xfrm>
              <a:off x="7995000" y="1554280"/>
              <a:ext cx="11160" cy="273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77360" y="1536280"/>
                <a:ext cx="468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14:cNvPr>
              <p14:cNvContentPartPr/>
              <p14:nvPr/>
            </p14:nvContentPartPr>
            <p14:xfrm>
              <a:off x="7914000" y="1713400"/>
              <a:ext cx="159480" cy="13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96360" y="1695760"/>
                <a:ext cx="1951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14:cNvPr>
              <p14:cNvContentPartPr/>
              <p14:nvPr/>
            </p14:nvContentPartPr>
            <p14:xfrm>
              <a:off x="8147640" y="1543840"/>
              <a:ext cx="126720" cy="269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129640" y="1525840"/>
                <a:ext cx="162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14:cNvPr>
              <p14:cNvContentPartPr/>
              <p14:nvPr/>
            </p14:nvContentPartPr>
            <p14:xfrm>
              <a:off x="8355000" y="1696120"/>
              <a:ext cx="6840" cy="54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337360" y="1678480"/>
                <a:ext cx="42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14:cNvPr>
              <p14:cNvContentPartPr/>
              <p14:nvPr/>
            </p14:nvContentPartPr>
            <p14:xfrm>
              <a:off x="8351040" y="161512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33400" y="1597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14:cNvPr>
              <p14:cNvContentPartPr/>
              <p14:nvPr/>
            </p14:nvContentPartPr>
            <p14:xfrm>
              <a:off x="8490720" y="1655800"/>
              <a:ext cx="43560" cy="117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473080" y="1638160"/>
                <a:ext cx="7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14:cNvPr>
              <p14:cNvContentPartPr/>
              <p14:nvPr/>
            </p14:nvContentPartPr>
            <p14:xfrm>
              <a:off x="3941760" y="1452400"/>
              <a:ext cx="3805560" cy="1207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23760" y="1434400"/>
                <a:ext cx="3841200" cy="12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14:cNvPr>
              <p14:cNvContentPartPr/>
              <p14:nvPr/>
            </p14:nvContentPartPr>
            <p14:xfrm>
              <a:off x="465960" y="2593600"/>
              <a:ext cx="358200" cy="3700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7960" y="2575960"/>
                <a:ext cx="39384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14:cNvPr>
              <p14:cNvContentPartPr/>
              <p14:nvPr/>
            </p14:nvContentPartPr>
            <p14:xfrm>
              <a:off x="852240" y="2803480"/>
              <a:ext cx="128160" cy="1310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4600" y="2785480"/>
                <a:ext cx="1638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14:cNvPr>
              <p14:cNvContentPartPr/>
              <p14:nvPr/>
            </p14:nvContentPartPr>
            <p14:xfrm>
              <a:off x="1005600" y="2799160"/>
              <a:ext cx="228600" cy="1047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87600" y="2781160"/>
                <a:ext cx="2642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14:cNvPr>
              <p14:cNvContentPartPr/>
              <p14:nvPr/>
            </p14:nvContentPartPr>
            <p14:xfrm>
              <a:off x="1391160" y="2651200"/>
              <a:ext cx="13320" cy="261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73160" y="2633560"/>
                <a:ext cx="489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14:cNvPr>
              <p14:cNvContentPartPr/>
              <p14:nvPr/>
            </p14:nvContentPartPr>
            <p14:xfrm>
              <a:off x="1320600" y="2797360"/>
              <a:ext cx="141480" cy="64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302600" y="2779720"/>
                <a:ext cx="177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14:cNvPr>
              <p14:cNvContentPartPr/>
              <p14:nvPr/>
            </p14:nvContentPartPr>
            <p14:xfrm>
              <a:off x="1512480" y="2797000"/>
              <a:ext cx="74520" cy="1004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494480" y="2779000"/>
                <a:ext cx="110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14:cNvPr>
              <p14:cNvContentPartPr/>
              <p14:nvPr/>
            </p14:nvContentPartPr>
            <p14:xfrm>
              <a:off x="1635240" y="2831560"/>
              <a:ext cx="153720" cy="842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617600" y="2813560"/>
                <a:ext cx="1893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14:cNvPr>
              <p14:cNvContentPartPr/>
              <p14:nvPr/>
            </p14:nvContentPartPr>
            <p14:xfrm>
              <a:off x="1858800" y="2864680"/>
              <a:ext cx="360" cy="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40800" y="284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14:cNvPr>
              <p14:cNvContentPartPr/>
              <p14:nvPr/>
            </p14:nvContentPartPr>
            <p14:xfrm>
              <a:off x="1848720" y="2743000"/>
              <a:ext cx="360" cy="3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31080" y="2725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14:cNvPr>
              <p14:cNvContentPartPr/>
              <p14:nvPr/>
            </p14:nvContentPartPr>
            <p14:xfrm>
              <a:off x="1935120" y="2838040"/>
              <a:ext cx="158760" cy="55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17480" y="2820400"/>
                <a:ext cx="19440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14:cNvPr>
              <p14:cNvContentPartPr/>
              <p14:nvPr/>
            </p14:nvContentPartPr>
            <p14:xfrm>
              <a:off x="2133480" y="2827960"/>
              <a:ext cx="165600" cy="57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15480" y="2809960"/>
                <a:ext cx="2012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14:cNvPr>
              <p14:cNvContentPartPr/>
              <p14:nvPr/>
            </p14:nvContentPartPr>
            <p14:xfrm>
              <a:off x="3312120" y="2753080"/>
              <a:ext cx="524520" cy="218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294120" y="2735080"/>
                <a:ext cx="5601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14:cNvPr>
              <p14:cNvContentPartPr/>
              <p14:nvPr/>
            </p14:nvContentPartPr>
            <p14:xfrm>
              <a:off x="2511120" y="2702320"/>
              <a:ext cx="681480" cy="427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493120" y="2684320"/>
                <a:ext cx="717120" cy="4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14:cNvPr>
              <p14:cNvContentPartPr/>
              <p14:nvPr/>
            </p14:nvContentPartPr>
            <p14:xfrm>
              <a:off x="4175400" y="2660920"/>
              <a:ext cx="451800" cy="347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157760" y="2642939"/>
                <a:ext cx="487440" cy="383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14:cNvPr>
              <p14:cNvContentPartPr/>
              <p14:nvPr/>
            </p14:nvContentPartPr>
            <p14:xfrm>
              <a:off x="4673640" y="2847040"/>
              <a:ext cx="203040" cy="15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656000" y="2829400"/>
                <a:ext cx="2386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14:cNvPr>
              <p14:cNvContentPartPr/>
              <p14:nvPr/>
            </p14:nvContentPartPr>
            <p14:xfrm>
              <a:off x="5130480" y="2884480"/>
              <a:ext cx="141480" cy="134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112480" y="2866840"/>
                <a:ext cx="1771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14:cNvPr>
              <p14:cNvContentPartPr/>
              <p14:nvPr/>
            </p14:nvContentPartPr>
            <p14:xfrm>
              <a:off x="5323800" y="2894560"/>
              <a:ext cx="237240" cy="143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305800" y="2876920"/>
                <a:ext cx="2728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14:cNvPr>
              <p14:cNvContentPartPr/>
              <p14:nvPr/>
            </p14:nvContentPartPr>
            <p14:xfrm>
              <a:off x="5585880" y="2727880"/>
              <a:ext cx="264960" cy="306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568240" y="2709880"/>
                <a:ext cx="3006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14:cNvPr>
              <p14:cNvContentPartPr/>
              <p14:nvPr/>
            </p14:nvContentPartPr>
            <p14:xfrm>
              <a:off x="6115800" y="2859280"/>
              <a:ext cx="130680" cy="170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98160" y="2841640"/>
                <a:ext cx="166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14:cNvPr>
              <p14:cNvContentPartPr/>
              <p14:nvPr/>
            </p14:nvContentPartPr>
            <p14:xfrm>
              <a:off x="6247920" y="2887000"/>
              <a:ext cx="160920" cy="134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29920" y="2869000"/>
                <a:ext cx="1965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14:cNvPr>
              <p14:cNvContentPartPr/>
              <p14:nvPr/>
            </p14:nvContentPartPr>
            <p14:xfrm>
              <a:off x="6503880" y="2875120"/>
              <a:ext cx="100080" cy="151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85880" y="2857120"/>
                <a:ext cx="1357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14:cNvPr>
              <p14:cNvContentPartPr/>
              <p14:nvPr/>
            </p14:nvContentPartPr>
            <p14:xfrm>
              <a:off x="6654720" y="2946040"/>
              <a:ext cx="111600" cy="75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636720" y="2928400"/>
                <a:ext cx="1472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14:cNvPr>
              <p14:cNvContentPartPr/>
              <p14:nvPr/>
            </p14:nvContentPartPr>
            <p14:xfrm>
              <a:off x="6897720" y="2702320"/>
              <a:ext cx="51840" cy="31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879720" y="2684320"/>
                <a:ext cx="874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14:cNvPr>
              <p14:cNvContentPartPr/>
              <p14:nvPr/>
            </p14:nvContentPartPr>
            <p14:xfrm>
              <a:off x="7080240" y="2722480"/>
              <a:ext cx="21600" cy="276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062600" y="2704840"/>
                <a:ext cx="572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14:cNvPr>
              <p14:cNvContentPartPr/>
              <p14:nvPr/>
            </p14:nvContentPartPr>
            <p14:xfrm>
              <a:off x="6989880" y="2854600"/>
              <a:ext cx="171360" cy="20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971880" y="2836960"/>
                <a:ext cx="207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14:cNvPr>
              <p14:cNvContentPartPr/>
              <p14:nvPr/>
            </p14:nvContentPartPr>
            <p14:xfrm>
              <a:off x="7460040" y="2844520"/>
              <a:ext cx="119160" cy="196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442040" y="2826520"/>
                <a:ext cx="1548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14:cNvPr>
              <p14:cNvContentPartPr/>
              <p14:nvPr/>
            </p14:nvContentPartPr>
            <p14:xfrm>
              <a:off x="7770720" y="2702320"/>
              <a:ext cx="42480" cy="331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752720" y="2684320"/>
                <a:ext cx="781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14:cNvPr>
              <p14:cNvContentPartPr/>
              <p14:nvPr/>
            </p14:nvContentPartPr>
            <p14:xfrm>
              <a:off x="7731480" y="2872600"/>
              <a:ext cx="175320" cy="10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713480" y="28549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14:cNvPr>
              <p14:cNvContentPartPr/>
              <p14:nvPr/>
            </p14:nvContentPartPr>
            <p14:xfrm>
              <a:off x="7954680" y="2966560"/>
              <a:ext cx="8280" cy="2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937040" y="2948560"/>
                <a:ext cx="439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14:cNvPr>
              <p14:cNvContentPartPr/>
              <p14:nvPr/>
            </p14:nvContentPartPr>
            <p14:xfrm>
              <a:off x="8005800" y="2732560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988160" y="2714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14:cNvPr>
              <p14:cNvContentPartPr/>
              <p14:nvPr/>
            </p14:nvContentPartPr>
            <p14:xfrm>
              <a:off x="8126760" y="2722480"/>
              <a:ext cx="41760" cy="306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109120" y="2704840"/>
                <a:ext cx="774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14:cNvPr>
              <p14:cNvContentPartPr/>
              <p14:nvPr/>
            </p14:nvContentPartPr>
            <p14:xfrm>
              <a:off x="8248800" y="2691880"/>
              <a:ext cx="102600" cy="324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231160" y="2674240"/>
                <a:ext cx="138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14:cNvPr>
              <p14:cNvContentPartPr/>
              <p14:nvPr/>
            </p14:nvContentPartPr>
            <p14:xfrm>
              <a:off x="303600" y="3108400"/>
              <a:ext cx="275400" cy="453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85960" y="3090760"/>
                <a:ext cx="31104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14:cNvPr>
              <p14:cNvContentPartPr/>
              <p14:nvPr/>
            </p14:nvContentPartPr>
            <p14:xfrm>
              <a:off x="1726680" y="3125320"/>
              <a:ext cx="639000" cy="5850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709030" y="3107680"/>
                <a:ext cx="674660" cy="6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14:cNvPr>
              <p14:cNvContentPartPr/>
              <p14:nvPr/>
            </p14:nvContentPartPr>
            <p14:xfrm>
              <a:off x="703560" y="3102280"/>
              <a:ext cx="708840" cy="403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85911" y="3084280"/>
                <a:ext cx="744498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14:cNvPr>
              <p14:cNvContentPartPr/>
              <p14:nvPr/>
            </p14:nvContentPartPr>
            <p14:xfrm>
              <a:off x="4238760" y="3372640"/>
              <a:ext cx="78840" cy="1479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221120" y="3355000"/>
                <a:ext cx="1144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14:cNvPr>
              <p14:cNvContentPartPr/>
              <p14:nvPr/>
            </p14:nvContentPartPr>
            <p14:xfrm>
              <a:off x="4622520" y="3464080"/>
              <a:ext cx="14400" cy="50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604520" y="3446440"/>
                <a:ext cx="5004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14:cNvPr>
              <p14:cNvContentPartPr/>
              <p14:nvPr/>
            </p14:nvContentPartPr>
            <p14:xfrm>
              <a:off x="4642680" y="3322240"/>
              <a:ext cx="360" cy="3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25040" y="330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14:cNvPr>
              <p14:cNvContentPartPr/>
              <p14:nvPr/>
            </p14:nvContentPartPr>
            <p14:xfrm>
              <a:off x="4734840" y="3362920"/>
              <a:ext cx="141120" cy="1447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716840" y="3344920"/>
                <a:ext cx="1767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14:cNvPr>
              <p14:cNvContentPartPr/>
              <p14:nvPr/>
            </p14:nvContentPartPr>
            <p14:xfrm>
              <a:off x="5117880" y="3393160"/>
              <a:ext cx="131400" cy="1526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100240" y="3375160"/>
                <a:ext cx="1670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14:cNvPr>
              <p14:cNvContentPartPr/>
              <p14:nvPr/>
            </p14:nvContentPartPr>
            <p14:xfrm>
              <a:off x="7070880" y="3301720"/>
              <a:ext cx="606960" cy="2055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052891" y="3284111"/>
                <a:ext cx="642579" cy="241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14:cNvPr>
              <p14:cNvContentPartPr/>
              <p14:nvPr/>
            </p14:nvContentPartPr>
            <p14:xfrm>
              <a:off x="6555720" y="3160240"/>
              <a:ext cx="402840" cy="37764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538080" y="3142240"/>
                <a:ext cx="4384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14:cNvPr>
              <p14:cNvContentPartPr/>
              <p14:nvPr/>
            </p14:nvContentPartPr>
            <p14:xfrm>
              <a:off x="5355120" y="3231160"/>
              <a:ext cx="1107000" cy="29700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337120" y="3213160"/>
                <a:ext cx="114264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14:cNvPr>
              <p14:cNvContentPartPr/>
              <p14:nvPr/>
            </p14:nvContentPartPr>
            <p14:xfrm>
              <a:off x="4419480" y="3179680"/>
              <a:ext cx="92520" cy="3456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401480" y="3161680"/>
                <a:ext cx="1281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14:cNvPr>
              <p14:cNvContentPartPr/>
              <p14:nvPr/>
            </p14:nvContentPartPr>
            <p14:xfrm>
              <a:off x="2774280" y="3205240"/>
              <a:ext cx="1361880" cy="3740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756280" y="3187257"/>
                <a:ext cx="1397520" cy="409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14:cNvPr>
              <p14:cNvContentPartPr/>
              <p14:nvPr/>
            </p14:nvContentPartPr>
            <p14:xfrm>
              <a:off x="7909680" y="3157360"/>
              <a:ext cx="555120" cy="502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892040" y="3139720"/>
                <a:ext cx="59076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628BCDF-0B74-4A1B-AD1C-24562BC63032}"/>
                  </a:ext>
                </a:extLst>
              </p14:cNvPr>
              <p14:cNvContentPartPr/>
              <p14:nvPr/>
            </p14:nvContentPartPr>
            <p14:xfrm>
              <a:off x="487200" y="3887800"/>
              <a:ext cx="864720" cy="4716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628BCDF-0B74-4A1B-AD1C-24562BC6303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69200" y="3869814"/>
                <a:ext cx="900360" cy="5072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7750E3-38CF-4913-90C0-6E03FD080BD8}"/>
                  </a:ext>
                </a:extLst>
              </p14:cNvPr>
              <p14:cNvContentPartPr/>
              <p14:nvPr/>
            </p14:nvContentPartPr>
            <p14:xfrm>
              <a:off x="1757280" y="3901120"/>
              <a:ext cx="10440" cy="3963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7750E3-38CF-4913-90C0-6E03FD080BD8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739640" y="3883480"/>
                <a:ext cx="460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9D4FDD6-EF39-47B6-AE96-FCE448E57F20}"/>
                  </a:ext>
                </a:extLst>
              </p14:cNvPr>
              <p14:cNvContentPartPr/>
              <p14:nvPr/>
            </p14:nvContentPartPr>
            <p14:xfrm>
              <a:off x="1666200" y="3879160"/>
              <a:ext cx="697320" cy="369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9D4FDD6-EF39-47B6-AE96-FCE448E57F2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648200" y="3861160"/>
                <a:ext cx="73296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84C86B7B-2629-4A26-912E-4036FC3E21A7}"/>
                  </a:ext>
                </a:extLst>
              </p14:cNvPr>
              <p14:cNvContentPartPr/>
              <p14:nvPr/>
            </p14:nvContentPartPr>
            <p14:xfrm>
              <a:off x="2722440" y="4039720"/>
              <a:ext cx="129960" cy="24012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84C86B7B-2629-4A26-912E-4036FC3E21A7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704440" y="4021720"/>
                <a:ext cx="16560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605D427-6C1E-4BB9-B232-110F1EBE7226}"/>
                  </a:ext>
                </a:extLst>
              </p14:cNvPr>
              <p14:cNvContentPartPr/>
              <p14:nvPr/>
            </p14:nvContentPartPr>
            <p14:xfrm>
              <a:off x="2894520" y="4094440"/>
              <a:ext cx="300600" cy="11412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605D427-6C1E-4BB9-B232-110F1EBE722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876880" y="4076440"/>
                <a:ext cx="33624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E2FD9F6-9012-4134-B124-4EC4258973A4}"/>
                  </a:ext>
                </a:extLst>
              </p14:cNvPr>
              <p14:cNvContentPartPr/>
              <p14:nvPr/>
            </p14:nvContentPartPr>
            <p14:xfrm>
              <a:off x="3221040" y="3873040"/>
              <a:ext cx="217800" cy="3333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E2FD9F6-9012-4134-B124-4EC4258973A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203400" y="3855040"/>
                <a:ext cx="2534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BFF531A-9E6B-42C0-A835-FC573A0C173A}"/>
                  </a:ext>
                </a:extLst>
              </p14:cNvPr>
              <p14:cNvContentPartPr/>
              <p14:nvPr/>
            </p14:nvContentPartPr>
            <p14:xfrm>
              <a:off x="3586080" y="3972040"/>
              <a:ext cx="360" cy="3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BFF531A-9E6B-42C0-A835-FC573A0C173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68080" y="3954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D331D87C-1448-4336-892B-8FC9BD8D9C73}"/>
                  </a:ext>
                </a:extLst>
              </p14:cNvPr>
              <p14:cNvContentPartPr/>
              <p14:nvPr/>
            </p14:nvContentPartPr>
            <p14:xfrm>
              <a:off x="3973440" y="4084000"/>
              <a:ext cx="90720" cy="17424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D331D87C-1448-4336-892B-8FC9BD8D9C73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3955800" y="4066000"/>
                <a:ext cx="126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575A143-7ADF-4249-9A55-F38E256204ED}"/>
                  </a:ext>
                </a:extLst>
              </p14:cNvPr>
              <p14:cNvContentPartPr/>
              <p14:nvPr/>
            </p14:nvContentPartPr>
            <p14:xfrm>
              <a:off x="4956960" y="4082920"/>
              <a:ext cx="262440" cy="44820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575A143-7ADF-4249-9A55-F38E256204ED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938960" y="4064920"/>
                <a:ext cx="29808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020652D-C28C-4902-BB71-061DBE89C07F}"/>
                  </a:ext>
                </a:extLst>
              </p14:cNvPr>
              <p14:cNvContentPartPr/>
              <p14:nvPr/>
            </p14:nvContentPartPr>
            <p14:xfrm>
              <a:off x="5331000" y="4094440"/>
              <a:ext cx="148680" cy="16632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020652D-C28C-4902-BB71-061DBE89C07F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313360" y="4076440"/>
                <a:ext cx="18432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5F543F3A-7D3D-46F3-B53E-675AD1D219D1}"/>
                  </a:ext>
                </a:extLst>
              </p14:cNvPr>
              <p14:cNvContentPartPr/>
              <p14:nvPr/>
            </p14:nvContentPartPr>
            <p14:xfrm>
              <a:off x="5577600" y="4126840"/>
              <a:ext cx="141480" cy="15768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5F543F3A-7D3D-46F3-B53E-675AD1D219D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559600" y="4109200"/>
                <a:ext cx="17712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8B8D4C60-41CC-4335-BF6A-77C603EA1DFB}"/>
                  </a:ext>
                </a:extLst>
              </p14:cNvPr>
              <p14:cNvContentPartPr/>
              <p14:nvPr/>
            </p14:nvContentPartPr>
            <p14:xfrm>
              <a:off x="5846520" y="4124680"/>
              <a:ext cx="104040" cy="16020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8B8D4C60-41CC-4335-BF6A-77C603EA1DFB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828880" y="4106680"/>
                <a:ext cx="1396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958224F7-844C-4A23-80E6-EA1189344B52}"/>
                  </a:ext>
                </a:extLst>
              </p14:cNvPr>
              <p14:cNvContentPartPr/>
              <p14:nvPr/>
            </p14:nvContentPartPr>
            <p14:xfrm>
              <a:off x="7524120" y="4124680"/>
              <a:ext cx="95760" cy="16380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958224F7-844C-4A23-80E6-EA1189344B52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7506120" y="4106680"/>
                <a:ext cx="1314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B067A41-785E-49E0-A2CF-AA5E4BE28430}"/>
                  </a:ext>
                </a:extLst>
              </p14:cNvPr>
              <p14:cNvContentPartPr/>
              <p14:nvPr/>
            </p14:nvContentPartPr>
            <p14:xfrm>
              <a:off x="7030560" y="3879160"/>
              <a:ext cx="341280" cy="38844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B067A41-785E-49E0-A2CF-AA5E4BE28430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012560" y="3861504"/>
                <a:ext cx="376920" cy="424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234B569-9E9C-4F01-868E-72D60F16BC21}"/>
                  </a:ext>
                </a:extLst>
              </p14:cNvPr>
              <p14:cNvContentPartPr/>
              <p14:nvPr/>
            </p14:nvContentPartPr>
            <p14:xfrm>
              <a:off x="6369960" y="3870520"/>
              <a:ext cx="416880" cy="39744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234B569-9E9C-4F01-868E-72D60F16BC21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352320" y="3852520"/>
                <a:ext cx="45252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00E62FAB-E210-424C-84A8-018DB8B161A5}"/>
                  </a:ext>
                </a:extLst>
              </p14:cNvPr>
              <p14:cNvContentPartPr/>
              <p14:nvPr/>
            </p14:nvContentPartPr>
            <p14:xfrm>
              <a:off x="4307520" y="3893560"/>
              <a:ext cx="295560" cy="362520"/>
            </p14:xfrm>
          </p:contentPart>
        </mc:Choice>
        <mc:Fallback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00E62FAB-E210-424C-84A8-018DB8B161A5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289880" y="3875920"/>
                <a:ext cx="33120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E3F0FDD-6E51-4FEC-A88D-1C23B2D0BE6F}"/>
                  </a:ext>
                </a:extLst>
              </p14:cNvPr>
              <p14:cNvContentPartPr/>
              <p14:nvPr/>
            </p14:nvContentPartPr>
            <p14:xfrm>
              <a:off x="3559080" y="4103440"/>
              <a:ext cx="280440" cy="13680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E3F0FDD-6E51-4FEC-A88D-1C23B2D0BE6F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541080" y="4085800"/>
                <a:ext cx="31608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E23AAC34-DAC5-486F-B54F-8F96CA580FE5}"/>
                  </a:ext>
                </a:extLst>
              </p14:cNvPr>
              <p14:cNvContentPartPr/>
              <p14:nvPr/>
            </p14:nvContentPartPr>
            <p14:xfrm>
              <a:off x="3128880" y="4457680"/>
              <a:ext cx="212400" cy="264600"/>
            </p14:xfrm>
          </p:contentPart>
        </mc:Choice>
        <mc:Fallback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E23AAC34-DAC5-486F-B54F-8F96CA580FE5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110880" y="4439680"/>
                <a:ext cx="24804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03A80493-846B-4860-817F-D99B89158745}"/>
                  </a:ext>
                </a:extLst>
              </p14:cNvPr>
              <p14:cNvContentPartPr/>
              <p14:nvPr/>
            </p14:nvContentPartPr>
            <p14:xfrm>
              <a:off x="3535320" y="4370200"/>
              <a:ext cx="1071360" cy="44496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03A80493-846B-4860-817F-D99B89158745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517680" y="4352200"/>
                <a:ext cx="11070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18C290C5-2EAA-4CD3-A816-A8DB50A44496}"/>
                  </a:ext>
                </a:extLst>
              </p14:cNvPr>
              <p14:cNvContentPartPr/>
              <p14:nvPr/>
            </p14:nvContentPartPr>
            <p14:xfrm>
              <a:off x="526440" y="4429600"/>
              <a:ext cx="2491200" cy="472320"/>
            </p14:xfrm>
          </p:contentPart>
        </mc:Choice>
        <mc:Fallback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18C290C5-2EAA-4CD3-A816-A8DB50A44496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508800" y="4411600"/>
                <a:ext cx="2526840" cy="50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57287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14:cNvPr>
              <p14:cNvContentPartPr/>
              <p14:nvPr/>
            </p14:nvContentPartPr>
            <p14:xfrm>
              <a:off x="365520" y="216160"/>
              <a:ext cx="8243280" cy="545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520" y="198160"/>
                <a:ext cx="82789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14:cNvPr>
              <p14:cNvContentPartPr/>
              <p14:nvPr/>
            </p14:nvContentPartPr>
            <p14:xfrm>
              <a:off x="804360" y="995560"/>
              <a:ext cx="18720" cy="3204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720" y="977560"/>
                <a:ext cx="5436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14:cNvPr>
              <p14:cNvContentPartPr/>
              <p14:nvPr/>
            </p14:nvContentPartPr>
            <p14:xfrm>
              <a:off x="598800" y="970000"/>
              <a:ext cx="341280" cy="8640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0" y="952360"/>
                <a:ext cx="3769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14:cNvPr>
              <p14:cNvContentPartPr/>
              <p14:nvPr/>
            </p14:nvContentPartPr>
            <p14:xfrm>
              <a:off x="609240" y="1252600"/>
              <a:ext cx="375840" cy="1191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600" y="1234960"/>
                <a:ext cx="4114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14:cNvPr>
              <p14:cNvContentPartPr/>
              <p14:nvPr/>
            </p14:nvContentPartPr>
            <p14:xfrm>
              <a:off x="1137720" y="918880"/>
              <a:ext cx="172080" cy="4996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9720" y="900880"/>
                <a:ext cx="20772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14:cNvPr>
              <p14:cNvContentPartPr/>
              <p14:nvPr/>
            </p14:nvContentPartPr>
            <p14:xfrm>
              <a:off x="1056360" y="1199680"/>
              <a:ext cx="300960" cy="2325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8720" y="1182040"/>
                <a:ext cx="33660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14:cNvPr>
              <p14:cNvContentPartPr/>
              <p14:nvPr/>
            </p14:nvContentPartPr>
            <p14:xfrm>
              <a:off x="1714800" y="1183120"/>
              <a:ext cx="412920" cy="14904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6800" y="1165120"/>
                <a:ext cx="4485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14:cNvPr>
              <p14:cNvContentPartPr/>
              <p14:nvPr/>
            </p14:nvContentPartPr>
            <p14:xfrm>
              <a:off x="2172360" y="1137040"/>
              <a:ext cx="171360" cy="164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54720" y="1119040"/>
                <a:ext cx="20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14:cNvPr>
              <p14:cNvContentPartPr/>
              <p14:nvPr/>
            </p14:nvContentPartPr>
            <p14:xfrm>
              <a:off x="2820000" y="1117240"/>
              <a:ext cx="156960" cy="19404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2360" y="1099240"/>
                <a:ext cx="192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14:cNvPr>
              <p14:cNvContentPartPr/>
              <p14:nvPr/>
            </p14:nvContentPartPr>
            <p14:xfrm>
              <a:off x="3037440" y="925000"/>
              <a:ext cx="530280" cy="36324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440" y="907360"/>
                <a:ext cx="5659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14:cNvPr>
              <p14:cNvContentPartPr/>
              <p14:nvPr/>
            </p14:nvContentPartPr>
            <p14:xfrm>
              <a:off x="3321840" y="1075480"/>
              <a:ext cx="270720" cy="216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03840" y="1057840"/>
                <a:ext cx="306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14:cNvPr>
              <p14:cNvContentPartPr/>
              <p14:nvPr/>
            </p14:nvContentPartPr>
            <p14:xfrm>
              <a:off x="4043280" y="1050280"/>
              <a:ext cx="212760" cy="2152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25640" y="1032640"/>
                <a:ext cx="2484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14:cNvPr>
              <p14:cNvContentPartPr/>
              <p14:nvPr/>
            </p14:nvContentPartPr>
            <p14:xfrm>
              <a:off x="4358280" y="1106080"/>
              <a:ext cx="235440" cy="316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40280" y="1088440"/>
                <a:ext cx="2710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14:cNvPr>
              <p14:cNvContentPartPr/>
              <p14:nvPr/>
            </p14:nvContentPartPr>
            <p14:xfrm>
              <a:off x="4398960" y="1207600"/>
              <a:ext cx="166320" cy="140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0960" y="1189600"/>
                <a:ext cx="2019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14:cNvPr>
              <p14:cNvContentPartPr/>
              <p14:nvPr/>
            </p14:nvContentPartPr>
            <p14:xfrm>
              <a:off x="4814400" y="1045960"/>
              <a:ext cx="183600" cy="1951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96760" y="1028320"/>
                <a:ext cx="219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14:cNvPr>
              <p14:cNvContentPartPr/>
              <p14:nvPr/>
            </p14:nvContentPartPr>
            <p14:xfrm>
              <a:off x="7778280" y="884680"/>
              <a:ext cx="878760" cy="55800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60640" y="867040"/>
                <a:ext cx="9144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14:cNvPr>
              <p14:cNvContentPartPr/>
              <p14:nvPr/>
            </p14:nvContentPartPr>
            <p14:xfrm>
              <a:off x="6766320" y="1060720"/>
              <a:ext cx="596520" cy="18144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48320" y="1042720"/>
                <a:ext cx="6321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14:cNvPr>
              <p14:cNvContentPartPr/>
              <p14:nvPr/>
            </p14:nvContentPartPr>
            <p14:xfrm>
              <a:off x="5465640" y="883600"/>
              <a:ext cx="970560" cy="3366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47993" y="865960"/>
                <a:ext cx="1006213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14:cNvPr>
              <p14:cNvContentPartPr/>
              <p14:nvPr/>
            </p14:nvContentPartPr>
            <p14:xfrm>
              <a:off x="1716600" y="1798000"/>
              <a:ext cx="273960" cy="213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98600" y="1780000"/>
                <a:ext cx="309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14:cNvPr>
              <p14:cNvContentPartPr/>
              <p14:nvPr/>
            </p14:nvContentPartPr>
            <p14:xfrm>
              <a:off x="2204400" y="1529080"/>
              <a:ext cx="1756800" cy="77220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86400" y="1511440"/>
                <a:ext cx="179244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14:cNvPr>
              <p14:cNvContentPartPr/>
              <p14:nvPr/>
            </p14:nvContentPartPr>
            <p14:xfrm>
              <a:off x="7995000" y="1554280"/>
              <a:ext cx="11160" cy="273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77360" y="1536280"/>
                <a:ext cx="468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14:cNvPr>
              <p14:cNvContentPartPr/>
              <p14:nvPr/>
            </p14:nvContentPartPr>
            <p14:xfrm>
              <a:off x="7914000" y="1713400"/>
              <a:ext cx="159480" cy="13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96360" y="1695760"/>
                <a:ext cx="1951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14:cNvPr>
              <p14:cNvContentPartPr/>
              <p14:nvPr/>
            </p14:nvContentPartPr>
            <p14:xfrm>
              <a:off x="8147640" y="1543840"/>
              <a:ext cx="126720" cy="269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129640" y="1525840"/>
                <a:ext cx="162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14:cNvPr>
              <p14:cNvContentPartPr/>
              <p14:nvPr/>
            </p14:nvContentPartPr>
            <p14:xfrm>
              <a:off x="8355000" y="1696120"/>
              <a:ext cx="6840" cy="54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337360" y="1678480"/>
                <a:ext cx="42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14:cNvPr>
              <p14:cNvContentPartPr/>
              <p14:nvPr/>
            </p14:nvContentPartPr>
            <p14:xfrm>
              <a:off x="8351040" y="161512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33400" y="1597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14:cNvPr>
              <p14:cNvContentPartPr/>
              <p14:nvPr/>
            </p14:nvContentPartPr>
            <p14:xfrm>
              <a:off x="8490720" y="1655800"/>
              <a:ext cx="43560" cy="117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473080" y="1638160"/>
                <a:ext cx="7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14:cNvPr>
              <p14:cNvContentPartPr/>
              <p14:nvPr/>
            </p14:nvContentPartPr>
            <p14:xfrm>
              <a:off x="3941760" y="1452400"/>
              <a:ext cx="3805560" cy="1207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23760" y="1434400"/>
                <a:ext cx="3841200" cy="12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14:cNvPr>
              <p14:cNvContentPartPr/>
              <p14:nvPr/>
            </p14:nvContentPartPr>
            <p14:xfrm>
              <a:off x="465960" y="2593600"/>
              <a:ext cx="358200" cy="3700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7960" y="2575960"/>
                <a:ext cx="39384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14:cNvPr>
              <p14:cNvContentPartPr/>
              <p14:nvPr/>
            </p14:nvContentPartPr>
            <p14:xfrm>
              <a:off x="852240" y="2803480"/>
              <a:ext cx="128160" cy="1310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4600" y="2785480"/>
                <a:ext cx="1638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14:cNvPr>
              <p14:cNvContentPartPr/>
              <p14:nvPr/>
            </p14:nvContentPartPr>
            <p14:xfrm>
              <a:off x="1005600" y="2799160"/>
              <a:ext cx="228600" cy="1047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87600" y="2781160"/>
                <a:ext cx="2642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14:cNvPr>
              <p14:cNvContentPartPr/>
              <p14:nvPr/>
            </p14:nvContentPartPr>
            <p14:xfrm>
              <a:off x="1391160" y="2651200"/>
              <a:ext cx="13320" cy="261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73160" y="2633560"/>
                <a:ext cx="489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14:cNvPr>
              <p14:cNvContentPartPr/>
              <p14:nvPr/>
            </p14:nvContentPartPr>
            <p14:xfrm>
              <a:off x="1320600" y="2797360"/>
              <a:ext cx="141480" cy="64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302600" y="2779720"/>
                <a:ext cx="177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14:cNvPr>
              <p14:cNvContentPartPr/>
              <p14:nvPr/>
            </p14:nvContentPartPr>
            <p14:xfrm>
              <a:off x="1512480" y="2797000"/>
              <a:ext cx="74520" cy="1004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494480" y="2779000"/>
                <a:ext cx="110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14:cNvPr>
              <p14:cNvContentPartPr/>
              <p14:nvPr/>
            </p14:nvContentPartPr>
            <p14:xfrm>
              <a:off x="1635240" y="2831560"/>
              <a:ext cx="153720" cy="842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617600" y="2813560"/>
                <a:ext cx="1893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14:cNvPr>
              <p14:cNvContentPartPr/>
              <p14:nvPr/>
            </p14:nvContentPartPr>
            <p14:xfrm>
              <a:off x="1858800" y="2864680"/>
              <a:ext cx="360" cy="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40800" y="284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14:cNvPr>
              <p14:cNvContentPartPr/>
              <p14:nvPr/>
            </p14:nvContentPartPr>
            <p14:xfrm>
              <a:off x="1848720" y="2743000"/>
              <a:ext cx="360" cy="3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31080" y="2725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14:cNvPr>
              <p14:cNvContentPartPr/>
              <p14:nvPr/>
            </p14:nvContentPartPr>
            <p14:xfrm>
              <a:off x="1935120" y="2838040"/>
              <a:ext cx="158760" cy="55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17480" y="2820400"/>
                <a:ext cx="19440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14:cNvPr>
              <p14:cNvContentPartPr/>
              <p14:nvPr/>
            </p14:nvContentPartPr>
            <p14:xfrm>
              <a:off x="2133480" y="2827960"/>
              <a:ext cx="165600" cy="57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15480" y="2809960"/>
                <a:ext cx="2012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14:cNvPr>
              <p14:cNvContentPartPr/>
              <p14:nvPr/>
            </p14:nvContentPartPr>
            <p14:xfrm>
              <a:off x="3312120" y="2753080"/>
              <a:ext cx="524520" cy="218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294120" y="2735080"/>
                <a:ext cx="5601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14:cNvPr>
              <p14:cNvContentPartPr/>
              <p14:nvPr/>
            </p14:nvContentPartPr>
            <p14:xfrm>
              <a:off x="2511120" y="2702320"/>
              <a:ext cx="681480" cy="427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493120" y="2684320"/>
                <a:ext cx="717120" cy="4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14:cNvPr>
              <p14:cNvContentPartPr/>
              <p14:nvPr/>
            </p14:nvContentPartPr>
            <p14:xfrm>
              <a:off x="4175400" y="2660920"/>
              <a:ext cx="451800" cy="347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157760" y="2642939"/>
                <a:ext cx="487440" cy="383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14:cNvPr>
              <p14:cNvContentPartPr/>
              <p14:nvPr/>
            </p14:nvContentPartPr>
            <p14:xfrm>
              <a:off x="4673640" y="2847040"/>
              <a:ext cx="203040" cy="15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656000" y="2829400"/>
                <a:ext cx="2386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14:cNvPr>
              <p14:cNvContentPartPr/>
              <p14:nvPr/>
            </p14:nvContentPartPr>
            <p14:xfrm>
              <a:off x="5130480" y="2884480"/>
              <a:ext cx="141480" cy="134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112480" y="2866840"/>
                <a:ext cx="1771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14:cNvPr>
              <p14:cNvContentPartPr/>
              <p14:nvPr/>
            </p14:nvContentPartPr>
            <p14:xfrm>
              <a:off x="5323800" y="2894560"/>
              <a:ext cx="237240" cy="143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305800" y="2876920"/>
                <a:ext cx="2728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14:cNvPr>
              <p14:cNvContentPartPr/>
              <p14:nvPr/>
            </p14:nvContentPartPr>
            <p14:xfrm>
              <a:off x="5585880" y="2727880"/>
              <a:ext cx="264960" cy="306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568240" y="2709880"/>
                <a:ext cx="3006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14:cNvPr>
              <p14:cNvContentPartPr/>
              <p14:nvPr/>
            </p14:nvContentPartPr>
            <p14:xfrm>
              <a:off x="6115800" y="2859280"/>
              <a:ext cx="130680" cy="170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98160" y="2841640"/>
                <a:ext cx="166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14:cNvPr>
              <p14:cNvContentPartPr/>
              <p14:nvPr/>
            </p14:nvContentPartPr>
            <p14:xfrm>
              <a:off x="6247920" y="2887000"/>
              <a:ext cx="160920" cy="134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29920" y="2869000"/>
                <a:ext cx="1965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14:cNvPr>
              <p14:cNvContentPartPr/>
              <p14:nvPr/>
            </p14:nvContentPartPr>
            <p14:xfrm>
              <a:off x="6503880" y="2875120"/>
              <a:ext cx="100080" cy="151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85880" y="2857120"/>
                <a:ext cx="1357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14:cNvPr>
              <p14:cNvContentPartPr/>
              <p14:nvPr/>
            </p14:nvContentPartPr>
            <p14:xfrm>
              <a:off x="6654720" y="2946040"/>
              <a:ext cx="111600" cy="75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636720" y="2928400"/>
                <a:ext cx="1472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14:cNvPr>
              <p14:cNvContentPartPr/>
              <p14:nvPr/>
            </p14:nvContentPartPr>
            <p14:xfrm>
              <a:off x="6897720" y="2702320"/>
              <a:ext cx="51840" cy="31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879720" y="2684320"/>
                <a:ext cx="874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14:cNvPr>
              <p14:cNvContentPartPr/>
              <p14:nvPr/>
            </p14:nvContentPartPr>
            <p14:xfrm>
              <a:off x="7080240" y="2722480"/>
              <a:ext cx="21600" cy="276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062600" y="2704840"/>
                <a:ext cx="572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14:cNvPr>
              <p14:cNvContentPartPr/>
              <p14:nvPr/>
            </p14:nvContentPartPr>
            <p14:xfrm>
              <a:off x="6989880" y="2854600"/>
              <a:ext cx="171360" cy="20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971880" y="2836960"/>
                <a:ext cx="207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14:cNvPr>
              <p14:cNvContentPartPr/>
              <p14:nvPr/>
            </p14:nvContentPartPr>
            <p14:xfrm>
              <a:off x="7460040" y="2844520"/>
              <a:ext cx="119160" cy="196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442040" y="2826520"/>
                <a:ext cx="1548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14:cNvPr>
              <p14:cNvContentPartPr/>
              <p14:nvPr/>
            </p14:nvContentPartPr>
            <p14:xfrm>
              <a:off x="7770720" y="2702320"/>
              <a:ext cx="42480" cy="331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752720" y="2684320"/>
                <a:ext cx="781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14:cNvPr>
              <p14:cNvContentPartPr/>
              <p14:nvPr/>
            </p14:nvContentPartPr>
            <p14:xfrm>
              <a:off x="7731480" y="2872600"/>
              <a:ext cx="175320" cy="10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713480" y="28549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14:cNvPr>
              <p14:cNvContentPartPr/>
              <p14:nvPr/>
            </p14:nvContentPartPr>
            <p14:xfrm>
              <a:off x="7954680" y="2966560"/>
              <a:ext cx="8280" cy="2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937040" y="2948560"/>
                <a:ext cx="439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14:cNvPr>
              <p14:cNvContentPartPr/>
              <p14:nvPr/>
            </p14:nvContentPartPr>
            <p14:xfrm>
              <a:off x="8005800" y="2732560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988160" y="2714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14:cNvPr>
              <p14:cNvContentPartPr/>
              <p14:nvPr/>
            </p14:nvContentPartPr>
            <p14:xfrm>
              <a:off x="8126760" y="2722480"/>
              <a:ext cx="41760" cy="306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109120" y="2704840"/>
                <a:ext cx="774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14:cNvPr>
              <p14:cNvContentPartPr/>
              <p14:nvPr/>
            </p14:nvContentPartPr>
            <p14:xfrm>
              <a:off x="8248800" y="2691880"/>
              <a:ext cx="102600" cy="324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231160" y="2674240"/>
                <a:ext cx="138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14:cNvPr>
              <p14:cNvContentPartPr/>
              <p14:nvPr/>
            </p14:nvContentPartPr>
            <p14:xfrm>
              <a:off x="303600" y="3108400"/>
              <a:ext cx="275400" cy="453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85960" y="3090760"/>
                <a:ext cx="31104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14:cNvPr>
              <p14:cNvContentPartPr/>
              <p14:nvPr/>
            </p14:nvContentPartPr>
            <p14:xfrm>
              <a:off x="1726680" y="3125320"/>
              <a:ext cx="639000" cy="5850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709030" y="3107680"/>
                <a:ext cx="674660" cy="6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14:cNvPr>
              <p14:cNvContentPartPr/>
              <p14:nvPr/>
            </p14:nvContentPartPr>
            <p14:xfrm>
              <a:off x="703560" y="3102280"/>
              <a:ext cx="708840" cy="403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85911" y="3084280"/>
                <a:ext cx="744498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14:cNvPr>
              <p14:cNvContentPartPr/>
              <p14:nvPr/>
            </p14:nvContentPartPr>
            <p14:xfrm>
              <a:off x="4238760" y="3372640"/>
              <a:ext cx="78840" cy="1479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221120" y="3355000"/>
                <a:ext cx="1144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14:cNvPr>
              <p14:cNvContentPartPr/>
              <p14:nvPr/>
            </p14:nvContentPartPr>
            <p14:xfrm>
              <a:off x="4622520" y="3464080"/>
              <a:ext cx="14400" cy="50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604520" y="3446440"/>
                <a:ext cx="5004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14:cNvPr>
              <p14:cNvContentPartPr/>
              <p14:nvPr/>
            </p14:nvContentPartPr>
            <p14:xfrm>
              <a:off x="4642680" y="3322240"/>
              <a:ext cx="360" cy="3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25040" y="330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14:cNvPr>
              <p14:cNvContentPartPr/>
              <p14:nvPr/>
            </p14:nvContentPartPr>
            <p14:xfrm>
              <a:off x="4734840" y="3362920"/>
              <a:ext cx="141120" cy="1447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716840" y="3344920"/>
                <a:ext cx="1767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14:cNvPr>
              <p14:cNvContentPartPr/>
              <p14:nvPr/>
            </p14:nvContentPartPr>
            <p14:xfrm>
              <a:off x="5117880" y="3393160"/>
              <a:ext cx="131400" cy="1526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100240" y="3375160"/>
                <a:ext cx="1670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14:cNvPr>
              <p14:cNvContentPartPr/>
              <p14:nvPr/>
            </p14:nvContentPartPr>
            <p14:xfrm>
              <a:off x="7070880" y="3301720"/>
              <a:ext cx="606960" cy="2055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052891" y="3284111"/>
                <a:ext cx="642579" cy="241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14:cNvPr>
              <p14:cNvContentPartPr/>
              <p14:nvPr/>
            </p14:nvContentPartPr>
            <p14:xfrm>
              <a:off x="6555720" y="3160240"/>
              <a:ext cx="402840" cy="37764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538080" y="3142240"/>
                <a:ext cx="4384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14:cNvPr>
              <p14:cNvContentPartPr/>
              <p14:nvPr/>
            </p14:nvContentPartPr>
            <p14:xfrm>
              <a:off x="5355120" y="3231160"/>
              <a:ext cx="1107000" cy="29700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337120" y="3213160"/>
                <a:ext cx="114264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14:cNvPr>
              <p14:cNvContentPartPr/>
              <p14:nvPr/>
            </p14:nvContentPartPr>
            <p14:xfrm>
              <a:off x="4419480" y="3179680"/>
              <a:ext cx="92520" cy="3456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401480" y="3161680"/>
                <a:ext cx="1281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14:cNvPr>
              <p14:cNvContentPartPr/>
              <p14:nvPr/>
            </p14:nvContentPartPr>
            <p14:xfrm>
              <a:off x="2774280" y="3205240"/>
              <a:ext cx="1361880" cy="3740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756280" y="3187257"/>
                <a:ext cx="1397520" cy="409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14:cNvPr>
              <p14:cNvContentPartPr/>
              <p14:nvPr/>
            </p14:nvContentPartPr>
            <p14:xfrm>
              <a:off x="7909680" y="3157360"/>
              <a:ext cx="555120" cy="502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892040" y="3139720"/>
                <a:ext cx="59076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628BCDF-0B74-4A1B-AD1C-24562BC63032}"/>
                  </a:ext>
                </a:extLst>
              </p14:cNvPr>
              <p14:cNvContentPartPr/>
              <p14:nvPr/>
            </p14:nvContentPartPr>
            <p14:xfrm>
              <a:off x="487200" y="3887800"/>
              <a:ext cx="864720" cy="4716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628BCDF-0B74-4A1B-AD1C-24562BC6303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69200" y="3869814"/>
                <a:ext cx="900360" cy="5072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7750E3-38CF-4913-90C0-6E03FD080BD8}"/>
                  </a:ext>
                </a:extLst>
              </p14:cNvPr>
              <p14:cNvContentPartPr/>
              <p14:nvPr/>
            </p14:nvContentPartPr>
            <p14:xfrm>
              <a:off x="1757280" y="3901120"/>
              <a:ext cx="10440" cy="3963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7750E3-38CF-4913-90C0-6E03FD080BD8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739640" y="3883480"/>
                <a:ext cx="460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9D4FDD6-EF39-47B6-AE96-FCE448E57F20}"/>
                  </a:ext>
                </a:extLst>
              </p14:cNvPr>
              <p14:cNvContentPartPr/>
              <p14:nvPr/>
            </p14:nvContentPartPr>
            <p14:xfrm>
              <a:off x="1666200" y="3879160"/>
              <a:ext cx="697320" cy="369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9D4FDD6-EF39-47B6-AE96-FCE448E57F2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648200" y="3861160"/>
                <a:ext cx="73296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84C86B7B-2629-4A26-912E-4036FC3E21A7}"/>
                  </a:ext>
                </a:extLst>
              </p14:cNvPr>
              <p14:cNvContentPartPr/>
              <p14:nvPr/>
            </p14:nvContentPartPr>
            <p14:xfrm>
              <a:off x="2722440" y="4039720"/>
              <a:ext cx="129960" cy="24012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84C86B7B-2629-4A26-912E-4036FC3E21A7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704440" y="4021720"/>
                <a:ext cx="16560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605D427-6C1E-4BB9-B232-110F1EBE7226}"/>
                  </a:ext>
                </a:extLst>
              </p14:cNvPr>
              <p14:cNvContentPartPr/>
              <p14:nvPr/>
            </p14:nvContentPartPr>
            <p14:xfrm>
              <a:off x="2894520" y="4094440"/>
              <a:ext cx="300600" cy="11412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605D427-6C1E-4BB9-B232-110F1EBE722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876880" y="4076440"/>
                <a:ext cx="33624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E2FD9F6-9012-4134-B124-4EC4258973A4}"/>
                  </a:ext>
                </a:extLst>
              </p14:cNvPr>
              <p14:cNvContentPartPr/>
              <p14:nvPr/>
            </p14:nvContentPartPr>
            <p14:xfrm>
              <a:off x="3221040" y="3873040"/>
              <a:ext cx="217800" cy="3333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E2FD9F6-9012-4134-B124-4EC4258973A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203400" y="3855040"/>
                <a:ext cx="2534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BFF531A-9E6B-42C0-A835-FC573A0C173A}"/>
                  </a:ext>
                </a:extLst>
              </p14:cNvPr>
              <p14:cNvContentPartPr/>
              <p14:nvPr/>
            </p14:nvContentPartPr>
            <p14:xfrm>
              <a:off x="3586080" y="3972040"/>
              <a:ext cx="360" cy="3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BFF531A-9E6B-42C0-A835-FC573A0C173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68080" y="3954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D331D87C-1448-4336-892B-8FC9BD8D9C73}"/>
                  </a:ext>
                </a:extLst>
              </p14:cNvPr>
              <p14:cNvContentPartPr/>
              <p14:nvPr/>
            </p14:nvContentPartPr>
            <p14:xfrm>
              <a:off x="3973440" y="4084000"/>
              <a:ext cx="90720" cy="17424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D331D87C-1448-4336-892B-8FC9BD8D9C73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3955800" y="4066000"/>
                <a:ext cx="126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575A143-7ADF-4249-9A55-F38E256204ED}"/>
                  </a:ext>
                </a:extLst>
              </p14:cNvPr>
              <p14:cNvContentPartPr/>
              <p14:nvPr/>
            </p14:nvContentPartPr>
            <p14:xfrm>
              <a:off x="4956960" y="4082920"/>
              <a:ext cx="262440" cy="44820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575A143-7ADF-4249-9A55-F38E256204ED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938960" y="4064920"/>
                <a:ext cx="29808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020652D-C28C-4902-BB71-061DBE89C07F}"/>
                  </a:ext>
                </a:extLst>
              </p14:cNvPr>
              <p14:cNvContentPartPr/>
              <p14:nvPr/>
            </p14:nvContentPartPr>
            <p14:xfrm>
              <a:off x="5331000" y="4094440"/>
              <a:ext cx="148680" cy="16632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020652D-C28C-4902-BB71-061DBE89C07F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313360" y="4076440"/>
                <a:ext cx="18432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5F543F3A-7D3D-46F3-B53E-675AD1D219D1}"/>
                  </a:ext>
                </a:extLst>
              </p14:cNvPr>
              <p14:cNvContentPartPr/>
              <p14:nvPr/>
            </p14:nvContentPartPr>
            <p14:xfrm>
              <a:off x="5577600" y="4126840"/>
              <a:ext cx="141480" cy="15768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5F543F3A-7D3D-46F3-B53E-675AD1D219D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559600" y="4109200"/>
                <a:ext cx="17712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8B8D4C60-41CC-4335-BF6A-77C603EA1DFB}"/>
                  </a:ext>
                </a:extLst>
              </p14:cNvPr>
              <p14:cNvContentPartPr/>
              <p14:nvPr/>
            </p14:nvContentPartPr>
            <p14:xfrm>
              <a:off x="5846520" y="4124680"/>
              <a:ext cx="104040" cy="16020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8B8D4C60-41CC-4335-BF6A-77C603EA1DFB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828880" y="4106680"/>
                <a:ext cx="1396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958224F7-844C-4A23-80E6-EA1189344B52}"/>
                  </a:ext>
                </a:extLst>
              </p14:cNvPr>
              <p14:cNvContentPartPr/>
              <p14:nvPr/>
            </p14:nvContentPartPr>
            <p14:xfrm>
              <a:off x="7524120" y="4124680"/>
              <a:ext cx="95760" cy="16380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958224F7-844C-4A23-80E6-EA1189344B52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7506120" y="4106680"/>
                <a:ext cx="1314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B067A41-785E-49E0-A2CF-AA5E4BE28430}"/>
                  </a:ext>
                </a:extLst>
              </p14:cNvPr>
              <p14:cNvContentPartPr/>
              <p14:nvPr/>
            </p14:nvContentPartPr>
            <p14:xfrm>
              <a:off x="7030560" y="3879160"/>
              <a:ext cx="341280" cy="38844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B067A41-785E-49E0-A2CF-AA5E4BE28430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012560" y="3861504"/>
                <a:ext cx="376920" cy="424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234B569-9E9C-4F01-868E-72D60F16BC21}"/>
                  </a:ext>
                </a:extLst>
              </p14:cNvPr>
              <p14:cNvContentPartPr/>
              <p14:nvPr/>
            </p14:nvContentPartPr>
            <p14:xfrm>
              <a:off x="6369960" y="3870520"/>
              <a:ext cx="416880" cy="39744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234B569-9E9C-4F01-868E-72D60F16BC21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352320" y="3852520"/>
                <a:ext cx="45252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00E62FAB-E210-424C-84A8-018DB8B161A5}"/>
                  </a:ext>
                </a:extLst>
              </p14:cNvPr>
              <p14:cNvContentPartPr/>
              <p14:nvPr/>
            </p14:nvContentPartPr>
            <p14:xfrm>
              <a:off x="4307520" y="3893560"/>
              <a:ext cx="295560" cy="362520"/>
            </p14:xfrm>
          </p:contentPart>
        </mc:Choice>
        <mc:Fallback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00E62FAB-E210-424C-84A8-018DB8B161A5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289880" y="3875920"/>
                <a:ext cx="33120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E3F0FDD-6E51-4FEC-A88D-1C23B2D0BE6F}"/>
                  </a:ext>
                </a:extLst>
              </p14:cNvPr>
              <p14:cNvContentPartPr/>
              <p14:nvPr/>
            </p14:nvContentPartPr>
            <p14:xfrm>
              <a:off x="3559080" y="4103440"/>
              <a:ext cx="280440" cy="13680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E3F0FDD-6E51-4FEC-A88D-1C23B2D0BE6F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541080" y="4085800"/>
                <a:ext cx="31608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E23AAC34-DAC5-486F-B54F-8F96CA580FE5}"/>
                  </a:ext>
                </a:extLst>
              </p14:cNvPr>
              <p14:cNvContentPartPr/>
              <p14:nvPr/>
            </p14:nvContentPartPr>
            <p14:xfrm>
              <a:off x="3128880" y="4457680"/>
              <a:ext cx="212400" cy="264600"/>
            </p14:xfrm>
          </p:contentPart>
        </mc:Choice>
        <mc:Fallback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E23AAC34-DAC5-486F-B54F-8F96CA580FE5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110880" y="4439680"/>
                <a:ext cx="24804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03A80493-846B-4860-817F-D99B89158745}"/>
                  </a:ext>
                </a:extLst>
              </p14:cNvPr>
              <p14:cNvContentPartPr/>
              <p14:nvPr/>
            </p14:nvContentPartPr>
            <p14:xfrm>
              <a:off x="3535320" y="4370200"/>
              <a:ext cx="1071360" cy="44496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03A80493-846B-4860-817F-D99B89158745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517680" y="4352200"/>
                <a:ext cx="11070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18C290C5-2EAA-4CD3-A816-A8DB50A44496}"/>
                  </a:ext>
                </a:extLst>
              </p14:cNvPr>
              <p14:cNvContentPartPr/>
              <p14:nvPr/>
            </p14:nvContentPartPr>
            <p14:xfrm>
              <a:off x="526440" y="4429600"/>
              <a:ext cx="2491200" cy="472320"/>
            </p14:xfrm>
          </p:contentPart>
        </mc:Choice>
        <mc:Fallback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18C290C5-2EAA-4CD3-A816-A8DB50A44496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508800" y="4411600"/>
                <a:ext cx="252684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2A849C5-EC8D-4E19-B2BA-0842586ABC06}"/>
                  </a:ext>
                </a:extLst>
              </p14:cNvPr>
              <p14:cNvContentPartPr/>
              <p14:nvPr/>
            </p14:nvContentPartPr>
            <p14:xfrm>
              <a:off x="5372400" y="4480360"/>
              <a:ext cx="2440080" cy="760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2A849C5-EC8D-4E19-B2BA-0842586ABC06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5354403" y="4462369"/>
                <a:ext cx="2475715" cy="7963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67296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14:cNvPr>
              <p14:cNvContentPartPr/>
              <p14:nvPr/>
            </p14:nvContentPartPr>
            <p14:xfrm>
              <a:off x="365520" y="216160"/>
              <a:ext cx="8243280" cy="545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520" y="198160"/>
                <a:ext cx="82789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14:cNvPr>
              <p14:cNvContentPartPr/>
              <p14:nvPr/>
            </p14:nvContentPartPr>
            <p14:xfrm>
              <a:off x="804360" y="995560"/>
              <a:ext cx="18720" cy="3204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720" y="977560"/>
                <a:ext cx="5436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14:cNvPr>
              <p14:cNvContentPartPr/>
              <p14:nvPr/>
            </p14:nvContentPartPr>
            <p14:xfrm>
              <a:off x="598800" y="970000"/>
              <a:ext cx="341280" cy="8640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0" y="952360"/>
                <a:ext cx="3769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14:cNvPr>
              <p14:cNvContentPartPr/>
              <p14:nvPr/>
            </p14:nvContentPartPr>
            <p14:xfrm>
              <a:off x="609240" y="1252600"/>
              <a:ext cx="375840" cy="1191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600" y="1234960"/>
                <a:ext cx="4114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14:cNvPr>
              <p14:cNvContentPartPr/>
              <p14:nvPr/>
            </p14:nvContentPartPr>
            <p14:xfrm>
              <a:off x="1137720" y="918880"/>
              <a:ext cx="172080" cy="4996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9720" y="900880"/>
                <a:ext cx="20772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14:cNvPr>
              <p14:cNvContentPartPr/>
              <p14:nvPr/>
            </p14:nvContentPartPr>
            <p14:xfrm>
              <a:off x="1056360" y="1199680"/>
              <a:ext cx="300960" cy="2325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8720" y="1182040"/>
                <a:ext cx="33660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14:cNvPr>
              <p14:cNvContentPartPr/>
              <p14:nvPr/>
            </p14:nvContentPartPr>
            <p14:xfrm>
              <a:off x="1714800" y="1183120"/>
              <a:ext cx="412920" cy="14904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6800" y="1165120"/>
                <a:ext cx="4485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14:cNvPr>
              <p14:cNvContentPartPr/>
              <p14:nvPr/>
            </p14:nvContentPartPr>
            <p14:xfrm>
              <a:off x="2172360" y="1137040"/>
              <a:ext cx="171360" cy="164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54720" y="1119040"/>
                <a:ext cx="20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14:cNvPr>
              <p14:cNvContentPartPr/>
              <p14:nvPr/>
            </p14:nvContentPartPr>
            <p14:xfrm>
              <a:off x="2820000" y="1117240"/>
              <a:ext cx="156960" cy="19404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2360" y="1099240"/>
                <a:ext cx="192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14:cNvPr>
              <p14:cNvContentPartPr/>
              <p14:nvPr/>
            </p14:nvContentPartPr>
            <p14:xfrm>
              <a:off x="3037440" y="925000"/>
              <a:ext cx="530280" cy="36324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440" y="907360"/>
                <a:ext cx="5659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14:cNvPr>
              <p14:cNvContentPartPr/>
              <p14:nvPr/>
            </p14:nvContentPartPr>
            <p14:xfrm>
              <a:off x="3321840" y="1075480"/>
              <a:ext cx="270720" cy="216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03840" y="1057840"/>
                <a:ext cx="306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14:cNvPr>
              <p14:cNvContentPartPr/>
              <p14:nvPr/>
            </p14:nvContentPartPr>
            <p14:xfrm>
              <a:off x="4043280" y="1050280"/>
              <a:ext cx="212760" cy="2152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25640" y="1032640"/>
                <a:ext cx="2484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14:cNvPr>
              <p14:cNvContentPartPr/>
              <p14:nvPr/>
            </p14:nvContentPartPr>
            <p14:xfrm>
              <a:off x="4358280" y="1106080"/>
              <a:ext cx="235440" cy="316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40280" y="1088440"/>
                <a:ext cx="2710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14:cNvPr>
              <p14:cNvContentPartPr/>
              <p14:nvPr/>
            </p14:nvContentPartPr>
            <p14:xfrm>
              <a:off x="4398960" y="1207600"/>
              <a:ext cx="166320" cy="140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0960" y="1189600"/>
                <a:ext cx="2019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14:cNvPr>
              <p14:cNvContentPartPr/>
              <p14:nvPr/>
            </p14:nvContentPartPr>
            <p14:xfrm>
              <a:off x="4814400" y="1045960"/>
              <a:ext cx="183600" cy="1951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96760" y="1028320"/>
                <a:ext cx="219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14:cNvPr>
              <p14:cNvContentPartPr/>
              <p14:nvPr/>
            </p14:nvContentPartPr>
            <p14:xfrm>
              <a:off x="7778280" y="884680"/>
              <a:ext cx="878760" cy="55800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60640" y="867040"/>
                <a:ext cx="9144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14:cNvPr>
              <p14:cNvContentPartPr/>
              <p14:nvPr/>
            </p14:nvContentPartPr>
            <p14:xfrm>
              <a:off x="6766320" y="1060720"/>
              <a:ext cx="596520" cy="18144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48320" y="1042720"/>
                <a:ext cx="6321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14:cNvPr>
              <p14:cNvContentPartPr/>
              <p14:nvPr/>
            </p14:nvContentPartPr>
            <p14:xfrm>
              <a:off x="5465640" y="883600"/>
              <a:ext cx="970560" cy="3366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47993" y="865960"/>
                <a:ext cx="1006213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14:cNvPr>
              <p14:cNvContentPartPr/>
              <p14:nvPr/>
            </p14:nvContentPartPr>
            <p14:xfrm>
              <a:off x="1716600" y="1798000"/>
              <a:ext cx="273960" cy="213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98600" y="1780000"/>
                <a:ext cx="309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14:cNvPr>
              <p14:cNvContentPartPr/>
              <p14:nvPr/>
            </p14:nvContentPartPr>
            <p14:xfrm>
              <a:off x="2204400" y="1529080"/>
              <a:ext cx="1756800" cy="77220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86400" y="1511440"/>
                <a:ext cx="179244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14:cNvPr>
              <p14:cNvContentPartPr/>
              <p14:nvPr/>
            </p14:nvContentPartPr>
            <p14:xfrm>
              <a:off x="7995000" y="1554280"/>
              <a:ext cx="11160" cy="273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77360" y="1536280"/>
                <a:ext cx="468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14:cNvPr>
              <p14:cNvContentPartPr/>
              <p14:nvPr/>
            </p14:nvContentPartPr>
            <p14:xfrm>
              <a:off x="7914000" y="1713400"/>
              <a:ext cx="159480" cy="13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96360" y="1695760"/>
                <a:ext cx="1951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14:cNvPr>
              <p14:cNvContentPartPr/>
              <p14:nvPr/>
            </p14:nvContentPartPr>
            <p14:xfrm>
              <a:off x="8147640" y="1543840"/>
              <a:ext cx="126720" cy="269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129640" y="1525840"/>
                <a:ext cx="162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14:cNvPr>
              <p14:cNvContentPartPr/>
              <p14:nvPr/>
            </p14:nvContentPartPr>
            <p14:xfrm>
              <a:off x="8355000" y="1696120"/>
              <a:ext cx="6840" cy="54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337360" y="1678480"/>
                <a:ext cx="42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14:cNvPr>
              <p14:cNvContentPartPr/>
              <p14:nvPr/>
            </p14:nvContentPartPr>
            <p14:xfrm>
              <a:off x="8351040" y="161512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33400" y="1597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14:cNvPr>
              <p14:cNvContentPartPr/>
              <p14:nvPr/>
            </p14:nvContentPartPr>
            <p14:xfrm>
              <a:off x="8490720" y="1655800"/>
              <a:ext cx="43560" cy="117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473080" y="1638160"/>
                <a:ext cx="7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14:cNvPr>
              <p14:cNvContentPartPr/>
              <p14:nvPr/>
            </p14:nvContentPartPr>
            <p14:xfrm>
              <a:off x="3941760" y="1452400"/>
              <a:ext cx="3805560" cy="1207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23760" y="1434400"/>
                <a:ext cx="3841200" cy="12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14:cNvPr>
              <p14:cNvContentPartPr/>
              <p14:nvPr/>
            </p14:nvContentPartPr>
            <p14:xfrm>
              <a:off x="465960" y="2593600"/>
              <a:ext cx="358200" cy="3700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7960" y="2575960"/>
                <a:ext cx="39384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14:cNvPr>
              <p14:cNvContentPartPr/>
              <p14:nvPr/>
            </p14:nvContentPartPr>
            <p14:xfrm>
              <a:off x="852240" y="2803480"/>
              <a:ext cx="128160" cy="1310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4600" y="2785480"/>
                <a:ext cx="1638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14:cNvPr>
              <p14:cNvContentPartPr/>
              <p14:nvPr/>
            </p14:nvContentPartPr>
            <p14:xfrm>
              <a:off x="1005600" y="2799160"/>
              <a:ext cx="228600" cy="1047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87600" y="2781160"/>
                <a:ext cx="2642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14:cNvPr>
              <p14:cNvContentPartPr/>
              <p14:nvPr/>
            </p14:nvContentPartPr>
            <p14:xfrm>
              <a:off x="1391160" y="2651200"/>
              <a:ext cx="13320" cy="261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73160" y="2633560"/>
                <a:ext cx="489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14:cNvPr>
              <p14:cNvContentPartPr/>
              <p14:nvPr/>
            </p14:nvContentPartPr>
            <p14:xfrm>
              <a:off x="1320600" y="2797360"/>
              <a:ext cx="141480" cy="64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302600" y="2779720"/>
                <a:ext cx="177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14:cNvPr>
              <p14:cNvContentPartPr/>
              <p14:nvPr/>
            </p14:nvContentPartPr>
            <p14:xfrm>
              <a:off x="1512480" y="2797000"/>
              <a:ext cx="74520" cy="1004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494480" y="2779000"/>
                <a:ext cx="110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14:cNvPr>
              <p14:cNvContentPartPr/>
              <p14:nvPr/>
            </p14:nvContentPartPr>
            <p14:xfrm>
              <a:off x="1635240" y="2831560"/>
              <a:ext cx="153720" cy="842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617600" y="2813560"/>
                <a:ext cx="1893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14:cNvPr>
              <p14:cNvContentPartPr/>
              <p14:nvPr/>
            </p14:nvContentPartPr>
            <p14:xfrm>
              <a:off x="1858800" y="2864680"/>
              <a:ext cx="360" cy="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40800" y="284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14:cNvPr>
              <p14:cNvContentPartPr/>
              <p14:nvPr/>
            </p14:nvContentPartPr>
            <p14:xfrm>
              <a:off x="1848720" y="2743000"/>
              <a:ext cx="360" cy="3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31080" y="2725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14:cNvPr>
              <p14:cNvContentPartPr/>
              <p14:nvPr/>
            </p14:nvContentPartPr>
            <p14:xfrm>
              <a:off x="1935120" y="2838040"/>
              <a:ext cx="158760" cy="55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17480" y="2820400"/>
                <a:ext cx="19440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14:cNvPr>
              <p14:cNvContentPartPr/>
              <p14:nvPr/>
            </p14:nvContentPartPr>
            <p14:xfrm>
              <a:off x="2133480" y="2827960"/>
              <a:ext cx="165600" cy="57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15480" y="2809960"/>
                <a:ext cx="2012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14:cNvPr>
              <p14:cNvContentPartPr/>
              <p14:nvPr/>
            </p14:nvContentPartPr>
            <p14:xfrm>
              <a:off x="3312120" y="2753080"/>
              <a:ext cx="524520" cy="218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294120" y="2735080"/>
                <a:ext cx="5601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14:cNvPr>
              <p14:cNvContentPartPr/>
              <p14:nvPr/>
            </p14:nvContentPartPr>
            <p14:xfrm>
              <a:off x="2511120" y="2702320"/>
              <a:ext cx="681480" cy="427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493120" y="2684320"/>
                <a:ext cx="717120" cy="4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14:cNvPr>
              <p14:cNvContentPartPr/>
              <p14:nvPr/>
            </p14:nvContentPartPr>
            <p14:xfrm>
              <a:off x="4175400" y="2660920"/>
              <a:ext cx="451800" cy="347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157760" y="2642939"/>
                <a:ext cx="487440" cy="383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14:cNvPr>
              <p14:cNvContentPartPr/>
              <p14:nvPr/>
            </p14:nvContentPartPr>
            <p14:xfrm>
              <a:off x="4673640" y="2847040"/>
              <a:ext cx="203040" cy="15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656000" y="2829400"/>
                <a:ext cx="2386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14:cNvPr>
              <p14:cNvContentPartPr/>
              <p14:nvPr/>
            </p14:nvContentPartPr>
            <p14:xfrm>
              <a:off x="5130480" y="2884480"/>
              <a:ext cx="141480" cy="134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112480" y="2866840"/>
                <a:ext cx="1771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14:cNvPr>
              <p14:cNvContentPartPr/>
              <p14:nvPr/>
            </p14:nvContentPartPr>
            <p14:xfrm>
              <a:off x="5323800" y="2894560"/>
              <a:ext cx="237240" cy="143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305800" y="2876920"/>
                <a:ext cx="2728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14:cNvPr>
              <p14:cNvContentPartPr/>
              <p14:nvPr/>
            </p14:nvContentPartPr>
            <p14:xfrm>
              <a:off x="5585880" y="2727880"/>
              <a:ext cx="264960" cy="306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568240" y="2709880"/>
                <a:ext cx="3006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14:cNvPr>
              <p14:cNvContentPartPr/>
              <p14:nvPr/>
            </p14:nvContentPartPr>
            <p14:xfrm>
              <a:off x="6115800" y="2859280"/>
              <a:ext cx="130680" cy="170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98160" y="2841640"/>
                <a:ext cx="166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14:cNvPr>
              <p14:cNvContentPartPr/>
              <p14:nvPr/>
            </p14:nvContentPartPr>
            <p14:xfrm>
              <a:off x="6247920" y="2887000"/>
              <a:ext cx="160920" cy="134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29920" y="2869000"/>
                <a:ext cx="1965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14:cNvPr>
              <p14:cNvContentPartPr/>
              <p14:nvPr/>
            </p14:nvContentPartPr>
            <p14:xfrm>
              <a:off x="6503880" y="2875120"/>
              <a:ext cx="100080" cy="151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85880" y="2857120"/>
                <a:ext cx="1357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14:cNvPr>
              <p14:cNvContentPartPr/>
              <p14:nvPr/>
            </p14:nvContentPartPr>
            <p14:xfrm>
              <a:off x="6654720" y="2946040"/>
              <a:ext cx="111600" cy="75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636720" y="2928400"/>
                <a:ext cx="1472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14:cNvPr>
              <p14:cNvContentPartPr/>
              <p14:nvPr/>
            </p14:nvContentPartPr>
            <p14:xfrm>
              <a:off x="6897720" y="2702320"/>
              <a:ext cx="51840" cy="31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879720" y="2684320"/>
                <a:ext cx="874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14:cNvPr>
              <p14:cNvContentPartPr/>
              <p14:nvPr/>
            </p14:nvContentPartPr>
            <p14:xfrm>
              <a:off x="7080240" y="2722480"/>
              <a:ext cx="21600" cy="276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062600" y="2704840"/>
                <a:ext cx="572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14:cNvPr>
              <p14:cNvContentPartPr/>
              <p14:nvPr/>
            </p14:nvContentPartPr>
            <p14:xfrm>
              <a:off x="6989880" y="2854600"/>
              <a:ext cx="171360" cy="20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971880" y="2836960"/>
                <a:ext cx="207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14:cNvPr>
              <p14:cNvContentPartPr/>
              <p14:nvPr/>
            </p14:nvContentPartPr>
            <p14:xfrm>
              <a:off x="7460040" y="2844520"/>
              <a:ext cx="119160" cy="196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442040" y="2826520"/>
                <a:ext cx="1548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14:cNvPr>
              <p14:cNvContentPartPr/>
              <p14:nvPr/>
            </p14:nvContentPartPr>
            <p14:xfrm>
              <a:off x="7770720" y="2702320"/>
              <a:ext cx="42480" cy="331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752720" y="2684320"/>
                <a:ext cx="781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14:cNvPr>
              <p14:cNvContentPartPr/>
              <p14:nvPr/>
            </p14:nvContentPartPr>
            <p14:xfrm>
              <a:off x="7731480" y="2872600"/>
              <a:ext cx="175320" cy="10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713480" y="28549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14:cNvPr>
              <p14:cNvContentPartPr/>
              <p14:nvPr/>
            </p14:nvContentPartPr>
            <p14:xfrm>
              <a:off x="7954680" y="2966560"/>
              <a:ext cx="8280" cy="2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937040" y="2948560"/>
                <a:ext cx="439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14:cNvPr>
              <p14:cNvContentPartPr/>
              <p14:nvPr/>
            </p14:nvContentPartPr>
            <p14:xfrm>
              <a:off x="8005800" y="2732560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988160" y="2714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14:cNvPr>
              <p14:cNvContentPartPr/>
              <p14:nvPr/>
            </p14:nvContentPartPr>
            <p14:xfrm>
              <a:off x="8126760" y="2722480"/>
              <a:ext cx="41760" cy="306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109120" y="2704840"/>
                <a:ext cx="774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14:cNvPr>
              <p14:cNvContentPartPr/>
              <p14:nvPr/>
            </p14:nvContentPartPr>
            <p14:xfrm>
              <a:off x="8248800" y="2691880"/>
              <a:ext cx="102600" cy="324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231160" y="2674240"/>
                <a:ext cx="138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14:cNvPr>
              <p14:cNvContentPartPr/>
              <p14:nvPr/>
            </p14:nvContentPartPr>
            <p14:xfrm>
              <a:off x="303600" y="3108400"/>
              <a:ext cx="275400" cy="453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85960" y="3090760"/>
                <a:ext cx="31104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14:cNvPr>
              <p14:cNvContentPartPr/>
              <p14:nvPr/>
            </p14:nvContentPartPr>
            <p14:xfrm>
              <a:off x="1726680" y="3125320"/>
              <a:ext cx="639000" cy="5850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709030" y="3107680"/>
                <a:ext cx="674660" cy="6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14:cNvPr>
              <p14:cNvContentPartPr/>
              <p14:nvPr/>
            </p14:nvContentPartPr>
            <p14:xfrm>
              <a:off x="703560" y="3102280"/>
              <a:ext cx="708840" cy="403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85911" y="3084280"/>
                <a:ext cx="744498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14:cNvPr>
              <p14:cNvContentPartPr/>
              <p14:nvPr/>
            </p14:nvContentPartPr>
            <p14:xfrm>
              <a:off x="4238760" y="3372640"/>
              <a:ext cx="78840" cy="1479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221120" y="3355000"/>
                <a:ext cx="1144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14:cNvPr>
              <p14:cNvContentPartPr/>
              <p14:nvPr/>
            </p14:nvContentPartPr>
            <p14:xfrm>
              <a:off x="4622520" y="3464080"/>
              <a:ext cx="14400" cy="50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604520" y="3446440"/>
                <a:ext cx="5004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14:cNvPr>
              <p14:cNvContentPartPr/>
              <p14:nvPr/>
            </p14:nvContentPartPr>
            <p14:xfrm>
              <a:off x="4642680" y="3322240"/>
              <a:ext cx="360" cy="3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25040" y="330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14:cNvPr>
              <p14:cNvContentPartPr/>
              <p14:nvPr/>
            </p14:nvContentPartPr>
            <p14:xfrm>
              <a:off x="4734840" y="3362920"/>
              <a:ext cx="141120" cy="1447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716840" y="3344920"/>
                <a:ext cx="1767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14:cNvPr>
              <p14:cNvContentPartPr/>
              <p14:nvPr/>
            </p14:nvContentPartPr>
            <p14:xfrm>
              <a:off x="5117880" y="3393160"/>
              <a:ext cx="131400" cy="1526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100240" y="3375160"/>
                <a:ext cx="1670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14:cNvPr>
              <p14:cNvContentPartPr/>
              <p14:nvPr/>
            </p14:nvContentPartPr>
            <p14:xfrm>
              <a:off x="7070880" y="3301720"/>
              <a:ext cx="606960" cy="2055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052891" y="3284111"/>
                <a:ext cx="642579" cy="241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14:cNvPr>
              <p14:cNvContentPartPr/>
              <p14:nvPr/>
            </p14:nvContentPartPr>
            <p14:xfrm>
              <a:off x="6555720" y="3160240"/>
              <a:ext cx="402840" cy="37764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538080" y="3142240"/>
                <a:ext cx="4384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14:cNvPr>
              <p14:cNvContentPartPr/>
              <p14:nvPr/>
            </p14:nvContentPartPr>
            <p14:xfrm>
              <a:off x="5355120" y="3231160"/>
              <a:ext cx="1107000" cy="29700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337120" y="3213160"/>
                <a:ext cx="114264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14:cNvPr>
              <p14:cNvContentPartPr/>
              <p14:nvPr/>
            </p14:nvContentPartPr>
            <p14:xfrm>
              <a:off x="4419480" y="3179680"/>
              <a:ext cx="92520" cy="3456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401480" y="3161680"/>
                <a:ext cx="1281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14:cNvPr>
              <p14:cNvContentPartPr/>
              <p14:nvPr/>
            </p14:nvContentPartPr>
            <p14:xfrm>
              <a:off x="2774280" y="3205240"/>
              <a:ext cx="1361880" cy="3740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756280" y="3187257"/>
                <a:ext cx="1397520" cy="409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14:cNvPr>
              <p14:cNvContentPartPr/>
              <p14:nvPr/>
            </p14:nvContentPartPr>
            <p14:xfrm>
              <a:off x="7909680" y="3157360"/>
              <a:ext cx="555120" cy="502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892040" y="3139720"/>
                <a:ext cx="59076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628BCDF-0B74-4A1B-AD1C-24562BC63032}"/>
                  </a:ext>
                </a:extLst>
              </p14:cNvPr>
              <p14:cNvContentPartPr/>
              <p14:nvPr/>
            </p14:nvContentPartPr>
            <p14:xfrm>
              <a:off x="487200" y="3887800"/>
              <a:ext cx="864720" cy="4716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628BCDF-0B74-4A1B-AD1C-24562BC6303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69200" y="3869814"/>
                <a:ext cx="900360" cy="5072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7750E3-38CF-4913-90C0-6E03FD080BD8}"/>
                  </a:ext>
                </a:extLst>
              </p14:cNvPr>
              <p14:cNvContentPartPr/>
              <p14:nvPr/>
            </p14:nvContentPartPr>
            <p14:xfrm>
              <a:off x="1757280" y="3901120"/>
              <a:ext cx="10440" cy="3963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7750E3-38CF-4913-90C0-6E03FD080BD8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739640" y="3883480"/>
                <a:ext cx="460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9D4FDD6-EF39-47B6-AE96-FCE448E57F20}"/>
                  </a:ext>
                </a:extLst>
              </p14:cNvPr>
              <p14:cNvContentPartPr/>
              <p14:nvPr/>
            </p14:nvContentPartPr>
            <p14:xfrm>
              <a:off x="1666200" y="3879160"/>
              <a:ext cx="697320" cy="369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9D4FDD6-EF39-47B6-AE96-FCE448E57F2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648200" y="3861160"/>
                <a:ext cx="73296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84C86B7B-2629-4A26-912E-4036FC3E21A7}"/>
                  </a:ext>
                </a:extLst>
              </p14:cNvPr>
              <p14:cNvContentPartPr/>
              <p14:nvPr/>
            </p14:nvContentPartPr>
            <p14:xfrm>
              <a:off x="2722440" y="4039720"/>
              <a:ext cx="129960" cy="24012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84C86B7B-2629-4A26-912E-4036FC3E21A7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704440" y="4021720"/>
                <a:ext cx="16560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605D427-6C1E-4BB9-B232-110F1EBE7226}"/>
                  </a:ext>
                </a:extLst>
              </p14:cNvPr>
              <p14:cNvContentPartPr/>
              <p14:nvPr/>
            </p14:nvContentPartPr>
            <p14:xfrm>
              <a:off x="2894520" y="4094440"/>
              <a:ext cx="300600" cy="11412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605D427-6C1E-4BB9-B232-110F1EBE722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876880" y="4076440"/>
                <a:ext cx="33624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E2FD9F6-9012-4134-B124-4EC4258973A4}"/>
                  </a:ext>
                </a:extLst>
              </p14:cNvPr>
              <p14:cNvContentPartPr/>
              <p14:nvPr/>
            </p14:nvContentPartPr>
            <p14:xfrm>
              <a:off x="3221040" y="3873040"/>
              <a:ext cx="217800" cy="3333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E2FD9F6-9012-4134-B124-4EC4258973A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203400" y="3855040"/>
                <a:ext cx="2534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BFF531A-9E6B-42C0-A835-FC573A0C173A}"/>
                  </a:ext>
                </a:extLst>
              </p14:cNvPr>
              <p14:cNvContentPartPr/>
              <p14:nvPr/>
            </p14:nvContentPartPr>
            <p14:xfrm>
              <a:off x="3586080" y="3972040"/>
              <a:ext cx="360" cy="3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BFF531A-9E6B-42C0-A835-FC573A0C173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68080" y="3954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D331D87C-1448-4336-892B-8FC9BD8D9C73}"/>
                  </a:ext>
                </a:extLst>
              </p14:cNvPr>
              <p14:cNvContentPartPr/>
              <p14:nvPr/>
            </p14:nvContentPartPr>
            <p14:xfrm>
              <a:off x="3973440" y="4084000"/>
              <a:ext cx="90720" cy="17424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D331D87C-1448-4336-892B-8FC9BD8D9C73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3955800" y="4066000"/>
                <a:ext cx="126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575A143-7ADF-4249-9A55-F38E256204ED}"/>
                  </a:ext>
                </a:extLst>
              </p14:cNvPr>
              <p14:cNvContentPartPr/>
              <p14:nvPr/>
            </p14:nvContentPartPr>
            <p14:xfrm>
              <a:off x="4956960" y="4082920"/>
              <a:ext cx="262440" cy="44820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575A143-7ADF-4249-9A55-F38E256204ED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938960" y="4064920"/>
                <a:ext cx="29808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020652D-C28C-4902-BB71-061DBE89C07F}"/>
                  </a:ext>
                </a:extLst>
              </p14:cNvPr>
              <p14:cNvContentPartPr/>
              <p14:nvPr/>
            </p14:nvContentPartPr>
            <p14:xfrm>
              <a:off x="5331000" y="4094440"/>
              <a:ext cx="148680" cy="16632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020652D-C28C-4902-BB71-061DBE89C07F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313360" y="4076440"/>
                <a:ext cx="18432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5F543F3A-7D3D-46F3-B53E-675AD1D219D1}"/>
                  </a:ext>
                </a:extLst>
              </p14:cNvPr>
              <p14:cNvContentPartPr/>
              <p14:nvPr/>
            </p14:nvContentPartPr>
            <p14:xfrm>
              <a:off x="5577600" y="4126840"/>
              <a:ext cx="141480" cy="15768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5F543F3A-7D3D-46F3-B53E-675AD1D219D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559600" y="4109200"/>
                <a:ext cx="17712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8B8D4C60-41CC-4335-BF6A-77C603EA1DFB}"/>
                  </a:ext>
                </a:extLst>
              </p14:cNvPr>
              <p14:cNvContentPartPr/>
              <p14:nvPr/>
            </p14:nvContentPartPr>
            <p14:xfrm>
              <a:off x="5846520" y="4124680"/>
              <a:ext cx="104040" cy="16020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8B8D4C60-41CC-4335-BF6A-77C603EA1DFB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828880" y="4106680"/>
                <a:ext cx="1396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958224F7-844C-4A23-80E6-EA1189344B52}"/>
                  </a:ext>
                </a:extLst>
              </p14:cNvPr>
              <p14:cNvContentPartPr/>
              <p14:nvPr/>
            </p14:nvContentPartPr>
            <p14:xfrm>
              <a:off x="7524120" y="4124680"/>
              <a:ext cx="95760" cy="16380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958224F7-844C-4A23-80E6-EA1189344B52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7506120" y="4106680"/>
                <a:ext cx="1314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B067A41-785E-49E0-A2CF-AA5E4BE28430}"/>
                  </a:ext>
                </a:extLst>
              </p14:cNvPr>
              <p14:cNvContentPartPr/>
              <p14:nvPr/>
            </p14:nvContentPartPr>
            <p14:xfrm>
              <a:off x="7030560" y="3879160"/>
              <a:ext cx="341280" cy="38844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B067A41-785E-49E0-A2CF-AA5E4BE28430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012560" y="3861504"/>
                <a:ext cx="376920" cy="424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234B569-9E9C-4F01-868E-72D60F16BC21}"/>
                  </a:ext>
                </a:extLst>
              </p14:cNvPr>
              <p14:cNvContentPartPr/>
              <p14:nvPr/>
            </p14:nvContentPartPr>
            <p14:xfrm>
              <a:off x="6369960" y="3870520"/>
              <a:ext cx="416880" cy="39744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234B569-9E9C-4F01-868E-72D60F16BC21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352320" y="3852520"/>
                <a:ext cx="45252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00E62FAB-E210-424C-84A8-018DB8B161A5}"/>
                  </a:ext>
                </a:extLst>
              </p14:cNvPr>
              <p14:cNvContentPartPr/>
              <p14:nvPr/>
            </p14:nvContentPartPr>
            <p14:xfrm>
              <a:off x="4307520" y="3893560"/>
              <a:ext cx="295560" cy="362520"/>
            </p14:xfrm>
          </p:contentPart>
        </mc:Choice>
        <mc:Fallback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00E62FAB-E210-424C-84A8-018DB8B161A5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289880" y="3875920"/>
                <a:ext cx="33120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E3F0FDD-6E51-4FEC-A88D-1C23B2D0BE6F}"/>
                  </a:ext>
                </a:extLst>
              </p14:cNvPr>
              <p14:cNvContentPartPr/>
              <p14:nvPr/>
            </p14:nvContentPartPr>
            <p14:xfrm>
              <a:off x="3559080" y="4103440"/>
              <a:ext cx="280440" cy="13680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E3F0FDD-6E51-4FEC-A88D-1C23B2D0BE6F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541080" y="4085800"/>
                <a:ext cx="31608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E23AAC34-DAC5-486F-B54F-8F96CA580FE5}"/>
                  </a:ext>
                </a:extLst>
              </p14:cNvPr>
              <p14:cNvContentPartPr/>
              <p14:nvPr/>
            </p14:nvContentPartPr>
            <p14:xfrm>
              <a:off x="3128880" y="4457680"/>
              <a:ext cx="212400" cy="264600"/>
            </p14:xfrm>
          </p:contentPart>
        </mc:Choice>
        <mc:Fallback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E23AAC34-DAC5-486F-B54F-8F96CA580FE5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110880" y="4439680"/>
                <a:ext cx="24804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03A80493-846B-4860-817F-D99B89158745}"/>
                  </a:ext>
                </a:extLst>
              </p14:cNvPr>
              <p14:cNvContentPartPr/>
              <p14:nvPr/>
            </p14:nvContentPartPr>
            <p14:xfrm>
              <a:off x="3535320" y="4370200"/>
              <a:ext cx="1071360" cy="44496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03A80493-846B-4860-817F-D99B89158745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517680" y="4352200"/>
                <a:ext cx="11070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18C290C5-2EAA-4CD3-A816-A8DB50A44496}"/>
                  </a:ext>
                </a:extLst>
              </p14:cNvPr>
              <p14:cNvContentPartPr/>
              <p14:nvPr/>
            </p14:nvContentPartPr>
            <p14:xfrm>
              <a:off x="526440" y="4429600"/>
              <a:ext cx="2491200" cy="472320"/>
            </p14:xfrm>
          </p:contentPart>
        </mc:Choice>
        <mc:Fallback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18C290C5-2EAA-4CD3-A816-A8DB50A44496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508800" y="4411600"/>
                <a:ext cx="252684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2A849C5-EC8D-4E19-B2BA-0842586ABC06}"/>
                  </a:ext>
                </a:extLst>
              </p14:cNvPr>
              <p14:cNvContentPartPr/>
              <p14:nvPr/>
            </p14:nvContentPartPr>
            <p14:xfrm>
              <a:off x="5372400" y="4480360"/>
              <a:ext cx="2440080" cy="760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2A849C5-EC8D-4E19-B2BA-0842586ABC06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5354403" y="4462369"/>
                <a:ext cx="2475715" cy="796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B3B6D0F-881B-4AEB-B0E8-A9881DEC57A8}"/>
                  </a:ext>
                </a:extLst>
              </p14:cNvPr>
              <p14:cNvContentPartPr/>
              <p14:nvPr/>
            </p14:nvContentPartPr>
            <p14:xfrm>
              <a:off x="1930080" y="5412040"/>
              <a:ext cx="518400" cy="4903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B3B6D0F-881B-4AEB-B0E8-A9881DEC57A8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1912440" y="5394400"/>
                <a:ext cx="55404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AB7134F-BDE4-4888-A130-83D3F5897F78}"/>
                  </a:ext>
                </a:extLst>
              </p14:cNvPr>
              <p14:cNvContentPartPr/>
              <p14:nvPr/>
            </p14:nvContentPartPr>
            <p14:xfrm>
              <a:off x="914160" y="5344000"/>
              <a:ext cx="477000" cy="345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AB7134F-BDE4-4888-A130-83D3F5897F78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896160" y="5326000"/>
                <a:ext cx="5126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51ECCAB-B240-41FA-BD87-C557EA9032E1}"/>
                  </a:ext>
                </a:extLst>
              </p14:cNvPr>
              <p14:cNvContentPartPr/>
              <p14:nvPr/>
            </p14:nvContentPartPr>
            <p14:xfrm>
              <a:off x="2753040" y="5443360"/>
              <a:ext cx="1938960" cy="418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51ECCAB-B240-41FA-BD87-C557EA9032E1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2735400" y="5425720"/>
                <a:ext cx="197460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B36ED48-55AD-4EE7-AE4E-D5E45CD12903}"/>
                  </a:ext>
                </a:extLst>
              </p14:cNvPr>
              <p14:cNvContentPartPr/>
              <p14:nvPr/>
            </p14:nvContentPartPr>
            <p14:xfrm>
              <a:off x="3736920" y="5942680"/>
              <a:ext cx="522720" cy="231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B36ED48-55AD-4EE7-AE4E-D5E45CD12903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3719280" y="5925040"/>
                <a:ext cx="5583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CFF57C9A-61F4-430B-8CC9-253EC97A7C75}"/>
                  </a:ext>
                </a:extLst>
              </p14:cNvPr>
              <p14:cNvContentPartPr/>
              <p14:nvPr/>
            </p14:nvContentPartPr>
            <p14:xfrm>
              <a:off x="1593840" y="4882840"/>
              <a:ext cx="3743280" cy="166752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CFF57C9A-61F4-430B-8CC9-253EC97A7C75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576200" y="4847200"/>
                <a:ext cx="3778920" cy="173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24383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14:cNvPr>
              <p14:cNvContentPartPr/>
              <p14:nvPr/>
            </p14:nvContentPartPr>
            <p14:xfrm>
              <a:off x="365520" y="216160"/>
              <a:ext cx="8243280" cy="545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D3418BC-04AA-4DF6-8DE8-6DF3CAF09A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520" y="198160"/>
                <a:ext cx="82789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14:cNvPr>
              <p14:cNvContentPartPr/>
              <p14:nvPr/>
            </p14:nvContentPartPr>
            <p14:xfrm>
              <a:off x="804360" y="995560"/>
              <a:ext cx="18720" cy="3204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0E0D192-ECD6-47D9-A071-CEABEBB0EB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720" y="977560"/>
                <a:ext cx="5436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14:cNvPr>
              <p14:cNvContentPartPr/>
              <p14:nvPr/>
            </p14:nvContentPartPr>
            <p14:xfrm>
              <a:off x="598800" y="970000"/>
              <a:ext cx="341280" cy="8640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821AF61-7D35-4AD1-A4B2-295EC12DC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160" y="952360"/>
                <a:ext cx="3769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14:cNvPr>
              <p14:cNvContentPartPr/>
              <p14:nvPr/>
            </p14:nvContentPartPr>
            <p14:xfrm>
              <a:off x="609240" y="1252600"/>
              <a:ext cx="375840" cy="1191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711B04E-F37B-46D9-A952-369B45E22D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600" y="1234960"/>
                <a:ext cx="4114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14:cNvPr>
              <p14:cNvContentPartPr/>
              <p14:nvPr/>
            </p14:nvContentPartPr>
            <p14:xfrm>
              <a:off x="1137720" y="918880"/>
              <a:ext cx="172080" cy="4996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5BFE16-8ECC-4165-BB29-8BF47B70A29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9720" y="900880"/>
                <a:ext cx="20772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14:cNvPr>
              <p14:cNvContentPartPr/>
              <p14:nvPr/>
            </p14:nvContentPartPr>
            <p14:xfrm>
              <a:off x="1056360" y="1199680"/>
              <a:ext cx="300960" cy="2325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D17A171-5958-45A9-A047-CA55984B95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8720" y="1182040"/>
                <a:ext cx="33660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14:cNvPr>
              <p14:cNvContentPartPr/>
              <p14:nvPr/>
            </p14:nvContentPartPr>
            <p14:xfrm>
              <a:off x="1714800" y="1183120"/>
              <a:ext cx="412920" cy="14904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E349FB9-9CB8-461B-A924-95F30A125B3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6800" y="1165120"/>
                <a:ext cx="4485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14:cNvPr>
              <p14:cNvContentPartPr/>
              <p14:nvPr/>
            </p14:nvContentPartPr>
            <p14:xfrm>
              <a:off x="2172360" y="1137040"/>
              <a:ext cx="171360" cy="16452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EF3787B-C889-4DE4-A1FE-AEAAC5336F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54720" y="1119040"/>
                <a:ext cx="20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14:cNvPr>
              <p14:cNvContentPartPr/>
              <p14:nvPr/>
            </p14:nvContentPartPr>
            <p14:xfrm>
              <a:off x="2820000" y="1117240"/>
              <a:ext cx="156960" cy="19404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8A64B3E-5061-4AF2-A8BD-4E9C48E02E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2360" y="1099240"/>
                <a:ext cx="192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14:cNvPr>
              <p14:cNvContentPartPr/>
              <p14:nvPr/>
            </p14:nvContentPartPr>
            <p14:xfrm>
              <a:off x="3037440" y="925000"/>
              <a:ext cx="530280" cy="36324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59D69C-86D9-4D47-BEAF-6BC99D6D5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440" y="907360"/>
                <a:ext cx="56592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14:cNvPr>
              <p14:cNvContentPartPr/>
              <p14:nvPr/>
            </p14:nvContentPartPr>
            <p14:xfrm>
              <a:off x="3321840" y="1075480"/>
              <a:ext cx="270720" cy="2160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DE1AACB-DA46-4CAF-8E3B-6D29BA99E5A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03840" y="1057840"/>
                <a:ext cx="3063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14:cNvPr>
              <p14:cNvContentPartPr/>
              <p14:nvPr/>
            </p14:nvContentPartPr>
            <p14:xfrm>
              <a:off x="4043280" y="1050280"/>
              <a:ext cx="212760" cy="2152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99D1D3E-8E69-4B5A-AEFA-F24B6E2C866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25640" y="1032640"/>
                <a:ext cx="2484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14:cNvPr>
              <p14:cNvContentPartPr/>
              <p14:nvPr/>
            </p14:nvContentPartPr>
            <p14:xfrm>
              <a:off x="4358280" y="1106080"/>
              <a:ext cx="235440" cy="316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9C0BA4F-5199-4E16-9F37-FEB62E8660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40280" y="1088440"/>
                <a:ext cx="2710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14:cNvPr>
              <p14:cNvContentPartPr/>
              <p14:nvPr/>
            </p14:nvContentPartPr>
            <p14:xfrm>
              <a:off x="4398960" y="1207600"/>
              <a:ext cx="166320" cy="140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546752B-B14A-4887-9B10-4BDCBD8E68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0960" y="1189600"/>
                <a:ext cx="2019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14:cNvPr>
              <p14:cNvContentPartPr/>
              <p14:nvPr/>
            </p14:nvContentPartPr>
            <p14:xfrm>
              <a:off x="4814400" y="1045960"/>
              <a:ext cx="183600" cy="1951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12E898F-39CE-415B-B7A8-75C24C47342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96760" y="1028320"/>
                <a:ext cx="21924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14:cNvPr>
              <p14:cNvContentPartPr/>
              <p14:nvPr/>
            </p14:nvContentPartPr>
            <p14:xfrm>
              <a:off x="7778280" y="884680"/>
              <a:ext cx="878760" cy="55800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9B78E1A6-EEF5-4025-A4E8-57E9EFE4DF4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760640" y="867040"/>
                <a:ext cx="9144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14:cNvPr>
              <p14:cNvContentPartPr/>
              <p14:nvPr/>
            </p14:nvContentPartPr>
            <p14:xfrm>
              <a:off x="6766320" y="1060720"/>
              <a:ext cx="596520" cy="18144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7350B427-BD2F-47DA-8CD4-442F709B5EF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48320" y="1042720"/>
                <a:ext cx="6321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14:cNvPr>
              <p14:cNvContentPartPr/>
              <p14:nvPr/>
            </p14:nvContentPartPr>
            <p14:xfrm>
              <a:off x="5465640" y="883600"/>
              <a:ext cx="970560" cy="33660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7C4E608D-1F52-4FA3-8892-DEC9A54DDD2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47993" y="865960"/>
                <a:ext cx="1006213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14:cNvPr>
              <p14:cNvContentPartPr/>
              <p14:nvPr/>
            </p14:nvContentPartPr>
            <p14:xfrm>
              <a:off x="1716600" y="1798000"/>
              <a:ext cx="273960" cy="213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B104BBD-1013-4B61-B81B-C230DB8A9FD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98600" y="1780000"/>
                <a:ext cx="3096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14:cNvPr>
              <p14:cNvContentPartPr/>
              <p14:nvPr/>
            </p14:nvContentPartPr>
            <p14:xfrm>
              <a:off x="2204400" y="1529080"/>
              <a:ext cx="1756800" cy="77220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11EA858-2DD9-4830-BC44-68EEF551B3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86400" y="1511440"/>
                <a:ext cx="179244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14:cNvPr>
              <p14:cNvContentPartPr/>
              <p14:nvPr/>
            </p14:nvContentPartPr>
            <p14:xfrm>
              <a:off x="7995000" y="1554280"/>
              <a:ext cx="11160" cy="273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F353031-AC97-44AF-A1B3-403E7DEAC7D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77360" y="1536280"/>
                <a:ext cx="468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14:cNvPr>
              <p14:cNvContentPartPr/>
              <p14:nvPr/>
            </p14:nvContentPartPr>
            <p14:xfrm>
              <a:off x="7914000" y="1713400"/>
              <a:ext cx="159480" cy="13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C27FFD1-639D-4288-AA87-91BB4CC50CE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96360" y="1695760"/>
                <a:ext cx="1951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14:cNvPr>
              <p14:cNvContentPartPr/>
              <p14:nvPr/>
            </p14:nvContentPartPr>
            <p14:xfrm>
              <a:off x="8147640" y="1543840"/>
              <a:ext cx="126720" cy="269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D5E3534-D5AD-4562-ACB5-B8ECC0B61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129640" y="1525840"/>
                <a:ext cx="162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14:cNvPr>
              <p14:cNvContentPartPr/>
              <p14:nvPr/>
            </p14:nvContentPartPr>
            <p14:xfrm>
              <a:off x="8355000" y="1696120"/>
              <a:ext cx="6840" cy="54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8BBE22-2AD9-4459-B34D-DD648E5B9B6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337360" y="1678480"/>
                <a:ext cx="42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14:cNvPr>
              <p14:cNvContentPartPr/>
              <p14:nvPr/>
            </p14:nvContentPartPr>
            <p14:xfrm>
              <a:off x="8351040" y="161512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C7E4AB-D7B9-4D49-9DA0-4C8D5F4CD6A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333400" y="1597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14:cNvPr>
              <p14:cNvContentPartPr/>
              <p14:nvPr/>
            </p14:nvContentPartPr>
            <p14:xfrm>
              <a:off x="8490720" y="1655800"/>
              <a:ext cx="43560" cy="117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EC9F40-066A-4DB8-9B44-373BE49367B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473080" y="1638160"/>
                <a:ext cx="7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14:cNvPr>
              <p14:cNvContentPartPr/>
              <p14:nvPr/>
            </p14:nvContentPartPr>
            <p14:xfrm>
              <a:off x="3941760" y="1452400"/>
              <a:ext cx="3805560" cy="12078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42A6801-243D-4721-B1B6-012683C2AFD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23760" y="1434400"/>
                <a:ext cx="3841200" cy="12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14:cNvPr>
              <p14:cNvContentPartPr/>
              <p14:nvPr/>
            </p14:nvContentPartPr>
            <p14:xfrm>
              <a:off x="465960" y="2593600"/>
              <a:ext cx="358200" cy="3700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E467BD5-413C-4054-81E4-A23FF2760C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47960" y="2575960"/>
                <a:ext cx="39384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14:cNvPr>
              <p14:cNvContentPartPr/>
              <p14:nvPr/>
            </p14:nvContentPartPr>
            <p14:xfrm>
              <a:off x="852240" y="2803480"/>
              <a:ext cx="128160" cy="1310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76D2D2E-E0FE-4343-ADD8-E16726E78ED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4600" y="2785480"/>
                <a:ext cx="16380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14:cNvPr>
              <p14:cNvContentPartPr/>
              <p14:nvPr/>
            </p14:nvContentPartPr>
            <p14:xfrm>
              <a:off x="1005600" y="2799160"/>
              <a:ext cx="228600" cy="1047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124C3C6-953B-4CE5-80BF-685A1FDD088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87600" y="2781160"/>
                <a:ext cx="2642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14:cNvPr>
              <p14:cNvContentPartPr/>
              <p14:nvPr/>
            </p14:nvContentPartPr>
            <p14:xfrm>
              <a:off x="1391160" y="2651200"/>
              <a:ext cx="13320" cy="26100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76780D0-BCD4-49EA-9A4D-03FCED955B5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73160" y="2633560"/>
                <a:ext cx="489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14:cNvPr>
              <p14:cNvContentPartPr/>
              <p14:nvPr/>
            </p14:nvContentPartPr>
            <p14:xfrm>
              <a:off x="1320600" y="2797360"/>
              <a:ext cx="141480" cy="64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6B43FEC-0B57-4028-ADD8-335C83469AE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302600" y="2779720"/>
                <a:ext cx="177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14:cNvPr>
              <p14:cNvContentPartPr/>
              <p14:nvPr/>
            </p14:nvContentPartPr>
            <p14:xfrm>
              <a:off x="1512480" y="2797000"/>
              <a:ext cx="74520" cy="1004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4178506-A630-4BDC-B3AD-1B99DC63A64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494480" y="2779000"/>
                <a:ext cx="110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14:cNvPr>
              <p14:cNvContentPartPr/>
              <p14:nvPr/>
            </p14:nvContentPartPr>
            <p14:xfrm>
              <a:off x="1635240" y="2831560"/>
              <a:ext cx="153720" cy="842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9301EF4-9519-4E9C-BD83-5D5F3910BF3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617600" y="2813560"/>
                <a:ext cx="1893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14:cNvPr>
              <p14:cNvContentPartPr/>
              <p14:nvPr/>
            </p14:nvContentPartPr>
            <p14:xfrm>
              <a:off x="1858800" y="2864680"/>
              <a:ext cx="360" cy="3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3BD4AFC-DE51-4070-80DF-30ED6B5CEC5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40800" y="284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14:cNvPr>
              <p14:cNvContentPartPr/>
              <p14:nvPr/>
            </p14:nvContentPartPr>
            <p14:xfrm>
              <a:off x="1848720" y="2743000"/>
              <a:ext cx="360" cy="3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2159610-82CD-4FDB-816A-CD575E50398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31080" y="2725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14:cNvPr>
              <p14:cNvContentPartPr/>
              <p14:nvPr/>
            </p14:nvContentPartPr>
            <p14:xfrm>
              <a:off x="1935120" y="2838040"/>
              <a:ext cx="158760" cy="55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28F3145-E9AF-4C3E-9912-5CBF6CE064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17480" y="2820400"/>
                <a:ext cx="19440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14:cNvPr>
              <p14:cNvContentPartPr/>
              <p14:nvPr/>
            </p14:nvContentPartPr>
            <p14:xfrm>
              <a:off x="2133480" y="2827960"/>
              <a:ext cx="165600" cy="57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8E3F86-2E2C-48B9-9160-712356052FA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15480" y="2809960"/>
                <a:ext cx="2012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14:cNvPr>
              <p14:cNvContentPartPr/>
              <p14:nvPr/>
            </p14:nvContentPartPr>
            <p14:xfrm>
              <a:off x="3312120" y="2753080"/>
              <a:ext cx="524520" cy="2185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3CFC39F-A3FF-4413-99BE-084C64F8F19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294120" y="2735080"/>
                <a:ext cx="5601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14:cNvPr>
              <p14:cNvContentPartPr/>
              <p14:nvPr/>
            </p14:nvContentPartPr>
            <p14:xfrm>
              <a:off x="2511120" y="2702320"/>
              <a:ext cx="681480" cy="427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EB80AA8-87B2-4F26-88CC-03B69E7C66C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493120" y="2684320"/>
                <a:ext cx="717120" cy="4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14:cNvPr>
              <p14:cNvContentPartPr/>
              <p14:nvPr/>
            </p14:nvContentPartPr>
            <p14:xfrm>
              <a:off x="4175400" y="2660920"/>
              <a:ext cx="451800" cy="347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E25F55-92D0-4139-AA6B-C98A5B8B63B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157760" y="2642939"/>
                <a:ext cx="487440" cy="383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14:cNvPr>
              <p14:cNvContentPartPr/>
              <p14:nvPr/>
            </p14:nvContentPartPr>
            <p14:xfrm>
              <a:off x="4673640" y="2847040"/>
              <a:ext cx="203040" cy="153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A9CB897-310C-4F83-9825-68A5F9BDC4D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656000" y="2829400"/>
                <a:ext cx="2386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14:cNvPr>
              <p14:cNvContentPartPr/>
              <p14:nvPr/>
            </p14:nvContentPartPr>
            <p14:xfrm>
              <a:off x="5130480" y="2884480"/>
              <a:ext cx="141480" cy="134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8B8786-9F9D-4F2E-83B1-7E45418B5E7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112480" y="2866840"/>
                <a:ext cx="1771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14:cNvPr>
              <p14:cNvContentPartPr/>
              <p14:nvPr/>
            </p14:nvContentPartPr>
            <p14:xfrm>
              <a:off x="5323800" y="2894560"/>
              <a:ext cx="237240" cy="143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FEE00C-42C8-4CF1-A0E6-6F437FC26C2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305800" y="2876920"/>
                <a:ext cx="2728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14:cNvPr>
              <p14:cNvContentPartPr/>
              <p14:nvPr/>
            </p14:nvContentPartPr>
            <p14:xfrm>
              <a:off x="5585880" y="2727880"/>
              <a:ext cx="264960" cy="306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45D478-05E8-435D-8A1A-60F24941F01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568240" y="2709880"/>
                <a:ext cx="3006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14:cNvPr>
              <p14:cNvContentPartPr/>
              <p14:nvPr/>
            </p14:nvContentPartPr>
            <p14:xfrm>
              <a:off x="6115800" y="2859280"/>
              <a:ext cx="130680" cy="170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4F8E23-E6EB-4EFE-8C87-87E8CF84F0F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98160" y="2841640"/>
                <a:ext cx="166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14:cNvPr>
              <p14:cNvContentPartPr/>
              <p14:nvPr/>
            </p14:nvContentPartPr>
            <p14:xfrm>
              <a:off x="6247920" y="2887000"/>
              <a:ext cx="160920" cy="134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A67C7A-6048-4135-82A1-5CC3D02CB2C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29920" y="2869000"/>
                <a:ext cx="1965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14:cNvPr>
              <p14:cNvContentPartPr/>
              <p14:nvPr/>
            </p14:nvContentPartPr>
            <p14:xfrm>
              <a:off x="6503880" y="2875120"/>
              <a:ext cx="100080" cy="151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898C28D-70BD-429C-B77C-D3778926B52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85880" y="2857120"/>
                <a:ext cx="1357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14:cNvPr>
              <p14:cNvContentPartPr/>
              <p14:nvPr/>
            </p14:nvContentPartPr>
            <p14:xfrm>
              <a:off x="6654720" y="2946040"/>
              <a:ext cx="111600" cy="75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5E6FE9-D3D4-423F-92C0-C87AA9A9D23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636720" y="2928400"/>
                <a:ext cx="1472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14:cNvPr>
              <p14:cNvContentPartPr/>
              <p14:nvPr/>
            </p14:nvContentPartPr>
            <p14:xfrm>
              <a:off x="6897720" y="2702320"/>
              <a:ext cx="51840" cy="31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AB8CDE3-B683-4726-9E76-5557AE1516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879720" y="2684320"/>
                <a:ext cx="874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14:cNvPr>
              <p14:cNvContentPartPr/>
              <p14:nvPr/>
            </p14:nvContentPartPr>
            <p14:xfrm>
              <a:off x="7080240" y="2722480"/>
              <a:ext cx="21600" cy="276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5B4066-48C1-4251-BC7A-74BAC5DC7FC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062600" y="2704840"/>
                <a:ext cx="572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14:cNvPr>
              <p14:cNvContentPartPr/>
              <p14:nvPr/>
            </p14:nvContentPartPr>
            <p14:xfrm>
              <a:off x="6989880" y="2854600"/>
              <a:ext cx="171360" cy="20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02A7D26-4586-4155-A8D5-00DBEC60083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971880" y="2836960"/>
                <a:ext cx="2070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14:cNvPr>
              <p14:cNvContentPartPr/>
              <p14:nvPr/>
            </p14:nvContentPartPr>
            <p14:xfrm>
              <a:off x="7460040" y="2844520"/>
              <a:ext cx="119160" cy="196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4BCCBA2-536F-4D1F-973D-A64F15CF092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442040" y="2826520"/>
                <a:ext cx="1548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14:cNvPr>
              <p14:cNvContentPartPr/>
              <p14:nvPr/>
            </p14:nvContentPartPr>
            <p14:xfrm>
              <a:off x="7770720" y="2702320"/>
              <a:ext cx="42480" cy="331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4DC9D5D-C43B-4274-941A-38F3342F047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752720" y="2684320"/>
                <a:ext cx="781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14:cNvPr>
              <p14:cNvContentPartPr/>
              <p14:nvPr/>
            </p14:nvContentPartPr>
            <p14:xfrm>
              <a:off x="7731480" y="2872600"/>
              <a:ext cx="175320" cy="10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077DEBC-B348-43F8-854C-043DA4D81A1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713480" y="28549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14:cNvPr>
              <p14:cNvContentPartPr/>
              <p14:nvPr/>
            </p14:nvContentPartPr>
            <p14:xfrm>
              <a:off x="7954680" y="2966560"/>
              <a:ext cx="8280" cy="24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3F6BFEC-9A69-4E5B-AB6E-7B8D843A8CA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937040" y="2948560"/>
                <a:ext cx="439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14:cNvPr>
              <p14:cNvContentPartPr/>
              <p14:nvPr/>
            </p14:nvContentPartPr>
            <p14:xfrm>
              <a:off x="8005800" y="2732560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65815FA-CC06-4855-B5A7-C01F5A175D4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988160" y="27149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14:cNvPr>
              <p14:cNvContentPartPr/>
              <p14:nvPr/>
            </p14:nvContentPartPr>
            <p14:xfrm>
              <a:off x="8126760" y="2722480"/>
              <a:ext cx="41760" cy="306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46A5391-C094-4FC2-A371-399D31DCD2B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109120" y="2704840"/>
                <a:ext cx="7740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14:cNvPr>
              <p14:cNvContentPartPr/>
              <p14:nvPr/>
            </p14:nvContentPartPr>
            <p14:xfrm>
              <a:off x="8248800" y="2691880"/>
              <a:ext cx="102600" cy="324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88D89A-3134-4BEE-B8CF-E13F6D2855D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231160" y="2674240"/>
                <a:ext cx="1382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14:cNvPr>
              <p14:cNvContentPartPr/>
              <p14:nvPr/>
            </p14:nvContentPartPr>
            <p14:xfrm>
              <a:off x="303600" y="3108400"/>
              <a:ext cx="275400" cy="453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FD385FC-C786-4953-B085-564362F6D180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85960" y="3090760"/>
                <a:ext cx="31104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14:cNvPr>
              <p14:cNvContentPartPr/>
              <p14:nvPr/>
            </p14:nvContentPartPr>
            <p14:xfrm>
              <a:off x="1726680" y="3125320"/>
              <a:ext cx="639000" cy="5850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8E6E1FF-D839-4F70-805B-C5C4EC4BF3B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709030" y="3107680"/>
                <a:ext cx="674660" cy="6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14:cNvPr>
              <p14:cNvContentPartPr/>
              <p14:nvPr/>
            </p14:nvContentPartPr>
            <p14:xfrm>
              <a:off x="703560" y="3102280"/>
              <a:ext cx="708840" cy="403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9DDDFAB-F7D0-4D15-A723-FA50AD0FE12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85911" y="3084280"/>
                <a:ext cx="744498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14:cNvPr>
              <p14:cNvContentPartPr/>
              <p14:nvPr/>
            </p14:nvContentPartPr>
            <p14:xfrm>
              <a:off x="4238760" y="3372640"/>
              <a:ext cx="78840" cy="1479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EFBDB0F-6C09-4107-95E7-A554F8C13B68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221120" y="3355000"/>
                <a:ext cx="1144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14:cNvPr>
              <p14:cNvContentPartPr/>
              <p14:nvPr/>
            </p14:nvContentPartPr>
            <p14:xfrm>
              <a:off x="4622520" y="3464080"/>
              <a:ext cx="14400" cy="50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100F128-7B7A-47F5-9250-09347007C5B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604520" y="3446440"/>
                <a:ext cx="5004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14:cNvPr>
              <p14:cNvContentPartPr/>
              <p14:nvPr/>
            </p14:nvContentPartPr>
            <p14:xfrm>
              <a:off x="4642680" y="3322240"/>
              <a:ext cx="360" cy="3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08FB529-8FB6-4EEB-8429-130F4F79EE3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25040" y="33042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14:cNvPr>
              <p14:cNvContentPartPr/>
              <p14:nvPr/>
            </p14:nvContentPartPr>
            <p14:xfrm>
              <a:off x="4734840" y="3362920"/>
              <a:ext cx="141120" cy="1447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84C755B-52F3-42B1-B3AC-BC022327BA5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716840" y="3344920"/>
                <a:ext cx="1767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14:cNvPr>
              <p14:cNvContentPartPr/>
              <p14:nvPr/>
            </p14:nvContentPartPr>
            <p14:xfrm>
              <a:off x="5117880" y="3393160"/>
              <a:ext cx="131400" cy="1526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6D61D36-B1EB-4238-8A70-18ED6D21C8B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100240" y="3375160"/>
                <a:ext cx="16704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14:cNvPr>
              <p14:cNvContentPartPr/>
              <p14:nvPr/>
            </p14:nvContentPartPr>
            <p14:xfrm>
              <a:off x="7070880" y="3301720"/>
              <a:ext cx="606960" cy="2055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7F7A89C-6F65-4A3A-B3C6-CFD283A1C59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052891" y="3284111"/>
                <a:ext cx="642579" cy="241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14:cNvPr>
              <p14:cNvContentPartPr/>
              <p14:nvPr/>
            </p14:nvContentPartPr>
            <p14:xfrm>
              <a:off x="6555720" y="3160240"/>
              <a:ext cx="402840" cy="37764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EB09913-26AE-47AC-9DB5-DB8AD252168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538080" y="3142240"/>
                <a:ext cx="4384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14:cNvPr>
              <p14:cNvContentPartPr/>
              <p14:nvPr/>
            </p14:nvContentPartPr>
            <p14:xfrm>
              <a:off x="5355120" y="3231160"/>
              <a:ext cx="1107000" cy="29700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1821190-0D2C-4549-914F-32047027F58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337120" y="3213160"/>
                <a:ext cx="114264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14:cNvPr>
              <p14:cNvContentPartPr/>
              <p14:nvPr/>
            </p14:nvContentPartPr>
            <p14:xfrm>
              <a:off x="4419480" y="3179680"/>
              <a:ext cx="92520" cy="34560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B94BF81-9321-4D82-86C8-70625E36997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401480" y="3161680"/>
                <a:ext cx="1281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14:cNvPr>
              <p14:cNvContentPartPr/>
              <p14:nvPr/>
            </p14:nvContentPartPr>
            <p14:xfrm>
              <a:off x="2774280" y="3205240"/>
              <a:ext cx="1361880" cy="3740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1E4DDC19-0842-466C-9E69-5490FB2A0291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756280" y="3187257"/>
                <a:ext cx="1397520" cy="409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14:cNvPr>
              <p14:cNvContentPartPr/>
              <p14:nvPr/>
            </p14:nvContentPartPr>
            <p14:xfrm>
              <a:off x="7909680" y="3157360"/>
              <a:ext cx="555120" cy="502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9507330-1220-40C7-8A83-52F61630789C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892040" y="3139720"/>
                <a:ext cx="59076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628BCDF-0B74-4A1B-AD1C-24562BC63032}"/>
                  </a:ext>
                </a:extLst>
              </p14:cNvPr>
              <p14:cNvContentPartPr/>
              <p14:nvPr/>
            </p14:nvContentPartPr>
            <p14:xfrm>
              <a:off x="487200" y="3887800"/>
              <a:ext cx="864720" cy="4716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628BCDF-0B74-4A1B-AD1C-24562BC6303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69200" y="3869814"/>
                <a:ext cx="900360" cy="5072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67750E3-38CF-4913-90C0-6E03FD080BD8}"/>
                  </a:ext>
                </a:extLst>
              </p14:cNvPr>
              <p14:cNvContentPartPr/>
              <p14:nvPr/>
            </p14:nvContentPartPr>
            <p14:xfrm>
              <a:off x="1757280" y="3901120"/>
              <a:ext cx="10440" cy="3963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67750E3-38CF-4913-90C0-6E03FD080BD8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739640" y="3883480"/>
                <a:ext cx="460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9D4FDD6-EF39-47B6-AE96-FCE448E57F20}"/>
                  </a:ext>
                </a:extLst>
              </p14:cNvPr>
              <p14:cNvContentPartPr/>
              <p14:nvPr/>
            </p14:nvContentPartPr>
            <p14:xfrm>
              <a:off x="1666200" y="3879160"/>
              <a:ext cx="697320" cy="3693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9D4FDD6-EF39-47B6-AE96-FCE448E57F2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648200" y="3861160"/>
                <a:ext cx="73296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84C86B7B-2629-4A26-912E-4036FC3E21A7}"/>
                  </a:ext>
                </a:extLst>
              </p14:cNvPr>
              <p14:cNvContentPartPr/>
              <p14:nvPr/>
            </p14:nvContentPartPr>
            <p14:xfrm>
              <a:off x="2722440" y="4039720"/>
              <a:ext cx="129960" cy="24012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84C86B7B-2629-4A26-912E-4036FC3E21A7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704440" y="4021720"/>
                <a:ext cx="16560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605D427-6C1E-4BB9-B232-110F1EBE7226}"/>
                  </a:ext>
                </a:extLst>
              </p14:cNvPr>
              <p14:cNvContentPartPr/>
              <p14:nvPr/>
            </p14:nvContentPartPr>
            <p14:xfrm>
              <a:off x="2894520" y="4094440"/>
              <a:ext cx="300600" cy="11412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605D427-6C1E-4BB9-B232-110F1EBE722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876880" y="4076440"/>
                <a:ext cx="33624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E2FD9F6-9012-4134-B124-4EC4258973A4}"/>
                  </a:ext>
                </a:extLst>
              </p14:cNvPr>
              <p14:cNvContentPartPr/>
              <p14:nvPr/>
            </p14:nvContentPartPr>
            <p14:xfrm>
              <a:off x="3221040" y="3873040"/>
              <a:ext cx="217800" cy="3333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E2FD9F6-9012-4134-B124-4EC4258973A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203400" y="3855040"/>
                <a:ext cx="2534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BFF531A-9E6B-42C0-A835-FC573A0C173A}"/>
                  </a:ext>
                </a:extLst>
              </p14:cNvPr>
              <p14:cNvContentPartPr/>
              <p14:nvPr/>
            </p14:nvContentPartPr>
            <p14:xfrm>
              <a:off x="3586080" y="3972040"/>
              <a:ext cx="360" cy="3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BFF531A-9E6B-42C0-A835-FC573A0C173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68080" y="39544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D331D87C-1448-4336-892B-8FC9BD8D9C73}"/>
                  </a:ext>
                </a:extLst>
              </p14:cNvPr>
              <p14:cNvContentPartPr/>
              <p14:nvPr/>
            </p14:nvContentPartPr>
            <p14:xfrm>
              <a:off x="3973440" y="4084000"/>
              <a:ext cx="90720" cy="17424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D331D87C-1448-4336-892B-8FC9BD8D9C73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3955800" y="4066000"/>
                <a:ext cx="12636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575A143-7ADF-4249-9A55-F38E256204ED}"/>
                  </a:ext>
                </a:extLst>
              </p14:cNvPr>
              <p14:cNvContentPartPr/>
              <p14:nvPr/>
            </p14:nvContentPartPr>
            <p14:xfrm>
              <a:off x="4956960" y="4082920"/>
              <a:ext cx="262440" cy="44820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575A143-7ADF-4249-9A55-F38E256204ED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938960" y="4064920"/>
                <a:ext cx="29808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020652D-C28C-4902-BB71-061DBE89C07F}"/>
                  </a:ext>
                </a:extLst>
              </p14:cNvPr>
              <p14:cNvContentPartPr/>
              <p14:nvPr/>
            </p14:nvContentPartPr>
            <p14:xfrm>
              <a:off x="5331000" y="4094440"/>
              <a:ext cx="148680" cy="16632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020652D-C28C-4902-BB71-061DBE89C07F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313360" y="4076440"/>
                <a:ext cx="18432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5F543F3A-7D3D-46F3-B53E-675AD1D219D1}"/>
                  </a:ext>
                </a:extLst>
              </p14:cNvPr>
              <p14:cNvContentPartPr/>
              <p14:nvPr/>
            </p14:nvContentPartPr>
            <p14:xfrm>
              <a:off x="5577600" y="4126840"/>
              <a:ext cx="141480" cy="15768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5F543F3A-7D3D-46F3-B53E-675AD1D219D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559600" y="4109200"/>
                <a:ext cx="17712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8B8D4C60-41CC-4335-BF6A-77C603EA1DFB}"/>
                  </a:ext>
                </a:extLst>
              </p14:cNvPr>
              <p14:cNvContentPartPr/>
              <p14:nvPr/>
            </p14:nvContentPartPr>
            <p14:xfrm>
              <a:off x="5846520" y="4124680"/>
              <a:ext cx="104040" cy="16020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8B8D4C60-41CC-4335-BF6A-77C603EA1DFB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828880" y="4106680"/>
                <a:ext cx="1396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958224F7-844C-4A23-80E6-EA1189344B52}"/>
                  </a:ext>
                </a:extLst>
              </p14:cNvPr>
              <p14:cNvContentPartPr/>
              <p14:nvPr/>
            </p14:nvContentPartPr>
            <p14:xfrm>
              <a:off x="7524120" y="4124680"/>
              <a:ext cx="95760" cy="16380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958224F7-844C-4A23-80E6-EA1189344B52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7506120" y="4106680"/>
                <a:ext cx="1314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B067A41-785E-49E0-A2CF-AA5E4BE28430}"/>
                  </a:ext>
                </a:extLst>
              </p14:cNvPr>
              <p14:cNvContentPartPr/>
              <p14:nvPr/>
            </p14:nvContentPartPr>
            <p14:xfrm>
              <a:off x="7030560" y="3879160"/>
              <a:ext cx="341280" cy="38844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B067A41-785E-49E0-A2CF-AA5E4BE28430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012560" y="3861504"/>
                <a:ext cx="376920" cy="424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234B569-9E9C-4F01-868E-72D60F16BC21}"/>
                  </a:ext>
                </a:extLst>
              </p14:cNvPr>
              <p14:cNvContentPartPr/>
              <p14:nvPr/>
            </p14:nvContentPartPr>
            <p14:xfrm>
              <a:off x="6369960" y="3870520"/>
              <a:ext cx="416880" cy="39744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234B569-9E9C-4F01-868E-72D60F16BC21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352320" y="3852520"/>
                <a:ext cx="45252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00E62FAB-E210-424C-84A8-018DB8B161A5}"/>
                  </a:ext>
                </a:extLst>
              </p14:cNvPr>
              <p14:cNvContentPartPr/>
              <p14:nvPr/>
            </p14:nvContentPartPr>
            <p14:xfrm>
              <a:off x="4307520" y="3893560"/>
              <a:ext cx="295560" cy="362520"/>
            </p14:xfrm>
          </p:contentPart>
        </mc:Choice>
        <mc:Fallback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00E62FAB-E210-424C-84A8-018DB8B161A5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289880" y="3875920"/>
                <a:ext cx="33120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E3F0FDD-6E51-4FEC-A88D-1C23B2D0BE6F}"/>
                  </a:ext>
                </a:extLst>
              </p14:cNvPr>
              <p14:cNvContentPartPr/>
              <p14:nvPr/>
            </p14:nvContentPartPr>
            <p14:xfrm>
              <a:off x="3559080" y="4103440"/>
              <a:ext cx="280440" cy="13680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E3F0FDD-6E51-4FEC-A88D-1C23B2D0BE6F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541080" y="4085800"/>
                <a:ext cx="31608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E23AAC34-DAC5-486F-B54F-8F96CA580FE5}"/>
                  </a:ext>
                </a:extLst>
              </p14:cNvPr>
              <p14:cNvContentPartPr/>
              <p14:nvPr/>
            </p14:nvContentPartPr>
            <p14:xfrm>
              <a:off x="3128880" y="4457680"/>
              <a:ext cx="212400" cy="264600"/>
            </p14:xfrm>
          </p:contentPart>
        </mc:Choice>
        <mc:Fallback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E23AAC34-DAC5-486F-B54F-8F96CA580FE5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110880" y="4439680"/>
                <a:ext cx="24804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03A80493-846B-4860-817F-D99B89158745}"/>
                  </a:ext>
                </a:extLst>
              </p14:cNvPr>
              <p14:cNvContentPartPr/>
              <p14:nvPr/>
            </p14:nvContentPartPr>
            <p14:xfrm>
              <a:off x="3535320" y="4370200"/>
              <a:ext cx="1071360" cy="44496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03A80493-846B-4860-817F-D99B89158745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517680" y="4352200"/>
                <a:ext cx="11070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18C290C5-2EAA-4CD3-A816-A8DB50A44496}"/>
                  </a:ext>
                </a:extLst>
              </p14:cNvPr>
              <p14:cNvContentPartPr/>
              <p14:nvPr/>
            </p14:nvContentPartPr>
            <p14:xfrm>
              <a:off x="526440" y="4429600"/>
              <a:ext cx="2491200" cy="472320"/>
            </p14:xfrm>
          </p:contentPart>
        </mc:Choice>
        <mc:Fallback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18C290C5-2EAA-4CD3-A816-A8DB50A44496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508800" y="4411600"/>
                <a:ext cx="252684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2A849C5-EC8D-4E19-B2BA-0842586ABC06}"/>
                  </a:ext>
                </a:extLst>
              </p14:cNvPr>
              <p14:cNvContentPartPr/>
              <p14:nvPr/>
            </p14:nvContentPartPr>
            <p14:xfrm>
              <a:off x="5372400" y="4480360"/>
              <a:ext cx="2440080" cy="7606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2A849C5-EC8D-4E19-B2BA-0842586ABC06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5354403" y="4462369"/>
                <a:ext cx="2475715" cy="796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B3B6D0F-881B-4AEB-B0E8-A9881DEC57A8}"/>
                  </a:ext>
                </a:extLst>
              </p14:cNvPr>
              <p14:cNvContentPartPr/>
              <p14:nvPr/>
            </p14:nvContentPartPr>
            <p14:xfrm>
              <a:off x="1930080" y="5412040"/>
              <a:ext cx="518400" cy="4903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B3B6D0F-881B-4AEB-B0E8-A9881DEC57A8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1912440" y="5394400"/>
                <a:ext cx="55404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AB7134F-BDE4-4888-A130-83D3F5897F78}"/>
                  </a:ext>
                </a:extLst>
              </p14:cNvPr>
              <p14:cNvContentPartPr/>
              <p14:nvPr/>
            </p14:nvContentPartPr>
            <p14:xfrm>
              <a:off x="914160" y="5344000"/>
              <a:ext cx="477000" cy="345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AB7134F-BDE4-4888-A130-83D3F5897F78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896160" y="5326000"/>
                <a:ext cx="5126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51ECCAB-B240-41FA-BD87-C557EA9032E1}"/>
                  </a:ext>
                </a:extLst>
              </p14:cNvPr>
              <p14:cNvContentPartPr/>
              <p14:nvPr/>
            </p14:nvContentPartPr>
            <p14:xfrm>
              <a:off x="2753040" y="5443360"/>
              <a:ext cx="1938960" cy="4186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51ECCAB-B240-41FA-BD87-C557EA9032E1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2735400" y="5425720"/>
                <a:ext cx="197460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B36ED48-55AD-4EE7-AE4E-D5E45CD12903}"/>
                  </a:ext>
                </a:extLst>
              </p14:cNvPr>
              <p14:cNvContentPartPr/>
              <p14:nvPr/>
            </p14:nvContentPartPr>
            <p14:xfrm>
              <a:off x="3736920" y="5942680"/>
              <a:ext cx="522720" cy="2311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B36ED48-55AD-4EE7-AE4E-D5E45CD12903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3719280" y="5925040"/>
                <a:ext cx="5583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CFF57C9A-61F4-430B-8CC9-253EC97A7C75}"/>
                  </a:ext>
                </a:extLst>
              </p14:cNvPr>
              <p14:cNvContentPartPr/>
              <p14:nvPr/>
            </p14:nvContentPartPr>
            <p14:xfrm>
              <a:off x="1593840" y="4882840"/>
              <a:ext cx="3743280" cy="166752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CFF57C9A-61F4-430B-8CC9-253EC97A7C75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576200" y="4847200"/>
                <a:ext cx="3778920" cy="173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3811BFB1-B069-4123-B73B-AF20CD280CD4}"/>
                  </a:ext>
                </a:extLst>
              </p14:cNvPr>
              <p14:cNvContentPartPr/>
              <p14:nvPr/>
            </p14:nvContentPartPr>
            <p14:xfrm>
              <a:off x="8565600" y="5587720"/>
              <a:ext cx="9360" cy="126360"/>
            </p14:xfrm>
          </p:contentPart>
        </mc:Choice>
        <mc:Fallback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3811BFB1-B069-4123-B73B-AF20CD280CD4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8547600" y="5569720"/>
                <a:ext cx="4500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74CAB505-7EA3-466B-8A9D-7648EC84F283}"/>
                  </a:ext>
                </a:extLst>
              </p14:cNvPr>
              <p14:cNvContentPartPr/>
              <p14:nvPr/>
            </p14:nvContentPartPr>
            <p14:xfrm>
              <a:off x="8654520" y="5547040"/>
              <a:ext cx="72720" cy="184680"/>
            </p14:xfrm>
          </p:contentPart>
        </mc:Choice>
        <mc:Fallback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74CAB505-7EA3-466B-8A9D-7648EC84F283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8636880" y="5529040"/>
                <a:ext cx="1083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55B91F63-5E1D-4336-980D-26159E6A86F5}"/>
                  </a:ext>
                </a:extLst>
              </p14:cNvPr>
              <p14:cNvContentPartPr/>
              <p14:nvPr/>
            </p14:nvContentPartPr>
            <p14:xfrm>
              <a:off x="5242800" y="4984360"/>
              <a:ext cx="3180960" cy="1524240"/>
            </p14:xfrm>
          </p:contentPart>
        </mc:Choice>
        <mc:Fallback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55B91F63-5E1D-4336-980D-26159E6A86F5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5224800" y="4966364"/>
                <a:ext cx="3216600" cy="15598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87564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990CFE-F011-4F6C-A70E-88A663465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0" t="10000" r="16250" b="55556"/>
          <a:stretch/>
        </p:blipFill>
        <p:spPr>
          <a:xfrm>
            <a:off x="1752600" y="136525"/>
            <a:ext cx="5943600" cy="65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477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5D79B7-727C-4564-82D3-0584292BA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50" t="12222" r="20000" b="57778"/>
          <a:stretch/>
        </p:blipFill>
        <p:spPr>
          <a:xfrm>
            <a:off x="1958916" y="182562"/>
            <a:ext cx="5584884" cy="65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903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033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89696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8CFE7-B8E0-473E-8797-D172EB43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6666" r="8750" b="76667"/>
          <a:stretch/>
        </p:blipFill>
        <p:spPr>
          <a:xfrm>
            <a:off x="152400" y="116205"/>
            <a:ext cx="8686800" cy="1303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14:cNvPr>
              <p14:cNvContentPartPr/>
              <p14:nvPr/>
            </p14:nvContentPartPr>
            <p14:xfrm>
              <a:off x="2589960" y="1045960"/>
              <a:ext cx="224280" cy="3308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720F141-10DC-4E18-9998-60741F2342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2320" y="1028320"/>
                <a:ext cx="2599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14:cNvPr>
              <p14:cNvContentPartPr/>
              <p14:nvPr/>
            </p14:nvContentPartPr>
            <p14:xfrm>
              <a:off x="3551160" y="1249360"/>
              <a:ext cx="5760" cy="730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C55E0D-72D9-4942-818D-C3A31E4954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3160" y="1231360"/>
                <a:ext cx="41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14:cNvPr>
              <p14:cNvContentPartPr/>
              <p14:nvPr/>
            </p14:nvContentPartPr>
            <p14:xfrm>
              <a:off x="3687960" y="1192120"/>
              <a:ext cx="232920" cy="16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4215AA-136C-4D19-A91A-89FED89685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60" y="1174480"/>
                <a:ext cx="268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14:cNvPr>
              <p14:cNvContentPartPr/>
              <p14:nvPr/>
            </p14:nvContentPartPr>
            <p14:xfrm>
              <a:off x="3748800" y="1279960"/>
              <a:ext cx="185400" cy="104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D38E3-554F-4850-AFA8-77BF524804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1160" y="1262320"/>
                <a:ext cx="221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14:cNvPr>
              <p14:cNvContentPartPr/>
              <p14:nvPr/>
            </p14:nvContentPartPr>
            <p14:xfrm>
              <a:off x="2966160" y="1076560"/>
              <a:ext cx="506520" cy="2599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EBCFEBC-B121-4DAA-B159-BF078E8426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48520" y="1058560"/>
                <a:ext cx="5421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14:cNvPr>
              <p14:cNvContentPartPr/>
              <p14:nvPr/>
            </p14:nvContentPartPr>
            <p14:xfrm>
              <a:off x="4909440" y="1038400"/>
              <a:ext cx="413280" cy="262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1BE49CB-C826-46FA-B393-178C5253092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91456" y="1020736"/>
                <a:ext cx="448889" cy="29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14:cNvPr>
              <p14:cNvContentPartPr/>
              <p14:nvPr/>
            </p14:nvContentPartPr>
            <p14:xfrm>
              <a:off x="4592280" y="1157920"/>
              <a:ext cx="197280" cy="1580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232C5F-75A2-439F-8BCD-DDB0C4D71E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74280" y="1139920"/>
                <a:ext cx="23292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14:cNvPr>
              <p14:cNvContentPartPr/>
              <p14:nvPr/>
            </p14:nvContentPartPr>
            <p14:xfrm>
              <a:off x="4148400" y="1066480"/>
              <a:ext cx="363240" cy="266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033F1D-3502-4C19-BEB4-14D5967573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30760" y="1048480"/>
                <a:ext cx="3988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14:cNvPr>
              <p14:cNvContentPartPr/>
              <p14:nvPr/>
            </p14:nvContentPartPr>
            <p14:xfrm>
              <a:off x="4032840" y="882880"/>
              <a:ext cx="833760" cy="66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6D3C75-689C-403C-9B87-4B08FDCDB2B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5200" y="864890"/>
                <a:ext cx="869400" cy="6965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6759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51633</TotalTime>
  <Words>113</Words>
  <Application>Microsoft Office PowerPoint</Application>
  <PresentationFormat>On-screen Show (4:3)</PresentationFormat>
  <Paragraphs>113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113</vt:i4>
      </vt:variant>
    </vt:vector>
  </HeadingPairs>
  <TitlesOfParts>
    <vt:vector size="118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355</cp:revision>
  <dcterms:created xsi:type="dcterms:W3CDTF">2010-09-30T20:09:09Z</dcterms:created>
  <dcterms:modified xsi:type="dcterms:W3CDTF">2020-11-25T17:07:42Z</dcterms:modified>
</cp:coreProperties>
</file>