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ppt/ink/ink5702.xml" ContentType="application/inkml+xml"/>
  <Override PartName="/ppt/ink/ink5703.xml" ContentType="application/inkml+xml"/>
  <Override PartName="/ppt/ink/ink5704.xml" ContentType="application/inkml+xml"/>
  <Override PartName="/ppt/ink/ink5705.xml" ContentType="application/inkml+xml"/>
  <Override PartName="/ppt/ink/ink5706.xml" ContentType="application/inkml+xml"/>
  <Override PartName="/ppt/ink/ink5707.xml" ContentType="application/inkml+xml"/>
  <Override PartName="/ppt/ink/ink5708.xml" ContentType="application/inkml+xml"/>
  <Override PartName="/ppt/ink/ink5709.xml" ContentType="application/inkml+xml"/>
  <Override PartName="/ppt/ink/ink5710.xml" ContentType="application/inkml+xml"/>
  <Override PartName="/ppt/ink/ink5711.xml" ContentType="application/inkml+xml"/>
  <Override PartName="/ppt/ink/ink5712.xml" ContentType="application/inkml+xml"/>
  <Override PartName="/ppt/ink/ink5713.xml" ContentType="application/inkml+xml"/>
  <Override PartName="/ppt/ink/ink5714.xml" ContentType="application/inkml+xml"/>
  <Override PartName="/ppt/ink/ink5715.xml" ContentType="application/inkml+xml"/>
  <Override PartName="/ppt/ink/ink5716.xml" ContentType="application/inkml+xml"/>
  <Override PartName="/ppt/ink/ink5717.xml" ContentType="application/inkml+xml"/>
  <Override PartName="/ppt/ink/ink5718.xml" ContentType="application/inkml+xml"/>
  <Override PartName="/ppt/ink/ink5719.xml" ContentType="application/inkml+xml"/>
  <Override PartName="/ppt/ink/ink5720.xml" ContentType="application/inkml+xml"/>
  <Override PartName="/ppt/ink/ink5721.xml" ContentType="application/inkml+xml"/>
  <Override PartName="/ppt/ink/ink5722.xml" ContentType="application/inkml+xml"/>
  <Override PartName="/ppt/ink/ink5723.xml" ContentType="application/inkml+xml"/>
  <Override PartName="/ppt/ink/ink5724.xml" ContentType="application/inkml+xml"/>
  <Override PartName="/ppt/ink/ink5725.xml" ContentType="application/inkml+xml"/>
  <Override PartName="/ppt/ink/ink5726.xml" ContentType="application/inkml+xml"/>
  <Override PartName="/ppt/ink/ink5727.xml" ContentType="application/inkml+xml"/>
  <Override PartName="/ppt/ink/ink5728.xml" ContentType="application/inkml+xml"/>
  <Override PartName="/ppt/ink/ink5729.xml" ContentType="application/inkml+xml"/>
  <Override PartName="/ppt/ink/ink5730.xml" ContentType="application/inkml+xml"/>
  <Override PartName="/ppt/ink/ink5731.xml" ContentType="application/inkml+xml"/>
  <Override PartName="/ppt/ink/ink5732.xml" ContentType="application/inkml+xml"/>
  <Override PartName="/ppt/ink/ink5733.xml" ContentType="application/inkml+xml"/>
  <Override PartName="/ppt/ink/ink5734.xml" ContentType="application/inkml+xml"/>
  <Override PartName="/ppt/ink/ink5735.xml" ContentType="application/inkml+xml"/>
  <Override PartName="/ppt/ink/ink5736.xml" ContentType="application/inkml+xml"/>
  <Override PartName="/ppt/ink/ink5737.xml" ContentType="application/inkml+xml"/>
  <Override PartName="/ppt/ink/ink5738.xml" ContentType="application/inkml+xml"/>
  <Override PartName="/ppt/ink/ink5739.xml" ContentType="application/inkml+xml"/>
  <Override PartName="/ppt/ink/ink5740.xml" ContentType="application/inkml+xml"/>
  <Override PartName="/ppt/ink/ink5741.xml" ContentType="application/inkml+xml"/>
  <Override PartName="/ppt/ink/ink5742.xml" ContentType="application/inkml+xml"/>
  <Override PartName="/ppt/ink/ink5743.xml" ContentType="application/inkml+xml"/>
  <Override PartName="/ppt/ink/ink5744.xml" ContentType="application/inkml+xml"/>
  <Override PartName="/ppt/ink/ink5745.xml" ContentType="application/inkml+xml"/>
  <Override PartName="/ppt/ink/ink57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6"/>
  </p:notesMasterIdLst>
  <p:sldIdLst>
    <p:sldId id="382" r:id="rId3"/>
    <p:sldId id="393" r:id="rId4"/>
    <p:sldId id="394" r:id="rId5"/>
    <p:sldId id="511" r:id="rId6"/>
    <p:sldId id="512" r:id="rId7"/>
    <p:sldId id="514" r:id="rId8"/>
    <p:sldId id="515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83" r:id="rId17"/>
    <p:sldId id="517" r:id="rId18"/>
    <p:sldId id="518" r:id="rId19"/>
    <p:sldId id="516" r:id="rId20"/>
    <p:sldId id="383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84" r:id="rId32"/>
    <p:sldId id="384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385" r:id="rId59"/>
    <p:sldId id="387" r:id="rId60"/>
    <p:sldId id="495" r:id="rId61"/>
    <p:sldId id="497" r:id="rId62"/>
    <p:sldId id="498" r:id="rId63"/>
    <p:sldId id="499" r:id="rId64"/>
    <p:sldId id="500" r:id="rId65"/>
    <p:sldId id="501" r:id="rId66"/>
    <p:sldId id="502" r:id="rId67"/>
    <p:sldId id="503" r:id="rId68"/>
    <p:sldId id="504" r:id="rId69"/>
    <p:sldId id="505" r:id="rId70"/>
    <p:sldId id="506" r:id="rId71"/>
    <p:sldId id="496" r:id="rId72"/>
    <p:sldId id="507" r:id="rId73"/>
    <p:sldId id="508" r:id="rId74"/>
    <p:sldId id="509" r:id="rId75"/>
    <p:sldId id="510" r:id="rId76"/>
    <p:sldId id="38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41" r:id="rId90"/>
    <p:sldId id="439" r:id="rId91"/>
    <p:sldId id="440" r:id="rId92"/>
    <p:sldId id="442" r:id="rId93"/>
    <p:sldId id="443" r:id="rId94"/>
    <p:sldId id="444" r:id="rId95"/>
    <p:sldId id="445" r:id="rId96"/>
    <p:sldId id="446" r:id="rId97"/>
    <p:sldId id="447" r:id="rId98"/>
    <p:sldId id="448" r:id="rId99"/>
    <p:sldId id="449" r:id="rId100"/>
    <p:sldId id="388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1" r:id="rId113"/>
    <p:sldId id="462" r:id="rId114"/>
    <p:sldId id="463" r:id="rId115"/>
    <p:sldId id="464" r:id="rId116"/>
    <p:sldId id="465" r:id="rId117"/>
    <p:sldId id="466" r:id="rId118"/>
    <p:sldId id="467" r:id="rId119"/>
    <p:sldId id="468" r:id="rId120"/>
    <p:sldId id="469" r:id="rId121"/>
    <p:sldId id="470" r:id="rId122"/>
    <p:sldId id="471" r:id="rId123"/>
    <p:sldId id="472" r:id="rId124"/>
    <p:sldId id="473" r:id="rId125"/>
    <p:sldId id="474" r:id="rId126"/>
    <p:sldId id="475" r:id="rId127"/>
    <p:sldId id="476" r:id="rId128"/>
    <p:sldId id="477" r:id="rId129"/>
    <p:sldId id="478" r:id="rId130"/>
    <p:sldId id="480" r:id="rId131"/>
    <p:sldId id="479" r:id="rId132"/>
    <p:sldId id="481" r:id="rId133"/>
    <p:sldId id="482" r:id="rId134"/>
    <p:sldId id="389" r:id="rId1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2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1650,'4'-31,"2"-1,1 0,1 1,1 1,2-1,1 2,2-1,0 2,2 0,1 1,5-4,-7 6,180-269,12 8,29-10,25-35,-217 273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3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1379,'19'-48,"31"-54,16-25,6-4,6 5,3 5,-1 9,-1 4,1 6,-4 6,-5 5,-5 8,-9 9,-14 17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0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56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2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1650,'4'-31,"2"-1,1 0,1 1,1 1,2-1,1 2,2-1,0 2,2 0,1 1,5-4,-7 6,180-269,12 8,29-10,25-35,-217 273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3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1379,'19'-48,"31"-54,16-25,6-4,6 5,3 5,-1 9,-1 4,1 6,-4 6,-5 5,-5 8,-9 9,-14 17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7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1383,'19'-33,"25"-45,16-24,6-9,2-4,-1 3,2 0,5 6,-2 6,-3 6,-4 10,-3 8,-2 9,-8 5,-6 9,-8 9,-9 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8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1100,'24'-48,"32"-49,20-23,8-11,3 4,-3 3,-1 9,-6 10,-6 12,-10 13,-16 21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8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06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7:02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2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1650,'4'-31,"2"-1,1 0,1 1,1 1,2-1,1 2,2-1,0 2,2 0,1 1,5-4,-7 6,180-269,12 8,29-10,25-35,-217 273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3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1379,'19'-48,"31"-54,16-25,6-4,6 5,3 5,-1 9,-1 4,1 6,-4 6,-5 5,-5 8,-9 9,-14 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7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1383,'19'-33,"25"-45,16-24,6-9,2-4,-1 3,2 0,5 6,-2 6,-3 6,-4 10,-3 8,-2 9,-8 5,-6 9,-8 9,-9 11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8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1100,'24'-48,"32"-49,20-23,8-11,3 4,-3 3,-1 9,-6 10,-6 12,-10 13,-16 21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29 283,'34'0,"15"0,5 0,-3 0,-4 0,-6 0,-5 0,-4 0,-3 0,-1 0,-1 0,1 0,-6 0</inkml:trace>
  <inkml:trace contextRef="#ctx0" brushRef="#br0" timeOffset="269.363">0 481,'39'0,"31"0,9 0,-4 0,-10 0,-12 0,-9 0,-13-5,-7-2,-2 1,-5 1</inkml:trace>
  <inkml:trace contextRef="#ctx0" brushRef="#br0" timeOffset="694.18">367 1,'4'12,"0"0,1 0,0 0,0-1,2 1,-1-1,1-1,1 1,0-1,0-1,1 1,0-1,1-1,0 0,0 0,1-1,0 0,0-1,1 0,0-1,0 0,0-1,0-1,3 1,45 12,-43-13,-1 0,0 1,0 1,-1 0,0 1,0 1,0 1,-1 0,0 0,0 1,-1 1,0 1,-10-8,0 0,-1 0,1 1,-1-1,1 1,-1 0,0 0,-1-1,1 1,-1 0,0 1,0-1,0 0,0 0,-1 0,1 1,-1-1,0 0,-1 0,1 1,-1-1,0 0,0 0,0 0,0 0,-1 0,1 0,-1 0,0 0,-1-1,1 1,0-1,-1 1,0-1,-1 1,-11 12,0-1,-2-1,1 0,-2-1,1-1,-11 4,-236 116,215-105,31-16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0 540,'0'-1,"1"1,-1-1,0 1,1-1,-1 1,0-1,1 1,-1-1,1 1,-1 0,1-1,-1 1,1 0,-1-1,1 1,-1 0,1-1,-1 1,1 0,0 0,-1 0,1 0,-1 0,1-1,0 1,-1 0,1 0,-1 1,1-1,0 0,-1 0,1 0,-1 0,1 0,0 1,-1-1,1 0,-1 0,1 1,-1-1,1 0,-1 1,1-1,-1 1,1-1,-1 1,0-1,1 1,-1-1,0 1,1-1,-1 1,0-1,0 1,1-1,-1 1,0 0,0-1,0 1,0-1,0 1,0 0,0-1,0 1,0 0,0-1,0 1,14 28,-1 2,-2-1,-1 1,-1 1,3 24,6 18,28 146,-41-192,-5-21,1 0,0 0,0 0,0 0,1 0,0 0,1-1,0 1,0-1,0 0,1 0,0 1,-3-6,1-1,-1 0,1 0,-1 0,1 0,-1 0,1 0,-1-1,0 1,1 0,-1-1,1 1,-1-1,0 0,1 1,-1-1,0 0,0 0,0 0,0 1,1-1,-1 0,0-1,-1 1,1 0,0 0,0 0,0-1,-1 1,1 0,0 0,-1-1,0 1,1-1,-1 1,0-1,1 1,-1 0,0-1,0 1,0-1,-1 1,1-1,0 1,0-1,-1 1,1 0,-1-2,3-6,51-245,23-76,-47 239,-23 88,-5 14</inkml:trace>
  <inkml:trace contextRef="#ctx0" brushRef="#br0" timeOffset="341.539">621 907,'0'14,"0"15,0 7,0 2,0 0,5-8,1-2,0-13,-1-7</inkml:trace>
  <inkml:trace contextRef="#ctx0" brushRef="#br0" timeOffset="656.693">959 653,'48'0,"21"0,3 0,-6 0,-9 0,-14-5,-10-1,-6-1,-7 7,-7 3</inkml:trace>
  <inkml:trace contextRef="#ctx0" brushRef="#br0" timeOffset="940.471">1016 879,'24'10,"12"3,6-6,0-4,-2-2,-4-6,-2-3,-3 1,-2 1,-5 2</inkml:trace>
  <inkml:trace contextRef="#ctx0" brushRef="#br0" timeOffset="4802.51">2399 710,'0'-5,"-1"0,1 0,-1 0,0 0,0 0,-1 0,1 0,-1 1,0-1,-1 1,1-1,-1 1,1 0,-1 0,-1 0,1 0,-1 1,1-1,-1 1,0 0,0 0,0 0,-1 1,1-1,0 1,-1 0,0 1,0-1,1 1,-1-1,0 2,0-1,0 0,0 1,0 0,0 0,0 1,0-1,0 1,0 0,0 0,0 1,1-1,-1 1,-2 2,-2 0,1 2,0-1,0 1,1 0,0 0,0 1,0 0,1 0,0 1,0 0,1 0,0 0,0 1,1-1,0 1,1 0,-1 4,2-8,0 1,1-1,0 1,0-1,0 1,1 0,0-1,0 1,0-1,1 1,0 0,0-1,0 1,1-1,0 0,0 1,0-1,0 0,1 0,0 0,0-1,0 1,1-1,0 0,0 1,0-2,0 1,0 0,5 2,-5-3,1 0,0 0,0-1,0 1,0-1,0 0,1 0,-1-1,1 0,-1 0,1 0,-1 0,1-1,0 0,-1 0,1-1,0 1,-1-1,1 0,-1-1,0 0,1 1,-1-2,0 1,3-2,10-7,-1-1,0-1,-1-1,0 0,-1-1,-1 0,0-2,-1 1,-1-2,1-2,-12 20,96-139,-97 138,1 0,0 0,0 0,0 0,-1 0,1 0,0 0,0 0,1 0,-1 0,0 0,0 1,0-1,0 0,1 1,-1-1,0 1,1-1,-1 1,0 0,1 0,-1-1,0 1,1 0,-1 0,1 0,-1 1,0-1,1 0,-1 0,0 1,1-1,-1 1,0-1,1 1,-1 0,0-1,0 1,0 0,0 0,0 0,24 54,-13 273,-4-276,-2 0,-2 0,-2 0,-5 41,1-83,1-1,-1 0,0 0,-1 0,0 0,-1 0,0 0,0-1,0 0,-4 4,6-9,1-1,-1 1,0-1,0 1,0-1,-1 0,1 0,-1 0,1 0,-1 0,1-1,-1 1,0-1,0 0,0 0,0 0,0 0,0 0,0-1,0 1,0-1,0 0,0 0,0 0,0 0,-1 0,1-1,0 0,0 1,0-1,0 0,-1-1,-1-2,-1-1,1 0,0 0,0 0,0-1,1 0,0 0,0 0,0 0,1-1,0 1,0-1,0 0,1 0,0 0,1 0,0 0,0 0,0-6,0-13,2-1,1 1,1 0,1 0,2 0,0 1,2 0,0 0,2 0,1 1,1 1,7-11,-13 20,2 0,0 0,0 1,2 0,-1 0,2 1,0 1,1-1,8-4</inkml:trace>
  <inkml:trace contextRef="#ctx0" brushRef="#br0" timeOffset="5084.404">3161 343,'9'38,"4"42,-1 12,-2-5,-3-13,-3-13,-1-13,-2-10,-1-6,-5-9,-2-3,0-1,2 2,1 1,-3-2,-1 0,-3 1,-1-3</inkml:trace>
  <inkml:trace contextRef="#ctx0" brushRef="#br0" timeOffset="5551.155">2991 484,'43'-18,"1"3,1 2,0 1,1 3,0 1,0 3,12 1,64 16,-119-12,0 1,0 0,0 0,-1 0,1 1,0-1,-1 0,1 1,-1 0,0 0,0 0,1 0,-1 0,0 0,-1 0,1 1,0-1,-1 1,1-1,-1 1,0-1,0 1,0 0,0 0,0 0,-1-1,1 1,-1 0,0 0,0 0,0 0,0 0,0 0,0 0,-1 0,0 0,0-1,1 1,-2 0,-4 11,-1-1,0-1,-1 0,-1 0,0 0,0-1,-1 0,-1-1,0 0,0-1,-1 0,0-1,-4 2,-20 18,27-21,-71 70,77-74,1 0,1 0,-1 0,0 0,1 0,0 1,-1-1,1 0,1 1,-1-1,0 1,1 0,0-1,-1 1,2-1,-1 1,0-1,1 1,-1-1,1 1,0-1,0 1,1-1,-1 0,1 1,-1-1,1 0,2 2,5 5,0-1,0 0,1 0,1-1,-1 0,1-1,0 0,1-1,0 0,5 1,45 26,-42-20</inkml:trace>
  <inkml:trace contextRef="#ctx0" brushRef="#br0" timeOffset="6086.926">3894 737,'-161'78,"161"-78,-1 0,0 0,1 0,-1 1,0-1,1 0,-1 0,1 1,-1-1,0 0,1 1,-1-1,1 0,-1 1,1-1,-1 1,1-1,-1 1,1-1,0 1,-1-1,1 1,0-1,-1 1,1 0,0-1,0 1,0 0,-1-1,1 1,0-1,0 1,0 0,0-1,0 1,0 0,0-1,0 1,1 0,-1-1,0 1,0 0,0-1,1 1,-1-1,0 1,1 0,-1-1,0 1,1-1,-1 1,1-1,-1 1,1-1,-1 0,1 1,0-1,44 11,-22-6,-21-5,-1 1,1-1,-1 1,1-1,-1 1,0 0,1-1,-1 1,0 0,1 0,-1 0,0 0,0 0,0 0,0 0,0 0,0 0,0 1,0-1,-1 0,1 1,0-1,-1 1,1-1,-1 0,1 1,-1-1,0 1,0 0,0-1,0 1,0-1,0 1,0-1,0 1,0-1,-1 1,1-1,-1 1,1-1,-1 0,1 1,-1-1,0 1,-47 57,40-52,-64 80,71-85,0-1,0 0,1 1,-1 0,0-1,1 1,-1-1,1 1,0 0,-1-1,1 1,0 0,0-1,0 1,0 0,0-1,1 1,-1 0,0-1,1 1,-1 0,1-1,0 1,-1-1,1 1,0-1,0 1,0-1,0 0,0 1,0-1,1 0,-1 0,0 0,1 0,-1 0,0 0,1 0,-1 0,1-1,0 1,-1-1,1 1,-1-1,1 1,0-1,0 0,82 10,-75-10,-1 0,1-1,-1-1,0 1,0-1,1 0,-1-1,-1 0,1 0,0-1,-1 0,0 0,4-4,4-2</inkml:trace>
  <inkml:trace contextRef="#ctx0" brushRef="#br0" timeOffset="7439.855">1665 117,'4'0,"-1"0,0 1,1-1,-1 1,0 0,1 0,-1 0,0 1,0-1,0 1,0-1,0 1,0 0,-1 0,1 1,-1-1,1 0,-1 1,0 0,0-1,0 1,0 0,0 0,-1 0,0 0,1 2,24 89,-24-86,25 235,-10 182,11-62,-18-296,9-99,-10-1,-2 0,-1-1,-1 0,-2 0,-2 0,-1 0,-3-23,6-131,2 134,2 0,3 0,2 1,2 1,3 0,8-15,-10 33,3 0,0 2,3 0,0 1,2 1,19-20,-23 31,1 0,1 1,0 1,1 2,1 0,0 1,1 1,0 1,1 1,0 2,1 0,0 2,1 0,-1 2,20-1,-26 7,1 0,-1 2,0 0,0 1,-1 1,1 1,-1 1,0 0,17 10,99 31,-87-37,-1-3,1-2,1-1,-1-3,1-2,-1-2,11-4,282-73,-80 14,-255 64,6-3,-1 2,1 0,0 0,-1 1,1 0,0 1,0 1,0 0,-1 0,11 3,-18 0,-1 0,0-1,1 1,-1 1,-1-1,1 0,-1 1,1-1,-1 1,0 0,-1-1,1 1,-1 0,0 0,-1 0,1 0,-1 0,0 1,0-1,0 0,-1 0,1 0,-1 0,-1 0,1 0,-1 0,0-1,0 1,0-1,-1 2,-2 12,1-4,1-1,1 1,0-1,0 1,1 0,1-1,0 1,1 0,1 2,4 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7:07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6.8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0 138,'0'-1,"1"1,-1-1,0 1,1-1,-1 1,0-1,1 1,-1-1,1 1,-1-1,1 1,-1 0,1-1,-1 1,1 0,-1-1,1 1,-1 0,1 0,0-1,-1 1,1 0,-1 0,1 0,0 0,-1 0,1 0,-1 0,1 0,0 0,-1 0,1 0,0 0,-1 0,1 1,-1-1,1 0,-1 0,1 1,0-1,-1 0,1 1,-1-1,0 1,1-1,-1 1,1-1,-1 1,0-1,1 1,-1-1,0 1,1-1,-1 1,0-1,0 1,1 0,-1-1,0 1,0-1,0 1,0 0,0-1,0 1,0 0,0-1,0 1,36 132,-30-94,3 38,-2 2,-5-1,-3 32,0-37,0-70,1 0,-1-1,1 1,0 0,0 0,0 0,0 0,0 0,1-1,-1 1,1 0,0 0,-1-1,2 1,-1 0,0-1,0 1,1-1,-1 1,1-1,0 0,0 0,0 0,0 0,0 0,0 0,1 0,-1-1,0 1,1-1,-1 0,1 1,0-1,-1 0,1-1,0 1,0 0,0-1,128-25,-81 11,350-53,-178 36,611-139,-320 61,-340 86,-172 23,0 0,0 0,0 0,0-1,1 1,-1 0,0-1,0 1,0-1,0 0,0 1,0-1,0 0,0 1,0-1,0 0,-1 0,1 0,0 0,0 0,-1 0,1 0,-1 0,1 0,-1 0,1 0,-1 0,0 0,1-1,-1 1,0 0,0 0,0 0,0 0,0-1,0 1,0 0,0 0,-1 0,1-1,0 1,-1-1,-29-50,19 35,4 8,1-1,1 0,0 0,0 0,1 0,0-1,1 0,0 0,1 0,0 0,0-9,3-92,-1 88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8.7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1 932,'2'1,"0"1,0-1,0 0,0 0,0 0,0 0,0 0,1 0,-1 0,0-1,1 1,-1-1,0 0,1 0,-1 0,1 0,-1 0,0 0,1-1,-1 1,1-1,-1 1,0-1,0 0,1 0,-1 0,0 0,0-1,0 1,0 0,0-1,59-50,-14-5,-3-2,-3-2,-2-1,-3-3,-3-1,2-12,-21 44,-4 60,16 258,14 216,-7-97,-9-183,-23-215,2 7,0 0,-1-1,-1 1,0 0,0 0,-1 0,-1 0,0 0,0 0,-1 0,-1 0,0-1,0 1,-2-1,1 0,-2 1,6-12,0 1,0-1,-1 1,1-1,0 1,-1-1,1 1,0-1,-1 0,1 1,-1-1,1 1,-1-1,1 0,-1 0,1 1,-1-1,1 0,-1 0,1 0,-1 1,1-1,-1 0,1 0,-1 0,0 0,1 0,-1 0,1 0,-1 0,1 0,-1-1,1 1,-1 0,1 0,-1 0,0-1,1 1,0 0,-1 0,1-1,-1 1,1-1,-1 1,1 0,0-1,-1 1,1-1,0 1,-1-1,1 1,0-1,0 1,-1-1,1 1,0-1,0 1,0-1,0 1,0-1,0 1,0-1,0 0,0 1,0-1,0 1,0-1,0 0,-6-41,16-46,-4 62</inkml:trace>
  <inkml:trace contextRef="#ctx0" brushRef="#br0" timeOffset="448.24">875 650,'-101'119,"5"5,-55 98,56-36,94-185,0 1,1-1,-1 1,1-1,-1 1,1-1,0 1,-1 0,1-1,0 1,0-1,0 1,0 0,1-1,-1 1,0-1,1 1,-1 0,1-1,-1 1,1-1,0 1,0-1,0 0,0 1,0-1,0 0,0 0,0 1,0-1,0 0,1 0,-1 0,0-1,1 1,-1 0,1 0,-1-1,1 1,-1-1,1 1,0-1,1 0,80 4,-66-5,-5 0,0 1,1 0,-1 1,0 0,0 0,0 1,0 1,0 0,0 1,-1 0,0 1,0 0,0 1,0 0,-1 1,7 5,-7-3,0 1,0 0,-1 0,0 1,-1 0,0 1,-1 0,-1 0,1 0,-2 1,0 0,0 0,-2 0,1 1,-1 4,-2-13,-1 1,0-1,0 1,1 0,-1 0,1 0,1 0,-1-1,1 1,0-1,1 1,-1-1,1 0,0 1,0-2,1 1,-1 0,1-1,0 1,0-1,1 0,-1 0,1-1,7-4,-2-6</inkml:trace>
  <inkml:trace contextRef="#ctx0" brushRef="#br0" timeOffset="1450.737">1299 1638,'28'-17,"-1"-1,-1-2,-1 0,-1-2,0-1,-2 0,-1-2,11-16,-30 39,1-1,-1 1,0-1,0 0,0 0,0 0,-1 0,1 0,-1 0,0 0,0 0,0-1,0 1,0 0,-1-1,1 1,-1-1,0 1,0 0,0-1,-1 1,1-1,-1 1,0 0,0-1,0 1,0 0,-1 0,1 0,-1 0,0 0,0 0,0 0,0 1,0-1,0 1,-1-1,1 1,-1 0,0 0,0 0,0 0,0 0,-1 0,-3 1,1 0,0 0,-1 0,1 0,-1 1,1 0,-1 1,1 0,0 0,-1 0,1 0,0 1,0 0,0 1,0-1,0 1,0 0,1 1,0-1,-1 1,1 0,0 0,1 1,-1-1,1 1,0 0,0 1,1-1,-1 0,-1 6,-53 100,56-106,1 0,0-1,0 1,0 0,1 0,0 0,0 0,0-1,0 1,1 0,-1 0,1 0,1-1,-1 1,0 0,1-1,0 1,0-1,1 0,-1 0,1 0,0 0,0 0,2 1,0 0,0 0,0 0,0-1,1 1,0-1,0-1,0 1,0-1,1 0,-1-1,1 1,0-1,-1-1,1 1,0-1,0 0,0-1,0 1,0-2,0 1,0-1,0 0,0 0,0-1,1 0,16-6,0-1,0-2,0 0,-2-2,0 0,0-1,-1-2,-1 0,0-1,-1-1,-2 0,1-2,-2 0,-1-1,0 0,-2-2,0 1,5-17,26-39,-43 78,0 0,0 0,0 0,1 1,-1-1,0 1,0-1,0 1,0-1,0 1,0 0,0-1,0 1,0 0,-1 0,1 0,0 0,0 0,-1-1,1 1,0 1,-1-1,1 0,-1 0,0 0,1 0,-1 0,0 0,0 0,1 1,-1-1,53 200,12 25,-59-199,-2-1,-1 1,-2-1,0 1,-2 0,-2 11,-15 1,17-39,1 1,-1-1,0 1,1-1,-1 0,1 1,-1-1,0 1,1-1,-1 0,0 0,0 1,1-1,-1 0,0 0,0 0,1 0,-1 0,0 0,1 0,-1 0,0 0,0 0,1-1,-1 1,0 0,1 0,-1-1,0 1,1 0,-1-1,0 1,1-1,-1 1,1 0,-1-1,1 0,-1 1,1-1,-1 1,1-1,-1 0,1 1,0-1,-1 0,1 1,0-1,0 0,0 1,-1-1,1 0,0 0,0 1,0-1,0 0,-4-18,0 1,1-1,1 0,1 0,1 0,0 0,3-14,-2 22,2-35,2 1,2-1,3 1,1 0,2 1,2 0,2 1,5-7,-11 30,2 1,0 0,0 1,2 0,0 1,2 1,-1 0,17-11,-31 25,0 1,-1-1,1 1,0-1,0 1,0-1,0 1,0 0,0 0,0 0,1 0,-1 0,0 1,1-1,-1 0,0 1,1 0,-1 0,0 0,1 0,-1 0,1 0,-1 0,0 1,1-1,-1 1,0 0,0 0,1 0,-1 0,0 0,0 0,0 0,0 1,0-1,-1 1,1 0,0-1,-1 1,1 0,-1 0,1 0,-1 0,1 1,2 7,0-1,-1 1,0 0,-1 0,0 0,0 0,-1 0,-1 0,1 1,-2-1,1 0,-1 0,-1 0,0 0,-1 0,1 0,-2 0,1-1,-2 1,1-1,-1 0,0-1,-3 3,0 1,0-1,-1-1,0 1,-1-1,0-1,-1 0,0 0,0-1,-1-1,0 1,-1-2,1 0,-1-1,-13 4,24-9,-1 1,1-1,-1-1,1 1,0 0,-1-1,1 1,-1-1,1 0,0 1,-1-1,1 0,0-1,0 1,0 0,0-1,0 1,0-1,0 1,0-1,0 0,1 0,-1 0,1 0,0 0,-1 0,1 0,0-1,0 1,0 0,1-1,-1 1,1-1,-1 1,1-1,0 1,0 0,0-1,0 1,0-1,0 1,1-1,-1 1,1-1,0 1,-1 0,1-1,1 1,-1 0,0 0,0 0,1 0,-1 0,2-2,27-55,-14 34</inkml:trace>
  <inkml:trace contextRef="#ctx0" brushRef="#br0" timeOffset="1734.652">2400 453,'-9'41,"1"1,3 0,1 1,3-1,1 1,2 7,3-19,1 1,2-1,0 0,3 0,0-1,9 14,-7-15,-1 1,-1 0,-1 0,-2 1,-2 0,2 15,-7-37,0-1,0 0,-1 1,0-1,-1 0,0 1,0-1,-1 0,1 0,-2 0,1 0,-1 0,-2 2,0-3</inkml:trace>
  <inkml:trace contextRef="#ctx0" brushRef="#br0" timeOffset="2447.6">2681 1186,'33'-11,"0"-1,-1-2,-1-1,-1-1,0-2,25-20,19-44,-72 78,0 1,0-1,0 0,-1 1,1-1,-1 0,0 0,0 0,-1 0,1 0,-1 0,0 0,0 0,0 0,0 0,-1 0,1 0,-1 0,0 0,0 0,-1 0,1 1,-1-1,0 0,-2-2,-1 2,0 1,-1-1,0 1,0 0,0 0,0 1,0 0,-1 0,1 0,0 1,-1 0,1 0,-1 1,0 0,1 0,-1 0,1 1,-1 0,1 0,-1 1,1-1,-1 1,1 1,0-1,0 1,1 1,-1-1,0 1,1-1,0 2,0-1,0 1,-6 3,1 1,0 0,1 1,0 0,1 0,0 1,0 0,1 0,1 1,0 0,1 0,0 0,0 1,2 0,-1 0,2 0,0 0,0 0,1 12,3-19,1 1,0-1,1 0,-1 0,1 0,0 0,1-1,-1 0,1 0,0 0,0 0,1-1,-1 0,1 0,0 0,0-1,1 0,-1 0,0 0,1-1,0 0,0 0,-1-1,1 0,0 0,0-1,0 0,0 0,0 0,0-1,22-4,0-1,0-1,0-2,-1 0,-1-2,0-2,0 0,-1-1,-1-2,22-17,-5 2,-2-1,0-1,-3-3,0-1,11-19,-37 43,-2 0,0-1,-1-1,0 1,-2-1,1-1,-2 1,0-1,-1 0,0 0,1-16,-5 29,1 0,-1 1,1-1,-1 0,0 0,0 1,0-1,-1 0,1 0,-1 1,1-1,-1 1,0-1,0 0,0 1,-1-1,1 1,0 0,-1-1,0 1,1 0,-1 0,0 0,0 0,0 0,0 1,-1-1,1 1,0-1,-1 1,1 0,-1 0,1 0,-1 0,1 0,-1 0,0 1,0 0,1-1,-1 1,0 0,1 0,-1 0,0 1,0-1,1 1,-3 0,-5 2,0 0,1 0,-1 1,1 0,0 1,0 0,0 0,1 1,0 0,0 0,1 1,-1 0,2 0,-1 1,1 0,0 0,0 1,1 0,-4 8,9-13,0 0,0 0,1 0,-1 0,1 0,0 0,0 0,0 0,1 0,-1 0,1-1,0 1,0-1,0 1,0-1,1 0,-1 1,1-1,0-1,0 1,0 0,0-1,1 1,-1-1,1 0,-1 0,1-1,0 1,0-1,-1 1,1-1,0-1,0 1,0 0,0-1,0 0,0 0,2 0,5 3,9 3,-12-5,0 0,0 1,0 0,0 0,0 0,0 1,-1 0,1 1,-1 0,0 0,0 1,-1-1,1 1,-1 1,0-1,0 1,-1 0,0 1,0-1,0 1,-1 0,0 0,0 0,-1 1,1 2,0 20,14 31,9-58,-13-11</inkml:trace>
  <inkml:trace contextRef="#ctx0" brushRef="#br0" timeOffset="2783.281">4121 424,'-34'21,"1"1,1 1,1 2,2 1,0 2,2 1,-1 2,26-29,-1 0,0 0,1 1,-1-1,1 1,0-1,0 1,0 0,0-1,0 1,1 0,-1 1,1-1,0 0,0 0,0 0,0 1,0-1,1 0,0 1,-1-1,1 1,1-1,-1 0,0 1,1-1,0 1,-1-1,1 0,1 0,-1 0,0 1,1-1,0 0,-1-1,1 1,0 0,1 0,-1-1,0 0,1 1,-1-1,1 0,0 0,0 0,0 0,148 24,-147-26,-1 1,1-1,0 1,0 0,0 0,-1 1,1-1,-1 1,1-1,-1 1,1 0,-1 0,0 1,0-1,0 1,0-1,-1 1,1 0,-1 0,1 0,-1 1,0-1,0 0,-1 1,1-1,-1 1,0 0,1-1,-2 1,1 0,0 0,-1 0,0 0,0-1,0 1,0 0,0 0,-1 0,0 0,0-1,0 1,0 0,0-1,-2 3,-2 0,0 0,-1 0,1 0,-1-1,-1 0,1 0,-1-1,1 0,-1 0,0 0,-1-1,1 0,-1 0,1-1,-1 0,0-1,0 1,-1-1,-15 1</inkml:trace>
  <inkml:trace contextRef="#ctx0" brushRef="#br0" timeOffset="3149.225">3782 1,'-10'23,"-7"19,-1 6,2 0,4-4,4-4,4-9</inkml:trace>
  <inkml:trace contextRef="#ctx0" brushRef="#br0" timeOffset="6134.118">1186 3528,'10'3,"0"-1,0 0,1 0,-1-1,1-1,-1 0,1 0,-1-1,1 0,-1-1,0 0,1-1,-1 0,-1 0,1-1,0-1,-1 1,0-2,6-3,26-32,-2-2,-2-1,-2-2,10-19,13-16,24-34,-4-4,37-82,-105 181,-1 1,-1-1,-1 0,0-1,-2 0,0 0,-1 0,-2 0,0-1,-1 1,-1-1,-3-16,2 32,-1 0,1 1,-2-1,1 1,0 0,-1-1,0 1,-1 0,1 1,-1-1,0 1,0-1,0 1,0 0,-1 1,0-1,1 1,-1 0,-1 0,1 0,0 1,-1 0,1 0,-1 0,0 1,1 0,-1 0,0 0,0 1,0-1,0 2,0-1,1 1,-1-1,0 2,0-1,1 0,-1 1,1 0,-1 1,1-1,0 1,0 0,0 0,0 1,0 0,-1 1,-22 18,1 2,1 0,1 2,1 1,1 1,2 0,1 2,-9 20,9-17,3 2,0 0,2 1,2 1,2 0,1 1,2 0,1 0,2 1,2-1,2 1,3 26,-1-56,1 1,0-1,1 0,0 1,1-1,0-1,1 1,0 0,0-1,1 0,0 0,0-1,1 0,0 0,1 0,0-1,0 0,0-1,1 0,0 0,0-1,1 0,-1 0,1-1,0 0,0-1,1 0,-1-1,0 0,1-1,0 0,-1 0,1-1,0-1,-1 0,3 0,28-10,0-1,0-2,-2-2,1-1,-2-3,-1 0,0-3,-2-1,0-1,-2-2,-1-2,2-4,53-39,174-134,-51 68,-209 138,0 0,0-1,0 1,0 0,-1 0,1-1,0 1,0 0,0-1,0 1,0-1,-1 1,1-1,0 1,0-1,-1 0,1 1,0-1,-1 0,1 1,-1-1,1 0,-1 0,1 0,-1 0,1 0,-1 1,0-1,0 0,1 0,-1 0,0 0,0 0,0 0,0 0,0 0,0 0,0 0,-1 0,1 0,0 0,0 1,-1-1,1 0,0 0,-1 0,1 0,-1 0,1 1,-1-1,0 0,1 1,-1-1,0 0,1 1,-1-1,0 1,0-1,0 1,0-1,1 1,-1-1,-1 1,-10 1,0 0,0 2,-1-1,1 1,1 1,-1 0,0 1,1 0,0 1,0 0,1 0,0 2,-2 0,2-1,-16 11,1 1,1 1,0 1,2 1,0 1,2 1,0 1,2 1,1 0,1 2,1-1,2 2,0 0,2 1,-1 7,0 54,12-88,-1 0,1 0,1 0,-1 0,0 1,1-1,0 0,-1 0,1 0,0 0,1 0,-1 0,0-1,1 1,0 0,0-1,0 1,0-1,0 1,0-1,0 0,1 0,-1 0,1 0,0-1,-1 1,2 0,2-2,1-1,-1 1,1-1,-1 0,0-1,1 0,-1 0,0 0,0-1,0 1,0-1,-1-1,1 1,-1-1,0 0,0 0,0-1,0 0,-1 1,0-1,0-1,3 0,155-192,-123 144,109-172,-148 225,0 0,0 0,0 0,1 0,-1 0,0 0,1 0,-1 0,1 0,-1 0,1 0,-1 1,1-1,0 0,-1 0,1 1,0-1,0 0,-1 1,1-1,0 1,0-1,0 1,0-1,0 1,0 0,0-1,0 1,0 0,0 0,0 0,0 0,0 0,0 0,0 0,0 0,0 0,0 0,0 1,0-1,0 0,-1 1,1-1,0 0,0 1,0-1,0 1,0 0,-1-1,1 1,0 0,0-1,-1 1,1 0,-1 0,1-1,0 1,-1 0,0 0,1 1,5 107,-7-100,-1 0,2 0,-1 1,1-1,0 0,1 0,0 0,1 0,0 0,0-1,0 1,1 0,1-1,0 0,0 0,0 0,1 0,0-1,6 7,-9-12,0 0,1 0,0 0,-1 0,1-1,0 1,0-1,0 1,0-1,0 0,0-1,0 1,0 0,0-1,0 1,1-1,-1 0,0 0,0-1,0 1,1 0,-1-1,0 0,0 0,0 0,0 0,0 0,0-1,-1 0,1 1,0-1,-1 0,3-2,74-81,-76 80,134-225,-80 122,-57 108,0 0,0 1,0-1,1 0,-1 0,0 0,1 1,-1-1,0 0,0 0,1 0,-1 0,0 0,1 0,-1 1,0-1,1 0,-1 0,0 0,1 0,-1 0,0 0,1 0,-1-1,0 1,1 0,-1 0,0 0,1 0,-1 0,0 0,0-1,1 1,-1 0,0 0,0 0,1-1,-1 1,0 0,0 0,0-1,1 1,-1 0,0 0,0-1,0 1,0 0,1-1,-1 1,-5 36,3-25,-1 9,1-7,0-1,0 0,2 1,-1-1,2 1,-1-1,2 1,2 11,-4-23,1 0,-1 1,1-1,-1 0,1 1,0-1,-1 0,1 0,0 1,0-1,0 0,0 0,0 0,0 0,0 0,0 0,1 0,-1-1,0 1,1 0,-1-1,0 1,1-1,-1 1,0-1,1 0,-1 1,1-1,-1 0,1 0,-1 0,1 0,-1 0,0-1,1 1,-1 0,1-1,-1 1,1-1,-1 1,0-1,0 0,2 0,52-39,-55 40,22-20,-1-1,-1 0,-2-2,0 0,-1-1,-1-1,-2 0,2-4,-4 20,-12 41,-1-23,1 0,0 0,1-1,0 1,1 0,0 0,0-1,0 1,1-1,1 1,2 5,-4-12,-1 1,1-1,-1 1,1-1,0 1,0-1,0 0,0 0,0 0,0 0,1 0,-1-1,1 1,-1-1,1 0,0 1,-1-1,1 0,0-1,0 1,0 0,0-1,0 1,0-1,0 0,-1 0,1 0,0-1,0 1,0-1,0 1,0-1,2-1,8-3,0-1,-1 0,1-1,-1 0,0-1,-1 0,0-1,0 0,-1-1,0 0,-1-1,0 0,-1 0,0-1,-1 0,1-2,13-28,-2-1,-2 0,-2-1,1-12,-11-5,-28 79,15 1,1 0</inkml:trace>
  <inkml:trace contextRef="#ctx0" brushRef="#br0" timeOffset="6580.914">4290 2118,'-7'3,"0"-1,0 2,0-1,1 1,-1 0,1 1,0-1,1 1,-1 0,1 1,0-1,-1 2,4-5,0 1,1-1,-1 0,1 1,-1-1,1 1,0 0,0-1,0 1,0 0,0 0,1 0,-1 0,1-1,0 1,0 0,0 0,0 0,0 0,1 0,-1 0,1-1,0 1,-1 0,2 0,-1-1,0 1,0 0,1-1,-1 0,2 2,58 50,-54-51,-1 0,0 0,0 1,0 0,-1 0,0 1,1-1,-1 1,-1 1,1-1,-1 1,0-1,0 1,-1 0,1 0,-1 1,-1-1,1 1,-1-1,0 1,-1 0,1 0,-2 0,1 0,-1 0,0 7,-4-6,0 0,0 0,0-1,-1 0,-1 1,1-2,-1 1,0-1,-1 0,0 0,0 0,0-1,0 0,-1-1,0 1,0-2,0 1,0-1,0 0,-1-1,0 0,1 0,-1-1,0 0,0 0,0-1,0-1,-3 0,-28-16,27 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2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1650,'4'-31,"2"-1,1 0,1 1,1 1,2-1,1 2,2-1,0 2,2 0,1 1,5-4,-7 6,180-269,12 8,29-10,25-35,-217 273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3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1379,'19'-48,"31"-54,16-25,6-4,6 5,3 5,-1 9,-1 4,1 6,-4 6,-5 5,-5 8,-9 9,-14 17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7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1383,'19'-33,"25"-45,16-24,6-9,2-4,-1 3,2 0,5 6,-2 6,-3 6,-4 10,-3 8,-2 9,-8 5,-6 9,-8 9,-9 11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8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1100,'24'-48,"32"-49,20-23,8-11,3 4,-3 3,-1 9,-6 10,-6 12,-10 13,-16 21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29 283,'34'0,"15"0,5 0,-3 0,-4 0,-6 0,-5 0,-4 0,-3 0,-1 0,-1 0,1 0,-6 0</inkml:trace>
  <inkml:trace contextRef="#ctx0" brushRef="#br0" timeOffset="269.363">0 481,'39'0,"31"0,9 0,-4 0,-10 0,-12 0,-9 0,-13-5,-7-2,-2 1,-5 1</inkml:trace>
  <inkml:trace contextRef="#ctx0" brushRef="#br0" timeOffset="694.18">367 1,'4'12,"0"0,1 0,0 0,0-1,2 1,-1-1,1-1,1 1,0-1,0-1,1 1,0-1,1-1,0 0,0 0,1-1,0 0,0-1,1 0,0-1,0 0,0-1,0-1,3 1,45 12,-43-13,-1 0,0 1,0 1,-1 0,0 1,0 1,0 1,-1 0,0 0,0 1,-1 1,0 1,-10-8,0 0,-1 0,1 1,-1-1,1 1,-1 0,0 0,-1-1,1 1,-1 0,0 1,0-1,0 0,0 0,-1 0,1 1,-1-1,0 0,-1 0,1 1,-1-1,0 0,0 0,0 0,0 0,-1 0,1 0,-1 0,0 0,-1-1,1 1,0-1,-1 1,0-1,-1 1,-11 12,0-1,-2-1,1 0,-2-1,1-1,-11 4,-236 116,215-105,31-16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0 540,'0'-1,"1"1,-1-1,0 1,1-1,-1 1,0-1,1 1,-1-1,1 1,-1 0,1-1,-1 1,1 0,-1-1,1 1,-1 0,1-1,-1 1,1 0,0 0,-1 0,1 0,-1 0,1-1,0 1,-1 0,1 0,-1 1,1-1,0 0,-1 0,1 0,-1 0,1 0,0 1,-1-1,1 0,-1 0,1 1,-1-1,1 0,-1 1,1-1,-1 1,1-1,-1 1,0-1,1 1,-1-1,0 1,1-1,-1 1,0-1,0 1,1-1,-1 1,0 0,0-1,0 1,0-1,0 1,0 0,0-1,0 1,0 0,0-1,0 1,14 28,-1 2,-2-1,-1 1,-1 1,3 24,6 18,28 146,-41-192,-5-21,1 0,0 0,0 0,0 0,1 0,0 0,1-1,0 1,0-1,0 0,1 0,0 1,-3-6,1-1,-1 0,1 0,-1 0,1 0,-1 0,1 0,-1-1,0 1,1 0,-1-1,1 1,-1-1,0 0,1 1,-1-1,0 0,0 0,0 0,0 1,1-1,-1 0,0-1,-1 1,1 0,0 0,0 0,0-1,-1 1,1 0,0 0,-1-1,0 1,1-1,-1 1,0-1,1 1,-1 0,0-1,0 1,0-1,-1 1,1-1,0 1,0-1,-1 1,1 0,-1-2,3-6,51-245,23-76,-47 239,-23 88,-5 14</inkml:trace>
  <inkml:trace contextRef="#ctx0" brushRef="#br0" timeOffset="341.539">621 907,'0'14,"0"15,0 7,0 2,0 0,5-8,1-2,0-13,-1-7</inkml:trace>
  <inkml:trace contextRef="#ctx0" brushRef="#br0" timeOffset="656.693">959 653,'48'0,"21"0,3 0,-6 0,-9 0,-14-5,-10-1,-6-1,-7 7,-7 3</inkml:trace>
  <inkml:trace contextRef="#ctx0" brushRef="#br0" timeOffset="940.471">1016 879,'24'10,"12"3,6-6,0-4,-2-2,-4-6,-2-3,-3 1,-2 1,-5 2</inkml:trace>
  <inkml:trace contextRef="#ctx0" brushRef="#br0" timeOffset="4802.51">2399 710,'0'-5,"-1"0,1 0,-1 0,0 0,0 0,-1 0,1 0,-1 1,0-1,-1 1,1-1,-1 1,1 0,-1 0,-1 0,1 0,-1 1,1-1,-1 1,0 0,0 0,0 0,-1 1,1-1,0 1,-1 0,0 1,0-1,1 1,-1-1,0 2,0-1,0 0,0 1,0 0,0 0,0 1,0-1,0 1,0 0,0 0,0 1,1-1,-1 1,-2 2,-2 0,1 2,0-1,0 1,1 0,0 0,0 1,0 0,1 0,0 1,0 0,1 0,0 0,0 1,1-1,0 1,1 0,-1 4,2-8,0 1,1-1,0 1,0-1,0 1,1 0,0-1,0 1,0-1,1 1,0 0,0-1,0 1,1-1,0 0,0 1,0-1,0 0,1 0,0 0,0-1,0 1,1-1,0 0,0 1,0-2,0 1,0 0,5 2,-5-3,1 0,0 0,0-1,0 1,0-1,0 0,1 0,-1-1,1 0,-1 0,1 0,-1 0,1-1,0 0,-1 0,1-1,0 1,-1-1,1 0,-1-1,0 0,1 1,-1-2,0 1,3-2,10-7,-1-1,0-1,-1-1,0 0,-1-1,-1 0,0-2,-1 1,-1-2,1-2,-12 20,96-139,-97 138,1 0,0 0,0 0,0 0,-1 0,1 0,0 0,0 0,1 0,-1 0,0 0,0 1,0-1,0 0,1 1,-1-1,0 1,1-1,-1 1,0 0,1 0,-1-1,0 1,1 0,-1 0,1 0,-1 1,0-1,1 0,-1 0,0 1,1-1,-1 1,0-1,1 1,-1 0,0-1,0 1,0 0,0 0,0 0,24 54,-13 273,-4-276,-2 0,-2 0,-2 0,-5 41,1-83,1-1,-1 0,0 0,-1 0,0 0,-1 0,0 0,0-1,0 0,-4 4,6-9,1-1,-1 1,0-1,0 1,0-1,-1 0,1 0,-1 0,1 0,-1 0,1-1,-1 1,0-1,0 0,0 0,0 0,0 0,0 0,0-1,0 1,0-1,0 0,0 0,0 0,0 0,-1 0,1-1,0 0,0 1,0-1,0 0,-1-1,-1-2,-1-1,1 0,0 0,0 0,0-1,1 0,0 0,0 0,0 0,1-1,0 1,0-1,0 0,1 0,0 0,1 0,0 0,0 0,0-6,0-13,2-1,1 1,1 0,1 0,2 0,0 1,2 0,0 0,2 0,1 1,1 1,7-11,-13 20,2 0,0 0,0 1,2 0,-1 0,2 1,0 1,1-1,8-4</inkml:trace>
  <inkml:trace contextRef="#ctx0" brushRef="#br0" timeOffset="5084.404">3161 343,'9'38,"4"42,-1 12,-2-5,-3-13,-3-13,-1-13,-2-10,-1-6,-5-9,-2-3,0-1,2 2,1 1,-3-2,-1 0,-3 1,-1-3</inkml:trace>
  <inkml:trace contextRef="#ctx0" brushRef="#br0" timeOffset="5551.155">2991 484,'43'-18,"1"3,1 2,0 1,1 3,0 1,0 3,12 1,64 16,-119-12,0 1,0 0,0 0,-1 0,1 1,0-1,-1 0,1 1,-1 0,0 0,0 0,1 0,-1 0,0 0,-1 0,1 1,0-1,-1 1,1-1,-1 1,0-1,0 1,0 0,0 0,0 0,-1-1,1 1,-1 0,0 0,0 0,0 0,0 0,0 0,0 0,-1 0,0 0,0-1,1 1,-2 0,-4 11,-1-1,0-1,-1 0,-1 0,0 0,0-1,-1 0,-1-1,0 0,0-1,-1 0,0-1,-4 2,-20 18,27-21,-71 70,77-74,1 0,1 0,-1 0,0 0,1 0,0 1,-1-1,1 0,1 1,-1-1,0 1,1 0,0-1,-1 1,2-1,-1 1,0-1,1 1,-1-1,1 1,0-1,0 1,1-1,-1 0,1 1,-1-1,1 0,2 2,5 5,0-1,0 0,1 0,1-1,-1 0,1-1,0 0,1-1,0 0,5 1,45 26,-42-20</inkml:trace>
  <inkml:trace contextRef="#ctx0" brushRef="#br0" timeOffset="6086.926">3894 737,'-161'78,"161"-78,-1 0,0 0,1 0,-1 1,0-1,1 0,-1 0,1 1,-1-1,0 0,1 1,-1-1,1 0,-1 1,1-1,-1 1,1-1,-1 1,1-1,0 1,-1-1,1 1,0-1,-1 1,1 0,0-1,0 1,0 0,-1-1,1 1,0-1,0 1,0 0,0-1,0 1,0 0,0-1,0 1,1 0,-1-1,0 1,0 0,0-1,1 1,-1-1,0 1,1 0,-1-1,0 1,1-1,-1 1,1-1,-1 1,1-1,-1 0,1 1,0-1,44 11,-22-6,-21-5,-1 1,1-1,-1 1,1-1,-1 1,0 0,1-1,-1 1,0 0,1 0,-1 0,0 0,0 0,0 0,0 0,0 0,0 0,0 1,0-1,-1 0,1 1,0-1,-1 1,1-1,-1 0,1 1,-1-1,0 1,0 0,0-1,0 1,0-1,0 1,0-1,0 1,0-1,-1 1,1-1,-1 1,1-1,-1 0,1 1,-1-1,0 1,-47 57,40-52,-64 80,71-85,0-1,0 0,1 1,-1 0,0-1,1 1,-1-1,1 1,0 0,-1-1,1 1,0 0,0-1,0 1,0 0,0-1,1 1,-1 0,0-1,1 1,-1 0,1-1,0 1,-1-1,1 1,0-1,0 1,0-1,0 0,0 1,0-1,1 0,-1 0,0 0,1 0,-1 0,0 0,1 0,-1 0,1-1,0 1,-1-1,1 1,-1-1,1 1,0-1,0 0,82 10,-75-10,-1 0,1-1,-1-1,0 1,0-1,1 0,-1-1,-1 0,1 0,0-1,-1 0,0 0,4-4,4-2</inkml:trace>
  <inkml:trace contextRef="#ctx0" brushRef="#br0" timeOffset="7439.855">1665 117,'4'0,"-1"0,0 1,1-1,-1 1,0 0,1 0,-1 0,0 1,0-1,0 1,0-1,0 1,0 0,-1 0,1 1,-1-1,1 0,-1 1,0 0,0-1,0 1,0 0,0 0,-1 0,0 0,1 2,24 89,-24-86,25 235,-10 182,11-62,-18-296,9-99,-10-1,-2 0,-1-1,-1 0,-2 0,-2 0,-1 0,-3-23,6-131,2 134,2 0,3 0,2 1,2 1,3 0,8-15,-10 33,3 0,0 2,3 0,0 1,2 1,19-20,-23 31,1 0,1 1,0 1,1 2,1 0,0 1,1 1,0 1,1 1,0 2,1 0,0 2,1 0,-1 2,20-1,-26 7,1 0,-1 2,0 0,0 1,-1 1,1 1,-1 1,0 0,17 10,99 31,-87-37,-1-3,1-2,1-1,-1-3,1-2,-1-2,11-4,282-73,-80 14,-255 64,6-3,-1 2,1 0,0 0,-1 1,1 0,0 1,0 1,0 0,-1 0,11 3,-18 0,-1 0,0-1,1 1,-1 1,-1-1,1 0,-1 1,1-1,-1 1,0 0,-1-1,1 1,-1 0,0 0,-1 0,1 0,-1 0,0 1,0-1,0 0,-1 0,1 0,-1 0,-1 0,1 0,-1 0,0-1,0 1,0-1,-1 2,-2 12,1-4,1-1,1 1,0-1,0 1,1 0,1-1,0 1,1 0,1 2,4 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34 311,'-27'0,"21"0,18 0,286-1,-47-27,-168 33,-70 1</inkml:trace>
  <inkml:trace contextRef="#ctx0" brushRef="#br0" timeOffset="256.242">5 509,'38'-5,"37"-1,11-5,0-1,-5 3,-12 2,-12 2,-12 2,-8 2,-6 1,-3 0,-6 0</inkml:trace>
  <inkml:trace contextRef="#ctx0" brushRef="#br0" timeOffset="706.303">372 1,'26'23,"2"-2,0 0,1-2,1-2,16 7,-10-4,170 75,-203-94,1-1,-1 1,0 0,0 0,1 0,-1 1,0-1,0 1,0-1,-1 1,1 0,0 0,-1 0,1 1,-1-1,1 1,-1-1,0 1,0 0,-1 0,1 0,0 0,-1 0,0 0,0 0,0 0,0 1,0-1,0 0,-1 1,0-1,0 1,0-1,0 0,0 1,-1-1,1 0,-2 3,-4 6,-1 0,0 0,-1-1,0 0,0-1,-1 0,-1 0,0-1,0 0,-1-1,0 0,0-1,-4 2,-37 29,-147 107,175-127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0,-7-5,-7-1,-8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8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58,'39'0,"31"-5,9-1,-4-5,-10 0,-12 1,-9 3,-8 2,-10 3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7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0 199,'47'197,"24"-23,-30-93,-40-81,1 0,0 0,-1 0,1 0,-1 0,1 0,-1 0,1 0,-1-1,1 1,-1 0,1-1,-1 0,1 1,-1-1,0 0,1 0,-1 1,0-1,1 0,-1 0,0-1,0 1,0 0,0 0,0 0,0-1,-1 1,1-1,0 1,-1 0,1-1,-1 1,1-1,-1 1,0-1,1 1,-1-1,0 0,0 1,0-1,0 1,-1-1,1 1,0-1,2-6,198-538,-190 518,-2 4</inkml:trace>
  <inkml:trace contextRef="#ctx0" brushRef="#br0" timeOffset="299.132">621 537,'-9'34,"-4"15,1 5,7-7,5-7,1-10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0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46,'0'-2,"0"0,0 0,0 0,0 0,-1 1,1-1,-1 0,1 0,-1 0,0 1,1-1,-1 0,0 0,0 1,0-1,-1 1,1-1,0 1,-1 0,1-1,0 1,-1 0,0 0,1 0,-1 0,1 0,-1 1,0-1,0 0,0 1,1-1,-1 1,0-1,0 1,0 0,0 0,0 0,0 0,-1 1,-72 19,56-7,1 2,1 0,0 1,1 0,0 1,2 1,0 1,1 0,1 1,0 0,2 1,1 0,0 0,0 6,-2 0,7-19,1 1,-1-1,2 1,-1-1,1 1,0 0,1 0,0 0,0 0,1 0,0 0,1 3,1-3,-1 1,1-1,1 1,-1-1,2 0,-1 0,1-1,1 1,-1-1,1 1,1-2,0 1,0 0,0-1,1 0,0-1,0 0,1 0,0 0,0-1,0 0,1-1,-1 1,1-2,0 1,0-1,1-1,-1 0,10 1,-3-1,1-1,0-2,0 1,0-2,-1 0,1-1,15-5,-26 7,-1-1,1 0,-1 0,1-1,-1 0,0 0,0 0,0 0,0-1,0 0,-1 0,0 0,0 0,0-1,0 1,-1-1,1 0,-1 0,0-1,-1 1,0-1,1 1,0-5,-3 6,1 0,-1 1,1-1,-1 1,0-1,-1 1,1-1,-1 1,1-1,-1 1,0-1,0 1,-1-1,1 1,-1 0,1 0,-1 0,0 0,0 0,-1 0,1 0,0 1,-1-1,0 1,1 0,-1 0,0 0,0 0,0 0,-1 0,-1 0,-3-2,-1 1,0 0,0 0,0 1,0 0,0 0,0 1,0 0,0 1,-1 0,-7 1,-88 28,77-18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9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1016 246,'-18'-6,"-1"0,0 2,0 0,0 2,-1 0,1 1,-1 0,1 2,-1 0,1 2,-1 0,1 1,0 1,1 0,-1 2,1 0,0 1,1 1,0 1,0 0,1 1,1 1,-1 0,-11 14,19-21,0 2,1-1,0 1,0 0,1 0,0 1,0 0,1 0,0 0,0 1,1-1,0 1,1 0,0 1,0-1,1 0,0 1,1-1,0 1,0 0,1 0,0-1,1 1,1 8,0-15,0 0,0 0,0 0,0 0,0-1,1 1,-1-1,1 0,0 0,0 0,0 0,0 0,0 0,0-1,0 0,0 1,1-1,-1 0,0-1,1 1,-1-1,1 1,-1-1,1 0,-1 0,4-1,90-21,-42-2,-1-2,-1-2,-1-3,12-12,-37 22,-1-2,0 0,-2-2,-1-1,8-13,-46 89,-116 246,118-255,2 0,1 1,2 0,-1 32,8-69,0-1,1 1,0-1,0 0,0 1,0-1,1 0,0 1,0-1,0 0,0 1,1-1,-1 0,1 0,0 0,0 0,1-1,-1 1,1-1,0 1,0-1,0 0,0 0,2 1,11 4</inkml:trace>
  <inkml:trace contextRef="#ctx0" brushRef="#br0" timeOffset="252.742">1383 697,'-14'29,"-5"14,5 0,10-8,6-14,3-10</inkml:trace>
  <inkml:trace contextRef="#ctx0" brushRef="#br0" timeOffset="552.069">1750 330,'-15'7,"0"1,0 0,1 1,0 1,1 0,0 1,0 0,1 1,1 0,0 1,0 1,1 0,1 0,1 0,0 1,1 1,-1 3,7-15,0 0,1 0,0 0,0 0,0 0,0 0,1 0,-1 0,1 0,0 0,0 0,1 0,-1-1,1 1,0 0,0-1,0 1,0-1,0 0,1 0,0 0,0 0,-1 0,2-1,-1 1,0-1,0 0,1 1,-1-2,1 1,0 0,0-1,-1 0,1 1,3-1,6 2,0 0,0-1,0 0,0-1,0-1,0 0,0-1,0 0,-1-1,8-2,3-3,0-2,-1 0,-1-2,1 0,-2-1,0-1,0-1,-1-1,3-4,-16 14,0 0,0 0,0 0,0-1,-1 0,0 0,0-1,-1 1,0-1,0 0,0 0,-1 0,0-1,0 1,-1-1,0 0,-1 0,1 1,-1-1,-1 0,0 0,0 0,0 0,-1 0,0 0,-1 0,0 0,0 1,0-1,-1 1,0-1,-1 1,0 0,0 0,0 1,-1-1,0 1,0 0,-1-1,-2 3,0-1,0 1,0 1,-1-1,1 1,-1 1,0 0,0 0,0 1,0 0,0 0,0 1,0 0,0 1,0 0,-8 1,-13 2</inkml:trace>
  <inkml:trace contextRef="#ctx0" brushRef="#br0" timeOffset="918.583">1919 613,'-33'10,"0"3,1 0,1 2,1 1,0 2,1 1,0 1,-8 10,32-27,1 0,-1 1,1 0,0 0,0 0,0 1,0-1,1 1,0 0,0 0,0 0,1 0,-1 1,1-1,0 0,1 1,-1 0,1-1,1 1,-1 0,1 0,0 0,0-1,0 1,1 0,0 0,0-1,1 1,-1 0,1-1,0 1,1-1,-1 0,1 0,0 0,1 0,-1-1,1 1,1 1,5 2,0 0,1-1,0 0,0-1,0 0,1 0,0-1,0-1,0 0,1-1,-1 0,1-1,0-1,-1 0,1 0,0-1,0-1,0 0,6-2,-10 1,0 0,-1-1,1 0,0 0,-1-1,1 0,-1 0,0-1,-1 0,1-1,-1 1,0-2,0 1,-1-1,0 0,0 0,-1 0,0-1,0 0,0 0,-1 0,-1-1,1 0,-1 1,-1-1,1 0,-2 0,1 0,-1-1,-1 1,1 0,-2 0,1-1,-1 1,-1 0,0 0,0 0,0 0,-1 0,-4-7,2 5,0 0,-1 0,0 1,-1 0,0 0,-1 0,0 1,0 0,-1 1,0-1,-6-2,-8-6</inkml:trace>
  <inkml:trace contextRef="#ctx0" brushRef="#br0" timeOffset="2204.464">2738 414,'-29'39,"-14"17,-5 4,1-4,4-6,4-7,5-6,2-9,3-4,5-8</inkml:trace>
  <inkml:trace contextRef="#ctx0" brushRef="#br0" timeOffset="2516.2">2258 556,'230'138,"-43"-39,-187-99,1 1,0-1,0 0,0 1,0-1,0 0,0 0,-1 0,1 1,0-1,0 0,0 0,0-1,0 1,0 0,0 0,0 0,-1 0,1-1,0 1,0 0,0-1,0 1,-1-1,1 1,0-1,0 1,-1-1,1 0,0 1,-1-1,1 0,-1 0,1 1,-1-1,1 0,-1 0,0 0,1 1,-1-1,0 0,1 0,-1 0,0 0,0 0,0 0,0 0,0 0,0 1,0-1,0 0,-1-1,-6-56,5 49,-3-19,0 3</inkml:trace>
  <inkml:trace contextRef="#ctx0" brushRef="#br0" timeOffset="2773.986">2540 246,'0'38,"0"32,0 14,5-3,1-10,0-8,-1-10,-1-8,-2-8,-1-5,0-4,-1-1,-1 0,1-1,-5 1,-2 0,1-5</inkml:trace>
  <inkml:trace contextRef="#ctx0" brushRef="#br0" timeOffset="60064.583">423 47,'-4'-4,"0"0,-1 0,1 0,-1 0,0 0,0 1,-1 0,1 0,-1 1,1-1,-1 1,0 1,0-1,0 1,0 0,0 0,0 0,0 1,0 0,0 0,0 1,0 0,0 0,0 0,-4 2,-3 0,0 0,0 0,1 2,0-1,0 2,0 0,0 0,1 1,0 0,0 1,1 0,0 1,-6 6,11-5,1 0,0 0,0 0,1 0,0 1,0-1,2 1,-1-1,1 1,1 0,0 0,0-1,1 1,1 0,-1 0,2 26,-3 294,-54-13,25-119,29-197,0 1,0-1,1 1,-1-1,1 1,0-1,0 1,0-1,0 1,0-1,0 0,1 0,-1 0,1 0,-1 0,1 0,0 0,0 0,0-1,0 1,0-1,0 1,0-1,0 0,1 0,-1 0,0 0,1 0,-1 0,1-1,-1 1,1-1,90 3,-72-5,180-1,-177 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72,'22'-11,"0"0,1 1,0 2,1 0,-1 1,2 2,-1 0,14 0,-36 5,0-1,0 1,0 0,0 0,0 0,0 0,-1 0,1 0,0 0,0 0,0 1,0-1,0 1,-1-1,1 1,0 0,0 0,-1 0,1 0,-1 0,1 0,-1 0,1 1,-1-1,0 0,1 1,-1-1,0 1,0-1,0 1,0 0,0-1,-1 1,1 0,-1 0,1 0,-1-1,1 1,-1 0,0 0,0 0,0 0,0 0,0 0,0 0,-1-1,1 1,0 0,-1 0,0 0,1-1,-1 1,0 0,0 0,0-1,0 1,-1 0,-80 94,81-94,0-1,0 1,0-1,0 1,1 0,-1-1,0 1,1 0,0-1,-1 1,1 0,0 0,0 0,0-1,0 1,0 0,0 0,0-1,1 1,-1 0,1 0,-1-1,1 1,0 0,0-1,-1 1,1-1,0 1,0-1,1 0,-1 1,0-1,0 0,1 0,-1 1,1-1,-1 0,1-1,-1 1,1 0,0 0,78 21,-60-18,-17-4,0-1,0 1,0 0,0 0,0 1,0-1,0 0,0 1,0 0,0 0,0 0,0 0,0 0,-1 1,1-1,0 1,-1 0,1-1,-1 1,0 0,0 1,0-1,0 0,0 1,0-1,0 1,-1-1,1 1,-1 0,0 0,0 0,0-1,0 1,0 0,-1 0,1 0,-1 0,0 1,0-1,0 0,0 0,-1 0,1 0,-1 0,0 2,-7 5,-1 0,1 0,-2-1,1 0,-1 0,0-1,-1 0,0-1,0-1,-1 0,1 0,-1-1,-1 0,1-1,-1-1,1 0,-1 0,0-2,0 1,0-2,0 1,-13-3,-25-4,33-1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1,'-4'33,"-3"31,1 9,-3-3,-1-9,2-10,2-8,2-8,2-4,1-3,1-1,0-5</inkml:trace>
  <inkml:trace contextRef="#ctx0" brushRef="#br0" timeOffset="329.269">537 28,'-62'70,"2"1,4 4,-35 60,91-134,-38 84,37-82,0-1,0 1,1 0,-1 0,1-1,-1 1,1 0,0 0,1 0,-1 0,0-1,1 1,-1 0,1 0,0-1,0 1,0 0,0-1,0 1,1-1,-1 1,1-1,0 0,0 0,0 1,0-1,0-1,0 1,0 0,1 0,12 3,-1 0,1-1,0-1,0 0,0-1,1-1,-1 0,0-2,1 1,-1-2,0 0,0 0,0-2,0 0,-1-1,6-2,1-2,-2 0,1-1,-1-2,-1 0,0 0,-1-2,0 0,-1-1,0-2,-1 4,-9 6,-1 1,1-1,-1 0,0-1,0 1,-1-1,0 0,-1 0,0 0,0 0,0-1,-1 1,0-1,-1 0,0 1,-1-1,1 0,-2 0,1 1,-1-1,0 0,-1 0,0 1,-1 0,0-1,0 1,0 0,-1 0,0 0,-1 1,0 0,0-1,-1 2,1-1,-1 1,-1 0,1 0,-1 0,-2 0,-12-8,-1 2,0 0,0 1,-1 2,-1 0,-11-2,7 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04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19 989,'-9'19,"1"6,7 0,3-6</inkml:trace>
  <inkml:trace contextRef="#ctx0" brushRef="#br0" timeOffset="536.448">189 565,'6'-3,"0"1,0 0,0 0,1 1,-1-1,1 1,-1 1,1-1,-1 1,1 0,-1 1,1-1,-1 1,0 0,6 3,-7-4,0 1,-1 0,1 0,-1 0,0 1,1 0,-1 0,0 0,0 0,0 0,0 1,-1 0,1 0,-1 0,1 0,-1 1,0-1,0 1,-1-1,1 1,-1 0,0 0,0 1,0-1,0 0,-1 0,0 1,0-1,0 1,0 0,-1-1,1 1,-1-1,-1 1,1 2,-26 87,6-42,20-48,0 0,0 0,1 0,-1-1,1 1,0 0,0-1,0 1,1 0,-1-1,1 1,0-1,0 0,0 0,0 0,1 0,-1 0,1 0,0 0,0-1,0 0,0 1,0-1,0 0,1 0,-1-1,0 1,1-1,0 0,-1 0,1 0,0 0,0 0,-1-1,1 0,0 0,0 0,0 0,54 21,-56-19,0-1,0 1,0 0,0 0,0-1,0 1,-1 0,1 1,0-1,-1 0,0 0,0 1,0-1,0 0,0 1,0-1,0 1,-1 0,1-1,-1 1,0 0,0-1,0 1,0-1,0 1,-1 0,1-1,-1 1,1-1,-1 1,0-1,0 1,0-1,-1 0,1 1,-1-1,-63 73,52-66,-1 0,0-1,-1-1,0-1,0 0,-1 0,1-2,-1 0,0-1,0 0,0-1,-1-1,1-1,0 0,-16-3,7 3</inkml:trace>
  <inkml:trace contextRef="#ctx0" brushRef="#br0" timeOffset="1883.311">782 594,'255'-29,"-147"12,-106 20,0-1,0 1,0 0,-1 0,1-1,-1 1,0 0,0 0,0 1,0-1,-1 0,1 0,-1 0,1 0,-1 1,0-1,-1 0,1 0,0 0,-1 1,0-1,0 0,0 0,0 0,0 0,-1 0,1 0,-1-1,0 1,-1 2,2-3,-105 231,28 46,65-249,4-24</inkml:trace>
  <inkml:trace contextRef="#ctx0" brushRef="#br0" timeOffset="2122.359">697 875,'43'-4,"34"-3,13 1,-4 2,-12 0,-13 2,-13 1,-14 1</inkml:trace>
  <inkml:trace contextRef="#ctx0" brushRef="#br0" timeOffset="46734.619">1317 452,'29'-5,"-13"1,0 1,1 0,-1 1,1 1,-1 1,1 0,0 1,-1 1,1 1,4 1,-16 0,-1 0,1 0,0 1,-1 0,0 0,0 0,-1 0,1 0,-1 1,0 0,-1 0,1-1,-1 1,0 1,-1-1,0 0,0 0,0 1,0-1,-1 0,0 1,-1-1,1 0,-1 1,0-1,-1 0,0 0,-2 6,1 23,-12 416,-20-142,31-273,5-31,-1 0,0 0,0 0,0 0,0 0,-1 0,0 0,0-1,-1 1,1 0,-1 0,0-1,0 1,-1-1,1 0,-1 0,0 0,0 0,0 0,-1 0,1-1,-4 3,-14 2,-1-1,0-1,-1-1,1 0,-1-2,0-1,0-1,0-1,0 0,-16-4,-24 2,44 3,14-1,0 1,0-1,0 1,0-1,-1-1,1 1,0-1,0 0,0 0,1 0,-1-1,0 0,0 0,1 0,-1-1,11-29,-4 29,8-11</inkml:trace>
  <inkml:trace contextRef="#ctx0" brushRef="#br0" timeOffset="47118.072">1910 1,'-4'24,"-7"22,-2 8,2 0,-2-4,1-7,3-5,2-4,3-9</inkml:trace>
  <inkml:trace contextRef="#ctx0" brushRef="#br0" timeOffset="47370.324">2221 170,'-34'29,"-29"28,-10 10,3-2,9-7,9-9,10-8,11-5,11-6,10-6</inkml:trace>
  <inkml:trace contextRef="#ctx0" brushRef="#br0" timeOffset="47731.878">2051 565,'237'33,"-236"-33,0 0,0 0,0 0,0 0,-1 0,1 0,0 0,0 0,0 1,0-1,0 0,0 0,-1 1,1-1,0 1,0-1,-1 1,1-1,0 1,0-1,-1 1,1 0,-1-1,1 1,-1 0,1-1,-1 1,1 0,-1 0,1 0,-1-1,0 1,0 0,1 0,-1 0,0 0,0 0,0-1,0 1,0 0,0 0,0 0,0 0,0 0,-1 0,1 0,0-1,0 1,-1 0,1 0,-1 0,1-1,-1 1,0 0,-38 36,34-32,-18 12,9-8,0 2,1 0,0 1,0 0,1 0,1 2,-8 11,18-24,0 0,0 1,1-1,-1 0,0 0,1 0,-1 0,1 1,0-1,-1 0,1 0,0 1,0-1,0 0,0 1,0-1,0 0,0 0,0 1,0-1,1 0,-1 1,0-1,1 0,-1 0,1 0,0 0,-1 1,1-1,0 0,0 0,-1 0,1 0,0 0,0-1,0 1,0 0,0 0,1-1,-1 1,0 0,0-1,0 1,0-1,1 0,-1 1,0-1,65 6,-41-9,-1-1,1-1,-1-2,0 0,-1-2,0 0,10-6,-15 4</inkml:trace>
  <inkml:trace contextRef="#ctx0" brushRef="#br0" timeOffset="49121.388">2927 904,'-34'39,"-20"16,-2 5,5-8,10-9,8-10,10-12</inkml:trace>
  <inkml:trace contextRef="#ctx0" brushRef="#br0" timeOffset="49368.691">2531 932,'39'34,"21"20,7 1,-5-3,-7-12,-8-7,-8-9,-5-9,-9-12,-8-11,-7-4</inkml:trace>
  <inkml:trace contextRef="#ctx0" brushRef="#br0" timeOffset="49618.789">2729 848,'0'38,"5"22,1 7,0-5,-1-7,-1-8,3-8,0-5,0-4,-3-2,0-2,-2 1,-2-5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29 502,'317'-351,"-308"342,-7 6,0 0,1 0,-1 1,1-1,0 1,0-1,0 1,0 0,0 0,0 0,0 0,1 1,-1-1,1 1,0 0,-1 0,2 0,-3 3,0 0,0 0,0 0,-1 0,1 0,-1 0,1 1,-1-1,0 0,0 1,0-1,0 1,0-1,-1 1,1 0,-1-1,0 1,0 0,0-1,0 1,0 1,2 13,-2-14,0 1,0-1,1 1,-1 0,1-1,0 1,0-1,0 0,1 1,-1-1,1 0,-1 0,1 0,0 0,1 0,-1 0,0 0,1-1,-1 1,1-1,0 0,0 0,0 0,0 0,0 0,0-1,0 1,1-1,-1 0,1 0,-1 0,1 0,-1-1,1 0,-1 1,1-1,0 0,-1-1,1 1,2-1,13-9,-2 0,1-1,-1 0,-1-2,0 0,-1-1,0 0,-1-1,10-15,40-37,-59 61,46-34,-50 40,0-1,0 0,0 1,0-1,0 1,1-1,-1 1,0 0,0-1,1 1,-1 0,0 0,0 0,1 0,-1 0,0 0,0 0,1 0,-1 0,0 1,0-1,1 1,-1-1,0 1,0-1,0 1,0-1,0 1,0 0,0 0,0 0,0 0,0 0,0 0,0 0,0 0,-1 0,1 0,0 0,-1 0,1 0,-1 0,0 1,1 0,17 66,-17-60,-1-1,1 0,0 1,1-1,0 0,0 0,0 0,1 0,0-1,0 1,1-1,0 1,0-1,0 0,1-1,0 1,0-1,1 0,-1 0,1-1,0 1,0-1,0-1,7 4,9-2</inkml:trace>
  <inkml:trace contextRef="#ctx0" brushRef="#br0" timeOffset="238.95">0 557,'43'5,"53"-3,20-3,4-4,-4-3,-7-4,-12 0,-14 2,-6 2,-7-2,-10 1,-6 2,-7 2,-7 1,-5 3,-4 0,-3 1,-5 0</inkml:trace>
  <inkml:trace contextRef="#ctx0" brushRef="#br0" timeOffset="670.775">903 670,'-81'18,"0"4,1 3,-5 6,11 13,74-43,-1 1,1 0,0 0,0-1,0 1,0 0,0 0,0-1,0 1,0 0,1 0,-1-1,1 1,-1 0,1-1,0 1,0-1,0 1,-1-1,2 1,-1-1,0 1,0-1,0 0,0 0,1 0,-1 1,1-1,-1-1,1 1,-1 0,1 0,-1 0,1-1,0 1,-1-1,1 1,0-1,0 0,-1 0,1 0,0 0,0 0,-1 0,1 0,0 0,287 26,-224 1,-63-27,-1 1,0 0,0 0,0 0,0 0,0 0,0 0,0 0,-1 0,1 1,0-1,-1 0,1 0,0 1,-1-1,0 0,1 1,-1-1,0 1,0-1,0 0,1 1,-2-1,1 1,0-1,0 0,0 1,-1-1,1 1,0-1,-1 0,1 0,-1 1,0-1,1 0,-1 0,0 1,0-1,0 0,0 0,0 0,0 0,0 0,0-1,0 1,-1 0,-10 7,-2 0,1-1,-1 0,1-1,-2-1,1 0,-1-1,1 0,-1-2,0 1,-7-1,21-2,-16 4,-1-1,1-1,0 0,-1-1,1-1,-1-1,1 0,-1-1,1-1,0-1,0 0,0-1,0-1,0-6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19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7:14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2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1650,'4'-31,"2"-1,1 0,1 1,1 1,2-1,1 2,2-1,0 2,2 0,1 1,5-4,-7 6,180-269,12 8,29-10,25-35,-217 273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3.7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1379,'19'-48,"31"-54,16-25,6-4,6 5,3 5,-1 9,-1 4,1 6,-4 6,-5 5,-5 8,-9 9,-14 17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7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1383,'19'-33,"25"-45,16-24,6-9,2-4,-1 3,2 0,5 6,-2 6,-3 6,-4 10,-3 8,-2 9,-8 5,-6 9,-8 9,-9 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18.87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1100,'24'-48,"32"-49,20-23,8-11,3 4,-3 3,-1 9,-6 10,-6 12,-10 13,-16 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4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29 283,'34'0,"15"0,5 0,-3 0,-4 0,-6 0,-5 0,-4 0,-3 0,-1 0,-1 0,1 0,-6 0</inkml:trace>
  <inkml:trace contextRef="#ctx0" brushRef="#br0" timeOffset="269.363">0 481,'39'0,"31"0,9 0,-4 0,-10 0,-12 0,-9 0,-13-5,-7-2,-2 1,-5 1</inkml:trace>
  <inkml:trace contextRef="#ctx0" brushRef="#br0" timeOffset="694.18">367 1,'4'12,"0"0,1 0,0 0,0-1,2 1,-1-1,1-1,1 1,0-1,0-1,1 1,0-1,1-1,0 0,0 0,1-1,0 0,0-1,1 0,0-1,0 0,0-1,0-1,3 1,45 12,-43-13,-1 0,0 1,0 1,-1 0,0 1,0 1,0 1,-1 0,0 0,0 1,-1 1,0 1,-10-8,0 0,-1 0,1 1,-1-1,1 1,-1 0,0 0,-1-1,1 1,-1 0,0 1,0-1,0 0,0 0,-1 0,1 1,-1-1,0 0,-1 0,1 1,-1-1,0 0,0 0,0 0,0 0,-1 0,1 0,-1 0,0 0,-1-1,1 1,0-1,-1 1,0-1,-1 1,-11 12,0-1,-2-1,1 0,-2-1,1-1,-11 4,-236 116,215-105,31-16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0 540,'0'-1,"1"1,-1-1,0 1,1-1,-1 1,0-1,1 1,-1-1,1 1,-1 0,1-1,-1 1,1 0,-1-1,1 1,-1 0,1-1,-1 1,1 0,0 0,-1 0,1 0,-1 0,1-1,0 1,-1 0,1 0,-1 1,1-1,0 0,-1 0,1 0,-1 0,1 0,0 1,-1-1,1 0,-1 0,1 1,-1-1,1 0,-1 1,1-1,-1 1,1-1,-1 1,0-1,1 1,-1-1,0 1,1-1,-1 1,0-1,0 1,1-1,-1 1,0 0,0-1,0 1,0-1,0 1,0 0,0-1,0 1,0 0,0-1,0 1,14 28,-1 2,-2-1,-1 1,-1 1,3 24,6 18,28 146,-41-192,-5-21,1 0,0 0,0 0,0 0,1 0,0 0,1-1,0 1,0-1,0 0,1 0,0 1,-3-6,1-1,-1 0,1 0,-1 0,1 0,-1 0,1 0,-1-1,0 1,1 0,-1-1,1 1,-1-1,0 0,1 1,-1-1,0 0,0 0,0 0,0 1,1-1,-1 0,0-1,-1 1,1 0,0 0,0 0,0-1,-1 1,1 0,0 0,-1-1,0 1,1-1,-1 1,0-1,1 1,-1 0,0-1,0 1,0-1,-1 1,1-1,0 1,0-1,-1 1,1 0,-1-2,3-6,51-245,23-76,-47 239,-23 88,-5 14</inkml:trace>
  <inkml:trace contextRef="#ctx0" brushRef="#br0" timeOffset="341.539">621 907,'0'14,"0"15,0 7,0 2,0 0,5-8,1-2,0-13,-1-7</inkml:trace>
  <inkml:trace contextRef="#ctx0" brushRef="#br0" timeOffset="656.693">959 653,'48'0,"21"0,3 0,-6 0,-9 0,-14-5,-10-1,-6-1,-7 7,-7 3</inkml:trace>
  <inkml:trace contextRef="#ctx0" brushRef="#br0" timeOffset="940.471">1016 879,'24'10,"12"3,6-6,0-4,-2-2,-4-6,-2-3,-3 1,-2 1,-5 2</inkml:trace>
  <inkml:trace contextRef="#ctx0" brushRef="#br0" timeOffset="4802.51">2399 710,'0'-5,"-1"0,1 0,-1 0,0 0,0 0,-1 0,1 0,-1 1,0-1,-1 1,1-1,-1 1,1 0,-1 0,-1 0,1 0,-1 1,1-1,-1 1,0 0,0 0,0 0,-1 1,1-1,0 1,-1 0,0 1,0-1,1 1,-1-1,0 2,0-1,0 0,0 1,0 0,0 0,0 1,0-1,0 1,0 0,0 0,0 1,1-1,-1 1,-2 2,-2 0,1 2,0-1,0 1,1 0,0 0,0 1,0 0,1 0,0 1,0 0,1 0,0 0,0 1,1-1,0 1,1 0,-1 4,2-8,0 1,1-1,0 1,0-1,0 1,1 0,0-1,0 1,0-1,1 1,0 0,0-1,0 1,1-1,0 0,0 1,0-1,0 0,1 0,0 0,0-1,0 1,1-1,0 0,0 1,0-2,0 1,0 0,5 2,-5-3,1 0,0 0,0-1,0 1,0-1,0 0,1 0,-1-1,1 0,-1 0,1 0,-1 0,1-1,0 0,-1 0,1-1,0 1,-1-1,1 0,-1-1,0 0,1 1,-1-2,0 1,3-2,10-7,-1-1,0-1,-1-1,0 0,-1-1,-1 0,0-2,-1 1,-1-2,1-2,-12 20,96-139,-97 138,1 0,0 0,0 0,0 0,-1 0,1 0,0 0,0 0,1 0,-1 0,0 0,0 1,0-1,0 0,1 1,-1-1,0 1,1-1,-1 1,0 0,1 0,-1-1,0 1,1 0,-1 0,1 0,-1 1,0-1,1 0,-1 0,0 1,1-1,-1 1,0-1,1 1,-1 0,0-1,0 1,0 0,0 0,0 0,24 54,-13 273,-4-276,-2 0,-2 0,-2 0,-5 41,1-83,1-1,-1 0,0 0,-1 0,0 0,-1 0,0 0,0-1,0 0,-4 4,6-9,1-1,-1 1,0-1,0 1,0-1,-1 0,1 0,-1 0,1 0,-1 0,1-1,-1 1,0-1,0 0,0 0,0 0,0 0,0 0,0-1,0 1,0-1,0 0,0 0,0 0,0 0,-1 0,1-1,0 0,0 1,0-1,0 0,-1-1,-1-2,-1-1,1 0,0 0,0 0,0-1,1 0,0 0,0 0,0 0,1-1,0 1,0-1,0 0,1 0,0 0,1 0,0 0,0 0,0-6,0-13,2-1,1 1,1 0,1 0,2 0,0 1,2 0,0 0,2 0,1 1,1 1,7-11,-13 20,2 0,0 0,0 1,2 0,-1 0,2 1,0 1,1-1,8-4</inkml:trace>
  <inkml:trace contextRef="#ctx0" brushRef="#br0" timeOffset="5084.404">3161 343,'9'38,"4"42,-1 12,-2-5,-3-13,-3-13,-1-13,-2-10,-1-6,-5-9,-2-3,0-1,2 2,1 1,-3-2,-1 0,-3 1,-1-3</inkml:trace>
  <inkml:trace contextRef="#ctx0" brushRef="#br0" timeOffset="5551.155">2991 484,'43'-18,"1"3,1 2,0 1,1 3,0 1,0 3,12 1,64 16,-119-12,0 1,0 0,0 0,-1 0,1 1,0-1,-1 0,1 1,-1 0,0 0,0 0,1 0,-1 0,0 0,-1 0,1 1,0-1,-1 1,1-1,-1 1,0-1,0 1,0 0,0 0,0 0,-1-1,1 1,-1 0,0 0,0 0,0 0,0 0,0 0,0 0,-1 0,0 0,0-1,1 1,-2 0,-4 11,-1-1,0-1,-1 0,-1 0,0 0,0-1,-1 0,-1-1,0 0,0-1,-1 0,0-1,-4 2,-20 18,27-21,-71 70,77-74,1 0,1 0,-1 0,0 0,1 0,0 1,-1-1,1 0,1 1,-1-1,0 1,1 0,0-1,-1 1,2-1,-1 1,0-1,1 1,-1-1,1 1,0-1,0 1,1-1,-1 0,1 1,-1-1,1 0,2 2,5 5,0-1,0 0,1 0,1-1,-1 0,1-1,0 0,1-1,0 0,5 1,45 26,-42-20</inkml:trace>
  <inkml:trace contextRef="#ctx0" brushRef="#br0" timeOffset="6086.926">3894 737,'-161'78,"161"-78,-1 0,0 0,1 0,-1 1,0-1,1 0,-1 0,1 1,-1-1,0 0,1 1,-1-1,1 0,-1 1,1-1,-1 1,1-1,-1 1,1-1,0 1,-1-1,1 1,0-1,-1 1,1 0,0-1,0 1,0 0,-1-1,1 1,0-1,0 1,0 0,0-1,0 1,0 0,0-1,0 1,1 0,-1-1,0 1,0 0,0-1,1 1,-1-1,0 1,1 0,-1-1,0 1,1-1,-1 1,1-1,-1 1,1-1,-1 0,1 1,0-1,44 11,-22-6,-21-5,-1 1,1-1,-1 1,1-1,-1 1,0 0,1-1,-1 1,0 0,1 0,-1 0,0 0,0 0,0 0,0 0,0 0,0 0,0 1,0-1,-1 0,1 1,0-1,-1 1,1-1,-1 0,1 1,-1-1,0 1,0 0,0-1,0 1,0-1,0 1,0-1,0 1,0-1,-1 1,1-1,-1 1,1-1,-1 0,1 1,-1-1,0 1,-47 57,40-52,-64 80,71-85,0-1,0 0,1 1,-1 0,0-1,1 1,-1-1,1 1,0 0,-1-1,1 1,0 0,0-1,0 1,0 0,0-1,1 1,-1 0,0-1,1 1,-1 0,1-1,0 1,-1-1,1 1,0-1,0 1,0-1,0 0,0 1,0-1,1 0,-1 0,0 0,1 0,-1 0,0 0,1 0,-1 0,1-1,0 1,-1-1,1 1,-1-1,1 1,0-1,0 0,82 10,-75-10,-1 0,1-1,-1-1,0 1,0-1,1 0,-1-1,-1 0,1 0,0-1,-1 0,0 0,4-4,4-2</inkml:trace>
  <inkml:trace contextRef="#ctx0" brushRef="#br0" timeOffset="7439.855">1665 117,'4'0,"-1"0,0 1,1-1,-1 1,0 0,1 0,-1 0,0 1,0-1,0 1,0-1,0 1,0 0,-1 0,1 1,-1-1,1 0,-1 1,0 0,0-1,0 1,0 0,0 0,-1 0,0 0,1 2,24 89,-24-86,25 235,-10 182,11-62,-18-296,9-99,-10-1,-2 0,-1-1,-1 0,-2 0,-2 0,-1 0,-3-23,6-131,2 134,2 0,3 0,2 1,2 1,3 0,8-15,-10 33,3 0,0 2,3 0,0 1,2 1,19-20,-23 31,1 0,1 1,0 1,1 2,1 0,0 1,1 1,0 1,1 1,0 2,1 0,0 2,1 0,-1 2,20-1,-26 7,1 0,-1 2,0 0,0 1,-1 1,1 1,-1 1,0 0,17 10,99 31,-87-37,-1-3,1-2,1-1,-1-3,1-2,-1-2,11-4,282-73,-80 14,-255 64,6-3,-1 2,1 0,0 0,-1 1,1 0,0 1,0 1,0 0,-1 0,11 3,-18 0,-1 0,0-1,1 1,-1 1,-1-1,1 0,-1 1,1-1,-1 1,0 0,-1-1,1 1,-1 0,0 0,-1 0,1 0,-1 0,0 1,0-1,0 0,-1 0,1 0,-1 0,-1 0,1 0,-1 0,0-1,0 1,0-1,-1 2,-2 12,1-4,1-1,1 1,0-1,0 1,1 0,1-1,0 1,1 0,1 2,4 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5.3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34 311,'-27'0,"21"0,18 0,286-1,-47-27,-168 33,-70 1</inkml:trace>
  <inkml:trace contextRef="#ctx0" brushRef="#br0" timeOffset="256.242">5 509,'38'-5,"37"-1,11-5,0-1,-5 3,-12 2,-12 2,-12 2,-8 2,-6 1,-3 0,-6 0</inkml:trace>
  <inkml:trace contextRef="#ctx0" brushRef="#br0" timeOffset="706.303">372 1,'26'23,"2"-2,0 0,1-2,1-2,16 7,-10-4,170 75,-203-94,1-1,-1 1,0 0,0 0,1 0,-1 1,0-1,0 1,0-1,-1 1,1 0,0 0,-1 0,1 1,-1-1,1 1,-1-1,0 1,0 0,-1 0,1 0,0 0,-1 0,0 0,0 0,0 0,0 1,0-1,0 0,-1 1,0-1,0 1,0-1,0 0,0 1,-1-1,1 0,-2 3,-4 6,-1 0,0 0,-1-1,0 0,0-1,-1 0,-1 0,0-1,0 0,-1-1,0 0,0-1,-4 2,-37 29,-147 107,175-127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0,-7-5,-7-1,-8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8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58,'39'0,"31"-5,9-1,-4-5,-10 0,-12 1,-9 3,-8 2,-10 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7.4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0 199,'47'197,"24"-23,-30-93,-40-81,1 0,0 0,-1 0,1 0,-1 0,1 0,-1 0,1 0,-1-1,1 1,-1 0,1-1,-1 0,1 1,-1-1,0 0,1 0,-1 1,0-1,1 0,-1 0,0-1,0 1,0 0,0 0,0 0,0-1,-1 1,1-1,0 1,-1 0,1-1,-1 1,1-1,-1 1,0-1,1 1,-1-1,0 0,0 1,0-1,0 1,-1-1,1 1,0-1,2-6,198-538,-190 518,-2 4</inkml:trace>
  <inkml:trace contextRef="#ctx0" brushRef="#br0" timeOffset="299.132">621 537,'-9'34,"-4"15,1 5,7-7,5-7,1-10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0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46,'0'-2,"0"0,0 0,0 0,0 0,-1 1,1-1,-1 0,1 0,-1 0,0 1,1-1,-1 0,0 0,0 1,0-1,-1 1,1-1,0 1,-1 0,1-1,0 1,-1 0,0 0,1 0,-1 0,1 0,-1 1,0-1,0 0,0 1,1-1,-1 1,0-1,0 1,0 0,0 0,0 0,0 0,-1 1,-72 19,56-7,1 2,1 0,0 1,1 0,0 1,2 1,0 1,1 0,1 1,0 0,2 1,1 0,0 0,0 6,-2 0,7-19,1 1,-1-1,2 1,-1-1,1 1,0 0,1 0,0 0,0 0,1 0,0 0,1 3,1-3,-1 1,1-1,1 1,-1-1,2 0,-1 0,1-1,1 1,-1-1,1 1,1-2,0 1,0 0,0-1,1 0,0-1,0 0,1 0,0 0,0-1,0 0,1-1,-1 1,1-2,0 1,0-1,1-1,-1 0,10 1,-3-1,1-1,0-2,0 1,0-2,-1 0,1-1,15-5,-26 7,-1-1,1 0,-1 0,1-1,-1 0,0 0,0 0,0 0,0-1,0 0,-1 0,0 0,0 0,0-1,0 1,-1-1,1 0,-1 0,0-1,-1 1,0-1,1 1,0-5,-3 6,1 0,-1 1,1-1,-1 1,0-1,-1 1,1-1,-1 1,1-1,-1 1,0-1,0 1,-1-1,1 1,-1 0,1 0,-1 0,0 0,0 0,-1 0,1 0,0 1,-1-1,0 1,1 0,-1 0,0 0,0 0,0 0,-1 0,-1 0,-3-2,-1 1,0 0,0 0,0 1,0 0,0 0,0 1,0 0,0 1,-1 0,-7 1,-88 28,77-18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7:49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1016 246,'-18'-6,"-1"0,0 2,0 0,0 2,-1 0,1 1,-1 0,1 2,-1 0,1 2,-1 0,1 1,0 1,1 0,-1 2,1 0,0 1,1 1,0 1,0 0,1 1,1 1,-1 0,-11 14,19-21,0 2,1-1,0 1,0 0,1 0,0 1,0 0,1 0,0 0,0 1,1-1,0 1,1 0,0 1,0-1,1 0,0 1,1-1,0 1,0 0,1 0,0-1,1 1,1 8,0-15,0 0,0 0,0 0,0 0,0-1,1 1,-1-1,1 0,0 0,0 0,0 0,0 0,0 0,0-1,0 0,0 1,1-1,-1 0,0-1,1 1,-1-1,1 1,-1-1,1 0,-1 0,4-1,90-21,-42-2,-1-2,-1-2,-1-3,12-12,-37 22,-1-2,0 0,-2-2,-1-1,8-13,-46 89,-116 246,118-255,2 0,1 1,2 0,-1 32,8-69,0-1,1 1,0-1,0 0,0 1,0-1,1 0,0 1,0-1,0 0,0 1,1-1,-1 0,1 0,0 0,0 0,1-1,-1 1,1-1,0 1,0-1,0 0,0 0,2 1,11 4</inkml:trace>
  <inkml:trace contextRef="#ctx0" brushRef="#br0" timeOffset="252.742">1383 697,'-14'29,"-5"14,5 0,10-8,6-14,3-10</inkml:trace>
  <inkml:trace contextRef="#ctx0" brushRef="#br0" timeOffset="552.069">1750 330,'-15'7,"0"1,0 0,1 1,0 1,1 0,0 1,0 0,1 1,1 0,0 1,0 1,1 0,1 0,1 0,0 1,1 1,-1 3,7-15,0 0,1 0,0 0,0 0,0 0,0 0,1 0,-1 0,1 0,0 0,0 0,1 0,-1-1,1 1,0 0,0-1,0 1,0-1,0 0,1 0,0 0,0 0,-1 0,2-1,-1 1,0-1,0 0,1 1,-1-2,1 1,0 0,0-1,-1 0,1 1,3-1,6 2,0 0,0-1,0 0,0-1,0-1,0 0,0-1,0 0,-1-1,8-2,3-3,0-2,-1 0,-1-2,1 0,-2-1,0-1,0-1,-1-1,3-4,-16 14,0 0,0 0,0 0,0-1,-1 0,0 0,0-1,-1 1,0-1,0 0,0 0,-1 0,0-1,0 1,-1-1,0 0,-1 0,1 1,-1-1,-1 0,0 0,0 0,0 0,-1 0,0 0,-1 0,0 0,0 1,0-1,-1 1,0-1,-1 1,0 0,0 0,0 1,-1-1,0 1,0 0,-1-1,-2 3,0-1,0 1,0 1,-1-1,1 1,-1 1,0 0,0 0,0 1,0 0,0 0,0 1,0 0,0 1,0 0,-8 1,-13 2</inkml:trace>
  <inkml:trace contextRef="#ctx0" brushRef="#br0" timeOffset="918.583">1919 613,'-33'10,"0"3,1 0,1 2,1 1,0 2,1 1,0 1,-8 10,32-27,1 0,-1 1,1 0,0 0,0 0,0 1,0-1,1 1,0 0,0 0,0 0,1 0,-1 1,1-1,0 0,1 1,-1 0,1-1,1 1,-1 0,1 0,0 0,0-1,0 1,1 0,0 0,0-1,1 1,-1 0,1-1,0 1,1-1,-1 0,1 0,0 0,1 0,-1-1,1 1,1 1,5 2,0 0,1-1,0 0,0-1,0 0,1 0,0-1,0-1,0 0,1-1,-1 0,1-1,0-1,-1 0,1 0,0-1,0-1,0 0,6-2,-10 1,0 0,-1-1,1 0,0 0,-1-1,1 0,-1 0,0-1,-1 0,1-1,-1 1,0-2,0 1,-1-1,0 0,0 0,-1 0,0-1,0 0,0 0,-1 0,-1-1,1 0,-1 1,-1-1,1 0,-2 0,1 0,-1-1,-1 1,1 0,-2 0,1-1,-1 1,-1 0,0 0,0 0,0 0,-1 0,-4-7,2 5,0 0,-1 0,0 1,-1 0,0 0,-1 0,0 1,0 0,-1 1,0-1,-6-2,-8-6</inkml:trace>
  <inkml:trace contextRef="#ctx0" brushRef="#br0" timeOffset="2204.464">2738 414,'-29'39,"-14"17,-5 4,1-4,4-6,4-7,5-6,2-9,3-4,5-8</inkml:trace>
  <inkml:trace contextRef="#ctx0" brushRef="#br0" timeOffset="2516.2">2258 556,'230'138,"-43"-39,-187-99,1 1,0-1,0 0,0 1,0-1,0 0,0 0,-1 0,1 1,0-1,0 0,0 0,0-1,0 1,0 0,0 0,0 0,-1 0,1-1,0 1,0 0,0-1,0 1,-1-1,1 1,0-1,0 1,-1-1,1 0,0 1,-1-1,1 0,-1 0,1 1,-1-1,1 0,-1 0,0 0,1 1,-1-1,0 0,1 0,-1 0,0 0,0 0,0 0,0 0,0 0,0 1,0-1,0 0,-1-1,-6-56,5 49,-3-19,0 3</inkml:trace>
  <inkml:trace contextRef="#ctx0" brushRef="#br0" timeOffset="2773.986">2540 246,'0'38,"0"32,0 14,5-3,1-10,0-8,-1-10,-1-8,-2-8,-1-5,0-4,-1-1,-1 0,1-1,-5 1,-2 0,1-5</inkml:trace>
  <inkml:trace contextRef="#ctx0" brushRef="#br0" timeOffset="60064.583">423 47,'-4'-4,"0"0,-1 0,1 0,-1 0,0 0,0 1,-1 0,1 0,-1 1,1-1,-1 1,0 1,0-1,0 1,0 0,0 0,0 0,0 1,0 0,0 0,0 1,0 0,0 0,0 0,-4 2,-3 0,0 0,0 0,1 2,0-1,0 2,0 0,0 0,1 1,0 0,0 1,1 0,0 1,-6 6,11-5,1 0,0 0,0 0,1 0,0 1,0-1,2 1,-1-1,1 1,1 0,0 0,0-1,1 1,1 0,-1 0,2 26,-3 294,-54-13,25-119,29-197,0 1,0-1,1 1,-1-1,1 1,0-1,0 1,0-1,0 1,0-1,0 0,1 0,-1 0,1 0,-1 0,1 0,0 0,0 0,0-1,0 1,0-1,0 1,0-1,0 0,1 0,-1 0,0 0,1 0,-1 0,1-1,-1 1,1-1,90 3,-72-5,180-1,-177 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5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72,'22'-11,"0"0,1 1,0 2,1 0,-1 1,2 2,-1 0,14 0,-36 5,0-1,0 1,0 0,0 0,0 0,0 0,-1 0,1 0,0 0,0 0,0 1,0-1,0 1,-1-1,1 1,0 0,0 0,-1 0,1 0,-1 0,1 0,-1 0,1 1,-1-1,0 0,1 1,-1-1,0 1,0-1,0 1,0 0,0-1,-1 1,1 0,-1 0,1 0,-1-1,1 1,-1 0,0 0,0 0,0 0,0 0,0 0,0 0,-1-1,1 1,0 0,-1 0,0 0,1-1,-1 1,0 0,0 0,0-1,0 1,-1 0,-80 94,81-94,0-1,0 1,0-1,0 1,1 0,-1-1,0 1,1 0,0-1,-1 1,1 0,0 0,0 0,0-1,0 1,0 0,0 0,0-1,1 1,-1 0,1 0,-1-1,1 1,0 0,0-1,-1 1,1-1,0 1,0-1,1 0,-1 1,0-1,0 0,1 0,-1 1,1-1,-1 0,1-1,-1 1,1 0,0 0,78 21,-60-18,-17-4,0-1,0 1,0 0,0 0,0 1,0-1,0 0,0 1,0 0,0 0,0 0,0 0,0 0,-1 1,1-1,0 1,-1 0,1-1,-1 1,0 0,0 1,0-1,0 0,0 1,0-1,0 1,-1-1,1 1,-1 0,0 0,0 0,0-1,0 1,0 0,-1 0,1 0,-1 0,0 1,0-1,0 0,0 0,-1 0,1 0,-1 0,0 2,-7 5,-1 0,1 0,-2-1,1 0,-1 0,0-1,-1 0,0-1,0-1,-1 0,1 0,-1-1,-1 0,1-1,-1-1,1 0,-1 0,0-2,0 1,0-2,0 1,-13-3,-25-4,33-1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4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1,'-4'33,"-3"31,1 9,-3-3,-1-9,2-10,2-8,2-8,2-4,1-3,1-1,0-5</inkml:trace>
  <inkml:trace contextRef="#ctx0" brushRef="#br0" timeOffset="329.269">537 28,'-62'70,"2"1,4 4,-35 60,91-134,-38 84,37-82,0-1,0 1,1 0,-1 0,1-1,-1 1,1 0,0 0,1 0,-1 0,0-1,1 1,-1 0,1 0,0-1,0 1,0 0,0-1,0 1,1-1,-1 1,1-1,0 0,0 0,0 1,0-1,0-1,0 1,0 0,1 0,12 3,-1 0,1-1,0-1,0 0,0-1,1-1,-1 0,0-2,1 1,-1-2,0 0,0 0,0-2,0 0,-1-1,6-2,1-2,-2 0,1-1,-1-2,-1 0,0 0,-1-2,0 0,-1-1,0-2,-1 4,-9 6,-1 1,1-1,-1 0,0-1,0 1,-1-1,0 0,-1 0,0 0,0 0,0-1,-1 1,0-1,-1 0,0 1,-1-1,1 0,-2 0,1 1,-1-1,0 0,-1 0,0 1,-1 0,0-1,0 1,0 0,-1 0,0 0,-1 1,0 0,0-1,-1 2,1-1,-1 1,-1 0,1 0,-1 0,-2 0,-12-8,-1 2,0 0,0 1,-1 2,-1 0,-11-2,7 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04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19 989,'-9'19,"1"6,7 0,3-6</inkml:trace>
  <inkml:trace contextRef="#ctx0" brushRef="#br0" timeOffset="536.448">189 565,'6'-3,"0"1,0 0,0 0,1 1,-1-1,1 1,-1 1,1-1,-1 1,1 0,-1 1,1-1,-1 1,0 0,6 3,-7-4,0 1,-1 0,1 0,-1 0,0 1,1 0,-1 0,0 0,0 0,0 0,0 1,-1 0,1 0,-1 0,1 0,-1 1,0-1,0 1,-1-1,1 1,-1 0,0 0,0 1,0-1,0 0,-1 0,0 1,0-1,0 1,0 0,-1-1,1 1,-1-1,-1 1,1 2,-26 87,6-42,20-48,0 0,0 0,1 0,-1-1,1 1,0 0,0-1,0 1,1 0,-1-1,1 1,0-1,0 0,0 0,0 0,1 0,-1 0,1 0,0 0,0-1,0 0,0 1,0-1,0 0,1 0,-1-1,0 1,1-1,0 0,-1 0,1 0,0 0,0 0,-1-1,1 0,0 0,0 0,0 0,54 21,-56-19,0-1,0 1,0 0,0 0,0-1,0 1,-1 0,1 1,0-1,-1 0,0 0,0 1,0-1,0 0,0 1,0-1,0 1,-1 0,1-1,-1 1,0 0,0-1,0 1,0-1,0 1,-1 0,1-1,-1 1,1-1,-1 1,0-1,0 1,0-1,-1 0,1 1,-1-1,-63 73,52-66,-1 0,0-1,-1-1,0-1,0 0,-1 0,1-2,-1 0,0-1,0 0,0-1,-1-1,1-1,0 0,-16-3,7 3</inkml:trace>
  <inkml:trace contextRef="#ctx0" brushRef="#br0" timeOffset="1883.311">782 594,'255'-29,"-147"12,-106 20,0-1,0 1,0 0,-1 0,1-1,-1 1,0 0,0 0,0 1,0-1,-1 0,1 0,-1 0,1 0,-1 1,0-1,-1 0,1 0,0 0,-1 1,0-1,0 0,0 0,0 0,0 0,-1 0,1 0,-1-1,0 1,-1 2,2-3,-105 231,28 46,65-249,4-24</inkml:trace>
  <inkml:trace contextRef="#ctx0" brushRef="#br0" timeOffset="2122.359">697 875,'43'-4,"34"-3,13 1,-4 2,-12 0,-13 2,-13 1,-14 1</inkml:trace>
  <inkml:trace contextRef="#ctx0" brushRef="#br0" timeOffset="46734.619">1317 452,'29'-5,"-13"1,0 1,1 0,-1 1,1 1,-1 1,1 0,0 1,-1 1,1 1,4 1,-16 0,-1 0,1 0,0 1,-1 0,0 0,0 0,-1 0,1 0,-1 1,0 0,-1 0,1-1,-1 1,0 1,-1-1,0 0,0 0,0 1,0-1,-1 0,0 1,-1-1,1 0,-1 1,0-1,-1 0,0 0,-2 6,1 23,-12 416,-20-142,31-273,5-31,-1 0,0 0,0 0,0 0,0 0,-1 0,0 0,0-1,-1 1,1 0,-1 0,0-1,0 1,-1-1,1 0,-1 0,0 0,0 0,0 0,-1 0,1-1,-4 3,-14 2,-1-1,0-1,-1-1,1 0,-1-2,0-1,0-1,0-1,0 0,-16-4,-24 2,44 3,14-1,0 1,0-1,0 1,0-1,-1-1,1 1,0-1,0 0,0 0,1 0,-1-1,0 0,0 0,1 0,-1-1,11-29,-4 29,8-11</inkml:trace>
  <inkml:trace contextRef="#ctx0" brushRef="#br0" timeOffset="47118.072">1910 1,'-4'24,"-7"22,-2 8,2 0,-2-4,1-7,3-5,2-4,3-9</inkml:trace>
  <inkml:trace contextRef="#ctx0" brushRef="#br0" timeOffset="47370.324">2221 170,'-34'29,"-29"28,-10 10,3-2,9-7,9-9,10-8,11-5,11-6,10-6</inkml:trace>
  <inkml:trace contextRef="#ctx0" brushRef="#br0" timeOffset="47731.878">2051 565,'237'33,"-236"-33,0 0,0 0,0 0,0 0,-1 0,1 0,0 0,0 0,0 1,0-1,0 0,0 0,-1 1,1-1,0 1,0-1,-1 1,1-1,0 1,0-1,-1 1,1 0,-1-1,1 1,-1 0,1-1,-1 1,1 0,-1 0,1 0,-1-1,0 1,0 0,1 0,-1 0,0 0,0 0,0-1,0 1,0 0,0 0,0 0,0 0,0 0,-1 0,1 0,0-1,0 1,-1 0,1 0,-1 0,1-1,-1 1,0 0,-38 36,34-32,-18 12,9-8,0 2,1 0,0 1,0 0,1 0,1 2,-8 11,18-24,0 0,0 1,1-1,-1 0,0 0,1 0,-1 0,1 1,0-1,-1 0,1 0,0 1,0-1,0 0,0 1,0-1,0 0,0 0,0 1,0-1,1 0,-1 1,0-1,1 0,-1 0,1 0,0 0,-1 1,1-1,0 0,0 0,-1 0,1 0,0 0,0-1,0 1,0 0,0 0,1-1,-1 1,0 0,0-1,0 1,0-1,1 0,-1 1,0-1,65 6,-41-9,-1-1,1-1,-1-2,0 0,-1-2,0 0,10-6,-15 4</inkml:trace>
  <inkml:trace contextRef="#ctx0" brushRef="#br0" timeOffset="49121.388">2927 904,'-34'39,"-20"16,-2 5,5-8,10-9,8-10,10-12</inkml:trace>
  <inkml:trace contextRef="#ctx0" brushRef="#br0" timeOffset="49368.691">2531 932,'39'34,"21"20,7 1,-5-3,-7-12,-8-7,-8-9,-5-9,-9-12,-8-11,-7-4</inkml:trace>
  <inkml:trace contextRef="#ctx0" brushRef="#br0" timeOffset="49618.789">2729 848,'0'38,"5"22,1 7,0-5,-1-7,-1-8,3-8,0-5,0-4,-3-2,0-2,-2 1,-2-5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8:56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29 502,'317'-351,"-308"342,-7 6,0 0,1 0,-1 1,1-1,0 1,0-1,0 1,0 0,0 0,0 0,0 0,1 1,-1-1,1 1,0 0,-1 0,2 0,-3 3,0 0,0 0,0 0,-1 0,1 0,-1 0,1 1,-1-1,0 0,0 1,0-1,0 1,0-1,-1 1,1 0,-1-1,0 1,0 0,0-1,0 1,0 1,2 13,-2-14,0 1,0-1,1 1,-1 0,1-1,0 1,0-1,0 0,1 1,-1-1,1 0,-1 0,1 0,0 0,1 0,-1 0,0 0,1-1,-1 1,1-1,0 0,0 0,0 0,0 0,0 0,0-1,0 1,1-1,-1 0,1 0,-1 0,1 0,-1-1,1 0,-1 1,1-1,0 0,-1-1,1 1,2-1,13-9,-2 0,1-1,-1 0,-1-2,0 0,-1-1,0 0,-1-1,10-15,40-37,-59 61,46-34,-50 40,0-1,0 0,0 1,0-1,0 1,1-1,-1 1,0 0,0-1,1 1,-1 0,0 0,0 0,1 0,-1 0,0 0,0 0,1 0,-1 0,0 1,0-1,1 1,-1-1,0 1,0-1,0 1,0-1,0 1,0 0,0 0,0 0,0 0,0 0,0 0,0 0,0 0,-1 0,1 0,0 0,-1 0,1 0,-1 0,0 1,1 0,17 66,-17-60,-1-1,1 0,0 1,1-1,0 0,0 0,0 0,1 0,0-1,0 1,1-1,0 1,0-1,0 0,1-1,0 1,0-1,1 0,-1 0,1-1,0 1,0-1,0-1,7 4,9-2</inkml:trace>
  <inkml:trace contextRef="#ctx0" brushRef="#br0" timeOffset="238.95">0 557,'43'5,"53"-3,20-3,4-4,-4-3,-7-4,-12 0,-14 2,-6 2,-7-2,-10 1,-6 2,-7 2,-7 1,-5 3,-4 0,-3 1,-5 0</inkml:trace>
  <inkml:trace contextRef="#ctx0" brushRef="#br0" timeOffset="670.775">903 670,'-81'18,"0"4,1 3,-5 6,11 13,74-43,-1 1,1 0,0 0,0-1,0 1,0 0,0 0,0-1,0 1,0 0,1 0,-1-1,1 1,-1 0,1-1,0 1,0-1,0 1,-1-1,2 1,-1-1,0 1,0-1,0 0,0 0,1 0,-1 1,1-1,-1-1,1 1,-1 0,1 0,-1 0,1-1,0 1,-1-1,1 1,0-1,0 0,-1 0,1 0,0 0,0 0,-1 0,1 0,0 0,287 26,-224 1,-63-27,-1 1,0 0,0 0,0 0,0 0,0 0,0 0,0 0,-1 0,1 1,0-1,-1 0,1 0,0 1,-1-1,0 0,1 1,-1-1,0 1,0-1,0 0,1 1,-2-1,1 1,0-1,0 0,0 1,-1-1,1 1,0-1,-1 0,1 0,-1 1,0-1,1 0,-1 0,0 1,0-1,0 0,0 0,0 0,0 0,0 0,0-1,0 1,-1 0,-10 7,-2 0,1-1,-1 0,1-1,-2-1,1 0,-1-1,1 0,-1-2,0 1,-7-1,21-2,-16 4,-1-1,1-1,0 0,-1-1,1-1,-1-1,1 0,-1-1,1-1,0-1,0 0,0-1,0-1,0-6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36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1,'38'0,"28"0,6 0,-3 0,-9 0,-10 0,-9 0,-6 0,-9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36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1,'43'5,"34"-4,8-1,-5-1,-12-1,-12 1,-16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36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89,'31'334,"-5"-157,-6-123,-20-53,1-1,-1 1,1 0,0 0,0-1,-1 1,1 0,0-1,0 1,0 0,0-1,-1 1,1-1,0 0,0 1,0-1,0 0,0 1,0-1,0 0,0 0,1 0,-1 0,0 0,0 0,0 0,0 0,0-1,0 1,0 0,0-1,0 1,0 0,-1-1,1 1,0-1,0 0,0 1,0-1,0 0,-1 1,1-1,0 0,-1 0,1 0,-1 1,1-1,-1 0,1 0,-1 0,98-164,-43 72,-5-2,31-82,-39 58,-35 127,-5 6</inkml:trace>
  <inkml:trace contextRef="#ctx0" brushRef="#br0" timeOffset="268.719">734 483,'-4'39,"-3"17,6-1,2-14,2-15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34.5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0 311,'75'-4,"0"-3,-1-4,39-12,-107 22,217-37,-173 41,-32 4</inkml:trace>
  <inkml:trace contextRef="#ctx0" brushRef="#br0" timeOffset="252.989">0 537,'38'-5,"37"-6,16-1,-4 1,-11 2,-14 4,-13 1,-10 3,-6 0,-5 1,-2 1,0-1,-1 1,-3-1</inkml:trace>
  <inkml:trace contextRef="#ctx0" brushRef="#br0" timeOffset="732.196">367 1,'12'16,"0"-1,1 1,0-2,1 0,1-1,0 0,1-1,0 0,1-2,0 0,1-1,0-1,1 0,10 2,27 16,84 34,-138-59,0 0,0 0,0 0,0 1,0-1,0 1,-1-1,1 1,-1 0,1 0,-1 0,1-1,-1 1,0 1,0-1,0 0,0 0,0 0,-1 0,1 1,-1-1,1 0,-1 1,0-1,0 0,0 1,0-1,0 0,-1 1,1-1,-1 0,1 0,-1 1,0-1,0 0,0 0,0 0,-1 1,-57 73,58-74,-247 213,210-185,-13 22,43-35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40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1,'-275'104,"267"-103,0 2,0-1,0 1,1 0,0 1,0 0,0 0,0 1,0-1,1 1,0 1,0-1,0 1,1 0,0 1,0-1,0 1,1 0,0 0,0 0,1 1,0-1,0 1,1 0,0 0,0 6,2-11,0 0,0 0,0 0,1 0,-1 0,1 0,0 0,0 0,0 0,0 0,1-1,-1 1,1 0,0-1,0 1,0-1,0 0,0 1,0-1,0 0,1 0,-1-1,1 1,-1 0,1-1,0 0,0 1,0-1,0 0,0-1,0 1,1 0,101 0,-81-9,-1-1,1-1,-2 0,1-2,-1-1,-1-1,-1 0,18-17,0 3,-20 13,-1 0,0-1,-1 0,-1-2,-1 0,6-10,-2 8,-23 38,-19 25,3-9,1 1,2 0,2 2,1 0,2 0,1 1,-4 31,2-1,10-56,1 1,0-1,0 1,1 0,1-1,0 1,1 0,0 0,1 0,1 0,0 0,0-1,2 3,6 2,2-4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41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340 449,'-20'38,"-5"23,1 5,4-3,6-8,0-13,3-9,-2-10,2-9</inkml:trace>
  <inkml:trace contextRef="#ctx0" brushRef="#br0" timeOffset="243.998">0 506,'44'19,"37"16,11 2,-7 0,-11-7,-15-4,-12-5,-10-3,-5-4,-5-4,-1 1,0-1,-5-3</inkml:trace>
  <inkml:trace contextRef="#ctx0" brushRef="#br0" timeOffset="529.232">254 224,'-4'38,"2"37,2 11,2-6,4-10,2-13,-1-12,3-7,1-7,-3-3,3-2,-1 0,-1 0,-4 0,-1-3</inkml:trace>
  <inkml:trace contextRef="#ctx0" brushRef="#br0" timeOffset="831.705">960 392,'-14'44,"-10"28,-1 6,4-4,6-11,5-10,4-11,4-6,6-11,3-8</inkml:trace>
  <inkml:trace contextRef="#ctx0" brushRef="#br0" timeOffset="1162.053">1384 392,'-29'38,"3"1,1 1,1 1,3 1,1 1,-13 43,31-83,0 0,0 1,1-1,0 1,-1-1,1 1,0 0,1 0,-1-1,1 1,-1 0,1 0,0 0,1 0,-1-1,1 1,0 0,-1 0,2-1,-1 1,0-1,1 1,-1-1,1 1,0-1,0 0,1 0,-1 0,1 0,-1 0,1-1,0 1,0-1,0 1,0-1,3 1,11 1,1-1,0-1,0 0,0-2,0 0,0-1,0 0,0-2,0 0,-1-1,1-1,-1 0,10-6,-14 6,-1-1,0 0,0-1,-1-1,0 1,0-2,-1 0,0 0,-1-1,0 0,0 0,-1-1,0 0,-1-1,-1 1,0-1,0-1,-1 1,0-1,-1 0,-1 0,0-3,-3 6,0 0,-1 1,-1-1,1 1,-1 0,-1-1,0 1,0 0,-1 1,0-1,-1 0,1 1,-2 0,1 0,-1 1,0-1,-1 1,0 1,0-1,0 1,-1 0,0 1,0 0,0 0,-7-2,-11-6</inkml:trace>
  <inkml:trace contextRef="#ctx0" brushRef="#br0" timeOffset="1798.49">1694 111,'4'-8,"1"1,0-1,0 1,0 1,1-1,-1 1,2 0,-1 0,1 0,0 1,0 0,0 0,1 1,-1 0,1 1,0-1,1 1,-1 1,2-1,-9 3,0-1,0 0,1 1,-1-1,0 1,1-1,-1 1,1-1,-1 1,1 0,-1 0,0 0,1 0,-1 0,1 0,-1 0,1 0,-1 1,1-1,-1 0,0 1,1-1,-1 1,0 0,1 0,-1-1,0 1,0 0,0 0,0 0,0 0,0 0,0 0,0 0,0 0,0 1,0-1,-1 0,1 1,-1-1,1 0,-1 1,1-1,-1 1,0-1,1 0,-1 1,0-1,0 1,0-1,0 1,-1-1,1 1,0-1,-1 0,1 1,0-1,-1 1,0-1,1 0,-1 0,0 1,-13 16,12-16,-1-1,0 1,1 0,-1 1,1-1,0 0,0 1,0-1,0 1,0 0,0 0,1-1,-1 1,1 0,0 0,0 0,0 1,0-1,1 0,-1 0,1 0,0 1,0-1,0 0,0 0,1 1,-1-1,1 0,0 0,0 0,0 0,0 0,0 0,1 0,-1 0,1 0,0 0,0-1,1 2,11 6,53 48,-65-56,-1-1,0 1,0 0,0-1,0 1,0 0,0 0,0 0,0 0,-1 0,1 0,-1 0,0 0,1 0,-1 0,0 0,0 0,0 0,-1 0,1 0,0 0,-1 0,1 0,-1 0,0 0,0 0,0 0,0 0,0-1,0 1,0 0,0-1,-1 1,1-1,-1 1,1-1,-1 1,1-1,-2 0,-2 4,-1-1,0 0,0 0,-1-1,1 0,-1 0,1 0,-1-1,0 0,0 0,0-1,0 1,0-2,0 1,0-1,-1 0,1-1,-7 0,-10-5</inkml:trace>
  <inkml:trace contextRef="#ctx0" brushRef="#br0" timeOffset="2813.021">2061 562,'33'-48,"82"-152,-114 198,0 1,0-1,0 1,0-1,0 1,0 0,0-1,0 1,1 0,-1 0,0 0,1 0,-1 0,1 0,-1 0,1 1,0-1,-1 0,1 1,0 0,-1-1,1 1,0 0,-1 0,1-1,0 1,0 1,-1-1,1 0,0 0,0 1,-1-1,1 1,-1-1,1 1,0 0,-1 0,1-1,-1 1,1 0,-1 0,0 1,0-1,1 0,-1 0,0 1,0-1,0 0,0 1,0-1,0 1,-1 0,1-1,-1 1,1 0,-1-1,1 1,-1 0,0-1,0 1,0 0,0 1,3 12,22 77,-24-90,0 0,0 0,0 0,0 0,1 0,-1 0,1 0,-1 0,1-1,0 1,0-1,-1 1,1-1,0 1,0-1,1 0,-1 0,0 0,0 0,1-1,-1 1,0-1,1 1,-1-1,0 0,1 0,-1 0,0 0,1 0,-1 0,1-1,-1 1,0-1,0 1,1-1,-1 0,11-6,0-1,-1 0,0 0,0-1,-1-1,0 0,-1 0,0-1,-1-1,2-3,11-10,38-56,-60 81,0 1,0-1,1 0,-1 1,0-1,0 1,0-1,0 1,1-1,-1 1,0-1,1 0,-1 1,0-1,1 1,-1-1,0 0,1 1,-1-1,0 0,1 0,-1 1,1-1,-1 0,1 0,-1 0,1 1,-1-1,1 0,-1 0,1 0,-1 0,1 0,-1 0,1 0,-1 0,1 0,-1 0,1 0,-1-1,0 1,1 0,-1 0,1 0,-1-1,1 1,-1 0,1 0,-1-1,0 1,1 0,-1-1,0 1,1 0,-1-1,0 1,0-1,1 1,-1-1,0 1,0-1,0 1,1 0,-1-1,0 1,0-1,-4 42,3-37,-2 13,0-5,0 1,1 0,0 0,1 0,0 0,1 0,1 0,0 0,1 0,0 0,1 0,0-1,2 4,8 3</inkml:trace>
  <inkml:trace contextRef="#ctx0" brushRef="#br0" timeOffset="3049.725">3106 280,'-39'29,"-36"33,-15 16,-2 0,5-5,8-9,7-6,12-9,11-6,9-8,11-3,6-3,12-7,7-6</inkml:trace>
  <inkml:trace contextRef="#ctx0" brushRef="#br0" timeOffset="3481.301">3274 646,'-249'141,"215"-108,34-32,0 0,-1 0,1 0,0 0,0 0,0 0,-1 0,1 0,0 0,0 0,0 0,1 0,-1 0,0 0,0 0,1 0,-1 0,0 0,1 0,-1-1,1 1,-1 0,1 0,-1 0,1 0,0-1,-1 1,1 0,0-1,0 1,-1-1,1 1,0 0,0-1,0 0,0 1,0-1,0 0,0 1,0-1,0 0,167 35,-166-35,0 1,0 0,1 0,-1 0,0 0,0 0,0 1,0-1,-1 0,1 1,0 0,0-1,-1 1,1 0,-1 0,0 0,0 0,1 0,-1 0,0 0,-1 0,1 1,0-1,-1 0,1 0,-1 1,1-1,-1 0,0 1,0-1,0 0,-1 1,1-1,-1 0,1 1,-1-1,0 2,-1 2,-1 0,0 0,0-1,0 1,-1-1,0 0,0 0,0 0,0 0,-1-1,0 1,0-1,-2 1,-1 0,0 1,0-2,-1 1,1-1,-1-1,0 1,0-2,-1 1,1-1,0 0,-1-1,1 0,-1-1,1 0,-1 0,0-1,1 0,-1-1,1 0,0-1,0 0,-7-3,-2-6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9:39.4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57,'151'5,"158"-37,-125 3,-183 30,0 0,-1 0,1 1,0-1,-1 0,1 1,-1-1,1 0,-1 1,0-1,1 0,-1 1,0-1,0 1,0-1,0 1,0-1,-1 0,1 1,0-1,-1 0,1 1,-1-1,1 0,-1 1,0-1,1 0,-1 0,0 0,0 1,0-1,0 0,0 0,0 0,0-1,0 1,0 0,0 0,-1 0,-2 4,-35 54,7-14,1 2,3 1,2 1,2 1,-9 31,-40 164,42-140,29-101,1-6</inkml:trace>
  <inkml:trace contextRef="#ctx0" brushRef="#br0" timeOffset="237.683">57 508,'38'-5,"42"-1,17-5,-4-1,-12 3,-16 2,-13 2,-12 3,-7 1,-4 0,-8 2</inkml:trace>
  <inkml:trace contextRef="#ctx0" brushRef="#br0" timeOffset="487.065">734 621,'5'24,"1"8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5:25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7:25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6.8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0 138,'0'-1,"1"1,-1-1,0 1,1-1,-1 1,0-1,1 1,-1-1,1 1,-1-1,1 1,-1 0,1-1,-1 1,1 0,-1-1,1 1,-1 0,1 0,0-1,-1 1,1 0,-1 0,1 0,0 0,-1 0,1 0,-1 0,1 0,0 0,-1 0,1 0,0 0,-1 0,1 1,-1-1,1 0,-1 0,1 1,0-1,-1 0,1 1,-1-1,0 1,1-1,-1 1,1-1,-1 1,0-1,1 1,-1-1,0 1,1-1,-1 1,0-1,0 1,1 0,-1-1,0 1,0-1,0 1,0 0,0-1,0 1,0 0,0-1,0 1,36 132,-30-94,3 38,-2 2,-5-1,-3 32,0-37,0-70,1 0,-1-1,1 1,0 0,0 0,0 0,0 0,0 0,1-1,-1 1,1 0,0 0,-1-1,2 1,-1 0,0-1,0 1,1-1,-1 1,1-1,0 0,0 0,0 0,0 0,0 0,0 0,1 0,-1-1,0 1,1-1,-1 0,1 1,0-1,-1 0,1-1,0 1,0 0,0-1,128-25,-81 11,350-53,-178 36,611-139,-320 61,-340 86,-172 23,0 0,0 0,0 0,0-1,1 1,-1 0,0-1,0 1,0-1,0 0,0 1,0-1,0 0,0 1,0-1,0 0,-1 0,1 0,0 0,0 0,-1 0,1 0,-1 0,1 0,-1 0,1 0,-1 0,0 0,1-1,-1 1,0 0,0 0,0 0,0 0,0-1,0 1,0 0,0 0,-1 0,1-1,0 1,-1-1,-29-50,19 35,4 8,1-1,1 0,0 0,0 0,1 0,0-1,1 0,0 0,1 0,0 0,0-9,3-92,-1 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751.583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785 395,'33'0,"31"-5,9-1,-3 0,-13-4,-12 1,-9 0,-5-2,-9 1</inkml:trace>
  <inkml:trace contextRef="#ctx0" brushRef="#br0" timeOffset="1298.732">926 141,'-4'34,"-3"30,1 9,1-3,1-9,7-15,2-10,1-6,-1-4,-1-2,-2-4</inkml:trace>
  <inkml:trace contextRef="#ctx0" brushRef="#br0" timeOffset="3.647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666.87">413 452,'0'24,"0"18,0 6,0 0,-5-9,-1-5,0-9</inkml:trace>
  <inkml:trace contextRef="#ctx0" brushRef="#br0" timeOffset="3.647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48.8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3392 0,'2'2,"0"-1,0 0,0 1,0-1,-1 1,1 0,0 0,-1-1,1 1,-1 0,0 0,0 0,1 1,-1-1,-1 0,1 0,0 1,0-1,-1 0,0 1,1-1,-1 2,3 6,11 35,-3 0,-1 1,-2 0,-2 1,-2 0,-2 18,-3-60,0-1,0 1,0 0,1 0,0 0,0 0,0 0,1 0,0 0,-1 0,2-1,-1 1,1 0,-1-1,1 1,1-1,-1 1,0-1,1 0,0 0,0 0,0-1,1 1,-1-1,1 1,0-1,0 0,0-1,0 1,0-1,3 1,12 2,1-2,0 0,0-1,0-1,0-1,0-1,6-2,26 1,115-9,-2-7,83-22,-83 12,408-46,-220 44,-221 26,-128 0,0-1,0 1,0-1,-1 1,1-1,-1 0,-1 0,1-1,-1 1,1 0,-2-1,1 0,-1 1,1-1,-1 0,-1 0,1 1,-1-1,0 0,-1 0,1 0,-1 0,0 1,-1-1,0 0,1-15,-1-37,1 33</inkml:trace>
  <inkml:trace contextRef="#ctx0" brushRef="#br0" timeOffset="2082.683">711 1552,'-22'8,"0"0,0 1,1 1,1 1,-1 1,2 1,0 1,0 0,1 2,1 0,1 0,0 2,-4 6,-37 49,3 3,3 1,3 3,-16 44,52-102,-13 29,1 1,3 1,2 2,3-1,2 2,2 0,-3 55,13-100,0 1,1-1,0 1,1-1,0 1,1-1,0 1,1-1,1 0,0 0,0 0,1 0,0 0,1 0,0-1,0 0,2 0,-1-1,1 0,0 0,1 0,0-1,0 0,1 0,0-1,0 0,1-1,0 0,4 1,9-2,0-1,0-1,1-1,-1-1,1-1,-1-1,0-1,1-1,-1-1,0-1,0-1,-1-1,0-1,0-1,-1-1,0-1,0-1,-2 0,1-2,7-7,-16 15,-1-1,0 0,0-1,0 0,-1 0,0-1,0-1,-1 1,-1-1,0 0,0-1,-1 0,0 0,-1 0,0-1,-1 0,0 0,-1 0,0 0,-1-2,0 8,0 0,-1 0,0 0,0 0,-1 0,0-1,0 1,0 0,-1 0,0 0,0 0,-1 0,1 0,-1 0,0 0,-1 1,0-1,0 1,0-1,0 1,-1 0,0 0,0 1,0-1,0 1,-1 0,0 0,-3-2,-2 1,0 0,-1 1,1 0,-1 1,1 0,-1 0,0 1,0 1,0 0,0 0,-1 1,1 1,0 0,0 0,0 1,0 0,0 1,1 1,-1-1,1 2,-8 4,18-9,0 0,0 0,0 1,1-1,-1 1,0-1,0 0,0 1,0-1,0 0,0 1,1-1,-1 0,0 1,0-1,0 1,0-1,-1 0,1 1,0-1,0 1,0-1,0 0,0 1,0-1,0 0,-1 1,1-1,0 0,0 1,-1-1,1 0,0 1,0-1,-1 0,1 0,40-7,195-81,-112 33,-105 49</inkml:trace>
  <inkml:trace contextRef="#ctx0" brushRef="#br0" timeOffset="2681.685">936 2907,'94'-110,"-5"-3,21-43,-58 44,-50 108,-1 0,0-1,0 1,0-1,-1 1,1-1,-1 1,0-1,-1 1,1-1,-1 1,0-1,0 1,0-1,0 1,-1 0,0 0,0 0,0 0,0 0,-1 0,1 0,-1 1,0-1,-2-1,2 3,-1-1,0 1,0 0,0 0,0 0,0 0,0 1,0 0,0 0,0 0,-1 0,1 1,0-1,-1 1,1 0,-1 1,1-1,0 1,-1-1,1 1,0 1,0-1,0 1,0-1,0 1,0 0,0 1,1-1,-1 1,1-1,-1 1,1 0,0 0,-2 3,3-4,-1 0,0 1,1-1,-1 1,1-1,0 1,-1 0,2 0,-1 0,0 1,1-1,-1 0,1 0,0 1,0-1,0 1,0-1,1 1,0 0,-1-1,1 1,1-1,-1 1,0-1,1 1,0-1,0 1,0-1,0 1,0-1,1 0,-1 1,1-1,0 0,0 0,0 0,1-1,-1 1,2 1,8 0,-1-2,1 1,0-2,0 1,0-2,0 0,0 0,-1-1,1 0,0-1,0 0,-1-1,1-1,-1 0,0 0,4-3,92-21,-106 28,1 0,-1-1,1 1,-1 0,1 0,-1 0,1 0,-1 0,1 0,0 0,-1 0,1 1,-1-1,1 1,-1-1,1 1,-1-1,0 1,1 0,-1 0,0 0,1 0,-1 0,0 0,0 0,0 0,0 0,0 0,0 1,0-1,0 0,-1 1,1-1,-1 1,1-1,-1 1,1-1,-1 1,0-1,1 1,-1-1,0 1,0-1,0 1,0 0,-1-1,1 2,-23 74,-29 23,46-76,12-25</inkml:trace>
  <inkml:trace contextRef="#ctx0" brushRef="#br0" timeOffset="3369.162">1727 2314,'-4'5,"-8"12,1 1,0 0,1 0,0 1,2 0,1 1,0 0,1 0,1 0,1 1,1 2,2-22,1-1,0 1,0-1,-1 1,1 0,0-1,0 1,0 0,0-1,0 1,0 0,0 0,0-1,0 1,0 0,0-1,0 1,0 0,1-1,-1 1,0 0,0-1,1 1,-1-1,0 1,1 0,-1-1,1 1,-1-1,1 1,-1-1,1 0,-1 1,1-1,0 1,-1-1,1 0,-1 1,1-1,0 0,-1 0,1 0,0 1,-1-1,1 0,0 0,-1 0,1 0,0 0,0 0,-1 0,1-1,0 1,-1 0,1 0,0 0,-1-1,1 1,-1 0,1-1,0 1,-1-1,1 1,33-31,97-167,-109 168,-22 29,0 1,1-1,-1 1,0 0,1-1,-1 1,1-1,-1 1,0 0,1-1,-1 1,1 0,-1-1,1 1,-1 0,1 0,-1-1,1 1,-1 0,1 0,0 0,-1 0,1 0,-1 0,1 0,-1 0,1 0,0 0,-1 0,1 0,-1 0,1 0,-1 1,1-1,-1 0,1 0,-1 1,1-1,-1 0,1 0,-1 1,0-1,1 1,-1-1,1 0,-1 1,0-1,1 1,-1-1,0 1,0-1,1 1,-1-1,0 1,0-1,0 1,0 0,0 0,17 121,-17-119,1 0,-1 1,1-1,0 0,-1 0,1 0,1 1,-1-1,0 0,1-1,0 1,0 0,-1 0,2-1,-1 1,0-1,0 0,1 1,-1-1,1 0,0-1,0 1,-1 0,1-1,0 1,0-1,1 0,-1 0,0 0,0-1,0 1,1-1,-1 0,0 1,1-2,-1 1,0 0,0-1,2 1,2-6,0 1,0-1,0 0,0 0,-1-1,0 0,-1 0,1-1,-1 1,-1-1,0 0,0 0,0-1,-1 1,0-1,-1 0,0 1,0-1,-1 0,0 0,0-3,24-127,-16 111,-9 28,0 1,0-1,0 0,0 1,0-1,1 0,-1 1,0-1,0 0,0 1,0-1,0 0,0 0,1 1,-1-1,0 0,0 0,1 1,-1-1,0 0,0 0,1 1,-1-1,0 0,0 0,1 0,-1 0,0 0,1 1,-1-1,0 0,1 0,-1 0,0 0,1 0,-1 0,0 0,1 0,-1 0,0 0,1 0,-1 0,0 0,1-1,-1 1,0 0,0 0,1 0,-1 0,0-1,1 1,-1 0,0 0,0 0,1-1,-1 1,0 0,0 0,0-1,9 58,-8-48,-1-1,1 0,0 0,1 1,0-1,1 0,-1-1,1 1,1 0,0-1,0 0,5 7,-8-11,0 0,1 0,0-1,-1 1,1 0,0-1,1 1,-1-1,0 0,1 0,-1 0,1 0,-1 0,1 0,0-1,0 0,0 1,0-1,0 0,0 0,0 0,0-1,1 1,-1-1,0 0,0 0,0 0,1 0,-1-1,0 1,0-1,0 0,0 1,0-1,0-1,0 1,0 0,0-1,0 0,0 0,-1 1,3-3,0-3,0 0,0-1,-1 1,0-1,0 0,0 0,-1 0,-1 0,1-1,-1 1,-1-1,0 1,0-1,0 0,-2-5,2-12</inkml:trace>
  <inkml:trace contextRef="#ctx0" brushRef="#br0" timeOffset="3627.687">2488 2173,'0'19,"0"7</inkml:trace>
  <inkml:trace contextRef="#ctx0" brushRef="#br0" timeOffset="3785.009">2376 1863,'0'0</inkml:trace>
  <inkml:trace contextRef="#ctx0" brushRef="#br0" timeOffset="3979.848">2574 1468,'44'161,"82"249,-47-223,-75-179</inkml:trace>
  <inkml:trace contextRef="#ctx0" brushRef="#br0" timeOffset="4736.813">2545 2032,'465'-179,"-316"110,-159 74,0 1,1 0,-1 1,1 0,1 0,-1 1,1 0,1 0,0 1,0 0,0 0,1 1,1 0,-1 0,2 0,-1 1,2 0,-2 3,5-12,0 0,0 0,0 0,0 0,0 0,0-1,0 1,1 0,-1 0,1 0,-1 0,1 0,0 0,0 0,0-1,0 1,0 0,0-1,0 1,0 0,1-1,-1 0,1 1,-1-1,1 0,0 0,-1 0,1 0,0 0,0 0,-1 0,1-1,0 1,0 0,0-1,0 0,0 0,0 1,0-1,0 0,0 0,1-1,83-22,-42-6,-39 25,0-1,1 1,0 0,0 1,0-1,0 1,1 0,-1 1,1-1,0 1,-1 1,1-1,0 1,0 1,0-1,6 1,-6 1,0 0,0 0,0 0,0-1,0-1,1 1,-1-1,0 0,0-1,0 1,0-1,-1-1,1 1,-1-1,1 0,-1-1,0 0,0 0,0 0,4-4,4-9,0 0,-1-1,-1-1,-1 0,0 0,-2-1,0-1,-1 1,-1-1,2-15,7-10,-6 17,1 6,-1 0,-2 0,0-1,-1 0,-1 0,-2-1,0 1,-2-1,-1 0,0 0,-2 0,-1 0,-1 0,-1 1,-7-21,11 42,-1 1,0-1,0 0,0 1,0-1,0 1,-1 0,1-1,-1 1,0 0,1 0,-1 0,0 0,0 0,0 0,-1 1,1-1,0 1,-1-1,1 1,0 0,-1 0,0 0,1 0,-1 0,0 1,1-1,-1 1,0 0,1 0,-1 0,0 0,0 0,1 1,-1-1,0 1,1-1,-1 1,0 0,1 0,-1 0,1 1,0-1,-1 1,1-1,0 1,0 0,0 0,0 0,0 0,-9 10,1 0,1 1,0 0,1 1,1 0,0 0,1 0,0 1,1 0,1 0,0 0,1 1,1-1,0 1,1 0,1 0,0-1,1 1,1 0,0-1,1 1,1-1,1 0,0 0,1 0,0-1,1 0,1 0,2 6,1 0,1-1,1-1,1 0,0-1,1 0,1-1,0-1,1 0,1-1,0-1,1-1,14 6,-12-8,-2-4</inkml:trace>
  <inkml:trace contextRef="#ctx0" brushRef="#br0" timeOffset="4916.45">3364 1609,'58'-10,"18"-3</inkml:trace>
  <inkml:trace contextRef="#ctx0" brushRef="#br0" timeOffset="5115.032">4098 1581,'0'0,"-5"-9,-1-4</inkml:trace>
  <inkml:trace contextRef="#ctx0" brushRef="#br0" timeOffset="5502.9">4153 1383,'19'19,"-9"-8,0 0,0-1,1 0,0-1,1 0,0-1,0 0,1 0,0-2,7 3,-18-8,0 0,0-1,1 1,-1-1,0 0,0 1,1-1,-1 0,0 0,0-1,1 1,-1 0,0-1,0 1,1-1,-1 0,0 0,0 0,0 0,0 0,0 0,0 0,0-1,-1 1,1-1,0 1,-1-1,1 0,-1 0,0 1,1-1,-1 0,0 0,0 0,0-1,-1 1,1 0,0 0,-1 0,1-1,-1-1,-5-93,4 92,0 1,0 0,0 0,0 0,-1 0,0 0,0 0,0 0,0 1,-1-1,1 1,-1-1,0 1,0 0,0 0,0 0,-1 1,1-1,-1 1,1 0,-1 0,0 0,0 0,0 0,0 1,0 0,-1 0,1 0,0 1,0-1,-1 1,1 0,0 0,-1 0,1 1,-4 1,-10 4</inkml:trace>
  <inkml:trace contextRef="#ctx0" brushRef="#br0" timeOffset="5865.015">4549 1412,'66'-133,"-64"131,-1 1,1 0,0 0,-1-1,1 1,0 0,0 0,0 1,-1-1,1 0,0 1,0-1,0 1,0-1,0 1,0 0,0 0,0 0,0 0,0 0,0 1,0-1,0 0,0 1,0 0,0-1,0 1,0 0,0 0,-1 0,1 0,0 1,36 8,-29-13,0 0,0 0,0-1,-1 0,1 0,-1-1,0 0,-1-1,1 0,-1 0,0-1,-1 1,1-1,-2-1,1 1,-1-1,0 0,0 0,-1-1,0 0,-1 1,2 1,5-13</inkml:trace>
  <inkml:trace contextRef="#ctx0" brushRef="#br0" timeOffset="6434.419">5029 1016,'-16'15,"1"2,0 0,2 0,0 1,0 1,2 0,1 1,-7 17,15-35,1-1,0 1,0-1,0 1,0 0,1 0,-1 0,0-1,1 1,-1 0,1 0,0 0,0 0,0 0,-1 0,2 0,-1 0,0 0,0 0,1 0,-1 0,1-1,-1 1,1 0,0 0,0 0,0-1,0 1,0 0,0-1,0 1,1-1,-1 1,0-1,1 0,-1 0,1 1,0-1,-1 0,1 0,0-1,0 1,0 0,-1-1,1 1,0-1,0 1,0-1,1 0,7-3,0-1,0 0,-1 0,1-1,-1-1,0 0,0 0,-1 0,1-1,-2-1,1 1,-1-1,0-1,0 1,2-6,11-10,-13 16,-7 6,1 0,-1 0,1 0,0 0,0 0,0 0,0 0,0 0,1 0,-1 1,0-1,1 0,0 1,-1-1,1 1,0-1,-1 1,1 0,0 0,0 0,0 0,0 0,0 0,1 1,-1-1,0 1,0-1,0 1,0 0,1 0,-1 0,0 0,0 0,1 1,-1-1,0 0,0 1,0 0,0 0,0-1,0 1,0 0,0 1,0-1,0 0,-1 0,1 1,0-1,-1 1,0 1,0 0,0 0,1 0,-1 0,0-1,1 1,0 0,0-1,0 1,0-1,0 0,0 0,0 0,1 0,-1 0,1 0,-1 0,1-1,0 1,0-1,0 0,0 0,0 0,0 0,0-1,0 1,0-1,0 0,0 0,0 0,0 0,0 0,1-1,-1 1,0-1,0 0,0 0,0 0,-1 0,1-1,0 1,1-2,8-8,0-2,-1 0,0 0,-1-1,-1 0,0 0,-1-1,-1-1,0 1,-1-1,-1 0,0-1,-1 1,-1-1,-1 0,0-3,0 6,-1-1,0 1,-2 0,1-1,-2 1,0 0,-1 0,0 0,-1 0,0 0,-1 1,-1 0,0 0,-1 0,0 1,-6-8,12 19,0 0,-1-1,1 1,0 0,0 0,-1-1,1 1,-1 0,1 0,-1 1,1-1,-1 0,1 0,-1 1,0-1,1 1,-1 0,0-1,0 1,1 0,-1 0,0 0,0 0,1 0,-1 0,0 1,0-1,1 1,-1-1,0 1,1-1,-1 1,1 0,-1 0,1 0,-1 0,1 0,0 0,-1 0,1 1,0-1,0 0,0 1,-1-1,-33 74,36-57,0 0,0 0,2-1,0 1,2-1,-1 0,2 0,0 0,2-1,-1 0,2 0,0-1,7 9,13 28,84 111,-90-138</inkml:trace>
  <inkml:trace contextRef="#ctx0" brushRef="#br0" timeOffset="13186.621">542 4205,'-5'-5,"4"5,9 15,34 67,-4 3,-4 1,-3 1,9 52,-34-108,-2-1,-1 1,-2 0,0 0,-2 0,-2 4,2-36,1 0,-1 0,1 1,-1-1,0 0,1 0,-1 0,0 1,0-1,0 0,1 1,-1-1,0 1,0-1,0 1,0 0,0-1,0 1,0 0,0-1,0 1,0 0,0 0,0 0,0 0,0 0,0 0,0 0,0 0,0 1,0-1,0 0,0 1,0-1,0 0,0 1,0-1,0 1,0 0,1-1,-1 1,0 0,0-1,1 1,-1 0,0 0,1 0,-1-1,1 1,-1 0,1 0,-1 0,1 0,0 0,-1 0,1 0,0 0,0 0,0 0,0 0,0 0,0 0,0 0,0 0,0 0,1 0,-1 0,0 0,1 0,-12-29,3 0,0-1,2 0,1 0,1-1,1 1,2-1,1 0,2 0,3-19,4-34,3 0,5 1,18-58,-28 116,1 0,1 1,1 0,1 0,1 1,1 1,1 0,1 0,1 2,0 0,1 0,1 2,1 0,2 1,-17 12,0 1,0 0,0 0,1 1,-1-1,1 1,0 0,-1 0,1 1,0 0,0-1,0 1,0 1,0-1,0 1,1 0,-1 0,0 1,0-1,0 1,0 0,0 0,0 1,0 0,-1 0,1 0,0 0,-1 1,0-1,1 1,-1 0,0 1,-1-1,1 1,0-1,-1 1,0 0,2 3,3 6,-1 1,0 0,-1 0,-1 1,0-1,-1 1,0 0,-1 1,-1-1,0 0,-2 1,1-1,-2 1,0-1,-1 0,-2 9,-2 5,-1 1,-2-1,-1-1,-1 0,-1 0,-1-1,-2 0,-1-1,-71 77,82-99,1 0,-1 0,0-1,0 0,0 0,0 0,-1 0,1-1,-1 0,0 0,1 0,-1-1,0 0,0 0,0-1,0 1,0-1,0 0,0-1,-6-1,7 0,0 0,0-1,0 1,0-1,0-1,0 1,1-1,0 1,0-1,0-1,0 1,1 0,-1-1,1 0,0 0,0 0,1 0,0 0,0 0,0-1,0 1,1-1,-1-5,-2-14</inkml:trace>
  <inkml:trace contextRef="#ctx0" brushRef="#br0" timeOffset="14019.984">1501 3782,'-6'9,"-26"49,1 1,4 2,2 0,-5 27,27-84,1 1,0 0,0 0,1 0,-1 0,1 0,1 0,-1 0,0 0,1 0,0 1,1-1,-1 0,1 0,0 0,0 0,0 0,1 0,0 0,0 0,0 0,0-1,1 1,0-1,0 0,0 0,0 0,1 0,0 0,-1-1,1 1,1-1,-1 0,0-1,1 1,-1-1,1 1,0-2,0 1,0 0,1-1,-1-1,1 0,0 0,0 0,-1 0,1-1,0 0,0 0,-1-1,1 0,-1 1,0-2,1 1,-1-1,0 0,0 0,-1 0,1-1,0 1,-1-1,0 0,0 0,0-1,-1 1,0-1,1 0,-1-2,5-5,0-2,-1 1,-1-1,0 0,-1 0,0-1,-1 1,-1-1,-1 0,0-1,1 0,-1 1,0 0,-2-1,1 1,-2-1,0 1,-1-1,-1 1,0 0,-1 0,-1 0,0 0,-1 1,0 0,-6-9,9 21,1-1,-1 1,0 0,0-1,0 1,0 1,0-1,-1 0,1 1,0 0,-1-1,1 1,-1 1,0-1,1 0,-1 1,1 0,-1 0,0 0,1 0,-1 1,0-1,1 1,-1 0,1 0,-1 0,1 1,0-1,-1 1,1 0,0 0,0 0,0 0,0 0,1 1,-1-1,0 1,1 0,0-1,0 1,0 1,0-1,0 0,1 0,-1 1,1-1,0 0,0 1,0 0,0-1,1 1,-1-1,1 1,0 0,0 0,1-1,-1 1,1-1,0 0,0 1,0-1,0 0,1 0,0 0,-1 1,1-2,0 1,0 0,0 0,1-1,-1 1,1-1,-1 0,1 1,0-1,0 0,0-1,0 1,0-1,0 1,1-1,-1 0,0 0,3 0,101 7,-97-9,4 0,1 0,-1-2,0 1,1-2,-1 0,-1-1,1 0,-1-1,0-1,0 0,0 0,-1-2,-1 1,1-1,-1-1,-1 0,0-1,0 0,-1 0,0-1,-1 0,-1-1,15-24,-2-2,-1 0,-3-1,-1-1,-2 0,7-37,-10 29,-2-1,-2 1,-2-2,-2 1,-3 0,-2 0,-8-44,10 87,1 2,0-1,-1 0,0 1,0-1,0 1,-1-1,0 1,0 0,0-1,-1 1,0 0,0 0,0 1,0-1,-1 1,0-1,0 1,-2-2,4 6,1 0,-1-1,1 1,-1 0,1 0,-1 0,1 0,-1 0,1 0,-1 0,0 1,1-1,-1 0,1 1,0 0,-1-1,1 1,-1 0,1-1,0 1,0 0,-1 0,1 0,0 0,0 0,0 1,0-1,0 0,0 0,1 1,-1-1,0 0,1 1,-1-1,1 1,-1 0,-22 57,16-24,1 1,2-1,1 1,1 0,3 0,2 15,5 24,4 0,3-1,5 6,7 38,-16-69,-5-27,0 1,-2-1,-1 1,-1 0,0 1,-3 19,1-44,0 0,-1 1,1-1,-1 1,1-1,0 1,-1-1,1 1,-1 0,1-1,-1 1,0-1,1 1,-1 0,1 0,-1-1,0 1,1 0,-1 0,1 0,-1-1,0 1,1 0,-1 0,0 0,1 0,-1 0,0 0,1 1,-1-1,0 0,1 0,-1 0,1 1,-1-1,0 0,1 1,-1-1,1 0,-1 1,1-1,-1 1,1-1,-1 1,1-1,-1 1,1-1,0 1,-1-1,1 1,0-1,0 1,-1 0,1-1,0 1,0 0,0-1,0 1,0 0,0-1,0 1,0 0,0-1,0 1,0 0,0-1,0 1,0-1,1 1,-34-46,31 42,-9-16</inkml:trace>
  <inkml:trace contextRef="#ctx0" brushRef="#br0" timeOffset="14270.84">1670 3500,'39'-5,"31"-6,9-2,-4-2,-6 0,-9-2,-10 3,-9 2,-7 5,-4-2,-2 0,-2 2,1 2,-1 2,-4 2</inkml:trace>
  <inkml:trace contextRef="#ctx0" brushRef="#br0" timeOffset="14554.349">2348 3500,'18'-1,"0"0,1-1,-1-1,0-1,0-1,-1 0,1-1,-1-1,14-8,-23 11,1-1,-1 0,0 0,0-1,0 0,-1 0,0-1,0 0,-1 0,0-1,0 1,-1-1,0-1,0 1,-1-1,0 0,0 0,-1 0,1-5,-3 11,0 0,0-1,0 1,0 0,-1 0,0-1,1 1,-1 0,0-1,-1 1,1 0,0-1,-1 1,0 0,0 0,0-1,0 1,0 0,-1 0,1 0,-1 0,0 1,0-1,0 0,0 1,-1-1,1 1,-1 0,1 0,-1 0,0 0,0 0,1 1,-1-1,0 1,-1-1,1 1,0 0,0 1,-1-1,1 0,0 1,0 0,-1 0,1 0,-1 0,1 0,-3 1,-7 6,1 0,-1 0,1 1,0 0,1 1,0 1,1 0,0 0,0 1,1 0,0 1,1 0,1 0,0 1,0 0,1 0,1 0,0 1,1 0,0 0,1 0,1 0,0 2,1-9,1 1,0-1,0 1,0 0,1-1,0 1,0 0,1-1,0 0,1 1,-1-1,1 0,1 0,-1 0,1-1,1 1,-1-1,1 0,0 0,0-1,1 1,-1-1,1 0,0-1,1 1,-1-1,1-1,0 1,0-1,0 0,0-1,0 1,4-1,0-1,-1-1,0 0,1-1,-1 0,0 0,1-1,-1-1,0 0,0 0,-1-1,1 0,-1-1,0 0,0 0,0-1,-1 0,1 0,5-8,5-2</inkml:trace>
  <inkml:trace contextRef="#ctx0" brushRef="#br0" timeOffset="14955.323">2884 3500,'3'-35,"1"0,1 0,3 1,0 0,2 0,7-11,-14 34,0 1,1 0,0 0,1 1,0 0,0-1,1 2,1-1,-1 1,1 0,1 0,-1 0,2 0,-8 8,0-1,-1 1,1 0,0-1,0 1,-1 0,1-1,0 1,0 0,0 0,-1 0,1-1,0 1,0 0,0 0,-1 0,1 0,0 1,0-1,0 0,0 0,-1 0,1 1,0-1,0 0,-1 1,1-1,0 0,-1 1,1-1,0 1,-1 0,1-1,-1 1,1-1,0 1,-1 0,0-1,1 1,-1 0,1 0,-1-1,0 1,0 0,1 0,-1 0,0-1,0 1,0 0,7 45,-7-45,-1 4,0 1,1 0,0-1,0 1,1-1,-1 1,1 0,0-1,1 0,-1 1,1-1,0 0,1 0,-1 0,1 0,0 0,0 0,0-1,1 1,0-1,0 0,0 0,0-1,0 1,1-1,0 0,-1 0,1 0,0-1,0 0,1 0,-1 0,0-1,1 1,4-1,1-2,0-1,0-1,0 0,-1 0,1-1,-1 0,0-1,0 0,-1-1,1 0,-1-1,0 0,-1 0,0 0,0-1,-1-1,0 1,0-1,-1 0,0-1,0 1,-1-1,-1 0,0-1,0 1,-1-1,1-3,55-184,-55 173</inkml:trace>
  <inkml:trace contextRef="#ctx0" brushRef="#br0" timeOffset="15466.623">3561 2230,'66'319,"-35"-194,62 258,-44-191,-41-174,-12-25,-5-9,-2-2</inkml:trace>
  <inkml:trace contextRef="#ctx0" brushRef="#br0" timeOffset="15684.607">3421 2850,'33'0,"36"-9,10-4,-3-4,-10 1,-11-2,-11 2,-7 5,-6-2,-3 2,-6-2,-2 1,-5-2,0 1,-2 3</inkml:trace>
  <inkml:trace contextRef="#ctx0" brushRef="#br0" timeOffset="15876.788">4098 2794,'29'29,"9"9</inkml:trace>
  <inkml:trace contextRef="#ctx0" brushRef="#br0" timeOffset="16142.736">4041 2343,'0'4,"0"3</inkml:trace>
  <inkml:trace contextRef="#ctx0" brushRef="#br0" timeOffset="16620.043">4549 2484,'-24'14,"1"2,1 1,1 1,0 1,1 1,1 0,1 1,1 2,0-1,-5 15,7 39,15-74,1 0,-1 0,1 0,-1 0,1 0,0-1,0 1,0 0,0-1,0 1,0 0,0-1,0 1,1-1,-1 0,0 1,1-1,0 0,-1 0,1 0,-1 0,1 0,0 0,0-1,0 1,-1-1,1 1,0-1,0 1,0-1,0 0,0 0,0 0,0 0,0 0,0-1,0 1,-1-1,1 1,11-5,0-1,0 0,-1-1,0 0,0 0,0-2,-1 1,-1-2,1 1,-2-1,1-1,-1 0,-1 0,0-1,-1 0,0 0,1-3,122-187,-130 201,0-1,1 1,-1-1,1 0,0 1,0-1,-1 1,1 0,0-1,0 1,0 0,0-1,0 1,1 0,-1 0,0 0,1 0,-1 0,0 0,1 1,-1-1,1 0,-1 1,1-1,0 1,-1-1,1 1,0 0,-1 0,1 0,-1 0,1 0,0 0,-1 0,1 0,0 1,-1-1,1 1,-1-1,1 1,-1-1,1 1,-1 0,1 0,-1 0,26 132,-26-127,0 0,0 0,1 0,0 0,1 0,-1-1,1 1,0-1,0 0,1 0,-1 0,1 0,0 0,1-1,-1 0,1 0,0 0,0 0,0-1,0 0,1 0,-1 0,1-1,0 0,0 0,0 0,0-1,0 0,0 0,0 0,0-1,0 0,1 0,-1 0,0-1,0 0,3-1,4-5,1 0,-1-1,-1 0,0-1,0-1,0 0,-1 0,-1-1,0 0,0-1,-1 0,-1-1,0 0,-1 0,2-5,11-22,-1-2,-3 1,-1-2,-2 0,-2-1,-2 0,-2 0,-2-1,-2 0,-2 0,-1 0,-3 0,-2 0,-1 1,-7-19,12 52,-1 0,0 0,0 0,-1 0,0 1,-1-1,-1 1,1 0,-1 0,-1 1,0-1,0 1,-1 1,0-1,-1 1,0 0,0 1,0 0,-1 0,0 1,-1 0,1 0,-5-1,5 8,0 1,1-1,-1 1,0 1,1 0,-1 0,1 0,0 1,0 0,1 1,-1 0,1 0,0 0,0 1,1 0,0 1,0-1,0 1,1 1,0-1,0 0,1 1,0 0,0 0,-1 6,-3 5,1 0,0 0,2 0,0 1,2 0,0 0,1 0,1 1,1-1,0 0,2 0,0 0,2 0,0 0,1 0,1-1,0 0,2 0,0 0,2-1,0-1,0 0,2 0,0-1,1 0,0-1,5 3,16 19,1-2,1-1,2-2,2-2,0-1,2-2,1-2,5 0,9 5,1-3,1-2,1-3,44 10,-72-24,-6-1</inkml:trace>
  <inkml:trace contextRef="#ctx0" brushRef="#br0" timeOffset="18317.784">1106 5701,'9'3,"1"-1,0 0,0 0,-1-1,1 0,0 0,0-1,0-1,0 0,0 0,0-1,0 0,-1 0,1-1,-1-1,0 1,0-2,0 1,0-1,-1-1,0 1,0-1,0-1,-1 1,1-2,10-11,-1-2,-1 0,-1 0,0-2,-2 0,0 0,-2-1,-1-1,0 0,-1-4,-8 24,1 0,-1 0,0 0,0-1,-1 1,1 0,-1-1,0 1,-1 0,1-1,-1 1,0 0,-1-1,1 1,-1 0,0 0,0 0,-1 1,1-1,-1 0,0 1,0-1,-1 1,1 0,-1 0,0 1,0-1,0 1,0 0,-1 0,0 0,1 1,-1-1,0 1,0 0,0 0,0 1,-1 0,1 0,0 0,-1 0,1 1,0 0,-1 0,1 1,0-1,-1 1,1 0,-3 1,-5 4,0 1,0 1,1-1,0 2,0 0,1 0,0 1,0 1,1-1,1 2,0-1,1 1,0 1,0 0,1 0,1 0,1 1,0-1,-2 10,3-13,2-1,-1 1,1 0,1-1,-1 1,2 0,-1 0,2 0,-1 0,1 0,1 0,0 0,0-1,1 1,0-1,0 1,1-1,1 0,-1-1,1 1,1-1,0 0,0 0,0 0,1-1,0 0,1-1,0 1,0-1,0-1,0 0,1 0,0 0,0-1,0 0,9 1,-6-3,-1 0,1-1,-1 0,1-1,0-1,0 1,-1-2,1 0,-1 0,1-1,-1-1,0 0,0 0,-1-1,1 0,-1-1,0 0,2-3,21-15,-1-2,-2-2,-1 0,15-21,187-256,-89 115,-142 189,0 0,1 0,-1 1,0-1,0 1,1-1,-1 0,0 1,1-1,-1 1,0-1,1 0,-1 1,1-1,-1 1,1-1,-1 1,1 0,-1-1,1 1,0 0,-1-1,1 1,-1 0,1-1,0 1,-1 0,1 0,0 0,-1 0,1 0,0 0,0 0,-1 0,1 0,0 0,-1 0,1 0,0 0,-1 1,1-1,-1 0,1 1,0-1,-1 0,1 1,-1-1,1 0,-1 1,1-1,-1 1,1-1,-1 1,1-1,-1 1,1 0,-1-1,0 1,0-1,1 1,-1 0,0-1,0 1,0 0,1-1,-1 1,0 0,0 0,-3 47,-39 172,41-217,0 0,0 0,1 0,0 0,-1 0,1 0,0 0,0 0,1 0,-1-1,1 1,-1 0,1 0,0 0,0 0,0-1,0 1,1 0,-1-1,1 1,-1-1,1 0,0 1,0-1,0 0,0 0,1 0,-1 0,0-1,1 1,-1-1,1 1,0-1,0 0,-1 0,1 0,0 0,0-1,0 1,0-1,0 1,0-1,0 0,-1-1,1 1,0 0,0-1,0 1,0-1,0 0,1-1,15-12,-1-1,0-1,-2-1,0 0,0-1,-2-1,0 0,-1-1,2-7,13-15,187-248,-167 235,-47 55,0 1,0-1,0 1,-1 0,1-1,0 1,0 0,-1-1,1 1,0 0,-1 0,1 0,-1-1,1 1,-1 0,1 0,-1 0,0 0,0 0,1 0,-1 0,0 0,0 0,0 0,0 0,0 0,0 0,0 0,0 0,0 0,-1 0,1 0,0 0,-1 0,1 0,0-1,-1 1,1 0,-1 0,0 2,-35 173,35-172,-1 0,1 0,1 0,-1 0,1 0,-1 0,1 0,0 0,1 0,-1 0,1 0,-1 0,1 0,1 0,-1 0,0 0,1 0,0-1,0 1,0 0,0-1,1 0,-1 1,3 1,12 7</inkml:trace>
  <inkml:trace contextRef="#ctx0" brushRef="#br0" timeOffset="19021.418">2828 4996,'29'-24,"-2"0,0-2,-1-1,-2-1,0-1,-2-1,-2-1,-1-1,7-16,-24 46,-1 0,1 0,-1 0,1 0,-1 0,0 0,1 0,-1 0,0-1,-1 1,1-1,0 1,-1 0,1-1,-1 1,0-1,0 1,0-1,0 1,0-1,-1 1,1-1,-1 1,1-1,-1 1,0 0,0-1,0 1,0 0,0 0,-1 0,1-1,-1 2,1-1,-1 0,0 0,0 0,0 1,0-1,0 1,0 0,0-1,0 1,-1 0,1 0,0 0,-1 1,1-1,-1 1,1-1,-1 1,-1 0,-6 3,0 1,0 0,1 0,-1 1,1 1,0-1,1 1,-1 1,1 0,0 0,1 1,0 0,0 0,1 0,0 1,0 0,1 0,0 1,1-1,0 1,0 0,0 3,0 3,-1 0,2 1,0 0,1 0,1 0,1 0,0 0,1-1,1 6,-1-16,1 0,-1-1,1 0,0 1,0-1,1 0,-1 0,1 0,0 0,1 0,-1-1,1 1,0-1,0 0,0 0,1-1,-1 1,1-1,0 0,0 0,0-1,0 1,0-1,1 0,-1-1,1 1,-1-1,5 1,6 0,-1 0,1 0,-1-2,1 0,0 0,-1-2,1 0,-1 0,0-2,2 0,9-8,-2-1,1 0,-2-2,0-1,-1-1,0-1,-2-1,0 0,-1-2,-1 0,12-19,-5 13,-1-1,-1-1,-2-2,-1 0,-1 0,-2-2,-1 0,-2-2,-1 1,-1-1,-2-1,-2 0,-1 0,1-32,-8 65,1 0,-1 0,0 0,0 0,0 0,0 0,0 0,0 0,-1 0,0 0,1 0,-1 0,0 1,-1-1,1 0,0 0,-1 1,1-1,-1 1,0-1,0 1,0 0,0 0,0 0,-1 0,1 0,-1 0,1 1,-1-1,0 1,1 0,-1-1,0 1,0 1,0-1,0 0,0 1,0-1,0 1,0 0,0 0,0 0,0 0,0 1,0-1,-1 2,-7 3,0 0,0 1,1 0,0 1,0 0,0 1,1 0,0 0,1 1,0 0,0 1,0 2,-12 11,7-10,1 0,1 0,0 2,1-1,0 2,1-1,1 1,1 0,0 1,1 0,-1 3,7-18,0 0,0 0,0 0,0 0,0 0,0 0,0 0,1 0,-1 0,1 0,0 0,-1 0,1-1,0 1,0 0,0 0,0-1,0 1,1-1,-1 1,0-1,1 1,-1-1,1 0,-1 1,1-1,0 0,-1 0,1 0,0-1,0 1,0 0,0-1,0 1,0-1,0 0,0 1,0-1,0 0,1 0,83-10,146-102,-230 110,0 1,0 0,-1-1,1 1,0 0,0 0,0 0,1 1,-1-1,0 0,0 1,0-1,0 1,1 0,-1 0,0 0,0 0,1 0,-1 0,0 1,0-1,0 1,1 0,-1-1,0 1,0 0,0 0,0 0,0 1,-1-1,1 0,0 1,0-1,-1 1,1-1,-1 1,0 0,1 0,-1 0,0 0,0 0,0 0,0 0,0 0,-1 0,1 0,-1 0,1 1,1 15,-1 0,-1 0,0-1,-1 1,-1 0,-1 0,0-1,-2 2,3-1,2-4</inkml:trace>
  <inkml:trace contextRef="#ctx0" brushRef="#br0" timeOffset="19572.021">4210 4036,'-21'17,"-6"4,1 1,1 0,1 2,1 1,2 1,0 1,2 1,0 0,1 5,14-25,1 1,0 0,1 0,0 0,1 0,-1 0,2 0,-1 0,1 1,1-1,1 7,-2-13,1 0,-1 0,1 0,0 0,0 0,0 0,0-1,0 1,1 0,-1-1,1 1,0-1,0 1,0-1,0 0,0 0,0 0,1 0,-1 0,1-1,-1 1,1-1,-1 1,1-1,0 0,0 0,0 0,0-1,0 1,0-1,-1 1,1-1,0 0,0 0,0 0,3-1,2-2,0-1,0 1,0-2,-1 1,0-1,0 0,0 0,-1-1,1 0,-1 0,-1 0,1-1,-1 0,0 0,-1 0,0-1,0 1,0-1,-1 0,0 0,-1-1,8-11,46-111,-42 93,2 0,1 0,2 2,12-16,-30 50,-1-1,1 0,1 1,-1-1,0 1,1-1,-1 1,1 0,0 0,-1-1,1 1,0 0,0 1,1-1,-1 0,0 1,1-1,-1 1,1-1,-1 1,1 0,-1 0,1 1,0-1,0 0,-1 1,1 0,0-1,0 1,0 0,-1 0,1 1,0-1,0 1,-1-1,1 1,0 0,-1 0,2 1,8 10,-1 1,-1 1,0-1,-1 2,0-1,-1 1,-1 1,0-1,2 11,3 4,42 93,-7 1,-4 3,-6 2,0 29,-31-134,-1 0,-1 1,-1 0,-1 0,-1-1,-1 1,-2 0,0 0,-2 0,-1-1,0 1,-2-1,-1-1,-1 1,-1-1,0-1,-2 0,-9 13,20-34,0 0,0 1,0-1,0 1,0-1,0 0,0 0,0 1,0-1,0 0,-1 0,1 0,-1-1,1 1,-1 0,1 0,-1-1,1 1,-1-1,1 1,-1-1,0 0,1 0,-1 1,1-1,-1 0,0 0,1-1,-1 1,0 0,1-1,-1 1,1-1,-1 1,1-1,-1 0,1 1,-1-1,1 0,-1 0,1 0,0 0,0 0,0 0,-1-1,1 1,0 0,0-1,1 1,-2-2,-7-15,1-2,1 1,1-1,0 0,2 0,-3-20,5 27,-28-295,26 260,2 0,2 0,3 0,1 0,3 0,1 1,3 0,7-18,-7 33,-4 5</inkml:trace>
  <inkml:trace contextRef="#ctx0" brushRef="#br0" timeOffset="20188.75">4831 3754,'-4'27,"2"0,1 0,1 0,1 0,2 0,1 0,0 0,2-1,3 4,-9-27,0 0,1 0,0 1,0-1,0 0,0 0,0 0,1 0,-1 0,1 0,0 0,0-1,0 1,0-1,0 1,1-1,-1 0,1 0,0 0,-1 0,1 0,0-1,0 1,0-1,0 0,0 0,0 0,1 0,-1 0,0-1,0 1,1-1,-1 0,0 0,1 0,-1-1,0 1,0-1,1 0,-1 1,0-2,0 1,1 0,10-12,-1 0,0-1,-1 0,-1-1,0 0,-1-1,0 0,-2-1,0 0,0-1,133-360,-141 377,0 0,0 0,0 0,0 0,0 0,0 1,0-1,1 0,-1 0,0 0,1 0,-1 1,0-1,1 0,-1 0,1 1,-1-1,1 0,-1 1,1-1,0 1,-1-1,1 0,0 1,-1 0,1-1,0 1,0-1,0 1,-1 0,1-1,0 1,0 0,0 0,0 0,0 0,-1 0,1 0,0 0,0 0,0 0,0 0,0 0,-1 0,1 1,0-1,0 0,0 1,-1-1,1 1,0-1,0 1,-1-1,1 1,0-1,-1 1,1-1,-1 1,1 0,-1 0,1-1,-1 1,1 0,-1 0,87 154,-21-25,-6 3,18 66,-58-134,-3 1,-3 1,-3 1,-3 0,-2 0,-4 1,-4 22,1-72,-1 0,-1 0,0 0,-2-1,0 1,-1-1,-8 16,12-29,0 0,0 0,-1-1,0 1,0-1,0 1,0-1,-1 0,0 0,0 0,0-1,0 1,0-1,-1 0,0 0,1-1,-1 1,0-1,0 0,-1 0,1-1,0 0,0 1,-1-2,1 1,-1-1,1 0,0 0,-3 0,2-2,0 1,0-1,0 0,1 0,-1-1,1 0,-1 0,1 0,0-1,0 0,1 1,-1-2,1 1,0 0,0-1,0 0,0 0,1 0,0-1,0 1,1-1,-1 1,0-4,-31-141,31 116,1-1,2 0,2 1,1-1,2 1,1-1,2 1,1 1,1 0,2 0,2 1,0 1,7-9,6-5,2 2,1 0,2 2,2 2,10-7,-12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8.7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1 932,'2'1,"0"1,0-1,0 0,0 0,0 0,0 0,0 0,1 0,-1 0,0-1,1 1,-1-1,0 0,1 0,-1 0,1 0,-1 0,0 0,1-1,-1 1,1-1,-1 1,0-1,0 0,1 0,-1 0,0 0,0-1,0 1,0 0,0-1,59-50,-14-5,-3-2,-3-2,-2-1,-3-3,-3-1,2-12,-21 44,-4 60,16 258,14 216,-7-97,-9-183,-23-215,2 7,0 0,-1-1,-1 1,0 0,0 0,-1 0,-1 0,0 0,0 0,-1 0,-1 0,0-1,0 1,-2-1,1 0,-2 1,6-12,0 1,0-1,-1 1,1-1,0 1,-1-1,1 1,0-1,-1 0,1 1,-1-1,1 1,-1-1,1 0,-1 0,1 1,-1-1,1 0,-1 0,1 0,-1 1,1-1,-1 0,1 0,-1 0,0 0,1 0,-1 0,1 0,-1 0,1 0,-1-1,1 1,-1 0,1 0,-1 0,0-1,1 1,0 0,-1 0,1-1,-1 1,1-1,-1 1,1 0,0-1,-1 1,1-1,0 1,-1-1,1 1,0-1,0 1,-1-1,1 1,0-1,0 1,0-1,0 1,0-1,0 1,0-1,0 0,0 1,0-1,0 1,0-1,0 0,-6-41,16-46,-4 62</inkml:trace>
  <inkml:trace contextRef="#ctx0" brushRef="#br0" timeOffset="448.24">875 650,'-101'119,"5"5,-55 98,56-36,94-185,0 1,1-1,-1 1,1-1,-1 1,1-1,0 1,-1 0,1-1,0 1,0-1,0 1,0 0,1-1,-1 1,0-1,1 1,-1 0,1-1,-1 1,1-1,0 1,0-1,0 0,0 1,0-1,0 0,0 0,0 1,0-1,0 0,1 0,-1 0,0-1,1 1,-1 0,1 0,-1-1,1 1,-1-1,1 1,0-1,1 0,80 4,-66-5,-5 0,0 1,1 0,-1 1,0 0,0 0,0 1,0 1,0 0,0 1,-1 0,0 1,0 0,0 1,0 0,-1 1,7 5,-7-3,0 1,0 0,-1 0,0 1,-1 0,0 1,-1 0,-1 0,1 0,-2 1,0 0,0 0,-2 0,1 1,-1 4,-2-13,-1 1,0-1,0 1,1 0,-1 0,1 0,1 0,-1-1,1 1,0-1,1 1,-1-1,1 0,0 1,0-2,1 1,-1 0,1-1,0 1,0-1,1 0,-1 0,1-1,7-4,-2-6</inkml:trace>
  <inkml:trace contextRef="#ctx0" brushRef="#br0" timeOffset="1450.737">1299 1638,'28'-17,"-1"-1,-1-2,-1 0,-1-2,0-1,-2 0,-1-2,11-16,-30 39,1-1,-1 1,0-1,0 0,0 0,0 0,-1 0,1 0,-1 0,0 0,0 0,0-1,0 1,0 0,-1-1,1 1,-1-1,0 1,0 0,0-1,-1 1,1-1,-1 1,0 0,0-1,0 1,0 0,-1 0,1 0,-1 0,0 0,0 0,0 0,0 1,0-1,0 1,-1-1,1 1,-1 0,0 0,0 0,0 0,0 0,-1 0,-3 1,1 0,0 0,-1 0,1 0,-1 1,1 0,-1 1,1 0,0 0,-1 0,1 0,0 1,0 0,0 1,0-1,0 1,0 0,1 1,0-1,-1 1,1 0,0 0,1 1,-1-1,1 1,0 0,0 1,1-1,-1 0,-1 6,-53 100,56-106,1 0,0-1,0 1,0 0,1 0,0 0,0 0,0-1,0 1,1 0,-1 0,1 0,1-1,-1 1,0 0,1-1,0 1,0-1,1 0,-1 0,1 0,0 0,0 0,2 1,0 0,0 0,0 0,0-1,1 1,0-1,0-1,0 1,0-1,1 0,-1-1,1 1,0-1,-1-1,1 1,0-1,0 0,0-1,0 1,0-2,0 1,0-1,0 0,0 0,0-1,1 0,16-6,0-1,0-2,0 0,-2-2,0 0,0-1,-1-2,-1 0,0-1,-1-1,-2 0,1-2,-2 0,-1-1,0 0,-2-2,0 1,5-17,26-39,-43 78,0 0,0 0,0 0,1 1,-1-1,0 1,0-1,0 1,0-1,0 1,0 0,0-1,0 1,0 0,-1 0,1 0,0 0,0 0,-1-1,1 1,0 1,-1-1,1 0,-1 0,0 0,1 0,-1 0,0 0,0 0,1 1,-1-1,53 200,12 25,-59-199,-2-1,-1 1,-2-1,0 1,-2 0,-2 11,-15 1,17-39,1 1,-1-1,0 1,1-1,-1 0,1 1,-1-1,0 1,1-1,-1 0,0 0,0 1,1-1,-1 0,0 0,0 0,1 0,-1 0,0 0,1 0,-1 0,0 0,0 0,1-1,-1 1,0 0,1 0,-1-1,0 1,1 0,-1-1,0 1,1-1,-1 1,1 0,-1-1,1 0,-1 1,1-1,-1 1,1-1,-1 0,1 1,0-1,-1 0,1 1,0-1,0 0,0 1,-1-1,1 0,0 0,0 1,0-1,0 0,-4-18,0 1,1-1,1 0,1 0,1 0,0 0,3-14,-2 22,2-35,2 1,2-1,3 1,1 0,2 1,2 0,2 1,5-7,-11 30,2 1,0 0,0 1,2 0,0 1,2 1,-1 0,17-11,-31 25,0 1,-1-1,1 1,0-1,0 1,0-1,0 1,0 0,0 0,0 0,1 0,-1 0,0 1,1-1,-1 0,0 1,1 0,-1 0,0 0,1 0,-1 0,1 0,-1 0,0 1,1-1,-1 1,0 0,0 0,1 0,-1 0,0 0,0 0,0 0,0 1,0-1,-1 1,1 0,0-1,-1 1,1 0,-1 0,1 0,-1 0,1 1,2 7,0-1,-1 1,0 0,-1 0,0 0,0 0,-1 0,-1 0,1 1,-2-1,1 0,-1 0,-1 0,0 0,-1 0,1 0,-2 0,1-1,-2 1,1-1,-1 0,0-1,-3 3,0 1,0-1,-1-1,0 1,-1-1,0-1,-1 0,0 0,0-1,-1-1,0 1,-1-2,1 0,-1-1,-13 4,24-9,-1 1,1-1,-1-1,1 1,0 0,-1-1,1 1,-1-1,1 0,0 1,-1-1,1 0,0-1,0 1,0 0,0-1,0 1,0-1,0 1,0-1,0 0,1 0,-1 0,1 0,0 0,-1 0,1 0,0-1,0 1,0 0,1-1,-1 1,1-1,-1 1,1-1,0 1,0 0,0-1,0 1,0-1,0 1,1-1,-1 1,1-1,0 1,-1 0,1-1,1 1,-1 0,0 0,0 0,1 0,-1 0,2-2,27-55,-14 34</inkml:trace>
  <inkml:trace contextRef="#ctx0" brushRef="#br0" timeOffset="1734.652">2400 453,'-9'41,"1"1,3 0,1 1,3-1,1 1,2 7,3-19,1 1,2-1,0 0,3 0,0-1,9 14,-7-15,-1 1,-1 0,-1 0,-2 1,-2 0,2 15,-7-37,0-1,0 0,-1 1,0-1,-1 0,0 1,0-1,-1 0,1 0,-2 0,1 0,-1 0,-2 2,0-3</inkml:trace>
  <inkml:trace contextRef="#ctx0" brushRef="#br0" timeOffset="2447.6">2681 1186,'33'-11,"0"-1,-1-2,-1-1,-1-1,0-2,25-20,19-44,-72 78,0 1,0-1,0 0,-1 1,1-1,-1 0,0 0,0 0,-1 0,1 0,-1 0,0 0,0 0,0 0,0 0,-1 0,1 0,-1 0,0 0,0 0,-1 0,1 1,-1-1,0 0,-2-2,-1 2,0 1,-1-1,0 1,0 0,0 0,0 1,0 0,-1 0,1 0,0 1,-1 0,1 0,-1 1,0 0,1 0,-1 0,1 1,-1 0,1 0,-1 1,1-1,-1 1,1 1,0-1,0 1,1 1,-1-1,0 1,1-1,0 2,0-1,0 1,-6 3,1 1,0 0,1 1,0 0,1 0,0 1,0 0,1 0,1 1,0 0,1 0,0 0,0 1,2 0,-1 0,2 0,0 0,0 0,1 12,3-19,1 1,0-1,1 0,-1 0,1 0,0 0,1-1,-1 0,1 0,0 0,0 0,1-1,-1 0,1 0,0 0,0-1,1 0,-1 0,0 0,1-1,0 0,0 0,-1-1,1 0,0 0,0-1,0 0,0 0,0 0,0-1,22-4,0-1,0-1,0-2,-1 0,-1-2,0-2,0 0,-1-1,-1-2,22-17,-5 2,-2-1,0-1,-3-3,0-1,11-19,-37 43,-2 0,0-1,-1-1,0 1,-2-1,1-1,-2 1,0-1,-1 0,0 0,1-16,-5 29,1 0,-1 1,1-1,-1 0,0 0,0 1,0-1,-1 0,1 0,-1 1,1-1,-1 1,0-1,0 0,0 1,-1-1,1 1,0 0,-1-1,0 1,1 0,-1 0,0 0,0 0,0 0,0 1,-1-1,1 1,0-1,-1 1,1 0,-1 0,1 0,-1 0,1 0,-1 0,0 1,0 0,1-1,-1 1,0 0,1 0,-1 0,0 1,0-1,1 1,-3 0,-5 2,0 0,1 0,-1 1,1 0,0 1,0 0,0 0,1 1,0 0,0 0,1 1,-1 0,2 0,-1 1,1 0,0 0,0 1,1 0,-4 8,9-13,0 0,0 0,1 0,-1 0,1 0,0 0,0 0,0 0,1 0,-1 0,1-1,0 1,0-1,0 1,0-1,1 0,-1 1,1-1,0-1,0 1,0 0,0-1,1 1,-1-1,1 0,-1 0,1-1,0 1,0-1,-1 1,1-1,0-1,0 1,0 0,0-1,0 0,0 0,2 0,5 3,9 3,-12-5,0 0,0 1,0 0,0 0,0 0,0 1,-1 0,1 1,-1 0,0 0,0 1,-1-1,1 1,-1 1,0-1,0 1,-1 0,0 1,0-1,0 1,-1 0,0 0,0 0,-1 1,1 2,0 20,14 31,9-58,-13-11</inkml:trace>
  <inkml:trace contextRef="#ctx0" brushRef="#br0" timeOffset="2783.281">4121 424,'-34'21,"1"1,1 1,1 2,2 1,0 2,2 1,-1 2,26-29,-1 0,0 0,1 1,-1-1,1 1,0-1,0 1,0 0,0-1,0 1,1 0,-1 1,1-1,0 0,0 0,0 0,0 1,0-1,1 0,0 1,-1-1,1 1,1-1,-1 0,0 1,1-1,0 1,-1-1,1 0,1 0,-1 0,0 1,1-1,0 0,-1-1,1 1,0 0,1 0,-1-1,0 0,1 1,-1-1,1 0,0 0,0 0,0 0,148 24,-147-26,-1 1,1-1,0 1,0 0,0 0,-1 1,1-1,-1 1,1-1,-1 1,1 0,-1 0,0 1,0-1,0 1,0-1,-1 1,1 0,-1 0,1 0,-1 1,0-1,0 0,-1 1,1-1,-1 1,0 0,1-1,-2 1,1 0,0 0,-1 0,0 0,0-1,0 1,0 0,0 0,-1 0,0 0,0-1,0 1,0 0,0-1,-2 3,-2 0,0 0,-1 0,1 0,-1-1,-1 0,1 0,-1-1,1 0,-1 0,0 0,-1-1,1 0,-1 0,1-1,-1 0,0-1,0 1,-1-1,-15 1</inkml:trace>
  <inkml:trace contextRef="#ctx0" brushRef="#br0" timeOffset="3149.225">3782 1,'-10'23,"-7"19,-1 6,2 0,4-4,4-4,4-9</inkml:trace>
  <inkml:trace contextRef="#ctx0" brushRef="#br0" timeOffset="6134.118">1186 3528,'10'3,"0"-1,0 0,1 0,-1-1,1-1,-1 0,1 0,-1-1,1 0,-1-1,0 0,1-1,-1 0,-1 0,1-1,0-1,-1 1,0-2,6-3,26-32,-2-2,-2-1,-2-2,10-19,13-16,24-34,-4-4,37-82,-105 181,-1 1,-1-1,-1 0,0-1,-2 0,0 0,-1 0,-2 0,0-1,-1 1,-1-1,-3-16,2 32,-1 0,1 1,-2-1,1 1,0 0,-1-1,0 1,-1 0,1 1,-1-1,0 1,0-1,0 1,0 0,-1 1,0-1,1 1,-1 0,-1 0,1 0,0 1,-1 0,1 0,-1 0,0 1,1 0,-1 0,0 0,0 1,0-1,0 2,0-1,1 1,-1-1,0 2,0-1,1 0,-1 1,1 0,-1 1,1-1,0 1,0 0,0 0,0 1,0 0,-1 1,-22 18,1 2,1 0,1 2,1 1,1 1,2 0,1 2,-9 20,9-17,3 2,0 0,2 1,2 1,2 0,1 1,2 0,1 0,2 1,2-1,2 1,3 26,-1-56,1 1,0-1,1 0,0 1,1-1,0-1,1 1,0 0,0-1,1 0,0 0,0-1,1 0,0 0,1 0,0-1,0 0,0-1,1 0,0 0,0-1,1 0,-1 0,1-1,0 0,0-1,1 0,-1-1,0 0,1-1,0 0,-1 0,1-1,0-1,-1 0,3 0,28-10,0-1,0-2,-2-2,1-1,-2-3,-1 0,0-3,-2-1,0-1,-2-2,-1-2,2-4,53-39,174-134,-51 68,-209 138,0 0,0-1,0 1,0 0,-1 0,1-1,0 1,0 0,0-1,0 1,0-1,-1 1,1-1,0 1,0-1,-1 0,1 1,0-1,-1 0,1 1,-1-1,1 0,-1 0,1 0,-1 0,1 0,-1 1,0-1,0 0,1 0,-1 0,0 0,0 0,0 0,0 0,0 0,0 0,0 0,-1 0,1 0,0 0,0 1,-1-1,1 0,0 0,-1 0,1 0,-1 0,1 1,-1-1,0 0,1 1,-1-1,0 0,1 1,-1-1,0 1,0-1,0 1,0-1,1 1,-1-1,-1 1,-10 1,0 0,0 2,-1-1,1 1,1 1,-1 0,0 1,1 0,0 1,0 0,1 0,0 2,-2 0,2-1,-16 11,1 1,1 1,0 1,2 1,0 1,2 1,0 1,2 1,1 0,1 2,1-1,2 2,0 0,2 1,-1 7,0 54,12-88,-1 0,1 0,1 0,-1 0,0 1,1-1,0 0,-1 0,1 0,0 0,1 0,-1 0,0-1,1 1,0 0,0-1,0 1,0-1,0 1,0-1,0 0,1 0,-1 0,1 0,0-1,-1 1,2 0,2-2,1-1,-1 1,1-1,-1 0,0-1,1 0,-1 0,0 0,0-1,0 1,0-1,-1-1,1 1,-1-1,0 0,0 0,0-1,0 0,-1 1,0-1,0-1,3 0,155-192,-123 144,109-172,-148 225,0 0,0 0,0 0,1 0,-1 0,0 0,1 0,-1 0,1 0,-1 0,1 0,-1 1,1-1,0 0,-1 0,1 1,0-1,0 0,-1 1,1-1,0 1,0-1,0 1,0-1,0 1,0 0,0-1,0 1,0 0,0 0,0 0,0 0,0 0,0 0,0 0,0 0,0 0,0 0,0 1,0-1,0 0,-1 1,1-1,0 0,0 1,0-1,0 1,0 0,-1-1,1 1,0 0,0-1,-1 1,1 0,-1 0,1-1,0 1,-1 0,0 0,1 1,5 107,-7-100,-1 0,2 0,-1 1,1-1,0 0,1 0,0 0,1 0,0 0,0-1,0 1,1 0,1-1,0 0,0 0,0 0,1 0,0-1,6 7,-9-12,0 0,1 0,0 0,-1 0,1-1,0 1,0-1,0 1,0-1,0 0,0-1,0 1,0 0,0-1,0 1,1-1,-1 0,0 0,0-1,0 1,1 0,-1-1,0 0,0 0,0 0,0 0,0 0,0-1,-1 0,1 1,0-1,-1 0,3-2,74-81,-76 80,134-225,-80 122,-57 108,0 0,0 1,0-1,1 0,-1 0,0 0,1 1,-1-1,0 0,0 0,1 0,-1 0,0 0,1 0,-1 1,0-1,1 0,-1 0,0 0,1 0,-1 0,0 0,1 0,-1-1,0 1,1 0,-1 0,0 0,1 0,-1 0,0 0,0-1,1 1,-1 0,0 0,0 0,1-1,-1 1,0 0,0 0,0-1,1 1,-1 0,0 0,0-1,0 1,0 0,1-1,-1 1,-5 36,3-25,-1 9,1-7,0-1,0 0,2 1,-1-1,2 1,-1-1,2 1,2 11,-4-23,1 0,-1 1,1-1,-1 0,1 1,0-1,-1 0,1 0,0 1,0-1,0 0,0 0,0 0,0 0,0 0,0 0,1 0,-1-1,0 1,1 0,-1-1,0 1,1-1,-1 1,0-1,1 0,-1 1,1-1,-1 0,1 0,-1 0,1 0,-1 0,0-1,1 1,-1 0,1-1,-1 1,1-1,-1 1,0-1,0 0,2 0,52-39,-55 40,22-20,-1-1,-1 0,-2-2,0 0,-1-1,-1-1,-2 0,2-4,-4 20,-12 41,-1-23,1 0,0 0,1-1,0 1,1 0,0 0,0-1,0 1,1-1,1 1,2 5,-4-12,-1 1,1-1,-1 1,1-1,0 1,0-1,0 0,0 0,0 0,0 0,1 0,-1-1,1 1,-1-1,1 0,0 1,-1-1,1 0,0-1,0 1,0 0,0-1,0 1,0-1,0 0,-1 0,1 0,0-1,0 1,0-1,0 1,0-1,2-1,8-3,0-1,-1 0,1-1,-1 0,0-1,-1 0,0-1,0 0,-1-1,0 0,-1-1,0 0,-1 0,0-1,-1 0,1-2,13-28,-2-1,-2 0,-2-1,1-12,-11-5,-28 79,15 1,1 0</inkml:trace>
  <inkml:trace contextRef="#ctx0" brushRef="#br0" timeOffset="6580.914">4290 2118,'-7'3,"0"-1,0 2,0-1,1 1,-1 0,1 1,0-1,1 1,-1 0,1 1,0-1,-1 2,4-5,0 1,1-1,-1 0,1 1,-1-1,1 1,0 0,0-1,0 1,0 0,0 0,1 0,-1 0,1-1,0 1,0 0,0 0,0 0,0 0,1 0,-1 0,1-1,0 1,-1 0,2 0,-1-1,0 1,0 0,1-1,-1 0,2 2,58 50,-54-51,-1 0,0 0,0 1,0 0,-1 0,0 1,1-1,-1 1,-1 1,1-1,-1 1,0-1,0 1,-1 0,1 0,-1 1,-1-1,1 1,-1-1,0 1,-1 0,1 0,-2 0,1 0,-1 0,0 7,-4-6,0 0,0 0,0-1,-1 0,-1 1,1-2,-1 1,0-1,-1 0,0 0,0 0,0-1,0 0,-1-1,0 1,0-2,0 1,0-1,0 0,-1-1,0 0,1 0,-1-1,0 0,0 0,0-1,0-1,-3 0,-28-16,27 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51.53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1,'25'247,"-10"-75,-10-143,-5-21,1 1,0-1,0 1,1-1,0 0,0 0,1 0,0 0,1 0,0-1,0 0,0 1,1-1,0-1,5 6,-6-11,0 1,1-1,-1 0,1 0,-1 0,1-1,-1 0,1 0,-1 0,1 0,-1-1,1 1,-1-1,1 0,-1-1,4 0,15-4,140-13,514-89,-404 67,117 4,330-38,-539 47,-158 25,42-16,-80-12,-13-87,21 99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4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52.7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1 753,'12'1,"0"-2,0 1,0-2,-1 0,1 0,0-1,-1 0,1-1,-1 0,0-1,0-1,-1 1,0-2,0 1,0-1,-1-1,0 0,0 0,-1-1,0 0,0 0,-1-1,3-5,-2 4,1-1,-2 0,0 0,0 0,-1-1,0 0,-1 0,2-12,3-2,-10 28,0-1,0 0,0 1,0-1,0 0,0 1,0-1,0 0,0 1,0-1,0 0,0 1,1-1,-1 1,0-1,0 0,0 0,0 1,1-1,-1 0,0 1,0-1,0 0,1 0,-1 1,0-1,1 0,-1 0,0 1,1-1,-1 0,0 0,1 0,-1 0,0 0,1 1,-1-1,0 0,1 0,-1 0,0 0,1 0,-1 0,0 0,1 0,-1 0,1-1,-1 1,0 0,1 0,-1 0,0 0,1 0,-1-1,0 1,0 0,1 0,-1 0,0-1,1 1,-1 0,0 0,0-1,0 1,1 0,-1-1,0 1,54 223,-13-16,4 108,-30-200,-2 37,-7 1,-7 16,0-78,1-395,0 266</inkml:trace>
  <inkml:trace contextRef="#ctx0" brushRef="#br0" timeOffset="3837.884">339 697,'7'-11,"2"1,-1 0,1 1,1-1,0 2,0-1,0 2,1-1,0 1,1 1,0 0,4-1,9-4,2 0,-1 2,1 1,0 1,1 1,-1 1,20 0,-42 4,0 1,1 0,-1-1,0 2,0-1,1 1,-1-1,0 1,0 1,0-1,0 1,0 0,0 0,0 0,-1 1,1 0,-1 0,0 0,0 0,0 0,0 1,0 0,-1 0,1 0,-1 0,0 1,-1-1,1 1,-1 0,0-1,0 1,0 0,0 1,0 18,-1 1,0-1,-2 1,-1-1,-1 1,-1-1,-1 0,-1 0,-1-1,-1 0,-10 21,6-22,0-1,-2 0,0-1,-2 0,0-1,-1-1,0-1,-21 16,39-33,-1 0,0 0,1 0,-1 1,0-1,1 0,-1 0,0 1,1-1,-1 0,0 1,0-1,0 0,1 1,-1-1,0 1,0-1,0 0,0 1,1-1,-1 1,0-1,0 0,0 1,0-1,0 1,0-1,0 0,0 1,-1-1,1 1,0-1,0 0,0 1,0-1,0 1,-1-1,1 0,0 1,0-1,-1 0,1 1,0-1,0 0,-1 0,1 1,0-1,-1 0,1 0,0 1,-1-1,1 0,-1 0,1 0,0 0,-1 0,1 0,-1 0,1 1,-1-1,37-9,4-6,-29 9,0 0,1 1,0 1,-1 0,1 1,1 0,-1 1,0 0,1 1,-1 0,1 1,-1 0,1 1,-1 1,1 0,-1 1,4 1,2 4,0 0,-1 2,0 0,-1 1,0 0,-1 2,0-1,-1 2,-1 0,0 1,0 0,-2 1,0 0,-1 1,0 0,-1 0,-1 1,-1 2,-3-9,0 0,-1 0,0 0,-1 1,0 0,-1-1,0 1,-1 0,0-1,-1 1,-1-1,1 1,-2-1,0 1,0-1,-1 0,0 0,-3 4,-9 8,-1-1,-1-1,-1-1,-1 0,-1-2,0 0,-1-1,-1-1,-1-2,0 0,0-1,-2-2,1 0,-2-2,1-1,-23 4,-124 22,170-32,-1 0,1-1,0 0,-1 0,1 0,-1 0,1-1,-1 1,1-1,-1 0,0 0,1 0,-1 0,1-1,-1 1,1-1,-1 0,1 0,-1-1,1 1,0 0,-1-1,1 0,0 0,0 0,1 0,-1-1,0 1,1-1,-1 1,1-1,0 0,0 0,0 0,0 0,0 0,1-1,1-21,4 2</inkml:trace>
  <inkml:trace contextRef="#ctx0" brushRef="#br0" timeOffset="6322.257">1242 1741,'183'-231,"-149"182,0 4,-2-2,-3-2,-1 0,-3-2,-2 0,-2-2,-2-1,-3 0,-2-1,1-27,-9 40,-2-1,-2 1,-2-1,-1 0,-3 1,-6-28,10 65,-1 0,1 0,-1-1,0 1,-1 0,1 0,-1 0,0 0,0 0,-1 1,1-1,-1 1,0-1,0 1,-1 0,1 0,-1 1,0-1,0 1,0-1,0 1,-1 0,1 1,-1-1,0 1,0 0,0 0,0 1,0-1,0 1,0 0,0 0,-1 1,1 0,0 0,-1 0,1 0,0 1,0 0,0 0,-4 1,-8 10,0 0,1 2,0-1,1 2,1 0,0 1,1 0,1 1,1 0,0 1,1 0,1 1,1 0,0 0,2 1,0 0,1 0,1 1,0 4,-3 22,2 0,1 1,3-1,4 40,-1-70,1-1,1 0,0 0,1-1,0 1,2-1,-1 0,2-1,0 1,1-2,0 1,1-1,1 0,0-1,0-1,1 0,1 0,0-1,0-1,1 0,0 0,1-2,7 3,-12-7,0 0,0-1,1 0,-1-1,0 0,1-1,-1 0,1-1,-1 0,1 0,-1-1,0-1,0 1,0-2,0 1,0-2,-1 1,0-1,0 0,0-1,-1 0,1-1,-1 0,-1 0,6-7,258-217,-327 265,41-23,1 0,-1 0,2 2,0 0,0 0,1 1,1 1,1 0,0 0,0 1,2 0,0 1,1 0,1 0,0 1,1-1,1 1,1 0,0 1,1 13,2-30,0 0,0 1,0-1,0 0,1 0,-1 0,0 0,1 0,0 0,0 0,-1 0,1 0,0 0,1 0,-1 0,0-1,0 1,1 0,-1-1,1 1,-1-1,1 1,0-1,0 0,-1 0,1 0,0 0,0 0,0 0,0-1,0 1,0 0,1-1,-1 0,0 0,0 1,0-1,1 0,3-1,0 1,0-1,0 0,0-1,0 1,-1-1,1 0,-1-1,1 1,-1-1,0 0,0-1,3-1,14-16,-2-1,0 0,-2-2,0 0,-2-1,0 0,-2-1,3-10,40-66,-56 102,0 0,0 0,0-1,1 1,-1 0,0 0,0 0,0 0,0 0,0 0,0 1,0-1,1 0,-1 1,0-1,0 0,0 1,0-1,0 1,0 0,-1-1,1 1,0 0,0-1,0 1,0 0,-1 0,1 0,0 0,-1 0,1 0,-1 0,1 0,-1 0,0 0,1 0,-1 0,0 0,0 0,1 0,-1 0,0 0,0 0,0 1,0-1,-1 0,1 0,0 0,-1 1,10 18,-6-14,1 0,0 0,1-1,-1 1,1-1,0 0,0 0,0-1,1 0,0 0,0 0,0 0,0-1,0 0,1 0,0-1,-1 0,1 0,0 0,0-1,0 0,0-1,0 1,0-1,0-1,0 1,0-1,0 0,0-1,-1 0,7-2,-3-2,0 0,-1 0,0-1,-1-1,1 1,-1-1,-1-1,1 1,-2-1,1-1,-1 1,0-1,-1 0,0 0,-1-1,0 1,-1-1,0-1,36-71,-33 73,-2 1,1 0,0 0,0 1,1 0,0 0,1 0,-1 1,1 0,1 0,-1 1,1 0,0 0,1 1,7-4,-17 9,1 0,0 1,0-1,-1 0,1 0,0 0,0 1,0-1,-1 0,1 1,0-1,0 0,0 0,0 1,0-1,0 0,-1 1,1-1,0 0,0 1,0-1,0 0,0 1,0-1,0 0,0 0,0 1,1-1,-1 0,0 1,0-1,0 0,0 1,0-1,0 0,1 0,-1 1,0-1,0 0,0 0,1 1,-1-1,0 0,0 0,1 0,-1 1,0-1,1 0,-1 0,0 0,0 0,1 0,-1 0,0 0,1 1,-1-1,0 0,1 0,-24 26,22-25,-34 34,20-22,1 0,1 2,0-1,1 2,1-1,-9 17,18-29,1 0,-1 1,1-1,0 0,0 1,0-1,0 0,0 1,1-1,0 1,0-1,0 1,0 0,0-1,1 1,-1-1,1 0,0 1,0-1,1 0,-1 1,1-1,-1 0,1 0,0 0,0 0,0 0,0-1,1 1,-1-1,1 1,0-1,0 0,0 0,0 0,0 0,0-1,0 1,0-1,1 0,-1 0,0 0,1 0,-1-1,1 1,1-1,7 0,0-1,0-1,0 0,-1 0,1-1,-1-1,0 0,0-1,0 0,0 0,-1-1,0 0,0-1,-1 0,2-2,11-9,-1-1,0-1,-2-1,0-1,-2-1,2-3,25-36,-2-2,-3-1,-3-3,-2-1,17-55,-39 77,-1 0,-2 0,-3-1,-2 0,-1 0,-3 0,-3-11,-22-42,24 98,0 1,-1 0,1 0,0 0,-1 0,0 0,1 0,-1 0,0 1,0-1,0 1,0-1,0 1,0 0,0-1,0 1,-1 0,1 0,0 1,-1-1,1 0,0 1,-1 0,1-1,-1 1,1 0,-1 0,1 1,-1-1,1 0,-1 1,1-1,0 1,-1 0,1 0,0 0,-1 0,1 0,0 1,0-1,-7 8,0 0,0 1,1 0,0 0,1 1,0 0,1 0,0 0,1 1,0 0,1 0,0 0,1 1,1-1,0 1,0 0,1 0,1 0,0-1,1 1,0 0,1 1,2 47,4-1,1 0,4 0,15 44,-12-42,61 211,-46-123,-31-151,0 1,0 0,1 0,-1 0,0-1,0 1,1 0,-1 0,0 0,0 0,1-1,-1 1,0 0,1 0,-1 0,0 0,1 0,-1 0,0 0,0 0,1 0,-1 0,0 0,1 0,-1 0,0 0,1 0,-1 0,0 0,0 0,1 1,-1-1,0 0,1 0,-1 0,0 0,0 1,1-1,-1 0,0 0,0 0,0 1,1-1,-1 0,0 1,4-43,-4 33,4-21,0 1,2 0,2 0,0 0,9-18,-3 18</inkml:trace>
  <inkml:trace contextRef="#ctx0" brushRef="#br0" timeOffset="6640.363">3500 527,'-31'24,"-10"4,2 3,1 1,1 2,2 1,-2 6,35-39,0-1,1 0,-1 1,1-1,0 1,-1 0,1-1,0 1,0 0,0 0,0 0,0 0,0 0,1 0,-1 0,1 0,-1 0,1 0,0 0,0 0,0 0,0 0,0 0,0 0,1 0,-1 0,1 0,-1 0,1 0,0 0,0 0,0 0,0 0,0 0,0-1,0 1,0 0,1-1,-1 1,1-1,-1 0,1 1,0-1,0 0,-1 0,1 0,0 0,0 0,0 0,2 0,195 78,-171-60,-22-15,-1 0,1 0,0 0,0-1,0 0,0 0,1 0,-1-1,1 0,-1 0,1-1,0 0,0 0,0 0,1-1,90-29,-80 20</inkml:trace>
  <inkml:trace contextRef="#ctx0" brushRef="#br0" timeOffset="8356.799">2540 2362,'-6'27,"1"1,1-1,1 1,1 0,2 0,1 0,1 0,1-1,6 22,-8-43,1 0,1 0,-1 0,1 0,0 0,1-1,-1 1,1-1,0 0,1 0,-1-1,1 1,0-1,0 0,0 0,0 0,1-1,0 0,-1 0,1 0,0-1,1 0,-1 0,0 0,0-1,1 0,-1-1,1 1,-1-1,1 0,-1-1,1 1,-1-1,1 0,-1-1,0 0,0 0,2-1,-3 1,-1 1,1-1,-1 0,0-1,1 1,-1-1,0 0,-1 0,1 0,0 0,-1-1,0 1,0-1,0 0,0 0,-1 0,1 0,-1-1,0 1,0-1,-1 1,1-1,-1 0,0 1,0-1,-1 0,1 0,-1 0,0 1,-1-1,1 0,-1 0,0-3,-2-5,-1 0,0 0,0 0,-2 1,1-1,-2 1,1 0,-2 1,1 0,-2 0,-5-6,7 8,0 0,-1 0,0 1,-1 0,0 1,0-1,-1 2,0-1,0 1,0 1,-1 0,1 0,-1 1,0 1,-11-3,22 6,0 1,0-1,0 0,0 0,0 1,0-1,0 0,0 1,0-1,0 0,0 0,0 1,0-1,0 0,0 0,0 1,0-1,0 0,-1 0,1 0,0 1,0-1,0 0,0 0,0 0,-1 1,1-1,0 0,0 0,0 0,-1 0,1 0,0 1,0-1,-1 0,1 0,0 0,0 0,-1 0,1 0,0 0,0 0,-1 0,1 0,25 8,-11-6,0-1,0-1,0-1,0 1,1-2,-1 0,-1-1,1 0,0-1,-1-1,0 0,0-1,0 0,0-1,-1 0,-1-1,9-7,5-5,-1-2,-1-1,-1 0,-1-2,-1-1,-1 0,4-10,-13 18,-1 0,-1 0,0-1,-1 0,-2 0,1-1,-2 0,-1 0,-1 0,0 0,-1-1,-2 1,0 0,-1 0,-1 0,0 0,-2 0,0 0,-2 1,0 0,-1 1,-1-1,-5-8,7 18,1 1,-1 0,-1 0,1 0,-1 1,-1 0,1 0,-1 1,0 1,-5-3,12 7,0-1,-1 1,1 0,-1 0,1 0,-1 0,0 1,1-1,-1 1,0-1,1 1,-1 0,0 0,1 0,-1 1,0-1,0 0,1 1,-1 0,1 0,-1 0,1 0,-1 0,1 0,-1 1,1-1,0 1,0-1,0 1,0 0,0 0,0 0,0 0,1 0,-1 1,1-1,-1 0,1 1,0-1,0 1,0-1,0 1,-7 30,1-1,1 1,2 0,2 0,1 1,1-1,1 0,3 0,0 0,2 0,2-1,1 0,1 0,12 23,90 182,-98-209,1-1,1-1,1-1,2 0,0-1,1-1,2-1,0-1,13 9,-32-28,1 0,-1 0,1 0,0-1,-1 0,1 1,0-1,0 0,0-1,0 1,0-1,0 1,0-1,0 0,0-1,0 1,0-1,0 0,-1 0,1 0,0 0,0-1,-1 1,1-1,-1 0,1 0,-1 0,0-1,0 1,0-1,0 0,0 0,0 0,-1 0,0 0,1 0,-1-1,0 1,-1-1,1 0,-1 1,1-1,-1 0,0 0,-1-1,38-167,-36 147</inkml:trace>
  <inkml:trace contextRef="#ctx0" brushRef="#br0" timeOffset="8774.602">3444 2334,'21'-19,"-1"0,-1-2,-1-1,-1 0,-1-1,-1 0,-1-2,-1 1,-1-2,0-2,-10 26,-1 0,0 0,1 0,-1-1,0 1,0-1,0 1,0-1,-1 1,1-1,-1 0,1 1,-1-1,0 1,0-1,0 0,0 1,-1-1,1 0,-1 1,1-1,-1 1,0-1,0 1,0-1,-1 1,1 0,0-1,-1 1,1 0,-1 0,0 0,0 0,0 1,0-1,0 0,0 1,0-1,-1 1,1 0,0 0,-2-1,-5 2,0 1,0 0,0 0,0 1,1 0,-1 0,1 1,-1 0,1 1,0 0,0 0,0 1,1 0,0 0,0 1,0-1,0 2,1-1,0 1,1 0,-1 0,1 0,1 1,-1 0,1 0,1 0,-1 0,0 5,-2 2,0 0,1 0,1 0,0 1,1-1,0 1,2 0,0 9,1-19,0 0,1 0,0 0,0-1,0 1,1 0,0-1,0 1,0-1,1 0,-1 0,1 0,1 0,-1 0,1-1,0 1,0-1,0 0,0 0,1-1,-1 1,1-1,0 0,5 2,2 0,1-1,-1 0,1-2,-1 1,1-1,0-1,0 0,0-1,0 0,-1-1,1-1,0 0,0-1,-1 0,0-1,1 0,-1-1,-1 0,1-1,-1 0,0-1,0 0,-1-1,0 0,0-1,5-6,53-63,-51 53</inkml:trace>
  <inkml:trace contextRef="#ctx0" brushRef="#br0" timeOffset="9253.999">4065 1770,'-9'1,"1"1,0 0,1 1,-1 0,0 0,1 0,-1 1,1 0,0 1,0-1,1 1,0 1,-1-1,2 1,-1 0,1 1,0-1,0 1,0 0,1 0,-2 6,5-11,-1 1,1 0,0 0,0 0,0 0,0 0,0 0,1 0,-1 0,1 0,0 1,0-1,0 0,0 0,1 0,-1 0,1 0,0 0,0 0,0 0,0 0,1 0,-1 0,1-1,-1 1,1 0,0-1,0 0,0 1,1-1,-1 0,0 0,1 0,0 0,-1-1,1 1,0 0,120 42,-103-39,-9-2,0 0,-1 1,0 1,1 0,-2 0,1 1,-1 0,1 0,5 7,-12-11,-1 0,1 1,-1 0,1-1,-1 1,0 0,0 0,0 0,-1 0,1 1,-1-1,1 0,-1 1,0-1,0 1,-1-1,1 1,-1-1,0 1,0-1,0 1,0 0,0-1,-1 1,0-1,0 1,0-1,0 1,0-1,-1 0,-1 3,0 0,-1 0,1 0,-2 0,1-1,-1 1,1-1,-1 0,-1-1,1 1,-1-1,0 0,0 0,0-1,0 1,0-2,-1 1,0-1,1 1,-1-2,0 1,0-1,0 0,0-1,0 1,0-2,0 1,0-1,0 0,-1 0,-11-6</inkml:trace>
  <inkml:trace contextRef="#ctx0" brushRef="#br0" timeOffset="18660.497">1440 2305,'61'110,"41"215,-17 13,-26-119,-37-170,-7-94,59-287,-62 295,-9 21,2 1,0-1,0 1,1 0,1 1,1-1,0 1,0 1,2-1,-1 2,2-1,0 1,0 1,7-5,-16 15,1-1,0 1,0-1,0 1,-1 0,1 0,0 0,1 1,-1-1,0 1,0-1,0 1,0 0,0 0,0 1,1-1,-1 0,0 1,0 0,0 0,0 0,0 0,-1 0,1 1,0 0,0-1,-1 1,1 0,-1 0,0 0,1 0,-1 1,0-1,0 0,-1 1,1 0,0 0,57 108,-29 32,-3-68,-5-76,-12-7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38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41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711.885">538 451,'0'10,"0"12,0 8,0 3,0 1,-5 0,-1-2,5-6,2-7</inkml:trace>
  <inkml:trace contextRef="#ctx0" brushRef="#br0" timeOffset="3.647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25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57 227,'65'-12,"-1"3,2 3,-1 3,48 5,-88-2,133-28,-147 26</inkml:trace>
  <inkml:trace contextRef="#ctx0" brushRef="#br0" timeOffset="254.408">1 481,'43'-5,"34"-1,13-5,-4-1,-7 3,-12 2,-13 2,-10 2,-9 2,-9-4,-5-1,-1 1,-4 0</inkml:trace>
  <inkml:trace contextRef="#ctx0" brushRef="#br0" timeOffset="700.353">284 1,'128'75,"134"56,-242-123,-1 1,0 1,0 1,-1 0,-1 2,0 0,0 0,13 17,-28-28,-1 0,1 1,-1-1,1 0,-1 1,0 0,0-1,-1 1,1-1,0 1,-1 0,1 0,-1-1,0 1,0 0,0 0,-1-1,1 1,0 0,-1 0,0-1,0 1,0-1,0 1,0-1,0 1,-1-1,1 1,-1-1,1 0,-1 0,0 0,0 0,0 0,0 0,-1 0,-90 61,88-60,-282 176,216-104,59-52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169 162,'5'5,"7"11,0 7,-1 6,-3 1,-2 1,-3 0,-1 0,-2-1,0-1,0 0,-1-1,1 1,-1-1,1 0,0-5</inkml:trace>
  <inkml:trace contextRef="#ctx0" brushRef="#br0" timeOffset="227.894">29 529,'38'-5,"37"-1,15-1,-2 2,-13 2,-13 1,-13 0,-9 2,-12 0</inkml:trace>
  <inkml:trace contextRef="#ctx0" brushRef="#br0" timeOffset="630.731">1 811,'75'-20,"-2"1,1 2,0 4,4 2,-76 10,0 0,0 0,0 0,-1 1,1-1,0 0,0 1,0 0,0-1,0 1,1 0,-1 0,0 0,0 0,0 0,0 1,0-1,0 1,0-1,0 1,-1 0,1 0,0-1,0 1,0 1,-1-1,1 0,0 0,-1 1,1-1,-1 1,0-1,1 1,-1-1,0 1,0 0,0 0,0 0,0-1,-1 1,1 0,0 0,-1 0,0 0,1 0,-1 0,0 0,0 0,0 0,0 0,-1 2,-8 10,-1 0,-1-1,0 0,0-1,-1 0,-1-1,0-1,-1 0,0 0,-8 3,12-6,-139 119,148-125,-1-1,1 1,-1 0,1 0,-1 0,1 0,0 0,0 0,-1 1,1-1,0 0,0 0,0 1,0-1,0 1,0-1,1 1,-1 0,0-1,1 1,0-1,-1 1,1 0,0 0,-1-1,1 1,0 0,1-1,-1 1,0 0,0 0,1-1,-1 1,1 0,-1-1,1 1,0-1,-1 1,1-1,0 1,0-1,0 1,0-1,0 0,1 0,-1 0,0 1,1-1,-1 0,1 0,0 0,16 3,0-1,0-1,0 0,1-1,-1-2,0 1,1-2,1-1,84-31,-86 24</inkml:trace>
  <inkml:trace contextRef="#ctx0" brushRef="#br0" timeOffset="1212.619">819 811,'278'-257,"-206"213,-71 44,0-1,1 0,-1 1,1 0,-1-1,0 1,1 0,-1-1,1 1,-1 0,1 0,-1 0,1 0,-1 1,1-1,-1 0,1 1,-1-1,0 1,1-1,-1 1,0 0,1-1,-1 1,0 0,0 0,0 0,0 0,0 0,0 0,0 0,0 0,0 1,0-1,0 0,-1 0,1 1,-1-1,1 1,-1-1,1 0,-1 1,0-1,1 1,-1-1,0 1,0-1,0 1,-1-1,1 1,0-1,0 1,-12 54,10-52,1 0,-1 0,1 0,0 0,0 0,0 0,0 1,1-1,-1 0,1 0,0 1,1-1,-1 0,1 1,0-1,0 0,0 0,0 0,3 4,-1-6,0-1,1 1,-1-1,0 0,1 0,-1 0,1-1,0 1,-1-1,1 0,-1 0,1 0,0 0,-1-1,1 1,-1-1,1 0,-1 0,1 0,-1-1,0 1,0-1,1 0,-1 0,0 0,-1 0,1 0,0-1,-1 1,1-1,-1 0,1 0,153-153,-81 87,-75 69,1 0,0 0,0 1,0-1,-1 0,1 1,0-1,-1 1,1-1,0 0,-1 1,1 0,0-1,-1 1,1-1,-1 1,1 0,-1-1,1 1,-1 0,0 0,1-1,-1 1,0 0,1 0,-1 0,0-1,0 1,0 0,0 0,0 0,0 0,0-1,0 1,0 0,0 0,0 0,-1-1,1 1,0 0,-1 0,-13 74,11-68,0 0,0 0,1 1,0-1,1 1,0 0,0-1,0 1,1 0,0-1,0 1,1 0,0 0,1-1,0 1,0-1,0 0,1 1,0-1,1 0,-1 0,1-1,0 1,1-1,12 9</inkml:trace>
  <inkml:trace contextRef="#ctx0" brushRef="#br0" timeOffset="1629.723">1778 275,'42'53,"-2"2,-2 2,-3 1,-3 2,3 11,-1 0,-33-71,-1 1,0-1,1 0,-1 1,1-1,-1 1,1-1,-1 0,0 0,1 1,-1-1,1 0,-1 0,1 1,0-1,-1 0,1 0,-1 0,1 0,-1 0,1 0,-1 0,1 0,-1 0,1 0,0 0,-1 0,1 0,-1 0,1-1,-1 1,1 0,-1 0,1 0,-1-1,1 1,-1 0,1-1,-1 1,0-1,1 1,-1 0,0-1,1 1,-1-1,0 1,1-1,-1 1,0-1,0 1,0-1,1 1,-1-1,0 1,0-1,0 0,0 1,13-40,-11 36,37-144,-24 109,-5 11,1 0,1 1,1 0,1 1,13-16,-17 30</inkml:trace>
  <inkml:trace contextRef="#ctx0" brushRef="#br0" timeOffset="1898.175">2428 586,'-15'38,"-4"18,6-1,4-10</inkml:trace>
  <inkml:trace contextRef="#ctx0" brushRef="#br0" timeOffset="2661.332">2541 49,'62'-19,"-46"13,0 1,0 0,0 1,0 1,1 1,-1 0,1 1,7 1,-22-1,0 1,0 0,-1 0,1 0,0 0,0 0,0 0,0 1,-1-1,1 1,0-1,0 1,-1 0,1-1,-1 1,1 0,0 0,-1 0,1 0,-1 1,0-1,1 0,-1 0,0 1,0-1,0 1,0-1,0 1,0 0,0-1,-1 1,1 0,-1-1,1 1,-1 0,1 0,-1 0,0 0,0-1,0 1,0 0,0 0,-1 0,1-1,-1 3,-68 119,68-122,0 1,1 0,-1 0,0-1,1 1,-1 0,0 0,1 0,0 0,0 0,-1-1,1 1,0 0,1 0,-1 0,0 0,0 0,1 0,-1 0,1-1,0 1,-1 0,1 0,0-1,0 1,0 0,0-1,0 1,1-1,-1 0,0 1,1-1,-1 0,1 0,-1 0,1 0,0 0,-1 0,1 0,0 0,0-1,0 1,-1-1,1 1,0-1,0 0,0 0,1 0,97 5,-3-30,-76 21</inkml:trace>
  <inkml:trace contextRef="#ctx0" brushRef="#br0" timeOffset="2930.936">3133 444,'38'0,"32"-5,10-1,-6 0,-9 1,-11 2,-11 0,-16 2,-14 1</inkml:trace>
  <inkml:trace contextRef="#ctx0" brushRef="#br0" timeOffset="3113.239">3161 698,'39'-5,"26"-1,8 0,-4-4,-10 0,-9 2,-8 2,-12 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0 378,'3'-18,"0"1,2 0,0 0,0 1,2-1,0 1,1 0,0 1,2 0,-1 0,2 1,8-9,2-6,-16 20,1 0,1 1,-1-1,1 2,1-1,-1 1,1 0,1 0,-1 1,1 0,0 0,1 1,-1 1,1-1,2 1,-10 3,0 1,0 0,0 0,0 0,0 0,0 0,0 0,0 1,0-1,0 0,0 1,0 0,0 0,0-1,0 1,0 0,-1 0,1 1,0-1,-1 0,1 0,-1 1,1-1,-1 1,0 0,0-1,1 1,-1 0,0 0,0-1,-1 1,1 0,0 0,-1 0,1 2,6 80,-6-55,-1-27,0 0,0 0,0 0,0 0,0 0,1 0,-1 0,1 0,0 0,-1 0,1 0,0 0,0 0,0 0,0-1,1 1,-1 0,0-1,1 1,-1-1,1 1,0-1,-1 0,1 0,0 0,0 0,0 0,-1 0,1 0,0-1,0 1,0 0,1-1,-1 0,0 0,0 1,0-1,0 0,0-1,0 1,0 0,0-1,0 1,0-1,0 1,0-1,0 0,0 0,0 0,0 0,1-1,171-137,-62 69,-111 69,0 0,0 0,-1 0,1 1,0-1,0 0,0 1,0-1,1 1,-1-1,0 1,0-1,0 1,0 0,0 0,1-1,-1 1,0 0,0 0,0 0,1 0,-1 1,0-1,0 0,0 0,1 1,-1-1,0 1,0-1,0 1,0-1,0 1,0-1,0 1,0 0,0 0,0 0,-1 0,1-1,0 1,0 0,-1 0,1 0,-1 1,1-1,-1 0,1 0,-1 0,1 0,-1 0,0 1,0-1,0 0,0 0,0 0,0 1,0-1,0 0,0 0,0 0,-1 1,-43 199,55-160,1-29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1,'-277'162,"269"-157,-9 4,1 1,-1 1,2 1,-1 0,2 1,0 0,0 1,1 1,1 0,-4 8,14-20,1 0,-1 0,1 0,0-1,0 1,0 0,1 0,-1 1,1-1,-1 0,1 0,0 0,0 0,1 0,-1 0,1 0,-1 0,1 0,0 0,0 0,0 0,1 0,-1 0,1-1,-1 1,1-1,0 1,0-1,0 1,0-1,0 0,1 0,-1 0,1 0,-1-1,1 1,0-1,0 0,-1 1,1-1,0 0,0-1,0 1,0 0,0-1,1 0,-1 1,0-1,0-1,0 1,3-1,16-3,-1-1,0-1,0-1,-1-1,0 0,0-2,-1 0,0-2,-1 0,9-8,-22 17,140-110,-144 111,0 0,0 1,1-1,-1 1,1 0,-1-1,1 1,-1 0,1 0,0 0,-1 0,1 0,0 0,0 1,0-1,0 0,0 1,0 0,0-1,0 1,0 0,0 0,0 0,0 0,0 1,-1-1,1 0,0 1,0-1,0 1,0 0,0 0,0-1,-1 1,1 1,0-1,-1 0,1 0,-1 0,1 1,-1-1,0 1,0-1,1 1,-1 1,3 13,-1 1,0 0,-2 1,0-1,-1 0,0 0,-3 8,2 11,-1 50,-2-1,-5 0,-3 0,-4-1,-11 25,24-98,0 0,-1-1,0 0,-1 0,0 0,0 0,-1-1,-1 0,1 0,-2 0,1-1,-1 0,0-1,0 0,-1 0,0-1,-1 0,1 0,-1-1,0 0,-3 0,11-4,0-1,0 0,0 1,0-1,0 0,0 0,0 0,0-1,0 1,0 0,0-1,0 1,0-1,0 0,1 1,-1-1,0 0,0 0,1 0,-1 0,0-1,1 1,-1 0,1-1,0 1,-1-1,1 1,0-1,0 0,0 0,0 1,0-1,0 0,1 0,-1 0,1 0,-1 0,1 0,0-1,0-81,10 49,2 1,2 1,1 0,2 1,0 1,3 0,0 2,2 0,1 1,1 1,4-1,-26 26,114-104,-92 86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44,'0'38,"-4"37,-3 11,1-1,1-4,-3-11,-1-9,2-9,2-4,-4-5,1-6,1-3,2-4,-3-2,-1 0,-2-6,-1-1,3-4</inkml:trace>
  <inkml:trace contextRef="#ctx0" brushRef="#br0" timeOffset="457.513">0 44,'37'-11,"1"1,0 2,1 2,-1 1,1 2,0 2,0 1,0 3,0 1,19 5,-51-9,0 1,0 0,0 1,0-1,0 1,-1 1,1-1,-1 1,0 1,1-1,-1 1,-1 0,1 0,0 0,-1 1,0 0,0 0,-1 1,1-1,-1 1,0 0,-1 0,0 0,0 1,0-1,0 1,-1-1,0 1,-1 0,1 0,-1 0,-1 0,1 0,-1 0,0 0,-1 0,0 0,0 0,-1 0,1 0,-1 0,-1-1,0 2,-9 9,0 0,-2-1,0-1,0 0,-1-1,-1-1,-1 0,0-1,0-1,-1 0,-1-2,1 0,-11 3,-5 5,-45 34,77-50,0 1,0 0,0-1,1 1,-1 0,1 0,-1 0,1 0,0 0,0 0,0 0,0 1,0-1,0 0,1 1,-1-1,1 0,-1 1,1-1,0 1,0-1,0 0,0 1,1-1,-1 1,0-1,1 0,0 1,0-1,0 0,0 0,0 1,0-1,0 0,1 0,-1 0,146 139,-50-40,-75-75,-13-22</inkml:trace>
  <inkml:trace contextRef="#ctx0" brushRef="#br0" timeOffset="1019.607">1017 581,'-74'-5,"61"6,0 1,0 0,0 1,0 0,0 1,0 0,1 1,0 0,0 1,0 1,-7 5,18-10,1 0,-1 0,1 0,0 0,-1 0,1 0,0 0,0 0,0-1,1 1,-1 0,0 0,1 0,-1 0,1 0,0 0,0-1,-1 1,1 0,0 0,0-1,1 1,-1-1,0 1,0-1,1 0,-1 1,1-1,-1 0,1 0,0 0,-1 0,1 0,0 0,0-1,0 1,0-1,-1 1,1-1,0 1,0-1,2 0,3 4,-4-4,-1 1,0-1,0 1,0 0,0 0,0 0,0 0,0 0,0 1,0-1,-1 1,1-1,0 1,-1-1,1 1,-1 0,0 0,0 0,1 0,-1 0,0 0,-1 0,1 0,0 0,-1 0,1 1,-1-1,1 0,-1 0,0 0,0 1,0-1,0 0,-1 1,1-1,-1 0,1 0,-1 0,0 0,0 2,-59 59,-4 8,63-70,1 0,-1 1,1-1,0 0,-1 0,1 1,0-1,0 0,0 1,0-1,0 0,0 1,0-1,0 0,1 1,-1-1,1 0,-1 0,0 1,1-1,0 0,-1 0,1 0,0 0,0 0,-1 0,1 0,0 0,0 0,0 0,0 0,0-1,1 1,-1 0,0-1,0 1,0 0,0-1,1 0,-1 1,0-1,1 0,-1 0,0 1,64 5,-61-6,127-20,-108 14,-2 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9:59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31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31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481 361,'1'-2,"1"0,-1 0,1 0,-1 0,1 1,0-1,0 0,0 1,0 0,0-1,0 1,0 0,1 0,-1 0,0 0,1 1,-1-1,1 0,-1 1,0 0,1 0,-1 0,1 0,-1 0,3 0,-1 0,253-30,-14-18,-230 46,-2-1,0 1,1 0,-1 1,0 0,1 0,-1 1,1 1,-1 0,0 1,5 1,-12 1,0 1,0-1,-1 1,1 0,-1 0,-1 0,1 0,-1 0,1 1,-1-1,-1 1,1-1,-1 1,0 0,-1 0,1-1,-1 1,0 0,0 0,-1 0,0 0,0-1,0 1,-1 0,-2 4,-18 106,5 0,6 2,4-1,8 78,32-32,-69-200,22 21,-1 0,-1 1,0 1,-1 0,-1 1,0 1,-1 1,0 1,-1 0,0 2,0 0,-1 1,1 1,-2 1,1 1,-1 1,1 0,-1 2,0 1,1 0,-2 2,-15 2,-1 2,1 1,1 3,0 0,0 3,1 1,1 1,0 2,1 2,1 1,1 1,-14 13,-3 25,48-58,1 0,-1 0,0 1,0-1,1 0,-1 1,1-1,-1 0,1 1,0-1,-1 1,1-1,0 1,0-1,0 1,0-1,0 1,0-1,1 1,-1-1,0 0,1 1,-1-1,1 1,-1-1,1 0,0 0,0 1,0-1,-1 0,1 0,0 0,0 0,1 0,-1 0,0 0,0 0,0 0,1 0,-1-1,0 1,1-1,-1 1,0-1,1 1,-1-1,1 0,-1 1,6-1,0 0,0 0,0 0,0 0,-1-1,1 0,0-1,-1 0,1 0,-1 0,1-1,-1 1,0-2,0 1,4-4,17-10</inkml:trace>
  <inkml:trace contextRef="#ctx0" brushRef="#br0" timeOffset="402.804">848 529,'34'12,"1"-3,1 0,-1-3,1-1,1-1,-1-2,0-2,1-1,-1-2,0-2,0-1,-1-1,1-2,5-4,-34 10,-6 1,1 1,0-1,1 0,-1 1,0-1,0 1,1 0,-1 0,1-1,-1 2,1-1,-1 0,1 0,-1 1,1 0,0-1,-1 1,1 0,0 0,-1 1,1-1,0 0,-1 1,1 0,-1-1,1 1,-1 0,1 0,-1 1,0-1,1 0,-1 1,0-1,0 1,0 0,0 0,0 0,-1 0,1 0,0 0,-1 0,0 1,1-1,-1 0,0 1,0-1,0 3,2 99,-5-89,1 1,1-1,1 0,0 1,1-1,1 0,0 0,1 0,1 1,6 8</inkml:trace>
  <inkml:trace contextRef="#ctx0" brushRef="#br0" timeOffset="1000.064">1525 1263,'94'-70,"-4"-4,74-80,-151 142,0-2,-1 0,-1 0,0-1,-1 0,-1-1,0 0,-1 0,-1-1,0 0,-1-1,-1 1,-1-1,-1 0,1-13,-4 28,0-1,0 1,0 0,-1-1,0 1,1 0,-1 0,0 0,-1 0,1 0,0 0,-1 0,0 0,0 0,0 1,0-1,0 1,0-1,-1 1,1 0,-1 0,1 0,-1 0,0 0,0 1,0-1,0 1,0 0,0 0,0 0,-1 0,1 0,0 1,0 0,-1-1,1 1,0 0,-1 1,1-1,0 1,0-1,-1 1,1 0,0 0,0 0,-1 1,-6 3,-1-1,1 2,0-1,1 1,-1 1,1 0,1 0,-1 1,1 0,1 0,-1 1,-2 4,8-10,0 0,0 0,0 0,1 0,-1 0,0 1,1-1,0 0,0 1,0-1,0 1,1-1,-1 1,1-1,0 1,0-1,0 1,1-1,-1 1,1-1,0 1,0-1,0 1,0-1,0 0,1 0,0 1,-1-1,1 0,1 0,-1-1,0 1,0 0,1-1,0 0,-1 1,1-1,0 0,0 0,2 0,6 4,0-1,1-1,-1 0,1-1,0 0,0 0,0-1,0-1,6 0,33 5,-30-2,-16-5,1 1,-1 1,0-1,0 1,0-1,0 1,0 1,0-1,0 1,0 0,0 0,0 0,-1 1,1 0,-1 0,0 0,0 0,0 1,0-1,-1 1,1 0,-1 0,0 0,0 1,0-1,-1 1,1 0,6 155,0-143,3-4</inkml:trace>
  <inkml:trace contextRef="#ctx0" brushRef="#br0" timeOffset="1237.139">2428 869,'-24'38,"-8"18,2 4,10-9,14-17,7-19,4-17,1-9</inkml:trace>
  <inkml:trace contextRef="#ctx0" brushRef="#br0" timeOffset="1399.274">2400 529</inkml:trace>
  <inkml:trace contextRef="#ctx0" brushRef="#br0" timeOffset="1804.797">2710 643,'-14'17,"0"0,1 2,1 0,1 0,0 1,2 0,0 1,2 0,0 0,1 1,1 0,1 0,0 15,4-33,0 1,0-1,1 0,-1 0,1 0,0 0,0 0,1 0,-1 0,1 0,0-1,0 1,0 0,0-1,1 0,-1 1,1-1,0 0,0 0,0-1,0 1,1-1,-1 1,1-1,-1 0,1 0,0-1,0 1,0-1,0 0,0 0,10 3,0-2,1 0,-1-1,1 0,-1-1,0-1,1 0,5-2,-5-2,0-1,0 0,0-1,-1-1,0 0,-1-1,0 0,0-1,-1-1,-1 0,1 0,-2-1,1 0,-2-1,0-1,3-5,2 0,12-20,-2-1,-1-1,-3-1,-1-1,-2-1,-2 0,-3-1,-1-1,3-29,-10 56,-2 0,0 0,-1 0,0 0,-2 0,0 0,-3-8,3 22,0 0,0 0,0 0,-1 1,0-1,0 0,0 0,0 1,-1-1,0 1,0 0,0 0,0 0,-1 0,0 1,1-1,-1 1,-1 0,1 0,0 1,-1-1,1 1,-1 0,0 0,0 0,0 1,0-1,0 1,-1 0,-5 0,0 1,-1 0,1 1,0 0,0 0,-1 1,1 1,0 0,1 0,-1 1,1 0,-1 1,1 1,1-1,-1 1,1 1,0 0,0 0,1 1,0 0,-4 5,0 1,0 1,1 0,0 1,1 0,1 0,0 1,2 0,0 1,0 0,2 0,0 0,0 12,2-16,2-1,0 1,0-1,1 1,1 0,1-1,0 1,0-1,1 1,1-1,0 0,1 0,0-1,1 1,1-1,0 0,0-1,1 0,1 0,0-1,0 0,1 0,0-1,0 0,1-1,1 0,-1-1,13 6,-1-4,-1 0,1-1,1-2,0 0,0-1,0-2,0 0,0-2,0-1,1 0,-1-2,0-1,0-1,0-1,0-1,-1-1,0-1,0-1,-1-1,1-1,-4 1</inkml:trace>
  <inkml:trace contextRef="#ctx0" brushRef="#br0" timeOffset="2781.869">3641 615,'-36'18,"0"1,2 2,0 2,1 1,2 1,-23 24,51-47,0 0,0 1,0-1,0 1,0-1,0 1,1 0,0 0,-1 0,1 1,0-1,1 0,-1 1,0-1,1 1,0 0,0-1,0 1,0 0,1 0,0 0,-1-1,1 1,1 0,-1 0,0 0,1 0,0-1,0 1,0 0,0-1,1 1,-1-1,1 1,0-1,0 0,0 1,1-1,-1 0,1 0,-1-1,1 1,3 1,4-1,0-1,0-1,0 0,1 0,-1-1,0 0,0-1,0 0,1-1,-1 0,-1 0,1-1,0 0,0-1,-1 0,0-1,0 0,0 0,-1-1,7-5,173-161,-187 171,-1 1,1-1,0 1,-1-1,1 1,0-1,0 1,-1 0,1-1,0 1,0 0,-1 0,1-1,0 1,0 0,0 0,0 0,-1 0,1 0,0 0,0 0,0 0,0 0,-1 1,1-1,0 0,0 0,0 1,-1-1,1 1,0-1,0 1,-1-1,1 1,-1-1,1 1,0-1,-1 1,1 0,-1-1,1 1,-1 0,0-1,1 1,-1 0,0 0,1 0,-1 0,10 50,-7-28,-2-19,0 0,-1 0,2 0,-1 0,0 0,1 0,0-1,-1 1,2 0,-1-1,0 0,1 1,-1-1,1 0,0 0,0 0,0-1,0 1,1-1,-1 0,1 0,0 0,-1 0,1 0,0-1,0 0,0 0,0 0,0 0,0-1,0 1,0-1,0 0,1 0,-1-1,0 1,0-1,0 0,0 0,0 0,0 0,3-3,85-106,-40 37,-41 60,-7 7,1 0,-1 0,2 1,-1-1,0 1,1 0,0 0,0 1,0 0,1 0,-1 1,5-2,-10 6,0 0,0 1,-1-1,1 0,0 1,0-1,-1 1,1-1,-1 1,0-1,1 1,-1-1,0 1,0-1,0 1,0 0,0-1,0 1,0-1,-1 1,1-1,0 1,-1-1,1 1,-1-1,0 1,0-1,0 1,0 4,-2 4,1 0,0 0,1 0,0 1,0-1,1 0,0 1,1-1,0 0,1 0,0 0,1 0,0 0,0 0,1-1,0 1,1-1,0 0,0 0,1-1,0 0,2 2,-6-8,1 0,-1 0,1-1,-1 1,1 0,0-1,0 0,0 0,0 0,0 0,0 0,0 0,0-1,0 1,1-1,-1 0,0 0,0 0,0-1,1 1,-1-1,0 1,0-1,0 0,0 0,0-1,0 1,-1-1,1 1,0-1,1-2,65-76,103-134,-162 204,-7 7,45-41,-47 43,0 0,0 1,0-1,0 0,0 1,0-1,1 1,-1-1,0 1,0 0,0-1,1 1,-1 0,0 0,0 0,0 0,1 0,-1 0,0 0,0 0,0 1,1-1,-1 0,0 1,0-1,0 1,0-1,0 1,0-1,0 1,0 0,0 0,0-1,0 1,0 0,0 0,0 0,-1 0,1 0,0 0,-1 0,1 0,-1 0,1 1,-1-1,0 0,1 0,-1 0,4 16,-1-1,-1 1,0-1,-1 1,-1 0,0 0,-3 14,0 17,1 519,2-540,-2 0,0 0,-2 0,0 0,-2-1,-1 0,-1 0,-9 17,13-37,0 0,-1 0,1 0,-1-1,0 1,-1-1,0 0,1-1,-1 1,-1-1,1-1,-1 1,1-1,-1 0,0 0,-4 0,8-2,0 0,0 0,-1-1,1 1,0-1,0 0,0 0,-1 0,1 0,0 0,0-1,0 1,0-1,0 0,0 0,0 0,0 0,0-1,0 1,0-1,1 0,-1 0,0 0,1 0,0 0,0 0,-1-1,1 1,1-1,-1 1,0-1,1 0,-1 0,1 0,0 0,0 0,0 0,0-1,-3-12,1 0,1 0,0 0,1 0,1 0,1 0,0 0,1 0,1 0,0 0,1 0,1 1,0-1,1 1,1 1,0-1,1 1,9-11,4-6,1 2,2 0,0 2,2 1,1 1,1 1,25-16,86-36,-114 69</inkml:trace>
  <inkml:trace contextRef="#ctx0" brushRef="#br0" timeOffset="3584.06">1 1489,'39'-17,"219"-1,732-53,-888 61,2302-157,-1212 139,-386 29,-801-1,0 1,1-1,-1 0,0 0,1 0,-1-1,0 0,0 0,1 0,-1 0,0-1,0 0,0 0,-1 0,1-1,0 0,0-6,-5-1</inkml:trace>
  <inkml:trace contextRef="#ctx0" brushRef="#br0" timeOffset="5072.054">6436 78,'2'2,"0"-1,0 1,0-1,-1 1,1 0,0 0,-1 0,1 0,-1 0,0 0,0 0,0 1,0-1,0 0,0 1,0-1,-1 1,1-1,-1 0,0 1,0-1,0 1,0-1,0 1,0 0,0 1,3 435,-32 146,30-536,-13 80,12-129,0-1,0 1,0 0,0-1,-1 1,1 0,0 0,0-1,0 1,-1 0,1-1,0 1,-1 0,1 0,0 0,0-1,-1 1,1 0,0 0,-1 0,1 0,0 0,-1-1,1 1,-1 0,1 0,0 0,-1 0,1 0,0 0,-1 0,1 0,0 0,-1 0,1 1,0-1,-1 0,1 0,0 0,-1 0,1 0,0 1,-1-1,1 0,0 0,0 1,-1-1,-3-38,4 15</inkml:trace>
  <inkml:trace contextRef="#ctx0" brushRef="#br0" timeOffset="5516.011">6831 219,'0'561,"29"-271,-18-229,2-92,-15-1,-2 1,-1-1,-1 1,-2 0,-1 1,-4-6,8 16,-2 0,0 1,-2 0,0 0,-1 1,-1 0,0 0,-1 1,-1 1,-1 0,0 1,-1 1,-1 0,0 1,-1 1,0 0,-1 1,0 1,-1 1,0 0,0 2,-1 0,0 1,-11-2,11 6,1 0,-1 1,0 1,0 0,0 2,0 0,1 1,-1 2,1 0,0 0,0 2,1 1,-1 0,2 1,-1 1,1 0,1 1,0 1,1 1,0 0,1 1,0 1,-1 3,7-10,0 0,1 0,0 1,0 0,1 0,0 1,0 0,1 0,1 0,0 1,0-1,1 1,0 0,1 0,0 0,1 0,0 1,1-1,0 0,1 0,0 0,1 1,0-1,1 0,0-1,0 1,2 0,3 7,3 0</inkml:trace>
  <inkml:trace contextRef="#ctx0" brushRef="#br0" timeOffset="6456.469">7395 671,'-20'18,"1"1,1 0,0 1,2 1,0 1,2 0,0 1,2 1,-3 7,13-26,1 0,0-1,0 1,0 0,1 0,-1 0,1-1,0 1,1 0,-1 0,1 0,0-1,0 1,1 0,-1-1,1 1,0-1,0 1,1-1,-1 0,1 0,0 0,0 0,0-1,0 1,1-1,0 0,-1 0,1 0,0 0,1-1,-1 0,0 1,1-1,-1-1,1 1,-1-1,1 0,0 0,0 0,-1-1,1 1,4 0,-1 0,1-1,0 0,-1 0,1 0,-1-1,1-1,-1 1,1-2,-1 1,0-1,0 0,0 0,0-1,-1 0,0-1,1 0,-2 0,1 0,0-1,-1 0,0 0,-1-1,1 1,-1-1,-1-1,1 1,-1-1,0 1,-1-1,0 0,1-3,-1 5,-1 1,0-1,0 0,0 0,-1 0,0 0,0 0,0 0,-1-1,0 1,0 0,0 0,-1 0,0 0,0 0,-1 0,1 0,-1 0,-1 0,1 0,-1 1,0-1,0 1,-1 0,1 0,-1 0,0 1,-1-1,1 1,-1 0,0 0,0 0,0 1,0 0,-1 0,1 0,-1 1,-1-1,1 1,1 1,-1-1,0 1,0 1,0-1,0 1,0 0,0 0,0 1,0 0,0 0,0 0,0 0,1 1,-1 0,0 1,1-1,0 1,-1 0,1 0,0 1,1-1,-1 1,1 0,-1 1,1-1,0 1,1 0,-2 1,6-1,0-1,0 1,0-1,0 1,1-1,-1 0,1 1,0-1,1 0,-1 0,1-1,0 1,0 0,0-1,0 0,0 1,1-1,0-1,-1 1,1 0,0-1,0 0,1 0,-1 0,0 0,1-1,-1 0,1 0,-1 0,1 0,3-1,15 5,0-1,0-1,0-1,0-1,1-1,-1-1,0-1,0-1,0-2,0 0,-1-1,0-1,0-1,0-1,-1-1,0-1,-1 0,1-3,-3-1,-1-1,0 0,-2-1,0-1,-1-1,-1 1,0-2,-2 0,0-1,-1 0,-1 0,-1-1,-1 0,-1 0,-1-1,0-8,0 7,-2 0,0 0,-2 0,0 0,-2-1,0 1,-2 0,-1 0,0 0,-2 0,-1 1,-1 0,-1 0,-1 1,-5-8,15 28,-1-1,0 1,0-1,0 1,0-1,-1 1,1 0,0 0,-1-1,0 1,1 1,-1-1,0 0,0 0,0 0,-1 1,1 0,0-1,0 1,-1 0,1 0,-1 0,1 0,-1 0,1 1,-1-1,0 1,1 0,-1 0,1 0,-1 0,0 0,1 0,-1 1,0-1,1 1,-1 0,1 0,-1 0,1 0,0 0,-1 0,1 1,0-1,0 1,0-1,0 1,0 0,-1 2,-6 12,1 0,1 1,1 0,0 1,1 0,1 0,1 0,0 0,1 11,-1-8,2-17,-8 59,2 0,3 1,3-1,3 10,0-32,3-1,1 0,2-1,1 0,3 0,0-1,3 0,1-1,2-1,3 3,35 23,-54-61,-1 0,1 0,-1 1,1-1,0-1,-1 1,1 0,0 0,0-1,0 1,-1-1,1 1,0-1,0 0,0 1,0-1,0 0,0-1,0 1,0 0,0 0,-1-1,1 1,0-1,0 0,0 0,-1 1,1-1,0 0,-1 0,1 0,-1-1,1 1,-1 0,1-1,-1 1,0-1,0 1,0-1,1 0,35-92,-31 74</inkml:trace>
  <inkml:trace contextRef="#ctx0" brushRef="#br0" timeOffset="6714.535">8242 783,'9'34,"4"11</inkml:trace>
  <inkml:trace contextRef="#ctx0" brushRef="#br0" timeOffset="6972.225">8242 389,'0'0</inkml:trace>
  <inkml:trace contextRef="#ctx0" brushRef="#br0" timeOffset="7288.796">8722 529,'-6'9,"-18"24,2 1,1 1,1 2,3 0,0 0,-4 22,20-56,-1 0,1 1,0-1,0 0,1 1,-1-1,1 1,0 0,0-1,0 1,0-1,0 1,1-1,0 1,-1-1,2 1,-1-1,0 0,0 1,1-1,0 0,0 0,0 0,0 0,0 0,0-1,1 1,-1-1,1 1,0-1,0 0,0 0,0 0,0-1,0 1,0-1,1 1,-1-1,3 0,6 2,0 0,0-1,1 0,-1-1,1-1,-1 0,1 0,-1-1,0-1,1 0,-1-1,0 0,0-1,0 0,-1-1,1 0,-1-1,-1-1,1 1,-1-1,7-7,6-11,-1 0,-2-2,0 0,-2-1,-1-2,13-29,-15 31,-1 2,-1 0,-2-1,0-1,-2 0,-1 0,-1 0,-2-1,0 0,-3 0,0-1,-1 1,-2 0,-3-20,3 41,0 0,0-1,-1 1,0 0,0 0,-1 0,0 0,-1 1,1-1,-2 1,1 0,-1 0,0 0,0 1,0-1,-1 1,0 1,-1-1,1 1,-1 0,0 0,0 1,-1 0,1 0,-1 1,0 0,1 0,-2 1,1 0,0 1,0-1,-1 1,1 1,0 0,-1 0,-3 1,-1 2,0 1,0 1,0 0,1 0,0 1,0 1,0 0,1 1,0 0,1 1,-1 0,2 0,-1 1,1 0,1 1,0 0,1 0,0 1,0 0,1 0,1 1,0-1,1 1,0 0,1 1,0-1,0 11,1-5,0 0,1 0,1 0,1 0,0 0,2 0,0 0,1 0,1-1,1 0,0 0,1 0,1-1,1 0,1 0,0-1,1 0,0-1,1 0,1-1,1 0,0-2,0 1,7 2,-10-6,1 0,1-1,0-1,0 0,0-1,0 0,1-1,0 0,1-2,-1 1,0-2,1 0,0 0,-1-2,1 0,0 0,-1-1,1-1,0-1,-1 0,0-1,0 0,0-1,0 0,-1-2,0 1,2-3,23-25,-25 17</inkml:trace>
  <inkml:trace contextRef="#ctx0" brushRef="#br0" timeOffset="8252.281">9540 473,'-23'17,"1"1,1 0,0 2,2 1,0 0,2 1,0 1,1 1,-9 19,24-41,-1 0,0 1,0 0,1-1,0 1,-1 0,1 0,0 0,0 0,1 0,-1 0,1 0,-1 0,1 0,0 0,0 0,0 0,1 0,-1 0,1 0,0 0,-1 0,1 0,0 0,1 0,-1-1,1 1,-1 0,1-1,0 1,0-1,0 0,0 1,0-1,0 0,1 0,-1 0,1-1,-1 1,1-1,0 1,0-1,0 0,-1 0,1 0,0 0,0-1,2 1,10-3,0 0,0-1,-1-1,1 0,-1-1,0 0,0-1,-1-1,1 0,-2-1,1 0,-1-1,0 0,-1-1,0-1,1-1,2 0,188-201,-202 213,0-1,0 1,1-1,-1 1,1-1,-1 1,0 0,1-1,-1 1,1-1,-1 1,1 0,-1 0,1-1,-1 1,1 0,0 0,-1-1,1 1,-1 0,1 0,-1 0,1 0,0 0,-1 0,1 0,-1 0,1 0,0 0,-1 1,1-1,-1 0,1 0,-1 0,1 1,-1-1,1 0,-1 1,1-1,-1 0,1 1,-1-1,1 1,-1-1,0 0,1 1,-1-1,0 1,1-1,-1 1,0 0,0-1,1 1,-1-1,0 1,0-1,0 1,0 0,0-1,0 1,0-1,0 1,0 0,0-1,0 1,0-1,-1 1,2 52,-1-44,-1-3,0-1,1 1,0 0,0 0,0 0,1-1,0 1,0 0,0-1,1 1,0 0,0-1,0 0,1 0,0 1,0-2,0 1,1 0,-1-1,1 1,0-1,0 0,1 0,-1-1,1 1,0-1,0 0,0 0,0-1,4 2,-3-3,1 1,-1-1,1-1,0 0,-1 1,1-2,0 1,0-1,-1 0,1-1,-1 1,1-1,-1-1,0 1,0-1,0 0,0 0,0-1,-1 0,1 0,-1 0,3-4,94-124,-53 59,-48 73,-1 0,0 1,0-1,0 1,0-1,1 0,-1 1,0-1,0 0,1 1,-1-1,0 0,1 1,-1-1,0 0,1 0,-1 1,0-1,1 0,-1 0,1 0,-1 0,0 0,1 1,-1-1,1 0,-1 0,0 0,1 0,-1 0,1 0,-1 0,1 0,-1 0,0-1,1 1,-1 0,1 0,-1 0,0 0,1-1,-1 1,1 0,-1 0,0-1,1 1,-1 0,0 0,0-1,1 1,-1 0,0-1,0 1,1-1,-1 1,0 0,0-1,0 1,0-1,0 1,0 0,1-1,-1 1,0-1,0 1,0 0,0-1,0 1,-1-1,1 1,-1 35,0-24,16 93,-14-101,0 0,0 0,1 0,-1-1,1 1,0-1,0 1,0-1,0 0,0 1,1-1,-1 0,1-1,-1 1,1 0,0-1,-1 1,1-1,0 0,0 0,0 0,0 0,0-1,0 1,0-1,0 1,1-1,-1 0,0-1,0 1,0 0,2-1,3-3,0 1,0-1,0 0,0-1,0 0,-1 0,0-1,0 0,-1 0,1-1,-1 1,-1-1,1-1,-1 1,0-1,-1 0,0 0,0 0,-1-1,1-3,30-49,103-105,-137 164,1 1,0-1,1 1,-1-1,0 1,0-1,0 1,1 0,-1 0,1 0,-1 0,1 0,-1 0,1 0,0 0,0 0,-1 1,1-1,0 1,0 0,-1-1,1 1,0 0,0 0,0 0,0 0,-1 0,1 0,0 1,0-1,0 1,-1-1,1 1,0 0,-1 0,1-1,0 1,-1 0,1 1,-1-1,1 0,-1 0,0 0,0 1,0-1,1 1,-1-1,0 2,9 19,-2-1,0 1,-2 0,0 1,-2-1,0 1,-1 6,17 146,-1 149,-19-292,3 34,-2 0,-4 0,-2 0,-3 0,-3-1,-3 0,-18 49,27-99,-2 1,0-1,-1 0,0-1,-1 0,0 0,-2-1,1 0,-2-1,1 0,-2-1,1 0,-2-1,1 0,-1-1,-1-1,0 0,-8 2,19-9,0 0,0 0,1 0,-1-1,0 0,0 0,0 0,0 0,0-1,0 0,0 1,0-1,0-1,1 1,-1-1,0 1,1-1,-1 0,1 0,0 0,0-1,0 1,0-1,0 0,0 0,1 0,-1 0,1 0,0 0,0-1,0 1,0-1,1 0,-1 1,1-1,0-1,-4-10,1 1,1-1,0 0,2 0,-1 0,2 0,0 0,0 0,2-4,8-24,2 0,2 1,2 0,2 2,1 0,3 1,0 0,3 2,1 1,2 1,1 2,1 1,17-13,-4 2,1 2,3 2,1 2,1 2,2 2,2 2,0 3,2 2,1 3,1 2,5 1,171-22,-190 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57 227,'65'-12,"-1"3,2 3,-1 3,48 5,-88-2,133-28,-147 26</inkml:trace>
  <inkml:trace contextRef="#ctx0" brushRef="#br0" timeOffset="254.408">1 481,'43'-5,"34"-1,13-5,-4-1,-7 3,-12 2,-13 2,-10 2,-9 2,-9-4,-5-1,-1 1,-4 0</inkml:trace>
  <inkml:trace contextRef="#ctx0" brushRef="#br0" timeOffset="700.353">284 1,'128'75,"134"56,-242-123,-1 1,0 1,0 1,-1 0,-1 2,0 0,0 0,13 17,-28-28,-1 0,1 1,-1-1,1 0,-1 1,0 0,0-1,-1 1,1-1,0 1,-1 0,1 0,-1-1,0 1,0 0,0 0,-1-1,1 1,0 0,-1 0,0-1,0 1,0-1,0 1,0-1,0 1,-1-1,1 1,-1-1,1 0,-1 0,0 0,0 0,0 0,0 0,-1 0,-90 61,88-60,-282 176,216-104,59-52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169 162,'5'5,"7"11,0 7,-1 6,-3 1,-2 1,-3 0,-1 0,-2-1,0-1,0 0,-1-1,1 1,-1-1,1 0,0-5</inkml:trace>
  <inkml:trace contextRef="#ctx0" brushRef="#br0" timeOffset="227.894">29 529,'38'-5,"37"-1,15-1,-2 2,-13 2,-13 1,-13 0,-9 2,-12 0</inkml:trace>
  <inkml:trace contextRef="#ctx0" brushRef="#br0" timeOffset="630.731">1 811,'75'-20,"-2"1,1 2,0 4,4 2,-76 10,0 0,0 0,0 0,-1 1,1-1,0 0,0 1,0 0,0-1,0 1,1 0,-1 0,0 0,0 0,0 0,0 1,0-1,0 1,0-1,0 1,-1 0,1 0,0-1,0 1,0 1,-1-1,1 0,0 0,-1 1,1-1,-1 1,0-1,1 1,-1-1,0 1,0 0,0 0,0 0,0-1,-1 1,1 0,0 0,-1 0,0 0,1 0,-1 0,0 0,0 0,0 0,0 0,-1 2,-8 10,-1 0,-1-1,0 0,0-1,-1 0,-1-1,0-1,-1 0,0 0,-8 3,12-6,-139 119,148-125,-1-1,1 1,-1 0,1 0,-1 0,1 0,0 0,0 0,-1 1,1-1,0 0,0 0,0 1,0-1,0 1,0-1,1 1,-1 0,0-1,1 1,0-1,-1 1,1 0,0 0,-1-1,1 1,0 0,1-1,-1 1,0 0,0 0,1-1,-1 1,1 0,-1-1,1 1,0-1,-1 1,1-1,0 1,0-1,0 1,0-1,0 0,1 0,-1 0,0 1,1-1,-1 0,1 0,0 0,16 3,0-1,0-1,0 0,1-1,-1-2,0 1,1-2,1-1,84-31,-86 24</inkml:trace>
  <inkml:trace contextRef="#ctx0" brushRef="#br0" timeOffset="1212.619">819 811,'278'-257,"-206"213,-71 44,0-1,1 0,-1 1,1 0,-1-1,0 1,1 0,-1-1,1 1,-1 0,1 0,-1 0,1 0,-1 1,1-1,-1 0,1 1,-1-1,0 1,1-1,-1 1,0 0,1-1,-1 1,0 0,0 0,0 0,0 0,0 0,0 0,0 0,0 0,0 1,0-1,0 0,-1 0,1 1,-1-1,1 1,-1-1,1 0,-1 1,0-1,1 1,-1-1,0 1,0-1,0 1,-1-1,1 1,0-1,0 1,-12 54,10-52,1 0,-1 0,1 0,0 0,0 0,0 0,0 1,1-1,-1 0,1 0,0 1,1-1,-1 0,1 1,0-1,0 0,0 0,0 0,3 4,-1-6,0-1,1 1,-1-1,0 0,1 0,-1 0,1-1,0 1,-1-1,1 0,-1 0,1 0,0 0,-1-1,1 1,-1-1,1 0,-1 0,1 0,-1-1,0 1,0-1,1 0,-1 0,0 0,-1 0,1 0,0-1,-1 1,1-1,-1 0,1 0,153-153,-81 87,-75 69,1 0,0 0,0 1,0-1,-1 0,1 1,0-1,-1 1,1-1,0 0,-1 1,1 0,0-1,-1 1,1-1,-1 1,1 0,-1-1,1 1,-1 0,0 0,1-1,-1 1,0 0,1 0,-1 0,0-1,0 1,0 0,0 0,0 0,0 0,0-1,0 1,0 0,0 0,0 0,-1-1,1 1,0 0,-1 0,-13 74,11-68,0 0,0 0,1 1,0-1,1 1,0 0,0-1,0 1,1 0,0-1,0 1,1 0,0 0,1-1,0 1,0-1,0 0,1 1,0-1,1 0,-1 0,1-1,0 1,1-1,12 9</inkml:trace>
  <inkml:trace contextRef="#ctx0" brushRef="#br0" timeOffset="1629.723">1778 275,'42'53,"-2"2,-2 2,-3 1,-3 2,3 11,-1 0,-33-71,-1 1,0-1,1 0,-1 1,1-1,-1 1,1-1,-1 0,0 0,1 1,-1-1,1 0,-1 0,1 1,0-1,-1 0,1 0,-1 0,1 0,-1 0,1 0,-1 0,1 0,-1 0,1 0,0 0,-1 0,1 0,-1 0,1-1,-1 1,1 0,-1 0,1 0,-1-1,1 1,-1 0,1-1,-1 1,0-1,1 1,-1 0,0-1,1 1,-1-1,0 1,1-1,-1 1,0-1,0 1,0-1,1 1,-1-1,0 1,0-1,0 0,0 1,13-40,-11 36,37-144,-24 109,-5 11,1 0,1 1,1 0,1 1,13-16,-17 30</inkml:trace>
  <inkml:trace contextRef="#ctx0" brushRef="#br0" timeOffset="1898.175">2428 586,'-15'38,"-4"18,6-1,4-10</inkml:trace>
  <inkml:trace contextRef="#ctx0" brushRef="#br0" timeOffset="2661.332">2541 49,'62'-19,"-46"13,0 1,0 0,0 1,0 1,1 1,-1 0,1 1,7 1,-22-1,0 1,0 0,-1 0,1 0,0 0,0 0,0 0,0 1,-1-1,1 1,0-1,0 1,-1 0,1-1,-1 1,1 0,0 0,-1 0,1 0,-1 1,0-1,1 0,-1 0,0 1,0-1,0 1,0-1,0 1,0 0,0-1,-1 1,1 0,-1-1,1 1,-1 0,1 0,-1 0,0 0,0-1,0 1,0 0,0 0,-1 0,1-1,-1 3,-68 119,68-122,0 1,1 0,-1 0,0-1,1 1,-1 0,0 0,1 0,0 0,0 0,-1-1,1 1,0 0,1 0,-1 0,0 0,0 0,1 0,-1 0,1-1,0 1,-1 0,1 0,0-1,0 1,0 0,0-1,0 1,1-1,-1 0,0 1,1-1,-1 0,1 0,-1 0,1 0,0 0,-1 0,1 0,0 0,0-1,0 1,-1-1,1 1,0-1,0 0,0 0,1 0,97 5,-3-30,-76 21</inkml:trace>
  <inkml:trace contextRef="#ctx0" brushRef="#br0" timeOffset="2930.936">3133 444,'38'0,"32"-5,10-1,-6 0,-9 1,-11 2,-11 0,-16 2,-14 1</inkml:trace>
  <inkml:trace contextRef="#ctx0" brushRef="#br0" timeOffset="3113.239">3161 698,'39'-5,"26"-1,8 0,-4-4,-10 0,-9 2,-8 2,-12 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0 378,'3'-18,"0"1,2 0,0 0,0 1,2-1,0 1,1 0,0 1,2 0,-1 0,2 1,8-9,2-6,-16 20,1 0,1 1,-1-1,1 2,1-1,-1 1,1 0,1 0,-1 1,1 0,0 0,1 1,-1 1,1-1,2 1,-10 3,0 1,0 0,0 0,0 0,0 0,0 0,0 0,0 1,0-1,0 0,0 1,0 0,0 0,0-1,0 1,0 0,-1 0,1 1,0-1,-1 0,1 0,-1 1,1-1,-1 1,0 0,0-1,1 1,-1 0,0 0,0-1,-1 1,1 0,0 0,-1 0,1 2,6 80,-6-55,-1-27,0 0,0 0,0 0,0 0,0 0,1 0,-1 0,1 0,0 0,-1 0,1 0,0 0,0 0,0 0,0-1,1 1,-1 0,0-1,1 1,-1-1,1 1,0-1,-1 0,1 0,0 0,0 0,0 0,-1 0,1 0,0-1,0 1,0 0,1-1,-1 0,0 0,0 1,0-1,0 0,0-1,0 1,0 0,0-1,0 1,0-1,0 1,0-1,0 0,0 0,0 0,0 0,1-1,171-137,-62 69,-111 69,0 0,0 0,-1 0,1 1,0-1,0 0,0 1,0-1,1 1,-1-1,0 1,0-1,0 1,0 0,0 0,1-1,-1 1,0 0,0 0,0 0,1 0,-1 1,0-1,0 0,0 0,1 1,-1-1,0 1,0-1,0 1,0-1,0 1,0-1,0 1,0 0,0 0,0 0,-1 0,1-1,0 1,0 0,-1 0,1 0,-1 1,1-1,-1 0,1 0,-1 0,1 0,-1 0,0 1,0-1,0 0,0 0,0 0,0 1,0-1,0 0,0 0,0 0,-1 1,-43 199,55-160,1-29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1,'-277'162,"269"-157,-9 4,1 1,-1 1,2 1,-1 0,2 1,0 0,0 1,1 1,1 0,-4 8,14-20,1 0,-1 0,1 0,0-1,0 1,0 0,1 0,-1 1,1-1,-1 0,1 0,0 0,0 0,1 0,-1 0,1 0,-1 0,1 0,0 0,0 0,0 0,1 0,-1 0,1-1,-1 1,1-1,0 1,0-1,0 1,0-1,0 0,1 0,-1 0,1 0,-1-1,1 1,0-1,0 0,-1 1,1-1,0 0,0-1,0 1,0 0,0-1,1 0,-1 1,0-1,0-1,0 1,3-1,16-3,-1-1,0-1,0-1,-1-1,0 0,0-2,-1 0,0-2,-1 0,9-8,-22 17,140-110,-144 111,0 0,0 1,1-1,-1 1,1 0,-1-1,1 1,-1 0,1 0,0 0,-1 0,1 0,0 0,0 1,0-1,0 0,0 1,0 0,0-1,0 1,0 0,0 0,0 0,0 0,0 1,-1-1,1 0,0 1,0-1,0 1,0 0,0 0,0-1,-1 1,1 1,0-1,-1 0,1 0,-1 0,1 1,-1-1,0 1,0-1,1 1,-1 1,3 13,-1 1,0 0,-2 1,0-1,-1 0,0 0,-3 8,2 11,-1 50,-2-1,-5 0,-3 0,-4-1,-11 25,24-98,0 0,-1-1,0 0,-1 0,0 0,0 0,-1-1,-1 0,1 0,-2 0,1-1,-1 0,0-1,0 0,-1 0,0-1,-1 0,1 0,-1-1,0 0,-3 0,11-4,0-1,0 0,0 1,0-1,0 0,0 0,0 0,0-1,0 1,0 0,0-1,0 1,0-1,0 0,1 1,-1-1,0 0,0 0,1 0,-1 0,0-1,1 1,-1 0,1-1,0 1,-1-1,1 1,0-1,0 0,0 0,0 1,0-1,0 0,1 0,-1 0,1 0,-1 0,1 0,0-1,0-81,10 49,2 1,2 1,1 0,2 1,0 1,3 0,0 2,2 0,1 1,1 1,4-1,-26 26,114-104,-92 86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44,'0'38,"-4"37,-3 11,1-1,1-4,-3-11,-1-9,2-9,2-4,-4-5,1-6,1-3,2-4,-3-2,-1 0,-2-6,-1-1,3-4</inkml:trace>
  <inkml:trace contextRef="#ctx0" brushRef="#br0" timeOffset="457.513">0 44,'37'-11,"1"1,0 2,1 2,-1 1,1 2,0 2,0 1,0 3,0 1,19 5,-51-9,0 1,0 0,0 1,0-1,0 1,-1 1,1-1,-1 1,0 1,1-1,-1 1,-1 0,1 0,0 0,-1 1,0 0,0 0,-1 1,1-1,-1 1,0 0,-1 0,0 0,0 1,0-1,0 1,-1-1,0 1,-1 0,1 0,-1 0,-1 0,1 0,-1 0,0 0,-1 0,0 0,0 0,-1 0,1 0,-1 0,-1-1,0 2,-9 9,0 0,-2-1,0-1,0 0,-1-1,-1-1,-1 0,0-1,0-1,-1 0,-1-2,1 0,-11 3,-5 5,-45 34,77-50,0 1,0 0,0-1,1 1,-1 0,1 0,-1 0,1 0,0 0,0 0,0 0,0 1,0-1,0 0,1 1,-1-1,1 0,-1 1,1-1,0 1,0-1,0 0,0 1,1-1,-1 1,0-1,1 0,0 1,0-1,0 0,0 0,0 1,0-1,0 0,1 0,-1 0,146 139,-50-40,-75-75,-13-22</inkml:trace>
  <inkml:trace contextRef="#ctx0" brushRef="#br0" timeOffset="1019.607">1017 581,'-74'-5,"61"6,0 1,0 0,0 1,0 0,0 1,0 0,1 1,0 0,0 1,0 1,-7 5,18-10,1 0,-1 0,1 0,0 0,-1 0,1 0,0 0,0 0,0-1,1 1,-1 0,0 0,1 0,-1 0,1 0,0 0,0-1,-1 1,1 0,0 0,0-1,1 1,-1-1,0 1,0-1,1 0,-1 1,1-1,-1 0,1 0,0 0,-1 0,1 0,0 0,0-1,0 1,0-1,-1 1,1-1,0 1,0-1,2 0,3 4,-4-4,-1 1,0-1,0 1,0 0,0 0,0 0,0 0,0 0,0 1,0-1,-1 1,1-1,0 1,-1-1,1 1,-1 0,0 0,0 0,1 0,-1 0,0 0,-1 0,1 0,0 0,-1 0,1 1,-1-1,1 0,-1 0,0 0,0 1,0-1,0 0,-1 1,1-1,-1 0,1 0,-1 0,0 0,0 2,-59 59,-4 8,63-70,1 0,-1 1,1-1,0 0,-1 0,1 1,0-1,0 0,0 1,0-1,0 0,0 1,0-1,0 0,1 1,-1-1,1 0,-1 0,0 1,1-1,0 0,-1 0,1 0,0 0,0 0,-1 0,1 0,0 0,0 0,0 0,0 0,0-1,1 1,-1 0,0-1,0 1,0 0,0-1,1 0,-1 1,0-1,1 0,-1 0,0 1,64 5,-61-6,127-20,-108 14,-2 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1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1599,'123'-295,"63"-94,-173 364,183-382,-9-26,-169 384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2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1259,'19'-39,"45"-55,21-26,10-8,4 4,-5 9,-5 9,-3 9,-6 6,-8 4,-11 7,-6 8,-12 12,-14 15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0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38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57 227,'65'-12,"-1"3,2 3,-1 3,48 5,-88-2,133-28,-147 26</inkml:trace>
  <inkml:trace contextRef="#ctx0" brushRef="#br0" timeOffset="254.408">1 481,'43'-5,"34"-1,13-5,-4-1,-7 3,-12 2,-13 2,-10 2,-9 2,-9-4,-5-1,-1 1,-4 0</inkml:trace>
  <inkml:trace contextRef="#ctx0" brushRef="#br0" timeOffset="700.353">284 1,'128'75,"134"56,-242-123,-1 1,0 1,0 1,-1 0,-1 2,0 0,0 0,13 17,-28-28,-1 0,1 1,-1-1,1 0,-1 1,0 0,0-1,-1 1,1-1,0 1,-1 0,1 0,-1-1,0 1,0 0,0 0,-1-1,1 1,0 0,-1 0,0-1,0 1,0-1,0 1,0-1,0 1,-1-1,1 1,-1-1,1 0,-1 0,0 0,0 0,0 0,0 0,-1 0,-90 61,88-60,-282 176,216-104,59-52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169 162,'5'5,"7"11,0 7,-1 6,-3 1,-2 1,-3 0,-1 0,-2-1,0-1,0 0,-1-1,1 1,-1-1,1 0,0-5</inkml:trace>
  <inkml:trace contextRef="#ctx0" brushRef="#br0" timeOffset="227.894">29 529,'38'-5,"37"-1,15-1,-2 2,-13 2,-13 1,-13 0,-9 2,-12 0</inkml:trace>
  <inkml:trace contextRef="#ctx0" brushRef="#br0" timeOffset="630.731">1 811,'75'-20,"-2"1,1 2,0 4,4 2,-76 10,0 0,0 0,0 0,-1 1,1-1,0 0,0 1,0 0,0-1,0 1,1 0,-1 0,0 0,0 0,0 0,0 1,0-1,0 1,0-1,0 1,-1 0,1 0,0-1,0 1,0 1,-1-1,1 0,0 0,-1 1,1-1,-1 1,0-1,1 1,-1-1,0 1,0 0,0 0,0 0,0-1,-1 1,1 0,0 0,-1 0,0 0,1 0,-1 0,0 0,0 0,0 0,0 0,-1 2,-8 10,-1 0,-1-1,0 0,0-1,-1 0,-1-1,0-1,-1 0,0 0,-8 3,12-6,-139 119,148-125,-1-1,1 1,-1 0,1 0,-1 0,1 0,0 0,0 0,-1 1,1-1,0 0,0 0,0 1,0-1,0 1,0-1,1 1,-1 0,0-1,1 1,0-1,-1 1,1 0,0 0,-1-1,1 1,0 0,1-1,-1 1,0 0,0 0,1-1,-1 1,1 0,-1-1,1 1,0-1,-1 1,1-1,0 1,0-1,0 1,0-1,0 0,1 0,-1 0,0 1,1-1,-1 0,1 0,0 0,16 3,0-1,0-1,0 0,1-1,-1-2,0 1,1-2,1-1,84-31,-86 24</inkml:trace>
  <inkml:trace contextRef="#ctx0" brushRef="#br0" timeOffset="1212.619">819 811,'278'-257,"-206"213,-71 44,0-1,1 0,-1 1,1 0,-1-1,0 1,1 0,-1-1,1 1,-1 0,1 0,-1 0,1 0,-1 1,1-1,-1 0,1 1,-1-1,0 1,1-1,-1 1,0 0,1-1,-1 1,0 0,0 0,0 0,0 0,0 0,0 0,0 0,0 0,0 1,0-1,0 0,-1 0,1 1,-1-1,1 1,-1-1,1 0,-1 1,0-1,1 1,-1-1,0 1,0-1,0 1,-1-1,1 1,0-1,0 1,-12 54,10-52,1 0,-1 0,1 0,0 0,0 0,0 0,0 1,1-1,-1 0,1 0,0 1,1-1,-1 0,1 1,0-1,0 0,0 0,0 0,3 4,-1-6,0-1,1 1,-1-1,0 0,1 0,-1 0,1-1,0 1,-1-1,1 0,-1 0,1 0,0 0,-1-1,1 1,-1-1,1 0,-1 0,1 0,-1-1,0 1,0-1,1 0,-1 0,0 0,-1 0,1 0,0-1,-1 1,1-1,-1 0,1 0,153-153,-81 87,-75 69,1 0,0 0,0 1,0-1,-1 0,1 1,0-1,-1 1,1-1,0 0,-1 1,1 0,0-1,-1 1,1-1,-1 1,1 0,-1-1,1 1,-1 0,0 0,1-1,-1 1,0 0,1 0,-1 0,0-1,0 1,0 0,0 0,0 0,0 0,0-1,0 1,0 0,0 0,0 0,-1-1,1 1,0 0,-1 0,-13 74,11-68,0 0,0 0,1 1,0-1,1 1,0 0,0-1,0 1,1 0,0-1,0 1,1 0,0 0,1-1,0 1,0-1,0 0,1 1,0-1,1 0,-1 0,1-1,0 1,1-1,12 9</inkml:trace>
  <inkml:trace contextRef="#ctx0" brushRef="#br0" timeOffset="1629.723">1778 275,'42'53,"-2"2,-2 2,-3 1,-3 2,3 11,-1 0,-33-71,-1 1,0-1,1 0,-1 1,1-1,-1 1,1-1,-1 0,0 0,1 1,-1-1,1 0,-1 0,1 1,0-1,-1 0,1 0,-1 0,1 0,-1 0,1 0,-1 0,1 0,-1 0,1 0,0 0,-1 0,1 0,-1 0,1-1,-1 1,1 0,-1 0,1 0,-1-1,1 1,-1 0,1-1,-1 1,0-1,1 1,-1 0,0-1,1 1,-1-1,0 1,1-1,-1 1,0-1,0 1,0-1,1 1,-1-1,0 1,0-1,0 0,0 1,13-40,-11 36,37-144,-24 109,-5 11,1 0,1 1,1 0,1 1,13-16,-17 30</inkml:trace>
  <inkml:trace contextRef="#ctx0" brushRef="#br0" timeOffset="1898.175">2428 586,'-15'38,"-4"18,6-1,4-10</inkml:trace>
  <inkml:trace contextRef="#ctx0" brushRef="#br0" timeOffset="2661.332">2541 49,'62'-19,"-46"13,0 1,0 0,0 1,0 1,1 1,-1 0,1 1,7 1,-22-1,0 1,0 0,-1 0,1 0,0 0,0 0,0 0,0 1,-1-1,1 1,0-1,0 1,-1 0,1-1,-1 1,1 0,0 0,-1 0,1 0,-1 1,0-1,1 0,-1 0,0 1,0-1,0 1,0-1,0 1,0 0,0-1,-1 1,1 0,-1-1,1 1,-1 0,1 0,-1 0,0 0,0-1,0 1,0 0,0 0,-1 0,1-1,-1 3,-68 119,68-122,0 1,1 0,-1 0,0-1,1 1,-1 0,0 0,1 0,0 0,0 0,-1-1,1 1,0 0,1 0,-1 0,0 0,0 0,1 0,-1 0,1-1,0 1,-1 0,1 0,0-1,0 1,0 0,0-1,0 1,1-1,-1 0,0 1,1-1,-1 0,1 0,-1 0,1 0,0 0,-1 0,1 0,0 0,0-1,0 1,-1-1,1 1,0-1,0 0,0 0,1 0,97 5,-3-30,-76 21</inkml:trace>
  <inkml:trace contextRef="#ctx0" brushRef="#br0" timeOffset="2930.936">3133 444,'38'0,"32"-5,10-1,-6 0,-9 1,-11 2,-11 0,-16 2,-14 1</inkml:trace>
  <inkml:trace contextRef="#ctx0" brushRef="#br0" timeOffset="3113.239">3161 698,'39'-5,"26"-1,8 0,-4-4,-10 0,-9 2,-8 2,-12 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0 378,'3'-18,"0"1,2 0,0 0,0 1,2-1,0 1,1 0,0 1,2 0,-1 0,2 1,8-9,2-6,-16 20,1 0,1 1,-1-1,1 2,1-1,-1 1,1 0,1 0,-1 1,1 0,0 0,1 1,-1 1,1-1,2 1,-10 3,0 1,0 0,0 0,0 0,0 0,0 0,0 0,0 1,0-1,0 0,0 1,0 0,0 0,0-1,0 1,0 0,-1 0,1 1,0-1,-1 0,1 0,-1 1,1-1,-1 1,0 0,0-1,1 1,-1 0,0 0,0-1,-1 1,1 0,0 0,-1 0,1 2,6 80,-6-55,-1-27,0 0,0 0,0 0,0 0,0 0,1 0,-1 0,1 0,0 0,-1 0,1 0,0 0,0 0,0 0,0-1,1 1,-1 0,0-1,1 1,-1-1,1 1,0-1,-1 0,1 0,0 0,0 0,0 0,-1 0,1 0,0-1,0 1,0 0,1-1,-1 0,0 0,0 1,0-1,0 0,0-1,0 1,0 0,0-1,0 1,0-1,0 1,0-1,0 0,0 0,0 0,0 0,1-1,171-137,-62 69,-111 69,0 0,0 0,-1 0,1 1,0-1,0 0,0 1,0-1,1 1,-1-1,0 1,0-1,0 1,0 0,0 0,1-1,-1 1,0 0,0 0,0 0,1 0,-1 1,0-1,0 0,0 0,1 1,-1-1,0 1,0-1,0 1,0-1,0 1,0-1,0 1,0 0,0 0,0 0,-1 0,1-1,0 1,0 0,-1 0,1 0,-1 1,1-1,-1 0,1 0,-1 0,1 0,-1 0,0 1,0-1,0 0,0 0,0 0,0 1,0-1,0 0,0 0,0 0,-1 1,-43 199,55-160,1-29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1,'-277'162,"269"-157,-9 4,1 1,-1 1,2 1,-1 0,2 1,0 0,0 1,1 1,1 0,-4 8,14-20,1 0,-1 0,1 0,0-1,0 1,0 0,1 0,-1 1,1-1,-1 0,1 0,0 0,0 0,1 0,-1 0,1 0,-1 0,1 0,0 0,0 0,0 0,1 0,-1 0,1-1,-1 1,1-1,0 1,0-1,0 1,0-1,0 0,1 0,-1 0,1 0,-1-1,1 1,0-1,0 0,-1 1,1-1,0 0,0-1,0 1,0 0,0-1,1 0,-1 1,0-1,0-1,0 1,3-1,16-3,-1-1,0-1,0-1,-1-1,0 0,0-2,-1 0,0-2,-1 0,9-8,-22 17,140-110,-144 111,0 0,0 1,1-1,-1 1,1 0,-1-1,1 1,-1 0,1 0,0 0,-1 0,1 0,0 0,0 1,0-1,0 0,0 1,0 0,0-1,0 1,0 0,0 0,0 0,0 0,0 1,-1-1,1 0,0 1,0-1,0 1,0 0,0 0,0-1,-1 1,1 1,0-1,-1 0,1 0,-1 0,1 1,-1-1,0 1,0-1,1 1,-1 1,3 13,-1 1,0 0,-2 1,0-1,-1 0,0 0,-3 8,2 11,-1 50,-2-1,-5 0,-3 0,-4-1,-11 25,24-98,0 0,-1-1,0 0,-1 0,0 0,0 0,-1-1,-1 0,1 0,-2 0,1-1,-1 0,0-1,0 0,-1 0,0-1,-1 0,1 0,-1-1,0 0,-3 0,11-4,0-1,0 0,0 1,0-1,0 0,0 0,0 0,0-1,0 1,0 0,0-1,0 1,0-1,0 0,1 1,-1-1,0 0,0 0,1 0,-1 0,0-1,1 1,-1 0,1-1,0 1,-1-1,1 1,0-1,0 0,0 0,0 1,0-1,0 0,1 0,-1 0,1 0,-1 0,1 0,0-1,0-81,10 49,2 1,2 1,1 0,2 1,0 1,3 0,0 2,2 0,1 1,1 1,4-1,-26 26,114-104,-92 86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44,'0'38,"-4"37,-3 11,1-1,1-4,-3-11,-1-9,2-9,2-4,-4-5,1-6,1-3,2-4,-3-2,-1 0,-2-6,-1-1,3-4</inkml:trace>
  <inkml:trace contextRef="#ctx0" brushRef="#br0" timeOffset="457.513">0 44,'37'-11,"1"1,0 2,1 2,-1 1,1 2,0 2,0 1,0 3,0 1,19 5,-51-9,0 1,0 0,0 1,0-1,0 1,-1 1,1-1,-1 1,0 1,1-1,-1 1,-1 0,1 0,0 0,-1 1,0 0,0 0,-1 1,1-1,-1 1,0 0,-1 0,0 0,0 1,0-1,0 1,-1-1,0 1,-1 0,1 0,-1 0,-1 0,1 0,-1 0,0 0,-1 0,0 0,0 0,-1 0,1 0,-1 0,-1-1,0 2,-9 9,0 0,-2-1,0-1,0 0,-1-1,-1-1,-1 0,0-1,0-1,-1 0,-1-2,1 0,-11 3,-5 5,-45 34,77-50,0 1,0 0,0-1,1 1,-1 0,1 0,-1 0,1 0,0 0,0 0,0 0,0 1,0-1,0 0,1 1,-1-1,1 0,-1 1,1-1,0 1,0-1,0 0,0 1,1-1,-1 1,0-1,1 0,0 1,0-1,0 0,0 0,0 1,0-1,0 0,1 0,-1 0,146 139,-50-40,-75-75,-13-22</inkml:trace>
  <inkml:trace contextRef="#ctx0" brushRef="#br0" timeOffset="1019.607">1017 581,'-74'-5,"61"6,0 1,0 0,0 1,0 0,0 1,0 0,1 1,0 0,0 1,0 1,-7 5,18-10,1 0,-1 0,1 0,0 0,-1 0,1 0,0 0,0 0,0-1,1 1,-1 0,0 0,1 0,-1 0,1 0,0 0,0-1,-1 1,1 0,0 0,0-1,1 1,-1-1,0 1,0-1,1 0,-1 1,1-1,-1 0,1 0,0 0,-1 0,1 0,0 0,0-1,0 1,0-1,-1 1,1-1,0 1,0-1,2 0,3 4,-4-4,-1 1,0-1,0 1,0 0,0 0,0 0,0 0,0 0,0 1,0-1,-1 1,1-1,0 1,-1-1,1 1,-1 0,0 0,0 0,1 0,-1 0,0 0,-1 0,1 0,0 0,-1 0,1 1,-1-1,1 0,-1 0,0 0,0 1,0-1,0 0,-1 1,1-1,-1 0,1 0,-1 0,0 0,0 2,-59 59,-4 8,63-70,1 0,-1 1,1-1,0 0,-1 0,1 1,0-1,0 0,0 1,0-1,0 0,0 1,0-1,0 0,1 1,-1-1,1 0,-1 0,0 1,1-1,0 0,-1 0,1 0,0 0,0 0,-1 0,1 0,0 0,0 0,0 0,0 0,0-1,1 1,-1 0,0-1,0 1,0 0,0-1,1 0,-1 1,0-1,1 0,-1 0,0 1,64 5,-61-6,127-20,-108 14,-2 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1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1599,'123'-295,"63"-94,-173 364,183-382,-9-26,-169 384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2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1259,'19'-39,"45"-55,21-26,10-8,4 4,-5 9,-5 9,-3 9,-6 6,-8 4,-11 7,-6 8,-12 12,-14 15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1 311,'67'-12,"1"3,1 3,-1 3,57 5,-41-2,0-11,-60 5</inkml:trace>
  <inkml:trace contextRef="#ctx0" brushRef="#br0" timeOffset="284.937">57 510,'43'0,"29"0,7 0,-5-5,-11-2,-11 1,-9 1,-8 1,-4 2,-4 1,-5 1</inkml:trace>
  <inkml:trace contextRef="#ctx0" brushRef="#br0" timeOffset="821.198">311 1,'20'17,"1"-2,0 0,1-1,1-1,0-1,18 6,169 56,-137-55,-48-14,0 1,-1 1,0 1,0 1,-1 2,19 10,-40-19,1 0,-1 0,0 0,1 0,-1 0,-1 1,1-1,0 0,0 1,-1 0,1-1,-1 1,0 0,0 0,0-1,0 1,-1 0,1 0,-1 0,1 0,-1 0,0 0,0 0,-1 0,1 0,-1 0,1 0,-1 0,0 0,0 0,0 0,0-1,-1 1,1 0,-2 1,-68 90,69-92,-27 25,-1-2,-1-1,-1-2,-1-1,-1-1,-32 13,15-7,-112 48,145-62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88,'17'31,"62"330,-72-329,2-1,2 0,0 0,2-1,1-1,5 7,-19-35,0 0,1 0,-1 0,0 0,1 0,-1 0,1-1,-1 1,1 0,-1 0,1 0,0 0,-1 0,1-1,0 1,0 0,0-1,0 1,-1 0,1-1,0 1,0-1,0 0,0 1,0-1,0 0,0 1,0-1,0 0,0 0,0 0,1 0,-1 0,0 0,0 0,0 0,0-1,0 1,0 0,0-1,0 1,0 0,0-1,0 1,-1-1,1 0,0 1,0-1,0 0,-1 1,1-1,0 0,0 0,-1 0,1 0,-1 1,1-2,50-144,39-173,-33 134,-38 129,-21 84,-4-9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1,'0'24,"0"17,0 7,0 0,0-8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57 588,'38'10,"18"2,4 1,-4-4,-6-2,-7-2,-5-3,-6-1,-7-1</inkml:trace>
  <inkml:trace contextRef="#ctx0" brushRef="#br0" timeOffset="232.306">0 926,'44'5,"32"-3,9-3,-5 0,-12-5,-12-2,-11 1,-9 2,-5 1,-8 2</inkml:trace>
  <inkml:trace contextRef="#ctx0" brushRef="#br0" timeOffset="2983.913">3190 362,'-5'43,"-2"34,1 13,1-4,2-12,0-9,2-10,1-10,-5-8,-1-5,0-4,2-1,-4-1,-1-5</inkml:trace>
  <inkml:trace contextRef="#ctx0" brushRef="#br0" timeOffset="3420.203">3020 362,'29'-15,"0"2,1 0,0 2,0 2,2 0,-1 2,1 2,-1 1,17 0,-40 3,0 1,0 0,1 0,-1 0,0 1,0 0,0 1,0 0,0 0,0 1,-1 0,1 0,-1 1,0 0,0 0,0 0,0 1,-1 0,0 1,0 0,0-1,-1 2,0-1,3 4,-4-4,-1-1,0 0,0 1,0-1,-1 1,0 0,0-1,0 1,-1 0,0 1,0-1,0 0,-1 0,0 0,0 0,0 1,-1-1,0 0,0 0,-1 0,0 0,0 0,0-1,-1 1,1 0,-2-1,-1 4,-10 11,0-2,-1 0,-1 0,-1-2,0 0,-1-1,-18 10,-90 85,125-107,-1 0,1 0,0 0,0 0,0 0,1 0,-1 1,1-1,0 0,0 1,0-1,0 1,1 0,-1-1,1 1,0-1,0 1,0 0,1-1,-1 1,1-1,0 1,0-1,0 1,0-1,1 1,-1-1,1 0,0 0,0 0,0 0,0 0,1 0,96 85,-83-76,68 26,-60-37</inkml:trace>
  <inkml:trace contextRef="#ctx0" brushRef="#br0" timeOffset="3989.675">3924 813,'0'-2,"0"0,0 1,0-1,-1 0,1 0,0 0,-1 0,1 1,-1-1,1 0,-1 1,0-1,0 0,0 1,0-1,0 1,0-1,0 1,-1-1,1 1,0 0,-1 0,1 0,-1 0,1 0,-1 0,0 0,1 0,-1 1,0-1,0 1,0-1,1 1,-1 0,0-1,0 1,0 0,0 0,1 0,-1 1,0-1,-1 0,-80 21,76-19,1 0,2-1,0 0,1-1,-1 1,1 0,0 1,-1-1,1 1,0-1,0 1,0 0,0 0,0 0,0 1,1-1,-1 1,1 0,-1-1,1 1,0 0,0 0,0 0,0 3,3-4,0 0,0-1,0 1,0 0,1 0,-1 0,0-1,1 1,0-1,-1 1,1-1,0 1,0-1,0 0,0 0,0 0,0 0,0 0,0-1,0 1,0-1,0 1,0-1,1 0,-1 0,1 0,13 5,-14-5,1 1,-1 0,0-1,0 1,0 0,0 0,0 0,-1 0,1 0,0 0,0 1,-1-1,1 0,-1 1,1 0,-1-1,0 1,1 0,-1 0,0-1,0 1,0 0,0 0,-1 0,1 0,-1 1,1-1,-1 0,1 0,-1 0,0 0,0 0,0 1,-1-1,1 0,0 0,-1 0,1 0,-1 0,0 0,0 0,1 0,-1 0,-1 0,1 0,0-1,0 1,-1 0,1-1,-1 1,1-1,-2 1,-131 124,133-125,0 0,0 0,0 0,1 0,-1 0,0 0,0 0,1 0,-1 1,0-1,1 0,-1 0,1 1,0-1,-1 0,1 1,0-1,0 0,0 1,0-1,0 0,0 1,0-1,0 0,1 1,-1-1,1 0,-1 1,1-1,-1 0,1 0,-1 0,1 1,0-1,0 0,0 0,0 0,0 0,0 0,0 0,0-1,0 1,0 0,0 0,0-1,1 1,-1-1,0 1,1-1,-1 0,73 10,114-59,-169 43</inkml:trace>
  <inkml:trace contextRef="#ctx0" brushRef="#br0" timeOffset="2101.458">1299 616,'11'-9,"1"1,0 1,0 0,1 1,0 0,0 1,0 0,1 1,12-2,-16 4,41-13,-4 0,0 2,0 2,1 2,0 2,1 2,-1 3,8 1,-53 1,-1 0,0 0,1 1,-1-1,1 0,-1 1,0 0,0-1,1 1,-1 0,0 0,0 0,0 0,0 1,0-1,0 1,0-1,0 1,-1 0,1-1,0 1,-1 0,0 0,1 0,-1 0,0 0,0 0,0 1,0-1,-1 0,1 1,-1-1,1 0,-1 1,0-1,0 0,0 1,0-1,0 1,0-1,-1 0,1 1,-1-1,0 0,1 1,-1-1,0 0,0 0,-1 0,1 0,0 0,-1 0,1 0,-1 0,-101 104,67-74,-174 152,204-179,0-1,0 1,1 0,0 0,-1 0,2 1,-1 0,1 0,0 0,0 0,1 1,-1 0,2-1,-1 1,1 0,0 1,0-1,1 0,0 0,0 1,1 3,4-6,0-1,1 0,0 0,0 0,0-1,0 0,0 0,1 0,-1-1,1 0,0 0,0 0,0-1,0 1,0-2,0 1,0-1,0 1,0-2,0 1,0-1,0 0,6-1,5 1,4 0,0 0,0-2,-1 0,1-1,-1-2,0 0,0-1,0 0,-1-2,-1-1,1 0,-2-1,6-4,-9 5</inkml:trace>
  <inkml:trace contextRef="#ctx0" brushRef="#br0" timeOffset="2687.169">2540 645,'-50'22,"0"2,1 3,2 2,-12 11,49-33,1 1,1 0,-1 0,2 1,-1 0,1 0,0 0,1 1,-5 10,9-16,0 0,0 0,0 0,1 1,0-1,0 0,0 1,0-1,1 1,0-1,0 1,0 0,0-1,1 1,-1-1,1 1,1-1,-1 0,0 1,1-1,0 0,0 0,0 0,1 0,-1 0,2 1,0-2,-1 1,0-1,1-1,0 1,0 0,0-1,0 0,0 0,0 0,1 0,-1-1,0 0,1 0,-1 0,1 0,0-1,-1 1,1-1,-1 0,1-1,0 1,-1-1,1 0,-1 0,1-1,-1 1,0-1,1 0,115-69,77-120,-196 190,-1 0,2 0,-1 0,0 0,0 0,0 0,0 0,0 1,1-1,-1 0,0 1,1-1,-1 1,0 0,1-1,-1 1,1 0,-1 0,1 0,-1 0,0 0,1 0,-1 0,1 1,-1-1,0 0,1 1,-1-1,0 1,1 0,-1-1,0 1,0 0,0 0,1 0,-1 0,0-1,0 2,0-1,-1 0,1 0,0 0,0 0,0 0,-1 1,1-1,-1 0,1 1,-1-1,0 1,1-1,-1 0,0 1,0-1,0 1,0-1,0 1,0 220,0-209,-31 298,32-288,-2 0,0 0,-2 0,0 0,-1-1,-2 1,0-1,-2 0,0-1,-1 0,-1 0,-8 11,12-25,0 1,-1-1,0 0,0 0,-1-1,0 0,0 0,0-1,-1 0,0 0,-9 2,16-6,0-1,0 1,-1-1,1 0,0 0,-1 0,1 0,0 0,-1-1,1 1,0-1,0 1,-1-1,1 0,0 0,0 0,0 0,0 0,0-1,0 1,1 0,-1-1,0 0,1 1,-1-1,1 0,-1 0,1 0,0 0,0 0,0 0,0 0,0 0,0 0,1 0,-1-1,1 1,-1-1,-7-91,17 50,1 1,3 0,1 0,2 2,13-25,5-6,4 1,2 2,16-18,-44 70</inkml:trace>
  <inkml:trace contextRef="#ctx0" brushRef="#br0" timeOffset="5455.915">734 136,'23'-21,"1"1,0 2,1 0,1 2,0 1,8-2,-33 15,1 1,0 0,-1 0,1 0,0 1,-1-1,1 0,0 1,0-1,0 1,0-1,-1 1,1 0,0 0,0 0,0 0,0 0,0 0,0 0,0 1,-1-1,1 1,0-1,0 1,0 0,-1 0,1 0,0 0,-1 0,1 0,-1 0,1 0,-1 1,0-1,1 1,-1-1,0 1,0-1,0 1,0 0,0-1,-1 1,1 0,0 0,-1 0,1-1,-1 1,0 0,0 0,0 0,0 0,0 0,0 0,0 0,0 0,-1-1,1 1,-1 1,-66 271,49-170,5 1,4 0,4 13,7 384,-6-476,-9-33,10-11,0 0,1 0,1 0,1 0,0 0,1 0,1 0,1 0,0 0,2 1,0-1,1 1,0 0,3-2,3-17,33-89,5 2,5 2,17-17,-37 72,-4 5,2 2,3 1,2 2,12-11,-43 59,0 0,1 1,0 0,0 0,0 1,1 0,0 0,0 1,0 0,1 1,0 0,0 0,0 1,0 0,1 1,-1 0,1 1,-1 0,1 1,-1 0,3 0,863 61,52-98,-794 28,471-2,-351 39,-252-28,-1 0,1 0,-1 1,1-1,-1 0,1 1,-1-1,1 1,-1-1,1 1,-1 0,0 0,1 0,-1 0,0 0,0 0,0 0,1 0,-1 0,0 0,0 1,-1-1,1 0,0 1,0-1,-1 0,1 1,-1-1,1 1,-1-1,0 1,1 0,-1-1,0 1,0-1,0 1,0-1,0 1,-1 0,1-1,0 1,-1-1,1 1,-1-1,0 1,1 3,-4 37,-2 0,-2-1,-2 0,-7 20,9-33,1-4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1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43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57 227,'65'-12,"-1"3,2 3,-1 3,48 5,-88-2,133-28,-147 26</inkml:trace>
  <inkml:trace contextRef="#ctx0" brushRef="#br0" timeOffset="254.408">1 481,'43'-5,"34"-1,13-5,-4-1,-7 3,-12 2,-13 2,-10 2,-9 2,-9-4,-5-1,-1 1,-4 0</inkml:trace>
  <inkml:trace contextRef="#ctx0" brushRef="#br0" timeOffset="700.353">284 1,'128'75,"134"56,-242-123,-1 1,0 1,0 1,-1 0,-1 2,0 0,0 0,13 17,-28-28,-1 0,1 1,-1-1,1 0,-1 1,0 0,0-1,-1 1,1-1,0 1,-1 0,1 0,-1-1,0 1,0 0,0 0,-1-1,1 1,0 0,-1 0,0-1,0 1,0-1,0 1,0-1,0 1,-1-1,1 1,-1-1,1 0,-1 0,0 0,0 0,0 0,0 0,-1 0,-90 61,88-60,-282 176,216-104,59-52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169 162,'5'5,"7"11,0 7,-1 6,-3 1,-2 1,-3 0,-1 0,-2-1,0-1,0 0,-1-1,1 1,-1-1,1 0,0-5</inkml:trace>
  <inkml:trace contextRef="#ctx0" brushRef="#br0" timeOffset="227.894">29 529,'38'-5,"37"-1,15-1,-2 2,-13 2,-13 1,-13 0,-9 2,-12 0</inkml:trace>
  <inkml:trace contextRef="#ctx0" brushRef="#br0" timeOffset="630.731">1 811,'75'-20,"-2"1,1 2,0 4,4 2,-76 10,0 0,0 0,0 0,-1 1,1-1,0 0,0 1,0 0,0-1,0 1,1 0,-1 0,0 0,0 0,0 0,0 1,0-1,0 1,0-1,0 1,-1 0,1 0,0-1,0 1,0 1,-1-1,1 0,0 0,-1 1,1-1,-1 1,0-1,1 1,-1-1,0 1,0 0,0 0,0 0,0-1,-1 1,1 0,0 0,-1 0,0 0,1 0,-1 0,0 0,0 0,0 0,0 0,-1 2,-8 10,-1 0,-1-1,0 0,0-1,-1 0,-1-1,0-1,-1 0,0 0,-8 3,12-6,-139 119,148-125,-1-1,1 1,-1 0,1 0,-1 0,1 0,0 0,0 0,-1 1,1-1,0 0,0 0,0 1,0-1,0 1,0-1,1 1,-1 0,0-1,1 1,0-1,-1 1,1 0,0 0,-1-1,1 1,0 0,1-1,-1 1,0 0,0 0,1-1,-1 1,1 0,-1-1,1 1,0-1,-1 1,1-1,0 1,0-1,0 1,0-1,0 0,1 0,-1 0,0 1,1-1,-1 0,1 0,0 0,16 3,0-1,0-1,0 0,1-1,-1-2,0 1,1-2,1-1,84-31,-86 24</inkml:trace>
  <inkml:trace contextRef="#ctx0" brushRef="#br0" timeOffset="1212.619">819 811,'278'-257,"-206"213,-71 44,0-1,1 0,-1 1,1 0,-1-1,0 1,1 0,-1-1,1 1,-1 0,1 0,-1 0,1 0,-1 1,1-1,-1 0,1 1,-1-1,0 1,1-1,-1 1,0 0,1-1,-1 1,0 0,0 0,0 0,0 0,0 0,0 0,0 0,0 0,0 1,0-1,0 0,-1 0,1 1,-1-1,1 1,-1-1,1 0,-1 1,0-1,1 1,-1-1,0 1,0-1,0 1,-1-1,1 1,0-1,0 1,-12 54,10-52,1 0,-1 0,1 0,0 0,0 0,0 0,0 1,1-1,-1 0,1 0,0 1,1-1,-1 0,1 1,0-1,0 0,0 0,0 0,3 4,-1-6,0-1,1 1,-1-1,0 0,1 0,-1 0,1-1,0 1,-1-1,1 0,-1 0,1 0,0 0,-1-1,1 1,-1-1,1 0,-1 0,1 0,-1-1,0 1,0-1,1 0,-1 0,0 0,-1 0,1 0,0-1,-1 1,1-1,-1 0,1 0,153-153,-81 87,-75 69,1 0,0 0,0 1,0-1,-1 0,1 1,0-1,-1 1,1-1,0 0,-1 1,1 0,0-1,-1 1,1-1,-1 1,1 0,-1-1,1 1,-1 0,0 0,1-1,-1 1,0 0,1 0,-1 0,0-1,0 1,0 0,0 0,0 0,0 0,0-1,0 1,0 0,0 0,0 0,-1-1,1 1,0 0,-1 0,-13 74,11-68,0 0,0 0,1 1,0-1,1 1,0 0,0-1,0 1,1 0,0-1,0 1,1 0,0 0,1-1,0 1,0-1,0 0,1 1,0-1,1 0,-1 0,1-1,0 1,1-1,12 9</inkml:trace>
  <inkml:trace contextRef="#ctx0" brushRef="#br0" timeOffset="1629.723">1778 275,'42'53,"-2"2,-2 2,-3 1,-3 2,3 11,-1 0,-33-71,-1 1,0-1,1 0,-1 1,1-1,-1 1,1-1,-1 0,0 0,1 1,-1-1,1 0,-1 0,1 1,0-1,-1 0,1 0,-1 0,1 0,-1 0,1 0,-1 0,1 0,-1 0,1 0,0 0,-1 0,1 0,-1 0,1-1,-1 1,1 0,-1 0,1 0,-1-1,1 1,-1 0,1-1,-1 1,0-1,1 1,-1 0,0-1,1 1,-1-1,0 1,1-1,-1 1,0-1,0 1,0-1,1 1,-1-1,0 1,0-1,0 0,0 1,13-40,-11 36,37-144,-24 109,-5 11,1 0,1 1,1 0,1 1,13-16,-17 30</inkml:trace>
  <inkml:trace contextRef="#ctx0" brushRef="#br0" timeOffset="1898.175">2428 586,'-15'38,"-4"18,6-1,4-10</inkml:trace>
  <inkml:trace contextRef="#ctx0" brushRef="#br0" timeOffset="2661.332">2541 49,'62'-19,"-46"13,0 1,0 0,0 1,0 1,1 1,-1 0,1 1,7 1,-22-1,0 1,0 0,-1 0,1 0,0 0,0 0,0 0,0 1,-1-1,1 1,0-1,0 1,-1 0,1-1,-1 1,1 0,0 0,-1 0,1 0,-1 1,0-1,1 0,-1 0,0 1,0-1,0 1,0-1,0 1,0 0,0-1,-1 1,1 0,-1-1,1 1,-1 0,1 0,-1 0,0 0,0-1,0 1,0 0,0 0,-1 0,1-1,-1 3,-68 119,68-122,0 1,1 0,-1 0,0-1,1 1,-1 0,0 0,1 0,0 0,0 0,-1-1,1 1,0 0,1 0,-1 0,0 0,0 0,1 0,-1 0,1-1,0 1,-1 0,1 0,0-1,0 1,0 0,0-1,0 1,1-1,-1 0,0 1,1-1,-1 0,1 0,-1 0,1 0,0 0,-1 0,1 0,0 0,0-1,0 1,-1-1,1 1,0-1,0 0,0 0,1 0,97 5,-3-30,-76 21</inkml:trace>
  <inkml:trace contextRef="#ctx0" brushRef="#br0" timeOffset="2930.936">3133 444,'38'0,"32"-5,10-1,-6 0,-9 1,-11 2,-11 0,-16 2,-14 1</inkml:trace>
  <inkml:trace contextRef="#ctx0" brushRef="#br0" timeOffset="3113.239">3161 698,'39'-5,"26"-1,8 0,-4-4,-10 0,-9 2,-8 2,-12 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0 378,'3'-18,"0"1,2 0,0 0,0 1,2-1,0 1,1 0,0 1,2 0,-1 0,2 1,8-9,2-6,-16 20,1 0,1 1,-1-1,1 2,1-1,-1 1,1 0,1 0,-1 1,1 0,0 0,1 1,-1 1,1-1,2 1,-10 3,0 1,0 0,0 0,0 0,0 0,0 0,0 0,0 1,0-1,0 0,0 1,0 0,0 0,0-1,0 1,0 0,-1 0,1 1,0-1,-1 0,1 0,-1 1,1-1,-1 1,0 0,0-1,1 1,-1 0,0 0,0-1,-1 1,1 0,0 0,-1 0,1 2,6 80,-6-55,-1-27,0 0,0 0,0 0,0 0,0 0,1 0,-1 0,1 0,0 0,-1 0,1 0,0 0,0 0,0 0,0-1,1 1,-1 0,0-1,1 1,-1-1,1 1,0-1,-1 0,1 0,0 0,0 0,0 0,-1 0,1 0,0-1,0 1,0 0,1-1,-1 0,0 0,0 1,0-1,0 0,0-1,0 1,0 0,0-1,0 1,0-1,0 1,0-1,0 0,0 0,0 0,0 0,1-1,171-137,-62 69,-111 69,0 0,0 0,-1 0,1 1,0-1,0 0,0 1,0-1,1 1,-1-1,0 1,0-1,0 1,0 0,0 0,1-1,-1 1,0 0,0 0,0 0,1 0,-1 1,0-1,0 0,0 0,1 1,-1-1,0 1,0-1,0 1,0-1,0 1,0-1,0 1,0 0,0 0,0 0,-1 0,1-1,0 1,0 0,-1 0,1 0,-1 1,1-1,-1 0,1 0,-1 0,1 0,-1 0,0 1,0-1,0 0,0 0,0 0,0 1,0-1,0 0,0 0,0 0,-1 1,-43 199,55-160,1-29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1,'-277'162,"269"-157,-9 4,1 1,-1 1,2 1,-1 0,2 1,0 0,0 1,1 1,1 0,-4 8,14-20,1 0,-1 0,1 0,0-1,0 1,0 0,1 0,-1 1,1-1,-1 0,1 0,0 0,0 0,1 0,-1 0,1 0,-1 0,1 0,0 0,0 0,0 0,1 0,-1 0,1-1,-1 1,1-1,0 1,0-1,0 1,0-1,0 0,1 0,-1 0,1 0,-1-1,1 1,0-1,0 0,-1 1,1-1,0 0,0-1,0 1,0 0,0-1,1 0,-1 1,0-1,0-1,0 1,3-1,16-3,-1-1,0-1,0-1,-1-1,0 0,0-2,-1 0,0-2,-1 0,9-8,-22 17,140-110,-144 111,0 0,0 1,1-1,-1 1,1 0,-1-1,1 1,-1 0,1 0,0 0,-1 0,1 0,0 0,0 1,0-1,0 0,0 1,0 0,0-1,0 1,0 0,0 0,0 0,0 0,0 1,-1-1,1 0,0 1,0-1,0 1,0 0,0 0,0-1,-1 1,1 1,0-1,-1 0,1 0,-1 0,1 1,-1-1,0 1,0-1,1 1,-1 1,3 13,-1 1,0 0,-2 1,0-1,-1 0,0 0,-3 8,2 11,-1 50,-2-1,-5 0,-3 0,-4-1,-11 25,24-98,0 0,-1-1,0 0,-1 0,0 0,0 0,-1-1,-1 0,1 0,-2 0,1-1,-1 0,0-1,0 0,-1 0,0-1,-1 0,1 0,-1-1,0 0,-3 0,11-4,0-1,0 0,0 1,0-1,0 0,0 0,0 0,0-1,0 1,0 0,0-1,0 1,0-1,0 0,1 1,-1-1,0 0,0 0,1 0,-1 0,0-1,1 1,-1 0,1-1,0 1,-1-1,1 1,0-1,0 0,0 0,0 1,0-1,0 0,1 0,-1 0,1 0,-1 0,1 0,0-1,0-81,10 49,2 1,2 1,1 0,2 1,0 1,3 0,0 2,2 0,1 1,1 1,4-1,-26 26,114-104,-92 86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44,'0'38,"-4"37,-3 11,1-1,1-4,-3-11,-1-9,2-9,2-4,-4-5,1-6,1-3,2-4,-3-2,-1 0,-2-6,-1-1,3-4</inkml:trace>
  <inkml:trace contextRef="#ctx0" brushRef="#br0" timeOffset="457.513">0 44,'37'-11,"1"1,0 2,1 2,-1 1,1 2,0 2,0 1,0 3,0 1,19 5,-51-9,0 1,0 0,0 1,0-1,0 1,-1 1,1-1,-1 1,0 1,1-1,-1 1,-1 0,1 0,0 0,-1 1,0 0,0 0,-1 1,1-1,-1 1,0 0,-1 0,0 0,0 1,0-1,0 1,-1-1,0 1,-1 0,1 0,-1 0,-1 0,1 0,-1 0,0 0,-1 0,0 0,0 0,-1 0,1 0,-1 0,-1-1,0 2,-9 9,0 0,-2-1,0-1,0 0,-1-1,-1-1,-1 0,0-1,0-1,-1 0,-1-2,1 0,-11 3,-5 5,-45 34,77-50,0 1,0 0,0-1,1 1,-1 0,1 0,-1 0,1 0,0 0,0 0,0 0,0 1,0-1,0 0,1 1,-1-1,1 0,-1 1,1-1,0 1,0-1,0 0,0 1,1-1,-1 1,0-1,1 0,0 1,0-1,0 0,0 0,0 1,0-1,0 0,1 0,-1 0,146 139,-50-40,-75-75,-13-22</inkml:trace>
  <inkml:trace contextRef="#ctx0" brushRef="#br0" timeOffset="1019.607">1017 581,'-74'-5,"61"6,0 1,0 0,0 1,0 0,0 1,0 0,1 1,0 0,0 1,0 1,-7 5,18-10,1 0,-1 0,1 0,0 0,-1 0,1 0,0 0,0 0,0-1,1 1,-1 0,0 0,1 0,-1 0,1 0,0 0,0-1,-1 1,1 0,0 0,0-1,1 1,-1-1,0 1,0-1,1 0,-1 1,1-1,-1 0,1 0,0 0,-1 0,1 0,0 0,0-1,0 1,0-1,-1 1,1-1,0 1,0-1,2 0,3 4,-4-4,-1 1,0-1,0 1,0 0,0 0,0 0,0 0,0 0,0 1,0-1,-1 1,1-1,0 1,-1-1,1 1,-1 0,0 0,0 0,1 0,-1 0,0 0,-1 0,1 0,0 0,-1 0,1 1,-1-1,1 0,-1 0,0 0,0 1,0-1,0 0,-1 1,1-1,-1 0,1 0,-1 0,0 0,0 2,-59 59,-4 8,63-70,1 0,-1 1,1-1,0 0,-1 0,1 1,0-1,0 0,0 1,0-1,0 0,0 1,0-1,0 0,1 1,-1-1,1 0,-1 0,0 1,1-1,0 0,-1 0,1 0,0 0,0 0,-1 0,1 0,0 0,0 0,0 0,0 0,0-1,1 1,-1 0,0-1,0 1,0 0,0-1,1 0,-1 1,0-1,1 0,-1 0,0 1,64 5,-61-6,127-20,-108 14,-2 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1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1599,'123'-295,"63"-94,-173 364,183-382,-9-26,-169 384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2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1259,'19'-39,"45"-55,21-26,10-8,4 4,-5 9,-5 9,-3 9,-6 6,-8 4,-11 7,-6 8,-12 12,-14 15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1 311,'67'-12,"1"3,1 3,-1 3,57 5,-41-2,0-11,-60 5</inkml:trace>
  <inkml:trace contextRef="#ctx0" brushRef="#br0" timeOffset="284.937">57 510,'43'0,"29"0,7 0,-5-5,-11-2,-11 1,-9 1,-8 1,-4 2,-4 1,-5 1</inkml:trace>
  <inkml:trace contextRef="#ctx0" brushRef="#br0" timeOffset="821.198">311 1,'20'17,"1"-2,0 0,1-1,1-1,0-1,18 6,169 56,-137-55,-48-14,0 1,-1 1,0 1,0 1,-1 2,19 10,-40-19,1 0,-1 0,0 0,1 0,-1 0,-1 1,1-1,0 0,0 1,-1 0,1-1,-1 1,0 0,0 0,0-1,0 1,-1 0,1 0,-1 0,1 0,-1 0,0 0,0 0,-1 0,1 0,-1 0,1 0,-1 0,0 0,0 0,0 0,0-1,-1 1,1 0,-2 1,-68 90,69-92,-27 25,-1-2,-1-1,-1-2,-1-1,-1-1,-32 13,15-7,-112 48,145-62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88,'17'31,"62"330,-72-329,2-1,2 0,0 0,2-1,1-1,5 7,-19-35,0 0,1 0,-1 0,0 0,1 0,-1 0,1-1,-1 1,1 0,-1 0,1 0,0 0,-1 0,1-1,0 1,0 0,0-1,0 1,-1 0,1-1,0 1,0-1,0 0,0 1,0-1,0 0,0 1,0-1,0 0,0 0,0 0,1 0,-1 0,0 0,0 0,0 0,0-1,0 1,0 0,0-1,0 1,0 0,0-1,0 1,-1-1,1 0,0 1,0-1,0 0,-1 1,1-1,0 0,0 0,-1 0,1 0,-1 1,1-2,50-144,39-173,-33 134,-38 129,-21 84,-4-9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1,'0'24,"0"17,0 7,0 0,0-8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57 588,'38'10,"18"2,4 1,-4-4,-6-2,-7-2,-5-3,-6-1,-7-1</inkml:trace>
  <inkml:trace contextRef="#ctx0" brushRef="#br0" timeOffset="232.306">0 926,'44'5,"32"-3,9-3,-5 0,-12-5,-12-2,-11 1,-9 2,-5 1,-8 2</inkml:trace>
  <inkml:trace contextRef="#ctx0" brushRef="#br0" timeOffset="2983.913">3190 362,'-5'43,"-2"34,1 13,1-4,2-12,0-9,2-10,1-10,-5-8,-1-5,0-4,2-1,-4-1,-1-5</inkml:trace>
  <inkml:trace contextRef="#ctx0" brushRef="#br0" timeOffset="3420.203">3020 362,'29'-15,"0"2,1 0,0 2,0 2,2 0,-1 2,1 2,-1 1,17 0,-40 3,0 1,0 0,1 0,-1 0,0 1,0 0,0 1,0 0,0 0,0 1,-1 0,1 0,-1 1,0 0,0 0,0 0,0 1,-1 0,0 1,0 0,0-1,-1 2,0-1,3 4,-4-4,-1-1,0 0,0 1,0-1,-1 1,0 0,0-1,0 1,-1 0,0 1,0-1,0 0,-1 0,0 0,0 0,0 1,-1-1,0 0,0 0,-1 0,0 0,0 0,0-1,-1 1,1 0,-2-1,-1 4,-10 11,0-2,-1 0,-1 0,-1-2,0 0,-1-1,-18 10,-90 85,125-107,-1 0,1 0,0 0,0 0,0 0,1 0,-1 1,1-1,0 0,0 1,0-1,0 1,1 0,-1-1,1 1,0-1,0 1,0 0,1-1,-1 1,1-1,0 1,0-1,0 1,0-1,1 1,-1-1,1 0,0 0,0 0,0 0,0 0,1 0,96 85,-83-76,68 26,-60-37</inkml:trace>
  <inkml:trace contextRef="#ctx0" brushRef="#br0" timeOffset="3989.675">3924 813,'0'-2,"0"0,0 1,0-1,-1 0,1 0,0 0,-1 0,1 1,-1-1,1 0,-1 1,0-1,0 0,0 1,0-1,0 1,0-1,0 1,-1-1,1 1,0 0,-1 0,1 0,-1 0,1 0,-1 0,0 0,1 0,-1 1,0-1,0 1,0-1,1 1,-1 0,0-1,0 1,0 0,0 0,1 0,-1 1,0-1,-1 0,-80 21,76-19,1 0,2-1,0 0,1-1,-1 1,1 0,0 1,-1-1,1 1,0-1,0 1,0 0,0 0,0 0,0 1,1-1,-1 1,1 0,-1-1,1 1,0 0,0 0,0 0,0 3,3-4,0 0,0-1,0 1,0 0,1 0,-1 0,0-1,1 1,0-1,-1 1,1-1,0 1,0-1,0 0,0 0,0 0,0 0,0 0,0-1,0 1,0-1,0 1,0-1,1 0,-1 0,1 0,13 5,-14-5,1 1,-1 0,0-1,0 1,0 0,0 0,0 0,-1 0,1 0,0 0,0 1,-1-1,1 0,-1 1,1 0,-1-1,0 1,1 0,-1 0,0-1,0 1,0 0,0 0,-1 0,1 0,-1 1,1-1,-1 0,1 0,-1 0,0 0,0 0,0 1,-1-1,1 0,0 0,-1 0,1 0,-1 0,0 0,0 0,1 0,-1 0,-1 0,1 0,0-1,0 1,-1 0,1-1,-1 1,1-1,-2 1,-131 124,133-125,0 0,0 0,0 0,1 0,-1 0,0 0,0 0,1 0,-1 1,0-1,1 0,-1 0,1 1,0-1,-1 0,1 1,0-1,0 0,0 1,0-1,0 0,0 1,0-1,0 0,1 1,-1-1,1 0,-1 1,1-1,-1 0,1 0,-1 0,1 1,0-1,0 0,0 0,0 0,0 0,0 0,0 0,0-1,0 1,0 0,0 0,0-1,1 1,-1-1,0 1,1-1,-1 0,73 10,114-59,-169 43</inkml:trace>
  <inkml:trace contextRef="#ctx0" brushRef="#br0" timeOffset="2101.458">1299 616,'11'-9,"1"1,0 1,0 0,1 1,0 0,0 1,0 0,1 1,12-2,-16 4,41-13,-4 0,0 2,0 2,1 2,0 2,1 2,-1 3,8 1,-53 1,-1 0,0 0,1 1,-1-1,1 0,-1 1,0 0,0-1,1 1,-1 0,0 0,0 0,0 0,0 1,0-1,0 1,0-1,0 1,-1 0,1-1,0 1,-1 0,0 0,1 0,-1 0,0 0,0 0,0 1,0-1,-1 0,1 1,-1-1,1 0,-1 1,0-1,0 0,0 1,0-1,0 1,0-1,-1 0,1 1,-1-1,0 0,1 1,-1-1,0 0,0 0,-1 0,1 0,0 0,-1 0,1 0,-1 0,-101 104,67-74,-174 152,204-179,0-1,0 1,1 0,0 0,-1 0,2 1,-1 0,1 0,0 0,0 0,1 1,-1 0,2-1,-1 1,1 0,0 1,0-1,1 0,0 0,0 1,1 3,4-6,0-1,1 0,0 0,0 0,0-1,0 0,0 0,1 0,-1-1,1 0,0 0,0 0,0-1,0 1,0-2,0 1,0-1,0 1,0-2,0 1,0-1,0 0,6-1,5 1,4 0,0 0,0-2,-1 0,1-1,-1-2,0 0,0-1,0 0,-1-2,-1-1,1 0,-2-1,6-4,-9 5</inkml:trace>
  <inkml:trace contextRef="#ctx0" brushRef="#br0" timeOffset="2687.169">2540 645,'-50'22,"0"2,1 3,2 2,-12 11,49-33,1 1,1 0,-1 0,2 1,-1 0,1 0,0 0,1 1,-5 10,9-16,0 0,0 0,0 0,1 1,0-1,0 0,0 1,0-1,1 1,0-1,0 1,0 0,0-1,1 1,-1-1,1 1,1-1,-1 0,0 1,1-1,0 0,0 0,0 0,1 0,-1 0,2 1,0-2,-1 1,0-1,1-1,0 1,0 0,0-1,0 0,0 0,0 0,1 0,-1-1,0 0,1 0,-1 0,1 0,0-1,-1 1,1-1,-1 0,1-1,0 1,-1-1,1 0,-1 0,1-1,-1 1,0-1,1 0,115-69,77-120,-196 190,-1 0,2 0,-1 0,0 0,0 0,0 0,0 0,0 1,1-1,-1 0,0 1,1-1,-1 1,0 0,1-1,-1 1,1 0,-1 0,1 0,-1 0,0 0,1 0,-1 0,1 1,-1-1,0 0,1 1,-1-1,0 1,1 0,-1-1,0 1,0 0,0 0,1 0,-1 0,0-1,0 2,0-1,-1 0,1 0,0 0,0 0,0 0,-1 1,1-1,-1 0,1 1,-1-1,0 1,1-1,-1 0,0 1,0-1,0 1,0-1,0 1,0 220,0-209,-31 298,32-288,-2 0,0 0,-2 0,0 0,-1-1,-2 1,0-1,-2 0,0-1,-1 0,-1 0,-8 11,12-25,0 1,-1-1,0 0,0 0,-1-1,0 0,0 0,0-1,-1 0,0 0,-9 2,16-6,0-1,0 1,-1-1,1 0,0 0,-1 0,1 0,0 0,-1-1,1 1,0-1,0 1,-1-1,1 0,0 0,0 0,0 0,0 0,0-1,0 1,1 0,-1-1,0 0,1 1,-1-1,1 0,-1 0,1 0,0 0,0 0,0 0,0 0,0 0,0 0,1 0,-1-1,1 1,-1-1,-7-91,17 50,1 1,3 0,1 0,2 2,13-25,5-6,4 1,2 2,16-18,-44 70</inkml:trace>
  <inkml:trace contextRef="#ctx0" brushRef="#br0" timeOffset="5455.915">734 136,'23'-21,"1"1,0 2,1 0,1 2,0 1,8-2,-33 15,1 1,0 0,-1 0,1 0,0 1,-1-1,1 0,0 1,0-1,0 1,0-1,-1 1,1 0,0 0,0 0,0 0,0 0,0 0,0 0,0 1,-1-1,1 1,0-1,0 1,0 0,-1 0,1 0,0 0,-1 0,1 0,-1 0,1 0,-1 1,0-1,1 1,-1-1,0 1,0-1,0 1,0 0,0-1,-1 1,1 0,0 0,-1 0,1-1,-1 1,0 0,0 0,0 0,0 0,0 0,0 0,0 0,0 0,-1-1,1 1,-1 1,-66 271,49-170,5 1,4 0,4 13,7 384,-6-476,-9-33,10-11,0 0,1 0,1 0,1 0,0 0,1 0,1 0,1 0,0 0,2 1,0-1,1 1,0 0,3-2,3-17,33-89,5 2,5 2,17-17,-37 72,-4 5,2 2,3 1,2 2,12-11,-43 59,0 0,1 1,0 0,0 0,0 1,1 0,0 0,0 1,0 0,1 1,0 0,0 0,0 1,0 0,1 1,-1 0,1 1,-1 0,1 1,-1 0,3 0,863 61,52-98,-794 28,471-2,-351 39,-252-28,-1 0,1 0,-1 1,1-1,-1 0,1 1,-1-1,1 1,-1-1,1 1,-1 0,0 0,1 0,-1 0,0 0,0 0,0 0,1 0,-1 0,0 0,0 1,-1-1,1 0,0 1,0-1,-1 0,1 1,-1-1,1 1,-1-1,0 1,1 0,-1-1,0 1,0-1,0 1,0-1,0 1,-1 0,1-1,0 1,-1-1,1 1,-1-1,0 1,1 3,-4 37,-2 0,-2-1,-2 0,-7 20,9-33,1-4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46,'175'-17,"131"5,-261 2,-27 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1,'19'5,"16"-4,7-1,1-1,-2-1,-4 1,-2 0,-3 0,-2 1,-1 0,-2-1,1 1,-5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395 114,'-24'38,"-18"18,-1 4,2-9,2-12,9-8,4-10,2-8,0-6,5-5</inkml:trace>
  <inkml:trace contextRef="#ctx0" brushRef="#br0" timeOffset="247.902">0 255,'34'19,"29"16,10 2,-3 0,-9-7,-9-8,-10-4,-6-4,-5-4,-8-10,-7-8,-12-4,-6-5,-8 2,-2-3,1 3</inkml:trace>
  <inkml:trace contextRef="#ctx0" brushRef="#br0" timeOffset="500.101">197 1,'5'48,"2"30,-1 7,-1-2,-1-10,-2-12,-1-13,-1-8,0-8,0-3,0-3,0 0,0 0,-1-5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5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45 372,'-19'29,"-7"9</inkml:trace>
  <inkml:trace contextRef="#ctx0" brushRef="#br0" timeOffset="260.05">468 5,'-5'6,"-15"11,1 2,1 0,1 1,0 0,2 1,0 1,2 1,0 0,-8 21,20-41,0 0,0 0,1 0,-1 1,0-1,1 0,0 0,0 1,0-1,0 0,0 1,1-1,-1 0,1 0,0 1,0-1,0 0,1 0,-1 0,1 0,-1-1,1 1,0 0,0-1,0 1,1-1,-1 1,1-1,-1 0,1 0,0 0,-1-1,1 1,0-1,0 1,0-1,0 0,1 0,-1 0,3 0,5 1,1 0,-1-1,1 0,-1 0,1-2,-1 1,1-1,-1-1,1 0,-1-1,4-1,-5 0,0 0,0-1,0 0,-1-1,0 0,0-1,0 1,-1-2,0 1,0-1,-1 0,0-1,0 1,-1-2,0 1,-1-1,0 1,-1-1,0-1,0 1,-1 0,2-9,-5 14,1-1,-1 0,-1 1,1-1,-1 0,1 1,-2-1,1 1,-1-1,1 1,-2-1,1 1,0 0,-1 0,0 0,0 1,-1-1,1 1,-1-1,0 1,0 0,0 1,-1-1,1 1,-1-1,0 2,0-1,0 0,0 1,-1 0,1 0,-1 1,1-1,-1 1,1 0,-1 1,0-1,-2 1,-1 0,1 0,-1 0,0 1,0 0,1 1,-1 0,1 0,0 1,-1 0,1 0,-7 4,-4 5</inkml:trace>
  <inkml:trace contextRef="#ctx0" brushRef="#br0" timeOffset="595.774">609 288,'-34'14,"0"2,2 1,0 2,0 1,2 1,1 2,-24 23,-1 21,52-65,1 1,-1-1,1 0,0 1,0-1,0 1,0-1,0 1,1-1,-1 1,1 0,-1-1,1 1,0 0,0-1,0 1,1 0,-1-1,1 1,-1-1,1 1,0-1,0 1,0-1,0 1,1-1,-1 0,0 1,1-1,0 0,6 2,1 1,0-2,-1 0,1 0,1 0,-1-1,0 0,0-1,1 0,-1-1,1 0,-1 0,1-1,-1 0,0-1,2 0,1 0,-1 0,1 0,-1-1,0-1,0 0,0 0,0-1,-1-1,0 0,0 0,-1-1,1 0,-1 0,-1-1,0-1,0 1,0-1,-1 0,-1-1,1 0,-2 0,1 0,-1-1,-1 0,0 0,2-8,-4 14,-1-1,1 0,-1 0,0 0,0 0,-1 0,1 0,-1 0,-1 0,1 1,-1-1,0 0,-1 0,1 0,-1 0,0 1,-1-1,1 1,-1 0,0 0,0-1,-1 2,1-1,-1 0,0 1,-1 0,1 0,-1 0,0 0,1 1,-4-2,-12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4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537 198,'-259'172,"243"-163,-2-1,1-1,-1 0,0-2,0 0,-1-1,0 0,1-2,-13 0,28-1,0 0,0-1,1 1,-1-1,0 0,0 1,0-1,0-1,1 1,-1 0,0-1,0 1,0-1,1 0,-1 0,0 0,1 0,-1-1,1 1,0-1,-1 1,1-1,0 0,0 0,0 0,0 0,0 0,0-1,1 1,-1 0,1-1,0 1,-1-1,1 0,0 1,1-1,-1 0,0 0,1 1,-1-1,1 0,0 0,0 0,0 0,1 1,-1-4,2 0,0 0,0 0,0 0,1 0,0 1,0-1,0 1,1 0,-1-1,1 2,1-1,-1 0,1 1,-1 0,1 0,1 0,-1 0,0 1,1 0,0 0,-1 1,1 0,0 0,0 0,1 0,-1 1,0 0,0 1,1-1,-1 1,0 0,1 1,-1-1,0 1,1 1,-1-1,0 1,0 0,0 0,0 1,-1 0,5 3,62 67,-61-60,0 0,1 0,1-1,0-1,0 0,1-1,1 0,5 1,-20-10,1 0,0 0,0 0,0 0,1 0,-1-1,0 1,0 0,0-1,0 1,1-1,-1 1,0-1,0 0,1 1,-1-1,0 0,1 0,-1 0,0 0,1 0,-1 0,0 0,1-1,-1 1,0 0,0-1,1 1,-1-1,0 1,0-1,0 0,1 0,-1 1,0-1,0 0,0 0,-1 0,1 0,0 0,0 0,0 0,-1 0,1-1,0 1,-1 0,1 0,-1-1,0 1,1 0,-1 0,0-1,0 1,0 0,0-1,0 1,0 0,0-1,0 1,0 0,-1-1,1 1,-1 0,1 0,-1-1,1 1,-1 0,0 0,1 0,-2-1,-8-11</inkml:trace>
  <inkml:trace contextRef="#ctx0" brushRef="#br0" timeOffset="245.976">368 1,'-9'38,"-9"33,-1 8,3 0,4-8,4-11,4-12,2-8,1-7,2-4,-1-2,1-1,0 0,-1-5</inkml:trace>
  <inkml:trace contextRef="#ctx0" brushRef="#br0" timeOffset="749.443">1243 85,'-54'-3,"1"1,-1 3,0 3,1 2,-8 3,53-9,-1 0,1 1,0 0,0 1,0 0,0 0,0 0,1 1,-1 1,1-1,-1 1,1 0,0 1,1-1,-1 1,1 1,0-1,0 1,1 0,0 1,0-1,0 1,1 0,0 0,0 0,0 1,1-1,0 3,3-6,0-1,0 0,1 1,0-1,-1 1,1-1,0 0,0 0,1 1,-1-1,1 0,-1 0,1 0,0 0,0-1,1 1,-1-1,0 1,1-1,0 0,-1 1,1-1,0-1,0 1,0 0,0-1,0 0,1 1,-1-1,0 0,1-1,-1 1,1-1,1 1,124-3,-103-6,0-1,-1 0,0-2,0-1,-1-1,0-2,-2 0,0-1,0-1,12-14,-32 30,-2 0,0 0,1 0,-1 0,0 0,1 0,-1 0,1 0,-1 0,1 0,-1 0,1 1,0-1,-1 0,1 0,0 1,-1-1,1 0,0 1,0-1,0 1,0-1,0 1,0-1,0 1,0 0,0-1,0 1,0 0,0 0,0 0,0 0,0 0,0 0,0 0,0 0,0 0,0 0,0 1,0-1,0 0,0 1,0-1,-1 0,1 1,0 0,0-1,0 1,0-1,-1 1,1 0,0 0,-1-1,1 1,0 0,-1 0,1 0,0 0,-36 118,9-45,-15 125,40-175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1,'-29'23,"0"0,1 3,1 0,2 2,0 0,2 2,2 0,0 2,2 0,-3 10,19-35,1 0,-1 1,1-1,1 0,-1 1,1-1,0 1,1-1,0 1,0 0,1-1,0 1,0-1,1 1,-1-1,2 0,-1 1,1-1,0 0,1-1,-1 1,1-1,1 1,-1-1,1 0,0-1,1 1,-1-1,1 0,0 0,0-1,1 0,-1 0,1 0,0-1,0 0,0-1,0 1,0-1,3 0,7 1,-1-1,1 0,0-2,0 0,-1-1,1 0,-1-1,1-1,2-1,-13 2,0 0,0 0,0 0,0-1,0 0,0 0,-1 0,1 0,-1-1,0 0,0-1,0 1,-1-1,0 1,0-2,0 1,0 0,-1-1,0 1,0-1,0 0,-1 0,0 0,2-5,-3 7,0 0,-1 1,1-1,-1 1,1-1,-1 0,0 0,-1 1,1-1,-1 0,1 1,-1-1,0 1,0-1,-1 1,1-1,-1 1,0 0,0-1,0 1,0 0,0 0,-1 1,1-1,-1 0,0 1,1 0,-1-1,-1 1,1 0,0 1,0-1,-1 1,1-1,-1 1,1 0,-1 0,1 0,-1 1,0-1,1 1,-1 0,-15-1,1 1,-1 1,1 0,-1 1,1 2,0-1,0 2,0 1,-16 7,8-3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272 481,'15'-13,"0"1,0 1,1 0,1 1,-1 1,2 0,-1 1,1 1,1 1,-1 0,1 2,0 0,10 0,-26 3,0 0,0 0,0 0,0 1,0 0,0-1,0 1,0 0,0 0,0 1,0-1,0 1,0-1,0 1,-1 0,1 0,0 0,0 1,-1-1,1 1,0-1,-1 1,0 0,1 0,-1 0,0 0,0 0,0 1,0-1,-1 0,1 1,-1 0,1-1,-1 1,0 0,0 0,0 0,0-1,-1 1,1 1,-2 9,0 1,-1-1,0 0,-1 1,-1-1,0 0,0-1,-1 1,-1-1,0 0,-1 0,0-1,-1 1,0-2,-1 1,0-1,-1-1,0 1,-2-1,-32 41,-23 71,65-118,1 1,0 0,0 0,0 0,0 0,1 0,0 0,-1 0,2 0,-1 0,0 0,1 0,0 0,-1 0,2-1,-1 1,0 0,1 0,0-1,0 1,0-1,0 1,0-1,1 0,-1 0,1 0,0 0,0-1,0 1,0-1,1 1,2 0,8 2,0-1,0 0,0-2,1 1,-1-2,1 0,-1 0,1-2,0 0,-1 0,1-2,-1 1,0-2,7-2,-2 2,8-1,-2 1</inkml:trace>
  <inkml:trace contextRef="#ctx0" brushRef="#br0" timeOffset="8553.475">385 1,'-22'0,"0"1,0 1,0 1,0 0,0 2,0 1,-10 4,26-8,0 1,0-1,0 1,0 1,0-1,1 1,-1 0,1 0,0 0,0 1,1 0,-1 0,1 0,0 0,0 1,1 0,0 0,0 0,0 0,1 0,-1 0,2 1,-1-1,1 1,0-1,0 5,5 196,-27 190,20-340,-3-1,-3 0,-1-1,-4 0,-9 24,21-76,1 0,0 0,0 1,0-1,0 0,0 0,1 1,0-1,-1 0,1 1,0-1,1 0,-1 1,0-1,1 0,0 1,0-1,0 0,0 0,0 0,1 0,-1 0,1 0,0 0,0-1,0 1,0-1,1 1,-1-1,0 0,1 0,0 0,0 0,-1 0,1 0,0-1,0 1,1-1,-1 0,0 0,0 0,0-1,4 1,25 3,2-2,-1-1,0-2,0-1,0-1,30-8,85-6,8 16,-127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678 706,'49'-10,"0"2,1 3,0 1,32 3,-79 1,0 0,-1 0,1 0,0 1,-1-1,1 1,-1 0,1 0,-1 0,1 0,-1 0,1 0,-1 1,0-1,0 1,0-1,0 1,0 0,0 0,0 0,0 0,-1 0,1 0,-1 1,0-1,0 1,0-1,0 1,0-1,0 1,0-1,-1 1,1 0,-1-1,0 1,0 0,0-1,0 1,-1 0,1-1,0 1,-1 0,0 0,-61 200,-11 79,64-259,-1-5</inkml:trace>
  <inkml:trace contextRef="#ctx0" brushRef="#br0" timeOffset="261.978">706 989,'38'-5,"28"-1,11-1,-2 2,-9 2,-11 1,-10 1,-8 0,-10 1</inkml:trace>
  <inkml:trace contextRef="#ctx0" brushRef="#br0" timeOffset="-937.956">56 1073,'-24'24,"-7"8</inkml:trace>
  <inkml:trace contextRef="#ctx0" brushRef="#br0" timeOffset="-451.421">85 706,'43'-6,"-13"0,0 2,0 1,1 1,-1 2,9 1,-36-1,0 0,1 0,-1 1,0-1,0 1,0-1,0 1,0 0,0 0,0 0,0 0,-1 1,1-1,0 1,-1 0,1 0,-1 0,0 0,1 0,-1 0,0 0,0 1,-1-1,1 1,0 0,-1-1,0 1,1 0,-1 0,0 0,0 0,-1 0,1 0,-1 0,1 0,-1 0,0 0,0 1,-1-1,1 0,-1 0,1 0,-1 0,0 0,0 0,0 0,-108 150,108-151,0 0,0-1,0 1,0 0,0 0,0 0,1 0,-1 0,1 0,-1 0,1 0,0 0,0 0,-1 0,2 1,-1-1,0 0,0 0,1 0,-1 0,1 0,-1 0,1 0,0 0,0 0,0-1,0 1,0 0,0 0,1-1,-1 1,1-1,-1 1,2 1,69 33,-43-25,-25-9,0-1,-1 1,1 0,-1 0,1 1,-1-1,0 0,0 1,0 0,0 0,0 0,-1 0,0 0,1 1,-1-1,0 1,0-1,-1 1,1 0,-1 0,0 0,0 0,0 0,0 0,-1 0,0 0,0 0,0 0,0 0,0 0,-1 0,0 0,0 0,0 0,0 0,-1-1,1 1,-1 0,0-1,0 1,-1 0,-6 8,-1-1,1-1,-2 1,0-2,0 1,-1-2,0 1,0-2,-1 1,0-2,0 0,-1 0,1-1,-2-1,-10 3</inkml:trace>
  <inkml:trace contextRef="#ctx0" brushRef="#br0" timeOffset="2744.067">903 367,'325'1,"-314"-1,-3 0,0 0,0 0,0 1,0 0,0 0,-1 1,1 0,0 0,-1 1,1 0,-1 1,0-1,-5 1,0-1,-1 1,0 0,1-1,-1 1,-1 0,1 0,-1 0,1-1,-1 1,0 0,0 0,-1 0,1 0,-1 0,0-1,0 1,0 0,-1-1,1 1,-1-1,0 1,0-1,0 0,0 1,-3 1,-2 10,-2 4,1-1,0 2,2-1,0 1,1 0,1 0,1 0,1 3,2 202,3-135,-4 1,-11 69,-23 62,23-111,12-109,0 0,-1 0,1 0,0 0,-1 0,0 0,1 0,-1 0,0 0,0-1,0 1,0 0,0 0,0-1,0 1,-1-1,1 1,-1-1,1 1,-1-1,0 0,1 0,-1 0,0 0,0 0,0 0,1 0,-1-1,0 1,0-1,0 1,0-1,0 0,0 0,-1 0,1 0,0 0,0 0,0-1,0 1,0 0,0-1,0 0,1 1,-1-1,0 0,0 0,0 0,1 0,-1-1,0 1,1 0,-1-1,-146-56,127 54</inkml:trace>
  <inkml:trace contextRef="#ctx0" brushRef="#br0" timeOffset="3114.083">1553 0,'0'20,"-5"20,-2 13,-3 2,-2-2,3-7,-3-11,1-6,2-3,3-2,-3-5,1 0,1-9,3-6</inkml:trace>
  <inkml:trace contextRef="#ctx0" brushRef="#br0" timeOffset="3374.996">1948 57,'-34'24,"-35"27,-5 10,4-1,10-10,15-10,15-6,8-9,8-4,6-5</inkml:trace>
  <inkml:trace contextRef="#ctx0" brushRef="#br0" timeOffset="3680.988">1666 480,'216'-43,"-127"47,-88-4,1 0,-1 1,0-1,0 0,0 0,0 1,0-1,0 0,0 1,0-1,0 1,-1 0,1-1,0 1,0-1,0 1,-1 0,1 0,0 0,-1-1,1 1,0 0,-1 0,1 0,-1 0,0 0,1 0,-1 0,0 0,1 0,-1 0,0 0,0 0,0 0,0 1,0-1,0 0,0 0,-1 0,1 0,0 0,0 0,-1 0,1 0,-1 0,1 0,-1 0,1-1,-1 1,0 0,1 0,-1 0,-41 40,-178 102,219-142,0-1,0 1,0 0,0-1,0 1,1 0,-1 0,0 0,0 0,1 0,-1 0,0 0,1 0,-1 0,1 0,-1 0,1 0,0 0,-1 1,1-1,0 0,0 0,0 0,0 1,0-1,0 0,0 0,0 0,0 1,1-1,-1 0,0 0,1 0,-1 0,1 0,-1 0,1 0,0 0,-1 0,1 0,0 0,0 0,0 0,0 0,0-1,0 1,0 0,0-1,0 1,0 0,0-1,0 0,1 1,64 16,84-36,-121 12,17-7,-28 7</inkml:trace>
  <inkml:trace contextRef="#ctx0" brushRef="#br0" timeOffset="5349.251">2568 791,'-28'38,"-20"28,-1 6,2-3,5-9,10-10,5-8,2-12,1-6,5-2,0-5,4-6</inkml:trace>
  <inkml:trace contextRef="#ctx0" brushRef="#br0" timeOffset="5614.765">2145 960,'38'34,"28"15,7 0,-5-8,-8-12,-10-5,-8-8,-7-5,-5-6,-7-8,-7-3</inkml:trace>
  <inkml:trace contextRef="#ctx0" brushRef="#br0" timeOffset="5869.469">2399 706,'-15'39,"-8"36,-2 10,5 1,4-5,6-12,5-12,2-7,8-6,1-7,1-4,4-4,0-1,3-1,-1 0,-3-5</inkml:trace>
  <inkml:trace contextRef="#ctx0" brushRef="#br0" timeOffset="6628.383">2992 847,'-15'39,"-8"36,-2 10,4-4,6-11,5-13,4-11,3-9,3-6,0-3,1-7</inkml:trace>
  <inkml:trace contextRef="#ctx0" brushRef="#br0" timeOffset="6932.862">3388 763,'-28'34,"1"1,3 1,0 1,3 1,1 0,2 2,-9 30,25-67,1 1,-1-1,1 1,0 0,0 0,0-1,0 1,1 0,-1 0,1 0,0 0,0 0,1 0,-1-1,1 1,0 0,0 0,0 0,0-1,1 1,-1-1,1 1,0-1,0 0,0 1,1-1,-1 0,1 0,0-1,0 1,0-1,0 1,0-1,0 0,1 0,-1 0,1 0,-1-1,1 0,0 1,-1-1,4 0,6-1,0-1,0-1,0 0,0 0,0-1,-1-1,1 0,-1-1,0 0,0-1,-1-1,0 1,0-2,0 1,-1-2,0 1,-1-1,0-1,0 0,-1 0,0-1,-1 1,0-2,-1 1,0-2,-3 5,0 0,-1 0,0 0,-1 0,1 0,-2 0,1-1,-1 1,0 0,-1 0,0-1,0 1,-1 0,0 0,-1 0,1 1,-2-1,1 1,-1-1,0 1,0 0,-1 0,0 1,0-1,-1 1,1 0,-1 1,-1-1,1 1,-1 1,0-1,0 1,0 0,-1 1,1-1,-1 1,0 1,0 0,0 0,0 0,0 1,0 0,0 1,-3 0,-24-2,4 2</inkml:trace>
  <inkml:trace contextRef="#ctx0" brushRef="#br0" timeOffset="7562.51">3472 283,'26'-15,"1"1,1 1,0 1,1 1,0 2,0 1,1 2,16-2,-45 7,1 1,0-1,0 0,0 1,0 0,0-1,0 1,0 0,0 0,0 0,0 0,0 0,0 1,0-1,0 1,0-1,0 1,0-1,-1 1,1 0,0 0,0 0,-1 0,1 1,-1-1,1 0,-1 1,1-1,-1 1,0-1,1 1,-1-1,0 1,0 0,-1 0,1 0,0-1,0 1,-1 0,1 0,-1 0,0 0,0 0,1 0,-1 0,0 0,-1 0,1 0,0 0,-1 0,1 0,-1 0,1 0,-1 0,-5 8,0 1,-1-1,0-1,-1 1,0-1,0 0,-1-1,0 0,-9 5,-33 34,50-46,1-1,-1 1,0 0,0 0,1-1,-1 1,0 0,1 0,-1 0,1 0,-1 0,1 0,-1 0,1 0,0 0,0 0,-1 0,1 0,0 0,0 0,0 0,0 0,0 0,0 0,0 0,1 0,-1 0,0 0,1 0,-1 0,0 0,1 0,-1 0,1 0,0 0,-1 0,1 0,0-1,-1 1,1 0,0-1,0 1,0 0,-1-1,1 1,0-1,0 1,54 20,-41-17,0 1,-11-5,0 0,0 0,0 0,0 0,1 1,-1 0,0-1,0 1,0 0,0 1,0-1,-1 0,1 1,0 0,-1-1,1 1,-1 0,1 1,-1-1,0 0,0 1,0-1,0 1,0-1,-1 1,1 0,-1 0,0 0,1 0,-2 0,1 0,0 0,0 0,-1 0,0 0,0 0,0 1,0-1,0 0,0 0,-1 3,-5 2,-1-1,1 0,-1 0,-1 0,1-1,-1 0,0 0,0-1,-1 0,0-1,0 0,0 0,0-1,0 0,-1 0,0-1,1-1,-3 1,8-1,-1 0,0 0,-1 0,1-1,0 1,0-1,0-1,0 1,0-1,0 1,0-2,0 1,0 0,0-1,0 0,1 0,-5-3,-5-6</inkml:trace>
  <inkml:trace contextRef="#ctx0" brushRef="#br0" timeOffset="8396.511">3866 1186,'190'-252,"-102"157,-87 95,0 0,1 0,-1 0,1 0,-1 0,0 0,1 0,-1 0,1 1,-1-1,0 0,1 1,-1-1,0 1,0-1,1 1,-1 0,0 0,0 0,0-1,0 1,0 0,0 0,0 0,0 1,0-1,-1 0,1 0,0 0,-1 1,1-1,-1 0,1 0,-1 1,0-1,1 0,-1 1,0-1,0 1,0-1,0 0,0 1,0-1,0 1,-1-1,1 1,3 11,-2-10,-1 0,1 0,0 0,0 0,0 0,0 0,0-1,1 1,-1 0,1-1,0 1,0-1,0 1,0-1,0 0,1 0,-1 0,1 0,-1 0,1-1,-1 1,1-1,0 0,0 0,0 0,0 0,0 0,0 0,0-1,0 0,0 1,0-1,0 0,0-1,0 1,0 0,0-1,0 0,0 0,0 0,0 0,0 0,0 0,-1-1,3 0,109-110,-114 112,0 1,0 0,0-1,0 1,0-1,0 1,0-1,0 1,0-1,1 1,-1-1,0 1,0 0,0-1,1 1,-1-1,0 0,0 1,1-1,-1 1,0-1,1 1,-1-1,1 0,-1 1,1-1,-1 0,1 1,-1-1,1 0,-1 0,1 1,-1-1,1 0,-1 0,1 0,-1 0,1 0,-1 0,1 0,-1 0,1 0,0 0,-1 0,1 0,-1 0,1 0,-1-1,1 1,-1 0,1 0,-1-1,1 1,-1 0,1 0,-1-1,0 1,1-1,-1 1,1 0,-1-1,0 1,1-1,-1 1,0-1,0 1,1-1,-1 1,0-1,0 1,1 51,-1-42,-1 4,0-8,0-1,0 1,0-1,1 1,0 0,0 0,0-1,0 1,1 0,-1-1,1 1,0 0,1-1,-1 1,1-1,0 0,0 1,0-1,1 0,-1 0,1 0,0-1,0 1,1-1,-1 0,1 1,-1-2,1 1,2 1,9-3</inkml:trace>
  <inkml:trace contextRef="#ctx0" brushRef="#br0" timeOffset="8647.416">4967 734,'-29'34,"-33"35,-16 15,1-2,3-9,6-9,8-9,11-10,8-8,7-10,3-4,4-3,0 2,6 1,6-4</inkml:trace>
  <inkml:trace contextRef="#ctx0" brushRef="#br0" timeOffset="9080.139">5024 1130,'-189'87,"150"-57,38-30,1 1,0 0,-1 0,1-1,0 1,0 0,-1-1,1 1,0 0,0 0,0-1,0 1,0 0,0 0,0 0,0-1,1 1,-1 0,0 0,0-1,0 1,1 0,-1-1,0 1,1 0,-1-1,1 1,-1 0,1-1,-1 1,1-1,-1 1,1-1,0 1,-1-1,1 0,0 1,-1-1,1 0,0 1,-1-1,1 0,0 0,0 0,-1 1,1-1,0 0,0 0,-1 0,1 0,0 0,0-1,-1 1,1 0,0 0,0 0,-1-1,1 1,0 0,48 4,72 20,-119-24,-1 1,1 0,-1-1,1 1,-1 0,1 0,-1 0,0 0,0 0,1 0,-1 0,0 0,0 0,0 1,0-1,0 0,0 1,-1-1,1 1,0-1,-1 1,1-1,-1 1,0-1,1 1,-1 0,0-1,0 1,0 0,0-1,0 1,0-1,-1 1,1 0,0-1,-1 1,1-1,-1 1,0-1,1 1,-1-1,0 0,0 1,0-1,0 0,0 0,-1 1,-64 48,-63-10,70-37,43-7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31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481 361,'1'-2,"1"0,-1 0,1 0,-1 0,1 1,0-1,0 0,0 1,0 0,0-1,0 1,0 0,1 0,-1 0,0 0,1 1,-1-1,1 0,-1 1,0 0,1 0,-1 0,1 0,-1 0,3 0,-1 0,253-30,-14-18,-230 46,-2-1,0 1,1 0,-1 1,0 0,1 0,-1 1,1 1,-1 0,0 1,5 1,-12 1,0 1,0-1,-1 1,1 0,-1 0,-1 0,1 0,-1 0,1 1,-1-1,-1 1,1-1,-1 1,0 0,-1 0,1-1,-1 1,0 0,0 0,-1 0,0 0,0-1,0 1,-1 0,-2 4,-18 106,5 0,6 2,4-1,8 78,32-32,-69-200,22 21,-1 0,-1 1,0 1,-1 0,-1 1,0 1,-1 1,0 1,-1 0,0 2,0 0,-1 1,1 1,-2 1,1 1,-1 1,1 0,-1 2,0 1,1 0,-2 2,-15 2,-1 2,1 1,1 3,0 0,0 3,1 1,1 1,0 2,1 2,1 1,1 1,-14 13,-3 25,48-58,1 0,-1 0,0 1,0-1,1 0,-1 1,1-1,-1 0,1 1,0-1,-1 1,1-1,0 1,0-1,0 1,0-1,0 1,0-1,1 1,-1-1,0 0,1 1,-1-1,1 1,-1-1,1 0,0 0,0 1,0-1,-1 0,1 0,0 0,0 0,1 0,-1 0,0 0,0 0,0 0,1 0,-1-1,0 1,1-1,-1 1,0-1,1 1,-1-1,1 0,-1 1,6-1,0 0,0 0,0 0,0 0,-1-1,1 0,0-1,-1 0,1 0,-1 0,1-1,-1 1,0-2,0 1,4-4,17-10</inkml:trace>
  <inkml:trace contextRef="#ctx0" brushRef="#br0" timeOffset="402.804">848 529,'34'12,"1"-3,1 0,-1-3,1-1,1-1,-1-2,0-2,1-1,-1-2,0-2,0-1,-1-1,1-2,5-4,-34 10,-6 1,1 1,0-1,1 0,-1 1,0-1,0 1,1 0,-1 0,1-1,-1 2,1-1,-1 0,1 0,-1 1,1 0,0-1,-1 1,1 0,0 0,-1 1,1-1,0 0,-1 1,1 0,-1-1,1 1,-1 0,1 0,-1 1,0-1,1 0,-1 1,0-1,0 1,0 0,0 0,0 0,-1 0,1 0,0 0,-1 0,0 1,1-1,-1 0,0 1,0-1,0 3,2 99,-5-89,1 1,1-1,1 0,0 1,1-1,1 0,0 0,1 0,1 1,6 8</inkml:trace>
  <inkml:trace contextRef="#ctx0" brushRef="#br0" timeOffset="1000.064">1525 1263,'94'-70,"-4"-4,74-80,-151 142,0-2,-1 0,-1 0,0-1,-1 0,-1-1,0 0,-1 0,-1-1,0 0,-1-1,-1 1,-1-1,-1 0,1-13,-4 28,0-1,0 1,0 0,-1-1,0 1,1 0,-1 0,0 0,-1 0,1 0,0 0,-1 0,0 0,0 0,0 1,0-1,0 1,0-1,-1 1,1 0,-1 0,1 0,-1 0,0 0,0 1,0-1,0 1,0 0,0 0,0 0,-1 0,1 0,0 1,0 0,-1-1,1 1,0 0,-1 1,1-1,0 1,0-1,-1 1,1 0,0 0,0 0,-1 1,-6 3,-1-1,1 2,0-1,1 1,-1 1,1 0,1 0,-1 1,1 0,1 0,-1 1,-2 4,8-10,0 0,0 0,0 0,1 0,-1 0,0 1,1-1,0 0,0 1,0-1,0 1,1-1,-1 1,1-1,0 1,0-1,0 1,1-1,-1 1,1-1,0 1,0-1,0 1,0-1,0 0,1 0,0 1,-1-1,1 0,1 0,-1-1,0 1,0 0,1-1,0 0,-1 1,1-1,0 0,0 0,2 0,6 4,0-1,1-1,-1 0,1-1,0 0,0 0,0-1,0-1,6 0,33 5,-30-2,-16-5,1 1,-1 1,0-1,0 1,0-1,0 1,0 1,0-1,0 1,0 0,0 0,0 0,-1 1,1 0,-1 0,0 0,0 0,0 1,0-1,-1 1,1 0,-1 0,0 0,0 1,0-1,-1 1,1 0,6 155,0-143,3-4</inkml:trace>
  <inkml:trace contextRef="#ctx0" brushRef="#br0" timeOffset="1237.139">2428 869,'-24'38,"-8"18,2 4,10-9,14-17,7-19,4-17,1-9</inkml:trace>
  <inkml:trace contextRef="#ctx0" brushRef="#br0" timeOffset="1399.274">2400 529</inkml:trace>
  <inkml:trace contextRef="#ctx0" brushRef="#br0" timeOffset="1804.797">2710 643,'-14'17,"0"0,1 2,1 0,1 0,0 1,2 0,0 1,2 0,0 0,1 1,1 0,1 0,0 15,4-33,0 1,0-1,1 0,-1 0,1 0,0 0,0 0,1 0,-1 0,1 0,0-1,0 1,0 0,0-1,1 0,-1 1,1-1,0 0,0 0,0-1,0 1,1-1,-1 1,1-1,-1 0,1 0,0-1,0 1,0-1,0 0,0 0,10 3,0-2,1 0,-1-1,1 0,-1-1,0-1,1 0,5-2,-5-2,0-1,0 0,0-1,-1-1,0 0,-1-1,0 0,0-1,-1-1,-1 0,1 0,-2-1,1 0,-2-1,0-1,3-5,2 0,12-20,-2-1,-1-1,-3-1,-1-1,-2-1,-2 0,-3-1,-1-1,3-29,-10 56,-2 0,0 0,-1 0,0 0,-2 0,0 0,-3-8,3 22,0 0,0 0,0 0,-1 1,0-1,0 0,0 0,0 1,-1-1,0 1,0 0,0 0,0 0,-1 0,0 1,1-1,-1 1,-1 0,1 0,0 1,-1-1,1 1,-1 0,0 0,0 0,0 1,0-1,0 1,-1 0,-5 0,0 1,-1 0,1 1,0 0,0 0,-1 1,1 1,0 0,1 0,-1 1,1 0,-1 1,1 1,1-1,-1 1,1 1,0 0,0 0,1 1,0 0,-4 5,0 1,0 1,1 0,0 1,1 0,1 0,0 1,2 0,0 1,0 0,2 0,0 0,0 12,2-16,2-1,0 1,0-1,1 1,1 0,1-1,0 1,0-1,1 1,1-1,0 0,1 0,0-1,1 1,1-1,0 0,0-1,1 0,1 0,0-1,0 0,1 0,0-1,0 0,1-1,1 0,-1-1,13 6,-1-4,-1 0,1-1,1-2,0 0,0-1,0-2,0 0,0-2,0-1,1 0,-1-2,0-1,0-1,0-1,0-1,-1-1,0-1,0-1,-1-1,1-1,-4 1</inkml:trace>
  <inkml:trace contextRef="#ctx0" brushRef="#br0" timeOffset="2781.869">3641 615,'-36'18,"0"1,2 2,0 2,1 1,2 1,-23 24,51-47,0 0,0 1,0-1,0 1,0-1,0 1,1 0,0 0,-1 0,1 1,0-1,1 0,-1 1,0-1,1 1,0 0,0-1,0 1,0 0,1 0,0 0,-1-1,1 1,1 0,-1 0,0 0,1 0,0-1,0 1,0 0,0-1,1 1,-1-1,1 1,0-1,0 0,0 1,1-1,-1 0,1 0,-1-1,1 1,3 1,4-1,0-1,0-1,0 0,1 0,-1-1,0 0,0-1,0 0,1-1,-1 0,-1 0,1-1,0 0,0-1,-1 0,0-1,0 0,0 0,-1-1,7-5,173-161,-187 171,-1 1,1-1,0 1,-1-1,1 1,0-1,0 1,-1 0,1-1,0 1,0 0,-1 0,1-1,0 1,0 0,0 0,0 0,-1 0,1 0,0 0,0 0,0 0,0 0,-1 1,1-1,0 0,0 0,0 1,-1-1,1 1,0-1,0 1,-1-1,1 1,-1-1,1 1,0-1,-1 1,1 0,-1-1,1 1,-1 0,0-1,1 1,-1 0,0 0,1 0,-1 0,10 50,-7-28,-2-19,0 0,-1 0,2 0,-1 0,0 0,1 0,0-1,-1 1,2 0,-1-1,0 0,1 1,-1-1,1 0,0 0,0 0,0-1,0 1,1-1,-1 0,1 0,0 0,-1 0,1 0,0-1,0 0,0 0,0 0,0 0,0-1,0 1,0-1,0 0,1 0,-1-1,0 1,0-1,0 0,0 0,0 0,0 0,3-3,85-106,-40 37,-41 60,-7 7,1 0,-1 0,2 1,-1-1,0 1,1 0,0 0,0 1,0 0,1 0,-1 1,5-2,-10 6,0 0,0 1,-1-1,1 0,0 1,0-1,-1 1,1-1,-1 1,0-1,1 1,-1-1,0 1,0-1,0 1,0 0,0-1,0 1,0-1,-1 1,1-1,0 1,-1-1,1 1,-1-1,0 1,0-1,0 1,0 4,-2 4,1 0,0 0,1 0,0 1,0-1,1 0,0 1,1-1,0 0,1 0,0 0,1 0,0 0,0 0,1-1,0 1,1-1,0 0,0 0,1-1,0 0,2 2,-6-8,1 0,-1 0,1-1,-1 1,1 0,0-1,0 0,0 0,0 0,0 0,0 0,0 0,0-1,0 1,1-1,-1 0,0 0,0 0,0-1,1 1,-1-1,0 1,0-1,0 0,0 0,0-1,0 1,-1-1,1 1,0-1,1-2,65-76,103-134,-162 204,-7 7,45-41,-47 43,0 0,0 1,0-1,0 0,0 1,0-1,1 1,-1-1,0 1,0 0,0-1,1 1,-1 0,0 0,0 0,0 0,1 0,-1 0,0 0,0 0,0 1,1-1,-1 0,0 1,0-1,0 1,0-1,0 1,0-1,0 1,0 0,0 0,0-1,0 1,0 0,0 0,0 0,-1 0,1 0,0 0,-1 0,1 0,-1 0,1 1,-1-1,0 0,1 0,-1 0,4 16,-1-1,-1 1,0-1,-1 1,-1 0,0 0,-3 14,0 17,1 519,2-540,-2 0,0 0,-2 0,0 0,-2-1,-1 0,-1 0,-9 17,13-37,0 0,-1 0,1 0,-1-1,0 1,-1-1,0 0,1-1,-1 1,-1-1,1-1,-1 1,1-1,-1 0,0 0,-4 0,8-2,0 0,0 0,-1-1,1 1,0-1,0 0,0 0,-1 0,1 0,0 0,0-1,0 1,0-1,0 0,0 0,0 0,0 0,0-1,0 1,0-1,1 0,-1 0,0 0,1 0,0 0,0 0,-1-1,1 1,1-1,-1 1,0-1,1 0,-1 0,1 0,0 0,0 0,0 0,0-1,-3-12,1 0,1 0,0 0,1 0,1 0,1 0,0 0,1 0,1 0,0 0,1 0,1 1,0-1,1 1,1 1,0-1,1 1,9-11,4-6,1 2,2 0,0 2,2 1,1 1,1 1,25-16,86-36,-114 69</inkml:trace>
  <inkml:trace contextRef="#ctx0" brushRef="#br0" timeOffset="3584.06">1 1489,'39'-17,"219"-1,732-53,-888 61,2302-157,-1212 139,-386 29,-801-1,0 1,1-1,-1 0,0 0,1 0,-1-1,0 0,0 0,1 0,-1 0,0-1,0 0,0 0,-1 0,1-1,0 0,0-6,-5-1</inkml:trace>
  <inkml:trace contextRef="#ctx0" brushRef="#br0" timeOffset="5072.054">6436 78,'2'2,"0"-1,0 1,0-1,-1 1,1 0,0 0,-1 0,1 0,-1 0,0 0,0 0,0 1,0-1,0 0,0 1,0-1,-1 1,1-1,-1 0,0 1,0-1,0 1,0-1,0 1,0 0,0 1,3 435,-32 146,30-536,-13 80,12-129,0-1,0 1,0 0,0-1,-1 1,1 0,0 0,0-1,0 1,-1 0,1-1,0 1,-1 0,1 0,0 0,0-1,-1 1,1 0,0 0,-1 0,1 0,0 0,-1-1,1 1,-1 0,1 0,0 0,-1 0,1 0,0 0,-1 0,1 0,0 0,-1 0,1 1,0-1,-1 0,1 0,0 0,-1 0,1 0,0 1,-1-1,1 0,0 0,0 1,-1-1,-3-38,4 15</inkml:trace>
  <inkml:trace contextRef="#ctx0" brushRef="#br0" timeOffset="5516.011">6831 219,'0'561,"29"-271,-18-229,2-92,-15-1,-2 1,-1-1,-1 1,-2 0,-1 1,-4-6,8 16,-2 0,0 1,-2 0,0 0,-1 1,-1 0,0 0,-1 1,-1 1,-1 0,0 1,-1 1,-1 0,0 1,-1 1,0 0,-1 1,0 1,-1 1,0 0,0 2,-1 0,0 1,-11-2,11 6,1 0,-1 1,0 1,0 0,0 2,0 0,1 1,-1 2,1 0,0 0,0 2,1 1,-1 0,2 1,-1 1,1 0,1 1,0 1,1 1,0 0,1 1,0 1,-1 3,7-10,0 0,1 0,0 1,0 0,1 0,0 1,0 0,1 0,1 0,0 1,0-1,1 1,0 0,1 0,0 0,1 0,0 1,1-1,0 0,1 0,0 0,1 1,0-1,1 0,0-1,0 1,2 0,3 7,3 0</inkml:trace>
  <inkml:trace contextRef="#ctx0" brushRef="#br0" timeOffset="6456.469">7395 671,'-20'18,"1"1,1 0,0 1,2 1,0 1,2 0,0 1,2 1,-3 7,13-26,1 0,0-1,0 1,0 0,1 0,-1 0,1-1,0 1,1 0,-1 0,1 0,0-1,0 1,1 0,-1-1,1 1,0-1,0 1,1-1,-1 0,1 0,0 0,0 0,0-1,0 1,1-1,0 0,-1 0,1 0,0 0,1-1,-1 0,0 1,1-1,-1-1,1 1,-1-1,1 0,0 0,0 0,-1-1,1 1,4 0,-1 0,1-1,0 0,-1 0,1 0,-1-1,1-1,-1 1,1-2,-1 1,0-1,0 0,0 0,0-1,-1 0,0-1,1 0,-2 0,1 0,0-1,-1 0,0 0,-1-1,1 1,-1-1,-1-1,1 1,-1-1,0 1,-1-1,0 0,1-3,-1 5,-1 1,0-1,0 0,0 0,-1 0,0 0,0 0,0 0,-1-1,0 1,0 0,0 0,-1 0,0 0,0 0,-1 0,1 0,-1 0,-1 0,1 0,-1 1,0-1,0 1,-1 0,1 0,-1 0,0 1,-1-1,1 1,-1 0,0 0,0 0,0 1,0 0,-1 0,1 0,-1 1,-1-1,1 1,1 1,-1-1,0 1,0 1,0-1,0 1,0 0,0 0,0 1,0 0,0 0,0 0,0 0,1 1,-1 0,0 1,1-1,0 1,-1 0,1 0,0 1,1-1,-1 1,1 0,-1 1,1-1,0 1,1 0,-2 1,6-1,0-1,0 1,0-1,0 1,1-1,-1 0,1 1,0-1,1 0,-1 0,1-1,0 1,0 0,0-1,0 0,0 1,1-1,0-1,-1 1,1 0,0-1,0 0,1 0,-1 0,0 0,1-1,-1 0,1 0,-1 0,1 0,3-1,15 5,0-1,0-1,0-1,0-1,1-1,-1-1,0-1,0-1,0-2,0 0,-1-1,0-1,0-1,0-1,-1-1,0-1,-1 0,1-3,-3-1,-1-1,0 0,-2-1,0-1,-1-1,-1 1,0-2,-2 0,0-1,-1 0,-1 0,-1-1,-1 0,-1 0,-1-1,0-8,0 7,-2 0,0 0,-2 0,0 0,-2-1,0 1,-2 0,-1 0,0 0,-2 0,-1 1,-1 0,-1 0,-1 1,-5-8,15 28,-1-1,0 1,0-1,0 1,0-1,-1 1,1 0,0 0,-1-1,0 1,1 1,-1-1,0 0,0 0,0 0,-1 1,1 0,0-1,0 1,-1 0,1 0,-1 0,1 0,-1 0,1 1,-1-1,0 1,1 0,-1 0,1 0,-1 0,0 0,1 0,-1 1,0-1,1 1,-1 0,1 0,-1 0,1 0,0 0,-1 0,1 1,0-1,0 1,0-1,0 1,0 0,-1 2,-6 12,1 0,1 1,1 0,0 1,1 0,1 0,1 0,0 0,1 11,-1-8,2-17,-8 59,2 0,3 1,3-1,3 10,0-32,3-1,1 0,2-1,1 0,3 0,0-1,3 0,1-1,2-1,3 3,35 23,-54-61,-1 0,1 0,-1 1,1-1,0-1,-1 1,1 0,0 0,0-1,0 1,-1-1,1 1,0-1,0 0,0 1,0-1,0 0,0-1,0 1,0 0,0 0,-1-1,1 1,0-1,0 0,0 0,-1 1,1-1,0 0,-1 0,1 0,-1-1,1 1,-1 0,1-1,-1 1,0-1,0 1,0-1,1 0,35-92,-31 74</inkml:trace>
  <inkml:trace contextRef="#ctx0" brushRef="#br0" timeOffset="6714.535">8242 783,'9'34,"4"11</inkml:trace>
  <inkml:trace contextRef="#ctx0" brushRef="#br0" timeOffset="6972.225">8242 389,'0'0</inkml:trace>
  <inkml:trace contextRef="#ctx0" brushRef="#br0" timeOffset="7288.796">8722 529,'-6'9,"-18"24,2 1,1 1,1 2,3 0,0 0,-4 22,20-56,-1 0,1 1,0-1,0 0,1 1,-1-1,1 1,0 0,0-1,0 1,0-1,0 1,1-1,0 1,-1-1,2 1,-1-1,0 0,0 1,1-1,0 0,0 0,0 0,0 0,0 0,0-1,1 1,-1-1,1 1,0-1,0 0,0 0,0 0,0-1,0 1,0-1,1 1,-1-1,3 0,6 2,0 0,0-1,1 0,-1-1,1-1,-1 0,1 0,-1-1,0-1,1 0,-1-1,0 0,0-1,0 0,-1-1,1 0,-1-1,-1-1,1 1,-1-1,7-7,6-11,-1 0,-2-2,0 0,-2-1,-1-2,13-29,-15 31,-1 2,-1 0,-2-1,0-1,-2 0,-1 0,-1 0,-2-1,0 0,-3 0,0-1,-1 1,-2 0,-3-20,3 41,0 0,0-1,-1 1,0 0,0 0,-1 0,0 0,-1 1,1-1,-2 1,1 0,-1 0,0 0,0 1,0-1,-1 1,0 1,-1-1,1 1,-1 0,0 0,0 1,-1 0,1 0,-1 1,0 0,1 0,-2 1,1 0,0 1,0-1,-1 1,1 1,0 0,-1 0,-3 1,-1 2,0 1,0 1,0 0,1 0,0 1,0 1,0 0,1 1,0 0,1 1,-1 0,2 0,-1 1,1 0,1 1,0 0,1 0,0 1,0 0,1 0,1 1,0-1,1 1,0 0,1 1,0-1,0 11,1-5,0 0,1 0,1 0,1 0,0 0,2 0,0 0,1 0,1-1,1 0,0 0,1 0,1-1,1 0,1 0,0-1,1 0,0-1,1 0,1-1,1 0,0-2,0 1,7 2,-10-6,1 0,1-1,0-1,0 0,0-1,0 0,1-1,0 0,1-2,-1 1,0-2,1 0,0 0,-1-2,1 0,0 0,-1-1,1-1,0-1,-1 0,0-1,0 0,0-1,0 0,-1-2,0 1,2-3,23-25,-25 17</inkml:trace>
  <inkml:trace contextRef="#ctx0" brushRef="#br0" timeOffset="8252.281">9540 473,'-23'17,"1"1,1 0,0 2,2 1,0 0,2 1,0 1,1 1,-9 19,24-41,-1 0,0 1,0 0,1-1,0 1,-1 0,1 0,0 0,0 0,1 0,-1 0,1 0,-1 0,1 0,0 0,0 0,0 0,1 0,-1 0,1 0,0 0,-1 0,1 0,0 0,1 0,-1-1,1 1,-1 0,1-1,0 1,0-1,0 0,0 1,0-1,0 0,1 0,-1 0,1-1,-1 1,1-1,0 1,0-1,0 0,-1 0,1 0,0 0,0-1,2 1,10-3,0 0,0-1,-1-1,1 0,-1-1,0 0,0-1,-1-1,1 0,-2-1,1 0,-1-1,0 0,-1-1,0-1,1-1,2 0,188-201,-202 213,0-1,0 1,1-1,-1 1,1-1,-1 1,0 0,1-1,-1 1,1-1,-1 1,1 0,-1 0,1-1,-1 1,1 0,0 0,-1-1,1 1,-1 0,1 0,-1 0,1 0,0 0,-1 0,1 0,-1 0,1 0,0 0,-1 1,1-1,-1 0,1 0,-1 0,1 1,-1-1,1 0,-1 1,1-1,-1 0,1 1,-1-1,1 1,-1-1,0 0,1 1,-1-1,0 1,1-1,-1 1,0 0,0-1,1 1,-1-1,0 1,0-1,0 1,0 0,0-1,0 1,0-1,0 1,0 0,0-1,0 1,0-1,-1 1,2 52,-1-44,-1-3,0-1,1 1,0 0,0 0,0 0,1-1,0 1,0 0,0-1,1 1,0 0,0-1,0 0,1 0,0 1,0-2,0 1,1 0,-1-1,1 1,0-1,0 0,1 0,-1-1,1 1,0-1,0 0,0 0,0-1,4 2,-3-3,1 1,-1-1,1-1,0 0,-1 1,1-2,0 1,0-1,-1 0,1-1,-1 1,1-1,-1-1,0 1,0-1,0 0,0 0,0-1,-1 0,1 0,-1 0,3-4,94-124,-53 59,-48 73,-1 0,0 1,0-1,0 1,0-1,1 0,-1 1,0-1,0 0,1 1,-1-1,0 0,1 1,-1-1,0 0,1 0,-1 1,0-1,1 0,-1 0,1 0,-1 0,0 0,1 1,-1-1,1 0,-1 0,0 0,1 0,-1 0,1 0,-1 0,1 0,-1 0,0-1,1 1,-1 0,1 0,-1 0,0 0,1-1,-1 1,1 0,-1 0,0-1,1 1,-1 0,0 0,0-1,1 1,-1 0,0-1,0 1,1-1,-1 1,0 0,0-1,0 1,0-1,0 1,0 0,1-1,-1 1,0-1,0 1,0 0,0-1,0 1,-1-1,1 1,-1 35,0-24,16 93,-14-101,0 0,0 0,1 0,-1-1,1 1,0-1,0 1,0-1,0 0,0 1,1-1,-1 0,1-1,-1 1,1 0,0-1,-1 1,1-1,0 0,0 0,0 0,0 0,0-1,0 1,0-1,0 1,1-1,-1 0,0-1,0 1,0 0,2-1,3-3,0 1,0-1,0 0,0-1,0 0,-1 0,0-1,0 0,-1 0,1-1,-1 1,-1-1,1-1,-1 1,0-1,-1 0,0 0,0 0,-1-1,1-3,30-49,103-105,-137 164,1 1,0-1,1 1,-1-1,0 1,0-1,0 1,1 0,-1 0,1 0,-1 0,1 0,-1 0,1 0,0 0,0 0,-1 1,1-1,0 1,0 0,-1-1,1 1,0 0,0 0,0 0,0 0,-1 0,1 0,0 1,0-1,0 1,-1-1,1 1,0 0,-1 0,1-1,0 1,-1 0,1 1,-1-1,1 0,-1 0,0 0,0 1,0-1,1 1,-1-1,0 2,9 19,-2-1,0 1,-2 0,0 1,-2-1,0 1,-1 6,17 146,-1 149,-19-292,3 34,-2 0,-4 0,-2 0,-3 0,-3-1,-3 0,-18 49,27-99,-2 1,0-1,-1 0,0-1,-1 0,0 0,-2-1,1 0,-2-1,1 0,-2-1,1 0,-2-1,1 0,-1-1,-1-1,0 0,-8 2,19-9,0 0,0 0,1 0,-1-1,0 0,0 0,0 0,0 0,0-1,0 0,0 1,0-1,0-1,1 1,-1-1,0 1,1-1,-1 0,1 0,0 0,0-1,0 1,0-1,0 0,0 0,1 0,-1 0,1 0,0 0,0-1,0 1,0-1,1 0,-1 1,1-1,0-1,-4-10,1 1,1-1,0 0,2 0,-1 0,2 0,0 0,0 0,2-4,8-24,2 0,2 1,2 0,2 2,1 0,3 1,0 0,3 2,1 1,2 1,1 2,1 1,17-13,-4 2,1 2,3 2,1 2,1 2,2 2,2 2,0 3,2 2,1 3,1 2,5 1,171-22,-190 40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2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48.4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49.0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1 108,'248'-11,"70"-24,-34 13,-16 4,-190 6,55 2,-16 42,-94-24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1:5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1 232,'78'-19,"1"3,1 5,51-1,79 38,9 4,245-1,220-29,-252-25,176-6,119 2,-26 19,5-26,-647 33,966-32,-122 6,840 30,-1360-28,47 15,-216-4,0 9,9 10,-6-1,647-2,-522 30,-18-20,-184 3,1-5,90-10,-71 0,604 2,-378 28,72 1,-63-1,0 1,-73-19,72 8,-36 9,59-10,12-4,-317-14,283-27,564 28,102 0,-683-29,492 28,-468-27,43 12,-133-13,-234 20,0 4,1 4,18 4,25-1,273-2,-227-22,-142 18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3.0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2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236.756">169 1,'-4'38,"-3"28,1 6,2-3,0-9,2-10,6-9,1-6,1-4,4-8,1-3,-3-5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4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1 199,'86'-59,"-84"58,1 0,0 0,-1 0,1 0,0 1,-1-1,1 1,0 0,0 0,-1 0,1 0,0 0,0 0,-1 1,1 0,0-1,0 1,-1 0,1 0,-1 0,1 1,-1-1,0 1,1-1,-1 1,0 0,0 0,0-1,0 2,0-1,-1 0,1 0,-1 1,1-1,0 2,4 13,0 1,-1 0,-1 1,0-1,-2 1,0-1,-1 1,-1 0,-1 10,1-3,1 92,-6 0,-4 0,-8 17,-53 204,70-339,0 1,0-1,1 1,-1-1,0 0,0 1,1-1,-1 1,0-1,0 1,0-1,0 0,0 1,0-1,0 1,0-1,0 1,0-1,0 1,0-1,0 1,0-1,0 1,0-1,0 0,-1 1,1-1,0 1,0-1,-1 0,1 1,0-1,0 1,-1-1,1 0,0 1,-1-1,1 0,-1 0,1 1,0-1,-1 0,1 0,-1 0,1 1,-1-1,1 0,-1 0,1 0,0 0,-1 0,1 0,-1 0,1 0,-1 0,1 0,-1 0,1 0,-1 0,1-1,-1 1,1 0,0 0,-1 0,1-1,-1 1,1 0,0-19,0 0,2 0,0 0,2 1,0-1,0 1,2 0,0 0,3-2,28-79,5 2,4 2,5 2,3 2,46-56,20 9,-120 137,1 0,-1 0,1 0,-1 0,0 0,1 0,0 0,-1 0,1 0,-1 1,1-1,0 0,0 0,-1 1,1-1,0 1,0-1,0 1,0-1,0 1,0-1,0 1,0 0,0-1,0 1,0 0,0 0,0 0,0 0,0 0,0 0,0 0,0 0,0 0,0 0,0 1,0-1,0 0,0 1,-1-1,1 1,0-1,0 1,0-1,0 1,0 0,-1-1,1 1,0 0,-1 0,1-1,0 1,-1 0,1 0,-1 0,1 0,-1 0,0 0,4 22,-2-1,0 1,-2 0,-1-1,0 1,-2 0,-3 15,2-11,-27 161,14-93,3 0,5 1,4 27,11-47,-5-75,0 0,0-1,0 1,0 0,0-1,0 1,1-1,-1 1,0-1,0 1,1-1,-1 0,0 0,0 1,1-1,-1 0,0 0,1 0,-1-1,0 1,0 0,1 0,-1-1,0 1,0-1,1 1,-1-1,0 1,0-1,0 0,0 0,0 1,0-1,0 0,0 0,0 0,0 0,-1 0,1 0,0 0,-1 0,1-1,-1 1,1 0,-1 0,1 0,-1-1,0 1,0 0,1-1,152-261,203-324,-319 543,-39 108,-32 91,16-85,4 2,2-1,3 2,3 31,8 65,-2-145</inkml:trace>
  <inkml:trace contextRef="#ctx0" brushRef="#br0" timeOffset="420.479">1412 763,'-1'63,"-1"-34,1 0,2 0,1 0,2 0,5 24,-8-49,1-1,-1 1,1-1,0 1,0-1,0 0,0 1,1-1,-1 0,1-1,0 1,0 0,0-1,0 0,0 1,1-1,-1 0,1-1,-1 1,1-1,-1 1,1-1,0 0,0-1,0 1,0-1,0 1,0-1,-1 0,1 0,0-1,0 1,0-1,1-1,3 1,-1 0,1-1,-1 0,1 0,-1-1,0 0,0 0,-1-1,1 0,-1 0,1-1,-1 0,-1 0,1 0,-1 0,0-1,3-3,-3 1,-1 0,1-1,-1 0,-1 1,1-2,-1 1,-1 0,0 0,0-1,-1 1,0-1,-1 1,0-1,0 0,-1 1,-1-1,1 1,-1-1,-1 1,0 0,0 0,-1 0,0 0,-1 1,1 0,-2 0,1 0,-1 0,0 1,-1 0,0 0,3 4,1 0,-1 0,0 1,0 0,0 0,0 0,0 0,0 0,0 1,-1 0,1 0,-1 0,1 1,0-1,-1 1,0 0,1 0,0 1,-1-1,1 1,-1 0,1 0,0 1,-1-1,1 1,0 0,0 0,0 0,0 1,1-1,-1 1,1 0,-1 0,1 0,0 0,0 1,0-1,1 1,-2 2,-9 16</inkml:trace>
  <inkml:trace contextRef="#ctx0" brushRef="#br0" timeOffset="882.199">1807 1101,'116'-212,"-81"163,-34 49,1 1,-1-1,0 1,0-1,1 1,-1-1,0 1,0 0,0 0,1-1,-1 1,0 0,0 0,0 0,0 0,-1 0,1 0,0 1,0-1,-1 0,1 0,-1 1,1-1,-1 0,1 0,-1 1,0-1,1 1,-1-1,0 0,0 1,0-1,0 0,-1 1,1-1,0 1,0-1,-1 0,1 1,-1-1,0 1,2 5,0 0,0 0,1 0,0 0,0 0,1 0,0 0,0-1,1 1,-1-1,1 0,1 0,-1-1,1 1,0-1,5 4,-7-6,0-1,0 0,0 0,0 0,0 0,0 0,1-1,-1 1,1-1,-1 0,1 0,-1-1,1 1,0-1,-1 1,1-1,0 0,-1-1,1 1,0-1,-1 1,1-1,-1 0,1 0,-1-1,1 1,-1-1,0 0,0 0,0 0,0 0,2-2,5-7,-1-1,0 0,-1 0,0-1,-1 0,0-1,-1 0,-1 0,0 0,-1 0,0-1,1-13,1 5,0-27,-9 32</inkml:trace>
  <inkml:trace contextRef="#ctx0" brushRef="#br0" timeOffset="1669.029">2569 763,'-25'17,"0"2,1 0,1 1,1 2,1 0,1 1,1 1,1 1,2 0,0 2,1 1,13-26,0 1,0 1,0-1,1 0,0 0,-1 1,1-1,1 0,-1 1,0-1,1 1,-1 0,1-1,0 1,1-1,-1 1,0-1,1 1,0-1,0 1,0-1,0 0,1 1,-1-1,1 0,0 0,-1 0,2 0,-1 0,0 0,0-1,1 1,0-1,-1 0,1 0,0 0,0 0,0 0,0 0,1-1,1 1,5 0,0 0,0-1,1 0,-1-1,1 0,-1-1,0 0,0 0,1-1,-1-1,0 1,0-2,-1 1,1-2,-1 1,4-3,135-97,-117 77,-1-1,-1-2,-2-1,-1-1,-1-1,-2-1,-2-1,0-1,0-6,-11 19,-1 0,0-1,-2 0,-1 0,-1-1,-1 0,-1 0,-1 0,-1 0,-2 0,0 0,-2 0,0 0,-2 1,-5-16,7 26,-2 0,0 1,0-1,-1 1,-1 0,0 0,-1 1,-1 0,1 1,-2 0,0 0,0 0,-1 2,-11-9,17 15,0 1,0 0,0 0,0 1,-1-1,1 1,0 0,-1 1,1-1,-1 1,1 0,-1 1,1-1,0 1,-1 0,1 0,0 1,-1 0,1 0,0 0,0 0,1 1,-1 0,0 0,1 0,-2 1,-5 5,0 1,0 0,1 0,0 1,1 0,1 1,-1 0,2 0,-3 6,0 6,1 2,1-1,1 1,1 0,2 1,0-1,2 1,1 0,1 0,1-1,2 1,4 20,-2-23,2 1,1-1,0 0,2-1,1 0,0-1,2 0,0-1,2 0,0-1,2-1,0 0,1-1,0-1,2-1,0-1,0 0,2-2,20 11,-31-20,0 1,0-2,1 1,-1-1,1-1,0 0,0-1,0 0,0-1,0 0,0-1,0-1,0 0,-1 0,1-1,-1 0,1-1,-1 0,0-1,0-1,-1 1,0-2,0 1,0-2,-1 1,0-1,0 0,2-4,8-9</inkml:trace>
  <inkml:trace contextRef="#ctx0" brushRef="#br0" timeOffset="2687.926">3416 707,'-16'3,"1"1,0 1,0 1,0 0,0 1,1 0,0 1,1 1,0 0,0 1,1 1,0-1,1 2,0 0,0 0,2 1,0 0,0 1,-4 9,12-19,0 0,0 0,1 0,0 1,0-1,0 0,0 0,0 0,1 0,0 0,-1 0,2 0,-1 0,0 0,1 0,0-1,0 1,0 0,0-1,1 0,-1 1,1-1,0 0,0 0,0-1,0 1,0-1,0 1,1-1,0 0,-1 0,1-1,0 1,0-1,0 1,0-1,0-1,0 1,0 0,0-1,0 0,0 0,0 0,0-1,2 1,10-3,1-1,-1-1,1 0,-1-1,-1 0,1-2,-1 1,0-2,-1 0,0-1,0-1,-1 0,-1 0,5-7,5-1,184-187,-169 175,-36 31,0 1,-1-1,1 0,0 1,-1-1,1 1,0 0,-1-1,1 1,-1-1,1 1,-1 0,1-1,-1 1,1 0,-1 0,0-1,1 1,-1 0,0 0,0 0,0-1,0 1,0 0,1 0,-1 0,-1 0,1-1,0 1,0 0,0 0,0 0,0-1,-1 1,1 0,0 0,-1 0,1-1,-1 1,1 0,-1 2,-2 16,2 0,-1 0,2 0,1 1,0-1,1 0,2 4,-2-16,0-1,0 1,0-1,1 1,-1-1,2 0,-1 0,1 0,0 0,0-1,0 0,1 0,0 0,0 0,0-1,0 0,1 0,0 0,0 0,0-1,6 2,-7-3,0 0,-1-1,1 0,0 0,0 0,0-1,0 1,0-1,0 0,0-1,0 1,0-1,-1 0,1 0,0 0,0-1,-1 0,1 0,-1 0,1 0,-1-1,0 0,0 0,0 0,0 0,-1-1,1 1,0-2,79-122,-69 103,8-27,-17 74,-6 18,0-29,0-1,0 1,1 0,1 0,0-1,1 1,0-1,1 1,0-1,0 0,1 0,2 3,-5-12,0-1,0 1,0 0,0-1,1 1,-1-1,0 1,1-1,-1 0,1 0,-1 0,1 1,0-1,0-1,-1 1,1 0,0 0,0-1,0 1,0-1,-1 1,1-1,0 0,0 0,0 0,0 0,0 0,0 0,0-1,0 1,0-1,0 1,0-1,-1 0,1 1,0-1,0 0,-1 0,1 0,-1-1,1 1,-1 0,1 0,0-2,54-71,-33 15,-19 45,1 1,0-1,1 1,0 0,1 1,0-1,1 1,0 1,1-1,1 1,0 1,5-4,-14 13,0 0,0 0,1 0,-1 0,0 0,1 0,-1 1,1-1,-1 0,1 1,0 0,-1-1,1 1,-1 0,1 0,0-1,-1 1,1 1,0-1,-1 0,1 0,-1 1,1-1,0 0,-1 1,1 0,-1-1,1 1,-1 0,0 0,1 0,-1 0,0 0,0 0,1 0,-1 0,0 0,0 1,0-1,0 1,29 66,-26-56,25 86,-5 1,-4 2,0 42,-8-35,-4 0,-6 1,-5 37,3-124,-1 0,0 0,-1-1,-2 0,0 1,-1-1,-1 0,-1-1,-1 0,-1 0,-1 0,0-1,-1-1,-2 0,1 0,-2-1,0-1,-1-1,-9 8,22-22,0 1,0 0,-1-1,1 1,0-1,-1 1,1-1,-1 0,1 0,-1 0,1-1,-1 1,0-1,1 1,-1-1,0 0,1 0,-1 0,0 0,0 0,1-1,-1 1,1-1,-1 0,0 0,1 0,-1 0,1 0,0-1,-1 1,1-1,0 1,0-1,0 0,0 0,0 0,0 0,1 0,-1 0,1 0,-1-1,1 1,0-1,0 1,0-1,-1-1,-6-22,0 0,2 0,0-1,2 0,1 0,2 0,0-1,2 1,0 0,2 0,2 0,0 0,1 1,5-9,-7 11,1 0,2 0,0 0,2 1,0 0,2 0,0 1,1 1,2 0,0 0,1 2,1 0,1 0,0 2,1 0,1 1,8-4,-8 9,-5 1</inkml:trace>
  <inkml:trace contextRef="#ctx0" brushRef="#br0" timeOffset="3539.644">3698 650,'-5'0,"-6"0,-6 0,-5 0,-4 0,-2 0,-1 5,0 1,-1 0,6-1</inkml:trace>
  <inkml:trace contextRef="#ctx0" brushRef="#br0" timeOffset="9051.792">5730 283,'-34'191,"-25"-1,-8-2,-8-3,-20 21,92-200,1-3,0-1,0 0,1 1,-1-1,1 1,0 0,0-1,0 1,0 0,0 0,1-1,-1 1,1 0,0 0,0 0,0 0,0 0,0 0,1 1,40-39,-3-29,-20 34</inkml:trace>
  <inkml:trace contextRef="#ctx0" brushRef="#br0" timeOffset="9821.552">5730 256,'45'90,"130"330,-117-302,13 4,-70-121,-1-1,0 1,1-1,-1 1,1-1,-1 0,1 1,-1-1,1 0,-1 1,1-1,-1 0,1 0,-1 0,1 1,0-1,-1 0,1 0,-1 0,1 0,0 0,-1 0,1 0,-1 0,1 0,0 0,-1-1,1 1,-1 0,1 0,-1-1,1 1,-1 0,1 0,-1-1,1 1,-1-1,1 1,-1 0,1-1,-1 1,0-1,1 1,-1-1,0 1,1-1,-1 1,0-1,0 1,0-1,1 0,-1 1,0-1,0 1,0-1,0 0,0 1,0-1,0 1,0-1,0 0,-1 1,1-1,0 1,0-1,13-50,-13 49,22-159,5-75,8-150,-31 290,-4 95,-1 0,1 1,-1-1,1 0,-1 1,1-1,-1 0,0 1,0-1,1 1,-1-1,0 1,0 0,1-1,-1 1,0 0,0-1,0 1,0 0,1 0,-1 0,0 0,0 0,0 0,0 0,0 0,1 0,-1 0,0 0,0 1,0-1,0 0,1 1,-1-1,0 0,0 1,1-1,-1 1,0-1,0 1,1 0,-1-1,1 1,-1 0,1-1,-1 1,1 0,-1-1,1 1,-1 0,1 0,0 0,0 0,-1-1,1 1,0 0,0 0,0 0,0 0,0 0,0-1,0 1,0 0,0 0,1 0,-1 0,0 0,-8 20</inkml:trace>
  <inkml:trace contextRef="#ctx0" brushRef="#br0" timeOffset="10207.48">6549 791,'-1'27,"2"1,1-1,1 0,1 0,2 0,0-1,2 0,8 18,-16-42,1 1,0 0,0 0,0-1,0 1,1-1,-1 1,1-1,-1 0,1 1,0-1,0 0,0 0,0 0,0-1,1 1,-1 0,0-1,1 1,-1-1,1 0,0 0,-1 0,1 0,0 0,0-1,-1 1,1-1,0 0,0 0,0 0,0 0,-1 0,1-1,0 1,0-1,-1 0,1 0,0 0,-1 0,1 0,-1 0,3-2,4-7,-1-1,0 0,-1 0,-1-1,1 1,-2-2,0 1,0 0,-1-1,-1 0,0 0,0 0,-2 0,1-1,-2 0,1 5,0 0,0-1,-1 1,-1 0,0 0,0 0,0 0,-1 0,-1 0,1 1,-1-1,-1 1,0-1,0 1,-1 1,0-1,0 0,0 1,-1 0,0 0,-1 1,1 0,-1 0,-1 0,1 1,-1 0,0 1,0 0,0 0,-1 0,1 1,-1 0,0 1,0 0,1 0,-2 1,1 0,0 1,0 0,0 0,0 1,0 0,-3 2,-16 8,3 1</inkml:trace>
  <inkml:trace contextRef="#ctx0" brushRef="#br0" timeOffset="10620.23">6943 734,'3'20,"0"-1,1 0,1 0,0 0,1-1,2 0,0 0,1 0,0 2,-6-13,2 8,1-1,0 1,2-1,-1-1,2 1,0-1,0-1,1 0,1 0,11 9,-20-19,0-1,0 0,1 0,-1 0,1 0,-1 0,0 0,1-1,0 1,-1-1,1 0,-1 0,1 0,-1 0,1 0,-1 0,1-1,-1 1,1-1,-1 0,1 0,-1 0,0 0,1 0,-1 0,0-1,0 1,0-1,0 1,0-1,0 0,0 0,-1 0,1 0,-1 0,1-1,52-87,-50 80,83-250,-80 237,1 5</inkml:trace>
  <inkml:trace contextRef="#ctx0" brushRef="#br0" timeOffset="11273.617">7621 1074,'14'4,"5"3</inkml:trace>
  <inkml:trace contextRef="#ctx0" brushRef="#br0" timeOffset="14554.373">8044 311,'22'-20,"0"2,1 0,1 1,1 1,0 2,1 0,1 2,0 1,0 1,9-1,-9 2,-20 5,0 0,0 1,1 0,-1 0,1 1,-1 0,1 0,0 1,0 0,0 0,0 1,0 0,0 0,-1 1,1 0,0 1,0 0,-1 0,1 0,-1 1,1 0,0 1,-5 2,0 1,0 0,-1-1,0 1,0 0,0 0,-1 0,0 0,-1 1,1-1,-2 0,1 0,-1 0,0 0,0 1,-1-1,1-1,-2 1,1 0,-1 0,0-1,-1 0,1 1,-1-1,0 0,-4 3,8-8,-111 178,48-74,64-102,-1 1,1 0,0-1,1 1,-1-1,1 1,0-1,-1 1,1-1,1 0,-1 0,0 0,1 0,0 0,-1-1,1 1,0-1,0 0,1 0,-1 0,0 0,1 0,-1-1,1 0,-1 0,1 1,0-2,0 1,-1 0,1-1,0 0,0 0,0 0,-1 0,4-1,192-24,-183 23,-2 0,-1 1,1 0,0 1,-1 0,1 1,0 0,-1 2,1-1,7 4,-19-5,0 0,0 0,0 0,0 0,0 0,0 1,0-1,0 1,0 0,-1-1,1 1,-1 0,1 0,-1 0,0 0,0 0,1 0,-1 0,-1 1,1-1,0 0,-1 1,1-1,-1 0,0 1,1-1,-1 0,0 1,-1-1,1 1,0-1,-1 0,1 1,-1-1,0 0,0 0,0 1,0-1,0 0,-1 1,-57 84,35-63,-1-2,-2 0,0-2,-1-1,-1-1,-17 7,-18 14,-93 52,156-91,0 1,0-1,0 0,0 0,0 1,0-1,0 0,0 1,0-1,1 1,-1-1,0 1,0 0,1-1,-1 1,0 0,1-1,-1 1,0 0,1 0,-1 0,1-1,0 1,-1 0,1 0,0 0,-1 0,1 0,0 0,0 0,0 0,0 0,0 0,0 0,0 0,0 0,0 0,0 0,0 0,1-1,-1 1,0 0,1 0,-1 0,1 0,-1 0,1 0,-1-1,1 1,0 0,0 0,8-3</inkml:trace>
  <inkml:trace contextRef="#ctx0" brushRef="#br0" timeOffset="14910.176">9258 424,'-52'55,"3"2,3 2,2 2,2 2,1 7,32-55,1 0,1 0,1 1,0 0,1 0,0 0,-1 12,5-24,1 0,-1 0,1 0,0 1,0-1,0 0,1 0,-1 1,1-1,0 0,0 0,1 0,-1 0,1 0,0 0,0-1,0 1,0-1,1 1,0-1,-1 0,1 0,0 0,1 0,-1 0,0-1,1 1,-1-1,1 0,0 0,0 0,2 0,13 3,0-1,0 0,0-2,0 0,1-1,-1-1,0-1,1-1,-1 0,16-5,-9 0,-1-1,0-1,0-1,-1-1,-1-1,0-1,0-2,-2 0,1-1,-2-1,-1-1,0 0,-1-2,-1 0,0-1,-2-1,11-20,-19 30,0-1,-1 1,-1-1,0 0,0 0,-2-1,1 1,-2-1,0 0,0 1,-2-1,1 0,-2 0,0 0,-1 0,0 0,-1 1,0-1,-1 1,-1 0,0 0,0 0,-2 1,1 0,-2 0,-2-3,4 8,1 0,-1 1,-1 0,1 0,-1 0,-1 1,1 0,0 0,-1 1,0 0,0 0,-1 1,1 0,0 1,-1-1,0 2,0-1,1 1,-1 1,0-1,0 2,0-1,0 1,0 0,1 1,-1 0,-5 2,-14 9,3-1</inkml:trace>
  <inkml:trace contextRef="#ctx0" brushRef="#br0" timeOffset="15321.225">9992 1,'1'1,"1"0,-1 0,1 0,-1 0,0 0,0 1,0-1,1 0,-1 1,-1-1,1 1,0-1,0 1,0 0,-1-1,1 1,-1 0,0-1,1 1,-1 0,0-1,0 1,0 0,0 0,0 0,0-1,-1 1,1 0,-1-1,1 1,-1 0,1-1,-1 2,0 0,-31 167,20 45,13-175,-1-16</inkml:trace>
  <inkml:trace contextRef="#ctx0" brushRef="#br0" timeOffset="15754.74">9766 283,'278'-152,"-267"146,-6 3,-1 0,1 0,0 1,-1-1,1 1,0 0,1 0,-1 1,0-1,0 1,1 1,-1-1,0 1,1-1,-1 2,1-1,2 1,-6 1,-1 0,1 1,0-1,-1 0,0 1,1-1,-1 1,0 0,0-1,-1 1,1 0,0-1,-1 1,0 0,0 0,0 0,0 0,0-1,0 1,-1 0,1 0,-1-1,0 1,0 0,0-1,0 1,0-1,-1 2,-1 8,-7 98,10-107,1 1,0-1,0 0,0 1,0-1,0 0,1 0,-1 0,1 0,0 0,0 0,0 0,0-1,1 1,-1-1,1 1,-1-1,1 0,0 0,0 0,0 0,0-1,0 1,0-1,0 0,1 0,-1 0,0 0,1 0,0-1,100-8,-65 0,-37 8,1-1,-1 1,1 0,-1 0,1 0,-1 1,1-1,-1 0,1 1,-1 0,1-1,-1 1,0 0,1 0,-1 1,0-1,0 0,0 1,0-1,0 1,0 0,0 0,-1 0,1-1,0 2,-1-1,0 0,1 0,-1 0,0 1,8 11</inkml:trace>
  <inkml:trace contextRef="#ctx0" brushRef="#br0" timeOffset="17255.275">9822 763,'44'-14,"51"-10,21-1,-1 4,-15 6,-24 5</inkml:trace>
  <inkml:trace contextRef="#ctx0" brushRef="#br0" timeOffset="18861.274">29 1610,'1312'0,"-984"-11,210-7,194 18,-337-28,28 17,-157-3,42 12,27 0,140-24,157 14,138-4,-256 14,-54-25,76-3,-143 5,175-6,-44 3,-206 17,20-6,-315 17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1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32,'-9'14,"0"0,1 0,1 1,1 0,0 0,1 0,1 1,0 0,1 0,0 0,2 1,0-1,1 0,0 0,1 1,1-1,1 4,-1 36,-12 141,3-173</inkml:trace>
  <inkml:trace contextRef="#ctx0" brushRef="#br0" timeOffset="666.87">819 483,'0'24,"0"18,0 6,0 0,-5-9,-1-5,0-9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5.3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0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0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520.08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0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86,'-9'33,"-4"26,1 12,2-1,3-7,2-10,3-10,1-6,1-5,-4-4,-2-1,1-1,0 1,-2-1,-2-8,2-13,2-7</inkml:trace>
  <inkml:trace contextRef="#ctx0" brushRef="#br0" timeOffset="751.583">424 593,'8'-2,"204"-34,-210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1047.839">989 480,'33'0,"31"-5,9-1,-3 0,-13-4,-12 1,-9 0,-5-2,-9 1</inkml:trace>
  <inkml:trace contextRef="#ctx0" brushRef="#br0" timeOffset="1298.732">1130 226,'-4'34,"-3"30,1 9,1-3,1-9,7-15,2-10,1-6,-1-4,-1-2,-2-4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18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3002 439,'-326'-88,"128"31,-3 8,-1 9,-79-1,144 32,0 7,-1 6,1 5,1 7,1 5,-58 20,154-33,-1 2,2 1,0 2,0 2,1 1,1 2,1 1,0 2,2 2,0 1,2 1,1 2,1 1,1 1,-4 8,-2 19,3 1,3 2,2 0,3 2,2 1,4 1,2 0,2 1,4 1,2-1,3 1,3 1,7 48,-5-80,1-1,2 1,2-1,1 0,1-1,2 0,1 0,1-1,2-1,1 0,9 12,-14-28,0-2,1 1,0-2,0 1,2-2,-1 0,1 0,1-1,0 0,0-1,0-1,1-1,0 0,0 0,1-2,0 0,0-1,0 0,0-1,8-1,40 1,0-4,0-2,-1-2,35-10,-89 14,979-201,-328 27,-469 116,-3-8,-3-9,134-78,-278 135,0-2,-1-2,-1-2,-2-1,-1-2,-1-2,-1-1,-2-1,-1-2,-2-1,-1-1,5-14,-26 39,-1 0,0 0,-1-1,0 0,-1 0,0 0,-1 0,-1 0,0-1,-1 0,0 1,-1-1,-1 1,0-1,-1 1,0-1,-1 1,-1 0,0 0,-1 0,0 0,-1 1,0 0,-1 0,0 1,-5-6,-21-17,-2 2,-1 1,-1 2,-2 1,-1 2,-1 2,-1 1,-1 3,-1 1,0 2,-16-2,-90-31,-1 5,-1 8,-3 6,0 8,-2 5,0 8,0 7,0 6,-31 10,-275 51,280-27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22.7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1812,'29'-90,"-2"33,3 1,2 1,32-40,-9 14,151-225,39-25,19-11,-245 313,-20 30,1-1,0 0,-1 0,1 1,0-1,-1 0,1 0,-1 0,1 0,0 1,-1-1,1 0,-1 0,1 0,0 0,-1 0,1 0,-1 0,1 0,-1 0,1 0,0 0,-1 0,1-1,-1 1,1 0,0 0,-1 0,1 0,-1-1,1 1,0 0,-1 0,1-1,0 1,0 0,-1-1,1 1,0 0,0-1,-1 1,1 0,0-1,0 1,0-1,0 1,-1 0,1-1,0 1,0-1,0 1,0-1,0 1,0 0,0-1,0 1,0-1,0 1,1 0,-1-1,0 1,0-1,0 1,0 0,1-1,-1 1,0 0,0-1,1 1,-1 0,-93 58,-90 42,177-97,5-3,0 0,0 0,-1 0,1 0,0 0,-1 1,1-1,0 1,0-1,0 1,-1-1,1 1,0 0,0-1,0 1,0 0,0 0,0 0,0 0,0 0,1 0,-1 0,0 0,1 0,-1 0,0 1,1-1,-1 0,1 0,0 0,-1 1,1-1,0 0,0 1,0-1,0 0,0 1,0-1,0 0,0 0,1 1,-1-1,0 0,1 0,-1 1,1-1,0 0,-1 0,1 0,0 0,-1 0,9 6,-1-1,1 0,0 0,0-1,0-1,1 1,-1-1,1-1,0 0,0 0,1-1,-1 0,3-1,217 3,-228-3,0 0,0 0,0-1,-1 1,1-1,0 0,0 1,0-1,0 0,0 0,0 0,0-1,0 1,0 0,0-1,-1 1,1-1,0 1,0-1,0 0,-1 0,1 0,0 0,-1 0,1 0,-1-1,1 1,-1 0,0-1,0 1,1-1,-1 1,0-1,0 0,0 1,-1-1,1 0,0 0,-1 0,1 1,-1-1,0 0,1 0,-1 0,0 0,0 0,0 0,0 0,-1 0,1 0,-1 0,-7-10,-1 0,0 0,-1 1,0 1,-1-1,0 2,0-1,-1 2,-5-3,-28-24,-33-22,63 43</inkml:trace>
  <inkml:trace contextRef="#ctx0" brushRef="#br0" timeOffset="365.895">1242 147,'-3'3,"-11"11,0-1,1 2,0 0,1 1,0 0,2 0,0 1,1 1,0 0,2 0,0 0,1 1,1 0,0 0,2 1,0-1,1 11,3-25,0 1,0 0,1-1,0 1,0-1,0 1,1-1,0 0,0 0,0 0,0 0,1-1,0 1,0-1,0 0,0 0,1-1,-1 1,1-1,0 0,0 0,1 0,-1-1,0 0,1 0,-1 0,1-1,0 0,1 0,6 1,1 0,-1-2,1 1,-1-2,1 0,-1 0,1-2,-1 1,0-2,0 0,0 0,2-2,2-2,-1 0,1-2,-1 1,-1-2,0 0,0-1,-1-1,-1 0,0 0,-1-2,0 1,-1-1,-1-1,0 0,-1-1,-1 0,-1 0,0-1,-1 1,-1-1,2-17,-7 25,0 0,-1-1,0 1,-1 0,0 1,-1-1,0 0,0 1,-1-1,-1 1,1 0,-1 0,-1 1,0 0,0-1,0 2,-1-1,0 1,-1 0,1 1,-2 0,1 0,0 0,-1 1,0 1,0-1,-1 1,1 1,-1 0,0 0,1 1,-1 0,0 1,-10 0,-14-2</inkml:trace>
  <inkml:trace contextRef="#ctx0" brushRef="#br0" timeOffset="615.555">875 401,'95'-20,"1"4,0 4,1 4,86 5,-111 0,1-4,-1-3,-1-3,2-3,35-6,-11 10,-72 11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4.2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680 1504,'135'21,"604"64,0 63,-399-79,3-14,2-15,162-9,977 1,-599-45,-637 4,597-26,210-62,421-112,-1327 181,139-45,-260 64,-1 0,-1-2,1-1,-2-2,0 0,-1-1,0-2,-1 0,17-18,-33 27,0 1,-1-1,0-1,0 1,-1-1,0 0,-1-1,0 1,0-1,-1 1,0-1,-1 0,0 0,-1-1,0 1,0 0,-1 0,0-1,-1 1,0 0,-1 0,0 0,-4-10,-3-10,-2 1,-1 0,-1 1,-2 0,-1 1,-1 1,-7-8,-21-23,-3 1,-3 3,-1 2,-3 2,-2 3,-1 2,-3 3,-1 2,-2 3,-51-19,-28-5,-1 7,-3 6,-2 7,-94-12,-190-7,-1 20,-2 18,-173 23,542-1,-981 40,3 46,4 45,-75 62,-725 222,1443-308,-2 19,310-83,89-43,-1 0,1 0,0 1,0-1,1 0,-1 0,0 1,0-1,0 0,1 1,-1-1,1 0,-1 1,1-1,0 1,-1-1,1 1,0-1,0 1,0 0,0-1,0 1,1-1,-1 1,0-1,1 1,-1-1,1 0,-1 1,1-1,0 1,-1-1,1 0,0 0,0 1,0-1,0 0,0 0,0 0,1 0,-1 0,1 0,58 40,-59-41,53 25,2-2,1-2,54 11,-54-16,177 47,-132-39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46.3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1351,'201'-247,"134"-111,114-107,-241 264,-180 171,-28 30,0-1,1 1,-1 0,1 0,-1-1,1 1,-1 0,0-1,1 1,-1 0,0-1,1 1,-1-1,0 1,0 0,1-1,-1 1,0-1,0 1,0-1,1 1,-1-1,0 1,0-1,0 1,0-1,0 1,0-1,0 1,0-1,0 1,0-1,-1 1,1-1,0 1,0-1,0 1,-1 0,1-1,0 1,0-1,-1 1,1-1,0 1,-1 0,1-1,0 1,-1 0,1-1,-1 1,1 0,-1 0,1 0,0-1,-1 1,1 0,-1 0,1 0,-1 0,1 0,-1 0,1 0,-1 0,1 0,-1 0,1 0,-1 0,1 0,-1 0,1 0,-11 3,0 0,1 1,0 0,0 0,0 1,1 0,0 1,0 0,0 1,0 0,1 0,-5 6,-31 22,-150 69,195-104,0 0,0 0,0 1,-1-1,1 0,0 0,0 1,0-1,-1 1,1-1,0 0,0 1,-1-1,1 1,0 0,-1-1,1 1,-1 0,1-1,-1 1,1 0,-1 0,1-1,-1 1,0 0,0 0,1 0,-1-1,0 1,0 0,0 0,0 0,0 0,0 0,0-1,0 1,0 0,0 0,0 0,-1 0,1 0,0-1,0 1,-1 0,1 0,-1-1,1 1,-1 0,1 0,-1-1,1 1,-1-1,0 1,1 0,-1-1,0 1,0-1,1 0,-1 1,0-1,0 0,0 1,1-1,-1 0,0 0,0 0,0 1,0-1,0 0,0 0,226 77,-223-74,1-1,-1 0,1 1,0-1,0 0,0 0,0-1,0 1,0-1,0 1,1-1,-1 0,0 0,1 0,-1-1,1 1,-1-1,1 0,-1 0,1 0,-1 0,1-1,-1 0,1 1,-1-1,1 0,-1-1,0 1,0-1,0 1,0-1,0 0,0 0,0 0,0 0,-1-1,1 1,-1-1,0 0,1 1,-1-1,-1 0,1 0,0-2,0-5,-2-1,0 1,0-1,-1 1,0 0,0 0,-1-1,-1 1,0 0,0 1,-1-1,0 1,-1-1,0 1,0 0,-1 1,0-1,-1 1,1 1,-2-1,1 1,-1 0,-7-4,-13-7,3 6</inkml:trace>
  <inkml:trace contextRef="#ctx0" brushRef="#br0" timeOffset="388.087">1609 53,'-6'4,"1"0,0 1,0-1,0 1,0 0,1 1,0-1,0 1,0 0,1 0,0 0,0 0,0 0,1 1,0 0,0-1,1 1,0 0,0-1,1 1,-1 0,1 0,1 0,-1 0,1 0,1-1,-1 1,1 0,0-1,1 1,-1-1,1 0,1 0,-1 0,1 0,0-1,0 1,0-1,1 0,0 0,0-1,0 1,1-1,0 0,-1-1,1 1,5 1,7-1,0 0,1-1,-1-1,1-1,-1 0,1-1,0-1,-1-1,0-1,1-1,-1 0,0-1,10-5,-10 3,-1-1,0 0,0-1,-1-1,0-1,0 0,-1-1,-1-1,0 0,-1-1,0 0,-1-1,9-16,-19 28,0-1,0 1,0 0,-1-1,1 0,-1 1,0-1,0 0,-1 0,1 1,-1-1,1 0,-1 0,-1 0,1 0,0 0,-1 1,0-1,0 0,0 0,0 1,-1-1,1 1,-1-1,0 1,0 0,0-1,-1 1,1 0,-1 0,1 1,-1-1,0 1,0-1,-3-1,-15-8</inkml:trace>
  <inkml:trace contextRef="#ctx0" brushRef="#br0" timeOffset="637.986">1213 194,'50'8,"0"-2,0-1,0-4,0-1,1-2,14-5,-52 6,686-90,-409 57,-219 23,-43 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4.9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23,'19'0,"16"0,7 0,1 0,-2 0,-4 0,-2 0,-3 0,-2-5,-1-1,-2 0,-4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1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29,'-33'140,"-86"108,118-247,0 1,0-1,0 1,0-1,1 1,-1 0,0-1,1 1,0 0,-1-1,1 1,0 0,0 0,0 0,0-1,0 1,0 0,0 0,1-1,-1 1,1 0,-1-1,1 1,0 0,0-1,-1 1,1-1,0 1,0-1,1 1,-1-1,0 0,0 0,1 1,-1-1,1 0,-1 0,1 0,-1-1,1 1,-1 0,1-1,0 1,-1-1,1 1,0-1,0 0,-1 1,1-1,0 0,0 0,0-1,16 3,0-1,1-1,-1-1,0 0,0-2,0 0,0-1,0-1,-1 0,0-1,0-1,0-1,-1-1,15-9,-16 5,-4 1</inkml:trace>
  <inkml:trace contextRef="#ctx0" brushRef="#br0" timeOffset="441.268">613 1,'-53'104,"41"-73,-130 344,9-34,126-323,2 1,0 0,1 0,0 0,2 1,0-1,2 4,0-12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56,'43'-5,"38"-2,11-4,-7 0,-11 2,-15 2,-17 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5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0 369,'20'0,"19"0,10 0,0 0,-3 0,-5 0,-4 0,-4 0,-2 0,-7 0</inkml:trace>
  <inkml:trace contextRef="#ctx0" brushRef="#br0" timeOffset="478.365">537 87,'97'372,"-85"-319,30 76,-40-127,-1 0,1 0,0 0,-1 0,1 0,0 0,0-1,0 1,0-1,1 1,-1-1,0 0,1 0,-1 0,0 0,1 0,-1 0,1-1,0 1,-1-1,1 0,-1 0,1 0,0 0,-1 0,1 0,-1-1,1 1,-1-1,1 0,-1 0,1 0,-1 0,1 0,-1 0,0-1,0 1,0-1,0 1,0-1,0 0,0 0,-1 0,1 0,0 0,-1 0,0-1,0 1,1 0,-1-1,-1 1,1-1,0 0,15-27,-1-1,-1-1,-2 0,-2-1,1-4,10-33,105-250,-109 286,-12 31,-3 6</inkml:trace>
  <inkml:trace contextRef="#ctx0" brushRef="#br0" timeOffset="786.625">1185 511,'-9'33,"-4"21,1 6,7-7,5-8,6-11,3-12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2:52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1 283,'73'0,"177"-11,-6-35,-138 29,-88 20</inkml:trace>
  <inkml:trace contextRef="#ctx0" brushRef="#br0" timeOffset="298.496">57 509,'43'0,"34"0,8-5,-5-1,-12 0,-12 1,-12 2,-7 0,-6 2,-4 1,-1 0,0 0,0 0,1 1,-5-6,-1-2,-4 1</inkml:trace>
  <inkml:trace contextRef="#ctx0" brushRef="#br0" timeOffset="919.106">368 1,'22'19,"0"-1,2-1,0-1,1-1,0-1,6 1,41 24,104 84,-106-58,-68-63,-1 1,1-1,-1 1,1 0,-1-1,0 1,0 0,0 0,0-1,-1 1,1 0,-1 0,0 0,0 0,0 0,0 0,0 0,-1 0,1 0,-1 0,0 0,0-1,0 1,0 0,0-1,0 1,-1 0,0-1,1 1,-1-1,0 0,-148 119,106-83,-1-2,-2-2,-43 23,68-43,4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1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1 282,'33'-5,"17"-1,3 0,-1 1,-6 2,-5 1,-5 1,1 0,-1 1,-2 0,-2 1,-1-1,-2 0,-5-5,-2-1,0 0,0 1,-2 1</inkml:trace>
  <inkml:trace contextRef="#ctx0" brushRef="#br0" timeOffset="273.871">28 508,'39'-9,"26"-4,13 1,-3 2,-9 3,-12 3,-4 1,-6 2,-7-4,-3-1,-4 1,-2 0,0 2,-6 1</inkml:trace>
  <inkml:trace contextRef="#ctx0" brushRef="#br0" timeOffset="820.67">395 1,'45'22,"251"153,-184-110,-110-64,0 0,0 0,0 0,0 0,0 0,-1 1,1-1,0 1,0-1,-1 1,1 0,-1-1,0 1,0 0,1 0,-1 0,0 0,0 0,-1 0,1 1,0-1,-1 0,1 0,-1 0,0 1,0-1,0 0,0 0,0 1,0-1,-1 0,1 0,-1 1,1-1,-1 0,0 0,0 0,0 0,0 0,0 0,-1 0,1 0,-1-1,1 1,-1 0,1-1,-1 1,0-1,-1 1,-155 142,13-20,43-62,78-51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4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19,'38'-6,"-19"2,0 1,0 0,1 2,-1 0,1 1,-1 1,1 1,-1 0,8 3,-25-5,0 1,-1-1,1 1,0-1,0 1,-1 0,1-1,0 1,-1 0,1 0,-1 0,1 0,-1 1,1-1,-1 0,0 1,1-1,-1 0,0 1,0 0,0-1,-1 1,1 0,0-1,0 1,-1 0,1 0,-1-1,0 1,1 0,-1 0,0 0,0 0,0 0,0-1,-1 1,1 0,0 0,-1 0,1-1,-1 1,0 0,0 0,1-1,-1 1,0-1,-1 2,-60 67,-39 21,101-90,-1 0,0 1,1-1,-1 0,1 1,-1-1,1 0,0 1,-1-1,1 0,0 1,0-1,0 1,0-1,0 1,0-1,1 0,-1 1,0-1,1 0,-1 1,1-1,-1 0,1 1,0-1,0 0,-1 0,1 0,0 0,0 0,0 0,0 0,0 0,0 0,1 0,-1 0,0-1,0 1,1 0,-1-1,0 1,0-1,2 1,62 11,-43-14,-1-1,1-1,-1 0,0-2,0-1,0 0,-1-2,11-6,-13 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0,'499'0,"-487"0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7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0,'38'0,"33"0,8 0,-5 0,-9 0,-11 0,-11 0,-6 5,-11 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5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1 892,'15'-45,"2"0,2 2,1 0,3 1,27-38,-49 78,-1 1,1 0,-1-1,1 1,-1-1,1 1,0 0,-1-1,1 1,0 0,0 0,0 0,0 0,0 0,0 0,1 0,-1 0,0 0,0 0,1 1,-1-1,1 0,-1 1,0 0,1-1,-1 1,1 0,-1-1,1 1,-1 0,1 0,-1 0,1 0,-1 0,1 1,-1-1,1 0,-1 1,0-1,1 1,-1 0,0-1,1 1,-1 0,0 0,0 0,1 0,-1 0,0 0,0 0,0 0,0 1,48 161,-49-160,0-1,0 0,1 1,-1-1,1 0,0 0,0 1,-1-1,2 0,-1 0,0 0,0 0,0 0,1 0,-1 0,1-1,0 1,-1 0,1-1,0 0,0 1,0-1,0 0,0 0,0 0,1 0,-1 0,0 0,0-1,1 1,-1-1,0 0,1 1,-1-1,0 0,1-1,-1 1,0 0,1 0,-1-1,0 0,0 1,9-10,-2 0,1 0,-2-1,1 0,-1 0,-1-1,0 0,3-9,-2 6,26-48,-16 27,1 1,1 1,2 2,2 0,2-1,-26 32,1 0,-1 0,0 0,1 0,-1 0,1 1,-1-1,1 0,-1 0,1 0,-1 1,1-1,0 0,-1 1,1-1,0 1,0-1,0 1,-1-1,1 1,0-1,0 1,0 0,0-1,0 1,0 0,0 0,0 0,0 0,-1 0,1 0,0 0,0 0,0 0,0 0,0 0,0 1,0-1,0 0,0 1,0-1,-1 1,1-1,0 1,0-1,0 1,-1-1,1 1,0 0,-1-1,1 1,-1 0,1 0,-1 0,1-1,-1 1,1 0,-1 0,0 0,1 0,-1 0,0 0,0 0,0 0,0 0,0 0,-23 138,21-128,0-1,1 1,0 0,0-1,1 1,1 0,0-1,0 1,1-1,0 1,1-1,0 0,1 1,0-2,1 1,0 0,0-1,1 0,0 0,0-1,1 0,0 0,4 3,4 0</inkml:trace>
  <inkml:trace contextRef="#ctx0" brushRef="#br0" timeOffset="854.015">875 384,'44'117,"37"105,-82-220,1-1,0 0,0 1,1-1,-1 0,0 0,0 1,1-1,-1 0,1 0,-1 1,1-1,-1 0,1 0,0 0,0 0,-1 0,1 0,0 0,0 0,0 0,0 0,0-1,0 1,0 0,0-1,1 1,-1-1,0 1,0-1,0 1,1-1,-1 0,0 1,1-1,-1 0,0 0,0 0,1 0,-1 0,0-1,1 1,-1 0,0-1,0 1,1 0,-1-1,0 0,0 1,0-1,0 0,0 1,0-1,0 0,0 0,0 0,0 0,0 0,0 0,-1 0,1 0,0-1,15-26,-1 0,-1-2,-2 0,-1 0,-1-1,-2 0,-1-1,2-19,4-10,-6 14,20-53,-22 93</inkml:trace>
  <inkml:trace contextRef="#ctx0" brushRef="#br0" timeOffset="1180.082">1327 694,'4'19,"3"12,-1 5,-1 0,-1 1,3-8,0-8</inkml:trace>
  <inkml:trace contextRef="#ctx0" brushRef="#br0" timeOffset="1737.395">1412 46,'12'-7,"0"0,1 2,0-1,0 2,0 0,0 0,1 1,0 1,-1 0,8 1,-19 0,-1 1,1 0,-1 0,1 1,-1-1,1 0,-1 0,0 1,1-1,-1 1,1-1,-1 1,0 0,0-1,1 1,-1 0,0 0,0 0,0 0,0 0,0 0,0 0,0 0,0 0,-1 1,1-1,0 0,-1 1,1-1,0 0,-1 1,0-1,1 0,-1 1,0-1,0 1,0-1,0 1,0-1,0 1,0-1,-1 0,1 1,0-1,-1 1,-29 67,24-57,3-10,1 1,-1 0,1 0,-1 1,1-1,0 0,1 1,-1-1,0 1,1 0,0 0,0-1,0 1,1 0,-1 0,1 0,0 0,0 0,0 0,0 0,1 0,-1-1,1 1,0 0,1 0,-1-1,0 1,1 0,0-1,0 1,0-1,0 0,1 0,-1 0,1 0,0 0,0-1,0 1,0-1,2 2,8-2,-1 0,0 0,1-1,-1-1,0 0,1-1,-1 0,1-1,-1-1,0 0,0 0,2-2,27-5,-13 3,-4-1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03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1,'0'10,"0"7,0 6,0 4,0 3,0 0,5 0,2 0,-1-1,-1 0,-2 0,0 0,-2-1,-1 0,0-5</inkml:trace>
  <inkml:trace contextRef="#ctx0" brushRef="#br0" timeOffset="250.912">0 509,'39'-10,"31"-3,9 1,-4 2,-11 3,-10 3,-11 2,-7 1,-5 1,-7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13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592 17,'-22'-5,"0"1,0 1,0 1,0 0,0 2,0 1,-1 0,1 2,0 0,1 2,-1 0,1 2,0 0,0 1,1 1,-15 9,13-4,-1 0,2 2,0 0,1 1,1 1,-3 5,15-17,1 1,1 0,-1 1,1-1,0 1,1 0,0 0,0 1,1-1,0 1,0 0,1 0,0 0,1 0,0 0,0 0,1 0,0 0,1 5,1-3,1 0,-1 0,2 0,-1 0,2-1,-1 0,1 1,1-2,0 1,0-1,1 1,0-2,1 1,0-1,0 0,1-1,0 0,0 0,0-1,1 0,0-1,0 0,1-1,0 0,-1 0,1-1,0-1,0 1,9-1,22 3,1-3,0-1,-1-2,1-2,7-3,55-29,-102 34,-1 0,1 0,-1-1,1 0,-1 1,1-1,-1 0,0 0,0 0,0 0,0-1,0 1,0 0,-1-1,1 1,-1-1,0 0,0 1,0-1,0 0,0 0,0 0,-1 0,1 0,-1 0,0 0,0 0,0 0,0 0,-1 1,1-1,-1 0,0 0,-1-3,-3-1,0 0,0 0,-1 1,-1 0,1 0,-1 0,0 1,0 0,0 0,-1 0,1 1,-1 1,0-1,-1 1,1 0,0 1,-1 0,0 0,-148-10,193 31,170-6,-175-14,-7 1</inkml:trace>
  <inkml:trace contextRef="#ctx0" brushRef="#br0" timeOffset="940.217">789 610,'10'-7,"0"-1,-1 0,0-1,-1 0,0 0,0-1,-1 0,-1 0,1-1,-2 0,3-6,1 2,138-254,-142 263,-3 2,1-1,0 1,0 0,1 0,-1 0,1 0,0 0,0 1,0 0,1-1,-1 2,1-1,-1 0,6-1,-8 6,0-1,0 1,0-1,-1 1,1 0,0-1,-1 1,1 0,-1 0,0 1,1-1,-1 0,0 0,0 0,-1 1,1-1,0 1,-1-1,1 0,-1 1,0-1,0 1,0 1,2 7,26 194,-29-202,1 0,0-1,0 1,0-1,0 1,1 0,-1-1,1 1,-1-1,1 1,0-1,0 1,0-1,0 0,0 1,1-1,-1 0,1 0,-1 0,1 0,0 0,0 0,0 0,0-1,0 1,0-1,1 0,-1 1,0-1,1 0,-1 0,1 0,-1-1,1 1,-1-1,1 1,0-1,-1 0,1 0,-1 0,1 0,0 0,-1-1,1 1,-1-1,1 0,1 0,65-94,-56 70,192-307,-205 332,0 1,1-1,-1 0,0 1,0-1,1 0,-1 1,1-1,-1 0,0 0,1 1,-1-1,0 0,1 0,-1 0,1 0,-1 0,1 1,-1-1,1 0,-1 0,0 0,1 0,-1 0,1 0,-1 0,1-1,-1 1,1 0,-1 0,0 0,1 0,-1 0,1-1,-1 1,0 0,1 0,-1-1,0 1,1 0,-1-1,0 1,1 0,-1-1,0 1,0 0,1-1,-1 1,0-1,0 1,-6 40,-43 167,49-38,0-145</inkml:trace>
  <inkml:trace contextRef="#ctx0" brushRef="#br0" timeOffset="6236.523">1834 470,'0'-6,"0"0,0 0,-1 0,1 0,-1 1,0-1,-1 0,0 1,1-1,-2 1,1-1,-1 1,1 0,-2 0,1 0,0 0,-1 1,0 0,0-1,0 1,-1 0,1 1,-1-1,0 1,0 0,0 0,0 1,-1 0,1-1,-1 2,1-1,-1 1,-1-1,-72 9,77-7,0 1,0 0,0 0,1 0,-1 0,0 0,1 0,-1 0,1 0,-1 1,1-1,0 0,0 1,-1-1,1 1,0 0,0-1,0 1,1 0,-1 0,0 0,1-1,-1 1,1 0,-1 0,1 0,0 0,0 0,0 0,0 0,0 0,1 0,-1 0,0-1,1 1,0 0,-1 0,1 0,1 1,41 34,-7-15,-36-20,1 0,-1 0,0 0,0-1,0 1,0 0,0 0,0 0,-1 0,1 0,0 0,-1-1,0 1,1 0,-1 0,0-1,0 1,0 0,0-1,0 1,-1-1,1 1,0-1,-1 0,1 1,-1-1,1 0,-1 0,1 0,-1 0,0-1,0 1,1 0,-1-1,-1 1,-11 10,-32 41,45-51,0 0,0 1,0-1,0 0,1 1,-1-1,1 1,-1-1,1 1,-1-1,1 1,0-1,0 1,-1-1,1 1,0-1,1 1,-1-1,0 1,0-1,1 1,-1-1,1 1,-1-1,1 1,-1-1,1 0,0 1,0-1,0 0,0 0,0 0,0 1,0-1,0 0,0 0,0 0,1-1,-1 1,0 0,1 0,0 0,5 1,0 1,0-1,0-1,0 1,0-1,0 0,0-1,0 0,0 0,0 0,1-1,-1 0,1-1,18-4</inkml:trace>
  <inkml:trace contextRef="#ctx0" brushRef="#br0" timeOffset="7104.757">2060 554,'5'-2,"0"0,0 0,0-1,0 0,0 0,-1 0,1 0,-1-1,0 0,0 0,0 0,-1 0,1-1,-1 1,0-1,5-4,178-255,-186 263,0 1,0 0,0-1,0 1,0-1,0 1,0-1,0 1,0-1,0 1,1 0,-1-1,0 1,0-1,1 1,-1 0,0-1,0 1,1 0,-1-1,0 1,1 0,-1-1,0 1,1 0,-1 0,1-1,-1 1,0 0,1 0,-1 0,1 0,-1 0,1-1,-1 1,1 0,-1 0,0 0,1 0,-1 0,1 0,-1 1,1-1,-1 0,1 0,-1 0,0 0,1 0,-1 1,1-1,-1 0,0 0,1 1,-1-1,0 0,1 1,-1-1,0 0,1 1,-1-1,0 0,0 1,1-1,-1 1,0-1,0 0,0 1,0-1,0 1,1-1,1 37,-2-32,-1 38,11 79,-9-120,-1-1,1 1,0 0,0 0,0 0,0-1,0 1,0 0,0-1,1 1,-1-1,0 1,1-1,0 0,-1 0,1 0,-1 0,1 0,0 0,0 0,0 0,0-1,0 1,-1 0,1-1,0 0,0 0,0 1,0-1,0 0,0-1,0 1,0 0,0 0,0-1,0 1,0-1,0 0,0 0,-1 1,3-2,72-52,-65 44,188-168,-131 122,-67 56,-1 0,1 0,-1-1,1 1,-1 0,1 0,-1 0,0-1,1 1,-1 0,1 0,-1 0,1 0,-1 0,1 0,-1 0,1 0,-1 0,1 0,-1 0,1 1,-1-1,1 0,-1 0,1 0,-1 1,1-1,-1 0,0 0,1 1,-1-1,0 0,1 1,-1-1,0 0,1 1,-1-1,0 1,1-1,-1 1,0-1,0 1,0-1,0 0,1 1,-1-1,0 1,0-1,0 1,0-1,0 1,0-1,0 1,0-1,0 1,-1-1,1 1,0-1,0 1,0-1,0 1,-1-1,-6 34,-41 61,39-82,1 1,0 0,1 0,1 1,0 0,1 0,1 1,-2 8,6-22,-2 3,1 0,-1 0,1 0,0 0,1 1,-1-1,1 0,0 0,0 0,1 1,0-1,0 0,0 0,0 0,1 0,0 0,0 0,0 0,0-1,1 1,0-1,0 1,0-1,1 0,-1-1,4 4,10-1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07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733 142,'1'-1,"1"0,0 0,-1 0,1 0,0 0,-1 0,0 0,1-1,-1 1,0 0,1-1,-1 1,0-1,0 1,0-1,-1 0,1 1,0-1,0 0,-1 0,1 0,-1 0,0 1,0-1,1 0,-1 0,0 0,0 0,-1 0,1 0,0 1,-1-1,1 0,-1 0,0 0,1 1,-1-1,0 0,0 1,0-1,0 1,0-1,-1 1,1-1,0 1,-1 0,1 0,-1-1,1 1,-1 0,1 0,-1 1,-1-2,-9 1,0 0,0 1,1 1,-1-1,0 2,0 0,0 0,1 1,-1 0,1 1,0 0,0 1,1 1,-3 1,-15 5,2-2,-52 22,1 2,2 4,1 3,-2 6,17 17,57-62,1 0,0-1,0 1,0 0,1 0,-1 0,0 0,1 0,-1 0,1 0,0 0,0 0,0 0,0 0,0 0,0 0,0 0,0 0,1 0,-1 0,1 0,0 0,0 0,-1 0,1-1,0 1,1 0,-1 0,0-1,0 1,1-1,-1 1,1-1,-1 0,1 1,-1-1,1 0,0 0,0 0,0 0,21 7,0 0,0-2,0 0,1-2,-1-1,1 0,0-2,0-1,0-1,9-2,9 2,-17 0,-19 0,0 0,0 0,0 1,0 0,0 0,0 0,0 1,0 0,0 0,0 0,0 1,-1 0,1 0,-1 0,1 1,2 1,-8-1,1-1,0 1,0-1,-1 1,1-1,-1 1,0-1,0 1,0 0,0-1,0 1,-1-1,1 1,-1-1,1 1,-1-1,0 1,0-1,0 0,-1 1,1-1,0 0,-1 0,1 0,-1 0,0 0,0 0,0 0,-1 0,-24 24,0-1,-2-1,0-1,-2-2,-13 6,-33 24,34-21,1 2,2 2,1 1,-5 10,41-43,1 0,0 0,-1 1,1-1,0 1,0-1,1 1,-1 0,1 0,-1 0,1 0,0 0,0 0,0 0,0 0,1 0,-1 0,1 1,0-1,0 0,0 0,0 1,1-1,-1 0,1 0,0 0,0 0,0 0,0 0,0 0,1 0,-1 0,1 0,0-1,0 1,0 0,0-1,0 0,1 0,-1 1,1-1,-1-1,1 1,0 0,0-1,0 1,0-1,0 0,2 1,13 0,0-1,0 0,0-1,-1-1,1 0,0-2,0 0,-1-1,0-1,0 0,0-1,0-1,38-11,61-14,78-31,-170 53</inkml:trace>
  <inkml:trace contextRef="#ctx0" brushRef="#br0" timeOffset="248.778">1326 593,'-72'104,"27"-41,3 1,3 2,-29 67,18 27,31-126,16-38</inkml:trace>
  <inkml:trace contextRef="#ctx0" brushRef="#br0" timeOffset="511.967">930 480,'50'97,"4"-3,4-2,21 20,-68-97,1-1,1 0,0-1,0 0,1-1,1-1,0 0,11 5,-21-13,1 0,1 0,-1 0,0-1,1 0,-1 0,1 0,0-1,-1 0,1-1,0 1,0-1,-1-1,1 1,0-1,-1 0,1-1,0 1,-1-1,0-1,1 1,-1-1,0 0,4-3,4-5</inkml:trace>
  <inkml:trace contextRef="#ctx0" brushRef="#br0" timeOffset="981.87">2003 650,'-64'16,"2"4,0 3,1 2,-11 8,67-31,-1 0,0 0,0 0,0 1,1-1,0 2,-1-1,1 0,0 1,1 0,-1 0,1 1,0-1,0 1,0 0,0 0,1 0,0 0,0 1,0-1,1 1,0 0,0 0,0 0,1 0,0 0,0 0,1 0,-1 0,1 0,0 1,1-1,0 0,0 0,0 0,3 6,-2-9,0 0,0 0,0-1,1 1,-1-1,1 1,0-1,0 0,0 0,0 0,0 0,0 0,1-1,-1 0,1 1,-1-1,1 0,-1-1,1 1,-1-1,1 1,0-1,-1 0,1-1,-1 1,4-1,93-28,42-65,-77 44,39-35,-104 84,1 1,0-1,-1 1,1-1,0 1,0-1,-1 1,1 0,0-1,0 1,0 0,0 0,-1-1,1 1,0 0,0 0,0 0,0 0,0 0,-1 0,1 0,0 1,0-1,0 0,0 0,-1 1,1-1,0 0,0 1,-1-1,1 1,0-1,-1 1,1-1,0 1,-1-1,1 1,-1 0,1-1,-1 1,1 0,-1 0,1-1,-1 1,0 0,1 0,-1 0,0 0,0-1,0 1,1 0,-1 0,5 55,-5-42,1-1,0-1,1 1,1-1,-1 1,2-1,0 0,0 0,1 0,1-1,0 0,0 0,1 0,1-1,7 9,-8-14,0 0,0-1,0 0,1 0,0 0,0-1,0 0,0-1,0 0,1 0,-1-1,0 0,1 0,1-1,52-29,-41 13</inkml:trace>
  <inkml:trace contextRef="#ctx0" brushRef="#br0" timeOffset="1517.494">2539 989,'252'-240,"-242"231,-5 4,1-1,-1 1,1 1,0-1,0 1,0 0,1 0,0 1,0 0,-1 0,2 1,-1-1,0 2,7-2,-12 4,1 0,-1 1,0-1,0 1,0 0,-1 0,1-1,0 1,-1 0,1 1,-1-1,1 0,-1 0,0 0,0 1,0-1,0 1,-1-1,1 1,-1-1,1 1,-1-1,0 1,0-1,0 1,0-1,-1 1,1-1,-1 1,1-1,-1 1,0-1,0 1,0-1,0 0,0 1,-1-1,1 0,-2 1,-1 15,2-15,1 0,0 0,0 0,1 1,-1-1,0 0,1 0,0 1,0-1,0 0,0 1,1-1,-1 0,1 0,0 1,0-1,0 0,0 0,0 0,1 0,0 0,-1 0,1-1,0 1,0 0,0-1,1 0,-1 1,1-1,-1 0,1 0,0 0,0-1,-1 1,1-1,0 1,1-1,-1 0,0 0,0-1,0 1,1-1,-1 1,3-1,10-4,-1 0,0-1,0-1,-1 0,0-1,0-1,0 0,4-5,22-10,130-65,-168 87,0-1,0 1,-1 0,1 0,1 0,-1 0,0 0,0 0,0 1,0-1,1 1,-1-1,0 1,0 0,1 0,-1 0,0 0,0 0,1 1,-1-1,0 1,0-1,0 1,1 0,-1 0,0 0,0 0,0 0,0 0,-1 1,1-1,0 0,0 1,-1 0,1-1,-1 1,0 0,1 0,-1 0,0 0,0 0,0 0,0 0,-1 0,1 0,0 1,-1 0,6 67,-6-60,0 0,1 1,0-1,0 0,1 1,0-1,1 0,0 0,1-1,0 1,0-1,2 2,53 53,-41-51</inkml:trace>
  <inkml:trace contextRef="#ctx0" brushRef="#br0" timeOffset="3142.483">4289 85,'0'5,"-5"16,-1 9,-5 4,-1 2,3 3,-3 1,1-2,-3-3,2-2,2-2,3-2,3-1,2 0,1 0,1 0,1-10,-1-8</inkml:trace>
  <inkml:trace contextRef="#ctx0" brushRef="#br0" timeOffset="3378.716">4571 1,'-24'38,"-13"32,-4 14,4-3,3-10,9-13,7-10,8-10,5-6,3-4,3-6</inkml:trace>
  <inkml:trace contextRef="#ctx0" brushRef="#br0" timeOffset="3634.499">3837 255,'48'0,"40"0,14 0,0-5,-8-2,-11 1,-14 1,-9 2,-6 0,-7 2,-6 1,-6 0,-4 0,-7 5,-8 2</inkml:trace>
  <inkml:trace contextRef="#ctx0" brushRef="#br0" timeOffset="3845.456">3893 480,'39'0,"50"-5,21-1,0 0,-8-4,-17 1,-14 1,-8 2,-11 2,-10 2,-6 1,-10 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21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86,'102'-15,"0"6,1 3,45 7,-84-1,390-10,331-9,-228-9,-524 28,-7 1</inkml:trace>
  <inkml:trace contextRef="#ctx0" brushRef="#br0" timeOffset="518.58">1045 284,'0'314,"14"-227,-10-70,0 0,-2 1,0-1,-1 0,0 1,-1-1,-2 1,-1 7,-3-1</inkml:trace>
  <inkml:trace contextRef="#ctx0" brushRef="#br0" timeOffset="948.823">931 284,'44'-20,"1"2,1 2,0 2,1 2,0 2,26-1,-55 8,1 1,0 1,0 0,-1 2,1 0,0 1,-1 1,1 0,-1 2,0 0,6 3,-21-6,1 0,-1 0,1 0,-1 0,0 1,0-1,0 1,0 0,0 0,-1 0,1 0,-1 0,0 1,0-1,0 1,-1 0,1-1,-1 1,0 0,0 0,0 0,0 0,-1 0,1 0,-1 0,0 0,0 0,-1 0,1 0,-2 3,0 1,0 0,0 0,0-1,-1 1,-1-1,1 0,-1 0,0 0,-1 0,0-1,0 0,0 0,0 0,-1-1,-2 2,-273 163,279-169,-1 0,1 0,-1 0,1 0,-1 0,1 1,0-1,0 1,0-1,0 1,0 0,0 0,0 0,0 0,1 0,-1 1,1-1,0 0,0 1,0-1,0 1,0-1,0 1,1 0,-1-1,1 1,-1-1,1 1,0 0,0 0,1-1,-1 1,0 0,1-1,0 1,-1-1,1 1,0-1,0 1,1-1,-1 0,0 1,1-1,-1 0,1 0,0 0,0 0,0 0,0 0,13 6,1-1,0 0,1-1,0 0,0-2,0 0,0-1,1 0,78 19,-87-19,-6-1,0-1,1 1,-1-1,0 0,1 0,-1 0,1-1,0 1,-1-1,1 0,0 0,-1 0,1 0,-1-1,1 1,0-1,-1 0,1 0,1-1,11-8</inkml:trace>
  <inkml:trace contextRef="#ctx0" brushRef="#br0" timeOffset="1465.64">1947 538,'-13'0,"-1"-2,0 2,0-1,1 2,-1 0,0 0,1 1,-1 1,1 0,0 1,0 1,0 0,1 0,-1 2,-10 6,22-12,0-1,0 1,0-1,0 1,0-1,0 1,0 0,1 0,-1-1,0 1,0 0,1 0,-1 0,0 0,1 0,-1 0,1 0,0 0,-1 0,1 0,0 0,-1 0,1 0,0 0,0 0,0 0,0 1,0-1,0 0,0 0,0 0,1 0,-1 0,0 0,1 0,-1 0,1 0,-1 0,1 0,-1 0,1 0,0 0,-1 0,1 0,0-1,0 1,-1 0,1 0,1 0,50 19,-51-20,1 0,-1 0,0 0,1 0,-1 0,0 0,1 0,-1 0,0 0,1 0,-1 1,0-1,0 1,1-1,-1 1,0-1,0 1,0 0,0-1,0 1,1 0,-1 0,-1 0,1 0,0 0,0 0,0 0,0 0,-1 0,1 0,-1 1,1-1,-1 0,1 0,-1 1,1-1,-1 0,0 1,0-1,0 0,0 1,0-1,0 0,0 1,0-1,-1 0,1 1,0-1,-1 0,1 0,-1 1,0-1,1 0,-1 0,0 1,-86 83,86-84,0 0,0 0,0 0,1 0,-1 0,0 0,1 0,-1 1,1-1,-1 0,1 0,-1 1,1-1,0 0,0 1,-1-1,1 0,0 0,0 1,0-1,1 0,-1 1,0-1,0 0,1 1,-1-1,1 0,-1 0,1 0,-1 1,1-1,0 0,0 0,0 0,-1 0,1 0,0 0,0 0,0-1,0 1,1 0,-1 0,0-1,0 1,0-1,0 1,1-1,-1 1,0-1,1 0,66 8,-52-10,-1-1,0 0,0-2,0 1,0-2,-1 0,0-1,0 0,-1-1,0 0,10-9,-11 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6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57 227,'65'-12,"-1"3,2 3,-1 3,48 5,-88-2,133-28,-147 26</inkml:trace>
  <inkml:trace contextRef="#ctx0" brushRef="#br0" timeOffset="254.408">1 481,'43'-5,"34"-1,13-5,-4-1,-7 3,-12 2,-13 2,-10 2,-9 2,-9-4,-5-1,-1 1,-4 0</inkml:trace>
  <inkml:trace contextRef="#ctx0" brushRef="#br0" timeOffset="700.353">284 1,'128'75,"134"56,-242-123,-1 1,0 1,0 1,-1 0,-1 2,0 0,0 0,13 17,-28-28,-1 0,1 1,-1-1,1 0,-1 1,0 0,0-1,-1 1,1-1,0 1,-1 0,1 0,-1-1,0 1,0 0,0 0,-1-1,1 1,0 0,-1 0,0-1,0 1,0-1,0 1,0-1,0 1,-1-1,1 1,-1-1,1 0,-1 0,0 0,0 0,0 0,0 0,-1 0,-90 61,88-60,-282 176,216-104,59-52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3:58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169 162,'5'5,"7"11,0 7,-1 6,-3 1,-2 1,-3 0,-1 0,-2-1,0-1,0 0,-1-1,1 1,-1-1,1 0,0-5</inkml:trace>
  <inkml:trace contextRef="#ctx0" brushRef="#br0" timeOffset="227.894">29 529,'38'-5,"37"-1,15-1,-2 2,-13 2,-13 1,-13 0,-9 2,-12 0</inkml:trace>
  <inkml:trace contextRef="#ctx0" brushRef="#br0" timeOffset="630.731">1 811,'75'-20,"-2"1,1 2,0 4,4 2,-76 10,0 0,0 0,0 0,-1 1,1-1,0 0,0 1,0 0,0-1,0 1,1 0,-1 0,0 0,0 0,0 0,0 1,0-1,0 1,0-1,0 1,-1 0,1 0,0-1,0 1,0 1,-1-1,1 0,0 0,-1 1,1-1,-1 1,0-1,1 1,-1-1,0 1,0 0,0 0,0 0,0-1,-1 1,1 0,0 0,-1 0,0 0,1 0,-1 0,0 0,0 0,0 0,0 0,-1 2,-8 10,-1 0,-1-1,0 0,0-1,-1 0,-1-1,0-1,-1 0,0 0,-8 3,12-6,-139 119,148-125,-1-1,1 1,-1 0,1 0,-1 0,1 0,0 0,0 0,-1 1,1-1,0 0,0 0,0 1,0-1,0 1,0-1,1 1,-1 0,0-1,1 1,0-1,-1 1,1 0,0 0,-1-1,1 1,0 0,1-1,-1 1,0 0,0 0,1-1,-1 1,1 0,-1-1,1 1,0-1,-1 1,1-1,0 1,0-1,0 1,0-1,0 0,1 0,-1 0,0 1,1-1,-1 0,1 0,0 0,16 3,0-1,0-1,0 0,1-1,-1-2,0 1,1-2,1-1,84-31,-86 24</inkml:trace>
  <inkml:trace contextRef="#ctx0" brushRef="#br0" timeOffset="1212.619">819 811,'278'-257,"-206"213,-71 44,0-1,1 0,-1 1,1 0,-1-1,0 1,1 0,-1-1,1 1,-1 0,1 0,-1 0,1 0,-1 1,1-1,-1 0,1 1,-1-1,0 1,1-1,-1 1,0 0,1-1,-1 1,0 0,0 0,0 0,0 0,0 0,0 0,0 0,0 0,0 1,0-1,0 0,-1 0,1 1,-1-1,1 1,-1-1,1 0,-1 1,0-1,1 1,-1-1,0 1,0-1,0 1,-1-1,1 1,0-1,0 1,-12 54,10-52,1 0,-1 0,1 0,0 0,0 0,0 0,0 1,1-1,-1 0,1 0,0 1,1-1,-1 0,1 1,0-1,0 0,0 0,0 0,3 4,-1-6,0-1,1 1,-1-1,0 0,1 0,-1 0,1-1,0 1,-1-1,1 0,-1 0,1 0,0 0,-1-1,1 1,-1-1,1 0,-1 0,1 0,-1-1,0 1,0-1,1 0,-1 0,0 0,-1 0,1 0,0-1,-1 1,1-1,-1 0,1 0,153-153,-81 87,-75 69,1 0,0 0,0 1,0-1,-1 0,1 1,0-1,-1 1,1-1,0 0,-1 1,1 0,0-1,-1 1,1-1,-1 1,1 0,-1-1,1 1,-1 0,0 0,1-1,-1 1,0 0,1 0,-1 0,0-1,0 1,0 0,0 0,0 0,0 0,0-1,0 1,0 0,0 0,0 0,-1-1,1 1,0 0,-1 0,-13 74,11-68,0 0,0 0,1 1,0-1,1 1,0 0,0-1,0 1,1 0,0-1,0 1,1 0,0 0,1-1,0 1,0-1,0 0,1 1,0-1,1 0,-1 0,1-1,0 1,1-1,12 9</inkml:trace>
  <inkml:trace contextRef="#ctx0" brushRef="#br0" timeOffset="1629.723">1778 275,'42'53,"-2"2,-2 2,-3 1,-3 2,3 11,-1 0,-33-71,-1 1,0-1,1 0,-1 1,1-1,-1 1,1-1,-1 0,0 0,1 1,-1-1,1 0,-1 0,1 1,0-1,-1 0,1 0,-1 0,1 0,-1 0,1 0,-1 0,1 0,-1 0,1 0,0 0,-1 0,1 0,-1 0,1-1,-1 1,1 0,-1 0,1 0,-1-1,1 1,-1 0,1-1,-1 1,0-1,1 1,-1 0,0-1,1 1,-1-1,0 1,1-1,-1 1,0-1,0 1,0-1,1 1,-1-1,0 1,0-1,0 0,0 1,13-40,-11 36,37-144,-24 109,-5 11,1 0,1 1,1 0,1 1,13-16,-17 30</inkml:trace>
  <inkml:trace contextRef="#ctx0" brushRef="#br0" timeOffset="1898.175">2428 586,'-15'38,"-4"18,6-1,4-10</inkml:trace>
  <inkml:trace contextRef="#ctx0" brushRef="#br0" timeOffset="2661.332">2541 49,'62'-19,"-46"13,0 1,0 0,0 1,0 1,1 1,-1 0,1 1,7 1,-22-1,0 1,0 0,-1 0,1 0,0 0,0 0,0 0,0 1,-1-1,1 1,0-1,0 1,-1 0,1-1,-1 1,1 0,0 0,-1 0,1 0,-1 1,0-1,1 0,-1 0,0 1,0-1,0 1,0-1,0 1,0 0,0-1,-1 1,1 0,-1-1,1 1,-1 0,1 0,-1 0,0 0,0-1,0 1,0 0,0 0,-1 0,1-1,-1 3,-68 119,68-122,0 1,1 0,-1 0,0-1,1 1,-1 0,0 0,1 0,0 0,0 0,-1-1,1 1,0 0,1 0,-1 0,0 0,0 0,1 0,-1 0,1-1,0 1,-1 0,1 0,0-1,0 1,0 0,0-1,0 1,1-1,-1 0,0 1,1-1,-1 0,1 0,-1 0,1 0,0 0,-1 0,1 0,0 0,0-1,0 1,-1-1,1 1,0-1,0 0,0 0,1 0,97 5,-3-30,-76 21</inkml:trace>
  <inkml:trace contextRef="#ctx0" brushRef="#br0" timeOffset="2930.936">3133 444,'38'0,"32"-5,10-1,-6 0,-9 1,-11 2,-11 0,-16 2,-14 1</inkml:trace>
  <inkml:trace contextRef="#ctx0" brushRef="#br0" timeOffset="3113.239">3161 698,'39'-5,"26"-1,8 0,-4-4,-10 0,-9 2,-8 2,-12 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0 378,'3'-18,"0"1,2 0,0 0,0 1,2-1,0 1,1 0,0 1,2 0,-1 0,2 1,8-9,2-6,-16 20,1 0,1 1,-1-1,1 2,1-1,-1 1,1 0,1 0,-1 1,1 0,0 0,1 1,-1 1,1-1,2 1,-10 3,0 1,0 0,0 0,0 0,0 0,0 0,0 0,0 1,0-1,0 0,0 1,0 0,0 0,0-1,0 1,0 0,-1 0,1 1,0-1,-1 0,1 0,-1 1,1-1,-1 1,0 0,0-1,1 1,-1 0,0 0,0-1,-1 1,1 0,0 0,-1 0,1 2,6 80,-6-55,-1-27,0 0,0 0,0 0,0 0,0 0,1 0,-1 0,1 0,0 0,-1 0,1 0,0 0,0 0,0 0,0-1,1 1,-1 0,0-1,1 1,-1-1,1 1,0-1,-1 0,1 0,0 0,0 0,0 0,-1 0,1 0,0-1,0 1,0 0,1-1,-1 0,0 0,0 1,0-1,0 0,0-1,0 1,0 0,0-1,0 1,0-1,0 1,0-1,0 0,0 0,0 0,0 0,1-1,171-137,-62 69,-111 69,0 0,0 0,-1 0,1 1,0-1,0 0,0 1,0-1,1 1,-1-1,0 1,0-1,0 1,0 0,0 0,1-1,-1 1,0 0,0 0,0 0,1 0,-1 1,0-1,0 0,0 0,1 1,-1-1,0 1,0-1,0 1,0-1,0 1,0-1,0 1,0 0,0 0,0 0,-1 0,1-1,0 1,0 0,-1 0,1 0,-1 1,1-1,-1 0,1 0,-1 0,1 0,-1 0,0 1,0-1,0 0,0 0,0 0,0 1,0-1,0 0,0 0,0 0,-1 1,-43 199,55-160,1-29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4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1,'-277'162,"269"-157,-9 4,1 1,-1 1,2 1,-1 0,2 1,0 0,0 1,1 1,1 0,-4 8,14-20,1 0,-1 0,1 0,0-1,0 1,0 0,1 0,-1 1,1-1,-1 0,1 0,0 0,0 0,1 0,-1 0,1 0,-1 0,1 0,0 0,0 0,0 0,1 0,-1 0,1-1,-1 1,1-1,0 1,0-1,0 1,0-1,0 0,1 0,-1 0,1 0,-1-1,1 1,0-1,0 0,-1 1,1-1,0 0,0-1,0 1,0 0,0-1,1 0,-1 1,0-1,0-1,0 1,3-1,16-3,-1-1,0-1,0-1,-1-1,0 0,0-2,-1 0,0-2,-1 0,9-8,-22 17,140-110,-144 111,0 0,0 1,1-1,-1 1,1 0,-1-1,1 1,-1 0,1 0,0 0,-1 0,1 0,0 0,0 1,0-1,0 0,0 1,0 0,0-1,0 1,0 0,0 0,0 0,0 0,0 1,-1-1,1 0,0 1,0-1,0 1,0 0,0 0,0-1,-1 1,1 1,0-1,-1 0,1 0,-1 0,1 1,-1-1,0 1,0-1,1 1,-1 1,3 13,-1 1,0 0,-2 1,0-1,-1 0,0 0,-3 8,2 11,-1 50,-2-1,-5 0,-3 0,-4-1,-11 25,24-98,0 0,-1-1,0 0,-1 0,0 0,0 0,-1-1,-1 0,1 0,-2 0,1-1,-1 0,0-1,0 0,-1 0,0-1,-1 0,1 0,-1-1,0 0,-3 0,11-4,0-1,0 0,0 1,0-1,0 0,0 0,0 0,0-1,0 1,0 0,0-1,0 1,0-1,0 0,1 1,-1-1,0 0,0 0,1 0,-1 0,0-1,1 1,-1 0,1-1,0 1,-1-1,1 1,0-1,0 0,0 0,0 1,0-1,0 0,1 0,-1 0,1 0,-1 0,1 0,0-1,0-81,10 49,2 1,2 1,1 0,2 1,0 1,3 0,0 2,2 0,1 1,1 1,4-1,-26 26,114-104,-92 86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05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44,'0'38,"-4"37,-3 11,1-1,1-4,-3-11,-1-9,2-9,2-4,-4-5,1-6,1-3,2-4,-3-2,-1 0,-2-6,-1-1,3-4</inkml:trace>
  <inkml:trace contextRef="#ctx0" brushRef="#br0" timeOffset="457.513">0 44,'37'-11,"1"1,0 2,1 2,-1 1,1 2,0 2,0 1,0 3,0 1,19 5,-51-9,0 1,0 0,0 1,0-1,0 1,-1 1,1-1,-1 1,0 1,1-1,-1 1,-1 0,1 0,0 0,-1 1,0 0,0 0,-1 1,1-1,-1 1,0 0,-1 0,0 0,0 1,0-1,0 1,-1-1,0 1,-1 0,1 0,-1 0,-1 0,1 0,-1 0,0 0,-1 0,0 0,0 0,-1 0,1 0,-1 0,-1-1,0 2,-9 9,0 0,-2-1,0-1,0 0,-1-1,-1-1,-1 0,0-1,0-1,-1 0,-1-2,1 0,-11 3,-5 5,-45 34,77-50,0 1,0 0,0-1,1 1,-1 0,1 0,-1 0,1 0,0 0,0 0,0 0,0 1,0-1,0 0,1 1,-1-1,1 0,-1 1,1-1,0 1,0-1,0 0,0 1,1-1,-1 1,0-1,1 0,0 1,0-1,0 0,0 0,0 1,0-1,0 0,1 0,-1 0,146 139,-50-40,-75-75,-13-22</inkml:trace>
  <inkml:trace contextRef="#ctx0" brushRef="#br0" timeOffset="1019.607">1017 581,'-74'-5,"61"6,0 1,0 0,0 1,0 0,0 1,0 0,1 1,0 0,0 1,0 1,-7 5,18-10,1 0,-1 0,1 0,0 0,-1 0,1 0,0 0,0 0,0-1,1 1,-1 0,0 0,1 0,-1 0,1 0,0 0,0-1,-1 1,1 0,0 0,0-1,1 1,-1-1,0 1,0-1,1 0,-1 1,1-1,-1 0,1 0,0 0,-1 0,1 0,0 0,0-1,0 1,0-1,-1 1,1-1,0 1,0-1,2 0,3 4,-4-4,-1 1,0-1,0 1,0 0,0 0,0 0,0 0,0 0,0 1,0-1,-1 1,1-1,0 1,-1-1,1 1,-1 0,0 0,0 0,1 0,-1 0,0 0,-1 0,1 0,0 0,-1 0,1 1,-1-1,1 0,-1 0,0 0,0 1,0-1,0 0,-1 1,1-1,-1 0,1 0,-1 0,0 0,0 2,-59 59,-4 8,63-70,1 0,-1 1,1-1,0 0,-1 0,1 1,0-1,0 0,0 1,0-1,0 0,0 1,0-1,0 0,1 1,-1-1,1 0,-1 0,0 1,1-1,0 0,-1 0,1 0,0 0,0 0,-1 0,1 0,0 0,0 0,0 0,0 0,0-1,1 1,-1 0,0-1,0 1,0 0,0-1,1 0,-1 1,0-1,1 0,-1 0,0 1,64 5,-61-6,127-20,-108 14,-2 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18.3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1599,'123'-295,"63"-94,-173 364,183-382,-9-26,-169 384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2.1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1259,'19'-39,"45"-55,21-26,10-8,4 4,-5 9,-5 9,-3 9,-6 6,-8 4,-11 7,-6 8,-12 12,-14 15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2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1 311,'67'-12,"1"3,1 3,-1 3,57 5,-41-2,0-11,-60 5</inkml:trace>
  <inkml:trace contextRef="#ctx0" brushRef="#br0" timeOffset="284.937">57 510,'43'0,"29"0,7 0,-5-5,-11-2,-11 1,-9 1,-8 1,-4 2,-4 1,-5 1</inkml:trace>
  <inkml:trace contextRef="#ctx0" brushRef="#br0" timeOffset="821.198">311 1,'20'17,"1"-2,0 0,1-1,1-1,0-1,18 6,169 56,-137-55,-48-14,0 1,-1 1,0 1,0 1,-1 2,19 10,-40-19,1 0,-1 0,0 0,1 0,-1 0,-1 1,1-1,0 0,0 1,-1 0,1-1,-1 1,0 0,0 0,0-1,0 1,-1 0,1 0,-1 0,1 0,-1 0,0 0,0 0,-1 0,1 0,-1 0,1 0,-1 0,0 0,0 0,0 0,0-1,-1 1,1 0,-2 1,-68 90,69-92,-27 25,-1-2,-1-1,-1-2,-1-1,-1-1,-32 13,15-7,-112 48,145-62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88,'17'31,"62"330,-72-329,2-1,2 0,0 0,2-1,1-1,5 7,-19-35,0 0,1 0,-1 0,0 0,1 0,-1 0,1-1,-1 1,1 0,-1 0,1 0,0 0,-1 0,1-1,0 1,0 0,0-1,0 1,-1 0,1-1,0 1,0-1,0 0,0 1,0-1,0 0,0 1,0-1,0 0,0 0,0 0,1 0,-1 0,0 0,0 0,0 0,0-1,0 1,0 0,0-1,0 1,0 0,0-1,0 1,-1-1,1 0,0 1,0-1,0 0,-1 1,1-1,0 0,0 0,-1 0,1 0,-1 1,1-2,50-144,39-173,-33 134,-38 129,-21 84,-4-9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5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1,'0'24,"0"17,0 7,0 0,0-8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30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57 588,'38'10,"18"2,4 1,-4-4,-6-2,-7-2,-5-3,-6-1,-7-1</inkml:trace>
  <inkml:trace contextRef="#ctx0" brushRef="#br0" timeOffset="232.306">0 926,'44'5,"32"-3,9-3,-5 0,-12-5,-12-2,-11 1,-9 2,-5 1,-8 2</inkml:trace>
  <inkml:trace contextRef="#ctx0" brushRef="#br0" timeOffset="2983.913">3190 362,'-5'43,"-2"34,1 13,1-4,2-12,0-9,2-10,1-10,-5-8,-1-5,0-4,2-1,-4-1,-1-5</inkml:trace>
  <inkml:trace contextRef="#ctx0" brushRef="#br0" timeOffset="3420.203">3020 362,'29'-15,"0"2,1 0,0 2,0 2,2 0,-1 2,1 2,-1 1,17 0,-40 3,0 1,0 0,1 0,-1 0,0 1,0 0,0 1,0 0,0 0,0 1,-1 0,1 0,-1 1,0 0,0 0,0 0,0 1,-1 0,0 1,0 0,0-1,-1 2,0-1,3 4,-4-4,-1-1,0 0,0 1,0-1,-1 1,0 0,0-1,0 1,-1 0,0 1,0-1,0 0,-1 0,0 0,0 0,0 1,-1-1,0 0,0 0,-1 0,0 0,0 0,0-1,-1 1,1 0,-2-1,-1 4,-10 11,0-2,-1 0,-1 0,-1-2,0 0,-1-1,-18 10,-90 85,125-107,-1 0,1 0,0 0,0 0,0 0,1 0,-1 1,1-1,0 0,0 1,0-1,0 1,1 0,-1-1,1 1,0-1,0 1,0 0,1-1,-1 1,1-1,0 1,0-1,0 1,0-1,1 1,-1-1,1 0,0 0,0 0,0 0,0 0,1 0,96 85,-83-76,68 26,-60-37</inkml:trace>
  <inkml:trace contextRef="#ctx0" brushRef="#br0" timeOffset="3989.675">3924 813,'0'-2,"0"0,0 1,0-1,-1 0,1 0,0 0,-1 0,1 1,-1-1,1 0,-1 1,0-1,0 0,0 1,0-1,0 1,0-1,0 1,-1-1,1 1,0 0,-1 0,1 0,-1 0,1 0,-1 0,0 0,1 0,-1 1,0-1,0 1,0-1,1 1,-1 0,0-1,0 1,0 0,0 0,1 0,-1 1,0-1,-1 0,-80 21,76-19,1 0,2-1,0 0,1-1,-1 1,1 0,0 1,-1-1,1 1,0-1,0 1,0 0,0 0,0 0,0 1,1-1,-1 1,1 0,-1-1,1 1,0 0,0 0,0 0,0 3,3-4,0 0,0-1,0 1,0 0,1 0,-1 0,0-1,1 1,0-1,-1 1,1-1,0 1,0-1,0 0,0 0,0 0,0 0,0 0,0-1,0 1,0-1,0 1,0-1,1 0,-1 0,1 0,13 5,-14-5,1 1,-1 0,0-1,0 1,0 0,0 0,0 0,-1 0,1 0,0 0,0 1,-1-1,1 0,-1 1,1 0,-1-1,0 1,1 0,-1 0,0-1,0 1,0 0,0 0,-1 0,1 0,-1 1,1-1,-1 0,1 0,-1 0,0 0,0 0,0 1,-1-1,1 0,0 0,-1 0,1 0,-1 0,0 0,0 0,1 0,-1 0,-1 0,1 0,0-1,0 1,-1 0,1-1,-1 1,1-1,-2 1,-131 124,133-125,0 0,0 0,0 0,1 0,-1 0,0 0,0 0,1 0,-1 1,0-1,1 0,-1 0,1 1,0-1,-1 0,1 1,0-1,0 0,0 1,0-1,0 0,0 1,0-1,0 0,1 1,-1-1,1 0,-1 1,1-1,-1 0,1 0,-1 0,1 1,0-1,0 0,0 0,0 0,0 0,0 0,0 0,0-1,0 1,0 0,0 0,0-1,1 1,-1-1,0 1,1-1,-1 0,73 10,114-59,-169 43</inkml:trace>
  <inkml:trace contextRef="#ctx0" brushRef="#br0" timeOffset="2101.458">1299 616,'11'-9,"1"1,0 1,0 0,1 1,0 0,0 1,0 0,1 1,12-2,-16 4,41-13,-4 0,0 2,0 2,1 2,0 2,1 2,-1 3,8 1,-53 1,-1 0,0 0,1 1,-1-1,1 0,-1 1,0 0,0-1,1 1,-1 0,0 0,0 0,0 0,0 1,0-1,0 1,0-1,0 1,-1 0,1-1,0 1,-1 0,0 0,1 0,-1 0,0 0,0 0,0 1,0-1,-1 0,1 1,-1-1,1 0,-1 1,0-1,0 0,0 1,0-1,0 1,0-1,-1 0,1 1,-1-1,0 0,1 1,-1-1,0 0,0 0,-1 0,1 0,0 0,-1 0,1 0,-1 0,-101 104,67-74,-174 152,204-179,0-1,0 1,1 0,0 0,-1 0,2 1,-1 0,1 0,0 0,0 0,1 1,-1 0,2-1,-1 1,1 0,0 1,0-1,1 0,0 0,0 1,1 3,4-6,0-1,1 0,0 0,0 0,0-1,0 0,0 0,1 0,-1-1,1 0,0 0,0 0,0-1,0 1,0-2,0 1,0-1,0 1,0-2,0 1,0-1,0 0,6-1,5 1,4 0,0 0,0-2,-1 0,1-1,-1-2,0 0,0-1,0 0,-1-2,-1-1,1 0,-2-1,6-4,-9 5</inkml:trace>
  <inkml:trace contextRef="#ctx0" brushRef="#br0" timeOffset="2687.169">2540 645,'-50'22,"0"2,1 3,2 2,-12 11,49-33,1 1,1 0,-1 0,2 1,-1 0,1 0,0 0,1 1,-5 10,9-16,0 0,0 0,0 0,1 1,0-1,0 0,0 1,0-1,1 1,0-1,0 1,0 0,0-1,1 1,-1-1,1 1,1-1,-1 0,0 1,1-1,0 0,0 0,0 0,1 0,-1 0,2 1,0-2,-1 1,0-1,1-1,0 1,0 0,0-1,0 0,0 0,0 0,1 0,-1-1,0 0,1 0,-1 0,1 0,0-1,-1 1,1-1,-1 0,1-1,0 1,-1-1,1 0,-1 0,1-1,-1 1,0-1,1 0,115-69,77-120,-196 190,-1 0,2 0,-1 0,0 0,0 0,0 0,0 0,0 1,1-1,-1 0,0 1,1-1,-1 1,0 0,1-1,-1 1,1 0,-1 0,1 0,-1 0,0 0,1 0,-1 0,1 1,-1-1,0 0,1 1,-1-1,0 1,1 0,-1-1,0 1,0 0,0 0,1 0,-1 0,0-1,0 2,0-1,-1 0,1 0,0 0,0 0,0 0,-1 1,1-1,-1 0,1 1,-1-1,0 1,1-1,-1 0,0 1,0-1,0 1,0-1,0 1,0 220,0-209,-31 298,32-288,-2 0,0 0,-2 0,0 0,-1-1,-2 1,0-1,-2 0,0-1,-1 0,-1 0,-8 11,12-25,0 1,-1-1,0 0,0 0,-1-1,0 0,0 0,0-1,-1 0,0 0,-9 2,16-6,0-1,0 1,-1-1,1 0,0 0,-1 0,1 0,0 0,-1-1,1 1,0-1,0 1,-1-1,1 0,0 0,0 0,0 0,0 0,0-1,0 1,1 0,-1-1,0 0,1 1,-1-1,1 0,-1 0,1 0,0 0,0 0,0 0,0 0,0 0,0 0,1 0,-1-1,1 1,-1-1,-7-91,17 50,1 1,3 0,1 0,2 2,13-25,5-6,4 1,2 2,16-18,-44 70</inkml:trace>
  <inkml:trace contextRef="#ctx0" brushRef="#br0" timeOffset="5455.915">734 136,'23'-21,"1"1,0 2,1 0,1 2,0 1,8-2,-33 15,1 1,0 0,-1 0,1 0,0 1,-1-1,1 0,0 1,0-1,0 1,0-1,-1 1,1 0,0 0,0 0,0 0,0 0,0 0,0 0,0 1,-1-1,1 1,0-1,0 1,0 0,-1 0,1 0,0 0,-1 0,1 0,-1 0,1 0,-1 1,0-1,1 1,-1-1,0 1,0-1,0 1,0 0,0-1,-1 1,1 0,0 0,-1 0,1-1,-1 1,0 0,0 0,0 0,0 0,0 0,0 0,0 0,0 0,-1-1,1 1,-1 1,-66 271,49-170,5 1,4 0,4 13,7 384,-6-476,-9-33,10-11,0 0,1 0,1 0,1 0,0 0,1 0,1 0,1 0,0 0,2 1,0-1,1 1,0 0,3-2,3-17,33-89,5 2,5 2,17-17,-37 72,-4 5,2 2,3 1,2 2,12-11,-43 59,0 0,1 1,0 0,0 0,0 1,1 0,0 0,0 1,0 0,1 1,0 0,0 0,0 1,0 0,1 1,-1 0,1 1,-1 0,1 1,-1 0,3 0,863 61,52-98,-794 28,471-2,-351 39,-252-28,-1 0,1 0,-1 1,1-1,-1 0,1 1,-1-1,1 1,-1-1,1 1,-1 0,0 0,1 0,-1 0,0 0,0 0,0 0,1 0,-1 0,0 0,0 1,-1-1,1 0,0 1,0-1,-1 0,1 1,-1-1,1 1,-1-1,0 1,1 0,-1-1,0 1,0-1,0 1,0-1,0 1,-1 0,1-1,0 1,-1-1,1 1,-1-1,0 1,1 3,-4 37,-2 0,-2-1,-2 0,-7 20,9-33,1-4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1.5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46,'175'-17,"131"5,-261 2,-27 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1,'19'5,"16"-4,7-1,1-1,-2-1,-4 1,-2 0,-3 0,-2 1,-1 0,-2-1,1 1,-5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6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395 114,'-24'38,"-18"18,-1 4,2-9,2-12,9-8,4-10,2-8,0-6,5-5</inkml:trace>
  <inkml:trace contextRef="#ctx0" brushRef="#br0" timeOffset="247.902">0 255,'34'19,"29"16,10 2,-3 0,-9-7,-9-8,-10-4,-6-4,-5-4,-8-10,-7-8,-12-4,-6-5,-8 2,-2-3,1 3</inkml:trace>
  <inkml:trace contextRef="#ctx0" brushRef="#br0" timeOffset="500.101">197 1,'5'48,"2"30,-1 7,-1-2,-1-10,-2-12,-1-13,-1-8,0-8,0-3,0-3,0 0,0 0,-1-5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5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45 372,'-19'29,"-7"9</inkml:trace>
  <inkml:trace contextRef="#ctx0" brushRef="#br0" timeOffset="260.05">468 5,'-5'6,"-15"11,1 2,1 0,1 1,0 0,2 1,0 1,2 1,0 0,-8 21,20-41,0 0,0 0,1 0,-1 1,0-1,1 0,0 0,0 1,0-1,0 0,0 1,1-1,-1 0,1 0,0 1,0-1,0 0,1 0,-1 0,1 0,-1-1,1 1,0 0,0-1,0 1,1-1,-1 1,1-1,-1 0,1 0,0 0,-1-1,1 1,0-1,0 1,0-1,0 0,1 0,-1 0,3 0,5 1,1 0,-1-1,1 0,-1 0,1-2,-1 1,1-1,-1-1,1 0,-1-1,4-1,-5 0,0 0,0-1,0 0,-1-1,0 0,0-1,0 1,-1-2,0 1,0-1,-1 0,0-1,0 1,-1-2,0 1,-1-1,0 1,-1-1,0-1,0 1,-1 0,2-9,-5 14,1-1,-1 0,-1 1,1-1,-1 0,1 1,-2-1,1 1,-1-1,1 1,-2-1,1 1,0 0,-1 0,0 0,0 1,-1-1,1 1,-1-1,0 1,0 0,0 1,-1-1,1 1,-1-1,0 2,0-1,0 0,0 1,-1 0,1 0,-1 1,1-1,-1 1,1 0,-1 1,0-1,-2 1,-1 0,1 0,-1 0,0 1,0 0,1 1,-1 0,1 0,0 1,-1 0,1 0,-7 4,-4 5</inkml:trace>
  <inkml:trace contextRef="#ctx0" brushRef="#br0" timeOffset="595.774">609 288,'-34'14,"0"2,2 1,0 2,0 1,2 1,1 2,-24 23,-1 21,52-65,1 1,-1-1,1 0,0 1,0-1,0 1,0-1,0 1,1-1,-1 1,1 0,-1-1,1 1,0 0,0-1,0 1,1 0,-1-1,1 1,-1-1,1 1,0-1,0 1,0-1,0 1,1-1,-1 0,0 1,1-1,0 0,6 2,1 1,0-2,-1 0,1 0,1 0,-1-1,0 0,0-1,1 0,-1-1,1 0,-1 0,1-1,-1 0,0-1,2 0,1 0,-1 0,1 0,-1-1,0-1,0 0,0 0,0-1,-1-1,0 0,0 0,-1-1,1 0,-1 0,-1-1,0-1,0 1,0-1,-1 0,-1-1,1 0,-2 0,1 0,-1-1,-1 0,0 0,2-8,-4 14,-1-1,1 0,-1 0,0 0,0 0,-1 0,1 0,-1 0,-1 0,1 1,-1-1,0 0,-1 0,1 0,-1 0,0 1,-1-1,1 1,-1 0,0 0,0-1,-1 2,1-1,-1 0,0 1,-1 0,1 0,-1 0,0 0,1 1,-4-2,-12 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4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537 198,'-259'172,"243"-163,-2-1,1-1,-1 0,0-2,0 0,-1-1,0 0,1-2,-13 0,28-1,0 0,0-1,1 1,-1-1,0 0,0 1,0-1,0-1,1 1,-1 0,0-1,0 1,0-1,1 0,-1 0,0 0,1 0,-1-1,1 1,0-1,-1 1,1-1,0 0,0 0,0 0,0 0,0 0,0-1,1 1,-1 0,1-1,0 1,-1-1,1 0,0 1,1-1,-1 0,0 0,1 1,-1-1,1 0,0 0,0 0,0 0,1 1,-1-4,2 0,0 0,0 0,0 0,1 0,0 1,0-1,0 1,1 0,-1-1,1 2,1-1,-1 0,1 1,-1 0,1 0,1 0,-1 0,0 1,1 0,0 0,-1 1,1 0,0 0,0 0,1 0,-1 1,0 0,0 1,1-1,-1 1,0 0,1 1,-1-1,0 1,1 1,-1-1,0 1,0 0,0 0,0 1,-1 0,5 3,62 67,-61-60,0 0,1 0,1-1,0-1,0 0,1-1,1 0,5 1,-20-10,1 0,0 0,0 0,0 0,1 0,-1-1,0 1,0 0,0-1,0 1,1-1,-1 1,0-1,0 0,1 1,-1-1,0 0,1 0,-1 0,0 0,1 0,-1 0,0 0,1-1,-1 1,0 0,0-1,1 1,-1-1,0 1,0-1,0 0,1 0,-1 1,0-1,0 0,0 0,-1 0,1 0,0 0,0 0,0 0,-1 0,1-1,0 1,-1 0,1 0,-1-1,0 1,1 0,-1 0,0-1,0 1,0 0,0-1,0 1,0 0,0-1,0 1,0 0,-1-1,1 1,-1 0,1 0,-1-1,1 1,-1 0,0 0,1 0,-2-1,-8-11</inkml:trace>
  <inkml:trace contextRef="#ctx0" brushRef="#br0" timeOffset="245.976">368 1,'-9'38,"-9"33,-1 8,3 0,4-8,4-11,4-12,2-8,1-7,2-4,-1-2,1-1,0 0,-1-5</inkml:trace>
  <inkml:trace contextRef="#ctx0" brushRef="#br0" timeOffset="749.443">1243 85,'-54'-3,"1"1,-1 3,0 3,1 2,-8 3,53-9,-1 0,1 1,0 0,0 1,0 0,0 0,0 0,1 1,-1 1,1-1,-1 1,1 0,0 1,1-1,-1 1,1 1,0-1,0 1,1 0,0 1,0-1,0 1,1 0,0 0,0 0,0 1,1-1,0 3,3-6,0-1,0 0,1 1,0-1,-1 1,1-1,0 0,0 0,1 1,-1-1,1 0,-1 0,1 0,0 0,0-1,1 1,-1-1,0 1,1-1,0 0,-1 1,1-1,0-1,0 1,0 0,0-1,0 0,1 1,-1-1,0 0,1-1,-1 1,1-1,1 1,124-3,-103-6,0-1,-1 0,0-2,0-1,-1-1,0-2,-2 0,0-1,0-1,12-14,-32 30,-2 0,0 0,1 0,-1 0,0 0,1 0,-1 0,1 0,-1 0,1 0,-1 0,1 1,0-1,-1 0,1 0,0 1,-1-1,1 0,0 1,0-1,0 1,0-1,0 1,0-1,0 1,0 0,0-1,0 1,0 0,0 0,0 0,0 0,0 0,0 0,0 0,0 0,0 0,0 0,0 1,0-1,0 0,0 1,0-1,-1 0,1 1,0 0,0-1,0 1,0-1,-1 1,1 0,0 0,-1-1,1 1,0 0,-1 0,1 0,0 0,-36 118,9-45,-15 125,40-175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9.7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1,'-29'23,"0"0,1 3,1 0,2 2,0 0,2 2,2 0,0 2,2 0,-3 10,19-35,1 0,-1 1,1-1,1 0,-1 1,1-1,0 1,1-1,0 1,0 0,1-1,0 1,0-1,1 1,-1-1,2 0,-1 1,1-1,0 0,1-1,-1 1,1-1,1 1,-1-1,1 0,0-1,1 1,-1-1,1 0,0 0,0-1,1 0,-1 0,1 0,0-1,0 0,0-1,0 1,0-1,3 0,7 1,-1-1,1 0,0-2,0 0,-1-1,1 0,-1-1,1-1,2-1,-13 2,0 0,0 0,0 0,0-1,0 0,0 0,-1 0,1 0,-1-1,0 0,0-1,0 1,-1-1,0 1,0-2,0 1,0 0,-1-1,0 1,0-1,0 0,-1 0,0 0,2-5,-3 7,0 0,-1 1,1-1,-1 1,1-1,-1 0,0 0,-1 1,1-1,-1 0,1 1,-1-1,0 1,0-1,-1 1,1-1,-1 1,0 0,0-1,0 1,0 0,0 0,-1 1,1-1,-1 0,0 1,1 0,-1-1,-1 1,1 0,0 1,0-1,-1 1,1-1,-1 1,1 0,-1 0,1 0,-1 1,0-1,1 1,-1 0,-15-1,1 1,-1 1,1 0,-1 1,1 2,0-1,0 2,0 1,-16 7,8-3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44.1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272 481,'15'-13,"0"1,0 1,1 0,1 1,-1 1,2 0,-1 1,1 1,1 1,-1 0,1 2,0 0,10 0,-26 3,0 0,0 0,0 0,0 1,0 0,0-1,0 1,0 0,0 0,0 1,0-1,0 1,0-1,0 1,-1 0,1 0,0 0,0 1,-1-1,1 1,0-1,-1 1,0 0,1 0,-1 0,0 0,0 0,0 1,0-1,-1 0,1 1,-1 0,1-1,-1 1,0 0,0 0,0 0,0-1,-1 1,1 1,-2 9,0 1,-1-1,0 0,-1 1,-1-1,0 0,0-1,-1 1,-1-1,0 0,-1 0,0-1,-1 1,0-2,-1 1,0-1,-1-1,0 1,-2-1,-32 41,-23 71,65-118,1 1,0 0,0 0,0 0,0 0,1 0,0 0,-1 0,2 0,-1 0,0 0,1 0,0 0,-1 0,2-1,-1 1,0 0,1 0,0-1,0 1,0-1,0 1,0-1,1 0,-1 0,1 0,0 0,0-1,0 1,0-1,1 1,2 0,8 2,0-1,0 0,0-2,1 1,-1-2,1 0,-1 0,1-2,0 0,-1 0,1-2,-1 1,0-2,7-2,-2 2,8-1,-2 1</inkml:trace>
  <inkml:trace contextRef="#ctx0" brushRef="#br0" timeOffset="8553.475">385 1,'-22'0,"0"1,0 1,0 1,0 0,0 2,0 1,-10 4,26-8,0 1,0-1,0 1,0 1,0-1,1 1,-1 0,1 0,0 0,0 1,1 0,-1 0,1 0,0 0,0 1,1 0,0 0,0 0,0 0,1 0,-1 0,2 1,-1-1,1 1,0-1,0 5,5 196,-27 190,20-340,-3-1,-3 0,-1-1,-4 0,-9 24,21-76,1 0,0 0,0 1,0-1,0 0,0 0,1 1,0-1,-1 0,1 1,0-1,1 0,-1 1,0-1,1 0,0 1,0-1,0 0,0 0,0 0,1 0,-1 0,1 0,0 0,0-1,0 1,0-1,1 1,-1-1,0 0,1 0,0 0,0 0,-1 0,1 0,0-1,0 1,1-1,-1 0,0 0,0 0,0-1,4 1,25 3,2-2,-1-1,0-2,0-1,0-1,30-8,85-6,8 16,-127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4:5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678 706,'49'-10,"0"2,1 3,0 1,32 3,-79 1,0 0,-1 0,1 0,0 1,-1-1,1 1,-1 0,1 0,-1 0,1 0,-1 0,1 0,-1 1,0-1,0 1,0-1,0 1,0 0,0 0,0 0,0 0,-1 0,1 0,-1 1,0-1,0 1,0-1,0 1,0-1,0 1,0-1,-1 1,1 0,-1-1,0 1,0 0,0-1,0 1,-1 0,1-1,0 1,-1 0,0 0,-61 200,-11 79,64-259,-1-5</inkml:trace>
  <inkml:trace contextRef="#ctx0" brushRef="#br0" timeOffset="261.978">706 989,'38'-5,"28"-1,11-1,-2 2,-9 2,-11 1,-10 1,-8 0,-10 1</inkml:trace>
  <inkml:trace contextRef="#ctx0" brushRef="#br0" timeOffset="-937.956">56 1073,'-24'24,"-7"8</inkml:trace>
  <inkml:trace contextRef="#ctx0" brushRef="#br0" timeOffset="-451.421">85 706,'43'-6,"-13"0,0 2,0 1,1 1,-1 2,9 1,-36-1,0 0,1 0,-1 1,0-1,0 1,0-1,0 1,0 0,0 0,0 0,0 0,-1 1,1-1,0 1,-1 0,1 0,-1 0,0 0,1 0,-1 0,0 0,0 1,-1-1,1 1,0 0,-1-1,0 1,1 0,-1 0,0 0,0 0,-1 0,1 0,-1 0,1 0,-1 0,0 0,0 1,-1-1,1 0,-1 0,1 0,-1 0,0 0,0 0,0 0,-108 150,108-151,0 0,0-1,0 1,0 0,0 0,0 0,1 0,-1 0,1 0,-1 0,1 0,0 0,0 0,-1 0,2 1,-1-1,0 0,0 0,1 0,-1 0,1 0,-1 0,1 0,0 0,0 0,0-1,0 1,0 0,0 0,1-1,-1 1,1-1,-1 1,2 1,69 33,-43-25,-25-9,0-1,-1 1,1 0,-1 0,1 1,-1-1,0 0,0 1,0 0,0 0,0 0,-1 0,0 0,1 1,-1-1,0 1,0-1,-1 1,1 0,-1 0,0 0,0 0,0 0,0 0,-1 0,0 0,0 0,0 0,0 0,0 0,-1 0,0 0,0 0,0 0,0 0,-1-1,1 1,-1 0,0-1,0 1,-1 0,-6 8,-1-1,1-1,-2 1,0-2,0 1,-1-2,0 1,0-2,-1 1,0-2,0 0,-1 0,1-1,-2-1,-10 3</inkml:trace>
  <inkml:trace contextRef="#ctx0" brushRef="#br0" timeOffset="2744.067">903 367,'325'1,"-314"-1,-3 0,0 0,0 0,0 1,0 0,0 0,-1 1,1 0,0 0,-1 1,1 0,-1 1,0-1,-5 1,0-1,-1 1,0 0,1-1,-1 1,-1 0,1 0,-1 0,1-1,-1 1,0 0,0 0,-1 0,1 0,-1 0,0-1,0 1,0 0,-1-1,1 1,-1-1,0 1,0-1,0 0,0 1,-3 1,-2 10,-2 4,1-1,0 2,2-1,0 1,1 0,1 0,1 0,1 3,2 202,3-135,-4 1,-11 69,-23 62,23-111,12-109,0 0,-1 0,1 0,0 0,-1 0,0 0,1 0,-1 0,0 0,0-1,0 1,0 0,0 0,0-1,0 1,-1-1,1 1,-1-1,1 1,-1-1,0 0,1 0,-1 0,0 0,0 0,0 0,1 0,-1-1,0 1,0-1,0 1,0-1,0 0,0 0,-1 0,1 0,0 0,0 0,0-1,0 1,0 0,0-1,0 0,1 1,-1-1,0 0,0 0,0 0,1 0,-1-1,0 1,1 0,-1-1,-146-56,127 54</inkml:trace>
  <inkml:trace contextRef="#ctx0" brushRef="#br0" timeOffset="3114.083">1553 0,'0'20,"-5"20,-2 13,-3 2,-2-2,3-7,-3-11,1-6,2-3,3-2,-3-5,1 0,1-9,3-6</inkml:trace>
  <inkml:trace contextRef="#ctx0" brushRef="#br0" timeOffset="3374.996">1948 57,'-34'24,"-35"27,-5 10,4-1,10-10,15-10,15-6,8-9,8-4,6-5</inkml:trace>
  <inkml:trace contextRef="#ctx0" brushRef="#br0" timeOffset="3680.988">1666 480,'216'-43,"-127"47,-88-4,1 0,-1 1,0-1,0 0,0 0,0 1,0-1,0 0,0 1,0-1,0 1,-1 0,1-1,0 1,0-1,0 1,-1 0,1 0,0 0,-1-1,1 1,0 0,-1 0,1 0,-1 0,0 0,1 0,-1 0,0 0,1 0,-1 0,0 0,0 0,0 0,0 1,0-1,0 0,0 0,-1 0,1 0,0 0,0 0,-1 0,1 0,-1 0,1 0,-1 0,1-1,-1 1,0 0,1 0,-1 0,-41 40,-178 102,219-142,0-1,0 1,0 0,0-1,0 1,1 0,-1 0,0 0,0 0,1 0,-1 0,0 0,1 0,-1 0,1 0,-1 0,1 0,0 0,-1 1,1-1,0 0,0 0,0 0,0 1,0-1,0 0,0 0,0 0,0 1,1-1,-1 0,0 0,1 0,-1 0,1 0,-1 0,1 0,0 0,-1 0,1 0,0 0,0 0,0 0,0 0,0-1,0 1,0 0,0-1,0 1,0 0,0-1,0 0,1 1,64 16,84-36,-121 12,17-7,-28 7</inkml:trace>
  <inkml:trace contextRef="#ctx0" brushRef="#br0" timeOffset="5349.251">2568 791,'-28'38,"-20"28,-1 6,2-3,5-9,10-10,5-8,2-12,1-6,5-2,0-5,4-6</inkml:trace>
  <inkml:trace contextRef="#ctx0" brushRef="#br0" timeOffset="5614.765">2145 960,'38'34,"28"15,7 0,-5-8,-8-12,-10-5,-8-8,-7-5,-5-6,-7-8,-7-3</inkml:trace>
  <inkml:trace contextRef="#ctx0" brushRef="#br0" timeOffset="5869.469">2399 706,'-15'39,"-8"36,-2 10,5 1,4-5,6-12,5-12,2-7,8-6,1-7,1-4,4-4,0-1,3-1,-1 0,-3-5</inkml:trace>
  <inkml:trace contextRef="#ctx0" brushRef="#br0" timeOffset="6628.383">2992 847,'-15'39,"-8"36,-2 10,4-4,6-11,5-13,4-11,3-9,3-6,0-3,1-7</inkml:trace>
  <inkml:trace contextRef="#ctx0" brushRef="#br0" timeOffset="6932.862">3388 763,'-28'34,"1"1,3 1,0 1,3 1,1 0,2 2,-9 30,25-67,1 1,-1-1,1 1,0 0,0 0,0-1,0 1,1 0,-1 0,1 0,0 0,0 0,1 0,-1-1,1 1,0 0,0 0,0 0,0-1,1 1,-1-1,1 1,0-1,0 0,0 1,1-1,-1 0,1 0,0-1,0 1,0-1,0 1,0-1,0 0,1 0,-1 0,1 0,-1-1,1 0,0 1,-1-1,4 0,6-1,0-1,0-1,0 0,0 0,0-1,-1-1,1 0,-1-1,0 0,0-1,-1-1,0 1,0-2,0 1,-1-2,0 1,-1-1,0-1,0 0,-1 0,0-1,-1 1,0-2,-1 1,0-2,-3 5,0 0,-1 0,0 0,-1 0,1 0,-2 0,1-1,-1 1,0 0,-1 0,0-1,0 1,-1 0,0 0,-1 0,1 1,-2-1,1 1,-1-1,0 1,0 0,-1 0,0 1,0-1,-1 1,1 0,-1 1,-1-1,1 1,-1 1,0-1,0 1,0 0,-1 1,1-1,-1 1,0 1,0 0,0 0,0 0,0 1,0 0,0 1,-3 0,-24-2,4 2</inkml:trace>
  <inkml:trace contextRef="#ctx0" brushRef="#br0" timeOffset="7562.51">3472 283,'26'-15,"1"1,1 1,0 1,1 1,0 2,0 1,1 2,16-2,-45 7,1 1,0-1,0 0,0 1,0 0,0-1,0 1,0 0,0 0,0 0,0 0,0 0,0 1,0-1,0 1,0-1,0 1,0-1,-1 1,1 0,0 0,0 0,-1 0,1 1,-1-1,1 0,-1 1,1-1,-1 1,0-1,1 1,-1-1,0 1,0 0,-1 0,1 0,0-1,0 1,-1 0,1 0,-1 0,0 0,0 0,1 0,-1 0,0 0,-1 0,1 0,0 0,-1 0,1 0,-1 0,1 0,-1 0,-5 8,0 1,-1-1,0-1,-1 1,0-1,0 0,-1-1,0 0,-9 5,-33 34,50-46,1-1,-1 1,0 0,0 0,1-1,-1 1,0 0,1 0,-1 0,1 0,-1 0,1 0,-1 0,1 0,0 0,0 0,-1 0,1 0,0 0,0 0,0 0,0 0,0 0,0 0,0 0,1 0,-1 0,0 0,1 0,-1 0,0 0,1 0,-1 0,1 0,0 0,-1 0,1 0,0-1,-1 1,1 0,0-1,0 1,0 0,-1-1,1 1,0-1,0 1,54 20,-41-17,0 1,-11-5,0 0,0 0,0 0,0 0,1 1,-1 0,0-1,0 1,0 0,0 1,0-1,-1 0,1 1,0 0,-1-1,1 1,-1 0,1 1,-1-1,0 0,0 1,0-1,0 1,0-1,-1 1,1 0,-1 0,0 0,1 0,-2 0,1 0,0 0,0 0,-1 0,0 0,0 0,0 1,0-1,0 0,0 0,-1 3,-5 2,-1-1,1 0,-1 0,-1 0,1-1,-1 0,0 0,0-1,-1 0,0-1,0 0,0 0,0-1,0 0,-1 0,0-1,1-1,-3 1,8-1,-1 0,0 0,-1 0,1-1,0 1,0-1,0-1,0 1,0-1,0 1,0-2,0 1,0 0,0-1,0 0,1 0,-5-3,-5-6</inkml:trace>
  <inkml:trace contextRef="#ctx0" brushRef="#br0" timeOffset="8396.511">3866 1186,'190'-252,"-102"157,-87 95,0 0,1 0,-1 0,1 0,-1 0,0 0,1 0,-1 0,1 1,-1-1,0 0,1 1,-1-1,0 1,0-1,1 1,-1 0,0 0,0 0,0-1,0 1,0 0,0 0,0 0,0 1,0-1,-1 0,1 0,0 0,-1 1,1-1,-1 0,1 0,-1 1,0-1,1 0,-1 1,0-1,0 1,0-1,0 0,0 1,0-1,0 1,-1-1,1 1,3 11,-2-10,-1 0,1 0,0 0,0 0,0 0,0 0,0-1,1 1,-1 0,1-1,0 1,0-1,0 1,0-1,0 0,1 0,-1 0,1 0,-1 0,1-1,-1 1,1-1,0 0,0 0,0 0,0 0,0 0,0 0,0-1,0 0,0 1,0-1,0 0,0-1,0 1,0 0,0-1,0 0,0 0,0 0,0 0,0 0,0 0,-1-1,3 0,109-110,-114 112,0 1,0 0,0-1,0 1,0-1,0 1,0-1,0 1,0-1,1 1,-1-1,0 1,0 0,0-1,1 1,-1-1,0 0,0 1,1-1,-1 1,0-1,1 1,-1-1,1 0,-1 1,1-1,-1 0,1 1,-1-1,1 0,-1 0,1 1,-1-1,1 0,-1 0,1 0,-1 0,1 0,-1 0,1 0,-1 0,1 0,0 0,-1 0,1 0,-1 0,1 0,-1-1,1 1,-1 0,1 0,-1-1,1 1,-1 0,1 0,-1-1,0 1,1-1,-1 1,1 0,-1-1,0 1,1-1,-1 1,0-1,0 1,1-1,-1 1,0-1,0 1,1 51,-1-42,-1 4,0-8,0-1,0 1,0-1,1 1,0 0,0 0,0-1,0 1,1 0,-1-1,1 1,0 0,1-1,-1 1,1-1,0 0,0 1,0-1,1 0,-1 0,1 0,0-1,0 1,1-1,-1 0,1 1,-1-2,1 1,2 1,9-3</inkml:trace>
  <inkml:trace contextRef="#ctx0" brushRef="#br0" timeOffset="8647.416">4967 734,'-29'34,"-33"35,-16 15,1-2,3-9,6-9,8-9,11-10,8-8,7-10,3-4,4-3,0 2,6 1,6-4</inkml:trace>
  <inkml:trace contextRef="#ctx0" brushRef="#br0" timeOffset="9080.139">5024 1130,'-189'87,"150"-57,38-30,1 1,0 0,-1 0,1-1,0 1,0 0,-1-1,1 1,0 0,0 0,0-1,0 1,0 0,0 0,0 0,0-1,1 1,-1 0,0 0,0-1,0 1,1 0,-1-1,0 1,1 0,-1-1,1 1,-1 0,1-1,-1 1,1-1,-1 1,1-1,0 1,-1-1,1 0,0 1,-1-1,1 0,0 1,-1-1,1 0,0 0,0 0,-1 1,1-1,0 0,0 0,-1 0,1 0,0 0,0-1,-1 1,1 0,0 0,0 0,-1-1,1 1,0 0,48 4,72 20,-119-24,-1 1,1 0,-1-1,1 1,-1 0,1 0,-1 0,0 0,0 0,1 0,-1 0,0 0,0 0,0 1,0-1,0 0,0 1,-1-1,1 1,0-1,-1 1,1-1,-1 1,0-1,1 1,-1 0,0-1,0 1,0 0,0-1,0 1,0-1,-1 1,1 0,0-1,-1 1,1-1,-1 1,0-1,1 1,-1-1,0 0,0 1,0-1,0 0,0 0,-1 1,-64 48,-63-10,70-37,43-7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0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31,'38'-5,"27"-2,8 1,-4 1,-9 2,-10 0,-9 2,-6 1,-5 0,-2 0,-6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09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30,'39'0,"31"-4,9-3,1 1,-9 1,-12 1,-10 2,-10 1,-6 0,-4 1,-7 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09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0 112,'79'423,"-75"-405,-1 0,1 0,1-1,0 1,1-1,1 0,1 0,7 12,-14-29,-1 1,0 0,1-1,-1 1,1 0,-1-1,0 1,1-1,0 1,-1-1,1 1,-1-1,1 1,0-1,-1 0,1 1,0-1,-1 0,1 0,0 1,0-1,-1 0,1 0,0 0,-1 0,1 0,0 0,0 0,0 0,-1 0,1 0,0 0,-1-1,1 1,0 0,0 0,-1-1,1 1,0 0,-1-1,1 1,-1-1,1 1,-1-1,1 1,-1-1,1 0,-1 1,1-1,-1 1,1-1,-1 0,0 0,19-41,-18 38,224-566,-190 483,-41 94,1 5</inkml:trace>
  <inkml:trace contextRef="#ctx0" brushRef="#br0" timeOffset="249.273">621 620,'-10'34,"-3"20,1 6,7-7,4-12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07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1 339,'366'-47,"-136"19,-5 17,-201 12</inkml:trace>
  <inkml:trace contextRef="#ctx0" brushRef="#br0" timeOffset="245.087">86 649,'38'-5,"37"-6,16-1,1-4,-10 1,-10 4,-11 2,-12 4,-10 3,-6 1,-4 1,-2 0,-6 1</inkml:trace>
  <inkml:trace contextRef="#ctx0" brushRef="#br0" timeOffset="644.03">481 1,'19'27,"1"0,1-2,1 0,1-1,2-1,0-2,1 0,1-2,1-1,1-1,0-1,1-2,1-1,11 3,-34-14,2 0,1 0,-1 1,0 0,0 0,0 2,0-1,-1 1,0 0,0 1,0 0,-1 0,0 1,0 0,0 1,-1-1,0 2,-1-1,3 4,-9-7,0 0,-1 0,1 0,-1 0,0 0,0 0,-1 0,1 0,-1 0,0-1,0 1,-1-1,0 1,1-1,-1 0,-1 0,1 0,0 0,-1-1,0 0,0 1,0-1,0 0,-1-1,1 1,-1-1,1 0,-1 0,-3 0,-6 7,-36 22,7-6,1 2,0 2,3 2,0 1,2 2,-2 5,20-15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29.2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16,'-1'-1,"1"1,0 0,0-1,0 1,0-1,0 1,0-1,0 1,0-1,0 1,0-1,0 1,0-1,0 1,1-1,-1 1,0-1,0 1,0-1,1 1,-1 0,0-1,1 1,-1 0,0-1,1 1,-1-1,0 1,1 0,-1 0,1-1,-1 1,0 0,1 0,-1 0,1-1,-1 1,1 0,-1 0,1 0,-1 0,1 0,-1 0,1 0,-1 0,1 0,-1 0,1 0,-1 0,0 0,1 1,-1-1,1 0,-1 0,1 0,-1 1,1-1,-1 0,0 0,1 1,-1-1,0 0,1 1,-1-1,0 1,1-1,2 36,-27 259,-4-50,29-246,-1 1,1-1,-1 1,1 0,-1 0,1-1,0 1,-1 0,1 0,-1-1,1 1,0 0,-1 0,1 0,0 0,-1 0,1 0,0 0,-1 0,1 0,-1 1,1-1,0 0,-1 0,1 0,-1 1,1-1,0 0,-1 1,1-1,-1 0,1 1,-1-1,0 1,1-1,-1 1,1-1,-1 1,0-1,1 1,-1-1,0 1,0 0,1-1,-1 1,0-1,0 1,0 0,0-1,0 1,0 0,0-1,0 1,0 0,0-1,0 1,0-1,0 1,0 0,-1-1,1 1,0-1,-1 1,1 0,12-14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29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 0,'-19'51,"2"0,3 1,2 1,2 0,-1 38,8 154,-9-191,3 25,24-63,-4-16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37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1,'0'38,"-5"22,-1 6,0-3,1-8,1-8,-2-8,-2-6,2-7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36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57,'-5'14,"-6"15,-1 7,-4 2,1-1,-1-1,1-3,-1-1,-3-2,2-1,-1-6,-2-1,2 0,0-4,-2 0,2-4</inkml:trace>
  <inkml:trace contextRef="#ctx0" brushRef="#br0" timeOffset="262.646">1 283,'9'0,"14"5,7 6,3 1,0 4,1 4,-2-2,-6 1,-2-3,-1-4,1 1,0-2,-3 2,0-1,-5-8,-4-4</inkml:trace>
  <inkml:trace contextRef="#ctx0" brushRef="#br0" timeOffset="567.639">169 0,'0'48,"0"21,0 3,5-6,2-9,-1-9,4-9,0-5,-2-5,-2-1,-2-2,-2 0,-1 1,-1-5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5:38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53 649,'-9'15,"2"0,0 1,1 0,0 0,1 1,1-1,1 1,0 0,2 0,-1 0,2 0,0 0,2 0,-1 1,3 4,-3-18,1 1,-1-1,1 0,0 0,0-1,1 1,-1 0,1-1,-1 1,1-1,0 0,1 0,-1 0,0 0,1 0,-1-1,1 0,0 1,0-1,0-1,0 1,0-1,1 1,-1-1,0-1,1 1,-1 0,0-1,1 0,-1 0,1 0,-1-1,0 0,1 1,-1-1,0-1,0 1,0-1,0 0,0 1,0-2,0 1,0-1,10-3,-1-2,0 1,-1-2,1 0,-2 0,1-1,-1-1,-1 1,0-2,0 0,-1 0,-1 0,0-1,-1-1,0 1,-1-1,-1 0,0 0,-1-1,1-2,-5 8,0 1,-1-1,0 1,0 0,-1 0,0 0,0-1,-1 2,0-1,-1 0,1 1,-2-1,1 1,-1 0,0 0,0 1,0 0,-1 0,0 0,-1 0,1 1,-1 0,0 1,0-1,-1 1,1 1,-1-1,0 1,0 1,0-1,0 1,0 1,0 0,-1 0,-2 0,-15-1</inkml:trace>
  <inkml:trace contextRef="#ctx0" brushRef="#br0" timeOffset="1896.61">335 114,'8'-10,"0"0,1 1,0 1,0 0,0 0,1 0,1 1,-1 1,1 0,0 0,0 1,1 1,0 0,0 0,0 1,0 1,0 0,0 0,1 1,-1 1,12 1,-23-1,0 0,0 1,0-1,0 1,0-1,0 1,0-1,0 1,0 0,-1-1,1 1,0 0,0 0,-1-1,1 1,0 0,-1 0,1 0,-1 0,1 0,-1 0,1 0,-1 0,0 0,1 0,-1 0,0 0,0 1,0-1,0 0,0 0,0 0,0 0,0 0,-1 0,1 0,0 0,-1 0,1 0,-1 0,1 0,-1 0,1 0,-1 0,0 0,-32 49,27-43,4-5,1 0,-1-1,1 1,0 0,0 0,0 0,0 0,0 0,0 0,0 0,1 0,-1 0,1 0,-1 1,1-1,0 0,0 0,0 0,0 1,0-1,1 0,-1 0,1 0,-1 1,1-1,0 0,0 0,0 0,0 0,0 0,0-1,0 1,1 0,-1 0,1-1,-1 1,1-1,0 0,0 1,-1-1,1 0,0 0,1 1,15 8,62 45,-78-53,-1 0,1 0,-1 0,1 0,-1 1,0-1,1 0,-1 1,0-1,-1 1,1 0,0-1,-1 1,0 0,1-1,-1 1,0 0,0-1,0 1,-1 0,1-1,-1 1,0 0,1-1,-1 1,0-1,0 1,-1-1,1 0,0 1,-1-1,0 0,-1 2,-1 0,-1 0,1-1,-1 1,0-1,0 0,0 0,0-1,-1 1,1-1,-1 0,1-1,-1 1,0-1,0 0,0-1,1 0,-1 1,0-2,0 1,0-1,0 0,1 0,-1 0,0-1,1 0,-1 0,1 0,-2-2,-12-9</inkml:trace>
  <inkml:trace contextRef="#ctx0" brushRef="#br0" timeOffset="3049.14">759 706,'33'-38,"-1"-1,-2-2,24-41,22-31,-75 111,-1 1,1-1,-1 1,0-1,1 1,-1 0,1-1,0 1,-1 0,1 0,0-1,0 1,-1 0,1 0,0 0,0 0,1 0,-1 0,0 0,0 0,0 1,1-1,-1 0,0 1,1-1,-1 1,0-1,1 1,-1 0,0-1,1 1,-1 0,1 0,-1 0,1 0,-1 0,1 1,-1-1,0 0,1 1,-1-1,1 1,-1-1,0 1,0 0,1-1,-1 1,0 0,36 103,-36-102,0 0,0 0,0 0,1 0,-1 0,1 0,0 0,0 0,-1-1,1 1,0-1,0 1,1-1,-1 0,0 0,0 0,1 0,-1 0,0 0,1 0,-1-1,1 0,-1 1,1-1,-1 0,0 0,1 0,-1 0,1-1,-1 1,1-1,-1 0,1 1,-1-1,0 0,2-1,75-52,45-95,-112 137,-11 19,-13 28,10-29,-8 18,1-2,0 1,1 0,1 0,1 1,2 0,0 0,0 23,7-24,3-5</inkml:trace>
  <inkml:trace contextRef="#ctx0" brushRef="#br0" timeOffset="3330.45">1887 254,'-144'155,"-7"-7,-20 5,-109 66,211-151,56-57</inkml:trace>
  <inkml:trace contextRef="#ctx0" brushRef="#br0" timeOffset="3827.833">1973 649,'-327'193,"328"-193,0 1,-1-1,1 0,-1 1,1-1,0 1,-1-1,1 1,-1-1,1 1,-1-1,0 1,1-1,-1 1,0 0,1-1,-1 1,0 0,0-1,1 1,-1 0,0-1,0 1,0 0,0-1,0 1,0 0,0-1,0 1,0 0,0 0,0-1,-1 1,1 0,0-1,0 1,-1-1,1 1,0 0,-1-1,1 1,-1-1,1 1,-1-1,1 1,-1-1,1 1,-1-1,1 0,-1 1,0-1,1 0,-1 1,0-1,1 0,-1 0,0 1,1-1,-1 0,0 0,1 0,-1 0,0 0,1 0,-1 0,0 0,0-1,86 6,-74-6,-1 0,0 1,0 0,0 1,0 0,0 0,0 1,0 1,0 0,0 0,-1 1,4 2,-10-5,-1 0,1 1,-1 0,0-1,0 1,0 0,0 0,0 0,0 0,0 1,-1-1,1 0,-1 1,0-1,1 1,-1-1,0 1,-1 0,1 0,0-1,-1 1,0 0,1 0,-1 0,0-1,0 1,-1 0,1 0,-1 0,1-1,-1 1,0 0,0-1,0 1,0-1,0 1,-2 1,0 2,-1 0,-1 0,1-1,-1 1,0-1,0 0,0 0,-1-1,0 0,0 0,0 0,0 0,0-1,-4 1,-1 2,-1-1,0 0,0 0,0-2,0 1,-1-2,1 1,-1-2,1 0,-1 0,0-1,0-1,1 0,-1-1,1 0,-1-1,1 0,-9-4,3-4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6:09.6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426 198,'-26'68,"-7"90,10 7,10-21,-6-1,-6-2,-6 0,-28 67,-47 122,28-73,74-236,0 0,2 0,0 0,1 0,1 0,3 19,-3-37,1 1,-1 0,1 0,0 0,1-1,-1 1,1-1,-1 1,1-1,0 1,0-1,0 0,1 0,-1 0,1 0,0 0,0-1,0 1,0-1,0 0,0 0,1 0,-1 0,1-1,-1 1,1-1,0 0,-1 0,1 0,0 0,0-1,3 0,131-10,-119 6,59-4,0 2,0 4,1 4,138-6,550-20,-149 0,-355 13,261 2,493 63,-152-16,159-28,19-77,-404-4,-342 40,-287 30,-4 1,1 0,0-1,-1 1,1-1,0-1,-1 1,1-1,-1 0,0-1,0 0,0 0,0 0,0 0,0-1,2-3,-8-53,-4 41,1-50,4-1,2 1,3-1,3 1,3 1,4 0,2 1,24-58,163-622,-198 718,0-1,-2 1,-2-2,0 1,-2 0,-1 0,-2-1,-1 1,-2-2,4 26,-1-1,-1 1,1 0,-1 0,0 0,0 0,-1 0,0 1,0-1,0 1,-1 0,1 0,-1 1,0 0,-1 0,1 0,-1 0,1 1,-1 0,0 0,-1 0,1 1,-1-1,-161-25,121 24,-252-16,-200 16,298 6,-1136-12,-990-7,1282 48,-216 67,682-23,445-53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10 102,'-5'53,"1"1,4 0,1 0,3 0,2 0,3-1,2 1,19 23,-29-76,0 1,0-1,0 1,0-1,0 0,0 1,0-1,0 0,1 0,-1 0,0 1,1-1,-1-1,1 1,-1 0,1 0,0-1,-1 1,1-1,0 1,-1-1,1 1,0-1,-1 0,1 0,0 0,0 0,-1 0,1-1,0 1,-1 0,1-1,0 1,-1-1,1 0,0 1,-1-1,1 0,-1 0,0 0,1 0,-1 0,1-2,7-7,-1 0,0-1,0 0,-2-1,1 0,-1 0,-1 0,0-1,-1 1,-1-1,0 0,0-3,4-9,66-256,-51 152,-22 105,-3 22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1,'-5'38,"-2"18,1 4,6-8,3-13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1 198,'38'0,"27"-5,8-1,-4 0,-9 1,-10 2,-14-4,-7-1,-10 2</inkml:trace>
  <inkml:trace contextRef="#ctx0" brushRef="#br0" timeOffset="1">169 1,'-4'38,"-3"28,1 6,2-3,0-9,2-10,6-9,1-6,1-4,4-8,1-3,-3-5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37,'39'0,"26"0,8 0,-5 0,-8 0,-10 0,-8 0,-7 0,-10-5,-3-1,-2 0,2-4,-4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2,'5'0,"6"0,6 5,5 1,4 0,2-1,0-1,2-2,-1-1,5-5,2-3,-1 1,-2 1,-1 1,-2 1,0 2,-2 0,-4 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90,'71'377,"-24"-157,-47-219,0 0,0 0,0 0,0 0,0 0,0 0,1 0,-1 0,0 0,1 0,-1 0,1 0,-1 0,1 0,-1 0,1 0,0 0,-1-1,1 1,0 0,0 0,0-1,0 1,-1-1,1 1,0-1,0 1,0-1,0 1,0-1,0 0,0 0,0 1,0-1,1 0,-1 0,0 0,0 0,0 0,0 0,0-1,0 1,0 0,0 0,0-1,0 1,0-1,0 1,0-1,0 1,0-1,-1 1,1-1,0 0,0 0,0 1,-1-1,1 0,-1 0,1 0,0 0,38-62,-37 60,145-357,-63 127,-76 211,-3 4</inkml:trace>
  <inkml:trace contextRef="#ctx0" brushRef="#br0" timeOffset="1">453 627,'19'-6,"0"2,0 0,1 1,-1 0,1 2,0 1,17 1,-35-1,-1 0,1 0,-1 0,1 0,0 0,-1 0,1 1,-1-1,1 1,-1-1,1 1,-1-1,1 1,-1 0,0 0,1 0,-1-1,0 1,0 1,1-1,-1 0,0 0,0 0,0 1,-1-1,1 0,0 1,0-1,-1 1,1-1,-1 1,1-1,-1 1,1-1,-1 1,0-1,0 1,0 0,0-1,0 1,0-1,-1 1,1 0,0-1,-1 1,1-1,-1 1,0-1,0 2,-135 179,135-180,0-1,0 1,1 0,-1-1,1 1,-1 0,1-1,0 1,0 0,0 0,0-1,0 1,0 0,0 0,0-1,1 1,-1 0,1 0,-1-1,1 1,0 0,-1-1,1 1,0-1,0 1,0-1,0 0,1 1,-1-1,0 0,0 0,1 0,-1 0,1 0,-1 0,1 0,-1 0,1 0,0-1,-1 1,1-1,0 1,0-1,-1 0,1 0,0 0,84 3,88-63,-150 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 1,'-9'33,"-4"26,1 12,2-1,3-7,2-10,3-10,1-6,1-5,-4-4,-2-1,1-1,0 1,-2-1,-2-8,2-13,2-7</inkml:trace>
  <inkml:trace contextRef="#ctx0" brushRef="#br0" timeOffset="1">220 508,'8'-2,"204"-34,-210 36,0-1,-1 0,1 1,0 0,0-1,-1 1,1 0,0 0,0 0,0 0,-1 0,1 0,0 0,0 1,-1-1,1 1,0-1,-1 1,1 0,0 0,-1 0,1-1,-1 2,1-1,-1 0,0 0,1 0,-1 1,0-1,0 0,0 1,0-1,0 1,0-1,0 1,-1 0,1-1,-1 1,1 0,-1-1,1 1,-1 0,0 1,-6 8,0-2,0 1,-1-1,0 0,-1 0,0-1,-1 0,1-1,-1 0,-7 4,-4 5,5-4,11-10,-1 1,1-1,0 1,0 0,1 0,-1 1,1-1,-1 1,1-1,0 1,0 0,1 0,-1 1,1-1,0 1,0-1,0 1,1-1,-1 3,5-4,-1-1,1 1,0-1,0 1,0-1,0 0,1 0,-1 0,0 0,1-1,-1 0,1 1,0-1,-1 0,1-1,0 1,0-1,-1 1,1-1,0 0,0-1,0 1,-1-1,1 0,0 1,-1-2,2 1,175-64,-158 56</inkml:trace>
  <inkml:trace contextRef="#ctx0" brushRef="#br0" timeOffset="2">785 395,'33'0,"31"-5,9-1,-3 0,-13-4,-12 1,-9 0,-5-2,-9 1</inkml:trace>
  <inkml:trace contextRef="#ctx0" brushRef="#br0" timeOffset="3">926 141,'-4'34,"-3"30,1 9,1-3,1-9,7-15,2-10,1-6,-1-4,-1-2,-2-4</inkml:trace>
  <inkml:trace contextRef="#ctx0" brushRef="#br0" timeOffset="4">306 170,'-8'12,"0"-1,-1-1,0 1,0-1,-1-1,0 1,-1-2,0 0,0 0,-1-1,-2 1,-59 44,72-50,-1 0,1 1,0-1,0 0,0 1,1-1,-1 1,0-1,1 1,-1-1,1 1,0 0,0-1,0 1,0-1,1 1,-1-1,1 1,-1-1,1 1,0-1,0 1,0-1,0 0,1 1,-1-1,0 0,1 0,0 0,-1 0,1 0,0 0,0-1,0 1,0-1,1 1,-1-1,0 0,0 0,1 0,1 1,20 21,-19-16,-1 1,-1 0,1 0,-1 0,-1 0,1 0,-1 1,-1-1,1 1,-2-1,1 1,-1 0,0-1,-2 5,1-7,0 0,0 0,1 0,0 1,0-1,0 0,1 0,0 0,0 0,0 0,1 0,0-1,0 1,0 0,1-1,0 1,0-1,0 0,1 0,0 0,0-1,0 1,0-1,1 0,-1 0,1 0,3 1,9 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0:04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1,'-9'14,"0"0,1 0,1 1,1 0,0 0,1 0,1 1,0 0,1 0,0 0,2 1,0-1,1 0,0 0,1 1,1-1,1 4,-1 36,-12 141,3-173</inkml:trace>
  <inkml:trace contextRef="#ctx0" brushRef="#br0" timeOffset="1">413 452,'0'24,"0"18,0 6,0 0,-5-9,-1-5,0-9</inkml:trace>
  <inkml:trace contextRef="#ctx0" brushRef="#br0" timeOffset="2">300 114,'-49'61,"-104"54,152-115,0 1,0-1,0 0,-1 1,1-1,0 1,0-1,0 1,0-1,0 1,1 0,-1 0,0-1,0 1,0 0,0 0,1 0,-1 0,1 0,-1 0,0 0,1 0,0 0,-1 0,1 0,0 0,-1 0,1 1,0-1,0 0,0 0,0 0,0 0,0 1,0-1,0 0,1 0,-1 0,0 0,1 0,-1 0,1 0,-1 0,1 0,0 0,-1 0,1 0,0 0,0 0,-1 0,1 0,0-1,0 1,0 0,0-1,0 1,0-1,0 1,0-1,0 1,1-1,14 16,-1 0,0 1,-1 1,-1 0,0 1,-2 0,3 7,-4-8,0-4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1:5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0,'-17'90,"-7"75,-10 5,7-35,15-117</inkml:trace>
  <inkml:trace contextRef="#ctx0" brushRef="#br0" timeOffset="1">538 451,'0'10,"0"12,0 8,0 3,0 1,-5 0,-1-2,5-6,2-7</inkml:trace>
  <inkml:trace contextRef="#ctx0" brushRef="#br0" timeOffset="2">397 84,'1'1,"0"0,0 0,0 0,0 0,-1 0,1 0,0 0,-1 0,1 1,-1-1,1 0,-1 0,0 0,1 1,-1-1,0 0,0 0,0 1,0-1,0 0,0 0,0 1,-1-1,1 0,0 0,-1 1,1-1,0 0,-1 0,0 0,1 0,-1 0,0 0,1 0,-1 0,0 0,0 0,0 0,0 0,0 0,0-1,0 1,-1 0,-10 11,0-2,-1 1,0-1,-1-1,0 0,-1-1,1-1,-1 0,-1-1,-6 1,-20 11,40-17,-1 1,1-1,-1 1,1 0,0 0,0 0,0 0,0 0,0 0,0 1,0-1,1 1,-1-1,1 1,0 0,0-1,0 1,0 0,0 0,1 0,-1 0,1 0,0 0,0 0,0 0,0 0,0-1,1 1,-1 0,1 0,0 0,0 0,0 0,0-1,0 1,1-1,-1 1,1-1,0 1,0-1,0 0,0 1,1 0,88 164,-43-81,-45-83,-2-5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06:51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5702 89,'-11'-9,"0"-1,-1 2,0 0,0 0,-1 1,0 0,-1 1,1 1,-1 0,0 1,0 1,0 0,-1 0,1 2,-1 0,1 0,-1 2,0-1,1 2,-1 0,1 1,0 0,0 1,-13 6,-19 7,-1 1,2 3,1 2,1 1,1 3,1 1,1 2,2 2,1 2,32-31,1 1,0 0,0 0,1 0,-1 0,1 1,0-1,0 1,0 0,1 0,-1 0,1 0,0 1,1-1,-1 1,1-1,0 1,1-1,-1 1,1-1,0 1,1-1,-1 1,1 0,0-1,1 1,-1-1,1 0,0 0,0 1,1-1,-1 0,1-1,0 1,1 0,-1-1,1 0,0 0,3 3,24 12,-1-2,2-1,0-2,1-1,0-1,1-2,1-1,10 0,-13-2,1 0,0 1,0 2,-1 1,0 1,-1 2,0 1,-1 1,5 6,-9-3,-2 1,0 1,-1 1,-2 1,0 1,-1 0,-14-16,-1 0,1 0,-1 1,0 0,-1-1,0 1,-1 1,0-1,0 1,-1-1,0 1,0 0,-1-1,-1 1,0 0,0 0,-1 0,0 0,0 0,-1-1,-1 1,-1-2,-1-1,0 0,0 0,-1 0,0 0,0-1,-1 0,1-1,-1 1,-1-1,1 0,-1-1,0 0,0 0,0-1,0 0,0 0,-1-1,0 0,-8 1,-16 7,-6 3,-1-1,0-3,0-1,-1-1,0-3,-31-1,65-3,2 1,0 0,0 0,0 0,1-1,-1 0,0 0,0-1,0 1,0-1,0 0,0-1,1 1,-1-1,0 0,1 0,-1 0,1 0,0-1,0 0,0 0,0 0,0 0,1-1,0 1,-1-1,1 0,0 0,1 0,-2-3,2 0,0 0,1 0,0-1,0 1,1 0,0-1,0 1,1 0,-1 0,2-1,-1 1,1 0,0 0,1 0,-1 1,1-1,1 0,-1 1,1 0,0 0,1 0,-1 0,1 1,1-1,9-9,1 0,0 1,1 0,1 1,0 1,0 1,13-5,179-91,-197 101,-24 9,-25 11,-17 12,0 3,2 1,2 3,-7 9,34-24,1 0,1 2,1 0,1 1,0 1,0 3,15-21,0-1,1 0,-1 1,1 0,0 0,0-1,0 1,0 1,1-1,-1 0,1 0,0 0,0 1,1-1,-1 0,1 1,0-1,0 1,1-1,-1 0,1 1,0-1,0 0,0 1,1-1,0 0,-1 0,2 0,-1-1,0 1,1 0,-1-1,1 1,0-1,3 2,12 4,2-1,-1-1,1-1,0 0,0-2,15 2,-10-2,83 13,-66-12,-1 2,0 1,0 3,-1 1,1 2,-35-12,0 1,1 0,-1 0,-1 1,1-1,-1 1,1 0,-1 1,0-1,-1 1,1 0,-1 0,0 1,0-1,0 1,-1 0,0 0,0 0,-1 0,1 0,-1 1,-1-1,1 1,-1-1,0 1,-1 0,0 0,0-1,0 1,-1 0,0-1,0 1,0 0,-1-1,0 0,-3 6,-9 13,-1 0,-1-1,-1-1,-1 0,-1-2,-1 0,-16 12,-9 4,-1-3,-2-2,-1-2,-2-2,0-2,-2-2,-12 1,36-15,1-2,-2-1,1-2,0 0,-1-2,-7-1,-6-3,42 0,12 1</inkml:trace>
  <inkml:trace contextRef="#ctx0" brushRef="#br0" timeOffset="665.216">6379 540,'0'22,"-28"396,28 77,0-495,1 0,-1-1,1 1,-1 0,1 0,-1-1,1 1,-1 0,1 0,0 0,-1 0,1 0,-1 0,1 0,0 0,-1 0,1 0,-1 0,1 0,-1 0,1 1,0-1,-1 0,1 0,-1 1,1-1,-1 0,1 1,-1-1,1 0,-1 1,0-1,1 1,-1-1,0 1,1-1,-1 1,0-1,1 1,-1-1,0 1,0-1,0 1,1 0,-1-1,0 1,0-1,0 1,0-1,0 1,0 0,0-1,0 1,-1-1,1 1,0 0,0-1,0 1,-1-1,1 1,0-1,0 1,-1-1,1 1,-1-1,29-39,-26 34,12-18</inkml:trace>
  <inkml:trace contextRef="#ctx0" brushRef="#br0" timeOffset="5364.231">6915 484,'1'-2,"0"0,0 1,0-1,1 1,-1-1,1 1,-1-1,1 1,-1 0,1-1,0 1,-1 0,1 0,0 0,0 1,0-1,0 0,0 1,0-1,0 1,0 0,0 0,0 0,0 0,0 0,0 0,8-2,11-2,48-13,1 3,1 3,-1 4,70 1,-136 6,0-1,-1 1,1 0,0 0,-1 1,1-1,-1 1,1-1,-1 1,1 0,-1 1,1-1,-1 1,0-1,0 1,0 0,0 0,0 0,0 1,0-1,-1 1,1-1,-1 1,0 0,0 0,0 0,0 0,0 0,-1 1,1-1,-1 1,0-1,0 1,0-1,-1 1,1-1,-1 1,0 1,-5 16,-1 0,-1-1,-1 0,-1 0,-1-1,-1 0,0-1,-1 0,-1-1,-1 0,0-1,-1 0,-1-2,0 1,-16 8,9-1,-85 69,106-90,1 0,-1 0,1 0,0 0,-1 1,1-1,0 0,0 1,0-1,0 1,0-1,0 1,0-1,1 1,-1-1,0 1,1 0,-1 0,1-1,0 1,0 0,-1 0,1-1,0 1,1 0,-1 0,0 0,0-1,1 1,-1 0,1-1,-1 1,1 0,0-1,0 1,0-1,0 1,0-1,0 1,0-1,0 0,1 1,-1-1,0 0,1 0,-1 0,1 0,-1 0,1 0,0-1,-1 1,1 0,0-1,-1 0,2 1,177 52,-54 9,-120-59,-1 0,0 1,0-1,0 2,0-1,-1 0,1 1,-1 0,-1 0,1 0,0 0,-1 1,0-1,-1 1,1 0,-1 0,0 0,0 0,-1 0,1 5,-2-6,-1 0,0 0,0-1,0 1,0 0,-1 0,1-1,-1 1,0-1,-1 1,1-1,-1 0,0 0,0 0,0 0,0-1,-1 1,0-1,1 0,-1 0,0 0,-1-1,-1 2,-108 39,32-42,63-8</inkml:trace>
  <inkml:trace contextRef="#ctx0" brushRef="#br0" timeOffset="5587.796">8044 1020,'-9'20,"-9"10,-1 1</inkml:trace>
  <inkml:trace contextRef="#ctx0" brushRef="#br0" timeOffset="5950.802">8355 201,'4'203,"-8"-121,4-79,-1 2,0-1,0 1,1 0,-1 0,1-1,0 1,1 0,-1 0,1 0,0-1,0 1,0 0,1-1,-1 1,1-1,0 1,0-1,1 0,0 0,-1 0,1 0,1-1,-1 1,0-1,1 1,0-1,-1-1,1 1,1 0,0 0,8 0,0 0,1-1,0-1,-1 0,1-1,0 0,0-1,-1 0,1-1,-1-1,1 0,-1-1,0-1,0 1,-1-2,1 0,-1-1,-1 0,1 0,-1-2,0 1,-1-1,0-1,5-6,-4 2</inkml:trace>
  <inkml:trace contextRef="#ctx0" brushRef="#br0" timeOffset="6214.638">8863 89,'-31'63,"3"1,3 2,2 0,4 1,0 13,7-23,3 1,3 0,1 0,4 0,2 1,5 26,9 12,0 70,-19-144,-3-6</inkml:trace>
  <inkml:trace contextRef="#ctx0" brushRef="#br0" timeOffset="6700.486">4459 2572,'72'-9,"187"-37,98-21,35-8,0-1,-14 3,-19 4,-23 10,-19 4,-17 7,-11 2,-21 5,-37 8,-57 11</inkml:trace>
  <inkml:trace contextRef="#ctx0" brushRef="#br0" timeOffset="11188.939">7000 4548,'-21'37,"1"1,2 0,2 2,2 0,-6 27,17-62,0 1,1 0,0 0,0-1,1 1,-1 0,1 1,1-1,-1 0,1 0,0 0,0 0,1 0,0 0,0 0,0 0,1 0,0 0,0 0,0 0,1-1,0 1,0-1,1 0,-1 0,1 0,0 0,0-1,0 0,1 1,0-2,1 2,2-2,-1-1,1 1,-1-1,1-1,0 0,0 0,0 0,0-1,0 0,-1-1,1 0,0 0,0-1,0 0,-1 0,1 0,-1-1,0 0,0-1,0 0,0 0,0 0,-1-1,0 0,0 0,0-1,-1 1,1-1,-1-1,-1 1,1-1,-1 1,-1-1,1 0,-1-1,0 1,0-1,-1 1,0-1,0-3,1-5,0 0,-2 0,1 0,-2 0,0 0,-1 0,0 0,-2 1,0-1,0 0,-2 1,0 0,0 0,-2 0,0 0,0 1,-6-7,7 11,0 0,-1 1,0 0,-1 0,0 0,0 1,-1 1,0-1,0 1,-1 1,0 0,0 0,0 1,-1 0,0 1,0 0,0 0,0 1,0 1,-1 0,1 1,-1 0,0 1,-5 0,16 0,-1 0,0-1,0 1,0 0,0 1,0-1,1 0,-1 1,0-1,0 1,0-1,1 1,-1 0,0-1,1 1,-1 0,1 0,-1 1,1-1,-1 0,1 0,0 1,-1-1,1 1,0-1,0 1,0-1,0 1,1 0,-1-1,0 1,1 0,-1 0,1-1,-1 1,1 0,0 0,0 0,0 0,0 0,0-1,0 1,0 0,1 0,-1 0,1 0,-1-1,1 1,0 0,0-1,0 1,0 0,0-1,0 1,0-1,0 0,1 1,-1-1,0 0,1 0,-1 1,1-1,1 0,12 2,0 0,0-1,0-1,1-1,-1 0,0-1,1 0,-1-1,0-1,0-1,0 0,-1-1,0 0,1-1,-2-1,1 0,-1-1,0 0,10-9,0 3,-1-2,0 0,-2-1,0-1,0-1,-2-1,-1-1,0 0,-1-1,-2-1,0 0,-1-1,-2 0,0-1,-2 0,5-21,-1-7,-3-1,-2 0,-2 0,-3-1,-3-39,11 24,-10 70,0 0,1 0,-1 0,0 0,0 0,1 0,-1 0,0 0,0 1,1-1,-1 0,0 1,0-1,0 1,0-1,1 1,-1 0,0-1,0 1,0 0,0 0,-1 0,1 0,0 0,0 0,-1 0,1 0,0 0,-1 0,1 0,-1 1,1-1,-1 0,0 0,1 1,1 2,62 168,-54-134,42 178,7 105,-36-189,46 292,-9 91,-50-384,-5 0,-5 0,-8 19,7-134,0-1,-1 1,-1-1,0 0,-1 1,-1-2,0 1,-1 0,-1-1,-2 2,7-14,-1 1,0-1,1 0,-1 0,0 0,0-1,-1 1,1-1,0 1,0-1,-1 0,1 0,-1-1,1 1,-1-1,1 0,-1 0,1 0,-1 0,1 0,-1-1,1 0,-1 0,1 0,0 0,-1 0,1 0,0-1,0 0,0 0,0 0,0 0,0 0,1 0,-1-1,1 1,0-1,-1 0,1 0,0 1,1-2,-1 1,0 0,1 0,0 0,0-1,0 1,-1-3,-13-35,1-1,3-1,1 0,2 0,2 0,2-1,2 0,1 0,3 0,7-42,6-37,5 2,5 0,33-87,-36 139,-1 14</inkml:trace>
  <inkml:trace contextRef="#ctx0" brushRef="#br0" timeOffset="9919.708">4319 5112,'-2'10,"-5"40,2 1,2 0,3 0,3 28,-3-75,0 1,1-1,-1 1,1-1,0 1,0-1,0 0,0 1,1-1,0 0,0 0,0 0,0 0,1-1,-1 1,1-1,0 1,0-1,1 0,-1 0,0 0,1 0,0-1,0 0,-1 1,2-1,-1-1,0 1,0-1,0 1,1-1,-1 0,1-1,-1 1,0-1,1 0,-1 0,1 0,-1-1,1 1,-1-1,1 0,-1-1,0 1,0-1,0 1,2-2,0-1,0 1,0-1,0 0,-1 0,1-1,-1 0,0 0,-1 0,1 0,-1-1,0 1,0-1,-1 0,0 0,0-1,0 1,-1-1,0 1,0-1,-1 0,0 0,0 0,0 0,-1 0,0 0,0 0,-2-7,1-1,-2 1,0 0,-1 0,0 0,-1 1,0-1,-1 1,-1 0,0 1,-1 0,-3-4,1 1,5 6,0 1,0 0,-1 0,0 0,0 1,-1 0,1 0,-2 0,1 1,-1 0,0 0,0 1,-1 0,1 1,-1 0,0 0,0 1,-7-2,-1 7</inkml:trace>
  <inkml:trace contextRef="#ctx0" brushRef="#br0" timeOffset="10282.314">4883 5310,'39'-79,"3"2,48-66,-90 143,3-5,3-6,0 1,1 0,0 0,0 1,1 0,0 0,0 1,1 0,1 0,-1 1,1 0,9-4,-15 11,-1 0,1 1,0-1,-1 1,1 0,-1 0,1 1,-1-1,0 1,1-1,-1 1,0 0,0 0,0 1,0-1,-1 0,1 1,-1 0,1 0,-1 0,0 0,0 0,0 0,-1 0,1 0,-1 1,0-1,0 1,0-1,0 1,0 0,-1-1,1 3,7 15,-6-15,0-1,0 0,0 0,1 0,0-1,0 1,0-1,0 1,1-1,0 0,-1 0,2-1,-1 1,0-1,1 0,-1 0,1 0,0-1,0 0,0 0,0 0,1 0,-1-1,0 0,1 0,-1 0,1-1,-1 0,1 0,-1 0,1-1,4 0,5-5,0 0,0-1,-1 0,0-1,-1 0,1-2,-2 1,1-2,5-6,21-15,-20 16,-1 0,-1-2,0 0,-2 0,0-2,-1 0,-1 0,8-17,-10 13</inkml:trace>
  <inkml:trace contextRef="#ctx0" brushRef="#br0" timeOffset="8532.267">508 5451,'-5'116,"-6"0,-18 76,13-93,-23 119,-9-1,-19 29,4-68,62-205,27-81,6 2,4 1,31-62,-36 93,-29 69,70-178,7 3,9 4,38-49,-18 82,-107 142,-1 0,1 1,-1-1,1 0,-1 1,1-1,-1 0,1 1,0-1,-1 1,1-1,0 1,-1-1,1 1,0-1,0 1,-1 0,1 0,0-1,0 1,0 0,0 0,-1 0,1 0,0 0,0 0,0 0,0 0,0 0,-1 0,1 0,0 1,0-1,0 0,-1 1,1-1,0 0,0 1,-1-1,1 1,0-1,-1 1,1-1,0 1,-1 0,1-1,-1 1,1 0,-1 0,0-1,1 1,-1 0,0 0,1-1,-1 1,0 0,0 0,0 0,1 0,-1-1,0 1,0 0,0 0,-1 0,4 66,-3-59,-46 634,42-606,-7 245,10-280,1 0,-1 0,1 0,-1 0,1 0,0 0,-1 0,1 0,0 0,0 0,0 0,0 0,0 1,0-1,0 0,0 0,1 0,-1 0,0 0,0 0,1 0,-1 0,1 0,-1 0,1 0,0 0,-1 0,1 0,0 0,0-1,-1 1,1 0,0-1,0 1,0 0,0-1,0 1,0-1,0 1,0-1,0 0,0 1,0-1,0 0,0 0,0 1,0-1,1 0,-1 0,0-1,0 1,0 0,0 0,0 0,0-1,0 1,0 0,0-1,0 1,0-1,0 0,0 1,0-1,0 0,0 0,17-18,-1-1,-1-1,0 0,-2-1,-1-1,-1 0,-1-1,0 0,2-14,5-5,77-182,11 4,8 5,105-143,-178 305,-41 54,0 1,0-1,1 1,-1-1,0 1,0-1,0 0,0 1,0-1,1 1,-1-1,0 0,0 1,1-1,-1 0,0 1,1-1,-1 0,0 1,1-1,-1 0,0 0,1 1,-1-1,1 0,-1 0,0 0,1 0,-1 1,1-1,-1 0,1 0,-1 0,1 0,-1 0,1 0,-1 0,0 0,1 0,-1-1,1 1,-1 0,1 0,-1 0,0 0,1-1,-1 1,1 0,-1 0,0-1,1 1,-1 0,0-1,1 1,-1 0,0-1,0 1,1 0,-1-1,0 1,0-1,0 1,-2 41,-69 290,65-300,-37 182,-3 116,44-312,-2 11,2 1,1 0,0 0,3 0,0 0,2-1,5 20,-9-46,0 1,1-1,-1 0,1 0,-1 0,1 0,0 0,0 0,0 0,0 0,0 0,1-1,-1 1,0 0,1-1,-1 1,1-1,0 1,-1-1,1 0,0 0,0 0,0 0,0 0,0 0,0 0,0-1,0 1,0-1,0 1,0-1,1 0,-1 0,0 0,0 0,0 0,0 0,0-1,1 1,-1-1,0 0,0 1,0-1,0 0,0 0,-1 0,1 0,0-1,0 1,-1 0,1-1,0 1,0-2,42-74,-33 50</inkml:trace>
  <inkml:trace contextRef="#ctx0" brushRef="#br0" timeOffset="8800.856">2005 5536,'-3'16,"-29"140,7 1,4 38,33-71,-11-121,1 0,-1 1,0-1,1 0,0 0,-1 0,1 0,0 0,1 0,-1-1,0 1,1-1,0 1,-1-1,1 0,0 0,0 0,0-1,0 1,1-1,-1 1,0-1,1 0,-1-1,1 1,-1 0,1-1,-1 0,1 0,-1 0,1 0,-1 0,1-1,12-4,-1-1,0-1,0 0,0-1,-1-1,0 0,-1-1,0 0,0-1,-1-1,-1 1,0-2,-1 0,0 0,0-1,-2 0,0-1,-1 0,0 0,4-13,-4 11,-1 0,0 0,-1 0,-1-1,0 1,-1-1,-2 0,1 0,-2 0,-1-9,0 19,1 0,-2 0,1 0,-1 0,0 0,-1 0,0 1,0-1,0 1,-1 0,0 0,-1 0,0 0,0 1,0 0,-1 0,1 0,-1 1,-1 0,1 0,-1 0,0 1,0 0,-2-1,-1 2,0 0,0 0,0 1,0 0,0 1,-1 0,1 0,0 1,-1 1,1 0,-1 0,1 1,0 0,0 1,0 0,0 1,0 0,-16 9</inkml:trace>
  <inkml:trace contextRef="#ctx0" brushRef="#br0" timeOffset="9155.472">2851 4745,'-23'81,"4"0,3 1,4 1,-1 62,11-93,2 0,2 0,3 0,2-1,2 0,2 0,5 7,66 264,-80-314,0-2,0 0,-1 1,1-1,-1 0,0 1,-1-1,0 1,0-1,0 1,-1-1,0 1,0-1,0 0,-1 1,0-1,0 0,-1 0,0 0,-9 6</inkml:trace>
  <inkml:trace contextRef="#ctx0" brushRef="#br0" timeOffset="9400.999">2372 5649,'48'-15,"44"-9,17 0,4-2,-8 5,-12 4,-17 7,-12 4,-7 3,-4-2,-6-1,-1 1,-4 1,-4 1,-4 2,-3 0,-7 1</inkml:trace>
  <inkml:trace contextRef="#ctx0" brushRef="#br0" timeOffset="9653.333">3782 5423,'-5'38,"-1"23,0 5,6-3,3-13</inkml:trace>
  <inkml:trace contextRef="#ctx0" brushRef="#br0" timeOffset="9654.333">3557 4999</inkml:trace>
  <inkml:trace contextRef="#ctx0" brushRef="#br0" timeOffset="12687.069">9483 4774,'33'-12,"-1"-1,-1-2,0-1,-1-2,-1-1,-1-1,-1-1,0-1,-2-2,0 0,-2-2,-1-1,-1 0,-1-2,-2 0,-1-1,-1-1,6-18,52-127,-8-2,-8-3,-7-5,60-141,-102 307,0 1,1 0,1 0,1 1,1 0,0 1,1 1,1 0,14-10,-27 23,0 2,1-1,0 0,-1 1,1-1,0 1,0 0,0-1,0 2,0-1,0 0,0 0,0 1,0 0,0 0,0 0,0 0,0 0,0 0,1 1,-1 0,0-1,0 1,-1 0,1 0,0 1,0-1,0 1,-1-1,1 1,-1 0,1 0,-1 0,0 0,0 1,0-1,0 1,0-1,0 1,-1-1,2 4,18 30,-1 1,-3 1,0 1,-3 0,-1 1,-2 1,-2-1,-2 2,-5-32,26 120,-6 1,3 123,-23-209,-2 1,-1 0,-3 0,-2 0,-2-1,-1 0,-3-1,-6 14,8-36,-1 0,0-1,-2 0,0-1,-2 0,0-1,-1-1,0 0,-2-2,0 0,-1 0,-1-2,0-1,0 0,-2-1,1-1,-1-2,-1 0,-7 1,12-2,-1-1,0 0,0-2,-1 0,1-1,-1-1,0-1,0-1,0 0,0-2,0 0,0-1,1-1,-1-1,1-1,-1 0,2-2,-1 0,1-1,0-1,0-1,1 0,-1-2,10 4,-1 0,1-1,1 1,-1-2,1 1,1-1,0 0,1 0,-2-5,-5-15</inkml:trace>
  <inkml:trace contextRef="#ctx0" brushRef="#br0" timeOffset="14169.438">11346 4181,'0'-2,"-1"1,1 0,0-1,-1 1,1-1,-1 1,0 0,1-1,-1 1,0 0,0-1,0 1,0 0,0 0,0 0,0 0,0 0,0 0,0 0,-1 0,1 1,0-1,-1 0,1 1,0-1,-1 1,1-1,-1 1,1 0,-1 0,1-1,-1 1,1 0,-1 0,1 1,-1-1,1 0,-1 0,1 1,0-1,-1 1,-1 0,-55 35,38-17,1 1,1 0,1 1,1 1,1 1,1 0,1 1,0 1,-7 24,18-47,1 0,0 0,0 0,0 0,0 0,0 0,1 0,-1 0,1 0,-1 0,1 1,0-1,0 0,0 0,0 0,0 1,0-1,0 0,1 0,-1 0,1 0,0 1,0-1,-1 0,1 0,1 0,-1-1,0 1,0 0,1 0,-1-1,1 1,-1 0,1-1,0 0,0 1,-1-1,1 0,0 0,0 0,0 0,0 0,0-1,1 1,-1 0,0-1,0 0,0 0,1 1,-1-1,0 0,12-6,0 1,0-2,-1 0,0 0,0-2,-1 1,0-2,-1 1,0-1,0-1,-1 0,3-6,170-234,-183 249,1 0,0 0,0 1,-1-1,1 0,0 1,1-1,-1 0,0 1,0-1,1 1,-1 0,1 0,-1-1,1 1,-1 0,1 0,0 0,-1 0,1 1,0-1,0 0,0 1,0-1,0 1,0 0,-1 0,1-1,0 1,0 1,0-1,0 0,0 0,0 1,0-1,0 1,0-1,-1 1,1 0,0 0,0 0,-1 0,1 0,0 0,45 109,-29-55,-18-54,42 78,-41-77,1 1,-1-1,1-1,0 1,0 0,0 0,0-1,0 1,0-1,0 1,0-1,1 0,-1 0,1 0,-1 0,1-1,-1 1,1 0,-1-1,1 0,-1 0,1 0,-1 0,1 0,0 0,-1-1,1 1,-1-1,1 0,-1 1,1-1,0-1,9-7,0 0,-1 0,0-1,-1-1,0 0,0 0,-1-1,-1 0,0-1,-1 0,0 0,-1 0,0-1,-2 0,4-13,5-6,20-49,-4-2,-4-2,-3 0,-4-1,-4-1,-4 0,-3-25,-8-363,1 462,0 3,0 0,0 1,-1-1,0 0,0 0,-2 1,1-1,-1 1,-1-1,0 1,0 0,-1 0,-5-7,10 17,-1-1,1 0,-1 1,0-1,1 1,-1-1,1 1,-1-1,0 1,1 0,-1-1,0 1,0 0,1-1,-1 1,0 0,0 0,0 0,1-1,-1 1,0 0,0 0,1 0,-1 1,0-1,0 0,0 0,1 0,-1 0,0 1,0-1,1 0,-1 1,0-1,1 1,-1-1,0 1,1-1,-1 1,1-1,-1 1,1-1,-1 1,1 0,-1-1,1 1,-1 0,1 0,0-1,0 1,-1 0,1 0,0-1,0 1,0 1,-11 46,5 55,4-1,7 48,6-31,5-1,5-1,5 0,18 44,-30-113,2-1,2-1,2 0,15 23,18-7,-49-63,-5-5</inkml:trace>
  <inkml:trace contextRef="#ctx0" brushRef="#br0" timeOffset="14426.209">11572 3758,'38'-10,"57"-17,20-4,7-2,-10 5,-12 2,-15 6,-12 6,-14 5,-16 5</inkml:trace>
  <inkml:trace contextRef="#ctx0" brushRef="#br0" timeOffset="15267.248">12616 3814,'226'-119,"-209"109,-6 4,0 1,-1 0,0-1,0 0,0-1,0 0,-1 0,0-1,-1 0,0-1,0 0,-1 0,0 0,0-1,-1 0,-1-1,0 1,2-5,-7 11,-1 0,0 0,0 0,0 0,0 0,0 1,-1-1,1 0,-1 1,0-1,0 1,-1 0,1 0,-1 0,1 0,-1 0,0 0,0 1,0-1,0 1,-1 0,1 0,-1 0,1 0,-1 1,0-1,0 1,1 0,-1 0,0 1,0-1,0 1,0 0,0 0,0 0,0 0,0 1,0-1,0 1,0 0,1 1,-1-1,0 0,1 1,-1 0,1 0,-2 1,-13 8,1 1,0 1,1 0,1 1,0 1,0 0,2 1,0 0,0 2,2-1,0 1,2 1,-1 0,2 0,0 3,4-15,1 0,-1 0,1 0,1 1,-1-1,1 1,1 0,-1 0,1-1,1 1,-1 0,2 0,-1 0,1 0,0 0,0-1,1 1,0 0,0-1,1 1,0-1,1 0,-1 0,1 0,1 0,-1-1,1 0,0 0,1 0,-1 0,1-1,0 0,0 0,1-1,0 0,6 1,0 0,1-2,0 0,0 0,0-1,0-1,0 0,0-1,0-1,0 0,0-1,0 0,-1-1,1-1,2-1,16-5,-2-2,0-1,0-1,-1-2,-1-1,1-2,25-22,-1-2,-3-2,-1-2,-3-2,-2-2,-2-3,-2 0,-3-3,-3-1,11-28,-22 38,-3 0,-3-2,-1 0,-2-1,-3 0,-2-1,-2 0,-3-1,-2 1,-2-1,-3-5,-28-82,30 136,-1 0,1 0,-1 0,0 1,0-1,0 0,0 1,-1 0,0-1,1 1,-1 0,0 1,-1-1,1 0,0 1,-1 0,1-1,-1 2,0-1,1 0,-1 1,0-1,0 1,0 0,0 1,-1-1,1 1,0-1,0 1,0 0,0 1,-2 0,-4 3,0 1,1 0,-1 1,2 0,-1 0,1 1,0 0,0 0,0 1,1 0,1 1,-1 0,1-1,1 2,0-1,0 1,1 0,-3 9,-7 27,2 0,2 1,2 0,2 1,2-1,3 1,1 0,2 0,3-1,2 1,1-1,3-1,2 0,2 0,11 22,-10-20,2 0,2-1,2 0,2-2,2-1,1-1,17 16,-41-55,-2-1,0-1,1 1,-1-1,0 0,1 0,0 0,-1 0,1 0,0 0,0 0,0 0,0-1,1 1,-1-1,0 1,1-1,-1 0,1 0,-1 0,1 0,-1-1,1 1,0-1,-1 1,1-1,0 0,-1 0,1 0,0-1,0 1,4-11</inkml:trace>
  <inkml:trace contextRef="#ctx0" brushRef="#br0" timeOffset="18106.071">13942 3843,'76'-67,"-52"35,-1 0,-2-2,-1 0,-2-2,2-9,-12 28,151-388,-132 322,-3-2,-4 0,-4-1,-4-1,-3 0,-4 0,-5-6,-11-9,11 99,-1 0,0 1,1-1,-1 0,0 1,0-1,-1 1,1-1,0 1,-1-1,0 1,1 0,-1 0,0 0,0 0,0 0,-1 0,1 1,0-1,-1 1,1-1,0 1,-1 0,0 0,1 0,-1 0,0 1,1-1,-1 1,0-1,0 1,0 0,1 0,-1 0,-5 4,0 0,1 0,0 1,0 0,0 0,1 0,0 1,0 0,0 1,1-1,-1 1,2 0,-1 0,1 0,0 1,0 0,1 0,0 0,1 0,0 0,0 0,1 0,-1 7,-4 6,-5 29,2 1,2 0,3 0,2 1,2 0,4 23,-1 36,-3-65,-3-24,1-1,1 1,1 0,1-1,1 1,1-1,1 0,0 1,2-1,0-1,2 0,0 0,1 0,1-1,1 0,1-1,0 0,3 1,-11-15,0 0,0 0,0 0,0 0,1-1,0 0,-1 0,1 0,0-1,1 0,-1 0,0 0,1 0,-1-1,1 0,-1 0,1 0,-1-1,1 0,0 0,-1 0,1-1,-1 0,1 0,-1 0,1-1,-1 0,0 0,1 0,-1 0,7-11</inkml:trace>
  <inkml:trace contextRef="#ctx0" brushRef="#br0" timeOffset="19625.234">16737 2290,'-7'8,"1"0,0 1,0-1,1 1,1 1,-1-1,1 1,1-1,0 1,0 0,1 0,0 0,1 1,0-1,1 0,0 1,1-1,0 0,0 1,1-1,1 4,1-9,1 1,-1-1,1 0,0 0,1-1,-1 1,1-1,0-1,0 1,0-1,0 0,0 0,1-1,-1 1,1-1,0-1,0 0,4 1,59 23,-67-24,1 1,-1 1,0-1,0 0,0 1,0 0,0-1,0 1,-1 0,0 1,1-1,-1 0,0 1,-1-1,1 1,-1 0,1-1,-1 1,0 0,0 0,-1 0,1-1,-1 1,0 0,0 0,0 0,-1 0,1 0,-1 0,0 0,0 0,0-1,-1 1,1 0,-1-1,0 1,0-1,0 0,-2 3,-5 7,0-1,-1 0,-1-1,0 0,0 0,-1-1,0-1,-1 0,0-1,0 0,-1-1,0 0,0-1,-1-1,-3 1,-33 0,28-6</inkml:trace>
  <inkml:trace contextRef="#ctx0" brushRef="#br0" timeOffset="18353.423">14818 3080,'-5'34,"-2"25,1 7,6-7,3-9,1-12</inkml:trace>
  <inkml:trace contextRef="#ctx0" brushRef="#br0" timeOffset="18595.265">14818 2600,'0'0</inkml:trace>
  <inkml:trace contextRef="#ctx0" brushRef="#br0" timeOffset="18768.462">15382 2036,'-28'475,"55"-96,16-141,-40-224,3 13,-2-4</inkml:trace>
  <inkml:trace contextRef="#ctx0" brushRef="#br0" timeOffset="18971.24">15099 2911,'39'-19,"36"-16,15-2,2 5,-5 3,-13 7,-9 7,-10 6,-11 5,-12 2</inkml:trace>
  <inkml:trace contextRef="#ctx0" brushRef="#br0" timeOffset="19307.231">15890 2713,'44'-22,"0"-3,-2-1,0-2,-2-2,17-18,-52 45,-1-1,0 1,0-1,0 1,0-1,-1 0,1-1,-1 1,0-1,0 1,-1-1,0 0,1 0,-2 0,1 0,0 0,-1 0,0-1,0 1,-1-4,-2 7,0 0,0 0,0 1,0-1,0 1,0-1,-1 1,1 0,-1 0,1 0,-1 0,1 1,-1-1,1 0,-1 1,0 0,1 0,-1 0,0 0,1 0,-1 0,1 1,-1-1,0 1,1 0,-1 0,1 0,-1 0,1 0,0 0,-1 1,1-1,0 1,0-1,0 1,0 0,-18 12,1 0,0 1,1 1,1 1,0 0,2 1,0 1,1 0,0 1,2 1,1 0,0 1,2 0,0 0,0 4,7-21,0 1,1 0,-1 0,1 0,0 1,1-1,-1 0,1 0,0 0,1 0,0 1,0-1,0 0,0 0,1 0,0-1,1 1,-1 0,1-1,0 1,0-1,1 0,-1 0,1 0,0 0,1-1,-1 0,1 0,0 0,0 0,0-1,0 0,4 2,1-1,0 0,0-1,0 0,0 0,1-1,-1-1,1 0,-1 0,1-1,0 0,-1-1,1 0,-1-1,0 0,1 0,-1-1,0-1,0 0,-1 0,1 0,-1-2,0 1,0-1,-1 0,3-4,17-9,-4 2</inkml:trace>
  <inkml:trace contextRef="#ctx0" brushRef="#br0" timeOffset="71911.382">1 7596,'281'-55,"-160"26,46-8,157-57,-275 78,518-127,-101 15,-30-11,69 5,251-16,-170 1,-70 29,-2 24,-290 65,401-67,-164-15,175-43,397-70,-174 68,-321 28,116-41,265-61,-711 183,309-66,130-27,106-25,595-161,-438 94,-95 92,-620 112,580-61,-313 47,-319 33,-126 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36.7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31.38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31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481 361,'1'-2,"1"0,-1 0,1 0,-1 0,1 1,0-1,0 0,0 1,0 0,0-1,0 1,0 0,1 0,-1 0,0 0,1 1,-1-1,1 0,-1 1,0 0,1 0,-1 0,1 0,-1 0,3 0,-1 0,253-30,-14-18,-230 46,-2-1,0 1,1 0,-1 1,0 0,1 0,-1 1,1 1,-1 0,0 1,5 1,-12 1,0 1,0-1,-1 1,1 0,-1 0,-1 0,1 0,-1 0,1 1,-1-1,-1 1,1-1,-1 1,0 0,-1 0,1-1,-1 1,0 0,0 0,-1 0,0 0,0-1,0 1,-1 0,-2 4,-18 106,5 0,6 2,4-1,8 78,32-32,-69-200,22 21,-1 0,-1 1,0 1,-1 0,-1 1,0 1,-1 1,0 1,-1 0,0 2,0 0,-1 1,1 1,-2 1,1 1,-1 1,1 0,-1 2,0 1,1 0,-2 2,-15 2,-1 2,1 1,1 3,0 0,0 3,1 1,1 1,0 2,1 2,1 1,1 1,-14 13,-3 25,48-58,1 0,-1 0,0 1,0-1,1 0,-1 1,1-1,-1 0,1 1,0-1,-1 1,1-1,0 1,0-1,0 1,0-1,0 1,0-1,1 1,-1-1,0 0,1 1,-1-1,1 1,-1-1,1 0,0 0,0 1,0-1,-1 0,1 0,0 0,0 0,1 0,-1 0,0 0,0 0,0 0,1 0,-1-1,0 1,1-1,-1 1,0-1,1 1,-1-1,1 0,-1 1,6-1,0 0,0 0,0 0,0 0,-1-1,1 0,0-1,-1 0,1 0,-1 0,1-1,-1 1,0-2,0 1,4-4,17-10</inkml:trace>
  <inkml:trace contextRef="#ctx0" brushRef="#br0" timeOffset="402.804">848 529,'34'12,"1"-3,1 0,-1-3,1-1,1-1,-1-2,0-2,1-1,-1-2,0-2,0-1,-1-1,1-2,5-4,-34 10,-6 1,1 1,0-1,1 0,-1 1,0-1,0 1,1 0,-1 0,1-1,-1 2,1-1,-1 0,1 0,-1 1,1 0,0-1,-1 1,1 0,0 0,-1 1,1-1,0 0,-1 1,1 0,-1-1,1 1,-1 0,1 0,-1 1,0-1,1 0,-1 1,0-1,0 1,0 0,0 0,0 0,-1 0,1 0,0 0,-1 0,0 1,1-1,-1 0,0 1,0-1,0 3,2 99,-5-89,1 1,1-1,1 0,0 1,1-1,1 0,0 0,1 0,1 1,6 8</inkml:trace>
  <inkml:trace contextRef="#ctx0" brushRef="#br0" timeOffset="1000.064">1525 1263,'94'-70,"-4"-4,74-80,-151 142,0-2,-1 0,-1 0,0-1,-1 0,-1-1,0 0,-1 0,-1-1,0 0,-1-1,-1 1,-1-1,-1 0,1-13,-4 28,0-1,0 1,0 0,-1-1,0 1,1 0,-1 0,0 0,-1 0,1 0,0 0,-1 0,0 0,0 0,0 1,0-1,0 1,0-1,-1 1,1 0,-1 0,1 0,-1 0,0 0,0 1,0-1,0 1,0 0,0 0,0 0,-1 0,1 0,0 1,0 0,-1-1,1 1,0 0,-1 1,1-1,0 1,0-1,-1 1,1 0,0 0,0 0,-1 1,-6 3,-1-1,1 2,0-1,1 1,-1 1,1 0,1 0,-1 1,1 0,1 0,-1 1,-2 4,8-10,0 0,0 0,0 0,1 0,-1 0,0 1,1-1,0 0,0 1,0-1,0 1,1-1,-1 1,1-1,0 1,0-1,0 1,1-1,-1 1,1-1,0 1,0-1,0 1,0-1,0 0,1 0,0 1,-1-1,1 0,1 0,-1-1,0 1,0 0,1-1,0 0,-1 1,1-1,0 0,0 0,2 0,6 4,0-1,1-1,-1 0,1-1,0 0,0 0,0-1,0-1,6 0,33 5,-30-2,-16-5,1 1,-1 1,0-1,0 1,0-1,0 1,0 1,0-1,0 1,0 0,0 0,0 0,-1 1,1 0,-1 0,0 0,0 0,0 1,0-1,-1 1,1 0,-1 0,0 0,0 1,0-1,-1 1,1 0,6 155,0-143,3-4</inkml:trace>
  <inkml:trace contextRef="#ctx0" brushRef="#br0" timeOffset="1237.139">2428 869,'-24'38,"-8"18,2 4,10-9,14-17,7-19,4-17,1-9</inkml:trace>
  <inkml:trace contextRef="#ctx0" brushRef="#br0" timeOffset="1399.274">2400 529</inkml:trace>
  <inkml:trace contextRef="#ctx0" brushRef="#br0" timeOffset="1804.797">2710 643,'-14'17,"0"0,1 2,1 0,1 0,0 1,2 0,0 1,2 0,0 0,1 1,1 0,1 0,0 15,4-33,0 1,0-1,1 0,-1 0,1 0,0 0,0 0,1 0,-1 0,1 0,0-1,0 1,0 0,0-1,1 0,-1 1,1-1,0 0,0 0,0-1,0 1,1-1,-1 1,1-1,-1 0,1 0,0-1,0 1,0-1,0 0,0 0,10 3,0-2,1 0,-1-1,1 0,-1-1,0-1,1 0,5-2,-5-2,0-1,0 0,0-1,-1-1,0 0,-1-1,0 0,0-1,-1-1,-1 0,1 0,-2-1,1 0,-2-1,0-1,3-5,2 0,12-20,-2-1,-1-1,-3-1,-1-1,-2-1,-2 0,-3-1,-1-1,3-29,-10 56,-2 0,0 0,-1 0,0 0,-2 0,0 0,-3-8,3 22,0 0,0 0,0 0,-1 1,0-1,0 0,0 0,0 1,-1-1,0 1,0 0,0 0,0 0,-1 0,0 1,1-1,-1 1,-1 0,1 0,0 1,-1-1,1 1,-1 0,0 0,0 0,0 1,0-1,0 1,-1 0,-5 0,0 1,-1 0,1 1,0 0,0 0,-1 1,1 1,0 0,1 0,-1 1,1 0,-1 1,1 1,1-1,-1 1,1 1,0 0,0 0,1 1,0 0,-4 5,0 1,0 1,1 0,0 1,1 0,1 0,0 1,2 0,0 1,0 0,2 0,0 0,0 12,2-16,2-1,0 1,0-1,1 1,1 0,1-1,0 1,0-1,1 1,1-1,0 0,1 0,0-1,1 1,1-1,0 0,0-1,1 0,1 0,0-1,0 0,1 0,0-1,0 0,1-1,1 0,-1-1,13 6,-1-4,-1 0,1-1,1-2,0 0,0-1,0-2,0 0,0-2,0-1,1 0,-1-2,0-1,0-1,0-1,0-1,-1-1,0-1,0-1,-1-1,1-1,-4 1</inkml:trace>
  <inkml:trace contextRef="#ctx0" brushRef="#br0" timeOffset="2781.869">3641 615,'-36'18,"0"1,2 2,0 2,1 1,2 1,-23 24,51-47,0 0,0 1,0-1,0 1,0-1,0 1,1 0,0 0,-1 0,1 1,0-1,1 0,-1 1,0-1,1 1,0 0,0-1,0 1,0 0,1 0,0 0,-1-1,1 1,1 0,-1 0,0 0,1 0,0-1,0 1,0 0,0-1,1 1,-1-1,1 1,0-1,0 0,0 1,1-1,-1 0,1 0,-1-1,1 1,3 1,4-1,0-1,0-1,0 0,1 0,-1-1,0 0,0-1,0 0,1-1,-1 0,-1 0,1-1,0 0,0-1,-1 0,0-1,0 0,0 0,-1-1,7-5,173-161,-187 171,-1 1,1-1,0 1,-1-1,1 1,0-1,0 1,-1 0,1-1,0 1,0 0,-1 0,1-1,0 1,0 0,0 0,0 0,-1 0,1 0,0 0,0 0,0 0,0 0,-1 1,1-1,0 0,0 0,0 1,-1-1,1 1,0-1,0 1,-1-1,1 1,-1-1,1 1,0-1,-1 1,1 0,-1-1,1 1,-1 0,0-1,1 1,-1 0,0 0,1 0,-1 0,10 50,-7-28,-2-19,0 0,-1 0,2 0,-1 0,0 0,1 0,0-1,-1 1,2 0,-1-1,0 0,1 1,-1-1,1 0,0 0,0 0,0-1,0 1,1-1,-1 0,1 0,0 0,-1 0,1 0,0-1,0 0,0 0,0 0,0 0,0-1,0 1,0-1,0 0,1 0,-1-1,0 1,0-1,0 0,0 0,0 0,0 0,3-3,85-106,-40 37,-41 60,-7 7,1 0,-1 0,2 1,-1-1,0 1,1 0,0 0,0 1,0 0,1 0,-1 1,5-2,-10 6,0 0,0 1,-1-1,1 0,0 1,0-1,-1 1,1-1,-1 1,0-1,1 1,-1-1,0 1,0-1,0 1,0 0,0-1,0 1,0-1,-1 1,1-1,0 1,-1-1,1 1,-1-1,0 1,0-1,0 1,0 4,-2 4,1 0,0 0,1 0,0 1,0-1,1 0,0 1,1-1,0 0,1 0,0 0,1 0,0 0,0 0,1-1,0 1,1-1,0 0,0 0,1-1,0 0,2 2,-6-8,1 0,-1 0,1-1,-1 1,1 0,0-1,0 0,0 0,0 0,0 0,0 0,0 0,0-1,0 1,1-1,-1 0,0 0,0 0,0-1,1 1,-1-1,0 1,0-1,0 0,0 0,0-1,0 1,-1-1,1 1,0-1,1-2,65-76,103-134,-162 204,-7 7,45-41,-47 43,0 0,0 1,0-1,0 0,0 1,0-1,1 1,-1-1,0 1,0 0,0-1,1 1,-1 0,0 0,0 0,0 0,1 0,-1 0,0 0,0 0,0 1,1-1,-1 0,0 1,0-1,0 1,0-1,0 1,0-1,0 1,0 0,0 0,0-1,0 1,0 0,0 0,0 0,-1 0,1 0,0 0,-1 0,1 0,-1 0,1 1,-1-1,0 0,1 0,-1 0,4 16,-1-1,-1 1,0-1,-1 1,-1 0,0 0,-3 14,0 17,1 519,2-540,-2 0,0 0,-2 0,0 0,-2-1,-1 0,-1 0,-9 17,13-37,0 0,-1 0,1 0,-1-1,0 1,-1-1,0 0,1-1,-1 1,-1-1,1-1,-1 1,1-1,-1 0,0 0,-4 0,8-2,0 0,0 0,-1-1,1 1,0-1,0 0,0 0,-1 0,1 0,0 0,0-1,0 1,0-1,0 0,0 0,0 0,0 0,0-1,0 1,0-1,1 0,-1 0,0 0,1 0,0 0,0 0,-1-1,1 1,1-1,-1 1,0-1,1 0,-1 0,1 0,0 0,0 0,0 0,0-1,-3-12,1 0,1 0,0 0,1 0,1 0,1 0,0 0,1 0,1 0,0 0,1 0,1 1,0-1,1 1,1 1,0-1,1 1,9-11,4-6,1 2,2 0,0 2,2 1,1 1,1 1,25-16,86-36,-114 69</inkml:trace>
  <inkml:trace contextRef="#ctx0" brushRef="#br0" timeOffset="3584.06">1 1489,'39'-17,"219"-1,732-53,-888 61,2302-157,-1212 139,-386 29,-801-1,0 1,1-1,-1 0,0 0,1 0,-1-1,0 0,0 0,1 0,-1 0,0-1,0 0,0 0,-1 0,1-1,0 0,0-6,-5-1</inkml:trace>
  <inkml:trace contextRef="#ctx0" brushRef="#br0" timeOffset="5072.054">6436 78,'2'2,"0"-1,0 1,0-1,-1 1,1 0,0 0,-1 0,1 0,-1 0,0 0,0 0,0 1,0-1,0 0,0 1,0-1,-1 1,1-1,-1 0,0 1,0-1,0 1,0-1,0 1,0 0,0 1,3 435,-32 146,30-536,-13 80,12-129,0-1,0 1,0 0,0-1,-1 1,1 0,0 0,0-1,0 1,-1 0,1-1,0 1,-1 0,1 0,0 0,0-1,-1 1,1 0,0 0,-1 0,1 0,0 0,-1-1,1 1,-1 0,1 0,0 0,-1 0,1 0,0 0,-1 0,1 0,0 0,-1 0,1 1,0-1,-1 0,1 0,0 0,-1 0,1 0,0 1,-1-1,1 0,0 0,0 1,-1-1,-3-38,4 15</inkml:trace>
  <inkml:trace contextRef="#ctx0" brushRef="#br0" timeOffset="5516.011">6831 219,'0'561,"29"-271,-18-229,2-92,-15-1,-2 1,-1-1,-1 1,-2 0,-1 1,-4-6,8 16,-2 0,0 1,-2 0,0 0,-1 1,-1 0,0 0,-1 1,-1 1,-1 0,0 1,-1 1,-1 0,0 1,-1 1,0 0,-1 1,0 1,-1 1,0 0,0 2,-1 0,0 1,-11-2,11 6,1 0,-1 1,0 1,0 0,0 2,0 0,1 1,-1 2,1 0,0 0,0 2,1 1,-1 0,2 1,-1 1,1 0,1 1,0 1,1 1,0 0,1 1,0 1,-1 3,7-10,0 0,1 0,0 1,0 0,1 0,0 1,0 0,1 0,1 0,0 1,0-1,1 1,0 0,1 0,0 0,1 0,0 1,1-1,0 0,1 0,0 0,1 1,0-1,1 0,0-1,0 1,2 0,3 7,3 0</inkml:trace>
  <inkml:trace contextRef="#ctx0" brushRef="#br0" timeOffset="6456.469">7395 671,'-20'18,"1"1,1 0,0 1,2 1,0 1,2 0,0 1,2 1,-3 7,13-26,1 0,0-1,0 1,0 0,1 0,-1 0,1-1,0 1,1 0,-1 0,1 0,0-1,0 1,1 0,-1-1,1 1,0-1,0 1,1-1,-1 0,1 0,0 0,0 0,0-1,0 1,1-1,0 0,-1 0,1 0,0 0,1-1,-1 0,0 1,1-1,-1-1,1 1,-1-1,1 0,0 0,0 0,-1-1,1 1,4 0,-1 0,1-1,0 0,-1 0,1 0,-1-1,1-1,-1 1,1-2,-1 1,0-1,0 0,0 0,0-1,-1 0,0-1,1 0,-2 0,1 0,0-1,-1 0,0 0,-1-1,1 1,-1-1,-1-1,1 1,-1-1,0 1,-1-1,0 0,1-3,-1 5,-1 1,0-1,0 0,0 0,-1 0,0 0,0 0,0 0,-1-1,0 1,0 0,0 0,-1 0,0 0,0 0,-1 0,1 0,-1 0,-1 0,1 0,-1 1,0-1,0 1,-1 0,1 0,-1 0,0 1,-1-1,1 1,-1 0,0 0,0 0,0 1,0 0,-1 0,1 0,-1 1,-1-1,1 1,1 1,-1-1,0 1,0 1,0-1,0 1,0 0,0 0,0 1,0 0,0 0,0 0,0 0,1 1,-1 0,0 1,1-1,0 1,-1 0,1 0,0 1,1-1,-1 1,1 0,-1 1,1-1,0 1,1 0,-2 1,6-1,0-1,0 1,0-1,0 1,1-1,-1 0,1 1,0-1,1 0,-1 0,1-1,0 1,0 0,0-1,0 0,0 1,1-1,0-1,-1 1,1 0,0-1,0 0,1 0,-1 0,0 0,1-1,-1 0,1 0,-1 0,1 0,3-1,15 5,0-1,0-1,0-1,0-1,1-1,-1-1,0-1,0-1,0-2,0 0,-1-1,0-1,0-1,0-1,-1-1,0-1,-1 0,1-3,-3-1,-1-1,0 0,-2-1,0-1,-1-1,-1 1,0-2,-2 0,0-1,-1 0,-1 0,-1-1,-1 0,-1 0,-1-1,0-8,0 7,-2 0,0 0,-2 0,0 0,-2-1,0 1,-2 0,-1 0,0 0,-2 0,-1 1,-1 0,-1 0,-1 1,-5-8,15 28,-1-1,0 1,0-1,0 1,0-1,-1 1,1 0,0 0,-1-1,0 1,1 1,-1-1,0 0,0 0,0 0,-1 1,1 0,0-1,0 1,-1 0,1 0,-1 0,1 0,-1 0,1 1,-1-1,0 1,1 0,-1 0,1 0,-1 0,0 0,1 0,-1 1,0-1,1 1,-1 0,1 0,-1 0,1 0,0 0,-1 0,1 1,0-1,0 1,0-1,0 1,0 0,-1 2,-6 12,1 0,1 1,1 0,0 1,1 0,1 0,1 0,0 0,1 11,-1-8,2-17,-8 59,2 0,3 1,3-1,3 10,0-32,3-1,1 0,2-1,1 0,3 0,0-1,3 0,1-1,2-1,3 3,35 23,-54-61,-1 0,1 0,-1 1,1-1,0-1,-1 1,1 0,0 0,0-1,0 1,-1-1,1 1,0-1,0 0,0 1,0-1,0 0,0-1,0 1,0 0,0 0,-1-1,1 1,0-1,0 0,0 0,-1 1,1-1,0 0,-1 0,1 0,-1-1,1 1,-1 0,1-1,-1 1,0-1,0 1,0-1,1 0,35-92,-31 74</inkml:trace>
  <inkml:trace contextRef="#ctx0" brushRef="#br0" timeOffset="6714.535">8242 783,'9'34,"4"11</inkml:trace>
  <inkml:trace contextRef="#ctx0" brushRef="#br0" timeOffset="6972.225">8242 389,'0'0</inkml:trace>
  <inkml:trace contextRef="#ctx0" brushRef="#br0" timeOffset="7288.796">8722 529,'-6'9,"-18"24,2 1,1 1,1 2,3 0,0 0,-4 22,20-56,-1 0,1 1,0-1,0 0,1 1,-1-1,1 1,0 0,0-1,0 1,0-1,0 1,1-1,0 1,-1-1,2 1,-1-1,0 0,0 1,1-1,0 0,0 0,0 0,0 0,0 0,0-1,1 1,-1-1,1 1,0-1,0 0,0 0,0 0,0-1,0 1,0-1,1 1,-1-1,3 0,6 2,0 0,0-1,1 0,-1-1,1-1,-1 0,1 0,-1-1,0-1,1 0,-1-1,0 0,0-1,0 0,-1-1,1 0,-1-1,-1-1,1 1,-1-1,7-7,6-11,-1 0,-2-2,0 0,-2-1,-1-2,13-29,-15 31,-1 2,-1 0,-2-1,0-1,-2 0,-1 0,-1 0,-2-1,0 0,-3 0,0-1,-1 1,-2 0,-3-20,3 41,0 0,0-1,-1 1,0 0,0 0,-1 0,0 0,-1 1,1-1,-2 1,1 0,-1 0,0 0,0 1,0-1,-1 1,0 1,-1-1,1 1,-1 0,0 0,0 1,-1 0,1 0,-1 1,0 0,1 0,-2 1,1 0,0 1,0-1,-1 1,1 1,0 0,-1 0,-3 1,-1 2,0 1,0 1,0 0,1 0,0 1,0 1,0 0,1 1,0 0,1 1,-1 0,2 0,-1 1,1 0,1 1,0 0,1 0,0 1,0 0,1 0,1 1,0-1,1 1,0 0,1 1,0-1,0 11,1-5,0 0,1 0,1 0,1 0,0 0,2 0,0 0,1 0,1-1,1 0,0 0,1 0,1-1,1 0,1 0,0-1,1 0,0-1,1 0,1-1,1 0,0-2,0 1,7 2,-10-6,1 0,1-1,0-1,0 0,0-1,0 0,1-1,0 0,1-2,-1 1,0-2,1 0,0 0,-1-2,1 0,0 0,-1-1,1-1,0-1,-1 0,0-1,0 0,0-1,0 0,-1-2,0 1,2-3,23-25,-25 17</inkml:trace>
  <inkml:trace contextRef="#ctx0" brushRef="#br0" timeOffset="8252.281">9540 473,'-23'17,"1"1,1 0,0 2,2 1,0 0,2 1,0 1,1 1,-9 19,24-41,-1 0,0 1,0 0,1-1,0 1,-1 0,1 0,0 0,0 0,1 0,-1 0,1 0,-1 0,1 0,0 0,0 0,0 0,1 0,-1 0,1 0,0 0,-1 0,1 0,0 0,1 0,-1-1,1 1,-1 0,1-1,0 1,0-1,0 0,0 1,0-1,0 0,1 0,-1 0,1-1,-1 1,1-1,0 1,0-1,0 0,-1 0,1 0,0 0,0-1,2 1,10-3,0 0,0-1,-1-1,1 0,-1-1,0 0,0-1,-1-1,1 0,-2-1,1 0,-1-1,0 0,-1-1,0-1,1-1,2 0,188-201,-202 213,0-1,0 1,1-1,-1 1,1-1,-1 1,0 0,1-1,-1 1,1-1,-1 1,1 0,-1 0,1-1,-1 1,1 0,0 0,-1-1,1 1,-1 0,1 0,-1 0,1 0,0 0,-1 0,1 0,-1 0,1 0,0 0,-1 1,1-1,-1 0,1 0,-1 0,1 1,-1-1,1 0,-1 1,1-1,-1 0,1 1,-1-1,1 1,-1-1,0 0,1 1,-1-1,0 1,1-1,-1 1,0 0,0-1,1 1,-1-1,0 1,0-1,0 1,0 0,0-1,0 1,0-1,0 1,0 0,0-1,0 1,0-1,-1 1,2 52,-1-44,-1-3,0-1,1 1,0 0,0 0,0 0,1-1,0 1,0 0,0-1,1 1,0 0,0-1,0 0,1 0,0 1,0-2,0 1,1 0,-1-1,1 1,0-1,0 0,1 0,-1-1,1 1,0-1,0 0,0 0,0-1,4 2,-3-3,1 1,-1-1,1-1,0 0,-1 1,1-2,0 1,0-1,-1 0,1-1,-1 1,1-1,-1-1,0 1,0-1,0 0,0 0,0-1,-1 0,1 0,-1 0,3-4,94-124,-53 59,-48 73,-1 0,0 1,0-1,0 1,0-1,1 0,-1 1,0-1,0 0,1 1,-1-1,0 0,1 1,-1-1,0 0,1 0,-1 1,0-1,1 0,-1 0,1 0,-1 0,0 0,1 1,-1-1,1 0,-1 0,0 0,1 0,-1 0,1 0,-1 0,1 0,-1 0,0-1,1 1,-1 0,1 0,-1 0,0 0,1-1,-1 1,1 0,-1 0,0-1,1 1,-1 0,0 0,0-1,1 1,-1 0,0-1,0 1,1-1,-1 1,0 0,0-1,0 1,0-1,0 1,0 0,1-1,-1 1,0-1,0 1,0 0,0-1,0 1,-1-1,1 1,-1 35,0-24,16 93,-14-101,0 0,0 0,1 0,-1-1,1 1,0-1,0 1,0-1,0 0,0 1,1-1,-1 0,1-1,-1 1,1 0,0-1,-1 1,1-1,0 0,0 0,0 0,0 0,0-1,0 1,0-1,0 1,1-1,-1 0,0-1,0 1,0 0,2-1,3-3,0 1,0-1,0 0,0-1,0 0,-1 0,0-1,0 0,-1 0,1-1,-1 1,-1-1,1-1,-1 1,0-1,-1 0,0 0,0 0,-1-1,1-3,30-49,103-105,-137 164,1 1,0-1,1 1,-1-1,0 1,0-1,0 1,1 0,-1 0,1 0,-1 0,1 0,-1 0,1 0,0 0,0 0,-1 1,1-1,0 1,0 0,-1-1,1 1,0 0,0 0,0 0,0 0,-1 0,1 0,0 1,0-1,0 1,-1-1,1 1,0 0,-1 0,1-1,0 1,-1 0,1 1,-1-1,1 0,-1 0,0 0,0 1,0-1,1 1,-1-1,0 2,9 19,-2-1,0 1,-2 0,0 1,-2-1,0 1,-1 6,17 146,-1 149,-19-292,3 34,-2 0,-4 0,-2 0,-3 0,-3-1,-3 0,-18 49,27-99,-2 1,0-1,-1 0,0-1,-1 0,0 0,-2-1,1 0,-2-1,1 0,-2-1,1 0,-2-1,1 0,-1-1,-1-1,0 0,-8 2,19-9,0 0,0 0,1 0,-1-1,0 0,0 0,0 0,0 0,0-1,0 0,0 1,0-1,0-1,1 1,-1-1,0 1,1-1,-1 0,1 0,0 0,0-1,0 1,0-1,0 0,0 0,1 0,-1 0,1 0,0 0,0-1,0 1,0-1,1 0,-1 1,1-1,0-1,-4-10,1 1,1-1,0 0,2 0,-1 0,2 0,0 0,0 0,2-4,8-24,2 0,2 1,2 0,2 2,1 0,3 1,0 0,3 2,1 1,2 1,1 2,1 1,17-13,-4 2,1 2,3 2,1 2,1 2,2 2,2 2,0 3,2 2,1 3,1 2,5 1,171-22,-190 40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4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1 199,'86'-59,"-84"58,1 0,0 0,-1 0,1 0,0 1,-1-1,1 1,0 0,0 0,-1 0,1 0,0 0,0 0,-1 1,1 0,0-1,0 1,-1 0,1 0,-1 0,1 1,-1-1,0 1,1-1,-1 1,0 0,0 0,0-1,0 2,0-1,-1 0,1 0,-1 1,1-1,0 2,4 13,0 1,-1 0,-1 1,0-1,-2 1,0-1,-1 1,-1 0,-1 10,1-3,1 92,-6 0,-4 0,-8 17,-53 204,70-339,0 1,0-1,1 1,-1-1,0 0,0 1,1-1,-1 1,0-1,0 1,0-1,0 0,0 1,0-1,0 1,0-1,0 1,0-1,0 1,0-1,0 1,0-1,0 1,0-1,0 0,-1 1,1-1,0 1,0-1,-1 0,1 1,0-1,0 1,-1-1,1 0,0 1,-1-1,1 0,-1 0,1 1,0-1,-1 0,1 0,-1 0,1 1,-1-1,1 0,-1 0,1 0,0 0,-1 0,1 0,-1 0,1 0,-1 0,1 0,-1 0,1 0,-1 0,1-1,-1 1,1 0,0 0,-1 0,1-1,-1 1,1 0,0-19,0 0,2 0,0 0,2 1,0-1,0 1,2 0,0 0,3-2,28-79,5 2,4 2,5 2,3 2,46-56,20 9,-120 137,1 0,-1 0,1 0,-1 0,0 0,1 0,0 0,-1 0,1 0,-1 1,1-1,0 0,0 0,-1 1,1-1,0 1,0-1,0 1,0-1,0 1,0-1,0 1,0 0,0-1,0 1,0 0,0 0,0 0,0 0,0 0,0 0,0 0,0 0,0 0,0 0,0 1,0-1,0 0,0 1,-1-1,1 1,0-1,0 1,0-1,0 1,0 0,-1-1,1 1,0 0,-1 0,1-1,0 1,-1 0,1 0,-1 0,1 0,-1 0,0 0,4 22,-2-1,0 1,-2 0,-1-1,0 1,-2 0,-3 15,2-11,-27 161,14-93,3 0,5 1,4 27,11-47,-5-75,0 0,0-1,0 1,0 0,0-1,0 1,1-1,-1 1,0-1,0 1,1-1,-1 0,0 0,0 1,1-1,-1 0,0 0,1 0,-1-1,0 1,0 0,1 0,-1-1,0 1,0-1,1 1,-1-1,0 1,0-1,0 0,0 0,0 1,0-1,0 0,0 0,0 0,0 0,-1 0,1 0,0 0,-1 0,1-1,-1 1,1 0,-1 0,1 0,-1-1,0 1,0 0,1-1,152-261,203-324,-319 543,-39 108,-32 91,16-85,4 2,2-1,3 2,3 31,8 65,-2-145</inkml:trace>
  <inkml:trace contextRef="#ctx0" brushRef="#br0" timeOffset="420.479">1412 763,'-1'63,"-1"-34,1 0,2 0,1 0,2 0,5 24,-8-49,1-1,-1 1,1-1,0 1,0-1,0 0,0 1,1-1,-1 0,1-1,0 1,0 0,0-1,0 0,0 1,1-1,-1 0,1-1,-1 1,1-1,-1 1,1-1,0 0,0-1,0 1,0-1,0 1,0-1,-1 0,1 0,0-1,0 1,0-1,1-1,3 1,-1 0,1-1,-1 0,1 0,-1-1,0 0,0 0,-1-1,1 0,-1 0,1-1,-1 0,-1 0,1 0,-1 0,0-1,3-3,-3 1,-1 0,1-1,-1 0,-1 1,1-2,-1 1,-1 0,0 0,0-1,-1 1,0-1,-1 1,0-1,0 0,-1 1,-1-1,1 1,-1-1,-1 1,0 0,0 0,-1 0,0 0,-1 1,1 0,-2 0,1 0,-1 0,0 1,-1 0,0 0,3 4,1 0,-1 0,0 1,0 0,0 0,0 0,0 0,0 0,0 1,-1 0,1 0,-1 0,1 1,0-1,-1 1,0 0,1 0,0 1,-1-1,1 1,-1 0,1 0,0 1,-1-1,1 1,0 0,0 0,0 0,0 1,1-1,-1 1,1 0,-1 0,1 0,0 0,0 1,0-1,1 1,-2 2,-9 16</inkml:trace>
  <inkml:trace contextRef="#ctx0" brushRef="#br0" timeOffset="882.199">1807 1101,'116'-212,"-81"163,-34 49,1 1,-1-1,0 1,0-1,1 1,-1-1,0 1,0 0,0 0,1-1,-1 1,0 0,0 0,0 0,0 0,-1 0,1 0,0 1,0-1,-1 0,1 0,-1 1,1-1,-1 0,1 0,-1 1,0-1,1 1,-1-1,0 0,0 1,0-1,0 0,-1 1,1-1,0 1,0-1,-1 0,1 1,-1-1,0 1,2 5,0 0,0 0,1 0,0 0,0 0,1 0,0 0,0-1,1 1,-1-1,1 0,1 0,-1-1,1 1,0-1,5 4,-7-6,0-1,0 0,0 0,0 0,0 0,0 0,1-1,-1 1,1-1,-1 0,1 0,-1-1,1 1,0-1,-1 1,1-1,0 0,-1-1,1 1,0-1,-1 1,1-1,-1 0,1 0,-1-1,1 1,-1-1,0 0,0 0,0 0,0 0,2-2,5-7,-1-1,0 0,-1 0,0-1,-1 0,0-1,-1 0,-1 0,0 0,-1 0,0-1,1-13,1 5,0-27,-9 32</inkml:trace>
  <inkml:trace contextRef="#ctx0" brushRef="#br0" timeOffset="1669.029">2569 763,'-25'17,"0"2,1 0,1 1,1 2,1 0,1 1,1 1,1 1,2 0,0 2,1 1,13-26,0 1,0 1,0-1,1 0,0 0,-1 1,1-1,1 0,-1 1,0-1,1 1,-1 0,1-1,0 1,1-1,-1 1,0-1,1 1,0-1,0 1,0-1,0 0,1 1,-1-1,1 0,0 0,-1 0,2 0,-1 0,0 0,0-1,1 1,0-1,-1 0,1 0,0 0,0 0,0 0,0 0,1-1,1 1,5 0,0 0,0-1,1 0,-1-1,1 0,-1-1,0 0,0 0,1-1,-1-1,0 1,0-2,-1 1,1-2,-1 1,4-3,135-97,-117 77,-1-1,-1-2,-2-1,-1-1,-1-1,-2-1,-2-1,0-1,0-6,-11 19,-1 0,0-1,-2 0,-1 0,-1-1,-1 0,-1 0,-1 0,-1 0,-2 0,0 0,-2 0,0 0,-2 1,-5-16,7 26,-2 0,0 1,0-1,-1 1,-1 0,0 0,-1 1,-1 0,1 1,-2 0,0 0,0 0,-1 2,-11-9,17 15,0 1,0 0,0 0,0 1,-1-1,1 1,0 0,-1 1,1-1,-1 1,1 0,-1 1,1-1,0 1,-1 0,1 0,0 1,-1 0,1 0,0 0,0 0,1 1,-1 0,0 0,1 0,-2 1,-5 5,0 1,0 0,1 0,0 1,1 0,1 1,-1 0,2 0,-3 6,0 6,1 2,1-1,1 1,1 0,2 1,0-1,2 1,1 0,1 0,1-1,2 1,4 20,-2-23,2 1,1-1,0 0,2-1,1 0,0-1,2 0,0-1,2 0,0-1,2-1,0 0,1-1,0-1,2-1,0-1,0 0,2-2,20 11,-31-20,0 1,0-2,1 1,-1-1,1-1,0 0,0-1,0 0,0-1,0 0,0-1,0-1,0 0,-1 0,1-1,-1 0,1-1,-1 0,0-1,0-1,-1 1,0-2,0 1,0-2,-1 1,0-1,0 0,2-4,8-9</inkml:trace>
  <inkml:trace contextRef="#ctx0" brushRef="#br0" timeOffset="2687.926">3416 707,'-16'3,"1"1,0 1,0 1,0 0,0 1,1 0,0 1,1 1,0 0,0 1,1 1,0-1,1 2,0 0,0 0,2 1,0 0,0 1,-4 9,12-19,0 0,0 0,1 0,0 1,0-1,0 0,0 0,0 0,1 0,0 0,-1 0,2 0,-1 0,0 0,1 0,0-1,0 1,0 0,0-1,1 0,-1 1,1-1,0 0,0 0,0-1,0 1,0-1,0 1,1-1,0 0,-1 0,1-1,0 1,0-1,0 1,0-1,0-1,0 1,0 0,0-1,0 0,0 0,0 0,0-1,2 1,10-3,1-1,-1-1,1 0,-1-1,-1 0,1-2,-1 1,0-2,-1 0,0-1,0-1,-1 0,-1 0,5-7,5-1,184-187,-169 175,-36 31,0 1,-1-1,1 0,0 1,-1-1,1 1,0 0,-1-1,1 1,-1-1,1 1,-1 0,1-1,-1 1,1 0,-1 0,0-1,1 1,-1 0,0 0,0 0,0-1,0 1,0 0,1 0,-1 0,-1 0,1-1,0 1,0 0,0 0,0 0,0-1,-1 1,1 0,0 0,-1 0,1-1,-1 1,1 0,-1 2,-2 16,2 0,-1 0,2 0,1 1,0-1,1 0,2 4,-2-16,0-1,0 1,0-1,1 1,-1-1,2 0,-1 0,1 0,0 0,0-1,0 0,1 0,0 0,0 0,0-1,0 0,1 0,0 0,0 0,0-1,6 2,-7-3,0 0,-1-1,1 0,0 0,0 0,0-1,0 1,0-1,0 0,0-1,0 1,0-1,-1 0,1 0,0 0,0-1,-1 0,1 0,-1 0,1 0,-1-1,0 0,0 0,0 0,0 0,-1-1,1 1,0-2,79-122,-69 103,8-27,-17 74,-6 18,0-29,0-1,0 1,1 0,1 0,0-1,1 1,0-1,1 1,0-1,0 0,1 0,2 3,-5-12,0-1,0 1,0 0,0-1,1 1,-1-1,0 1,1-1,-1 0,1 0,-1 0,1 1,0-1,0-1,-1 1,1 0,0 0,0-1,0 1,0-1,-1 1,1-1,0 0,0 0,0 0,0 0,0 0,0 0,0-1,0 1,0-1,0 1,0-1,-1 0,1 1,0-1,0 0,-1 0,1 0,-1-1,1 1,-1 0,1 0,0-2,54-71,-33 15,-19 45,1 1,0-1,1 1,0 0,1 1,0-1,1 1,0 1,1-1,1 1,0 1,5-4,-14 13,0 0,0 0,1 0,-1 0,0 0,1 0,-1 1,1-1,-1 0,1 1,0 0,-1-1,1 1,-1 0,1 0,0-1,-1 1,1 1,0-1,-1 0,1 0,-1 1,1-1,0 0,-1 1,1 0,-1-1,1 1,-1 0,0 0,1 0,-1 0,0 0,0 0,1 0,-1 0,0 0,0 1,0-1,0 1,29 66,-26-56,25 86,-5 1,-4 2,0 42,-8-35,-4 0,-6 1,-5 37,3-124,-1 0,0 0,-1-1,-2 0,0 1,-1-1,-1 0,-1-1,-1 0,-1 0,-1 0,0-1,-1-1,-2 0,1 0,-2-1,0-1,-1-1,-9 8,22-22,0 1,0 0,-1-1,1 1,0-1,-1 1,1-1,-1 0,1 0,-1 0,1-1,-1 1,0-1,1 1,-1-1,0 0,1 0,-1 0,0 0,0 0,1-1,-1 1,1-1,-1 0,0 0,1 0,-1 0,1 0,0-1,-1 1,1-1,0 1,0-1,0 0,0 0,0 0,0 0,1 0,-1 0,1 0,-1-1,1 1,0-1,0 1,0-1,-1-1,-6-22,0 0,2 0,0-1,2 0,1 0,2 0,0-1,2 1,0 0,2 0,2 0,0 0,1 1,5-9,-7 11,1 0,2 0,0 0,2 1,0 0,2 0,0 1,1 1,2 0,0 0,1 2,1 0,1 0,0 2,1 0,1 1,8-4,-8 9,-5 1</inkml:trace>
  <inkml:trace contextRef="#ctx0" brushRef="#br0" timeOffset="3539.644">3698 650,'-5'0,"-6"0,-6 0,-5 0,-4 0,-2 0,-1 5,0 1,-1 0,6-1</inkml:trace>
  <inkml:trace contextRef="#ctx0" brushRef="#br0" timeOffset="9051.792">5730 283,'-34'191,"-25"-1,-8-2,-8-3,-20 21,92-200,1-3,0-1,0 0,1 1,-1-1,1 1,0 0,0-1,0 1,0 0,0 0,1-1,-1 1,1 0,0 0,0 0,0 0,0 0,0 0,1 1,40-39,-3-29,-20 34</inkml:trace>
  <inkml:trace contextRef="#ctx0" brushRef="#br0" timeOffset="9821.552">5730 256,'45'90,"130"330,-117-302,13 4,-70-121,-1-1,0 1,1-1,-1 1,1-1,-1 0,1 1,-1-1,1 0,-1 1,1-1,-1 0,1 0,-1 0,1 1,0-1,-1 0,1 0,-1 0,1 0,0 0,-1 0,1 0,-1 0,1 0,0 0,-1-1,1 1,-1 0,1 0,-1-1,1 1,-1 0,1 0,-1-1,1 1,-1-1,1 1,-1 0,1-1,-1 1,0-1,1 1,-1-1,0 1,1-1,-1 1,0-1,0 1,0-1,1 0,-1 1,0-1,0 1,0-1,0 0,0 1,0-1,0 1,0-1,0 0,-1 1,1-1,0 1,0-1,13-50,-13 49,22-159,5-75,8-150,-31 290,-4 95,-1 0,1 1,-1-1,1 0,-1 1,1-1,-1 0,0 1,0-1,1 1,-1-1,0 1,0 0,1-1,-1 1,0 0,0-1,0 1,0 0,1 0,-1 0,0 0,0 0,0 0,0 0,0 0,1 0,-1 0,0 0,0 1,0-1,0 0,1 1,-1-1,0 0,0 1,1-1,-1 1,0-1,0 1,1 0,-1-1,1 1,-1 0,1-1,-1 1,1 0,-1-1,1 1,-1 0,1 0,0 0,0 0,-1-1,1 1,0 0,0 0,0 0,0 0,0 0,0-1,0 1,0 0,0 0,1 0,-1 0,0 0,-8 20</inkml:trace>
  <inkml:trace contextRef="#ctx0" brushRef="#br0" timeOffset="10207.48">6549 791,'-1'27,"2"1,1-1,1 0,1 0,2 0,0-1,2 0,8 18,-16-42,1 1,0 0,0 0,0-1,0 1,1-1,-1 1,1-1,-1 0,1 1,0-1,0 0,0 0,0 0,0-1,1 1,-1 0,0-1,1 1,-1-1,1 0,0 0,-1 0,1 0,0 0,0-1,-1 1,1-1,0 0,0 0,0 0,0 0,-1 0,1-1,0 1,0-1,-1 0,1 0,0 0,-1 0,1 0,-1 0,3-2,4-7,-1-1,0 0,-1 0,-1-1,1 1,-2-2,0 1,0 0,-1-1,-1 0,0 0,0 0,-2 0,1-1,-2 0,1 5,0 0,0-1,-1 1,-1 0,0 0,0 0,0 0,-1 0,-1 0,1 1,-1-1,-1 1,0-1,0 1,-1 1,0-1,0 0,0 1,-1 0,0 0,-1 1,1 0,-1 0,-1 0,1 1,-1 0,0 1,0 0,0 0,-1 0,1 1,-1 0,0 1,0 0,1 0,-2 1,1 0,0 1,0 0,0 0,0 1,0 0,-3 2,-16 8,3 1</inkml:trace>
  <inkml:trace contextRef="#ctx0" brushRef="#br0" timeOffset="10620.23">6943 734,'3'20,"0"-1,1 0,1 0,0 0,1-1,2 0,0 0,1 0,0 2,-6-13,2 8,1-1,0 1,2-1,-1-1,2 1,0-1,0-1,1 0,1 0,11 9,-20-19,0-1,0 0,1 0,-1 0,1 0,-1 0,0 0,1-1,0 1,-1-1,1 0,-1 0,1 0,-1 0,1 0,-1 0,1-1,-1 1,1-1,-1 0,1 0,-1 0,0 0,1 0,-1 0,0-1,0 1,0-1,0 1,0-1,0 0,0 0,-1 0,1 0,-1 0,1-1,52-87,-50 80,83-250,-80 237,1 5</inkml:trace>
  <inkml:trace contextRef="#ctx0" brushRef="#br0" timeOffset="11273.617">7621 1074,'14'4,"5"3</inkml:trace>
  <inkml:trace contextRef="#ctx0" brushRef="#br0" timeOffset="14554.373">8044 311,'22'-20,"0"2,1 0,1 1,1 1,0 2,1 0,1 2,0 1,0 1,9-1,-9 2,-20 5,0 0,0 1,1 0,-1 0,1 1,-1 0,1 0,0 1,0 0,0 0,0 1,0 0,0 0,-1 1,1 0,0 1,0 0,-1 0,1 0,-1 1,1 0,0 1,-5 2,0 1,0 0,-1-1,0 1,0 0,0 0,-1 0,0 0,-1 1,1-1,-2 0,1 0,-1 0,0 0,0 1,-1-1,1-1,-2 1,1 0,-1 0,0-1,-1 0,1 1,-1-1,0 0,-4 3,8-8,-111 178,48-74,64-102,-1 1,1 0,0-1,1 1,-1-1,1 1,0-1,-1 1,1-1,1 0,-1 0,0 0,1 0,0 0,-1-1,1 1,0-1,0 0,1 0,-1 0,0 0,1 0,-1-1,1 0,-1 0,1 1,0-2,0 1,-1 0,1-1,0 0,0 0,0 0,-1 0,4-1,192-24,-183 23,-2 0,-1 1,1 0,0 1,-1 0,1 1,0 0,-1 2,1-1,7 4,-19-5,0 0,0 0,0 0,0 0,0 0,0 1,0-1,0 1,0 0,-1-1,1 1,-1 0,1 0,-1 0,0 0,0 0,1 0,-1 0,-1 1,1-1,0 0,-1 1,1-1,-1 0,0 1,1-1,-1 0,0 1,-1-1,1 1,0-1,-1 0,1 1,-1-1,0 0,0 0,0 1,0-1,0 0,-1 1,-57 84,35-63,-1-2,-2 0,0-2,-1-1,-1-1,-17 7,-18 14,-93 52,156-91,0 1,0-1,0 0,0 0,0 1,0-1,0 0,0 1,0-1,1 1,-1-1,0 1,0 0,1-1,-1 1,0 0,1-1,-1 1,0 0,1 0,-1 0,1-1,0 1,-1 0,1 0,0 0,-1 0,1 0,0 0,0 0,0 0,0 0,0 0,0 0,0 0,0 0,0 0,0 0,0 0,1-1,-1 1,0 0,1 0,-1 0,1 0,-1 0,1 0,-1-1,1 1,0 0,0 0,8-3</inkml:trace>
  <inkml:trace contextRef="#ctx0" brushRef="#br0" timeOffset="14910.176">9258 424,'-52'55,"3"2,3 2,2 2,2 2,1 7,32-55,1 0,1 0,1 1,0 0,1 0,0 0,-1 12,5-24,1 0,-1 0,1 0,0 1,0-1,0 0,1 0,-1 1,1-1,0 0,0 0,1 0,-1 0,1 0,0 0,0-1,0 1,0-1,1 1,0-1,-1 0,1 0,0 0,1 0,-1 0,0-1,1 1,-1-1,1 0,0 0,0 0,2 0,13 3,0-1,0 0,0-2,0 0,1-1,-1-1,0-1,1-1,-1 0,16-5,-9 0,-1-1,0-1,0-1,-1-1,-1-1,0-1,0-2,-2 0,1-1,-2-1,-1-1,0 0,-1-2,-1 0,0-1,-2-1,11-20,-19 30,0-1,-1 1,-1-1,0 0,0 0,-2-1,1 1,-2-1,0 0,0 1,-2-1,1 0,-2 0,0 0,-1 0,0 0,-1 1,0-1,-1 1,-1 0,0 0,0 0,-2 1,1 0,-2 0,-2-3,4 8,1 0,-1 1,-1 0,1 0,-1 0,-1 1,1 0,0 0,-1 1,0 0,0 0,-1 1,1 0,0 1,-1-1,0 2,0-1,1 1,-1 1,0-1,0 2,0-1,0 1,0 0,1 1,-1 0,-5 2,-14 9,3-1</inkml:trace>
  <inkml:trace contextRef="#ctx0" brushRef="#br0" timeOffset="15321.225">9992 1,'1'1,"1"0,-1 0,1 0,-1 0,0 0,0 1,0-1,1 0,-1 1,-1-1,1 1,0-1,0 1,0 0,-1-1,1 1,-1 0,0-1,1 1,-1 0,0-1,0 1,0 0,0 0,0 0,0-1,-1 1,1 0,-1-1,1 1,-1 0,1-1,-1 2,0 0,-31 167,20 45,13-175,-1-16</inkml:trace>
  <inkml:trace contextRef="#ctx0" brushRef="#br0" timeOffset="15754.74">9766 283,'278'-152,"-267"146,-6 3,-1 0,1 0,0 1,-1-1,1 1,0 0,1 0,-1 1,0-1,0 1,1 1,-1-1,0 1,1-1,-1 2,1-1,2 1,-6 1,-1 0,1 1,0-1,-1 0,0 1,1-1,-1 1,0 0,0-1,-1 1,1 0,0-1,-1 1,0 0,0 0,0 0,0 0,0-1,0 1,-1 0,1 0,-1-1,0 1,0 0,0-1,0 1,0-1,-1 2,-1 8,-7 98,10-107,1 1,0-1,0 0,0 1,0-1,0 0,1 0,-1 0,1 0,0 0,0 0,0 0,0-1,1 1,-1-1,1 1,-1-1,1 0,0 0,0 0,0 0,0-1,0 1,0-1,0 0,1 0,-1 0,0 0,1 0,0-1,100-8,-65 0,-37 8,1-1,-1 1,1 0,-1 0,1 0,-1 1,1-1,-1 0,1 1,-1 0,1-1,-1 1,0 0,1 0,-1 1,0-1,0 0,0 1,0-1,0 1,0 0,0 0,-1 0,1-1,0 2,-1-1,0 0,1 0,-1 0,0 1,8 11</inkml:trace>
  <inkml:trace contextRef="#ctx0" brushRef="#br0" timeOffset="17255.275">9822 763,'44'-14,"51"-10,21-1,-1 4,-15 6,-24 5</inkml:trace>
  <inkml:trace contextRef="#ctx0" brushRef="#br0" timeOffset="18861.274">29 1610,'1312'0,"-984"-11,210-7,194 18,-337-28,28 17,-157-3,42 12,27 0,140-24,157 14,138-4,-256 14,-54-25,76-3,-143 5,175-6,-44 3,-206 17,20-6,-315 17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1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29,'-33'140,"-86"108,118-247,0 1,0-1,0 1,0-1,1 1,-1 0,0-1,1 1,0 0,-1-1,1 1,0 0,0 0,0 0,0-1,0 1,0 0,0 0,1-1,-1 1,1 0,-1-1,1 1,0 0,0-1,-1 1,1-1,0 1,0-1,1 1,-1-1,0 0,0 0,1 1,-1-1,1 0,-1 0,1 0,-1-1,1 1,-1 0,1-1,0 1,-1-1,1 1,0-1,0 0,-1 1,1-1,0 0,0 0,0-1,16 3,0-1,1-1,-1-1,0 0,0-2,0 0,0-1,0-1,-1 0,0-1,0-1,0-1,-1-1,15-9,-16 5,-4 1</inkml:trace>
  <inkml:trace contextRef="#ctx0" brushRef="#br0" timeOffset="441.268">613 1,'-53'104,"41"-73,-130 344,9-34,126-323,2 1,0 0,1 0,0 0,2 1,0-1,2 4,0-12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07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733 142,'1'-1,"1"0,0 0,-1 0,1 0,0 0,-1 0,0 0,1-1,-1 1,0 0,1-1,-1 1,0-1,0 1,0-1,-1 0,1 1,0-1,0 0,-1 0,1 0,-1 0,0 1,0-1,1 0,-1 0,0 0,0 0,-1 0,1 0,0 1,-1-1,1 0,-1 0,0 0,1 1,-1-1,0 0,0 1,0-1,0 1,0-1,-1 1,1-1,0 1,-1 0,1 0,-1-1,1 1,-1 0,1 0,-1 1,-1-2,-9 1,0 0,0 1,1 1,-1-1,0 2,0 0,0 0,1 1,-1 0,1 1,0 0,0 1,1 1,-3 1,-15 5,2-2,-52 22,1 2,2 4,1 3,-2 6,17 17,57-62,1 0,0-1,0 1,0 0,1 0,-1 0,0 0,1 0,-1 0,1 0,0 0,0 0,0 0,0 0,0 0,0 0,0 0,0 0,1 0,-1 0,1 0,0 0,0 0,-1 0,1-1,0 1,1 0,-1 0,0-1,0 1,1-1,-1 1,1-1,-1 0,1 1,-1-1,1 0,0 0,0 0,0 0,21 7,0 0,0-2,0 0,1-2,-1-1,1 0,0-2,0-1,0-1,9-2,9 2,-17 0,-19 0,0 0,0 0,0 1,0 0,0 0,0 0,0 1,0 0,0 0,0 0,0 1,-1 0,1 0,-1 0,1 1,2 1,-8-1,1-1,0 1,0-1,-1 1,1-1,-1 1,0-1,0 1,0 0,0-1,0 1,-1-1,1 1,-1-1,1 1,-1-1,0 1,0-1,0 0,-1 1,1-1,0 0,-1 0,1 0,-1 0,0 0,0 0,0 0,-1 0,-24 24,0-1,-2-1,0-1,-2-2,-13 6,-33 24,34-21,1 2,2 2,1 1,-5 10,41-43,1 0,0 0,-1 1,1-1,0 1,0-1,1 1,-1 0,1 0,-1 0,1 0,0 0,0 0,0 0,0 0,1 0,-1 0,1 1,0-1,0 0,0 0,0 1,1-1,-1 0,1 0,0 0,0 0,0 0,0 0,0 0,1 0,-1 0,1 0,0-1,0 1,0 0,0-1,0 0,1 0,-1 1,1-1,-1-1,1 1,0 0,0-1,0 1,0-1,0 0,2 1,13 0,0-1,0 0,0-1,-1-1,1 0,0-2,0 0,-1-1,0-1,0 0,0-1,0-1,38-11,61-14,78-31,-170 53</inkml:trace>
  <inkml:trace contextRef="#ctx0" brushRef="#br0" timeOffset="248.778">1326 593,'-72'104,"27"-41,3 1,3 2,-29 67,18 27,31-126,16-38</inkml:trace>
  <inkml:trace contextRef="#ctx0" brushRef="#br0" timeOffset="511.967">930 480,'50'97,"4"-3,4-2,21 20,-68-97,1-1,1 0,0-1,0 0,1-1,1-1,0 0,11 5,-21-13,1 0,1 0,-1 0,0-1,1 0,-1 0,1 0,0-1,-1 0,1-1,0 1,0-1,-1-1,1 1,0-1,-1 0,1-1,0 1,-1-1,0-1,1 1,-1-1,0 0,4-3,4-5</inkml:trace>
  <inkml:trace contextRef="#ctx0" brushRef="#br0" timeOffset="981.87">2003 650,'-64'16,"2"4,0 3,1 2,-11 8,67-31,-1 0,0 0,0 0,0 1,1-1,0 2,-1-1,1 0,0 1,1 0,-1 0,1 1,0-1,0 1,0 0,0 0,1 0,0 0,0 1,0-1,1 1,0 0,0 0,0 0,1 0,0 0,0 0,1 0,-1 0,1 0,0 1,1-1,0 0,0 0,0 0,3 6,-2-9,0 0,0 0,0-1,1 1,-1-1,1 1,0-1,0 0,0 0,0 0,0 0,0 0,1-1,-1 0,1 1,-1-1,1 0,-1-1,1 1,-1-1,1 1,0-1,-1 0,1-1,-1 1,4-1,93-28,42-65,-77 44,39-35,-104 84,1 1,0-1,-1 1,1-1,0 1,0-1,-1 1,1 0,0-1,0 1,0 0,0 0,-1-1,1 1,0 0,0 0,0 0,0 0,0 0,-1 0,1 0,0 1,0-1,0 0,0 0,-1 1,1-1,0 0,0 1,-1-1,1 1,0-1,-1 1,1-1,0 1,-1-1,1 1,-1 0,1-1,-1 1,1 0,-1 0,1-1,-1 1,0 0,1 0,-1 0,0 0,0-1,0 1,1 0,-1 0,5 55,-5-42,1-1,0-1,1 1,1-1,-1 1,2-1,0 0,0 0,1 0,1-1,0 0,0 0,1 0,1-1,7 9,-8-14,0 0,0-1,0 0,1 0,0 0,0-1,0 0,0-1,0 0,1 0,-1-1,0 0,1 0,1-1,52-29,-41 13</inkml:trace>
  <inkml:trace contextRef="#ctx0" brushRef="#br0" timeOffset="1517.494">2539 989,'252'-240,"-242"231,-5 4,1-1,-1 1,1 1,0-1,0 1,0 0,1 0,0 1,0 0,-1 0,2 1,-1-1,0 2,7-2,-12 4,1 0,-1 1,0-1,0 1,0 0,-1 0,1-1,0 1,-1 0,1 1,-1-1,1 0,-1 0,0 0,0 1,0-1,0 1,-1-1,1 1,-1-1,1 1,-1-1,0 1,0-1,0 1,0-1,-1 1,1-1,-1 1,1-1,-1 1,0-1,0 1,0-1,0 0,0 1,-1-1,1 0,-2 1,-1 15,2-15,1 0,0 0,0 0,1 1,-1-1,0 0,1 0,0 1,0-1,0 0,0 1,1-1,-1 0,1 0,0 1,0-1,0 0,0 0,0 0,1 0,0 0,-1 0,1-1,0 1,0 0,0-1,1 0,-1 1,1-1,-1 0,1 0,0 0,0-1,-1 1,1-1,0 1,1-1,-1 0,0 0,0-1,0 1,1-1,-1 1,3-1,10-4,-1 0,0-1,0-1,-1 0,0-1,0-1,0 0,4-5,22-10,130-65,-168 87,0-1,0 1,-1 0,1 0,1 0,-1 0,0 0,0 0,0 1,0-1,1 1,-1-1,0 1,0 0,1 0,-1 0,0 0,0 0,1 1,-1-1,0 1,0-1,0 1,1 0,-1 0,0 0,0 0,0 0,0 0,-1 1,1-1,0 0,0 1,-1 0,1-1,-1 1,0 0,1 0,-1 0,0 0,0 0,0 0,0 0,-1 0,1 0,0 1,-1 0,6 67,-6-60,0 0,1 1,0-1,0 0,1 1,0-1,1 0,0 0,1-1,0 1,0-1,2 2,53 53,-41-51</inkml:trace>
  <inkml:trace contextRef="#ctx0" brushRef="#br0" timeOffset="3142.483">4289 85,'0'5,"-5"16,-1 9,-5 4,-1 2,3 3,-3 1,1-2,-3-3,2-2,2-2,3-2,3-1,2 0,1 0,1 0,1-10,-1-8</inkml:trace>
  <inkml:trace contextRef="#ctx0" brushRef="#br0" timeOffset="3378.716">4571 1,'-24'38,"-13"32,-4 14,4-3,3-10,9-13,7-10,8-10,5-6,3-4,3-6</inkml:trace>
  <inkml:trace contextRef="#ctx0" brushRef="#br0" timeOffset="3634.499">3837 255,'48'0,"40"0,14 0,0-5,-8-2,-11 1,-14 1,-9 2,-6 0,-7 2,-6 1,-6 0,-4 0,-7 5,-8 2</inkml:trace>
  <inkml:trace contextRef="#ctx0" brushRef="#br0" timeOffset="3845.456">3893 480,'39'0,"50"-5,21-1,0 0,-8-4,-17 1,-14 1,-8 2,-11 2,-10 2,-6 1,-10 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19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509 534,'-6'-7,"5"7,4 16,2 184,-7-146,3 0,2 0,2 0,3 0,13 46,-18-90,1 0,0-1,0 1,1-1,0 0,1 0,0-1,1 0,-1 0,8 7,-11-13,0 1,0-1,0 1,0-1,0 0,0 0,0-1,1 1,-1 0,1-1,-1 0,1 0,0 0,0-1,-1 1,1-1,0 1,0-1,-1-1,1 1,0 0,0-1,-1 0,1 0,0 0,-1 0,1-1,-1 1,0-1,1 0,0-1,14-11,-1-2,-1 0,0 0,-1-2,-1 0,-1 0,-1-2,6-10,-4 6,108-217,-122 241,1 0,-1 1,0-1,0 1,1-1,-1 0,0 1,0-1,1 0,-1 1,0-1,1 0,-1 0,0 1,1-1,-1 0,1 0,-1 0,0 1,1-1,-1 0,1 0,-1 0,1 0,-1 0,0 0,1 0,-1 0,1 0,-1 0,1 0,-1 0,1 0,-1 0,0-1,1 1,-1 0,1 0,-1 0,0-1,1 1,-1 0,0 0,1-1,-1 1,0 0,1-1,-1 1,0 0,0-1,1 1,-1 0,0-1,0 1,0-1,1 1,-1-1,0 1,0 0,0-1,0 1,0-1,0 1,0-1,3 40,-3-35,-1 15,2 0,1-1,0 1,1 0,1-1,1 0,0 0,2 0,0-1,1 0,0 0,2-1,0 0,0 0,2-1,0-1,2 2,-9-11,1-1,-1 0,1 0,0-1,0 1,0-1,1-1,-1 1,1-1,-1 0,1 0,0-1,0 0,-1 0,1-1,0 0,0 0,0-1,0 1,0-2,-1 1,1-1,0 0,-1 0,1 0,-1-1,0 0,0-1,0 1,0-1,2-2,6-10,0-1,-1 0,0-1,-2 0,0-1,-1 0,7-21,10-16,-6 13,-1 0,-3-1,-1-1,-3 0,4-26,-7 28,5-77,-20 108,-1 7</inkml:trace>
  <inkml:trace contextRef="#ctx0" brushRef="#br0" timeOffset="428.195">1778 1126,'18'-4,"-1"-1,0-1,-1-1,0 0,0-1,0-1,-1 0,0-2,-1 1,0-2,-1 1,0-2,-1 0,0 0,5-10,-15 20,0 1,0-1,0 0,-1 0,1 0,-1 0,0 0,0 0,0 0,0 0,-1 0,1 0,-1-1,0 1,0 0,0 0,0-1,0 1,-1 0,0 0,1 0,-1 0,0 0,-1 0,1 0,0 0,-1 0,0 0,1 0,-1 1,0-1,-1 1,1 0,0-1,-1 1,1 0,-1 0,1 1,-1-1,0 0,0 1,0 0,0 0,0 0,-3-1,-4 0,0 1,-1 0,1 1,0 0,0 1,-1 0,1 1,0-1,0 2,0 0,0 0,1 1,-1 0,1 0,0 1,0 0,1 1,-1 0,1 1,0-1,1 1,0 1,0-1,1 1,-1 1,2-1,-1 1,1 0,1 0,-1 1,2-1,-1 1,-1 8,0 3,1-1,0 1,2 0,0 0,1 0,1-1,3 19,-1-31,0-1,0 1,1 0,0-1,0 0,1 1,0-1,0-1,1 1,0-1,0 1,0-2,1 1,0 0,0-1,0 0,1-1,0 1,0-1,0 0,0-1,1 0,-1 0,1-1,0 0,-1 0,1 0,0-1,0-1,0 1,0-1,0-1,0 1,0-1,0-1,0 1,0-1,0-1,-1 1,3-3,75-44,-60 30</inkml:trace>
  <inkml:trace contextRef="#ctx0" brushRef="#br0" timeOffset="883.079">2343 958,'-22'16,"1"2,1 0,1 1,0 1,2 1,0 0,1 1,2 1,0 0,-1 6,14-25,-1 0,1 0,0 0,1 0,-1 0,1 1,0-1,0 0,0 0,1 0,-1 0,1 1,0-1,0 0,0 0,1 0,0-1,-1 1,1 0,1 0,-1-1,0 0,1 1,0-1,-1 0,1 0,1 0,-1-1,0 1,1-1,-1 0,1 0,0 0,0 0,-1 0,1-1,0 0,0 0,1 0,-1 0,0-1,0 1,0-1,0 0,3-1,8 0,0 0,0-1,0-1,-1 0,1-1,-1-1,0 0,0-1,0-1,-1 0,0-1,0 0,-1-1,0 0,0-1,9-10,12-15,-2-1,-1-1,-2-2,16-30,-20 31,-2-1,-1-1,-3 0,6-21,-19 46,0 1,-2-1,1 0,-2 0,0 0,-1 0,0-1,-1 1,-1 0,-1 0,0 0,-1 0,0 0,-5-12,6 21,-1 0,1 1,-1-1,0 1,-1 0,1 0,-1 0,0 1,0-1,0 1,-1 0,1 0,-1 0,0 1,0-1,-1 1,1 1,-1-1,1 1,-1 0,0 0,0 0,0 1,0 0,0 0,0 1,0 0,0 0,0 0,0 0,0 1,0 0,0 1,0-1,0 1,-4 2,-3 3,0 1,1 1,0-1,1 2,0-1,0 2,1 0,1 0,0 0,0 1,1 1,0-1,1 1,1 1,0-1,1 1,0 0,1 0,1 1,0-1,1 1,0-1,1 12,2-9,1 0,1 0,0 0,1-1,0 1,2-1,0 0,1 0,0-1,1 0,1 0,0-1,1 0,1-1,0 0,1 0,0-1,1-1,0 0,1-1,0 0,1-1,0-1,0 0,156 72,-147-73</inkml:trace>
  <inkml:trace contextRef="#ctx0" brushRef="#br0" timeOffset="1382.852">2879 1268,'16'-11,"0"-2,-1 0,0-1,-1 0,-1-1,0 0,-1-1,-1-1,-1 0,0 0,-1-1,4-11,-1 5,24-43,-35 67,0 1,0-1,0 1,0-1,0 1,0-1,0 1,0 0,0-1,-1 1,1 0,0 0,-1 0,1-1,0 1,-1 0,1 0,-1 0,1 0,-1 0,1 0,-1 0,0 0,0 0,1 0,-1 1,0-1,0 0,0 0,0 0,0 0,0 0,-1 0,1 0,0 0,-1 0,1 0,0 0,-1 0,1 0,-1 1,1-1,2 199,-1-195,-1-1,1 0,0 0,1-1,-1 1,1 0,-1 0,1 0,0-1,1 1,-1-1,1 0,-1 0,1 0,0 0,0 0,0 0,0-1,1 0,-1 1,1-1,-1 0,1-1,0 1,0-1,0 1,0-1,0-1,0 1,0 0,0-1,0 0,0 0,0 0,0 0,0-1,1 0,-1 0,-1 0,1 0,0 0,1-1,6-7,-1 1,1-2,-1 0,-1 0,0 0,0-1,-1-1,-1 0,0 0,0 0,-1-1,-1 1,0-1,-1-1,0 1,-1-1,-1 1,0-1,0-12,2 5,1-4</inkml:trace>
  <inkml:trace contextRef="#ctx0" brushRef="#br0" timeOffset="4646.609">3585 1155,'1'3,"1"0,-1-1,1 1,0-1,0 1,-1-1,2 0,-1 0,0 0,0 0,1 0,-1 0,1-1,-1 1,1-1,0 1,-1-1,1 0,0 0,0 0,5 2,0 2,0 0,1 0,-1-1,1-1,0 1,0-1,0-1,1 0,-1 0,0-1,1 0,0-1,-1 0,1 0,-1-1,1 0,6-2,-3-2,1 0,-1 0,0-1,-1-1,0 0,0-1,0 0,-1-1,6-6,-13 11,0 1,0-1,-1 0,1 0,-1 0,0 0,0 0,-1-1,0 0,1 1,-1-1,-1 0,1 0,-1 0,0 0,0 0,0 0,-1-1,1 1,-1 0,-1 0,1 0,-1 0,0-1,0 1,0 0,-2-2,0 2,-1 0,0 1,0 0,0 0,-1 0,1 0,-1 1,0-1,0 1,0 0,0 1,-1 0,1-1,-1 1,1 1,-1-1,0 1,0 0,1 1,-1-1,0 1,0 0,0 1,0-1,0 1,1 0,-1 1,0-1,1 1,-1 1,1-1,0 0,-1 1,1 0,0 1,-1 0,-7 2,1 0,-1 0,1 1,0 1,1 0,0 1,0 0,1 0,0 1,1 0,0 1,1 0,0 1,0 0,1 0,1 0,0 1,1 0,0 0,1 0,1 1,0-1,0 1,1 12,2-21,1 0,-1-1,1 1,0 0,1 0,-1-1,1 1,0-1,0 1,1-1,-1 0,1 0,0 0,0 0,0-1,0 1,1-1,-1 0,1 0,0 0,0 0,0-1,1 1,-1-1,0 0,1 0,-1-1,1 1,0-1,0 0,150 10,-146-11,18-1,1-1,-1-1,1-1,-1-1,0-2,-1-1,0-1,0-1,-1-1,0-1,-1-1,0-2,1-2,6-4,0-1,-1-2,-1-1,-1-1,-2-2,0-1,-2 0,-2-2,0-1,4-11,-8 27,-14 52,-8 256,4-280,-1-1,0 1,-1-1,-1 1,1-1,-2 0,0 0,0 0,-1 0,-2 3,5-10,0 0,-1 0,1 0,-1 0,0-1,0 1,0-1,0 0,-1 0,1 0,-1 0,0-1,0 1,0-1,0 0,0 0,-1 0,1-1,-1 1,1-1,-1 0,1-1,-1 1,1-1,-1 0,0 0,0 0,3-1,-1 0,1 1,-1-1,1 0,0-1,-1 1,1 0,0-1,0 1,0-1,0 1,0-1,1 0,-1 0,0 0,1 0,-1 0,1 0,0-1,0 1,0 0,0-1,0 1,0-1,1 1,-1-1,1 1,0-1,0 1,-1-1,2 1,-1-1,0 1,0-1,1 1,0-1,-1 1,1-1,0 1,0 0,0-1,1 1,-1 0,0 0,1 0,-1 0,1 0,0 0,0 0,0 1,0-1,0 0,0 1,0 0,0-1,1 1,-1 0,20-13</inkml:trace>
  <inkml:trace contextRef="#ctx0" brushRef="#br0" timeOffset="5578.96">5052 1126,'-44'7,"0"2,0 2,1 2,1 2,0 1,-6 6,-41 42,87-62,0 0,0 0,0 0,0 0,1 0,-1 1,1-1,0 1,-1-1,1 1,0-1,1 1,-1 0,0-1,1 1,0 0,-1-1,1 1,0 0,0 0,1-1,-1 1,1 0,-1 0,1-1,0 1,0 0,0-1,0 1,0-1,1 0,-1 1,1-1,-1 0,1 0,2 2,4 1,0-1,0 0,1 0,0-1,-1 0,1 0,1-1,-1 0,0-1,0 0,1-1,-1 1,0-2,0 1,1-2,-1 1,0-1,0 0,0-1,8-3,23-8,-1-2,-1-2,-1-1,0-1,-2-3,0-1,-2-1,-1-2,-1-1,-1-1,-1-2,-2-1,4-8,-13 18,-1-2,-1 0,-1 0,-1-1,-1-1,-2-1,0 0,5-25,-13 40,0 0,-1 1,0-1,-1 0,-1 0,0 0,-1 0,0 0,0 0,-1 0,-1 0,0 0,-1 1,0 0,-1 0,0 0,0 0,-1 1,-1-1,0 2,0-1,-5-3,7 6,-1 0,0 1,-1-1,0 1,0 1,0-1,0 1,-1 1,0-1,0 1,0 1,-1-1,1 1,-1 1,0 0,1 0,-1 0,0 1,0 1,0-1,0 2,0-1,0 1,0 0,0 1,0 0,0 1,1 0,-1 0,1 1,0 0,0 0,-1 1,-5 9,0 1,1 1,0 0,2 0,0 1,0 0,2 1,0 1,1-1,1 1,1 0,1 1,0 0,2-1,0 1,1 1,1-1,1 0,1 3,0-2,1-1,1 0,1 0,0-1,2 1,0-1,2 0,0 0,1-1,0 0,2-1,0 0,1-1,1 0,0 0,1-2,0 0,2 0,-1-1,2-1,-1-1,2 0,2 0,-11-7,0 1,1-1,0 0,0-1,0 0,1-1,-1 0,1-1,-1 0,1-1,-1 1,1-2,-1 0,1 0,-1-1,0 0,1-1,-1 0,0-1,-1 0,1 0,-1-1,1 0,-2-1,1 0,-1 0,2-3,29-33,-26 23</inkml:trace>
  <inkml:trace contextRef="#ctx0" brushRef="#br0" timeOffset="6630.995">5729 929,'-21'25,"-10"11,1 0,2 2,2 1,1 2,2 0,-9 27,30-65,1-1,-1 1,1 0,0 0,0 0,1 0,-1 0,0 0,1 0,0 0,0 0,0 0,0 0,0 0,1 0,-1 0,1 0,0 0,0 0,0 0,0-1,0 1,1 0,-1 0,1-1,0 1,0-1,0 0,0 1,0-1,0 0,0 0,1-1,-1 1,1 0,0-1,-1 1,1-1,0 0,0 0,0 0,0 0,0-1,0 1,0-1,0 0,0 1,2-2,12-1,0-1,0-2,0 1,-1-2,0 0,0-1,0-1,-1 0,0-1,0-1,-1 0,-1-1,0 0,10-11,-7 7,0-1,0-1,-2-1,0 0,-1 0,-1-2,0 1,-2-2,8-18,-13 17,-11 28,2 1,0 1,1 0,0 0,1 0,0 1,0-1,1 0,0 1,0-1,1 1,0-1,1 1,-1-1,2 1,-1-1,1 0,1 0,-1 1,1-1,1-1,-1 1,1 0,1-1,-1 0,1 0,1 0,-1-1,1 0,0 0,0 0,1-1,0 0,0 0,0-1,1 1,-1-2,1 1,5 1,-6-4,0 1,0-1,0-1,0 0,0 0,0 0,0-1,0 0,-1 0,1 0,0-1,-1 0,1-1,-1 1,1-1,-1-1,0 1,0-1,-1 0,1 0,-1-1,0 1,0-1,0 0,-1-1,0 1,0-1,0 0,0 0,0-2,93-210,-90 240,-7-12,-1-5,0 1,0 0,0 0,1 0,0 0,0 0,0 0,1 0,0 0,0 0,0-1,1 1,0 0,0-1,0 1,1-1,0 0,0 1,0-1,1-1,0 1,-1 0,2-1,-1 0,0 0,1 0,0-1,0 1,0-1,0 0,0-1,3 2,-1-4,1 1,-1-1,0 0,0-1,1 0,-1 0,0-1,0 1,0-1,0-1,-1 0,1 0,-1 0,1 0,-1-1,0 0,0-1,-1 1,1-1,-1 0,5-6,89-128,-16-14,-83 153,0 0,0 0,0 1,0-1,1 0,-1 1,0-1,0 0,0 0,0 1,1-1,-1 0,0 1,0-1,1 0,-1 0,0 0,0 1,1-1,-1 0,0 0,0 0,1 0,-1 0,0 0,1 1,-1-1,0 0,1 0,-1 0,0 0,1 0,-1 0,0 0,1 0,-1 0,0 0,1-1,-1 1,0 0,0 48,0-41,10 184,26 46,-3 84,-25-166,-12 139,-20-183,22-107,0-1,0 1,0-1,0 1,0-1,-1 0,1 0,-1 0,0 0,0 0,0-1,0 1,-1-1,1 0,-1 0,1 0,-1-1,0 1,1-1,-1 0,0 0,0 0,0 0,0-1,0 0,-4 0,1 0,-1-1,1 0,-1-1,1 0,0 0,0 0,0-1,0 0,0-1,1 1,-1-1,1-1,0 1,0-1,0 0,1 0,0-1,0 1,0-1,1 0,0-1,0 1,0-1,1 0,0 0,0 0,0-3,-6-18,0 0,2-1,2 0,0 0,2-1,1-12,0 4,2 0,2 0,1 0,2 0,2 0,1 1,2 0,2 1,1 0,2 1,1 0,3 0,31-59,-42 71</inkml:trace>
  <inkml:trace contextRef="#ctx0" brushRef="#br0" timeOffset="7384.428">5955 1155,'-4'-1,"0"-1,0 0,1 0,-1-1,0 1,1-1,-1 1,1-1,0 0,0 0,0-1,0 1,1 0,-1-1,1 0,-1-3,-3-1,-3-5,0 0,0 1,-2 0,1 0,-2 1,1 0,-1 1,-1 1,0 0,0 0,-2 1,0 1,13 5,-1-1,1 2,-1-1,0 0,0 0,0 1,0 0,0-1,0 1,0 0,0 0,0 1,0-1,-1 1,1 0,0-1,0 2,-1-1,1 0,0 0,0 1,-1 0,1 0,0 0,0 0,0 0,0 1,0-1,1 1,-1 0,0-1,1 1,-1 1,1-1,-10 15</inkml:trace>
  <inkml:trace contextRef="#ctx0" brushRef="#br0" timeOffset="11137.671">7733 365,'-17'96,"-74"585,88-654,1-15,0 0,1 0,0 0,1 0,0 0,1 0,1 0,-1 0,4 8,-4-18,1-1,-1 1,1-1,0 1,-1-1,1 0,0 0,0 0,0 0,0 0,0 0,0-1,0 1,0-1,0 1,0-1,0 0,0 0,0 0,1 0,-1 0,0 0,0 0,0-1,0 1,0-1,0 0,0 0,0 1,0-1,0 0,-1-1,1 1,0 0,0 0,-1-1,1 1,-1-1,1 1,-1-1,0 0,0 0,0 1,0-1,0 0,0 0,0 0,-1 0,1-1,6-4,129-125,-135 130,-1 0,1 1,0-1,0 1,0-1,0 1,0-1,0 1,0 0,0-1,1 1,-1 0,1 0,-1 0,1 0,-1 0,1 0,-1 0,1 0,0 1,-1-1,1 1,0-1,0 1,-1 0,1 0,0-1,0 1,-1 0,1 1,0-1,0 0,0 0,-1 1,1-1,0 1,-1 0,1-1,0 1,-1 0,1 0,-1 0,1 0,-1 0,0 0,1 1,-1-1,0 0,0 1,1 1,7 62,-10-60,0 0,1 1,0-1,0 0,0 0,1 0,-1 0,1 0,0 0,1 0,-1 0,1 0,0 0,0 0,1-1,-1 1,1-1,0 0,0 0,0 0,1 0,0 0,-1-1,1 1,1-1,-1 0,1 0,2-3,1-1,-1 0,0 0,0 0,0-1,0 0,0-1,0 0,-1 0,1 0,-1 0,1-1,-1 0,-1-1,1 1,-1-1,1 0,-1-1,-1 1,4-6,9-10,-1-1,-1-1,-1 0,-1 0,-1-2,-2 1,0-1,-1-1,-2 0,-1 0,0-1,-2 1,-2-1,0 0,-2-18,-1 14,-2 1,-2-1,0 1,-2-1,-2 2,0-1,-2 1,-1 1,-2 0,0 1,-2 0,-1 1,-1 1,-1 0,-1 2,-1 0,-1 2,-1 0,-1 1,-1 2,-18-11,30 21,-1 1,0 0,0 0,-1 2,0 0,0 0,-1 2,1-1,-1 2,1 0,-1 1,-4 1,13 0,0 0,0 1,0 0,0 0,0 1,0 0,0 0,1 0,-1 1,1 0,0 0,0 1,0 0,0 0,0 0,1 1,0 0,0 0,0 0,1 0,0 1,0 0,0 0,0 0,1 0,0 0,1 1,-2 2,-14 115,18-89</inkml:trace>
  <inkml:trace contextRef="#ctx0" brushRef="#br0" timeOffset="11687.904">8467 1126,'23'-5,"0"-2,-1-1,0-1,-1 0,0-2,5-4,-19 11,0 0,-1 0,0-1,0 0,0 0,0-1,-1 1,0-1,0-1,0 1,-1-1,0 1,0-1,-1 0,0-1,0 1,0 0,-1-1,-1 0,1-3,-1 8,-1 0,0 0,0 0,-1 0,1 0,0 0,-1 1,0-1,0 0,0 0,0 0,0 0,0 1,-1-1,1 1,-1-1,0 1,0-1,0 1,0 0,0 0,0 0,-1 0,1 0,-1 1,1-1,-1 1,0 0,0-1,1 1,-1 0,0 1,0-1,0 0,0 1,0 0,0 0,0 0,0 0,0 0,0 0,0 1,0-1,0 1,0 0,1 0,-1 0,0 0,0 1,0 0,-18 9,1 2,1 0,0 0,1 2,1 1,0 0,1 1,-13 17,17-20,1 0,0 0,1 1,1 1,0-1,1 2,1-1,1 1,-4 14,8-26,1 1,0 0,0 0,0 0,1 0,0 0,0 0,0-1,1 1,0 0,0 0,1 0,-1-1,1 1,0 0,1-1,-1 0,1 0,0 0,1 0,-1 0,1 0,0-1,0 0,0 1,1-2,-1 1,1 0,0-1,0 0,1 0,6 4,1-1,1 0,-1-1,1 0,0-1,0 0,0-1,0-1,1-1,-1 0,1 0,-1-1,0-1,1-1,-1 0,0-1,1 0,-2-1,1-1,0 0,-1-1,0 0,0-1,-1-1,0 0,4-4,8-9,-2 1</inkml:trace>
  <inkml:trace contextRef="#ctx0" brushRef="#br0" timeOffset="12071.783">9145 1042,'-8'-1,"1"0,-1 0,1 1,-1 0,1 0,-1 1,1 0,-1 0,1 1,0 0,0 0,0 1,0 0,0 0,0 0,1 1,-1 0,1 1,0-1,1 1,-1 0,1 1,0-1,0 1,0 0,-1 3,-53 92,58-97,-1 0,1 0,0 0,0 0,0 0,1 0,-1 0,1 0,0 0,0 0,0 0,1 0,0 0,-1 0,1 0,1 0,-1 0,1 0,-1-1,1 1,0 0,0-1,1 1,-1-1,1 0,2 3,0-1,1 0,0-1,0 1,0-1,0 0,1-1,-1 1,1-1,0-1,0 1,1-1,-1 0,0-1,0 0,1 0,-1 0,1-1,-1 0,1-1,-1 0,1 0,-1 0,0-1,0 0,0 0,3-2,64-42,-56 29</inkml:trace>
  <inkml:trace contextRef="#ctx0" brushRef="#br0" timeOffset="12327.593">9314 1325,'-5'9,"4"4,1-1</inkml:trace>
  <inkml:trace contextRef="#ctx0" brushRef="#br0" timeOffset="16019.715">0 1692,'373'-47,"62"26,-245 5,0 9,45 10,-36-1,551-1,-289 27,900-28,789 0,-1347-28,959 27,-1057-26,165 15,686-7,-1046 21,-444-2</inkml:trace>
  <inkml:trace contextRef="#ctx0" brushRef="#br0" timeOffset="13252.036">9822 591,'9'-17,"1"1,0 0,1 0,1 1,1 1,0 0,0 1,1 0,1 1,5-3,-14 10,1-1,0 1,0 0,0 1,1-1,-1 1,1 1,0 0,0 0,1 0,-1 1,0 0,1 1,-1 0,1 0,0 1,-1 0,1 1,0-1,-1 2,1-1,-1 1,3 1,-8-1,-1 0,1 0,0 1,-1-1,0 0,1 1,-1 0,0-1,-1 1,1 0,0 0,-1 0,1 0,-1 0,0 1,0-1,0 0,-1 1,1-1,-1 0,0 1,0-1,0 0,0 1,0-1,-1 0,0 1,0-1,1 0,-2 0,1 2,-49 95,-123 185,149-245,6-13,2 1,1 0,1 1,1 1,2 0,0 0,-1 17,11-42,1 0,1-1,-1 1,1 0,-1 0,1-1,1 1,-1-1,1 1,-1-1,1 1,1-1,-1 0,0 0,1 0,0 0,0-1,0 1,1-1,-1 0,1 0,-1 0,1 0,0 0,0-1,1 0,-1 0,0 0,1 0,-1-1,1 1,-1-1,1-1,0 1,0 0,-1-1,1 0,0 0,0-1,-1 1,4-2,18 0,0-1,-1-1,0-1,0-2,0 0,0-1,-2-2,1-1,-1 0,0-2,-2 0,19-15,-23 17</inkml:trace>
  <inkml:trace contextRef="#ctx0" brushRef="#br0" timeOffset="13904.064">10499 675,'7'-27,"0"1,2-1,1 2,0-1,2 1,1 1,2 0,14-19,-29 42,0 1,1-1,-1 0,0 1,0-1,1 1,-1-1,0 0,1 1,-1-1,1 1,-1-1,0 1,1 0,-1-1,1 1,-1-1,1 1,0 0,-1-1,1 1,-1 0,1 0,0-1,-1 1,1 0,0 0,-1 0,1 0,0 0,-1 0,1 0,-1 0,1 0,0 0,-1 0,1 0,0 1,-1-1,1 0,-1 0,1 1,0-1,-1 0,1 1,-1-1,1 1,-1-1,1 1,-1-1,1 1,-1-1,0 1,1-1,-1 1,0-1,1 1,-1 0,9 46,-6-29,-3-14,0-1,0 1,0-1,1 0,0 1,0-1,0 1,0-1,0 0,0 0,1 1,0-1,0 0,0 0,0-1,0 1,0 0,1-1,-1 1,1-1,0 0,0 0,0 0,0 0,0-1,0 1,0-1,0 1,1-1,-1 0,0-1,1 1,-1 0,1-1,-1 0,1 0,-1 0,1 0,-1-1,1 1,-1-1,1 0,-1 0,0 0,1 0,-1-1,0 1,0-1,11-10,0 0,-1 0,-1-1,0-1,-1 0,0-1,-1 0,-1-1,-1 0,6-13,-8 5,-5 6</inkml:trace>
  <inkml:trace contextRef="#ctx0" brushRef="#br0" timeOffset="14336.954">11091 308,'-8'12,"0"1,1-1,0 2,1-1,1 1,0-1,0 1,2 1,0-1,0 0,1 1,1 12,0-24,1 0,1 0,-1 0,0 0,1 0,-1 0,1 0,0 0,0 0,0-1,1 1,-1 0,1 0,-1-1,1 1,0-1,0 0,0 0,0 1,0-1,0 0,1-1,-1 1,1 0,0-1,-1 1,1-1,0 0,0 0,-1 0,1 0,0 0,0-1,0 0,0 1,0-1,0 0,0 0,0-1,2 1,7-1,0 0,0-1,0-1,0 1,-1-2,1 0,-1 0,0-1,7-4,2-7,1-2,-2 0,-1 0,0-2,-1-1,-2 0,0 0,-1-2,-1 0,-1 0,-1-2,2-7,30-93,-42 120,0 0,-1 0,0 1,0-1,0 0,-1 1,0-1,1 0,-2 1,1-1,0 1,-1-1,0 1,0 0,0 0,-1 0,1 0,-1 0,0 0,0 1,0-1,-1 1,1 0,-1 0,0 0,-4-2,3 2,0 0,-1 1,1 0,-1 0,0 0,0 1,0-1,0 1,0 1,0-1,0 1,0 0,0 1,0-1,0 1,0 0,0 1,0-1,0 1,1 0,-1 1,1 0,-1-1,1 2,0-1,-2 2,-7 5,1 1,0 0,0 1,2 0,-1 1,2 0,0 1,0 0,1 0,5-8,0 0,0-1,1 2,0-1,0 0,0 1,1-1,0 1,0 0,1-1,0 1,0 0,0 0,1 0,0 0,1 0,-1 0,1 0,1 0,-1-1,1 1,0 0,1-1,-1 1,1-1,1 0,1 2,10 8,1-2,1 0,0-1,1-1,0 0,1-2,1 0,-1-1,1-1,1 0,-1-2,1-1,1 0,-1-1,0-2,1 0,0-1,3-2,40 9,-33-3</inkml:trace>
  <inkml:trace contextRef="#ctx0" brushRef="#br0" timeOffset="16906.362">10612 788,'34'-5,"39"-1,18 0,2-4,-5 1,-12 0,-10 3,-6 2,-4 2,-7 1,-2 1,-4 0,-10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5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0 198,'290'-1,"-68"-26,-60 32,-144 1</inkml:trace>
  <inkml:trace contextRef="#ctx0" brushRef="#br0" timeOffset="301.982">142 396,'410'0,"-168"-29,-215 28,-3 1</inkml:trace>
  <inkml:trace contextRef="#ctx0" brushRef="#br0" timeOffset="802.525">424 1,'49'33,"-4"-8,2-1,0-3,2-1,6-1,78 32,-130-51,0 0,1 1,-1-1,0 1,0 0,0 0,0 0,-1 0,1 0,0 1,0 0,-1-1,1 1,-1 0,1 0,-1 0,0 1,0-1,0 0,0 1,0-1,-1 1,1 0,-1 0,1-1,-1 1,0 0,0 0,-1 0,1 0,0 0,-1 1,0-1,0 0,0 0,0 0,0 0,-1 0,1 0,-1 0,-1 2,-91 62,67-53,-240 161,222-119,37-37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0 843,'17'55,"70"344,-32-249,-54-149,-1 1,0-1,0 1,1-1,-1 1,1-1,-1 0,1 1,0-1,0 0,-1 1,1-1,0 0,0 0,0 0,0 0,0 0,1 0,-1 0,0 0,0 0,1-1,-1 1,0 0,1-1,-1 1,0-1,1 1,-1-1,1 0,-1 0,1 0,-1 0,1 0,-1 0,1 0,-1 0,1 0,-1-1,1 1,-1 0,0-1,1 0,-1 1,0-1,1 0,-1 0,0 1,0-1,0 0,0 0,1 0,-1-1,-1 1,1 0,0 0,0-1,50-133,-42 99,0 5,16-60,3 1,5 2,19-35,-25 61,-25 56</inkml:trace>
  <inkml:trace contextRef="#ctx0" brushRef="#br0" timeOffset="416.424">846 1040,'482'0,"-410"-12,-53 6</inkml:trace>
  <inkml:trace contextRef="#ctx0" brushRef="#br0" timeOffset="693.896">875 1265,'14'0,"10"0,6 0,2 0,0 0,5 0,1 0,-2 0,-1 0,2-5,0-1,-2 0,-1 1,-3 2,-1 1,-1 0,-1 2,-5 0</inkml:trace>
  <inkml:trace contextRef="#ctx0" brushRef="#br0" timeOffset="2213.796">2907 729,'-6'-3,"0"-1,0 1,-1 0,1 1,-1-1,1 1,-1 1,0-1,0 1,0 0,0 1,0-1,0 1,0 1,0-1,0 1,1 1,-1-1,0 1,0 0,1 1,0-1,-4 3,-7 4,-1 1,1 0,1 2,0 0,0 0,1 2,1 0,0 0,1 1,1 1,0 0,-9 18,16-25,0 0,0 1,1-1,0 1,1 0,0 0,0 0,1 0,1 1,-1-1,2 1,-1-1,2 1,-1-1,1 0,1 1,0-1,1 0,-1 0,2 0,0 0,0 0,0-1,1 0,2 3,1-6,-1 1,1-2,0 1,1-1,0 0,-1 0,1-1,1-1,-1 0,0 0,1 0,0-1,-1-1,1 1,0-2,0 1,0-2,0 1,0-1,-1-1,3 0,3 1,-1 0,1-1,-1-1,0 0,0-1,0 0,0-2,-1 1,0-2,0 1,-1-2,1 0,-1 0,-1-1,0-1,0 0,6-8,-15 15,0 0,0 0,0-1,-1 1,0 0,0-1,1 1,-2-1,1 1,0-1,-1 0,0 1,0-1,0 1,0-1,0 0,-1 1,0-1,0 1,0-1,0 1,0-1,0 1,-1 0,0 0,0 0,0 0,0 0,0 0,-1 0,1 0,-1 1,1 0,-1-1,0 1,0 0,-1 0,-1-3,-1 1,0 0,0 0,0 1,-1 0,1 0,-1 0,0 1,0 0,0 0,0 1,0 0,0 0,0 0,0 1,0 0,-1 1,-5 1,13-3,0 1,-1 0,1 0,0 0,-1 0,1 0,0 0,-1 0,1 0,0 0,-1-1,1 2,0-1,-1 0,1 0,0 0,-1 0,1 0,0 0,-1 0,1 0,0 0,-1 1,1-1,0 0,-1 0,1 0,0 1,0-1,-1 0,1 0,0 1,0-1,0 0,-1 0,1 1,0-1,0 0,0 1,0-1,0 0,-1 1,1-1,0 0,0 1,0-1,0 0,0 1,0-1,0 0,0 1,0-1,1 0,-1 1,0-1,0 0,0 1,0-1,0 0,0 1,1-1,-1 0,0 1,0-1,1 0,-1 0,0 1,0-1,1 0,-1 0,26 9,12-6,0-3,0-1,-1-1,1-3,-1 0,3-4,-20 6,152-27,-148 28</inkml:trace>
  <inkml:trace contextRef="#ctx0" brushRef="#br0" timeOffset="2935.076">3358 1181,'172'-161,"2"-34,-173 194,-1-1,0 1,0 0,1 0,-1 0,1 0,-1 0,1 1,-1-1,1 0,0 0,-1 0,1 0,0 1,0-1,-1 0,1 1,0-1,0 0,0 1,0-1,0 1,0-1,0 1,0 0,0 0,0-1,0 1,0 0,0 0,0 0,0 0,0 0,1 0,-1 0,0 0,0 1,0-1,0 0,0 1,0-1,0 0,0 1,0-1,0 1,-1 0,1-1,0 1,0 0,0 0,-1-1,1 1,0 0,-1 0,1 0,0 1,5 98,3 11,-8-109,0 0,0 0,0 0,0 0,1 0,-1 0,0 0,1 0,0-1,-1 1,1 0,0-1,0 0,0 1,0-1,0 0,0 0,0 0,0 0,1 0,-1-1,0 1,0 0,1-1,-1 0,0 0,1 0,-1 0,1 0,-1 0,0 0,1-1,-1 1,0-1,0 0,1 0,-1 0,0 0,2-1,78-56,77-125,-122 148,-36 35,-1 1,1-1,0 0,-1 1,1-1,0 1,-1-1,1 0,-1 1,1 0,-1-1,1 1,-1-1,0 1,1-1,-1 1,0 0,1-1,-1 1,0 0,0-1,0 1,1 0,-1 0,0-1,0 1,0 0,0-1,0 1,0 0,0 0,-1-1,1 1,0 0,0-1,-1 1,1 0,0-1,-1 1,1 0,0-1,-1 1,1-1,-1 1,1-1,-1 1,1-1,-1 1,1-1,-34 80,24-62,1 1,1 0,1 0,1 0,1 1,0 0,1 0,2 0,-1 13,3-30,0-1,0 1,1-1,-1 1,1-1,-1 0,1 1,0-1,0 0,0 1,0-1,0 0,1 0,-1 0,1 0,-1 0,1 0,0-1,-1 1,1 0,0-1,0 1,1-1,-1 0,0 0,16 6</inkml:trace>
  <inkml:trace contextRef="#ctx0" brushRef="#br0" timeOffset="3515.906">4543 1040,'-20'-1,"1"0,-1 2,0 0,0 1,0 1,1 1,0 1,0 1,0 0,0 2,-15 7,34-14,-1-1,0 1,0-1,0 1,1-1,-1 1,0 0,1-1,-1 1,0 0,1-1,-1 1,1 0,-1 0,1 0,-1-1,1 1,0 0,0 0,-1 0,1 0,0 0,0 0,0 0,0 0,0 0,0-1,0 1,0 0,0 0,0 0,1 0,-1 0,0 0,1 0,-1 0,0-1,1 1,-1 0,1 0,-1-1,1 1,0 0,-1 0,1-1,0 1,0-1,-1 1,1-1,0 1,0-1,0 1,-1-1,1 0,0 1,0-1,0 0,0 0,0 0,0 0,0 0,61 19,52-8,-115-11,1 0,-1 0,1 1,-1-1,1 0,-1 0,1 1,-1-1,1 0,-1 0,1 1,-1-1,1 1,0-1,-1 0,1 1,-1-1,1 1,0-1,0 1,-1-1,1 1,0-1,0 1,-1-1,1 1,0-1,0 1,0 0,0-1,0 1,0-1,0 1,0-1,0 1,0 0,0-1,0 1,1-1,-1 1,0-1,0 1,1-1,-1 1,0-1,0 1,1-1,-1 1,1-1,-1 0,0 1,1-1,-1 0,1 1,-1-1,1 0,-1 1,1-1,-1 0,1 0,-1 0,1 1,-1-1,1 0,0 0,-1 0,1 0,0 0,-43 21,41-20,-173 78,173-78,-1 0,0 0,0 0,1 0,-1 0,0 1,1-1,-1 0,1 1,0-1,-1 1,1-1,0 1,0 0,0 0,0-1,0 1,0 0,1 0,-1 0,1 0,-1 0,1 0,0 0,-1 0,1 0,0 0,0 0,1 0,-1 0,0 0,1 0,-1 0,1 0,0 0,-1 0,1-1,0 1,0 0,0 0,1-1,-1 1,0-1,0 1,1-1,-1 1,1-1,0 0,-1 0,2 1,11 2,0-1,-1 0,1-2,0 1,0-1,1-1,-1-1,10-1,9 0,139-25,-121 18,-33 3</inkml:trace>
  <inkml:trace contextRef="#ctx0" brushRef="#br0" timeOffset="3962.842">2003 1575,'910'1,"-37"28,-195-31,-348-25,-299 26</inkml:trace>
  <inkml:trace contextRef="#ctx0" brushRef="#br0" timeOffset="4697.299">3471 1774,'-25'114,"-8"86,34-170,0-25,-1 1,1-1,-1 1,0 0,0-1,0 1,-1-1,0 1,0-1,0 1,-1-1,0 0,0 1,0-1,-1 0,0 0,2-4,0-1,0 0,0 0,1 0,-1 0,0 0,0 0,0-1,0 1,1 0,-1 0,0-1,0 1,0 0,1-1,-1 1,0-1,1 1,-1-1,0 1,1-1,-1 1,1-1,-1 0,0 1,1-1,0 0,-1 1,1-1,-1 0,1 0,0 1,0-1,-1 0,1 0,0 0,0 0,0 1,0-1,0 0,0 0,0 0,0 0,0 1,0-1,1 0,-1 0,0 0,0 1,1-1,-1 0,1 0,-1 1,1-1,-1 0,1 1,-1-1,1 0,-1 1,1-1,0 1,-1-1,2 0,8-17,1 0,1 1,1 0,0 0,1 2,1 0,1 0,0 1,0 1,1 1,1 1,0 0,1 1,0 1,0 0,14-2,56-14,-87 25,0 0,0 0,1 0,-1 0,0 0,1 1,-1-1,0 1,0 0,1-1,-1 1,0 0,0 0,0 0,0 0,0 1,0-1,0 1,-1-1,1 1,0-1,-1 1,1 0,-1 0,0 0,0 0,1 0,-1 0,-1 0,1 0,0 0,0 1,-1-1,1 0,-1 0,0 3,7 73,-2-58</inkml:trace>
  <inkml:trace contextRef="#ctx0" brushRef="#br0" timeOffset="6002.42">1580 23,'26'-5,"-14"1,0 0,1 1,-1 1,1 0,0 0,0 2,-1-1,1 2,0-1,0 2,-1 0,1 0,-1 1,1 1,-1 0,0 1,0 0,-7 1,0 1,-1 0,0 0,0 0,-1 0,1 0,-2 1,1 0,-1-1,0 1,-1 0,1 0,-2 0,1 0,-1 0,0 0,-1 0,0 0,0 0,-2 2,2 22,-14 316,0-65,13 107,1 21,-25-26,-3-122,40-511,46-4,43-102,-68 251,25-80,71-153,-96 269,2 1,4 2,2 1,20-20,116-117,-167 195,-1 0,1 0,0 1,1 0,-1 0,1 1,-1 0,1 1,0 0,0 1,0 0,0 0,0 1,1 0,-1 1,0 0,0 1,22-1,231 35,-148-15,72-1,1-7,181-14,-193 0,946 0,-981 27,-138-25,0 0,0 0,0 0,0 0,-1 1,1-1,0 1,0 0,-1-1,1 1,-1 0,0 1,0-1,1 0,-2 1,1-1,0 1,0-1,-1 1,1 0,-1 0,0 0,0 0,0 0,0 0,-1 0,1 0,-1 0,1 0,-1 0,-1 2,-14 102,11-90,-27 126,33-119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4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1087,'-9'16,"1"-1,0 1,1 1,1-1,1 1,0 0,1 0,1 1,1-1,0 1,1 0,1 5,0-22,0 1,0 0,0 0,0 0,0 0,1 0,-1 0,1 0,-1-1,1 1,0 0,0 0,-1-1,1 1,0 0,1-1,-1 1,0-1,0 0,1 1,-1-1,0 0,1 0,0 1,-1-1,1 0,-1-1,1 1,0 0,0 0,0-1,-1 1,1-1,0 0,0 1,0-1,0 0,0 0,0 0,0 0,-1-1,1 1,0 0,0-1,0 0,0 1,-1-1,1 0,0 0,-1 0,1 0,0 0,-1 0,1 0,-1 0,1-2,13-11,-1-2,0 0,-1 0,-1-1,0-1,-2 0,0-1,2-7,-5 14,-3 5,-1 0,1 0,-1 0,-1 0,1 0,-1-1,-1 1,1-1,-1 1,-1-1,1 0,-1 1,0-1,-1 0,0 1,0-1,-1 1,0-1,0 1,-1 0,-2-5,5 11,0 0,0 0,-1 0,1 0,-1 0,1 0,-1 0,1 0,-1 0,1 1,-1-1,0 0,0 0,1 0,-1 1,0-1,0 0,0 1,0-1,0 1,0-1,0 1,0 0,0-1,0 1,0 0,0-1,0 1,0 0,0 0,0 0,-1 0,1 0,0 0,0 1,0-1,0 0,0 0,0 1,0-1,0 1,0-1,0 1,0-1,0 1,0 0,1-1,-1 1,0 0,0 0,1-1,-1 1,0 0,2 2,1-1,-1 0,1-1,0 1,-1 0,1 0,0-1,0 1,0-1,0 1,1-1,-1 0,0 0,0 0,1 0,-1 0,0-1,1 1,-1-1,1 1,-1-1,1 0,-1 0,1 0,-1 0,1-1,-1 1,2-1,12-2,-1-1,1 0,-1-1,0-1,-1 0,1-1,-1-1,0 0,-1-1,0 0,-1-1,0-1,8-8,2-8,-1-1,-2-1,-1-1,-1 0,-2-1,-1-1,10-32,-12 28,-2 0,-1 0,-2-1,-1-1,-2 1,-2-1,-2-31,0 31,-1-1,-2 1,-1 0,-3 0,0 1,-5-7,12 42,0 0,0 1,0-1,0 0,0 0,-1 1,1-1,-1 0,1 1,-1-1,0 0,0 1,0-1,1 1,-1-1,-1 1,1 0,0-1,0 1,0 0,-1 0,1 0,-1 0,1 0,-1 0,1 0,-1 0,1 0,-1 1,0-1,1 1,-1-1,0 1,0 0,1 0,-1 0,0 0,0 0,1 0,-1 0,0 0,0 1,1-1,-1 1,0-1,1 1,-2 0,-5 10,1 1,0 0,1 0,0 0,1 1,1-1,-1 1,2 0,0 1,1-1,0 4,-2 0,0 16,1 0,2 1,1-1,2 1,1-1,2 1,1-1,1-1,2 1,2-1,0-1,2 0,2-1,3 5,46 98,1 0,-6 4,1 19,-49-119,-1 0,-2 1,-1-1,-3 1,0 1,-3-1,-1 0,-2 0,-1 1,-2-1,-2-1,-4 11,4-26,-2 0,0-1,-1 0,-1 0,-1-1,-1-1,0 0,-2 0,0-2,-1 0,-1-1,0 0,-1-1,-1-1,0-1,-1-1,-3 1,21-11,0-1,-1 1,1 0,-1-1,1 1,-1-1,0 0,0 0,0 0,0 0,1-1,-1 1,0-1,0 1,0-1,0 0,0 0,0-1,0 1,0-1,0 1,0-1,0 0,0 0,1 0,-1 0,0-1,1 1,-1-1,1 0,-1 1,1-1,0 0,0 0,0-1,0 1,0 0,0-1,0 1,1-1,-1-1,-1-10,2 1,-1-1,2 1,0-1,0 1,1-1,1 0,1 1,-1 0,2 0,0 0,1 0,0 0,1 1,4-7,3-13,20-46,3 1,3 2,8-4,17-18,-47 72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39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348 236,'-5'74,"-3"0,-3-1,-3 0,-8 13,19-72,-139 527,138-525,0-6,1 0,0 0,1 0,1 0,-1 1,1-1,1 1,0-1,1 0,1 9,-2-17,1-1,-1 1,1 0,0-1,0 1,-1-1,1 1,0-1,0 1,1-1,-1 0,0 1,0-1,1 0,-1 0,1 0,-1 0,1 0,-1 0,1-1,-1 1,1 0,0-1,0 1,-1-1,1 0,0 1,0-1,-1 0,1 0,0 0,0 0,-1-1,1 1,0 0,0-1,-1 1,1-1,0 1,-1-1,1 0,-1 0,1 0,68-43,-69 43,163-147,-90 69,-74 78,0 1,0 0,1-1,-1 1,0-1,1 1,-1-1,1 1,-1 0,1-1,-1 1,1 0,-1 0,1-1,-1 1,1 0,-1 0,1 0,-1-1,1 1,-1 0,1 0,-1 0,1 0,-1 0,1 0,0 0,-1 0,1 0,-1 1,1-1,-1 0,1 0,-1 0,1 1,-1-1,1 0,-1 1,1-1,-1 0,1 1,-1-1,0 0,1 1,-1-1,0 1,1-1,-1 1,0-1,0 1,1-1,-1 1,0-1,0 1,0-1,0 1,1-1,-1 1,0 0,0-1,0 1,0-1,0 1,-1-1,1 1,0-1,0 1,0-1,-1 1,2 52,-1-45,-2 20,7 91,-4-115,-1-1,1 1,0-1,0 1,0-1,1 1,-1-1,1 0,0 0,0 0,0 0,0 0,1 0,-1-1,1 1,0-1,-1 1,1-1,0 0,0 0,0 0,1-1,-1 1,0-1,1 0,-1 0,1 0,-1 0,3 0,0-2,0-1,1 1,-1-1,0 0,0-1,0 1,0-1,0 0,-1-1,1 1,-1-1,0 0,0-1,0 1,-1-1,0 0,0 0,0 0,0-1,-1 1,2-5,6-5,10-17,-2 0,-1-2,-2 0,-1-1,3-15,-17 47,18-48,-2-1,-3 0,-2-1,-3-1,-1 1,-1-51,-6 73,-2 1,-1-1,-1 1,-2-1,-1 1,-1 0,-2 1,0 0,-2 0,-2 1,0 1,-17-26,17 36,-1 0,-1 1,0 1,-1 0,-1 1,0 1,-1 0,0 1,-1 1,0 1,-1 1,0 0,0 2,-1 0,0 1,0 2,0 0,-1 1,1 1,-1 1,0 0,0 2,1 1,-1 1,1 0,-1 2,1 1,1 0,-15 7,21-6,0 0,1 0,0 1,1 1,0 0,0 1,1 1,0-1,0 2,2-1,-1 1,2 1,-1 0,2 0,0 1,0-1,1 2,1-1,1 0,0 1,0 0,2 0,0 0,0 12,0 23,3-7</inkml:trace>
  <inkml:trace contextRef="#ctx0" brushRef="#br0" timeOffset="1199.977">1477 913,'-18'-11,"0"1,0 1,-1 0,0 2,0 0,-1 1,0 1,0 1,0 0,0 2,-1 0,1 1,-1 2,1 0,-13 2,22 2,-1 0,1 0,1 1,-1 0,1 1,0 1,1-1,-1 1,2 1,-1 0,1 0,1 0,-1 1,2 0,-1 1,1-1,1 1,0 1,1-1,0 1,0-1,1 1,1 0,0 0,1 4,0-12,1 0,0 1,1-1,-1 0,1 0,0 0,0 1,0-1,0 0,1 0,0 0,0-1,0 1,0 0,0-1,1 1,0-1,-1 0,1 0,1 0,-1 0,0 0,1-1,-1 1,1-1,0 0,-1 0,1-1,0 1,0-1,1 0,4 2,0-2,0 1,0-1,1-1,-1 1,0-2,0 1,1-1,-1-1,0 0,0 0,0-1,8-3,126-74,-115 60,0-1,-2-2,0 0,-2-2,15-19,50-49,-77 82,2-3,-20 28,-4 4,1 0,1 0,1 0,1 1,0 0,1 0,0 10,4-20,1-1,0 0,1 0,0 0,0 0,1 0,0 0,0 0,1-1,0 1,1-1,-1 1,1-1,1 0,-1-1,1 1,0-1,1 0,0 0,0-1,0 1,0-1,1 0,0-1,0 0,0 0,0-1,1 1,-1-2,1 1,0-1,0 0,0-1,0 0,0 0,0 0,0-1,0-1,6 0,-5-3,0-1,-1 0,1 0,-1-1,0-1,0 1,-1-1,0 0,0-1,-1 1,0-2,0 1,0 0,-2-1,1 0,-1 0,0-1,-1 1,2-8,14-69,-19 101,-2-4,1 1,0-1,0 1,2 0,-1 0,1-1,1 1,0 0,1-1,0 0,1 0,0 0,1 0,0 0,1-1,0 0,3 5,-7-14,0 1,0-1,1 1,-1-1,0 0,1 1,-1-1,0 0,1-1,-1 1,1 0,0-1,-1 0,1 1,-1-1,1 0,0 0,-1 0,1-1,-1 1,1-1,-1 1,1-1,-1 0,1 0,-1 0,1 0,-1-1,0 1,0 0,0-1,0 0,0 1,0-1,0 0,1-2,60-78,37-134,-100 216,0 0,0 1,0-1,0 0,0 1,0-1,-1 0,1 1,0-1,1 0,-1 0,0 1,0-1,0 0,0 1,0-1,0 0,0 1,0-1,0 0,1 0,-1 1,0-1,0 0,0 0,1 1,-1-1,0 0,0 0,0 0,1 0,-1 1,0-1,1 0,-1 0,0 0,0 0,1 0,-1 0,0 0,1 1,-1-1,0 0,1 0,-1 0,0 0,0 0,1-1,-1 1,0 0,1 0,-1 0,0 0,1 0,-1 0,0 0,0 0,1-1,-1 1,0 0,0 0,1 0,-1-1,0 1,0 0,2 30,-2-29,9 165,3-49,-5 1,-5 1,-7 36,1-79,-3 0,-4-1,-2-1,-18 52,30-118,-1 0,1 0,-1 0,-1-1,1 1,-1-1,-1 0,1 0,-1 0,-1 0,1-1,-1 0,0 1,0-2,-1 1,0-1,0 1,0-2,0 1,-1-1,0 0,-7 3,9-8,1 0,0-1,0 0,-1 0,1 0,0 0,0-1,1 0,-1 0,1 0,-1 0,1 0,0 0,0-1,0 0,1 1,-1-1,1 0,0-1,0 1,0 0,1 0,-1-1,1 1,0-1,1 1,-1-1,1 1,0-4,-4-6,-4-19,2-2,1 1,2-1,1 1,2-1,1 0,2 0,1 1,2 0,2 0,0 0,3 1,9-22,29-36,-35 67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43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225 102,'-25'354,"21"-203,-4-51,-4-1,-4-1,-4-1,-8 11,-21 11,36-101</inkml:trace>
  <inkml:trace contextRef="#ctx0" brushRef="#br0" timeOffset="451.037">0 214,'33'-27,"1"2,1 2,1 1,1 2,0 2,2 1,0 2,1 1,0 3,29-5,-60 14,-1 1,1 0,-1 0,1 1,-1 0,1 0,-1 1,1 0,-1 1,0 0,1 0,-1 1,0 0,0 0,-1 1,1 0,-1 0,0 1,0 0,0 0,0 1,-1 0,0 0,0 0,-1 1,0-1,0 1,-1 1,1-1,-2 1,1 0,0 1,-2 0,0-1,-1 1,1 0,-2 0,1 0,-1-1,-1 1,0 0,0 0,-1-1,0 1,0 0,-1-1,0 0,0 1,-1-1,0-1,-1 1,-3 5,-117 125,-150 31,273-167,-1-1,1 1,0 0,-1 0,1 0,0 0,0 0,1 0,-1 0,0 1,1-1,-1 1,1-1,0 1,0 0,0-1,0 1,1 0,-1 0,1 0,-1-1,1 1,0 0,0 0,0 0,1 0,-1 0,1-1,-1 1,1 0,0 0,0-1,0 1,0 0,1-1,-1 1,1-1,0 0,-1 1,1-1,0 0,1 0,211 179,-123-54,-78-114,-3-7</inkml:trace>
  <inkml:trace contextRef="#ctx0" brushRef="#br0" timeOffset="800.444">959 891,'21'-5,"-1"0,1-1,-1-1,-1-1,0-1,0-1,0 0,-1-1,-1-1,0-1,-1 0,5-7,-19 19,0 0,0-1,-1 1,1-1,-1 0,1 1,-1-1,0 0,1 0,-1 0,0 0,0 0,0 0,-1 0,1 0,0-1,-1 1,1 0,-1 0,0-1,0 1,0 0,0 0,0-1,0 1,-1 0,1 0,-1-1,0 1,1 0,-1 0,0 0,0 0,0 0,-1 0,1 0,0 0,-1 1,1-1,-1 0,0 1,1-1,-1 1,0 0,0 0,0-1,0 1,-1 0,-10 0,0 1,0 0,0 1,1 1,-1 0,1 1,-1 0,1 1,0 0,0 1,0 0,1 1,0 0,0 1,1 0,-1 1,-5 5,4-5,-1 1,1 0,1 1,0 0,0 0,1 1,0 1,1-1,0 2,1-1,1 1,0 0,0 1,1 0,1 0,1 0,0 1,-1 4,6-14,0 1,0-1,0 0,0 0,1 0,0 0,0 0,0 0,1 0,-1 0,1-1,1 0,-1 1,0-1,1 0,0-1,0 1,0-1,0 1,1-1,-1 0,1-1,0 1,0-1,0 0,0 0,0-1,0 1,0-1,1 0,-1-1,3 1,19 1,0-1,-1-1,1-2,0 0,-1-2,1-1,-1-1,-1-1,1-1,-1-1,11-7,-6 2</inkml:trace>
  <inkml:trace contextRef="#ctx0" brushRef="#br0" timeOffset="1050.533">1665 750,'-22'12,"0"1,1 0,0 2,1 0,0 2,2 0,0 1,1 1,0 0,1 2,15-19,-1 0,0 0,1 1,-1-1,1 1,0-1,0 1,0-1,0 1,0-1,0 1,1 0,-1-1,1 1,0 0,0 0,0 0,0-1,0 1,1 0,-1-1,1 1,0 0,0-1,0 1,0 0,0-1,0 0,1 1,-1-1,1 0,0 0,-1 1,1-1,0-1,0 1,1 0,-1 0,0-1,0 1,1-1,-1 0,1 0,-1 0,1 0,0 0,1 0,21 2,-1 0,0-2,1-1,-1-1,0-1,7-2,-13 1,0-1,-1-1,0 0,0-1,0-1,-1-1,6-3,2-3</inkml:trace>
  <inkml:trace contextRef="#ctx0" brushRef="#br0" timeOffset="1378.275">2286 102,'-35'52,"2"2,2 1,-19 50,45-93,-9 17,1 0,2 1,1 1,2 0,0 0,3 0,0 1,2 0,1 0,2 15,7 213,40-386,-33 100</inkml:trace>
  <inkml:trace contextRef="#ctx0" brushRef="#br0" timeOffset="1718.631">2455 524,'-277'147,"209"-97,67-49,0 0,-1 0,1 0,0 0,0 0,0 1,-1-1,1 0,1 1,-1-1,0 1,0-1,0 1,1 0,-1-1,1 1,-1 0,1-1,0 1,0 0,0-1,0 1,0 0,0-1,0 1,0 0,1 0,-1-1,0 1,1-1,0 1,-1 0,1-1,0 1,0-1,0 1,0-1,0 0,0 1,0-1,1 0,-1 0,0 0,1 0,12 8,1-2,0 0,0-1,0-1,0 0,1-1,0 0,0-2,0 0,4 0,69 14,12 26,-83-32</inkml:trace>
  <inkml:trace contextRef="#ctx0" brushRef="#br0" timeOffset="2448.599">2850 666,'-4'5,"-1"0,1 1,0 0,1 0,-1 0,1 0,0 1,1-1,-1 1,2-1,-1 1,0 0,1 0,1 0,-1 0,1 0,0 0,0 0,1 0,0 0,1 0,-1-1,1 1,0 0,1-1,0 1,0-1,0 0,1 0,0 0,0-1,0 1,1-1,-1 0,1 0,1 0,-1-1,1 0,0 0,0 0,6 2,-4-4,0 0,1-1,-1 0,1 0,0-1,-1-1,1 1,-1-1,1-1,-1 1,1-1,-1-1,0 0,3-1,-7 3,0-1,0 0,0 0,-1 0,1 0,0 0,-1-1,0 0,1 1,-1-1,0-1,0 1,-1 0,1-1,-1 1,0-1,0 0,0 0,0 0,-1 0,1 0,-1 0,0 0,0 0,-1 0,1-1,-1 1,0 0,0-1,-1 0,0-1,-1 1,1 0,-1 0,-1 0,1 0,-1 0,1 1,-1-1,-1 1,1 0,0 0,-1 0,0 0,0 0,0 1,-1 0,1 0,-1 0,0 0,-1 0,-109-40,108 41,-1 0,1 1,-1-1,0 1,1 1,-1 0,0 0,0 0,1 1,-1 0,0 1,1 0,-1 0,-4 2,-12 8</inkml:trace>
  <inkml:trace contextRef="#ctx0" brushRef="#br0" timeOffset="2884.542">3161 976,'204'-224,"-158"193,-45 30,0 1,0-1,0 1,0-1,0 1,0 0,0 0,0-1,0 1,0 0,0 0,0 0,0 0,0 0,0 0,0 1,0-1,1 0,-1 0,0 1,0-1,-1 1,1-1,0 1,0-1,0 1,0-1,0 1,0 0,-1 0,1-1,0 1,-1 0,1 0,0 0,-1 0,1 0,-1 0,0 0,1 0,-1 0,0 0,1 0,-1 0,0 0,0 0,5 45,-6-43,0 0,1 1,-1-1,1 0,0 1,-1-1,1 1,1-1,-1 1,1-1,-1 0,1 1,0-1,0 0,0 1,1-1,-1 0,1 0,0 0,-1 0,1-1,1 1,-1 0,0-1,1 1,-1-1,1 0,0 0,0 0,0 0,0-1,0 1,0-1,0 1,0-1,1 0,-1 0,0-1,1 1,-1-1,3 1,5-5,0 1,0-2,-1 1,1-2,-1 1,0-1,-1-1,1 0,-1 0,-1-1,1 0,-1 0,-1-1,1 0,-2 0,1-1,-1 0,-1 0,1 0,-2-1,0 0,0 0,1-5,5-7,1 4</inkml:trace>
  <inkml:trace contextRef="#ctx0" brushRef="#br0" timeOffset="3113.391">4035 779,'-4'28,"-3"11</inkml:trace>
  <inkml:trace contextRef="#ctx0" brushRef="#br0" timeOffset="3283.143">4064 383,'0'0</inkml:trace>
  <inkml:trace contextRef="#ctx0" brushRef="#br0" timeOffset="3683.234">4262 891,'141'-130,"-139"128,-1 1,0 0,0 0,1-1,-1 1,1 0,-1 0,1 0,0 1,-1-1,1 0,0 1,-1-1,1 1,0-1,0 1,-1 0,1 0,0 0,0 0,0 0,-1 0,1 0,0 0,0 1,0-1,-1 1,1-1,0 1,-1 0,1 0,-1 0,1 0,-1 0,1 0,-1 0,1 0,-1 1,0-1,0 0,0 1,0-1,0 1,0-1,0 1,0 1,1 1,0-1,0 1,0-1,1 1,-1-1,1 0,0 0,0 0,0 0,0 0,1-1,-1 1,1-1,-1 0,1 0,0 0,0-1,0 1,0-1,0 0,0 0,0-1,0 1,0-1,0 0,1 0,-1 0,0 0,0-1,0 0,0 0,0 0,0 0,0 0,0-1,0 0,1 0,14-13,0 0,0-1,-2-1,0-1,-1 0,-1-1,10-16,-17 24,5-6</inkml:trace>
  <inkml:trace contextRef="#ctx0" brushRef="#br0" timeOffset="4232.236">5023 666,'-14'3,"0"1,0 1,1 0,-1 1,1 0,1 1,-1 1,1 0,0 0,1 1,0 1,0 0,1 0,1 1,0 1,0-1,1 1,-1 4,7-14,1 1,0-1,0 1,1 0,-1-1,0 1,1 0,0-1,-1 1,1 0,0 0,0-1,1 1,-1 0,1 0,-1-1,1 1,0 0,0-1,0 1,0-1,0 1,1-1,-1 0,1 0,0 1,-1-1,1 0,0 0,0-1,1 1,-1 0,0-1,0 1,1-1,-1 0,1 1,-1-1,1-1,-1 1,1 0,0-1,0 1,-1-1,1 0,0 1,0-1,-1-1,1 1,0 0,-1-1,2 0,12-4,-1-1,0-1,0 0,-1-1,1-1,-2 0,1-1,-1 0,-1-1,0-1,-1 0,0 0,0-1,-2 0,5-7,92-96,-103 114,-1 0,0 0,0 1,1-1,-1 0,1 1,-1 0,1-1,0 1,0 0,-1 0,1 1,0-1,0 0,0 1,0 0,0 0,0 0,0 0,0 0,0 0,0 1,-1 0,1-1,0 1,0 0,0 0,-1 1,1-1,0 1,-1-1,0 1,1 0,-1 0,0 0,0 0,0 0,0 0,0 0,0 1,-1-1,1 1,-1 0,0-1,0 1,0 0,0 0,47 176,-40-130,95 550,-91-520,-5-52,-1 0,-1 1,-2-1,0 1,-2 0,-1-1,-2 1,0 0,-2-1,-1 1,-1-1,-1 0,-1-1,-2 0,-4 7,10-26,-1 0,0-1,0 0,-1 0,1 0,-1-1,-1 1,1-2,-1 1,1-1,-1 0,-1 0,1 0,-1-1,1-1,-1 1,0-1,0 0,0-1,0 0,0 0,0-1,0 0,0-1,0 1,0-1,0-1,0 0,0 0,1 0,-1-1,1 0,-1-1,-5-3,2-2,1 1,1-2,0 0,0 0,1 0,0-1,0 0,2-1,-1 0,1 0,1 0,1 0,-1-1,2 0,0 0,0 0,1 0,1-1,0 1,1 0,0-1,2-7,0 0,0 0,2-1,0 2,1-1,1 0,1 1,1 0,1 1,0 0,2 0,0 1,1 0,1 1,0 0,1 1,1 1,1 0,5-3,17-13,1 3,1 0,2 3,0 1,2 3,0 1,26-7,-20 10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5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0 198,'290'-1,"-68"-26,-60 32,-144 1</inkml:trace>
  <inkml:trace contextRef="#ctx0" brushRef="#br0" timeOffset="301.982">142 396,'410'0,"-168"-29,-215 28,-3 1</inkml:trace>
  <inkml:trace contextRef="#ctx0" brushRef="#br0" timeOffset="802.525">424 1,'49'33,"-4"-8,2-1,0-3,2-1,6-1,78 32,-130-51,0 0,1 1,-1-1,0 1,0 0,0 0,0 0,-1 0,1 0,0 1,0 0,-1-1,1 1,-1 0,1 0,-1 0,0 1,0-1,0 0,0 1,0-1,-1 1,1 0,-1 0,1-1,-1 1,0 0,0 0,-1 0,1 0,0 0,-1 1,0-1,0 0,0 0,0 0,0 0,-1 0,1 0,-1 0,-1 2,-91 62,67-53,-240 161,222-119,37-37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0 843,'17'55,"70"344,-32-249,-54-149,-1 1,0-1,0 1,1-1,-1 1,1-1,-1 0,1 1,0-1,0 0,-1 1,1-1,0 0,0 0,0 0,0 0,0 0,1 0,-1 0,0 0,0 0,1-1,-1 1,0 0,1-1,-1 1,0-1,1 1,-1-1,1 0,-1 0,1 0,-1 0,1 0,-1 0,1 0,-1 0,1 0,-1-1,1 1,-1 0,0-1,1 0,-1 1,0-1,1 0,-1 0,0 1,0-1,0 0,0 0,1 0,-1-1,-1 1,1 0,0 0,0-1,50-133,-42 99,0 5,16-60,3 1,5 2,19-35,-25 61,-25 56</inkml:trace>
  <inkml:trace contextRef="#ctx0" brushRef="#br0" timeOffset="416.424">846 1040,'482'0,"-410"-12,-53 6</inkml:trace>
  <inkml:trace contextRef="#ctx0" brushRef="#br0" timeOffset="693.896">875 1265,'14'0,"10"0,6 0,2 0,0 0,5 0,1 0,-2 0,-1 0,2-5,0-1,-2 0,-1 1,-3 2,-1 1,-1 0,-1 2,-5 0</inkml:trace>
  <inkml:trace contextRef="#ctx0" brushRef="#br0" timeOffset="2213.796">2907 729,'-6'-3,"0"-1,0 1,-1 0,1 1,-1-1,1 1,-1 1,0-1,0 1,0 0,0 1,0-1,0 1,0 1,0-1,0 1,1 1,-1-1,0 1,0 0,1 1,0-1,-4 3,-7 4,-1 1,1 0,1 2,0 0,0 0,1 2,1 0,0 0,1 1,1 1,0 0,-9 18,16-25,0 0,0 1,1-1,0 1,1 0,0 0,0 0,1 0,1 1,-1-1,2 1,-1-1,2 1,-1-1,1 0,1 1,0-1,1 0,-1 0,2 0,0 0,0 0,0-1,1 0,2 3,1-6,-1 1,1-2,0 1,1-1,0 0,-1 0,1-1,1-1,-1 0,0 0,1 0,0-1,-1-1,1 1,0-2,0 1,0-2,0 1,0-1,-1-1,3 0,3 1,-1 0,1-1,-1-1,0 0,0-1,0 0,0-2,-1 1,0-2,0 1,-1-2,1 0,-1 0,-1-1,0-1,0 0,6-8,-15 15,0 0,0 0,0-1,-1 1,0 0,0-1,1 1,-2-1,1 1,0-1,-1 0,0 1,0-1,0 1,0-1,0 0,-1 1,0-1,0 1,0-1,0 1,0-1,0 1,-1 0,0 0,0 0,0 0,0 0,0 0,-1 0,1 0,-1 1,1 0,-1-1,0 1,0 0,-1 0,-1-3,-1 1,0 0,0 0,0 1,-1 0,1 0,-1 0,0 1,0 0,0 0,0 1,0 0,0 0,0 0,0 1,0 0,-1 1,-5 1,13-3,0 1,-1 0,1 0,0 0,-1 0,1 0,0 0,-1 0,1 0,0 0,-1-1,1 2,0-1,-1 0,1 0,0 0,-1 0,1 0,0 0,-1 0,1 0,0 0,-1 1,1-1,0 0,-1 0,1 0,0 1,0-1,-1 0,1 0,0 1,0-1,0 0,-1 0,1 1,0-1,0 0,0 1,0-1,0 0,-1 1,1-1,0 0,0 1,0-1,0 0,0 1,0-1,0 0,0 1,0-1,1 0,-1 1,0-1,0 0,0 1,0-1,0 0,0 1,1-1,-1 0,0 1,0-1,1 0,-1 0,0 1,0-1,1 0,-1 0,26 9,12-6,0-3,0-1,-1-1,1-3,-1 0,3-4,-20 6,152-27,-148 28</inkml:trace>
  <inkml:trace contextRef="#ctx0" brushRef="#br0" timeOffset="2935.076">3358 1181,'172'-161,"2"-34,-173 194,-1-1,0 1,0 0,1 0,-1 0,1 0,-1 0,1 1,-1-1,1 0,0 0,-1 0,1 0,0 1,0-1,-1 0,1 1,0-1,0 0,0 1,0-1,0 1,0-1,0 1,0 0,0 0,0-1,0 1,0 0,0 0,0 0,0 0,0 0,1 0,-1 0,0 0,0 1,0-1,0 0,0 1,0-1,0 0,0 1,0-1,0 1,-1 0,1-1,0 1,0 0,0 0,-1-1,1 1,0 0,-1 0,1 0,0 1,5 98,3 11,-8-109,0 0,0 0,0 0,0 0,1 0,-1 0,0 0,1 0,0-1,-1 1,1 0,0-1,0 0,0 1,0-1,0 0,0 0,0 0,0 0,1 0,-1-1,0 1,0 0,1-1,-1 0,0 0,1 0,-1 0,1 0,-1 0,0 0,1-1,-1 1,0-1,0 0,1 0,-1 0,0 0,2-1,78-56,77-125,-122 148,-36 35,-1 1,1-1,0 0,-1 1,1-1,0 1,-1-1,1 0,-1 1,1 0,-1-1,1 1,-1-1,0 1,1-1,-1 1,0 0,1-1,-1 1,0 0,0-1,0 1,1 0,-1 0,0-1,0 1,0 0,0-1,0 1,0 0,0 0,-1-1,1 1,0 0,0-1,-1 1,1 0,0-1,-1 1,1 0,0-1,-1 1,1-1,-1 1,1-1,-1 1,1-1,-1 1,1-1,-34 80,24-62,1 1,1 0,1 0,1 0,1 1,0 0,1 0,2 0,-1 13,3-30,0-1,0 1,1-1,-1 1,1-1,-1 0,1 1,0-1,0 0,0 1,0-1,0 0,1 0,-1 0,1 0,-1 0,1 0,0-1,-1 1,1 0,0-1,0 1,1-1,-1 0,0 0,16 6</inkml:trace>
  <inkml:trace contextRef="#ctx0" brushRef="#br0" timeOffset="3515.906">4543 1040,'-20'-1,"1"0,-1 2,0 0,0 1,0 1,1 1,0 1,0 1,0 0,0 2,-15 7,34-14,-1-1,0 1,0-1,0 1,1-1,-1 1,0 0,1-1,-1 1,0 0,1-1,-1 1,1 0,-1 0,1 0,-1-1,1 1,0 0,0 0,-1 0,1 0,0 0,0 0,0 0,0 0,0 0,0-1,0 1,0 0,0 0,0 0,1 0,-1 0,0 0,1 0,-1 0,0-1,1 1,-1 0,1 0,-1-1,1 1,0 0,-1 0,1-1,0 1,0-1,-1 1,1-1,0 1,0-1,0 1,-1-1,1 0,0 1,0-1,0 0,0 0,0 0,0 0,0 0,61 19,52-8,-115-11,1 0,-1 0,1 1,-1-1,1 0,-1 0,1 1,-1-1,1 0,-1 0,1 1,-1-1,1 1,0-1,-1 0,1 1,-1-1,1 1,0-1,0 1,-1-1,1 1,0-1,0 1,-1-1,1 1,0-1,0 1,0 0,0-1,0 1,0-1,0 1,0-1,0 1,0 0,0-1,0 1,1-1,-1 1,0-1,0 1,1-1,-1 1,0-1,0 1,1-1,-1 1,1-1,-1 0,0 1,1-1,-1 0,1 1,-1-1,1 0,-1 1,1-1,-1 0,1 0,-1 0,1 1,-1-1,1 0,0 0,-1 0,1 0,0 0,-43 21,41-20,-173 78,173-78,-1 0,0 0,0 0,1 0,-1 0,0 1,1-1,-1 0,1 1,0-1,-1 1,1-1,0 1,0 0,0 0,0-1,0 1,0 0,1 0,-1 0,1 0,-1 0,1 0,0 0,-1 0,1 0,0 0,0 0,1 0,-1 0,0 0,1 0,-1 0,1 0,0 0,-1 0,1-1,0 1,0 0,0 0,1-1,-1 1,0-1,0 1,1-1,-1 1,1-1,0 0,-1 0,2 1,11 2,0-1,-1 0,1-2,0 1,0-1,1-1,-1-1,10-1,9 0,139-25,-121 18,-33 3</inkml:trace>
  <inkml:trace contextRef="#ctx0" brushRef="#br0" timeOffset="3962.842">2003 1575,'910'1,"-37"28,-195-31,-348-25,-299 26</inkml:trace>
  <inkml:trace contextRef="#ctx0" brushRef="#br0" timeOffset="4697.299">3471 1774,'-25'114,"-8"86,34-170,0-25,-1 1,1-1,-1 1,0 0,0-1,0 1,-1-1,0 1,0-1,0 1,-1-1,0 0,0 1,0-1,-1 0,0 0,2-4,0-1,0 0,0 0,1 0,-1 0,0 0,0 0,0-1,0 1,1 0,-1 0,0-1,0 1,0 0,1-1,-1 1,0-1,1 1,-1-1,0 1,1-1,-1 1,1-1,-1 0,0 1,1-1,0 0,-1 1,1-1,-1 0,1 0,0 1,0-1,-1 0,1 0,0 0,0 0,0 1,0-1,0 0,0 0,0 0,0 0,0 1,0-1,1 0,-1 0,0 0,0 1,1-1,-1 0,1 0,-1 1,1-1,-1 0,1 1,-1-1,1 0,-1 1,1-1,0 1,-1-1,2 0,8-17,1 0,1 1,1 0,0 0,1 2,1 0,1 0,0 1,0 1,1 1,1 1,0 0,1 1,0 1,0 0,14-2,56-14,-87 25,0 0,0 0,1 0,-1 0,0 0,1 1,-1-1,0 1,0 0,1-1,-1 1,0 0,0 0,0 0,0 0,0 1,0-1,0 1,-1-1,1 1,0-1,-1 1,1 0,-1 0,0 0,0 0,1 0,-1 0,-1 0,1 0,0 0,0 1,-1-1,1 0,-1 0,0 3,7 73,-2-58</inkml:trace>
  <inkml:trace contextRef="#ctx0" brushRef="#br0" timeOffset="6002.42">1580 23,'26'-5,"-14"1,0 0,1 1,-1 1,1 0,0 0,0 2,-1-1,1 2,0-1,0 2,-1 0,1 0,-1 1,1 1,-1 0,0 1,0 0,-7 1,0 1,-1 0,0 0,0 0,-1 0,1 0,-2 1,1 0,-1-1,0 1,-1 0,1 0,-2 0,1 0,-1 0,0 0,-1 0,0 0,0 0,-2 2,2 22,-14 316,0-65,13 107,1 21,-25-26,-3-122,40-511,46-4,43-102,-68 251,25-80,71-153,-96 269,2 1,4 2,2 1,20-20,116-117,-167 195,-1 0,1 0,0 1,1 0,-1 0,1 1,-1 0,1 1,0 0,0 1,0 0,0 0,0 1,1 0,-1 1,0 0,0 1,22-1,231 35,-148-15,72-1,1-7,181-14,-193 0,946 0,-981 27,-138-25,0 0,0 0,0 0,0 0,-1 1,1-1,0 1,0 0,-1-1,1 1,-1 0,0 1,0-1,1 0,-2 1,1-1,0 1,0-1,-1 1,1 0,-1 0,0 0,0 0,0 0,0 0,-1 0,1 0,-1 0,1 0,-1 0,-1 2,-14 102,11-90,-27 126,33-119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27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0 939,'29'15,"0"-2,1-1,0-1,1-1,0-2,0-2,3 0,-19-4,0-1,0-1,0 0,1-1,-1-1,0 0,0-1,0-1,-1 0,1-1,-1 0,0-1,0-1,-1 0,11-9,26-21,-3-3,0-1,-3-3,-2-1,-2-2,-2-2,-2-2,28-52,223-365,-287 466,0 1,1-1,-1 0,1 1,-1-1,1 1,0-1,-1 1,1-1,0 1,0-1,0 1,0-1,0 1,0 0,1 0,-1 0,0 0,1 0,-1 0,0 0,1 0,-1 0,1 0,0 1,-1-1,1 1,-1-1,1 1,0 0,0 0,-1 0,1-1,0 2,-1-1,1 0,0 0,-1 0,1 1,0-1,-1 1,1-1,-1 1,1 0,-1 0,1 0,-1 0,1 0,-1 0,0 0,1 0,-1 0,4 13,-1 0,-1 1,0-1,-1 0,0 1,-1 0,-1-1,0 1,-1 0,-2 12,-5 74,-5-2,-3 0,-5 0,-5-2,-3-1,-5-1,-4-2,-3-2,-14 14,46-88,-2 0,0 0,0-2,-2 1,0-1,-1-1,0-1,-1 0,-1 0,0-2,0 0,-1-1,0 0,-1-2,0 0,-8 2,18-9,1 0,0-1,0 1,-1-1,1-1,0 0,0 0,-1 0,1-1,0 0,0 0,1-1,-1 1,0-2,1 1,0-1,-1 0,2 0,-1-1,0 1,1-1,-3-3,-2-3,1 1,-1-2,2 1,0-1,0-1,1 0,0 0,1 0,1 0,-4-14,7 11,0-1,1 1,1-1,0 1,1-1,1 1,0-1,2 1,0 0,0 0,2 1,0-1,0 1,2 0,-1 1,9-11,1 0</inkml:trace>
  <inkml:trace contextRef="#ctx0" brushRef="#br0" timeOffset="243.584">1665 742,'-14'34,"-10"20,0 6,-2-2,-1-7,5-6,5-7,6-5,5-3,3-2,3-1,0 0,1-5</inkml:trace>
  <inkml:trace contextRef="#ctx0" brushRef="#br0" timeOffset="500.789">1637 291,'0'0</inkml:trace>
  <inkml:trace contextRef="#ctx0" brushRef="#br0" timeOffset="764.853">1919 1193,'221'-338,"-159"257,-61 81,0-1,0 1,0-1,0 1,0-1,0 1,1 0,-1-1,0 1,0 0,0 0,0 0,0 0,0 0,1 0,-1 0,0 1,0-1,0 0,0 0,0 1,0-1,0 1,0-1,0 1,0-1,0 1,0 0,0 0,0-1,0 1,-1 0,1 0,0 0,-1 0,1 0,0 0,-1 0,1 0,-1 0,0 0,1 0,-1 0,0 0,1 0,-1 1,13 54,-9-27,-5-20,1 1,0-1,0 1,1-1,1 1,0-1,0 1,1-1,0 0,0 0,1 0,0-1,1 1,0-1,0 0,1 0,-1-1,2 1,-1-2,1 1,0-1,1 1,0-2,7 5,-10-8,-1-1,1 0,-1 0,1 0,0 0,-1-1,1 0,0 0,-1 0,1-1,0 0,-1 0,1 0,-1 0,1-1,-1 1,0-1,1 0,-1 0,0-1,0 1,-1-1,1 0,0 0,-1 0,0-1,1-1,74-107,22-148,-88 237,0 5</inkml:trace>
  <inkml:trace contextRef="#ctx0" brushRef="#br0" timeOffset="1048.331">3246 742,'-10'-2,"0"0,0 1,-1 1,1-1,0 2,-1-1,1 1,0 1,0 0,-1 0,2 1,-1 0,0 1,1 0,-1 1,1 0,0 0,1 1,-1 0,1 0,0 1,1 0,0 1,0 0,0 0,1 0,0 1,1-1,0 2,0-1,1 0,1 1,-3 8,4-12,1 1,0-1,1 1,0-1,0 1,0 0,1-1,0 1,0-1,0 1,1-1,0 0,0 0,1 0,0 0,0 0,0 0,1-1,0 1,0-1,0 0,0 0,1-1,0 1,0-1,0 0,1 0,-1-1,1 1,0-1,0-1,0 1,0-1,1 0,-1-1,0 1,1-1,13 4,-1-1,1-1,0-1,0-1,0-1,1 0,-1-2,0 0,0-1,-1-1,1-1,-1-1,0 0,0-2,12-6,42-43,-55 41</inkml:trace>
  <inkml:trace contextRef="#ctx0" brushRef="#br0" timeOffset="1432.3">3669 1053,'212'-54,"-201"49,0 0,0-1,0 0,-1-1,0 0,0-1,-1 0,0 0,0-1,-1 0,0-1,-1 0,0 0,0 0,-1-1,-1 0,0 0,0-1,-1 0,-1 1,1-1,-2 0,1-6,-3 15,1 0,-1-1,0 1,0 0,0 0,0-1,0 1,-1 0,0 0,0 0,1 0,-2 0,1 0,0 0,-1 0,1 0,-1 0,0 0,0 1,0-1,0 1,0 0,-1-1,1 1,-1 0,1 0,-1 1,0-1,0 0,0 1,0 0,0 0,0 0,0 0,0 0,0 1,0-1,-1 1,1 0,0 0,0 0,-1 0,1 0,0 1,0 0,0-1,0 1,-2 1,-11 5,1 0,0 2,0-1,1 2,0 0,1 1,0 0,1 1,0 0,1 1,0 0,-2 5,-1-2,2 0,0 1,1 0,1 1,0 0,1 0,1 1,1 0,1 1,1 0,-1 6,7-16,0-1,1 0,1 1,-1-1,1 0,1-1,0 1,0 0,1-1,0 0,0 0,1-1,0 1,0-1,1 0,-1-1,2 0,-1 0,1 0,0-1,0 0,0-1,1 1,-1-2,1 1,0-1,0-1,1 1,-1-2,9 2,9 0,0-1,0 0,0-3,1 0,-1-1,0-2,0-1,-1-1,1-1,11-6,-11 3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1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89,'20'16,"-1"1,0 1,-2 0,0 2,-1 0,-1 1,-1 0,0 1,-2 1,-1 0,-1 1,-1 0,-1 0,0 1,-3 0,0 0,-1 0,-1 1,-2 5,27 77,-27-108,1 0,-1 0,1-1,0 1,-1 0,1-1,-1 1,1-1,-1 1,1-1,-1 0,1 0,-1 0,0 0,1 0,-1 0,0 0,0 0,0 0,0 0,0-1,0 1,0 0,0-1,-1 1,1-1,0 1,-1-1,1 1,-1-1,1 1,-1-1,0 0,0 1,0-1,0-1,103-264,1 71,-47 73,-51 105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30,'28'0,"16"0,3 0,0 0,-4 0,-5 0,-3 0,-3-5,-3-1,0 0,-2 1,1 1,-1 2,1 1,-6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59,'34'-5,"15"-2,10 1,-1 1,-5 1,-7-2,-7-2,-5 2,-3 1,-2 2,-2 1,-5 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87,'-5'28,"-1"20,-1 7,2-2,2-5,-4-6,0-5,0-4,2-3,2-2,1-1,-4 0,0 1,0-6</inkml:trace>
  <inkml:trace contextRef="#ctx0" brushRef="#br0" timeOffset="274.294">1 59,'33'-5,"22"-1,10 0,-1 1,-2 2,-1-4,-2-1,-7 1,-1 2,-1 2,-3 1,-6 1,-4 1,-4 0,2 0,-1 1,-5-1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0 144,'62'-30,"1"3,1 3,2 2,44-7,-33 22,-76 7,1 0,-1 0,0 0,1 1,-1-1,0 0,1 0,-1 1,0-1,1 1,-1 0,0-1,0 1,0 0,0 0,0-1,0 1,0 0,0 0,0 0,0 0,0 0,0 1,-1-1,1 0,0 0,-1 0,1 1,-1-1,1 0,-1 1,0-1,0 0,1 1,-1-1,0 0,0 1,0-1,-1 1,1-1,0 0,0 1,-1-1,1 0,-1 1,1-1,-1 0,1 0,-1 0,0 1,0-1,0 0,-10 18,-1-1,-1 0,-1-1,-1-1,0 0,-1 0,0-2,-2 0,-13 8,-8 9,28-23,-14 12,0 1,2 0,0 2,1 1,-12 18,32-40,0 1,0-1,0 1,0 0,0 0,1 0,-1 0,1 0,0 0,-1 0,2 1,-1-1,0 0,1 1,-1-1,1 0,0 1,0-1,0 0,1 1,-1-1,1 1,0-1,0 0,0 0,0 0,0 0,1 1,0-2,-1 1,1 0,0 0,0 0,1-1,-1 1,0-1,1 0,1 1,3 2,0-2,0 1,0-1,1 0,-1 0,1-1,0 0,0-1,-1 0,1 0,0 0,0-1,0 0,0-1,0 0,0 0,2-1,13-2,0-1,-1 0,0-2,0-1,0 0,-1-2,17-11,-19 8</inkml:trace>
  <inkml:trace contextRef="#ctx0" brushRef="#br0" timeOffset="252.847">847 172,'-9'29,"-4"14,1 5,2-2,3-3,2-4,3-4,1-3,1-3,5-5,7-8,1-5</inkml:trace>
  <inkml:trace contextRef="#ctx0" brushRef="#br0" timeOffset="444.51">1271 31,'-20'39,"-10"16,-1 5,0-3,6-7,7-7,6-6,6-5,3-2,8-7,2-7</inkml:trace>
  <inkml:trace contextRef="#ctx0" brushRef="#br0" timeOffset="860.544">649 201,'249'-139,"-245"135,0 1,0 0,1 0,-1 0,1 1,0-1,0 1,0 0,0 1,0-1,0 1,0 0,1 0,-1 1,0-1,1 1,-1 0,0 1,1-1,-1 1,0 0,0 0,0 1,1 0,-1 0,-1 0,1 0,0 1,-1 0,1 0,-1 0,0 0,3 3,-3 1,1 1,-1 0,1-1,0 0,0 0,1 0,0-1,0 1,1-1,-1-1,1 1,0-1,1-1,4 3,-1-1,1-1,1 0,-1-1,1 0,-1-1,1 0,0-1,0 0,1-1,-1-1,0 0,0-1,0 0,0-1,0-1,8-2,159-80,-160 77</inkml:trace>
  <inkml:trace contextRef="#ctx0" brushRef="#br0" timeOffset="3028.658">1976 144,'5'29,"-2"1,-1-1,-1 1,-1-1,-2 1,-2 9,-1 59,-7-37,-1-92,14 11,1-1,1 1,1 0,0 0,2 0,0 1,2 0,0 0,1 1,0 0,2 0,0 1,4-3,-14 17,12-19,2 0,0 0,1 1,1 1,1 1,1 1,0 0,19-12,-36 28,0 0,0 0,1 0,-1 0,1 0,-1 0,1 1,0-1,0 1,0 0,0 0,0 0,0 0,0 0,0 1,0 0,0-1,0 1,0 0,1 0,-1 1,0-1,0 1,0-1,0 1,0 0,0 0,0 0,0 1,0-1,-1 1,1-1,-1 1,1 0,-1 0,1 0,-1 1,0-1,0 0,0 1,0-1,-1 1,1 0,-1 0,1-1,-1 1,0 0,0 0,0 1,-25 79,5-39,17-26,3-3</inkml:trace>
  <inkml:trace contextRef="#ctx0" brushRef="#br0" timeOffset="3596.612">113 709,'623'-1,"-219"-26,267-3,-252 31,-420-1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5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0 198,'290'-1,"-68"-26,-60 32,-144 1</inkml:trace>
  <inkml:trace contextRef="#ctx0" brushRef="#br0" timeOffset="301.982">142 396,'410'0,"-168"-29,-215 28,-3 1</inkml:trace>
  <inkml:trace contextRef="#ctx0" brushRef="#br0" timeOffset="802.525">424 1,'49'33,"-4"-8,2-1,0-3,2-1,6-1,78 32,-130-51,0 0,1 1,-1-1,0 1,0 0,0 0,0 0,-1 0,1 0,0 1,0 0,-1-1,1 1,-1 0,1 0,-1 0,0 1,0-1,0 0,0 1,0-1,-1 1,1 0,-1 0,1-1,-1 1,0 0,0 0,-1 0,1 0,0 0,-1 1,0-1,0 0,0 0,0 0,0 0,-1 0,1 0,-1 0,-1 2,-91 62,67-53,-240 161,222-119,37-37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0 843,'17'55,"70"344,-32-249,-54-149,-1 1,0-1,0 1,1-1,-1 1,1-1,-1 0,1 1,0-1,0 0,-1 1,1-1,0 0,0 0,0 0,0 0,0 0,1 0,-1 0,0 0,0 0,1-1,-1 1,0 0,1-1,-1 1,0-1,1 1,-1-1,1 0,-1 0,1 0,-1 0,1 0,-1 0,1 0,-1 0,1 0,-1-1,1 1,-1 0,0-1,1 0,-1 1,0-1,1 0,-1 0,0 1,0-1,0 0,0 0,1 0,-1-1,-1 1,1 0,0 0,0-1,50-133,-42 99,0 5,16-60,3 1,5 2,19-35,-25 61,-25 56</inkml:trace>
  <inkml:trace contextRef="#ctx0" brushRef="#br0" timeOffset="416.424">846 1040,'482'0,"-410"-12,-53 6</inkml:trace>
  <inkml:trace contextRef="#ctx0" brushRef="#br0" timeOffset="693.896">875 1265,'14'0,"10"0,6 0,2 0,0 0,5 0,1 0,-2 0,-1 0,2-5,0-1,-2 0,-1 1,-3 2,-1 1,-1 0,-1 2,-5 0</inkml:trace>
  <inkml:trace contextRef="#ctx0" brushRef="#br0" timeOffset="2213.796">2907 729,'-6'-3,"0"-1,0 1,-1 0,1 1,-1-1,1 1,-1 1,0-1,0 1,0 0,0 1,0-1,0 1,0 1,0-1,0 1,1 1,-1-1,0 1,0 0,1 1,0-1,-4 3,-7 4,-1 1,1 0,1 2,0 0,0 0,1 2,1 0,0 0,1 1,1 1,0 0,-9 18,16-25,0 0,0 1,1-1,0 1,1 0,0 0,0 0,1 0,1 1,-1-1,2 1,-1-1,2 1,-1-1,1 0,1 1,0-1,1 0,-1 0,2 0,0 0,0 0,0-1,1 0,2 3,1-6,-1 1,1-2,0 1,1-1,0 0,-1 0,1-1,1-1,-1 0,0 0,1 0,0-1,-1-1,1 1,0-2,0 1,0-2,0 1,0-1,-1-1,3 0,3 1,-1 0,1-1,-1-1,0 0,0-1,0 0,0-2,-1 1,0-2,0 1,-1-2,1 0,-1 0,-1-1,0-1,0 0,6-8,-15 15,0 0,0 0,0-1,-1 1,0 0,0-1,1 1,-2-1,1 1,0-1,-1 0,0 1,0-1,0 1,0-1,0 0,-1 1,0-1,0 1,0-1,0 1,0-1,0 1,-1 0,0 0,0 0,0 0,0 0,0 0,-1 0,1 0,-1 1,1 0,-1-1,0 1,0 0,-1 0,-1-3,-1 1,0 0,0 0,0 1,-1 0,1 0,-1 0,0 1,0 0,0 0,0 1,0 0,0 0,0 0,0 1,0 0,-1 1,-5 1,13-3,0 1,-1 0,1 0,0 0,-1 0,1 0,0 0,-1 0,1 0,0 0,-1-1,1 2,0-1,-1 0,1 0,0 0,-1 0,1 0,0 0,-1 0,1 0,0 0,-1 1,1-1,0 0,-1 0,1 0,0 1,0-1,-1 0,1 0,0 1,0-1,0 0,-1 0,1 1,0-1,0 0,0 1,0-1,0 0,-1 1,1-1,0 0,0 1,0-1,0 0,0 1,0-1,0 0,0 1,0-1,1 0,-1 1,0-1,0 0,0 1,0-1,0 0,0 1,1-1,-1 0,0 1,0-1,1 0,-1 0,0 1,0-1,1 0,-1 0,26 9,12-6,0-3,0-1,-1-1,1-3,-1 0,3-4,-20 6,152-27,-148 28</inkml:trace>
  <inkml:trace contextRef="#ctx0" brushRef="#br0" timeOffset="2935.076">3358 1181,'172'-161,"2"-34,-173 194,-1-1,0 1,0 0,1 0,-1 0,1 0,-1 0,1 1,-1-1,1 0,0 0,-1 0,1 0,0 1,0-1,-1 0,1 1,0-1,0 0,0 1,0-1,0 1,0-1,0 1,0 0,0 0,0-1,0 1,0 0,0 0,0 0,0 0,0 0,1 0,-1 0,0 0,0 1,0-1,0 0,0 1,0-1,0 0,0 1,0-1,0 1,-1 0,1-1,0 1,0 0,0 0,-1-1,1 1,0 0,-1 0,1 0,0 1,5 98,3 11,-8-109,0 0,0 0,0 0,0 0,1 0,-1 0,0 0,1 0,0-1,-1 1,1 0,0-1,0 0,0 1,0-1,0 0,0 0,0 0,0 0,1 0,-1-1,0 1,0 0,1-1,-1 0,0 0,1 0,-1 0,1 0,-1 0,0 0,1-1,-1 1,0-1,0 0,1 0,-1 0,0 0,2-1,78-56,77-125,-122 148,-36 35,-1 1,1-1,0 0,-1 1,1-1,0 1,-1-1,1 0,-1 1,1 0,-1-1,1 1,-1-1,0 1,1-1,-1 1,0 0,1-1,-1 1,0 0,0-1,0 1,1 0,-1 0,0-1,0 1,0 0,0-1,0 1,0 0,0 0,-1-1,1 1,0 0,0-1,-1 1,1 0,0-1,-1 1,1 0,0-1,-1 1,1-1,-1 1,1-1,-1 1,1-1,-1 1,1-1,-34 80,24-62,1 1,1 0,1 0,1 0,1 1,0 0,1 0,2 0,-1 13,3-30,0-1,0 1,1-1,-1 1,1-1,-1 0,1 1,0-1,0 0,0 1,0-1,0 0,1 0,-1 0,1 0,-1 0,1 0,0-1,-1 1,1 0,0-1,0 1,1-1,-1 0,0 0,16 6</inkml:trace>
  <inkml:trace contextRef="#ctx0" brushRef="#br0" timeOffset="3515.906">4543 1040,'-20'-1,"1"0,-1 2,0 0,0 1,0 1,1 1,0 1,0 1,0 0,0 2,-15 7,34-14,-1-1,0 1,0-1,0 1,1-1,-1 1,0 0,1-1,-1 1,0 0,1-1,-1 1,1 0,-1 0,1 0,-1-1,1 1,0 0,0 0,-1 0,1 0,0 0,0 0,0 0,0 0,0 0,0-1,0 1,0 0,0 0,0 0,1 0,-1 0,0 0,1 0,-1 0,0-1,1 1,-1 0,1 0,-1-1,1 1,0 0,-1 0,1-1,0 1,0-1,-1 1,1-1,0 1,0-1,0 1,-1-1,1 0,0 1,0-1,0 0,0 0,0 0,0 0,0 0,61 19,52-8,-115-11,1 0,-1 0,1 1,-1-1,1 0,-1 0,1 1,-1-1,1 0,-1 0,1 1,-1-1,1 1,0-1,-1 0,1 1,-1-1,1 1,0-1,0 1,-1-1,1 1,0-1,0 1,-1-1,1 1,0-1,0 1,0 0,0-1,0 1,0-1,0 1,0-1,0 1,0 0,0-1,0 1,1-1,-1 1,0-1,0 1,1-1,-1 1,0-1,0 1,1-1,-1 1,1-1,-1 0,0 1,1-1,-1 0,1 1,-1-1,1 0,-1 1,1-1,-1 0,1 0,-1 0,1 1,-1-1,1 0,0 0,-1 0,1 0,0 0,-43 21,41-20,-173 78,173-78,-1 0,0 0,0 0,1 0,-1 0,0 1,1-1,-1 0,1 1,0-1,-1 1,1-1,0 1,0 0,0 0,0-1,0 1,0 0,1 0,-1 0,1 0,-1 0,1 0,0 0,-1 0,1 0,0 0,0 0,1 0,-1 0,0 0,1 0,-1 0,1 0,0 0,-1 0,1-1,0 1,0 0,0 0,1-1,-1 1,0-1,0 1,1-1,-1 1,1-1,0 0,-1 0,2 1,11 2,0-1,-1 0,1-2,0 1,0-1,1-1,-1-1,10-1,9 0,139-25,-121 18,-33 3</inkml:trace>
  <inkml:trace contextRef="#ctx0" brushRef="#br0" timeOffset="3962.842">2003 1575,'910'1,"-37"28,-195-31,-348-25,-299 26</inkml:trace>
  <inkml:trace contextRef="#ctx0" brushRef="#br0" timeOffset="4697.299">3471 1774,'-25'114,"-8"86,34-170,0-25,-1 1,1-1,-1 1,0 0,0-1,0 1,-1-1,0 1,0-1,0 1,-1-1,0 0,0 1,0-1,-1 0,0 0,2-4,0-1,0 0,0 0,1 0,-1 0,0 0,0 0,0-1,0 1,1 0,-1 0,0-1,0 1,0 0,1-1,-1 1,0-1,1 1,-1-1,0 1,1-1,-1 1,1-1,-1 0,0 1,1-1,0 0,-1 1,1-1,-1 0,1 0,0 1,0-1,-1 0,1 0,0 0,0 0,0 1,0-1,0 0,0 0,0 0,0 0,0 1,0-1,1 0,-1 0,0 0,0 1,1-1,-1 0,1 0,-1 1,1-1,-1 0,1 1,-1-1,1 0,-1 1,1-1,0 1,-1-1,2 0,8-17,1 0,1 1,1 0,0 0,1 2,1 0,1 0,0 1,0 1,1 1,1 1,0 0,1 1,0 1,0 0,14-2,56-14,-87 25,0 0,0 0,1 0,-1 0,0 0,1 1,-1-1,0 1,0 0,1-1,-1 1,0 0,0 0,0 0,0 0,0 1,0-1,0 1,-1-1,1 1,0-1,-1 1,1 0,-1 0,0 0,0 0,1 0,-1 0,-1 0,1 0,0 0,0 1,-1-1,1 0,-1 0,0 3,7 73,-2-58</inkml:trace>
  <inkml:trace contextRef="#ctx0" brushRef="#br0" timeOffset="6002.42">1580 23,'26'-5,"-14"1,0 0,1 1,-1 1,1 0,0 0,0 2,-1-1,1 2,0-1,0 2,-1 0,1 0,-1 1,1 1,-1 0,0 1,0 0,-7 1,0 1,-1 0,0 0,0 0,-1 0,1 0,-2 1,1 0,-1-1,0 1,-1 0,1 0,-2 0,1 0,-1 0,0 0,-1 0,0 0,0 0,-2 2,2 22,-14 316,0-65,13 107,1 21,-25-26,-3-122,40-511,46-4,43-102,-68 251,25-80,71-153,-96 269,2 1,4 2,2 1,20-20,116-117,-167 195,-1 0,1 0,0 1,1 0,-1 0,1 1,-1 0,1 1,0 0,0 1,0 0,0 0,0 1,1 0,-1 1,0 0,0 1,22-1,231 35,-148-15,72-1,1-7,181-14,-193 0,946 0,-981 27,-138-25,0 0,0 0,0 0,0 0,-1 1,1-1,0 1,0 0,-1-1,1 1,-1 0,0 1,0-1,1 0,-2 1,1-1,0 1,0-1,-1 1,1 0,-1 0,0 0,0 0,0 0,0 0,-1 0,1 0,-1 0,1 0,-1 0,-1 2,-14 102,11-90,-27 126,33-119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27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0 939,'29'15,"0"-2,1-1,0-1,1-1,0-2,0-2,3 0,-19-4,0-1,0-1,0 0,1-1,-1-1,0 0,0-1,0-1,-1 0,1-1,-1 0,0-1,0-1,-1 0,11-9,26-21,-3-3,0-1,-3-3,-2-1,-2-2,-2-2,-2-2,28-52,223-365,-287 466,0 1,1-1,-1 0,1 1,-1-1,1 1,0-1,-1 1,1-1,0 1,0-1,0 1,0-1,0 1,0 0,1 0,-1 0,0 0,1 0,-1 0,0 0,1 0,-1 0,1 0,0 1,-1-1,1 1,-1-1,1 1,0 0,0 0,-1 0,1-1,0 2,-1-1,1 0,0 0,-1 0,1 1,0-1,-1 1,1-1,-1 1,1 0,-1 0,1 0,-1 0,1 0,-1 0,0 0,1 0,-1 0,4 13,-1 0,-1 1,0-1,-1 0,0 1,-1 0,-1-1,0 1,-1 0,-2 12,-5 74,-5-2,-3 0,-5 0,-5-2,-3-1,-5-1,-4-2,-3-2,-14 14,46-88,-2 0,0 0,0-2,-2 1,0-1,-1-1,0-1,-1 0,-1 0,0-2,0 0,-1-1,0 0,-1-2,0 0,-8 2,18-9,1 0,0-1,0 1,-1-1,1-1,0 0,0 0,-1 0,1-1,0 0,0 0,1-1,-1 1,0-2,1 1,0-1,-1 0,2 0,-1-1,0 1,1-1,-3-3,-2-3,1 1,-1-2,2 1,0-1,0-1,1 0,0 0,1 0,1 0,-4-14,7 11,0-1,1 1,1-1,0 1,1-1,1 1,0-1,2 1,0 0,0 0,2 1,0-1,0 1,2 0,-1 1,9-11,1 0</inkml:trace>
  <inkml:trace contextRef="#ctx0" brushRef="#br0" timeOffset="243.584">1665 742,'-14'34,"-10"20,0 6,-2-2,-1-7,5-6,5-7,6-5,5-3,3-2,3-1,0 0,1-5</inkml:trace>
  <inkml:trace contextRef="#ctx0" brushRef="#br0" timeOffset="500.789">1637 291,'0'0</inkml:trace>
  <inkml:trace contextRef="#ctx0" brushRef="#br0" timeOffset="764.853">1919 1193,'221'-338,"-159"257,-61 81,0-1,0 1,0-1,0 1,0-1,0 1,1 0,-1-1,0 1,0 0,0 0,0 0,0 0,0 0,1 0,-1 0,0 1,0-1,0 0,0 0,0 1,0-1,0 1,0-1,0 1,0-1,0 1,0 0,0 0,0-1,0 1,-1 0,1 0,0 0,-1 0,1 0,0 0,-1 0,1 0,-1 0,0 0,1 0,-1 0,0 0,1 0,-1 1,13 54,-9-27,-5-20,1 1,0-1,0 1,1-1,1 1,0-1,0 1,1-1,0 0,0 0,1 0,0-1,1 1,0-1,0 0,1 0,-1-1,2 1,-1-2,1 1,0-1,1 1,0-2,7 5,-10-8,-1-1,1 0,-1 0,1 0,0 0,-1-1,1 0,0 0,-1 0,1-1,0 0,-1 0,1 0,-1 0,1-1,-1 1,0-1,1 0,-1 0,0-1,0 1,-1-1,1 0,0 0,-1 0,0-1,1-1,74-107,22-148,-88 237,0 5</inkml:trace>
  <inkml:trace contextRef="#ctx0" brushRef="#br0" timeOffset="1048.331">3246 742,'-10'-2,"0"0,0 1,-1 1,1-1,0 2,-1-1,1 1,0 1,0 0,-1 0,2 1,-1 0,0 1,1 0,-1 1,1 0,0 0,1 1,-1 0,1 0,0 1,1 0,0 1,0 0,0 0,1 0,0 1,1-1,0 2,0-1,1 0,1 1,-3 8,4-12,1 1,0-1,1 1,0-1,0 1,0 0,1-1,0 1,0-1,0 1,1-1,0 0,0 0,1 0,0 0,0 0,0 0,1-1,0 1,0-1,0 0,0 0,1-1,0 1,0-1,0 0,1 0,-1-1,1 1,0-1,0-1,0 1,0-1,1 0,-1-1,0 1,1-1,13 4,-1-1,1-1,0-1,0-1,0-1,1 0,-1-2,0 0,0-1,-1-1,1-1,-1-1,0 0,0-2,12-6,42-43,-55 41</inkml:trace>
  <inkml:trace contextRef="#ctx0" brushRef="#br0" timeOffset="1432.3">3669 1053,'212'-54,"-201"49,0 0,0-1,0 0,-1-1,0 0,0-1,-1 0,0 0,0-1,-1 0,0-1,-1 0,0 0,0 0,-1-1,-1 0,0 0,0-1,-1 0,-1 1,1-1,-2 0,1-6,-3 15,1 0,-1-1,0 1,0 0,0 0,0-1,0 1,-1 0,0 0,0 0,1 0,-2 0,1 0,0 0,-1 0,1 0,-1 0,0 0,0 1,0-1,0 1,0 0,-1-1,1 1,-1 0,1 0,-1 1,0-1,0 0,0 1,0 0,0 0,0 0,0 0,0 0,0 1,0-1,-1 1,1 0,0 0,0 0,-1 0,1 0,0 1,0 0,0-1,0 1,-2 1,-11 5,1 0,0 2,0-1,1 2,0 0,1 1,0 0,1 1,0 0,1 1,0 0,-2 5,-1-2,2 0,0 1,1 0,1 1,0 0,1 0,1 1,1 0,1 1,1 0,-1 6,7-16,0-1,1 0,1 1,-1-1,1 0,1-1,0 1,0 0,1-1,0 0,0 0,1-1,0 1,0-1,1 0,-1-1,2 0,-1 0,1 0,0-1,0 0,0-1,1 1,-1-2,1 1,0-1,0-1,1 1,-1-2,9 2,9 0,0-1,0 0,0-3,1 0,-1-1,0-2,0-1,-1-1,1-1,11-6,-11 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1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89,'20'16,"-1"1,0 1,-2 0,0 2,-1 0,-1 1,-1 0,0 1,-2 1,-1 0,-1 1,-1 0,-1 0,0 1,-3 0,0 0,-1 0,-1 1,-2 5,27 77,-27-108,1 0,-1 0,1-1,0 1,-1 0,1-1,-1 1,1-1,-1 1,1-1,-1 0,1 0,-1 0,0 0,1 0,-1 0,0 0,0 0,0 0,0 0,0-1,0 1,0 0,0-1,-1 1,1-1,0 1,-1-1,1 1,-1-1,1 1,-1-1,0 0,0 1,0-1,0-1,103-264,1 71,-47 73,-51 105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30,'28'0,"16"0,3 0,0 0,-4 0,-5 0,-3 0,-3-5,-3-1,0 0,-2 1,1 1,-1 2,1 1,-6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59,'34'-5,"15"-2,10 1,-1 1,-5 1,-7-2,-7-2,-5 2,-3 1,-2 2,-2 1,-5 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87,'-5'28,"-1"20,-1 7,2-2,2-5,-4-6,0-5,0-4,2-3,2-2,1-1,-4 0,0 1,0-6</inkml:trace>
  <inkml:trace contextRef="#ctx0" brushRef="#br0" timeOffset="274.294">1 59,'33'-5,"22"-1,10 0,-1 1,-2 2,-1-4,-2-1,-7 1,-1 2,-1 2,-3 1,-6 1,-4 1,-4 0,2 0,-1 1,-5-1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0 144,'62'-30,"1"3,1 3,2 2,44-7,-33 22,-76 7,1 0,-1 0,0 0,1 1,-1-1,0 0,1 0,-1 1,0-1,1 1,-1 0,0-1,0 1,0 0,0 0,0-1,0 1,0 0,0 0,0 0,0 0,0 0,0 1,-1-1,1 0,0 0,-1 0,1 1,-1-1,1 0,-1 1,0-1,0 0,1 1,-1-1,0 0,0 1,0-1,-1 1,1-1,0 0,0 1,-1-1,1 0,-1 1,1-1,-1 0,1 0,-1 0,0 1,0-1,0 0,-10 18,-1-1,-1 0,-1-1,-1-1,0 0,-1 0,0-2,-2 0,-13 8,-8 9,28-23,-14 12,0 1,2 0,0 2,1 1,-12 18,32-40,0 1,0-1,0 1,0 0,0 0,1 0,-1 0,1 0,0 0,-1 0,2 1,-1-1,0 0,1 1,-1-1,1 0,0 1,0-1,0 0,1 1,-1-1,1 1,0-1,0 0,0 0,0 0,0 0,1 1,0-2,-1 1,1 0,0 0,0 0,1-1,-1 1,0-1,1 0,1 1,3 2,0-2,0 1,0-1,1 0,-1 0,1-1,0 0,0-1,-1 0,1 0,0 0,0-1,0 0,0-1,0 0,0 0,2-1,13-2,0-1,-1 0,0-2,0-1,0 0,-1-2,17-11,-19 8</inkml:trace>
  <inkml:trace contextRef="#ctx0" brushRef="#br0" timeOffset="252.847">847 172,'-9'29,"-4"14,1 5,2-2,3-3,2-4,3-4,1-3,1-3,5-5,7-8,1-5</inkml:trace>
  <inkml:trace contextRef="#ctx0" brushRef="#br0" timeOffset="444.51">1271 31,'-20'39,"-10"16,-1 5,0-3,6-7,7-7,6-6,6-5,3-2,8-7,2-7</inkml:trace>
  <inkml:trace contextRef="#ctx0" brushRef="#br0" timeOffset="860.544">649 201,'249'-139,"-245"135,0 1,0 0,1 0,-1 0,1 1,0-1,0 1,0 0,0 1,0-1,0 1,0 0,1 0,-1 1,0-1,1 1,-1 0,0 1,1-1,-1 1,0 0,0 0,0 1,1 0,-1 0,-1 0,1 0,0 1,-1 0,1 0,-1 0,0 0,3 3,-3 1,1 1,-1 0,1-1,0 0,0 0,1 0,0-1,0 1,1-1,-1-1,1 1,0-1,1-1,4 3,-1-1,1-1,1 0,-1-1,1 0,-1-1,1 0,0-1,0 0,1-1,-1-1,0 0,0-1,0 0,0-1,0-1,8-2,159-80,-160 77</inkml:trace>
  <inkml:trace contextRef="#ctx0" brushRef="#br0" timeOffset="3028.658">1976 144,'5'29,"-2"1,-1-1,-1 1,-1-1,-2 1,-2 9,-1 59,-7-37,-1-92,14 11,1-1,1 1,1 0,0 0,2 0,0 1,2 0,0 0,1 1,0 0,2 0,0 1,4-3,-14 17,12-19,2 0,0 0,1 1,1 1,1 1,1 1,0 0,19-12,-36 28,0 0,0 0,1 0,-1 0,1 0,-1 0,1 1,0-1,0 1,0 0,0 0,0 0,0 0,0 0,0 1,0 0,0-1,0 1,0 0,1 0,-1 1,0-1,0 1,0-1,0 1,0 0,0 0,0 0,0 1,0-1,-1 1,1-1,-1 1,1 0,-1 0,1 0,-1 1,0-1,0 0,0 1,0-1,-1 1,1 0,-1 0,1-1,-1 1,0 0,0 0,0 1,-25 79,5-39,17-26,3-3</inkml:trace>
  <inkml:trace contextRef="#ctx0" brushRef="#br0" timeOffset="3596.612">113 709,'623'-1,"-219"-26,267-3,-252 31,-420-1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56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1,'0'5,"-5"6,-6 11,-2 7,-3 2,-3 7,1 1,-1-2,-3-1,4-3,-1-2,-2-1,-2-1,3-6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423 114,'-11'156,"-34"213,-11-49,27-132,51-281,-18 67</inkml:trace>
  <inkml:trace contextRef="#ctx0" brushRef="#br0" timeOffset="250.985">0 678,'504'-68,"-305"19,-144 18,-41 22</inkml:trace>
  <inkml:trace contextRef="#ctx0" brushRef="#br0" timeOffset="736.863">931 1,'-73'298,"32"-31,13 45,35-176,-6-134,-1-1,1 1,0 0,0-1,0 1,0 0,1-1,-1 1,0-1,0 0,1 1,-1-1,1 0,0 0,-1 0,1 0,0 0,-1 0,1 0,0-1,0 1,0-1,0 1,0-1,-1 0,1 0,0 0,0 0,0 0,0 0,0 0,0 0,0-1,0 1,-1-1,1 0,0 1,0-1,0-1,66-41,94-97,-125 108,-30 25,0 0,0 1,1-1,0 1,0 1,0 0,1 0,0 1,0 0,3-1,-11 5,1-1,-1 1,1 0,0-1,-1 1,1 0,0 0,-1 0,1 1,-1-1,1 0,0 0,-1 1,1-1,-1 1,1 0,-1-1,1 1,-1 0,0 0,1 0,-1 0,0 0,0 0,1 0,-1 0,0 1,0-1,0 0,-1 1,1-1,0 1,0-1,-1 1,1-1,-1 1,1-1,-1 1,0 0,0-1,1 1,-1 0,-4 70,-2-47,3-17,0 1,1 0,0-1,1 1,-1 0,2 0,-1 0,1 0,1 0,-1 0,2 0,-1 0,1 0,0-1,3 6,23 4,-13-17</inkml:trace>
  <inkml:trace contextRef="#ctx0" brushRef="#br0" timeOffset="1103.812">1495 961,'17'2,"8"3,0-1,1-1,-1-1,1-1,0-1,-1-2,1 0,-1-2,0-1,15-5,-34 8,0 0,1-1,-2 0,1 0,0 0,-1-1,1 0,-1 0,0 0,0 0,-1-1,0 0,1 0,-1 0,-1-1,1 0,-1 1,0-1,-1 0,1 0,-1 0,0-1,-1 1,1-1,-1 1,0-1,-1 1,0-1,0 1,0-1,-1 1,0-1,0 1,-2-5,1 9,0-1,0 1,-1 0,1-1,-1 1,1 0,-1 1,0-1,1 0,-1 1,0-1,0 1,-1 0,1 0,0 0,0 1,0-1,-1 1,1 0,0 0,0 0,-1 0,1 0,0 1,0-1,0 1,-1 0,1 0,-3 1,-86 44,87-43,-7 3,0 1,0 0,1 1,0 0,1 1,0 0,0 1,1 0,0 0,0 1,2 0,-1 0,1 1,1 0,0 1,1-1,0 1,0 2,5-11,0 0,-1 0,2-1,-1 1,0 0,1 0,0 0,0 0,0 0,0-1,0 1,1 0,0-1,0 1,0-1,0 0,0 1,1-1,-1 0,1-1,0 1,0 0,0-1,0 1,1-1,-1 0,0 0,1-1,0 1,-1-1,1 1,4 0,127 15,8-37,-112 14</inkml:trace>
  <inkml:trace contextRef="#ctx0" brushRef="#br0" timeOffset="1520.101">2116 1130,'6'-2,"0"0,-1 0,1-1,-1 0,1 0,-1 0,0 0,-1-1,1 0,0 0,-1 0,0-1,0 0,2-3,-5 7,173-197,-173 196,0 0,-1 1,1-1,-1 1,1-1,-1 1,1 0,0-1,0 1,0 0,0-1,0 1,0 0,0 0,0 0,0 0,0 0,1 0,-1 0,0 0,1 1,-1-1,0 1,1-1,-1 1,1-1,-1 1,1-1,0 1,-1 0,1 0,-1 0,1 0,-1 0,1 0,-1 1,1-1,-1 0,1 1,-1-1,1 1,-1 0,1-1,-1 1,1 1,9 27,-9-20,1-1,0 1,1-1,0 0,0 0,0-1,1 1,1-1,-1 0,6 5,-5-6,2-1,-1 0,0 0,1 0,0-1,0 0,1-1,-1 0,1 0,-1-1,1 0,0-1,0 1,0-2,-1 1,1-1,0-1,0 1,0-2,0 1,0-1,-1-1,1 1,-1-1,1-1,-1 0,2-1,7-6,-1-1,-1 0,0-1,0 0,-1-2,-1 1,-1-2,0 0,-1 0,0-1,-2 0,6-15,7-14,-13 28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25,'-23'149,"-9"77,1 46,10-165,30-124,2-62,-10 52</inkml:trace>
  <inkml:trace contextRef="#ctx0" brushRef="#br0" timeOffset="385.409">1 25,'14'-5,"0"1,0 0,1 1,0 1,-1 0,1 1,0 0,0 1,0 1,0 0,0 1,13 4,41 2,422-4,-269-29,-196 27,-7 3</inkml:trace>
  <inkml:trace contextRef="#ctx0" brushRef="#br0" timeOffset="820.173">1355 336,'34'0,"15"0,5 0,-2 0,-6 0,-5 0,-5 0,-4 0,-2 0,-2 0,-1 0,0 0,0 0,1 0,0 0,-1 0,2 0,-6 0</inkml:trace>
  <inkml:trace contextRef="#ctx0" brushRef="#br0" timeOffset="1066.997">1412 561,'33'9,"17"4,8-1,0-2,-5-3,-7-2,-2-3,-3-1,-5-1,-2-5,-3-2,-2 0,-1 2,0 1,-6 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82,'196'-25,"175"22,-206 5,117-15,71-5,-192-3,-137 18</inkml:trace>
  <inkml:trace contextRef="#ctx0" brushRef="#br0" timeOffset="503.929">762 309,'11'6,"0"1,0 1,0 0,-1 1,-1 0,1 0,-1 1,-1 0,0 1,0 0,-1 0,-1 1,0-1,0 1,-1 1,-1-1,0 1,0 0,-2 0,1 4,42 176,-45-192,1 0,-1 0,1 0,-1 0,1 0,0 0,0 0,-1 0,1 0,0-1,0 1,0 0,0 0,0-1,0 1,0-1,0 1,0-1,0 1,1-1,-1 0,0 1,0-1,0 0,0 0,1 0,-1 0,0 0,0 0,0 0,1 0,-1-1,0 1,0 0,0-1,0 1,0-1,0 1,0-1,0 0,0 1,0-1,0 0,0 0,0 1,0-1,0 0,42-48,-39 44,212-274,-74 78,-120 178,-4 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1 186,'132'-49,"-112"44,2-3,0 2,0 0,0 2,1 1,0 0,0 2,8 0,-28 1,-1 0,0 1,0-1,1 1,-1-1,0 1,0 0,0-1,0 1,0 0,0 0,0 1,0-1,0 0,0 1,-1-1,1 1,-1-1,1 1,-1 0,1 0,-1 0,0 0,0 0,0 0,0 0,0 0,-1 0,1 0,-1 0,1 1,-1-1,0 0,0 0,1 1,-2-1,1 0,0 0,0 1,-1-1,1 0,-1 0,0 0,0 0,0 0,0 0,0 0,0 0,0 0,-1 0,1 0,-1-1,1 1,-1 0,0 0,-15 20,0 0,-2-1,0 0,-1-2,-19 14,-27 27,63-58,1 0,0-1,0 1,0 0,0 0,0 0,0 1,1-1,-1 0,1 1,0-1,-1 1,1-1,0 1,1 0,-1-1,0 1,1 0,-1 0,1 0,0-1,0 1,0 0,0 0,1 0,-1-1,1 1,0 0,-1-1,1 1,0 0,1-1,-1 1,0-1,1 0,-1 1,1-1,0 0,0 0,0 0,0 0,0 0,0 0,1-1,-1 1,0-1,1 0,-1 1,1-1,0 0,1 0,6 2,0 0,0-1,0-1,0 1,1-2,-1 1,0-1,0-1,1 0,-1 0,0-1,0-1,0 1,-1-2,1 1,-1-1,1-1,1-1,6-2</inkml:trace>
  <inkml:trace contextRef="#ctx0" brushRef="#br0" timeOffset="287.909">820 186,'-5'33,"-6"17,-2 3,2-1,3-5,-3-6,2-5,6-9,4-13,6-10,3-5</inkml:trace>
  <inkml:trace contextRef="#ctx0" brushRef="#br0" timeOffset="537.34">1101 186,'-19'33,"-6"17,0 3,1-1,4-5,5-6,6-5,3-4,9-8,3-7</inkml:trace>
  <inkml:trace contextRef="#ctx0" brushRef="#br0" timeOffset="871.238">594 270,'53'-29,"1"2,2 3,0 2,10 0,-62 20,1-1,-1 2,1-1,0 0,-1 1,1 0,0 0,0 1,0-1,0 1,0 0,0 0,0 1,-1-1,1 1,0 0,0 1,0-1,-1 1,1 0,-1 0,1 0,-1 1,0-1,0 1,0 0,0 0,2 3,17 26,-21-27,1 0,0 0,0 0,1-1,-1 1,1-1,0 0,1 0,-1 0,0 0,1-1,0 0,0 0,0 0,0-1,1 1,-1-1,1-1,-1 1,4 0,10 0,1 0,-1-1,1-1,-1-1,1 0,-1-2,8-2,30-24,-43 19</inkml:trace>
  <inkml:trace contextRef="#ctx0" brushRef="#br0" timeOffset="1305.841">1581 326,'0'167,"19"-236,-6 20,-7 17,1 0,2 1,2 0,0 1,2 0,2 1,0 0,2 2,17-23,-31 46,0-1,0 1,1 1,-1-1,1 0,0 1,0 0,0 0,0 0,1 0,-1 1,1 0,0 0,0 0,-1 0,1 1,0 0,1 0,-1 0,0 0,0 1,0 0,0 0,0 1,0-1,0 1,1 0,-1 0,-1 1,1 0,0-1,0 2,-1-1,1 0,1 2,3 7,1 0,-2 0,0 1,0 0,-1 0,0 1,-1 0,3 10,-7-18,6 15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5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0 198,'290'-1,"-68"-26,-60 32,-144 1</inkml:trace>
  <inkml:trace contextRef="#ctx0" brushRef="#br0" timeOffset="301.982">142 396,'410'0,"-168"-29,-215 28,-3 1</inkml:trace>
  <inkml:trace contextRef="#ctx0" brushRef="#br0" timeOffset="802.525">424 1,'49'33,"-4"-8,2-1,0-3,2-1,6-1,78 32,-130-51,0 0,1 1,-1-1,0 1,0 0,0 0,0 0,-1 0,1 0,0 1,0 0,-1-1,1 1,-1 0,1 0,-1 0,0 1,0-1,0 0,0 1,0-1,-1 1,1 0,-1 0,1-1,-1 1,0 0,0 0,-1 0,1 0,0 0,-1 1,0-1,0 0,0 0,0 0,0 0,-1 0,1 0,-1 0,-1 2,-91 62,67-53,-240 161,222-119,37-37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0 843,'17'55,"70"344,-32-249,-54-149,-1 1,0-1,0 1,1-1,-1 1,1-1,-1 0,1 1,0-1,0 0,-1 1,1-1,0 0,0 0,0 0,0 0,0 0,1 0,-1 0,0 0,0 0,1-1,-1 1,0 0,1-1,-1 1,0-1,1 1,-1-1,1 0,-1 0,1 0,-1 0,1 0,-1 0,1 0,-1 0,1 0,-1-1,1 1,-1 0,0-1,1 0,-1 1,0-1,1 0,-1 0,0 1,0-1,0 0,0 0,1 0,-1-1,-1 1,1 0,0 0,0-1,50-133,-42 99,0 5,16-60,3 1,5 2,19-35,-25 61,-25 56</inkml:trace>
  <inkml:trace contextRef="#ctx0" brushRef="#br0" timeOffset="416.424">846 1040,'482'0,"-410"-12,-53 6</inkml:trace>
  <inkml:trace contextRef="#ctx0" brushRef="#br0" timeOffset="693.896">875 1265,'14'0,"10"0,6 0,2 0,0 0,5 0,1 0,-2 0,-1 0,2-5,0-1,-2 0,-1 1,-3 2,-1 1,-1 0,-1 2,-5 0</inkml:trace>
  <inkml:trace contextRef="#ctx0" brushRef="#br0" timeOffset="2213.796">2907 729,'-6'-3,"0"-1,0 1,-1 0,1 1,-1-1,1 1,-1 1,0-1,0 1,0 0,0 1,0-1,0 1,0 1,0-1,0 1,1 1,-1-1,0 1,0 0,1 1,0-1,-4 3,-7 4,-1 1,1 0,1 2,0 0,0 0,1 2,1 0,0 0,1 1,1 1,0 0,-9 18,16-25,0 0,0 1,1-1,0 1,1 0,0 0,0 0,1 0,1 1,-1-1,2 1,-1-1,2 1,-1-1,1 0,1 1,0-1,1 0,-1 0,2 0,0 0,0 0,0-1,1 0,2 3,1-6,-1 1,1-2,0 1,1-1,0 0,-1 0,1-1,1-1,-1 0,0 0,1 0,0-1,-1-1,1 1,0-2,0 1,0-2,0 1,0-1,-1-1,3 0,3 1,-1 0,1-1,-1-1,0 0,0-1,0 0,0-2,-1 1,0-2,0 1,-1-2,1 0,-1 0,-1-1,0-1,0 0,6-8,-15 15,0 0,0 0,0-1,-1 1,0 0,0-1,1 1,-2-1,1 1,0-1,-1 0,0 1,0-1,0 1,0-1,0 0,-1 1,0-1,0 1,0-1,0 1,0-1,0 1,-1 0,0 0,0 0,0 0,0 0,0 0,-1 0,1 0,-1 1,1 0,-1-1,0 1,0 0,-1 0,-1-3,-1 1,0 0,0 0,0 1,-1 0,1 0,-1 0,0 1,0 0,0 0,0 1,0 0,0 0,0 0,0 1,0 0,-1 1,-5 1,13-3,0 1,-1 0,1 0,0 0,-1 0,1 0,0 0,-1 0,1 0,0 0,-1-1,1 2,0-1,-1 0,1 0,0 0,-1 0,1 0,0 0,-1 0,1 0,0 0,-1 1,1-1,0 0,-1 0,1 0,0 1,0-1,-1 0,1 0,0 1,0-1,0 0,-1 0,1 1,0-1,0 0,0 1,0-1,0 0,-1 1,1-1,0 0,0 1,0-1,0 0,0 1,0-1,0 0,0 1,0-1,1 0,-1 1,0-1,0 0,0 1,0-1,0 0,0 1,1-1,-1 0,0 1,0-1,1 0,-1 0,0 1,0-1,1 0,-1 0,26 9,12-6,0-3,0-1,-1-1,1-3,-1 0,3-4,-20 6,152-27,-148 28</inkml:trace>
  <inkml:trace contextRef="#ctx0" brushRef="#br0" timeOffset="2935.076">3358 1181,'172'-161,"2"-34,-173 194,-1-1,0 1,0 0,1 0,-1 0,1 0,-1 0,1 1,-1-1,1 0,0 0,-1 0,1 0,0 1,0-1,-1 0,1 1,0-1,0 0,0 1,0-1,0 1,0-1,0 1,0 0,0 0,0-1,0 1,0 0,0 0,0 0,0 0,0 0,1 0,-1 0,0 0,0 1,0-1,0 0,0 1,0-1,0 0,0 1,0-1,0 1,-1 0,1-1,0 1,0 0,0 0,-1-1,1 1,0 0,-1 0,1 0,0 1,5 98,3 11,-8-109,0 0,0 0,0 0,0 0,1 0,-1 0,0 0,1 0,0-1,-1 1,1 0,0-1,0 0,0 1,0-1,0 0,0 0,0 0,0 0,1 0,-1-1,0 1,0 0,1-1,-1 0,0 0,1 0,-1 0,1 0,-1 0,0 0,1-1,-1 1,0-1,0 0,1 0,-1 0,0 0,2-1,78-56,77-125,-122 148,-36 35,-1 1,1-1,0 0,-1 1,1-1,0 1,-1-1,1 0,-1 1,1 0,-1-1,1 1,-1-1,0 1,1-1,-1 1,0 0,1-1,-1 1,0 0,0-1,0 1,1 0,-1 0,0-1,0 1,0 0,0-1,0 1,0 0,0 0,-1-1,1 1,0 0,0-1,-1 1,1 0,0-1,-1 1,1 0,0-1,-1 1,1-1,-1 1,1-1,-1 1,1-1,-1 1,1-1,-34 80,24-62,1 1,1 0,1 0,1 0,1 1,0 0,1 0,2 0,-1 13,3-30,0-1,0 1,1-1,-1 1,1-1,-1 0,1 1,0-1,0 0,0 1,0-1,0 0,1 0,-1 0,1 0,-1 0,1 0,0-1,-1 1,1 0,0-1,0 1,1-1,-1 0,0 0,16 6</inkml:trace>
  <inkml:trace contextRef="#ctx0" brushRef="#br0" timeOffset="3515.906">4543 1040,'-20'-1,"1"0,-1 2,0 0,0 1,0 1,1 1,0 1,0 1,0 0,0 2,-15 7,34-14,-1-1,0 1,0-1,0 1,1-1,-1 1,0 0,1-1,-1 1,0 0,1-1,-1 1,1 0,-1 0,1 0,-1-1,1 1,0 0,0 0,-1 0,1 0,0 0,0 0,0 0,0 0,0 0,0-1,0 1,0 0,0 0,0 0,1 0,-1 0,0 0,1 0,-1 0,0-1,1 1,-1 0,1 0,-1-1,1 1,0 0,-1 0,1-1,0 1,0-1,-1 1,1-1,0 1,0-1,0 1,-1-1,1 0,0 1,0-1,0 0,0 0,0 0,0 0,0 0,61 19,52-8,-115-11,1 0,-1 0,1 1,-1-1,1 0,-1 0,1 1,-1-1,1 0,-1 0,1 1,-1-1,1 1,0-1,-1 0,1 1,-1-1,1 1,0-1,0 1,-1-1,1 1,0-1,0 1,-1-1,1 1,0-1,0 1,0 0,0-1,0 1,0-1,0 1,0-1,0 1,0 0,0-1,0 1,1-1,-1 1,0-1,0 1,1-1,-1 1,0-1,0 1,1-1,-1 1,1-1,-1 0,0 1,1-1,-1 0,1 1,-1-1,1 0,-1 1,1-1,-1 0,1 0,-1 0,1 1,-1-1,1 0,0 0,-1 0,1 0,0 0,-43 21,41-20,-173 78,173-78,-1 0,0 0,0 0,1 0,-1 0,0 1,1-1,-1 0,1 1,0-1,-1 1,1-1,0 1,0 0,0 0,0-1,0 1,0 0,1 0,-1 0,1 0,-1 0,1 0,0 0,-1 0,1 0,0 0,0 0,1 0,-1 0,0 0,1 0,-1 0,1 0,0 0,-1 0,1-1,0 1,0 0,0 0,1-1,-1 1,0-1,0 1,1-1,-1 1,1-1,0 0,-1 0,2 1,11 2,0-1,-1 0,1-2,0 1,0-1,1-1,-1-1,10-1,9 0,139-25,-121 18,-33 3</inkml:trace>
  <inkml:trace contextRef="#ctx0" brushRef="#br0" timeOffset="3962.842">2003 1575,'910'1,"-37"28,-195-31,-348-25,-299 26</inkml:trace>
  <inkml:trace contextRef="#ctx0" brushRef="#br0" timeOffset="4697.299">3471 1774,'-25'114,"-8"86,34-170,0-25,-1 1,1-1,-1 1,0 0,0-1,0 1,-1-1,0 1,0-1,0 1,-1-1,0 0,0 1,0-1,-1 0,0 0,2-4,0-1,0 0,0 0,1 0,-1 0,0 0,0 0,0-1,0 1,1 0,-1 0,0-1,0 1,0 0,1-1,-1 1,0-1,1 1,-1-1,0 1,1-1,-1 1,1-1,-1 0,0 1,1-1,0 0,-1 1,1-1,-1 0,1 0,0 1,0-1,-1 0,1 0,0 0,0 0,0 1,0-1,0 0,0 0,0 0,0 0,0 1,0-1,1 0,-1 0,0 0,0 1,1-1,-1 0,1 0,-1 1,1-1,-1 0,1 1,-1-1,1 0,-1 1,1-1,0 1,-1-1,2 0,8-17,1 0,1 1,1 0,0 0,1 2,1 0,1 0,0 1,0 1,1 1,1 1,0 0,1 1,0 1,0 0,14-2,56-14,-87 25,0 0,0 0,1 0,-1 0,0 0,1 1,-1-1,0 1,0 0,1-1,-1 1,0 0,0 0,0 0,0 0,0 1,0-1,0 1,-1-1,1 1,0-1,-1 1,1 0,-1 0,0 0,0 0,1 0,-1 0,-1 0,1 0,0 0,0 1,-1-1,1 0,-1 0,0 3,7 73,-2-58</inkml:trace>
  <inkml:trace contextRef="#ctx0" brushRef="#br0" timeOffset="6002.42">1580 23,'26'-5,"-14"1,0 0,1 1,-1 1,1 0,0 0,0 2,-1-1,1 2,0-1,0 2,-1 0,1 0,-1 1,1 1,-1 0,0 1,0 0,-7 1,0 1,-1 0,0 0,0 0,-1 0,1 0,-2 1,1 0,-1-1,0 1,-1 0,1 0,-2 0,1 0,-1 0,0 0,-1 0,0 0,0 0,-2 2,2 22,-14 316,0-65,13 107,1 21,-25-26,-3-122,40-511,46-4,43-102,-68 251,25-80,71-153,-96 269,2 1,4 2,2 1,20-20,116-117,-167 195,-1 0,1 0,0 1,1 0,-1 0,1 1,-1 0,1 1,0 0,0 1,0 0,0 0,0 1,1 0,-1 1,0 0,0 1,22-1,231 35,-148-15,72-1,1-7,181-14,-193 0,946 0,-981 27,-138-25,0 0,0 0,0 0,0 0,-1 1,1-1,0 1,0 0,-1-1,1 1,-1 0,0 1,0-1,1 0,-2 1,1-1,0 1,0-1,-1 1,1 0,-1 0,0 0,0 0,0 0,0 0,-1 0,1 0,-1 0,1 0,-1 0,-1 2,-14 102,11-90,-27 126,33-119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27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0 939,'29'15,"0"-2,1-1,0-1,1-1,0-2,0-2,3 0,-19-4,0-1,0-1,0 0,1-1,-1-1,0 0,0-1,0-1,-1 0,1-1,-1 0,0-1,0-1,-1 0,11-9,26-21,-3-3,0-1,-3-3,-2-1,-2-2,-2-2,-2-2,28-52,223-365,-287 466,0 1,1-1,-1 0,1 1,-1-1,1 1,0-1,-1 1,1-1,0 1,0-1,0 1,0-1,0 1,0 0,1 0,-1 0,0 0,1 0,-1 0,0 0,1 0,-1 0,1 0,0 1,-1-1,1 1,-1-1,1 1,0 0,0 0,-1 0,1-1,0 2,-1-1,1 0,0 0,-1 0,1 1,0-1,-1 1,1-1,-1 1,1 0,-1 0,1 0,-1 0,1 0,-1 0,0 0,1 0,-1 0,4 13,-1 0,-1 1,0-1,-1 0,0 1,-1 0,-1-1,0 1,-1 0,-2 12,-5 74,-5-2,-3 0,-5 0,-5-2,-3-1,-5-1,-4-2,-3-2,-14 14,46-88,-2 0,0 0,0-2,-2 1,0-1,-1-1,0-1,-1 0,-1 0,0-2,0 0,-1-1,0 0,-1-2,0 0,-8 2,18-9,1 0,0-1,0 1,-1-1,1-1,0 0,0 0,-1 0,1-1,0 0,0 0,1-1,-1 1,0-2,1 1,0-1,-1 0,2 0,-1-1,0 1,1-1,-3-3,-2-3,1 1,-1-2,2 1,0-1,0-1,1 0,0 0,1 0,1 0,-4-14,7 11,0-1,1 1,1-1,0 1,1-1,1 1,0-1,2 1,0 0,0 0,2 1,0-1,0 1,2 0,-1 1,9-11,1 0</inkml:trace>
  <inkml:trace contextRef="#ctx0" brushRef="#br0" timeOffset="243.584">1665 742,'-14'34,"-10"20,0 6,-2-2,-1-7,5-6,5-7,6-5,5-3,3-2,3-1,0 0,1-5</inkml:trace>
  <inkml:trace contextRef="#ctx0" brushRef="#br0" timeOffset="500.789">1637 291,'0'0</inkml:trace>
  <inkml:trace contextRef="#ctx0" brushRef="#br0" timeOffset="764.853">1919 1193,'221'-338,"-159"257,-61 81,0-1,0 1,0-1,0 1,0-1,0 1,1 0,-1-1,0 1,0 0,0 0,0 0,0 0,0 0,1 0,-1 0,0 1,0-1,0 0,0 0,0 1,0-1,0 1,0-1,0 1,0-1,0 1,0 0,0 0,0-1,0 1,-1 0,1 0,0 0,-1 0,1 0,0 0,-1 0,1 0,-1 0,0 0,1 0,-1 0,0 0,1 0,-1 1,13 54,-9-27,-5-20,1 1,0-1,0 1,1-1,1 1,0-1,0 1,1-1,0 0,0 0,1 0,0-1,1 1,0-1,0 0,1 0,-1-1,2 1,-1-2,1 1,0-1,1 1,0-2,7 5,-10-8,-1-1,1 0,-1 0,1 0,0 0,-1-1,1 0,0 0,-1 0,1-1,0 0,-1 0,1 0,-1 0,1-1,-1 1,0-1,1 0,-1 0,0-1,0 1,-1-1,1 0,0 0,-1 0,0-1,1-1,74-107,22-148,-88 237,0 5</inkml:trace>
  <inkml:trace contextRef="#ctx0" brushRef="#br0" timeOffset="1048.331">3246 742,'-10'-2,"0"0,0 1,-1 1,1-1,0 2,-1-1,1 1,0 1,0 0,-1 0,2 1,-1 0,0 1,1 0,-1 1,1 0,0 0,1 1,-1 0,1 0,0 1,1 0,0 1,0 0,0 0,1 0,0 1,1-1,0 2,0-1,1 0,1 1,-3 8,4-12,1 1,0-1,1 1,0-1,0 1,0 0,1-1,0 1,0-1,0 1,1-1,0 0,0 0,1 0,0 0,0 0,0 0,1-1,0 1,0-1,0 0,0 0,1-1,0 1,0-1,0 0,1 0,-1-1,1 1,0-1,0-1,0 1,0-1,1 0,-1-1,0 1,1-1,13 4,-1-1,1-1,0-1,0-1,0-1,1 0,-1-2,0 0,0-1,-1-1,1-1,-1-1,0 0,0-2,12-6,42-43,-55 41</inkml:trace>
  <inkml:trace contextRef="#ctx0" brushRef="#br0" timeOffset="1432.3">3669 1053,'212'-54,"-201"49,0 0,0-1,0 0,-1-1,0 0,0-1,-1 0,0 0,0-1,-1 0,0-1,-1 0,0 0,0 0,-1-1,-1 0,0 0,0-1,-1 0,-1 1,1-1,-2 0,1-6,-3 15,1 0,-1-1,0 1,0 0,0 0,0-1,0 1,-1 0,0 0,0 0,1 0,-2 0,1 0,0 0,-1 0,1 0,-1 0,0 0,0 1,0-1,0 1,0 0,-1-1,1 1,-1 0,1 0,-1 1,0-1,0 0,0 1,0 0,0 0,0 0,0 0,0 0,0 1,0-1,-1 1,1 0,0 0,0 0,-1 0,1 0,0 1,0 0,0-1,0 1,-2 1,-11 5,1 0,0 2,0-1,1 2,0 0,1 1,0 0,1 1,0 0,1 1,0 0,-2 5,-1-2,2 0,0 1,1 0,1 1,0 0,1 0,1 1,1 0,1 1,1 0,-1 6,7-16,0-1,1 0,1 1,-1-1,1 0,1-1,0 1,0 0,1-1,0 0,0 0,1-1,0 1,0-1,1 0,-1-1,2 0,-1 0,1 0,0-1,0 0,0-1,1 1,-1-2,1 1,0-1,0-1,1 1,-1-2,9 2,9 0,0-1,0 0,0-3,1 0,-1-1,0-2,0-1,-1-1,1-1,11-6,-11 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1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89,'20'16,"-1"1,0 1,-2 0,0 2,-1 0,-1 1,-1 0,0 1,-2 1,-1 0,-1 1,-1 0,-1 0,0 1,-3 0,0 0,-1 0,-1 1,-2 5,27 77,-27-108,1 0,-1 0,1-1,0 1,-1 0,1-1,-1 1,1-1,-1 1,1-1,-1 0,1 0,-1 0,0 0,1 0,-1 0,0 0,0 0,0 0,0 0,0-1,0 1,0 0,0-1,-1 1,1-1,0 1,-1-1,1 1,-1-1,1 1,-1-1,0 0,0 1,0-1,0-1,103-264,1 71,-47 73,-51 105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30,'28'0,"16"0,3 0,0 0,-4 0,-5 0,-3 0,-3-5,-3-1,0 0,-2 1,1 1,-1 2,1 1,-6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59,'34'-5,"15"-2,10 1,-1 1,-5 1,-7-2,-7-2,-5 2,-3 1,-2 2,-2 1,-5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87,'-5'28,"-1"20,-1 7,2-2,2-5,-4-6,0-5,0-4,2-3,2-2,1-1,-4 0,0 1,0-6</inkml:trace>
  <inkml:trace contextRef="#ctx0" brushRef="#br0" timeOffset="274.294">1 59,'33'-5,"22"-1,10 0,-1 1,-2 2,-1-4,-2-1,-7 1,-1 2,-1 2,-3 1,-6 1,-4 1,-4 0,2 0,-1 1,-5-1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0 144,'62'-30,"1"3,1 3,2 2,44-7,-33 22,-76 7,1 0,-1 0,0 0,1 1,-1-1,0 0,1 0,-1 1,0-1,1 1,-1 0,0-1,0 1,0 0,0 0,0-1,0 1,0 0,0 0,0 0,0 0,0 0,0 1,-1-1,1 0,0 0,-1 0,1 1,-1-1,1 0,-1 1,0-1,0 0,1 1,-1-1,0 0,0 1,0-1,-1 1,1-1,0 0,0 1,-1-1,1 0,-1 1,1-1,-1 0,1 0,-1 0,0 1,0-1,0 0,-10 18,-1-1,-1 0,-1-1,-1-1,0 0,-1 0,0-2,-2 0,-13 8,-8 9,28-23,-14 12,0 1,2 0,0 2,1 1,-12 18,32-40,0 1,0-1,0 1,0 0,0 0,1 0,-1 0,1 0,0 0,-1 0,2 1,-1-1,0 0,1 1,-1-1,1 0,0 1,0-1,0 0,1 1,-1-1,1 1,0-1,0 0,0 0,0 0,0 0,1 1,0-2,-1 1,1 0,0 0,0 0,1-1,-1 1,0-1,1 0,1 1,3 2,0-2,0 1,0-1,1 0,-1 0,1-1,0 0,0-1,-1 0,1 0,0 0,0-1,0 0,0-1,0 0,0 0,2-1,13-2,0-1,-1 0,0-2,0-1,0 0,-1-2,17-11,-19 8</inkml:trace>
  <inkml:trace contextRef="#ctx0" brushRef="#br0" timeOffset="252.847">847 172,'-9'29,"-4"14,1 5,2-2,3-3,2-4,3-4,1-3,1-3,5-5,7-8,1-5</inkml:trace>
  <inkml:trace contextRef="#ctx0" brushRef="#br0" timeOffset="444.51">1271 31,'-20'39,"-10"16,-1 5,0-3,6-7,7-7,6-6,6-5,3-2,8-7,2-7</inkml:trace>
  <inkml:trace contextRef="#ctx0" brushRef="#br0" timeOffset="860.544">649 201,'249'-139,"-245"135,0 1,0 0,1 0,-1 0,1 1,0-1,0 1,0 0,0 1,0-1,0 1,0 0,1 0,-1 1,0-1,1 1,-1 0,0 1,1-1,-1 1,0 0,0 0,0 1,1 0,-1 0,-1 0,1 0,0 1,-1 0,1 0,-1 0,0 0,3 3,-3 1,1 1,-1 0,1-1,0 0,0 0,1 0,0-1,0 1,1-1,-1-1,1 1,0-1,1-1,4 3,-1-1,1-1,1 0,-1-1,1 0,-1-1,1 0,0-1,0 0,1-1,-1-1,0 0,0-1,0 0,0-1,0-1,8-2,159-80,-160 77</inkml:trace>
  <inkml:trace contextRef="#ctx0" brushRef="#br0" timeOffset="3028.658">1976 144,'5'29,"-2"1,-1-1,-1 1,-1-1,-2 1,-2 9,-1 59,-7-37,-1-92,14 11,1-1,1 1,1 0,0 0,2 0,0 1,2 0,0 0,1 1,0 0,2 0,0 1,4-3,-14 17,12-19,2 0,0 0,1 1,1 1,1 1,1 1,0 0,19-12,-36 28,0 0,0 0,1 0,-1 0,1 0,-1 0,1 1,0-1,0 1,0 0,0 0,0 0,0 0,0 0,0 1,0 0,0-1,0 1,0 0,1 0,-1 1,0-1,0 1,0-1,0 1,0 0,0 0,0 0,0 1,0-1,-1 1,1-1,-1 1,1 0,-1 0,1 0,-1 1,0-1,0 0,0 1,0-1,-1 1,1 0,-1 0,1-1,-1 1,0 0,0 0,0 1,-25 79,5-39,17-26,3-3</inkml:trace>
  <inkml:trace contextRef="#ctx0" brushRef="#br0" timeOffset="3596.612">113 709,'623'-1,"-219"-26,267-3,-252 31,-420-1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56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1,'0'5,"-5"6,-6 11,-2 7,-3 2,-3 7,1 1,-1-2,-3-1,4-3,-1-2,-2-1,-2-1,3-6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423 114,'-11'156,"-34"213,-11-49,27-132,51-281,-18 67</inkml:trace>
  <inkml:trace contextRef="#ctx0" brushRef="#br0" timeOffset="250.985">0 678,'504'-68,"-305"19,-144 18,-41 22</inkml:trace>
  <inkml:trace contextRef="#ctx0" brushRef="#br0" timeOffset="736.863">931 1,'-73'298,"32"-31,13 45,35-176,-6-134,-1-1,1 1,0 0,0-1,0 1,0 0,1-1,-1 1,0-1,0 0,1 1,-1-1,1 0,0 0,-1 0,1 0,0 0,-1 0,1 0,0-1,0 1,0-1,0 1,0-1,-1 0,1 0,0 0,0 0,0 0,0 0,0 0,0 0,0-1,0 1,-1-1,1 0,0 1,0-1,0-1,66-41,94-97,-125 108,-30 25,0 0,0 1,1-1,0 1,0 1,0 0,1 0,0 1,0 0,3-1,-11 5,1-1,-1 1,1 0,0-1,-1 1,1 0,0 0,-1 0,1 1,-1-1,1 0,0 0,-1 1,1-1,-1 1,1 0,-1-1,1 1,-1 0,0 0,1 0,-1 0,0 0,0 0,1 0,-1 0,0 1,0-1,0 0,-1 1,1-1,0 1,0-1,-1 1,1-1,-1 1,1-1,-1 1,0 0,0-1,1 1,-1 0,-4 70,-2-47,3-17,0 1,1 0,0-1,1 1,-1 0,2 0,-1 0,1 0,1 0,-1 0,2 0,-1 0,1 0,0-1,3 6,23 4,-13-17</inkml:trace>
  <inkml:trace contextRef="#ctx0" brushRef="#br0" timeOffset="1103.812">1495 961,'17'2,"8"3,0-1,1-1,-1-1,1-1,0-1,-1-2,1 0,-1-2,0-1,15-5,-34 8,0 0,1-1,-2 0,1 0,0 0,-1-1,1 0,-1 0,0 0,0 0,-1-1,0 0,1 0,-1 0,-1-1,1 0,-1 1,0-1,-1 0,1 0,-1 0,0-1,-1 1,1-1,-1 1,0-1,-1 1,0-1,0 1,0-1,-1 1,0-1,0 1,-2-5,1 9,0-1,0 1,-1 0,1-1,-1 1,1 0,-1 1,0-1,1 0,-1 1,0-1,0 1,-1 0,1 0,0 0,0 1,0-1,-1 1,1 0,0 0,0 0,-1 0,1 0,0 1,0-1,0 1,-1 0,1 0,-3 1,-86 44,87-43,-7 3,0 1,0 0,1 1,0 0,1 1,0 0,0 1,1 0,0 0,0 1,2 0,-1 0,1 1,1 0,0 1,1-1,0 1,0 2,5-11,0 0,-1 0,2-1,-1 1,0 0,1 0,0 0,0 0,0 0,0-1,0 1,1 0,0-1,0 1,0-1,0 0,0 1,1-1,-1 0,1-1,0 1,0 0,0-1,0 1,1-1,-1 0,0 0,1-1,0 1,-1-1,1 1,4 0,127 15,8-37,-112 14</inkml:trace>
  <inkml:trace contextRef="#ctx0" brushRef="#br0" timeOffset="1520.101">2116 1130,'6'-2,"0"0,-1 0,1-1,-1 0,1 0,-1 0,0 0,-1-1,1 0,0 0,-1 0,0-1,0 0,2-3,-5 7,173-197,-173 196,0 0,-1 1,1-1,-1 1,1-1,-1 1,1 0,0-1,0 1,0 0,0-1,0 1,0 0,0 0,0 0,0 0,0 0,1 0,-1 0,0 0,1 1,-1-1,0 1,1-1,-1 1,1-1,-1 1,1-1,0 1,-1 0,1 0,-1 0,1 0,-1 0,1 0,-1 1,1-1,-1 0,1 1,-1-1,1 1,-1 0,1-1,-1 1,1 1,9 27,-9-20,1-1,0 1,1-1,0 0,0 0,0-1,1 1,1-1,-1 0,6 5,-5-6,2-1,-1 0,0 0,1 0,0-1,0 0,1-1,-1 0,1 0,-1-1,1 0,0-1,0 1,0-2,-1 1,1-1,0-1,0 1,0-2,0 1,0-1,-1-1,1 1,-1-1,1-1,-1 0,2-1,7-6,-1-1,-1 0,0-1,0 0,-1-2,-1 1,-1-2,0 0,-1 0,0-1,-2 0,6-15,7-14,-13 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25,'-23'149,"-9"77,1 46,10-165,30-124,2-62,-10 52</inkml:trace>
  <inkml:trace contextRef="#ctx0" brushRef="#br0" timeOffset="385.409">1 25,'14'-5,"0"1,0 0,1 1,0 1,-1 0,1 1,0 0,0 1,0 1,0 0,0 1,13 4,41 2,422-4,-269-29,-196 27,-7 3</inkml:trace>
  <inkml:trace contextRef="#ctx0" brushRef="#br0" timeOffset="820.173">1355 336,'34'0,"15"0,5 0,-2 0,-6 0,-5 0,-5 0,-4 0,-2 0,-2 0,-1 0,0 0,0 0,1 0,0 0,-1 0,2 0,-6 0</inkml:trace>
  <inkml:trace contextRef="#ctx0" brushRef="#br0" timeOffset="1066.997">1412 561,'33'9,"17"4,8-1,0-2,-5-3,-7-2,-2-3,-3-1,-5-1,-2-5,-3-2,-2 0,-1 2,0 1,-6 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82,'196'-25,"175"22,-206 5,117-15,71-5,-192-3,-137 18</inkml:trace>
  <inkml:trace contextRef="#ctx0" brushRef="#br0" timeOffset="503.929">762 309,'11'6,"0"1,0 1,0 0,-1 1,-1 0,1 0,-1 1,-1 0,0 1,0 0,-1 0,-1 1,0-1,0 1,-1 1,-1-1,0 1,0 0,-2 0,1 4,42 176,-45-192,1 0,-1 0,1 0,-1 0,1 0,0 0,0 0,-1 0,1 0,0-1,0 1,0 0,0 0,0-1,0 1,0-1,0 1,0-1,0 1,1-1,-1 0,0 1,0-1,0 0,0 0,1 0,-1 0,0 0,0 0,0 0,1 0,-1-1,0 1,0 0,0-1,0 1,0-1,0 1,0-1,0 0,0 1,0-1,0 0,0 0,0 1,0-1,0 0,42-48,-39 44,212-274,-74 78,-120 178,-4 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1 186,'132'-49,"-112"44,2-3,0 2,0 0,0 2,1 1,0 0,0 2,8 0,-28 1,-1 0,0 1,0-1,1 1,-1-1,0 1,0 0,0-1,0 1,0 0,0 0,0 1,0-1,0 0,0 1,-1-1,1 1,-1-1,1 1,-1 0,1 0,-1 0,0 0,0 0,0 0,0 0,0 0,-1 0,1 0,-1 0,1 1,-1-1,0 0,0 0,1 1,-2-1,1 0,0 0,0 1,-1-1,1 0,-1 0,0 0,0 0,0 0,0 0,0 0,0 0,0 0,-1 0,1 0,-1-1,1 1,-1 0,0 0,-15 20,0 0,-2-1,0 0,-1-2,-19 14,-27 27,63-58,1 0,0-1,0 1,0 0,0 0,0 0,0 1,1-1,-1 0,1 1,0-1,-1 1,1-1,0 1,1 0,-1-1,0 1,1 0,-1 0,1 0,0-1,0 1,0 0,0 0,1 0,-1-1,1 1,0 0,-1-1,1 1,0 0,1-1,-1 1,0-1,1 0,-1 1,1-1,0 0,0 0,0 0,0 0,0 0,0 0,1-1,-1 1,0-1,1 0,-1 1,1-1,0 0,1 0,6 2,0 0,0-1,0-1,0 1,1-2,-1 1,0-1,0-1,1 0,-1 0,0-1,0-1,0 1,-1-2,1 1,-1-1,1-1,1-1,6-2</inkml:trace>
  <inkml:trace contextRef="#ctx0" brushRef="#br0" timeOffset="287.909">820 186,'-5'33,"-6"17,-2 3,2-1,3-5,-3-6,2-5,6-9,4-13,6-10,3-5</inkml:trace>
  <inkml:trace contextRef="#ctx0" brushRef="#br0" timeOffset="537.34">1101 186,'-19'33,"-6"17,0 3,1-1,4-5,5-6,6-5,3-4,9-8,3-7</inkml:trace>
  <inkml:trace contextRef="#ctx0" brushRef="#br0" timeOffset="871.238">594 270,'53'-29,"1"2,2 3,0 2,10 0,-62 20,1-1,-1 2,1-1,0 0,-1 1,1 0,0 0,0 1,0-1,0 1,0 0,0 0,0 1,-1-1,1 1,0 0,0 1,0-1,-1 1,1 0,-1 0,1 0,-1 1,0-1,0 1,0 0,0 0,2 3,17 26,-21-27,1 0,0 0,0 0,1-1,-1 1,1-1,0 0,1 0,-1 0,0 0,1-1,0 0,0 0,0 0,0-1,1 1,-1-1,1-1,-1 1,4 0,10 0,1 0,-1-1,1-1,-1-1,1 0,-1-2,8-2,30-24,-43 19</inkml:trace>
  <inkml:trace contextRef="#ctx0" brushRef="#br0" timeOffset="1305.841">1581 326,'0'167,"19"-236,-6 20,-7 17,1 0,2 1,2 0,0 1,2 0,2 1,0 0,2 2,17-23,-31 46,0-1,0 1,1 1,-1-1,1 0,0 1,0 0,0 0,0 0,1 0,-1 1,1 0,0 0,0 0,-1 0,1 1,0 0,1 0,-1 0,0 0,0 1,0 0,0 0,0 1,0-1,0 1,1 0,-1 0,-1 1,1 0,0-1,0 2,-1-1,1 0,1 2,3 7,1 0,-2 0,0 1,0 0,-1 0,0 1,-1 0,3 10,-7-18,6 15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31,'56'1,"144"-13,-141 3,1 3,0 2,0 3,12 3,11 0,-59-2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59,'184'-11,"-92"-8,-62 11,0 1,1 2,0 1,0 1,0 2,18 2,-4 10,-27-4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1 676,'109'-23,"-67"12,-21 5,1 1,-1 0,1 2,0 0,0 2,8 1,-27 0,-1 0,0 0,1 1,-1-1,0 1,1-1,-1 1,0 0,0 0,0 0,0 0,0 1,0-1,0 1,0-1,0 1,0-1,-1 1,1 0,-1 0,0 0,1 0,-1 0,0 0,0 0,0 0,0 0,-1 1,1-1,0 0,-1 1,0-1,1 0,-1 1,0-1,0 1,-1-1,1 0,0 1,-1-1,0 0,1 0,-1 1,0-1,0 0,0 0,0 0,-1 0,1 0,0 0,-1 0,0 0,-11 20,-1-1,-1-1,0 0,-2-1,-1 0,-14 11,-100 106,130-135,0 1,0-1,1 1,-1 0,0 0,1 0,0 0,-1 0,1 0,0 0,0 0,0 1,0-1,1 0,-1 1,0-1,1 0,0 1,0-1,0 1,0-1,0 1,0-1,0 0,1 1,-1-1,1 1,0-1,0 0,0 0,0 1,0-1,0 0,0 0,1 0,-1 0,1 0,-1-1,1 1,0 0,0-1,0 1,0-1,0 0,0 1,0-1,0 0,1 0,-1-1,1 1,11 1,-1-2,1 0,-1 0,0-1,1-1,-1 0,0-1,0 0,0-1,0-1,-1 0,0 0,0-2,0 1,-1-1,0-1,0 0,13-9</inkml:trace>
  <inkml:trace contextRef="#ctx0" brushRef="#br0" timeOffset="250.692">820 647,'-10'33,"-3"17,1 4,2-3,3-4,3-6,2-10</inkml:trace>
  <inkml:trace contextRef="#ctx0" brushRef="#br0" timeOffset="496.707">1074 619,'-10'34,"-3"15,1 5,2-3,-2-9,6-8,0-4,-1-2,3-2,0 0,2-5</inkml:trace>
  <inkml:trace contextRef="#ctx0" brushRef="#br0" timeOffset="981.435">594 789,'131'-118,"-118"108,1 0,0 1,1 0,0 1,0 0,0 1,1 1,1 1,-9 4,0 0,-1 1,1 0,0 1,0-1,-1 2,1-1,0 1,-1 0,1 1,-1-1,0 1,0 1,0 0,-1 0,1 0,-1 0,0 1,5 5,89 42,-80-49,-1 0,0-1,1-1,0-1,-1-1,1-1,-1 0,0-1,15-5,-16 2</inkml:trace>
  <inkml:trace contextRef="#ctx0" brushRef="#br0" timeOffset="3898.935">1610 676,'-1'224,"-26"-91,31-229,4 67,1 1,1 1,1-1,2 2,0 0,2 0,1 1,1 1,1 1,1 0,1 1,30-18,-48 40,-1-1,1 1,-1 0,1 0,0-1,-1 1,1 0,-1 0,1 0,-1 0,1 1,-1-1,1 0,-1 1,1-1,-1 1,1-1,-1 1,1 0,-1 0,0 0,0-1,1 1,-1 0,0 1,0-1,0 0,0 0,0 0,0 1,0-1,-1 0,1 1,0-1,-1 1,1-1,-1 1,1 0,35 86,-25-73</inkml:trace>
  <inkml:trace contextRef="#ctx0" brushRef="#br0" timeOffset="5516.307">2033 111,'4'-9,"-3"4,1-1,-1 1,1 0,0 0,0 0,1 1,-1-1,1 0,0 1,0-1,1 1,-1 0,1 0,0 1,0-1,0 1,1 0,-1 0,1 0,0 0,-1 1,1 0,0 0,0 0,1 1,-1 0,0 0,0 0,1 0,-1 1,1 0,1 0,-3 4,0-1,0 1,-1 0,1 1,-1-1,0 0,0 1,-1 0,1 0,-1 0,0 0,0 0,-1 0,1 0,-1 1,0-1,-1 0,1 1,-1-1,0 1,-1-1,1 0,-1 1,0-1,-1 3,2 8,-22 362,10 140,-16-242,28-166,3-147,2 1,2-1,1 1,11-29,8-38,15-51,6 3,14-18,8-21,-3-21,-62 205,0 1,1 0,-1 1,1-1,0 1,0 1,0-1,1 1,-1 0,1 0,0 0,-1 1,1 1,0-1,1 1,-1 0,0 0,0 1,0 0,0 0,1 1,-1 0,0 0,0 1,3 1,23-1,37-1,0-3,0-3,13-5,17 0,0 5,96 7,-54 0,160-1,-192 20,-86-17</inkml:trace>
  <inkml:trace contextRef="#ctx0" brushRef="#br0" timeOffset="6531.186">2965 477,'1'53,"1"-35,-1 0,-1 1,0-1,-2 1,0-1,-1 0,-1 0,0 0,-7 16,37-106,-9 36,-8 14,0 1,1 0,2 1,0 0,1 0,0 1,2 1,0 1,2 0,-1 1,9-5,-22 20,0 0,1 0,-1 1,1-1,-1 1,1 0,-1 0,1 1,-1-1,1 0,-1 1,1 0,-1 0,0 0,1 0,-1 1,0-1,0 1,0 0,0 0,0 0,0 0,-1 1,1-1,-1 1,1-1,-1 1,0 0,0 0,0 0,-1 0,1 1,18 17,-6-9</inkml:trace>
  <inkml:trace contextRef="#ctx0" brushRef="#br0" timeOffset="6933.489">2569 901,'482'-34,"-302"16,-58 6,-9-1,1 6,94 6,-40 32,-144-23</inkml:trace>
  <inkml:trace contextRef="#ctx0" brushRef="#br0" timeOffset="7720.536">2908 1099,'-3'-3,"0"1,-1-1,0 1,0 0,1 0,-1 0,0 0,-1 1,1 0,0 0,0 0,0 0,-1 1,1-1,0 1,-1 0,1 0,-1 1,1-1,0 1,0 0,-1 0,1 1,0-1,0 1,-94 59,87-49,0 0,1 1,0 0,1 0,1 1,0 1,1-1,0 1,1 0,1 0,1 1,0 0,1 0,0 0,2 0,0 0,0 2,0-12,0 0,1 0,-1 0,1 0,0 0,1 0,-1 0,1 0,1 0,-1 0,1 0,0 0,0 0,1-1,-1 1,1-1,0 0,1 0,0 0,-1 0,1 0,1-1,-1 0,1 0,0 0,-1 0,2-1,-1 0,0 0,1 0,1 0,2 0,-1 1,1-2,0 1,0-1,0-1,0 1,0-2,1 1,-1-1,0-1,0 1,0-2,0 1,0-1,0-1,0 1,0-1,-1-1,1 0,-1 0,0-1,0 0,-1 0,0-1,1 1,-2-2,1 1,3-5,-7 6,0 0,0 0,0-1,0 1,-1 0,0-1,0 0,-1 0,1 1,-1-1,-1 0,1 0,-1 0,0 0,0 0,-1 0,1 0,-1 0,-1 1,1-1,-1 0,0 1,0-1,-1 1,0-1,0 1,0 0,0 0,-1 1,0-1,0 1,0-1,-2 0,-52-16,85 27,203-48,-205 39</inkml:trace>
  <inkml:trace contextRef="#ctx0" brushRef="#br0" timeOffset="8516.195">3219 1578,'79'-186,"-66"161,1 0,1 2,0 0,2 0,1 2,15-15,-32 35,0 0,-1 0,1 0,0 0,0 0,0 0,-1 0,1 1,0-1,0 0,0 1,0-1,0 1,0-1,1 1,-1-1,0 1,0 0,0-1,0 1,0 0,1 0,-1 0,0 0,0 0,0 0,0 0,1 1,-1-1,0 0,0 0,0 1,0-1,0 1,0-1,0 1,0 0,0-1,0 1,0 0,0 0,0 0,-1-1,1 1,0 0,0 0,-1 0,1 0,-1 0,1 0,-1 0,1 1,-1-1,0 0,0 0,1 0,-1 0,0 0,0 1,0-1,0 0,0 0,-1 0,1 1,0-1,0 0,2 29,-2-24,-1-1,1 1,0 0,0-1,1 1,0 0,0-1,0 1,0-1,1 1,0-1,0 0,1 0,-1 0,1 0,0 0,1 0,-1-1,1 0,0 0,0 0,0 0,4 3,-2-7,-1-1,1 0,-1 0,1 0,-1-1,1 1,-1-1,0 0,0-1,0 1,0-1,-1 0,1-1,-1 1,0-1,1 1,-2-1,1-1,0 1,-1 0,0-1,2-2,3-3,142-206,-129 196,-14 36,-23 48,11-49,1 1,0-1,1 1,1 0,0 0,1 0,1 0,0 0,2 8,0-14,-1 1,2-1,-1 0,1 0,1 0,0 0,0 0,1-1,0 1,1-1,1 1,6 3</inkml:trace>
  <inkml:trace contextRef="#ctx0" brushRef="#br0" timeOffset="10586.567">4234 1324,'-1'-2,"-1"0,1 0,-1 1,0-1,1 0,-1 1,0-1,0 1,0 0,0-1,0 1,-1 0,1 0,0 0,-1 1,1-1,0 0,-1 1,1 0,-1-1,1 1,0 0,-1 0,1 1,-1-1,-1-1,0 1,0-1,0 1,0 0,0 0,0 1,0-1,0 1,0 0,0 0,0 0,1 0,-1 1,0 0,1 0,-1 0,1 0,-1 0,1 0,0 1,0 0,0 0,1 0,-1 0,0 0,1 0,0 1,0-1,0 1,0-1,1 1,-1 0,1 0,0 0,0 2,2-4,0 1,1-1,-1 0,1 0,-1 1,1-1,0 0,0 0,0-1,0 1,0 0,0-1,1 1,-1-1,0 0,1 0,-1 0,1 0,0 0,-1 0,1-1,-1 1,1-1,0 0,0 0,-1 0,3 0,42 14,-47-12,1-1,-1 1,0 0,0-1,1 1,-1 0,0-1,0 1,-1 0,1-1,0 1,-1 0,1-1,-1 1,1-1,-1 1,0 0,1-1,-1 0,0 1,0-1,0 1,0-1,0 0,-1 0,1 0,0 1,0-1,-1-1,1 1,-1 0,1 0,-1 0,1-1,-2 1,1 1,-27 19,19-15,0 1,1 0,0 0,0 1,1 0,-1 1,2 0,-1 0,1 0,1 1,0 1,5-10,1 0,-1 0,1 1,0-1,0 0,0 0,-1 0,1 0,0 1,0-1,1 0,-1 0,0 0,0 0,1 1,-1-1,0 0,1 0,-1 0,1 0,0 0,-1 0,1 0,0 0,-1 0,1 0,0 0,0-1,0 1,0 0,0 0,0-1,0 1,0-1,0 1,0-1,0 1,0-1,0 0,1 1,-1-1,0 0,0 0,0 0,1 0,-1 0,0 0,61 2,-33-6,0-2,0 0,-1-3,0 0,-1-1,25-14,-34 15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38.1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899 13,'-5'-2,"0"0,0 0,0 0,0 1,-1 0,1 0,0 0,-1 1,1-1,-1 1,1 1,0-1,-1 1,1 0,0 0,0 0,-1 1,1 0,-1 0,-6 2,-484 136,482-136,9-4,0 1,-1 0,1 1,0 0,0-1,0 1,0 1,0-1,1 1,-1 0,1 0,-1 0,1 1,0-1,0 1,-3 4,8-5,0-1,0 1,0-1,0 0,0 1,1-1,-1 0,1 0,-1 0,1 0,0 0,0 0,0 0,0-1,0 1,0 0,0-1,1 0,-1 0,0 0,1 0,-1 0,1 0,-1 0,1-1,0 1,-1-1,-1 0,152 31,126 8,-277-40,0 1,-1 0,1 0,-1 0,1 0,-1 1,1-1,-1 0,1 1,-1-1,1 1,-1-1,1 1,-1 0,1-1,-1 1,0 0,0 0,1 0,-1 0,0 0,0 0,0 1,0-1,0 0,0 0,-1 1,1-1,0 1,-1-1,1 1,-1-1,1 1,-1-1,0 1,1-1,-1 1,0-1,0 1,0-1,0 1,-1 0,1-1,0 1,-1-1,1 1,-1-1,1 1,-1-1,0 0,0 1,1-1,-1 0,0 1,0-1,0 0,0 0,-1 0,1 0,-1 1,-186 106,-243 137,426-243,1 0,-1 0,0 0,1 1,0 0,-1 0,1 0,0 0,0 0,1 1,-1 0,1 0,0 0,0 0,0 0,0 1,1-1,0 1,0-1,0 1,0 0,1 0,0 0,0 0,0 0,1 0,-1 1,1-1,1 0,-1 0,1 0,0 0,0 0,0 0,1 2,7 2,0-1,1 1,0-2,0 1,1-2,0 1,0-1,0-1,1 0,0-1,0 0,0 0,0-2,1 1,-1-2,1 1,0-2,-1 0,1 0,12-3,385-28,-380 30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0,'43'5,"43"2,12-1,-1-1,-13-2,-15 0,-15-2,-12-1,-8 0,-9-5,-6-2,1 1,0 1,-3 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7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1,'43'0,"34"0,8 0,-1 0,-9 0,-13 0,-13 0,-9 0,-7 0,1 0,-1 0,-6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1,'0'548,"-27"-285,9-156,19-86,9-32,30-92,-30 77</inkml:trace>
  <inkml:trace contextRef="#ctx0" brushRef="#br0" timeOffset="291.959">57 57,'168'-11,"-100"2,0 3,0 3,36 4,-71-1,-9 1</inkml:trace>
  <inkml:trace contextRef="#ctx0" brushRef="#br0" timeOffset="565.074">0 594,'38'-10,"33"-12,8-3,-4 3,-11 5,-10 6,-11 4,-7 4,-10 2</inkml:trace>
  <inkml:trace contextRef="#ctx0" brushRef="#br0" timeOffset="1110.899">480 904,'-26'222,"30"-247,2 0,0 1,1-1,2 2,0-1,2 1,1 0,0 1,2 1,0 0,10-10,22-5,-45 35,0 0,0 1,1-1,-1 1,0-1,0 1,0 0,1 0,-1-1,0 1,0 0,1 0,-1 0,0 0,0 0,1 1,-1-1,0 0,0 0,0 1,1-1,-1 1,0-1,0 1,0 0,0-1,0 1,0 0,0 0,0 0,0 0,0-1,-1 1,1 0,0 1,-1-1,1 0,0 0,-1 0,0 0,1 0,-1 1,1-1,-1 0,8 46,-7-23</inkml:trace>
  <inkml:trace contextRef="#ctx0" brushRef="#br0" timeOffset="1628.967">931 904,'-14'18,"0"1,2 0,0 1,1 0,1 0,1 2,1-1,0 1,-2 14,10-34,-1-1,0 1,1 0,-1 0,1-1,-1 1,1 0,0 0,0 0,0-1,0 1,0 0,0 0,0 0,1 0,-1-1,1 1,-1 0,1-1,0 1,0 0,-1-1,1 1,0 0,0-1,1 0,-1 1,0-1,0 0,1 1,-1-1,1 0,-1 0,1 0,-1 0,1-1,0 1,-1 0,1-1,0 1,0-1,0 1,-1-1,1 0,0 0,0 0,0 0,0 0,-1 0,1 0,0-1,0 1,0-1,-1 1,1-1,0 0,0 0,6-6,0 0,0-1,-1 0,0 0,0-1,0 0,-2 0,1 0,-1-1,0 0,0-3,35-56,-40 69,1 0,0-1,-1 1,1 0,0 0,-1-1,1 1,0 0,-1 0,1 0,0 0,0 0,-1 0,1 0,0 0,-1 0,1 1,0-1,0 0,-1 0,1 0,0 1,-1-1,1 1,-1-1,1 0,0 1,-1-1,1 1,-1-1,1 1,-1-1,0 1,1-1,-1 1,1 0,-1-1,0 1,0 0,1-1,-1 1,0 0,0-1,0 1,0 0,1 0,-1-1,0 1,0 0,-1-1,1 1,0 0,0 0,0-1,0 1,-1 0,1-1,0 1,-1 0,4 7,-1 1,1-1,0 0,1 0,0 0,0-1,1 1,0-1,0 0,1 0,0-1,0 0,0 0,1 0,0-1,7 5,4-2</inkml:trace>
  <inkml:trace contextRef="#ctx0" brushRef="#br0" timeOffset="2197.026">1439 904,'-11'6,"1"0,0 1,0 0,0 0,1 1,0 0,1 1,0 0,0 0,1 1,0 0,1 0,0 1,0 0,1 0,1 0,-3 10,6-19,1 0,0 0,0 0,0 0,0 0,1 0,-1 0,0 0,1 0,-1 0,1 0,0 0,0 0,0 0,0 0,0-1,0 1,0 0,1-1,-1 1,0-1,1 1,-1-1,1 0,0 1,-1-1,1 0,0 0,0 0,0-1,0 1,0 0,0-1,0 1,0-1,0 1,0-1,0 0,0 0,2 0,82-18,-68 9,-1-1,-1-1,0-1,-1 0,0-1,0 0,-2-1,0-1,0 0,-1-1,-1 0,-1-1,0 0,-1 0,-1-1,15-30,-16 38,-1-1,0 1,0-2,-1 1,-1 0,0-1,-1 0,0 0,-1 0,0-1,-1 1,0 0,-1-1,-1-8,0 17,0 0,-1 1,1-1,-1 1,0-1,0 1,-1 0,1 0,0 0,-1 0,0 0,0 1,0-1,0 1,0 0,0 0,-1 0,1 0,0 0,-1 1,0 0,1 0,-1 0,0 0,0 0,0 1,1-1,-1 1,0 0,0 0,0 1,0-1,0 1,1 0,-1 0,0 0,1 0,-1 1,1 0,-1-1,1 1,-1 0,1 1,0-1,0 0,0 1,1 0,-1 0,-6 5,0 0,1 0,0 1,0 0,1 1,1-1,-1 1,2 1,-1-1,1 1,1 0,0 0,0 0,2 1,-1-1,1 1,1 0,0-1,0 1,1 0,1 0,0 0,1-1,0 1,1-1,0 1,1-1,0 0,0 0,6 9,1-7,1 0,0 0,1-1,0 0,1-1,0-1,1 0,0-1,0-1,1 0,11 3,102 0,-105-11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1 581,'29'-46,"207"-385,-169 336,-66 94,-1 1,1-1,-1 1,1-1,-1 1,1-1,0 1,-1-1,1 1,0 0,-1-1,1 1,0 0,-1 0,1-1,0 1,0 0,-1 0,1 0,0 0,0 0,-1 0,1 0,0 0,-1 0,1 0,0 1,0-1,-1 0,1 0,0 1,-1-1,1 0,0 1,-1-1,1 1,-1-1,1 1,-1-1,1 1,-1-1,1 1,-1 0,1-1,-1 1,0-1,1 1,-1 0,0 0,0-1,1 1,-1 0,0-1,0 1,0 0,0 0,6 44,-6-43,3 262,-4-262,1 0,0 1,0-1,0 1,0-1,1 0,-1 1,1-1,-1 0,1 0,0 1,0-1,0 0,0 0,0 0,0 0,1 0,-1 0,1 0,-1-1,1 1,0-1,-1 1,1-1,0 1,0-1,0 0,0 0,1 0,-1 0,0 0,0 0,1-1,-1 1,0-1,0 0,1 1,1-1,9-7,0 0,-1-1,0 0,0-1,0 0,-1-1,-1 0,0-1,0 0,-1 0,3-7,-11 18,188-226,-144 188,-44 38,-1-1,1 0,0 0,0 1,0-1,0 0,0 1,0-1,0 1,0-1,0 1,0 0,0-1,0 1,0 0,0 0,0 0,1 0,-1 0,0 0,0 0,0 0,0 0,0 0,0 1,0-1,0 0,0 1,0-1,0 1,0-1,0 1,0 0,0-1,0 1,0 0,0-1,-1 1,1 0,0 0,-1 0,1 0,0 0,-1 0,1 0,-1 0,0 0,1 0,0 9,-1-1,0 0,0 0,-1 0,0 0,0 0,-1 0,0 0,-1-1,-2 5,1 0,-17 55,13-50,1 1,1-1,0 2,2-1,0 0,1 1,2 0,0-1,0 1,2 0,1 7,5-3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404 1,'-188'88,"154"-69,-87 62,115-77,1 1,0 0,1 0,-1 0,1 1,0-1,0 1,1 0,-1 0,1 0,1 1,-1-1,1 1,0-1,1 1,-1 0,1 0,1 0,-1 4,1-9,0 1,1-1,-1 1,0-1,1 0,0 0,-1 1,1-1,0 0,0 0,0 0,0 0,1 0,-1 0,1 0,-1 0,1 0,-1 0,1-1,0 1,0-1,0 0,0 1,0-1,0 0,0 0,1 0,-1 0,0-1,0 1,1-1,-1 1,0-1,1 0,-1 0,1 0,0 0,88-19,-61 3,-1-1,-1-2,0-1,-2-1,0-1,-2-1,0-2,-2 0,11-17,14-12,-46 53,-1 0,0 0,0 0,1 0,-1 0,1 1,-1-1,1 0,-1 0,1 0,-1 0,1 0,0 1,-1-1,1 0,0 1,0-1,0 0,0 1,-1-1,1 1,0-1,0 1,0 0,0-1,0 1,0 0,0 0,0 0,0-1,0 1,0 0,0 0,0 1,0-1,1 0,-1 0,0 0,0 1,-1-1,1 0,0 1,0-1,0 1,0-1,0 1,0 0,-1-1,1 1,0 0,0 0,-1-1,1 1,0 0,-1 0,1 0,-1 0,1 0,-1 11,-1-1,1 0,-2 0,0 0,0 0,-1-1,0 1,-1-1,-3 7,-10 33,3 66,13-92</inkml:trace>
  <inkml:trace contextRef="#ctx0" brushRef="#br0" timeOffset="331.962">545 706,'-5'5,"-1"-3,4-3,4-5,0-6,6-7,1-4,3-3,6-3,-2 0,3 0,-4-1,2 1,3 0,1 1,4 4,-4 12,-4 7</inkml:trace>
  <inkml:trace contextRef="#ctx0" brushRef="#br0" timeOffset="4129.596">1109 481,'-14'-1,"0"2,1-1,-1 2,0-1,1 2,-1 0,1 1,0 0,0 1,0 0,1 1,0 0,0 1,0 1,1 0,0 0,1 1,0 1,-9 10,17-18,0 1,0 0,1-1,-1 1,1 0,0 0,0 0,0 0,0 0,0 0,1 0,0 1,-1-1,1 0,0 0,0 0,1 1,-1-1,1 0,0 0,-1 0,1 0,1 0,-1 0,0 0,1 0,-1 0,1-1,0 1,0-1,0 1,0-1,0 0,1 0,-1 0,1 0,-1 0,1 0,0-1,0 1,0-1,0 0,0 0,0 0,0 0,0 0,0-1,3 1,3 0,-1 0,0 0,1-1,-1-1,1 1,-1-1,0-1,0 1,1-1,-1-1,-1 1,1-2,0 1,-1-1,1 0,-1 0,0-1,0 0,-1 0,0-1,0 0,0 0,0 0,-1-1,0 0,-1 0,1 0,51-91,-91 168,34-68,0 1,0 0,0 0,1 0,-1 0,1 0,0 0,0 1,0-1,0 0,1 0,-1 0,1 0,0 0,-1 0,1-1,1 1,-1 0,0 0,1-1,-1 1,1-1,0 1,0-1,0 1,0-1,0 0,1 0,-1 0,1-1,-1 1,1 0,-1-1,1 0,0 1,0-1,0 0,0-1,0 1,0 0,0-1,0 0,2 0,7 2,1-1,-1 0,0-1,1-1,-1 0,0-1,0 0,1-1,8-3,-2-1</inkml:trace>
  <inkml:trace contextRef="#ctx0" brushRef="#br0" timeOffset="4700.005">1645 452,'-14'3,"0"1,0 1,0 0,1 1,0 0,0 1,0 0,1 1,0 0,0 1,1 1,1 0,-1 0,2 1,-1 0,0 3,8-12,1 0,-1 1,1-1,0 0,0 1,0-1,0 0,0 1,0 0,1-1,-1 1,1-1,0 1,0 0,0-1,0 1,0-1,0 1,1 0,0-1,-1 1,1-1,0 1,0-1,0 1,0-1,1 0,-1 0,1 1,-1-1,1 0,0 0,0-1,0 1,0 0,0-1,0 1,0-1,0 1,1-1,-1 0,1 0,0 0,5 2,0 0,0 0,0 0,1-2,-1 1,1-1,0 0,-1 0,1-1,0-1,-1 1,8-2,7-7,0 0,0-1,-1-1,-1-1,0-1,-1-1,0-1,-1-1,-1 0,0-1,-1-1,-1-1,11-18,-13 19,-2-1,0 0,-1-1,-1-1,-1 0,-1 0,-1 0,-1-1,0 0,-2 0,-1-2,-2 14,0 0,-1 1,-1-1,0 0,0 1,-1-1,0 1,0-1,-1 1,0 0,-1 0,-2-3,4 8,0 1,0-1,0 1,0 0,-1 0,1 0,-1 1,0-1,0 0,0 1,0 0,0 0,-1 0,1 0,0 0,-1 1,0-1,1 1,-1 0,0 0,0 0,1 1,-1-1,0 1,0 0,0 0,0 0,0 1,1 0,-1-1,0 1,0 1,-10 4,0 1,1 0,0 1,0 0,1 1,0 1,0 0,1 1,1 0,0 0,0 1,1 0,1 1,0 0,0 0,-4 15,6-18,1 1,0-1,1 1,0 0,1 1,1-1,-1 1,2-1,-1 1,2 0,0 0,0-1,1 1,0 0,1-1,0 1,1-1,1 0,0 1,0-2,1 1,0 0,1-1,5 8,7 3,0-1,2-1,0-1,1 0,0-2,1 0,1-2,1 0,0-2,1 0,0-2,0-1,1-1,0-1,1-1,0-1,-1-2,2-1,18 0,-11-2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9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29,'-10'43,"-3"34,1 8,2-5,3-12,3-12,2-12,1-7,-4-11,-1-5,0-5</inkml:trace>
  <inkml:trace contextRef="#ctx0" brushRef="#br0" timeOffset="254.489">1 29,'38'0,"28"0,6 0,-3-5,-10-1,-8 0,-10 1,-6 2,-5 1,-2 1,-6 5,-7 2</inkml:trace>
  <inkml:trace contextRef="#ctx0" brushRef="#br0" timeOffset="518.732">85 396,'34'-5,"30"-1,9 0,-4-4,-7 0,-11 2,-13 2</inkml:trace>
  <inkml:trace contextRef="#ctx0" brushRef="#br0" timeOffset="1080.608">621 453,'-18'18,"7"-9,0 1,1 1,0 0,0 0,2 1,-1 0,1 0,1 1,0 0,-1 6,7-18,1 0,-1 0,1-1,-1 1,1 0,0 0,-1 0,1 0,0-1,0 1,0 0,0 0,-1 0,1 0,0 0,0 0,1 0,-1 0,0-1,0 1,0 0,1 0,-1 0,0 0,1 0,-1-1,1 1,-1 0,1 0,-1-1,1 1,-1 0,1-1,0 1,-1-1,1 1,0-1,0 1,-1-1,1 1,0-1,0 0,0 1,0-1,0 0,-1 0,1 1,0-1,0 0,0 0,0 0,0 0,0 0,0-1,0 1,-1 0,1 0,0 0,0-1,1 0,52-22,189-175,-243 197,1 0,-1 0,1 0,0 0,-1 1,1-1,0 0,0 0,-1 0,1 1,0-1,0 0,0 1,0-1,0 1,0-1,0 1,0-1,0 1,1 0,-1-1,0 1,0 0,0 0,0 0,0 0,1 0,-1 0,0 0,0 1,0-1,0 0,0 1,0-1,0 0,0 1,0-1,0 1,0 0,0-1,0 1,0 0,0 0,0-1,-1 1,1 0,0 0,-1 0,1 0,-1 0,1 0,-1 0,1 0,-1 0,1 0,-1 0,0 1,0-1,0 0,5 198,41 86,-44-270,0 1,-1 0,-1-1,0 1,-1 0,-1 0,0-1,-3 7,3-16,0 0,0 0,0-1,-1 1,0-1,0 0,0 0,-1 0,1 0,-1-1,-1 1,1-1,0 0,-1 0,0-1,0 1,0-1,0 0,-1 0,1-1,-1 0,0 0,-1 0,1 1,0-1,0 0,0-1,0 1,0-1,-1-1,1 1,0-1,0 0,-1-1,1 1,0-1,0 0,0-1,0 1,0-1,0-1,0 1,0-1,1 0,-1 0,1 0,0-1,0 0,0 0,1 0,-1-1,1 0,0 0,0 0,1 0,0 0,0-1,0 1,0-1,1 0,0 0,0 0,0-3,3-3,0 0,2-1,-1 1,2 0,-1 1,2-1,-1 1,2-1,-1 1,2 1,-1-1,1 1,1 0,0 1,0 0,1 0,0 1,1 0,0 0,0 1,0 1,4-2,35-26,2 3,0 3,2 1,14-2,-42 18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0:5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4,'-11'493,"-25"-127,25-205,11-137</inkml:trace>
  <inkml:trace contextRef="#ctx0" brushRef="#br0" timeOffset="851.51">8 4,'330'21,"16"-14,142-36,-487 28,1 1,0-1,0 1,0 0,0-1,0 1,0 0,0 1,0-1,0 0,0 0,0 1,0-1,-1 1,1 0,0-1,0 1,0 0,-1 0,1 0,0 0,-1 1,1-1,-1 0,0 1,1-1,-1 1,0-1,0 1,0-1,0 1,0 0,0 0,0-1,-1 1,1 0,-1 0,1 1,-9 188,8 422,26-432,-21-165,-4-15,0 0,0 0,0 0,0 1,0-1,0 0,0 1,-1-1,1 0,0 1,-1-1,1 1,-1-1,0 0,1 1,-1-1,0 1,0 0,0-1,0 1,0-1,-1 1,1-1,0 0,-1 1,1-1,-1 1,1-1,-1 1,0-1,1 0,-1 0,0 1,0-1,0 0,0 0,0 0,0 0,0 0,-1 0,1 0,0 0,0-1,-1 1,1 0,-1-1,-151-18,-523 15,361 4,229 15,74-11</inkml:trace>
  <inkml:trace contextRef="#ctx0" brushRef="#br0" timeOffset="2521.881">798 1132,'0'1017,"-10"-999,-9-39,14 15,-131-156,13 85,122 78,0-1,0 0,1 0,-1 0,0 0,1 0,-1 0,0 0,0 0,1 0,-1 0,0 0,1-1,-1 1,0 0,1 0,-1-1,0 1,1 0,-1-1,0 1,1-1,-1 1,1-1,-1 1,1-1,-1 1,1-1,0 1,-1-1,1 0,-1 1,1-1,0 0,0 1,-1-1,1 0,0 1,0-1,0 0,0 1,0-1,0 0,0 0,0 1,0-1,0 0,0 0,1 1,-1-1,0 0,0 1,1-1,-1 0,0 1,1-1,-1 1,1-1,-1 1,1-1,-1 0,1 1,-1 0,1-1,-1 1,1-1,0 1,-1 0,1-1,153-9,17-5,0 7,10 8,-134 6,-46-6,0 0,-1 1,1-1,0 0,-1 0,1 1,0-1,-1 1,1-1,0 1,-1-1,1 1,-1-1,1 1,-1-1,1 1,-1-1,0 1,1 0,-1-1,0 1,1 0,-1 0,0-1,0 1,0 0,0-1,1 1,-1 0,0 0,0-1,0 1,-1 0,1 0,0-1,0 1,0 0,0 0,-1-1,1 1,0 0,-1-1,1 1,-1 0,1-1,0 1,-1-1,1 1,-1-1,0 1,1-1,-1 1,1-1,-1 1,0-1,1 0,-1 1,0-1,-11 9,0 0,-1 0,0-1,0-1,-1-1,1 0,-1 0,-2-1,-29 13,-94 52,121-56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5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113 311,'84'-2,"484"4,-544-2</inkml:trace>
  <inkml:trace contextRef="#ctx0" brushRef="#br0" timeOffset="251.107">0 621,'48'-4,"40"-8,15 0,-1-4,-13 1,-12 4,-14 3,-14 3,-4 2,-6 2,-5 1,-2 1,-3-1,-6 1</inkml:trace>
  <inkml:trace contextRef="#ctx0" brushRef="#br0" timeOffset="633.733">453 1,'269'82,"32"14,-296-95,0 0,0 1,0-1,0 1,0 1,0-1,-1 1,1-1,-1 1,1 1,-1-1,0 1,0-1,-1 1,1 0,-1 0,0 1,0-1,0 1,-1 0,1-1,-1 1,-1 0,1 0,0 0,-1 1,0-1,0 0,-1 0,0 1,0-1,0 0,0 1,-1-1,0 0,0 1,-8 7,0 1,-1-2,0 1,-1-1,-1-1,0 0,0-1,-9 6,4-2,-231 173,239-180,1-1,0 1,1 1,-1 0,1 0,1 0,0 1,0-1,0 2,1-1,1 1,-1-1,2 1,-1 0,1 1,0 1,0 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8.9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57 175,'33'-5,"27"-1,6 0,-2 1,-8 2,-8 0,-8 2,-5 6,-5 1,-1 0,-7 4,-7 0</inkml:trace>
  <inkml:trace contextRef="#ctx0" brushRef="#br0" timeOffset="248.832">0 485,'39'0,"36"-4,10-3,-4 1,-11 1,-13 2,-11 1,-9 1,-6 0,-3 1,-1 1,-6-1</inkml:trace>
  <inkml:trace contextRef="#ctx0" brushRef="#br0" timeOffset="1187.581">819 485,'1'2,"0"0,0 0,1 0,-1 0,0 0,1 0,-1 0,1-1,-1 1,1-1,0 1,0-1,0 0,-1 0,2 1,-1-1,0 0,0-1,0 1,0 0,0-1,1 1,-1-1,0 0,0 0,1 0,-1 0,0 0,0 0,1 0,-1-1,0 1,0-1,1 0,-1 0,0 1,0-1,0-1,0 1,0 0,-1 0,1-1,0 1,0-1,-1 0,1 1,-1-1,0 0,1 0,-1 0,0 0,0 0,0 0,0-1,181-222,-140 166,-34 45,1 0,1 0,0 1,1 1,0 0,1 0,1 1,-1 0,2 1,4-2,-17 11,0 0,0 1,1-1,-1 0,1 1,-1-1,1 1,-1-1,1 1,-1 0,1-1,-1 1,1 0,-1 0,1 0,-1 0,1 1,-1-1,1 0,-1 1,1-1,-1 1,1-1,-1 1,0 0,1-1,-1 1,0 0,1 0,-1 0,0 0,0 0,0 0,0 0,0 1,0-1,0 0,-1 1,1-1,0 0,-1 1,1-1,-1 1,1-1,-1 1,0-1,1 1,-1 0,6 83,-6-74,-3 176,3-185,0-1,-1 1,1-1,0 1,0-1,0 1,0 0,0-1,0 1,1-1,-1 1,0-1,1 1,-1-1,1 1,0-1,-1 0,1 1,0-1,0 0,0 1,0-1,0 0,0 0,0 0,1 0,-1 0,0 0,0 0,1 0,-1-1,1 1,-1 0,1-1,-1 1,1-1,-1 0,1 1,-1-1,1 0,-1 0,1 0,0 0,-1 0,1 0,-1-1,1 1,-1-1,1 1,-1-1,1 1,-1-1,0 0,1 1,-1-1,0 0,1 0,-1 0,0 0,0 0,1-2,131-138,-88 88,2 2,3 3,28-21,-23 26,-54 44,0-1,0 1,-1-1,1 0,0 1,0 0,0-1,-1 1,1-1,0 1,-1 0,1 0,0-1,-1 1,1 0,-1 0,0 0,1 0,-1-1,1 1,-1 0,0 0,0 0,0 0,0 0,1 0,-1 0,0 0,0 0,-1 0,1 0,0 0,0 0,0-1,-1 2,1 1,-30 146,0-29,29-108,-1-1,0 1,0-1,1 1,1-1,0 1,1 0,0-1,0 1,1-1,1 0,0 1,0-1,1-1,6 11,1-8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07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18,'7'52,"-3"0,-1 0,-3 0,-5 39,1-32,2-15,-3-1,-2 0,-2 0,-1-1,-2 0,-2-1,-18 35,15-44,11-25</inkml:trace>
  <inkml:trace contextRef="#ctx0" brushRef="#br0" timeOffset="245.016">1 18,'33'5,"36"2,10-6,2-2,-9-2,-6 0,-10 1,-10-5,-7 0,-6 0,-9 7,-13 3,-8 5,-5 3</inkml:trace>
  <inkml:trace contextRef="#ctx0" brushRef="#br0" timeOffset="428.792">57 470,'39'0,"26"-5,8-1,-5 0,-8 1,-15-3,-10-1,-11 2</inkml:trace>
  <inkml:trace contextRef="#ctx0" brushRef="#br0" timeOffset="1025.442">678 639,'-19'10,"1"1,-1 1,2 0,0 1,1 1,0 0,1 2,0 0,2 0,0 1,-3 6,15-21,0-1,0 1,1-1,-1 1,1-1,-1 1,1-1,-1 1,1 0,0-1,0 1,0 0,0-1,0 1,0 0,0-1,1 1,-1-1,1 1,-1 0,1-1,0 1,-1-1,1 1,0-1,0 0,0 1,0-1,0 0,0 0,0 1,1-1,-1 0,0 0,1 0,-1 0,0-1,1 1,-1 0,1-1,0 1,-1-1,1 1,-1-1,1 0,0 0,-1 1,1-1,0 0,-1-1,1 1,0 0,-1 0,1-1,-1 1,1-1,0 1,-1-1,1 0,-1 0,0 1,1-1,-1 0,0 0,1-1,21-9,-1-1,0-1,0-1,-2-1,1-1,14-16,-7 8,86-63,-113 87,0-1,-1 1,1 0,0-1,-1 1,1 0,0-1,0 1,-1 0,1 0,0 0,0-1,0 1,-1 0,1 0,0 0,0 0,-1 1,1-1,0 0,0 0,0 0,-1 1,1-1,0 0,-1 1,1-1,0 0,-1 1,1-1,0 1,-1-1,1 1,-1-1,1 1,-1 0,1-1,-1 1,1 0,-1-1,0 1,1 0,-1-1,0 1,0 0,1 0,-1-1,0 1,0 0,0 0,0 0,0-1,0 1,0 0,1 53,-2-44,-3 388,4-378,-1 0,-1 1,-1-1,-1 0,0-1,-2 1,0-1,-7 14,11-27,-1-1,0 1,-1-1,1 0,-1 0,0 0,0 0,-1-1,1 0,-1 1,0-2,0 1,0 0,-1-1,1 0,-1-1,1 1,-1-1,0 0,0 0,0-1,-1 0,1 0,0 0,0-1,-1 0,1 0,0-1,0 1,-1-1,1-1,0 1,0-1,0 0,-3-2,5-3,0-1,0 0,0 0,1 0,1-1,-1 1,1-1,1 1,-1-1,2 0,-1 1,1-1,0 0,1 0,0 1,1-4,3-15,1 0,1 0,1 0,1 1,2 0,1 1,0 0,2 1,1 1,1 0,1 1,0 0,2 2,17-15,-12 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84,'-1'0,"0"0,0 0,1-1,-1 1,0 0,0-1,1 1,-1-1,0 1,1 0,-1-1,1 0,-1 1,0-1,1 1,-1-1,1 0,-1 1,1-1,0 0,-1 1,1-1,0 0,-1 0,1 0,0 1,0-1,0 0,0 0,0 0,0 1,0-1,0 0,0 0,0 0,0 1,0-1,1 0,-1 0,0 1,1-1,-1 0,0 0,1 1,-1-1,1 0,-1 1,1-1,-1 1,1-1,0 0,-1 1,1-1,0 1,-1 0,1-1,0 1,0 0,-1-1,1 1,0 0,0 0,-1 0,1-1,0 1,0 0,0 0,0 0,140-44,-25 42,-113 2,-1 0,1 0,-1 1,1-1,-1 1,0 0,1-1,-1 1,0 0,1 1,-1-1,0 0,0 1,0-1,0 1,0-1,-1 1,1 0,0 0,-1 0,1 0,-1 0,0 0,0 0,0 1,0-1,0 0,0 1,0-1,-1 1,1-1,-1 1,0-1,0 1,0-1,0 1,0-1,0 0,-1 1,1-1,-1 1,0-1,0 3,-6 9,0 1,-1-1,0 0,-1 0,-1-1,0 0,-1-1,0 0,-1-1,0 0,-1-1,0 0,-8 3,-6 8,26-20,-1-1,1 1,0-1,-1 1,1 0,0-1,0 1,0 0,0 0,0 0,0 0,0 0,0 0,0 0,0 0,1 0,-1 1,0-1,1 0,-1 0,1 1,-1-1,1 0,0 1,-1-1,1 0,0 1,0-1,0 0,0 1,0-1,0 1,1-1,-1 0,0 1,1-1,-1 0,1 0,-1 1,1-1,-1 0,1 0,0 0,0 1,0-1,0 0,0 0,0 0,0-1,0 1,0 0,0 0,0 0,0-1,1 1,-1-1,1 1,70 35,-65-34,1 0,-1 1,0 0,1 1,-1-1,-1 1,1 1,-1-1,1 1,-1 0,0 1,-1-1,0 1,1 0,-2 0,1 1,-1 0,0-1,0 2,-1 0,0-1,0-1,-1 2,1-1,-2 0,1 0,-1 1,0-1,-1 0,1 1,-1-1,-1 1,0-1,0 1,0-1,-1 0,0 0,0 0,-1 0,0 0,0 0,-1-1,0 1,0-1,0 0,-1 0,0-1,0 1,0-1,-6 4,-2-1,-1-1,0-1,0 0,-1-1,0 0,0-1,0-1,0-1,0 0,-1 0,1-2,0 0,-1-1,0 0,13 0,0 1,1 0,-1-1,1 1,-1-1,1 0,-1 0,1 0,-1 0,1 0,0-1,0 1,0-1,0 1,0-1,0 0,0 0,0 0,0 0,1 0,-1 0,1 0,-1-2,-5-14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1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44,'18'73,"45"222,-35-215,-11-103,33-152,48-77,-88 229,0 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25,'86'-23,"-16"21,-68 2,-1 1,1-1,-1 1,1-1,0 1,-1-1,1 1,-1 0,1 0,-1 0,0 0,1 0,-1 0,0 0,0 0,0 0,0 1,0-1,0 0,0 1,0-1,0 1,0-1,-1 1,1-1,-1 1,1-1,-1 1,0 0,1-1,-1 1,0 0,0-1,0 1,-1 0,1-1,0 1,0 0,-1 0,-42 65,39-63,0-1,0 1,0 0,1 1,0-1,-1 0,2 1,-1 0,0 0,1 0,0 0,0 0,1 0,-1 4,1-6,1-1,1 0,-1 0,0 1,0-1,1 0,-1 0,1 0,0 0,0 0,0 0,0 0,0 0,0 0,0 0,1 0,-1 0,1-1,-1 1,1-1,-1 1,1-1,0 1,0-1,0 0,0 0,0 0,0 0,0-1,0 1,0 0,1-1,-1 1,84 9,-66-9,97 17,-92-15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88,'43'0,"43"-5,17-1,0-5,-8-1,-10 3,-15 2,-10-3,-10 1,-4 2,-5 2,-5 1,-3 3,-4 0,0 1,-2 0,1 1,-6-1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12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1,'0'14,"0"15,0 7,0 2,0 0,0-3,0-1,-5-3,-1-1,0-1,1-1,2 0,0 0,2 0,1 0,0-5</inkml:trace>
  <inkml:trace contextRef="#ctx0" brushRef="#br0" timeOffset="3231.984">59 170,'5'-1,"0"-1,0 0,1 0,-1 0,0-1,-1 1,1-1,0 0,-1-1,0 1,1-1,-1 0,-1 0,1 0,-1 0,1-1,-1 1,-1-1,1-1,19-21,-21 25,60-53,-60 54,1 0,0 0,-1 0,1 0,0 0,0 0,0 1,0-1,0 1,0-1,0 1,0-1,0 1,0 0,0 0,0 0,0 1,0-1,0 0,0 1,0-1,0 1,0-1,-1 1,1 0,0 0,0 0,-1 0,1 0,0 1,-1-1,1 0,-1 1,1-1,-1 1,0-1,0 1,0 0,3 5,-1 1,0 0,0-1,0 1,-1 0,-1 1,1-1,-1 0,-1 0,0 1,0-1,0 0,0 19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23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29 198,'10'0,"7"5,6 1,5 0,1-1,1-2,0-1,0-1,-1 0,0-1,0 0,-1-1,0 1,1 0,-1-5,0-1,0 0,-4 1</inkml:trace>
  <inkml:trace contextRef="#ctx0" brushRef="#br0" timeOffset="251.081">0 452,'39'-5,"31"-1,14 0,-3 1,-10 2,-12-5,-12 1,-9 0,-6 2,-8 2</inkml:trace>
  <inkml:trace contextRef="#ctx0" brushRef="#br0" timeOffset="817.777">254 1,'118'61,"160"54,-275-115,-1 1,0 0,1 0,-1 0,0 0,0 0,0 0,0 1,0-1,0 1,0 0,-1-1,1 1,0 0,-1 0,1 0,-1 0,0 0,0 0,0 0,0 1,0-1,0 0,-1 1,1-1,-1 0,1 1,-1-1,0 1,0-1,0 0,0 1,-1-1,1 1,-1-1,1 0,-1 1,0-1,0 0,0 0,0 1,0-1,0 0,-1 0,-125 135,36-52,-126 130,206-202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32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3020 1129,'43'0,"29"-5,7-1,-6-1,-14 2</inkml:trace>
  <inkml:trace contextRef="#ctx0" brushRef="#br0" timeOffset="-6202.243">481 28,'-12'-5,"1"0,-1 1,0 1,0 0,0 0,0 1,0 1,0 0,-1 0,1 2,0-1,-1 1,1 1,0 0,0 1,0 1,0-1,1 2,-1 0,1 0,0 1,1 0,-1 1,1 0,1 1,-1 0,1 0,1 1,0 0,0 1,-1 1,-8 15,1 0,1 1,2 0,0 1,2 1,1 0,1 0,2 1,1 0,1 1,1 13,5-33,0 0,1 0,1 0,0 0,0-1,1 0,0 1,1-1,0-1,1 1,0-1,0 0,1 0,0-1,1 0,-1 0,2-1,-1 0,1 0,0-1,0 0,1 0,0-1,0-1,0 0,1 0,-1-1,1 0,0-1,-1 0,1 0,0-1,0-1,1 0,-1-1,0 0,-1 0,10-3,-9 3,0-1,0 0,0-1,0 0,-1-1,1 0,-1-1,0 0,0 0,0-1,-1 0,0-1,0 0,-1-1,0 0,0 0,0 0,-1-1,-1 0,0-1,5-9,-8 15,0-2,0 1,-1 0,0 0,0-1,-1 1,1-1,-1 1,0-1,-1 0,1 1,-1-1,-1 0,1 0,-1 1,1-1,-2 1,1-1,-1 1,1-1,-2 1,1 0,0-1,-1 1,0 1,0-1,-1 0,1 1,-4-4,6 8,-2-3,0 0,-1 0,0 0,0 1,0 0,0-1,0 2,0-1,0 0,-1 1,1-1,0 1,-1 1,0-1,-2 0,27 14,-2-11,0-1,1-1,-1 0,1-2,-1 0,0-1,0 0,0-2,0 0,14-7,-8 4,-5 2</inkml:trace>
  <inkml:trace contextRef="#ctx0" brushRef="#br0" timeOffset="-5453.144">706 705,'55'-88,"238"-353,-292 441,-1-1,0 0,0 1,1-1,-1 1,1-1,-1 1,0-1,1 1,-1-1,1 1,0-1,-1 1,1-1,-1 1,1 0,-1-1,1 1,0 0,-1 0,1-1,0 1,-1 0,1 0,0 0,-1 0,1 0,0 0,-1 0,1 0,0 0,-1 0,1 0,0 1,-1-1,1 0,0 0,-1 1,1-1,0 0,-1 1,1-1,-1 1,1-1,-1 1,1-1,-1 1,1-1,-1 1,0-1,1 1,-1-1,0 1,1 0,-1-1,0 1,0 0,14 40,2 106,-13-132,19 71,-21-84,0 0,-1 0,1 0,0 0,0 0,0-1,0 1,1 0,-1-1,0 1,1-1,-1 1,1-1,-1 0,1 1,0-1,0 0,-1 0,1 0,0 0,0-1,0 1,0-1,0 1,0-1,0 1,0-1,0 0,0 0,1 0,-1 0,0 0,0-1,0 1,0-1,0 1,0-1,7-5,-1 1,0-1,0-1,0 1,-1-1,0-1,-1 1,1-1,-1 0,-1-1,2-3,1 1,158-248,-165 260,-1 0,0 0,0-1,1 1,-1 0,0-1,1 1,-1 0,1-1,-1 1,1-1,-1 1,1 0,-1-1,1 0,-1 1,1-1,0 1,-1-1,1 0,0 1,0-1,-1 0,1 0,0 1,-1-1,1 0,0 0,0 0,0 0,-1 0,1 0,0 0,0 0,-1 0,1-1,0 1,-1 0,1 0,0-1,0 1,-1 0,1-1,0 1,-1-1,1 1,-1-1,1 1,-1-1,1 1,-1-1,1 0,-1 1,1-1,-1 0,0 1,1-1,-1 0,0 1,0-1,0 0,1 0,-1 0,-25 172,16 30,2-146,8-31</inkml:trace>
  <inkml:trace contextRef="#ctx0" brushRef="#br0" timeOffset="-4483.217">1835 423,'-22'-1,"16"0,0 0,0 0,-1 1,1 0,0 0,-1 0,1 1,0 0,-1 0,1 0,0 1,0 0,0 0,0 1,1-1,-1 1,1 1,-1-1,1 1,0 0,0 0,0 1,4-3,1 0,-1 0,1 0,0 0,0 0,0 0,0 0,0 1,0-1,0 0,1 0,-1 0,1 0,0-1,-1 1,1 0,0 0,0 0,0 0,0-1,0 1,1 0,-1-1,0 1,1-1,-1 0,1 1,0-1,-1 0,1 0,0 0,0 0,0 0,0 0,0-1,0 1,18 14,-20-13,1 1,-1-1,-1 1,1 0,0-1,-1 1,1-1,-1 0,0 1,0-1,1 1,-2-1,1 0,0 0,0 0,-1 0,1 0,-1 0,0 0,0 0,1 0,-1-1,0 1,0-1,-1 1,1-1,0 0,0 0,-1 0,1 0,0 0,-1-1,0 1,-3 2,4-3,1 0,-1 0,0 0,1 0,-1 1,1-1,-1 0,0 1,1-1,-1 1,1 0,-1-1,1 1,-1 0,1 0,0 0,-1 0,1 0,0 0,0 0,0 0,0 1,0-1,0 0,0 1,0-1,0 1,1-1,-1 1,0-1,1 1,0 0,-1-1,1 1,0 0,0-1,0 1,0-1,0 1,0 0,0-1,0 1,1 0,-1-1,1 1,-1-1,1 1,0-1,0 1,-1-1,2 1,3 0,1 0,0 0,0 0,0-1,0 0,0 0,0 0,0-1,0 0,0 0,1-1,-1 1,0-1,0-1,0 1,0-1,-1 0,1 0,0-1,-1 0,3-2,9-5</inkml:trace>
  <inkml:trace contextRef="#ctx0" brushRef="#br0" timeOffset="-3796.849">2033 592,'183'-204,"-182"203,-1-1,1 1,0-1,0 1,-1 0,1 0,0 0,0-1,1 1,-1 0,0 0,0 0,0 1,1-1,-1 0,0 0,1 1,-1-1,1 1,-1-1,0 1,1-1,-1 1,1 0,0 0,-1 0,1 0,-1 0,1 0,-1 0,1 1,-1-1,1 0,-1 1,0-1,1 1,-1 0,1-1,-1 1,0 0,0 0,1 0,-1 0,0 0,0 0,0 0,0 0,0 0,0 1,0-1,-1 0,1 1,0-1,-1 0,1 1,-1-1,1 1,-1-1,7 37,-8-35,0 1,1-1,-1 0,1 0,0 1,0-1,0 0,1 0,-1 1,1-1,0 0,0 0,0 0,0 0,0 0,1 0,-1 0,1 0,0 0,0-1,0 1,0-1,0 1,0-1,1 0,-1 0,1 0,0 0,0 0,-1-1,1 1,0-1,0 0,1 0,-1 0,0 0,0 0,0-1,1 1,-1-1,0 0,0 0,2-1,5-3,0-1,0 0,0-1,-1 0,0-1,0 0,-1 0,0-1,0 0,-1-1,1 0,-2 3,132-139,-138 144,1 1,-1-1,0 0,1 0,-1 1,1-1,-1 0,1 0,-1 1,1-1,0 1,-1-1,1 1,0-1,-1 1,1-1,0 1,0-1,0 1,-1 0,1 0,0-1,0 1,0 0,0 0,-1 0,1 0,0 0,0 0,0 0,0 0,0 0,-1 0,1 1,0-1,0 0,0 0,0 1,-1-1,1 1,0-1,0 1,-1-1,1 1,0-1,-1 1,1 0,-1-1,1 1,-1 0,1-1,-1 1,1 0,-1 0,0 0,1-1,-1 1,0 0,0 0,0 0,0 0,1-1,-1 1,0 0,0 0,-1 0,1 0,0 0,0-1,0 2,7 187,-2-170</inkml:trace>
  <inkml:trace contextRef="#ctx0" brushRef="#br0" timeOffset="-2948.844">1 931,'63'-12,"0"4,1 2,0 3,18 4,-34-2,764-10,-286-24,-127 7,-115 18,-261 10</inkml:trace>
  <inkml:trace contextRef="#ctx0" brushRef="#br0" timeOffset="-245.219">3020 903,'5'0,"6"0,6 0,6 0,2 0,3 0,1 0,1 0,-1 0,0 0,0 0,0 0,-1 0,1-5,-1-2,0-4,-5 0</inkml:trace>
  <inkml:trace contextRef="#ctx0" brushRef="#br0" timeOffset="-1251.211">1016 1157,'-9'38,"1"1,2 0,2 1,2-1,2 36,0-61,1 199,1-237,0-1,1 0,2 0,0 1,2 0,1 0,0 1,2 0,1 0,0 1,13-17,-2 10,2 1,1 1,1 2,1 0,2 1,-28 23,-1 0,1-1,0 1,0 0,0-1,0 1,0 0,0 0,0 0,0 0,0 0,0 0,1 0,-1 1,0-1,1 0,-1 1,1-1,-1 1,0-1,1 1,-1-1,1 1,-1 0,1 0,0 0,-1 0,1 0,-1 0,1 1,-1-1,1 0,-1 1,0-1,1 1,-1-1,1 1,-1 0,0 0,1 0,-1 0,0-1,0 1,0 1,0-1,0 0,0 0,8 127,-4-108</inkml:trace>
  <inkml:trace contextRef="#ctx0" brushRef="#br0" timeOffset="-750.832">1581 1185,'55'-1,"-29"0,-1 0,1 2,0 1,-1 1,25 6,-48-9,1 1,-1-1,0 1,0 0,0 0,0-1,0 1,0 0,0 1,0-1,0 0,-1 0,1 1,0-1,-1 1,1 0,-1-1,0 1,0 0,1 0,-1 0,0 0,0 0,-1 0,1 0,0 0,-1 0,1 0,-1 0,0 1,0-1,1 0,-1 0,-1 0,1 1,0-1,-1 0,1 0,-1 0,1 0,-1 0,0 0,0 0,0 0,0 0,0 0,-1 0,1 0,0-1,-1 1,0-1,1 1,-1-1,-1 1,-89 86,92-87,-1-1,1 1,0 0,-1 0,1 0,0 0,-1 0,1 0,0 0,0 0,0-1,0 1,0 0,0 0,0 0,0 0,0 0,0 0,1 0,-1 0,0 0,0 0,1 0,-1-1,1 1,-1 0,1 0,-1 0,1-1,0 1,-1 0,1-1,0 1,-1 0,1-1,0 1,0-1,0 1,0-1,-1 0,1 1,0-1,0 0,0 0,0 1,0-1,0 0,0 0,0 0,0 0,0 0,0 0,0-1,-1 1,2 0,57 3,79-44,-121 33</inkml:trace>
  <inkml:trace contextRef="#ctx0" brushRef="#br0" timeOffset="1299.072">3698 1213,'204'-285,"-171"246,2 1,2 2,1 1,5-1,-42 35,0 0,0 0,0 0,0 0,0 0,0 0,1 1,-1-1,0 0,0 0,1 1,-1-1,0 1,1-1,-1 1,0 0,1-1,-1 1,1 0,-1 0,1 0,-1 0,0 0,1 0,-1 1,1-1,-1 0,0 1,1-1,-1 1,0-1,1 1,-1 0,0-1,0 1,1 0,-1 0,0 0,0 0,0 0,0 0,-1 0,1 0,0 1,0-1,-1 0,1 0,0 1,-1-1,1 0,-1 1,0-1,1 1,13 169,-15-168,1-1,0 1,-1-1,1 1,0-1,1 1,-1-1,0 1,1-1,-1 1,1-1,0 1,-1-1,1 0,1 1,-1-1,0 0,0 0,1 0,-1 0,1 0,0 0,0 0,0 0,0-1,0 1,0-1,0 1,0-1,0 0,1 0,-1 0,0 0,1 0,-1-1,1 1,-1-1,1 1,-1-1,1 0,-1 0,1 0,0-1,-1 1,1 0,-1-1,3 0,94-101,-59 53,176-215,-200 255,-17 32,-36 198,36-211,0 0,1-1,0 1,1 0,-1 0,2-1,0 1,0-1,0 1,1-1,1 0,-1 0,2 0,-1-1,1 1,0-1,1 0,1 1,6-1,-1-6</inkml:trace>
  <inkml:trace contextRef="#ctx0" brushRef="#br0" timeOffset="1799.015">4996 395,'104'372,"-88"-298,-16-73,1-1,-1 0,1 0,0 0,-1 1,1-1,-1 0,1 0,0 0,-1 0,1 0,-1 0,1 0,0 0,-1-1,1 1,-1 0,1 0,-1 0,1-1,0 1,-1 0,1 0,-1-1,1 1,-1 0,1-1,-1 1,0-1,1 1,-1-1,1 1,-1-1,0 1,0-1,1 1,-1-1,0 1,0-1,1 0,-1 1,0-1,0 1,0-1,0 0,0 1,0-1,0 1,0-1,2-4,161-341,-118 246,-37 82</inkml:trace>
  <inkml:trace contextRef="#ctx0" brushRef="#br0" timeOffset="2252.165">5503 169,'129'-42,"-127"41,1 0,-1 0,1 0,-1 0,1 0,-1 1,1-1,-1 1,1 0,0-1,-1 1,1 0,0 1,-1-1,1 0,-1 1,1 0,0-1,-1 1,1 0,-1 0,0 0,1 1,-1-1,0 1,0-1,0 1,0 0,0 0,0-1,0 1,-1 1,1-1,-1 0,1 0,-1 1,0-1,0 0,0 1,0-1,0 1,-1-1,1 1,-1 0,0-1,1 1,-1 2,-2 2,-1 0,1-1,-1 1,0-1,0 1,-1-1,1 0,-2 0,1 0,-1-1,1 0,-6 5,-33 47,42-56,0 1,0 0,0-1,0 1,1 0,-1-1,1 1,-1 0,1 0,-1 0,1-1,0 1,0 0,0 0,0 0,0 0,0-1,1 1,-1 0,1 0,-1 0,1-1,0 1,-1 0,1-1,0 1,0-1,0 1,0-1,0 1,1-1,-1 0,0 1,1-1,-1 0,1 0,-1 0,1 0,0 0,-1 0,1-1,0 1,-1-1,1 1,0-1,1 1,91 7,-92-8,144 7,-122-1</inkml:trace>
  <inkml:trace contextRef="#ctx0" brushRef="#br0" timeOffset="2585.091">4855 1072,'48'-9,"30"-9,12-1,-1 3,-5 4,-12 0,-9 1,-10 3,-5 3,-6 2,-4 1,-5 2,-3 0,-1 1,-2-1,-5 1</inkml:trace>
  <inkml:trace contextRef="#ctx0" brushRef="#br0" timeOffset="3251.129">5137 1297,'0'309,"39"-401,49-49,-80 126,1 0,0 1,1 1,0-1,1 2,1-1,0 1,1 1,0 1,0-1,1 2,0 0,1 1,5-2,-17 9,1 1,-1 0,1 0,-1 0,1 0,-1 1,0-1,1 1,-1 0,0 0,1 0,-1 1,0-1,0 1,0-1,0 1,0 0,-1 0,1 0,-1 1,1-1,-1 1,0-1,0 1,0 0,0 0,0 0,0 0,-1 0,0 0,1 0,-1 0,-1 1,1-1,0 1,-1-1,1 0,-1 1,0 2,15 35,2-16,-1-5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49.80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1398,'25'-43,"21"-38,13-20,2-7,-1 0,-1 5,0 0,-1 3,-1 0,0-3,-5 2,-2-1,-5 8,-5 9,-9 20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1:59.6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0 600,'38'-38,"38"-37,14-11,-3 1,-11 9,-14 13,-13 12,-10 10,-6 8,-10 4,-7 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0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0 840,'5'-9,"21"-23,15-11,10-7,7-1,3 0,0-2,4-1,2-1,2-1,5 0,-1 4,2 1,-3 1,-3-2,-5 4,-8 5,-13 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6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114 339,'401'0,"-185"-26,44-6,-236 32</inkml:trace>
  <inkml:trace contextRef="#ctx0" brushRef="#br0" timeOffset="288.264">1 593,'512'-7,"-230"-15,-268 22,0-1,1 0,-1-1,0-1,0 0,0-1,0-1,6-3,-2-1</inkml:trace>
  <inkml:trace contextRef="#ctx0" brushRef="#br0" timeOffset="736.482">508 1,'21'17,"272"145,-68-36,-221-124,1 0,-1 0,0 0,0 0,0 1,0-1,0 1,0 0,-1 0,1 1,-1-1,0 1,0-1,0 1,-1 0,1 0,-1 1,0-1,0 0,0 1,-1-1,1 1,-1-1,-1 1,1 0,0 0,-1-1,0 1,0 0,-1 0,1-1,-1 1,0 0,0-1,0 1,-1-1,0 1,0-1,0 0,0 1,-1-1,1 0,-1-1,-1 1,-16 13,-1-1,0-1,-1 0,-1-2,-20 8,4 0,-258 132,246-108,39-26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0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0,'-5'10,"3"3,7-1,3-7,-1-5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09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0 211,'3'1,"-1"-1,0 1,0-1,0 1,1 0,-1 0,0 0,0 0,0 0,-1 0,1 1,0-1,0 1,-1-1,1 1,-1 0,1-1,-1 1,0 0,1 0,-1 0,0 0,0 0,-1 0,1 0,0 1,-1-1,1 0,-1 0,0 1,0-1,1 0,-2 1,14 50,-2 1,-3 0,-2 0,-3 8,0-11,2 1,2-2,3 1,12 38,-4-49,-18-40,1 1,-1-1,1 1,-1-1,1 1,0-1,-1 0,1 1,0-1,-1 0,1 1,-1-1,1 0,0 0,0 0,-1 1,1-1,0 0,-1 0,1 0,0 0,0 0,-1-1,1 1,0 0,-1 0,1 0,0-1,-1 1,1 0,0 0,-1-1,1 1,-1-1,1 1,-1-1,1 1,-1-1,1 1,-1-1,1 1,-1-1,1 1,-1-1,0 0,1 1,-1-1,0 0,0 1,0-1,1 0,-1 1,0-1,0 0,0 0,0 1,0-1,0 0,37-149,-24 77,52-245,-37 216,-21 85</inkml:trace>
  <inkml:trace contextRef="#ctx0" brushRef="#br0" timeOffset="496.417">593 70,'9'-4,"10"-6,0 0,1 1,0 1,0 0,1 2,0 1,0 0,12 0,-30 5,0 0,0 0,0 0,0 1,0-1,-1 1,1 0,0 0,0 0,-1 0,1 0,0 0,-1 1,1-1,-1 1,0 0,1 0,-1-1,0 2,0-1,0 0,-1 0,1 1,0-1,-1 1,0-1,1 1,-1-1,0 1,0 0,-1 0,1 0,-1-1,1 1,-1 0,0 0,0 0,0 0,0 0,-1 0,1 0,-1-1,1 1,-1 0,0 0,0-1,-1 1,0 1,-74 91,75-94,1 0,-1 0,1 0,-1 0,1 0,-1 0,1 0,-1 0,1 0,0 0,0 1,0-1,0 0,0 0,0 0,0 0,0 1,0-1,0 0,1 0,-1 0,1 0,-1 0,0 0,1 0,0 0,-1 0,1 0,0 0,-1 0,1 0,0 0,0 0,0-1,0 1,0 0,0-1,0 1,0 0,0-1,0 1,0-1,0 0,0 1,0-1,0 0,1 0,-1 0,62 7,-59-7,62-2,-46 0,-1 1,1 1,0 0,0 2,0 1,18 4,-20-1</inkml:trace>
  <inkml:trace contextRef="#ctx0" brushRef="#br0" timeOffset="833.591">1327 494,'20'-5,"15"-1,7 0,0 1,-1 2,-3 0,-3 2,-3 1,-2 0,-2 0,0 0,-5 5,-6 2</inkml:trace>
  <inkml:trace contextRef="#ctx0" brushRef="#br0" timeOffset="1096.159">1299 748,'33'-5,"31"-1,9 0,-3 1,-9 1,-9 2,-10 6,-11 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22.3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584 1,'-34'54,"-212"362,136-266,-1-5,32-31,76-110,4-2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12.4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54,'1'-2,"0"1,-1 0,1-1,-1 1,1 0,-1-1,0 1,1-1,-1 1,0-1,0 1,0-1,0 1,0 0,-1-1,1 1,0-1,-1 1,1-1,-1 1,1 0,-1-1,0 1,1 0,-1 0,0 0,0-1,0 1,0 0,0 0,0 0,0 0,0 1,-1-1,1 0,0 0,0 1,-1-1,1 0,-1 1,1 0,0-1,-1 1,1 0,-1 0,1 0,-1 0,-73-3,54 11,0 0,1 2,0 0,0 1,1 1,0 1,1 1,1 1,0 0,1 1,1 0,0 2,-6 9,11-15,0 1,1-1,0 2,1-1,1 1,0 0,1 1,0 0,1 0,1 0,1 0,0 1,1 0,0-1,1 1,1 0,1 0,0 0,1-1,0 1,2-1,0 2,-1-11,0 1,1-1,0 1,0-1,0-1,1 1,0 0,0-1,1 0,-1-1,1 1,0-1,0 0,0 0,1-1,0 1,-1-2,1 1,0-1,0 0,0 0,2-1,6 2,1 0,0-2,0 1,-1-2,1 0,0-2,0 1,-1-2,13-3,-16 3,1-2,-1 1,0-2,-1 0,1 0,-1-1,0 0,-1-1,0 0,0-1,0 0,-1 0,4-7,-10 12,1-1,-1 0,0 0,0 0,-1 0,0 0,0 0,0-1,0 1,-1-1,0 1,0-1,0 0,-1 1,0-1,0 0,0 1,-1-1,0 0,0 1,0-1,-1 1,0-1,0 1,0 0,0 0,-1 0,0 0,0 0,-1 0,-1-1,1 2,0-1,0 1,-1 0,1 0,-1 0,0 0,0 1,-1 0,1 0,-1 0,1 1,-1 0,0 0,0 1,0-1,0 1,0 0,0 1,-5-1,164-7,-24-27,-110 30</inkml:trace>
  <inkml:trace contextRef="#ctx0" brushRef="#br0" timeOffset="38464.883">1047 110,'2'1,"-1"1,0-1,0 0,0 1,0-1,0 1,0-1,0 1,-1 0,1-1,-1 1,1 0,-1-1,1 1,-1 0,0 0,0-1,0 1,0 0,0 0,0-1,-1 1,1 0,0 0,-1-1,0 1,1 0,-1-1,0 1,0-1,0 1,0-1,0 1,0 0,-1 1,-100 221,-10-25,297-473,-144 212,-3-1,-3-2,3-14,-2 30,-24 94,-14 158,-25-6,26-189,0-1,0 0,1 0,-1 0,2 0,-1 0,1 0,0 0,0 0,0 0,1 0,0 0,1-1,0 1,0-1,4 6,-4-11,0 0,0 0,0-1,0 1,1-1,-1 0,0 0,0 0,1 0,-1-1,0 1,0-1,0 0,0 0,0 0,0 0,0-1,0 1,0-1,0 0,-1 0,1 0,-1 0,1 0,-1 0,0-1,0 1,0-1,0 1,1-3,5-3,13-14,0-2,-1 0,-2-2,0 0,1-5,30-43,98-162,-120 203,-26 33,-1 0,1-1,0 1,-1 0,1-1,-1 1,1 0,0 0,-1 0,1 0,0 0,-1-1,1 1,0 0,-1 0,1 1,0-1,-1 0,1 0,-1 0,1 0,0 1,-1-1,1 0,0 0,-1 1,1-1,-1 1,1-1,-1 0,1 1,-1-1,1 1,-1-1,0 1,1-1,-1 1,0-1,1 1,-1 0,0-1,0 1,1 0,-1-1,0 1,0-1,0 1,0 0,0-1,0 1,0 0,0-1,0 1,0 0,0-1,-1 1,1 0,0-1,0 1,-1-1,1 1,-25 171,9-81,-1 73,22-141,1-5</inkml:trace>
  <inkml:trace contextRef="#ctx0" brushRef="#br0" timeOffset="39215.682">2177 336,'-15'0,"-5"-1,-1 0,1 2,0 0,0 1,0 1,0 1,0 1,0 1,1 0,-10 6,28-12,0 0,0 0,0 0,1 0,-1 1,0-1,0 0,0 1,0-1,0 0,0 1,1-1,-1 1,0-1,0 1,1-1,-1 1,0 0,1 0,-1-1,0 1,1 0,-1 0,1-1,-1 1,1 0,0 0,-1 0,1 0,0 0,0 0,0 0,-1-1,1 1,0 0,0 0,0 0,0 0,1 0,-1 0,0 0,0 0,1 0,-1 0,0 0,1-1,-1 1,1 0,-1 0,1 0,-1-1,1 1,-1 0,1-1,0 1,0 0,-1-1,1 1,0-1,0 1,0-1,-1 1,1-1,2 0,-1 1,1-1,-1 1,1 0,-1 0,1 0,-1 0,0 0,0 1,0-1,0 1,0-1,0 1,0 0,0 0,0 0,-1 0,1 0,-1 0,1 0,-1 0,0 1,0-1,0 0,0 1,-1-1,1 1,0-1,-1 1,0-1,0 1,0-1,0 1,0 0,0-1,-1 1,1-1,-1 1,1-1,-1 1,-1 1,-89 101,91-104,-1 0,1 0,-1 0,1 0,0 1,0-1,-1 0,1 0,0 0,0 1,0-1,0 0,1 0,-1 1,0-1,0 0,1 0,-1 0,1 0,-1 0,1 0,-1 1,1-1,0 0,-1 0,1-1,0 1,0 0,0 0,0 0,0 0,0-1,0 1,0-1,0 1,0 0,0-1,0 0,0 1,0-1,1 0,-1 1,0-1,0 0,1 0,61 6,-58-6,172-20,-149 15,-4 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2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57,'387'-55,"523"53,-293 2,-606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2:5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24,'18'39,"-12"-11,-2 0,-1 0,0 0,-3 0,0 1,-3 10,2 26,0 65,0-156,2 0,0 0,2 0,1 0,0 1,2-1,1 1,2 1,0-1,1 1,1 1,2-1,-4 9,-1 2,-1 0,1 1,1 0,0 0,1 1,0 0,1 1,11-9,-19 17,-1 1,0 0,1-1,-1 1,1 0,0 0,-1 0,1 1,0-1,-1 1,1-1,0 1,0 0,-1 0,1 0,0 1,0-1,-1 0,1 1,0 0,-1 0,1 0,-1 0,1 0,-1 0,1 1,-1-1,0 1,1 0,-1-1,0 1,0 0,-1 0,1 0,0 1,-1-1,1 0,-1 1,1-1,-1 1,0-1,0 1,-1-1,1 1,0 0,17 67,-13-51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5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0 198,'290'-1,"-68"-26,-60 32,-144 1</inkml:trace>
  <inkml:trace contextRef="#ctx0" brushRef="#br0" timeOffset="301.982">142 396,'410'0,"-168"-29,-215 28,-3 1</inkml:trace>
  <inkml:trace contextRef="#ctx0" brushRef="#br0" timeOffset="802.525">424 1,'49'33,"-4"-8,2-1,0-3,2-1,6-1,78 32,-130-51,0 0,1 1,-1-1,0 1,0 0,0 0,0 0,-1 0,1 0,0 1,0 0,-1-1,1 1,-1 0,1 0,-1 0,0 1,0-1,0 0,0 1,0-1,-1 1,1 0,-1 0,1-1,-1 1,0 0,0 0,-1 0,1 0,0 0,-1 1,0-1,0 0,0 0,0 0,0 0,-1 0,1 0,-1 0,-1 2,-91 62,67-53,-240 161,222-119,37-37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09.2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0 843,'17'55,"70"344,-32-249,-54-149,-1 1,0-1,0 1,1-1,-1 1,1-1,-1 0,1 1,0-1,0 0,-1 1,1-1,0 0,0 0,0 0,0 0,0 0,1 0,-1 0,0 0,0 0,1-1,-1 1,0 0,1-1,-1 1,0-1,1 1,-1-1,1 0,-1 0,1 0,-1 0,1 0,-1 0,1 0,-1 0,1 0,-1-1,1 1,-1 0,0-1,1 0,-1 1,0-1,1 0,-1 0,0 1,0-1,0 0,0 0,1 0,-1-1,-1 1,1 0,0 0,0-1,50-133,-42 99,0 5,16-60,3 1,5 2,19-35,-25 61,-25 56</inkml:trace>
  <inkml:trace contextRef="#ctx0" brushRef="#br0" timeOffset="416.424">846 1040,'482'0,"-410"-12,-53 6</inkml:trace>
  <inkml:trace contextRef="#ctx0" brushRef="#br0" timeOffset="693.896">875 1265,'14'0,"10"0,6 0,2 0,0 0,5 0,1 0,-2 0,-1 0,2-5,0-1,-2 0,-1 1,-3 2,-1 1,-1 0,-1 2,-5 0</inkml:trace>
  <inkml:trace contextRef="#ctx0" brushRef="#br0" timeOffset="2213.796">2907 729,'-6'-3,"0"-1,0 1,-1 0,1 1,-1-1,1 1,-1 1,0-1,0 1,0 0,0 1,0-1,0 1,0 1,0-1,0 1,1 1,-1-1,0 1,0 0,1 1,0-1,-4 3,-7 4,-1 1,1 0,1 2,0 0,0 0,1 2,1 0,0 0,1 1,1 1,0 0,-9 18,16-25,0 0,0 1,1-1,0 1,1 0,0 0,0 0,1 0,1 1,-1-1,2 1,-1-1,2 1,-1-1,1 0,1 1,0-1,1 0,-1 0,2 0,0 0,0 0,0-1,1 0,2 3,1-6,-1 1,1-2,0 1,1-1,0 0,-1 0,1-1,1-1,-1 0,0 0,1 0,0-1,-1-1,1 1,0-2,0 1,0-2,0 1,0-1,-1-1,3 0,3 1,-1 0,1-1,-1-1,0 0,0-1,0 0,0-2,-1 1,0-2,0 1,-1-2,1 0,-1 0,-1-1,0-1,0 0,6-8,-15 15,0 0,0 0,0-1,-1 1,0 0,0-1,1 1,-2-1,1 1,0-1,-1 0,0 1,0-1,0 1,0-1,0 0,-1 1,0-1,0 1,0-1,0 1,0-1,0 1,-1 0,0 0,0 0,0 0,0 0,0 0,-1 0,1 0,-1 1,1 0,-1-1,0 1,0 0,-1 0,-1-3,-1 1,0 0,0 0,0 1,-1 0,1 0,-1 0,0 1,0 0,0 0,0 1,0 0,0 0,0 0,0 1,0 0,-1 1,-5 1,13-3,0 1,-1 0,1 0,0 0,-1 0,1 0,0 0,-1 0,1 0,0 0,-1-1,1 2,0-1,-1 0,1 0,0 0,-1 0,1 0,0 0,-1 0,1 0,0 0,-1 1,1-1,0 0,-1 0,1 0,0 1,0-1,-1 0,1 0,0 1,0-1,0 0,-1 0,1 1,0-1,0 0,0 1,0-1,0 0,-1 1,1-1,0 0,0 1,0-1,0 0,0 1,0-1,0 0,0 1,0-1,1 0,-1 1,0-1,0 0,0 1,0-1,0 0,0 1,1-1,-1 0,0 1,0-1,1 0,-1 0,0 1,0-1,1 0,-1 0,26 9,12-6,0-3,0-1,-1-1,1-3,-1 0,3-4,-20 6,152-27,-148 28</inkml:trace>
  <inkml:trace contextRef="#ctx0" brushRef="#br0" timeOffset="2935.076">3358 1181,'172'-161,"2"-34,-173 194,-1-1,0 1,0 0,1 0,-1 0,1 0,-1 0,1 1,-1-1,1 0,0 0,-1 0,1 0,0 1,0-1,-1 0,1 1,0-1,0 0,0 1,0-1,0 1,0-1,0 1,0 0,0 0,0-1,0 1,0 0,0 0,0 0,0 0,0 0,1 0,-1 0,0 0,0 1,0-1,0 0,0 1,0-1,0 0,0 1,0-1,0 1,-1 0,1-1,0 1,0 0,0 0,-1-1,1 1,0 0,-1 0,1 0,0 1,5 98,3 11,-8-109,0 0,0 0,0 0,0 0,1 0,-1 0,0 0,1 0,0-1,-1 1,1 0,0-1,0 0,0 1,0-1,0 0,0 0,0 0,0 0,1 0,-1-1,0 1,0 0,1-1,-1 0,0 0,1 0,-1 0,1 0,-1 0,0 0,1-1,-1 1,0-1,0 0,1 0,-1 0,0 0,2-1,78-56,77-125,-122 148,-36 35,-1 1,1-1,0 0,-1 1,1-1,0 1,-1-1,1 0,-1 1,1 0,-1-1,1 1,-1-1,0 1,1-1,-1 1,0 0,1-1,-1 1,0 0,0-1,0 1,1 0,-1 0,0-1,0 1,0 0,0-1,0 1,0 0,0 0,-1-1,1 1,0 0,0-1,-1 1,1 0,0-1,-1 1,1 0,0-1,-1 1,1-1,-1 1,1-1,-1 1,1-1,-1 1,1-1,-34 80,24-62,1 1,1 0,1 0,1 0,1 1,0 0,1 0,2 0,-1 13,3-30,0-1,0 1,1-1,-1 1,1-1,-1 0,1 1,0-1,0 0,0 1,0-1,0 0,1 0,-1 0,1 0,-1 0,1 0,0-1,-1 1,1 0,0-1,0 1,1-1,-1 0,0 0,16 6</inkml:trace>
  <inkml:trace contextRef="#ctx0" brushRef="#br0" timeOffset="3515.906">4543 1040,'-20'-1,"1"0,-1 2,0 0,0 1,0 1,1 1,0 1,0 1,0 0,0 2,-15 7,34-14,-1-1,0 1,0-1,0 1,1-1,-1 1,0 0,1-1,-1 1,0 0,1-1,-1 1,1 0,-1 0,1 0,-1-1,1 1,0 0,0 0,-1 0,1 0,0 0,0 0,0 0,0 0,0 0,0-1,0 1,0 0,0 0,0 0,1 0,-1 0,0 0,1 0,-1 0,0-1,1 1,-1 0,1 0,-1-1,1 1,0 0,-1 0,1-1,0 1,0-1,-1 1,1-1,0 1,0-1,0 1,-1-1,1 0,0 1,0-1,0 0,0 0,0 0,0 0,0 0,61 19,52-8,-115-11,1 0,-1 0,1 1,-1-1,1 0,-1 0,1 1,-1-1,1 0,-1 0,1 1,-1-1,1 1,0-1,-1 0,1 1,-1-1,1 1,0-1,0 1,-1-1,1 1,0-1,0 1,-1-1,1 1,0-1,0 1,0 0,0-1,0 1,0-1,0 1,0-1,0 1,0 0,0-1,0 1,1-1,-1 1,0-1,0 1,1-1,-1 1,0-1,0 1,1-1,-1 1,1-1,-1 0,0 1,1-1,-1 0,1 1,-1-1,1 0,-1 1,1-1,-1 0,1 0,-1 0,1 1,-1-1,1 0,0 0,-1 0,1 0,0 0,-43 21,41-20,-173 78,173-78,-1 0,0 0,0 0,1 0,-1 0,0 1,1-1,-1 0,1 1,0-1,-1 1,1-1,0 1,0 0,0 0,0-1,0 1,0 0,1 0,-1 0,1 0,-1 0,1 0,0 0,-1 0,1 0,0 0,0 0,1 0,-1 0,0 0,1 0,-1 0,1 0,0 0,-1 0,1-1,0 1,0 0,0 0,1-1,-1 1,0-1,0 1,1-1,-1 1,1-1,0 0,-1 0,2 1,11 2,0-1,-1 0,1-2,0 1,0-1,1-1,-1-1,10-1,9 0,139-25,-121 18,-33 3</inkml:trace>
  <inkml:trace contextRef="#ctx0" brushRef="#br0" timeOffset="3962.842">2003 1575,'910'1,"-37"28,-195-31,-348-25,-299 26</inkml:trace>
  <inkml:trace contextRef="#ctx0" brushRef="#br0" timeOffset="4697.299">3471 1774,'-25'114,"-8"86,34-170,0-25,-1 1,1-1,-1 1,0 0,0-1,0 1,-1-1,0 1,0-1,0 1,-1-1,0 0,0 1,0-1,-1 0,0 0,2-4,0-1,0 0,0 0,1 0,-1 0,0 0,0 0,0-1,0 1,1 0,-1 0,0-1,0 1,0 0,1-1,-1 1,0-1,1 1,-1-1,0 1,1-1,-1 1,1-1,-1 0,0 1,1-1,0 0,-1 1,1-1,-1 0,1 0,0 1,0-1,-1 0,1 0,0 0,0 0,0 1,0-1,0 0,0 0,0 0,0 0,0 1,0-1,1 0,-1 0,0 0,0 1,1-1,-1 0,1 0,-1 1,1-1,-1 0,1 1,-1-1,1 0,-1 1,1-1,0 1,-1-1,2 0,8-17,1 0,1 1,1 0,0 0,1 2,1 0,1 0,0 1,0 1,1 1,1 1,0 0,1 1,0 1,0 0,14-2,56-14,-87 25,0 0,0 0,1 0,-1 0,0 0,1 1,-1-1,0 1,0 0,1-1,-1 1,0 0,0 0,0 0,0 0,0 1,0-1,0 1,-1-1,1 1,0-1,-1 1,1 0,-1 0,0 0,0 0,1 0,-1 0,-1 0,1 0,0 0,0 1,-1-1,1 0,-1 0,0 3,7 73,-2-58</inkml:trace>
  <inkml:trace contextRef="#ctx0" brushRef="#br0" timeOffset="6002.42">1580 23,'26'-5,"-14"1,0 0,1 1,-1 1,1 0,0 0,0 2,-1-1,1 2,0-1,0 2,-1 0,1 0,-1 1,1 1,-1 0,0 1,0 0,-7 1,0 1,-1 0,0 0,0 0,-1 0,1 0,-2 1,1 0,-1-1,0 1,-1 0,1 0,-2 0,1 0,-1 0,0 0,-1 0,0 0,0 0,-2 2,2 22,-14 316,0-65,13 107,1 21,-25-26,-3-122,40-511,46-4,43-102,-68 251,25-80,71-153,-96 269,2 1,4 2,2 1,20-20,116-117,-167 195,-1 0,1 0,0 1,1 0,-1 0,1 1,-1 0,1 1,0 0,0 1,0 0,0 0,0 1,1 0,-1 1,0 0,0 1,22-1,231 35,-148-15,72-1,1-7,181-14,-193 0,946 0,-981 27,-138-25,0 0,0 0,0 0,0 0,-1 1,1-1,0 1,0 0,-1-1,1 1,-1 0,0 1,0-1,1 0,-2 1,1-1,0 1,0-1,-1 1,1 0,-1 0,0 0,0 0,0 0,0 0,-1 0,1 0,-1 0,1 0,-1 0,-1 2,-14 102,11-90,-27 126,33-119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27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0 939,'29'15,"0"-2,1-1,0-1,1-1,0-2,0-2,3 0,-19-4,0-1,0-1,0 0,1-1,-1-1,0 0,0-1,0-1,-1 0,1-1,-1 0,0-1,0-1,-1 0,11-9,26-21,-3-3,0-1,-3-3,-2-1,-2-2,-2-2,-2-2,28-52,223-365,-287 466,0 1,1-1,-1 0,1 1,-1-1,1 1,0-1,-1 1,1-1,0 1,0-1,0 1,0-1,0 1,0 0,1 0,-1 0,0 0,1 0,-1 0,0 0,1 0,-1 0,1 0,0 1,-1-1,1 1,-1-1,1 1,0 0,0 0,-1 0,1-1,0 2,-1-1,1 0,0 0,-1 0,1 1,0-1,-1 1,1-1,-1 1,1 0,-1 0,1 0,-1 0,1 0,-1 0,0 0,1 0,-1 0,4 13,-1 0,-1 1,0-1,-1 0,0 1,-1 0,-1-1,0 1,-1 0,-2 12,-5 74,-5-2,-3 0,-5 0,-5-2,-3-1,-5-1,-4-2,-3-2,-14 14,46-88,-2 0,0 0,0-2,-2 1,0-1,-1-1,0-1,-1 0,-1 0,0-2,0 0,-1-1,0 0,-1-2,0 0,-8 2,18-9,1 0,0-1,0 1,-1-1,1-1,0 0,0 0,-1 0,1-1,0 0,0 0,1-1,-1 1,0-2,1 1,0-1,-1 0,2 0,-1-1,0 1,1-1,-3-3,-2-3,1 1,-1-2,2 1,0-1,0-1,1 0,0 0,1 0,1 0,-4-14,7 11,0-1,1 1,1-1,0 1,1-1,1 1,0-1,2 1,0 0,0 0,2 1,0-1,0 1,2 0,-1 1,9-11,1 0</inkml:trace>
  <inkml:trace contextRef="#ctx0" brushRef="#br0" timeOffset="243.584">1665 742,'-14'34,"-10"20,0 6,-2-2,-1-7,5-6,5-7,6-5,5-3,3-2,3-1,0 0,1-5</inkml:trace>
  <inkml:trace contextRef="#ctx0" brushRef="#br0" timeOffset="500.789">1637 291,'0'0</inkml:trace>
  <inkml:trace contextRef="#ctx0" brushRef="#br0" timeOffset="764.853">1919 1193,'221'-338,"-159"257,-61 81,0-1,0 1,0-1,0 1,0-1,0 1,1 0,-1-1,0 1,0 0,0 0,0 0,0 0,0 0,1 0,-1 0,0 1,0-1,0 0,0 0,0 1,0-1,0 1,0-1,0 1,0-1,0 1,0 0,0 0,0-1,0 1,-1 0,1 0,0 0,-1 0,1 0,0 0,-1 0,1 0,-1 0,0 0,1 0,-1 0,0 0,1 0,-1 1,13 54,-9-27,-5-20,1 1,0-1,0 1,1-1,1 1,0-1,0 1,1-1,0 0,0 0,1 0,0-1,1 1,0-1,0 0,1 0,-1-1,2 1,-1-2,1 1,0-1,1 1,0-2,7 5,-10-8,-1-1,1 0,-1 0,1 0,0 0,-1-1,1 0,0 0,-1 0,1-1,0 0,-1 0,1 0,-1 0,1-1,-1 1,0-1,1 0,-1 0,0-1,0 1,-1-1,1 0,0 0,-1 0,0-1,1-1,74-107,22-148,-88 237,0 5</inkml:trace>
  <inkml:trace contextRef="#ctx0" brushRef="#br0" timeOffset="1048.331">3246 742,'-10'-2,"0"0,0 1,-1 1,1-1,0 2,-1-1,1 1,0 1,0 0,-1 0,2 1,-1 0,0 1,1 0,-1 1,1 0,0 0,1 1,-1 0,1 0,0 1,1 0,0 1,0 0,0 0,1 0,0 1,1-1,0 2,0-1,1 0,1 1,-3 8,4-12,1 1,0-1,1 1,0-1,0 1,0 0,1-1,0 1,0-1,0 1,1-1,0 0,0 0,1 0,0 0,0 0,0 0,1-1,0 1,0-1,0 0,0 0,1-1,0 1,0-1,0 0,1 0,-1-1,1 1,0-1,0-1,0 1,0-1,1 0,-1-1,0 1,1-1,13 4,-1-1,1-1,0-1,0-1,0-1,1 0,-1-2,0 0,0-1,-1-1,1-1,-1-1,0 0,0-2,12-6,42-43,-55 41</inkml:trace>
  <inkml:trace contextRef="#ctx0" brushRef="#br0" timeOffset="1432.3">3669 1053,'212'-54,"-201"49,0 0,0-1,0 0,-1-1,0 0,0-1,-1 0,0 0,0-1,-1 0,0-1,-1 0,0 0,0 0,-1-1,-1 0,0 0,0-1,-1 0,-1 1,1-1,-2 0,1-6,-3 15,1 0,-1-1,0 1,0 0,0 0,0-1,0 1,-1 0,0 0,0 0,1 0,-2 0,1 0,0 0,-1 0,1 0,-1 0,0 0,0 1,0-1,0 1,0 0,-1-1,1 1,-1 0,1 0,-1 1,0-1,0 0,0 1,0 0,0 0,0 0,0 0,0 0,0 1,0-1,-1 1,1 0,0 0,0 0,-1 0,1 0,0 1,0 0,0-1,0 1,-2 1,-11 5,1 0,0 2,0-1,1 2,0 0,1 1,0 0,1 1,0 0,1 1,0 0,-2 5,-1-2,2 0,0 1,1 0,1 1,0 0,1 0,1 1,1 0,1 1,1 0,-1 6,7-16,0-1,1 0,1 1,-1-1,1 0,1-1,0 1,0 0,1-1,0 0,0 0,1-1,0 1,0-1,1 0,-1-1,2 0,-1 0,1 0,0-1,0 0,0-1,1 1,-1-2,1 1,0-1,0-1,1 1,-1-2,9 2,9 0,0-1,0 0,0-3,1 0,-1-1,0-2,0-1,-1-1,1-1,11-6,-11 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1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89,'20'16,"-1"1,0 1,-2 0,0 2,-1 0,-1 1,-1 0,0 1,-2 1,-1 0,-1 1,-1 0,-1 0,0 1,-3 0,0 0,-1 0,-1 1,-2 5,27 77,-27-108,1 0,-1 0,1-1,0 1,-1 0,1-1,-1 1,1-1,-1 1,1-1,-1 0,1 0,-1 0,0 0,1 0,-1 0,0 0,0 0,0 0,0 0,0-1,0 1,0 0,0-1,-1 1,1-1,0 1,-1-1,1 1,-1-1,1 1,-1-1,0 0,0 1,0-1,0-1,103-264,1 71,-47 73,-51 105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30,'28'0,"16"0,3 0,0 0,-4 0,-5 0,-3 0,-3-5,-3-1,0 0,-2 1,1 1,-1 2,1 1,-6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31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228 115,'-3'-3,"0"0,0 0,0 0,-1 0,0 0,1 1,-1 0,0 0,0 0,0 0,-1 1,1-1,0 1,-1 0,1 0,0 1,-1-1,1 1,-1 0,1 0,-1 0,1 1,-1 0,1 0,0 0,0 0,-1 1,1-1,0 1,0 0,0 1,0-1,1 1,-1-1,-1 3,-4 3,2 1,-1 0,2 0,-1 0,1 1,0 0,1 0,0 0,1 1,0 0,1 0,0 0,0 0,2 0,-1 1,1-1,0-4,1 0,0-1,0 1,0 0,1-1,0 1,0 0,1-1,0 1,0-1,0 0,1 1,0-1,0 0,1-1,-1 1,1-1,0 1,1-1,0 0,-1-1,1 1,1-1,-1 0,1 0,-1-1,4 2,2 1,0-1,1 0,0-1,-1 0,2 0,-1-2,0 1,0-2,1 0,-1 0,1-1,-1 0,1-1,-1-1,1 0,-1-1,0 0,0-1,0 0,3-2,7-5,0 0,-1-1,0-1,-1-1,-1-1,0-1,-1 0,-1-2,0 0,1-4,-13 17,-1 0,0-1,0 1,-1-1,1 0,-1 0,0 0,-1-1,0 1,0-1,0 1,-1-1,0 0,0 0,0 1,-1-1,0 0,-1 0,1 0,-1 1,-1-1,1 0,-1 1,0-1,-1 1,0 0,0-1,0 1,0 1,-1-1,0 0,0 1,-1 0,1 0,-1 0,-4-2,-6-2,-1 2,0-1,0 2,-1 0,0 1,0 1,0 0,0 1,-1 1,1 1,-1 1,1 0,-1 1,0 1,1 0,0 1,0 1,0 1,0 1,-8 4,-4 0</inkml:trace>
  <inkml:trace contextRef="#ctx0" brushRef="#br0" timeOffset="518.777">341 510,'-12'1,"0"0,0 1,0 1,1 0,-1 0,0 1,1 1,0 0,0 0,0 1,1 1,0 0,0 0,1 1,0 0,-5 6,7-8,1 0,1 1,-1 0,1 0,0 0,1 0,0 1,0-1,0 1,1 0,0 1,1-1,0 0,0 1,1-1,0 1,0-1,1 1,0 0,1-1,0 1,0-1,2 7,-1-11,-1 1,1 0,0-1,1 1,-1-1,1 1,0-1,0 0,0 0,1-1,-1 1,1-1,0 1,0-1,0 0,1-1,-1 1,1-1,-1 0,1 0,0 0,0 0,-1-1,1 0,0 0,0-1,0 1,1-1,1 0,7 0,0-1,1-1,-1 0,0-1,0 0,0-1,-1-1,1 0,9-6,-5 3,-1-2,0 0,0-1,-1-1,-1 0,0-2,4-5,-14 14,0 0,-1 0,1-1,-1 1,-1-1,1 0,-1-1,0 1,-1 0,1-1,-1 0,0 1,-1-1,0 0,0 0,0 0,-1 0,0 0,-1 0,1 0,-1 0,-1-4,-3 3,0 0,0 0,-1 1,0-1,0 1,0 0,-1 1,0 0,-1 0,1 0,-1 1,0 0,-1 1,1-1,-1 2,0-1,0 1,0 1,0-1,0 2,0-1,-1 1,1 1,-1-1,1 2,-6 0,-14-2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2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59,'34'-5,"15"-2,10 1,-1 1,-5 1,-7-2,-7-2,-5 2,-3 1,-2 2,-2 1,-5 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87,'-5'28,"-1"20,-1 7,2-2,2-5,-4-6,0-5,0-4,2-3,2-2,1-1,-4 0,0 1,0-6</inkml:trace>
  <inkml:trace contextRef="#ctx0" brushRef="#br0" timeOffset="274.294">1 59,'33'-5,"22"-1,10 0,-1 1,-2 2,-1-4,-2-1,-7 1,-1 2,-1 2,-3 1,-6 1,-4 1,-4 0,2 0,-1 1,-5-1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3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0 144,'62'-30,"1"3,1 3,2 2,44-7,-33 22,-76 7,1 0,-1 0,0 0,1 1,-1-1,0 0,1 0,-1 1,0-1,1 1,-1 0,0-1,0 1,0 0,0 0,0-1,0 1,0 0,0 0,0 0,0 0,0 0,0 1,-1-1,1 0,0 0,-1 0,1 1,-1-1,1 0,-1 1,0-1,0 0,1 1,-1-1,0 0,0 1,0-1,-1 1,1-1,0 0,0 1,-1-1,1 0,-1 1,1-1,-1 0,1 0,-1 0,0 1,0-1,0 0,-10 18,-1-1,-1 0,-1-1,-1-1,0 0,-1 0,0-2,-2 0,-13 8,-8 9,28-23,-14 12,0 1,2 0,0 2,1 1,-12 18,32-40,0 1,0-1,0 1,0 0,0 0,1 0,-1 0,1 0,0 0,-1 0,2 1,-1-1,0 0,1 1,-1-1,1 0,0 1,0-1,0 0,1 1,-1-1,1 1,0-1,0 0,0 0,0 0,0 0,1 1,0-2,-1 1,1 0,0 0,0 0,1-1,-1 1,0-1,1 0,1 1,3 2,0-2,0 1,0-1,1 0,-1 0,1-1,0 0,0-1,-1 0,1 0,0 0,0-1,0 0,0-1,0 0,0 0,2-1,13-2,0-1,-1 0,0-2,0-1,0 0,-1-2,17-11,-19 8</inkml:trace>
  <inkml:trace contextRef="#ctx0" brushRef="#br0" timeOffset="252.847">847 172,'-9'29,"-4"14,1 5,2-2,3-3,2-4,3-4,1-3,1-3,5-5,7-8,1-5</inkml:trace>
  <inkml:trace contextRef="#ctx0" brushRef="#br0" timeOffset="444.51">1271 31,'-20'39,"-10"16,-1 5,0-3,6-7,7-7,6-6,6-5,3-2,8-7,2-7</inkml:trace>
  <inkml:trace contextRef="#ctx0" brushRef="#br0" timeOffset="860.544">649 201,'249'-139,"-245"135,0 1,0 0,1 0,-1 0,1 1,0-1,0 1,0 0,0 1,0-1,0 1,0 0,1 0,-1 1,0-1,1 1,-1 0,0 1,1-1,-1 1,0 0,0 0,0 1,1 0,-1 0,-1 0,1 0,0 1,-1 0,1 0,-1 0,0 0,3 3,-3 1,1 1,-1 0,1-1,0 0,0 0,1 0,0-1,0 1,1-1,-1-1,1 1,0-1,1-1,4 3,-1-1,1-1,1 0,-1-1,1 0,-1-1,1 0,0-1,0 0,1-1,-1-1,0 0,0-1,0 0,0-1,0-1,8-2,159-80,-160 77</inkml:trace>
  <inkml:trace contextRef="#ctx0" brushRef="#br0" timeOffset="3028.658">1976 144,'5'29,"-2"1,-1-1,-1 1,-1-1,-2 1,-2 9,-1 59,-7-37,-1-92,14 11,1-1,1 1,1 0,0 0,2 0,0 1,2 0,0 0,1 1,0 0,2 0,0 1,4-3,-14 17,12-19,2 0,0 0,1 1,1 1,1 1,1 1,0 0,19-12,-36 28,0 0,0 0,1 0,-1 0,1 0,-1 0,1 1,0-1,0 1,0 0,0 0,0 0,0 0,0 0,0 1,0 0,0-1,0 1,0 0,1 0,-1 1,0-1,0 1,0-1,0 1,0 0,0 0,0 0,0 1,0-1,-1 1,1-1,-1 1,1 0,-1 0,1 0,-1 1,0-1,0 0,0 1,0-1,-1 1,1 0,-1 0,1-1,-1 1,0 0,0 0,0 1,-25 79,5-39,17-26,3-3</inkml:trace>
  <inkml:trace contextRef="#ctx0" brushRef="#br0" timeOffset="3596.612">113 709,'623'-1,"-219"-26,267-3,-252 31,-420-1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3:56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1,'0'5,"-5"6,-6 11,-2 7,-3 2,-3 7,1 1,-1-2,-3-1,4-3,-1-2,-2-1,-2-1,3-6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1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423 114,'-11'156,"-34"213,-11-49,27-132,51-281,-18 67</inkml:trace>
  <inkml:trace contextRef="#ctx0" brushRef="#br0" timeOffset="250.985">0 678,'504'-68,"-305"19,-144 18,-41 22</inkml:trace>
  <inkml:trace contextRef="#ctx0" brushRef="#br0" timeOffset="736.863">931 1,'-73'298,"32"-31,13 45,35-176,-6-134,-1-1,1 1,0 0,0-1,0 1,0 0,1-1,-1 1,0-1,0 0,1 1,-1-1,1 0,0 0,-1 0,1 0,0 0,-1 0,1 0,0-1,0 1,0-1,0 1,0-1,-1 0,1 0,0 0,0 0,0 0,0 0,0 0,0 0,0-1,0 1,-1-1,1 0,0 1,0-1,0-1,66-41,94-97,-125 108,-30 25,0 0,0 1,1-1,0 1,0 1,0 0,1 0,0 1,0 0,3-1,-11 5,1-1,-1 1,1 0,0-1,-1 1,1 0,0 0,-1 0,1 1,-1-1,1 0,0 0,-1 1,1-1,-1 1,1 0,-1-1,1 1,-1 0,0 0,1 0,-1 0,0 0,0 0,1 0,-1 0,0 1,0-1,0 0,-1 1,1-1,0 1,0-1,-1 1,1-1,-1 1,1-1,-1 1,0 0,0-1,1 1,-1 0,-4 70,-2-47,3-17,0 1,1 0,0-1,1 1,-1 0,2 0,-1 0,1 0,1 0,-1 0,2 0,-1 0,1 0,0-1,3 6,23 4,-13-17</inkml:trace>
  <inkml:trace contextRef="#ctx0" brushRef="#br0" timeOffset="1103.812">1495 961,'17'2,"8"3,0-1,1-1,-1-1,1-1,0-1,-1-2,1 0,-1-2,0-1,15-5,-34 8,0 0,1-1,-2 0,1 0,0 0,-1-1,1 0,-1 0,0 0,0 0,-1-1,0 0,1 0,-1 0,-1-1,1 0,-1 1,0-1,-1 0,1 0,-1 0,0-1,-1 1,1-1,-1 1,0-1,-1 1,0-1,0 1,0-1,-1 1,0-1,0 1,-2-5,1 9,0-1,0 1,-1 0,1-1,-1 1,1 0,-1 1,0-1,1 0,-1 1,0-1,0 1,-1 0,1 0,0 0,0 1,0-1,-1 1,1 0,0 0,0 0,-1 0,1 0,0 1,0-1,0 1,-1 0,1 0,-3 1,-86 44,87-43,-7 3,0 1,0 0,1 1,0 0,1 1,0 0,0 1,1 0,0 0,0 1,2 0,-1 0,1 1,1 0,0 1,1-1,0 1,0 2,5-11,0 0,-1 0,2-1,-1 1,0 0,1 0,0 0,0 0,0 0,0-1,0 1,1 0,0-1,0 1,0-1,0 0,0 1,1-1,-1 0,1-1,0 1,0 0,0-1,0 1,1-1,-1 0,0 0,1-1,0 1,-1-1,1 1,4 0,127 15,8-37,-112 14</inkml:trace>
  <inkml:trace contextRef="#ctx0" brushRef="#br0" timeOffset="1520.101">2116 1130,'6'-2,"0"0,-1 0,1-1,-1 0,1 0,-1 0,0 0,-1-1,1 0,0 0,-1 0,0-1,0 0,2-3,-5 7,173-197,-173 196,0 0,-1 1,1-1,-1 1,1-1,-1 1,1 0,0-1,0 1,0 0,0-1,0 1,0 0,0 0,0 0,0 0,0 0,1 0,-1 0,0 0,1 1,-1-1,0 1,1-1,-1 1,1-1,-1 1,1-1,0 1,-1 0,1 0,-1 0,1 0,-1 0,1 0,-1 1,1-1,-1 0,1 1,-1-1,1 1,-1 0,1-1,-1 1,1 1,9 27,-9-20,1-1,0 1,1-1,0 0,0 0,0-1,1 1,1-1,-1 0,6 5,-5-6,2-1,-1 0,0 0,1 0,0-1,0 0,1-1,-1 0,1 0,-1-1,1 0,0-1,0 1,0-2,-1 1,1-1,0-1,0 1,0-2,0 1,0-1,-1-1,1 1,-1-1,1-1,-1 0,2-1,7-6,-1-1,-1 0,0-1,0 0,-1-2,-1 1,-1-2,0 0,-1 0,0-1,-2 0,6-15,7-14,-13 28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5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25,'-23'149,"-9"77,1 46,10-165,30-124,2-62,-10 52</inkml:trace>
  <inkml:trace contextRef="#ctx0" brushRef="#br0" timeOffset="385.409">1 25,'14'-5,"0"1,0 0,1 1,0 1,-1 0,1 1,0 0,0 1,0 1,0 0,0 1,13 4,41 2,422-4,-269-29,-196 27,-7 3</inkml:trace>
  <inkml:trace contextRef="#ctx0" brushRef="#br0" timeOffset="820.173">1355 336,'34'0,"15"0,5 0,-2 0,-6 0,-5 0,-5 0,-4 0,-2 0,-2 0,-1 0,0 0,0 0,1 0,0 0,-1 0,2 0,-6 0</inkml:trace>
  <inkml:trace contextRef="#ctx0" brushRef="#br0" timeOffset="1066.997">1412 561,'33'9,"17"4,8-1,0-2,-5-3,-7-2,-2-3,-3-1,-5-1,-2-5,-3-2,-2 0,-1 2,0 1,-6 2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1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82,'196'-25,"175"22,-206 5,117-15,71-5,-192-3,-137 18</inkml:trace>
  <inkml:trace contextRef="#ctx0" brushRef="#br0" timeOffset="503.929">762 309,'11'6,"0"1,0 1,0 0,-1 1,-1 0,1 0,-1 1,-1 0,0 1,0 0,-1 0,-1 1,0-1,0 1,-1 1,-1-1,0 1,0 0,-2 0,1 4,42 176,-45-192,1 0,-1 0,1 0,-1 0,1 0,0 0,0 0,-1 0,1 0,0-1,0 1,0 0,0 0,0-1,0 1,0-1,0 1,0-1,0 1,1-1,-1 0,0 1,0-1,0 0,0 0,1 0,-1 0,0 0,0 0,0 0,1 0,-1-1,0 1,0 0,0-1,0 1,0-1,0 1,0-1,0 0,0 1,0-1,0 0,0 0,0 1,0-1,0 0,42-48,-39 44,212-274,-74 78,-120 178,-4 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09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1 186,'132'-49,"-112"44,2-3,0 2,0 0,0 2,1 1,0 0,0 2,8 0,-28 1,-1 0,0 1,0-1,1 1,-1-1,0 1,0 0,0-1,0 1,0 0,0 0,0 1,0-1,0 0,0 1,-1-1,1 1,-1-1,1 1,-1 0,1 0,-1 0,0 0,0 0,0 0,0 0,0 0,-1 0,1 0,-1 0,1 1,-1-1,0 0,0 0,1 1,-2-1,1 0,0 0,0 1,-1-1,1 0,-1 0,0 0,0 0,0 0,0 0,0 0,0 0,0 0,-1 0,1 0,-1-1,1 1,-1 0,0 0,-15 20,0 0,-2-1,0 0,-1-2,-19 14,-27 27,63-58,1 0,0-1,0 1,0 0,0 0,0 0,0 1,1-1,-1 0,1 1,0-1,-1 1,1-1,0 1,1 0,-1-1,0 1,1 0,-1 0,1 0,0-1,0 1,0 0,0 0,1 0,-1-1,1 1,0 0,-1-1,1 1,0 0,1-1,-1 1,0-1,1 0,-1 1,1-1,0 0,0 0,0 0,0 0,0 0,0 0,1-1,-1 1,0-1,1 0,-1 1,1-1,0 0,1 0,6 2,0 0,0-1,0-1,0 1,1-2,-1 1,0-1,0-1,1 0,-1 0,0-1,0-1,0 1,-1-2,1 1,-1-1,1-1,1-1,6-2</inkml:trace>
  <inkml:trace contextRef="#ctx0" brushRef="#br0" timeOffset="287.909">820 186,'-5'33,"-6"17,-2 3,2-1,3-5,-3-6,2-5,6-9,4-13,6-10,3-5</inkml:trace>
  <inkml:trace contextRef="#ctx0" brushRef="#br0" timeOffset="537.34">1101 186,'-19'33,"-6"17,0 3,1-1,4-5,5-6,6-5,3-4,9-8,3-7</inkml:trace>
  <inkml:trace contextRef="#ctx0" brushRef="#br0" timeOffset="871.238">594 270,'53'-29,"1"2,2 3,0 2,10 0,-62 20,1-1,-1 2,1-1,0 0,-1 1,1 0,0 0,0 1,0-1,0 1,0 0,0 0,0 1,-1-1,1 1,0 0,0 1,0-1,-1 1,1 0,-1 0,1 0,-1 1,0-1,0 1,0 0,0 0,2 3,17 26,-21-27,1 0,0 0,0 0,1-1,-1 1,1-1,0 0,1 0,-1 0,0 0,1-1,0 0,0 0,0 0,0-1,1 1,-1-1,1-1,-1 1,4 0,10 0,1 0,-1-1,1-1,-1-1,1 0,-1-2,8-2,30-24,-43 19</inkml:trace>
  <inkml:trace contextRef="#ctx0" brushRef="#br0" timeOffset="1305.841">1581 326,'0'167,"19"-236,-6 20,-7 17,1 0,2 1,2 0,0 1,2 0,2 1,0 0,2 2,17-23,-31 46,0-1,0 1,1 1,-1-1,1 0,0 1,0 0,0 0,0 0,1 0,-1 1,1 0,0 0,0 0,-1 0,1 1,0 0,1 0,-1 0,0 0,0 1,0 0,0 0,0 1,0-1,0 1,1 0,-1 0,-1 1,1 0,0-1,0 2,-1-1,1 0,1 2,3 7,1 0,-2 0,0 1,0 0,-1 0,0 1,-1 0,3 10,-7-18,6 15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6.4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31,'56'1,"144"-13,-141 3,1 3,0 2,0 3,12 3,11 0,-59-2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59,'184'-11,"-92"-8,-62 11,0 1,1 2,0 1,0 1,0 2,18 2,-4 10,-27-4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31.4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481 361,'1'-2,"1"0,-1 0,1 0,-1 0,1 1,0-1,0 0,0 1,0 0,0-1,0 1,0 0,1 0,-1 0,0 0,1 1,-1-1,1 0,-1 1,0 0,1 0,-1 0,1 0,-1 0,3 0,-1 0,253-30,-14-18,-230 46,-2-1,0 1,1 0,-1 1,0 0,1 0,-1 1,1 1,-1 0,0 1,5 1,-12 1,0 1,0-1,-1 1,1 0,-1 0,-1 0,1 0,-1 0,1 1,-1-1,-1 1,1-1,-1 1,0 0,-1 0,1-1,-1 1,0 0,0 0,-1 0,0 0,0-1,0 1,-1 0,-2 4,-18 106,5 0,6 2,4-1,8 78,32-32,-69-200,22 21,-1 0,-1 1,0 1,-1 0,-1 1,0 1,-1 1,0 1,-1 0,0 2,0 0,-1 1,1 1,-2 1,1 1,-1 1,1 0,-1 2,0 1,1 0,-2 2,-15 2,-1 2,1 1,1 3,0 0,0 3,1 1,1 1,0 2,1 2,1 1,1 1,-14 13,-3 25,48-58,1 0,-1 0,0 1,0-1,1 0,-1 1,1-1,-1 0,1 1,0-1,-1 1,1-1,0 1,0-1,0 1,0-1,0 1,0-1,1 1,-1-1,0 0,1 1,-1-1,1 1,-1-1,1 0,0 0,0 1,0-1,-1 0,1 0,0 0,0 0,1 0,-1 0,0 0,0 0,0 0,1 0,-1-1,0 1,1-1,-1 1,0-1,1 1,-1-1,1 0,-1 1,6-1,0 0,0 0,0 0,0 0,-1-1,1 0,0-1,-1 0,1 0,-1 0,1-1,-1 1,0-2,0 1,4-4,17-10</inkml:trace>
  <inkml:trace contextRef="#ctx0" brushRef="#br0" timeOffset="402.804">848 529,'34'12,"1"-3,1 0,-1-3,1-1,1-1,-1-2,0-2,1-1,-1-2,0-2,0-1,-1-1,1-2,5-4,-34 10,-6 1,1 1,0-1,1 0,-1 1,0-1,0 1,1 0,-1 0,1-1,-1 2,1-1,-1 0,1 0,-1 1,1 0,0-1,-1 1,1 0,0 0,-1 1,1-1,0 0,-1 1,1 0,-1-1,1 1,-1 0,1 0,-1 1,0-1,1 0,-1 1,0-1,0 1,0 0,0 0,0 0,-1 0,1 0,0 0,-1 0,0 1,1-1,-1 0,0 1,0-1,0 3,2 99,-5-89,1 1,1-1,1 0,0 1,1-1,1 0,0 0,1 0,1 1,6 8</inkml:trace>
  <inkml:trace contextRef="#ctx0" brushRef="#br0" timeOffset="1000.064">1525 1263,'94'-70,"-4"-4,74-80,-151 142,0-2,-1 0,-1 0,0-1,-1 0,-1-1,0 0,-1 0,-1-1,0 0,-1-1,-1 1,-1-1,-1 0,1-13,-4 28,0-1,0 1,0 0,-1-1,0 1,1 0,-1 0,0 0,-1 0,1 0,0 0,-1 0,0 0,0 0,0 1,0-1,0 1,0-1,-1 1,1 0,-1 0,1 0,-1 0,0 0,0 1,0-1,0 1,0 0,0 0,0 0,-1 0,1 0,0 1,0 0,-1-1,1 1,0 0,-1 1,1-1,0 1,0-1,-1 1,1 0,0 0,0 0,-1 1,-6 3,-1-1,1 2,0-1,1 1,-1 1,1 0,1 0,-1 1,1 0,1 0,-1 1,-2 4,8-10,0 0,0 0,0 0,1 0,-1 0,0 1,1-1,0 0,0 1,0-1,0 1,1-1,-1 1,1-1,0 1,0-1,0 1,1-1,-1 1,1-1,0 1,0-1,0 1,0-1,0 0,1 0,0 1,-1-1,1 0,1 0,-1-1,0 1,0 0,1-1,0 0,-1 1,1-1,0 0,0 0,2 0,6 4,0-1,1-1,-1 0,1-1,0 0,0 0,0-1,0-1,6 0,33 5,-30-2,-16-5,1 1,-1 1,0-1,0 1,0-1,0 1,0 1,0-1,0 1,0 0,0 0,0 0,-1 1,1 0,-1 0,0 0,0 0,0 1,0-1,-1 1,1 0,-1 0,0 0,0 1,0-1,-1 1,1 0,6 155,0-143,3-4</inkml:trace>
  <inkml:trace contextRef="#ctx0" brushRef="#br0" timeOffset="1237.139">2428 869,'-24'38,"-8"18,2 4,10-9,14-17,7-19,4-17,1-9</inkml:trace>
  <inkml:trace contextRef="#ctx0" brushRef="#br0" timeOffset="1399.274">2400 529</inkml:trace>
  <inkml:trace contextRef="#ctx0" brushRef="#br0" timeOffset="1804.797">2710 643,'-14'17,"0"0,1 2,1 0,1 0,0 1,2 0,0 1,2 0,0 0,1 1,1 0,1 0,0 15,4-33,0 1,0-1,1 0,-1 0,1 0,0 0,0 0,1 0,-1 0,1 0,0-1,0 1,0 0,0-1,1 0,-1 1,1-1,0 0,0 0,0-1,0 1,1-1,-1 1,1-1,-1 0,1 0,0-1,0 1,0-1,0 0,0 0,10 3,0-2,1 0,-1-1,1 0,-1-1,0-1,1 0,5-2,-5-2,0-1,0 0,0-1,-1-1,0 0,-1-1,0 0,0-1,-1-1,-1 0,1 0,-2-1,1 0,-2-1,0-1,3-5,2 0,12-20,-2-1,-1-1,-3-1,-1-1,-2-1,-2 0,-3-1,-1-1,3-29,-10 56,-2 0,0 0,-1 0,0 0,-2 0,0 0,-3-8,3 22,0 0,0 0,0 0,-1 1,0-1,0 0,0 0,0 1,-1-1,0 1,0 0,0 0,0 0,-1 0,0 1,1-1,-1 1,-1 0,1 0,0 1,-1-1,1 1,-1 0,0 0,0 0,0 1,0-1,0 1,-1 0,-5 0,0 1,-1 0,1 1,0 0,0 0,-1 1,1 1,0 0,1 0,-1 1,1 0,-1 1,1 1,1-1,-1 1,1 1,0 0,0 0,1 1,0 0,-4 5,0 1,0 1,1 0,0 1,1 0,1 0,0 1,2 0,0 1,0 0,2 0,0 0,0 12,2-16,2-1,0 1,0-1,1 1,1 0,1-1,0 1,0-1,1 1,1-1,0 0,1 0,0-1,1 1,1-1,0 0,0-1,1 0,1 0,0-1,0 0,1 0,0-1,0 0,1-1,1 0,-1-1,13 6,-1-4,-1 0,1-1,1-2,0 0,0-1,0-2,0 0,0-2,0-1,1 0,-1-2,0-1,0-1,0-1,0-1,-1-1,0-1,0-1,-1-1,1-1,-4 1</inkml:trace>
  <inkml:trace contextRef="#ctx0" brushRef="#br0" timeOffset="2781.869">3641 615,'-36'18,"0"1,2 2,0 2,1 1,2 1,-23 24,51-47,0 0,0 1,0-1,0 1,0-1,0 1,1 0,0 0,-1 0,1 1,0-1,1 0,-1 1,0-1,1 1,0 0,0-1,0 1,0 0,1 0,0 0,-1-1,1 1,1 0,-1 0,0 0,1 0,0-1,0 1,0 0,0-1,1 1,-1-1,1 1,0-1,0 0,0 1,1-1,-1 0,1 0,-1-1,1 1,3 1,4-1,0-1,0-1,0 0,1 0,-1-1,0 0,0-1,0 0,1-1,-1 0,-1 0,1-1,0 0,0-1,-1 0,0-1,0 0,0 0,-1-1,7-5,173-161,-187 171,-1 1,1-1,0 1,-1-1,1 1,0-1,0 1,-1 0,1-1,0 1,0 0,-1 0,1-1,0 1,0 0,0 0,0 0,-1 0,1 0,0 0,0 0,0 0,0 0,-1 1,1-1,0 0,0 0,0 1,-1-1,1 1,0-1,0 1,-1-1,1 1,-1-1,1 1,0-1,-1 1,1 0,-1-1,1 1,-1 0,0-1,1 1,-1 0,0 0,1 0,-1 0,10 50,-7-28,-2-19,0 0,-1 0,2 0,-1 0,0 0,1 0,0-1,-1 1,2 0,-1-1,0 0,1 1,-1-1,1 0,0 0,0 0,0-1,0 1,1-1,-1 0,1 0,0 0,-1 0,1 0,0-1,0 0,0 0,0 0,0 0,0-1,0 1,0-1,0 0,1 0,-1-1,0 1,0-1,0 0,0 0,0 0,0 0,3-3,85-106,-40 37,-41 60,-7 7,1 0,-1 0,2 1,-1-1,0 1,1 0,0 0,0 1,0 0,1 0,-1 1,5-2,-10 6,0 0,0 1,-1-1,1 0,0 1,0-1,-1 1,1-1,-1 1,0-1,1 1,-1-1,0 1,0-1,0 1,0 0,0-1,0 1,0-1,-1 1,1-1,0 1,-1-1,1 1,-1-1,0 1,0-1,0 1,0 4,-2 4,1 0,0 0,1 0,0 1,0-1,1 0,0 1,1-1,0 0,1 0,0 0,1 0,0 0,0 0,1-1,0 1,1-1,0 0,0 0,1-1,0 0,2 2,-6-8,1 0,-1 0,1-1,-1 1,1 0,0-1,0 0,0 0,0 0,0 0,0 0,0 0,0-1,0 1,1-1,-1 0,0 0,0 0,0-1,1 1,-1-1,0 1,0-1,0 0,0 0,0-1,0 1,-1-1,1 1,0-1,1-2,65-76,103-134,-162 204,-7 7,45-41,-47 43,0 0,0 1,0-1,0 0,0 1,0-1,1 1,-1-1,0 1,0 0,0-1,1 1,-1 0,0 0,0 0,0 0,1 0,-1 0,0 0,0 0,0 1,1-1,-1 0,0 1,0-1,0 1,0-1,0 1,0-1,0 1,0 0,0 0,0-1,0 1,0 0,0 0,0 0,-1 0,1 0,0 0,-1 0,1 0,-1 0,1 1,-1-1,0 0,1 0,-1 0,4 16,-1-1,-1 1,0-1,-1 1,-1 0,0 0,-3 14,0 17,1 519,2-540,-2 0,0 0,-2 0,0 0,-2-1,-1 0,-1 0,-9 17,13-37,0 0,-1 0,1 0,-1-1,0 1,-1-1,0 0,1-1,-1 1,-1-1,1-1,-1 1,1-1,-1 0,0 0,-4 0,8-2,0 0,0 0,-1-1,1 1,0-1,0 0,0 0,-1 0,1 0,0 0,0-1,0 1,0-1,0 0,0 0,0 0,0 0,0-1,0 1,0-1,1 0,-1 0,0 0,1 0,0 0,0 0,-1-1,1 1,1-1,-1 1,0-1,1 0,-1 0,1 0,0 0,0 0,0 0,0-1,-3-12,1 0,1 0,0 0,1 0,1 0,1 0,0 0,1 0,1 0,0 0,1 0,1 1,0-1,1 1,1 1,0-1,1 1,9-11,4-6,1 2,2 0,0 2,2 1,1 1,1 1,25-16,86-36,-114 69</inkml:trace>
  <inkml:trace contextRef="#ctx0" brushRef="#br0" timeOffset="3584.06">1 1489,'39'-17,"219"-1,732-53,-888 61,2302-157,-1212 139,-386 29,-801-1,0 1,1-1,-1 0,0 0,1 0,-1-1,0 0,0 0,1 0,-1 0,0-1,0 0,0 0,-1 0,1-1,0 0,0-6,-5-1</inkml:trace>
  <inkml:trace contextRef="#ctx0" brushRef="#br0" timeOffset="5072.054">6436 78,'2'2,"0"-1,0 1,0-1,-1 1,1 0,0 0,-1 0,1 0,-1 0,0 0,0 0,0 1,0-1,0 0,0 1,0-1,-1 1,1-1,-1 0,0 1,0-1,0 1,0-1,0 1,0 0,0 1,3 435,-32 146,30-536,-13 80,12-129,0-1,0 1,0 0,0-1,-1 1,1 0,0 0,0-1,0 1,-1 0,1-1,0 1,-1 0,1 0,0 0,0-1,-1 1,1 0,0 0,-1 0,1 0,0 0,-1-1,1 1,-1 0,1 0,0 0,-1 0,1 0,0 0,-1 0,1 0,0 0,-1 0,1 1,0-1,-1 0,1 0,0 0,-1 0,1 0,0 1,-1-1,1 0,0 0,0 1,-1-1,-3-38,4 15</inkml:trace>
  <inkml:trace contextRef="#ctx0" brushRef="#br0" timeOffset="5516.011">6831 219,'0'561,"29"-271,-18-229,2-92,-15-1,-2 1,-1-1,-1 1,-2 0,-1 1,-4-6,8 16,-2 0,0 1,-2 0,0 0,-1 1,-1 0,0 0,-1 1,-1 1,-1 0,0 1,-1 1,-1 0,0 1,-1 1,0 0,-1 1,0 1,-1 1,0 0,0 2,-1 0,0 1,-11-2,11 6,1 0,-1 1,0 1,0 0,0 2,0 0,1 1,-1 2,1 0,0 0,0 2,1 1,-1 0,2 1,-1 1,1 0,1 1,0 1,1 1,0 0,1 1,0 1,-1 3,7-10,0 0,1 0,0 1,0 0,1 0,0 1,0 0,1 0,1 0,0 1,0-1,1 1,0 0,1 0,0 0,1 0,0 1,1-1,0 0,1 0,0 0,1 1,0-1,1 0,0-1,0 1,2 0,3 7,3 0</inkml:trace>
  <inkml:trace contextRef="#ctx0" brushRef="#br0" timeOffset="6456.469">7395 671,'-20'18,"1"1,1 0,0 1,2 1,0 1,2 0,0 1,2 1,-3 7,13-26,1 0,0-1,0 1,0 0,1 0,-1 0,1-1,0 1,1 0,-1 0,1 0,0-1,0 1,1 0,-1-1,1 1,0-1,0 1,1-1,-1 0,1 0,0 0,0 0,0-1,0 1,1-1,0 0,-1 0,1 0,0 0,1-1,-1 0,0 1,1-1,-1-1,1 1,-1-1,1 0,0 0,0 0,-1-1,1 1,4 0,-1 0,1-1,0 0,-1 0,1 0,-1-1,1-1,-1 1,1-2,-1 1,0-1,0 0,0 0,0-1,-1 0,0-1,1 0,-2 0,1 0,0-1,-1 0,0 0,-1-1,1 1,-1-1,-1-1,1 1,-1-1,0 1,-1-1,0 0,1-3,-1 5,-1 1,0-1,0 0,0 0,-1 0,0 0,0 0,0 0,-1-1,0 1,0 0,0 0,-1 0,0 0,0 0,-1 0,1 0,-1 0,-1 0,1 0,-1 1,0-1,0 1,-1 0,1 0,-1 0,0 1,-1-1,1 1,-1 0,0 0,0 0,0 1,0 0,-1 0,1 0,-1 1,-1-1,1 1,1 1,-1-1,0 1,0 1,0-1,0 1,0 0,0 0,0 1,0 0,0 0,0 0,0 0,1 1,-1 0,0 1,1-1,0 1,-1 0,1 0,0 1,1-1,-1 1,1 0,-1 1,1-1,0 1,1 0,-2 1,6-1,0-1,0 1,0-1,0 1,1-1,-1 0,1 1,0-1,1 0,-1 0,1-1,0 1,0 0,0-1,0 0,0 1,1-1,0-1,-1 1,1 0,0-1,0 0,1 0,-1 0,0 0,1-1,-1 0,1 0,-1 0,1 0,3-1,15 5,0-1,0-1,0-1,0-1,1-1,-1-1,0-1,0-1,0-2,0 0,-1-1,0-1,0-1,0-1,-1-1,0-1,-1 0,1-3,-3-1,-1-1,0 0,-2-1,0-1,-1-1,-1 1,0-2,-2 0,0-1,-1 0,-1 0,-1-1,-1 0,-1 0,-1-1,0-8,0 7,-2 0,0 0,-2 0,0 0,-2-1,0 1,-2 0,-1 0,0 0,-2 0,-1 1,-1 0,-1 0,-1 1,-5-8,15 28,-1-1,0 1,0-1,0 1,0-1,-1 1,1 0,0 0,-1-1,0 1,1 1,-1-1,0 0,0 0,0 0,-1 1,1 0,0-1,0 1,-1 0,1 0,-1 0,1 0,-1 0,1 1,-1-1,0 1,1 0,-1 0,1 0,-1 0,0 0,1 0,-1 1,0-1,1 1,-1 0,1 0,-1 0,1 0,0 0,-1 0,1 1,0-1,0 1,0-1,0 1,0 0,-1 2,-6 12,1 0,1 1,1 0,0 1,1 0,1 0,1 0,0 0,1 11,-1-8,2-17,-8 59,2 0,3 1,3-1,3 10,0-32,3-1,1 0,2-1,1 0,3 0,0-1,3 0,1-1,2-1,3 3,35 23,-54-61,-1 0,1 0,-1 1,1-1,0-1,-1 1,1 0,0 0,0-1,0 1,-1-1,1 1,0-1,0 0,0 1,0-1,0 0,0-1,0 1,0 0,0 0,-1-1,1 1,0-1,0 0,0 0,-1 1,1-1,0 0,-1 0,1 0,-1-1,1 1,-1 0,1-1,-1 1,0-1,0 1,0-1,1 0,35-92,-31 74</inkml:trace>
  <inkml:trace contextRef="#ctx0" brushRef="#br0" timeOffset="6714.535">8242 783,'9'34,"4"11</inkml:trace>
  <inkml:trace contextRef="#ctx0" brushRef="#br0" timeOffset="6972.225">8242 389,'0'0</inkml:trace>
  <inkml:trace contextRef="#ctx0" brushRef="#br0" timeOffset="7288.796">8722 529,'-6'9,"-18"24,2 1,1 1,1 2,3 0,0 0,-4 22,20-56,-1 0,1 1,0-1,0 0,1 1,-1-1,1 1,0 0,0-1,0 1,0-1,0 1,1-1,0 1,-1-1,2 1,-1-1,0 0,0 1,1-1,0 0,0 0,0 0,0 0,0 0,0-1,1 1,-1-1,1 1,0-1,0 0,0 0,0 0,0-1,0 1,0-1,1 1,-1-1,3 0,6 2,0 0,0-1,1 0,-1-1,1-1,-1 0,1 0,-1-1,0-1,1 0,-1-1,0 0,0-1,0 0,-1-1,1 0,-1-1,-1-1,1 1,-1-1,7-7,6-11,-1 0,-2-2,0 0,-2-1,-1-2,13-29,-15 31,-1 2,-1 0,-2-1,0-1,-2 0,-1 0,-1 0,-2-1,0 0,-3 0,0-1,-1 1,-2 0,-3-20,3 41,0 0,0-1,-1 1,0 0,0 0,-1 0,0 0,-1 1,1-1,-2 1,1 0,-1 0,0 0,0 1,0-1,-1 1,0 1,-1-1,1 1,-1 0,0 0,0 1,-1 0,1 0,-1 1,0 0,1 0,-2 1,1 0,0 1,0-1,-1 1,1 1,0 0,-1 0,-3 1,-1 2,0 1,0 1,0 0,1 0,0 1,0 1,0 0,1 1,0 0,1 1,-1 0,2 0,-1 1,1 0,1 1,0 0,1 0,0 1,0 0,1 0,1 1,0-1,1 1,0 0,1 1,0-1,0 11,1-5,0 0,1 0,1 0,1 0,0 0,2 0,0 0,1 0,1-1,1 0,0 0,1 0,1-1,1 0,1 0,0-1,1 0,0-1,1 0,1-1,1 0,0-2,0 1,7 2,-10-6,1 0,1-1,0-1,0 0,0-1,0 0,1-1,0 0,1-2,-1 1,0-2,1 0,0 0,-1-2,1 0,0 0,-1-1,1-1,0-1,-1 0,0-1,0 0,0-1,0 0,-1-2,0 1,2-3,23-25,-25 17</inkml:trace>
  <inkml:trace contextRef="#ctx0" brushRef="#br0" timeOffset="8252.281">9540 473,'-23'17,"1"1,1 0,0 2,2 1,0 0,2 1,0 1,1 1,-9 19,24-41,-1 0,0 1,0 0,1-1,0 1,-1 0,1 0,0 0,0 0,1 0,-1 0,1 0,-1 0,1 0,0 0,0 0,0 0,1 0,-1 0,1 0,0 0,-1 0,1 0,0 0,1 0,-1-1,1 1,-1 0,1-1,0 1,0-1,0 0,0 1,0-1,0 0,1 0,-1 0,1-1,-1 1,1-1,0 1,0-1,0 0,-1 0,1 0,0 0,0-1,2 1,10-3,0 0,0-1,-1-1,1 0,-1-1,0 0,0-1,-1-1,1 0,-2-1,1 0,-1-1,0 0,-1-1,0-1,1-1,2 0,188-201,-202 213,0-1,0 1,1-1,-1 1,1-1,-1 1,0 0,1-1,-1 1,1-1,-1 1,1 0,-1 0,1-1,-1 1,1 0,0 0,-1-1,1 1,-1 0,1 0,-1 0,1 0,0 0,-1 0,1 0,-1 0,1 0,0 0,-1 1,1-1,-1 0,1 0,-1 0,1 1,-1-1,1 0,-1 1,1-1,-1 0,1 1,-1-1,1 1,-1-1,0 0,1 1,-1-1,0 1,1-1,-1 1,0 0,0-1,1 1,-1-1,0 1,0-1,0 1,0 0,0-1,0 1,0-1,0 1,0 0,0-1,0 1,0-1,-1 1,2 52,-1-44,-1-3,0-1,1 1,0 0,0 0,0 0,1-1,0 1,0 0,0-1,1 1,0 0,0-1,0 0,1 0,0 1,0-2,0 1,1 0,-1-1,1 1,0-1,0 0,1 0,-1-1,1 1,0-1,0 0,0 0,0-1,4 2,-3-3,1 1,-1-1,1-1,0 0,-1 1,1-2,0 1,0-1,-1 0,1-1,-1 1,1-1,-1-1,0 1,0-1,0 0,0 0,0-1,-1 0,1 0,-1 0,3-4,94-124,-53 59,-48 73,-1 0,0 1,0-1,0 1,0-1,1 0,-1 1,0-1,0 0,1 1,-1-1,0 0,1 1,-1-1,0 0,1 0,-1 1,0-1,1 0,-1 0,1 0,-1 0,0 0,1 1,-1-1,1 0,-1 0,0 0,1 0,-1 0,1 0,-1 0,1 0,-1 0,0-1,1 1,-1 0,1 0,-1 0,0 0,1-1,-1 1,1 0,-1 0,0-1,1 1,-1 0,0 0,0-1,1 1,-1 0,0-1,0 1,1-1,-1 1,0 0,0-1,0 1,0-1,0 1,0 0,1-1,-1 1,0-1,0 1,0 0,0-1,0 1,-1-1,1 1,-1 35,0-24,16 93,-14-101,0 0,0 0,1 0,-1-1,1 1,0-1,0 1,0-1,0 0,0 1,1-1,-1 0,1-1,-1 1,1 0,0-1,-1 1,1-1,0 0,0 0,0 0,0 0,0-1,0 1,0-1,0 1,1-1,-1 0,0-1,0 1,0 0,2-1,3-3,0 1,0-1,0 0,0-1,0 0,-1 0,0-1,0 0,-1 0,1-1,-1 1,-1-1,1-1,-1 1,0-1,-1 0,0 0,0 0,-1-1,1-3,30-49,103-105,-137 164,1 1,0-1,1 1,-1-1,0 1,0-1,0 1,1 0,-1 0,1 0,-1 0,1 0,-1 0,1 0,0 0,0 0,-1 1,1-1,0 1,0 0,-1-1,1 1,0 0,0 0,0 0,0 0,-1 0,1 0,0 1,0-1,0 1,-1-1,1 1,0 0,-1 0,1-1,0 1,-1 0,1 1,-1-1,1 0,-1 0,0 0,0 1,0-1,1 1,-1-1,0 2,9 19,-2-1,0 1,-2 0,0 1,-2-1,0 1,-1 6,17 146,-1 149,-19-292,3 34,-2 0,-4 0,-2 0,-3 0,-3-1,-3 0,-18 49,27-99,-2 1,0-1,-1 0,0-1,-1 0,0 0,-2-1,1 0,-2-1,1 0,-2-1,1 0,-2-1,1 0,-1-1,-1-1,0 0,-8 2,19-9,0 0,0 0,1 0,-1-1,0 0,0 0,0 0,0 0,0-1,0 0,0 1,0-1,0-1,1 1,-1-1,0 1,1-1,-1 0,1 0,0 0,0-1,0 1,0-1,0 0,0 0,1 0,-1 0,1 0,0 0,0-1,0 1,0-1,1 0,-1 1,1-1,0-1,-4-10,1 1,1-1,0 0,2 0,-1 0,2 0,0 0,0 0,2-4,8-24,2 0,2 1,2 0,2 2,1 0,3 1,0 0,3 2,1 1,2 1,1 2,1 1,17-13,-4 2,1 2,3 2,1 2,1 2,2 2,2 2,0 3,2 2,1 3,1 2,5 1,171-22,-190 40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19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1 676,'109'-23,"-67"12,-21 5,1 1,-1 0,1 2,0 0,0 2,8 1,-27 0,-1 0,0 0,1 1,-1-1,0 1,1-1,-1 1,0 0,0 0,0 0,0 0,0 1,0-1,0 1,0-1,0 1,0-1,-1 1,1 0,-1 0,0 0,1 0,-1 0,0 0,0 0,0 0,0 0,-1 1,1-1,0 0,-1 1,0-1,1 0,-1 1,0-1,0 1,-1-1,1 0,0 1,-1-1,0 0,1 0,-1 1,0-1,0 0,0 0,0 0,-1 0,1 0,0 0,-1 0,0 0,-11 20,-1-1,-1-1,0 0,-2-1,-1 0,-14 11,-100 106,130-135,0 1,0-1,1 1,-1 0,0 0,1 0,0 0,-1 0,1 0,0 0,0 0,0 1,0-1,1 0,-1 1,0-1,1 0,0 1,0-1,0 1,0-1,0 1,0-1,0 0,1 1,-1-1,1 1,0-1,0 0,0 0,0 1,0-1,0 0,0 0,1 0,-1 0,1 0,-1-1,1 1,0 0,0-1,0 1,0-1,0 0,0 1,0-1,0 0,1 0,-1-1,1 1,11 1,-1-2,1 0,-1 0,0-1,1-1,-1 0,0-1,0 0,0-1,0-1,-1 0,0 0,0-2,0 1,-1-1,0-1,0 0,13-9</inkml:trace>
  <inkml:trace contextRef="#ctx0" brushRef="#br0" timeOffset="250.692">820 647,'-10'33,"-3"17,1 4,2-3,3-4,3-6,2-10</inkml:trace>
  <inkml:trace contextRef="#ctx0" brushRef="#br0" timeOffset="496.707">1074 619,'-10'34,"-3"15,1 5,2-3,-2-9,6-8,0-4,-1-2,3-2,0 0,2-5</inkml:trace>
  <inkml:trace contextRef="#ctx0" brushRef="#br0" timeOffset="981.435">594 789,'131'-118,"-118"108,1 0,0 1,1 0,0 1,0 0,0 1,1 1,1 1,-9 4,0 0,-1 1,1 0,0 1,0-1,-1 2,1-1,0 1,-1 0,1 1,-1-1,0 1,0 1,0 0,-1 0,1 0,-1 0,0 1,5 5,89 42,-80-49,-1 0,0-1,1-1,0-1,-1-1,1-1,-1 0,0-1,15-5,-16 2</inkml:trace>
  <inkml:trace contextRef="#ctx0" brushRef="#br0" timeOffset="3898.935">1610 676,'-1'224,"-26"-91,31-229,4 67,1 1,1 1,1-1,2 2,0 0,2 0,1 1,1 1,1 1,1 0,1 1,30-18,-48 40,-1-1,1 1,-1 0,1 0,0-1,-1 1,1 0,-1 0,1 0,-1 0,1 1,-1-1,1 0,-1 1,1-1,-1 1,1-1,-1 1,1 0,-1 0,0 0,0-1,1 1,-1 0,0 1,0-1,0 0,0 0,0 0,0 1,0-1,-1 0,1 1,0-1,-1 1,1-1,-1 1,1 0,35 86,-25-73</inkml:trace>
  <inkml:trace contextRef="#ctx0" brushRef="#br0" timeOffset="5516.307">2033 111,'4'-9,"-3"4,1-1,-1 1,1 0,0 0,0 0,1 1,-1-1,1 0,0 1,0-1,1 1,-1 0,1 0,0 1,0-1,0 1,1 0,-1 0,1 0,0 0,-1 1,1 0,0 0,0 0,1 1,-1 0,0 0,0 0,1 0,-1 1,1 0,1 0,-3 4,0-1,0 1,-1 0,1 1,-1-1,0 0,0 1,-1 0,1 0,-1 0,0 0,0 0,-1 0,1 0,-1 1,0-1,-1 0,1 1,-1-1,0 1,-1-1,1 0,-1 1,0-1,-1 3,2 8,-22 362,10 140,-16-242,28-166,3-147,2 1,2-1,1 1,11-29,8-38,15-51,6 3,14-18,8-21,-3-21,-62 205,0 1,1 0,-1 1,1-1,0 1,0 1,0-1,1 1,-1 0,1 0,0 0,-1 1,1 1,0-1,1 1,-1 0,0 0,0 1,0 0,0 0,1 1,-1 0,0 0,0 1,3 1,23-1,37-1,0-3,0-3,13-5,17 0,0 5,96 7,-54 0,160-1,-192 20,-86-17</inkml:trace>
  <inkml:trace contextRef="#ctx0" brushRef="#br0" timeOffset="6531.186">2965 477,'1'53,"1"-35,-1 0,-1 1,0-1,-2 1,0-1,-1 0,-1 0,0 0,-7 16,37-106,-9 36,-8 14,0 1,1 0,2 1,0 0,1 0,0 1,2 1,0 1,2 0,-1 1,9-5,-22 20,0 0,1 0,-1 1,1-1,-1 1,1 0,-1 0,1 1,-1-1,1 0,-1 1,1 0,-1 0,0 0,1 0,-1 1,0-1,0 1,0 0,0 0,0 0,0 0,-1 1,1-1,-1 1,1-1,-1 1,0 0,0 0,0 0,-1 0,1 1,18 17,-6-9</inkml:trace>
  <inkml:trace contextRef="#ctx0" brushRef="#br0" timeOffset="6933.489">2569 901,'482'-34,"-302"16,-58 6,-9-1,1 6,94 6,-40 32,-144-23</inkml:trace>
  <inkml:trace contextRef="#ctx0" brushRef="#br0" timeOffset="7720.536">2908 1099,'-3'-3,"0"1,-1-1,0 1,0 0,1 0,-1 0,0 0,-1 1,1 0,0 0,0 0,0 0,-1 1,1-1,0 1,-1 0,1 0,-1 1,1-1,0 1,0 0,-1 0,1 1,0-1,0 1,-94 59,87-49,0 0,1 1,0 0,1 0,1 1,0 1,1-1,0 1,1 0,1 0,1 1,0 0,1 0,0 0,2 0,0 0,0 2,0-12,0 0,1 0,-1 0,1 0,0 0,1 0,-1 0,1 0,1 0,-1 0,1 0,0 0,0 0,1-1,-1 1,1-1,0 0,1 0,0 0,-1 0,1 0,1-1,-1 0,1 0,0 0,-1 0,2-1,-1 0,0 0,1 0,1 0,2 0,-1 1,1-2,0 1,0-1,0-1,0 1,0-2,1 1,-1-1,0-1,0 1,0-2,0 1,0-1,0-1,0 1,0-1,-1-1,1 0,-1 0,0-1,0 0,-1 0,0-1,1 1,-2-2,1 1,3-5,-7 6,0 0,0 0,0-1,0 1,-1 0,0-1,0 0,-1 0,1 1,-1-1,-1 0,1 0,-1 0,0 0,0 0,-1 0,1 0,-1 0,-1 1,1-1,-1 0,0 1,0-1,-1 1,0-1,0 1,0 0,0 0,-1 1,0-1,0 1,0-1,-2 0,-52-16,85 27,203-48,-205 39</inkml:trace>
  <inkml:trace contextRef="#ctx0" brushRef="#br0" timeOffset="8516.195">3219 1578,'79'-186,"-66"161,1 0,1 2,0 0,2 0,1 2,15-15,-32 35,0 0,-1 0,1 0,0 0,0 0,0 0,-1 0,1 1,0-1,0 0,0 1,0-1,0 1,0-1,1 1,-1-1,0 1,0 0,0-1,0 1,0 0,1 0,-1 0,0 0,0 0,0 0,0 0,1 1,-1-1,0 0,0 0,0 1,0-1,0 1,0-1,0 1,0 0,0-1,0 1,0 0,0 0,0 0,-1-1,1 1,0 0,0 0,-1 0,1 0,-1 0,1 0,-1 0,1 1,-1-1,0 0,0 0,1 0,-1 0,0 0,0 1,0-1,0 0,0 0,-1 0,1 1,0-1,0 0,2 29,-2-24,-1-1,1 1,0 0,0-1,1 1,0 0,0-1,0 1,0-1,1 1,0-1,0 0,1 0,-1 0,1 0,0 0,1 0,-1-1,1 0,0 0,0 0,0 0,4 3,-2-7,-1-1,1 0,-1 0,1 0,-1-1,1 1,-1-1,0 0,0-1,0 1,0-1,-1 0,1-1,-1 1,0-1,1 1,-2-1,1-1,0 1,-1 0,0-1,2-2,3-3,142-206,-129 196,-14 36,-23 48,11-49,1 1,0-1,1 1,1 0,0 0,1 0,1 0,0 0,2 8,0-14,-1 1,2-1,-1 0,1 0,1 0,0 0,0 0,1-1,0 1,1-1,1 1,6 3</inkml:trace>
  <inkml:trace contextRef="#ctx0" brushRef="#br0" timeOffset="10586.567">4234 1324,'-1'-2,"-1"0,1 0,-1 1,0-1,1 0,-1 1,0-1,0 1,0 0,0-1,0 1,-1 0,1 0,0 0,-1 1,1-1,0 0,-1 1,1 0,-1-1,1 1,0 0,-1 0,1 1,-1-1,-1-1,0 1,0-1,0 1,0 0,0 0,0 1,0-1,0 1,0 0,0 0,0 0,1 0,-1 1,0 0,1 0,-1 0,1 0,-1 0,1 0,0 1,0 0,0 0,1 0,-1 0,0 0,1 0,0 1,0-1,0 1,0-1,1 1,-1 0,1 0,0 0,0 2,2-4,0 1,1-1,-1 0,1 0,-1 1,1-1,0 0,0 0,0-1,0 1,0 0,0-1,1 1,-1-1,0 0,1 0,-1 0,1 0,0 0,-1 0,1-1,-1 1,1-1,0 0,0 0,-1 0,3 0,42 14,-47-12,1-1,-1 1,0 0,0-1,1 1,-1 0,0-1,0 1,-1 0,1-1,0 1,-1 0,1-1,-1 1,1-1,-1 1,0 0,1-1,-1 0,0 1,0-1,0 1,0-1,0 0,-1 0,1 0,0 1,0-1,-1-1,1 1,-1 0,1 0,-1 0,1-1,-2 1,1 1,-27 19,19-15,0 1,1 0,0 0,0 1,1 0,-1 1,2 0,-1 0,1 0,1 1,0 1,5-10,1 0,-1 0,1 1,0-1,0 0,0 0,-1 0,1 0,0 1,0-1,1 0,-1 0,0 0,0 0,1 1,-1-1,0 0,1 0,-1 0,1 0,0 0,-1 0,1 0,0 0,-1 0,1 0,0 0,0-1,0 1,0 0,0 0,0-1,0 1,0-1,0 1,0-1,0 1,0-1,0 0,1 1,-1-1,0 0,0 0,0 0,1 0,-1 0,0 0,61 2,-33-6,0-2,0 0,-1-3,0 0,-1-1,25-14,-34 15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41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57,'-27'271,"26"-2,1-264,0 1,-1-1,1 1,-1-1,0 0,0 0,-1 1,0-1,0 0,0 0,0 0,-1-1,0 1,0 0,-1 0,-13-14,10-4</inkml:trace>
  <inkml:trace contextRef="#ctx0" brushRef="#br0" timeOffset="301.193">1 85,'215'-39,"-69"18,0 6,1 7,23 6,-94 8,-59 0</inkml:trace>
  <inkml:trace contextRef="#ctx0" brushRef="#br0" timeOffset="612.975">961 311,'33'0,"17"0,3 0,-1 0,-5 0,-7-5,-4-1,-3-1,-4 2,-1 2,0 1,-1 0,-5 2</inkml:trace>
  <inkml:trace contextRef="#ctx0" brushRef="#br0" timeOffset="864.984">1074 481,'34'4,"15"-2,5-2,-3-2,-4 1,-7 0,-4 0,-3 0,-4-4,-1-2,-1 1,-4 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40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1 311,'78'1,"193"-13,86-44,-328 49,-4 1</inkml:trace>
  <inkml:trace contextRef="#ctx0" brushRef="#br0" timeOffset="244.906">170 481,'39'4,"16"-2,10-2,-2-2,-7 1,-8 0,-3-5,-4-1,-4 0,-4 2,-2 1,-2 2,-2-4,1-1,-6 1</inkml:trace>
  <inkml:trace contextRef="#ctx0" brushRef="#br0" timeOffset="720.074">452 1,'364'103,"-349"-100,0 0,-1 0,1 2,-1-1,0 2,0 0,-1 1,0 0,0 1,0 0,-1 1,0 0,-1 1,0 1,-1-1,0 2,0 0,1 4,-10-10,-1 0,0 0,0 0,0 0,-1 0,0 0,0 0,0 0,-1-1,0 1,0 0,0-1,-1 1,0-1,0 0,0 0,-1 0,1 0,-1 0,-1-1,1 0,0 0,-1 0,0 0,0-1,0 0,-2 1,2 0,-151 119,94-78,3 3,1 2,-10 16,50-45,5-3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45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0 404,'26'-27,"117"-15,-141 40,0 1,1 0,-1-1,1 1,0 0,-1 0,1 1,0-1,0 0,-1 1,1 0,0 0,0 0,0 0,0 0,-1 0,1 1,0-1,0 1,0 0,-1 0,1 0,-1 0,1 0,-1 1,1-1,-1 1,0 0,1-1,-1 1,0 0,0 0,0 1,-1-1,1 0,-1 0,1 1,-1-1,0 1,1 0,-1-1,-1 1,1 0,0 2,-5 7,-1 1,-1-1,0 0,-1 0,0 0,0-1,-1 0,-1-1,0 0,0 0,-1-1,-1 0,1-1,-5 3,-104 93,117-102,-1 0,1 0,0 1,1 0,-1-1,0 1,1 0,-1 0,1-1,0 1,0 0,0 0,0 0,1 1,-1-1,1 0,0 0,0 0,0 0,0 1,0-1,1 0,0 0,-1 0,1 0,0 0,0 0,1 0,-1 0,1-1,-1 1,1 0,0-1,0 1,0-1,0 0,1 0,-1 1,1-2,-1 1,1 0,-1 0,1-1,0 1,0-1,1 0,7 3,0-1,0-1,1 0,-1 0,1-1,-1-1,1 0,0-1,-1 0,1 0,-1-1,1-1,-1 0,0 0,0-1,-1-1,1 0,-1 0,3-3,1-2</inkml:trace>
  <inkml:trace contextRef="#ctx0" brushRef="#br0" timeOffset="410.679">621 461,'-39'197,"4"-83,36-113,-1-1,1 1,0-1,0 0,0 1,0-1,0 0,-1 1,1-1,0 0,0 0,0 0,0 0,0 0,0 0,0 0,0 0,0 0,0-1,0 1,-1 0,1-1,0 1,0 0,0-1,0 1,-1-1,1 1,0-1,0 0,-1 1,1-1,0 0,-1 1,1-1,-1 0,1 0,-1 1,1-1,-1 0,0 0,1 0,-1 0,0 0,0 0,0 0,1 0,-1 1,0-2,1 0,13-16,-3 1</inkml:trace>
  <inkml:trace contextRef="#ctx0" brushRef="#br0" timeOffset="661.651">791 545,'0'14,"-5"10,-1 6,0 2,-4-4,0-2,2-1,2 0,2 1,6-4,8-6,3-5</inkml:trace>
  <inkml:trace contextRef="#ctx0" brushRef="#br0" timeOffset="1033.101">424 601,'24'-15,"1"0,0 1,1 1,0 2,1 1,0 1,1 1,0 1,0 2,1 0,0 3,21-1,-43 5,-1-1,0 1,0 0,0 1,0-1,0 1,0 0,-1 1,1-1,-1 1,0 0,0 1,0-1,-1 1,0 0,1 1,0-1,0 1,0-1,1 1,0-2,0 1,0-1,0 0,1 0,-1 0,1-1,5 2,94 3,-82-9</inkml:trace>
  <inkml:trace contextRef="#ctx0" brushRef="#br0" timeOffset="1692.617">1298 488,'30'303,"-13"-341,-10 1,41-149,-44 176,1 0,0 0,0 0,1 0,0 1,1 0,0 0,0 1,1 0,0 0,1 1,-1 0,1 0,1 1,8-5,-16 10,0-1,0 1,0 0,0 0,0 0,1 0,-1 0,0 0,0 1,0-1,1 1,-1-1,0 1,1 0,-1 0,0 0,1 0,-1 0,0 1,1-1,-1 1,0-1,1 1,-1 0,0 0,0 0,0 0,0 0,0 1,0-1,0 1,-1-1,1 1,0 0,-1-1,1 1,-1 0,0 0,1 0,-1 0,0 0,0 0,0 1,-1-1,1 0,0 0,-1 1,1 0,0 6,0-1,-1 1,1 0,-1-1,-1 1,0 0,0-1,-1 1,0-1,0 0,-1 1,-5 11</inkml:trace>
  <inkml:trace contextRef="#ctx0" brushRef="#br0" timeOffset="2381.27">1638 66,'25'-13,"101"-37,-125 50,0 0,0-1,0 1,0 0,0-1,0 1,1 0,-1 0,0 0,0 0,0 0,0 0,0 0,0 0,0 1,0-1,0 0,0 1,0-1,0 0,0 1,0-1,0 1,-1 0,1-1,0 1,0 0,0-1,-1 1,1 0,0 0,-1 0,1 0,-1-1,1 1,-1 0,1 0,-1 0,0 0,1 0,-1 0,0 0,0 0,0 0,0 1,-16 53,4-17,13-35,1 0,-1 0,0 0,1 0,-1 0,1-1,0 1,0-1,0 1,0-1,1 0,-1 0,1 0,-1 0,1 0,0-1,-1 1,1-1,0 1,0-1,0 0,0 0,0-1,4 1,23 13,-29-13,1 0,-1 1,1-1,-1 0,1 1,-1 0,0-1,0 1,0 0,0-1,0 1,0 0,0 0,-1 0,1 0,-1 0,1 0,-1 0,0 0,0 0,0 0,0 0,0 0,0 0,0 0,-1 0,1 0,-1-1,0 1,1 0,-1 0,0 0,0 0,0-1,0 1,0 0,-1-1,1 1,-1 0,-64 54,19-44,24-10</inkml:trace>
  <inkml:trace contextRef="#ctx0" brushRef="#br0" timeOffset="2642.827">2286 37,'-28'39,"-15"16,-5 5,1-3,4-12,4-8,9-6,5-8,2-4,-1 1,0 1,4-3</inkml:trace>
  <inkml:trace contextRef="#ctx0" brushRef="#br0" timeOffset="3092.703">2118 433,'62'-15,"-50"11,0 0,0 1,0 1,1 0,-1 0,1 1,-1 1,1 0,4 1,-16-1,0 0,0 0,0 0,0 0,0 1,-1-1,1 0,0 0,0 0,0 1,0-1,0 1,0-1,-1 0,1 1,0 0,0-1,-1 1,1-1,0 1,-1 0,1-1,0 1,-1 0,1 0,-1 0,1-1,-1 1,0 0,1 0,-1 0,0 0,0 0,1 0,-1 0,0 0,0-1,0 1,0 0,0 0,0 0,-1 0,1 0,0 0,0 0,-1 0,1 0,0 0,-1-1,1 1,-1 0,1 0,-1-1,0 1,1 0,-1 0,0 0,-40 40,24-29,11-7,-1 0,0 0,1 0,0 1,0 0,1 0,-1 0,2 1,-1 0,1 0,-2 2,6-8,0 0,-1 0,1 0,0 0,0 0,0 1,0-1,0 0,0 0,0 0,0 0,0 0,0 0,1 0,-1 0,0 0,1 0,-1 0,1 0,-1 0,1 0,-1 0,1 0,0 0,0 0,-1 0,1-1,0 1,0 0,0-1,0 1,0-1,0 1,0-1,0 1,0-1,0 1,0-1,0 0,0 0,0 0,0 1,0-1,0 0,1 0,52-1,66-27,-94 18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4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1,'62'-1,"166"13,-135-1,2-3,-1-5,47-6,-17 1,1494 2,-1608-1,0 1,0 1,0 0,0 0,-1 1,1 0,-1 1,1 0,-1 1,6 2,2 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4:50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89,'110'-76,"-109"75,0 0,0 0,0 0,0 0,1 0,-1 0,0 0,0 1,1-1,-1 0,1 1,-1-1,0 1,1-1,-1 1,1 0,-1-1,1 1,-1 0,1 0,0 0,-1 0,1 1,-1-1,1 0,-1 1,0-1,1 1,-1-1,1 1,-1-1,0 1,1 0,-1 0,0 0,0 0,0 0,0 0,1 0,-2 0,1 0,0 1,0-1,0 0,0 1,-1-1,1 0,-1 1,1-1,-1 1,1 1,1 14,-1 0,-1 0,0 1,-1-1,-1 0,-1 0,0 0,-4 7,-8 62,13 323,-10-349,9-79,12-13,1 0,2 0,1 2,2-1,18-27,-16 31,0 1,2 1,1 0,1 2,2 0,0 1,1 2,1 0,0 2,2 0,0 2,1 1,0 2,23-8,10 1,1 2,0 4,2 2,-1 3,1 2,0 4,52 3,740 1,-832-1</inkml:trace>
  <inkml:trace contextRef="#ctx0" brushRef="#br0" timeOffset="1146.799">961 287,'-5'-2,"-1"0,1 0,0 1,-1 0,1 0,-1 0,1 1,-1 0,1 0,-1 0,1 0,-1 1,1 0,-1 1,1-1,0 1,-1 0,1 0,0 0,0 1,-3 2,-92 75,88-65,0 0,1 1,1 1,1-1,0 2,1-1,1 1,1 0,0 1,-2 3,5-16,0 1,0-1,1 1,0 0,0 0,1 0,0 0,0 1,0-1,1 0,0 0,1 0,-1 1,1-1,1 0,-1 0,1 0,1 0,-1-1,1 1,0-1,1 1,-1-1,1 0,1 0,-1-1,1 1,0-1,0 0,0 0,1 0,0-1,0 0,5 2,-3-2,0-1,1 0,-1-1,1 0,0 0,0-1,0 0,0-1,0 0,-1 0,1-1,0 0,0 0,0-1,-1-1,1 1,-1-1,1-1,-1 1,0-1,-1-1,1 0,-1 0,1 0,-2-1,7-5,-9 7,0-1,0 1,0-1,0 1,-1-1,0 0,0 0,0 0,-1-1,0 1,0-1,0 1,0-1,-1 0,0 0,0 1,-1-1,0 0,0 0,0 0,0 0,-1 0,0 1,-1-1,1 0,-1 0,0 1,0 0,-1-1,0 1,1 0,-2 0,1 0,-1 0,1 1,-1 0,-1 0,1 0,-1 0,1 0,-1 1,0 0,0 0,0 0,-1 1,-1-1,-16 3,31 12,14-3,1-2,0 0,1-1,0-2,0 0,0-1,0-2,0 0,0-2,17-2,27-15,-49 13</inkml:trace>
  <inkml:trace contextRef="#ctx0" brushRef="#br0" timeOffset="1899.168">1355 823,'63'-112,"-43"71,3 1,1 1,2 1,2 1,10-9,-38 44,1 1,-1 0,1 0,0-1,-1 1,1 0,0 0,0 0,0 0,0 0,0 0,0 1,0-1,0 0,1 0,-1 1,0-1,0 0,0 1,1 0,-1-1,0 1,1 0,-1-1,0 1,1 0,-1 0,1 0,-1 0,0 1,1-1,-1 0,0 0,1 1,-1-1,0 1,0-1,1 1,-1 0,0-1,0 1,0 0,0 0,0 0,0 0,0 0,0 0,0 0,0 0,-1 0,1 0,0 0,-1 1,1-1,-1 0,1 0,-1 1,1-1,-1 0,0 1,0-1,0 0,0 1,9 135,-8-135,0 1,1-1,0 0,-1 1,1-1,0 0,0 0,0 0,0 0,0-1,1 1,-1-1,0 1,1-1,0 0,-1 1,1-2,-1 1,1 0,0 0,0-1,0 1,-1-1,1 0,0 0,0 0,0 0,-1-1,1 1,0-1,0 1,-1-1,1 0,0 0,-1 0,1-1,-1 1,1-1,-1 1,0-1,0 0,0 0,0 0,0 0,0 0,0 0,0-1,106-149,-81 108,-9 23,-12 39,-15 22,2 0,2 0,2 1,1 0,3 15,14-5,-2-33</inkml:trace>
  <inkml:trace contextRef="#ctx0" brushRef="#br0" timeOffset="2595.002">2315 654,'-16'-1,"0"1,1 1,-1 1,0 0,0 1,1 0,-1 2,1 0,-4 2,18-7,1 0,-1 0,1 0,-1 0,0 0,1 0,-1 0,1 1,-1-1,1 0,-1 0,1 0,-1 1,1-1,0 0,-1 1,1-1,-1 0,1 1,0-1,-1 0,1 1,0-1,-1 1,1-1,0 1,-1-1,1 1,0-1,0 1,0-1,0 1,0-1,-1 1,1-1,0 1,0-1,0 1,0 0,0-1,1 1,-1-1,0 1,0-1,0 1,0-1,1 1,-1-1,0 1,0-1,1 1,-1-1,0 0,1 1,-1-1,1 1,-1-1,0 0,1 1,34 14,-24-11,-10-4,1 0,-1 0,1 0,-1 0,0 1,1-1,-1 0,1 1,-1-1,0 1,1-1,-1 1,0 0,0 0,0 0,1-1,-1 1,0 0,0 0,0 0,0 1,-1-1,1 0,0 0,0 0,-1 1,1-1,-1 0,1 1,-1-1,1 1,-1-1,0 0,0 1,1-1,-1 1,0-1,-1 1,1-1,0 0,0 1,0-1,-1 1,1-1,-1 0,1 1,-1-1,0 1,-52 34,-13 18,65-53,1 0,-1 0,1 1,-1-1,1 0,0 0,-1 0,1 0,0 1,0-1,0 0,0 0,0 1,0-1,0 0,1 0,-1 0,0 1,1-1,-1 0,1 0,-1 0,1 0,-1 0,1 0,0 0,-1 0,1 0,0 0,0 0,0 0,0-1,0 1,0 0,0-1,0 1,0-1,0 1,0-1,0 1,1-1,-1 0,0 1,0-1,0 0,1 0,-1 0,1 0,63 5,54-28,-93 19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29,'311'-1,"-83"-27,-144 28,-60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0,'33'0,"22"0,5 0,-2 0,-2 0,-5 0,-7 0,-6 0,0 0,-1 0,2 0,0 0,-8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0,'1'141,"-13"314,5-374,6-41,-3 1,-1-1,-2 0,-2 0,-1-1,-15 35,13-49</inkml:trace>
  <inkml:trace contextRef="#ctx0" brushRef="#br0" timeOffset="315.856">458 254,'-60'34,"21"-14,1 2,0 1,2 3,1 1,-13 14,45-39,0 1,0-1,0 1,0 0,1 0,0 0,-1 0,1 0,0 0,1 1,-1-1,1 1,-1-1,1 1,0 0,0-1,0 1,1 0,0 0,-1 0,1-1,1 1,-1 0,0 0,1 0,0-1,0 1,0 0,0-1,1 1,-1-1,1 1,0-1,1 1,107 90,-73-69,150 88,-92-90,-72-22</inkml:trace>
  <inkml:trace contextRef="#ctx0" brushRef="#br0" timeOffset="570.871">853 565,'33'4,"17"3,4-1,-2-1,-6-1,-5-2,-5-1,-4 0,-2-1,-7-5,-2-2,0 0,1-3,-3-4,-4-6,-6 2</inkml:trace>
  <inkml:trace contextRef="#ctx0" brushRef="#br0" timeOffset="819.389">1108 311,'-5'29,"-2"14,1 9,1 1,1 1,2-4,1-5,1-6,0 0,0-2,5-2,2-3,-1-1,-1-2,-1-6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1087 56,'1'0,"-1"-1,1 1,0 0,0 0,0 0,0-1,0 1,0 0,0-1,-1 1,1-1,0 1,0-1,-1 1,1-1,0 1,-1-1,1 0,0 0,-1 1,1-1,-1 0,1 0,-1 0,0 1,1-1,-1 0,0 0,1 0,-1 0,0 0,0 0,0 0,0 1,0-1,0 0,0 0,0 0,0 0,-1 0,1 0,0 0,-1 0,1 1,0-1,-1 0,1 0,-1 0,-42-19,-202 18,157 12,1 4,0 4,1 3,1 4,-57 26,46 2,95-52,0 1,1-1,-1 1,0 0,0-1,1 1,-1 0,1-1,0 1,-1 0,1 0,0-1,0 1,0 0,0 0,0-1,1 1,-1 0,0 0,1-1,-1 1,1 0,0-1,0 1,-1-1,1 1,0-1,0 1,1-1,-1 0,0 1,0-1,1 0,-1 0,0 0,1 1,54 38,-33-29,0-1,1-2,-1 0,2-1,-1-1,17 1,88 26,-128-33,1 0,-1 0,1 1,-1-1,1 1,-1-1,1 1,-1-1,0 1,1 0,-1 0,0 0,1 0,-1 0,0 0,0 0,0 0,0 0,0 0,0 1,0-1,-1 0,1 1,0-1,-1 0,1 1,-1-1,1 1,-1-1,0 1,1-1,-1 1,0-1,0 1,0 0,0-1,-1 1,1-1,0 1,-1-1,1 1,-1-1,1 0,-1 1,0-1,1 1,-1-1,0 0,0 0,0 1,-1-1,-12 13,-1-1,0 0,-1-1,0-1,-1 0,-1-2,-15 7,-23 15,-3 3,2 3,2 2,2 3,-2 5,49-43,1 0,0 0,1 0,-1 0,1 1,-1 0,1 0,1 0,-1 1,1-1,0 1,0-1,1 1,-1 0,1 0,1 1,-1-1,1 0,0 1,0-1,1 0,0 1,0-1,1 1,-1-1,2 0,-1 1,0-1,1 0,0 0,1 0,-1 0,1-1,1 1,-1-1,1 1,-1-1,1 0,3 2,11 3,0-2,1 0,0-1,0 0,0-2,1-1,0 0,0-1,0-1,0-1,1-1,-1-1,0 0,6-3,30 3,49-6,0-5,76-19,-135 23,-21 1,-7 0</inkml:trace>
  <inkml:trace contextRef="#ctx0" brushRef="#br0" timeOffset="798.13">1087 1100,'111'-249,"-59"160,-51 88,-1 0,1 1,0-1,0 1,-1-1,1 1,0-1,0 1,0-1,0 1,-1 0,1 0,0-1,0 1,0 0,0 0,0 0,0 0,0 0,0 0,-1 0,1 0,0 0,0 1,0-1,0 0,0 0,0 1,-1-1,1 1,0-1,0 1,0-1,-1 1,1-1,0 1,-1 0,1-1,-1 1,1 0,0 0,-1-1,0 1,1 0,-1 0,1 0,-1 0,0-1,0 1,1 0,-1 0,0 0,0 0,0 0,0 0,16 59,-16-59,4 17,0 0,1-1,1 0,0 0,2 0,0-1,9 15,-15-27,1 0,0 0,-1-1,1 1,1-1,-1 1,0-1,1 0,0 0,-1 0,1-1,0 1,1-1,-1 0,0 0,1-1,-1 1,1-1,-1 0,1 0,-1 0,1-1,0 0,-1 0,1 0,0 0,0-1,-1 0,1 0,-1 0,1 0,2-2,1-2,0 0,0 0,0-1,-1 0,0-1,0 0,-1 0,1 0,-2-1,1 0,-1 0,0 0,-1-1,0 1,2-6,14-24,42-132,-53 158,-1 6</inkml:trace>
  <inkml:trace contextRef="#ctx0" brushRef="#br0" timeOffset="1469.136">1961 875,'6'2,"-1"0,1 0,-1 0,1-1,-1 0,1 0,0 0,0-1,0 1,-1-2,1 1,0-1,0 1,-1-2,1 1,0 0,-1-1,1 0,-1-1,0 1,0-1,0 0,0 0,0-1,-1 1,1-1,-1 0,0 0,2-3,-3 4,0 1,0-1,-1 0,1 0,-1-1,1 1,-1 0,0-1,0 0,-1 1,1-1,-1 0,1 0,-1 0,-1 0,1 0,0 0,-1 0,0 0,0 0,0 0,0 0,-1 0,0 0,0 0,0 0,0 0,0 0,-1 1,0-1,1 0,-2 1,1-1,0 1,-1 0,1 0,-1 0,0 0,0 0,0 0,0 1,-1 0,1 0,-1 0,-2-2,0 3,0 1,-1-1,1 1,0 0,0 1,0-1,0 1,0 0,-1 1,2-1,-1 1,0 1,0-1,1 1,-1 0,1 0,0 0,0 1,0 0,0 0,1 0,-1 1,-6 5,1 1,1 0,0 1,0 0,1 0,1 1,0-1,-5 15,9-22,1 1,0-1,1 1,-1 0,1-1,0 1,1 0,-1 0,1 0,0-1,1 1,0 0,-1 0,2-1,-1 1,1 0,0-1,0 1,0-1,1 0,-1 0,1 0,1 0,-1 0,1-1,0 0,0 1,0-1,0 0,1-1,0 1,-1-1,1 0,1 0,-1-1,1 1,11 2,1-1,1 0,-1-1,0-1,1-1,-1 0,1-2,-1 0,0-1,1 0,-1-2,0 0,0-1,-1-1,1-1,-2 0,1-1,-1-1,0-1,0 0,-1-1,-1 0,13-14,-17 16,0-1,0 0,-1 0,-1-1,0 0,0 0,-1-1,0 0,-1-1,-1 0,0 1,-1-2,0 1,2-13,-6 24,1 0,-1 1,0-1,1 0,-1 1,0-1,0 0,0 1,0-1,-1 0,1 1,0-1,-1 0,1 1,-1-1,0 1,1-1,-1 1,0-1,0 1,0-1,0 1,0 0,0 0,0-1,-1 1,1 0,0 0,-1 0,1 0,-1 1,1-1,-1 0,1 1,-1-1,0 1,1-1,-1 1,1-1,-1 1,-1 0,-64 22,66-22,-1 1,0 0,0-1,1 1,-1 0,0 0,1 0,-1 0,1 0,0 0,-1 1,1-1,0 0,0 1,-1-1,1 1,0-1,0 1,1 0,-1-1,0 1,1 0,-1-1,1 1,-1 0,1 0,0 0,0 0,0-1,0 1,0 0,0 0,0 0,0 0,1-1,-1 1,1 0,0 0,-1-1,1 1,0 0,0-1,0 1,0-1,0 1,0-1,1 0,-1 1,0-1,1 0,-1 0,1 0,-1 0,2 1,195 11,-192-10,-1 0,0 1,-1 0,1 0,-1 0,1 0,-1 1,0 0,-1 0,1 0,-1 0,0 0,-1 1,1-1,-1 1,0 0,0 0,-1 0,1 0,-2 0,1 0,0 0,-1 0,0 0,-1 0,1 0,-1 0,-1 0,1 0,-3 6,3 37,14-7,-1-30</inkml:trace>
  <inkml:trace contextRef="#ctx0" brushRef="#br0" timeOffset="1968.213">3090 678,'-37'19,"1"2,1 1,1 2,1 1,1 2,2 1,-10 13,37-40,1 1,0 0,0 0,0 1,0-1,0 0,0 1,0-1,1 1,-1 0,1-1,0 1,0 0,0 0,0 0,0 0,1 0,-1 0,1 0,0 0,0 0,0 0,0 0,0 0,1 0,0 0,-1 0,1-1,0 1,0 0,1 0,-1 0,0-1,1 1,0-1,-1 1,1-1,0 0,1 0,-1 1,0-2,0 1,1 0,-1 0,1-1,0 1,-1-1,1 0,0 0,11 1,0-2,0 0,-1 0,1-1,0-1,-1 0,1-1,-1-1,0 0,0-1,0 0,-1 0,0-2,0 0,0 0,-1-1,0 0,0-1,3-4,-9 9,58-50,-53 44,-1 0,1 1,1 1,0-1,0 2,1-1,0 2,0-1,0 2,11-4,-22 8,1 1,0 0,0-1,0 1,0 0,-1 0,1 0,0 0,0 0,0 0,0 0,0 1,-1-1,1 1,0-1,0 1,-1 0,1 0,0 0,-1 0,1 0,-1 0,1 0,-1 0,0 1,1-1,-1 1,0-1,0 1,0-1,0 1,0-1,0 1,-1 0,1 0,0-1,-1 1,1 0,-1 0,0 0,5 85,-6-72,-5 71,-5-1,-19 79,26-144,-3 21,-2-1,-2 1,-1-2,-2 1,-2-2,-10 18,-23 2,48-57,-1 0,1 0,-1 0,1 0,-1 0,1 0,-1-1,1 1,-1-1,0 1,1-1,-1 0,0 1,1-1,-1 0,0 0,0 0,1 0,-1 0,0-1,1 1,-1 0,0-1,1 1,-1-1,1 0,-1 0,0 1,1-1,0 0,-1 0,1 0,0-1,-1 1,1 0,0 0,0-1,0 1,0-1,0 1,0-1,-5-13,0 0,0-1,2 1,0-1,1 0,0 0,1-1,1 1,1 0,0-1,1 1,1 0,0-1,2 1,59-211,-52 195</inkml:trace>
  <inkml:trace contextRef="#ctx0" brushRef="#br0" timeOffset="2529.3">3541 762,'-6'10,"0"0,1 1,0-1,0 1,2 1,-1-1,1 0,1 1,0 0,1-1,0 1,0 0,1 0,1-1,0 1,1 0,0-1,2 4,-1-11,0 0,0-1,1 0,-1 0,1 0,0 0,0 0,0-1,0 0,1 0,-1 0,0 0,1-1,-1 0,1 0,0 0,-1 0,1-1,0 1,0-1,-1-1,1 1,0 0,-1-1,1 0,0 0,-1-1,1 1,-1-1,0 0,0 0,1-1,-1 1,-1-1,1 0,0 0,-1 0,1 0,-1-1,2-1,86-134,-45 59,-34 59,-9 15,0 0,1-1,0 2,0-1,0 0,0 1,1 0,0 0,0 0,0 0,1 1,1-1,-4 5,-1 1,1-1,-1 1,0-1,1 1,-1 0,0 0,0 0,1 1,-1-1,0 0,0 1,0-1,-1 1,1 0,0 0,-1 0,1 0,-1 0,1 0,-1 0,0 0,0 0,0 0,0 1,0-1,-1 1,1-1,-1 0,1 1,-1-1,0 2,1 0,39 224,-6 110,-31-321,0 0,-1 0,0 0,-2 0,0 0,-1 0,-1 0,0 0,-1 0,-1 0,0 0,-2-1,0 0,0 0,-2 0,0-1,-1 0,0-1,-1 0,-1 0,7-11,-1 1,0-1,0-1,0 1,-1-1,1 1,-1-2,1 1,-1 0,0-1,1 0,-1-1,0 1,0-1,0 0,1-1,-1 1,0-1,0 0,1 0,-1-1,1 0,-1 0,1 0,0-1,0 0,0 1,0-2,0 1,0-1,1 1,0-1,0-1,0 1,0-1,1 1,0-1,0 0,0 0,0 0,1-1,0 1,0 0,0-1,1 0,-1-2,-5-18,2 0,1 0,1-1,1 0,1 1,2-1,0 0,2 1,3-12,-1 17,0 2,2-1,0 1,2 0,0 0,0 1,2 0,0 1,1 0,1 1,10-10,7-7,-5 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6:47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1 199,'86'-59,"-84"58,1 0,0 0,-1 0,1 0,0 1,-1-1,1 1,0 0,0 0,-1 0,1 0,0 0,0 0,-1 1,1 0,0-1,0 1,-1 0,1 0,-1 0,1 1,-1-1,0 1,1-1,-1 1,0 0,0 0,0-1,0 2,0-1,-1 0,1 0,-1 1,1-1,0 2,4 13,0 1,-1 0,-1 1,0-1,-2 1,0-1,-1 1,-1 0,-1 10,1-3,1 92,-6 0,-4 0,-8 17,-53 204,70-339,0 1,0-1,1 1,-1-1,0 0,0 1,1-1,-1 1,0-1,0 1,0-1,0 0,0 1,0-1,0 1,0-1,0 1,0-1,0 1,0-1,0 1,0-1,0 1,0-1,0 0,-1 1,1-1,0 1,0-1,-1 0,1 1,0-1,0 1,-1-1,1 0,0 1,-1-1,1 0,-1 0,1 1,0-1,-1 0,1 0,-1 0,1 1,-1-1,1 0,-1 0,1 0,0 0,-1 0,1 0,-1 0,1 0,-1 0,1 0,-1 0,1 0,-1 0,1-1,-1 1,1 0,0 0,-1 0,1-1,-1 1,1 0,0-19,0 0,2 0,0 0,2 1,0-1,0 1,2 0,0 0,3-2,28-79,5 2,4 2,5 2,3 2,46-56,20 9,-120 137,1 0,-1 0,1 0,-1 0,0 0,1 0,0 0,-1 0,1 0,-1 1,1-1,0 0,0 0,-1 1,1-1,0 1,0-1,0 1,0-1,0 1,0-1,0 1,0 0,0-1,0 1,0 0,0 0,0 0,0 0,0 0,0 0,0 0,0 0,0 0,0 0,0 1,0-1,0 0,0 1,-1-1,1 1,0-1,0 1,0-1,0 1,0 0,-1-1,1 1,0 0,-1 0,1-1,0 1,-1 0,1 0,-1 0,1 0,-1 0,0 0,4 22,-2-1,0 1,-2 0,-1-1,0 1,-2 0,-3 15,2-11,-27 161,14-93,3 0,5 1,4 27,11-47,-5-75,0 0,0-1,0 1,0 0,0-1,0 1,1-1,-1 1,0-1,0 1,1-1,-1 0,0 0,0 1,1-1,-1 0,0 0,1 0,-1-1,0 1,0 0,1 0,-1-1,0 1,0-1,1 1,-1-1,0 1,0-1,0 0,0 0,0 1,0-1,0 0,0 0,0 0,0 0,-1 0,1 0,0 0,-1 0,1-1,-1 1,1 0,-1 0,1 0,-1-1,0 1,0 0,1-1,152-261,203-324,-319 543,-39 108,-32 91,16-85,4 2,2-1,3 2,3 31,8 65,-2-145</inkml:trace>
  <inkml:trace contextRef="#ctx0" brushRef="#br0" timeOffset="420.479">1412 763,'-1'63,"-1"-34,1 0,2 0,1 0,2 0,5 24,-8-49,1-1,-1 1,1-1,0 1,0-1,0 0,0 1,1-1,-1 0,1-1,0 1,0 0,0-1,0 0,0 1,1-1,-1 0,1-1,-1 1,1-1,-1 1,1-1,0 0,0-1,0 1,0-1,0 1,0-1,-1 0,1 0,0-1,0 1,0-1,1-1,3 1,-1 0,1-1,-1 0,1 0,-1-1,0 0,0 0,-1-1,1 0,-1 0,1-1,-1 0,-1 0,1 0,-1 0,0-1,3-3,-3 1,-1 0,1-1,-1 0,-1 1,1-2,-1 1,-1 0,0 0,0-1,-1 1,0-1,-1 1,0-1,0 0,-1 1,-1-1,1 1,-1-1,-1 1,0 0,0 0,-1 0,0 0,-1 1,1 0,-2 0,1 0,-1 0,0 1,-1 0,0 0,3 4,1 0,-1 0,0 1,0 0,0 0,0 0,0 0,0 0,0 1,-1 0,1 0,-1 0,1 1,0-1,-1 1,0 0,1 0,0 1,-1-1,1 1,-1 0,1 0,0 1,-1-1,1 1,0 0,0 0,0 0,0 1,1-1,-1 1,1 0,-1 0,1 0,0 0,0 1,0-1,1 1,-2 2,-9 16</inkml:trace>
  <inkml:trace contextRef="#ctx0" brushRef="#br0" timeOffset="882.199">1807 1101,'116'-212,"-81"163,-34 49,1 1,-1-1,0 1,0-1,1 1,-1-1,0 1,0 0,0 0,1-1,-1 1,0 0,0 0,0 0,0 0,-1 0,1 0,0 1,0-1,-1 0,1 0,-1 1,1-1,-1 0,1 0,-1 1,0-1,1 1,-1-1,0 0,0 1,0-1,0 0,-1 1,1-1,0 1,0-1,-1 0,1 1,-1-1,0 1,2 5,0 0,0 0,1 0,0 0,0 0,1 0,0 0,0-1,1 1,-1-1,1 0,1 0,-1-1,1 1,0-1,5 4,-7-6,0-1,0 0,0 0,0 0,0 0,0 0,1-1,-1 1,1-1,-1 0,1 0,-1-1,1 1,0-1,-1 1,1-1,0 0,-1-1,1 1,0-1,-1 1,1-1,-1 0,1 0,-1-1,1 1,-1-1,0 0,0 0,0 0,0 0,2-2,5-7,-1-1,0 0,-1 0,0-1,-1 0,0-1,-1 0,-1 0,0 0,-1 0,0-1,1-13,1 5,0-27,-9 32</inkml:trace>
  <inkml:trace contextRef="#ctx0" brushRef="#br0" timeOffset="1669.029">2569 763,'-25'17,"0"2,1 0,1 1,1 2,1 0,1 1,1 1,1 1,2 0,0 2,1 1,13-26,0 1,0 1,0-1,1 0,0 0,-1 1,1-1,1 0,-1 1,0-1,1 1,-1 0,1-1,0 1,1-1,-1 1,0-1,1 1,0-1,0 1,0-1,0 0,1 1,-1-1,1 0,0 0,-1 0,2 0,-1 0,0 0,0-1,1 1,0-1,-1 0,1 0,0 0,0 0,0 0,0 0,1-1,1 1,5 0,0 0,0-1,1 0,-1-1,1 0,-1-1,0 0,0 0,1-1,-1-1,0 1,0-2,-1 1,1-2,-1 1,4-3,135-97,-117 77,-1-1,-1-2,-2-1,-1-1,-1-1,-2-1,-2-1,0-1,0-6,-11 19,-1 0,0-1,-2 0,-1 0,-1-1,-1 0,-1 0,-1 0,-1 0,-2 0,0 0,-2 0,0 0,-2 1,-5-16,7 26,-2 0,0 1,0-1,-1 1,-1 0,0 0,-1 1,-1 0,1 1,-2 0,0 0,0 0,-1 2,-11-9,17 15,0 1,0 0,0 0,0 1,-1-1,1 1,0 0,-1 1,1-1,-1 1,1 0,-1 1,1-1,0 1,-1 0,1 0,0 1,-1 0,1 0,0 0,0 0,1 1,-1 0,0 0,1 0,-2 1,-5 5,0 1,0 0,1 0,0 1,1 0,1 1,-1 0,2 0,-3 6,0 6,1 2,1-1,1 1,1 0,2 1,0-1,2 1,1 0,1 0,1-1,2 1,4 20,-2-23,2 1,1-1,0 0,2-1,1 0,0-1,2 0,0-1,2 0,0-1,2-1,0 0,1-1,0-1,2-1,0-1,0 0,2-2,20 11,-31-20,0 1,0-2,1 1,-1-1,1-1,0 0,0-1,0 0,0-1,0 0,0-1,0-1,0 0,-1 0,1-1,-1 0,1-1,-1 0,0-1,0-1,-1 1,0-2,0 1,0-2,-1 1,0-1,0 0,2-4,8-9</inkml:trace>
  <inkml:trace contextRef="#ctx0" brushRef="#br0" timeOffset="2687.926">3416 707,'-16'3,"1"1,0 1,0 1,0 0,0 1,1 0,0 1,1 1,0 0,0 1,1 1,0-1,1 2,0 0,0 0,2 1,0 0,0 1,-4 9,12-19,0 0,0 0,1 0,0 1,0-1,0 0,0 0,0 0,1 0,0 0,-1 0,2 0,-1 0,0 0,1 0,0-1,0 1,0 0,0-1,1 0,-1 1,1-1,0 0,0 0,0-1,0 1,0-1,0 1,1-1,0 0,-1 0,1-1,0 1,0-1,0 1,0-1,0-1,0 1,0 0,0-1,0 0,0 0,0 0,0-1,2 1,10-3,1-1,-1-1,1 0,-1-1,-1 0,1-2,-1 1,0-2,-1 0,0-1,0-1,-1 0,-1 0,5-7,5-1,184-187,-169 175,-36 31,0 1,-1-1,1 0,0 1,-1-1,1 1,0 0,-1-1,1 1,-1-1,1 1,-1 0,1-1,-1 1,1 0,-1 0,0-1,1 1,-1 0,0 0,0 0,0-1,0 1,0 0,1 0,-1 0,-1 0,1-1,0 1,0 0,0 0,0 0,0-1,-1 1,1 0,0 0,-1 0,1-1,-1 1,1 0,-1 2,-2 16,2 0,-1 0,2 0,1 1,0-1,1 0,2 4,-2-16,0-1,0 1,0-1,1 1,-1-1,2 0,-1 0,1 0,0 0,0-1,0 0,1 0,0 0,0 0,0-1,0 0,1 0,0 0,0 0,0-1,6 2,-7-3,0 0,-1-1,1 0,0 0,0 0,0-1,0 1,0-1,0 0,0-1,0 1,0-1,-1 0,1 0,0 0,0-1,-1 0,1 0,-1 0,1 0,-1-1,0 0,0 0,0 0,0 0,-1-1,1 1,0-2,79-122,-69 103,8-27,-17 74,-6 18,0-29,0-1,0 1,1 0,1 0,0-1,1 1,0-1,1 1,0-1,0 0,1 0,2 3,-5-12,0-1,0 1,0 0,0-1,1 1,-1-1,0 1,1-1,-1 0,1 0,-1 0,1 1,0-1,0-1,-1 1,1 0,0 0,0-1,0 1,0-1,-1 1,1-1,0 0,0 0,0 0,0 0,0 0,0 0,0-1,0 1,0-1,0 1,0-1,-1 0,1 1,0-1,0 0,-1 0,1 0,-1-1,1 1,-1 0,1 0,0-2,54-71,-33 15,-19 45,1 1,0-1,1 1,0 0,1 1,0-1,1 1,0 1,1-1,1 1,0 1,5-4,-14 13,0 0,0 0,1 0,-1 0,0 0,1 0,-1 1,1-1,-1 0,1 1,0 0,-1-1,1 1,-1 0,1 0,0-1,-1 1,1 1,0-1,-1 0,1 0,-1 1,1-1,0 0,-1 1,1 0,-1-1,1 1,-1 0,0 0,1 0,-1 0,0 0,0 0,1 0,-1 0,0 0,0 1,0-1,0 1,29 66,-26-56,25 86,-5 1,-4 2,0 42,-8-35,-4 0,-6 1,-5 37,3-124,-1 0,0 0,-1-1,-2 0,0 1,-1-1,-1 0,-1-1,-1 0,-1 0,-1 0,0-1,-1-1,-2 0,1 0,-2-1,0-1,-1-1,-9 8,22-22,0 1,0 0,-1-1,1 1,0-1,-1 1,1-1,-1 0,1 0,-1 0,1-1,-1 1,0-1,1 1,-1-1,0 0,1 0,-1 0,0 0,0 0,1-1,-1 1,1-1,-1 0,0 0,1 0,-1 0,1 0,0-1,-1 1,1-1,0 1,0-1,0 0,0 0,0 0,0 0,1 0,-1 0,1 0,-1-1,1 1,0-1,0 1,0-1,-1-1,-6-22,0 0,2 0,0-1,2 0,1 0,2 0,0-1,2 1,0 0,2 0,2 0,0 0,1 1,5-9,-7 11,1 0,2 0,0 0,2 1,0 0,2 0,0 1,1 1,2 0,0 0,1 2,1 0,1 0,0 2,1 0,1 1,8-4,-8 9,-5 1</inkml:trace>
  <inkml:trace contextRef="#ctx0" brushRef="#br0" timeOffset="3539.644">3698 650,'-5'0,"-6"0,-6 0,-5 0,-4 0,-2 0,-1 5,0 1,-1 0,6-1</inkml:trace>
  <inkml:trace contextRef="#ctx0" brushRef="#br0" timeOffset="9051.792">5730 283,'-34'191,"-25"-1,-8-2,-8-3,-20 21,92-200,1-3,0-1,0 0,1 1,-1-1,1 1,0 0,0-1,0 1,0 0,0 0,1-1,-1 1,1 0,0 0,0 0,0 0,0 0,0 0,1 1,40-39,-3-29,-20 34</inkml:trace>
  <inkml:trace contextRef="#ctx0" brushRef="#br0" timeOffset="9821.552">5730 256,'45'90,"130"330,-117-302,13 4,-70-121,-1-1,0 1,1-1,-1 1,1-1,-1 0,1 1,-1-1,1 0,-1 1,1-1,-1 0,1 0,-1 0,1 1,0-1,-1 0,1 0,-1 0,1 0,0 0,-1 0,1 0,-1 0,1 0,0 0,-1-1,1 1,-1 0,1 0,-1-1,1 1,-1 0,1 0,-1-1,1 1,-1-1,1 1,-1 0,1-1,-1 1,0-1,1 1,-1-1,0 1,1-1,-1 1,0-1,0 1,0-1,1 0,-1 1,0-1,0 1,0-1,0 0,0 1,0-1,0 1,0-1,0 0,-1 1,1-1,0 1,0-1,13-50,-13 49,22-159,5-75,8-150,-31 290,-4 95,-1 0,1 1,-1-1,1 0,-1 1,1-1,-1 0,0 1,0-1,1 1,-1-1,0 1,0 0,1-1,-1 1,0 0,0-1,0 1,0 0,1 0,-1 0,0 0,0 0,0 0,0 0,0 0,1 0,-1 0,0 0,0 1,0-1,0 0,1 1,-1-1,0 0,0 1,1-1,-1 1,0-1,0 1,1 0,-1-1,1 1,-1 0,1-1,-1 1,1 0,-1-1,1 1,-1 0,1 0,0 0,0 0,-1-1,1 1,0 0,0 0,0 0,0 0,0 0,0-1,0 1,0 0,0 0,1 0,-1 0,0 0,-8 20</inkml:trace>
  <inkml:trace contextRef="#ctx0" brushRef="#br0" timeOffset="10207.48">6549 791,'-1'27,"2"1,1-1,1 0,1 0,2 0,0-1,2 0,8 18,-16-42,1 1,0 0,0 0,0-1,0 1,1-1,-1 1,1-1,-1 0,1 1,0-1,0 0,0 0,0 0,0-1,1 1,-1 0,0-1,1 1,-1-1,1 0,0 0,-1 0,1 0,0 0,0-1,-1 1,1-1,0 0,0 0,0 0,0 0,-1 0,1-1,0 1,0-1,-1 0,1 0,0 0,-1 0,1 0,-1 0,3-2,4-7,-1-1,0 0,-1 0,-1-1,1 1,-2-2,0 1,0 0,-1-1,-1 0,0 0,0 0,-2 0,1-1,-2 0,1 5,0 0,0-1,-1 1,-1 0,0 0,0 0,0 0,-1 0,-1 0,1 1,-1-1,-1 1,0-1,0 1,-1 1,0-1,0 0,0 1,-1 0,0 0,-1 1,1 0,-1 0,-1 0,1 1,-1 0,0 1,0 0,0 0,-1 0,1 1,-1 0,0 1,0 0,1 0,-2 1,1 0,0 1,0 0,0 0,0 1,0 0,-3 2,-16 8,3 1</inkml:trace>
  <inkml:trace contextRef="#ctx0" brushRef="#br0" timeOffset="10620.23">6943 734,'3'20,"0"-1,1 0,1 0,0 0,1-1,2 0,0 0,1 0,0 2,-6-13,2 8,1-1,0 1,2-1,-1-1,2 1,0-1,0-1,1 0,1 0,11 9,-20-19,0-1,0 0,1 0,-1 0,1 0,-1 0,0 0,1-1,0 1,-1-1,1 0,-1 0,1 0,-1 0,1 0,-1 0,1-1,-1 1,1-1,-1 0,1 0,-1 0,0 0,1 0,-1 0,0-1,0 1,0-1,0 1,0-1,0 0,0 0,-1 0,1 0,-1 0,1-1,52-87,-50 80,83-250,-80 237,1 5</inkml:trace>
  <inkml:trace contextRef="#ctx0" brushRef="#br0" timeOffset="11273.617">7621 1074,'14'4,"5"3</inkml:trace>
  <inkml:trace contextRef="#ctx0" brushRef="#br0" timeOffset="14554.373">8044 311,'22'-20,"0"2,1 0,1 1,1 1,0 2,1 0,1 2,0 1,0 1,9-1,-9 2,-20 5,0 0,0 1,1 0,-1 0,1 1,-1 0,1 0,0 1,0 0,0 0,0 1,0 0,0 0,-1 1,1 0,0 1,0 0,-1 0,1 0,-1 1,1 0,0 1,-5 2,0 1,0 0,-1-1,0 1,0 0,0 0,-1 0,0 0,-1 1,1-1,-2 0,1 0,-1 0,0 0,0 1,-1-1,1-1,-2 1,1 0,-1 0,0-1,-1 0,1 1,-1-1,0 0,-4 3,8-8,-111 178,48-74,64-102,-1 1,1 0,0-1,1 1,-1-1,1 1,0-1,-1 1,1-1,1 0,-1 0,0 0,1 0,0 0,-1-1,1 1,0-1,0 0,1 0,-1 0,0 0,1 0,-1-1,1 0,-1 0,1 1,0-2,0 1,-1 0,1-1,0 0,0 0,0 0,-1 0,4-1,192-24,-183 23,-2 0,-1 1,1 0,0 1,-1 0,1 1,0 0,-1 2,1-1,7 4,-19-5,0 0,0 0,0 0,0 0,0 0,0 1,0-1,0 1,0 0,-1-1,1 1,-1 0,1 0,-1 0,0 0,0 0,1 0,-1 0,-1 1,1-1,0 0,-1 1,1-1,-1 0,0 1,1-1,-1 0,0 1,-1-1,1 1,0-1,-1 0,1 1,-1-1,0 0,0 0,0 1,0-1,0 0,-1 1,-57 84,35-63,-1-2,-2 0,0-2,-1-1,-1-1,-17 7,-18 14,-93 52,156-91,0 1,0-1,0 0,0 0,0 1,0-1,0 0,0 1,0-1,1 1,-1-1,0 1,0 0,1-1,-1 1,0 0,1-1,-1 1,0 0,1 0,-1 0,1-1,0 1,-1 0,1 0,0 0,-1 0,1 0,0 0,0 0,0 0,0 0,0 0,0 0,0 0,0 0,0 0,0 0,0 0,1-1,-1 1,0 0,1 0,-1 0,1 0,-1 0,1 0,-1-1,1 1,0 0,0 0,8-3</inkml:trace>
  <inkml:trace contextRef="#ctx0" brushRef="#br0" timeOffset="14910.176">9258 424,'-52'55,"3"2,3 2,2 2,2 2,1 7,32-55,1 0,1 0,1 1,0 0,1 0,0 0,-1 12,5-24,1 0,-1 0,1 0,0 1,0-1,0 0,1 0,-1 1,1-1,0 0,0 0,1 0,-1 0,1 0,0 0,0-1,0 1,0-1,1 1,0-1,-1 0,1 0,0 0,1 0,-1 0,0-1,1 1,-1-1,1 0,0 0,0 0,2 0,13 3,0-1,0 0,0-2,0 0,1-1,-1-1,0-1,1-1,-1 0,16-5,-9 0,-1-1,0-1,0-1,-1-1,-1-1,0-1,0-2,-2 0,1-1,-2-1,-1-1,0 0,-1-2,-1 0,0-1,-2-1,11-20,-19 30,0-1,-1 1,-1-1,0 0,0 0,-2-1,1 1,-2-1,0 0,0 1,-2-1,1 0,-2 0,0 0,-1 0,0 0,-1 1,0-1,-1 1,-1 0,0 0,0 0,-2 1,1 0,-2 0,-2-3,4 8,1 0,-1 1,-1 0,1 0,-1 0,-1 1,1 0,0 0,-1 1,0 0,0 0,-1 1,1 0,0 1,-1-1,0 2,0-1,1 1,-1 1,0-1,0 2,0-1,0 1,0 0,1 1,-1 0,-5 2,-14 9,3-1</inkml:trace>
  <inkml:trace contextRef="#ctx0" brushRef="#br0" timeOffset="15321.225">9992 1,'1'1,"1"0,-1 0,1 0,-1 0,0 0,0 1,0-1,1 0,-1 1,-1-1,1 1,0-1,0 1,0 0,-1-1,1 1,-1 0,0-1,1 1,-1 0,0-1,0 1,0 0,0 0,0 0,0-1,-1 1,1 0,-1-1,1 1,-1 0,1-1,-1 2,0 0,-31 167,20 45,13-175,-1-16</inkml:trace>
  <inkml:trace contextRef="#ctx0" brushRef="#br0" timeOffset="15754.74">9766 283,'278'-152,"-267"146,-6 3,-1 0,1 0,0 1,-1-1,1 1,0 0,1 0,-1 1,0-1,0 1,1 1,-1-1,0 1,1-1,-1 2,1-1,2 1,-6 1,-1 0,1 1,0-1,-1 0,0 1,1-1,-1 1,0 0,0-1,-1 1,1 0,0-1,-1 1,0 0,0 0,0 0,0 0,0-1,0 1,-1 0,1 0,-1-1,0 1,0 0,0-1,0 1,0-1,-1 2,-1 8,-7 98,10-107,1 1,0-1,0 0,0 1,0-1,0 0,1 0,-1 0,1 0,0 0,0 0,0 0,0-1,1 1,-1-1,1 1,-1-1,1 0,0 0,0 0,0 0,0-1,0 1,0-1,0 0,1 0,-1 0,0 0,1 0,0-1,100-8,-65 0,-37 8,1-1,-1 1,1 0,-1 0,1 0,-1 1,1-1,-1 0,1 1,-1 0,1-1,-1 1,0 0,1 0,-1 1,0-1,0 0,0 1,0-1,0 1,0 0,0 0,-1 0,1-1,0 2,-1-1,0 0,1 0,-1 0,0 1,8 11</inkml:trace>
  <inkml:trace contextRef="#ctx0" brushRef="#br0" timeOffset="17255.275">9822 763,'44'-14,"51"-10,21-1,-1 4,-15 6,-24 5</inkml:trace>
  <inkml:trace contextRef="#ctx0" brushRef="#br0" timeOffset="18861.274">29 1610,'1312'0,"-984"-11,210-7,194 18,-337-28,28 17,-157-3,42 12,27 0,140-24,157 14,138-4,-256 14,-54-25,76-3,-143 5,175-6,-44 3,-206 17,20-6,-315 17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53 176,'-26'173,"14"-72,6-71,2 0,1 0,2 1,1-1,1 1,3 14,0-26,-3-6,1 0,0 0,2-1,-1 1,1-1,1 1,0-1,1-1,6 10,-10-19,-1 0,1 0,0 0,1 0,-1-1,0 1,0-1,1 1,-1-1,1 0,-1 0,1 0,0 0,-1-1,1 1,0-1,-1 1,1-1,0 0,0 0,-1 0,1-1,0 1,0 0,-1-1,1 0,0 0,-1 0,1 0,-1 0,1 0,-1-1,2-1,76-59,-79 60,29-30,-2-2,-1-1,-2 0,-2-2,1-4,31-48,-19 29,-3 0,-3-3,-2 0,10-40,-34 95,-1-1,0 1,-1-1,1 0,-2 0,1-1,-1 1,-1 0,1 0,-2 0,0-8,1 16,0 1,-1-1,1 1,0-1,0 1,0 0,-1-1,1 1,0 0,-1-1,1 1,0 0,-1-1,1 1,0 0,-1 0,1-1,-1 1,1 0,0 0,-1 0,1 0,-1-1,1 1,-1 0,1 0,0 0,-1 0,1 0,-1 0,1 0,-1 0,1 0,-1 0,1 1,0-1,-1 0,1 0,-1 0,1 0,0 1,-1-1,1 0,-1 0,1 1,0-1,-1 0,1 1,0-1,0 0,-1 1,1-1,0 1,0-1,0 0,-1 1,1-1,0 1,0-1,0 1,0-1,0 0,0 1,0-1,0 1,0-1,0 1,0-1,0 1,0-1,-18 38,17-37,-12 41,2 0,2 1,2 0,1 1,3-1,1 1,2 0,6 36,-5-57,2-1,0 0,2-1,0 1,2-1,0 0,1 0,1-1,1 0,1-1,1 0,0 0,2-1,0-1,0 0,2-2,0 1,1-2,0 0,10 5,23 0,-32-17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29,'311'-1,"-83"-27,-144 28,-60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0,'33'0,"22"0,5 0,-2 0,-2 0,-5 0,-7 0,-6 0,0 0,-1 0,2 0,0 0,-8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0,'1'141,"-13"314,5-374,6-41,-3 1,-1-1,-2 0,-2 0,-1-1,-15 35,13-49</inkml:trace>
  <inkml:trace contextRef="#ctx0" brushRef="#br0" timeOffset="315.856">458 254,'-60'34,"21"-14,1 2,0 1,2 3,1 1,-13 14,45-39,0 1,0-1,0 1,0 0,1 0,0 0,-1 0,1 0,0 0,1 1,-1-1,1 1,-1-1,1 1,0 0,0-1,0 1,1 0,0 0,-1 0,1-1,1 1,-1 0,0 0,1 0,0-1,0 1,0 0,0-1,1 1,-1-1,1 1,0-1,1 1,107 90,-73-69,150 88,-92-90,-72-22</inkml:trace>
  <inkml:trace contextRef="#ctx0" brushRef="#br0" timeOffset="570.871">853 565,'33'4,"17"3,4-1,-2-1,-6-1,-5-2,-5-1,-4 0,-2-1,-7-5,-2-2,0 0,1-3,-3-4,-4-6,-6 2</inkml:trace>
  <inkml:trace contextRef="#ctx0" brushRef="#br0" timeOffset="819.389">1108 311,'-5'29,"-2"14,1 9,1 1,1 1,2-4,1-5,1-6,0 0,0-2,5-2,2-3,-1-1,-1-2,-1-6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1087 56,'1'0,"-1"-1,1 1,0 0,0 0,0 0,0-1,0 1,0 0,0-1,-1 1,1-1,0 1,0-1,-1 1,1-1,0 1,-1-1,1 0,0 0,-1 1,1-1,-1 0,1 0,-1 0,0 1,1-1,-1 0,0 0,1 0,-1 0,0 0,0 0,0 0,0 1,0-1,0 0,0 0,0 0,0 0,-1 0,1 0,0 0,-1 0,1 1,0-1,-1 0,1 0,-1 0,-42-19,-202 18,157 12,1 4,0 4,1 3,1 4,-57 26,46 2,95-52,0 1,1-1,-1 1,0 0,0-1,1 1,-1 0,1-1,0 1,-1 0,1 0,0-1,0 1,0 0,0 0,0-1,1 1,-1 0,0 0,1-1,-1 1,1 0,0-1,0 1,-1-1,1 1,0-1,0 1,1-1,-1 0,0 1,0-1,1 0,-1 0,0 0,1 1,54 38,-33-29,0-1,1-2,-1 0,2-1,-1-1,17 1,88 26,-128-33,1 0,-1 0,1 1,-1-1,1 1,-1-1,1 1,-1-1,0 1,1 0,-1 0,0 0,1 0,-1 0,0 0,0 0,0 0,0 0,0 0,0 1,0-1,-1 0,1 1,0-1,-1 0,1 1,-1-1,1 1,-1-1,0 1,1-1,-1 1,0-1,0 1,0 0,0-1,-1 1,1-1,0 1,-1-1,1 1,-1-1,1 0,-1 1,0-1,1 1,-1-1,0 0,0 0,0 1,-1-1,-12 13,-1-1,0 0,-1-1,0-1,-1 0,-1-2,-15 7,-23 15,-3 3,2 3,2 2,2 3,-2 5,49-43,1 0,0 0,1 0,-1 0,1 1,-1 0,1 0,1 0,-1 1,1-1,0 1,0-1,1 1,-1 0,1 0,1 1,-1-1,1 0,0 1,0-1,1 0,0 1,0-1,1 1,-1-1,2 0,-1 1,0-1,1 0,0 0,1 0,-1 0,1-1,1 1,-1-1,1 1,-1-1,1 0,3 2,11 3,0-2,1 0,0-1,0 0,0-2,1-1,0 0,0-1,0-1,0-1,1-1,-1-1,0 0,6-3,30 3,49-6,0-5,76-19,-135 23,-21 1,-7 0</inkml:trace>
  <inkml:trace contextRef="#ctx0" brushRef="#br0" timeOffset="798.13">1087 1100,'111'-249,"-59"160,-51 88,-1 0,1 1,0-1,0 1,-1-1,1 1,0-1,0 1,0-1,0 1,-1 0,1 0,0-1,0 1,0 0,0 0,0 0,0 0,0 0,0 0,-1 0,1 0,0 0,0 1,0-1,0 0,0 0,0 1,-1-1,1 1,0-1,0 1,0-1,-1 1,1-1,0 1,-1 0,1-1,-1 1,1 0,0 0,-1-1,0 1,1 0,-1 0,1 0,-1 0,0-1,0 1,1 0,-1 0,0 0,0 0,0 0,0 0,16 59,-16-59,4 17,0 0,1-1,1 0,0 0,2 0,0-1,9 15,-15-27,1 0,0 0,-1-1,1 1,1-1,-1 1,0-1,1 0,0 0,-1 0,1-1,0 1,1-1,-1 0,0 0,1-1,-1 1,1-1,-1 0,1 0,-1 0,1-1,0 0,-1 0,1 0,0 0,0-1,-1 0,1 0,-1 0,1 0,2-2,1-2,0 0,0 0,0-1,-1 0,0-1,0 0,-1 0,1 0,-2-1,1 0,-1 0,0 0,-1-1,0 1,2-6,14-24,42-132,-53 158,-1 6</inkml:trace>
  <inkml:trace contextRef="#ctx0" brushRef="#br0" timeOffset="1469.136">1961 875,'6'2,"-1"0,1 0,-1 0,1-1,-1 0,1 0,0 0,0-1,0 1,-1-2,1 1,0-1,0 1,-1-2,1 1,0 0,-1-1,1 0,-1-1,0 1,0-1,0 0,0 0,0-1,-1 1,1-1,-1 0,0 0,2-3,-3 4,0 1,0-1,-1 0,1 0,-1-1,1 1,-1 0,0-1,0 0,-1 1,1-1,-1 0,1 0,-1 0,-1 0,1 0,0 0,-1 0,0 0,0 0,0 0,0 0,-1 0,0 0,0 0,0 0,0 0,0 0,-1 1,0-1,1 0,-2 1,1-1,0 1,-1 0,1 0,-1 0,0 0,0 0,0 0,0 1,-1 0,1 0,-1 0,-2-2,0 3,0 1,-1-1,1 1,0 0,0 1,0-1,0 1,0 0,-1 1,2-1,-1 1,0 1,0-1,1 1,-1 0,1 0,0 0,0 1,0 0,0 0,1 0,-1 1,-6 5,1 1,1 0,0 1,0 0,1 0,1 1,0-1,-5 15,9-22,1 1,0-1,1 1,-1 0,1-1,0 1,1 0,-1 0,1 0,0-1,1 1,0 0,-1 0,2-1,-1 1,1 0,0-1,0 1,0-1,1 0,-1 0,1 0,1 0,-1 0,1-1,0 0,0 1,0-1,0 0,1-1,0 1,-1-1,1 0,1 0,-1-1,1 1,11 2,1-1,1 0,-1-1,0-1,1-1,-1 0,1-2,-1 0,0-1,1 0,-1-2,0 0,0-1,-1-1,1-1,-2 0,1-1,-1-1,0-1,0 0,-1-1,-1 0,13-14,-17 16,0-1,0 0,-1 0,-1-1,0 0,0 0,-1-1,0 0,-1-1,-1 0,0 1,-1-2,0 1,2-13,-6 24,1 0,-1 1,0-1,1 0,-1 1,0-1,0 0,0 1,0-1,-1 0,1 1,0-1,-1 0,1 1,-1-1,0 1,1-1,-1 1,0-1,0 1,0-1,0 1,0 0,0 0,0-1,-1 1,1 0,0 0,-1 0,1 0,-1 1,1-1,-1 0,1 1,-1-1,0 1,1-1,-1 1,1-1,-1 1,-1 0,-64 22,66-22,-1 1,0 0,0-1,1 1,-1 0,0 0,1 0,-1 0,1 0,0 0,-1 1,1-1,0 0,0 1,-1-1,1 1,0-1,0 1,1 0,-1-1,0 1,1 0,-1-1,1 1,-1 0,1 0,0 0,0 0,0-1,0 1,0 0,0 0,0 0,0 0,1-1,-1 1,1 0,0 0,-1-1,1 1,0 0,0-1,0 1,0-1,0 1,0-1,1 0,-1 1,0-1,1 0,-1 0,1 0,-1 0,2 1,195 11,-192-10,-1 0,0 1,-1 0,1 0,-1 0,1 0,-1 1,0 0,-1 0,1 0,-1 0,0 0,-1 1,1-1,-1 1,0 0,0 0,-1 0,1 0,-2 0,1 0,0 0,-1 0,0 0,-1 0,1 0,-1 0,-1 0,1 0,-3 6,3 37,14-7,-1-30</inkml:trace>
  <inkml:trace contextRef="#ctx0" brushRef="#br0" timeOffset="1968.213">3090 678,'-37'19,"1"2,1 1,1 2,1 1,1 2,2 1,-10 13,37-40,1 1,0 0,0 0,0 1,0-1,0 0,0 1,0-1,1 1,-1 0,1-1,0 1,0 0,0 0,0 0,0 0,1 0,-1 0,1 0,0 0,0 0,0 0,0 0,0 0,1 0,0 0,-1 0,1-1,0 1,0 0,1 0,-1 0,0-1,1 1,0-1,-1 1,1-1,0 0,1 0,-1 1,0-2,0 1,1 0,-1 0,1-1,0 1,-1-1,1 0,0 0,11 1,0-2,0 0,-1 0,1-1,0-1,-1 0,1-1,-1-1,0 0,0-1,0 0,-1 0,0-2,0 0,0 0,-1-1,0 0,0-1,3-4,-9 9,58-50,-53 44,-1 0,1 1,1 1,0-1,0 2,1-1,0 2,0-1,0 2,11-4,-22 8,1 1,0 0,0-1,0 1,0 0,-1 0,1 0,0 0,0 0,0 0,0 0,0 1,-1-1,1 1,0-1,0 1,-1 0,1 0,0 0,-1 0,1 0,-1 0,1 0,-1 0,0 1,1-1,-1 1,0-1,0 1,0-1,0 1,0-1,0 1,-1 0,1 0,0-1,-1 1,1 0,-1 0,0 0,5 85,-6-72,-5 71,-5-1,-19 79,26-144,-3 21,-2-1,-2 1,-1-2,-2 1,-2-2,-10 18,-23 2,48-57,-1 0,1 0,-1 0,1 0,-1 0,1 0,-1-1,1 1,-1-1,0 1,1-1,-1 0,0 1,1-1,-1 0,0 0,0 0,1 0,-1 0,0-1,1 1,-1 0,0-1,1 1,-1-1,1 0,-1 0,0 1,1-1,0 0,-1 0,1 0,0-1,-1 1,1 0,0 0,0-1,0 1,0-1,0 1,0-1,-5-13,0 0,0-1,2 1,0-1,1 0,0 0,1-1,1 1,1 0,0-1,1 1,1 0,0-1,2 1,59-211,-52 195</inkml:trace>
  <inkml:trace contextRef="#ctx0" brushRef="#br0" timeOffset="2529.3">3541 762,'-6'10,"0"0,1 1,0-1,0 1,2 1,-1-1,1 0,1 1,0 0,1-1,0 1,0 0,1 0,1-1,0 1,1 0,0-1,2 4,-1-11,0 0,0-1,1 0,-1 0,1 0,0 0,0 0,0-1,0 0,1 0,-1 0,0 0,1-1,-1 0,1 0,0 0,-1 0,1-1,0 1,0-1,-1-1,1 1,0 0,-1-1,1 0,0 0,-1-1,1 1,-1-1,0 0,0 0,1-1,-1 1,-1-1,1 0,0 0,-1 0,1 0,-1-1,2-1,86-134,-45 59,-34 59,-9 15,0 0,1-1,0 2,0-1,0 0,0 1,1 0,0 0,0 0,0 0,1 1,1-1,-4 5,-1 1,1-1,-1 1,0-1,1 1,-1 0,0 0,0 0,1 1,-1-1,0 0,0 1,0-1,-1 1,1 0,0 0,-1 0,1 0,-1 0,1 0,-1 0,0 0,0 0,0 0,0 1,0-1,-1 1,1-1,-1 0,1 1,-1-1,0 2,1 0,39 224,-6 110,-31-321,0 0,-1 0,0 0,-2 0,0 0,-1 0,-1 0,0 0,-1 0,-1 0,0 0,-2-1,0 0,0 0,-2 0,0-1,-1 0,0-1,-1 0,-1 0,7-11,-1 1,0-1,0-1,0 1,-1-1,1 1,-1-2,1 1,-1 0,0-1,1 0,-1-1,0 1,0-1,0 0,1-1,-1 1,0-1,0 0,1 0,-1-1,1 0,-1 0,1 0,0-1,0 0,0 1,0-2,0 1,0-1,1 1,0-1,0-1,0 1,0-1,1 1,0-1,0 0,0 0,0 0,1-1,0 1,0 0,0-1,1 0,-1-2,-5-18,2 0,1 0,1-1,1 0,1 1,2-1,0 0,2 1,3-12,-1 17,0 2,2-1,0 1,2 0,0 0,0 1,2 0,0 1,1 0,1 1,10-10,7-7,-5 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53 176,'-26'173,"14"-72,6-71,2 0,1 0,2 1,1-1,1 1,3 14,0-26,-3-6,1 0,0 0,2-1,-1 1,1-1,1 1,0-1,1-1,6 10,-10-19,-1 0,1 0,0 0,1 0,-1-1,0 1,0-1,1 1,-1-1,1 0,-1 0,1 0,0 0,-1-1,1 1,0-1,-1 1,1-1,0 0,0 0,-1 0,1-1,0 1,0 0,-1-1,1 0,0 0,-1 0,1 0,-1 0,1 0,-1-1,2-1,76-59,-79 60,29-30,-2-2,-1-1,-2 0,-2-2,1-4,31-48,-19 29,-3 0,-3-3,-2 0,10-40,-34 95,-1-1,0 1,-1-1,1 0,-2 0,1-1,-1 1,-1 0,1 0,-2 0,0-8,1 16,0 1,-1-1,1 1,0-1,0 1,0 0,-1-1,1 1,0 0,-1-1,1 1,0 0,-1-1,1 1,0 0,-1 0,1-1,-1 1,1 0,0 0,-1 0,1 0,-1-1,1 1,-1 0,1 0,0 0,-1 0,1 0,-1 0,1 0,-1 0,1 0,-1 0,1 1,0-1,-1 0,1 0,-1 0,1 0,0 1,-1-1,1 0,-1 0,1 1,0-1,-1 0,1 1,0-1,0 0,-1 1,1-1,0 1,0-1,0 0,-1 1,1-1,0 1,0-1,0 1,0-1,0 0,0 1,0-1,0 1,0-1,0 1,0-1,0 1,0-1,-18 38,17-37,-12 41,2 0,2 1,2 0,1 1,3-1,1 1,2 0,6 36,-5-57,2-1,0 0,2-1,0 1,2-1,0 0,1 0,1-1,1 0,1-1,1 0,0 0,2-1,0-1,0 0,2-2,0 1,1-2,0 0,10 5,23 0,-32-17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2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29 340,'19'5,"-1"0,1-1,0-1,1-1,-1 0,0-2,1 0,-1-1,0-1,16-4,136-24,-2-4,-118 34,-33 6</inkml:trace>
  <inkml:trace contextRef="#ctx0" brushRef="#br0" timeOffset="246.512">0 566,'39'-5,"22"-1,5-1,1 2,-1-3,-7 0,-3 0,-3 3,-5 2,-1 1,-4-4,-4-1,-4 1,-4 2,-1 1,-2 1,-5 1</inkml:trace>
  <inkml:trace contextRef="#ctx0" brushRef="#br0" timeOffset="636.563">311 1,'57'16,"-1"3,-1 2,-1 3,-1 2,-1 2,23 18,-21-12,57 48,-110-80,1 1,0-1,-1 0,1 0,-1 1,0-1,0 1,0-1,0 1,0 0,-1-1,1 1,-1 0,1-1,-1 1,0 0,0 0,-1-1,1 1,0 0,-1-1,0 1,1 0,-1-1,0 1,0-1,-1 1,1-1,0 0,-1 1,0-1,1 0,-1 0,0 0,0 0,-85 65,68-55,-271 180,240-142,33-27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1035 31,'0'0,"0"-1,1 1,-1-1,0 1,0-1,0 1,1-1,-1 1,0-1,0 1,0-1,0 1,0-1,0 1,0-1,0 1,0-1,0 1,0-1,-1 1,1 0,0-1,0 1,0-1,-1 1,1-1,0 1,0-1,-1 1,1 0,0-1,-1 1,1 0,-1-1,1 1,0 0,-1-1,1 1,-1 0,1 0,-1 0,1-1,-1 1,1 0,-1 0,1 0,-1 0,1 0,-1 0,1 0,-1 0,1 0,-1 0,1 0,-1 0,1 0,-1 1,-143-14,112 13,-5 2,1 2,0 1,0 2,0 1,1 2,1 1,0 2,0 2,1 0,1 3,-13 9,38-23,0 1,1 0,0 0,0 0,0 1,0 0,1 0,0 1,0-1,1 1,0 0,0 0,0 3,2-7,1 0,0 1,0-1,1 1,-1-1,1 1,0-1,0 1,0-1,0 1,0-1,1 1,0-1,0 0,0 1,0-1,0 0,0 1,1-1,0 0,0 0,0 0,0 0,0-1,0 1,1 0,-1-1,1 0,0 1,0-1,1 0,135 54,68-11,-205-45,0-1,0 1,0 0,0 0,0 0,1 0,-1 0,0 0,0 0,0 1,0-1,0 1,0-1,0 1,0 0,0 0,0 0,0 0,0 0,0 0,-1 1,1-1,-1 1,1-1,-1 1,1-1,-1 1,0 0,0 0,0 0,0-1,0 1,0 0,0 0,-1 1,1-1,-1 0,1 0,-1 0,0 0,0 0,0 0,0 1,0-1,0 0,-1 0,1 0,-1 0,1 0,-1 0,-1 1,-12 13,-1-1,-1-1,0-1,-1 0,-1-1,0-1,0 0,-3-1,-27 18,-48 31,-312 208,349-211,58-55,-1 0,1 1,0-1,0 1,0-1,0 1,0-1,0 1,1-1,-1 1,1 0,-1-1,1 1,-1 0,1 0,0-1,0 1,0 0,0 0,0 0,0-1,0 1,1 0,-1 0,0-1,1 1,0 0,-1-1,1 1,0 0,0-1,0 1,0-1,0 0,0 1,1-1,-1 0,0 0,1 1,-1-1,2 0,11 5,1-1,0 0,0-1,0-1,0 0,0-1,1-1,-1-1,1 0,-1 0,11-3,-12 2,94-10,-1-4,-1-5,62-22,-67 17,23-16,-107 33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47,'56'0,"144"-12,26-6,-153 8,-55 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57,'33'0,"17"0,8-5,0-1,-5 0,-3 1,-4 2,-6-4,-4-1,-4 2,-2 1,-2 2,-1 1,0 1,-4 6,-7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12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161 29,'-33'140,"-86"108,118-247,0 1,0-1,0 1,0-1,1 1,-1 0,0-1,1 1,0 0,-1-1,1 1,0 0,0 0,0 0,0-1,0 1,0 0,0 0,1-1,-1 1,1 0,-1-1,1 1,0 0,0-1,-1 1,1-1,0 1,0-1,1 1,-1-1,0 0,0 0,1 1,-1-1,1 0,-1 0,1 0,-1-1,1 1,-1 0,1-1,0 1,-1-1,1 1,0-1,0 0,-1 1,1-1,0 0,0 0,0-1,16 3,0-1,1-1,-1-1,0 0,0-2,0 0,0-1,0-1,-1 0,0-1,0-1,0-1,-1-1,15-9,-16 5,-4 1</inkml:trace>
  <inkml:trace contextRef="#ctx0" brushRef="#br0" timeOffset="441.268">613 1,'-53'104,"41"-73,-130 344,9-34,126-323,2 1,0 0,1 0,0 0,2 1,0-1,2 4,0-12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36,'87'-13,"0"3,84 3,-170 6,1 0,0 0,0 1,0-1,0 1,0-1,0 1,0 0,0 0,0 0,0 0,0 0,0 0,0 1,0-1,0 0,0 1,0 0,0-1,-1 1,1 0,0 0,0 0,-1 0,1 1,-1-1,1 0,-1 1,1-1,-1 1,0-1,0 1,1 0,-1-1,0 1,-1 0,1 0,0 0,0-1,-1 1,1 0,-1 0,0 0,0 0,1 0,-1 0,0 0,-1 0,1 0,0 0,-1 0,1 0,-1 0,1 0,-2 2,-18 22,-1-1,-1 0,-1-2,-1-1,-1 0,-16 8,-20 20,46-38,7-6,0 0,0 0,1 0,0 1,0 0,1 0,0 1,0 0,0 0,1 0,0 1,1 0,0 0,1 0,-3 8,6-15,0 0,0 0,0 1,0-1,0 0,0 0,1 0,-1 0,1 0,0 1,0-1,-1 0,1 0,0 0,1-1,-1 1,0 0,1 0,-1-1,0 1,1-1,0 1,-1-1,1 1,0-1,0 0,0 0,0 0,0 0,0 0,0-1,0 1,0-1,0 1,1-1,-1 0,0 1,85 1,122-57,-188 51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1 520,'187'-256,"-167"233,1 0,1 2,1 0,1 2,10-7,37-31,-71 58,0 0,0 0,-1 0,1 0,0 0,0 0,0 0,0 0,1 0,-1 0,0 0,0 0,1 0,-1 0,0 0,1 0,-1 0,1 0,-1 0,1 0,0 0,-1 0,1-1,0 1,-1 0,1-1,0 1,0 0,0-1,0 1,0-1,0 1,0-1,0 0,0 1,0-1,0 0,0 0,0 1,0-1,0 0,0 0,0 0,0 0,0-1,0 1,0 0,0 0,0-1,0 1,0 0,0-1,0 1,0-1,-1 1,1-1,0 0,0 1,0-1,-1 0,1 1,0-1,-1 0,1 0,0 0,-1 0,1 0,-1 0,1 0,-11 43,7-34,0 0,1 1,-1-1,2 1,-1 0,1 0,1 0,0 0,0 0,0-1,1 1,1 0,-1 0,2-1,-1 1,1-1,1 3,-2-9,-1 0,1 0,0 0,0 0,0 0,0 0,0-1,0 1,0-1,1 1,-1-1,0 0,1 0,-1 0,1 0,0 0,-1-1,1 1,0-1,-1 0,1 0,0 0,-1 0,1 0,0 0,-1-1,1 1,0-1,-1 0,1 0,0 0,82-46,-61 31,58-36,-2-4,-3-3,0-5,-48 48,-28 16,-1 0,1 0,0 0,-1 1,1-1,-1 0,1 0,0 1,-1-1,1 1,-1-1,1 0,-1 1,1-1,-1 1,1-1,-1 1,0-1,1 1,-1 0,0-1,1 1,-1-1,0 1,0 0,0-1,1 1,-1 0,0-1,0 1,0 0,0-1,0 1,0-1,0 1,-1 0,1-1,0 1,0 0,0-1,-1 1,1 0,0-1,0 1,-1-1,1 1,-1-1,1 1,-45 153,42-141,1 0,1 0,1 0,0 0,0 0,1 0,1 0,0 0,1 0,0-1,1 1,0-1,1 0,1 0,0-1,0 1,3 1,4 6,-1-2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0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1,'0'4,"-4"7,-3 7,1 4,-3 3,-1 3,1 1,3 1,2-1,-3 0,0 0,1 0,1-1,2 1,2-1,0-4</inkml:trace>
  <inkml:trace contextRef="#ctx0" brushRef="#br0" timeOffset="253.453">0 452,'34'0,"15"0,5 0,-2 0,-6 0,0 0,-4 0,-4 0,-3 0,-4 0,-1 0,-2 0,0 0,-1 0,-4 5,-7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828 227,'-8'-5,"0"1,0 0,0 0,-1 1,1 0,-1 1,0 0,1 0,-1 1,0 0,0 1,0 0,0 0,0 1,0 0,-13 3,1 0,0 2,0 1,0 0,1 2,0 0,1 1,0 1,0 1,1 0,1 2,-4 4,8-8,1 1,0 0,1 1,1 0,0 1,0 0,1 0,1 1,1 0,0 1,0 0,1 0,1 0,1 1,0-1,1 1,1 0,0 0,1 0,1 8,-1-15,0-1,1 1,0 0,0-1,1 1,0 0,1-1,0 1,0-1,0 0,1 1,1-1,-1-1,1 1,1 0,-1-1,1 0,1 0,-1 0,1-1,0 0,1 0,-1 0,1-1,1 1,5-1,0 0,1-1,-1 0,1-1,0-1,-1 0,1-1,0 0,0-1,0-1,0 0,0-1,0 0,-1-1,1-1,-1 0,0-1,0 0,0-1,0 0,-1-1,-1-1,1 0,-1 0,0-1,-1-1,3-3,-9 9,-1 0,1 0,-1 0,0 0,-1-1,1 1,-1-1,0 0,0 0,0 0,-1 0,1 0,-1 0,-1 0,1 0,-1 0,0-1,0 1,0 0,-1 0,1 0,-2-1,1 1,0 0,-1 0,0 0,0 1,0-1,-1 0,1 1,-1 0,-1-1,1 1,0 0,-1 1,0-1,0 1,0-1,0 1,0 0,-2 0,-34-14,101 13,175 6,-211-2</inkml:trace>
  <inkml:trace contextRef="#ctx0" brushRef="#br0" timeOffset="1200.678">1025 875,'38'-59,"236"-306,-196 273,-77 91,0 1,-1-1,1 1,-1-1,1 1,0 0,0-1,-1 1,1 0,0 0,-1-1,1 1,0 0,0 0,-1 0,1 0,0 0,0 0,0 0,-1 0,1 0,0 1,0-1,-1 0,1 0,0 1,-1-1,1 0,0 1,-1-1,1 1,0-1,-1 1,1-1,-1 1,1-1,-1 1,1-1,-1 1,1 0,-1-1,0 1,1 0,-1 0,0-1,0 1,0 0,1-1,-1 1,0 0,0 0,6 43,-6-42,-1 232,1-232,0 0,0 1,0-1,1 0,-1 1,1-1,0 0,0 0,0 0,0 0,0 1,0-1,0-1,1 1,-1 0,1 0,-1 0,1-1,0 1,0-1,-1 1,1-1,0 0,0 0,1 0,-1 0,0 0,0 0,0-1,1 1,-1-1,0 1,1-1,-1 0,0 0,1 0,-1 0,0 0,1-1,-1 1,0-1,0 1,1-1,-1 0,0 0,0 0,0 0,0 0,0-1,0 1,0 0,1-2,22-16,0-1,-1-2,-1 0,-1-1,-1-1,-2-1,2-4,-18 26,117-171,-134 234,13-58,-7 15,1 0,1 1,1 0,0 0,1 1,1-1,1 1,0 0,2-1,0 1,1 0,1 0,1-1,1 4,3-4</inkml:trace>
  <inkml:trace contextRef="#ctx0" brushRef="#br0" timeOffset="2056.456">2239 650,'-13'0,"0"0,0 1,0 0,0 1,0 0,0 1,0 1,1 0,-1 1,1 0,-6 4,17-8,1-1,-1 1,0-1,1 1,-1 0,0-1,1 1,-1 0,1-1,-1 1,1 0,0 0,-1 0,1-1,0 1,-1 0,1 0,0 0,0 0,0-1,0 1,0 0,0 0,0 0,0 0,0 0,0 0,0-1,0 1,1 0,-1 0,0 0,1 0,-1-1,1 1,-1 0,1 0,-1-1,1 1,-1 0,1-1,0 1,-1-1,1 1,0-1,-1 1,1-1,0 1,0-1,0 0,-1 1,1-1,0 0,0 0,0 0,0 1,0-1,0 0,-1 0,1 0,0 0,0-1,0 1,0 0,1 0,-1 1,1-1,-1 1,1-1,-1 1,1-1,-1 1,1 0,-1 0,0 0,0 0,1 0,-1 0,0 0,0 0,0 0,0 1,0-1,0 0,0 1,-1-1,1 1,0-1,-1 1,1-1,-1 1,1-1,-1 1,0 1,-90 80,87-80,2-3,-1 0,1 1,0-1,0 1,0-1,0 1,-1-1,1 1,0 0,0-1,0 1,0 0,1 0,-1 0,0 0,0 0,0 0,1 0,-1 0,0 0,1 0,-1 0,1 0,0 0,-1 1,1-1,0 0,0 0,-1 0,1 1,0-1,0 0,0 0,1 1,-1-1,0 0,0 0,1 1,-1-1,1 0,-1 0,1 0,-1 0,1 0,0 0,-1 0,1 0,0 0,0 0,0 0,0 0,0 0,0 0,11 2,0 0,0 0,0-1,0-1,0 0,1-1,-1 0,0-1,0 0,0-1,0 0,0-1,7-2,42-22,-45 18</inkml:trace>
  <inkml:trace contextRef="#ctx0" brushRef="#br0" timeOffset="2670.203">264 1214,'72'-18,"2"4,0 2,1 4,-1 3,56 4,814 3,-921-2</inkml:trace>
  <inkml:trace contextRef="#ctx0" brushRef="#br0" timeOffset="3235.93">998 1496,'13'142,"-8"-116,-1 1,-2-1,0 1,-2 0,-1-1,-1 1,-4 16,-5 1,5-61,10-7,2 1,0 0,2 0,0 1,1 0,2 0,0 1,1 0,1 1,10-11,-10 13,1-1,1 1,1 1,0 1,1 1,1 0,0 1,15-8,-30 20,1 0,-1 0,1 0,-1 1,1-1,0 1,0 0,-1 0,1 0,0 1,0 0,0-1,0 1,0 1,0-1,0 0,0 1,0 0,-1 0,1 0,0 0,0 1,-1 0,1-1,-1 1,0 0,1 1,-1-1,0 1,0-1,0 1,-1 0,1 0,-1 0,0 0,1 1,-1-1,0 2,58 67,-43-62</inkml:trace>
  <inkml:trace contextRef="#ctx0" brushRef="#br0" timeOffset="3667.896">2408 29,'86'335,"2"175,-77-443,-3 1,-4 0,-2 1,-4 22,1-72,-2 1,0-1,0 0,-2 0,0 0,-2 0,0-1,-1 0,0 0,-2-1,0 0,-1-1,-1 0,0-1,-1 0,0-1,-7 5,-148 90,133-91</inkml:trace>
  <inkml:trace contextRef="#ctx0" brushRef="#br0" timeOffset="4234.552">178 0,'-21'43,"-5"3,3 1,2 2,1 0,3 0,3 2,-9 49,14 14,5 1,11 110,1-114,4-1,6-1,4-1,33 97,-47-174,2-1,1 1,1-1,2-1,0 0,2-1,2-1,0-1,2 0,0-1,8 5,-16-21,0 0,0-1,1 0,0-1,0-1,0 0,1-1,0 0,0-1,5 1,5-1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1 282,'138'26,"-74"-23,-1-2,0-3,0-3,27-6,108-19,-168 31,-35 4</inkml:trace>
  <inkml:trace contextRef="#ctx0" brushRef="#br0" timeOffset="331.207">396 0,'17'281,"-5"4,-13-201,1-60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9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27,'-1'-2,"0"0,0 0,0 1,0-1,0 1,-1-1,1 1,-1-1,1 1,-1 0,0 0,1 0,-1 0,0 0,0 0,1 0,-1 0,0 1,0-1,0 1,0-1,0 1,0 0,0 0,0 0,0 0,0 0,0 0,0 1,0-1,0 1,0-1,0 1,0 0,1 0,-1 0,-1 0,-61 47,-62 142,102-147,2 1,2 1,2 1,2 0,2 1,2 1,1 8,10-46,-9 37,2-1,2 1,3 1,1-1,3 0,2 1,3 14,-3-43,0-1,2 1,0-1,0 0,2 0,1 0,0-1,1-1,0 1,2-1,0-1,0 0,3 1,64 46,-76-62,-1 1,1-1,-1 0,0 0,1 0,-1 0,0 0,1 0,-1 0,1 0,-1-1,0 1,1-1,-1 1,0-1,0 1,1-1,-1 0,0 1,0-1,0 0,0 0,0 0,0 0,0 0,0 0,0 0,0 0,-1 0,1-1,0 1,-1 0,1 0,-1-1,1 1,-1 0,0-1,0 1,1-1,-1 1,0 0,0-1,0 1,2-6,4-10</inkml:trace>
  <inkml:trace contextRef="#ctx0" brushRef="#br0" timeOffset="302.871">394 619,'20'0,"10"0,6-5,1-1,4 0,0 1,-3 1,-2 2,-8-4,-4-1,0 1,-1 1,1 2,-3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00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536 142,'-6'-3,"0"0,1 0,-1 1,0-1,0 1,0 1,-1-1,1 1,0 0,-1 1,1-1,0 1,-1 1,1-1,-1 1,1 0,0 0,0 1,0 0,0 0,0 0,0 1,0 0,1 0,-1 1,-3 2,-10 4,1 1,1 1,0 0,0 1,2 1,-1 0,2 2,0-1,1 2,0-1,1 2,2 0,-1 0,2 1,0 0,2 1,0 0,1 0,1 0,1 1,0-1,2 5,2-19,1 1,0 0,1 0,0-1,0 1,0 0,1-1,0 0,0 0,0 0,1 0,0 0,0-1,1 1,-1-1,1 0,0-1,0 1,1-1,0 0,-1 0,1-1,2 1,6 3,1-1,-1 0,1-1,1-1,-1 0,0-1,1-1,0-1,10 0,-12 1,0 0,0-2,1 0,-1-1,0 0,0-1,0 0,0-1,0-1,-1 0,1-1,-1-1,0 0,0 0,-1-1,0-1,0 0,-1-1,3-3,-11 9,-1-1,1 1,-1-1,0 1,0-1,0 0,0 0,-1 0,0 1,1-2,-1 1,-1 0,1 0,-1 0,1 0,-1 0,-1-1,1 1,0 0,-1 0,0 0,0 0,0 0,-1 0,1 0,-1 0,0 0,0 1,0-1,0 1,-1-1,-1-1,-3-2,1 0,-1 0,0 0,-1 1,0 0,0 1,0 0,0 0,-1 0,0 1,0 1,0 0,-5-2,-5-1,38 6,-3 1,162-9,48-10,-202 18</inkml:trace>
  <inkml:trace contextRef="#ctx0" brushRef="#br0" timeOffset="775.334">1016 706,'174'-152,"-87"61,66-84,-116 154,-37 21,1 0,0 0,0 0,0 0,-1 0,1 0,0 0,0 0,-1 0,1 0,0 1,0-1,-1 0,1 1,0-1,-1 0,1 1,0-1,-1 1,1-1,0 1,-1-1,1 1,-1-1,1 1,-1 0,0-1,1 1,-1 0,1-1,-1 1,0 0,0-1,1 1,-1 0,0 0,0 0,0-1,0 1,0 0,0 0,0-1,0 1,0 0,0 0,-1-1,1 1,0 0,0 0,-1-1,1 1,-1 0,-3 27,-3 100,7-124,1 0,-1-1,1 1,0 0,0 0,1-1,-1 1,1-1,0 1,-1-1,2 1,-1-1,0 0,1 0,-1 0,1-1,0 1,0 0,0-1,0 0,0 0,1 0,-1 0,1 0,-1-1,1 1,0-1,-1 0,1 0,1-1,5 0,-1-1,0 0,1-1,-1 0,0-1,0 0,-1 0,1 0,-1-2,1 1,-1-1,0 0,-1 0,1-1,-1 0,0 0,-1-1,0 0,0 0,0-1,30-26,-10 10,-1-1,-1-1,-2 0,0-2,14-27,-47 75,0-1,1 2,1-1,1 1,1 0,1 1,1 0,1 0,-1 17,10 70,1-91</inkml:trace>
  <inkml:trace contextRef="#ctx0" brushRef="#br0" timeOffset="1338.903">2286 509,'-1'-2,"-1"0,1 0,-1 0,1 1,-1-1,0 0,1 1,-1-1,0 1,0 0,0 0,0-1,-1 1,1 1,0-1,0 0,-1 0,1 1,0 0,-1-1,1 1,0 0,-1 0,1 0,-1 0,0 0,-5-2,1 1,-1 0,1 0,-1 1,0 0,1 1,-1-1,0 1,1 1,-1-1,1 1,0 1,0-1,0 1,0 1,0-1,0 1,1 0,0 1,-1 0,6-3,1 1,0-1,0 1,0-1,0 1,1-1,-1 1,1-1,0 0,-1 1,1-1,0 0,0 1,0-1,1 0,-1 0,0 0,1 0,0 0,-1 0,1-1,0 1,0 0,0-1,0 0,0 1,0-1,0 0,0 0,1 0,-1 0,0 0,1-1,-1 1,1-1,-1 0,1 1,-1-1,1 0,-1-1,8 5,-9-4,0 0,0 0,0 0,0 0,0 0,0 0,0 0,0 1,0-1,0 0,0 1,0-1,0 1,0-1,0 1,0 0,0-1,0 1,0 0,-1-1,1 1,0 0,0 0,-1 0,1 0,-1 0,1 0,-1 0,1 0,-1 0,0 0,1 0,-1 0,0 0,0 0,0 0,0 0,0 0,0 0,0 0,0 0,0 1,0-1,0 0,-1 0,1 0,-1 0,1 0,-1 0,1 0,-1 0,1-1,-1 1,0 0,1 0,-1 0,-94 88,95-88,-1 0,1 0,0 1,-1-1,1 0,0 1,0-1,0 0,0 1,0-1,0 0,0 1,0-1,1 0,-1 1,0-1,1 0,-1 0,1 0,-1 1,1-1,0 0,0 0,-1 0,1 0,0 0,0 0,0 0,0 0,0 0,0-1,0 1,1 0,-1-1,0 1,0-1,0 1,1-1,-1 1,0-1,1 0,-1 0,0 0,0 0,1 0,62 5,8-28,-51 11</inkml:trace>
  <inkml:trace contextRef="#ctx0" brushRef="#br0" timeOffset="1953.783">2540 650,'28'-16,"0"0,0-2,-2-1,-1-1,0-1,-1-1,-2-2,0 0,2-5,-21 25,-3 2,1 0,-1 1,1-1,0 0,0 1,0-1,0 1,0-1,0 1,0-1,0 1,0-1,1 1,-1 0,1 0,-1 0,1 0,-1 0,1 0,-1 0,1 1,0-1,0 0,-1 1,1-1,0 1,0 0,0 0,-1 0,1 0,0 0,0 0,0 0,0 0,1 1,9 31,-11-29,0 1,0 0,0-1,0 1,1-1,0 1,-1-1,1 0,0 0,1 0,-1 0,0 0,1 0,0-1,0 1,0-1,0 1,0-1,0 0,0-1,1 1,-1 0,5-1,1 0,-1 0,0-1,0 0,1 0,-1-1,0 0,0 0,0-1,0 0,0-1,0 0,-1 0,1 0,-1-1,0 0,0-1,0 0,-1 0,1 0,-1 0,0-1,-1 0,1-1,-1 1,3-8,49-39,-50 47,-7 5,0 0,1 0,-1 0,1 0,0 0,-1 0,1 0,0 0,-1 1,1-1,0 0,0 0,0 1,0-1,0 0,0 1,0-1,0 1,0-1,0 1,0 0,0-1,0 1,0 0,0 0,0 0,1 0,-1 0,0 0,0 0,0 0,0 0,0 0,0 1,0-1,0 0,1 1,-1-1,0 1,0-1,-1 1,1-1,0 1,0 0,0 0,0-1,0 2,6 74,-8-71,1 1,-1-1,1 1,0-1,0 1,1-1,-1 1,1-1,0 1,1-1,-1 0,1 0,0 0,1 0,-1 0,1 0,0 0,0-1,0 0,1 1,-1-1,1 0,0-1,0 1,4 1,11 6</inkml:trace>
  <inkml:trace contextRef="#ctx0" brushRef="#br0" timeOffset="2974.816">0 960,'119'-15,"0"5,0 5,55 7,117 26,650-28,-442-28,43-2,-295 49,-140-12,-90-13</inkml:trace>
  <inkml:trace contextRef="#ctx0" brushRef="#br0" timeOffset="3702.615">1439 1298,'2'2,"0"-1,0 0,0 1,-1 0,1-1,0 1,-1 0,1 0,-1 0,0 0,1 0,-1 0,0 0,0 0,-1 0,1 1,0-1,-1 0,1 1,-1-1,0 0,0 1,0-1,0 0,0 2,0-1,31 242,3-330,-20 54,1 1,2 0,1 1,1 1,2 0,0 2,2 0,1 2,19-15,-42 37,0 0,1 1,-1-1,1 0,-1 1,1-1,-1 1,1 0,0 0,0-1,0 1,0 0,0 1,0-1,0 0,0 0,0 1,0-1,0 1,0 0,0 0,0 0,1 0,-1 0,0 0,0 0,0 1,0-1,0 1,0-1,0 1,0 0,0 0,0 0,0 0,0 0,0 1,-1-1,1 0,-1 1,1-1,-1 1,1 0,28 52,-28-47,1-1,0 1,0-1,1 0,-1 0,1 0,1 0,-1 0,1-1,0 0,0 0,1-1,-1 1,1-1,0 0,0-1,0 1,5 1,42 6,-29-9</inkml:trace>
  <inkml:trace contextRef="#ctx0" brushRef="#br0" timeOffset="4591.799">3358 0,'55'28,"-31"-6,0 1,-2 1,-1 1,0 1,-2 0,-1 2,-2 0,0 1,5 16,-5-8,-1 0,-1 2,-3 0,-1 0,-2 1,-1 0,-3 1,-1-1,-1 1,-3 0,-2-1,-1 1,-5 19,2-26,0-1,-3 0,0-1,-2 0,-2 0,-1-1,-1-1,-1-1,-2 0,-1-2,-1 0,-10 9,-15 6,-2-3,-1-2,-25 13,73-49,-55 30,32-22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29,'311'-1,"-83"-27,-144 28,-60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0,'33'0,"22"0,5 0,-2 0,-2 0,-5 0,-7 0,-6 0,0 0,-1 0,2 0,0 0,-8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0,'1'141,"-13"314,5-374,6-41,-3 1,-1-1,-2 0,-2 0,-1-1,-15 35,13-49</inkml:trace>
  <inkml:trace contextRef="#ctx0" brushRef="#br0" timeOffset="315.856">458 254,'-60'34,"21"-14,1 2,0 1,2 3,1 1,-13 14,45-39,0 1,0-1,0 1,0 0,1 0,0 0,-1 0,1 0,0 0,1 1,-1-1,1 1,-1-1,1 1,0 0,0-1,0 1,1 0,0 0,-1 0,1-1,1 1,-1 0,0 0,1 0,0-1,0 1,0 0,0-1,1 1,-1-1,1 1,0-1,1 1,107 90,-73-69,150 88,-92-90,-72-22</inkml:trace>
  <inkml:trace contextRef="#ctx0" brushRef="#br0" timeOffset="570.871">853 565,'33'4,"17"3,4-1,-2-1,-6-1,-5-2,-5-1,-4 0,-2-1,-7-5,-2-2,0 0,1-3,-3-4,-4-6,-6 2</inkml:trace>
  <inkml:trace contextRef="#ctx0" brushRef="#br0" timeOffset="819.389">1108 311,'-5'29,"-2"14,1 9,1 1,1 1,2-4,1-5,1-6,0 0,0-2,5-2,2-3,-1-1,-1-2,-1-6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07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733 142,'1'-1,"1"0,0 0,-1 0,1 0,0 0,-1 0,0 0,1-1,-1 1,0 0,1-1,-1 1,0-1,0 1,0-1,-1 0,1 1,0-1,0 0,-1 0,1 0,-1 0,0 1,0-1,1 0,-1 0,0 0,0 0,-1 0,1 0,0 1,-1-1,1 0,-1 0,0 0,1 1,-1-1,0 0,0 1,0-1,0 1,0-1,-1 1,1-1,0 1,-1 0,1 0,-1-1,1 1,-1 0,1 0,-1 1,-1-2,-9 1,0 0,0 1,1 1,-1-1,0 2,0 0,0 0,1 1,-1 0,1 1,0 0,0 1,1 1,-3 1,-15 5,2-2,-52 22,1 2,2 4,1 3,-2 6,17 17,57-62,1 0,0-1,0 1,0 0,1 0,-1 0,0 0,1 0,-1 0,1 0,0 0,0 0,0 0,0 0,0 0,0 0,0 0,0 0,1 0,-1 0,1 0,0 0,0 0,-1 0,1-1,0 1,1 0,-1 0,0-1,0 1,1-1,-1 1,1-1,-1 0,1 1,-1-1,1 0,0 0,0 0,0 0,21 7,0 0,0-2,0 0,1-2,-1-1,1 0,0-2,0-1,0-1,9-2,9 2,-17 0,-19 0,0 0,0 0,0 1,0 0,0 0,0 0,0 1,0 0,0 0,0 0,0 1,-1 0,1 0,-1 0,1 1,2 1,-8-1,1-1,0 1,0-1,-1 1,1-1,-1 1,0-1,0 1,0 0,0-1,0 1,-1-1,1 1,-1-1,1 1,-1-1,0 1,0-1,0 0,-1 1,1-1,0 0,-1 0,1 0,-1 0,0 0,0 0,0 0,-1 0,-24 24,0-1,-2-1,0-1,-2-2,-13 6,-33 24,34-21,1 2,2 2,1 1,-5 10,41-43,1 0,0 0,-1 1,1-1,0 1,0-1,1 1,-1 0,1 0,-1 0,1 0,0 0,0 0,0 0,0 0,1 0,-1 0,1 1,0-1,0 0,0 0,0 1,1-1,-1 0,1 0,0 0,0 0,0 0,0 0,0 0,1 0,-1 0,1 0,0-1,0 1,0 0,0-1,0 0,1 0,-1 1,1-1,-1-1,1 1,0 0,0-1,0 1,0-1,0 0,2 1,13 0,0-1,0 0,0-1,-1-1,1 0,0-2,0 0,-1-1,0-1,0 0,0-1,0-1,38-11,61-14,78-31,-170 53</inkml:trace>
  <inkml:trace contextRef="#ctx0" brushRef="#br0" timeOffset="248.778">1326 593,'-72'104,"27"-41,3 1,3 2,-29 67,18 27,31-126,16-38</inkml:trace>
  <inkml:trace contextRef="#ctx0" brushRef="#br0" timeOffset="511.967">930 480,'50'97,"4"-3,4-2,21 20,-68-97,1-1,1 0,0-1,0 0,1-1,1-1,0 0,11 5,-21-13,1 0,1 0,-1 0,0-1,1 0,-1 0,1 0,0-1,-1 0,1-1,0 1,0-1,-1-1,1 1,0-1,-1 0,1-1,0 1,-1-1,0-1,1 1,-1-1,0 0,4-3,4-5</inkml:trace>
  <inkml:trace contextRef="#ctx0" brushRef="#br0" timeOffset="981.87">2003 650,'-64'16,"2"4,0 3,1 2,-11 8,67-31,-1 0,0 0,0 0,0 1,1-1,0 2,-1-1,1 0,0 1,1 0,-1 0,1 1,0-1,0 1,0 0,0 0,1 0,0 0,0 1,0-1,1 1,0 0,0 0,0 0,1 0,0 0,0 0,1 0,-1 0,1 0,0 1,1-1,0 0,0 0,0 0,3 6,-2-9,0 0,0 0,0-1,1 1,-1-1,1 1,0-1,0 0,0 0,0 0,0 0,0 0,1-1,-1 0,1 1,-1-1,1 0,-1-1,1 1,-1-1,1 1,0-1,-1 0,1-1,-1 1,4-1,93-28,42-65,-77 44,39-35,-104 84,1 1,0-1,-1 1,1-1,0 1,0-1,-1 1,1 0,0-1,0 1,0 0,0 0,-1-1,1 1,0 0,0 0,0 0,0 0,0 0,-1 0,1 0,0 1,0-1,0 0,0 0,-1 1,1-1,0 0,0 1,-1-1,1 1,0-1,-1 1,1-1,0 1,-1-1,1 1,-1 0,1-1,-1 1,1 0,-1 0,1-1,-1 1,0 0,1 0,-1 0,0 0,0-1,0 1,1 0,-1 0,5 55,-5-42,1-1,0-1,1 1,1-1,-1 1,2-1,0 0,0 0,1 0,1-1,0 0,0 0,1 0,1-1,7 9,-8-14,0 0,0-1,0 0,1 0,0 0,0-1,0 0,0-1,0 0,1 0,-1-1,0 0,1 0,1-1,52-29,-41 13</inkml:trace>
  <inkml:trace contextRef="#ctx0" brushRef="#br0" timeOffset="1517.494">2539 989,'252'-240,"-242"231,-5 4,1-1,-1 1,1 1,0-1,0 1,0 0,1 0,0 1,0 0,-1 0,2 1,-1-1,0 2,7-2,-12 4,1 0,-1 1,0-1,0 1,0 0,-1 0,1-1,0 1,-1 0,1 1,-1-1,1 0,-1 0,0 0,0 1,0-1,0 1,-1-1,1 1,-1-1,1 1,-1-1,0 1,0-1,0 1,0-1,-1 1,1-1,-1 1,1-1,-1 1,0-1,0 1,0-1,0 0,0 1,-1-1,1 0,-2 1,-1 15,2-15,1 0,0 0,0 0,1 1,-1-1,0 0,1 0,0 1,0-1,0 0,0 1,1-1,-1 0,1 0,0 1,0-1,0 0,0 0,0 0,1 0,0 0,-1 0,1-1,0 1,0 0,0-1,1 0,-1 1,1-1,-1 0,1 0,0 0,0-1,-1 1,1-1,0 1,1-1,-1 0,0 0,0-1,0 1,1-1,-1 1,3-1,10-4,-1 0,0-1,0-1,-1 0,0-1,0-1,0 0,4-5,22-10,130-65,-168 87,0-1,0 1,-1 0,1 0,1 0,-1 0,0 0,0 0,0 1,0-1,1 1,-1-1,0 1,0 0,1 0,-1 0,0 0,0 0,1 1,-1-1,0 1,0-1,0 1,1 0,-1 0,0 0,0 0,0 0,0 0,-1 1,1-1,0 0,0 1,-1 0,1-1,-1 1,0 0,1 0,-1 0,0 0,0 0,0 0,0 0,-1 0,1 0,0 1,-1 0,6 67,-6-60,0 0,1 1,0-1,0 0,1 1,0-1,1 0,0 0,1-1,0 1,0-1,2 2,53 53,-41-51</inkml:trace>
  <inkml:trace contextRef="#ctx0" brushRef="#br0" timeOffset="3142.483">4289 85,'0'5,"-5"16,-1 9,-5 4,-1 2,3 3,-3 1,1-2,-3-3,2-2,2-2,3-2,3-1,2 0,1 0,1 0,1-10,-1-8</inkml:trace>
  <inkml:trace contextRef="#ctx0" brushRef="#br0" timeOffset="3378.716">4571 1,'-24'38,"-13"32,-4 14,4-3,3-10,9-13,7-10,8-10,5-6,3-4,3-6</inkml:trace>
  <inkml:trace contextRef="#ctx0" brushRef="#br0" timeOffset="3634.499">3837 255,'48'0,"40"0,14 0,0-5,-8-2,-11 1,-14 1,-9 2,-6 0,-7 2,-6 1,-6 0,-4 0,-7 5,-8 2</inkml:trace>
  <inkml:trace contextRef="#ctx0" brushRef="#br0" timeOffset="3845.456">3893 480,'39'0,"50"-5,21-1,0 0,-8-4,-17 1,-14 1,-8 2,-11 2,-10 2,-6 1,-10 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1087 56,'1'0,"-1"-1,1 1,0 0,0 0,0 0,0-1,0 1,0 0,0-1,-1 1,1-1,0 1,0-1,-1 1,1-1,0 1,-1-1,1 0,0 0,-1 1,1-1,-1 0,1 0,-1 0,0 1,1-1,-1 0,0 0,1 0,-1 0,0 0,0 0,0 0,0 1,0-1,0 0,0 0,0 0,0 0,-1 0,1 0,0 0,-1 0,1 1,0-1,-1 0,1 0,-1 0,-42-19,-202 18,157 12,1 4,0 4,1 3,1 4,-57 26,46 2,95-52,0 1,1-1,-1 1,0 0,0-1,1 1,-1 0,1-1,0 1,-1 0,1 0,0-1,0 1,0 0,0 0,0-1,1 1,-1 0,0 0,1-1,-1 1,1 0,0-1,0 1,-1-1,1 1,0-1,0 1,1-1,-1 0,0 1,0-1,1 0,-1 0,0 0,1 1,54 38,-33-29,0-1,1-2,-1 0,2-1,-1-1,17 1,88 26,-128-33,1 0,-1 0,1 1,-1-1,1 1,-1-1,1 1,-1-1,0 1,1 0,-1 0,0 0,1 0,-1 0,0 0,0 0,0 0,0 0,0 0,0 1,0-1,-1 0,1 1,0-1,-1 0,1 1,-1-1,1 1,-1-1,0 1,1-1,-1 1,0-1,0 1,0 0,0-1,-1 1,1-1,0 1,-1-1,1 1,-1-1,1 0,-1 1,0-1,1 1,-1-1,0 0,0 0,0 1,-1-1,-12 13,-1-1,0 0,-1-1,0-1,-1 0,-1-2,-15 7,-23 15,-3 3,2 3,2 2,2 3,-2 5,49-43,1 0,0 0,1 0,-1 0,1 1,-1 0,1 0,1 0,-1 1,1-1,0 1,0-1,1 1,-1 0,1 0,1 1,-1-1,1 0,0 1,0-1,1 0,0 1,0-1,1 1,-1-1,2 0,-1 1,0-1,1 0,0 0,1 0,-1 0,1-1,1 1,-1-1,1 1,-1-1,1 0,3 2,11 3,0-2,1 0,0-1,0 0,0-2,1-1,0 0,0-1,0-1,0-1,1-1,-1-1,0 0,6-3,30 3,49-6,0-5,76-19,-135 23,-21 1,-7 0</inkml:trace>
  <inkml:trace contextRef="#ctx0" brushRef="#br0" timeOffset="798.13">1087 1100,'111'-249,"-59"160,-51 88,-1 0,1 1,0-1,0 1,-1-1,1 1,0-1,0 1,0-1,0 1,-1 0,1 0,0-1,0 1,0 0,0 0,0 0,0 0,0 0,0 0,-1 0,1 0,0 0,0 1,0-1,0 0,0 0,0 1,-1-1,1 1,0-1,0 1,0-1,-1 1,1-1,0 1,-1 0,1-1,-1 1,1 0,0 0,-1-1,0 1,1 0,-1 0,1 0,-1 0,0-1,0 1,1 0,-1 0,0 0,0 0,0 0,0 0,16 59,-16-59,4 17,0 0,1-1,1 0,0 0,2 0,0-1,9 15,-15-27,1 0,0 0,-1-1,1 1,1-1,-1 1,0-1,1 0,0 0,-1 0,1-1,0 1,1-1,-1 0,0 0,1-1,-1 1,1-1,-1 0,1 0,-1 0,1-1,0 0,-1 0,1 0,0 0,0-1,-1 0,1 0,-1 0,1 0,2-2,1-2,0 0,0 0,0-1,-1 0,0-1,0 0,-1 0,1 0,-2-1,1 0,-1 0,0 0,-1-1,0 1,2-6,14-24,42-132,-53 158,-1 6</inkml:trace>
  <inkml:trace contextRef="#ctx0" brushRef="#br0" timeOffset="1469.136">1961 875,'6'2,"-1"0,1 0,-1 0,1-1,-1 0,1 0,0 0,0-1,0 1,-1-2,1 1,0-1,0 1,-1-2,1 1,0 0,-1-1,1 0,-1-1,0 1,0-1,0 0,0 0,0-1,-1 1,1-1,-1 0,0 0,2-3,-3 4,0 1,0-1,-1 0,1 0,-1-1,1 1,-1 0,0-1,0 0,-1 1,1-1,-1 0,1 0,-1 0,-1 0,1 0,0 0,-1 0,0 0,0 0,0 0,0 0,-1 0,0 0,0 0,0 0,0 0,0 0,-1 1,0-1,1 0,-2 1,1-1,0 1,-1 0,1 0,-1 0,0 0,0 0,0 0,0 1,-1 0,1 0,-1 0,-2-2,0 3,0 1,-1-1,1 1,0 0,0 1,0-1,0 1,0 0,-1 1,2-1,-1 1,0 1,0-1,1 1,-1 0,1 0,0 0,0 1,0 0,0 0,1 0,-1 1,-6 5,1 1,1 0,0 1,0 0,1 0,1 1,0-1,-5 15,9-22,1 1,0-1,1 1,-1 0,1-1,0 1,1 0,-1 0,1 0,0-1,1 1,0 0,-1 0,2-1,-1 1,1 0,0-1,0 1,0-1,1 0,-1 0,1 0,1 0,-1 0,1-1,0 0,0 1,0-1,0 0,1-1,0 1,-1-1,1 0,1 0,-1-1,1 1,11 2,1-1,1 0,-1-1,0-1,1-1,-1 0,1-2,-1 0,0-1,1 0,-1-2,0 0,0-1,-1-1,1-1,-2 0,1-1,-1-1,0-1,0 0,-1-1,-1 0,13-14,-17 16,0-1,0 0,-1 0,-1-1,0 0,0 0,-1-1,0 0,-1-1,-1 0,0 1,-1-2,0 1,2-13,-6 24,1 0,-1 1,0-1,1 0,-1 1,0-1,0 0,0 1,0-1,-1 0,1 1,0-1,-1 0,1 1,-1-1,0 1,1-1,-1 1,0-1,0 1,0-1,0 1,0 0,0 0,0-1,-1 1,1 0,0 0,-1 0,1 0,-1 1,1-1,-1 0,1 1,-1-1,0 1,1-1,-1 1,1-1,-1 1,-1 0,-64 22,66-22,-1 1,0 0,0-1,1 1,-1 0,0 0,1 0,-1 0,1 0,0 0,-1 1,1-1,0 0,0 1,-1-1,1 1,0-1,0 1,1 0,-1-1,0 1,1 0,-1-1,1 1,-1 0,1 0,0 0,0 0,0-1,0 1,0 0,0 0,0 0,0 0,1-1,-1 1,1 0,0 0,-1-1,1 1,0 0,0-1,0 1,0-1,0 1,0-1,1 0,-1 1,0-1,1 0,-1 0,1 0,-1 0,2 1,195 11,-192-10,-1 0,0 1,-1 0,1 0,-1 0,1 0,-1 1,0 0,-1 0,1 0,-1 0,0 0,-1 1,1-1,-1 1,0 0,0 0,-1 0,1 0,-2 0,1 0,0 0,-1 0,0 0,-1 0,1 0,-1 0,-1 0,1 0,-3 6,3 37,14-7,-1-30</inkml:trace>
  <inkml:trace contextRef="#ctx0" brushRef="#br0" timeOffset="1968.213">3090 678,'-37'19,"1"2,1 1,1 2,1 1,1 2,2 1,-10 13,37-40,1 1,0 0,0 0,0 1,0-1,0 0,0 1,0-1,1 1,-1 0,1-1,0 1,0 0,0 0,0 0,0 0,1 0,-1 0,1 0,0 0,0 0,0 0,0 0,0 0,1 0,0 0,-1 0,1-1,0 1,0 0,1 0,-1 0,0-1,1 1,0-1,-1 1,1-1,0 0,1 0,-1 1,0-2,0 1,1 0,-1 0,1-1,0 1,-1-1,1 0,0 0,11 1,0-2,0 0,-1 0,1-1,0-1,-1 0,1-1,-1-1,0 0,0-1,0 0,-1 0,0-2,0 0,0 0,-1-1,0 0,0-1,3-4,-9 9,58-50,-53 44,-1 0,1 1,1 1,0-1,0 2,1-1,0 2,0-1,0 2,11-4,-22 8,1 1,0 0,0-1,0 1,0 0,-1 0,1 0,0 0,0 0,0 0,0 0,0 1,-1-1,1 1,0-1,0 1,-1 0,1 0,0 0,-1 0,1 0,-1 0,1 0,-1 0,0 1,1-1,-1 1,0-1,0 1,0-1,0 1,0-1,0 1,-1 0,1 0,0-1,-1 1,1 0,-1 0,0 0,5 85,-6-72,-5 71,-5-1,-19 79,26-144,-3 21,-2-1,-2 1,-1-2,-2 1,-2-2,-10 18,-23 2,48-57,-1 0,1 0,-1 0,1 0,-1 0,1 0,-1-1,1 1,-1-1,0 1,1-1,-1 0,0 1,1-1,-1 0,0 0,0 0,1 0,-1 0,0-1,1 1,-1 0,0-1,1 1,-1-1,1 0,-1 0,0 1,1-1,0 0,-1 0,1 0,0-1,-1 1,1 0,0 0,0-1,0 1,0-1,0 1,0-1,-5-13,0 0,0-1,2 1,0-1,1 0,0 0,1-1,1 1,1 0,0-1,1 1,1 0,0-1,2 1,59-211,-52 195</inkml:trace>
  <inkml:trace contextRef="#ctx0" brushRef="#br0" timeOffset="2529.3">3541 762,'-6'10,"0"0,1 1,0-1,0 1,2 1,-1-1,1 0,1 1,0 0,1-1,0 1,0 0,1 0,1-1,0 1,1 0,0-1,2 4,-1-11,0 0,0-1,1 0,-1 0,1 0,0 0,0 0,0-1,0 0,1 0,-1 0,0 0,1-1,-1 0,1 0,0 0,-1 0,1-1,0 1,0-1,-1-1,1 1,0 0,-1-1,1 0,0 0,-1-1,1 1,-1-1,0 0,0 0,1-1,-1 1,-1-1,1 0,0 0,-1 0,1 0,-1-1,2-1,86-134,-45 59,-34 59,-9 15,0 0,1-1,0 2,0-1,0 0,0 1,1 0,0 0,0 0,0 0,1 1,1-1,-4 5,-1 1,1-1,-1 1,0-1,1 1,-1 0,0 0,0 0,1 1,-1-1,0 0,0 1,0-1,-1 1,1 0,0 0,-1 0,1 0,-1 0,1 0,-1 0,0 0,0 0,0 0,0 1,0-1,-1 1,1-1,-1 0,1 1,-1-1,0 2,1 0,39 224,-6 110,-31-321,0 0,-1 0,0 0,-2 0,0 0,-1 0,-1 0,0 0,-1 0,-1 0,0 0,-2-1,0 0,0 0,-2 0,0-1,-1 0,0-1,-1 0,-1 0,7-11,-1 1,0-1,0-1,0 1,-1-1,1 1,-1-2,1 1,-1 0,0-1,1 0,-1-1,0 1,0-1,0 0,1-1,-1 1,0-1,0 0,1 0,-1-1,1 0,-1 0,1 0,0-1,0 0,0 1,0-2,0 1,0-1,1 1,0-1,0-1,0 1,0-1,1 1,0-1,0 0,0 0,0 0,1-1,0 1,0 0,0-1,1 0,-1-2,-5-18,2 0,1 0,1-1,1 0,1 1,2-1,0 0,2 1,3-12,-1 17,0 2,2-1,0 1,2 0,0 0,0 1,2 0,0 1,1 0,1 1,10-10,7-7,-5 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53 176,'-26'173,"14"-72,6-71,2 0,1 0,2 1,1-1,1 1,3 14,0-26,-3-6,1 0,0 0,2-1,-1 1,1-1,1 1,0-1,1-1,6 10,-10-19,-1 0,1 0,0 0,1 0,-1-1,0 1,0-1,1 1,-1-1,1 0,-1 0,1 0,0 0,-1-1,1 1,0-1,-1 1,1-1,0 0,0 0,-1 0,1-1,0 1,0 0,-1-1,1 0,0 0,-1 0,1 0,-1 0,1 0,-1-1,2-1,76-59,-79 60,29-30,-2-2,-1-1,-2 0,-2-2,1-4,31-48,-19 29,-3 0,-3-3,-2 0,10-40,-34 95,-1-1,0 1,-1-1,1 0,-2 0,1-1,-1 1,-1 0,1 0,-2 0,0-8,1 16,0 1,-1-1,1 1,0-1,0 1,0 0,-1-1,1 1,0 0,-1-1,1 1,0 0,-1-1,1 1,0 0,-1 0,1-1,-1 1,1 0,0 0,-1 0,1 0,-1-1,1 1,-1 0,1 0,0 0,-1 0,1 0,-1 0,1 0,-1 0,1 0,-1 0,1 1,0-1,-1 0,1 0,-1 0,1 0,0 1,-1-1,1 0,-1 0,1 1,0-1,-1 0,1 1,0-1,0 0,-1 1,1-1,0 1,0-1,0 0,-1 1,1-1,0 1,0-1,0 1,0-1,0 0,0 1,0-1,0 1,0-1,0 1,0-1,0 1,0-1,-18 38,17-37,-12 41,2 0,2 1,2 0,1 1,3-1,1 1,2 0,6 36,-5-57,2-1,0 0,2-1,0 1,2-1,0 0,1 0,1-1,1 0,1-1,1 0,0 0,2-1,0-1,0 0,2-2,0 1,1-2,0 0,10 5,23 0,-32-17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2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29 340,'19'5,"-1"0,1-1,0-1,1-1,-1 0,0-2,1 0,-1-1,0-1,16-4,136-24,-2-4,-118 34,-33 6</inkml:trace>
  <inkml:trace contextRef="#ctx0" brushRef="#br0" timeOffset="246.512">0 566,'39'-5,"22"-1,5-1,1 2,-1-3,-7 0,-3 0,-3 3,-5 2,-1 1,-4-4,-4-1,-4 1,-4 2,-1 1,-2 1,-5 1</inkml:trace>
  <inkml:trace contextRef="#ctx0" brushRef="#br0" timeOffset="636.563">311 1,'57'16,"-1"3,-1 2,-1 3,-1 2,-1 2,23 18,-21-12,57 48,-110-80,1 1,0-1,-1 0,1 0,-1 1,0-1,0 1,0-1,0 1,0 0,-1-1,1 1,-1 0,1-1,-1 1,0 0,0 0,-1-1,1 1,0 0,-1-1,0 1,1 0,-1-1,0 1,0-1,-1 1,1-1,0 0,-1 1,0-1,1 0,-1 0,0 0,0 0,-85 65,68-55,-271 180,240-142,33-27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1035 31,'0'0,"0"-1,1 1,-1-1,0 1,0-1,0 1,1-1,-1 1,0-1,0 1,0-1,0 1,0-1,0 1,0-1,0 1,0-1,0 1,0-1,-1 1,1 0,0-1,0 1,0-1,-1 1,1-1,0 1,0-1,-1 1,1 0,0-1,-1 1,1 0,-1-1,1 1,0 0,-1-1,1 1,-1 0,1 0,-1 0,1-1,-1 1,1 0,-1 0,1 0,-1 0,1 0,-1 0,1 0,-1 0,1 0,-1 0,1 0,-1 0,1 0,-1 1,-143-14,112 13,-5 2,1 2,0 1,0 2,0 1,1 2,1 1,0 2,0 2,1 0,1 3,-13 9,38-23,0 1,1 0,0 0,0 0,0 1,0 0,1 0,0 1,0-1,1 1,0 0,0 0,0 3,2-7,1 0,0 1,0-1,1 1,-1-1,1 1,0-1,0 1,0-1,0 1,0-1,1 1,0-1,0 0,0 1,0-1,0 0,0 1,1-1,0 0,0 0,0 0,0 0,0-1,0 1,1 0,-1-1,1 0,0 1,0-1,1 0,135 54,68-11,-205-45,0-1,0 1,0 0,0 0,0 0,1 0,-1 0,0 0,0 0,0 1,0-1,0 1,0-1,0 1,0 0,0 0,0 0,0 0,0 0,0 0,-1 1,1-1,-1 1,1-1,-1 1,1-1,-1 1,0 0,0 0,0 0,0-1,0 1,0 0,0 0,-1 1,1-1,-1 0,1 0,-1 0,0 0,0 0,0 0,0 1,0-1,0 0,-1 0,1 0,-1 0,1 0,-1 0,-1 1,-12 13,-1-1,-1-1,0-1,-1 0,-1-1,0-1,0 0,-3-1,-27 18,-48 31,-312 208,349-211,58-55,-1 0,1 1,0-1,0 1,0-1,0 1,0-1,0 1,1-1,-1 1,1 0,-1-1,1 1,-1 0,1 0,0-1,0 1,0 0,0 0,0 0,0-1,0 1,1 0,-1 0,0-1,1 1,0 0,-1-1,1 1,0 0,0-1,0 1,0-1,0 0,0 1,1-1,-1 0,0 0,1 1,-1-1,2 0,11 5,1-1,0 0,0-1,0-1,0 0,0-1,1-1,-1-1,1 0,-1 0,11-3,-12 2,94-10,-1-4,-1-5,62-22,-67 17,23-16,-107 33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47,'56'0,"144"-12,26-6,-153 8,-55 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57,'33'0,"17"0,8-5,0-1,-5 0,-3 1,-4 2,-6-4,-4-1,-4 2,-2 1,-2 2,-1 1,0 1,-4 6,-7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36,'87'-13,"0"3,84 3,-170 6,1 0,0 0,0 1,0-1,0 1,0-1,0 1,0 0,0 0,0 0,0 0,0 0,0 0,0 1,0-1,0 0,0 1,0 0,0-1,-1 1,1 0,0 0,0 0,-1 0,1 1,-1-1,1 0,-1 1,1-1,-1 1,0-1,0 1,1 0,-1-1,0 1,-1 0,1 0,0 0,0-1,-1 1,1 0,-1 0,0 0,0 0,1 0,-1 0,0 0,-1 0,1 0,0 0,-1 0,1 0,-1 0,1 0,-2 2,-18 22,-1-1,-1 0,-1-2,-1-1,-1 0,-16 8,-20 20,46-38,7-6,0 0,0 0,1 0,0 1,0 0,1 0,0 1,0 0,0 0,1 0,0 1,1 0,0 0,1 0,-3 8,6-15,0 0,0 0,0 1,0-1,0 0,0 0,1 0,-1 0,1 0,0 1,0-1,-1 0,1 0,0 0,1-1,-1 1,0 0,1 0,-1-1,0 1,1-1,0 1,-1-1,1 1,0-1,0 0,0 0,0 0,0 0,0 0,0-1,0 1,0-1,0 1,1-1,-1 0,0 1,85 1,122-57,-188 51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1 520,'187'-256,"-167"233,1 0,1 2,1 0,1 2,10-7,37-31,-71 58,0 0,0 0,-1 0,1 0,0 0,0 0,0 0,0 0,1 0,-1 0,0 0,0 0,1 0,-1 0,0 0,1 0,-1 0,1 0,-1 0,1 0,0 0,-1 0,1-1,0 1,-1 0,1-1,0 1,0 0,0-1,0 1,0-1,0 1,0-1,0 0,0 1,0-1,0 0,0 0,0 1,0-1,0 0,0 0,0 0,0 0,0-1,0 1,0 0,0 0,0-1,0 1,0 0,0-1,0 1,0-1,-1 1,1-1,0 0,0 1,0-1,-1 0,1 1,0-1,-1 0,1 0,0 0,-1 0,1 0,-1 0,1 0,-11 43,7-34,0 0,1 1,-1-1,2 1,-1 0,1 0,1 0,0 0,0 0,0-1,1 1,1 0,-1 0,2-1,-1 1,1-1,1 3,-2-9,-1 0,1 0,0 0,0 0,0 0,0 0,0-1,0 1,0-1,1 1,-1-1,0 0,1 0,-1 0,1 0,0 0,-1-1,1 1,0-1,-1 0,1 0,0 0,-1 0,1 0,0 0,-1-1,1 1,0-1,-1 0,1 0,0 0,82-46,-61 31,58-36,-2-4,-3-3,0-5,-48 48,-28 16,-1 0,1 0,0 0,-1 1,1-1,-1 0,1 0,0 1,-1-1,1 1,-1-1,1 0,-1 1,1-1,-1 1,1-1,-1 1,0-1,1 1,-1 0,0-1,1 1,-1-1,0 1,0 0,0-1,1 1,-1 0,0-1,0 1,0 0,0-1,0 1,0-1,0 1,-1 0,1-1,0 1,0 0,0-1,-1 1,1 0,0-1,0 1,-1-1,1 1,-1-1,1 1,-45 153,42-141,1 0,1 0,1 0,0 0,0 0,1 0,1 0,0 0,1 0,0-1,1 1,0-1,1 0,1 0,0-1,0 1,3 1,4 6,-1-2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0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1,'0'4,"-4"7,-3 7,1 4,-3 3,-1 3,1 1,3 1,2-1,-3 0,0 0,1 0,1-1,2 1,2-1,0-4</inkml:trace>
  <inkml:trace contextRef="#ctx0" brushRef="#br0" timeOffset="253.453">0 452,'34'0,"15"0,5 0,-2 0,-6 0,0 0,-4 0,-4 0,-3 0,-4 0,-1 0,-2 0,0 0,-1 0,-4 5,-7 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828 227,'-8'-5,"0"1,0 0,0 0,-1 1,1 0,-1 1,0 0,1 0,-1 1,0 0,0 1,0 0,0 0,0 1,0 0,-13 3,1 0,0 2,0 1,0 0,1 2,0 0,1 1,0 1,0 1,1 0,1 2,-4 4,8-8,1 1,0 0,1 1,1 0,0 1,0 0,1 0,1 1,1 0,0 1,0 0,1 0,1 0,1 1,0-1,1 1,1 0,0 0,1 0,1 8,-1-15,0-1,1 1,0 0,0-1,1 1,0 0,1-1,0 1,0-1,0 0,1 1,1-1,-1-1,1 1,1 0,-1-1,1 0,1 0,-1 0,1-1,0 0,1 0,-1 0,1-1,1 1,5-1,0 0,1-1,-1 0,1-1,0-1,-1 0,1-1,0 0,0-1,0-1,0 0,0-1,0 0,-1-1,1-1,-1 0,0-1,0 0,0-1,0 0,-1-1,-1-1,1 0,-1 0,0-1,-1-1,3-3,-9 9,-1 0,1 0,-1 0,0 0,-1-1,1 1,-1-1,0 0,0 0,0 0,-1 0,1 0,-1 0,-1 0,1 0,-1 0,0-1,0 1,0 0,-1 0,1 0,-2-1,1 1,0 0,-1 0,0 0,0 1,0-1,-1 0,1 1,-1 0,-1-1,1 1,0 0,-1 1,0-1,0 1,0-1,0 1,0 0,-2 0,-34-14,101 13,175 6,-211-2</inkml:trace>
  <inkml:trace contextRef="#ctx0" brushRef="#br0" timeOffset="1200.678">1025 875,'38'-59,"236"-306,-196 273,-77 91,0 1,-1-1,1 1,-1-1,1 1,0 0,0-1,-1 1,1 0,0 0,-1-1,1 1,0 0,0 0,-1 0,1 0,0 0,0 0,0 0,-1 0,1 0,0 1,0-1,-1 0,1 0,0 1,-1-1,1 0,0 1,-1-1,1 1,0-1,-1 1,1-1,-1 1,1-1,-1 1,1-1,-1 1,1 0,-1-1,0 1,1 0,-1 0,0-1,0 1,0 0,1-1,-1 1,0 0,0 0,6 43,-6-42,-1 232,1-232,0 0,0 1,0-1,1 0,-1 1,1-1,0 0,0 0,0 0,0 0,0 1,0-1,0-1,1 1,-1 0,1 0,-1 0,1-1,0 1,0-1,-1 1,1-1,0 0,0 0,1 0,-1 0,0 0,0 0,0-1,1 1,-1-1,0 1,1-1,-1 0,0 0,1 0,-1 0,0 0,1-1,-1 1,0-1,0 1,1-1,-1 0,0 0,0 0,0 0,0 0,0-1,0 1,0 0,1-2,22-16,0-1,-1-2,-1 0,-1-1,-1-1,-2-1,2-4,-18 26,117-171,-134 234,13-58,-7 15,1 0,1 1,1 0,0 0,1 1,1-1,1 1,0 0,2-1,0 1,1 0,1 0,1-1,1 4,3-4</inkml:trace>
  <inkml:trace contextRef="#ctx0" brushRef="#br0" timeOffset="2056.456">2239 650,'-13'0,"0"0,0 1,0 0,0 1,0 0,0 1,0 1,1 0,-1 1,1 0,-6 4,17-8,1-1,-1 1,0-1,1 1,-1 0,0-1,1 1,-1 0,1-1,-1 1,1 0,0 0,-1 0,1-1,0 1,-1 0,1 0,0 0,0 0,0-1,0 1,0 0,0 0,0 0,0 0,0 0,0 0,0-1,0 1,1 0,-1 0,0 0,1 0,-1-1,1 1,-1 0,1 0,-1-1,1 1,-1 0,1-1,0 1,-1-1,1 1,0-1,-1 1,1-1,0 1,0-1,0 0,-1 1,1-1,0 0,0 0,0 0,0 1,0-1,0 0,-1 0,1 0,0 0,0-1,0 1,0 0,1 0,-1 1,1-1,-1 1,1-1,-1 1,1-1,-1 1,1 0,-1 0,0 0,0 0,1 0,-1 0,0 0,0 0,0 0,0 1,0-1,0 0,0 1,-1-1,1 1,0-1,-1 1,1-1,-1 1,1-1,-1 1,0 1,-90 80,87-80,2-3,-1 0,1 1,0-1,0 1,0-1,0 1,-1-1,1 1,0 0,0-1,0 1,0 0,1 0,-1 0,0 0,0 0,0 0,1 0,-1 0,0 0,1 0,-1 0,1 0,0 0,-1 1,1-1,0 0,0 0,-1 0,1 1,0-1,0 0,0 0,1 1,-1-1,0 0,0 0,1 1,-1-1,1 0,-1 0,1 0,-1 0,1 0,0 0,-1 0,1 0,0 0,0 0,0 0,0 0,0 0,0 0,11 2,0 0,0 0,0-1,0-1,0 0,1-1,-1 0,0-1,0 0,0-1,0 0,0-1,7-2,42-22,-45 18</inkml:trace>
  <inkml:trace contextRef="#ctx0" brushRef="#br0" timeOffset="2670.203">264 1214,'72'-18,"2"4,0 2,1 4,-1 3,56 4,814 3,-921-2</inkml:trace>
  <inkml:trace contextRef="#ctx0" brushRef="#br0" timeOffset="3235.93">998 1496,'13'142,"-8"-116,-1 1,-2-1,0 1,-2 0,-1-1,-1 1,-4 16,-5 1,5-61,10-7,2 1,0 0,2 0,0 1,1 0,2 0,0 1,1 0,1 1,10-11,-10 13,1-1,1 1,1 1,0 1,1 1,1 0,0 1,15-8,-30 20,1 0,-1 0,1 0,-1 1,1-1,0 1,0 0,-1 0,1 0,0 1,0 0,0-1,0 1,0 1,0-1,0 0,0 1,0 0,-1 0,1 0,0 0,0 1,-1 0,1-1,-1 1,0 0,1 1,-1-1,0 1,0-1,0 1,-1 0,1 0,-1 0,0 0,1 1,-1-1,0 2,58 67,-43-62</inkml:trace>
  <inkml:trace contextRef="#ctx0" brushRef="#br0" timeOffset="3667.896">2408 29,'86'335,"2"175,-77-443,-3 1,-4 0,-2 1,-4 22,1-72,-2 1,0-1,0 0,-2 0,0 0,-2 0,0-1,-1 0,0 0,-2-1,0 0,-1-1,-1 0,0-1,-1 0,0-1,-7 5,-148 90,133-91</inkml:trace>
  <inkml:trace contextRef="#ctx0" brushRef="#br0" timeOffset="4234.552">178 0,'-21'43,"-5"3,3 1,2 2,1 0,3 0,3 2,-9 49,14 14,5 1,11 110,1-114,4-1,6-1,4-1,33 97,-47-174,2-1,1 1,1-1,2-1,0 0,2-1,2-1,0-1,2 0,0-1,8 5,-16-21,0 0,0-1,1 0,0-1,0-1,0 0,1-1,0 0,0-1,5 1,5-1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19.7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509 534,'-6'-7,"5"7,4 16,2 184,-7-146,3 0,2 0,2 0,3 0,13 46,-18-90,1 0,0-1,0 1,1-1,0 0,1 0,0-1,1 0,-1 0,8 7,-11-13,0 1,0-1,0 1,0-1,0 0,0 0,0-1,1 1,-1 0,1-1,-1 0,1 0,0 0,0-1,-1 1,1-1,0 1,0-1,-1-1,1 1,0 0,0-1,-1 0,1 0,0 0,-1 0,1-1,-1 1,0-1,1 0,0-1,14-11,-1-2,-1 0,0 0,-1-2,-1 0,-1 0,-1-2,6-10,-4 6,108-217,-122 241,1 0,-1 1,0-1,0 1,1-1,-1 0,0 1,0-1,1 0,-1 1,0-1,1 0,-1 0,0 1,1-1,-1 0,1 0,-1 0,0 1,1-1,-1 0,1 0,-1 0,1 0,-1 0,0 0,1 0,-1 0,1 0,-1 0,1 0,-1 0,1 0,-1 0,0-1,1 1,-1 0,1 0,-1 0,0-1,1 1,-1 0,0 0,1-1,-1 1,0 0,1-1,-1 1,0 0,0-1,1 1,-1 0,0-1,0 1,0-1,1 1,-1-1,0 1,0 0,0-1,0 1,0-1,0 1,0-1,3 40,-3-35,-1 15,2 0,1-1,0 1,1 0,1-1,1 0,0 0,2 0,0-1,1 0,0 0,2-1,0 0,0 0,2-1,0-1,2 2,-9-11,1-1,-1 0,1 0,0-1,0 1,0-1,1-1,-1 1,1-1,-1 0,1 0,0-1,0 0,-1 0,1-1,0 0,0 0,0-1,0 1,0-2,-1 1,1-1,0 0,-1 0,1 0,-1-1,0 0,0-1,0 1,0-1,2-2,6-10,0-1,-1 0,0-1,-2 0,0-1,-1 0,7-21,10-16,-6 13,-1 0,-3-1,-1-1,-3 0,4-26,-7 28,5-77,-20 108,-1 7</inkml:trace>
  <inkml:trace contextRef="#ctx0" brushRef="#br0" timeOffset="428.195">1778 1126,'18'-4,"-1"-1,0-1,-1-1,0 0,0-1,0-1,-1 0,0-2,-1 1,0-2,-1 1,0-2,-1 0,0 0,5-10,-15 20,0 1,0-1,0 0,-1 0,1 0,-1 0,0 0,0 0,0 0,0 0,-1 0,1 0,-1-1,0 1,0 0,0 0,0-1,0 1,-1 0,0 0,1 0,-1 0,0 0,-1 0,1 0,0 0,-1 0,0 0,1 0,-1 1,0-1,-1 1,1 0,0-1,-1 1,1 0,-1 0,1 1,-1-1,0 0,0 1,0 0,0 0,0 0,-3-1,-4 0,0 1,-1 0,1 1,0 0,0 1,-1 0,1 1,0-1,0 2,0 0,0 0,1 1,-1 0,1 0,0 1,0 0,1 1,-1 0,1 1,0-1,1 1,0 1,0-1,1 1,-1 1,2-1,-1 1,1 0,1 0,-1 1,2-1,-1 1,-1 8,0 3,1-1,0 1,2 0,0 0,1 0,1-1,3 19,-1-31,0-1,0 1,1 0,0-1,0 0,1 1,0-1,0-1,1 1,0-1,0 1,0-2,1 1,0 0,0-1,0 0,1-1,0 1,0-1,0 0,0-1,1 0,-1 0,1-1,0 0,-1 0,1 0,0-1,0-1,0 1,0-1,0-1,0 1,0-1,0-1,0 1,0-1,0-1,-1 1,3-3,75-44,-60 30</inkml:trace>
  <inkml:trace contextRef="#ctx0" brushRef="#br0" timeOffset="883.079">2343 958,'-22'16,"1"2,1 0,1 1,0 1,2 1,0 0,1 1,2 1,0 0,-1 6,14-25,-1 0,1 0,0 0,1 0,-1 0,1 1,0-1,0 0,0 0,1 0,-1 0,1 1,0-1,0 0,0 0,1 0,0-1,-1 1,1 0,1 0,-1-1,0 0,1 1,0-1,-1 0,1 0,1 0,-1-1,0 1,1-1,-1 0,1 0,0 0,0 0,-1 0,1-1,0 0,0 0,1 0,-1 0,0-1,0 1,0-1,0 0,3-1,8 0,0 0,0-1,0-1,-1 0,1-1,-1-1,0 0,0-1,0-1,-1 0,0-1,0 0,-1-1,0 0,0-1,9-10,12-15,-2-1,-1-1,-2-2,16-30,-20 31,-2-1,-1-1,-3 0,6-21,-19 46,0 1,-2-1,1 0,-2 0,0 0,-1 0,0-1,-1 1,-1 0,-1 0,0 0,-1 0,0 0,-5-12,6 21,-1 0,1 1,-1-1,0 1,-1 0,1 0,-1 0,0 1,0-1,0 1,-1 0,1 0,-1 0,0 1,0-1,-1 1,1 1,-1-1,1 1,-1 0,0 0,0 0,0 1,0 0,0 0,0 1,0 0,0 0,0 0,0 0,0 1,0 0,0 1,0-1,0 1,-4 2,-3 3,0 1,1 1,0-1,1 2,0-1,0 2,1 0,1 0,0 0,0 1,1 1,0-1,1 1,1 1,0-1,1 1,0 0,1 0,1 1,0-1,1 1,0-1,1 12,2-9,1 0,1 0,0 0,1-1,0 1,2-1,0 0,1 0,0-1,1 0,1 0,0-1,1 0,1-1,0 0,1 0,0-1,1-1,0 0,1-1,0 0,1-1,0-1,0 0,156 72,-147-73</inkml:trace>
  <inkml:trace contextRef="#ctx0" brushRef="#br0" timeOffset="1382.852">2879 1268,'16'-11,"0"-2,-1 0,0-1,-1 0,-1-1,0 0,-1-1,-1-1,-1 0,0 0,-1-1,4-11,-1 5,24-43,-35 67,0 1,0-1,0 1,0-1,0 1,0-1,0 1,0 0,0-1,-1 1,1 0,0 0,-1 0,1-1,0 1,-1 0,1 0,-1 0,1 0,-1 0,1 0,-1 0,0 0,0 0,1 0,-1 1,0-1,0 0,0 0,0 0,0 0,0 0,-1 0,1 0,0 0,-1 0,1 0,0 0,-1 0,1 0,-1 1,1-1,2 199,-1-195,-1-1,1 0,0 0,1-1,-1 1,1 0,-1 0,1 0,0-1,1 1,-1-1,1 0,-1 0,1 0,0 0,0 0,0 0,0-1,1 0,-1 1,1-1,-1 0,1-1,0 1,0-1,0 1,0-1,0-1,0 1,0 0,0-1,0 0,0 0,0 0,0 0,0-1,1 0,-1 0,-1 0,1 0,0 0,1-1,6-7,-1 1,1-2,-1 0,-1 0,0 0,0-1,-1-1,-1 0,0 0,0 0,-1-1,-1 1,0-1,-1-1,0 1,-1-1,-1 1,0-1,0-12,2 5,1-4</inkml:trace>
  <inkml:trace contextRef="#ctx0" brushRef="#br0" timeOffset="4646.609">3585 1155,'1'3,"1"0,-1-1,1 1,0-1,0 1,-1-1,2 0,-1 0,0 0,0 0,1 0,-1 0,1-1,-1 1,1-1,0 1,-1-1,1 0,0 0,0 0,5 2,0 2,0 0,1 0,-1-1,1-1,0 1,0-1,0-1,1 0,-1 0,0-1,1 0,0-1,-1 0,1 0,-1-1,1 0,6-2,-3-2,1 0,-1 0,0-1,-1-1,0 0,0-1,0 0,-1-1,6-6,-13 11,0 1,0-1,-1 0,1 0,-1 0,0 0,0 0,-1-1,0 0,1 1,-1-1,-1 0,1 0,-1 0,0 0,0 0,0 0,-1-1,1 1,-1 0,-1 0,1 0,-1 0,0-1,0 1,0 0,-2-2,0 2,-1 0,0 1,0 0,0 0,-1 0,1 0,-1 1,0-1,0 1,0 0,0 1,-1 0,1-1,-1 1,1 1,-1-1,0 1,0 0,1 1,-1-1,0 1,0 0,0 1,0-1,0 1,1 0,-1 1,0-1,1 1,-1 1,1-1,0 0,-1 1,1 0,0 1,-1 0,-7 2,1 0,-1 0,1 1,0 1,1 0,0 1,0 0,1 0,0 1,1 0,0 1,1 0,0 1,0 0,1 0,1 0,0 1,1 0,0 0,1 0,1 1,0-1,0 1,1 12,2-21,1 0,-1-1,1 1,0 0,1 0,-1-1,1 1,0-1,0 1,1-1,-1 0,1 0,0 0,0 0,0-1,0 1,1-1,-1 0,1 0,0 0,0 0,0-1,1 1,-1-1,0 0,1 0,-1-1,1 1,0-1,0 0,150 10,-146-11,18-1,1-1,-1-1,1-1,-1-1,0-2,-1-1,0-1,0-1,-1-1,0-1,-1-1,0-2,1-2,6-4,0-1,-1-2,-1-1,-1-1,-2-2,0-1,-2 0,-2-2,0-1,4-11,-8 27,-14 52,-8 256,4-280,-1-1,0 1,-1-1,-1 1,1-1,-2 0,0 0,0 0,-1 0,-2 3,5-10,0 0,-1 0,1 0,-1 0,0-1,0 1,0-1,0 0,-1 0,1 0,-1 0,0-1,0 1,0-1,0 0,0 0,-1 0,1-1,-1 1,1-1,-1 0,1-1,-1 1,1-1,-1 0,0 0,0 0,3-1,-1 0,1 1,-1-1,1 0,0-1,-1 1,1 0,0-1,0 1,0-1,0 1,0-1,1 0,-1 0,0 0,1 0,-1 0,1 0,0-1,0 1,0 0,0-1,0 1,0-1,1 1,-1-1,1 1,0-1,0 1,-1-1,2 1,-1-1,0 1,0-1,1 1,0-1,-1 1,1-1,0 1,0 0,0-1,1 1,-1 0,0 0,1 0,-1 0,1 0,0 0,0 0,0 1,0-1,0 0,0 1,0 0,0-1,1 1,-1 0,20-13</inkml:trace>
  <inkml:trace contextRef="#ctx0" brushRef="#br0" timeOffset="5578.96">5052 1126,'-44'7,"0"2,0 2,1 2,1 2,0 1,-6 6,-41 42,87-62,0 0,0 0,0 0,0 0,1 0,-1 1,1-1,0 1,-1-1,1 1,0-1,1 1,-1 0,0-1,1 1,0 0,-1-1,1 1,0 0,0 0,1-1,-1 1,1 0,-1 0,1-1,0 1,0 0,0-1,0 1,0-1,1 0,-1 1,1-1,-1 0,1 0,2 2,4 1,0-1,0 0,1 0,0-1,-1 0,1 0,1-1,-1 0,0-1,0 0,1-1,-1 1,0-2,0 1,1-2,-1 1,0-1,0 0,0-1,8-3,23-8,-1-2,-1-2,-1-1,0-1,-2-3,0-1,-2-1,-1-2,-1-1,-1-1,-1-2,-2-1,4-8,-13 18,-1-2,-1 0,-1 0,-1-1,-1-1,-2-1,0 0,5-25,-13 40,0 0,-1 1,0-1,-1 0,-1 0,0 0,-1 0,0 0,0 0,-1 0,-1 0,0 0,-1 1,0 0,-1 0,0 0,0 0,-1 1,-1-1,0 2,0-1,-5-3,7 6,-1 0,0 1,-1-1,0 1,0 1,0-1,0 1,-1 1,0-1,0 1,0 1,-1-1,1 1,-1 1,0 0,1 0,-1 0,0 1,0 1,0-1,0 2,0-1,0 1,0 0,0 1,0 0,0 1,1 0,-1 0,1 1,0 0,0 0,-1 1,-5 9,0 1,1 1,0 0,2 0,0 1,0 0,2 1,0 1,1-1,1 1,1 0,1 1,0 0,2-1,0 1,1 1,1-1,1 0,1 3,0-2,1-1,1 0,1 0,0-1,2 1,0-1,2 0,0 0,1-1,0 0,2-1,0 0,1-1,1 0,0 0,1-2,0 0,2 0,-1-1,2-1,-1-1,2 0,2 0,-11-7,0 1,1-1,0 0,0-1,0 0,1-1,-1 0,1-1,-1 0,1-1,-1 1,1-2,-1 0,1 0,-1-1,0 0,1-1,-1 0,0-1,-1 0,1 0,-1-1,1 0,-2-1,1 0,-1 0,2-3,29-33,-26 23</inkml:trace>
  <inkml:trace contextRef="#ctx0" brushRef="#br0" timeOffset="6630.995">5729 929,'-21'25,"-10"11,1 0,2 2,2 1,1 2,2 0,-9 27,30-65,1-1,-1 1,1 0,0 0,0 0,1 0,-1 0,0 0,1 0,0 0,0 0,0 0,0 0,0 0,1 0,-1 0,1 0,0 0,0 0,0 0,0-1,0 1,1 0,-1 0,1-1,0 1,0-1,0 0,0 1,0-1,0 0,0 0,1-1,-1 1,1 0,0-1,-1 1,1-1,0 0,0 0,0 0,0 0,0-1,0 1,0-1,0 0,0 1,2-2,12-1,0-1,0-2,0 1,-1-2,0 0,0-1,0-1,-1 0,0-1,0-1,-1 0,-1-1,0 0,10-11,-7 7,0-1,0-1,-2-1,0 0,-1 0,-1-2,0 1,-2-2,8-18,-13 17,-11 28,2 1,0 1,1 0,0 0,1 0,0 1,0-1,1 0,0 1,0-1,1 1,0-1,1 1,-1-1,2 1,-1-1,1 0,1 0,-1 1,1-1,1-1,-1 1,1 0,1-1,-1 0,1 0,1 0,-1-1,1 0,0 0,0 0,1-1,0 0,0 0,0-1,1 1,-1-2,1 1,5 1,-6-4,0 1,0-1,0-1,0 0,0 0,0 0,0-1,0 0,-1 0,1 0,0-1,-1 0,1-1,-1 1,1-1,-1-1,0 1,0-1,-1 0,1 0,-1-1,0 1,0-1,0 0,-1-1,0 1,0-1,0 0,0 0,0-2,93-210,-90 240,-7-12,-1-5,0 1,0 0,0 0,1 0,0 0,0 0,0 0,1 0,0 0,0 0,0-1,1 1,0 0,0-1,0 1,1-1,0 0,0 1,0-1,1-1,0 1,-1 0,2-1,-1 0,0 0,1 0,0-1,0 1,0-1,0 0,0-1,3 2,-1-4,1 1,-1-1,0 0,0-1,1 0,-1 0,0-1,0 1,0-1,0-1,-1 0,1 0,-1 0,1 0,-1-1,0 0,0-1,-1 1,1-1,-1 0,5-6,89-128,-16-14,-83 153,0 0,0 0,0 1,0-1,1 0,-1 1,0-1,0 0,0 0,0 1,1-1,-1 0,0 1,0-1,1 0,-1 0,0 0,0 1,1-1,-1 0,0 0,0 0,1 0,-1 0,0 0,1 1,-1-1,0 0,1 0,-1 0,0 0,1 0,-1 0,0 0,1 0,-1 0,0 0,1-1,-1 1,0 0,0 48,0-41,10 184,26 46,-3 84,-25-166,-12 139,-20-183,22-107,0-1,0 1,0-1,0 1,0-1,-1 0,1 0,-1 0,0 0,0 0,0-1,0 1,-1-1,1 0,-1 0,1 0,-1-1,0 1,1-1,-1 0,0 0,0 0,0 0,0-1,0 0,-4 0,1 0,-1-1,1 0,-1-1,1 0,0 0,0 0,0-1,0 0,0-1,1 1,-1-1,1-1,0 1,0-1,0 0,1 0,0-1,0 1,0-1,1 0,0-1,0 1,0-1,1 0,0 0,0 0,0-3,-6-18,0 0,2-1,2 0,0 0,2-1,1-12,0 4,2 0,2 0,1 0,2 0,2 0,1 1,2 0,2 1,1 0,2 1,1 0,3 0,31-59,-42 71</inkml:trace>
  <inkml:trace contextRef="#ctx0" brushRef="#br0" timeOffset="7384.428">5955 1155,'-4'-1,"0"-1,0 0,1 0,-1-1,0 1,1-1,-1 1,1-1,0 0,0 0,0-1,0 1,1 0,-1-1,1 0,-1-3,-3-1,-3-5,0 0,0 1,-2 0,1 0,-2 1,1 0,-1 1,-1 1,0 0,0 0,-2 1,0 1,13 5,-1-1,1 2,-1-1,0 0,0 0,0 1,0 0,0-1,0 1,0 0,0 0,0 1,0-1,-1 1,1 0,0-1,0 2,-1-1,1 0,0 0,0 1,-1 0,1 0,0 0,0 0,0 0,0 1,0-1,1 1,-1 0,0-1,1 1,-1 1,1-1,-10 15</inkml:trace>
  <inkml:trace contextRef="#ctx0" brushRef="#br0" timeOffset="11137.671">7733 365,'-17'96,"-74"585,88-654,1-15,0 0,1 0,0 0,1 0,0 0,1 0,1 0,-1 0,4 8,-4-18,1-1,-1 1,1-1,0 1,-1-1,1 0,0 0,0 0,0 0,0 0,0 0,0-1,0 1,0-1,0 1,0-1,0 0,0 0,0 0,1 0,-1 0,0 0,0 0,0-1,0 1,0-1,0 0,0 0,0 1,0-1,0 0,-1-1,1 1,0 0,0 0,-1-1,1 1,-1-1,1 1,-1-1,0 0,0 0,0 1,0-1,0 0,0 0,0 0,-1 0,1-1,6-4,129-125,-135 130,-1 0,1 1,0-1,0 1,0-1,0 1,0-1,0 1,0 0,0-1,1 1,-1 0,1 0,-1 0,1 0,-1 0,1 0,-1 0,1 0,0 1,-1-1,1 1,0-1,0 1,-1 0,1 0,0-1,0 1,-1 0,1 1,0-1,0 0,0 0,-1 1,1-1,0 1,-1 0,1-1,0 1,-1 0,1 0,-1 0,1 0,-1 0,0 0,1 1,-1-1,0 0,0 1,1 1,7 62,-10-60,0 0,1 1,0-1,0 0,0 0,1 0,-1 0,1 0,0 0,1 0,-1 0,1 0,0 0,0 0,1-1,-1 1,1-1,0 0,0 0,0 0,1 0,0 0,-1-1,1 1,1-1,-1 0,1 0,2-3,1-1,-1 0,0 0,0 0,0-1,0 0,0-1,0 0,-1 0,1 0,-1 0,1-1,-1 0,-1-1,1 1,-1-1,1 0,-1-1,-1 1,4-6,9-10,-1-1,-1-1,-1 0,-1 0,-1-2,-2 1,0-1,-1-1,-2 0,-1 0,0-1,-2 1,-2-1,0 0,-2-18,-1 14,-2 1,-2-1,0 1,-2-1,-2 2,0-1,-2 1,-1 1,-2 0,0 1,-2 0,-1 1,-1 1,-1 0,-1 2,-1 0,-1 2,-1 0,-1 1,-1 2,-18-11,30 21,-1 1,0 0,0 0,-1 2,0 0,0 0,-1 2,1-1,-1 2,1 0,-1 1,-4 1,13 0,0 0,0 1,0 0,0 0,0 1,0 0,0 0,1 0,-1 1,1 0,0 0,0 1,0 0,0 0,0 0,1 1,0 0,0 0,0 0,1 0,0 1,0 0,0 0,0 0,1 0,0 0,1 1,-2 2,-14 115,18-89</inkml:trace>
  <inkml:trace contextRef="#ctx0" brushRef="#br0" timeOffset="11687.904">8467 1126,'23'-5,"0"-2,-1-1,0-1,-1 0,0-2,5-4,-19 11,0 0,-1 0,0-1,0 0,0 0,0-1,-1 1,0-1,0-1,0 1,-1-1,0 1,0-1,-1 0,0-1,0 1,0 0,-1-1,-1 0,1-3,-1 8,-1 0,0 0,0 0,-1 0,1 0,0 0,-1 1,0-1,0 0,0 0,0 0,0 0,0 1,-1-1,1 1,-1-1,0 1,0-1,0 1,0 0,0 0,0 0,-1 0,1 0,-1 1,1-1,-1 1,0 0,0-1,1 1,-1 0,0 1,0-1,0 0,0 1,0 0,0 0,0 0,0 0,0 0,0 0,0 1,0-1,0 1,0 0,1 0,-1 0,0 0,0 1,0 0,-18 9,1 2,1 0,0 0,1 2,1 1,0 0,1 1,-13 17,17-20,1 0,0 0,1 1,1 1,0-1,1 2,1-1,1 1,-4 14,8-26,1 1,0 0,0 0,0 0,1 0,0 0,0 0,0-1,1 1,0 0,0 0,1 0,-1-1,1 1,0 0,1-1,-1 0,1 0,0 0,1 0,-1 0,1 0,0-1,0 0,0 1,1-2,-1 1,1 0,0-1,0 0,1 0,6 4,1-1,1 0,-1-1,1 0,0-1,0 0,0-1,0-1,1-1,-1 0,1 0,-1-1,0-1,1-1,-1 0,0-1,1 0,-2-1,1-1,0 0,-1-1,0 0,0-1,-1-1,0 0,4-4,8-9,-2 1</inkml:trace>
  <inkml:trace contextRef="#ctx0" brushRef="#br0" timeOffset="12071.783">9145 1042,'-8'-1,"1"0,-1 0,1 1,-1 0,1 0,-1 1,1 0,-1 0,1 1,0 0,0 0,0 1,0 0,0 0,0 0,1 1,-1 0,1 1,0-1,1 1,-1 0,1 1,0-1,0 1,0 0,-1 3,-53 92,58-97,-1 0,1 0,0 0,0 0,0 0,1 0,-1 0,1 0,0 0,0 0,0 0,1 0,0 0,-1 0,1 0,1 0,-1 0,1 0,-1-1,1 1,0 0,0-1,1 1,-1-1,1 0,2 3,0-1,1 0,0-1,0 1,0-1,0 0,1-1,-1 1,1-1,0-1,0 1,1-1,-1 0,0-1,0 0,1 0,-1 0,1-1,-1 0,1-1,-1 0,1 0,-1 0,0-1,0 0,0 0,3-2,64-42,-56 29</inkml:trace>
  <inkml:trace contextRef="#ctx0" brushRef="#br0" timeOffset="12327.593">9314 1325,'-5'9,"4"4,1-1</inkml:trace>
  <inkml:trace contextRef="#ctx0" brushRef="#br0" timeOffset="16019.715">0 1692,'373'-47,"62"26,-245 5,0 9,45 10,-36-1,551-1,-289 27,900-28,789 0,-1347-28,959 27,-1057-26,165 15,686-7,-1046 21,-444-2</inkml:trace>
  <inkml:trace contextRef="#ctx0" brushRef="#br0" timeOffset="13252.036">9822 591,'9'-17,"1"1,0 0,1 0,1 1,1 1,0 0,0 1,1 0,1 1,5-3,-14 10,1-1,0 1,0 0,0 1,1-1,-1 1,1 1,0 0,0 0,1 0,-1 1,0 0,1 1,-1 0,1 0,0 1,-1 0,1 1,0-1,-1 2,1-1,-1 1,3 1,-8-1,-1 0,1 0,0 1,-1-1,0 0,1 1,-1 0,0-1,-1 1,1 0,0 0,-1 0,1 0,-1 0,0 1,0-1,0 0,-1 1,1-1,-1 0,0 1,0-1,0 0,0 1,0-1,-1 0,0 1,0-1,1 0,-2 0,1 2,-49 95,-123 185,149-245,6-13,2 1,1 0,1 1,1 1,2 0,0 0,-1 17,11-42,1 0,1-1,-1 1,1 0,-1 0,1-1,1 1,-1-1,1 1,-1-1,1 1,1-1,-1 0,0 0,1 0,0 0,0-1,0 1,1-1,-1 0,1 0,-1 0,1 0,0 0,0-1,1 0,-1 0,0 0,1 0,-1-1,1 1,-1-1,1-1,0 1,0 0,-1-1,1 0,0 0,0-1,-1 1,4-2,18 0,0-1,-1-1,0-1,0-2,0 0,0-1,-2-2,1-1,-1 0,0-2,-2 0,19-15,-23 17</inkml:trace>
  <inkml:trace contextRef="#ctx0" brushRef="#br0" timeOffset="13904.064">10499 675,'7'-27,"0"1,2-1,1 2,0-1,2 1,1 1,2 0,14-19,-29 42,0 1,1-1,-1 0,0 1,0-1,1 1,-1-1,0 0,1 1,-1-1,1 1,-1-1,0 1,1 0,-1-1,1 1,-1-1,1 1,0 0,-1-1,1 1,-1 0,1 0,0-1,-1 1,1 0,0 0,-1 0,1 0,0 0,-1 0,1 0,-1 0,1 0,0 0,-1 0,1 0,0 1,-1-1,1 0,-1 0,1 1,0-1,-1 0,1 1,-1-1,1 1,-1-1,1 1,-1-1,1 1,-1-1,0 1,1-1,-1 1,0-1,1 1,-1 0,9 46,-6-29,-3-14,0-1,0 1,0-1,1 0,0 1,0-1,0 1,0-1,0 0,0 0,1 1,0-1,0 0,0 0,0-1,0 1,0 0,1-1,-1 1,1-1,0 0,0 0,0 0,0 0,0-1,0 1,0-1,0 1,1-1,-1 0,0-1,1 1,-1 0,1-1,-1 0,1 0,-1 0,1 0,-1-1,1 1,-1-1,1 0,-1 0,0 0,1 0,-1-1,0 1,0-1,11-10,0 0,-1 0,-1-1,0-1,-1 0,0-1,-1 0,-1-1,-1 0,6-13,-8 5,-5 6</inkml:trace>
  <inkml:trace contextRef="#ctx0" brushRef="#br0" timeOffset="14336.954">11091 308,'-8'12,"0"1,1-1,0 2,1-1,1 1,0-1,0 1,2 1,0-1,0 0,1 1,1 12,0-24,1 0,1 0,-1 0,0 0,1 0,-1 0,1 0,0 0,0 0,0-1,1 1,-1 0,1 0,-1-1,1 1,0-1,0 0,0 0,0 1,0-1,0 0,1-1,-1 1,1 0,0-1,-1 1,1-1,0 0,0 0,-1 0,1 0,0 0,0-1,0 0,0 1,0-1,0 0,0 0,0-1,2 1,7-1,0 0,0-1,0-1,0 1,-1-2,1 0,-1 0,0-1,7-4,2-7,1-2,-2 0,-1 0,0-2,-1-1,-2 0,0 0,-1-2,-1 0,-1 0,-1-2,2-7,30-93,-42 120,0 0,-1 0,0 1,0-1,0 0,-1 1,0-1,1 0,-2 1,1-1,0 1,-1-1,0 1,0 0,0 0,-1 0,1 0,-1 0,0 0,0 1,0-1,-1 1,1 0,-1 0,0 0,-4-2,3 2,0 0,-1 1,1 0,-1 0,0 0,0 1,0-1,0 1,0 1,0-1,0 1,0 0,0 1,0-1,0 1,0 0,0 1,0-1,0 1,1 0,-1 1,1 0,-1-1,1 2,0-1,-2 2,-7 5,1 1,0 0,0 1,2 0,-1 1,2 0,0 1,0 0,1 0,5-8,0 0,0-1,1 2,0-1,0 0,0 1,1-1,0 1,0 0,1-1,0 1,0 0,0 0,1 0,0 0,1 0,-1 0,1 0,1 0,-1-1,1 1,0 0,1-1,-1 1,1-1,1 0,1 2,10 8,1-2,1 0,0-1,1-1,0 0,1-2,1 0,-1-1,1-1,1 0,-1-2,1-1,1 0,-1-1,0-2,1 0,0-1,3-2,40 9,-33-3</inkml:trace>
  <inkml:trace contextRef="#ctx0" brushRef="#br0" timeOffset="16906.362">10612 788,'34'-5,"39"-1,18 0,2-4,-5 1,-12 0,-10 3,-6 2,-4 2,-7 1,-2 1,-4 0,-10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1 282,'138'26,"-74"-23,-1-2,0-3,0-3,27-6,108-19,-168 31,-35 4</inkml:trace>
  <inkml:trace contextRef="#ctx0" brushRef="#br0" timeOffset="331.207">396 0,'17'281,"-5"4,-13-201,1-60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9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27,'-1'-2,"0"0,0 0,0 1,0-1,0 1,-1-1,1 1,-1-1,1 1,-1 0,0 0,1 0,-1 0,0 0,0 0,1 0,-1 0,0 1,0-1,0 1,0-1,0 1,0 0,0 0,0 0,0 0,0 0,0 0,0 1,0-1,0 1,0-1,0 1,0 0,1 0,-1 0,-1 0,-61 47,-62 142,102-147,2 1,2 1,2 1,2 0,2 1,2 1,1 8,10-46,-9 37,2-1,2 1,3 1,1-1,3 0,2 1,3 14,-3-43,0-1,2 1,0-1,0 0,2 0,1 0,0-1,1-1,0 1,2-1,0-1,0 0,3 1,64 46,-76-62,-1 1,1-1,-1 0,0 0,1 0,-1 0,0 0,1 0,-1 0,1 0,-1-1,0 1,1-1,-1 1,0-1,0 1,1-1,-1 0,0 1,0-1,0 0,0 0,0 0,0 0,0 0,0 0,0 0,0 0,-1 0,1-1,0 1,-1 0,1 0,-1-1,1 1,-1 0,0-1,0 1,1-1,-1 1,0 0,0-1,0 1,2-6,4-10</inkml:trace>
  <inkml:trace contextRef="#ctx0" brushRef="#br0" timeOffset="302.871">394 619,'20'0,"10"0,6-5,1-1,4 0,0 1,-3 1,-2 2,-8-4,-4-1,0 1,-1 1,1 2,-3 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00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536 142,'-6'-3,"0"0,1 0,-1 1,0-1,0 1,0 1,-1-1,1 1,0 0,-1 1,1-1,0 1,-1 1,1-1,-1 1,1 0,0 0,0 1,0 0,0 0,0 0,0 1,0 0,1 0,-1 1,-3 2,-10 4,1 1,1 1,0 0,0 1,2 1,-1 0,2 2,0-1,1 2,0-1,1 2,2 0,-1 0,2 1,0 0,2 1,0 0,1 0,1 0,1 1,0-1,2 5,2-19,1 1,0 0,1 0,0-1,0 1,0 0,1-1,0 0,0 0,0 0,1 0,0 0,0-1,1 1,-1-1,1 0,0-1,0 1,1-1,0 0,-1 0,1-1,2 1,6 3,1-1,-1 0,1-1,1-1,-1 0,0-1,1-1,0-1,10 0,-12 1,0 0,0-2,1 0,-1-1,0 0,0-1,0 0,0-1,0-1,-1 0,1-1,-1-1,0 0,0 0,-1-1,0-1,0 0,-1-1,3-3,-11 9,-1-1,1 1,-1-1,0 1,0-1,0 0,0 0,-1 0,0 1,1-2,-1 1,-1 0,1 0,-1 0,1 0,-1 0,-1-1,1 1,0 0,-1 0,0 0,0 0,0 0,-1 0,1 0,-1 0,0 0,0 1,0-1,0 1,-1-1,-1-1,-3-2,1 0,-1 0,0 0,-1 1,0 0,0 1,0 0,0 0,-1 0,0 1,0 1,0 0,-5-2,-5-1,38 6,-3 1,162-9,48-10,-202 18</inkml:trace>
  <inkml:trace contextRef="#ctx0" brushRef="#br0" timeOffset="775.334">1016 706,'174'-152,"-87"61,66-84,-116 154,-37 21,1 0,0 0,0 0,0 0,-1 0,1 0,0 0,0 0,-1 0,1 0,0 1,0-1,-1 0,1 1,0-1,-1 0,1 1,0-1,-1 1,1-1,0 1,-1-1,1 1,-1-1,1 1,-1 0,0-1,1 1,-1 0,1-1,-1 1,0 0,0-1,1 1,-1 0,0 0,0 0,0-1,0 1,0 0,0 0,0-1,0 1,0 0,0 0,-1-1,1 1,0 0,0 0,-1-1,1 1,-1 0,-3 27,-3 100,7-124,1 0,-1-1,1 1,0 0,0 0,1-1,-1 1,1-1,0 1,-1-1,2 1,-1-1,0 0,1 0,-1 0,1-1,0 1,0 0,0-1,0 0,0 0,1 0,-1 0,1 0,-1-1,1 1,0-1,-1 0,1 0,1-1,5 0,-1-1,0 0,1-1,-1 0,0-1,0 0,-1 0,1 0,-1-2,1 1,-1-1,0 0,-1 0,1-1,-1 0,0 0,-1-1,0 0,0 0,0-1,30-26,-10 10,-1-1,-1-1,-2 0,0-2,14-27,-47 75,0-1,1 2,1-1,1 1,1 0,1 1,1 0,1 0,-1 17,10 70,1-91</inkml:trace>
  <inkml:trace contextRef="#ctx0" brushRef="#br0" timeOffset="1338.903">2286 509,'-1'-2,"-1"0,1 0,-1 0,1 1,-1-1,0 0,1 1,-1-1,0 1,0 0,0 0,0-1,-1 1,1 1,0-1,0 0,-1 0,1 1,0 0,-1-1,1 1,0 0,-1 0,1 0,-1 0,0 0,-5-2,1 1,-1 0,1 0,-1 1,0 0,1 1,-1-1,0 1,1 1,-1-1,1 1,0 1,0-1,0 1,0 1,0-1,0 1,1 0,0 1,-1 0,6-3,1 1,0-1,0 1,0-1,0 1,1-1,-1 1,1-1,0 0,-1 1,1-1,0 0,0 1,0-1,1 0,-1 0,0 0,1 0,0 0,-1 0,1-1,0 1,0 0,0-1,0 0,0 1,0-1,0 0,0 0,1 0,-1 0,0 0,1-1,-1 1,1-1,-1 0,1 1,-1-1,1 0,-1-1,8 5,-9-4,0 0,0 0,0 0,0 0,0 0,0 0,0 0,0 1,0-1,0 0,0 1,0-1,0 1,0-1,0 1,0 0,0-1,0 1,0 0,-1-1,1 1,0 0,0 0,-1 0,1 0,-1 0,1 0,-1 0,1 0,-1 0,0 0,1 0,-1 0,0 0,0 0,0 0,0 0,0 0,0 0,0 0,0 0,0 1,0-1,0 0,-1 0,1 0,-1 0,1 0,-1 0,1 0,-1 0,1-1,-1 1,0 0,1 0,-1 0,-94 88,95-88,-1 0,1 0,0 1,-1-1,1 0,0 1,0-1,0 0,0 1,0-1,0 0,0 1,0-1,1 0,-1 1,0-1,1 0,-1 0,1 0,-1 1,1-1,0 0,0 0,-1 0,1 0,0 0,0 0,0 0,0 0,0 0,0-1,0 1,1 0,-1-1,0 1,0-1,0 1,1-1,-1 1,0-1,1 0,-1 0,0 0,0 0,1 0,62 5,8-28,-51 11</inkml:trace>
  <inkml:trace contextRef="#ctx0" brushRef="#br0" timeOffset="1953.783">2540 650,'28'-16,"0"0,0-2,-2-1,-1-1,0-1,-1-1,-2-2,0 0,2-5,-21 25,-3 2,1 0,-1 1,1-1,0 0,0 1,0-1,0 1,0-1,0 1,0-1,0 1,0-1,1 1,-1 0,1 0,-1 0,1 0,-1 0,1 0,-1 0,1 1,0-1,0 0,-1 1,1-1,0 1,0 0,0 0,-1 0,1 0,0 0,0 0,0 0,0 0,1 1,9 31,-11-29,0 1,0 0,0-1,0 1,1-1,0 1,-1-1,1 0,0 0,1 0,-1 0,0 0,1 0,0-1,0 1,0-1,0 1,0-1,0 0,0-1,1 1,-1 0,5-1,1 0,-1 0,0-1,0 0,1 0,-1-1,0 0,0 0,0-1,0 0,0-1,0 0,-1 0,1 0,-1-1,0 0,0-1,0 0,-1 0,1 0,-1 0,0-1,-1 0,1-1,-1 1,3-8,49-39,-50 47,-7 5,0 0,1 0,-1 0,1 0,0 0,-1 0,1 0,0 0,-1 1,1-1,0 0,0 0,0 1,0-1,0 0,0 1,0-1,0 1,0-1,0 1,0 0,0-1,0 1,0 0,0 0,0 0,1 0,-1 0,0 0,0 0,0 0,0 0,0 0,0 1,0-1,0 0,1 1,-1-1,0 1,0-1,-1 1,1-1,0 1,0 0,0 0,0-1,0 2,6 74,-8-71,1 1,-1-1,1 1,0-1,0 1,1-1,-1 1,1-1,0 1,1-1,-1 0,1 0,0 0,1 0,-1 0,1 0,0 0,0-1,0 0,1 1,-1-1,1 0,0-1,0 1,4 1,11 6</inkml:trace>
  <inkml:trace contextRef="#ctx0" brushRef="#br0" timeOffset="2974.816">0 960,'119'-15,"0"5,0 5,55 7,117 26,650-28,-442-28,43-2,-295 49,-140-12,-90-13</inkml:trace>
  <inkml:trace contextRef="#ctx0" brushRef="#br0" timeOffset="3702.615">1439 1298,'2'2,"0"-1,0 0,0 1,-1 0,1-1,0 1,-1 0,1 0,-1 0,0 0,1 0,-1 0,0 0,0 0,-1 0,1 1,0-1,-1 0,1 1,-1-1,0 0,0 1,0-1,0 0,0 2,0-1,31 242,3-330,-20 54,1 1,2 0,1 1,1 1,2 0,0 2,2 0,1 2,19-15,-42 37,0 0,1 1,-1-1,1 0,-1 1,1-1,-1 1,1 0,0 0,0-1,0 1,0 0,0 1,0-1,0 0,0 0,0 1,0-1,0 1,0 0,0 0,0 0,1 0,-1 0,0 0,0 0,0 1,0-1,0 1,0-1,0 1,0 0,0 0,0 0,0 0,0 0,0 1,-1-1,1 0,-1 1,1-1,-1 1,1 0,28 52,-28-47,1-1,0 1,0-1,1 0,-1 0,1 0,1 0,-1 0,1-1,0 0,0 0,1-1,-1 1,1-1,0 0,0-1,0 1,5 1,42 6,-29-9</inkml:trace>
  <inkml:trace contextRef="#ctx0" brushRef="#br0" timeOffset="4591.799">3358 0,'55'28,"-31"-6,0 1,-2 1,-1 1,0 1,-2 0,-1 2,-2 0,0 1,5 16,-5-8,-1 0,-1 2,-3 0,-1 0,-2 1,-1 0,-3 1,-1-1,-1 1,-3 0,-2-1,-1 1,-5 19,2-26,0-1,-3 0,0-1,-2 0,-2 0,-1-1,-1-1,-1-1,-2 0,-1-2,-1 0,-10 9,-15 6,-2-3,-1-2,-25 13,73-49,-55 30,32-22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1 311,'320'-1,"-100"-27,-138 27,-58 2</inkml:trace>
  <inkml:trace contextRef="#ctx0" brushRef="#br0" timeOffset="421.543">57 537,'227'0,"-28"-29,-87 12,-88 12</inkml:trace>
  <inkml:trace contextRef="#ctx0" brushRef="#br0" timeOffset="949.693">340 1,'42'40,"1"-1,3-2,1-3,1-1,2-3,42 20,88 43,-177-92,-1 0,1 0,-1 1,0-1,0 1,1-1,-1 1,0 0,0 0,0 0,-1 0,1 0,0 0,-1 0,0 0,1 1,-1-1,0 1,0-1,0 1,0-1,-1 1,1-1,-1 1,0 0,1-1,-1 1,0 0,-1 0,1-1,0 1,-1 0,0-1,1 1,-1-1,0 1,-1 1,-66 78,-216 118,193-132,66-45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945 32,'-1'0,"1"0,-1 0,1 0,-1 0,1 0,-1 0,1 0,-1 0,1 0,-1 0,1 0,-1-1,1 1,-1 0,1 0,0-1,-1 1,1 0,-1-1,1 1,0 0,-1-1,1 1,0 0,-1-1,1 1,0-1,-1 1,1-1,0 1,0-1,0 1,0-1,-1 1,1-1,0 1,0-1,0 1,0-1,0 1,0-1,0 1,0-1,0 1,1-1,-1 1,0-1,0 1,0-1,0 1,1 0,-1-1,0 1,1-1,-1 1,0-1,1 1,-1 0,0-1,1 1,-1 0,1-1,-30-3,-1 1,1 1,0 1,-1 2,-11 2,-14 4,0 3,1 2,1 2,-45 18,68-22,-1 1,1 1,1 2,0 0,1 2,-11 9,37-24,0 1,0-1,0 1,0 0,1-1,-1 1,0 0,1 0,-1 0,1 0,0 1,0-1,-1 0,2 0,-1 1,0-1,0 1,1-1,-1 0,1 1,0-1,0 1,0-1,0 1,0-1,0 1,1-1,-1 1,1-1,0 1,-1-1,1 0,0 1,1-1,-1 0,0 0,1 0,-1 0,1 0,-1 0,1 0,0-1,0 1,0 0,2 0,14 10,0-2,1 0,0-1,1-1,-1-1,2-1,-1 0,1-2,0 0,8-1,-5 2,5-1,-22-4,0 0,0 1,0 0,0 1,0 0,0 0,-1 0,1 1,-1 0,0 0,1 0,1 3,-8-4,1 0,-1 0,1 0,-1 0,0 0,0 1,0-1,0 0,0 0,0 0,0 1,-1-1,0 0,1 0,-1 0,0 0,0 0,0 0,0 0,0 0,0 0,-1 0,1-1,0 1,-1-1,0 1,1-1,-1 1,0-1,0 0,0 0,0 0,-1 1,1 0,-31 24,-2-1,-1-2,-1-1,-19 8,-64 38,-52 63,114-60,57-70,0 1,0 0,0 0,1 0,-1 0,1 0,-1 0,1 0,0 0,0 0,-1 0,2 0,-1 0,0 0,0 0,1 0,-1 0,1 0,-1 0,1 0,0 0,0-1,0 1,0 0,0 0,0-1,0 1,0-1,1 1,-1-1,1 1,-1-1,1 0,0 0,-1 0,1 0,0 0,0 0,0 0,0 0,0-1,1 1,17 4,-1-1,0-1,1 0,0-2,-1 0,1-1,12-2,2 1,34-4,1-3,-1-4,0-2,-1-3,9-6,117-53,-176 67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75,'170'-27,"-97"26,71-10,-6-19,-120 24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59,'34'0,"16"0,3-4,4-3,-4 1,-6-3,-6-1,-6 1,-3 3,-3 2,-1 2,-1 1,0 1,-5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26,'38'-5,"32"-1,10 0,-6 1,-9 2,-11 5,-11 3,-7 1,-9-1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183 227,'-5'38,"-11"61,-7 28,-1 7,0-10,3-12,6-15,5-14,0-13,1-7,3-6,1-7,3-8,1-5,1-5,-5-3,-1-7</inkml:trace>
  <inkml:trace contextRef="#ctx0" brushRef="#br0" timeOffset="439.469">719 1,'66'98,"-5"4,-4 2,17 50,-56-112,-2 1,-2 0,-2 1,-2 0,-2 1,-2 0,-1 0,-3 1,-2-1,-3 25,-1-38,-2-1,-1 0,-1 0,-1 0,-2-1,-1-1,-2 0,0 0,-2-1,-1-1,-2-1,0-1,-1 0,-2-2,-1 0,-11 8,-9 5,-1-3,-1-1,-2-2,-29 12,34-21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7:5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339,'-2'-9,"0"0,-1 0,0 1,0-1,-1 0,0 1,-1 0,0 0,0 0,0 1,-1 0,0 0,-1 0,0 1,0-1,0 2,-1-1,1 1,-1 0,-1 1,1 0,-1 0,1 1,-1 0,0 0,0 1,0 0,0 1,-1 0,1 1,0 0,-1 0,1 0,0 2,0-1,-1 1,1 0,-1 1,-15 7,-1 0,2 1,0 2,0 0,1 2,1 1,0 0,1 2,0 1,8-6,1 0,0 1,2 0,-1 1,2 0,0 0,0 1,2 1,0-1,1 1,0 0,-1 11,3-11,0-1,1 1,0-1,2 1,0 0,0 0,2 0,0-1,1 1,1 0,0-1,1 1,1-1,1 0,0-1,1 1,1-1,2 3,-2-4,1-1,1 0,0 0,0-1,1-1,1 0,0 0,0-1,1-1,0 0,1 0,8 3,-7-4,0 0,1-1,0 0,0-2,0 1,1-2,-1 0,1-1,0-1,0-1,0 0,0-1,1-1,-1 0,12-4,-9 0,0-1,-1-1,1-1,-2-1,1-1,-2 0,9-6,-20 11,1 0,-1 0,0 0,0-1,-1 0,1 0,-1-1,0 1,-1-1,0 0,0 0,-1-1,1 1,-2-1,1 1,-1-1,0 0,-1 0,1 0,-1-2,-2 4,1 1,0-1,-1 1,0 0,0-1,-1 1,1 0,-1 0,-1 0,1 0,0 0,-1 1,0-1,0 1,-1-1,1 1,-1 0,0 1,0-1,0 1,0-1,-1 1,1 0,-1 1,0-1,0 1,0 0,0 0,-1 0,-13-4,0 1,-1 0,1 2,-1 0,0 1,0 1,-8 1,-52 8,80-8,-1 1,0 0,1-1,-1 1,0 0,1 0,-1-1,1 1,-1 0,1 0,-1 0,1 0,0 0,-1 0,1 0,0 0,0-1,0 1,0 0,0 0,0 0,0 0,0 0,0 0,0 0,0 0,1 0,-1 0,0 0,1 0,-1 0,0-1,1 1,-1 0,1 0,0 0,-1-1,1 1,0 0,-1-1,1 1,0 0,0-1,0 1,-1-1,1 1,0-1,0 0,0 1,0-1,0 0,0 0,0 1,0-1,0 0,0 0,0 0,0 0,-1 0,1-1,1 1,21 6,0-1,0-1,0-1,0-2,0 0,1-1,19-3,11 1,90 1,-120 1</inkml:trace>
  <inkml:trace contextRef="#ctx0" brushRef="#br0" timeOffset="1034.741">1502 988,'27'-32,"62"-134,23-2,35 1,-147 166,0 0,1 0,-1 0,1 1,-1-1,1 0,0 0,-1 0,1 0,0 1,-1-1,1 0,0 1,0-1,0 1,0-1,0 1,-1-1,1 1,0-1,0 1,0 0,0 0,0-1,0 1,0 0,0 0,0 0,1 0,-1 0,0 0,0 1,0-1,0 0,0 0,0 1,-1-1,1 1,0-1,0 1,0-1,0 1,0-1,0 1,-1 0,1-1,0 1,-1 0,1 0,0 0,-1 0,1-1,-1 1,1 0,-1 0,1 1,5 140,-9-91,3-30,-2-7,1 0,1 0,0 0,1 0,1 0,0 0,1-1,0 1,1-1,0 1,1-1,1-1,4 9,-9-20,0 1,0-1,0 1,1-1,-1 0,0 1,1-1,-1 0,1 0,-1 0,1 0,-1 0,1 0,0 0,-1-1,1 1,0-1,0 1,-1-1,1 1,0-1,0 0,0 0,0 0,0 0,-1 0,1-1,0 1,0-1,0 1,-1-1,1 1,0-1,-1 0,1 0,0 0,-1 0,1 0,-1 0,0 0,1-1,-1 1,0 0,2-2,55-71,-55 69,172-281,-133 173,-33 140,-9 316,4-320,2-5</inkml:trace>
  <inkml:trace contextRef="#ctx0" brushRef="#br0" timeOffset="1651.101">2828 705,'-95'-4,"84"3,0 2,0-1,0 2,0 0,0 0,1 0,-1 2,1-1,0 1,0 1,0 0,0 0,1 1,0 0,-3 3,12-8,0 0,0 1,-1-1,1 0,0 1,0-1,0 1,0-1,1 0,-1 1,0-1,0 0,1 1,-1-1,1 0,-1 0,1 0,0 1,0-1,-1 0,1 0,0 0,0 0,0 0,0 0,0 0,0 0,0-1,0 1,1 0,-1-1,0 1,0-1,1 1,-1-1,0 1,0-1,1 0,-1 0,1 0,-1 0,0 0,1 0,-1 0,0 0,1 0,-1 0,1-1,10 4,57 22,-94 17,21-38,2-3,-4 4,0-1,0 1,1 0,0 0,-1 1,2-1,-1 1,1 0,0 1,0-1,1 1,-1-1,1 1,1 0,0 0,0 1,0-1,1 0,0 1,0-1,1 2,2-5,1-1,0 0,0 1,0-2,1 1,-1 0,1-1,0 1,-1-1,1 0,0 0,0 0,0-1,0 0,1 1,-1-2,0 1,1 0,-1-1,0 0,1 0,-1 0,1 0,-1-1,0 1,0-1,1-1,-1 1,0 0,0-1,0 0,1-1,91-54,-74 39</inkml:trace>
  <inkml:trace contextRef="#ctx0" brushRef="#br0" timeOffset="2366.243">3082 904,'155'-175,"-73"65,-82 109,1-1,0 1,-1 0,1-1,0 1,0-1,0 1,0 0,0 0,0 0,0 0,0-1,0 1,1 1,-1-1,0 0,1 0,-1 0,1 1,-1-1,1 1,-1-1,1 1,-1 0,1-1,-1 1,1 0,-1 0,1 0,0 0,-1 0,1 0,-1 1,1-1,-1 1,1-1,-1 1,1-1,-1 1,1 0,-1 0,0-1,1 1,-1 0,0 0,0 1,0-1,0 0,0 0,0 0,0 1,0-1,0 0,-1 1,1-1,0 1,-1 1,6 16,-6-14,0 0,0 0,1 0,0 0,0 0,1 0,-1 0,1 0,0-1,0 1,1-1,-1 1,1-1,0 0,0 0,1 0,-1 0,1-1,0 1,0-1,0 0,0 0,0 0,1-1,-1 0,1 0,2 1,0-5,-1 0,1-1,-1 0,1 0,-1-1,0 0,-1 0,1 0,-1 0,1-1,-1 0,-1 0,1-1,-1 1,0-1,0 0,0 0,-1-1,5-4,87-126,-94 136,-1 1,1-1,-1 1,1 0,-1-1,1 1,-1-1,1 1,0 0,-1-1,1 1,0 0,-1 0,1-1,0 1,-1 0,1 0,0 0,-1 0,1 0,0 0,-1 0,1 0,0 0,-1 0,1 0,0 1,-1-1,1 0,0 0,-1 1,1-1,-1 0,1 1,0-1,-1 1,1-1,-1 1,1-1,-1 1,1-1,-1 1,0-1,1 1,-1 0,0-1,1 1,-1-1,0 1,0 0,0-1,1 1,-1 0,0-1,0 1,0 0,0 0,0-1,0 1,-1 0,1-1,0 1,0 0,0 0,-2 47,2-43,-3 4,0 1,1-1,0 1,1 0,0 0,1 0,0 0,1 0,-1-1,2 1,0 0,0 0,0-1,1 1,1-1,0 0,3 6,35 32,-21-29</inkml:trace>
  <inkml:trace contextRef="#ctx0" brushRef="#br0" timeOffset="2867.471">1079 1271,'139'24,"2"-7,0-5,123-7,544-24,-87 7,-509 12,-184 0</inkml:trace>
  <inkml:trace contextRef="#ctx0" brushRef="#br0" timeOffset="3432.596">2461 1525,'17'153,"-7"1,-8 69,0-255,1-1,1 1,2 0,1 0,2 0,1 1,1 1,2 0,0 0,3 1,0 1,18-22,67-51,-96 97,0 1,0 0,0 0,0 0,0 1,1 0,-1 0,1 0,0 1,-1 0,1 0,0 0,0 1,0 0,0 0,-1 0,1 1,0 0,0 0,-1 0,1 1,0 0,-1 0,155 109,-139-103</inkml:trace>
  <inkml:trace contextRef="#ctx0" brushRef="#br0" timeOffset="3899.267">3956 85,'71'88,"-3"4,-5 3,-5 2,29 67,-66-113,-3 0,-2 1,-2 1,-3 1,-2-1,-2 2,-3-1,-2 0,-2 1,-3-1,-8 43,5-46,-2 0,-3-1,-2-1,-2 0,-2 0,-2-2,-2 0,-9 11,10-23,-2-1,-1-1,-1-1,-2-1,-1-1,-2-1,-1-2,-1-1,-1-1,-1-2,-14 7,-80 37,76-41</inkml:trace>
  <inkml:trace contextRef="#ctx0" brushRef="#br0" timeOffset="4419.946">259 0,'-38'66,"3"1,3 2,2 1,4 1,3 1,3 1,3 1,-6 74,16-92,2 0,3 0,2 0,3 0,2 0,2 0,3-1,3 0,1-1,4-1,1 0,3-1,12 19,-4-17,1-2,4-2,1-1,2-1,2-3,3-1,1-2,2-2,2-2,1-2,2-2,1-3,2-2,49 19,-36-22</inkml:trace>
  <inkml:trace contextRef="#ctx0" brushRef="#br0" timeOffset="5067.733">5227 170,'-32'19,"1"1,1 2,0 1,2 1,1 1,1 2,1 0,-1 5,-11 20,2 1,3 2,2 1,3 1,2 1,2 2,4 0,2 1,2 1,4 0,2 1,2 0,4 1,2-1,4 14,0-35,1-1,3 1,1-1,2-1,1 0,3 0,1-1,2-1,1 0,2-2,2 0,1-1,9 8,-2-1,-22-27,2 0,0-1,1 0,0 0,1-2,1 1,0-1,0-1,1-1,1 0,1 1,3-6,-3-5</inkml:trace>
  <inkml:trace contextRef="#ctx0" brushRef="#br0" timeOffset="5536.8">5933 367,'-5'24,"-6"27,-2 15,2 0,3-1,2-2,3-7,1-3,7-6,1-6,1-6,-2-3,4-3,0-1,-2-1,4-5,-1-1,-2-5</inkml:trace>
  <inkml:trace contextRef="#ctx0" brushRef="#br0" timeOffset="5785.324">5623 1101,'43'0,"38"-5,15-1,1-1,-11 2,-11 2,-14 1,-11 0,-11 2,-6 0,-4 0,-3 0,-5 1</inkml:trace>
  <inkml:trace contextRef="#ctx0" brushRef="#br0" timeOffset="6152.35">5678 1439,'118'-22,"0"5,75 1,-187 15,-3 0,1 0,-1 0,0 0,1 0,-1 0,1 1,-1-1,1 1,-1 0,1 0,-1 0,1 1,-1-1,1 1,-1 0,0 0,1 0,-1 0,0 0,0 1,1 0,-1 0,-1-1,1 2,0-1,0 0,-1 1,1-1,-1 1,0-1,0 1,0 0,0 0,0 0,-1 0,1 1,-1-1,0 0,1 2,-5 5,0-1,0 0,-1 0,0-1,0 1,-1-1,0 0,-1 0,0 0,0-1,-1 0,1 0,-1-1,-1 1,1-2,-1 1,0-1,-1 0,1-1,-3 1,-27 21,-115 118,152-143,-1 0,1 0,0 1,0-1,0 0,0 1,0-1,0 0,1 1,-1-1,0 1,1 0,-1-1,1 1,-1-1,1 1,0 0,0-1,0 1,0 0,0-1,0 1,0 0,0-1,1 1,-1 0,1-1,-1 1,1-1,-1 1,1-1,0 1,0-1,0 0,0 1,0-1,0 0,0 0,0 1,1-1,-1 0,0 0,1 0,-1-1,1 1,-1 0,1 0,-1-1,1 1,0-1,-1 0,1 1,-1-1,2 0,8 2,1 0,0-1,-1-1,1 1,0-2,0 0,-1 0,1-1,-1-1,6-1,4-1,216-59,-179 41,-38 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42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1087,'-9'16,"1"-1,0 1,1 1,1-1,1 1,0 0,1 0,1 1,1-1,0 1,1 0,1 5,0-22,0 1,0 0,0 0,0 0,0 0,1 0,-1 0,1 0,-1-1,1 1,0 0,0 0,-1-1,1 1,0 0,1-1,-1 1,0-1,0 0,1 1,-1-1,0 0,1 0,0 1,-1-1,1 0,-1-1,1 1,0 0,0 0,0-1,-1 1,1-1,0 0,0 1,0-1,0 0,0 0,0 0,0 0,-1-1,1 1,0 0,0-1,0 0,0 1,-1-1,1 0,0 0,-1 0,1 0,0 0,-1 0,1 0,-1 0,1-2,13-11,-1-2,0 0,-1 0,-1-1,0-1,-2 0,0-1,2-7,-5 14,-3 5,-1 0,1 0,-1 0,-1 0,1 0,-1-1,-1 1,1-1,-1 1,-1-1,1 0,-1 1,0-1,-1 0,0 1,0-1,-1 1,0-1,0 1,-1 0,-2-5,5 11,0 0,0 0,-1 0,1 0,-1 0,1 0,-1 0,1 0,-1 0,1 1,-1-1,0 0,0 0,1 0,-1 1,0-1,0 0,0 1,0-1,0 1,0-1,0 1,0 0,0-1,0 1,0 0,0-1,0 1,0 0,0 0,0 0,-1 0,1 0,0 0,0 1,0-1,0 0,0 0,0 1,0-1,0 1,0-1,0 1,0-1,0 1,0 0,1-1,-1 1,0 0,0 0,1-1,-1 1,0 0,2 2,1-1,-1 0,1-1,0 1,-1 0,1 0,0-1,0 1,0-1,0 1,1-1,-1 0,0 0,0 0,1 0,-1 0,0-1,1 1,-1-1,1 1,-1-1,1 0,-1 0,1 0,-1 0,1-1,-1 1,2-1,12-2,-1-1,1 0,-1-1,0-1,-1 0,1-1,-1-1,0 0,-1-1,0 0,-1-1,0-1,8-8,2-8,-1-1,-2-1,-1-1,-1 0,-2-1,-1-1,10-32,-12 28,-2 0,-1 0,-2-1,-1-1,-2 1,-2-1,-2-31,0 31,-1-1,-2 1,-1 0,-3 0,0 1,-5-7,12 42,0 0,0 1,0-1,0 0,0 0,-1 1,1-1,-1 0,1 1,-1-1,0 0,0 1,0-1,1 1,-1-1,-1 1,1 0,0-1,0 1,0 0,-1 0,1 0,-1 0,1 0,-1 0,1 0,-1 0,1 0,-1 1,0-1,1 1,-1-1,0 1,0 0,1 0,-1 0,0 0,0 0,1 0,-1 0,0 0,0 1,1-1,-1 1,0-1,1 1,-2 0,-5 10,1 1,0 0,1 0,0 0,1 1,1-1,-1 1,2 0,0 1,1-1,0 4,-2 0,0 16,1 0,2 1,1-1,2 1,1-1,2 1,1-1,1-1,2 1,2-1,0-1,2 0,2-1,3 5,46 98,1 0,-6 4,1 19,-49-119,-1 0,-2 1,-1-1,-3 1,0 1,-3-1,-1 0,-2 0,-1 1,-2-1,-2-1,-4 11,4-26,-2 0,0-1,-1 0,-1 0,-1-1,-1-1,0 0,-2 0,0-2,-1 0,-1-1,0 0,-1-1,-1-1,0-1,-1-1,-3 1,21-11,0-1,-1 1,1 0,-1-1,1 1,-1-1,0 0,0 0,0 0,0 0,1-1,-1 1,0-1,0 1,0-1,0 0,0 0,0-1,0 1,0-1,0 1,0-1,0 0,0 0,1 0,-1 0,0-1,1 1,-1-1,1 0,-1 1,1-1,0 0,0 0,0-1,0 1,0 0,0-1,0 1,1-1,-1-1,-1-10,2 1,-1-1,2 1,0-1,0 1,1-1,1 0,1 1,-1 0,2 0,0 0,1 0,0 0,1 1,4-7,3-13,20-46,3 1,3 2,8-4,17-18,-47 72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29,'311'-1,"-83"-27,-144 28,-60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0,'33'0,"22"0,5 0,-2 0,-2 0,-5 0,-7 0,-6 0,0 0,-1 0,2 0,0 0,-8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0,'1'141,"-13"314,5-374,6-41,-3 1,-1-1,-2 0,-2 0,-1-1,-15 35,13-49</inkml:trace>
  <inkml:trace contextRef="#ctx0" brushRef="#br0" timeOffset="315.856">458 254,'-60'34,"21"-14,1 2,0 1,2 3,1 1,-13 14,45-39,0 1,0-1,0 1,0 0,1 0,0 0,-1 0,1 0,0 0,1 1,-1-1,1 1,-1-1,1 1,0 0,0-1,0 1,1 0,0 0,-1 0,1-1,1 1,-1 0,0 0,1 0,0-1,0 1,0 0,0-1,1 1,-1-1,1 1,0-1,1 1,107 90,-73-69,150 88,-92-90,-72-22</inkml:trace>
  <inkml:trace contextRef="#ctx0" brushRef="#br0" timeOffset="570.871">853 565,'33'4,"17"3,4-1,-2-1,-6-1,-5-2,-5-1,-4 0,-2-1,-7-5,-2-2,0 0,1-3,-3-4,-4-6,-6 2</inkml:trace>
  <inkml:trace contextRef="#ctx0" brushRef="#br0" timeOffset="819.389">1108 311,'-5'29,"-2"14,1 9,1 1,1 1,2-4,1-5,1-6,0 0,0-2,5-2,2-3,-1-1,-1-2,-1-6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1087 56,'1'0,"-1"-1,1 1,0 0,0 0,0 0,0-1,0 1,0 0,0-1,-1 1,1-1,0 1,0-1,-1 1,1-1,0 1,-1-1,1 0,0 0,-1 1,1-1,-1 0,1 0,-1 0,0 1,1-1,-1 0,0 0,1 0,-1 0,0 0,0 0,0 0,0 1,0-1,0 0,0 0,0 0,0 0,-1 0,1 0,0 0,-1 0,1 1,0-1,-1 0,1 0,-1 0,-42-19,-202 18,157 12,1 4,0 4,1 3,1 4,-57 26,46 2,95-52,0 1,1-1,-1 1,0 0,0-1,1 1,-1 0,1-1,0 1,-1 0,1 0,0-1,0 1,0 0,0 0,0-1,1 1,-1 0,0 0,1-1,-1 1,1 0,0-1,0 1,-1-1,1 1,0-1,0 1,1-1,-1 0,0 1,0-1,1 0,-1 0,0 0,1 1,54 38,-33-29,0-1,1-2,-1 0,2-1,-1-1,17 1,88 26,-128-33,1 0,-1 0,1 1,-1-1,1 1,-1-1,1 1,-1-1,0 1,1 0,-1 0,0 0,1 0,-1 0,0 0,0 0,0 0,0 0,0 0,0 1,0-1,-1 0,1 1,0-1,-1 0,1 1,-1-1,1 1,-1-1,0 1,1-1,-1 1,0-1,0 1,0 0,0-1,-1 1,1-1,0 1,-1-1,1 1,-1-1,1 0,-1 1,0-1,1 1,-1-1,0 0,0 0,0 1,-1-1,-12 13,-1-1,0 0,-1-1,0-1,-1 0,-1-2,-15 7,-23 15,-3 3,2 3,2 2,2 3,-2 5,49-43,1 0,0 0,1 0,-1 0,1 1,-1 0,1 0,1 0,-1 1,1-1,0 1,0-1,1 1,-1 0,1 0,1 1,-1-1,1 0,0 1,0-1,1 0,0 1,0-1,1 1,-1-1,2 0,-1 1,0-1,1 0,0 0,1 0,-1 0,1-1,1 1,-1-1,1 1,-1-1,1 0,3 2,11 3,0-2,1 0,0-1,0 0,0-2,1-1,0 0,0-1,0-1,0-1,1-1,-1-1,0 0,6-3,30 3,49-6,0-5,76-19,-135 23,-21 1,-7 0</inkml:trace>
  <inkml:trace contextRef="#ctx0" brushRef="#br0" timeOffset="798.13">1087 1100,'111'-249,"-59"160,-51 88,-1 0,1 1,0-1,0 1,-1-1,1 1,0-1,0 1,0-1,0 1,-1 0,1 0,0-1,0 1,0 0,0 0,0 0,0 0,0 0,0 0,-1 0,1 0,0 0,0 1,0-1,0 0,0 0,0 1,-1-1,1 1,0-1,0 1,0-1,-1 1,1-1,0 1,-1 0,1-1,-1 1,1 0,0 0,-1-1,0 1,1 0,-1 0,1 0,-1 0,0-1,0 1,1 0,-1 0,0 0,0 0,0 0,0 0,16 59,-16-59,4 17,0 0,1-1,1 0,0 0,2 0,0-1,9 15,-15-27,1 0,0 0,-1-1,1 1,1-1,-1 1,0-1,1 0,0 0,-1 0,1-1,0 1,1-1,-1 0,0 0,1-1,-1 1,1-1,-1 0,1 0,-1 0,1-1,0 0,-1 0,1 0,0 0,0-1,-1 0,1 0,-1 0,1 0,2-2,1-2,0 0,0 0,0-1,-1 0,0-1,0 0,-1 0,1 0,-2-1,1 0,-1 0,0 0,-1-1,0 1,2-6,14-24,42-132,-53 158,-1 6</inkml:trace>
  <inkml:trace contextRef="#ctx0" brushRef="#br0" timeOffset="1469.136">1961 875,'6'2,"-1"0,1 0,-1 0,1-1,-1 0,1 0,0 0,0-1,0 1,-1-2,1 1,0-1,0 1,-1-2,1 1,0 0,-1-1,1 0,-1-1,0 1,0-1,0 0,0 0,0-1,-1 1,1-1,-1 0,0 0,2-3,-3 4,0 1,0-1,-1 0,1 0,-1-1,1 1,-1 0,0-1,0 0,-1 1,1-1,-1 0,1 0,-1 0,-1 0,1 0,0 0,-1 0,0 0,0 0,0 0,0 0,-1 0,0 0,0 0,0 0,0 0,0 0,-1 1,0-1,1 0,-2 1,1-1,0 1,-1 0,1 0,-1 0,0 0,0 0,0 0,0 1,-1 0,1 0,-1 0,-2-2,0 3,0 1,-1-1,1 1,0 0,0 1,0-1,0 1,0 0,-1 1,2-1,-1 1,0 1,0-1,1 1,-1 0,1 0,0 0,0 1,0 0,0 0,1 0,-1 1,-6 5,1 1,1 0,0 1,0 0,1 0,1 1,0-1,-5 15,9-22,1 1,0-1,1 1,-1 0,1-1,0 1,1 0,-1 0,1 0,0-1,1 1,0 0,-1 0,2-1,-1 1,1 0,0-1,0 1,0-1,1 0,-1 0,1 0,1 0,-1 0,1-1,0 0,0 1,0-1,0 0,1-1,0 1,-1-1,1 0,1 0,-1-1,1 1,11 2,1-1,1 0,-1-1,0-1,1-1,-1 0,1-2,-1 0,0-1,1 0,-1-2,0 0,0-1,-1-1,1-1,-2 0,1-1,-1-1,0-1,0 0,-1-1,-1 0,13-14,-17 16,0-1,0 0,-1 0,-1-1,0 0,0 0,-1-1,0 0,-1-1,-1 0,0 1,-1-2,0 1,2-13,-6 24,1 0,-1 1,0-1,1 0,-1 1,0-1,0 0,0 1,0-1,-1 0,1 1,0-1,-1 0,1 1,-1-1,0 1,1-1,-1 1,0-1,0 1,0-1,0 1,0 0,0 0,0-1,-1 1,1 0,0 0,-1 0,1 0,-1 1,1-1,-1 0,1 1,-1-1,0 1,1-1,-1 1,1-1,-1 1,-1 0,-64 22,66-22,-1 1,0 0,0-1,1 1,-1 0,0 0,1 0,-1 0,1 0,0 0,-1 1,1-1,0 0,0 1,-1-1,1 1,0-1,0 1,1 0,-1-1,0 1,1 0,-1-1,1 1,-1 0,1 0,0 0,0 0,0-1,0 1,0 0,0 0,0 0,0 0,1-1,-1 1,1 0,0 0,-1-1,1 1,0 0,0-1,0 1,0-1,0 1,0-1,1 0,-1 1,0-1,1 0,-1 0,1 0,-1 0,2 1,195 11,-192-10,-1 0,0 1,-1 0,1 0,-1 0,1 0,-1 1,0 0,-1 0,1 0,-1 0,0 0,-1 1,1-1,-1 1,0 0,0 0,-1 0,1 0,-2 0,1 0,0 0,-1 0,0 0,-1 0,1 0,-1 0,-1 0,1 0,-3 6,3 37,14-7,-1-30</inkml:trace>
  <inkml:trace contextRef="#ctx0" brushRef="#br0" timeOffset="1968.213">3090 678,'-37'19,"1"2,1 1,1 2,1 1,1 2,2 1,-10 13,37-40,1 1,0 0,0 0,0 1,0-1,0 0,0 1,0-1,1 1,-1 0,1-1,0 1,0 0,0 0,0 0,0 0,1 0,-1 0,1 0,0 0,0 0,0 0,0 0,0 0,1 0,0 0,-1 0,1-1,0 1,0 0,1 0,-1 0,0-1,1 1,0-1,-1 1,1-1,0 0,1 0,-1 1,0-2,0 1,1 0,-1 0,1-1,0 1,-1-1,1 0,0 0,11 1,0-2,0 0,-1 0,1-1,0-1,-1 0,1-1,-1-1,0 0,0-1,0 0,-1 0,0-2,0 0,0 0,-1-1,0 0,0-1,3-4,-9 9,58-50,-53 44,-1 0,1 1,1 1,0-1,0 2,1-1,0 2,0-1,0 2,11-4,-22 8,1 1,0 0,0-1,0 1,0 0,-1 0,1 0,0 0,0 0,0 0,0 0,0 1,-1-1,1 1,0-1,0 1,-1 0,1 0,0 0,-1 0,1 0,-1 0,1 0,-1 0,0 1,1-1,-1 1,0-1,0 1,0-1,0 1,0-1,0 1,-1 0,1 0,0-1,-1 1,1 0,-1 0,0 0,5 85,-6-72,-5 71,-5-1,-19 79,26-144,-3 21,-2-1,-2 1,-1-2,-2 1,-2-2,-10 18,-23 2,48-57,-1 0,1 0,-1 0,1 0,-1 0,1 0,-1-1,1 1,-1-1,0 1,1-1,-1 0,0 1,1-1,-1 0,0 0,0 0,1 0,-1 0,0-1,1 1,-1 0,0-1,1 1,-1-1,1 0,-1 0,0 1,1-1,0 0,-1 0,1 0,0-1,-1 1,1 0,0 0,0-1,0 1,0-1,0 1,0-1,-5-13,0 0,0-1,2 1,0-1,1 0,0 0,1-1,1 1,1 0,0-1,1 1,1 0,0-1,2 1,59-211,-52 195</inkml:trace>
  <inkml:trace contextRef="#ctx0" brushRef="#br0" timeOffset="2529.3">3541 762,'-6'10,"0"0,1 1,0-1,0 1,2 1,-1-1,1 0,1 1,0 0,1-1,0 1,0 0,1 0,1-1,0 1,1 0,0-1,2 4,-1-11,0 0,0-1,1 0,-1 0,1 0,0 0,0 0,0-1,0 0,1 0,-1 0,0 0,1-1,-1 0,1 0,0 0,-1 0,1-1,0 1,0-1,-1-1,1 1,0 0,-1-1,1 0,0 0,-1-1,1 1,-1-1,0 0,0 0,1-1,-1 1,-1-1,1 0,0 0,-1 0,1 0,-1-1,2-1,86-134,-45 59,-34 59,-9 15,0 0,1-1,0 2,0-1,0 0,0 1,1 0,0 0,0 0,0 0,1 1,1-1,-4 5,-1 1,1-1,-1 1,0-1,1 1,-1 0,0 0,0 0,1 1,-1-1,0 0,0 1,0-1,-1 1,1 0,0 0,-1 0,1 0,-1 0,1 0,-1 0,0 0,0 0,0 0,0 1,0-1,-1 1,1-1,-1 0,1 1,-1-1,0 2,1 0,39 224,-6 110,-31-321,0 0,-1 0,0 0,-2 0,0 0,-1 0,-1 0,0 0,-1 0,-1 0,0 0,-2-1,0 0,0 0,-2 0,0-1,-1 0,0-1,-1 0,-1 0,7-11,-1 1,0-1,0-1,0 1,-1-1,1 1,-1-2,1 1,-1 0,0-1,1 0,-1-1,0 1,0-1,0 0,1-1,-1 1,0-1,0 0,1 0,-1-1,1 0,-1 0,1 0,0-1,0 0,0 1,0-2,0 1,0-1,1 1,0-1,0-1,0 1,0-1,1 1,0-1,0 0,0 0,0 0,1-1,0 1,0 0,0-1,1 0,-1-2,-5-18,2 0,1 0,1-1,1 0,1 1,2-1,0 0,2 1,3-12,-1 17,0 2,2-1,0 1,2 0,0 0,0 1,2 0,0 1,1 0,1 1,10-10,7-7,-5 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53 176,'-26'173,"14"-72,6-71,2 0,1 0,2 1,1-1,1 1,3 14,0-26,-3-6,1 0,0 0,2-1,-1 1,1-1,1 1,0-1,1-1,6 10,-10-19,-1 0,1 0,0 0,1 0,-1-1,0 1,0-1,1 1,-1-1,1 0,-1 0,1 0,0 0,-1-1,1 1,0-1,-1 1,1-1,0 0,0 0,-1 0,1-1,0 1,0 0,-1-1,1 0,0 0,-1 0,1 0,-1 0,1 0,-1-1,2-1,76-59,-79 60,29-30,-2-2,-1-1,-2 0,-2-2,1-4,31-48,-19 29,-3 0,-3-3,-2 0,10-40,-34 95,-1-1,0 1,-1-1,1 0,-2 0,1-1,-1 1,-1 0,1 0,-2 0,0-8,1 16,0 1,-1-1,1 1,0-1,0 1,0 0,-1-1,1 1,0 0,-1-1,1 1,0 0,-1-1,1 1,0 0,-1 0,1-1,-1 1,1 0,0 0,-1 0,1 0,-1-1,1 1,-1 0,1 0,0 0,-1 0,1 0,-1 0,1 0,-1 0,1 0,-1 0,1 1,0-1,-1 0,1 0,-1 0,1 0,0 1,-1-1,1 0,-1 0,1 1,0-1,-1 0,1 1,0-1,0 0,-1 1,1-1,0 1,0-1,0 0,-1 1,1-1,0 1,0-1,0 1,0-1,0 0,0 1,0-1,0 1,0-1,0 1,0-1,0 1,0-1,-18 38,17-37,-12 41,2 0,2 1,2 0,1 1,3-1,1 1,2 0,6 36,-5-57,2-1,0 0,2-1,0 1,2-1,0 0,1 0,1-1,1 0,1-1,1 0,0 0,2-1,0-1,0 0,2-2,0 1,1-2,0 0,10 5,23 0,-32-17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2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29 340,'19'5,"-1"0,1-1,0-1,1-1,-1 0,0-2,1 0,-1-1,0-1,16-4,136-24,-2-4,-118 34,-33 6</inkml:trace>
  <inkml:trace contextRef="#ctx0" brushRef="#br0" timeOffset="246.512">0 566,'39'-5,"22"-1,5-1,1 2,-1-3,-7 0,-3 0,-3 3,-5 2,-1 1,-4-4,-4-1,-4 1,-4 2,-1 1,-2 1,-5 1</inkml:trace>
  <inkml:trace contextRef="#ctx0" brushRef="#br0" timeOffset="636.563">311 1,'57'16,"-1"3,-1 2,-1 3,-1 2,-1 2,23 18,-21-12,57 48,-110-80,1 1,0-1,-1 0,1 0,-1 1,0-1,0 1,0-1,0 1,0 0,-1-1,1 1,-1 0,1-1,-1 1,0 0,0 0,-1-1,1 1,0 0,-1-1,0 1,1 0,-1-1,0 1,0-1,-1 1,1-1,0 0,-1 1,0-1,1 0,-1 0,0 0,0 0,-85 65,68-55,-271 180,240-142,33-27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1035 31,'0'0,"0"-1,1 1,-1-1,0 1,0-1,0 1,1-1,-1 1,0-1,0 1,0-1,0 1,0-1,0 1,0-1,0 1,0-1,0 1,0-1,-1 1,1 0,0-1,0 1,0-1,-1 1,1-1,0 1,0-1,-1 1,1 0,0-1,-1 1,1 0,-1-1,1 1,0 0,-1-1,1 1,-1 0,1 0,-1 0,1-1,-1 1,1 0,-1 0,1 0,-1 0,1 0,-1 0,1 0,-1 0,1 0,-1 0,1 0,-1 0,1 0,-1 1,-143-14,112 13,-5 2,1 2,0 1,0 2,0 1,1 2,1 1,0 2,0 2,1 0,1 3,-13 9,38-23,0 1,1 0,0 0,0 0,0 1,0 0,1 0,0 1,0-1,1 1,0 0,0 0,0 3,2-7,1 0,0 1,0-1,1 1,-1-1,1 1,0-1,0 1,0-1,0 1,0-1,1 1,0-1,0 0,0 1,0-1,0 0,0 1,1-1,0 0,0 0,0 0,0 0,0-1,0 1,1 0,-1-1,1 0,0 1,0-1,1 0,135 54,68-11,-205-45,0-1,0 1,0 0,0 0,0 0,1 0,-1 0,0 0,0 0,0 1,0-1,0 1,0-1,0 1,0 0,0 0,0 0,0 0,0 0,0 0,-1 1,1-1,-1 1,1-1,-1 1,1-1,-1 1,0 0,0 0,0 0,0-1,0 1,0 0,0 0,-1 1,1-1,-1 0,1 0,-1 0,0 0,0 0,0 0,0 1,0-1,0 0,-1 0,1 0,-1 0,1 0,-1 0,-1 1,-12 13,-1-1,-1-1,0-1,-1 0,-1-1,0-1,0 0,-3-1,-27 18,-48 31,-312 208,349-211,58-55,-1 0,1 1,0-1,0 1,0-1,0 1,0-1,0 1,1-1,-1 1,1 0,-1-1,1 1,-1 0,1 0,0-1,0 1,0 0,0 0,0 0,0-1,0 1,1 0,-1 0,0-1,1 1,0 0,-1-1,1 1,0 0,0-1,0 1,0-1,0 0,0 1,1-1,-1 0,0 0,1 1,-1-1,2 0,11 5,1-1,0 0,0-1,0-1,0 0,0-1,1-1,-1-1,1 0,-1 0,11-3,-12 2,94-10,-1-4,-1-5,62-22,-67 17,23-16,-107 33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47,'56'0,"144"-12,26-6,-153 8,-55 4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57,'33'0,"17"0,8-5,0-1,-5 0,-3 1,-4 2,-6-4,-4-1,-4 2,-2 1,-2 2,-1 1,0 1,-4 6,-7 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36,'87'-13,"0"3,84 3,-170 6,1 0,0 0,0 1,0-1,0 1,0-1,0 1,0 0,0 0,0 0,0 0,0 0,0 0,0 1,0-1,0 0,0 1,0 0,0-1,-1 1,1 0,0 0,0 0,-1 0,1 1,-1-1,1 0,-1 1,1-1,-1 1,0-1,0 1,1 0,-1-1,0 1,-1 0,1 0,0 0,0-1,-1 1,1 0,-1 0,0 0,0 0,1 0,-1 0,0 0,-1 0,1 0,0 0,-1 0,1 0,-1 0,1 0,-2 2,-18 22,-1-1,-1 0,-1-2,-1-1,-1 0,-16 8,-20 20,46-38,7-6,0 0,0 0,1 0,0 1,0 0,1 0,0 1,0 0,0 0,1 0,0 1,1 0,0 0,1 0,-3 8,6-15,0 0,0 0,0 1,0-1,0 0,0 0,1 0,-1 0,1 0,0 1,0-1,-1 0,1 0,0 0,1-1,-1 1,0 0,1 0,-1-1,0 1,1-1,0 1,-1-1,1 1,0-1,0 0,0 0,0 0,0 0,0 0,0-1,0 1,0-1,0 1,1-1,-1 0,0 1,85 1,122-57,-188 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48.8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3392 0,'2'2,"0"-1,0 0,0 1,0-1,-1 1,1 0,0 0,-1-1,1 1,-1 0,0 0,0 0,1 1,-1-1,-1 0,1 0,0 1,0-1,-1 0,0 1,1-1,-1 2,3 6,11 35,-3 0,-1 1,-2 0,-2 1,-2 0,-2 18,-3-60,0-1,0 1,0 0,1 0,0 0,0 0,0 0,1 0,0 0,-1 0,2-1,-1 1,1 0,-1-1,1 1,1-1,-1 1,0-1,1 0,0 0,0 0,0-1,1 1,-1-1,1 1,0-1,0 0,0-1,0 1,0-1,3 1,12 2,1-2,0 0,0-1,0-1,0-1,0-1,6-2,26 1,115-9,-2-7,83-22,-83 12,408-46,-220 44,-221 26,-128 0,0-1,0 1,0-1,-1 1,1-1,-1 0,-1 0,1-1,-1 1,1 0,-2-1,1 0,-1 1,1-1,-1 0,-1 0,1 1,-1-1,0 0,-1 0,1 0,-1 0,0 1,-1-1,0 0,1-15,-1-37,1 33</inkml:trace>
  <inkml:trace contextRef="#ctx0" brushRef="#br0" timeOffset="2082.683">711 1552,'-22'8,"0"0,0 1,1 1,1 1,-1 1,2 1,0 1,0 0,1 2,1 0,1 0,0 2,-4 6,-37 49,3 3,3 1,3 3,-16 44,52-102,-13 29,1 1,3 1,2 2,3-1,2 2,2 0,-3 55,13-100,0 1,1-1,0 1,1-1,0 1,1-1,0 1,1-1,1 0,0 0,0 0,1 0,0 0,1 0,0-1,0 0,2 0,-1-1,1 0,0 0,1 0,0-1,0 0,1 0,0-1,0 0,1-1,0 0,4 1,9-2,0-1,0-1,1-1,-1-1,1-1,-1-1,0-1,1-1,-1-1,0-1,0-1,-1-1,0-1,0-1,-1-1,0-1,0-1,-2 0,1-2,7-7,-16 15,-1-1,0 0,0-1,0 0,-1 0,0-1,0-1,-1 1,-1-1,0 0,0-1,-1 0,0 0,-1 0,0-1,-1 0,0 0,-1 0,0 0,-1-2,0 8,0 0,-1 0,0 0,0 0,-1 0,0-1,0 1,0 0,-1 0,0 0,0 0,-1 0,1 0,-1 0,0 0,-1 1,0-1,0 1,0-1,0 1,-1 0,0 0,0 1,0-1,0 1,-1 0,0 0,-3-2,-2 1,0 0,-1 1,1 0,-1 1,1 0,-1 0,0 1,0 1,0 0,0 0,-1 1,1 1,0 0,0 0,0 1,0 0,0 1,1 1,-1-1,1 2,-8 4,18-9,0 0,0 0,0 1,1-1,-1 1,0-1,0 0,0 1,0-1,0 0,0 1,1-1,-1 0,0 1,0-1,0 1,0-1,-1 0,1 1,0-1,0 1,0-1,0 0,0 1,0-1,0 0,-1 1,1-1,0 0,0 1,-1-1,1 0,0 1,0-1,-1 0,1 0,40-7,195-81,-112 33,-105 49</inkml:trace>
  <inkml:trace contextRef="#ctx0" brushRef="#br0" timeOffset="2681.685">936 2907,'94'-110,"-5"-3,21-43,-58 44,-50 108,-1 0,0-1,0 1,0-1,-1 1,1-1,-1 1,0-1,-1 1,1-1,-1 1,0-1,0 1,0-1,0 1,-1 0,0 0,0 0,0 0,0 0,-1 0,1 0,-1 1,0-1,-2-1,2 3,-1-1,0 1,0 0,0 0,0 0,0 0,0 1,0 0,0 0,0 0,-1 0,1 1,0-1,-1 1,1 0,-1 1,1-1,0 1,-1-1,1 1,0 1,0-1,0 1,0-1,0 1,0 0,0 1,1-1,-1 1,1-1,-1 1,1 0,0 0,-2 3,3-4,-1 0,0 1,1-1,-1 1,1-1,0 1,-1 0,2 0,-1 0,0 1,1-1,-1 0,1 0,0 1,0-1,0 1,0-1,1 1,0 0,-1-1,1 1,1-1,-1 1,0-1,1 1,0-1,0 1,0-1,0 1,0-1,1 0,-1 1,1-1,0 0,0 0,0 0,1-1,-1 1,2 1,8 0,-1-2,1 1,0-2,0 1,0-2,0 0,0 0,-1-1,1 0,0-1,0 0,-1-1,1-1,-1 0,0 0,4-3,92-21,-106 28,1 0,-1-1,1 1,-1 0,1 0,-1 0,1 0,-1 0,1 0,0 0,-1 0,1 1,-1-1,1 1,-1-1,1 1,-1-1,0 1,1 0,-1 0,0 0,1 0,-1 0,0 0,0 0,0 0,0 0,0 0,0 1,0-1,0 0,-1 1,1-1,-1 1,1-1,-1 1,1-1,-1 1,0-1,1 1,-1-1,0 1,0-1,0 1,0 0,-1-1,1 2,-23 74,-29 23,46-76,12-25</inkml:trace>
  <inkml:trace contextRef="#ctx0" brushRef="#br0" timeOffset="3369.162">1727 2314,'-4'5,"-8"12,1 1,0 0,1 0,0 1,2 0,1 1,0 0,1 0,1 0,1 1,1 2,2-22,1-1,0 1,0-1,-1 1,1 0,0-1,0 1,0 0,0-1,0 1,0 0,0 0,0-1,0 1,0 0,0-1,0 1,0 0,1-1,-1 1,0 0,0-1,1 1,-1-1,0 1,1 0,-1-1,1 1,-1-1,1 1,-1-1,1 0,-1 1,1-1,0 1,-1-1,1 0,-1 1,1-1,0 0,-1 0,1 0,0 1,-1-1,1 0,0 0,-1 0,1 0,0 0,0 0,-1 0,1-1,0 1,-1 0,1 0,0 0,-1-1,1 1,-1 0,1-1,0 1,-1-1,1 1,33-31,97-167,-109 168,-22 29,0 1,1-1,-1 1,0 0,1-1,-1 1,1-1,-1 1,0 0,1-1,-1 1,1 0,-1-1,1 1,-1 0,1 0,-1-1,1 1,-1 0,1 0,0 0,-1 0,1 0,-1 0,1 0,-1 0,1 0,0 0,-1 0,1 0,-1 0,1 0,-1 1,1-1,-1 0,1 0,-1 1,1-1,-1 0,1 0,-1 1,0-1,1 1,-1-1,1 0,-1 1,0-1,1 1,-1-1,0 1,0-1,1 1,-1-1,0 1,0-1,0 1,0 0,0 0,17 121,-17-119,1 0,-1 1,1-1,0 0,-1 0,1 0,1 1,-1-1,0 0,1-1,0 1,0 0,-1 0,2-1,-1 1,0-1,0 0,1 1,-1-1,1 0,0-1,0 1,-1 0,1-1,0 1,0-1,1 0,-1 0,0 0,0-1,0 1,1-1,-1 0,0 1,1-2,-1 1,0 0,0-1,2 1,2-6,0 1,0-1,0 0,0 0,-1-1,0 0,-1 0,1-1,-1 1,-1-1,0 0,0 0,0-1,-1 1,0-1,-1 0,0 1,0-1,-1 0,0 0,0-3,24-127,-16 111,-9 28,0 1,0-1,0 0,0 1,0-1,1 0,-1 1,0-1,0 0,0 1,0-1,0 0,0 0,1 1,-1-1,0 0,0 0,1 1,-1-1,0 0,0 0,1 1,-1-1,0 0,0 0,1 0,-1 0,0 0,1 1,-1-1,0 0,1 0,-1 0,0 0,1 0,-1 0,0 0,1 0,-1 0,0 0,1 0,-1 0,0 0,1-1,-1 1,0 0,0 0,1 0,-1 0,0-1,1 1,-1 0,0 0,0 0,1-1,-1 1,0 0,0 0,0-1,9 58,-8-48,-1-1,1 0,0 0,1 1,0-1,1 0,-1-1,1 1,1 0,0-1,0 0,5 7,-8-11,0 0,1 0,0-1,-1 1,1 0,0-1,1 1,-1-1,0 0,1 0,-1 0,1 0,-1 0,1 0,0-1,0 0,0 1,0-1,0 0,0 0,0 0,0-1,1 1,-1-1,0 0,0 0,0 0,1 0,-1-1,0 1,0-1,0 0,0 1,0-1,0-1,0 1,0 0,0-1,0 0,0 0,-1 1,3-3,0-3,0 0,0-1,-1 1,0-1,0 0,0 0,-1 0,-1 0,1-1,-1 1,-1-1,0 1,0-1,0 0,-2-5,2-12</inkml:trace>
  <inkml:trace contextRef="#ctx0" brushRef="#br0" timeOffset="3627.687">2488 2173,'0'19,"0"7</inkml:trace>
  <inkml:trace contextRef="#ctx0" brushRef="#br0" timeOffset="3785.009">2376 1863,'0'0</inkml:trace>
  <inkml:trace contextRef="#ctx0" brushRef="#br0" timeOffset="3979.848">2574 1468,'44'161,"82"249,-47-223,-75-179</inkml:trace>
  <inkml:trace contextRef="#ctx0" brushRef="#br0" timeOffset="4736.813">2545 2032,'465'-179,"-316"110,-159 74,0 1,1 0,-1 1,1 0,1 0,-1 1,1 0,1 0,0 1,0 0,0 0,1 1,1 0,-1 0,2 0,-1 1,2 0,-2 3,5-12,0 0,0 0,0 0,0 0,0 0,0-1,0 1,1 0,-1 0,1 0,-1 0,1 0,0 0,0 0,0-1,0 1,0 0,0-1,0 1,0 0,1-1,-1 0,1 1,-1-1,1 0,0 0,-1 0,1 0,0 0,0 0,-1 0,1-1,0 1,0 0,0-1,0 0,0 0,0 1,0-1,0 0,0 0,1-1,83-22,-42-6,-39 25,0-1,1 1,0 0,0 1,0-1,0 1,1 0,-1 1,1-1,0 1,-1 1,1-1,0 1,0 1,0-1,6 1,-6 1,0 0,0 0,0 0,0-1,0-1,1 1,-1-1,0 0,0-1,0 1,0-1,-1-1,1 1,-1-1,1 0,-1-1,0 0,0 0,0 0,4-4,4-9,0 0,-1-1,-1-1,-1 0,0 0,-2-1,0-1,-1 1,-1-1,2-15,7-10,-6 17,1 6,-1 0,-2 0,0-1,-1 0,-1 0,-2-1,0 1,-2-1,-1 0,0 0,-2 0,-1 0,-1 0,-1 1,-7-21,11 42,-1 1,0-1,0 0,0 1,0-1,0 1,-1 0,1-1,-1 1,0 0,1 0,-1 0,0 0,0 0,0 0,-1 1,1-1,0 1,-1-1,1 1,0 0,-1 0,0 0,1 0,-1 0,0 1,1-1,-1 1,0 0,1 0,-1 0,0 0,0 0,1 1,-1-1,0 1,1-1,-1 1,0 0,1 0,-1 0,1 1,0-1,-1 1,1-1,0 1,0 0,0 0,0 0,0 0,-9 10,1 0,1 1,0 0,1 1,1 0,0 0,1 0,0 1,1 0,1 0,0 0,1 1,1-1,0 1,1 0,1 0,0-1,1 1,1 0,0-1,1 1,1-1,1 0,0 0,1 0,0-1,1 0,1 0,2 6,1 0,1-1,1-1,1 0,0-1,1 0,1-1,0-1,1 0,1-1,0-1,1-1,14 6,-12-8,-2-4</inkml:trace>
  <inkml:trace contextRef="#ctx0" brushRef="#br0" timeOffset="4916.45">3364 1609,'58'-10,"18"-3</inkml:trace>
  <inkml:trace contextRef="#ctx0" brushRef="#br0" timeOffset="5115.032">4098 1581,'0'0,"-5"-9,-1-4</inkml:trace>
  <inkml:trace contextRef="#ctx0" brushRef="#br0" timeOffset="5502.9">4153 1383,'19'19,"-9"-8,0 0,0-1,1 0,0-1,1 0,0-1,0 0,1 0,0-2,7 3,-18-8,0 0,0-1,1 1,-1-1,0 0,0 1,1-1,-1 0,0 0,0-1,1 1,-1 0,0-1,0 1,1-1,-1 0,0 0,0 0,0 0,0 0,0 0,0 0,0-1,-1 1,1-1,0 1,-1-1,1 0,-1 0,0 1,1-1,-1 0,0 0,0 0,0-1,-1 1,1 0,0 0,-1 0,1-1,-1-1,-5-93,4 92,0 1,0 0,0 0,0 0,-1 0,0 0,0 0,0 0,0 1,-1-1,1 1,-1-1,0 1,0 0,0 0,0 0,-1 1,1-1,-1 1,1 0,-1 0,0 0,0 0,0 0,0 1,0 0,-1 0,1 0,0 1,0-1,-1 1,1 0,0 0,-1 0,1 1,-4 1,-10 4</inkml:trace>
  <inkml:trace contextRef="#ctx0" brushRef="#br0" timeOffset="5865.015">4549 1412,'66'-133,"-64"131,-1 1,1 0,0 0,-1-1,1 1,0 0,0 0,0 1,-1-1,1 0,0 1,0-1,0 1,0-1,0 1,0 0,0 0,0 0,0 0,0 0,0 1,0-1,0 0,0 1,0 0,0-1,0 1,0 0,0 0,-1 0,1 0,0 1,36 8,-29-13,0 0,0 0,0-1,-1 0,1 0,-1-1,0 0,-1-1,1 0,-1 0,0-1,-1 1,1-1,-2-1,1 1,-1-1,0 0,0 0,-1-1,0 0,-1 1,2 1,5-13</inkml:trace>
  <inkml:trace contextRef="#ctx0" brushRef="#br0" timeOffset="6434.419">5029 1016,'-16'15,"1"2,0 0,2 0,0 1,0 1,2 0,1 1,-7 17,15-35,1-1,0 1,0-1,0 1,0 0,1 0,-1 0,0-1,1 1,-1 0,1 0,0 0,0 0,0 0,-1 0,2 0,-1 0,0 0,0 0,1 0,-1 0,1-1,-1 1,1 0,0 0,0 0,0-1,0 1,0 0,0-1,0 1,1-1,-1 1,0-1,1 0,-1 0,1 1,0-1,-1 0,1 0,0-1,0 1,0 0,-1-1,1 1,0-1,0 1,0-1,1 0,7-3,0-1,0 0,-1 0,1-1,-1-1,0 0,0 0,-1 0,1-1,-2-1,1 1,-1-1,0-1,0 1,2-6,11-10,-13 16,-7 6,1 0,-1 0,1 0,0 0,0 0,0 0,0 0,0 0,1 0,-1 1,0-1,1 0,0 1,-1-1,1 1,0-1,-1 1,1 0,0 0,0 0,0 0,0 0,0 0,1 1,-1-1,0 1,0-1,0 1,0 0,1 0,-1 0,0 0,0 0,1 1,-1-1,0 0,0 1,0 0,0 0,0-1,0 1,0 0,0 1,0-1,0 0,-1 0,1 1,0-1,-1 1,0 1,0 0,0 0,1 0,-1 0,0-1,1 1,0 0,0-1,0 1,0-1,0 0,0 0,0 0,1 0,-1 0,1 0,-1 0,1-1,0 1,0-1,0 0,0 0,0 0,0 0,0-1,0 1,0-1,0 0,0 0,0 0,0 0,0 0,1-1,-1 1,0-1,0 0,0 0,0 0,-1 0,1-1,0 1,1-2,8-8,0-2,-1 0,0 0,-1-1,-1 0,0 0,-1-1,-1-1,0 1,-1-1,-1 0,0-1,-1 1,-1-1,-1 0,0-3,0 6,-1-1,0 1,-2 0,1-1,-2 1,0 0,-1 0,0 0,-1 0,0 0,-1 1,-1 0,0 0,-1 0,0 1,-6-8,12 19,0 0,-1-1,1 1,0 0,0 0,-1-1,1 1,-1 0,1 0,-1 1,1-1,-1 0,1 0,-1 1,0-1,1 1,-1 0,0-1,0 1,1 0,-1 0,0 0,0 0,1 0,-1 0,0 1,0-1,1 1,-1-1,0 1,1-1,-1 1,1 0,-1 0,1 0,-1 0,1 0,0 0,-1 0,1 1,0-1,0 0,0 1,-1-1,-33 74,36-57,0 0,0 0,2-1,0 1,2-1,-1 0,2 0,0 0,2-1,-1 0,2 0,0-1,7 9,13 28,84 111,-90-138</inkml:trace>
  <inkml:trace contextRef="#ctx0" brushRef="#br0" timeOffset="13186.621">542 4205,'-5'-5,"4"5,9 15,34 67,-4 3,-4 1,-3 1,9 52,-34-108,-2-1,-1 1,-2 0,0 0,-2 0,-2 4,2-36,1 0,-1 0,1 1,-1-1,0 0,1 0,-1 0,0 1,0-1,0 0,1 1,-1-1,0 1,0-1,0 1,0 0,0-1,0 1,0 0,0-1,0 1,0 0,0 0,0 0,0 0,0 0,0 0,0 0,0 0,0 1,0-1,0 0,0 1,0-1,0 0,0 1,0-1,0 1,0 0,1-1,-1 1,0 0,0-1,1 1,-1 0,0 0,1 0,-1-1,1 1,-1 0,1 0,-1 0,1 0,0 0,-1 0,1 0,0 0,0 0,0 0,0 0,0 0,0 0,0 0,0 0,0 0,1 0,-1 0,0 0,1 0,-12-29,3 0,0-1,2 0,1 0,1-1,1 1,2-1,1 0,2 0,3-19,4-34,3 0,5 1,18-58,-28 116,1 0,1 1,1 0,1 0,1 1,1 1,1 0,1 0,1 2,0 0,1 0,1 2,1 0,2 1,-17 12,0 1,0 0,0 0,1 1,-1-1,1 1,0 0,-1 0,1 1,0 0,0-1,0 1,0 1,0-1,0 1,1 0,-1 0,0 1,0-1,0 1,0 0,0 0,0 1,0 0,-1 0,1 0,0 0,-1 1,0-1,1 1,-1 0,0 1,-1-1,1 1,0-1,-1 1,0 0,2 3,3 6,-1 1,0 0,-1 0,-1 1,0-1,-1 1,0 0,-1 1,-1-1,0 0,-2 1,1-1,-2 1,0-1,-1 0,-2 9,-2 5,-1 1,-2-1,-1-1,-1 0,-1 0,-1-1,-2 0,-1-1,-71 77,82-99,1 0,-1 0,0-1,0 0,0 0,0 0,-1 0,1-1,-1 0,0 0,1 0,-1-1,0 0,0 0,0-1,0 1,0-1,0 0,0-1,-6-1,7 0,0 0,0-1,0 1,0-1,0-1,0 1,1-1,0 1,0-1,0-1,0 1,1 0,-1-1,1 0,0 0,0 0,1 0,0 0,0 0,0-1,0 1,1-1,-1-5,-2-14</inkml:trace>
  <inkml:trace contextRef="#ctx0" brushRef="#br0" timeOffset="14019.984">1501 3782,'-6'9,"-26"49,1 1,4 2,2 0,-5 27,27-84,1 1,0 0,0 0,1 0,-1 0,1 0,1 0,-1 0,0 0,1 0,0 1,1-1,-1 0,1 0,0 0,0 0,0 0,1 0,0 0,0 0,0 0,0-1,1 1,0-1,0 0,0 0,0 0,1 0,0 0,-1-1,1 1,1-1,-1 0,0-1,1 1,-1-1,1 1,0-2,0 1,0 0,1-1,-1-1,1 0,0 0,0 0,-1 0,1-1,0 0,0 0,-1-1,1 0,-1 1,0-2,1 1,-1-1,0 0,0 0,-1 0,1-1,0 1,-1-1,0 0,0 0,0-1,-1 1,0-1,1 0,-1-2,5-5,0-2,-1 1,-1-1,0 0,-1 0,0-1,-1 1,-1-1,-1 0,0-1,1 0,-1 1,0 0,-2-1,1 1,-2-1,0 1,-1-1,-1 1,0 0,-1 0,-1 0,0 0,-1 1,0 0,-6-9,9 21,1-1,-1 1,0 0,0-1,0 1,0 1,0-1,-1 0,1 1,0 0,-1-1,1 1,-1 1,0-1,1 0,-1 1,1 0,-1 0,0 0,1 0,-1 1,0-1,1 1,-1 0,1 0,-1 0,1 1,0-1,-1 1,1 0,0 0,0 0,0 0,0 0,1 1,-1-1,0 1,1 0,0-1,0 1,0 1,0-1,0 0,1 0,-1 1,1-1,0 0,0 1,0 0,0-1,1 1,-1-1,1 1,0 0,0 0,1-1,-1 1,1-1,0 0,0 1,0-1,0 0,1 0,0 0,-1 1,1-2,0 1,0 0,0 0,1-1,-1 1,1-1,-1 0,1 1,0-1,0 0,0-1,0 1,0-1,0 1,1-1,-1 0,0 0,3 0,101 7,-97-9,4 0,1 0,-1-2,0 1,1-2,-1 0,-1-1,1 0,-1-1,0-1,0 0,0 0,-1-2,-1 1,1-1,-1-1,-1 0,0-1,0 0,-1 0,0-1,-1 0,-1-1,15-24,-2-2,-1 0,-3-1,-1-1,-2 0,7-37,-10 29,-2-1,-2 1,-2-2,-2 1,-3 0,-2 0,-8-44,10 87,1 2,0-1,-1 0,0 1,0-1,0 1,-1-1,0 1,0 0,0-1,-1 1,0 0,0 0,0 1,0-1,-1 1,0-1,0 1,-2-2,4 6,1 0,-1-1,1 1,-1 0,1 0,-1 0,1 0,-1 0,1 0,-1 0,0 1,1-1,-1 0,1 1,0 0,-1-1,1 1,-1 0,1-1,0 1,0 0,-1 0,1 0,0 0,0 0,0 1,0-1,0 0,0 0,1 1,-1-1,0 0,1 1,-1-1,1 1,-1 0,-22 57,16-24,1 1,2-1,1 1,1 0,3 0,2 15,5 24,4 0,3-1,5 6,7 38,-16-69,-5-27,0 1,-2-1,-1 1,-1 0,0 1,-3 19,1-44,0 0,-1 1,1-1,-1 1,1-1,0 1,-1-1,1 1,-1 0,1-1,-1 1,0-1,1 1,-1 0,1 0,-1-1,0 1,1 0,-1 0,1 0,-1-1,0 1,1 0,-1 0,0 0,1 0,-1 0,0 0,1 1,-1-1,0 0,1 0,-1 0,1 1,-1-1,0 0,1 1,-1-1,1 0,-1 1,1-1,-1 1,1-1,-1 1,1-1,-1 1,1-1,0 1,-1-1,1 1,0-1,0 1,-1 0,1-1,0 1,0 0,0-1,0 1,0 0,0-1,0 1,0 0,0-1,0 1,0 0,0-1,0 1,0-1,1 1,-34-46,31 42,-9-16</inkml:trace>
  <inkml:trace contextRef="#ctx0" brushRef="#br0" timeOffset="14270.84">1670 3500,'39'-5,"31"-6,9-2,-4-2,-6 0,-9-2,-10 3,-9 2,-7 5,-4-2,-2 0,-2 2,1 2,-1 2,-4 2</inkml:trace>
  <inkml:trace contextRef="#ctx0" brushRef="#br0" timeOffset="14554.349">2348 3500,'18'-1,"0"0,1-1,-1-1,0-1,0-1,-1 0,1-1,-1-1,14-8,-23 11,1-1,-1 0,0 0,0-1,0 0,-1 0,0-1,0 0,-1 0,0-1,0 1,-1-1,0-1,0 1,-1-1,0 0,0 0,-1 0,1-5,-3 11,0 0,0-1,0 1,0 0,-1 0,0-1,1 1,-1 0,0-1,-1 1,1 0,0-1,-1 1,0 0,0 0,0-1,0 1,0 0,-1 0,1 0,-1 0,0 1,0-1,0 0,0 1,-1-1,1 1,-1 0,1 0,-1 0,0 0,0 0,1 1,-1-1,0 1,-1-1,1 1,0 0,0 1,-1-1,1 0,0 1,0 0,-1 0,1 0,-1 0,1 0,-3 1,-7 6,1 0,-1 0,1 1,0 0,1 1,0 1,1 0,0 0,0 1,1 0,0 1,1 0,1 0,0 1,0 0,1 0,1 0,0 1,1 0,0 0,1 0,1 0,0 2,1-9,1 1,0-1,0 1,0 0,1-1,0 1,0 0,1-1,0 0,1 1,-1-1,1 0,1 0,-1 0,1-1,1 1,-1-1,1 0,0 0,0-1,1 1,-1-1,1 0,0-1,1 1,-1-1,1-1,0 1,0-1,0 0,0-1,0 1,4-1,0-1,-1-1,0 0,1-1,-1 0,0 0,1-1,-1-1,0 0,0 0,-1-1,1 0,-1-1,0 0,0 0,0-1,-1 0,1 0,5-8,5-2</inkml:trace>
  <inkml:trace contextRef="#ctx0" brushRef="#br0" timeOffset="14955.323">2884 3500,'3'-35,"1"0,1 0,3 1,0 0,2 0,7-11,-14 34,0 1,1 0,0 0,1 1,0 0,0-1,1 2,1-1,-1 1,1 0,1 0,-1 0,2 0,-8 8,0-1,-1 1,1 0,0-1,0 1,-1 0,1-1,0 1,0 0,0 0,-1 0,1-1,0 1,0 0,0 0,-1 0,1 0,0 1,0-1,0 0,0 0,-1 0,1 1,0-1,0 0,-1 1,1-1,0 0,-1 1,1-1,0 1,-1 0,1-1,-1 1,1-1,0 1,-1 0,0-1,1 1,-1 0,1 0,-1-1,0 1,0 0,1 0,-1 0,0-1,0 1,0 0,7 45,-7-45,-1 4,0 1,1 0,0-1,0 1,1-1,-1 1,1 0,0-1,1 0,-1 1,1-1,0 0,1 0,-1 0,1 0,0 0,0 0,0-1,1 1,0-1,0 0,0 0,0-1,0 1,1-1,0 0,-1 0,1 0,0-1,0 0,1 0,-1 0,0-1,1 1,4-1,1-2,0-1,0-1,0 0,-1 0,1-1,-1 0,0-1,0 0,-1-1,1 0,-1-1,0 0,-1 0,0 0,0-1,-1-1,0 1,0-1,-1 0,0-1,0 1,-1-1,-1 0,0-1,0 1,-1-1,1-3,55-184,-55 173</inkml:trace>
  <inkml:trace contextRef="#ctx0" brushRef="#br0" timeOffset="15466.623">3561 2230,'66'319,"-35"-194,62 258,-44-191,-41-174,-12-25,-5-9,-2-2</inkml:trace>
  <inkml:trace contextRef="#ctx0" brushRef="#br0" timeOffset="15684.607">3421 2850,'33'0,"36"-9,10-4,-3-4,-10 1,-11-2,-11 2,-7 5,-6-2,-3 2,-6-2,-2 1,-5-2,0 1,-2 3</inkml:trace>
  <inkml:trace contextRef="#ctx0" brushRef="#br0" timeOffset="15876.788">4098 2794,'29'29,"9"9</inkml:trace>
  <inkml:trace contextRef="#ctx0" brushRef="#br0" timeOffset="16142.736">4041 2343,'0'4,"0"3</inkml:trace>
  <inkml:trace contextRef="#ctx0" brushRef="#br0" timeOffset="16620.043">4549 2484,'-24'14,"1"2,1 1,1 1,0 1,1 1,1 0,1 1,1 2,0-1,-5 15,7 39,15-74,1 0,-1 0,1 0,-1 0,1 0,0-1,0 1,0 0,0-1,0 1,0 0,0-1,0 1,1-1,-1 0,0 1,1-1,0 0,-1 0,1 0,-1 0,1 0,0 0,0-1,0 1,-1-1,1 1,0-1,0 1,0-1,0 0,0 0,0 0,0 0,0 0,0-1,0 1,-1-1,1 1,11-5,0-1,0 0,-1-1,0 0,0 0,0-2,-1 1,-1-2,1 1,-2-1,1-1,-1 0,-1 0,0-1,-1 0,0 0,1-3,122-187,-130 201,0-1,1 1,-1-1,1 0,0 1,0-1,-1 1,1 0,0-1,0 1,0 0,0-1,0 1,1 0,-1 0,0 0,1 0,-1 0,0 0,1 1,-1-1,1 0,-1 1,1-1,0 1,-1-1,1 1,0 0,-1 0,1 0,-1 0,1 0,0 0,-1 0,1 0,0 1,-1-1,1 1,-1-1,1 1,-1-1,1 1,-1 0,1 0,-1 0,26 132,-26-127,0 0,0 0,1 0,0 0,1 0,-1-1,1 1,0-1,0 0,1 0,-1 0,1 0,0 0,1-1,-1 0,1 0,0 0,0 0,0-1,0 0,1 0,-1 0,1-1,0 0,0 0,0 0,0-1,0 0,0 0,0 0,0-1,0 0,1 0,-1 0,0-1,0 0,3-1,4-5,1 0,-1-1,-1 0,0-1,0-1,0 0,-1 0,-1-1,0 0,0-1,-1 0,-1-1,0 0,-1 0,2-5,11-22,-1-2,-3 1,-1-2,-2 0,-2-1,-2 0,-2 0,-2-1,-2 0,-2 0,-1 0,-3 0,-2 0,-1 1,-7-19,12 52,-1 0,0 0,0 0,-1 0,0 1,-1-1,-1 1,1 0,-1 0,-1 1,0-1,0 1,-1 1,0-1,-1 1,0 0,0 1,0 0,-1 0,0 1,-1 0,1 0,-5-1,5 8,0 1,1-1,-1 1,0 1,1 0,-1 0,1 0,0 1,0 0,1 1,-1 0,1 0,0 0,0 1,1 0,0 1,0-1,0 1,1 1,0-1,0 0,1 1,0 0,0 0,-1 6,-3 5,1 0,0 0,2 0,0 1,2 0,0 0,1 0,1 1,1-1,0 0,2 0,0 0,2 0,0 0,1 0,1-1,0 0,2 0,0 0,2-1,0-1,0 0,2 0,0-1,1 0,0-1,5 3,16 19,1-2,1-1,2-2,2-2,0-1,2-2,1-2,5 0,9 5,1-3,1-2,1-3,44 10,-72-24,-6-1</inkml:trace>
  <inkml:trace contextRef="#ctx0" brushRef="#br0" timeOffset="18317.784">1106 5701,'9'3,"1"-1,0 0,0 0,-1-1,1 0,0 0,0-1,0-1,0 0,0 0,0-1,0 0,-1 0,1-1,-1-1,0 1,0-2,0 1,0-1,-1-1,0 1,0-1,0-1,-1 1,1-2,10-11,-1-2,-1 0,-1 0,0-2,-2 0,0 0,-2-1,-1-1,0 0,-1-4,-8 24,1 0,-1 0,0 0,0-1,-1 1,1 0,-1-1,0 1,-1 0,1-1,-1 1,0 0,-1-1,1 1,-1 0,0 0,0 0,-1 1,1-1,-1 0,0 1,0-1,-1 1,1 0,-1 0,0 1,0-1,0 1,0 0,-1 0,0 0,1 1,-1-1,0 1,0 0,0 0,0 1,-1 0,1 0,0 0,-1 0,1 1,0 0,-1 0,1 1,0-1,-1 1,1 0,-3 1,-5 4,0 1,0 1,1-1,0 2,0 0,1 0,0 1,0 1,1-1,1 2,0-1,1 1,0 1,0 0,1 0,1 0,1 1,0-1,-2 10,3-13,2-1,-1 1,1 0,1-1,-1 1,2 0,-1 0,2 0,-1 0,1 0,1 0,0 0,0-1,1 1,0-1,0 1,1-1,1 0,-1-1,1 1,1-1,0 0,0 0,0 0,1-1,0 0,1-1,0 1,0-1,0-1,0 0,1 0,0 0,0-1,0 0,9 1,-6-3,-1 0,1-1,-1 0,1-1,0-1,0 1,-1-2,1 0,-1 0,1-1,-1-1,0 0,0 0,-1-1,1 0,-1-1,0 0,2-3,21-15,-1-2,-2-2,-1 0,15-21,187-256,-89 115,-142 189,0 0,1 0,-1 1,0-1,0 1,1-1,-1 0,0 1,1-1,-1 1,0-1,1 0,-1 1,1-1,-1 1,1-1,-1 1,1 0,-1-1,1 1,0 0,-1-1,1 1,-1 0,1-1,0 1,-1 0,1 0,0 0,-1 0,1 0,0 0,0 0,-1 0,1 0,0 0,-1 0,1 0,0 0,-1 1,1-1,-1 0,1 1,0-1,-1 0,1 1,-1-1,1 0,-1 1,1-1,-1 1,1-1,-1 1,1-1,-1 1,1 0,-1-1,0 1,0-1,1 1,-1 0,0-1,0 1,0 0,1-1,-1 1,0 0,0 0,-3 47,-39 172,41-217,0 0,0 0,1 0,0 0,-1 0,1 0,0 0,0 0,1 0,-1-1,1 1,-1 0,1 0,0 0,0 0,0-1,0 1,1 0,-1-1,1 1,-1-1,1 0,0 1,0-1,0 0,0 0,1 0,-1 0,0-1,1 1,-1-1,1 1,0-1,0 0,-1 0,1 0,0 0,0-1,0 1,0-1,0 1,0-1,0 0,-1-1,1 1,0 0,0-1,0 1,0-1,0 0,1-1,15-12,-1-1,0-1,-2-1,0 0,0-1,-2-1,0 0,-1-1,2-7,13-15,187-248,-167 235,-47 55,0 1,0-1,0 1,-1 0,1-1,0 1,0 0,-1-1,1 1,0 0,-1 0,1 0,-1-1,1 1,-1 0,1 0,-1 0,0 0,0 0,1 0,-1 0,0 0,0 0,0 0,0 0,0 0,0 0,0 0,0 0,0 0,-1 0,1 0,0 0,-1 0,1 0,0-1,-1 1,1 0,-1 0,0 2,-35 173,35-172,-1 0,1 0,1 0,-1 0,1 0,-1 0,1 0,0 0,1 0,-1 0,1 0,-1 0,1 0,1 0,-1 0,0 0,1 0,0-1,0 1,0 0,0-1,1 0,-1 1,3 1,12 7</inkml:trace>
  <inkml:trace contextRef="#ctx0" brushRef="#br0" timeOffset="19021.418">2828 4996,'29'-24,"-2"0,0-2,-1-1,-2-1,0-1,-2-1,-2-1,-1-1,7-16,-24 46,-1 0,1 0,-1 0,1 0,-1 0,0 0,1 0,-1 0,0-1,-1 1,1-1,0 1,-1 0,1-1,-1 1,0-1,0 1,0-1,0 1,0-1,-1 1,1-1,-1 1,1-1,-1 1,0 0,0-1,0 1,0 0,0 0,-1 0,1-1,-1 2,1-1,-1 0,0 0,0 0,0 1,0-1,0 1,0 0,0-1,0 1,-1 0,1 0,0 0,-1 1,1-1,-1 1,1-1,-1 1,-1 0,-6 3,0 1,0 0,1 0,-1 1,1 1,0-1,1 1,-1 1,1 0,0 0,1 1,0 0,0 0,1 0,0 1,0 0,1 0,0 1,1-1,0 1,0 0,0 3,0 3,-1 0,2 1,0 0,1 0,1 0,1 0,0 0,1-1,1 6,-1-16,1 0,-1-1,1 0,0 1,0-1,1 0,-1 0,1 0,0 0,1 0,-1-1,1 1,0-1,0 0,0 0,1-1,-1 1,1-1,0 0,0 0,0-1,0 1,0-1,1 0,-1-1,1 1,-1-1,5 1,6 0,-1 0,1 0,-1-2,1 0,0 0,-1-2,1 0,-1 0,0-2,2 0,9-8,-2-1,1 0,-2-2,0-1,-1-1,0-1,-2-1,0 0,-1-2,-1 0,12-19,-5 13,-1-1,-1-1,-2-2,-1 0,-1 0,-2-2,-1 0,-2-2,-1 1,-1-1,-2-1,-2 0,-1 0,1-32,-8 65,1 0,-1 0,0 0,0 0,0 0,0 0,0 0,0 0,-1 0,0 0,1 0,-1 0,0 1,-1-1,1 0,0 0,-1 1,1-1,-1 1,0-1,0 1,0 0,0 0,0 0,-1 0,1 0,-1 0,1 1,-1-1,0 1,1 0,-1-1,0 1,0 1,0-1,0 0,0 1,0-1,0 1,0 0,0 0,0 0,0 0,0 1,0-1,-1 2,-7 3,0 0,0 1,1 0,0 1,0 0,0 1,1 0,0 0,1 1,0 0,0 1,0 2,-12 11,7-10,1 0,1 0,0 2,1-1,0 2,1-1,1 1,1 0,0 1,1 0,-1 3,7-18,0 0,0 0,0 0,0 0,0 0,0 0,0 0,1 0,-1 0,1 0,0 0,-1 0,1-1,0 1,0 0,0 0,0-1,0 1,1-1,-1 1,0-1,1 1,-1-1,1 0,-1 1,1-1,0 0,-1 0,1 0,0-1,0 1,0 0,0-1,0 1,0-1,0 0,0 1,0-1,0 0,1 0,83-10,146-102,-230 110,0 1,0 0,-1-1,1 1,0 0,0 0,0 0,1 1,-1-1,0 0,0 1,0-1,0 1,1 0,-1 0,0 0,0 0,1 0,-1 0,0 1,0-1,0 1,1 0,-1-1,0 1,0 0,0 0,0 0,0 1,-1-1,1 0,0 1,0-1,-1 1,1-1,-1 1,0 0,1 0,-1 0,0 0,0 0,0 0,0 0,0 0,-1 0,1 0,-1 0,1 1,1 15,-1 0,-1 0,0-1,-1 1,-1 0,-1 0,0-1,-2 2,3-1,2-4</inkml:trace>
  <inkml:trace contextRef="#ctx0" brushRef="#br0" timeOffset="19572.021">4210 4036,'-21'17,"-6"4,1 1,1 0,1 2,1 1,2 1,0 1,2 1,0 0,1 5,14-25,1 1,0 0,1 0,0 0,1 0,-1 0,2 0,-1 0,1 1,1-1,1 7,-2-13,1 0,-1 0,1 0,0 0,0 0,0 0,0-1,0 1,1 0,-1-1,1 1,0-1,0 1,0-1,0 0,0 0,0 0,1 0,-1 0,1-1,-1 1,1-1,-1 1,1-1,0 0,0 0,0 0,0-1,0 1,0-1,-1 1,1-1,0 0,0 0,0 0,3-1,2-2,0-1,0 1,0-2,-1 1,0-1,0 0,0 0,-1-1,1 0,-1 0,-1 0,1-1,-1 0,0 0,-1 0,0-1,0 1,0-1,-1 0,0 0,-1-1,8-11,46-111,-42 93,2 0,1 0,2 2,12-16,-30 50,-1-1,1 0,1 1,-1-1,0 1,1-1,-1 1,1 0,0 0,-1-1,1 1,0 0,0 1,1-1,-1 0,0 1,1-1,-1 1,1-1,-1 1,1 0,-1 0,1 1,0-1,0 0,-1 1,1 0,0-1,0 1,0 0,-1 0,1 1,0-1,0 1,-1-1,1 1,0 0,-1 0,2 1,8 10,-1 1,-1 1,0-1,-1 2,0-1,-1 1,-1 1,0-1,2 11,3 4,42 93,-7 1,-4 3,-6 2,0 29,-31-134,-1 0,-1 1,-1 0,-1 0,-1-1,-1 1,-2 0,0 0,-2 0,-1-1,0 1,-2-1,-1-1,-1 1,-1-1,0-1,-2 0,-9 13,20-34,0 0,0 1,0-1,0 1,0-1,0 0,0 0,0 1,0-1,0 0,-1 0,1 0,-1-1,1 1,-1 0,1 0,-1-1,1 1,-1-1,1 1,-1-1,0 0,1 0,-1 1,1-1,-1 0,0 0,1-1,-1 1,0 0,1-1,-1 1,1-1,-1 1,1-1,-1 0,1 1,-1-1,1 0,-1 0,1 0,0 0,0 0,0 0,-1-1,1 1,0 0,0-1,1 1,-2-2,-7-15,1-2,1 1,1-1,0 0,2 0,-3-20,5 27,-28-295,26 260,2 0,2 0,3 0,1 0,3 0,1 1,3 0,7-18,-7 33,-4 5</inkml:trace>
  <inkml:trace contextRef="#ctx0" brushRef="#br0" timeOffset="20188.75">4831 3754,'-4'27,"2"0,1 0,1 0,1 0,2 0,1 0,0 0,2-1,3 4,-9-27,0 0,1 0,0 1,0-1,0 0,0 0,0 0,1 0,-1 0,1 0,0 0,0-1,0 1,0-1,0 1,1-1,-1 0,1 0,0 0,-1 0,1 0,0-1,0 1,0-1,0 0,0 0,0 0,1 0,-1 0,0-1,0 1,1-1,-1 0,0 0,1 0,-1-1,0 1,0-1,1 0,-1 1,0-2,0 1,1 0,10-12,-1 0,0-1,-1 0,-1-1,0 0,-1-1,0 0,-2-1,0 0,0-1,133-360,-141 377,0 0,0 0,0 0,0 0,0 0,0 1,0-1,1 0,-1 0,0 0,1 0,-1 1,0-1,1 0,-1 0,1 1,-1-1,1 0,-1 1,1-1,0 1,-1-1,1 0,0 1,-1 0,1-1,0 1,0-1,0 1,-1 0,1-1,0 1,0 0,0 0,0 0,0 0,-1 0,1 0,0 0,0 0,0 0,0 0,0 0,-1 0,1 1,0-1,0 0,0 1,-1-1,1 1,0-1,0 1,-1-1,1 1,0-1,-1 1,1-1,-1 1,1 0,-1 0,1-1,-1 1,1 0,-1 0,87 154,-21-25,-6 3,18 66,-58-134,-3 1,-3 1,-3 1,-3 0,-2 0,-4 1,-4 22,1-72,-1 0,-1 0,0 0,-2-1,0 1,-1-1,-8 16,12-29,0 0,0 0,-1-1,0 1,0-1,0 1,0-1,-1 0,0 0,0 0,0-1,0 1,0-1,-1 0,0 0,1-1,-1 1,0-1,0 0,-1 0,1-1,0 0,0 1,-1-2,1 1,-1-1,1 0,0 0,-3 0,2-2,0 1,0-1,0 0,1 0,-1-1,1 0,-1 0,1 0,0-1,0 0,1 1,-1-2,1 1,0 0,0-1,0 0,0 0,1 0,0-1,0 1,1-1,-1 1,0-4,-31-141,31 116,1-1,2 0,2 1,1-1,2 1,1-1,2 1,1 1,1 0,2 0,2 1,0 1,7-9,6-5,2 2,1 0,2 2,2 2,10-7,-12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39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348 236,'-5'74,"-3"0,-3-1,-3 0,-8 13,19-72,-139 527,138-525,0-6,1 0,0 0,1 0,1 0,-1 1,1-1,1 1,0-1,1 0,1 9,-2-17,1-1,-1 1,1 0,0-1,0 1,-1-1,1 1,0-1,0 1,1-1,-1 0,0 1,0-1,1 0,-1 0,1 0,-1 0,1 0,-1 0,1-1,-1 1,1 0,0-1,0 1,-1-1,1 0,0 1,0-1,-1 0,1 0,0 0,0 0,-1-1,1 1,0 0,0-1,-1 1,1-1,0 1,-1-1,1 0,-1 0,1 0,68-43,-69 43,163-147,-90 69,-74 78,0 1,0 0,1-1,-1 1,0-1,1 1,-1-1,1 1,-1 0,1-1,-1 1,1 0,-1 0,1-1,-1 1,1 0,-1 0,1 0,-1-1,1 1,-1 0,1 0,-1 0,1 0,-1 0,1 0,0 0,-1 0,1 0,-1 1,1-1,-1 0,1 0,-1 0,1 1,-1-1,1 0,-1 1,1-1,-1 0,1 1,-1-1,0 0,1 1,-1-1,0 1,1-1,-1 1,0-1,0 1,1-1,-1 1,0-1,0 1,0-1,0 1,1-1,-1 1,0 0,0-1,0 1,0-1,0 1,-1-1,1 1,0-1,0 1,0-1,-1 1,2 52,-1-45,-2 20,7 91,-4-115,-1-1,1 1,0-1,0 1,0-1,1 1,-1-1,1 0,0 0,0 0,0 0,0 0,1 0,-1-1,1 1,0-1,-1 1,1-1,0 0,0 0,0 0,1-1,-1 1,0-1,1 0,-1 0,1 0,-1 0,3 0,0-2,0-1,1 1,-1-1,0 0,0-1,0 1,0-1,0 0,-1-1,1 1,-1-1,0 0,0-1,0 1,-1-1,0 0,0 0,0 0,0-1,-1 1,2-5,6-5,10-17,-2 0,-1-2,-2 0,-1-1,3-15,-17 47,18-48,-2-1,-3 0,-2-1,-3-1,-1 1,-1-51,-6 73,-2 1,-1-1,-1 1,-2-1,-1 1,-1 0,-2 1,0 0,-2 0,-2 1,0 1,-17-26,17 36,-1 0,-1 1,0 1,-1 0,-1 1,0 1,-1 0,0 1,-1 1,0 1,-1 1,0 0,0 2,-1 0,0 1,0 2,0 0,-1 1,1 1,-1 1,0 0,0 2,1 1,-1 1,1 0,-1 2,1 1,1 0,-15 7,21-6,0 0,1 0,0 1,1 1,0 0,0 1,1 1,0-1,0 2,2-1,-1 1,2 1,-1 0,2 0,0 1,0-1,1 2,1-1,1 0,0 1,0 0,2 0,0 0,0 12,0 23,3-7</inkml:trace>
  <inkml:trace contextRef="#ctx0" brushRef="#br0" timeOffset="1199.977">1477 913,'-18'-11,"0"1,0 1,-1 0,0 2,0 0,-1 1,0 1,0 1,0 0,0 2,-1 0,1 1,-1 2,1 0,-13 2,22 2,-1 0,1 0,1 1,-1 0,1 1,0 1,1-1,-1 1,2 1,-1 0,1 0,1 0,-1 1,2 0,-1 1,1-1,1 1,0 1,1-1,0 1,0-1,1 1,1 0,0 0,1 4,0-12,1 0,0 1,1-1,-1 0,1 0,0 0,0 1,0-1,0 0,1 0,0 0,0-1,0 1,0 0,0-1,1 1,0-1,-1 0,1 0,1 0,-1 0,0 0,1-1,-1 1,1-1,0 0,-1 0,1-1,0 1,0-1,1 0,4 2,0-2,0 1,0-1,1-1,-1 1,0-2,0 1,1-1,-1-1,0 0,0 0,0-1,8-3,126-74,-115 60,0-1,-2-2,0 0,-2-2,15-19,50-49,-77 82,2-3,-20 28,-4 4,1 0,1 0,1 0,1 1,0 0,1 0,0 10,4-20,1-1,0 0,1 0,0 0,0 0,1 0,0 0,0 0,1-1,0 1,1-1,-1 1,1-1,1 0,-1-1,1 1,0-1,1 0,0 0,0-1,0 1,0-1,1 0,0-1,0 0,0 0,0-1,1 1,-1-2,1 1,0-1,0 0,0-1,0 0,0 0,0 0,0-1,0-1,6 0,-5-3,0-1,-1 0,1 0,-1-1,0-1,0 1,-1-1,0 0,0-1,-1 1,0-2,0 1,0 0,-2-1,1 0,-1 0,0-1,-1 1,2-8,14-69,-19 101,-2-4,1 1,0-1,0 1,2 0,-1 0,1-1,1 1,0 0,1-1,0 0,1 0,0 0,1 0,0 0,1-1,0 0,3 5,-7-14,0 1,0-1,1 1,-1-1,0 0,1 1,-1-1,0 0,1-1,-1 1,1 0,0-1,-1 0,1 1,-1-1,1 0,0 0,-1 0,1-1,-1 1,1-1,-1 1,1-1,-1 0,1 0,-1 0,1 0,-1-1,0 1,0 0,0-1,0 0,0 1,0-1,0 0,1-2,60-78,37-134,-100 216,0 0,0 1,0-1,0 0,0 1,0-1,-1 0,1 1,0-1,1 0,-1 0,0 1,0-1,0 0,0 1,0-1,0 0,0 1,0-1,0 0,1 0,-1 1,0-1,0 0,0 0,1 1,-1-1,0 0,0 0,0 0,1 0,-1 1,0-1,1 0,-1 0,0 0,0 0,1 0,-1 0,0 0,1 1,-1-1,0 0,1 0,-1 0,0 0,0 0,1-1,-1 1,0 0,1 0,-1 0,0 0,1 0,-1 0,0 0,0 0,1-1,-1 1,0 0,0 0,1 0,-1-1,0 1,0 0,2 30,-2-29,9 165,3-49,-5 1,-5 1,-7 36,1-79,-3 0,-4-1,-2-1,-18 52,30-118,-1 0,1 0,-1 0,-1-1,1 1,-1-1,-1 0,1 0,-1 0,-1 0,1-1,-1 0,0 1,0-2,-1 1,0-1,0 1,0-2,0 1,-1-1,0 0,-7 3,9-8,1 0,0-1,0 0,-1 0,1 0,0 0,0-1,1 0,-1 0,1 0,-1 0,1 0,0 0,0-1,0 0,1 1,-1-1,1 0,0-1,0 1,0 0,1 0,-1-1,1 1,0-1,1 1,-1-1,1 1,0-4,-4-6,-4-19,2-2,1 1,2-1,1 1,2-1,1 0,2 0,1 1,2 0,2 0,0 0,3 1,9-22,29-36,-35 67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1 520,'187'-256,"-167"233,1 0,1 2,1 0,1 2,10-7,37-31,-71 58,0 0,0 0,-1 0,1 0,0 0,0 0,0 0,0 0,1 0,-1 0,0 0,0 0,1 0,-1 0,0 0,1 0,-1 0,1 0,-1 0,1 0,0 0,-1 0,1-1,0 1,-1 0,1-1,0 1,0 0,0-1,0 1,0-1,0 1,0-1,0 0,0 1,0-1,0 0,0 0,0 1,0-1,0 0,0 0,0 0,0 0,0-1,0 1,0 0,0 0,0-1,0 1,0 0,0-1,0 1,0-1,-1 1,1-1,0 0,0 1,0-1,-1 0,1 1,0-1,-1 0,1 0,0 0,-1 0,1 0,-1 0,1 0,-11 43,7-34,0 0,1 1,-1-1,2 1,-1 0,1 0,1 0,0 0,0 0,0-1,1 1,1 0,-1 0,2-1,-1 1,1-1,1 3,-2-9,-1 0,1 0,0 0,0 0,0 0,0 0,0-1,0 1,0-1,1 1,-1-1,0 0,1 0,-1 0,1 0,0 0,-1-1,1 1,0-1,-1 0,1 0,0 0,-1 0,1 0,0 0,-1-1,1 1,0-1,-1 0,1 0,0 0,82-46,-61 31,58-36,-2-4,-3-3,0-5,-48 48,-28 16,-1 0,1 0,0 0,-1 1,1-1,-1 0,1 0,0 1,-1-1,1 1,-1-1,1 0,-1 1,1-1,-1 1,1-1,-1 1,0-1,1 1,-1 0,0-1,1 1,-1-1,0 1,0 0,0-1,1 1,-1 0,0-1,0 1,0 0,0-1,0 1,0-1,0 1,-1 0,1-1,0 1,0 0,0-1,-1 1,1 0,0-1,0 1,-1-1,1 1,-1-1,1 1,-45 153,42-141,1 0,1 0,1 0,0 0,0 0,1 0,1 0,0 0,1 0,0-1,1 1,0-1,1 0,1 0,0-1,0 1,3 1,4 6,-1-2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0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1,'0'4,"-4"7,-3 7,1 4,-3 3,-1 3,1 1,3 1,2-1,-3 0,0 0,1 0,1-1,2 1,2-1,0-4</inkml:trace>
  <inkml:trace contextRef="#ctx0" brushRef="#br0" timeOffset="253.453">0 452,'34'0,"15"0,5 0,-2 0,-6 0,0 0,-4 0,-4 0,-3 0,-4 0,-1 0,-2 0,0 0,-1 0,-4 5,-7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828 227,'-8'-5,"0"1,0 0,0 0,-1 1,1 0,-1 1,0 0,1 0,-1 1,0 0,0 1,0 0,0 0,0 1,0 0,-13 3,1 0,0 2,0 1,0 0,1 2,0 0,1 1,0 1,0 1,1 0,1 2,-4 4,8-8,1 1,0 0,1 1,1 0,0 1,0 0,1 0,1 1,1 0,0 1,0 0,1 0,1 0,1 1,0-1,1 1,1 0,0 0,1 0,1 8,-1-15,0-1,1 1,0 0,0-1,1 1,0 0,1-1,0 1,0-1,0 0,1 1,1-1,-1-1,1 1,1 0,-1-1,1 0,1 0,-1 0,1-1,0 0,1 0,-1 0,1-1,1 1,5-1,0 0,1-1,-1 0,1-1,0-1,-1 0,1-1,0 0,0-1,0-1,0 0,0-1,0 0,-1-1,1-1,-1 0,0-1,0 0,0-1,0 0,-1-1,-1-1,1 0,-1 0,0-1,-1-1,3-3,-9 9,-1 0,1 0,-1 0,0 0,-1-1,1 1,-1-1,0 0,0 0,0 0,-1 0,1 0,-1 0,-1 0,1 0,-1 0,0-1,0 1,0 0,-1 0,1 0,-2-1,1 1,0 0,-1 0,0 0,0 1,0-1,-1 0,1 1,-1 0,-1-1,1 1,0 0,-1 1,0-1,0 1,0-1,0 1,0 0,-2 0,-34-14,101 13,175 6,-211-2</inkml:trace>
  <inkml:trace contextRef="#ctx0" brushRef="#br0" timeOffset="1200.678">1025 875,'38'-59,"236"-306,-196 273,-77 91,0 1,-1-1,1 1,-1-1,1 1,0 0,0-1,-1 1,1 0,0 0,-1-1,1 1,0 0,0 0,-1 0,1 0,0 0,0 0,0 0,-1 0,1 0,0 1,0-1,-1 0,1 0,0 1,-1-1,1 0,0 1,-1-1,1 1,0-1,-1 1,1-1,-1 1,1-1,-1 1,1-1,-1 1,1 0,-1-1,0 1,1 0,-1 0,0-1,0 1,0 0,1-1,-1 1,0 0,0 0,6 43,-6-42,-1 232,1-232,0 0,0 1,0-1,1 0,-1 1,1-1,0 0,0 0,0 0,0 0,0 1,0-1,0-1,1 1,-1 0,1 0,-1 0,1-1,0 1,0-1,-1 1,1-1,0 0,0 0,1 0,-1 0,0 0,0 0,0-1,1 1,-1-1,0 1,1-1,-1 0,0 0,1 0,-1 0,0 0,1-1,-1 1,0-1,0 1,1-1,-1 0,0 0,0 0,0 0,0 0,0-1,0 1,0 0,1-2,22-16,0-1,-1-2,-1 0,-1-1,-1-1,-2-1,2-4,-18 26,117-171,-134 234,13-58,-7 15,1 0,1 1,1 0,0 0,1 1,1-1,1 1,0 0,2-1,0 1,1 0,1 0,1-1,1 4,3-4</inkml:trace>
  <inkml:trace contextRef="#ctx0" brushRef="#br0" timeOffset="2056.456">2239 650,'-13'0,"0"0,0 1,0 0,0 1,0 0,0 1,0 1,1 0,-1 1,1 0,-6 4,17-8,1-1,-1 1,0-1,1 1,-1 0,0-1,1 1,-1 0,1-1,-1 1,1 0,0 0,-1 0,1-1,0 1,-1 0,1 0,0 0,0 0,0-1,0 1,0 0,0 0,0 0,0 0,0 0,0 0,0-1,0 1,1 0,-1 0,0 0,1 0,-1-1,1 1,-1 0,1 0,-1-1,1 1,-1 0,1-1,0 1,-1-1,1 1,0-1,-1 1,1-1,0 1,0-1,0 0,-1 1,1-1,0 0,0 0,0 0,0 1,0-1,0 0,-1 0,1 0,0 0,0-1,0 1,0 0,1 0,-1 1,1-1,-1 1,1-1,-1 1,1-1,-1 1,1 0,-1 0,0 0,0 0,1 0,-1 0,0 0,0 0,0 0,0 1,0-1,0 0,0 1,-1-1,1 1,0-1,-1 1,1-1,-1 1,1-1,-1 1,0 1,-90 80,87-80,2-3,-1 0,1 1,0-1,0 1,0-1,0 1,-1-1,1 1,0 0,0-1,0 1,0 0,1 0,-1 0,0 0,0 0,0 0,1 0,-1 0,0 0,1 0,-1 0,1 0,0 0,-1 1,1-1,0 0,0 0,-1 0,1 1,0-1,0 0,0 0,1 1,-1-1,0 0,0 0,1 1,-1-1,1 0,-1 0,1 0,-1 0,1 0,0 0,-1 0,1 0,0 0,0 0,0 0,0 0,0 0,0 0,11 2,0 0,0 0,0-1,0-1,0 0,1-1,-1 0,0-1,0 0,0-1,0 0,0-1,7-2,42-22,-45 18</inkml:trace>
  <inkml:trace contextRef="#ctx0" brushRef="#br0" timeOffset="2670.203">264 1214,'72'-18,"2"4,0 2,1 4,-1 3,56 4,814 3,-921-2</inkml:trace>
  <inkml:trace contextRef="#ctx0" brushRef="#br0" timeOffset="3235.93">998 1496,'13'142,"-8"-116,-1 1,-2-1,0 1,-2 0,-1-1,-1 1,-4 16,-5 1,5-61,10-7,2 1,0 0,2 0,0 1,1 0,2 0,0 1,1 0,1 1,10-11,-10 13,1-1,1 1,1 1,0 1,1 1,1 0,0 1,15-8,-30 20,1 0,-1 0,1 0,-1 1,1-1,0 1,0 0,-1 0,1 0,0 1,0 0,0-1,0 1,0 1,0-1,0 0,0 1,0 0,-1 0,1 0,0 0,0 1,-1 0,1-1,-1 1,0 0,1 1,-1-1,0 1,0-1,0 1,-1 0,1 0,-1 0,0 0,1 1,-1-1,0 2,58 67,-43-62</inkml:trace>
  <inkml:trace contextRef="#ctx0" brushRef="#br0" timeOffset="3667.896">2408 29,'86'335,"2"175,-77-443,-3 1,-4 0,-2 1,-4 22,1-72,-2 1,0-1,0 0,-2 0,0 0,-2 0,0-1,-1 0,0 0,-2-1,0 0,-1-1,-1 0,0-1,-1 0,0-1,-7 5,-148 90,133-91</inkml:trace>
  <inkml:trace contextRef="#ctx0" brushRef="#br0" timeOffset="4234.552">178 0,'-21'43,"-5"3,3 1,2 2,1 0,3 0,3 2,-9 49,14 14,5 1,11 110,1-114,4-1,6-1,4-1,33 97,-47-174,2-1,1 1,1-1,2-1,0 0,2-1,2-1,0-1,2 0,0-1,8 5,-16-21,0 0,0-1,1 0,0-1,0-1,0 0,1-1,0 0,0-1,5 1,5-1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1 282,'138'26,"-74"-23,-1-2,0-3,0-3,27-6,108-19,-168 31,-35 4</inkml:trace>
  <inkml:trace contextRef="#ctx0" brushRef="#br0" timeOffset="331.207">396 0,'17'281,"-5"4,-13-201,1-60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9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27,'-1'-2,"0"0,0 0,0 1,0-1,0 1,-1-1,1 1,-1-1,1 1,-1 0,0 0,1 0,-1 0,0 0,0 0,1 0,-1 0,0 1,0-1,0 1,0-1,0 1,0 0,0 0,0 0,0 0,0 0,0 0,0 1,0-1,0 1,0-1,0 1,0 0,1 0,-1 0,-1 0,-61 47,-62 142,102-147,2 1,2 1,2 1,2 0,2 1,2 1,1 8,10-46,-9 37,2-1,2 1,3 1,1-1,3 0,2 1,3 14,-3-43,0-1,2 1,0-1,0 0,2 0,1 0,0-1,1-1,0 1,2-1,0-1,0 0,3 1,64 46,-76-62,-1 1,1-1,-1 0,0 0,1 0,-1 0,0 0,1 0,-1 0,1 0,-1-1,0 1,1-1,-1 1,0-1,0 1,1-1,-1 0,0 1,0-1,0 0,0 0,0 0,0 0,0 0,0 0,0 0,0 0,-1 0,1-1,0 1,-1 0,1 0,-1-1,1 1,-1 0,0-1,0 1,1-1,-1 1,0 0,0-1,0 1,2-6,4-10</inkml:trace>
  <inkml:trace contextRef="#ctx0" brushRef="#br0" timeOffset="302.871">394 619,'20'0,"10"0,6-5,1-1,4 0,0 1,-3 1,-2 2,-8-4,-4-1,0 1,-1 1,1 2,-3 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00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536 142,'-6'-3,"0"0,1 0,-1 1,0-1,0 1,0 1,-1-1,1 1,0 0,-1 1,1-1,0 1,-1 1,1-1,-1 1,1 0,0 0,0 1,0 0,0 0,0 0,0 1,0 0,1 0,-1 1,-3 2,-10 4,1 1,1 1,0 0,0 1,2 1,-1 0,2 2,0-1,1 2,0-1,1 2,2 0,-1 0,2 1,0 0,2 1,0 0,1 0,1 0,1 1,0-1,2 5,2-19,1 1,0 0,1 0,0-1,0 1,0 0,1-1,0 0,0 0,0 0,1 0,0 0,0-1,1 1,-1-1,1 0,0-1,0 1,1-1,0 0,-1 0,1-1,2 1,6 3,1-1,-1 0,1-1,1-1,-1 0,0-1,1-1,0-1,10 0,-12 1,0 0,0-2,1 0,-1-1,0 0,0-1,0 0,0-1,0-1,-1 0,1-1,-1-1,0 0,0 0,-1-1,0-1,0 0,-1-1,3-3,-11 9,-1-1,1 1,-1-1,0 1,0-1,0 0,0 0,-1 0,0 1,1-2,-1 1,-1 0,1 0,-1 0,1 0,-1 0,-1-1,1 1,0 0,-1 0,0 0,0 0,0 0,-1 0,1 0,-1 0,0 0,0 1,0-1,0 1,-1-1,-1-1,-3-2,1 0,-1 0,0 0,-1 1,0 0,0 1,0 0,0 0,-1 0,0 1,0 1,0 0,-5-2,-5-1,38 6,-3 1,162-9,48-10,-202 18</inkml:trace>
  <inkml:trace contextRef="#ctx0" brushRef="#br0" timeOffset="775.334">1016 706,'174'-152,"-87"61,66-84,-116 154,-37 21,1 0,0 0,0 0,0 0,-1 0,1 0,0 0,0 0,-1 0,1 0,0 1,0-1,-1 0,1 1,0-1,-1 0,1 1,0-1,-1 1,1-1,0 1,-1-1,1 1,-1-1,1 1,-1 0,0-1,1 1,-1 0,1-1,-1 1,0 0,0-1,1 1,-1 0,0 0,0 0,0-1,0 1,0 0,0 0,0-1,0 1,0 0,0 0,-1-1,1 1,0 0,0 0,-1-1,1 1,-1 0,-3 27,-3 100,7-124,1 0,-1-1,1 1,0 0,0 0,1-1,-1 1,1-1,0 1,-1-1,2 1,-1-1,0 0,1 0,-1 0,1-1,0 1,0 0,0-1,0 0,0 0,1 0,-1 0,1 0,-1-1,1 1,0-1,-1 0,1 0,1-1,5 0,-1-1,0 0,1-1,-1 0,0-1,0 0,-1 0,1 0,-1-2,1 1,-1-1,0 0,-1 0,1-1,-1 0,0 0,-1-1,0 0,0 0,0-1,30-26,-10 10,-1-1,-1-1,-2 0,0-2,14-27,-47 75,0-1,1 2,1-1,1 1,1 0,1 1,1 0,1 0,-1 17,10 70,1-91</inkml:trace>
  <inkml:trace contextRef="#ctx0" brushRef="#br0" timeOffset="1338.903">2286 509,'-1'-2,"-1"0,1 0,-1 0,1 1,-1-1,0 0,1 1,-1-1,0 1,0 0,0 0,0-1,-1 1,1 1,0-1,0 0,-1 0,1 1,0 0,-1-1,1 1,0 0,-1 0,1 0,-1 0,0 0,-5-2,1 1,-1 0,1 0,-1 1,0 0,1 1,-1-1,0 1,1 1,-1-1,1 1,0 1,0-1,0 1,0 1,0-1,0 1,1 0,0 1,-1 0,6-3,1 1,0-1,0 1,0-1,0 1,1-1,-1 1,1-1,0 0,-1 1,1-1,0 0,0 1,0-1,1 0,-1 0,0 0,1 0,0 0,-1 0,1-1,0 1,0 0,0-1,0 0,0 1,0-1,0 0,0 0,1 0,-1 0,0 0,1-1,-1 1,1-1,-1 0,1 1,-1-1,1 0,-1-1,8 5,-9-4,0 0,0 0,0 0,0 0,0 0,0 0,0 0,0 1,0-1,0 0,0 1,0-1,0 1,0-1,0 1,0 0,0-1,0 1,0 0,-1-1,1 1,0 0,0 0,-1 0,1 0,-1 0,1 0,-1 0,1 0,-1 0,0 0,1 0,-1 0,0 0,0 0,0 0,0 0,0 0,0 0,0 0,0 0,0 1,0-1,0 0,-1 0,1 0,-1 0,1 0,-1 0,1 0,-1 0,1-1,-1 1,0 0,1 0,-1 0,-94 88,95-88,-1 0,1 0,0 1,-1-1,1 0,0 1,0-1,0 0,0 1,0-1,0 0,0 1,0-1,1 0,-1 1,0-1,1 0,-1 0,1 0,-1 1,1-1,0 0,0 0,-1 0,1 0,0 0,0 0,0 0,0 0,0 0,0-1,0 1,1 0,-1-1,0 1,0-1,0 1,1-1,-1 1,0-1,1 0,-1 0,0 0,0 0,1 0,62 5,8-28,-51 11</inkml:trace>
  <inkml:trace contextRef="#ctx0" brushRef="#br0" timeOffset="1953.783">2540 650,'28'-16,"0"0,0-2,-2-1,-1-1,0-1,-1-1,-2-2,0 0,2-5,-21 25,-3 2,1 0,-1 1,1-1,0 0,0 1,0-1,0 1,0-1,0 1,0-1,0 1,0-1,1 1,-1 0,1 0,-1 0,1 0,-1 0,1 0,-1 0,1 1,0-1,0 0,-1 1,1-1,0 1,0 0,0 0,-1 0,1 0,0 0,0 0,0 0,0 0,1 1,9 31,-11-29,0 1,0 0,0-1,0 1,1-1,0 1,-1-1,1 0,0 0,1 0,-1 0,0 0,1 0,0-1,0 1,0-1,0 1,0-1,0 0,0-1,1 1,-1 0,5-1,1 0,-1 0,0-1,0 0,1 0,-1-1,0 0,0 0,0-1,0 0,0-1,0 0,-1 0,1 0,-1-1,0 0,0-1,0 0,-1 0,1 0,-1 0,0-1,-1 0,1-1,-1 1,3-8,49-39,-50 47,-7 5,0 0,1 0,-1 0,1 0,0 0,-1 0,1 0,0 0,-1 1,1-1,0 0,0 0,0 1,0-1,0 0,0 1,0-1,0 1,0-1,0 1,0 0,0-1,0 1,0 0,0 0,0 0,1 0,-1 0,0 0,0 0,0 0,0 0,0 0,0 1,0-1,0 0,1 1,-1-1,0 1,0-1,-1 1,1-1,0 1,0 0,0 0,0-1,0 2,6 74,-8-71,1 1,-1-1,1 1,0-1,0 1,1-1,-1 1,1-1,0 1,1-1,-1 0,1 0,0 0,1 0,-1 0,1 0,0 0,0-1,0 0,1 1,-1-1,1 0,0-1,0 1,4 1,11 6</inkml:trace>
  <inkml:trace contextRef="#ctx0" brushRef="#br0" timeOffset="2974.816">0 960,'119'-15,"0"5,0 5,55 7,117 26,650-28,-442-28,43-2,-295 49,-140-12,-90-13</inkml:trace>
  <inkml:trace contextRef="#ctx0" brushRef="#br0" timeOffset="3702.615">1439 1298,'2'2,"0"-1,0 0,0 1,-1 0,1-1,0 1,-1 0,1 0,-1 0,0 0,1 0,-1 0,0 0,0 0,-1 0,1 1,0-1,-1 0,1 1,-1-1,0 0,0 1,0-1,0 0,0 2,0-1,31 242,3-330,-20 54,1 1,2 0,1 1,1 1,2 0,0 2,2 0,1 2,19-15,-42 37,0 0,1 1,-1-1,1 0,-1 1,1-1,-1 1,1 0,0 0,0-1,0 1,0 0,0 1,0-1,0 0,0 0,0 1,0-1,0 1,0 0,0 0,0 0,1 0,-1 0,0 0,0 0,0 1,0-1,0 1,0-1,0 1,0 0,0 0,0 0,0 0,0 0,0 1,-1-1,1 0,-1 1,1-1,-1 1,1 0,28 52,-28-47,1-1,0 1,0-1,1 0,-1 0,1 0,1 0,-1 0,1-1,0 0,0 0,1-1,-1 1,1-1,0 0,0-1,0 1,5 1,42 6,-29-9</inkml:trace>
  <inkml:trace contextRef="#ctx0" brushRef="#br0" timeOffset="4591.799">3358 0,'55'28,"-31"-6,0 1,-2 1,-1 1,0 1,-2 0,-1 2,-2 0,0 1,5 16,-5-8,-1 0,-1 2,-3 0,-1 0,-2 1,-1 0,-3 1,-1-1,-1 1,-3 0,-2-1,-1 1,-5 19,2-26,0-1,-3 0,0-1,-2 0,-2 0,-1-1,-1-1,-1-1,-2 0,-1-2,-1 0,-10 9,-15 6,-2-3,-1-2,-25 13,73-49,-55 30,32-22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1 311,'320'-1,"-100"-27,-138 27,-58 2</inkml:trace>
  <inkml:trace contextRef="#ctx0" brushRef="#br0" timeOffset="421.543">57 537,'227'0,"-28"-29,-87 12,-88 12</inkml:trace>
  <inkml:trace contextRef="#ctx0" brushRef="#br0" timeOffset="949.693">340 1,'42'40,"1"-1,3-2,1-3,1-1,2-3,42 20,88 43,-177-92,-1 0,1 0,-1 1,0-1,0 1,1-1,-1 1,0 0,0 0,0 0,-1 0,1 0,0 0,-1 0,0 0,1 1,-1-1,0 1,0-1,0 1,0-1,-1 1,1-1,-1 1,0 0,1-1,-1 1,0 0,-1 0,1-1,0 1,-1 0,0-1,1 1,-1-1,0 1,-1 1,-66 78,-216 118,193-132,66-45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945 32,'-1'0,"1"0,-1 0,1 0,-1 0,1 0,-1 0,1 0,-1 0,1 0,-1 0,1 0,-1-1,1 1,-1 0,1 0,0-1,-1 1,1 0,-1-1,1 1,0 0,-1-1,1 1,0 0,-1-1,1 1,0-1,-1 1,1-1,0 1,0-1,0 1,0-1,-1 1,1-1,0 1,0-1,0 1,0-1,0 1,0-1,0 1,0-1,0 1,1-1,-1 1,0-1,0 1,0-1,0 1,1 0,-1-1,0 1,1-1,-1 1,0-1,1 1,-1 0,0-1,1 1,-1 0,1-1,-30-3,-1 1,1 1,0 1,-1 2,-11 2,-14 4,0 3,1 2,1 2,-45 18,68-22,-1 1,1 1,1 2,0 0,1 2,-11 9,37-24,0 1,0-1,0 1,0 0,1-1,-1 1,0 0,1 0,-1 0,1 0,0 1,0-1,-1 0,2 0,-1 1,0-1,0 1,1-1,-1 0,1 1,0-1,0 1,0-1,0 1,0-1,0 1,1-1,-1 1,1-1,0 1,-1-1,1 0,0 1,1-1,-1 0,0 0,1 0,-1 0,1 0,-1 0,1 0,0-1,0 1,0 0,2 0,14 10,0-2,1 0,0-1,1-1,-1-1,2-1,-1 0,1-2,0 0,8-1,-5 2,5-1,-22-4,0 0,0 1,0 0,0 1,0 0,0 0,-1 0,1 1,-1 0,0 0,1 0,1 3,-8-4,1 0,-1 0,1 0,-1 0,0 0,0 1,0-1,0 0,0 0,0 0,0 1,-1-1,0 0,1 0,-1 0,0 0,0 0,0 0,0 0,0 0,0 0,-1 0,1-1,0 1,-1-1,0 1,1-1,-1 1,0-1,0 0,0 0,0 0,-1 1,1 0,-31 24,-2-1,-1-2,-1-1,-19 8,-64 38,-52 63,114-60,57-70,0 1,0 0,0 0,1 0,-1 0,1 0,-1 0,1 0,0 0,0 0,-1 0,2 0,-1 0,0 0,0 0,1 0,-1 0,1 0,-1 0,1 0,0 0,0-1,0 1,0 0,0 0,0-1,0 1,0-1,1 1,-1-1,1 1,-1-1,1 0,0 0,-1 0,1 0,0 0,0 0,0 0,0 0,0-1,1 1,17 4,-1-1,0-1,1 0,0-2,-1 0,1-1,12-2,2 1,34-4,1-3,-1-4,0-2,-1-3,9-6,117-53,-176 67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75,'170'-27,"-97"26,71-10,-6-19,-120 24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59,'34'0,"16"0,3-4,4-3,-4 1,-6-3,-6-1,-6 1,-3 3,-3 2,-1 2,-1 1,0 1,-5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43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225 102,'-25'354,"21"-203,-4-51,-4-1,-4-1,-4-1,-8 11,-21 11,36-101</inkml:trace>
  <inkml:trace contextRef="#ctx0" brushRef="#br0" timeOffset="451.037">0 214,'33'-27,"1"2,1 2,1 1,1 2,0 2,2 1,0 2,1 1,0 3,29-5,-60 14,-1 1,1 0,-1 0,1 1,-1 0,1 0,-1 1,1 0,-1 1,0 0,1 0,-1 1,0 0,0 0,-1 1,1 0,-1 0,0 1,0 0,0 0,0 1,-1 0,0 0,0 0,-1 1,0-1,0 1,-1 1,1-1,-2 1,1 0,0 1,-2 0,0-1,-1 1,1 0,-2 0,1 0,-1-1,-1 1,0 0,0 0,-1-1,0 1,0 0,-1-1,0 0,0 1,-1-1,0-1,-1 1,-3 5,-117 125,-150 31,273-167,-1-1,1 1,0 0,-1 0,1 0,0 0,0 0,1 0,-1 0,0 1,1-1,-1 1,1-1,0 1,0 0,0-1,0 1,1 0,-1 0,1 0,-1-1,1 1,0 0,0 0,0 0,1 0,-1 0,1-1,-1 1,1 0,0 0,0-1,0 1,0 0,1-1,-1 1,1-1,0 0,-1 1,1-1,0 0,1 0,211 179,-123-54,-78-114,-3-7</inkml:trace>
  <inkml:trace contextRef="#ctx0" brushRef="#br0" timeOffset="800.444">959 891,'21'-5,"-1"0,1-1,-1-1,-1-1,0-1,0-1,0 0,-1-1,-1-1,0-1,-1 0,5-7,-19 19,0 0,0-1,-1 1,1-1,-1 0,1 1,-1-1,0 0,1 0,-1 0,0 0,0 0,0 0,-1 0,1 0,0-1,-1 1,1 0,-1 0,0-1,0 1,0 0,0 0,0-1,0 1,-1 0,1 0,-1-1,0 1,1 0,-1 0,0 0,0 0,0 0,-1 0,1 0,0 0,-1 1,1-1,-1 0,0 1,1-1,-1 1,0 0,0 0,0-1,0 1,-1 0,-10 0,0 1,0 0,0 1,1 1,-1 0,1 1,-1 0,1 1,0 0,0 1,0 0,1 1,0 0,0 1,1 0,-1 1,-5 5,4-5,-1 1,1 0,1 1,0 0,0 0,1 1,0 1,1-1,0 2,1-1,1 1,0 0,0 1,1 0,1 0,1 0,0 1,-1 4,6-14,0 1,0-1,0 0,0 0,1 0,0 0,0 0,0 0,1 0,-1 0,1-1,1 0,-1 1,0-1,1 0,0-1,0 1,0-1,0 1,1-1,-1 0,1-1,0 1,0-1,0 0,0 0,0-1,0 1,0-1,1 0,-1-1,3 1,19 1,0-1,-1-1,1-2,0 0,-1-2,1-1,-1-1,-1-1,1-1,-1-1,11-7,-6 2</inkml:trace>
  <inkml:trace contextRef="#ctx0" brushRef="#br0" timeOffset="1050.533">1665 750,'-22'12,"0"1,1 0,0 2,1 0,0 2,2 0,0 1,1 1,0 0,1 2,15-19,-1 0,0 0,1 1,-1-1,1 1,0-1,0 1,0-1,0 1,0-1,0 1,1 0,-1-1,1 1,0 0,0 0,0 0,0-1,0 1,1 0,-1-1,1 1,0 0,0-1,0 1,0 0,0-1,0 0,1 1,-1-1,1 0,0 0,-1 1,1-1,0-1,0 1,1 0,-1 0,0-1,0 1,1-1,-1 0,1 0,-1 0,1 0,0 0,1 0,21 2,-1 0,0-2,1-1,-1-1,0-1,7-2,-13 1,0-1,-1-1,0 0,0-1,0-1,-1-1,6-3,2-3</inkml:trace>
  <inkml:trace contextRef="#ctx0" brushRef="#br0" timeOffset="1378.275">2286 102,'-35'52,"2"2,2 1,-19 50,45-93,-9 17,1 0,2 1,1 1,2 0,0 0,3 0,0 1,2 0,1 0,2 15,7 213,40-386,-33 100</inkml:trace>
  <inkml:trace contextRef="#ctx0" brushRef="#br0" timeOffset="1718.631">2455 524,'-277'147,"209"-97,67-49,0 0,-1 0,1 0,0 0,0 0,0 1,-1-1,1 0,1 1,-1-1,0 1,0-1,0 1,1 0,-1-1,1 1,-1 0,1-1,0 1,0 0,0-1,0 1,0 0,0-1,0 1,0 0,1 0,-1-1,0 1,1-1,0 1,-1 0,1-1,0 1,0-1,0 1,0-1,0 0,0 1,0-1,1 0,-1 0,0 0,1 0,12 8,1-2,0 0,0-1,0-1,0 0,1-1,0 0,0-2,0 0,4 0,69 14,12 26,-83-32</inkml:trace>
  <inkml:trace contextRef="#ctx0" brushRef="#br0" timeOffset="2448.599">2850 666,'-4'5,"-1"0,1 1,0 0,1 0,-1 0,1 0,0 1,1-1,-1 1,2-1,-1 1,0 0,1 0,1 0,-1 0,1 0,0 0,0 0,1 0,0 0,1 0,-1-1,1 1,0 0,1-1,0 1,0-1,0 0,1 0,0 0,0-1,0 1,1-1,-1 0,1 0,1 0,-1-1,1 0,0 0,0 0,6 2,-4-4,0 0,1-1,-1 0,1 0,0-1,-1-1,1 1,-1-1,1-1,-1 1,1-1,-1-1,0 0,3-1,-7 3,0-1,0 0,0 0,-1 0,1 0,0 0,-1-1,0 0,1 1,-1-1,0-1,0 1,-1 0,1-1,-1 1,0-1,0 0,0 0,0 0,-1 0,1 0,-1 0,0 0,0 0,-1 0,1-1,-1 1,0 0,0-1,-1 0,0-1,-1 1,1 0,-1 0,-1 0,1 0,-1 0,1 1,-1-1,-1 1,1 0,0 0,-1 0,0 0,0 0,0 1,-1 0,1 0,-1 0,0 0,-1 0,-109-40,108 41,-1 0,1 1,-1-1,0 1,1 1,-1 0,0 0,0 0,1 1,-1 0,0 1,1 0,-1 0,-4 2,-12 8</inkml:trace>
  <inkml:trace contextRef="#ctx0" brushRef="#br0" timeOffset="2884.542">3161 976,'204'-224,"-158"193,-45 30,0 1,0-1,0 1,0-1,0 1,0 0,0 0,0-1,0 1,0 0,0 0,0 0,0 0,0 0,0 0,0 1,0-1,1 0,-1 0,0 1,0-1,-1 1,1-1,0 1,0-1,0 1,0-1,0 1,0 0,-1 0,1-1,0 1,-1 0,1 0,0 0,-1 0,1 0,-1 0,0 0,1 0,-1 0,0 0,1 0,-1 0,0 0,0 0,5 45,-6-43,0 0,1 1,-1-1,1 0,0 1,-1-1,1 1,1-1,-1 1,1-1,-1 0,1 1,0-1,0 0,0 1,1-1,-1 0,1 0,0 0,-1 0,1-1,1 1,-1 0,0-1,1 1,-1-1,1 0,0 0,0 0,0 0,0-1,0 1,0-1,0 1,0-1,1 0,-1 0,0-1,1 1,-1-1,3 1,5-5,0 1,0-2,-1 1,1-2,-1 1,0-1,-1-1,1 0,-1 0,-1-1,1 0,-1 0,-1-1,1 0,-2 0,1-1,-1 0,-1 0,1 0,-2-1,0 0,0 0,1-5,5-7,1 4</inkml:trace>
  <inkml:trace contextRef="#ctx0" brushRef="#br0" timeOffset="3113.391">4035 779,'-4'28,"-3"11</inkml:trace>
  <inkml:trace contextRef="#ctx0" brushRef="#br0" timeOffset="3283.143">4064 383,'0'0</inkml:trace>
  <inkml:trace contextRef="#ctx0" brushRef="#br0" timeOffset="3683.234">4262 891,'141'-130,"-139"128,-1 1,0 0,0 0,1-1,-1 1,1 0,-1 0,1 0,0 1,-1-1,1 0,0 1,-1-1,1 1,0-1,0 1,-1 0,1 0,0 0,0 0,0 0,-1 0,1 0,0 0,0 1,0-1,-1 1,1-1,0 1,-1 0,1 0,-1 0,1 0,-1 0,1 0,-1 0,1 0,-1 1,0-1,0 0,0 1,0-1,0 1,0-1,0 1,0 1,1 1,0-1,0 1,0-1,1 1,-1-1,1 0,0 0,0 0,0 0,0 0,1-1,-1 1,1-1,-1 0,1 0,0 0,0-1,0 1,0-1,0 0,0 0,0-1,0 1,0-1,0 0,1 0,-1 0,0 0,0-1,0 0,0 0,0 0,0 0,0 0,0-1,0 0,1 0,14-13,0 0,0-1,-2-1,0-1,-1 0,-1-1,10-16,-17 24,5-6</inkml:trace>
  <inkml:trace contextRef="#ctx0" brushRef="#br0" timeOffset="4232.236">5023 666,'-14'3,"0"1,0 1,1 0,-1 1,1 0,1 1,-1 1,1 0,0 0,1 1,0 1,0 0,1 0,1 1,0 1,0-1,1 1,-1 4,7-14,1 1,0-1,0 1,1 0,-1-1,0 1,1 0,0-1,-1 1,1 0,0 0,0-1,1 1,-1 0,1 0,-1-1,1 1,0 0,0-1,0 1,0-1,0 1,1-1,-1 0,1 0,0 1,-1-1,1 0,0 0,0-1,1 1,-1 0,0-1,0 1,1-1,-1 0,1 1,-1-1,1-1,-1 1,1 0,0-1,0 1,-1-1,1 0,0 1,0-1,-1-1,1 1,0 0,-1-1,2 0,12-4,-1-1,0-1,0 0,-1-1,1-1,-2 0,1-1,-1 0,-1-1,0-1,-1 0,0 0,0-1,-2 0,5-7,92-96,-103 114,-1 0,0 0,0 1,1-1,-1 0,1 1,-1 0,1-1,0 1,0 0,-1 0,1 1,0-1,0 0,0 1,0 0,0 0,0 0,0 0,0 0,0 0,0 1,-1 0,1-1,0 1,0 0,0 0,-1 1,1-1,0 1,-1-1,0 1,1 0,-1 0,0 0,0 0,0 0,0 0,0 0,0 1,-1-1,1 1,-1 0,0-1,0 1,0 0,0 0,47 176,-40-130,95 550,-91-520,-5-52,-1 0,-1 1,-2-1,0 1,-2 0,-1-1,-2 1,0 0,-2-1,-1 1,-1-1,-1 0,-1-1,-2 0,-4 7,10-26,-1 0,0-1,0 0,-1 0,1 0,-1-1,-1 1,1-2,-1 1,1-1,-1 0,-1 0,1 0,-1-1,1-1,-1 1,0-1,0 0,0-1,0 0,0 0,0-1,0 0,0-1,0 1,0-1,0-1,0 0,0 0,1 0,-1-1,1 0,-1-1,-5-3,2-2,1 1,1-2,0 0,0 0,1 0,0-1,0 0,2-1,-1 0,1 0,1 0,1 0,-1-1,2 0,0 0,0 0,1 0,1-1,0 1,1 0,0-1,2-7,0 0,0 0,2-1,0 2,1-1,1 0,1 1,1 0,1 1,0 0,2 0,0 1,1 0,1 1,0 0,1 1,1 1,1 0,5-3,17-13,1 3,1 0,2 3,0 1,2 3,0 1,26-7,-20 10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26,'38'-5,"32"-1,10 0,-6 1,-9 2,-11 5,-11 3,-7 1,-9-1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183 227,'-5'38,"-11"61,-7 28,-1 7,0-10,3-12,6-15,5-14,0-13,1-7,3-6,1-7,3-8,1-5,1-5,-5-3,-1-7</inkml:trace>
  <inkml:trace contextRef="#ctx0" brushRef="#br0" timeOffset="439.469">719 1,'66'98,"-5"4,-4 2,17 50,-56-112,-2 1,-2 0,-2 1,-2 0,-2 1,-2 0,-1 0,-3 1,-2-1,-3 25,-1-38,-2-1,-1 0,-1 0,-1 0,-2-1,-1-1,-2 0,0 0,-2-1,-1-1,-2-1,0-1,-1 0,-2-2,-1 0,-11 8,-9 5,-1-3,-1-1,-2-2,-29 12,34-21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7:5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339,'-2'-9,"0"0,-1 0,0 1,0-1,-1 0,0 1,-1 0,0 0,0 0,0 1,-1 0,0 0,-1 0,0 1,0-1,0 2,-1-1,1 1,-1 0,-1 1,1 0,-1 0,1 1,-1 0,0 0,0 1,0 0,0 1,-1 0,1 1,0 0,-1 0,1 0,0 2,0-1,-1 1,1 0,-1 1,-15 7,-1 0,2 1,0 2,0 0,1 2,1 1,0 0,1 2,0 1,8-6,1 0,0 1,2 0,-1 1,2 0,0 0,0 1,2 1,0-1,1 1,0 0,-1 11,3-11,0-1,1 1,0-1,2 1,0 0,0 0,2 0,0-1,1 1,1 0,0-1,1 1,1-1,1 0,0-1,1 1,1-1,2 3,-2-4,1-1,1 0,0 0,0-1,1-1,1 0,0 0,0-1,1-1,0 0,1 0,8 3,-7-4,0 0,1-1,0 0,0-2,0 1,1-2,-1 0,1-1,0-1,0-1,0 0,0-1,1-1,-1 0,12-4,-9 0,0-1,-1-1,1-1,-2-1,1-1,-2 0,9-6,-20 11,1 0,-1 0,0 0,0-1,-1 0,1 0,-1-1,0 1,-1-1,0 0,0 0,-1-1,1 1,-2-1,1 1,-1-1,0 0,-1 0,1 0,-1-2,-2 4,1 1,0-1,-1 1,0 0,0-1,-1 1,1 0,-1 0,-1 0,1 0,0 0,-1 1,0-1,0 1,-1-1,1 1,-1 0,0 1,0-1,0 1,0-1,-1 1,1 0,-1 1,0-1,0 1,0 0,0 0,-1 0,-13-4,0 1,-1 0,1 2,-1 0,0 1,0 1,-8 1,-52 8,80-8,-1 1,0 0,1-1,-1 1,0 0,1 0,-1-1,1 1,-1 0,1 0,-1 0,1 0,0 0,-1 0,1 0,0 0,0-1,0 1,0 0,0 0,0 0,0 0,0 0,0 0,0 0,0 0,1 0,-1 0,0 0,1 0,-1 0,0-1,1 1,-1 0,1 0,0 0,-1-1,1 1,0 0,-1-1,1 1,0 0,0-1,0 1,-1-1,1 1,0-1,0 0,0 1,0-1,0 0,0 0,0 1,0-1,0 0,0 0,0 0,0 0,-1 0,1-1,1 1,21 6,0-1,0-1,0-1,0-2,0 0,1-1,19-3,11 1,90 1,-120 1</inkml:trace>
  <inkml:trace contextRef="#ctx0" brushRef="#br0" timeOffset="1034.741">1502 988,'27'-32,"62"-134,23-2,35 1,-147 166,0 0,1 0,-1 0,1 1,-1-1,1 0,0 0,-1 0,1 0,0 1,-1-1,1 0,0 1,0-1,0 1,0-1,0 1,-1-1,1 1,0-1,0 1,0 0,0 0,0-1,0 1,0 0,0 0,0 0,1 0,-1 0,0 0,0 1,0-1,0 0,0 0,0 1,-1-1,1 1,0-1,0 1,0-1,0 1,0-1,0 1,-1 0,1-1,0 1,-1 0,1 0,0 0,-1 0,1-1,-1 1,1 0,-1 0,1 1,5 140,-9-91,3-30,-2-7,1 0,1 0,0 0,1 0,1 0,0 0,1-1,0 1,1-1,0 1,1-1,1-1,4 9,-9-20,0 1,0-1,0 1,1-1,-1 0,0 1,1-1,-1 0,1 0,-1 0,1 0,-1 0,1 0,0 0,-1-1,1 1,0-1,0 1,-1-1,1 1,0-1,0 0,0 0,0 0,0 0,-1 0,1-1,0 1,0-1,0 1,-1-1,1 1,0-1,-1 0,1 0,0 0,-1 0,1 0,-1 0,0 0,1-1,-1 1,0 0,2-2,55-71,-55 69,172-281,-133 173,-33 140,-9 316,4-320,2-5</inkml:trace>
  <inkml:trace contextRef="#ctx0" brushRef="#br0" timeOffset="1651.101">2828 705,'-95'-4,"84"3,0 2,0-1,0 2,0 0,0 0,1 0,-1 2,1-1,0 1,0 1,0 0,0 0,1 1,0 0,-3 3,12-8,0 0,0 1,-1-1,1 0,0 1,0-1,0 1,0-1,1 0,-1 1,0-1,0 0,1 1,-1-1,1 0,-1 0,1 0,0 1,0-1,-1 0,1 0,0 0,0 0,0 0,0 0,0 0,0 0,0-1,0 1,1 0,-1-1,0 1,0-1,1 1,-1-1,0 1,0-1,1 0,-1 0,1 0,-1 0,0 0,1 0,-1 0,0 0,1 0,-1 0,1-1,10 4,57 22,-94 17,21-38,2-3,-4 4,0-1,0 1,1 0,0 0,-1 1,2-1,-1 1,1 0,0 1,0-1,1 1,-1-1,1 1,1 0,0 0,0 1,0-1,1 0,0 1,0-1,1 2,2-5,1-1,0 0,0 1,0-2,1 1,-1 0,1-1,0 1,-1-1,1 0,0 0,0 0,0-1,0 0,1 1,-1-2,0 1,1 0,-1-1,0 0,1 0,-1 0,1 0,-1-1,0 1,0-1,1-1,-1 1,0 0,0-1,0 0,1-1,91-54,-74 39</inkml:trace>
  <inkml:trace contextRef="#ctx0" brushRef="#br0" timeOffset="2366.243">3082 904,'155'-175,"-73"65,-82 109,1-1,0 1,-1 0,1-1,0 1,0-1,0 1,0 0,0 0,0 0,0 0,0-1,0 1,1 1,-1-1,0 0,1 0,-1 0,1 1,-1-1,1 1,-1-1,1 1,-1 0,1-1,-1 1,1 0,-1 0,1 0,0 0,-1 0,1 0,-1 1,1-1,-1 1,1-1,-1 1,1-1,-1 1,1 0,-1 0,0-1,1 1,-1 0,0 0,0 1,0-1,0 0,0 0,0 0,0 1,0-1,0 0,-1 1,1-1,0 1,-1 1,6 16,-6-14,0 0,0 0,1 0,0 0,0 0,1 0,-1 0,1 0,0-1,0 1,1-1,-1 1,1-1,0 0,0 0,1 0,-1 0,1-1,0 1,0-1,0 0,0 0,0 0,1-1,-1 0,1 0,2 1,0-5,-1 0,1-1,-1 0,1 0,-1-1,0 0,-1 0,1 0,-1 0,1-1,-1 0,-1 0,1-1,-1 1,0-1,0 0,0 0,-1-1,5-4,87-126,-94 136,-1 1,1-1,-1 1,1 0,-1-1,1 1,-1-1,1 1,0 0,-1-1,1 1,0 0,-1 0,1-1,0 1,-1 0,1 0,0 0,-1 0,1 0,0 0,-1 0,1 0,0 0,-1 0,1 0,0 1,-1-1,1 0,0 0,-1 1,1-1,-1 0,1 1,0-1,-1 1,1-1,-1 1,1-1,-1 1,1-1,-1 1,0-1,1 1,-1 0,0-1,1 1,-1-1,0 1,0 0,0-1,1 1,-1 0,0-1,0 1,0 0,0 0,0-1,0 1,-1 0,1-1,0 1,0 0,0 0,-2 47,2-43,-3 4,0 1,1-1,0 1,1 0,0 0,1 0,0 0,1 0,-1-1,2 1,0 0,0 0,0-1,1 1,1-1,0 0,3 6,35 32,-21-29</inkml:trace>
  <inkml:trace contextRef="#ctx0" brushRef="#br0" timeOffset="2867.471">1079 1271,'139'24,"2"-7,0-5,123-7,544-24,-87 7,-509 12,-184 0</inkml:trace>
  <inkml:trace contextRef="#ctx0" brushRef="#br0" timeOffset="3432.596">2461 1525,'17'153,"-7"1,-8 69,0-255,1-1,1 1,2 0,1 0,2 0,1 1,1 1,2 0,0 0,3 1,0 1,18-22,67-51,-96 97,0 1,0 0,0 0,0 0,0 1,1 0,-1 0,1 0,0 1,-1 0,1 0,0 0,0 1,0 0,0 0,-1 0,1 1,0 0,0 0,-1 0,1 1,0 0,-1 0,155 109,-139-103</inkml:trace>
  <inkml:trace contextRef="#ctx0" brushRef="#br0" timeOffset="3899.267">3956 85,'71'88,"-3"4,-5 3,-5 2,29 67,-66-113,-3 0,-2 1,-2 1,-3 1,-2-1,-2 2,-3-1,-2 0,-2 1,-3-1,-8 43,5-46,-2 0,-3-1,-2-1,-2 0,-2 0,-2-2,-2 0,-9 11,10-23,-2-1,-1-1,-1-1,-2-1,-1-1,-2-1,-1-2,-1-1,-1-1,-1-2,-14 7,-80 37,76-41</inkml:trace>
  <inkml:trace contextRef="#ctx0" brushRef="#br0" timeOffset="4419.946">259 0,'-38'66,"3"1,3 2,2 1,4 1,3 1,3 1,3 1,-6 74,16-92,2 0,3 0,2 0,3 0,2 0,2 0,3-1,3 0,1-1,4-1,1 0,3-1,12 19,-4-17,1-2,4-2,1-1,2-1,2-3,3-1,1-2,2-2,2-2,1-2,2-2,1-3,2-2,49 19,-36-22</inkml:trace>
  <inkml:trace contextRef="#ctx0" brushRef="#br0" timeOffset="5067.733">5227 170,'-32'19,"1"1,1 2,0 1,2 1,1 1,1 2,1 0,-1 5,-11 20,2 1,3 2,2 1,3 1,2 1,2 2,4 0,2 1,2 1,4 0,2 1,2 0,4 1,2-1,4 14,0-35,1-1,3 1,1-1,2-1,1 0,3 0,1-1,2-1,1 0,2-2,2 0,1-1,9 8,-2-1,-22-27,2 0,0-1,1 0,0 0,1-2,1 1,0-1,0-1,1-1,1 0,1 1,3-6,-3-5</inkml:trace>
  <inkml:trace contextRef="#ctx0" brushRef="#br0" timeOffset="5536.8">5933 367,'-5'24,"-6"27,-2 15,2 0,3-1,2-2,3-7,1-3,7-6,1-6,1-6,-2-3,4-3,0-1,-2-1,4-5,-1-1,-2-5</inkml:trace>
  <inkml:trace contextRef="#ctx0" brushRef="#br0" timeOffset="5785.324">5623 1101,'43'0,"38"-5,15-1,1-1,-11 2,-11 2,-14 1,-11 0,-11 2,-6 0,-4 0,-3 0,-5 1</inkml:trace>
  <inkml:trace contextRef="#ctx0" brushRef="#br0" timeOffset="6152.35">5678 1439,'118'-22,"0"5,75 1,-187 15,-3 0,1 0,-1 0,0 0,1 0,-1 0,1 1,-1-1,1 1,-1 0,1 0,-1 0,1 1,-1-1,1 1,-1 0,0 0,1 0,-1 0,0 0,0 1,1 0,-1 0,-1-1,1 2,0-1,0 0,-1 1,1-1,-1 1,0-1,0 1,0 0,0 0,0 0,-1 0,1 1,-1-1,0 0,1 2,-5 5,0-1,0 0,-1 0,0-1,0 1,-1-1,0 0,-1 0,0 0,0-1,-1 0,1 0,-1-1,-1 1,1-2,-1 1,0-1,-1 0,1-1,-3 1,-27 21,-115 118,152-143,-1 0,1 0,0 1,0-1,0 0,0 1,0-1,0 0,1 1,-1-1,0 1,1 0,-1-1,1 1,-1-1,1 1,0 0,0-1,0 1,0 0,0-1,0 1,0 0,0-1,1 1,-1 0,1-1,-1 1,1-1,-1 1,1-1,0 1,0-1,0 0,0 1,0-1,0 0,0 0,0 1,1-1,-1 0,0 0,1 0,-1-1,1 1,-1 0,1 0,-1-1,1 1,0-1,-1 0,1 1,-1-1,2 0,8 2,1 0,0-1,-1-1,1 1,0-2,0 0,-1 0,1-1,-1-1,6-1,4-1,216-59,-179 41,-38 11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8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0 396,'439'-28,"-113"10,-251 8,-64 9</inkml:trace>
  <inkml:trace contextRef="#ctx0" brushRef="#br0" timeOffset="248.897">85 564,'43'5,"43"2,17-1,-5-1,-9-2,-10-5,-14-4,-13 1,-11 0,-7 1,-5 1,-2-3,-2-1,-4 1</inkml:trace>
  <inkml:trace contextRef="#ctx0" brushRef="#br0" timeOffset="606.82">508 0,'30'37,"2"-2,2-1,1-2,1-1,27 17,177 98,-192-121,-45-23,0-2,0 1,0 0,0 0,0 0,0 1,0-1,0 1,0-1,-1 1,1 0,0 0,-1 0,0 0,1 1,-1-1,0 1,0-1,0 1,-1 0,1 0,-1-1,1 1,-1 0,0 0,0 1,0-1,-1 0,1 0,-1 0,0 1,0-1,0 0,0 0,0 1,-1-1,1 0,-1 0,-8 11,0-1,-1-1,-1 1,0-2,-1 1,0-2,0 0,-1 0,0-1,-4 1,-4 5,-288 191,292-191,4-1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5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868 118,'0'-5,"0"0,0 0,-1 1,0-1,1 0,-2 1,1-1,0 0,-1 1,0 0,0-1,0 1,-1 0,1 0,-1 0,0 0,0 1,0-1,-1 1,1 0,-1 0,0 0,0 0,0 1,0-1,0 1,-1 0,1 1,-1-1,1 1,-1-1,1 2,-1-1,0 0,0 1,-2 0,-17-2,-1 2,1 1,-1 0,1 2,-1 1,1 1,0 1,1 1,0 1,0 1,0 1,1 1,-7 5,-1 1,24-15,0 0,1 1,-1 0,0 0,1 1,0-1,0 1,0 1,0-1,1 0,0 1,0 0,0 0,-1 3,5-5,1 1,-1-1,1 1,0-1,0 0,0 0,1 1,-1-1,1 0,-1 0,1 0,0 0,0-1,1 1,-1 0,1-1,-1 0,1 1,0-1,-1 0,1 0,0-1,0 1,1-1,-1 1,0-1,0 0,1 0,-1 0,1-1,-1 1,1-1,-1 0,4 0,4 3,16 4,52 23,-77-29,0 0,-1 1,1-1,-1 0,0 1,1-1,-1 1,0 0,0-1,0 1,0 0,0 0,0 0,-1 0,1 0,0 0,-1 0,0 0,1 0,-1 0,0 0,0 0,0 0,0 0,-1 0,1 0,0 0,-1 0,0 0,1 0,-1 0,0-1,0 1,0 0,0 0,0-1,-2 2,-11 16,-1 0,-1-2,-1 0,0 0,-1-2,-1 0,0-2,-1 0,-16 8,-18 14,-10 5,39-26,1 1,1 1,0 1,2 1,-1 1,2 0,-15 20,33-37,0 0,0 0,0 0,1 0,-1 0,0 1,1-1,0 0,-1 1,1-1,0 1,0 0,1-1,-1 1,0 0,1-1,0 1,0 0,0 0,0-1,0 1,0 0,1 0,-1-1,1 1,0 0,-1-1,1 1,1-1,-1 1,0-1,1 1,-1-1,1 0,-1 0,1 0,0 0,0 0,0 0,0 0,1 0,-1-1,0 1,1-1,-1 0,1 0,-1 0,4 1,20 2,0-2,1 0,-1-2,1 0,0-2,0-1,-25 2,263-51,-194 28,-53 19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29,'39'-5,"26"-1,8 0,-5 1,-8 2,-10 1,-9 0,-6 7,-4 1,-4 0,0-1,-5-6,-2-3,-4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6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30,'43'0,"29"-4,7-3,-6 1,-9 1,-12 1,-10 2,-6 1,-11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3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28,'42'0,"170"-12,-195 9,-8 0,0 0,0 1,1 0,-1 1,1 0,-1 0,0 1,1 0,-1 1,1 0,-1 1,0 0,0 0,0 1,1 0,8 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0 115,'132'-15,"393"-42,220 14,-213 46,167 35,-672-36,80 9,1-6,36-4,-135-1,-1 0,1-1,0 1,-1-2,1 1,0-1,-1 0,0-1,1 0,-1 0,0-1,-1 0,1 0,6-6,-1-6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30,'181'-18,"181"7,-356 10,-1 1,1 0,-1 0,1 1,0 0,-1 0,0 0,1 0,-1 1,0 0,1 0,-1 1,0-1,-1 1,3 1,-6-1,-1-1,0 0,0 0,1 1,-1-1,-1 0,1 0,0 0,0 1,-1-1,1 0,-1 0,0 0,0 0,0 0,0 0,0 0,0 0,0 0,-1 0,1 0,-1-1,1 1,-1-1,0 1,1-1,-1 0,0 1,0-1,0 0,0 0,-2 0,4-1,-196 117,-28 12,222-128,1 0,-1 0,0 1,0-1,1 0,-1 0,1 1,-1-1,1 1,0 0,0-1,0 1,0 0,0 0,0-1,0 1,0 0,1 0,-1 0,1 0,-1 0,1 0,0 0,0 0,0 0,0 0,0 0,0 0,0 0,1 0,-1 0,1 0,0 0,-1 0,1 0,0 0,0 0,0-1,0 1,1 0,-1-1,0 1,1-1,-1 1,1-1,-1 0,1 1,0-1,0 0,-1 0,1 0,0-1,0 1,0 0,0-1,1 1,10 1,0-1,0 0,0 0,0-2,0 0,0 0,0-1,0 0,-1-1,1-1,10-4,17-3,25-5,172-57,-219 64</inkml:trace>
  <inkml:trace contextRef="#ctx0" brushRef="#br0" timeOffset="397.174">1102 170,'-28'317,"29"-317,-1 0,0 0,1 0,-1 0,0 0,1 0,-1 0,1 0,-1 0,0 0,1 0,-1 0,0 0,1 0,-1 0,0 0,1 0,-1 1,0-1,1 0,-1 0,0 0,1 1,-1-1,0 0,0 0,1 1,-1-1,0 0,0 0,1 1,-1-1,0 0,0 1,0-1,0 1,0-1,1 0,-1 1,0-1,0 0,0 1,0-1,0 0,0 1,0-1,0 1,0-1,-1 0,1 1,0-1,14-30,-3-3,2 1,1 1,2 0,0 1,2 1,2 1,0 0,2 1,1 2,1 0,1 1,1 2,1 1,13-8,-37 27,-1 1,0-1,1 1,0-1,-1 1,1 0,0 0,0 0,-1 0,1 1,0-1,0 1,0 0,0 0,0 0,0 0,0 0,0 1,-1-1,1 1,0 0,0-1,0 2,-1-1,1 0,0 0,-1 1,0-1,1 1,-1 0,0 0,1 0,-1 0,0 0,-1 0,1 1,0-1,-1 1,1-1,-1 1,0-1,1 2,11 21,-2-1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7:53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594 130,'-40'-47,"40"46,1 0,-1 0,0 0,0 0,1 0,-1 0,1 1,-1-1,1 0,-1 0,1 0,-1 0,1 1,0-1,-1 0,1 1,0-1,0 0,0 1,-1-1,1 1,0-1,0 1,0 0,0-1,0 1,0 0,0 0,0-1,0 1,0 0,0 0,0 0,0 0,0 0,0 1,0-1,0 0,-1 0,1 1,0-1,0 0,0 1,0-1,0 1,0-1,0 1,4-1,35 1,33 1,1-3,-1-3,59-11,172-32,-301 46,0 0,0 1,1-1,-1 1,0-1,0 1,1 0,-1 1,0-1,0 0,1 1,-1 0,0-1,0 1,0 1,0-1,0 0,0 1,0 0,0-1,-1 1,1 0,-1 0,1 1,-1-1,0 0,0 1,0-1,0 1,0 0,-1 0,1 0,-1 0,0 0,1 0,-2 0,1 0,0 0,0 0,-1 1,-5 200,-23 60,5-28,2-34,6 146,32-267,-70-131,33 36,-2 0,1 1,-1 1,-1 1,0 2,-1 0,0 1,0 1,-1 1,1 2,-1 0,0 2,-1 0,-10 2,0 2,0 1,1 2,0 1,0 2,0 1,1 2,1 1,-1 2,2 1,-2 3,26-14,-13 6,1 0,-1 1,2 1,0 1,0 1,2 1,-11 10,26-23,1-1,-1 0,1 1,-1-1,1 1,0-1,0 1,0 0,0-1,0 1,0 0,0 0,0 0,1-1,-1 1,1 0,0 0,-1 0,1 0,0 0,0 0,0 0,0 0,0 0,1 0,-1 0,1 0,-1 0,1 0,0 0,0-1,0 1,0 0,0 0,0-1,0 1,0-1,1 1,-1-1,0 1,1-1,0 0,-1 0,1 0,0 0,-1 0,1 0,0 0,0 0,0-1,0 1,0-1,0 1,0-1,0 0,0 0,0 0,0 0,0 0,0 0,1-1,26-2,-2-3</inkml:trace>
  <inkml:trace contextRef="#ctx0" brushRef="#br0" timeOffset="356.33">819 778,'467'-141,"-313"101,151-18,-303 57,1 0,0 0,0 0,-1 1,1-1,0 1,0-1,0 1,0 0,-1 0,1 0,0 1,0-1,0 1,0-1,-1 1,1 0,0 0,-1 0,1 1,-1-1,1 1,-1-1,1 1,-1 0,0 0,0 0,0 0,0 0,0 0,-1 0,1 1,-1-1,1 1,-1-1,0 1,0 0,0-1,0 1,0 2,-2 11,0 0,-1 0,-1-1,-1 1,0-1,-1 1,0-1,-1 0,-5 7,-8 25,11-26,1-8,0 1,1-1,1 1,0 0,1 0,0 0,1 1,1-1,0 1,1 0,1 0,0-1,1 1,1 0,0-1,1 1,0-1,1 0,1 0,1 3,5-3</inkml:trace>
  <inkml:trace contextRef="#ctx0" brushRef="#br0" timeOffset="1969.278">1750 1596,'54'-27,"-1"-3,-2-2,-1-3,-2-1,-1-3,-2-1,-2-3,26-33,-57 62,0-1,-2 0,1 0,-2-1,0-1,-1 0,-1 0,0 0,-1-1,-1 0,-1 0,-1 0,0 0,-1-1,-1 1,-1-4,0 19,0 0,0-1,-1 1,1-1,-1 1,0 0,0 0,0-1,0 1,0 0,-1 0,1 0,-1 0,0 0,0 1,0-1,0 1,-1-1,1 1,-1 0,1-1,-1 1,0 1,0-1,0 0,0 1,0-1,0 1,0 0,0 0,-1 0,1 1,0-1,-1 1,1-1,0 1,-1 0,1 1,-1-1,1 1,0-1,-1 1,1 0,0 0,0 0,-3 2,-4 2,0 0,1 0,0 1,0 0,0 1,0 0,1 1,1-1,-1 2,1-1,0 1,1 0,0 0,1 1,0-1,0 1,1 1,0-1,1 0,0 1,0 3,4-9,1 0,-1 1,1-1,0 0,1 0,-1 0,1 0,0-1,0 1,1-1,-1 1,1-1,0-1,0 1,0 0,1-1,-1 0,1 0,0 0,0-1,0 1,0-1,0 0,1-1,-1 1,0-1,1 0,-1 0,1-1,-1 0,1 0,3 0,-3 1,129-6,-43-3,-89 7,0 1,0 0,0 0,0 0,1 0,-1 1,0-1,0 1,0 0,-1 0,1 0,0 0,0 0,0 1,-1-1,1 1,-1 0,1 0,-1 0,0 0,1 0,-1 0,0 1,-1-1,1 1,0-1,-1 1,1 0,-1-1,0 1,0 0,0 0,0 0,0 0,-1 0,0 0,1 0,-1 0,0 0,0 1,-1-1,1 0,-1 0,1 0,-1 0,0 0,0 0,-3 11,0-4,1 0,0 1,1 0,0-1,0 1,1 0,1 0,0 0,1 0,0 0,1 6,-1-14,0-1,0 0,0 0,0 0,1 0,-1 0,1 0,-1 0,1 0,0 0,0-1,0 1,0-1,0 1,0-1,0 0,0 0,0 0,0 0,1 0,-1 0,1-1,-1 1,0-1,1 0,-1 0,1 1,-1-1,1-1,-1 1,0 0,1-1,-1 1,0-1,1 0,-1 0,1 0,82-42,-69 30,0-2,0 0,-1-1,-1 0,-1-1,-1-1,0 0,7-16,-19 33,0 0,0 1,0-1,0 0,0 0,0 0,0 0,0 0,1 1,-1-1,0 0,0 0,1 0,-1 1,0-1,1 0,-1 0,1 1,-1-1,1 0,-1 1,1-1,-1 1,1-1,0 1,-1-1,1 1,0-1,0 1,-1-1,1 1,0 0,0 0,0-1,-1 1,1 0,0 0,0 0,0 0,0 0,-1 0,1 0,0 0,0 0,0 0,0 0,-1 1,1-1,0 0,0 1,-1-1,1 0,0 1,0-1,-1 1,1-1,0 1,-1 0,1-1,-1 1,1-1,-1 1,1 0,4 62,-6-58,1 1,0-1,-1 0,2 1,-1-1,1 1,0-1,0 1,0-1,1 0,-1 0,1 0,1 0,-1 0,1 0,0 0,0-1,0 0,0 1,2 0,2 0,0 0,1 0,0-1,-1 0,2-1,-1 1,0-2,1 1,-1-1,1 0,0-1,-1 0,1 0,0-1,0 0,0-1,0 0,-1 0,1-1,0 0,-1 0,0-1,1 0,-1-1,0 1,6-5,32-16,-1-1,-1-3,-2-1,26-24,101-66,-139 99,58-22,-119 59,6-7,1 1,0 0,1 2,0 1,0 1,-12 11,28-20,0 0,0 1,0 0,1 0,0 1,1 0,-1 0,1 0,1 0,0 1,0 0,1 0,0 0,0 0,1 0,0 1,1-1,0 1,0-1,1 2,0-6,1-1,0 0,0 1,0-1,0 0,0 0,1 0,0 0,0 0,0 0,0-1,1 1,0-1,-1 1,1-1,0 0,1 0,-1 0,0 0,1-1,0 0,-1 1,1-1,0-1,0 1,4 1,3 1,0-1,0 0,0-1,0 0,1-1,-1 0,0 0,1-2,7 0,8-5,-2-2,1 0,-1-2,0-1,-1-1,0-1,-1-1,-1-1,0-1,-1-1,-1-1,0 0,-1-2,6-9,-3 4,-2-1,0-1,-1-1,-2-1,-1 0,-1-1,-2-1,-1 0,-1-1,-2 0,4-28,-9 42,-1 0,-1-1,-1 1,-1-1,0 1,-1-1,-1 1,-1-1,-1 1,0 0,-2 0,0 1,0-1,-2 1,0 1,-1-1,-1 2,0-1,-1 1,-1 1,0 0,-1 0,0 1,6 10,0 0,0 0,0 0,0 1,0 0,-1 0,1 1,0 0,-1 0,0 1,1 0,-1 0,1 1,-1 0,1 0,0 1,-1 0,1 0,0 0,0 1,0 0,0 1,1 0,-1 0,1 0,0 0,0 1,1 0,0 1,-1-1,2 1,-1 0,1 0,0 0,0 1,0 0,1-1,0 1,0 1,-6 16,1 0,1 0,1 0,1 1,1 0,1 0,2 0,0 1,2-1,0 0,2 0,1 0,1 0,1-1,1 1,10 21,-1-11,1-1,2 0,1-2,2 0,1-2,1 0,2-2,1 0,1-2,1-1,1-2,12 7,-10-9,1-1,1-2,0-1,2-1,0-2,17 3,-53-16,1-1,0 1,0 0,0-1,0 1,0-1,0 1,0-1,0 1,0-1,0 0,0 1,0-1,0 0,0 0,0 0,0 0,0 0,1 0,-1 0,0 0,0 0,0 0,0-1,0 1,0 0,0-1,0 1,0-1,0 1,0-1,0 0,0 1,-1-1,1 0,0 0,0 1,-1-1,1 0,0 0,-1 0,1 0,-1 0,1 0,-1 0,0 0,1 0,-1 0,0 0,0 0,1 0,-1 0,0 0,0-1,0 1,0 0,-1 0,1 0,0 0,0 0,-1 0,1 0,-1 0,1-1,-9-10,0 1,-1 0,-1 0,1 1,-2 0,1 1,-1 0,-9-4,1-1</inkml:trace>
  <inkml:trace contextRef="#ctx0" brushRef="#br0" timeOffset="2184.265">2823 722,'29'4,"14"3,0-1</inkml:trace>
  <inkml:trace contextRef="#ctx0" brushRef="#br0" timeOffset="3241.449">4658 1004,'-26'7,"0"0,0 2,1 0,1 2,0 1,0 1,1 1,1 1,0 1,1 0,-12 14,27-26,1-1,-1 1,1 0,0 1,0-1,1 1,-1 0,1 0,0 1,0-1,1 1,0 0,0 0,0 0,1 0,0 1,0-1,0 1,1-1,0 1,0-1,1 1,-1 0,2-1,-1 1,1 0,0-1,0 1,1-1,-1 1,2-1,-1 0,1 0,0 1,0-2,1-1,-1 0,1 0,0 0,1 0,-1-1,0 1,1-1,0 0,0-1,0 1,0-1,0 0,0 0,1 0,-1-1,1 0,-1 0,1-1,-1 1,1-1,0 0,-1 0,1-1,-1 0,1 0,-1 0,1-1,-1 0,0 0,0 0,5-3,10-5,-1-1,0 0,-1-2,0 0,-1-1,0-1,12-13,-6 1,0-2,-2 0,0-1,12-28,-33 57,0 0,0 0,0 0,0 0,1 0,-1 0,0 0,0 0,1 0,-1 0,0 0,1 0,-1 0,1 0,-1 0,1 0,0 0,-1 0,1 1,0-1,-1 0,1 1,0-1,0 0,0 1,0-1,0 1,-1-1,1 1,0 0,0-1,0 1,0 0,0 0,0-1,0 1,1 0,-1 0,0 0,0 0,0 1,0-1,0 0,0 0,0 1,0-1,0 0,0 1,0-1,-1 1,1-1,0 1,0-1,0 1,0 0,14 97,-15-87,1 0,0-1,1 1,1-1,-1 1,1-1,1 0,0 0,1-1,-1 1,2-1,-1 0,2 0,-1 0,1-1,0 0,1-1,-1 1,2-1,-1-1,1 0,0 0,0-1,1 0,-1 0,7 1,-8-4,-1 0,1-1,-1-1,1 1,0-1,0 0,-1-1,1 0,-1 0,1-1,-1 0,1 0,-1 0,0-1,0 0,0-1,0 0,-1 0,1 0,-1-1,0 0,-1 0,6-5,7-7,-1 0,0-1,-1-1,-1 0,-1-2,-1 1,0-2,-2 0,0 0,0-5,0 11,-11 47,0-26,15 107,-14-109,1 1,-1-1,1 1,0-1,0 0,0 0,0 0,1 0,-1 0,1 0,0-1,-1 1,1-1,0 0,1 0,-1 0,0 0,0-1,1 1,-1-1,1 0,0 0,-1 0,1 0,0-1,-1 1,1-1,0 0,1 0,4-1,1-1,-1 0,0 0,0-1,0 0,0-1,0 1,0-2,-1 1,0-1,0-1,-1 1,1-1,-1-1,0 1,-1-1,0-1,3-2,91-148,-3-2,-97 160,1-1,-1 1,0-1,0 1,0 0,0-1,1 1,-1-1,0 1,1-1,-1 1,0-1,1 1,-1 0,0-1,1 1,-1 0,0-1,1 1,-1 0,1 0,-1-1,1 1,-1 0,1 0,-1 0,1 0,-1 0,1-1,-1 1,1 0,-1 0,1 0,-1 0,1 1,-1-1,1 0,-1 0,1 0,-1 0,1 0,-1 1,1-1,-1 0,1 0,-1 1,0-1,1 0,-1 1,1-1,-1 0,0 1,1-1,-1 1,0-1,0 0,1 1,9 33,-8-25,19 250,85 474,-99-693,27 212,-31-241,-1-1,-1 1,0 0,0 0,-1 0,0 0,-1 0,-1 0,0 0,0 0,-1 0,0-1,-1 1,0-1,0 0,-1 0,-1-1,0 1,0-1,-1 0,-2 2,2-9,1 0,0-1,-1 0,0 0,1 0,-1-1,1 0,-1 0,1-1,-1 0,1 0,-1-1,1 1,0-1,0-1,0 1,0-1,0 0,0-1,1 1,-1-1,1 0,0 0,0-1,1 1,-1-1,1 0,0-1,-3-4,-10-16,2 1,1-2,0 0,2-1,1 0,2-1,1 0,1-1,1 1,1-1,2-1,1 1,2 0,1 0,1 0,1-1,2 2,1-1,2 1,0-1,7-11,-8 24,0 2,0-1,2 1,0 0,0 0,2 1,0 1,0 0,1 0,1 1,5-4,7-1</inkml:trace>
  <inkml:trace contextRef="#ctx0" brushRef="#br0" timeOffset="5787.182">7113 440,'21'-33,"-20"33,-1 0,0 0,1-1,-1 1,1 0,-1 0,0 0,1 0,-1 0,0 0,1 0,-1 0,1 0,-1 0,0 0,1 0,-1 0,0 0,1 1,-1-1,0 0,1 0,-1 0,0 0,1 1,-1-1,0 0,1 0,-1 1,0-1,0 0,1 1,-1-1,0 0,0 1,0-1,1 0,-1 1,0-1,0 0,0 1,0-1,0 0,0 1,0-1,0 1,0-1,0 0,0 1,0-1,0 0,0 1,0-1,0 1,0-1,0 0,-1 1,1-1,0 0,0 1,0-1,-1 0,1 1,0-1,-35 154,18-97,-120 378,126-403,2 0,1 1,2 0,1 1,2-1,1 19,1-49,1 0,0 0,0 1,0-1,1 0,-1 0,1 0,-1 0,1 1,0-1,0 0,1 0,-1-1,1 1,-1 0,1 0,0-1,0 1,0-1,0 1,0-1,1 0,-1 0,1 0,0 0,-1-1,1 1,0-1,0 1,0-1,0 0,0 0,0 0,0-1,0 1,1-1,-1 1,0-1,0 0,0-1,1 1,-1 0,0-1,0 0,0 0,0 0,0 0,0 0,0 0,0-1,2-1,156-112,-18-8,-133 115,53-32,-61 42,0-1,0 0,-1 1,1-1,0 1,-1 0,1-1,-1 1,0 0,1 0,-1 0,0 0,0 0,0 0,-1 0,1 0,0 0,-1 0,0 1,1-1,-1 0,0 0,0 1,0-1,0 0,-1 0,1 2,1 7,2 18,-3-14,0 0,1-1,1 1,0 0,2-1,-1 1,2-1,0 0,0 0,1-1,1 1,0-2,1 1,1-1,5 6,-8-13,1-2,0 1,-1-1,2 0,-1 0,0-1,1 0,-1 0,1-1,-1 0,1 0,0-1,-1 0,1 0,0-1,-1 0,1 0,0-1,-1 0,0 0,1 0,-1-1,0-1,0 1,-1-1,1 0,-1-1,0 1,0-1,0 0,-1-1,1 1,-2-1,1 0,0-1,0-1,10-13,-1-1,-1-1,-1 0,-1-1,-2 0,0-1,-1 1,-1-2,-2 1,0-1,-2 0,-1 0,-1 0,-1 0,-1 0,-1 0,-2 0,0 0,-2 1,-1 0,-1 0,-7-14,-1 5,-1 0,-2 2,-1 0,-1 1,-2 1,-1 2,-1 0,-2 1,-1 2,0 0,-2 2,-1 2,-1 1,0 1,-1 1,-1 2,-10-1,0-1,-2 3,0 1,-1 3,0 2,-1 1,0 3,0 2,0 2,0 2,0 2,0 3,1 1,-14 5,32-6,-1 1,1 2,0 1,0 1,1 1,1 1,0 2,1 0,1 2,0 1,1 1,2 1,-1 1,2 1,1 1,1 1,-11 18,9 1</inkml:trace>
  <inkml:trace contextRef="#ctx0" brushRef="#br0" timeOffset="7422.393">8072 1258,'44'-10,"-25"6,1 0,0-1,-1-2,0 1,0-2,-1-1,0 0,7-6,-21 12,0 1,-1-1,1 0,-1 0,1 0,-1-1,0 1,-1-1,1 0,0 0,-1 0,0 0,0 0,0 0,-1 0,1-1,-1 1,0-1,-1 1,1-1,-1 1,1-1,-1 0,-1 1,1-1,-1 1,1-1,-1 1,-1-1,1 1,-1-1,1 1,-1 0,-1 0,1 0,0 0,-1 0,0 1,0-1,0 1,0 0,0 0,-1 0,0 0,1 0,-1 1,0-1,0 1,-1 0,-2-1,0 3,0 0,0 0,0 0,0 1,0 0,0 0,1 1,-1 0,0 0,1 1,-1 0,1 0,0 0,0 1,0-1,1 1,-1 1,1-1,0 1,-4 5,-80 115,84-119,1 1,0 0,0 0,1 0,0 1,0-1,1 1,0 0,0 0,1-1,0 1,0 0,1 0,0 0,0 0,1 0,0 0,0 0,1 0,0 0,0-1,1 1,0-1,1 0,-1 0,1 0,1 0,-1 0,1-1,0 0,1 0,0 0,1-1,-1 0,2-1,-1 1,1-1,-1-1,1 0,0 0,0 0,1-1,-1-1,0 1,1-1,-1 0,1-1,-1 0,0-1,1 1,-1-2,1 1,4-2,10-2,0-1,-1-1,0-1,0 0,-1-2,0-1,0 0,1-3,96-74,-83 58,1 3,1 1,1 2,2 1,0 2,12-3,-49 23,0 0,0-1,0 1,1 0,-1 1,0-1,0 0,1 1,-1 0,0 0,1 0,-1 0,0 0,1 1,-1-1,0 1,0 0,1 0,-1 0,0 1,0-1,0 1,1 1,-28 5,11-8,-1 1,1 0,-1 1,1 1,0 0,0 0,0 2,0-1,0 2,1 0,0 0,0 1,-5 4,6-3,1 0,0 0,1 0,0 1,0 1,1 0,0 0,1 0,0 1,0 0,1 0,1 1,-4 11,8-21,1 0,-1 1,1-1,0 0,0 1,0-1,0 1,0-1,0 1,1-1,-1 0,1 1,-1-1,1 0,0 0,0 1,0-1,1 0,-1 0,0 0,1 0,-1 0,1 0,0-1,-1 1,1-1,0 1,0-1,0 1,0-1,1 0,-1 0,0 0,0 0,1 0,-1-1,0 1,1-1,-1 0,104 7,-90-7,232-20,-169 4,-62 9</inkml:trace>
  <inkml:trace contextRef="#ctx0" brushRef="#br0" timeOffset="8091.072">9257 1342,'0'10,"5"3,2-1</inkml:trace>
  <inkml:trace contextRef="#ctx0" brushRef="#br0" timeOffset="9206.842">9991 468,'39'90,"-34"-70,-2 1,-1 0,0 0,-2-1,0 1,-1 0,-1 0,-2 0,1-1,-2 1,-1-1,-5 11,9-27,0-1,0 0,1 1,-1 0,1-1,0 1,0 0,0 0,0-1,1 1,0 0,0 0,0 0,0 0,0 0,1-1,0 1,-1 0,2 0,-1-1,0 1,1 0,-1-1,1 1,0-1,0 0,1 0,-1 0,1 0,-1 0,1 0,0-1,0 1,0-1,0 0,1 0,2 2,6-3,1 0,0-1,0 0,0-1,0 0,-1-1,1-1,0 0,-1 0,0-2,0 1,0-1,8-5,17-11,-21 12</inkml:trace>
  <inkml:trace contextRef="#ctx0" brushRef="#br0" timeOffset="9540.79">10528 355,'-37'72,"4"1,2 3,0 15,17-52,-11 46,4 1,4 1,3 0,5 3,-4 10,2 118,1-184,4-29</inkml:trace>
  <inkml:trace contextRef="#ctx0" brushRef="#br0" timeOffset="9888.164">10951 411,'0'29,"0"14,-5 9,-1 2,0-5,1-6,1-4,2-5,-4-4,-1-1,1-1,2-1,0 0,3 0,0 1,0-10,1-8</inkml:trace>
  <inkml:trace contextRef="#ctx0" brushRef="#br0" timeOffset="10138.03">10697 694,'34'-10,"30"-8,9-5,-9-4,-9 2,-9 2,-14 3</inkml:trace>
  <inkml:trace contextRef="#ctx0" brushRef="#br0" timeOffset="10524.739">11233 355,'-16'152,"6"1,7 2,2-152,1 0,0-1,0 1,0 0,0 0,0 0,0-1,1 1,-1 0,1 0,0 0,0-1,0 1,0-1,0 1,0-1,1 1,0-1,-1 1,1-1,0 0,0 0,0 0,0 0,0-1,1 1,-1 0,0-1,1 0,-1 1,1-1,0 0,-1 0,1 0,0-1,0 1,-1-1,1 0,0 1,0-1,0 0,0-1,-1 1,1 0,0-1,1 0,17-5,0-1,-1-2,0 1,0-2,-1-1,0 0,-1-1,9-9,-14 12,8-9,-18 15,0-1,1 1,-1 0,1 0,-1 0,1 1,0-1,0 1,1 0,-1 0,0 0,1 1,-1-1,1 1,-1 0,3 0,-5 2,0 1,0-1,0 1,0 0,-1-1,1 1,0 0,-1 0,1 0,-1 0,0 0,1 1,-1-1,0 0,-1 1,1-1,0 0,-1 1,1-1,-1 1,0-1,1 1,-1-1,0 1,-1-1,1 1,1 8,-1-6,0 0,1-1,-1 1,1 0,0-1,0 1,1-1,-1 0,1 1,0-1,0 0,0 0,1 0,0 0,-1 0,1-1,1 1,-1-1,0 0,1 0,-1 0,1 0,0-1,0 1,0-1,1 0,-1 0,0-1,1 1,-1-1,1 0,4 0,9-3</inkml:trace>
  <inkml:trace contextRef="#ctx0" brushRef="#br0" timeOffset="10804.653">10754 1145,'48'10,"54"-2,24-7,0-4,-11-6,-11-1,-14 1,-13-4,-9 2,-12 2,-15 2</inkml:trace>
  <inkml:trace contextRef="#ctx0" brushRef="#br0" timeOffset="12787.763">1 1935,'330'-67,"-241"55,0 5,1 4,-1 3,12 6,231 20,18-13,89 5,10-19,-166 0,163-10,402-7,-809 18,587-26,-163 13,734-6,-799 21,186-13,185-18,-220-5,517-32,-639 38,32-1,94-1,-243 31,-226 13,29-4,22-28,-116 23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23,'-21'-6,"-1"1,0 1,1 0,-1 2,0 1,0 0,0 2,0 1,0 0,0 2,1 0,-1 1,1 2,0 0,1 1,0 1,0 1,-1 2,4 3,0 1,1 1,1 1,1 0,0 1,1 1,-2 6,4-5,1 0,1 1,1 0,0 0,2 1,1 0,1 0,0 1,2-1,1 10,0-23,1 0,0 1,1-1,0 0,1 1,0-1,0 0,1 0,0-1,1 1,0-1,1 1,0-1,0 0,1-1,0 0,1 0,-1 0,2 0,-1-1,1 0,0-1,0 0,1 0,0-1,0 0,0 0,1-1,-1 0,1-1,0 0,0-1,4 1,3-1,0-1,0-1,0 0,0-2,0 1,-1-2,1 0,0-1,-1-1,0-1,0 0,-1-1,1 0,-1-2,-1 1,0-2,0 0,-1-1,0 0,-1-1,0 0,-1-1,0 0,4-9,-11 18,-2-1,1 0,0 0,-1 0,0 0,0-1,-1 1,1 0,-1-1,0 1,-1-1,1 0,-1 1,0-1,-1 1,1-1,-1 1,0-1,0 1,-1-1,0 1,0 0,0 0,0-1,-1 2,0-1,0 0,0 1,-1-1,0 1,1 0,-2 0,1 0,0 1,-1-1,1 1,-1 0,0 1,0-1,-4-1,2 2,0 0,-1 0,1 0,-1 1,1 0,-1 1,0 0,1 0,-1 0,1 1,-1 0,1 1,-1-1,1 1,0 1,0 0,-7 3,13-6,1 0,-1 0,0 0,1 1,-1-1,0 0,1 0,-1 1,0-1,1 0,-1 1,1-1,-1 1,0-1,1 1,-1-1,1 1,0 0,-1-1,1 1,-1-1,1 1,0 0,-1-1,1 1,0 0,0-1,0 1,0 0,-1 0,1-1,0 1,0 0,0 0,0-1,1 1,-1 0,0-1,0 1,0 0,0 0,1-1,-1 1,0-1,1 1,-1 0,1-1,-1 1,1-1,-1 1,1 0,-1-1,1 0,-1 1,1-1,-1 1,1-1,0 0,-1 1,1-1,0 0,-1 0,2 1,46 10,-18-11,1-1,-1-2,1-1,-1-1,0-2,-1-1,19-7,-19 6,38-14,-48 17</inkml:trace>
  <inkml:trace contextRef="#ctx0" brushRef="#br0" timeOffset="665.839">991 672,'93'-149,"7"4,50-50,-141 183,44-38,-51 51,0 1,0 0,0 0,0 0,-1 0,1 0,-1 0,0 0,1 0,-1 0,0 1,0-1,-1 1,1-1,0 1,-1-1,1 1,-1-1,0 1,0-1,0 1,0-1,-1 1,1-1,-1 2,1 0,-15 112,11-102,1-1,0 1,1 0,1 0,0 0,1 0,0 0,1 1,1-1,0-1,3 9,-5-19,1-1,0 1,1 0,-1 0,0-1,1 1,0-1,-1 1,1-1,0 0,0 1,1-1,-1 0,0 0,1-1,-1 1,1 0,-1-1,1 0,0 1,0-1,-1 0,1 0,0-1,0 1,0-1,0 1,0-1,0 0,0 0,0 0,0-1,0 1,0-1,0 1,0-1,0 0,0 0,-1-1,1 1,0 0,-1-1,1 0,-1 1,1-1,-1 0,0 0,0 0,0-1,0 1,0-1,149-189,-6 5,-144 188,-1-1,0 1,0-1,1 0,-1 1,0-1,0 0,1 1,-1-1,0 0,1 1,-1-1,1 0,-1 0,0 1,1-1,-1 0,1 0,-1 0,1 0,-1 0,0 0,1 1,-1-1,1 0,-1 0,1 0,-1 0,1-1,-1 1,1 0,-1 0,0 0,1 0,-1 0,1-1,-1 1,0 0,1 0,-1 0,1-1,-1 1,0 0,1-1,-1 1,0 0,0-1,1 1,-1-1,0 1,0 0,1-1,-1 1,0-1,0 1,0 0,-7 40,-19 36,16-52,1 0,1 0,1 1,2 0,0 0,2 0,-1 19,4-41,0 1,1 0,-1-1,0 1,1 0,0-1,0 1,0-1,1 1,-1-1,1 0,0 1,-1-1,2 0,-1 0,0 0,0-1,1 1,0 0,-1-1,1 0,2 1,11 5</inkml:trace>
  <inkml:trace contextRef="#ctx0" brushRef="#br0" timeOffset="1232.127">2291 418,'-32'2,"0"2,0 1,1 1,0 2,0 1,1 2,0 0,-6 6,8-1,27-16,1 0,-1 1,1-1,0 0,-1 0,1 1,-1-1,1 0,0 0,-1 1,1-1,0 0,0 1,-1-1,1 1,0-1,0 0,0 1,-1-1,1 1,0-1,0 0,0 1,0-1,0 1,0-1,0 1,0-1,0 1,0-1,0 0,0 1,0-1,0 1,0-1,0 1,1-1,-1 0,0 1,0-1,1 1,-1-1,0 0,0 1,1-1,-1 0,0 1,1-1,-1 0,0 0,1 1,-1-1,1 0,-1 0,0 0,1 1,-1-1,1 0,-1 0,1 0,-1 0,0 0,1 0,-1 0,1 0,-1 0,1 0,156 11,-156-11,0 1,0-1,0 0,0 1,0-1,0 1,0-1,-1 1,1 0,0-1,0 1,-1 0,1 0,0-1,-1 1,1 0,-1 0,1 0,-1 0,1 0,-1 0,1 0,-1 0,0 0,0 0,0 0,1 0,-1 0,0 0,0 0,0 0,-1 0,1 0,0 0,0 0,0 0,-1 0,1 0,-1 0,1 0,-1 0,1 0,-1-1,1 1,-1 0,0 0,1 0,-1-1,0 1,0 0,1-1,-1 1,0-1,-1 1,-46 38,48-39,-113 74,111-72,1-1,-1 1,1 0,0 0,-1-1,1 1,0 0,0 0,0 1,0-1,1 0,-1 0,1 0,-1 0,1 1,0-1,-1 0,1 0,0 1,1-1,-1 0,0 0,1 1,-1-1,1 0,0 0,-1 0,1 0,0 0,1 0,-1 0,0 0,0 0,1 0,-1-1,1 1,-1 0,1-1,0 1,0-1,0 0,0 0,0 0,0 0,0 0,0 0,0 0,0-1,0 1,1-1,-1 1,0-1,0 0,1 0,-1 0,0 0,0 0,1-1,7 2,-1 0,1-1,-1 0,0-1,1 0,-1-1,0 1,0-2,0 1,0-1,8-4,8-5</inkml:trace>
  <inkml:trace contextRef="#ctx0" brushRef="#br0" timeOffset="1815.155">2403 644,'17'-7,"0"0,0-1,-1-1,0 0,0-1,-1-1,0-1,-6 6,186-172,-153 146,-41 31,0 0,-1 1,1-1,0 1,0-1,0 1,0-1,0 1,1-1,-1 1,0 0,0 0,0 0,0-1,0 1,0 0,0 0,1 1,-1-1,0 0,0 0,0 0,0 1,0-1,0 1,0-1,0 1,0-1,0 1,0-1,0 1,0 0,0-1,-1 1,1 0,0 0,0 0,-1 0,1 0,-1 0,1 0,-1 0,1 0,-12 81,7-12,4-68,0-1,0 0,1 1,-1-1,1 1,-1-1,1 0,-1 1,1-1,-1 0,1 0,0 1,0-1,0 0,0 0,0 0,0 0,0 0,0 0,0 0,0 0,1-1,-1 1,0 0,1-1,-1 1,0-1,1 1,-1-1,1 0,-1 0,0 1,1-1,-1 0,1 0,-1-1,1 1,-1 0,0 0,1-1,-1 1,1 0,-1-1,0 0,1 0,14-5,-1-1,0-1,0 0,-1-2,0 1,-1-2,0 0,8-8,33-26,35-11,-86 57,-1 0,1 0,-1 0,1 1,-1-1,0 1,0 0,0-1,0 1,0 0,0 0,0 1,-1-1,1 0,-1 0,1 1,-1-1,0 1,0-1,0 1,0 0,-1-1,1 1,-1 0,0 0,1-1,-1 1,0 0,-1 0,1-1,0 1,-1 0,0-1,0 3,1 0,0 12,-1-11,0 0,0-1,1 1,0 0,0 0,0 0,1 0,0 0,0 0,1 0,-1 0,1-1,0 1,1 0,-1-1,1 0,0 0,1 0,-1 0,1 0,0-1,0 1,1-1,-1 0,5 2,68 14,-52-19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29,'311'-1,"-83"-27,-144 28,-60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0,'33'0,"22"0,5 0,-2 0,-2 0,-5 0,-7 0,-6 0,0 0,-1 0,2 0,0 0,-8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4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0,'1'141,"-13"314,5-374,6-41,-3 1,-1-1,-2 0,-2 0,-1-1,-15 35,13-49</inkml:trace>
  <inkml:trace contextRef="#ctx0" brushRef="#br0" timeOffset="315.856">458 254,'-60'34,"21"-14,1 2,0 1,2 3,1 1,-13 14,45-39,0 1,0-1,0 1,0 0,1 0,0 0,-1 0,1 0,0 0,1 1,-1-1,1 1,-1-1,1 1,0 0,0-1,0 1,1 0,0 0,-1 0,1-1,1 1,-1 0,0 0,1 0,0-1,0 1,0 0,0-1,1 1,-1-1,1 1,0-1,1 1,107 90,-73-69,150 88,-92-90,-72-22</inkml:trace>
  <inkml:trace contextRef="#ctx0" brushRef="#br0" timeOffset="570.871">853 565,'33'4,"17"3,4-1,-2-1,-6-1,-5-2,-5-1,-4 0,-2-1,-7-5,-2-2,0 0,1-3,-3-4,-4-6,-6 2</inkml:trace>
  <inkml:trace contextRef="#ctx0" brushRef="#br0" timeOffset="819.389">1108 311,'-5'29,"-2"14,1 9,1 1,1 1,2-4,1-5,1-6,0 0,0-2,5-2,2-3,-1-1,-1-2,-1-6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1087 56,'1'0,"-1"-1,1 1,0 0,0 0,0 0,0-1,0 1,0 0,0-1,-1 1,1-1,0 1,0-1,-1 1,1-1,0 1,-1-1,1 0,0 0,-1 1,1-1,-1 0,1 0,-1 0,0 1,1-1,-1 0,0 0,1 0,-1 0,0 0,0 0,0 0,0 1,0-1,0 0,0 0,0 0,0 0,-1 0,1 0,0 0,-1 0,1 1,0-1,-1 0,1 0,-1 0,-42-19,-202 18,157 12,1 4,0 4,1 3,1 4,-57 26,46 2,95-52,0 1,1-1,-1 1,0 0,0-1,1 1,-1 0,1-1,0 1,-1 0,1 0,0-1,0 1,0 0,0 0,0-1,1 1,-1 0,0 0,1-1,-1 1,1 0,0-1,0 1,-1-1,1 1,0-1,0 1,1-1,-1 0,0 1,0-1,1 0,-1 0,0 0,1 1,54 38,-33-29,0-1,1-2,-1 0,2-1,-1-1,17 1,88 26,-128-33,1 0,-1 0,1 1,-1-1,1 1,-1-1,1 1,-1-1,0 1,1 0,-1 0,0 0,1 0,-1 0,0 0,0 0,0 0,0 0,0 0,0 1,0-1,-1 0,1 1,0-1,-1 0,1 1,-1-1,1 1,-1-1,0 1,1-1,-1 1,0-1,0 1,0 0,0-1,-1 1,1-1,0 1,-1-1,1 1,-1-1,1 0,-1 1,0-1,1 1,-1-1,0 0,0 0,0 1,-1-1,-12 13,-1-1,0 0,-1-1,0-1,-1 0,-1-2,-15 7,-23 15,-3 3,2 3,2 2,2 3,-2 5,49-43,1 0,0 0,1 0,-1 0,1 1,-1 0,1 0,1 0,-1 1,1-1,0 1,0-1,1 1,-1 0,1 0,1 1,-1-1,1 0,0 1,0-1,1 0,0 1,0-1,1 1,-1-1,2 0,-1 1,0-1,1 0,0 0,1 0,-1 0,1-1,1 1,-1-1,1 1,-1-1,1 0,3 2,11 3,0-2,1 0,0-1,0 0,0-2,1-1,0 0,0-1,0-1,0-1,1-1,-1-1,0 0,6-3,30 3,49-6,0-5,76-19,-135 23,-21 1,-7 0</inkml:trace>
  <inkml:trace contextRef="#ctx0" brushRef="#br0" timeOffset="798.13">1087 1100,'111'-249,"-59"160,-51 88,-1 0,1 1,0-1,0 1,-1-1,1 1,0-1,0 1,0-1,0 1,-1 0,1 0,0-1,0 1,0 0,0 0,0 0,0 0,0 0,0 0,-1 0,1 0,0 0,0 1,0-1,0 0,0 0,0 1,-1-1,1 1,0-1,0 1,0-1,-1 1,1-1,0 1,-1 0,1-1,-1 1,1 0,0 0,-1-1,0 1,1 0,-1 0,1 0,-1 0,0-1,0 1,1 0,-1 0,0 0,0 0,0 0,0 0,16 59,-16-59,4 17,0 0,1-1,1 0,0 0,2 0,0-1,9 15,-15-27,1 0,0 0,-1-1,1 1,1-1,-1 1,0-1,1 0,0 0,-1 0,1-1,0 1,1-1,-1 0,0 0,1-1,-1 1,1-1,-1 0,1 0,-1 0,1-1,0 0,-1 0,1 0,0 0,0-1,-1 0,1 0,-1 0,1 0,2-2,1-2,0 0,0 0,0-1,-1 0,0-1,0 0,-1 0,1 0,-2-1,1 0,-1 0,0 0,-1-1,0 1,2-6,14-24,42-132,-53 158,-1 6</inkml:trace>
  <inkml:trace contextRef="#ctx0" brushRef="#br0" timeOffset="1469.136">1961 875,'6'2,"-1"0,1 0,-1 0,1-1,-1 0,1 0,0 0,0-1,0 1,-1-2,1 1,0-1,0 1,-1-2,1 1,0 0,-1-1,1 0,-1-1,0 1,0-1,0 0,0 0,0-1,-1 1,1-1,-1 0,0 0,2-3,-3 4,0 1,0-1,-1 0,1 0,-1-1,1 1,-1 0,0-1,0 0,-1 1,1-1,-1 0,1 0,-1 0,-1 0,1 0,0 0,-1 0,0 0,0 0,0 0,0 0,-1 0,0 0,0 0,0 0,0 0,0 0,-1 1,0-1,1 0,-2 1,1-1,0 1,-1 0,1 0,-1 0,0 0,0 0,0 0,0 1,-1 0,1 0,-1 0,-2-2,0 3,0 1,-1-1,1 1,0 0,0 1,0-1,0 1,0 0,-1 1,2-1,-1 1,0 1,0-1,1 1,-1 0,1 0,0 0,0 1,0 0,0 0,1 0,-1 1,-6 5,1 1,1 0,0 1,0 0,1 0,1 1,0-1,-5 15,9-22,1 1,0-1,1 1,-1 0,1-1,0 1,1 0,-1 0,1 0,0-1,1 1,0 0,-1 0,2-1,-1 1,1 0,0-1,0 1,0-1,1 0,-1 0,1 0,1 0,-1 0,1-1,0 0,0 1,0-1,0 0,1-1,0 1,-1-1,1 0,1 0,-1-1,1 1,11 2,1-1,1 0,-1-1,0-1,1-1,-1 0,1-2,-1 0,0-1,1 0,-1-2,0 0,0-1,-1-1,1-1,-2 0,1-1,-1-1,0-1,0 0,-1-1,-1 0,13-14,-17 16,0-1,0 0,-1 0,-1-1,0 0,0 0,-1-1,0 0,-1-1,-1 0,0 1,-1-2,0 1,2-13,-6 24,1 0,-1 1,0-1,1 0,-1 1,0-1,0 0,0 1,0-1,-1 0,1 1,0-1,-1 0,1 1,-1-1,0 1,1-1,-1 1,0-1,0 1,0-1,0 1,0 0,0 0,0-1,-1 1,1 0,0 0,-1 0,1 0,-1 1,1-1,-1 0,1 1,-1-1,0 1,1-1,-1 1,1-1,-1 1,-1 0,-64 22,66-22,-1 1,0 0,0-1,1 1,-1 0,0 0,1 0,-1 0,1 0,0 0,-1 1,1-1,0 0,0 1,-1-1,1 1,0-1,0 1,1 0,-1-1,0 1,1 0,-1-1,1 1,-1 0,1 0,0 0,0 0,0-1,0 1,0 0,0 0,0 0,0 0,1-1,-1 1,1 0,0 0,-1-1,1 1,0 0,0-1,0 1,0-1,0 1,0-1,1 0,-1 1,0-1,1 0,-1 0,1 0,-1 0,2 1,195 11,-192-10,-1 0,0 1,-1 0,1 0,-1 0,1 0,-1 1,0 0,-1 0,1 0,-1 0,0 0,-1 1,1-1,-1 1,0 0,0 0,-1 0,1 0,-2 0,1 0,0 0,-1 0,0 0,-1 0,1 0,-1 0,-1 0,1 0,-3 6,3 37,14-7,-1-30</inkml:trace>
  <inkml:trace contextRef="#ctx0" brushRef="#br0" timeOffset="1968.213">3090 678,'-37'19,"1"2,1 1,1 2,1 1,1 2,2 1,-10 13,37-40,1 1,0 0,0 0,0 1,0-1,0 0,0 1,0-1,1 1,-1 0,1-1,0 1,0 0,0 0,0 0,0 0,1 0,-1 0,1 0,0 0,0 0,0 0,0 0,0 0,1 0,0 0,-1 0,1-1,0 1,0 0,1 0,-1 0,0-1,1 1,0-1,-1 1,1-1,0 0,1 0,-1 1,0-2,0 1,1 0,-1 0,1-1,0 1,-1-1,1 0,0 0,11 1,0-2,0 0,-1 0,1-1,0-1,-1 0,1-1,-1-1,0 0,0-1,0 0,-1 0,0-2,0 0,0 0,-1-1,0 0,0-1,3-4,-9 9,58-50,-53 44,-1 0,1 1,1 1,0-1,0 2,1-1,0 2,0-1,0 2,11-4,-22 8,1 1,0 0,0-1,0 1,0 0,-1 0,1 0,0 0,0 0,0 0,0 0,0 1,-1-1,1 1,0-1,0 1,-1 0,1 0,0 0,-1 0,1 0,-1 0,1 0,-1 0,0 1,1-1,-1 1,0-1,0 1,0-1,0 1,0-1,0 1,-1 0,1 0,0-1,-1 1,1 0,-1 0,0 0,5 85,-6-72,-5 71,-5-1,-19 79,26-144,-3 21,-2-1,-2 1,-1-2,-2 1,-2-2,-10 18,-23 2,48-57,-1 0,1 0,-1 0,1 0,-1 0,1 0,-1-1,1 1,-1-1,0 1,1-1,-1 0,0 1,1-1,-1 0,0 0,0 0,1 0,-1 0,0-1,1 1,-1 0,0-1,1 1,-1-1,1 0,-1 0,0 1,1-1,0 0,-1 0,1 0,0-1,-1 1,1 0,0 0,0-1,0 1,0-1,0 1,0-1,-5-13,0 0,0-1,2 1,0-1,1 0,0 0,1-1,1 1,1 0,0-1,1 1,1 0,0-1,2 1,59-211,-52 195</inkml:trace>
  <inkml:trace contextRef="#ctx0" brushRef="#br0" timeOffset="2529.3">3541 762,'-6'10,"0"0,1 1,0-1,0 1,2 1,-1-1,1 0,1 1,0 0,1-1,0 1,0 0,1 0,1-1,0 1,1 0,0-1,2 4,-1-11,0 0,0-1,1 0,-1 0,1 0,0 0,0 0,0-1,0 0,1 0,-1 0,0 0,1-1,-1 0,1 0,0 0,-1 0,1-1,0 1,0-1,-1-1,1 1,0 0,-1-1,1 0,0 0,-1-1,1 1,-1-1,0 0,0 0,1-1,-1 1,-1-1,1 0,0 0,-1 0,1 0,-1-1,2-1,86-134,-45 59,-34 59,-9 15,0 0,1-1,0 2,0-1,0 0,0 1,1 0,0 0,0 0,0 0,1 1,1-1,-4 5,-1 1,1-1,-1 1,0-1,1 1,-1 0,0 0,0 0,1 1,-1-1,0 0,0 1,0-1,-1 1,1 0,0 0,-1 0,1 0,-1 0,1 0,-1 0,0 0,0 0,0 0,0 1,0-1,-1 1,1-1,-1 0,1 1,-1-1,0 2,1 0,39 224,-6 110,-31-321,0 0,-1 0,0 0,-2 0,0 0,-1 0,-1 0,0 0,-1 0,-1 0,0 0,-2-1,0 0,0 0,-2 0,0-1,-1 0,0-1,-1 0,-1 0,7-11,-1 1,0-1,0-1,0 1,-1-1,1 1,-1-2,1 1,-1 0,0-1,1 0,-1-1,0 1,0-1,0 0,1-1,-1 1,0-1,0 0,1 0,-1-1,1 0,-1 0,1 0,0-1,0 0,0 1,0-2,0 1,0-1,1 1,0-1,0-1,0 1,0-1,1 1,0-1,0 0,0 0,0 0,1-1,0 1,0 0,0-1,1 0,-1-2,-5-18,2 0,1 0,1-1,1 0,1 1,2-1,0 0,2 1,3-12,-1 17,0 2,2-1,0 1,2 0,0 0,0 1,2 0,0 1,1 0,1 1,10-10,7-7,-5 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19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53 176,'-26'173,"14"-72,6-71,2 0,1 0,2 1,1-1,1 1,3 14,0-26,-3-6,1 0,0 0,2-1,-1 1,1-1,1 1,0-1,1-1,6 10,-10-19,-1 0,1 0,0 0,1 0,-1-1,0 1,0-1,1 1,-1-1,1 0,-1 0,1 0,0 0,-1-1,1 1,0-1,-1 1,1-1,0 0,0 0,-1 0,1-1,0 1,0 0,-1-1,1 0,0 0,-1 0,1 0,-1 0,1 0,-1-1,2-1,76-59,-79 60,29-30,-2-2,-1-1,-2 0,-2-2,1-4,31-48,-19 29,-3 0,-3-3,-2 0,10-40,-34 95,-1-1,0 1,-1-1,1 0,-2 0,1-1,-1 1,-1 0,1 0,-2 0,0-8,1 16,0 1,-1-1,1 1,0-1,0 1,0 0,-1-1,1 1,0 0,-1-1,1 1,0 0,-1-1,1 1,0 0,-1 0,1-1,-1 1,1 0,0 0,-1 0,1 0,-1-1,1 1,-1 0,1 0,0 0,-1 0,1 0,-1 0,1 0,-1 0,1 0,-1 0,1 1,0-1,-1 0,1 0,-1 0,1 0,0 1,-1-1,1 0,-1 0,1 1,0-1,-1 0,1 1,0-1,0 0,-1 1,1-1,0 1,0-1,0 0,-1 1,1-1,0 1,0-1,0 1,0-1,0 0,0 1,0-1,0 1,0-1,0 1,0-1,0 1,0-1,-18 38,17-37,-12 41,2 0,2 1,2 0,1 1,3-1,1 1,2 0,6 36,-5-57,2-1,0 0,2-1,0 1,2-1,0 0,1 0,1-1,1 0,1-1,1 0,0 0,2-1,0-1,0 0,2-2,0 1,1-2,0 0,10 5,23 0,-32-17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2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29 340,'19'5,"-1"0,1-1,0-1,1-1,-1 0,0-2,1 0,-1-1,0-1,16-4,136-24,-2-4,-118 34,-33 6</inkml:trace>
  <inkml:trace contextRef="#ctx0" brushRef="#br0" timeOffset="246.512">0 566,'39'-5,"22"-1,5-1,1 2,-1-3,-7 0,-3 0,-3 3,-5 2,-1 1,-4-4,-4-1,-4 1,-4 2,-1 1,-2 1,-5 1</inkml:trace>
  <inkml:trace contextRef="#ctx0" brushRef="#br0" timeOffset="636.563">311 1,'57'16,"-1"3,-1 2,-1 3,-1 2,-1 2,23 18,-21-12,57 48,-110-80,1 1,0-1,-1 0,1 0,-1 1,0-1,0 1,0-1,0 1,0 0,-1-1,1 1,-1 0,1-1,-1 1,0 0,0 0,-1-1,1 1,0 0,-1-1,0 1,1 0,-1-1,0 1,0-1,-1 1,1-1,0 0,-1 1,0-1,1 0,-1 0,0 0,0 0,-85 65,68-55,-271 180,240-142,33-27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1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1035 31,'0'0,"0"-1,1 1,-1-1,0 1,0-1,0 1,1-1,-1 1,0-1,0 1,0-1,0 1,0-1,0 1,0-1,0 1,0-1,0 1,0-1,-1 1,1 0,0-1,0 1,0-1,-1 1,1-1,0 1,0-1,-1 1,1 0,0-1,-1 1,1 0,-1-1,1 1,0 0,-1-1,1 1,-1 0,1 0,-1 0,1-1,-1 1,1 0,-1 0,1 0,-1 0,1 0,-1 0,1 0,-1 0,1 0,-1 0,1 0,-1 0,1 0,-1 1,-143-14,112 13,-5 2,1 2,0 1,0 2,0 1,1 2,1 1,0 2,0 2,1 0,1 3,-13 9,38-23,0 1,1 0,0 0,0 0,0 1,0 0,1 0,0 1,0-1,1 1,0 0,0 0,0 3,2-7,1 0,0 1,0-1,1 1,-1-1,1 1,0-1,0 1,0-1,0 1,0-1,1 1,0-1,0 0,0 1,0-1,0 0,0 1,1-1,0 0,0 0,0 0,0 0,0-1,0 1,1 0,-1-1,1 0,0 1,0-1,1 0,135 54,68-11,-205-45,0-1,0 1,0 0,0 0,0 0,1 0,-1 0,0 0,0 0,0 1,0-1,0 1,0-1,0 1,0 0,0 0,0 0,0 0,0 0,0 0,-1 1,1-1,-1 1,1-1,-1 1,1-1,-1 1,0 0,0 0,0 0,0-1,0 1,0 0,0 0,-1 1,1-1,-1 0,1 0,-1 0,0 0,0 0,0 0,0 1,0-1,0 0,-1 0,1 0,-1 0,1 0,-1 0,-1 1,-12 13,-1-1,-1-1,0-1,-1 0,-1-1,0-1,0 0,-3-1,-27 18,-48 31,-312 208,349-211,58-55,-1 0,1 1,0-1,0 1,0-1,0 1,0-1,0 1,1-1,-1 1,1 0,-1-1,1 1,-1 0,1 0,0-1,0 1,0 0,0 0,0 0,0-1,0 1,1 0,-1 0,0-1,1 1,0 0,-1-1,1 1,0 0,0-1,0 1,0-1,0 0,0 1,1-1,-1 0,0 0,1 1,-1-1,2 0,11 5,1-1,0 0,0-1,0-1,0 0,0-1,1-1,-1-1,1 0,-1 0,11-3,-12 2,94-10,-1-4,-1-5,62-22,-67 17,23-16,-107 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3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47,'56'0,"144"-12,26-6,-153 8,-55 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32.5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57,'33'0,"17"0,8-5,0-1,-5 0,-3 1,-4 2,-6-4,-4-1,-4 2,-2 1,-2 2,-1 1,0 1,-4 6,-7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8:11.4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0 282,'27'12,"1"0,0-3,1 0,-1-2,2-1,-1-1,1-1,-1-2,1-1,0-1,-1-2,9-2,-28 4,0-1,1 1,-1-2,0 0,0 0,0-1,0 0,0 0,0-1,-1-1,0 0,0 0,0 0,-1-1,1-1,-1 1,-1-1,1-1,-1 1,-1-1,1-1,-1 1,-1-1,0 0,0 0,-1-1,0 1,0-1,-1 0,0 0,0-8,-3 14,0-1,0 1,0 0,-1 0,0-1,0 1,0 0,-1 0,1 0,-1 0,0 0,0 0,0 1,-1-1,1 1,-1-1,0 1,0 0,0 0,0 0,0 1,-1-1,1 1,-1-1,0 1,0 1,0-1,0 0,0 1,0 0,-3-1,-4-1,-1 1,0 0,0 1,0 0,0 1,-1 0,1 1,0 0,0 1,-8 3,5-2,0 2,1 0,-1 0,1 2,1-1,-1 2,1 0,0 1,1 0,0 1,0 0,1 0,0 2,1-1,0 1,1 1,1 0,0 0,0 1,2-1,-1 2,-2 12,7-21,1-1,0 1,1 0,-1 0,1 0,0 0,1 0,0 0,0 0,0 0,0-1,1 1,0 0,0-1,1 0,-1 1,1-1,0 0,1 0,-1 0,1-1,0 1,0-1,0 0,1 0,0 0,0-1,5 5,1-1,1-1,-1 0,1 0,0-1,0-1,1 0,-1-1,1 0,0 0,12-1,10 0,0-1,0-2,-1-2,1-1,-1-2,0-1,0-1,0-2,-2-2,1-1,-2-1,2-2,236-124,-99 49,-169 90,0 0,1 0,-1 0,1 0,-1 0,1 0,-1 0,1 1,0-1,-1 1,1-1,0 1,-1-1,1 1,0 0,0 0,-1 0,1 0,0 0,-1 0,1 1,0-1,0 1,-1-1,1 1,0-1,-1 1,1 0,-1 0,1 0,-1 0,0 0,1 0,-1 0,0 0,0 1,1-1,-1 0,0 1,0-1,-1 1,1-1,0 1,0 0,-1-1,1 1,-1 0,1-1,-1 1,0 0,0-1,0 1,0 0,0 1,3 63,-4-57,0 1,1-1,1 1,0-1,0 1,0-1,1 0,1 0,0 0,0 0,0 0,1 0,1-1,4 7,5 1,1-1,1-1,0-1,0 0,2-1,-1-1,2-1,-1 0,1-2,1 0,0-1,0-1,0 0,5-1,-22-4,-1 0,1 0,-1 0,1-1,0 1,-1-1,1 0,0 1,0-1,-1 0,1-1,0 1,0 0,-1-1,1 0,0 1,-1-1,1 0,-1 0,1-1,-1 1,0 0,1-1,-1 0,0 1,0-1,0 0,0 0,0 0,-1 0,2-2,4-13</inkml:trace>
  <inkml:trace contextRef="#ctx0" brushRef="#br0" timeOffset="246.471">1778 1,'-38'33,"-37"31,-15 9,3 1,6-6,8-6,11-8,12-4,4-6,6-5,9-5,5-3,8-2,1-6,4-2,9-5,5-5</inkml:trace>
  <inkml:trace contextRef="#ctx0" brushRef="#br0" timeOffset="1061.423">2456 198,'-27'2,"0"2,0 1,1 1,-1 1,1 1,1 1,-9 5,14-6,-121 60,135-64,0 1,0-1,0 1,1 0,0 0,0 1,0-1,0 1,1 0,0 0,0 1,1-1,0 1,0 0,0 0,1 0,0 0,0 1,1 3,-1-7,1 0,1-1,-1 1,0 0,1 0,0-1,0 1,0 0,0 0,1 0,-1-1,1 1,0 0,0-1,0 1,1 0,0-1,-1 0,1 1,0-1,0 0,1 0,-1 0,1 0,-1 0,1-1,0 1,0-1,0 0,0 0,1 0,-1 0,0 0,1-1,0 0,-1 1,3-1,15-1,0-1,0-1,-1-1,1-1,-1-1,0-1,0 0,0-1,-1-2,0 0,-1-1,0 0,-1-2,0 0,0-1,-1 0,-1-2,-1 0,4-4,102-118,-119 136,-1 0,0 0,1 0,-1 0,1 0,-1 0,1 1,0-1,-1 0,1 0,0 1,0-1,-1 0,1 1,0-1,0 1,0-1,0 1,0-1,-1 1,1 0,0-1,0 1,0 0,0 0,0 0,0 0,0 0,0 0,0 0,0 0,0 0,0 0,0 0,0 1,0-1,0 0,0 1,0-1,0 1,0-1,0 1,-1-1,1 1,0 0,0-1,-1 1,1 0,0 0,-1-1,1 1,-1 0,1 0,-1 0,1 0,-1 0,31 87,-28-74,1-1,1 1,-1-1,2 0,0 0,1-1,0 0,0 0,3 2,-7-10,0 0,0 0,0 0,1 0,-1 0,1-1,0 0,0 1,0-1,0-1,1 1,-1-1,1 1,0-1,0-1,-1 1,1-1,0 0,0 0,0 0,1 0,-1-1,0 0,0 0,0-1,0 1,3-2,10-4</inkml:trace>
  <inkml:trace contextRef="#ctx0" brushRef="#br0" timeOffset="1601.752">2936 593,'197'-267,"-190"258,0 0,1 1,0 0,0 1,1-1,0 1,0 1,0 0,1 0,0 1,0 0,0 1,1 0,9-2,-18 6,0-1,0 1,-1 0,1 0,0 0,0 0,-1 0,1 0,0 1,0-1,-1 0,1 1,0 0,-1-1,1 1,0 0,-1 0,1 0,-1 0,0 0,1 0,-1 0,0 0,1 0,-1 1,0-1,0 1,0-1,0 1,0-1,-1 1,1-1,0 1,-1 0,1 0,-1-1,0 1,1 0,-1 0,0-1,0 1,0 0,0 0,-1-1,1 1,0 0,-20 84,17-77,-14 59,17-67,-1 0,1 0,0 1,0-1,0 0,1 0,-1 1,0-1,0 0,1 0,-1 0,0 1,1-1,-1 0,1 0,0 0,-1 0,1 0,0 0,0 0,0 0,-1 0,1 0,0 0,0-1,0 1,1 0,-1-1,0 1,0-1,0 1,0-1,0 1,1-1,-1 0,0 0,0 1,1-1,-1 0,0 0,0 0,1-1,-1 1,0 0,0 0,1-1,-1 1,0 0,1-1,9-3,0-1,-1 0,1 0,-1-1,0 0,-1-1,1 0,-1 0,-1-1,1-1,0-1,20-16,-11 10,0 2,1-1,1 2,0 1,1 1,0 0,1 2,0 0,0 1,1 2,3-1,-23 7,-1 0,1-1,0 1,0 0,-1 0,1 0,0 1,0-1,-1 0,1 1,0 0,-1 0,1 0,-1 0,1 0,-1 0,1 1,-1-1,0 1,0 0,0 0,0-1,0 1,0 1,0-1,-1 0,1 0,-1 1,1-1,-1 0,0 1,0 0,0-1,0 1,-1 0,1 2,-1 100,-3-97,0 1,1-1,0 1,1 0,-1 0,2 0,-1 0,2-1,-1 1,1 0,0 0,1 0,0 0,0-1,1 1,0-1,1 0,0 0,0 0,3 4,7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36,'87'-13,"0"3,84 3,-170 6,1 0,0 0,0 1,0-1,0 1,0-1,0 1,0 0,0 0,0 0,0 0,0 0,0 0,0 1,0-1,0 0,0 1,0 0,0-1,-1 1,1 0,0 0,0 0,-1 0,1 1,-1-1,1 0,-1 1,1-1,-1 1,0-1,0 1,1 0,-1-1,0 1,-1 0,1 0,0 0,0-1,-1 1,1 0,-1 0,0 0,0 0,1 0,-1 0,0 0,-1 0,1 0,0 0,-1 0,1 0,-1 0,1 0,-2 2,-18 22,-1-1,-1 0,-1-2,-1-1,-1 0,-16 8,-20 20,46-38,7-6,0 0,0 0,1 0,0 1,0 0,1 0,0 1,0 0,0 0,1 0,0 1,1 0,0 0,1 0,-3 8,6-15,0 0,0 0,0 1,0-1,0 0,0 0,1 0,-1 0,1 0,0 1,0-1,-1 0,1 0,0 0,1-1,-1 1,0 0,1 0,-1-1,0 1,1-1,0 1,-1-1,1 1,0-1,0 0,0 0,0 0,0 0,0 0,0-1,0 1,0-1,0 1,1-1,-1 0,0 1,85 1,122-57,-188 51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1 520,'187'-256,"-167"233,1 0,1 2,1 0,1 2,10-7,37-31,-71 58,0 0,0 0,-1 0,1 0,0 0,0 0,0 0,0 0,1 0,-1 0,0 0,0 0,1 0,-1 0,0 0,1 0,-1 0,1 0,-1 0,1 0,0 0,-1 0,1-1,0 1,-1 0,1-1,0 1,0 0,0-1,0 1,0-1,0 1,0-1,0 0,0 1,0-1,0 0,0 0,0 1,0-1,0 0,0 0,0 0,0 0,0-1,0 1,0 0,0 0,0-1,0 1,0 0,0-1,0 1,0-1,-1 1,1-1,0 0,0 1,0-1,-1 0,1 1,0-1,-1 0,1 0,0 0,-1 0,1 0,-1 0,1 0,-11 43,7-34,0 0,1 1,-1-1,2 1,-1 0,1 0,1 0,0 0,0 0,0-1,1 1,1 0,-1 0,2-1,-1 1,1-1,1 3,-2-9,-1 0,1 0,0 0,0 0,0 0,0 0,0-1,0 1,0-1,1 1,-1-1,0 0,1 0,-1 0,1 0,0 0,-1-1,1 1,0-1,-1 0,1 0,0 0,-1 0,1 0,0 0,-1-1,1 1,0-1,-1 0,1 0,0 0,82-46,-61 31,58-36,-2-4,-3-3,0-5,-48 48,-28 16,-1 0,1 0,0 0,-1 1,1-1,-1 0,1 0,0 1,-1-1,1 1,-1-1,1 0,-1 1,1-1,-1 1,1-1,-1 1,0-1,1 1,-1 0,0-1,1 1,-1-1,0 1,0 0,0-1,1 1,-1 0,0-1,0 1,0 0,0-1,0 1,0-1,0 1,-1 0,1-1,0 1,0 0,0-1,-1 1,1 0,0-1,0 1,-1-1,1 1,-1-1,1 1,-45 153,42-141,1 0,1 0,1 0,0 0,0 0,1 0,1 0,0 0,1 0,0-1,1 1,0-1,1 0,1 0,0-1,0 1,3 1,4 6,-1-2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40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1,'0'4,"-4"7,-3 7,1 4,-3 3,-1 3,1 1,3 1,2-1,-3 0,0 0,1 0,1-1,2 1,2-1,0-4</inkml:trace>
  <inkml:trace contextRef="#ctx0" brushRef="#br0" timeOffset="253.453">0 452,'34'0,"15"0,5 0,-2 0,-6 0,0 0,-4 0,-4 0,-3 0,-4 0,-1 0,-2 0,0 0,-1 0,-4 5,-7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0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828 227,'-8'-5,"0"1,0 0,0 0,-1 1,1 0,-1 1,0 0,1 0,-1 1,0 0,0 1,0 0,0 0,0 1,0 0,-13 3,1 0,0 2,0 1,0 0,1 2,0 0,1 1,0 1,0 1,1 0,1 2,-4 4,8-8,1 1,0 0,1 1,1 0,0 1,0 0,1 0,1 1,1 0,0 1,0 0,1 0,1 0,1 1,0-1,1 1,1 0,0 0,1 0,1 8,-1-15,0-1,1 1,0 0,0-1,1 1,0 0,1-1,0 1,0-1,0 0,1 1,1-1,-1-1,1 1,1 0,-1-1,1 0,1 0,-1 0,1-1,0 0,1 0,-1 0,1-1,1 1,5-1,0 0,1-1,-1 0,1-1,0-1,-1 0,1-1,0 0,0-1,0-1,0 0,0-1,0 0,-1-1,1-1,-1 0,0-1,0 0,0-1,0 0,-1-1,-1-1,1 0,-1 0,0-1,-1-1,3-3,-9 9,-1 0,1 0,-1 0,0 0,-1-1,1 1,-1-1,0 0,0 0,0 0,-1 0,1 0,-1 0,-1 0,1 0,-1 0,0-1,0 1,0 0,-1 0,1 0,-2-1,1 1,0 0,-1 0,0 0,0 1,0-1,-1 0,1 1,-1 0,-1-1,1 1,0 0,-1 1,0-1,0 1,0-1,0 1,0 0,-2 0,-34-14,101 13,175 6,-211-2</inkml:trace>
  <inkml:trace contextRef="#ctx0" brushRef="#br0" timeOffset="1200.678">1025 875,'38'-59,"236"-306,-196 273,-77 91,0 1,-1-1,1 1,-1-1,1 1,0 0,0-1,-1 1,1 0,0 0,-1-1,1 1,0 0,0 0,-1 0,1 0,0 0,0 0,0 0,-1 0,1 0,0 1,0-1,-1 0,1 0,0 1,-1-1,1 0,0 1,-1-1,1 1,0-1,-1 1,1-1,-1 1,1-1,-1 1,1-1,-1 1,1 0,-1-1,0 1,1 0,-1 0,0-1,0 1,0 0,1-1,-1 1,0 0,0 0,6 43,-6-42,-1 232,1-232,0 0,0 1,0-1,1 0,-1 1,1-1,0 0,0 0,0 0,0 0,0 1,0-1,0-1,1 1,-1 0,1 0,-1 0,1-1,0 1,0-1,-1 1,1-1,0 0,0 0,1 0,-1 0,0 0,0 0,0-1,1 1,-1-1,0 1,1-1,-1 0,0 0,1 0,-1 0,0 0,1-1,-1 1,0-1,0 1,1-1,-1 0,0 0,0 0,0 0,0 0,0-1,0 1,0 0,1-2,22-16,0-1,-1-2,-1 0,-1-1,-1-1,-2-1,2-4,-18 26,117-171,-134 234,13-58,-7 15,1 0,1 1,1 0,0 0,1 1,1-1,1 1,0 0,2-1,0 1,1 0,1 0,1-1,1 4,3-4</inkml:trace>
  <inkml:trace contextRef="#ctx0" brushRef="#br0" timeOffset="2056.456">2239 650,'-13'0,"0"0,0 1,0 0,0 1,0 0,0 1,0 1,1 0,-1 1,1 0,-6 4,17-8,1-1,-1 1,0-1,1 1,-1 0,0-1,1 1,-1 0,1-1,-1 1,1 0,0 0,-1 0,1-1,0 1,-1 0,1 0,0 0,0 0,0-1,0 1,0 0,0 0,0 0,0 0,0 0,0 0,0-1,0 1,1 0,-1 0,0 0,1 0,-1-1,1 1,-1 0,1 0,-1-1,1 1,-1 0,1-1,0 1,-1-1,1 1,0-1,-1 1,1-1,0 1,0-1,0 0,-1 1,1-1,0 0,0 0,0 0,0 1,0-1,0 0,-1 0,1 0,0 0,0-1,0 1,0 0,1 0,-1 1,1-1,-1 1,1-1,-1 1,1-1,-1 1,1 0,-1 0,0 0,0 0,1 0,-1 0,0 0,0 0,0 0,0 1,0-1,0 0,0 1,-1-1,1 1,0-1,-1 1,1-1,-1 1,1-1,-1 1,0 1,-90 80,87-80,2-3,-1 0,1 1,0-1,0 1,0-1,0 1,-1-1,1 1,0 0,0-1,0 1,0 0,1 0,-1 0,0 0,0 0,0 0,1 0,-1 0,0 0,1 0,-1 0,1 0,0 0,-1 1,1-1,0 0,0 0,-1 0,1 1,0-1,0 0,0 0,1 1,-1-1,0 0,0 0,1 1,-1-1,1 0,-1 0,1 0,-1 0,1 0,0 0,-1 0,1 0,0 0,0 0,0 0,0 0,0 0,0 0,11 2,0 0,0 0,0-1,0-1,0 0,1-1,-1 0,0-1,0 0,0-1,0 0,0-1,7-2,42-22,-45 18</inkml:trace>
  <inkml:trace contextRef="#ctx0" brushRef="#br0" timeOffset="2670.203">264 1214,'72'-18,"2"4,0 2,1 4,-1 3,56 4,814 3,-921-2</inkml:trace>
  <inkml:trace contextRef="#ctx0" brushRef="#br0" timeOffset="3235.93">998 1496,'13'142,"-8"-116,-1 1,-2-1,0 1,-2 0,-1-1,-1 1,-4 16,-5 1,5-61,10-7,2 1,0 0,2 0,0 1,1 0,2 0,0 1,1 0,1 1,10-11,-10 13,1-1,1 1,1 1,0 1,1 1,1 0,0 1,15-8,-30 20,1 0,-1 0,1 0,-1 1,1-1,0 1,0 0,-1 0,1 0,0 1,0 0,0-1,0 1,0 1,0-1,0 0,0 1,0 0,-1 0,1 0,0 0,0 1,-1 0,1-1,-1 1,0 0,1 1,-1-1,0 1,0-1,0 1,-1 0,1 0,-1 0,0 0,1 1,-1-1,0 2,58 67,-43-62</inkml:trace>
  <inkml:trace contextRef="#ctx0" brushRef="#br0" timeOffset="3667.896">2408 29,'86'335,"2"175,-77-443,-3 1,-4 0,-2 1,-4 22,1-72,-2 1,0-1,0 0,-2 0,0 0,-2 0,0-1,-1 0,0 0,-2-1,0 0,-1-1,-1 0,0-1,-1 0,0-1,-7 5,-148 90,133-91</inkml:trace>
  <inkml:trace contextRef="#ctx0" brushRef="#br0" timeOffset="4234.552">178 0,'-21'43,"-5"3,3 1,2 2,1 0,3 0,3 2,-9 49,14 14,5 1,11 110,1-114,4-1,6-1,4-1,33 97,-47-174,2-1,1 1,1-1,2-1,0 0,2-1,2-1,0-1,2 0,0-1,8 5,-16-21,0 0,0-1,1 0,0-1,0-1,0 0,1-1,0 0,0-1,5 1,5-1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6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1 282,'138'26,"-74"-23,-1-2,0-3,0-3,27-6,108-19,-168 31,-35 4</inkml:trace>
  <inkml:trace contextRef="#ctx0" brushRef="#br0" timeOffset="331.207">396 0,'17'281,"-5"4,-13-201,1-60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5:59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27,'-1'-2,"0"0,0 0,0 1,0-1,0 1,-1-1,1 1,-1-1,1 1,-1 0,0 0,1 0,-1 0,0 0,0 0,1 0,-1 0,0 1,0-1,0 1,0-1,0 1,0 0,0 0,0 0,0 0,0 0,0 0,0 1,0-1,0 1,0-1,0 1,0 0,1 0,-1 0,-1 0,-61 47,-62 142,102-147,2 1,2 1,2 1,2 0,2 1,2 1,1 8,10-46,-9 37,2-1,2 1,3 1,1-1,3 0,2 1,3 14,-3-43,0-1,2 1,0-1,0 0,2 0,1 0,0-1,1-1,0 1,2-1,0-1,0 0,3 1,64 46,-76-62,-1 1,1-1,-1 0,0 0,1 0,-1 0,0 0,1 0,-1 0,1 0,-1-1,0 1,1-1,-1 1,0-1,0 1,1-1,-1 0,0 1,0-1,0 0,0 0,0 0,0 0,0 0,0 0,0 0,0 0,-1 0,1-1,0 1,-1 0,1 0,-1-1,1 1,-1 0,0-1,0 1,1-1,-1 1,0 0,0-1,0 1,2-6,4-10</inkml:trace>
  <inkml:trace contextRef="#ctx0" brushRef="#br0" timeOffset="302.871">394 619,'20'0,"10"0,6-5,1-1,4 0,0 1,-3 1,-2 2,-8-4,-4-1,0 1,-1 1,1 2,-3 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00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536 142,'-6'-3,"0"0,1 0,-1 1,0-1,0 1,0 1,-1-1,1 1,0 0,-1 1,1-1,0 1,-1 1,1-1,-1 1,1 0,0 0,0 1,0 0,0 0,0 0,0 1,0 0,1 0,-1 1,-3 2,-10 4,1 1,1 1,0 0,0 1,2 1,-1 0,2 2,0-1,1 2,0-1,1 2,2 0,-1 0,2 1,0 0,2 1,0 0,1 0,1 0,1 1,0-1,2 5,2-19,1 1,0 0,1 0,0-1,0 1,0 0,1-1,0 0,0 0,0 0,1 0,0 0,0-1,1 1,-1-1,1 0,0-1,0 1,1-1,0 0,-1 0,1-1,2 1,6 3,1-1,-1 0,1-1,1-1,-1 0,0-1,1-1,0-1,10 0,-12 1,0 0,0-2,1 0,-1-1,0 0,0-1,0 0,0-1,0-1,-1 0,1-1,-1-1,0 0,0 0,-1-1,0-1,0 0,-1-1,3-3,-11 9,-1-1,1 1,-1-1,0 1,0-1,0 0,0 0,-1 0,0 1,1-2,-1 1,-1 0,1 0,-1 0,1 0,-1 0,-1-1,1 1,0 0,-1 0,0 0,0 0,0 0,-1 0,1 0,-1 0,0 0,0 1,0-1,0 1,-1-1,-1-1,-3-2,1 0,-1 0,0 0,-1 1,0 0,0 1,0 0,0 0,-1 0,0 1,0 1,0 0,-5-2,-5-1,38 6,-3 1,162-9,48-10,-202 18</inkml:trace>
  <inkml:trace contextRef="#ctx0" brushRef="#br0" timeOffset="775.334">1016 706,'174'-152,"-87"61,66-84,-116 154,-37 21,1 0,0 0,0 0,0 0,-1 0,1 0,0 0,0 0,-1 0,1 0,0 1,0-1,-1 0,1 1,0-1,-1 0,1 1,0-1,-1 1,1-1,0 1,-1-1,1 1,-1-1,1 1,-1 0,0-1,1 1,-1 0,1-1,-1 1,0 0,0-1,1 1,-1 0,0 0,0 0,0-1,0 1,0 0,0 0,0-1,0 1,0 0,0 0,-1-1,1 1,0 0,0 0,-1-1,1 1,-1 0,-3 27,-3 100,7-124,1 0,-1-1,1 1,0 0,0 0,1-1,-1 1,1-1,0 1,-1-1,2 1,-1-1,0 0,1 0,-1 0,1-1,0 1,0 0,0-1,0 0,0 0,1 0,-1 0,1 0,-1-1,1 1,0-1,-1 0,1 0,1-1,5 0,-1-1,0 0,1-1,-1 0,0-1,0 0,-1 0,1 0,-1-2,1 1,-1-1,0 0,-1 0,1-1,-1 0,0 0,-1-1,0 0,0 0,0-1,30-26,-10 10,-1-1,-1-1,-2 0,0-2,14-27,-47 75,0-1,1 2,1-1,1 1,1 0,1 1,1 0,1 0,-1 17,10 70,1-91</inkml:trace>
  <inkml:trace contextRef="#ctx0" brushRef="#br0" timeOffset="1338.903">2286 509,'-1'-2,"-1"0,1 0,-1 0,1 1,-1-1,0 0,1 1,-1-1,0 1,0 0,0 0,0-1,-1 1,1 1,0-1,0 0,-1 0,1 1,0 0,-1-1,1 1,0 0,-1 0,1 0,-1 0,0 0,-5-2,1 1,-1 0,1 0,-1 1,0 0,1 1,-1-1,0 1,1 1,-1-1,1 1,0 1,0-1,0 1,0 1,0-1,0 1,1 0,0 1,-1 0,6-3,1 1,0-1,0 1,0-1,0 1,1-1,-1 1,1-1,0 0,-1 1,1-1,0 0,0 1,0-1,1 0,-1 0,0 0,1 0,0 0,-1 0,1-1,0 1,0 0,0-1,0 0,0 1,0-1,0 0,0 0,1 0,-1 0,0 0,1-1,-1 1,1-1,-1 0,1 1,-1-1,1 0,-1-1,8 5,-9-4,0 0,0 0,0 0,0 0,0 0,0 0,0 0,0 1,0-1,0 0,0 1,0-1,0 1,0-1,0 1,0 0,0-1,0 1,0 0,-1-1,1 1,0 0,0 0,-1 0,1 0,-1 0,1 0,-1 0,1 0,-1 0,0 0,1 0,-1 0,0 0,0 0,0 0,0 0,0 0,0 0,0 0,0 0,0 1,0-1,0 0,-1 0,1 0,-1 0,1 0,-1 0,1 0,-1 0,1-1,-1 1,0 0,1 0,-1 0,-94 88,95-88,-1 0,1 0,0 1,-1-1,1 0,0 1,0-1,0 0,0 1,0-1,0 0,0 1,0-1,1 0,-1 1,0-1,1 0,-1 0,1 0,-1 1,1-1,0 0,0 0,-1 0,1 0,0 0,0 0,0 0,0 0,0 0,0-1,0 1,1 0,-1-1,0 1,0-1,0 1,1-1,-1 1,0-1,1 0,-1 0,0 0,0 0,1 0,62 5,8-28,-51 11</inkml:trace>
  <inkml:trace contextRef="#ctx0" brushRef="#br0" timeOffset="1953.783">2540 650,'28'-16,"0"0,0-2,-2-1,-1-1,0-1,-1-1,-2-2,0 0,2-5,-21 25,-3 2,1 0,-1 1,1-1,0 0,0 1,0-1,0 1,0-1,0 1,0-1,0 1,0-1,1 1,-1 0,1 0,-1 0,1 0,-1 0,1 0,-1 0,1 1,0-1,0 0,-1 1,1-1,0 1,0 0,0 0,-1 0,1 0,0 0,0 0,0 0,0 0,1 1,9 31,-11-29,0 1,0 0,0-1,0 1,1-1,0 1,-1-1,1 0,0 0,1 0,-1 0,0 0,1 0,0-1,0 1,0-1,0 1,0-1,0 0,0-1,1 1,-1 0,5-1,1 0,-1 0,0-1,0 0,1 0,-1-1,0 0,0 0,0-1,0 0,0-1,0 0,-1 0,1 0,-1-1,0 0,0-1,0 0,-1 0,1 0,-1 0,0-1,-1 0,1-1,-1 1,3-8,49-39,-50 47,-7 5,0 0,1 0,-1 0,1 0,0 0,-1 0,1 0,0 0,-1 1,1-1,0 0,0 0,0 1,0-1,0 0,0 1,0-1,0 1,0-1,0 1,0 0,0-1,0 1,0 0,0 0,0 0,1 0,-1 0,0 0,0 0,0 0,0 0,0 0,0 1,0-1,0 0,1 1,-1-1,0 1,0-1,-1 1,1-1,0 1,0 0,0 0,0-1,0 2,6 74,-8-71,1 1,-1-1,1 1,0-1,0 1,1-1,-1 1,1-1,0 1,1-1,-1 0,1 0,0 0,1 0,-1 0,1 0,0 0,0-1,0 0,1 1,-1-1,1 0,0-1,0 1,4 1,11 6</inkml:trace>
  <inkml:trace contextRef="#ctx0" brushRef="#br0" timeOffset="2974.816">0 960,'119'-15,"0"5,0 5,55 7,117 26,650-28,-442-28,43-2,-295 49,-140-12,-90-13</inkml:trace>
  <inkml:trace contextRef="#ctx0" brushRef="#br0" timeOffset="3702.615">1439 1298,'2'2,"0"-1,0 0,0 1,-1 0,1-1,0 1,-1 0,1 0,-1 0,0 0,1 0,-1 0,0 0,0 0,-1 0,1 1,0-1,-1 0,1 1,-1-1,0 0,0 1,0-1,0 0,0 2,0-1,31 242,3-330,-20 54,1 1,2 0,1 1,1 1,2 0,0 2,2 0,1 2,19-15,-42 37,0 0,1 1,-1-1,1 0,-1 1,1-1,-1 1,1 0,0 0,0-1,0 1,0 0,0 1,0-1,0 0,0 0,0 1,0-1,0 1,0 0,0 0,0 0,1 0,-1 0,0 0,0 0,0 1,0-1,0 1,0-1,0 1,0 0,0 0,0 0,0 0,0 0,0 1,-1-1,1 0,-1 1,1-1,-1 1,1 0,28 52,-28-47,1-1,0 1,0-1,1 0,-1 0,1 0,1 0,-1 0,1-1,0 0,0 0,1-1,-1 1,1-1,0 0,0-1,0 1,5 1,42 6,-29-9</inkml:trace>
  <inkml:trace contextRef="#ctx0" brushRef="#br0" timeOffset="4591.799">3358 0,'55'28,"-31"-6,0 1,-2 1,-1 1,0 1,-2 0,-1 2,-2 0,0 1,5 16,-5-8,-1 0,-1 2,-3 0,-1 0,-2 1,-1 0,-3 1,-1-1,-1 1,-3 0,-2-1,-1 1,-5 19,2-26,0-1,-3 0,0-1,-2 0,-2 0,-1-1,-1-1,-1-1,-2 0,-1-2,-1 0,-10 9,-15 6,-2-3,-1-2,-25 13,73-49,-55 30,32-22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1 311,'320'-1,"-100"-27,-138 27,-58 2</inkml:trace>
  <inkml:trace contextRef="#ctx0" brushRef="#br0" timeOffset="421.543">57 537,'227'0,"-28"-29,-87 12,-88 12</inkml:trace>
  <inkml:trace contextRef="#ctx0" brushRef="#br0" timeOffset="949.693">340 1,'42'40,"1"-1,3-2,1-3,1-1,2-3,42 20,88 43,-177-92,-1 0,1 0,-1 1,0-1,0 1,1-1,-1 1,0 0,0 0,0 0,-1 0,1 0,0 0,-1 0,0 0,1 1,-1-1,0 1,0-1,0 1,0-1,-1 1,1-1,-1 1,0 0,1-1,-1 1,0 0,-1 0,1-1,0 1,-1 0,0-1,1 1,-1-1,0 1,-1 1,-66 78,-216 118,193-132,66-45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945 32,'-1'0,"1"0,-1 0,1 0,-1 0,1 0,-1 0,1 0,-1 0,1 0,-1 0,1 0,-1-1,1 1,-1 0,1 0,0-1,-1 1,1 0,-1-1,1 1,0 0,-1-1,1 1,0 0,-1-1,1 1,0-1,-1 1,1-1,0 1,0-1,0 1,0-1,-1 1,1-1,0 1,0-1,0 1,0-1,0 1,0-1,0 1,0-1,0 1,1-1,-1 1,0-1,0 1,0-1,0 1,1 0,-1-1,0 1,1-1,-1 1,0-1,1 1,-1 0,0-1,1 1,-1 0,1-1,-30-3,-1 1,1 1,0 1,-1 2,-11 2,-14 4,0 3,1 2,1 2,-45 18,68-22,-1 1,1 1,1 2,0 0,1 2,-11 9,37-24,0 1,0-1,0 1,0 0,1-1,-1 1,0 0,1 0,-1 0,1 0,0 1,0-1,-1 0,2 0,-1 1,0-1,0 1,1-1,-1 0,1 1,0-1,0 1,0-1,0 1,0-1,0 1,1-1,-1 1,1-1,0 1,-1-1,1 0,0 1,1-1,-1 0,0 0,1 0,-1 0,1 0,-1 0,1 0,0-1,0 1,0 0,2 0,14 10,0-2,1 0,0-1,1-1,-1-1,2-1,-1 0,1-2,0 0,8-1,-5 2,5-1,-22-4,0 0,0 1,0 0,0 1,0 0,0 0,-1 0,1 1,-1 0,0 0,1 0,1 3,-8-4,1 0,-1 0,1 0,-1 0,0 0,0 1,0-1,0 0,0 0,0 0,0 1,-1-1,0 0,1 0,-1 0,0 0,0 0,0 0,0 0,0 0,0 0,-1 0,1-1,0 1,-1-1,0 1,1-1,-1 1,0-1,0 0,0 0,0 0,-1 1,1 0,-31 24,-2-1,-1-2,-1-1,-19 8,-64 38,-52 63,114-60,57-70,0 1,0 0,0 0,1 0,-1 0,1 0,-1 0,1 0,0 0,0 0,-1 0,2 0,-1 0,0 0,0 0,1 0,-1 0,1 0,-1 0,1 0,0 0,0-1,0 1,0 0,0 0,0-1,0 1,0-1,1 1,-1-1,1 1,-1-1,1 0,0 0,-1 0,1 0,0 0,0 0,0 0,0 0,0-1,1 1,17 4,-1-1,0-1,1 0,0-2,-1 0,1-1,12-2,2 1,34-4,1-3,-1-4,0-2,-1-3,9-6,117-53,-176 67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4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75,'170'-27,"-97"26,71-10,-6-19,-120 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8:08.6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345 290,'189'-90,"189"-63,-374 152,20-8,0 0,0 2,1 1,0 1,1 1,-1 1,8 1,-30 3,1 0,-1 1,1-1,-1 1,0 0,0 0,0 0,0 1,0-1,-1 1,1-1,-1 1,1 0,-1 0,0 0,0 0,-1 0,1 1,-1-1,1 1,-1-1,0 1,0-1,0 1,-1 0,0-1,1 1,-1 0,0-1,-1 1,1 0,-1-1,1 1,-1 0,0-1,0 1,-2 2,2 11,-36 423,36-414,-1 56,3 1,3 0,4-1,10 36,50 144,-50-161,-18-100,-1 0,0-1,0 1,1 0,-1-1,0 1,0-1,0 1,0-1,0 1,0-1,0 0,0 1,0-1,0 0,0 0,0 0,0 0,0 0,0 0,0 0,0 0,0 0,0 0,0-1,0 1,0 0,0-1,0 1,1 0,-1-1,0 0,0 1,0-1,0 1,1-1,-1 0,0 1,1-1,-1 0,0 0,1 0,-1 0,1 0,-1 1,1-1,0 0,-1 0,1-1,-4-1,-24-22,-1 1,-1 1,-1 2,-2 1,-8-3,13 11,-2 0,0 2,0 1,-1 1,0 2,0 1,-1 1,1 2,-1 1,1 2,-1 0,0 3,1 0,0 2,0 2,1 1,0 1,0 1,1 2,1 0,0 2,-3 4,-7 6,2 1,0 2,1 2,2 1,1 1,-14 20,40-44,0-1,0 1,1 1,0-1,0 1,1-1,0 1,1 0,0 1,0-1,1 1,0 3,0 11</inkml:trace>
  <inkml:trace contextRef="#ctx0" brushRef="#br0" timeOffset="427.02">685 714,'129'-15,"24"-2,-1-7,89-27,-213 44,-1-2,0-1,0-1,-1-1,0-1,-1-1,21-17,-53 41,-1 1,2 1,-1 0,2 0,-1 0,2 0,0 1,0 0,1 0,1 0,-1 9,1-5,1 0,1 1,1-1,0 0,2 0,0 0,0 0,2 0,0-1,1 1,0-1,1-1,1 1,1-1,0-1,3 3,2 1</inkml:trace>
  <inkml:trace contextRef="#ctx0" brushRef="#br0" timeOffset="663.99">1983 1081,'-15'38,"-4"18,1 4,3-4,5-6,8-12,10-12,3-11</inkml:trace>
  <inkml:trace contextRef="#ctx0" brushRef="#br0" timeOffset="821.006">1955 347,'0'0</inkml:trace>
  <inkml:trace contextRef="#ctx0" brushRef="#br0" timeOffset="1211.81">2180 1334,'117'-316,"-116"314,-1 0,0 0,1-1,0 1,-1 0,1 0,0 0,0 0,0 0,0 0,1 0,-1 0,0 0,1 1,-1-1,1 1,0-1,-1 1,1-1,0 1,0 0,0 0,0 0,0 0,0 0,0 0,1 1,-1-1,0 1,0-1,1 1,-1 0,0 0,0 0,1 0,-1 0,0 1,0-1,1 1,-1-1,0 1,0 0,0 0,0 0,0 0,0 0,0 0,0 0,0 1,-1-1,1 1,-1 0,1-1,-1 1,1 0,-1 0,1 1,22 163,9-49,-32-112,1-1,0 1,1-1,-1 0,1 0,0 0,0 0,0 0,1-1,-1 1,1-1,0 0,0 0,0 0,0-1,0 1,1-1,-1 0,1 0,0-1,-1 1,1-1,1 0,-2-1,0 0,0 0,0 0,-1-1,1 1,0-1,0 0,-1 0,1 0,-1 0,1-1,-1 0,1 0,-1 0,0 0,0 0,0 0,0-1,0 0,0 1,-1-1,0 0,1 0,-1 0,0-1,0 1,0-3,33-100,-5-37,-18 119,2 6</inkml:trace>
  <inkml:trace contextRef="#ctx0" brushRef="#br0" timeOffset="1878.017">3168 1024,'-36'21,"2"1,0 2,2 1,1 2,-12 13,0 43,42-81,1 0,0 1,0-1,0 1,0-1,0 0,0 1,0-1,1 0,-1 0,1 1,0-1,0 0,0 0,0 0,0 0,0 0,0 0,1 0,-1 0,1 0,-1 0,1-1,0 1,-1-1,1 1,0-1,0 0,0 0,0 0,1 0,-1 0,0 0,0 0,1-1,-1 1,1-1,6-1,0 0,0 0,0-1,-1 0,1-1,-1 1,1-2,-1 1,0-1,0-1,-1 0,1 0,-1 0,0-1,-1 1,1-2,-1 1,0-1,-1 0,0 0,0-1,0 1,2-7,9-7,67-74,-82 94,1 0,-1 0,0 1,1-1,-1 1,1-1,-1 1,1-1,0 1,-1 0,1 0,-1-1,1 1,0 0,-1 1,1-1,0 0,-1 0,1 1,-1-1,1 1,-1-1,1 1,-1 0,1 0,-1-1,0 1,1 0,-1 0,0 0,0 0,0 1,0-1,0 0,0 0,0 1,1 0,27 61,-24-51,-4-6,1 1,1-1,-1 0,1 0,0 0,0 0,1-1,0 1,0-1,0 0,1 0,0 0,0-1,0 1,0-1,0-1,1 1,0-1,0 0,0 0,0 0,0-1,1 0,-1 0,1-1,-1 0,1 0,0 0,-1-1,1 0,0 0,-1-1,1 0,-1 0,1 0,-1-1,1 0,-1-1,2 0,6-6,-1 0,1-1,-2-1,1 0,-2-1,0 0,0-1,-1 0,3-7,11-10,1 1,0-2,-2 0,-1-1,-2-2,-2 0,0-1,-3 0,0-1,-3-1,7-31,-12 23,-3-1,-1 0,-2 0,-2 0,-7-43,7 78,-2-1,0 1,0-1,-1 1,-1 0,1 1,-2-1,0 1,0 0,-3-3,7 10,0 0,-1 0,1 0,-1 1,0-1,0 1,0 0,0-1,0 1,-1 0,1 1,-1-1,1 1,-1-1,1 1,-1 0,0 1,0-1,1 1,-1-1,0 1,0 0,0 0,1 1,-1-1,0 1,0 0,1 0,-1 0,1 0,-1 1,-3 1,-7 8,0 0,0 1,1 0,1 1,0 0,0 1,2 0,0 1,0 1,1-1,1 1,1 1,0-1,1 1,1 0,1 1,0-1,1 1,1 0,1 0,0 0,2 0,1 14,3 4,1 0,1 0,2-1,2 0,1-1,1 0,2-1,2 0,1-1,1-2,2 0,0 0,3-2,2 1,-4-2,2-2,0 0,2-1,0-2,2-1,0-1,2-1,0-1,23 9,30-9,-59-16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6:14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59,'34'0,"16"0,3-4,4-3,-4 1,-6-3,-6-1,-6 1,-3 3,-3 2,-1 2,-1 1,0 1,-5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1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26,'38'-5,"32"-1,10 0,-6 1,-9 2,-11 5,-11 3,-7 1,-9-1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2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183 227,'-5'38,"-11"61,-7 28,-1 7,0-10,3-12,6-15,5-14,0-13,1-7,3-6,1-7,3-8,1-5,1-5,-5-3,-1-7</inkml:trace>
  <inkml:trace contextRef="#ctx0" brushRef="#br0" timeOffset="439.469">719 1,'66'98,"-5"4,-4 2,17 50,-56-112,-2 1,-2 0,-2 1,-2 0,-2 1,-2 0,-1 0,-3 1,-2-1,-3 25,-1-38,-2-1,-1 0,-1 0,-1 0,-2-1,-1-1,-2 0,0 0,-2-1,-1-1,-2-1,0-1,-1 0,-2-2,-1 0,-11 8,-9 5,-1-3,-1-1,-2-2,-29 12,34-21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7:55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339,'-2'-9,"0"0,-1 0,0 1,0-1,-1 0,0 1,-1 0,0 0,0 0,0 1,-1 0,0 0,-1 0,0 1,0-1,0 2,-1-1,1 1,-1 0,-1 1,1 0,-1 0,1 1,-1 0,0 0,0 1,0 0,0 1,-1 0,1 1,0 0,-1 0,1 0,0 2,0-1,-1 1,1 0,-1 1,-15 7,-1 0,2 1,0 2,0 0,1 2,1 1,0 0,1 2,0 1,8-6,1 0,0 1,2 0,-1 1,2 0,0 0,0 1,2 1,0-1,1 1,0 0,-1 11,3-11,0-1,1 1,0-1,2 1,0 0,0 0,2 0,0-1,1 1,1 0,0-1,1 1,1-1,1 0,0-1,1 1,1-1,2 3,-2-4,1-1,1 0,0 0,0-1,1-1,1 0,0 0,0-1,1-1,0 0,1 0,8 3,-7-4,0 0,1-1,0 0,0-2,0 1,1-2,-1 0,1-1,0-1,0-1,0 0,0-1,1-1,-1 0,12-4,-9 0,0-1,-1-1,1-1,-2-1,1-1,-2 0,9-6,-20 11,1 0,-1 0,0 0,0-1,-1 0,1 0,-1-1,0 1,-1-1,0 0,0 0,-1-1,1 1,-2-1,1 1,-1-1,0 0,-1 0,1 0,-1-2,-2 4,1 1,0-1,-1 1,0 0,0-1,-1 1,1 0,-1 0,-1 0,1 0,0 0,-1 1,0-1,0 1,-1-1,1 1,-1 0,0 1,0-1,0 1,0-1,-1 1,1 0,-1 1,0-1,0 1,0 0,0 0,-1 0,-13-4,0 1,-1 0,1 2,-1 0,0 1,0 1,-8 1,-52 8,80-8,-1 1,0 0,1-1,-1 1,0 0,1 0,-1-1,1 1,-1 0,1 0,-1 0,1 0,0 0,-1 0,1 0,0 0,0-1,0 1,0 0,0 0,0 0,0 0,0 0,0 0,0 0,0 0,1 0,-1 0,0 0,1 0,-1 0,0-1,1 1,-1 0,1 0,0 0,-1-1,1 1,0 0,-1-1,1 1,0 0,0-1,0 1,-1-1,1 1,0-1,0 0,0 1,0-1,0 0,0 0,0 1,0-1,0 0,0 0,0 0,0 0,-1 0,1-1,1 1,21 6,0-1,0-1,0-1,0-2,0 0,1-1,19-3,11 1,90 1,-120 1</inkml:trace>
  <inkml:trace contextRef="#ctx0" brushRef="#br0" timeOffset="1034.741">1502 988,'27'-32,"62"-134,23-2,35 1,-147 166,0 0,1 0,-1 0,1 1,-1-1,1 0,0 0,-1 0,1 0,0 1,-1-1,1 0,0 1,0-1,0 1,0-1,0 1,-1-1,1 1,0-1,0 1,0 0,0 0,0-1,0 1,0 0,0 0,0 0,1 0,-1 0,0 0,0 1,0-1,0 0,0 0,0 1,-1-1,1 1,0-1,0 1,0-1,0 1,0-1,0 1,-1 0,1-1,0 1,-1 0,1 0,0 0,-1 0,1-1,-1 1,1 0,-1 0,1 1,5 140,-9-91,3-30,-2-7,1 0,1 0,0 0,1 0,1 0,0 0,1-1,0 1,1-1,0 1,1-1,1-1,4 9,-9-20,0 1,0-1,0 1,1-1,-1 0,0 1,1-1,-1 0,1 0,-1 0,1 0,-1 0,1 0,0 0,-1-1,1 1,0-1,0 1,-1-1,1 1,0-1,0 0,0 0,0 0,0 0,-1 0,1-1,0 1,0-1,0 1,-1-1,1 1,0-1,-1 0,1 0,0 0,-1 0,1 0,-1 0,0 0,1-1,-1 1,0 0,2-2,55-71,-55 69,172-281,-133 173,-33 140,-9 316,4-320,2-5</inkml:trace>
  <inkml:trace contextRef="#ctx0" brushRef="#br0" timeOffset="1651.101">2828 705,'-95'-4,"84"3,0 2,0-1,0 2,0 0,0 0,1 0,-1 2,1-1,0 1,0 1,0 0,0 0,1 1,0 0,-3 3,12-8,0 0,0 1,-1-1,1 0,0 1,0-1,0 1,0-1,1 0,-1 1,0-1,0 0,1 1,-1-1,1 0,-1 0,1 0,0 1,0-1,-1 0,1 0,0 0,0 0,0 0,0 0,0 0,0 0,0-1,0 1,1 0,-1-1,0 1,0-1,1 1,-1-1,0 1,0-1,1 0,-1 0,1 0,-1 0,0 0,1 0,-1 0,0 0,1 0,-1 0,1-1,10 4,57 22,-94 17,21-38,2-3,-4 4,0-1,0 1,1 0,0 0,-1 1,2-1,-1 1,1 0,0 1,0-1,1 1,-1-1,1 1,1 0,0 0,0 1,0-1,1 0,0 1,0-1,1 2,2-5,1-1,0 0,0 1,0-2,1 1,-1 0,1-1,0 1,-1-1,1 0,0 0,0 0,0-1,0 0,1 1,-1-2,0 1,1 0,-1-1,0 0,1 0,-1 0,1 0,-1-1,0 1,0-1,1-1,-1 1,0 0,0-1,0 0,1-1,91-54,-74 39</inkml:trace>
  <inkml:trace contextRef="#ctx0" brushRef="#br0" timeOffset="2366.243">3082 904,'155'-175,"-73"65,-82 109,1-1,0 1,-1 0,1-1,0 1,0-1,0 1,0 0,0 0,0 0,0 0,0-1,0 1,1 1,-1-1,0 0,1 0,-1 0,1 1,-1-1,1 1,-1-1,1 1,-1 0,1-1,-1 1,1 0,-1 0,1 0,0 0,-1 0,1 0,-1 1,1-1,-1 1,1-1,-1 1,1-1,-1 1,1 0,-1 0,0-1,1 1,-1 0,0 0,0 1,0-1,0 0,0 0,0 0,0 1,0-1,0 0,-1 1,1-1,0 1,-1 1,6 16,-6-14,0 0,0 0,1 0,0 0,0 0,1 0,-1 0,1 0,0-1,0 1,1-1,-1 1,1-1,0 0,0 0,1 0,-1 0,1-1,0 1,0-1,0 0,0 0,0 0,1-1,-1 0,1 0,2 1,0-5,-1 0,1-1,-1 0,1 0,-1-1,0 0,-1 0,1 0,-1 0,1-1,-1 0,-1 0,1-1,-1 1,0-1,0 0,0 0,-1-1,5-4,87-126,-94 136,-1 1,1-1,-1 1,1 0,-1-1,1 1,-1-1,1 1,0 0,-1-1,1 1,0 0,-1 0,1-1,0 1,-1 0,1 0,0 0,-1 0,1 0,0 0,-1 0,1 0,0 0,-1 0,1 0,0 1,-1-1,1 0,0 0,-1 1,1-1,-1 0,1 1,0-1,-1 1,1-1,-1 1,1-1,-1 1,1-1,-1 1,0-1,1 1,-1 0,0-1,1 1,-1-1,0 1,0 0,0-1,1 1,-1 0,0-1,0 1,0 0,0 0,0-1,0 1,-1 0,1-1,0 1,0 0,0 0,-2 47,2-43,-3 4,0 1,1-1,0 1,1 0,0 0,1 0,0 0,1 0,-1-1,2 1,0 0,0 0,0-1,1 1,1-1,0 0,3 6,35 32,-21-29</inkml:trace>
  <inkml:trace contextRef="#ctx0" brushRef="#br0" timeOffset="2867.471">1079 1271,'139'24,"2"-7,0-5,123-7,544-24,-87 7,-509 12,-184 0</inkml:trace>
  <inkml:trace contextRef="#ctx0" brushRef="#br0" timeOffset="3432.596">2461 1525,'17'153,"-7"1,-8 69,0-255,1-1,1 1,2 0,1 0,2 0,1 1,1 1,2 0,0 0,3 1,0 1,18-22,67-51,-96 97,0 1,0 0,0 0,0 0,0 1,1 0,-1 0,1 0,0 1,-1 0,1 0,0 0,0 1,0 0,0 0,-1 0,1 1,0 0,0 0,-1 0,1 1,0 0,-1 0,155 109,-139-103</inkml:trace>
  <inkml:trace contextRef="#ctx0" brushRef="#br0" timeOffset="3899.267">3956 85,'71'88,"-3"4,-5 3,-5 2,29 67,-66-113,-3 0,-2 1,-2 1,-3 1,-2-1,-2 2,-3-1,-2 0,-2 1,-3-1,-8 43,5-46,-2 0,-3-1,-2-1,-2 0,-2 0,-2-2,-2 0,-9 11,10-23,-2-1,-1-1,-1-1,-2-1,-1-1,-2-1,-1-2,-1-1,-1-1,-1-2,-14 7,-80 37,76-41</inkml:trace>
  <inkml:trace contextRef="#ctx0" brushRef="#br0" timeOffset="4419.946">259 0,'-38'66,"3"1,3 2,2 1,4 1,3 1,3 1,3 1,-6 74,16-92,2 0,3 0,2 0,3 0,2 0,2 0,3-1,3 0,1-1,4-1,1 0,3-1,12 19,-4-17,1-2,4-2,1-1,2-1,2-3,3-1,1-2,2-2,2-2,1-2,2-2,1-3,2-2,49 19,-36-22</inkml:trace>
  <inkml:trace contextRef="#ctx0" brushRef="#br0" timeOffset="5067.733">5227 170,'-32'19,"1"1,1 2,0 1,2 1,1 1,1 2,1 0,-1 5,-11 20,2 1,3 2,2 1,3 1,2 1,2 2,4 0,2 1,2 1,4 0,2 1,2 0,4 1,2-1,4 14,0-35,1-1,3 1,1-1,2-1,1 0,3 0,1-1,2-1,1 0,2-2,2 0,1-1,9 8,-2-1,-22-27,2 0,0-1,1 0,0 0,1-2,1 1,0-1,0-1,1-1,1 0,1 1,3-6,-3-5</inkml:trace>
  <inkml:trace contextRef="#ctx0" brushRef="#br0" timeOffset="5536.8">5933 367,'-5'24,"-6"27,-2 15,2 0,3-1,2-2,3-7,1-3,7-6,1-6,1-6,-2-3,4-3,0-1,-2-1,4-5,-1-1,-2-5</inkml:trace>
  <inkml:trace contextRef="#ctx0" brushRef="#br0" timeOffset="5785.324">5623 1101,'43'0,"38"-5,15-1,1-1,-11 2,-11 2,-14 1,-11 0,-11 2,-6 0,-4 0,-3 0,-5 1</inkml:trace>
  <inkml:trace contextRef="#ctx0" brushRef="#br0" timeOffset="6152.35">5678 1439,'118'-22,"0"5,75 1,-187 15,-3 0,1 0,-1 0,0 0,1 0,-1 0,1 1,-1-1,1 1,-1 0,1 0,-1 0,1 1,-1-1,1 1,-1 0,0 0,1 0,-1 0,0 0,0 1,1 0,-1 0,-1-1,1 2,0-1,0 0,-1 1,1-1,-1 1,0-1,0 1,0 0,0 0,0 0,-1 0,1 1,-1-1,0 0,1 2,-5 5,0-1,0 0,-1 0,0-1,0 1,-1-1,0 0,-1 0,0 0,0-1,-1 0,1 0,-1-1,-1 1,1-2,-1 1,0-1,-1 0,1-1,-3 1,-27 21,-115 118,152-143,-1 0,1 0,0 1,0-1,0 0,0 1,0-1,0 0,1 1,-1-1,0 1,1 0,-1-1,1 1,-1-1,1 1,0 0,0-1,0 1,0 0,0-1,0 1,0 0,0-1,1 1,-1 0,1-1,-1 1,1-1,-1 1,1-1,0 1,0-1,0 0,0 1,0-1,0 0,0 0,0 1,1-1,-1 0,0 0,1 0,-1-1,1 1,-1 0,1 0,-1-1,1 1,0-1,-1 0,1 1,-1-1,2 0,8 2,1 0,0-1,-1-1,1 1,0-2,0 0,-1 0,1-1,-1-1,6-1,4-1,216-59,-179 41,-38 11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08.0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0 396,'439'-28,"-113"10,-251 8,-64 9</inkml:trace>
  <inkml:trace contextRef="#ctx0" brushRef="#br0" timeOffset="248.897">85 564,'43'5,"43"2,17-1,-5-1,-9-2,-10-5,-14-4,-13 1,-11 0,-7 1,-5 1,-2-3,-2-1,-4 1</inkml:trace>
  <inkml:trace contextRef="#ctx0" brushRef="#br0" timeOffset="606.82">508 0,'30'37,"2"-2,2-1,1-2,1-1,27 17,177 98,-192-121,-45-23,0-2,0 1,0 0,0 0,0 0,0 1,0-1,0 1,0-1,-1 1,1 0,0 0,-1 0,0 0,1 1,-1-1,0 1,0-1,0 1,-1 0,1 0,-1-1,1 1,-1 0,0 0,0 1,0-1,-1 0,1 0,-1 0,0 1,0-1,0 0,0 0,0 1,-1-1,1 0,-1 0,-8 11,0-1,-1-1,-1 1,0-2,-1 1,0-2,0 0,-1 0,0-1,-4 1,-4 5,-288 191,292-191,4-1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5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868 118,'0'-5,"0"0,0 0,-1 1,0-1,1 0,-2 1,1-1,0 0,-1 1,0 0,0-1,0 1,-1 0,1 0,-1 0,0 0,0 1,0-1,-1 1,1 0,-1 0,0 0,0 0,0 1,0-1,0 1,-1 0,1 1,-1-1,1 1,-1-1,1 2,-1-1,0 0,0 1,-2 0,-17-2,-1 2,1 1,-1 0,1 2,-1 1,1 1,0 1,1 1,0 1,0 1,0 1,1 1,-7 5,-1 1,24-15,0 0,1 1,-1 0,0 0,1 1,0-1,0 1,0 1,0-1,1 0,0 1,0 0,0 0,-1 3,5-5,1 1,-1-1,1 1,0-1,0 0,0 0,1 1,-1-1,1 0,-1 0,1 0,0 0,0-1,1 1,-1 0,1-1,-1 0,1 1,0-1,-1 0,1 0,0-1,0 1,1-1,-1 1,0-1,0 0,1 0,-1 0,1-1,-1 1,1-1,-1 0,4 0,4 3,16 4,52 23,-77-29,0 0,-1 1,1-1,-1 0,0 1,1-1,-1 1,0 0,0-1,0 1,0 0,0 0,0 0,-1 0,1 0,0 0,-1 0,0 0,1 0,-1 0,0 0,0 0,0 0,0 0,-1 0,1 0,0 0,-1 0,0 0,1 0,-1 0,0-1,0 1,0 0,0 0,0-1,-2 2,-11 16,-1 0,-1-2,-1 0,0 0,-1-2,-1 0,0-2,-1 0,-16 8,-18 14,-10 5,39-26,1 1,1 1,0 1,2 1,-1 1,2 0,-15 20,33-37,0 0,0 0,0 0,1 0,-1 0,0 1,1-1,0 0,-1 1,1-1,0 1,0 0,1-1,-1 1,0 0,1-1,0 1,0 0,0 0,0-1,0 1,0 0,1 0,-1-1,1 1,0 0,-1-1,1 1,1-1,-1 1,0-1,1 1,-1-1,1 0,-1 0,1 0,0 0,0 0,0 0,0 0,1 0,-1-1,0 1,1-1,-1 0,1 0,-1 0,4 1,20 2,0-2,1 0,-1-2,1 0,0-2,0-1,-25 2,263-51,-194 28,-53 19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6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29,'39'-5,"26"-1,8 0,-5 1,-8 2,-10 1,-9 0,-6 7,-4 1,-4 0,0-1,-5-6,-2-3,-4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16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30,'43'0,"29"-4,7-3,-6 1,-9 1,-12 1,-10 2,-6 1,-11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3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28,'42'0,"170"-12,-195 9,-8 0,0 0,0 1,1 0,-1 1,1 0,-1 0,0 1,1 0,-1 1,1 0,-1 1,0 0,0 0,0 1,1 0,8 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6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0 115,'132'-15,"393"-42,220 14,-213 46,167 35,-672-36,80 9,1-6,36-4,-135-1,-1 0,1-1,0 1,-1-2,1 1,0-1,-1 0,0-1,1 0,-1 0,0-1,-1 0,1 0,6-6,-1-6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1.9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480 75,'-34'-68,"34"67,0 1,-1-1,1 1,0 0,0-1,-1 1,1 0,0-1,-1 1,1 0,0-1,-1 1,1 0,0 0,-1-1,1 1,0 0,-1 0,1 0,-1 0,1-1,0 1,-1 0,1 0,-1 0,1 0,-1 0,1 0,-1 0,1 0,0 0,-1 0,1 1,-1-1,1 0,-1 0,1 0,0 0,-1 1,1-1,0 0,-1 0,1 1,0-1,-1 0,1 1,0-1,-1 0,1 1,0-1,0 0,-1 1,1-1,0 1,0-1,0 0,0 1,0-1,0 1,-1-1,1 1,0-1,0 0,0 1,0-1,1 1,-1-1,-5 37,5-34,1 352,5-221,6-1,10 27,-15-105,3 0,3-1,13 39,-25-90,-1 1,1-1,-1 0,1 1,0-1,0 0,0 1,1-1,-1 0,1 0,0 0,0 0,0-1,0 1,0 0,0-1,1 1,0-1,-1 0,1 0,0 0,0 0,0-1,0 1,0-1,0 1,1-1,-1 0,0-1,1 1,-1 0,0-1,1 0,-1 0,1 0,-1 0,1 0,-1-1,0 0,1 1,-1-1,11-9,-1-1,-1 0,1 0,-2-1,0-1,0 0,-1-1,-1 0,0 0,-1-1,-1 0,6-14,-11 24,145-307,-147 313,0 0,0 0,0 0,0 0,0-1,0 1,1 0,-1 0,0 0,1 0,-1 0,1-1,-1 1,0 0,1 0,0-1,-1 1,1 0,0-1,-1 1,1-1,0 1,-1-1,1 1,0-1,0 1,0-1,0 0,-1 1,1-1,0 0,0 0,0 1,0-1,0 0,0 0,0 0,0 0,-1-1,1 1,0 0,0 0,0 0,0-1,0 1,0 0,-1-1,1 1,0-1,0 1,-1-1,1 1,0-1,0 0,-1 1,1-1,-1 0,1 1,-1-1,1 0,-1 0,1 0,-1 1,1-2,29 104,31 75,-52-162,1 0,0-1,0 0,2-1,-1 0,2 0,0-2,0 1,1-2,6 4,-16-10,1-1,0 0,0 0,1 0,-1-1,0 0,1 0,0 0,-1-1,1 0,0 0,0 0,-1-1,1 1,0-1,0-1,0 1,0-1,-1 0,1-1,0 1,-1-1,1 0,-1 0,0-1,1 0,-1 0,0 0,-1 0,1-1,-1 0,2-1,14-20,-1-1,-2-1,0 0,-2-1,-1 0,-1-2,-2 1,1-6,-10 28,27-73,-4-1,-4-1,5-51,-12-101,-5 199,-3 31</inkml:trace>
  <inkml:trace contextRef="#ctx0" brushRef="#br0" timeOffset="817.838">2174 583,'-19'6,"0"0,0 0,1 2,0 1,0 0,1 1,0 0,1 2,0 0,1 1,0 0,1 1,1 1,0 0,-1 4,4-5,0 0,2 1,0 0,0 1,1-1,1 2,1-1,1 0,0 1,0 0,2 0,0 13,1-26,1 0,0 0,0 0,1 0,-1 1,1-1,0 0,0 0,0 0,1-1,-1 1,1 0,0 0,0-1,0 1,1-1,-1 0,1 0,0 1,0-2,0 1,0 0,0-1,0 1,1-1,-1 0,1 0,0 0,0-1,0 1,0-1,0 0,0 0,0-1,0 1,0-1,0 0,0 0,0 0,0 0,0-1,0 1,0-1,0 0,0-1,0 1,0-1,2-1,13-9,-1-1,0-1,-1 0,-1-2,0 0,-1 0,-1-2,-1 0,0 0,-1-1,-1-1,-1 0,7-20,2 3,36-72,-65 128,1 0,1 1,1 0,1 0,1 0,1 1,0 1,3-15,0 1,0-1,1 1,-1-1,2 1,-1 0,1-1,0 1,1-1,0 0,0 0,1 1,-1-1,2-1,-1 1,1 0,0-1,0 0,0 0,1 0,0 0,5 4,-3-5,0-1,0 0,0 0,1-1,-1 1,1-2,0 1,-1-1,1 0,0-1,1 0,-1 0,0 0,0-1,0-1,0 1,0-1,0-1,0 0,0 0,1 0,15-6,-1-1,-1 0,0-2,0 0,-1-2,10-7,-6 0,-1 0,0-1,-2-1,-1-2,0 0,-2-1,-1-1,7-14,-17 27,0 0,0 0,-2-1,1 0,-2-1,0 1,-1-1,0 0,-1 0,-1-1,-1 1,1-10,-3 22,0 1,1-1,-1 0,0 0,-1 0,1 1,0-1,-1 1,0-1,1 1,-1 0,0-1,0 1,0 0,0 0,-1 0,1 1,-1-1,1 0,-1 1,1 0,-1-1,0 1,0 0,1 1,-1-1,0 0,0 1,0-1,0 1,0 0,0 0,0 0,0 1,0-1,0 1,1-1,-1 1,0 0,0 0,1 0,-1 1,0-1,1 1,-1-1,1 1,0 0,-1 0,1 0,0 0,0 0,0 0,1 1,-1-1,-6 6,0 1,1 0,0 0,1 0,0 1,0-1,1 2,1-1,-1 0,2 1,-1 0,1 0,0 8,2-14,0 0,1 0,0 0,0-1,0 1,0 0,1 0,0 0,0-1,0 1,1-1,0 1,-1-1,1 1,1-1,-1 0,1 0,0 0,0 0,0 0,0-1,0 0,1 1,0-1,0 0,0-1,0 1,0-1,0 0,0 0,1 0,3 1,107 10,-103-14,0 1,0 0,0 0,0 2,-1-1,1 2,-1-1,1 2,-1-1,0 2,1 0,-7-1,-1 1,1 0,-1 0,0 0,-1 0,1 1,-1 0,0 0,0 0,-1 0,0 0,0 0,0 0,-1 1,0-1,0 1,0 4,12 43,-5-35</inkml:trace>
  <inkml:trace contextRef="#ctx0" brushRef="#br0" timeOffset="1371.311">3189 1063,'238'-432,"-191"362,-46 70,0 0,0 0,0 0,0 0,-1 0,1 0,0 1,0-1,0 0,0 0,-1 1,1-1,0 1,0-1,-1 1,1-1,0 1,-1-1,1 1,0 0,-1-1,1 1,-1 0,1 0,-1-1,0 1,1 0,-1 0,0 0,1-1,-1 1,0 0,0 0,0 0,0 0,0 0,0-1,0 1,0 0,0 0,0 0,0 0,0 0,-1-1,1 1,0 0,-1 0,1 0,-1-1,1 1,-1 0,1 0,-1-1,1 1,-1-1,0 1,1 0,-1-1,0 1,0 4,0 2,-3 20,0 0,2 0,1 1,1-1,2 17,-1-38,0 0,0 1,0-1,1 0,0 0,0 0,1-1,-1 1,1 0,1-1,-1 0,1 0,0 0,0 0,0 0,0-1,1 0,0 0,0 0,0 0,1-1,-1 0,1 0,-1-1,1 1,0-1,1 0,-1 0,0-1,0 0,0 0,0 0,1 0,-1-1,0 0,0-1,1 1,-1-1,0 0,0-1,0 0,0 0,0 0,0 0,0-1,-1 0,1 0,-1-1,0 1,0-1,0 0,-1-1,1 1,-1-1,0 0,-1 0,1 0,-1 0,0-1,2-3,84-214,-43 80,-42 148,-3 7</inkml:trace>
  <inkml:trace contextRef="#ctx0" brushRef="#br0" timeOffset="1632.346">4177 668,'-5'38,"-1"28,0 6,1-3,2-14</inkml:trace>
  <inkml:trace contextRef="#ctx0" brushRef="#br0" timeOffset="1890.898">4121 188,'0'0</inkml:trace>
  <inkml:trace contextRef="#ctx0" brushRef="#br0" timeOffset="2231.818">4374 950,'31'-34,"-3"-1,0-2,-3-1,19-37,-19 32,-25 42,0 0,0 0,0 0,0 0,1 0,-1 0,0 0,0 0,1 0,-1 0,0 0,1 0,-1 0,1 0,-1 1,1-1,-1 0,1 0,0 0,0 1,-1-1,1 0,0 1,0-1,0 1,-1-1,1 1,0-1,0 1,0 0,0-1,0 1,0 0,0 0,0-1,0 1,0 0,0 0,0 0,0 0,0 1,0-1,0 0,0 0,0 1,0-1,0 0,0 1,0-1,0 1,-1-1,1 1,0 0,0-1,0 1,-1 0,1-1,0 2,-1 5,1-1,0 1,0 0,1-1,0 1,0 0,0-1,1 0,0 0,0 0,1 0,-1 0,1 0,1-1,-1 0,1 0,0 0,0-1,0 1,0-1,1 0,0-1,0 1,0-1,0 0,0-1,1 0,-1 0,1 0,0-1,-1 1,1-2,0-3,0 0,0 0,-1-1,1 0,-1-1,0 1,0-1,-1-1,1 1,-1-1,-1 0,1 0,-1 0,0 0,0-1,0 0,-1 0,0 0,-1 0,0 0,0 0,0-1,-1 1,0-8,9-15,17-51,-17 63</inkml:trace>
  <inkml:trace contextRef="#ctx0" brushRef="#br0" timeOffset="2821.686">5278 527,'-11'3,"-1"1,1 0,0 1,1 0,-1 1,1 0,0 0,1 1,-1 0,1 1,1 0,-1 1,1 0,1 0,0 0,0 1,1 0,0 0,1 1,0 0,1 0,0 0,0 0,1 1,-1 11,4-20,-1 0,1 0,0 0,0 0,1 0,-1 0,0 0,1 0,0 0,0-1,0 1,0 0,0 0,0-1,1 1,0 0,-1-1,1 0,0 1,0-1,0 0,0 0,1 0,-1 0,0 0,1-1,0 1,-1-1,1 1,0-1,-1 0,1 0,0-1,0 1,0 0,0-1,0 0,0 1,0-1,0-1,0 1,0 0,0-1,0 1,0-1,0 0,0 0,-1 0,1 0,0-1,-1 1,3-2,145-109,-113 84,-21 14,1 1,0 1,1 1,0 0,1 1,0 1,2 1,-18 7,1 0,-1 0,1 0,-1 1,1-1,-1 1,1 0,0 0,-1 0,1 0,-1 1,1 0,-1 0,1 0,-1 0,1 0,-1 0,0 1,0 0,0 0,0 0,0 0,0 0,0 0,0 1,-1-1,0 1,1 0,-1 0,0 0,0 0,0 0,-1 0,1 1,-1-1,0 1,33 133,-32-129,8 101,-4 0,-8 74,1-81,1-57,-2 0,-1 1,-3-1,-2-1,-2 1,-1-1,-3-1,-1 0,-7 8,21-47,0 0,-1 1,1-1,-1 0,0 0,-1 0,1 0,0 0,-1 0,0-1,0 1,0-1,-1 0,1 0,-1 0,1 0,-1-1,0 0,0 1,0-1,0-1,-1 1,1-1,0 1,-1-1,1 0,-1-1,1 1,-1-1,1 0,-1 0,1 0,-1-1,0 0,1 1,0-2,-1 1,1 0,0-1,-4-2,2-4,0-1,0-1,1 1,0-1,1 0,0 0,1 0,0 0,0-1,1 1,1-1,0 0,0 0,1 1,0-1,1 0,0 0,2-6,-2 6,3-30,3 0,1 0,2 0,2 1,2 1,1 0,2 1,1 0,2 2,2 0,2 1,5-4,-19 26,0 1,1 0,1 1,0 0,0 1,1 0,0 1,1 0,0 1,0 1,1 0,0 1,0 1,1 0,4 0,10-1</inkml:trace>
  <inkml:trace contextRef="#ctx0" brushRef="#br0" timeOffset="3833.455">0 1515,'415'-61,"-339"52,2321-198,-1009 137,-648 38,408 15,-939 17,-122 11,-70-10,-5-2</inkml:trace>
  <inkml:trace contextRef="#ctx0" brushRef="#br0" timeOffset="4539.71">6660 357,'-4'0,"-3"5,1 6,-3 7,-1-1</inkml:trace>
  <inkml:trace contextRef="#ctx0" brushRef="#br0" timeOffset="4794.633">6576 837,'0'5,"0"-3,0-3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7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30,'181'-18,"181"7,-356 10,-1 1,1 0,-1 0,1 1,0 0,-1 0,0 0,1 0,-1 1,0 0,1 0,-1 1,0-1,-1 1,3 1,-6-1,-1-1,0 0,0 0,1 1,-1-1,-1 0,1 0,0 0,0 1,-1-1,1 0,-1 0,0 0,0 0,0 0,0 0,0 0,0 0,0 0,-1 0,1 0,-1-1,1 1,-1-1,0 1,1-1,-1 0,0 1,0-1,0 0,0 0,-2 0,4-1,-196 117,-28 12,222-128,1 0,-1 0,0 1,0-1,1 0,-1 0,1 1,-1-1,1 1,0 0,0-1,0 1,0 0,0 0,0-1,0 1,0 0,1 0,-1 0,1 0,-1 0,1 0,0 0,0 0,0 0,0 0,0 0,0 0,0 0,1 0,-1 0,1 0,0 0,-1 0,1 0,0 0,0 0,0-1,0 1,1 0,-1-1,0 1,1-1,-1 1,1-1,-1 0,1 1,0-1,0 0,-1 0,1 0,0-1,0 1,0 0,0-1,1 1,10 1,0-1,0 0,0 0,0-2,0 0,0 0,0-1,0 0,-1-1,1-1,10-4,17-3,25-5,172-57,-219 64</inkml:trace>
  <inkml:trace contextRef="#ctx0" brushRef="#br0" timeOffset="397.174">1102 170,'-28'317,"29"-317,-1 0,0 0,1 0,-1 0,0 0,1 0,-1 0,1 0,-1 0,0 0,1 0,-1 0,0 0,1 0,-1 0,0 0,1 0,-1 1,0-1,1 0,-1 0,0 0,1 1,-1-1,0 0,0 0,1 1,-1-1,0 0,0 0,1 1,-1-1,0 0,0 1,0-1,0 1,0-1,1 0,-1 1,0-1,0 0,0 1,0-1,0 0,0 1,0-1,0 1,0-1,-1 0,1 1,0-1,14-30,-3-3,2 1,1 1,2 0,0 1,2 1,2 1,0 0,2 1,1 2,1 0,1 1,1 2,1 1,13-8,-37 27,-1 1,0-1,1 1,0-1,-1 1,1 0,0 0,0 0,-1 0,1 1,0-1,0 1,0 0,0 0,0 0,0 0,0 0,0 1,-1-1,1 1,0 0,0-1,0 2,-1-1,1 0,0 0,-1 1,0-1,1 1,-1 0,0 0,1 0,-1 0,0 0,-1 0,1 1,0-1,-1 1,1-1,-1 1,0-1,1 2,11 21,-2-1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24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23,'-21'-6,"-1"1,0 1,1 0,-1 2,0 1,0 0,0 2,0 1,0 0,0 2,1 0,-1 1,1 2,0 0,1 1,0 1,0 1,-1 2,4 3,0 1,1 1,1 1,1 0,0 1,1 1,-2 6,4-5,1 0,1 1,1 0,0 0,2 1,1 0,1 0,0 1,2-1,1 10,0-23,1 0,0 1,1-1,0 0,1 1,0-1,0 0,1 0,0-1,1 1,0-1,1 1,0-1,0 0,1-1,0 0,1 0,-1 0,2 0,-1-1,1 0,0-1,0 0,1 0,0-1,0 0,0 0,1-1,-1 0,1-1,0 0,0-1,4 1,3-1,0-1,0-1,0 0,0-2,0 1,-1-2,1 0,0-1,-1-1,0-1,0 0,-1-1,1 0,-1-2,-1 1,0-2,0 0,-1-1,0 0,-1-1,0 0,-1-1,0 0,4-9,-11 18,-2-1,1 0,0 0,-1 0,0 0,0-1,-1 1,1 0,-1-1,0 1,-1-1,1 0,-1 1,0-1,-1 1,1-1,-1 1,0-1,0 1,-1-1,0 1,0 0,0 0,0-1,-1 2,0-1,0 0,0 1,-1-1,0 1,1 0,-2 0,1 0,0 1,-1-1,1 1,-1 0,0 1,0-1,-4-1,2 2,0 0,-1 0,1 0,-1 1,1 0,-1 1,0 0,1 0,-1 0,1 1,-1 0,1 1,-1-1,1 1,0 1,0 0,-7 3,13-6,1 0,-1 0,0 0,1 1,-1-1,0 0,1 0,-1 1,0-1,1 0,-1 1,1-1,-1 1,0-1,1 1,-1-1,1 1,0 0,-1-1,1 1,-1-1,1 1,0 0,-1-1,1 1,0 0,0-1,0 1,0 0,-1 0,1-1,0 1,0 0,0 0,0-1,1 1,-1 0,0-1,0 1,0 0,0 0,1-1,-1 1,0-1,1 1,-1 0,1-1,-1 1,1-1,-1 1,1 0,-1-1,1 0,-1 1,1-1,-1 1,1-1,0 0,-1 1,1-1,0 0,-1 0,2 1,46 10,-18-11,1-1,-1-2,1-1,-1-1,0-2,-1-1,19-7,-19 6,38-14,-48 17</inkml:trace>
  <inkml:trace contextRef="#ctx0" brushRef="#br0" timeOffset="665.839">991 672,'93'-149,"7"4,50-50,-141 183,44-38,-51 51,0 1,0 0,0 0,0 0,-1 0,1 0,-1 0,0 0,1 0,-1 0,0 1,0-1,-1 1,1-1,0 1,-1-1,1 1,-1-1,0 1,0-1,0 1,0-1,-1 1,1-1,-1 2,1 0,-15 112,11-102,1-1,0 1,1 0,1 0,0 0,1 0,0 0,1 1,1-1,0-1,3 9,-5-19,1-1,0 1,1 0,-1 0,0-1,1 1,0-1,-1 1,1-1,0 0,0 1,1-1,-1 0,0 0,1-1,-1 1,1 0,-1-1,1 0,0 1,0-1,-1 0,1 0,0-1,0 1,0-1,0 1,0-1,0 0,0 0,0 0,0-1,0 1,0-1,0 1,0-1,0 0,0 0,-1-1,1 1,0 0,-1-1,1 0,-1 1,1-1,-1 0,0 0,0 0,0-1,0 1,0-1,149-189,-6 5,-144 188,-1-1,0 1,0-1,1 0,-1 1,0-1,0 0,1 1,-1-1,0 0,1 1,-1-1,1 0,-1 0,0 1,1-1,-1 0,1 0,-1 0,1 0,-1 0,0 0,1 1,-1-1,1 0,-1 0,1 0,-1 0,1-1,-1 1,1 0,-1 0,0 0,1 0,-1 0,1-1,-1 1,0 0,1 0,-1 0,1-1,-1 1,0 0,1-1,-1 1,0 0,0-1,1 1,-1-1,0 1,0 0,1-1,-1 1,0-1,0 1,0 0,-7 40,-19 36,16-52,1 0,1 0,1 1,2 0,0 0,2 0,-1 19,4-41,0 1,1 0,-1-1,0 1,1 0,0-1,0 1,0-1,1 1,-1-1,1 0,0 1,-1-1,2 0,-1 0,0 0,0-1,1 1,0 0,-1-1,1 0,2 1,11 5</inkml:trace>
  <inkml:trace contextRef="#ctx0" brushRef="#br0" timeOffset="1232.127">2291 418,'-32'2,"0"2,0 1,1 1,0 2,0 1,1 2,0 0,-6 6,8-1,27-16,1 0,-1 1,1-1,0 0,-1 0,1 1,-1-1,1 0,0 0,-1 1,1-1,0 0,0 1,-1-1,1 1,0-1,0 0,0 1,-1-1,1 1,0-1,0 0,0 1,0-1,0 1,0-1,0 1,0-1,0 1,0-1,0 0,0 1,0-1,0 1,0-1,0 1,1-1,-1 0,0 1,0-1,1 1,-1-1,0 0,0 1,1-1,-1 0,0 1,1-1,-1 0,0 0,1 1,-1-1,1 0,-1 0,0 0,1 1,-1-1,1 0,-1 0,1 0,-1 0,0 0,1 0,-1 0,1 0,-1 0,1 0,156 11,-156-11,0 1,0-1,0 0,0 1,0-1,0 1,0-1,-1 1,1 0,0-1,0 1,-1 0,1 0,0-1,-1 1,1 0,-1 0,1 0,-1 0,1 0,-1 0,1 0,-1 0,0 0,0 0,0 0,1 0,-1 0,0 0,0 0,0 0,-1 0,1 0,0 0,0 0,0 0,-1 0,1 0,-1 0,1 0,-1 0,1 0,-1-1,1 1,-1 0,0 0,1 0,-1-1,0 1,0 0,1-1,-1 1,0-1,-1 1,-46 38,48-39,-113 74,111-72,1-1,-1 1,1 0,0 0,-1-1,1 1,0 0,0 0,0 1,0-1,1 0,-1 0,1 0,-1 0,1 1,0-1,-1 0,1 0,0 1,1-1,-1 0,0 0,1 1,-1-1,1 0,0 0,-1 0,1 0,0 0,1 0,-1 0,0 0,0 0,1 0,-1-1,1 1,-1 0,1-1,0 1,0-1,0 0,0 0,0 0,0 0,0 0,0 0,0 0,0-1,0 1,1-1,-1 1,0-1,0 0,1 0,-1 0,0 0,0 0,1-1,7 2,-1 0,1-1,-1 0,0-1,1 0,-1-1,0 1,0-2,0 1,0-1,8-4,8-5</inkml:trace>
  <inkml:trace contextRef="#ctx0" brushRef="#br0" timeOffset="1815.155">2403 644,'17'-7,"0"0,0-1,-1-1,0 0,0-1,-1-1,0-1,-6 6,186-172,-153 146,-41 31,0 0,-1 1,1-1,0 1,0-1,0 1,0-1,0 1,1-1,-1 1,0 0,0 0,0 0,0-1,0 1,0 0,0 0,1 1,-1-1,0 0,0 0,0 0,0 1,0-1,0 1,0-1,0 1,0-1,0 1,0-1,0 1,0 0,0-1,-1 1,1 0,0 0,0 0,-1 0,1 0,-1 0,1 0,-1 0,1 0,-12 81,7-12,4-68,0-1,0 0,1 1,-1-1,1 1,-1-1,1 0,-1 1,1-1,-1 0,1 0,0 1,0-1,0 0,0 0,0 0,0 0,0 0,0 0,0 0,0 0,1-1,-1 1,0 0,1-1,-1 1,0-1,1 1,-1-1,1 0,-1 0,0 1,1-1,-1 0,1 0,-1-1,1 1,-1 0,0 0,1-1,-1 1,1 0,-1-1,0 0,1 0,14-5,-1-1,0-1,0 0,-1-2,0 1,-1-2,0 0,8-8,33-26,35-11,-86 57,-1 0,1 0,-1 0,1 1,-1-1,0 1,0 0,0-1,0 1,0 0,0 0,0 1,-1-1,1 0,-1 0,1 1,-1-1,0 1,0-1,0 1,0 0,-1-1,1 1,-1 0,0 0,1-1,-1 1,0 0,-1 0,1-1,0 1,-1 0,0-1,0 3,1 0,0 12,-1-11,0 0,0-1,1 1,0 0,0 0,0 0,1 0,0 0,0 0,1 0,-1 0,1-1,0 1,1 0,-1-1,1 0,0 0,1 0,-1 0,1 0,0-1,0 1,1-1,-1 0,5 2,68 14,-52-19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8:58.43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144 545,'72'-17,"-1"-3,-1-3,-1-4,-1-2,3-6,-48 25,-1-2,0-1,-1 0,0-1,-1-2,0 0,-2-1,0-1,-1 0,0-2,-2 0,0 0,-1-2,-2 0,0 0,0-3,-11 22,1 0,-1 0,1 0,-1 0,0-1,0 1,0-1,-1 1,1 0,-1-1,0 1,0-1,0 1,-1-1,1 1,-1-1,1 1,-1 0,0-1,-1 1,1 0,0 0,-1 0,0 0,0 0,0 0,0 0,-2-1,2 4,0 0,0 0,0 1,-1-1,1 1,0-1,0 1,0 0,0 0,0 0,0 0,0 0,0 0,1 0,-1 1,0-1,1 1,-1-1,1 1,-1 0,1-1,0 1,0 0,-1 0,2 0,-1 0,0 0,0 0,0 0,-20 46,1 1,2 1,3 0,2 1,2 1,-4 49,11-74,-99 879,99-862,-3 0,-2 0,-1 0,-3-2,-1 1,-2-2,-2 0,-2-1,-2-1,-1-1,-1-1,-3-1,-27 29,40-51,-1 0,0-1,-1 0,-1-1,0-1,0-1,-1 0,-1-2,-12 5,27-12,-1 0,0 0,0-1,0 1,0-1,0-1,0 1,1-1,-1 1,0-1,0-1,0 1,1-1,-1 1,1-1,-1-1,1 1,0-1,0 1,0-1,0 0,1-1,-1 1,1-1,0 1,0-1,0 0,0 0,1-1,-1 1,1 0,0-1,0 0,1 1,0-1,-1 0,2 1,-1-1,0 0,1 0,0 0,0 0,-2-28,1 0,1 0,2-1,2 2,0-1,3 0,0 1,2 0,2 1,0 0,3 0,3-3,11-20,3 1,2 2,2 1,3 2,1 1,10-5,-24 25,1 2,1 0,1 2,1 1,1 2,1 1,6-2,-23 16,1 0,0 1,0 1,1 1,-1 0,0 1,1 1,-1 0,15 2,-7-1</inkml:trace>
  <inkml:trace contextRef="#ctx0" brushRef="#br0" timeOffset="4046.342">1555 1110,'-4'-2,"-1"1,0 0,0 1,0-1,-1 1,1 0,0 0,0 1,0-1,0 1,0 0,0 1,1-1,-1 1,0 0,1 0,-1 0,1 1,-1 0,1-1,0 2,0-1,1 0,-3 3,-3 3,1 0,0 1,1 0,-1 0,2 1,0 0,0 0,1 0,-2 7,-2 7,1 1,1 0,2 1,0-1,2 1,1 0,1 0,2 14,-1-38,0 1,1 0,0 0,0 0,0-1,0 1,0-1,1 1,-1-1,1 1,0-1,0 0,1 0,-1 0,0 0,1 0,0 0,0-1,0 1,0-1,0 0,0 0,0 0,1 0,-1-1,1 1,0-1,-1 0,1 0,0 0,-1-1,1 1,0-1,1 0,4 0,0 0,0 0,-1-1,1 0,0-1,0 1,-1-2,1 1,-1-2,0 1,0-1,0 0,0 0,1-2,6-5,-2 1,0-2,0 0,-1 0,0-1,-1-1,-1 0,0 0,-1-1,4-8,-5 8,0 0,-1-1,-1 1,0-1,-2-1,1 1,-2-1,0 0,-2 1,1-1,-2 0,0 0,-1 0,-1 0,0 0,-2 0,0 0,3 13,-1-1,0 1,0 0,0 0,0 0,-1 0,1 0,-1 0,0 1,0-1,-1 1,1 0,-1 0,1 0,-1 0,0 1,0 0,0 0,-1 0,1 0,0 0,-1 1,1 0,-1 0,1 0,-1 0,0 1,1 0,-1 0,0 0,1 1,-1-1,1 1,-1 0,1 0,-1 1,-1 0,-2 1,1-1,-1 2,1-1,0 1,0 0,0 0,0 1,1 0,-1 0,1 1,1 0,-1 0,1 0,0 0,1 1,-1 0,1 0,1 0,-1 0,1 1,0 2,2-7,1-1,-1 1,1 0,0-1,0 1,0 0,0-1,1 1,-1 0,1-1,0 1,-1-1,1 1,0-1,1 1,-1-1,0 0,1 1,-1-1,1 0,0 0,0 0,-1 0,1 0,0-1,1 1,-1-1,0 1,0-1,1 0,-1 0,1 0,-1 0,3 1,92 11,-71-18,0-1,0-1,-1-1,0-1,-1-1,0-1,0-1,13-10,-11 5,0-1,-2-1,0-1,-1-1,-1-1,-2-1,0-1,-1 0,-1-2,-1 0,-2-1,-1 0,-1-2,-1 1,2-11,-13 37,1 0,-1-1,0 1,0 0,1-1,-2 1,1-1,0 1,0-1,-1 0,0 1,1-1,-1 0,0 1,0-1,0 0,-1 1,1-1,-1 1,1-1,-1 0,0 1,0-1,0 1,0 0,-1-1,1 1,-1 0,1 0,-1 0,0 0,1 0,-1 0,0 0,-1 1,1-1,0 1,0-1,-1 1,1 0,0 0,-1 0,1 0,-1 0,0 1,1-1,-1 1,0 0,1-1,-1 1,0 0,1 1,-1-1,1 0,-2 1,-3 4,0 0,0 0,1 0,0 1,0 0,1 0,0 0,0 1,0 0,1 0,-1 0,2 1,-1-1,1 1,0 0,1 0,0 0,0 0,1 0,0 0,0 1,1-1,0 0,1 0,0 1,0-1,0 0,1 0,0 0,1 0,0 0,0-1,1 1,0-1,4 6,11 18,0-1,3-1,0-1,2-2,1 0,0-1,2-1,5 1,-27-21,1-1,-2 1,1 1,0-1,-1 1,0-1,0 1,0 0,-1 1,0-1,0 1,0-1,-1 1,1 0,-1 0,-1 0,1 0,-1 0,0 1,-1-1,1 0,-1 2,-1 46,0-30</inkml:trace>
  <inkml:trace contextRef="#ctx0" brushRef="#br0" timeOffset="4802.759">935 2719,'-6'-6,"0"0,-1 0,0 0,0 0,0 1,0 1,-1-1,0 1,0 0,0 1,0 0,-1 0,1 1,-1 0,1 1,-1-1,0 2,0-1,1 1,-1 1,0-1,0 2,1-1,-3 1,-7 1,0 1,1 1,-1 0,1 1,0 1,1 1,-1 0,1 1,1 1,0 0,0 1,1 1,0 0,1 1,1 0,0 1,1 0,-5 9,-1 3,1 0,1 1,1 1,2 0,1 1,1 0,1 1,2 0,1 0,-1 19,6-33,1 0,0-1,1 1,1-1,0 1,1-1,1 0,0 0,1 0,1 0,0-1,1 0,0 0,1-1,1 0,0 0,1-1,0 0,1-1,0 0,1 0,0-2,1 1,0-2,0 0,1 0,0-1,0-1,1 0,0-1,0-1,0 0,0-1,2 2,0-1,0-1,0 0,1-1,-1-1,1-1,-1 0,0-2,1 0,-1 0,0-2,0 0,0-1,-1-1,0 0,0-1,0-1,-1 0,0-2,0 1,-1-2,1-1,27-42,-24 29</inkml:trace>
  <inkml:trace contextRef="#ctx0" brushRef="#br0" timeOffset="5620.515">1415 2860,'28'159,"-6"-63,-18-76,0 1,2-1,0 0,1 0,1-1,1 0,6 11,-12-24,1-1,-1 0,1 1,0-1,0-1,0 1,1-1,-1 1,1-1,0 0,0-1,1 1,-1-1,1 0,0-1,0 1,0-1,0 0,0-1,0 1,0-1,1 0,-1-1,0 0,1 0,4 0,4-5,0-1,0 0,-1-1,0 0,0-1,-1-1,0 0,0 0,-1-2,-1 1,1-2,-2 1,0-2,0 1,-1-1,5-10,3 1,14-24,-2-1,-3-2,-1 0,-3-1,-2-2,12-48,-24 80,-2 0,-1 0,0 0,-2-1,0 0,-1 0,-1 0,-1 0,-2-14,2 33,-1-1,1 0,-1 1,0-1,1 0,-1 1,0-1,0 1,-1 0,1-1,-1 1,1 0,-1 0,1 0,-1 0,0 0,0 0,0 0,0 1,-1-1,1 1,0-1,-1 1,1 0,0 0,-1 0,0 0,1 1,-1-1,1 1,-1-1,0 1,1 0,-1 0,0 0,1 0,-1 1,0-1,1 1,-1-1,0 1,1 0,-1 0,1 0,0 1,-1-1,1 0,0 1,0 0,0-1,-1 2,-9 5,1 0,0 0,1 1,0 0,0 1,1 0,0 1,1-1,0 2,0-1,2 1,-1 0,2 1,-1 0,2 0,0 0,0 0,1 0,0 8,3-15,0 0,1-1,0 1,0-1,0 1,1-1,0 0,0 0,0 0,1 0,-1 0,1 0,0 0,1-1,-1 1,1-1,0 0,0 0,0-1,0 1,1-1,0 0,-1 0,1 0,0-1,0 0,1 0,-1 0,1 0,9 3,1-1,0-1,-1 0,1-1,0-1,0 0,0-1,0-1,12-2,191-42,-216 44,1 0,-1 0,0 0,1 0,-1 0,1 1,-1 0,1-1,-1 2,1-1,-1 0,1 1,-1-1,1 1,-1 0,1 0,-1 0,0 1,0-1,0 1,0 0,0-1,0 2,0-1,0 0,-1 0,1 1,-1 0,0-1,0 1,0 0,0 0,0 0,0 0,-1 0,0 1,1-1,-1 0,0 1,-1-1,1 1,0 2,4 54,-7-51,2-1,-1 0,1 0,1 1,-1-1,2 0,-1 0,1 0,0 0,0 0,1 0,0-1,1 1,0-1,0 0,0 0,1 0,0 0,0-1,1 0,0 0,0-1,0 1,6 3,12 0,-2-4</inkml:trace>
  <inkml:trace contextRef="#ctx0" brushRef="#br0" timeOffset="5875.318">1245 2550,'0'0</inkml:trace>
  <inkml:trace contextRef="#ctx0" brushRef="#br0" timeOffset="8249.178">3080 2324,'-23'43,"3"2,2 0,1 1,3 1,-3 20,13-56,1-1,0 1,0 0,1-1,1 1,0 0,0 0,1 0,0 0,1 0,0 0,1 0,1 0,-1 0,1-1,1 0,0 1,1-1,0 0,0-1,1 1,0-1,1-1,6 8,-3-8,0-1,0-1,0 0,0 0,1-1,0 0,0-1,1-1,-1 1,1-2,0 0,-1 0,1-1,0 0,0-1,0 0,0-1,0-1,0 0,-1 0,1-1,-1-1,1 0,-1 0,0-1,-1-1,1 0,-1 0,0-1,0 0,15-16,-1-1,-1-1,-2-1,0-1,-2-1,0 0,-2-2,-2 0,3-8,5-39,11 162,-29-76,0 1,1-1,1-1,0 1,0-1,0 0,1-1,0 1,1-2,-1 1,10 4,-14-8,1-1,-1 0,0 1,1-2,-1 1,1-1,-1 1,1-1,0-1,0 1,-1-1,1 1,0-1,0-1,0 1,-1-1,1 1,0-2,0 1,-1 0,1-1,-1 0,0 0,1 0,-1 0,0-1,2-2,9-10,-1-2,0 0,-2 0,0-1,-1-1,0 0,-2 0,0-1,-2 0,3-9,-3 10,1-6,0 0,-2-1,-1 1,-1-1,-1-1,-1 1,-2 0,0-2,9-44,4 101,-11-9,-2-4,0-1,1 0,1 0,0 0,1 0,0-1,2 1,-1-1,2 1,0-2,1 1,0-1,1 0,0 0,1-1,0 0,1 0,1-2,7 8,-11-13,0 0,1 0,0 0,0-1,0 0,0-1,1 1,0-2,-1 1,1-1,0-1,0 1,0-1,0-1,0 0,0 0,0-1,0 0,0-1,0 1,0-2,-1 1,1-1,-1-1,1 0,-1 0,-1 0,1-1,4-3,1-9,1 0,-2 0,-1-1,0-1,-1 0,-1 0,-1-1,0 0,0-7,-1 9,17-51,-3 0,-3-2,-2-1,-4 0,-4 0,-2-1,-4 0,-2-1,-4 1,-3 1,-4-1,-2 1,-5-6,14 62,1 1,-2 0,0 0,-1 0,0 0,-1 1,-1 0,0 1,-1-1,-1 2,0-1,0 1,-1 1,-1 0,0 1,0 0,-1 0,-9-4,18 13,0 0,0-1,0 1,0 1,0-1,0 0,0 1,-1 0,1 0,0 0,0 1,0 0,-1-1,1 1,0 1,0-1,0 0,1 1,-1 0,0 0,1 0,-1 1,1-1,-1 1,1-1,0 1,0 0,1 1,-1-1,0 0,1 1,0-1,0 1,0 0,0 0,1 0,-1 0,1 0,0 0,0 2,-6 31,3 0,0 1,3-1,1 1,4 32,1-7,2-1,4 0,2 0,2-1,3-1,3-1,3-1,2-1,2 0,3-3,2 0,3-3,30 35,-53-70,22 26,0-1,3-2,1-1,39 27,-77-64,0 1,0 0,0-1,0 1,1-1,-1 1,0-1,1 0,-1 0,1 1,0-1,-1 0,1 0,0-1,0 1,-1 0,1-1,0 1,0-1,0 1,0-1,0 0,0 0,0 0,0 0,0 0,0 0,0-1,-1 1,1 0,0-1,0 0,0 1,0-1,-1 0,1 0,0 0,-1 0,1 0,-1-1,1 1,-1 0,1-1,-1 1,0-1,0 1,0-1,0 0,0 1,0-1,0 0,-1 0,1 0,0-1,2-50,-4 28</inkml:trace>
  <inkml:trace contextRef="#ctx0" brushRef="#br0" timeOffset="8918.128">5196 1618,'-29'25,"2"2,0 0,2 2,1 0,1 2,2 1,1 0,2 1,-9 22,24-49,1 0,0 1,0-1,0 0,0 1,1-1,0 1,1-1,-1 1,1-1,1 1,-1 0,1-1,0 1,0-1,1 0,0 1,0-1,1 0,-1 0,2 0,-1 0,0-1,1 1,0-1,0 0,1 0,-1 0,1-1,0 0,0 0,1 0,-1 0,1-1,0 0,0 0,0 0,0-1,0 0,5 1,-5-2,1 0,-1-1,0 1,1-1,-1-1,1 1,-1-1,0 0,0 0,1-1,-1 0,0 0,0 0,0-1,-1 0,1 0,-1-1,1 1,-1-1,0 0,-1 0,1-1,-1 0,2-2,16-17,-2-1,-1-1,-1 0,-1-1,-2-1,-1-1,-1 0,-1-1,-1 0,-2-1,-1 0,2-28,-4-21,3 189,-8-102,0-1,1 1,0 0,0-1,0 0,1 1,0-1,0 0,1 0,0-1,0 1,0-1,1 0,0 0,0 0,0 0,0-1,1 0,-1 0,1-1,0 1,0-1,1-1,-1 1,1-1,-1 0,1 0,0-1,-1 0,1 0,0-1,0 0,0 0,0 0,0-1,-1 0,1 0,0-1,-1 0,4-2,12-11,-1-1,0-1,-1-1,-1 0,-1-2,-1 0,-1-1,0-1,-2 0,0-1,-2-1,5-13,-1 6,-3-1,0-1,-2 0,-2 0,0-1,-3 0,-1-1,-1 1,-2-1,-1 0,-3-4,3 36,0 0,-1 0,0 0,1 0,-1-1,0 1,-1 0,1 0,-1-1,1 1,-1 0,0 0,0 0,0 0,-1 0,1 0,-1 1,1-1,-1 0,0 1,0-1,0 1,-1-1,1 1,0 0,-1 0,1 0,-1 1,0-1,0 0,0 1,0 0,0 0,0 0,0 0,0 0,0 0,0 1,-1 0,1-1,0 1,0 1,0-1,-1 0,0 1,-1 1,0 0,0 0,0 1,0 0,0 0,1 0,-1 0,1 1,0 0,0 0,0 0,1 0,-1 0,1 1,0 0,0-1,1 1,-1 0,1 1,0-1,1 0,-1 0,1 1,0-1,0 1,1 1,-2 7,2-1,-1 0,2 0,0 1,0-1,1 0,1 0,0 0,1 0,4 7,22 42,4-1,2-2,33 41,-41-59,102 155,-87-134,-30-49</inkml:trace>
  <inkml:trace contextRef="#ctx0" brushRef="#br0" timeOffset="10968.864">2007 4582,'-1'-2,"0"1,0 0,0-1,0 1,0 0,-1 0,1 0,0 0,0 0,-1 0,1 0,-1 1,1-1,0 0,-1 1,0-1,1 1,-1 0,1-1,-1 1,1 0,-1 0,0 0,1 0,-1 0,1 0,-1 1,0-1,1 0,-1 1,1-1,-1 1,1 0,-1-1,1 1,0 0,-1 0,1 0,0 0,0 0,-1 1,-10 9,0 0,1 1,0 0,1 1,1 0,0 1,0 0,1 0,1 1,1 0,0 0,1 0,0 1,2 0,-1 0,1 5,-1-4,0 0,1 0,1 0,1 1,0-1,1 1,1 0,0-1,2 0,0 1,1-1,0 0,2-1,0 1,1-1,0 0,1-1,1 0,1 0,0 0,0-2,2 1,0-1,0-1,9 7,-10-13,-1 0,1-1,0 0,0-1,0 0,0-1,1 0,-1 0,1-2,0 1,0-1,0-1,-1 0,1-1,0 0,0-1,0 0,-1-1,0 0,1-1,-1-1,0 1,1-2,4-2,-1 0,1-1,-1 0,-1-1,0-1,-1 0,0-1,0 0,-1-1,-1 0,0-1,-1 0,-1-1,0 0,1-3,-3 2,-1 0,0 0,-1 0,-1-1,0 0,-1 0,-1 0,-1 0,0 0,-2 0,0 0,0 0,-2 0,0 0,-1 0,0 1,-1-1,-1 1,-1 1,0-1,-2 1,1 0,-2 1,0-1,1 2,0 1,-2 0,1 0,-1 1,-1 1,0 0,0 0,-1 1,0 0,-1 2,0-1,0 2,-1 0,1 0,-1 1,0 1,-1 1,1 0,-1 1,-7 0,-38 21,60-19,0 1,0 0,0 0,0-1,0 1,0 0,0 0,0 0,0 0,0 0,1 1,-1-1,0 0,1 0,-1 0,1 1,-1-1,1 0,0 0,-1 1,1-1,0 0,0 1,0-1,0 0,0 1,0-1,0 0,1 1,-1-1,0 0,1 1,-1-1,1 0,0 0,-1 1,1-1,0 0,-1 0,1 0,0 0,0 0,0 0,0 0,0-1,1 2,8 4,1 1,-1-2,1 1,1-2,-1 1,1-1,0-1,0 0,0-1,0 0,0-1,0 0,1-1,-1-1,7 0,18-1,-1-2,0-1,0-1,0-3,-1 0,0-3,-1 0,0-3,-1 0,-1-2,30-21,-46 27,0 0,0-1,-1-1,-1 0,0-1,-1 0,-1-1,0-1,0 0,-2 0,0-1,-1-1,-1 1,-1-1,0-1,-1 1,-1-1,0-4,-12-114,6 132,-1 1,1-1,-1 0,0 0,0 1,0-1,0 1,-1-1,0 1,0 0,0 0,0 0,-1 1,1-1,-1 1,0 0,0 0,0 0,-1 1,1-1,-1 1,1 0,-1 0,0 0,-3 0,2 2,0 1,0 0,0 0,0 0,0 1,0 0,1 0,-1 0,1 1,-1 0,1 0,0 0,0 1,1-1,-1 1,1 0,-1 1,1-1,1 1,-1-1,0 1,1 1,0-1,1 0,-1 1,1-1,0 1,0 0,1-1,-1 1,1 0,1 0,-1 0,0 1,1 0,0 0,0 0,0 0,1-1,0 1,0 0,1 0,0-1,0 1,1-1,-1 0,1 1,1-1,-1 0,1-1,0 1,0-1,1 0,0 0,0 0,0 0,0-1,1 0,-1 0,1-1,1 1,22 12,0-1,1-2,1 0,0-3,2 0,-28-8,15 4,4 0,1 1,-1 1,0 1,-1 1,0 2,-1 0,0 1,-1 1,0 1,15 15,-31-23,0 0,-1 0,1 1,-2-1,1 1,-1 0,-1 0,1 0,-1 1,-1-1,1 0,-1 1,-1-1,0 1,0-1,-1 4,7 60,-6-70,0 0,0-1,0 1,0 0,0 0,1-1,-1 1,0 0,1-1,0 1,-1 0,1-1,0 1,0-1,0 1,0-1,0 1,0-1,0 0,1 1,-1-1,0 0,1 0,-1 0,1 0,-1 0,1 0,-1-1,1 1,0 0,-1-1,1 0,0 1,0-1,-1 0,1 0,0 1,0-2,-1 1,1 0,0 0,0 0,0-1,17-7</inkml:trace>
  <inkml:trace contextRef="#ctx0" brushRef="#br0" timeOffset="11548.436">3418 3311,'-13'56,"14"-35,3 114,6 0,11 37,15 235,-37-254,1-152,-1 0,1 0,0 0,-1 0,1 0,0 0,0 0,0 0,-1 0,1 0,0 0,1 0,-1 0,0 0,0 0,0 0,0 0,1 0,-1 0,1 0,-1 0,1 0,-1 0,1-1,-1 1,1 0,0 0,-1 0,1-1,0 1,0 0,-1-1,1 1,0-1,0 1,0-1,0 1,0-1,0 0,0 1,0-1,0 0,0 0,0 0,0 1,0-1,0 0,0-1,0 1,0 0,0 0,0 0,0 0,0-1,0 1,0-1,1 1,82-122,-34 53,3 3,3 2,3 2,2 3,16-8,-58 53,-6 1,2 1,-1 1,1 1,0 0,1 0,1 2,-1 0,1 1,0 0,1 2,-1 0,10-1,-25 6,1 0,-1 0,0 0,0 0,1 1,-1-1,0 1,0-1,0 1,1 0,-1 0,0 0,0 0,0 0,-1 0,1 1,0-1,0 1,-1-1,1 1,-1 0,1-1,-1 1,0 0,1 0,-1 0,0 0,0 0,-1 0,1 1,0-1,-1 0,1 0,-1 0,0 1,0-1,0 0,0 1,0-1,0 0,0 0,-1 1,-20 98,2-60,-1 0,-2-1,-2-1,-2-1,-1-1,-2-1,-1-2,-2-1,-23 25,-2-3,-3-3,-3-2,-9-9,71-40,-1 0,1 0,-1 0,0 0,1-1,-1 1,0-1,0 1,1-1,-1 0,0 0,0 1,0-1,1-1,-1 1,0 0,0 0,0-1,1 1,-1-1,0 1,0-1,1 0,-1 0,1 1,-1-1,1 0,-1-1,1 1,-1 0,1 0,0-1,0 1,0 0,0-1,0 1,0-1,0 0,0 1,0-1,1 0,-1 0,0-20,4 0</inkml:trace>
  <inkml:trace contextRef="#ctx0" brushRef="#br0" timeOffset="15202.689">4519 3678,'3'1,"1"-1,0 1,-1 0,1 0,-1 0,1 0,-1 1,1-1,-1 1,0 0,0 0,0 0,0 1,0-1,-1 0,1 1,-1 0,1 0,-1 0,0 0,0 0,0 0,-1 1,1-1,-1 0,1 1,-1-1,0 1,-1 0,1-1,-1 4,16 67,-15-58,1-1,0 1,2-1,0 0,0 1,1-2,1 1,1-1,0 0,0 0,2-1,-1 0,2 0,0-1,0 0,8 6,-12-15,-1 1,1-1,0 0,1 0,-1 0,1-1,-1 0,1 0,-1-1,1 0,0 0,0-1,0 0,-1 0,1 0,0-1,0 0,0 0,-1-1,1 0,-1 0,1 0,-1-1,0 0,0 0,0-1,0 0,4-3,8-7,-1 0,0-1,-1-1,-1-1,0 0,-1 0,-1-2,2-4,12-33,-1-1,-4 0,-2-2,-3-1,-2 0,-3-1,-2 0,-3-1,-2-49,-2 61,-1-1,-3 0,-2 0,-3 1,-1-1,-4 0,-32-60,43 110,0 1,-1-1,1 0,-1 0,1 0,-1 0,1 0,-1 0,0 0,0 1,1-1,-1 0,0 1,0-1,0 0,1 1,-1-1,0 1,0-1,0 1,0 0,0-1,0 1,0 0,0 0,0 0,0 0,0-1,0 1,0 1,0-1,0 0,0 0,0 0,0 0,0 1,0-1,0 1,0-1,0 1,0-1,0 1,0-1,0 1,0 0,1-1,-1 1,0 0,1 0,-23 47,20-26,1 0,0 0,2 0,1 0,0 1,2-1,0-1,2 1,0 0,2-1,1 3,104 222,-93-207,1-1,3-1,0-1,3-1,1-1,1-1,14 10,45 27,-58-76,-20-4</inkml:trace>
  <inkml:trace contextRef="#ctx0" brushRef="#br0" timeOffset="15451.713">4745 3424,'38'-14,"42"-20,12-3,0-1,-7 2,-12 2,-14 6,-7 4,-8 6,-12 0,-6 5,-7 3</inkml:trace>
  <inkml:trace contextRef="#ctx0" brushRef="#br0" timeOffset="15700.733">4294 3311,'33'-19,"12"-7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564 145,'-4'29,"-2"33,0 16,1-1,1-8,2-11,1-11,5-9,3-5,-1-5,-1-1,3-6,1-1,-6-5,-4-4</inkml:trace>
  <inkml:trace contextRef="#ctx0" brushRef="#br0" timeOffset="289.72">283 88,'48'-9,"44"-4,22-4,0 1,-9 3,-9 4,-10 3,-11 3,-13 2,-12 1,-10 0,-7 1,-4 5,-7 5,-8 7,-5-1</inkml:trace>
  <inkml:trace contextRef="#ctx0" brushRef="#br0" timeOffset="533.046">0 822,'43'-5,"48"-6,18-6,5-5,-2 1,-11-1,-13 4,-7 5,-8 0,-11 1,-7 4,-8 3,-7 2,-6 6,-3 3,-3 1,-5-2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3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1242,'63'-40,"-1"-2,-2-4,-3-2,-1-2,-1-5,66-110,-120 166,0-1,-1 0,1 0,0 0,-1 0,1 1,0-1,-1 0,1 0,0 1,-1-1,1 1,-1-1,1 0,-1 1,1-1,-1 1,1 0,-1-1,1 1,-1-1,1 1,-1 0,0-1,0 1,1 0,-1-1,0 1,0 0,0-1,1 1,-1 0,0 0,0-1,0 1,0 0,-1-1,1 1,0 0,0 0,0-1,0 1,-1 0,1-1,0 1,-1-1,1 1,-1 0,1-1,-1 1,1 1,0 10,-1 2,0-1,0 0,1 0,1 1,0-1,0 0,2 0,0 0,0 0,1 0,1-1,0 0,0 1,1-2,1 1,0-1,1 0,5 5,-9-12,1-1,0-1,0 1,0-1,0 1,0-2,1 1,-1 0,0-1,1 0,-1 0,1-1,0 0,-1 0,1 0,-1 0,1-1,-1 0,1 0,-1-1,0 1,1-1,-1 0,0-1,0 1,0-1,0-1,11-5,-1-1,0-1,-1 0,-1-1,1-1,-2 0,10-12,89-166,-93 153,-12 20</inkml:trace>
  <inkml:trace contextRef="#ctx0" brushRef="#br0" timeOffset="305.069">1299 791,'-11'21,"1"0,1 1,1 0,1 0,1 1,0 0,2 0,1 0,1 0,1 2,1-23,-1 1,1-1,1 1,-1-1,0 0,0 1,1-1,-1 0,1 1,0-1,0 0,0 0,0 1,0-1,0 0,1 0,-1 0,1 0,-1-1,1 1,0 0,0-1,0 1,0-1,0 1,0-1,0 0,0 0,0 0,0 0,1 0,-1-1,0 1,1-1,-1 1,1-1,-1 0,0 0,1 0,-1 0,1-1,-1 1,0-1,1 1,-1-1,0 0,1 0,-1 0,0 0,0 0,0 0,0 0,0-1,8-4,-2 1,1-1,-1 0,0-1,0 0,-1-1,0 1,0-1,-1-1,0 1,0-1,-1 0,0 0,-1-1,0 0,0 1,-1-1,0 0,-1-1,0 1,-1 0,0-1,0 1,-1-1,-1 1,0 0,0-1,-1 1,-1-3,1 7,0 1,-1 0,0-1,0 1,0 0,0 1,-1-1,0 1,0-1,0 1,-1 0,1 1,-1-1,0 1,0 0,0 0,0 0,-1 1,1 0,-1 0,1 0,-1 1,0 0,0 0,1 0,-1 1,0-1,-3 2,-16-2</inkml:trace>
  <inkml:trace contextRef="#ctx0" brushRef="#br0" timeOffset="700.16">1976 1,'-27'532,"-2"-72,29-437</inkml:trace>
  <inkml:trace contextRef="#ctx0" brushRef="#br0" timeOffset="1120.999">1779 678,'152'23,"-64"-9,0-3,1-4,11-4,-88-3,0 0,0-1,1-1,-1 0,0-1,-1 0,1 0,0-2,-1 1,0-2,0 1,0-1,-1-1,0 0,3-3,-4 4,-1 0,0-1,0 0,0 0,-1-1,0 0,0 0,-1 0,0-1,0 0,-1-1,-1 1,1-1,1-5,-6 13,0 0,0 1,-1-1,1 1,0-1,-1 1,1-1,-1 1,1-1,-1 1,1 0,-1-1,0 1,0 0,0-1,0 1,0 0,0 0,0 0,0 0,-1 0,1 0,0 0,0 0,-1 1,1-1,-1 0,1 1,-1-1,1 1,-1-1,1 1,-1 0,1 0,-1 0,1 0,-1 0,-60 2,47 3,0 1,1 1,-1 0,1 1,1 0,-1 1,2 0,-1 1,1 1,1 0,0 0,0 1,1 1,1 0,0 0,1 1,0 0,1 0,1 1,0-1,1 2,1-1,0 0,1 1,-1 10,3-21,1 1,0-1,0 0,0 1,1-1,-1 0,1 0,0 1,1-1,-1 0,1 0,0 0,1 0,-1-1,1 1,0-1,0 1,0-1,0 0,1 0,0 0,0-1,0 1,0-1,0 0,1 0,-1 0,1-1,0 0,0 0,0 0,0 0,0-1,0 0,1 0,4 0,15 1,0 0,0-2,-1-1,1-1,0-2,21-4,-18 1</inkml:trace>
  <inkml:trace contextRef="#ctx0" brushRef="#br0" timeOffset="1470.638">3134 565,'-18'10,"1"-2,0 1,0 1,1 0,1 2,-1-1,2 2,0 0,0 1,1 0,-10 15,22-27,0-1,0 1,0-1,1 1,-1 0,0 0,1-1,-1 1,1 0,0 0,-1 0,1-1,0 1,0 0,0 0,0 0,1 0,-1-1,0 1,1 0,-1 0,1-1,0 1,0 0,-1-1,1 1,0 0,0-1,0 1,1-1,-1 0,0 1,1-1,-1 0,0 0,1 0,0 0,-1 0,76 28,-42-19,-31-9,-1 0,0-1,0 1,0 1,0-1,0 0,0 1,0 0,0 0,0-1,-1 2,1-1,-1 0,1 0,-1 1,0 0,0-1,0 1,0 0,-1 0,1 0,-1 0,0 0,1 0,-1 0,-1 0,1 1,0-1,-1 0,0 1,0-1,0 0,0 1,0-1,-1 0,1 1,-1-1,0 0,0 0,0 0,0 1,-1-1,-4 6,-1 0,1-1,-2 0,1 0,-1 0,0-1,0-1,-1 1,0-1,0-1,-1 1,1-2,-1 1,0-1,-1-1,1 0,0 0,-1-1,-7 0,-7 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1.0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509 1,'-23'330,"-63"263,81-357,1-212,-2-6</inkml:trace>
  <inkml:trace contextRef="#ctx0" brushRef="#br0" timeOffset="249.227">0 791,'34'-9,"40"-14,16-7,-1 2,-7 1,-13 4,-7 2,-11 4,-8 1,-8-3,-4 3,-3-1,-1-3,-1-2,1 2,-5 0,-6 4</inkml:trace>
  <inkml:trace contextRef="#ctx0" brushRef="#br0" timeOffset="648.042">989 1,'-74'695,"71"-675,0 0,1 0,1 0,1 0,1 0,1 0,1 0,0 0,2 0,0-1,1 0,1 0,1 0,0-1,2 2,-8-17,1 0,-1-1,0 1,1 0,0-1,-1 0,1 1,0-1,0 0,1-1,-1 1,0 0,0-1,1 0,-1 0,1 0,-1 0,1 0,-1-1,1 0,0 1,-1-1,1-1,0 1,-1 0,1-1,-1 0,1 0,-1 0,1 0,-1 0,0-1,1 0,103-69,-103 67,306-298,-310 302,0 1,0 0,0-1,0 1,1 0,-1-1,0 1,0-1,0 1,1-1,-1 1,0-1,1 1,-1 0,1-1,-1 0,0 1,1-1,-1 1,1-1,-1 0,1 1,0-1,-1 0,1 1,-1-1,1 0,-1 0,1 0,0 1,-1-1,1 0,0 0,-1 0,1 0,-1 0,1 0,0 0,-1 0,1-1,0 1,-1 0,1 0,-1 0,1-1,-1 1,1 0,0-1,-1 1,1 0,-1-1,0 1,1-1,-1 1,1-1,-1 1,-17 57,16-54,-7 17,1 0,2 0,0 1,1 0,0 0,1 19,3-35,-1 0,1 0,0 0,1 0,-1 0,1 0,0 0,1 0,-1-1,1 1,0 0,0-1,0 1,0-1,1 0,0 0,0 0,0 0,0 0,1-1,-1 1,1-1,0 0,0 0,0-1,1 1,-1-1,1 0,-1 0,1 0,4 1,45 4,-29-6</inkml:trace>
  <inkml:trace contextRef="#ctx0" brushRef="#br0" timeOffset="1015.222">1864 961,'28'-9,"0"0,-1-2,0-1,-1-2,-1 0,0-1,-1-2,0 0,-1-2,-2 0,14-16,-33 33,0-1,-1 1,1-1,-1 0,1 1,-1-1,0 0,0 0,0 0,0 0,-1 0,1 0,-1 0,0 0,0 0,0 0,0 0,0 0,-1 0,1 0,-1 0,0 0,0 0,0 1,0-1,0 0,-1 0,1 1,-1-1,0 1,0-1,0 1,0 0,0 0,0 0,-1 0,1 0,-1 0,1 1,-1-1,1 1,-1 0,0 0,0 0,0 0,0 0,0 0,0 1,0 0,-1-1,-8 3,1 0,0 0,0 1,0 0,0 1,0 0,1 1,0 0,0 1,0 0,1 0,0 1,0 0,0 1,1 0,0 0,1 1,0 0,0 0,-5 10,5-9,0 0,0 0,1 1,0 0,1 0,1 0,-1 1,2 0,0 0,-1 7,3-14,0-1,1 1,0 0,0-1,0 1,0 0,1-1,0 1,0-1,0 1,1-1,-1 0,1 1,0-1,0 0,1 0,-1 0,1 0,0-1,0 1,0-1,0 0,1 0,-1 0,1 0,0 0,0-1,0 1,2 0,8 1,-1 0,1-1,-1 0,1-1,0-1,0 0,0-1,0 0,0-1,-1-1,1 0,0-1,-1 0,1-1,-1-1,6-3,134-86,-128 81</inkml:trace>
  <inkml:trace contextRef="#ctx0" brushRef="#br0" timeOffset="1365.961">2710 622,'-11'3,"0"1,0 0,1 1,0 0,0 1,0 0,1 1,0 0,0 0,0 1,1 0,0 0,1 1,-4 5,11-10,0-1,0 1,0-1,0 1,1-1,0 1,0-1,0 1,0-1,0 0,0 1,1-1,0 0,0 0,0 0,0 0,0-1,0 1,1 0,-1-1,1 0,0 1,0-1,0 0,0 0,0-1,0 1,0-1,0 1,1-1,-1 0,1 0,-1-1,3 1,3 3,78 56,-84-57,-1-1,0 1,0-1,0 1,0 0,-1 0,1-1,-1 1,1 1,-1-1,0 0,0 0,-1 0,1 0,-1 1,1-1,-1 0,0 1,-1-1,1 0,0 0,-1 1,0-1,1 0,-1 0,-1 0,1 0,0 0,-1 0,-1 3,-4 4,-1 0,0 0,0 0,-1-1,0 0,0-1,-1 0,-1-1,1 0,-1 0,0-1,0-1,-1 1,0-2,0 0,0 0,0-1,-11 1,-2-2</inkml:trace>
  <inkml:trace contextRef="#ctx0" brushRef="#br0" timeOffset="1699.848">2992 989,'36'-14,"0"-1,-1-2,-1-1,-1-2,-1-1,-1-2,0-1,12-14,7-33,-49 69,0 0,0 0,0 0,-1 0,1 0,0 0,-1 0,0 0,1 0,-1 0,0 0,0 0,0-1,-1 1,1 0,0 0,-1 0,1 0,-1 0,0 0,0 0,0 0,0 0,0 0,0 1,0-1,0 0,-1 1,1-1,-1 0,1 1,-1 0,0-1,1 1,-1 0,0 0,0 0,-1 0,-6-1,0 1,0 0,0 1,0 0,0 1,-1 0,1 0,1 1,-1 0,0 0,0 1,1 0,-1 1,1 0,0 0,0 1,1 0,-1 0,-5 6,-1-3,1 0,0 1,0 0,1 1,0 0,1 1,0 0,1 1,0 0,1 1,0 0,1 1,1-1,0 1,1 1,0-1,1 1,1 0,0 0,1 1,0 8,3-18,1 0,0 0,1 0,-1 0,1 0,0 0,0 0,1-1,0 1,0-1,0 0,1 1,-1-1,1-1,1 1,-1-1,0 1,1-1,0-1,0 1,0-1,1 0,2 2,8 3,0 0,0-1,1-1,0-1,0 0,1-1,11 1,29-6,-33-5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9.3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989 165,'-30'300,"23"-258,-7 59,2 1,-5-1,-4-1,-4-1,-4-1,-7 4,-10-31,29-59</inkml:trace>
  <inkml:trace contextRef="#ctx0" brushRef="#br0" timeOffset="317.345">1 363,'153'-63,"2"8,89-17,273-42,-195 59,-249 52,-73 4,1 1,-1 0,0 0,1 0,-1-1,0 1,-1 0,1 0,0 0,0 0,-1-1,1 1,-1 0,1 0,-1-1,0 1,0 0,0-1,0 1,0-1,0 1,0-1,0 1,-1-1,1 0,-1 0,-1 1,1 1,-16 18</inkml:trace>
  <inkml:trace contextRef="#ctx0" brushRef="#br0" timeOffset="599.94">30 1576,'110'-27,"-1"-5,26-15,-117 41,635-264,-451 180,-41 33,-138 52</inkml:trace>
  <inkml:trace contextRef="#ctx0" brushRef="#br0" timeOffset="1066.314">1666 1295,'205'-305,"-33"50,-172 255,0 1,0 0,1-1,-1 1,0 0,0-1,1 1,-1 0,1-1,-1 1,0 0,1-1,-1 1,1-1,-1 1,1-1,0 1,-1-1,1 1,-1-1,1 0,0 1,-1-1,1 0,0 0,0 1,-1-1,1 0,0 0,0 0,-1 0,1 0,0 0,-1 0,1 0,0 0,0 0,-1-1,1 1,0 0,0 0,-1-1,1 1,-1 0,1-1,0 1,-1-1,1 1,-1-1,1 1,-1-1,1 1,-1-1,1 1,-1-1,1 0,-1 1,0-1,1 0,-1 0,-14 270,14-264,0 0,1 1,-1-1,1 0,0 0,0 0,1 0,-1 0,1 0,0-1,1 1,-1-1,1 1,0-1,0 0,0 0,1 0,-1 0,1-1,0 1,0-1,0 0,0 0,1 0,-1-1,1 0,0 0,0 0,-1 0,1-1,0 1,0-1,1-1,2 1,9-2,0 0,0-2,-1 0,1-1,-1 0,1-1,-2-1,1-1,0 0,-1-1,-1-1,1 0,-2-1,1 0,-1-2,-1 1,0-1,0-1,-2 0,8-11,3-4,-2-1,0-1,-2-1,-1-1,-2 0,5-17,4-6,-13 31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4:15.87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 54,'-1'255,"-26"-85,27-169,-2 2,1 0,0 1,0-1,0 1,1-1,-1 1,1 0,0-1,0 1,0-1,1 1,-1 0,1-1,0 1,0-1,0 1,0-1,0 0,1 1,0-1,-1 0,1 0,1 0,-1 0,0-1,1 1,-1 0,1-1,0 0,0 0,0 0,0 0,0 0,0 0,0-1,1 1,-1-1,2 0,125-21,149-21,338-51,-102 7,-190 21,-192 48,-130 14,-1-1,0 1,0-1,-1 1,1-1,0 0,-1 1,0-1,0 0,1 0,-2 0,1 0,0 0,-1 0,1-1,-1 1,0 0,0 0,0 0,0 0,-1 0,1 0,-1-1,0 1,0 0,0 0,0 1,-1-2,-1-15,-3-125,6 119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65,'-26'196,"-3"-51,4-45,113-303,-70 169,1-4,2 1,1 0,2 1,2 2,1 1,7-6,-34 38,1 0,-1 0,1 0,0 0,-1 1,1-1,0 0,0 0,-1 1,1-1,0 0,0 1,0-1,0 1,0-1,0 1,0-1,0 1,0 0,0-1,0 1,0 0,0 0,0 0,0 0,1 0,-1 0,0 0,0 0,0 0,0 1,0-1,0 0,0 1,0-1,0 1,0-1,0 1,0-1,0 1,0 0,-1-1,1 1,0 0,0 0,-1 0,1-1,0 1,-1 0,1 0,-1 0,1 0,-1 0,0 0,1 0,-1 0,0 1,10 63,16 140,-26-202,0 1,0 0,0 0,0 0,1 0,-1 0,1-1,0 1,0 0,1-1,-1 1,1 0,0-1,0 0,0 1,0-1,0 0,1 0,-1 0,1 0,0-1,0 1,0-1,0 0,0 0,1 0,-1 0,1 0,-1-1,1 1,0-1,-1 0,1 0,0-1,0 1,0-1,0 0,0 0,-1 0,1 0,0-1,0 1,0-1,0 0,-1 0,3-1,18-15,0-1,-2-1,0-2,-1 0,12-15,9-9,67-59,-108 104,1-1,-1 1,1 0,-1 0,1 0,-1 0,1 0,-1 0,1 1,-1-1,1 0,-1 1,1-1,-1 1,1 0,-1-1,0 1,1 0,-1 0,0 0,0 0,1 0,-1 0,0 0,0 0,0 0,0 1,0-1,-1 0,1 1,0-1,-1 0,1 1,-1-1,1 1,-1-1,0 1,1-1,-1 1,0 0,0-1,0 1,0-1,-1 1,1-1,0 1,-1-1,1 1,-1-1,1 1,-1-1,1 0,-2 2,3 8,-1 11,2 0,1-1,1 1,1-1,0 0,8 18,15-8,-12-23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7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57 171,'-10'33,"-3"21,1 6,2-2,3-7,3-11</inkml:trace>
  <inkml:trace contextRef="#ctx0" brushRef="#br0" timeOffset="464.208">706 1,'-196'285,"163"-235,20-29,0-1,-1-1,-2 0,1 0,-2-2,-1 0,-3 3,-37-8,42-16</inkml:trace>
  <inkml:trace contextRef="#ctx0" brushRef="#br0" timeOffset="680.08">367 29,'34'19,"20"21,7 8,-4 1,-10-3,-9-5,-11-4,-5-8,-7-5,0-2,-3 1,1-4,-2 0,3-3,-2 0,2-3,-1-3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6.9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30,'-1'-2,"0"0,-1 0,1 0,-1 0,0 1,1-1,-1 1,0-1,0 1,0 0,0 0,0 0,0 0,-1 0,1 0,0 0,0 1,-1-1,1 1,0 0,-1 0,1 0,0 0,-1 0,1 0,-2 0,0-2,-1 1,0 0,0 1,0-1,0 1,0 0,0 0,1 1,-1-1,0 1,0 0,0 1,1-1,-1 1,0 0,1 0,0 0,-1 1,1-1,0 1,0 0,0 0,1 1,-1-1,1 1,0-1,0 1,0 0,0 1,1-1,0 0,0 1,0-1,0 1,0 0,1-1,0 1,0 0,1 0,-1 0,1 1,3 6,0-1,1 0,0 0,1-1,0 1,1-1,0 0,0-1,1 1,0-1,1-1,0 1,1-1,-1-1,1 1,1-1,0-1,0 0,0-1,4 2,58 46,-71-52,1-1,1 1,-1 0,0 0,0 0,0 1,1-1,-1 0,0 1,0 0,-1-1,1 1,0 0,-1 0,1 0,-1 0,1 0,-1 0,0 0,0 1,0-1,0 0,0 1,-1-1,1 1,-1-1,1 1,-1-1,0 1,0-1,0 1,0-1,-1 1,1-1,-1 0,1 1,-1-1,0 1,0-1,0 0,0 0,0 1,-1-1,1 0,-1 0,1 0,-3 1,-10 7,-1 0,-1-2,0 0,0 0,0-2,-1 0,-15 3,-3 2,34-10,0 0,0 0,0 0,-1 0,1 0,0-1,0 1,-1 0,1-1,0 1,0-1,-1 1,1-1,-1 0,1 0,0 1,-1-1,1 0,-1 0,1 0,0-1,-1 1,1 0,-1 0,1-1,0 1,-1-1,1 1,0-1,-1 0,1 1,0-1,0 0,0 0,0 0,0 0,0 0,0 0,0 0,0 0,0 0,1 0,-1-1,0 1,1 0,-1-1,1 1,-1 0,1-1,0 1,-1 0,1-1,0 1,0-1,0 1,0-1,0 1,1 0,-1-1,0 1,1 0,-1-1,1 1,-1 0,1-1,-1 1,1 0,0 0,0-1,10-10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8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1 329,'56'-14,"0"-2,-1-3,-1-2,48-26,-93 43,0 0,-1 0,1 0,-1-1,0-1,-1 1,1-1,-1 0,0-1,-1 0,1 0,-1 0,-1-1,0 0,0 0,0 0,-1-1,0 0,2-7,-6 14,0-1,1 0,-1 0,0 1,-1-1,1 0,0 0,-1 1,0-1,0 0,1 1,-2-1,1 1,0-1,0 1,-1 0,1-1,-1 1,0 0,0 0,0 0,0 0,0 0,0 1,0-1,0 0,-1 1,1 0,-1 0,1-1,-1 1,1 1,-1-1,0 0,0 1,1-1,-1 1,-2 0,-107 8,95-2,0 0,1 1,0 1,0 1,1 0,0 1,0 0,1 1,1 1,0 0,0 1,2 0,-6 8,11-12,0-1,0 1,1 0,0 0,0 1,2 0,-1 0,1 0,0 0,1 0,0 0,1 1,0-1,0 1,1-1,1 0,0 1,0-1,1 1,0-1,1 0,0 0,3 5,0-4,0-1,0 0,1 0,0-1,1 0,0 0,1 0,0-1,0-1,0 0,1 0,0-1,0 0,1 0,0-1,0-1,6 2,17 5,1-1,-1-2,1-2,1-1,8-1,147 0,-158-5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7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 45,'-19'25,"1"1,2 1,0 0,2 1,1 0,1 2,2-1,1 1,-4 22,12-48,0 0,0 0,0 1,0-1,1 0,0 0,0 0,0 0,0 1,1-1,0 0,0 0,0 0,0 0,0 0,1 0,0 0,0-1,0 1,0 0,0-1,1 0,0 1,-1-1,1 0,1 0,-1-1,0 1,0-1,1 0,0 1,-1-2,1 1,0 0,0-1,0 1,0-1,0 0,0-1,3 1,8-2,1 0,-1-2,0 0,0 0,0-2,-1 0,0 0,1-1,-2-1,1 0,-1-1,0-1,-1 0,0 0,0-1,-1-1,0 0,-1-1,-1 0,0 0,0-1,-1 0,-1 0,0-1,0 0,-2 0,0-1,-1 0,3-14,-5 22,-1 1,0 0,0-1,-1 1,1-1,-1 1,-1-1,1 1,-1-1,-1 1,1 0,-1 0,0-1,0 1,-1 0,1 1,-1-1,-1 0,1 1,-1 0,0 0,0 0,-1 0,1 0,-1 1,0 0,0 0,-1 0,1 1,-1 0,0 0,1 0,-1 1,-5-2,-14 2</inkml:trace>
  <inkml:trace contextRef="#ctx0" brushRef="#br0" timeOffset="519.99">570 412,'24'-44,"3"1,1 1,2 2,2 1,2 1,8-5,-42 43,2-3,-1 1,1 0,-1-1,1 1,0 0,0 0,0 0,0 0,1 0,-1 1,0-1,1 1,-1-1,1 1,-1 0,1 0,0 0,0 0,-1 0,1 1,0-1,0 1,0 0,0 0,-1 0,1 0,0 1,0-1,0 1,0-1,-1 1,1 0,0 0,-1 0,1 1,0 0,0 3,0 0,-1 0,1 0,-1 0,-1 1,1-1,-1 1,0 0,0-1,-1 1,1 0,-1 0,-1-1,1 1,-1 0,0-1,0 1,-1 0,3 78,0-82,0 0,0 0,0 0,0 0,0 0,1 0,-1 0,1-1,-1 1,1 0,-1-1,1 1,0-1,0 0,0 1,0-1,0 0,0 0,0 0,0-1,0 1,0 0,1-1,-1 0,0 1,0-1,1 0,-1 0,0 0,1 0,-1-1,0 1,0 0,0-1,1 0,0 0,80-35,176-123,-258 158,0-1,0 1,0 0,0 0,1 0,-1 0,0 0,0 0,1 0,-1 0,1 0,-1 1,1-1,-1 1,1-1,-1 1,1-1,-1 1,1 0,0 0,-1 0,1 0,0 0,-1 0,1 0,-1 0,1 1,0-1,-1 1,1-1,-1 1,1-1,-1 1,0 0,1 0,-1 0,0 0,1 0,-1 0,0 0,0 0,0 1,0-1,0 0,0 1,0-1,0 0,-1 1,1-1,-1 1,1-1,0 2,-18 61,14-59,0 1,1-1,0 1,0 0,0 0,1-1,-1 1,2 1,-1-1,0 0,1 0,1 0,-1 0,1 0,0 0,0 0,0 0,1 0,0 0,0-1,3 5,30 11,-15-16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3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380 55,'-67'95,"5"4,5 2,4 2,2 7,35-77,1-4,2 1,0 0,2 1,1 0,-2 16,16-36,8-26,239-444,-157 302,-94 158,0-1,0 1,0-1,1 0,-1 1,0-1,0 1,0-1,1 1,-1-1,0 0,0 1,1-1,-1 0,0 1,1-1,-1 0,0 1,1-1,-1 0,1 0,-1 0,0 1,1-1,-1 0,1 0,-1 0,1 0,-1 0,1 0,-1 0,1 0,-1 0,0 0,1 0,-1 0,1 0,-1 0,1 0,-1 0,1 0,-1-1,0 1,1 0,-1 0,1 0,-1-1,0 1,1 0,-1-1,0 1,1 0,-1-1,0 1,1 0,-1-1,0 1,0-1,0 1,1-1,-1 1,0-1,0 43,-4-5,2 0,1 0,2 0,2 0,2 6,-4-35,0 1,1-1,0 0,0 0,1 0,0-1,0 1,1-1,0 1,0-1,1 0,-1 0,2-1,-1 0,1 0,0 0,0 0,0-1,1 0,0-1,0 1,0-1,1-1,-1 1,1-1,1 0,-4-2,-1-1,1 1,-1-1,1 0,0 0,-1 0,1-1,-1 0,1 0,-1 0,0 0,1-1,-1 1,0-1,0 0,0-1,0 1,0-1,-1 1,1-1,-1 0,0-1,3-2,63-87,-69 92,19-25,-2 0,-1-2,-1 0,-1 0,-2-1,0-1,-3 0,0 0,-2-1,-1 0,-1-1,-2 1,-1-16,-2 45,0 0,0 0,0 0,0 0,0 0,-1 0,1 0,-1 0,1 0,-1 0,0 0,0 0,1 0,-1 0,-1 0,1 1,0-1,0 1,-1-1,1 0,-1 1,1 0,-1-1,0 1,1 0,-1 0,0 0,0 0,0 0,0 1,0-1,0 0,0 1,0 0,0-1,0 1,0 0,0 0,0 0,0 0,0 0,0 1,0-1,0 1,0-1,0 1,0 0,0 0,0 0,0 0,1 0,-1 0,0 0,1 0,-1 1,1-1,-1 1,1-1,0 1,-1 0,1-1,0 2,-12 19,3 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 60,'-10'30,"2"0,1 1,2 0,1 0,1 0,2 0,1 1,1-1,5 19,-6-44,0 0,1 0,0 0,0 0,0 0,1-1,0 1,0 0,0-1,1 0,0 1,0-1,0 0,1-1,0 1,0 0,0-1,0 0,1 0,-1 0,1-1,0 0,0 0,0 0,1 0,-1-1,1 0,-1 0,1 0,4 0,-1-2,0 0,1 0,-1-1,0-1,-1 1,1-2,0 1,0-1,-1 0,0-1,1 0,-1 0,-1-1,1 0,-1 0,0-1,0 0,0 0,-1-1,0 0,0 0,-1 0,0-1,0 1,-1-1,0 0,0-1,-1 1,2-6,-1 1,0 0,-1 0,0 0,-1 0,0 0,-1-1,-1 1,0-1,-1 1,0-1,-1 1,-1 0,0 0,-1 0,0 0,-1 1,-3-6,5 9,-1 1,-1 0,0 0,0 1,0-1,-1 1,0 0,0 0,-1 1,0 0,0 0,-1 1,1 0,-1 0,0 0,0 1,-1 0,0 1,1 0,-1 1,0-1,0 2,0-1,0 1,-8 0,-6 4,4 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0,'-5'48,"-6"44,-1 17,1-1,2-9,4-17,1-12,7-10,3-8,0-5,5-5,-1-5,4-4,-2-3,3-2,-1 0,-3-6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13,'43'-5,"34"-2,12 6,-3 3,-11 0,-15 1,-7-1,-8 0,-7-1,-5 0,-3-1,-7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4:20.1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89 1072,'30'390,"-34"-334,-2 0,-2 0,-3-1,-2 0,-3-1,-2 0,4-8,-1-2,15-44,-1 0,1 0,-1 0,1 0,-1 0,1 0,-1 0,1 0,-1 0,1-1,-1 1,1 0,-1 0,1 0,-1-1,1 1,-1 0,1 0,0-1,-1 1,1 0,-1-1,1 1,0-1,-1 1,1 0,0-1,0 1,-1-1,1 1,0-1,0 1,0-1,0 1,-1-1,1 1,0-1,0 1,0-1,0 1,0-1,0 1,0-1,0 1,1-1,-1 1,0-1,0 1,0-1,0 1,1-1,-1 1,0 0,1-1,-1 1,0-1,1 1,-1 0,0-1,0 0,1-60,2 0,3 0,3 0,2 1,3 0,2 1,3 1,3 1,1 0,4 2,2 1,2 1,31-39,-1 35,-59 56,0 0,0 1,0-1,0 0,0 1,0 0,0-1,0 1,1 0,-1 0,0 0,0 0,0 1,0-1,0 0,0 1,0 0,0-1,0 1,0 0,0 0,0 0,0 0,0 1,-1-1,1 0,-1 1,1-1,-1 1,1-1,-1 1,0 0,0 0,1 0,-1-1,-1 1,1 0,0 0,9 23,0-1,-2 1,-1 0,0 1,-2 0,-2 0,0 0,-1 0,-2 6,9 70,7 251,-6-291,16-95,-12-5,-1-1,-2 0,-2-1,2-26,2 0,-6 31,23-122,8 1,38-99,-67 234,0 0,1 0,1 0,1 2,1-1,9-9,-21 27,0 1,-1-1,2 1,-1-1,0 1,0 0,0 0,1 0,-1-1,0 1,1 0,-1 1,1-1,-1 0,1 0,0 1,-1-1,1 1,0-1,-1 1,1 0,0 0,0 0,-1 0,1 0,0 0,0 0,-1 0,1 1,0-1,-1 1,1-1,0 1,-1-1,1 1,-1 0,1 0,-1 0,1 0,-1 0,0 0,0 1,1-1,-1 0,0 1,0-1,0 0,0 1,0-1,-1 1,1 0,0-1,-1 1,1 0,-1-1,0 1,1 0,-1-1,0 1,0 0,0 0,7 169,-5-26,10-35,-4 1,-5 61,-4-166,1 1,0-1,1 0,-1 1,1-1,0 0,1 0,0 0,0 0,0 0,0 0,1 0,3 4,5 3</inkml:trace>
  <inkml:trace contextRef="#ctx0" brushRef="#br0" timeOffset="416.407">1247 1213,'-1'21,"2"0,0 1,1-1,1 0,1 0,1-1,1 1,7 14,-12-32,0 0,0 0,0 0,1 0,-1-1,1 1,-1-1,1 1,0-1,0 0,1 1,-1-1,0 0,1 0,-1-1,1 1,0 0,-1-1,1 0,0 0,0 1,0-2,0 1,0 0,0-1,0 1,0-1,0 0,0 0,0 0,0 0,0-1,0 1,0-1,0 0,0 0,0 0,0 0,0 0,0 0,-1-1,1 0,-1 1,1-1,-1 0,0 0,1-1,-1 1,8-10,-1 1,0-1,-1-1,-1 0,0 0,0 0,-2-1,1 0,-2 0,0 0,0-1,-2 1,0-1,0 0,-2 10,0 0,0 0,-1 0,0 0,1 0,-2 0,1 0,-1 1,1-1,-1 0,0 1,-1-1,1 1,-1 0,0 0,0 0,0 0,-1 0,0 1,1-1,-1 1,0 0,0 0,-1 1,1-1,0 1,-1 0,0 0,1 0,-1 1,0 0,0 0,0 0,-6-2,0 1,0 1,0 0,0 0,0 1,0 0,1 1,-1 0,0 1,0 0,0 1,1 0,-1 1,1 0,0 0,0 1,-2 2,-6 6</inkml:trace>
  <inkml:trace contextRef="#ctx0" brushRef="#br0" timeOffset="885.226">1614 311,'1'34,"1"1,2-1,2 0,1 0,2 0,1-1,6 12,7 19,-3 0,-3 1,-3 1,-1 14,7 55,-24-117</inkml:trace>
  <inkml:trace contextRef="#ctx0" brushRef="#br0" timeOffset="6513.359">1444 818,'1'-2,"1"0,-1 0,1 1,-1-1,1 0,0 0,-1 1,1-1,0 1,0 0,0-1,0 1,1 0,-1 0,0 1,0-1,1 0,-1 1,0-1,1 1,1-1,7-2,218-108,-80 25,-45 14,-128 113,7-20,0-3</inkml:trace>
  <inkml:trace contextRef="#ctx0" brushRef="#br0" timeOffset="6839.201">2150 818,'0'20,"0"10,5 0,1 1,0-6</inkml:trace>
  <inkml:trace contextRef="#ctx0" brushRef="#br0" timeOffset="7089.772">2094 338,'0'0</inkml:trace>
  <inkml:trace contextRef="#ctx0" brushRef="#br0" timeOffset="7936.735">2347 564,'0'17,"1"0,0 0,1-1,1 1,1-1,0 0,1 0,1 0,0 0,1-1,0 0,2-1,0 0,5 7,-10-17,0-1,1 0,-1 0,1 0,-1-1,1 1,0-1,0 0,0-1,0 1,0-1,0 0,1 0,-1-1,0 1,0-1,1 0,-1-1,0 1,1-1,-1 0,0-1,0 1,0-1,0 0,0 0,-1 0,1-1,0 0,-1 0,0 0,0 0,0-1,0 1,0-1,-1 0,0 0,1-1,-2 1,1-1,0 1,-1-1,0 0,0 0,0 0,-1 0,0 0,0 0,1-4,0 3,0-1,-1-1,0 1,0 0,0 0,-1 0,0-1,0 1,-1 0,1 0,-2-1,1 1,-1 0,0 0,-1 1,0-1,0 0,0 1,-1 0,0-1,0 2,0-1,-1 0,0 1,0 0,0 0,-1 0,1 1,-1-1,-1 2,1-1,0 1,-1-1,0 2,1-1,-1 1,0 0,0 1,-4-1,7 2,1 0,-1 0,0 0,1 0,-1 1,1 0,-1 0,1 0,0 0,-1 0,1 1,0-1,0 1,0 0,0 0,0 0,0 0,1 1,-2 0,4-3,0 1,0-1,0 1,0-1,-1 1,1-1,0 1,0-1,0 1,0-1,0 1,0-1,0 1,0-1,1 0,-1 1,0-1,0 1,0-1,0 1,1-1,-1 1,0-1,0 0,1 1,-1-1,0 1,1-1,-1 0,0 1,1-1,-1 0,1 0,-1 1,0-1,1 0,-1 0,1 0,-1 1,1-1,-1 0,1 0,-1 0,1 0,-1 0,1 0,-1 0,1 0,-1 0,1 0,-1 0,0 0,1-1,-1 1,1 0,-1 0,1 0,-1-1,1 1,-1 0,0 0,1-1,35-7,171-99,-193 101,-10 2,1 0,0 1,0 0,1 0,-1 0,1 0,0 1,-1 0,1 0,0 1,0-1,0 1,0 1,0-1,0 1,1 0,-1 0,0 1,0 0,0 0,0 0,0 1,0 0,-1 0,1 0,0 1,-1 0,0 0,0 0,0 1,3 1,-3 5,-1 0,1 0,-1 1,-1-1,0 1,-1 0,0 0,0 0,-1 0,-1 0,1 0,-2 0,0 0,0 1,2 67,-1-79,0-1,0 1,1 0,-1 0,0 0,0-1,1 1,-1 0,0 0,0 0,1 0,-1 0,0-1,1 1,-1 0,0 0,0 0,1 0,-1 0,0 0,1 0,-1 0,0 0,1 0,-1 0,0 0,0 0,1 0,-1 1,0-1,1 0,-1 0,0 0,0 0,1 0,-1 1,0-1,0 0,0 0,1 0,-1 1,0-1,0 0,0 0,1 1,-1-1,0 0,0 1,0-1,0 0,0 0,0 1,0-1,0 0,0 1,0-1,0 0,0 1,0-1,0 0,0 0,0 1,0-1,13-23,8-23,2 0,2 2,2 1,1 1,3 1,10-8,4-4,67-61,-112 114,1-1,0 0,-1 0,1 1,0-1,0 1,0-1,0 1,0-1,-1 1,1-1,0 1,0 0,0-1,0 1,0 0,0 0,0 0,0 0,0 0,0 0,0 0,0 0,0 0,0 0,0 1,0-1,0 0,0 1,0-1,0 1,0-1,0 1,0-1,0 1,-1 0,1-1,0 1,-1 0,1 0,0-1,-1 1,1 0,-1 0,1 0,-1 0,1 0,-1 0,0 0,1 0,-1 0,0 0,6 57,-6-54,0 23,-1-15,0 0,1 0,0 1,1-1,1 0,0 0,0 0,1 0,1 0,0-1,0 1,1-1,1 0,0 0,9 9,-3-4</inkml:trace>
  <inkml:trace contextRef="#ctx0" brushRef="#br0" timeOffset="9855.135">1134 2399,'-12'29,"2"1,1 0,2 0,0 1,2 0,2 0,1 0,1 0,1 0,2 1,3 7,-6-37,1 1,0-1,-1 1,1-1,0 1,0-1,1 1,-1-1,1 1,-1-1,1 1,0-1,-1 0,1 1,1-1,-1 0,0 0,0 1,1-1,-1 0,1-1,0 1,0 0,-1 0,1-1,0 1,1-1,-1 1,0-1,0 0,0 0,1 0,-1 0,0-1,1 1,-1 0,1-1,-1 0,1 0,-1 1,1-2,-1 1,1 0,-1 0,1-1,-1 1,1-1,-1 0,3-1,5-10,1-1,-2-1,0 0,0 0,-2 0,1-1,-2-1,0 1,-1-1,-1 0,0 0,1-13,-5 29,7-32,-1-1,-2 1,-1-1,-2 1,-1-1,-1 0,-2 1,-1-3,2 24,-1 0,0-1,0 1,-1 0,0 1,-1-1,0 1,-1-1,0 2,-1-1,0 1,0 0,-4-3,8 10,1 1,-1-1,1 1,-1 0,0 0,0 0,1 0,-1 1,0-1,0 1,0-1,0 1,0 0,1 0,-1 1,0-1,0 0,0 1,0 0,1 0,-1 0,0 0,0 0,1 0,-1 1,1-1,0 1,-1 0,1-1,0 1,0 0,0 0,0 1,0-1,0 0,1 1,-1-1,1 1,0-1,0 1,0 0,0 0,0-1,0 1,1 0,-1 2,0-3,0 0,-1 1,1-1,0 1,0-1,1 1,-1-1,0 1,1 0,0-1,-1 1,1 0,0-1,0 1,1 0,-1-1,0 1,1 0,0-1,0 1,0-1,0 1,0-1,0 0,0 1,1-1,-1 0,1 0,0 0,0 0,0 0,0 0,0 0,0-1,0 1,0-1,1 1,-1-1,0 0,1 0,-1 0,1 0,0-1,-1 1,1-1,0 1,-1-1,1 0,0 0,-1 0,3-1,6-1,-1 0,-1-1,1 0,0 0,-1-1,1-1,-1 0,0 0,-1 0,1-1,-1-1,-1 1,1-1,-1-1,0 1,0-1,3-7,85-155,-10-119,-85 289,1 1,-1-1,1 1,-1 0,1-1,-1 1,1-1,-1 0,1 1,0-1,-1 1,1-1,0 0,0 1,-1-1,1 0,0 0,-1 0,1 0,0 1,0-1,0 0,-1 0,1 0,0-1,0 1,-1 0,1 0,0 0,0 0,-1-1,1 1,0 0,-1-1,1 1,0-1,-1 1,1-1,-1 1,1-1,0 1,-1-1,1 1,-1-1,0 0,1 1,-1-1,1 0,-1 1,0-1,0 0,1 0,-1 1,0-1,0 0,0 0,0 1,0-1,0 0,0 0,0 1,0-1,0 0,0 0,55 165,-38-97,81 241,-32-106,20 121,-67-229,-5 0,-3 1,-5 0,-5 39,-13-68,12-65,0 0,-1 1,1-1,-1 0,1 0,-1 1,1-1,-1 0,0 0,0 0,1 0,-1 0,0 0,0 0,0 0,0 0,0 0,0 0,0-1,-1 1,1 0,0-1,0 1,-1-1,1 1,0-1,0 0,-1 0,1 1,0-1,-1 0,1 0,0 0,-1 0,1-1,0 1,-1 0,1 0,0-1,-1 1,1-1,0 1,0-1,0 0,-1 1,0-2,-5-5,0-1,1 1,-1-2,1 1,1 0,0-1,0 0,0-1,1 1,1-1,0 1,0-1,1 0,-1-6,-10-38,2-1,2-1,4 1,1-1,3 0,2 0,3 0,2 1,5-10,39-64,-40 105</inkml:trace>
  <inkml:trace contextRef="#ctx0" brushRef="#br0" timeOffset="99129.81">2404 2427,'2'-18,"0"1,2 0,0-1,1 1,0 1,2-1,4-8,-1 2,162-406,-116 314,-55 114,0 0,0 0,0 0,0 1,0-1,1 0,-1 1,0-1,0 1,1-1,-1 1,0 0,1-1,-1 1,1 0,-1 0,0 0,1 0,-1 0,1 0,-1 1,0-1,1 0,-1 1,0-1,1 1,-1-1,0 1,0 0,0-1,0 1,1 0,-1 0,0 0,0 0,0 0,-1 0,1 0,0 0,1 2,30 48,-14-10,-3 0,-1 1,-2 0,-2 1,-2 0,3 39,-10-66,-1-1,0 1,-1 0,0 0,-1-1,-1 1,-1-1,0 0,-1 0,0 0,-1-1,-1 0,-1 0,0 0,0-1,-1 0,-1-1,0 0,-1 0,0-1,-1-1,0 0,-1 0,0-2,0 1,-5 1,13-8,-2 4,0-2,-1 1,1-1,-1 0,0 0,-1-1,1 0,-1-1,1 0,-1 0,0-1,1 0,-1 0,0-1,-1 0,-19-26,22 8</inkml:trace>
  <inkml:trace contextRef="#ctx0" brushRef="#br0" timeOffset="100009.811">3279 1665,'-33'50,"2"1,3 2,2 0,3 2,-10 34,19 17,14-103,0-1,1 1,-1 0,1-1,-1 1,1-1,0 1,0-1,0 1,0-1,0 1,1-1,-1 0,1 0,0 0,-1 0,1 0,0 0,0 0,0-1,0 1,1 0,-1-1,0 0,1 0,-1 0,1 0,-1 0,1 0,-1 0,1-1,0 1,-1-1,1 0,0 0,-1 0,1 0,5-2,0-1,-1 1,1-1,-1 0,0-1,0 0,0 0,0 0,-1-1,0 0,0-1,0 1,-1-1,0 0,0 0,0-1,-1 1,1-1,-2 0,1 0,-1-1,0 1,-1-1,9-11,89-232,-100 251,1 1,-1-1,0 0,0 1,0-1,1 0,-1 0,0 1,0-1,1 0,-1 0,0 0,1 1,-1-1,0 0,1 0,-1 0,0 0,1 0,-1 0,1 1,-1-1,0 0,1 0,-1 0,0 0,1 0,-1-1,0 1,1 0,-1 0,1 0,-1 0,0 0,1 0,-1-1,0 1,1 0,-1 0,0 0,0-1,1 1,-1 0,0 0,0-1,1 1,-1 0,0-1,0 1,0 0,0-1,1 1,-1 0,0-1,0 1,0 0,0-1,0 1,0 0,0-1,0 1,0-1,0 1,0 0,0-1,0 1,0 0,0-1,-1 1,8 32,-5-19,-2-7,0-1,1 0,0 1,0-1,0 0,0 0,1 0,0 0,0 0,1-1,-1 1,1 0,0-1,0 0,1 0,-1 0,1 0,0 0,0-1,0 0,0 1,1-2,-1 1,1 0,0-1,-1 0,1 0,0 0,1-1,-1 0,0 0,0 0,0 0,1-1,-1 0,0 0,1-1,2-1,0 0,0-1,0 0,-1 0,1-1,-1 0,1 0,-1-1,-1 0,1 0,-1-1,0 0,0 0,0 0,-1-1,0 0,2-3,64-132,-61 107,-1 0,-2 0,-1-1,-2 0,-1 0,-2-1,-2 1,-5-35,3 46,0 1,-2-1,-1 1,-1 0,-1 0,-1 1,-1 0,-1 0,-1 1,-1 1,-8-9,-49-25,68 54,0 0,0 0,0 1,0-1,0 0,0 1,-1 0,1-1,0 1,0 0,0 0,0 0,0 0,-1 1,1-1,0 1,0-1,0 1,0 0,0-1,0 1,0 0,0 1,1-1,-1 0,0 0,0 1,1-1,-1 1,1-1,0 1,-1 0,1-1,0 1,0 0,0 0,0 0,0 0,0 1,-1 10,1 1,0-1,1 1,0 0,1-1,0 1,1-1,1 1,0-1,1 0,0 0,1 0,1-1,0 0,0 0,1 0,1-1,8 11,194 261,-115-115,-71-134,-19-33,-4-7</inkml:trace>
  <inkml:trace contextRef="#ctx0" brushRef="#br0" timeOffset="100229.811">3448 1580,'43'-29,"39"-23,9-9,0 7,-12 8,-13 11,-15 7,-10 9,-7 6,-10 7</inkml:trace>
  <inkml:trace contextRef="#ctx0" brushRef="#br0" timeOffset="101429.81">4239 1468,'32'-36,"-2"-2,-1 0,-2-2,7-17,-11-23,-23 78,0 1,0-1,0 0,0 1,0-1,-1 0,1 0,0 1,-1-1,1 1,-1-1,0 0,0 1,1-1,-1 1,0-1,0 1,0 0,-1-1,1 1,0 0,0 0,-1 0,1 0,0 0,-1 0,1 0,-1 0,0 1,1-1,-1 1,1-1,-1 1,0-1,0 1,1 0,-1 0,0 0,1 0,-1 0,0 0,0 1,1-1,-1 0,-7 3,0 0,0 1,1 0,-1 0,1 0,0 1,1 0,-1 1,1 0,0 0,0 1,1-1,0 1,0 1,1-1,0 1,-3 6,3-4,0 0,1 0,1 0,0 1,0 0,1-1,0 1,1 0,0 0,1 0,0 0,1 0,0 0,0 0,2-1,-1 1,1-1,1 1,3 8,-4-14,0-1,0 0,1 0,-1 0,1 0,0 0,0-1,0 0,1 1,-1-2,1 1,0 0,-1-1,1 0,0 0,0-1,1 1,-1-1,0 0,0 0,1-1,-1 1,0-1,1-1,-1 1,0-1,1 0,-1 0,0 0,5-2,1-2,1 1,-1-2,0 1,-1-2,1 1,-1-2,0 1,-1-1,0-1,0 1,-1-1,0-1,0 0,18-22,-2-2,-2 0,0-1,-3-1,-1-1,-1-1,-3 0,-1-1,-1-1,-3 0,3-24,-9 42,0-1,-2 0,-1 0,0 0,-2 1,0-1,-2 0,0 1,-2 0,0 0,-2 0,0 1,-8-14,14 32,0 0,0 0,0 0,0 0,0 1,-1-1,1 1,-1 0,0 0,1 0,-1 0,0 0,0 0,0 1,0 0,-1-1,1 1,0 0,-1 1,1-1,0 0,-1 1,1 0,-1 0,1 0,-1 0,1 1,0-1,-1 1,1 0,0 0,-1 0,1 0,0 1,0-1,0 1,0 0,0 0,1 0,-1 0,0 0,1 0,0 1,-1 0,1-1,-1 4,-4 6,0 0,1 0,1 1,0 0,1 1,0-1,1 1,0-1,2 1,-1 0,2 0,-1 0,2 0,0-1,1 1,0 0,1 0,1-1,0 0,1 3,6 13,1-1,2 0,0-1,2 0,1-1,1-1,16 17,-23-28,0 0,1-1,1 0,0-1,0-1,1 0,1 0,0-2,4 2,-16-9,0-1,0 0,1-1,-1 1,0 0,0-1,1 0,-1 0,0 0,0 0,1 0,-1-1,0 1,0-1,0 0,1 0,-1 0,0-1,0 1,-1-1,1 1,0-1,0 0,-1 0,1 0,-1 0,0-1,1 1,-1-1,0 0,52-89,-40 56,0-1,-3 0,-1-1,-2 0,-1 0,-2-1,-2 0,-1-11,-3 12,-2 1,-1-1,-3 1,0 0,-3 0,-12-33,-12 19,33 51,0-1,0 0,0 1,0-1,0 0,0 1,0-1,0 1,0 0,0-1,-1 1,1 0,0 0,0-1,0 1,0 0,-1 0,1 0,0 1,0-1,0 0,-1 0,1 1,0-1,0 0,0 1,0 0,0-1,0 1,0-1,0 1,0 0,0 0,0-1,0 1,1 0,-1 0,0 0,1 0,-1 0,0 0,1 0,-1 0,1 0,0 1,-1-1,1 0,0 1,-9 21,2 0,0 0,2 1,0 0,2 0,0 0,2 0,1 1,1-1,2 10,-2-14,1 0,1-1,1 1,0-1,2 0,0 0,1-1,1 0,1 0,1-1,0 0,1-1,0 0,2 0,0-1,0-1,2-1,-1 1,2-2,5 3,-19-13,0-1,0 1,0-1,0 0,0 1,0-1,0 0,1-1,-1 1,0 0,1-1,-1 1,0-1,1 0,-1 0,1 1,-1-2,0 1,1 0,-1 0,1-1,-1 0,0 1,1-1,-1 0,0 0,0 0,0 0,0 0,0-1,0 1,0-1,0 1,0-1,-1 0,2-1,5-15</inkml:trace>
  <inkml:trace contextRef="#ctx0" brushRef="#br0" timeOffset="101679.811">5254 762,'5'24,"2"12,-1 1</inkml:trace>
  <inkml:trace contextRef="#ctx0" brushRef="#br0" timeOffset="101919.811">5141 480,'0'0</inkml:trace>
  <inkml:trace contextRef="#ctx0" brushRef="#br0" timeOffset="102169.811">5451 28,'32'75,"-4"1,-3 1,-4 1,-3 2,-2 8,42 89,-53-164,-2-4</inkml:trace>
  <inkml:trace contextRef="#ctx0" brushRef="#br0" timeOffset="102399.811">5367 508,'43'-14,"29"-15,7-2,-6 4,-14 2,-13 5,-10 1,-10 4</inkml:trace>
  <inkml:trace contextRef="#ctx0" brushRef="#br0" timeOffset="108979.811">5931 424,'8'0,"0"0,0 0,-1 0,1-1,0 0,-1-1,1 0,-1 0,0-1,1 1,-1-1,-1-1,1 0,0 0,-1 0,0-1,0 1,0-1,0-1,-1 1,0-1,0 0,0 0,-1-1,0 1,-1-1,1 0,-1 0,0 0,-1-1,0 1,0-1,0 1,-1-1,0-2,-1 8,0 0,0 0,0 0,0 0,0 0,0 0,-1 0,1 0,-1 0,0 0,1 0,-1 0,0 0,0 0,0 0,0 0,-1 1,1-1,0 0,-1 1,1 0,-1-1,1 1,-1 0,0-1,0 1,0 0,1 0,-1 0,0 1,0-1,0 0,0 1,0-1,0 1,-1 0,1 0,0 0,0 0,0 0,0 0,0 0,0 1,-83 40,72-30,0 0,1 1,0 0,1 1,0 0,1 1,1 0,0 1,1 0,1 0,-5 15,11-25,0 0,0-1,0 1,1 0,0 0,0 0,0-1,1 1,0 0,0 0,0-1,0 1,1 0,-1-1,1 1,1-1,-1 0,0 0,1 0,0 0,0 0,0 0,0-1,1 0,0 1,-1-1,1-1,0 1,0 0,1-1,-1 0,0 0,1 0,-1-1,1 1,0-1,-1 0,1-1,0 1,0-1,2 0,14 3,0-1,1-2,-1 0,0-1,1-1,-1-1,0-1,0-1,-1-1,0-1,0 0,0-2,-1 0,0-1,0-1,9-9,-11 6,-4 0</inkml:trace>
  <inkml:trace contextRef="#ctx0" brushRef="#br0" timeOffset="109489.811">6552 0,'-8'5,"0"-1,0 1,0 1,1-1,0 2,0-1,0 1,1-1,0 2,0-1,1 1,3-5,0-1,1 1,-1 0,1 0,-1 0,1 0,0 0,1 0,-1 0,0 1,1-1,0 0,-1 0,1 1,1-1,-1 0,0 0,1 0,-1 1,1-1,0 0,0 0,1 0,-1 0,0 0,1-1,0 1,0 0,0-1,0 1,0-1,0 1,1-1,52 35,-50-35,-1-1,1 1,-1 0,0 0,1 0,-1 0,0 1,-1 0,1-1,0 2,-1-1,1 0,-1 1,0-1,0 1,-1 0,1 0,-1 0,0 0,0 1,0-1,0 0,-1 1,0-1,0 1,0 0,0-1,-1 1,0 0,0 0,0-1,-1 4,-2 0,0-1,-1 0,1 0,-2 0,1 0,-1 0,0-1,0 0,-1 0,0-1,0 1,0-1,0-1,-1 1,0-1,0 0,0-1,-1 1,1-1,-1-1,1 0,-1 0,-8 1,-6-1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336 702,'-64'66,"2"4,4 2,-33 55,85-118,0-3,1 1,-1 0,1 0,1 0,0 0,0 1,0 0,1 0,0 0,0 0,1 0,0 1,0-1,1 1,1-1,-1 1,1-1,0 1,1 0,1 0,-1-7,0 0,0 0,0-1,1 1,-1-1,1 1,-1-1,1 1,0-1,-1 0,1 0,0 0,0 0,0 0,0 0,0-1,0 1,0-1,0 1,0-1,0 0,0 0,0 0,0 0,0 0,1 0,-1 0,0-1,0 1,0-1,0 0,0 1,0-1,0 0,70-38,-66 35,33-24,-1-3,-2 0,-1-3,-1-1,-2-1,-2-2,-1-1,-2-1,11-24,-37 62,26-43,-19 38,-16 31,1-7,0 0,2 1,0 0,1 0,1 0,1 0,1 0,0 1,2 13,-1-26,0 1,1 0,0-1,1 1,-1-1,1 0,1 1,-1-1,1 0,0 0,0 0,1-1,-1 1,1-1,0 0,1 0,0 0,-1-1,1 1,1-1,-1 0,1-1,-1 1,1-1,0 0,0-1,1 1,0-1,10 2,0-1,0-1,0-1,0 0,0-1,0-1,0 0,-1-1,1-1,0-1,-1-1,0 0,0-1,0 0,-1-1,1-1,-2-1,1 0,-1-1,4-4,1-6,0 0,-2-1,0-1,-2 0,0-1,-2-1,6-13,-6 12,16-26,-2-2,-3-1,-2-1,-3-1,-2 0,1-18,-14 54,5-16,-2 0,-1-1,-2 1,-2-1,-1 0,-2 0,-1 0,-6-31,7 66,1 0,0 0,0 0,-1 0,1 0,-1 0,1 0,-1 0,0 0,0 1,0-1,0 0,0 0,0 1,0-1,-1 1,1-1,-1 1,1-1,-1 1,1 0,-1 0,0 0,0 0,0 0,1 0,-1 0,0 0,0 1,0-1,0 1,0 0,0-1,0 1,0 0,0 0,0 0,0 1,0-1,0 0,0 1,0-1,0 1,0 0,0 0,0 0,0 0,1 0,-1 0,0 0,0 0,-8 11,0 0,0 1,2 0,-1 0,2 1,-1 0,2 0,0 1,1 0,0 0,2 0,-1 1,-9 30,3 1,1 0,2 0,3 1,1-1,3 1,2 0,1 0,3-1,2 0,2 0,2 0,-6-23,1-1,1-1,1 0,1 0,1 0,1-2,1 1,0-1,2-1,0-1,1 0,1-1,0-1,1 0,11 6,1-12,-29-10,-1 0,0 0,1 0,-1 0,1 0,-1 0,1 0,-1 0,1 0,-1-1,0 1,1 0,-1 0,1 0,-1-1,0 1,1 0,-1 0,0-1,1 1,-1 0,0-1,1 1,-1-1,0 1,0 0,0-1,1 1,-1-1,0 1,0 0,0-1,0 1,0-1,0 1,0-1,0 1,0-1,0 1,0-1,0 1,0 0,0-1,0 1,0-1,0 1,-1-1,1 1,0 0,0-1,0 1,-1-1,1 1,0 0,-1-1,1 1,0 0,-1-1,-7-14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1,'44'0,"42"0,16 0,1 0,-12 0,-13 4,-14 2,-13 0,-11-1,-12-1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28 339,'0'34,"5"20,1 2</inkml:trace>
  <inkml:trace contextRef="#ctx0" brushRef="#br0" timeOffset="1">0 1,'0'0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65 114,'-11'19,"2"0,1 1,0 0,1 1,1 0,1 0,1 0,1 0,1 1,1-1,0 1,2 6,0-25,-1 1,1-1,-1 0,1 1,0-1,0 0,0 0,1 0,-1 1,1-2,0 1,-1 0,1 0,1 0,-1-1,0 1,1-1,-1 0,1 0,-1 0,1 0,0 0,0 0,0-1,0 0,0 1,1-1,-1 0,0-1,0 1,1 0,-1-1,0 0,1 0,-1 0,1 0,-1 0,0-1,2 0,4-1,0 0,0 0,-1-1,1-1,-1 1,1-1,-1-1,0 0,0 0,-1 0,0-1,0 0,0 0,-1-1,4-8,-1-1,-1 1,-1-1,0-1,-1 1,-1-1,0 0,-1-1,-1 1,0-14,-3 30,2-5,-1-1,0 0,0 0,-1-1,0 1,0 0,0 0,-1 0,0 0,-1 0,1 0,-1 1,-1-1,1 0,-1 1,-1-1,1 1,-1 0,0 0,0 1,0-1,-1 1,0 0,0 0,-1 0,1 1,-1 0,0 0,0 0,0 1,-1 0,1 0,-1 1,0-1,1 1,-1 1,0-1,-40 15,27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177 141,'-40'74,"3"1,4 2,3 2,-2 16,27-75,11-26,14-32,139-311,-145 332,-22 61,3-23,3-3,1 1,1 0,0 0,1-1,2 1,0 0,0-1,2 0,0 0,1 0,1 0,1-1,0 0,1-1,5 6,-11-16,1 0,0-1,0 0,0 1,1-2,0 1,0 0,0-1,0 0,1 0,-1-1,1 1,0-1,0 0,0-1,1 0,-1 0,1 0,-1 0,1-1,-1 0,1-1,0 0,-1 0,1 0,0-1,-1 0,1 0,0 0,-1-1,0 0,1 0,-1-1,0 0,0 0,0 0,-1-1,1 0,2-2,9-12,0 0,-1-2,-2 0,1 0,-2-2,-1 1,-1-2,-1 1,0-1,-2-1,-1 0,-1 0,-1-1,-1 1,-1-1,-1 0,-1-6,-1 19,0 0,-1 1,-1-1,0 0,0 1,-1-1,-1 1,0 0,-1-3,-7-10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5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486 0,'-43'22,"1"1,1 3,2 1,0 2,2 1,1 2,2 2,-6 9,25-26,1 1,1 0,0 1,2 1,0 0,1 0,1 1,1 0,1 1,1-1,0 2,2-1,1 0,0 1,2 0,1-1,0 1,3 6,1-4,1-1,2 0,0 0,2-1,1 0,0-1,2 0,0 0,2-1,0-1,1 0,1-1,1-1,5 3,-11-11,0 0,1-2,0 1,1-2,-1 1,1-2,1 0,-1 0,1-1,0-1,0 0,1-1,-1-1,1 0,-1-1,1 0,0-1,-1-1,1-1,-1 0,1 0,-1-2,0 0,0 0,10-6,3-5,-2-1,0-2,-1-1,0 0,-2-2,0-1,-2 0,0-2,-2 0,0-1,-2-1,-1 0,-1-1,-1-1,-1 0,-2-1,-1 0,4-21,-11 28,-1 0,0 0,-2 1,0-1,-2 0,0 1,-1-1,-2 1,0 0,-1 1,-1-1,-1 1,0 1,-2 0,0 0,-2 1,0 0,0 1,-2 1,0 0,-1 1,0 1,-1 0,-1 1,0 1,-1 1,0 1,0 0,-1 1,-1 2,1 0,-1 1,-1 0,1 2,-1 1,1 1,-1 0,0 2,0 0,1 2,-1 0,0 2,-1 2,-1 1,2 1,-1 1,1 1,0 1,1 1,1 1,-1 1,-10 11,-6 6</inkml:trace>
  <inkml:trace contextRef="#ctx0" brushRef="#br0" timeOffset="328.686">316 424,'0'5,"5"1,2 0</inkml:trace>
  <inkml:trace contextRef="#ctx0" brushRef="#br0" timeOffset="578.957">542 424,'5'5,"6"1,2 0</inkml:trace>
  <inkml:trace contextRef="#ctx0" brushRef="#br0" timeOffset="1013.406">316 904,'1'-8,"0"0,0 0,1 0,0 0,0 1,1-1,0 1,0 0,0-1,1 1,1 1,-1-1,1 1,0 0,0 0,1 0,0 0,0 1,0 0,1 1,-1-1,1 1,0 0,5-1,-7 4,-1 1,1 0,-1 1,1-1,-1 1,1 0,-1 0,0 0,1 0,-1 1,0-1,0 1,0 1,0-1,0 0,-1 1,1 0,-1 0,1 0,-1 0,0 0,0 1,-1-1,1 1,-1 0,1 0,-1 0,-1 0,1 0,0 0,-1 1,0-1,0 0,0 1,-1 0,18 32,-4-13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1.9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480 75,'-34'-68,"34"67,0 1,-1-1,1 1,0 0,0-1,-1 1,1 0,0-1,-1 1,1 0,0-1,-1 1,1 0,0 0,-1-1,1 1,0 0,-1 0,1 0,-1 0,1-1,0 1,-1 0,1 0,-1 0,1 0,-1 0,1 0,-1 0,1 0,0 0,-1 0,1 1,-1-1,1 0,-1 0,1 0,0 0,-1 1,1-1,0 0,-1 0,1 1,0-1,-1 0,1 1,0-1,-1 0,1 1,0-1,0 0,-1 1,1-1,0 1,0-1,0 0,0 1,0-1,0 1,-1-1,1 1,0-1,0 0,0 1,0-1,1 1,-1-1,-5 37,5-34,1 352,5-221,6-1,10 27,-15-105,3 0,3-1,13 39,-25-90,-1 1,1-1,-1 0,1 1,0-1,0 0,0 1,1-1,-1 0,1 0,0 0,0 0,0-1,0 1,0 0,0-1,1 1,0-1,-1 0,1 0,0 0,0 0,0-1,0 1,0-1,0 1,1-1,-1 0,0-1,1 1,-1 0,0-1,1 0,-1 0,1 0,-1 0,1 0,-1-1,0 0,1 1,-1-1,11-9,-1-1,-1 0,1 0,-2-1,0-1,0 0,-1-1,-1 0,0 0,-1-1,-1 0,6-14,-11 24,145-307,-147 313,0 0,0 0,0 0,0 0,0-1,0 1,1 0,-1 0,0 0,1 0,-1 0,1-1,-1 1,0 0,1 0,0-1,-1 1,1 0,0-1,-1 1,1-1,0 1,-1-1,1 1,0-1,0 1,0-1,0 0,-1 1,1-1,0 0,0 0,0 1,0-1,0 0,0 0,0 0,0 0,-1-1,1 1,0 0,0 0,0 0,0-1,0 1,0 0,-1-1,1 1,0-1,0 1,-1-1,1 1,0-1,0 0,-1 1,1-1,-1 0,1 1,-1-1,1 0,-1 0,1 0,-1 1,1-2,29 104,31 75,-52-162,1 0,0-1,0 0,2-1,-1 0,2 0,0-2,0 1,1-2,6 4,-16-10,1-1,0 0,0 0,1 0,-1-1,0 0,1 0,0 0,-1-1,1 0,0 0,0 0,-1-1,1 1,0-1,0-1,0 1,0-1,-1 0,1-1,0 1,-1-1,1 0,-1 0,0-1,1 0,-1 0,0 0,-1 0,1-1,-1 0,2-1,14-20,-1-1,-2-1,0 0,-2-1,-1 0,-1-2,-2 1,1-6,-10 28,27-73,-4-1,-4-1,5-51,-12-101,-5 199,-3 31</inkml:trace>
  <inkml:trace contextRef="#ctx0" brushRef="#br0" timeOffset="817.838">2174 583,'-19'6,"0"0,0 0,1 2,0 1,0 0,1 1,0 0,1 2,0 0,1 1,0 0,1 1,1 1,0 0,-1 4,4-5,0 0,2 1,0 0,0 1,1-1,1 2,1-1,1 0,0 1,0 0,2 0,0 13,1-26,1 0,0 0,0 0,1 0,-1 1,1-1,0 0,0 0,0 0,1-1,-1 1,1 0,0 0,0-1,0 1,1-1,-1 0,1 0,0 1,0-2,0 1,0 0,0-1,0 1,1-1,-1 0,1 0,0 0,0-1,0 1,0-1,0 0,0 0,0-1,0 1,0-1,0 0,0 0,0 0,0 0,0-1,0 1,0-1,0 0,0-1,0 1,0-1,2-1,13-9,-1-1,0-1,-1 0,-1-2,0 0,-1 0,-1-2,-1 0,0 0,-1-1,-1-1,-1 0,7-20,2 3,36-72,-65 128,1 0,1 1,1 0,1 0,1 0,1 1,0 1,3-15,0 1,0-1,1 1,-1-1,2 1,-1 0,1-1,0 1,1-1,0 0,0 0,1 1,-1-1,2-1,-1 1,1 0,0-1,0 0,0 0,1 0,0 0,5 4,-3-5,0-1,0 0,0 0,1-1,-1 1,1-2,0 1,-1-1,1 0,0-1,1 0,-1 0,0 0,0-1,0-1,0 1,0-1,0-1,0 0,0 0,1 0,15-6,-1-1,-1 0,0-2,0 0,-1-2,10-7,-6 0,-1 0,0-1,-2-1,-1-2,0 0,-2-1,-1-1,7-14,-17 27,0 0,0 0,-2-1,1 0,-2-1,0 1,-1-1,0 0,-1 0,-1-1,-1 1,1-10,-3 22,0 1,1-1,-1 0,0 0,-1 0,1 1,0-1,-1 1,0-1,1 1,-1 0,0-1,0 1,0 0,0 0,-1 0,1 1,-1-1,1 0,-1 1,1 0,-1-1,0 1,0 0,1 1,-1-1,0 0,0 1,0-1,0 1,0 0,0 0,0 0,0 1,0-1,0 1,1-1,-1 1,0 0,0 0,1 0,-1 1,0-1,1 1,-1-1,1 1,0 0,-1 0,1 0,0 0,0 0,0 0,1 1,-1-1,-6 6,0 1,1 0,0 0,1 0,0 1,0-1,1 2,1-1,-1 0,2 1,-1 0,1 0,0 8,2-14,0 0,1 0,0 0,0-1,0 1,0 0,1 0,0 0,0-1,0 1,1-1,0 1,-1-1,1 1,1-1,-1 0,1 0,0 0,0 0,0 0,0-1,0 0,1 1,0-1,0 0,0-1,0 1,0-1,0 0,0 0,1 0,3 1,107 10,-103-14,0 1,0 0,0 0,0 2,-1-1,1 2,-1-1,1 2,-1-1,0 2,1 0,-7-1,-1 1,1 0,-1 0,0 0,-1 0,1 1,-1 0,0 0,0 0,-1 0,0 0,0 0,0 0,-1 1,0-1,0 1,0 4,12 43,-5-35</inkml:trace>
  <inkml:trace contextRef="#ctx0" brushRef="#br0" timeOffset="1371.311">3189 1063,'238'-432,"-191"362,-46 70,0 0,0 0,0 0,0 0,-1 0,1 0,0 1,0-1,0 0,0 0,-1 1,1-1,0 1,0-1,-1 1,1-1,0 1,-1-1,1 1,0 0,-1-1,1 1,-1 0,1 0,-1-1,0 1,1 0,-1 0,0 0,1-1,-1 1,0 0,0 0,0 0,0 0,0 0,0-1,0 1,0 0,0 0,0 0,0 0,0 0,-1-1,1 1,0 0,-1 0,1 0,-1-1,1 1,-1 0,1 0,-1-1,1 1,-1-1,0 1,1 0,-1-1,0 1,0 4,0 2,-3 20,0 0,2 0,1 1,1-1,2 17,-1-38,0 0,0 1,0-1,1 0,0 0,0 0,1-1,-1 1,1 0,1-1,-1 0,1 0,0 0,0 0,0 0,0-1,1 0,0 0,0 0,0 0,1-1,-1 0,1 0,-1-1,1 1,0-1,1 0,-1 0,0-1,0 0,0 0,0 0,1 0,-1-1,0 0,0-1,1 1,-1-1,0 0,0-1,0 0,0 0,0 0,0 0,0-1,-1 0,1 0,-1-1,0 1,0-1,0 0,-1-1,1 1,-1-1,0 0,-1 0,1 0,-1 0,0-1,2-3,84-214,-43 80,-42 148,-3 7</inkml:trace>
  <inkml:trace contextRef="#ctx0" brushRef="#br0" timeOffset="1632.346">4177 668,'-5'38,"-1"28,0 6,1-3,2-14</inkml:trace>
  <inkml:trace contextRef="#ctx0" brushRef="#br0" timeOffset="1890.898">4121 188,'0'0</inkml:trace>
  <inkml:trace contextRef="#ctx0" brushRef="#br0" timeOffset="2231.818">4374 950,'31'-34,"-3"-1,0-2,-3-1,19-37,-19 32,-25 42,0 0,0 0,0 0,0 0,1 0,-1 0,0 0,0 0,1 0,-1 0,0 0,1 0,-1 0,1 0,-1 1,1-1,-1 0,1 0,0 0,0 1,-1-1,1 0,0 1,0-1,0 1,-1-1,1 1,0-1,0 1,0 0,0-1,0 1,0 0,0 0,0-1,0 1,0 0,0 0,0 0,0 0,0 1,0-1,0 0,0 0,0 1,0-1,0 0,0 1,0-1,0 1,-1-1,1 1,0 0,0-1,0 1,-1 0,1-1,0 2,-1 5,1-1,0 1,0 0,1-1,0 1,0 0,0-1,1 0,0 0,0 0,1 0,-1 0,1 0,1-1,-1 0,1 0,0 0,0-1,0 1,0-1,1 0,0-1,0 1,0-1,0 0,0-1,1 0,-1 0,1 0,0-1,-1 1,1-2,0-3,0 0,0 0,-1-1,1 0,-1-1,0 1,0-1,-1-1,1 1,-1-1,-1 0,1 0,-1 0,0 0,0-1,0 0,-1 0,0 0,-1 0,0 0,0 0,0-1,-1 1,0-8,9-15,17-51,-17 63</inkml:trace>
  <inkml:trace contextRef="#ctx0" brushRef="#br0" timeOffset="2821.686">5278 527,'-11'3,"-1"1,1 0,0 1,1 0,-1 1,1 0,0 0,1 1,-1 0,1 1,1 0,-1 1,1 0,1 0,0 0,0 1,1 0,0 0,1 1,0 0,1 0,0 0,0 0,1 1,-1 11,4-20,-1 0,1 0,0 0,0 0,1 0,-1 0,0 0,1 0,0 0,0-1,0 1,0 0,0 0,0-1,1 1,0 0,-1-1,1 0,0 1,0-1,0 0,0 0,1 0,-1 0,0 0,1-1,0 1,-1-1,1 1,0-1,-1 0,1 0,0-1,0 1,0 0,0-1,0 0,0 1,0-1,0-1,0 1,0 0,0-1,0 1,0-1,0 0,0 0,-1 0,1 0,0-1,-1 1,3-2,145-109,-113 84,-21 14,1 1,0 1,1 1,0 0,1 1,0 1,2 1,-18 7,1 0,-1 0,1 0,-1 1,1-1,-1 1,1 0,0 0,-1 0,1 0,-1 1,1 0,-1 0,1 0,-1 0,1 0,-1 0,0 1,0 0,0 0,0 0,0 0,0 0,0 0,0 1,-1-1,0 1,1 0,-1 0,0 0,0 0,0 0,-1 0,1 1,-1-1,0 1,33 133,-32-129,8 101,-4 0,-8 74,1-81,1-57,-2 0,-1 1,-3-1,-2-1,-2 1,-1-1,-3-1,-1 0,-7 8,21-47,0 0,-1 1,1-1,-1 0,0 0,-1 0,1 0,0 0,-1 0,0-1,0 1,0-1,-1 0,1 0,-1 0,1 0,-1-1,0 0,0 1,0-1,0-1,-1 1,1-1,0 1,-1-1,1 0,-1-1,1 1,-1-1,1 0,-1 0,1 0,-1-1,0 0,1 1,0-2,-1 1,1 0,0-1,-4-2,2-4,0-1,0-1,1 1,0-1,1 0,0 0,1 0,0 0,0-1,1 1,1-1,0 0,0 0,1 1,0-1,1 0,0 0,2-6,-2 6,3-30,3 0,1 0,2 0,2 1,2 1,1 0,2 1,1 0,2 2,2 0,2 1,5-4,-19 26,0 1,1 0,1 1,0 0,0 1,1 0,0 1,1 0,0 1,0 1,1 0,0 1,0 1,1 0,4 0,10-1</inkml:trace>
  <inkml:trace contextRef="#ctx0" brushRef="#br0" timeOffset="3833.455">0 1515,'415'-61,"-339"52,2321-198,-1009 137,-648 38,408 15,-939 17,-122 11,-70-10,-5-2</inkml:trace>
  <inkml:trace contextRef="#ctx0" brushRef="#br0" timeOffset="4539.71">6660 357,'-4'0,"-3"5,1 6,-3 7,-1-1</inkml:trace>
  <inkml:trace contextRef="#ctx0" brushRef="#br0" timeOffset="4794.633">6576 837,'0'5,"0"-3,0-3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564 145,'-4'29,"-2"33,0 16,1-1,1-8,2-11,1-11,5-9,3-5,-1-5,-1-1,3-6,1-1,-6-5,-4-4</inkml:trace>
  <inkml:trace contextRef="#ctx0" brushRef="#br0" timeOffset="289.72">283 88,'48'-9,"44"-4,22-4,0 1,-9 3,-9 4,-10 3,-11 3,-13 2,-12 1,-10 0,-7 1,-4 5,-7 5,-8 7,-5-1</inkml:trace>
  <inkml:trace contextRef="#ctx0" brushRef="#br0" timeOffset="533.046">0 822,'43'-5,"48"-6,18-6,5-5,-2 1,-11-1,-13 4,-7 5,-8 0,-11 1,-7 4,-8 3,-7 2,-6 6,-3 3,-3 1,-5-2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3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1242,'63'-40,"-1"-2,-2-4,-3-2,-1-2,-1-5,66-110,-120 166,0-1,-1 0,1 0,0 0,-1 0,1 1,0-1,-1 0,1 0,0 1,-1-1,1 1,-1-1,1 0,-1 1,1-1,-1 1,1 0,-1-1,1 1,-1-1,1 1,-1 0,0-1,0 1,1 0,-1-1,0 1,0 0,0-1,1 1,-1 0,0 0,0-1,0 1,0 0,-1-1,1 1,0 0,0 0,0-1,0 1,-1 0,1-1,0 1,-1-1,1 1,-1 0,1-1,-1 1,1 1,0 10,-1 2,0-1,0 0,1 0,1 1,0-1,0 0,2 0,0 0,0 0,1 0,1-1,0 0,0 1,1-2,1 1,0-1,1 0,5 5,-9-12,1-1,0-1,0 1,0-1,0 1,0-2,1 1,-1 0,0-1,1 0,-1 0,1-1,0 0,-1 0,1 0,-1 0,1-1,-1 0,1 0,-1-1,0 1,1-1,-1 0,0-1,0 1,0-1,0-1,11-5,-1-1,0-1,-1 0,-1-1,1-1,-2 0,10-12,89-166,-93 153,-12 20</inkml:trace>
  <inkml:trace contextRef="#ctx0" brushRef="#br0" timeOffset="305.069">1299 791,'-11'21,"1"0,1 1,1 0,1 0,1 1,0 0,2 0,1 0,1 0,1 2,1-23,-1 1,1-1,1 1,-1-1,0 0,0 1,1-1,-1 0,1 1,0-1,0 0,0 0,0 1,0-1,0 0,1 0,-1 0,1 0,-1-1,1 1,0 0,0-1,0 1,0-1,0 1,0-1,0 0,0 0,0 0,0 0,1 0,-1-1,0 1,1-1,-1 1,1-1,-1 0,0 0,1 0,-1 0,1-1,-1 1,0-1,1 1,-1-1,0 0,1 0,-1 0,0 0,0 0,0 0,0 0,0-1,8-4,-2 1,1-1,-1 0,0-1,0 0,-1-1,0 1,0-1,-1-1,0 1,0-1,-1 0,0 0,-1-1,0 0,0 1,-1-1,0 0,-1-1,0 1,-1 0,0-1,0 1,-1-1,-1 1,0 0,0-1,-1 1,-1-3,1 7,0 1,-1 0,0-1,0 1,0 0,0 1,-1-1,0 1,0-1,0 1,-1 0,1 1,-1-1,0 1,0 0,0 0,0 0,-1 1,1 0,-1 0,1 0,-1 1,0 0,0 0,1 0,-1 1,0-1,-3 2,-16-2</inkml:trace>
  <inkml:trace contextRef="#ctx0" brushRef="#br0" timeOffset="700.16">1976 1,'-27'532,"-2"-72,29-437</inkml:trace>
  <inkml:trace contextRef="#ctx0" brushRef="#br0" timeOffset="1120.999">1779 678,'152'23,"-64"-9,0-3,1-4,11-4,-88-3,0 0,0-1,1-1,-1 0,0-1,-1 0,1 0,0-2,-1 1,0-2,0 1,0-1,-1-1,0 0,3-3,-4 4,-1 0,0-1,0 0,0 0,-1-1,0 0,0 0,-1 0,0-1,0 0,-1-1,-1 1,1-1,1-5,-6 13,0 0,0 1,-1-1,1 1,0-1,-1 1,1-1,-1 1,1-1,-1 1,1 0,-1-1,0 1,0 0,0-1,0 1,0 0,0 0,0 0,0 0,-1 0,1 0,0 0,0 0,-1 1,1-1,-1 0,1 1,-1-1,1 1,-1-1,1 1,-1 0,1 0,-1 0,1 0,-1 0,-60 2,47 3,0 1,1 1,-1 0,1 1,1 0,-1 1,2 0,-1 1,1 1,1 0,0 0,0 1,1 1,1 0,0 0,1 1,0 0,1 0,1 1,0-1,1 2,1-1,0 0,1 1,-1 10,3-21,1 1,0-1,0 0,0 1,1-1,-1 0,1 0,0 1,1-1,-1 0,1 0,0 0,1 0,-1-1,1 1,0-1,0 1,0-1,0 0,1 0,0 0,0-1,0 1,0-1,0 0,1 0,-1 0,1-1,0 0,0 0,0 0,0 0,0-1,0 0,1 0,4 0,15 1,0 0,0-2,-1-1,1-1,0-2,21-4,-18 1</inkml:trace>
  <inkml:trace contextRef="#ctx0" brushRef="#br0" timeOffset="1470.638">3134 565,'-18'10,"1"-2,0 1,0 1,1 0,1 2,-1-1,2 2,0 0,0 1,1 0,-10 15,22-27,0-1,0 1,0-1,1 1,-1 0,0 0,1-1,-1 1,1 0,0 0,-1 0,1-1,0 1,0 0,0 0,0 0,1 0,-1-1,0 1,1 0,-1 0,1-1,0 1,0 0,-1-1,1 1,0 0,0-1,0 1,1-1,-1 0,0 1,1-1,-1 0,0 0,1 0,0 0,-1 0,76 28,-42-19,-31-9,-1 0,0-1,0 1,0 1,0-1,0 0,0 1,0 0,0 0,0-1,-1 2,1-1,-1 0,1 0,-1 1,0 0,0-1,0 1,0 0,-1 0,1 0,-1 0,0 0,1 0,-1 0,-1 0,1 1,0-1,-1 0,0 1,0-1,0 0,0 1,0-1,-1 0,1 1,-1-1,0 0,0 0,0 0,0 1,-1-1,-4 6,-1 0,1-1,-2 0,1 0,-1 0,0-1,0-1,-1 1,0-1,0-1,-1 1,1-2,-1 1,0-1,-1-1,1 0,0 0,-1-1,-7 0,-7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1.0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509 1,'-23'330,"-63"263,81-357,1-212,-2-6</inkml:trace>
  <inkml:trace contextRef="#ctx0" brushRef="#br0" timeOffset="249.227">0 791,'34'-9,"40"-14,16-7,-1 2,-7 1,-13 4,-7 2,-11 4,-8 1,-8-3,-4 3,-3-1,-1-3,-1-2,1 2,-5 0,-6 4</inkml:trace>
  <inkml:trace contextRef="#ctx0" brushRef="#br0" timeOffset="648.042">989 1,'-74'695,"71"-675,0 0,1 0,1 0,1 0,1 0,1 0,1 0,0 0,2 0,0-1,1 0,1 0,1 0,0-1,2 2,-8-17,1 0,-1-1,0 1,1 0,0-1,-1 0,1 1,0-1,0 0,1-1,-1 1,0 0,0-1,1 0,-1 0,1 0,-1 0,1 0,-1-1,1 0,0 1,-1-1,1-1,0 1,-1 0,1-1,-1 0,1 0,-1 0,1 0,-1 0,0-1,1 0,103-69,-103 67,306-298,-310 302,0 1,0 0,0-1,0 1,1 0,-1-1,0 1,0-1,0 1,1-1,-1 1,0-1,1 1,-1 0,1-1,-1 0,0 1,1-1,-1 1,1-1,-1 0,1 1,0-1,-1 0,1 1,-1-1,1 0,-1 0,1 0,0 1,-1-1,1 0,0 0,-1 0,1 0,-1 0,1 0,0 0,-1 0,1-1,0 1,-1 0,1 0,-1 0,1-1,-1 1,1 0,0-1,-1 1,1 0,-1-1,0 1,1-1,-1 1,1-1,-1 1,-17 57,16-54,-7 17,1 0,2 0,0 1,1 0,0 0,1 19,3-35,-1 0,1 0,0 0,1 0,-1 0,1 0,0 0,1 0,-1-1,1 1,0 0,0-1,0 1,0-1,1 0,0 0,0 0,0 0,0 0,1-1,-1 1,1-1,0 0,0 0,0-1,1 1,-1-1,1 0,-1 0,1 0,4 1,45 4,-29-6</inkml:trace>
  <inkml:trace contextRef="#ctx0" brushRef="#br0" timeOffset="1015.222">1864 961,'28'-9,"0"0,-1-2,0-1,-1-2,-1 0,0-1,-1-2,0 0,-1-2,-2 0,14-16,-33 33,0-1,-1 1,1-1,-1 0,1 1,-1-1,0 0,0 0,0 0,0 0,-1 0,1 0,-1 0,0 0,0 0,0 0,0 0,0 0,-1 0,1 0,-1 0,0 0,0 0,0 1,0-1,0 0,-1 0,1 1,-1-1,0 1,0-1,0 1,0 0,0 0,0 0,-1 0,1 0,-1 0,1 1,-1-1,1 1,-1 0,0 0,0 0,0 0,0 0,0 0,0 1,0 0,-1-1,-8 3,1 0,0 0,0 1,0 0,0 1,0 0,1 1,0 0,0 1,0 0,1 0,0 1,0 0,0 1,1 0,0 0,1 1,0 0,0 0,-5 10,5-9,0 0,0 0,1 1,0 0,1 0,1 0,-1 1,2 0,0 0,-1 7,3-14,0-1,1 1,0 0,0-1,0 1,0 0,1-1,0 1,0-1,0 1,1-1,-1 0,1 1,0-1,0 0,1 0,-1 0,1 0,0-1,0 1,0-1,0 0,1 0,-1 0,1 0,0 0,0-1,0 1,2 0,8 1,-1 0,1-1,-1 0,1-1,0-1,0 0,0-1,0 0,0-1,-1-1,1 0,0-1,-1 0,1-1,-1-1,6-3,134-86,-128 81</inkml:trace>
  <inkml:trace contextRef="#ctx0" brushRef="#br0" timeOffset="1365.961">2710 622,'-11'3,"0"1,0 0,1 1,0 0,0 1,0 0,1 1,0 0,0 0,0 1,1 0,0 0,1 1,-4 5,11-10,0-1,0 1,0-1,0 1,1-1,0 1,0-1,0 1,0-1,0 0,0 1,1-1,0 0,0 0,0 0,0 0,0-1,0 1,1 0,-1-1,1 0,0 1,0-1,0 0,0 0,0-1,0 1,0-1,0 1,1-1,-1 0,1 0,-1-1,3 1,3 3,78 56,-84-57,-1-1,0 1,0-1,0 1,0 0,-1 0,1-1,-1 1,1 1,-1-1,0 0,0 0,-1 0,1 0,-1 1,1-1,-1 0,0 1,-1-1,1 0,0 0,-1 1,0-1,1 0,-1 0,-1 0,1 0,0 0,-1 0,-1 3,-4 4,-1 0,0 0,0 0,-1-1,0 0,0-1,-1 0,-1-1,1 0,-1 0,0-1,0-1,-1 1,0-2,0 0,0 0,0-1,-11 1,-2-2</inkml:trace>
  <inkml:trace contextRef="#ctx0" brushRef="#br0" timeOffset="1699.848">2992 989,'36'-14,"0"-1,-1-2,-1-1,-1-2,-1-1,-1-2,0-1,12-14,7-33,-49 69,0 0,0 0,0 0,-1 0,1 0,0 0,-1 0,0 0,1 0,-1 0,0 0,0 0,0-1,-1 1,1 0,0 0,-1 0,1 0,-1 0,0 0,0 0,0 0,0 0,0 0,0 1,0-1,0 0,-1 1,1-1,-1 0,1 1,-1 0,0-1,1 1,-1 0,0 0,0 0,-1 0,-6-1,0 1,0 0,0 1,0 0,0 1,-1 0,1 0,1 1,-1 0,0 0,0 1,1 0,-1 1,1 0,0 0,0 1,1 0,-1 0,-5 6,-1-3,1 0,0 1,0 0,1 1,0 0,1 1,0 0,1 1,0 0,1 1,0 0,1 1,1-1,0 1,1 1,0-1,1 1,1 0,0 0,1 1,0 8,3-18,1 0,0 0,1 0,-1 0,1 0,0 0,0 0,1-1,0 1,0-1,0 0,1 1,-1-1,1-1,1 1,-1-1,0 1,1-1,0-1,0 1,0-1,1 0,2 2,8 3,0 0,0-1,1-1,0-1,0 0,1-1,11 1,29-6,-33-5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9.3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989 165,'-30'300,"23"-258,-7 59,2 1,-5-1,-4-1,-4-1,-4-1,-7 4,-10-31,29-59</inkml:trace>
  <inkml:trace contextRef="#ctx0" brushRef="#br0" timeOffset="317.345">1 363,'153'-63,"2"8,89-17,273-42,-195 59,-249 52,-73 4,1 1,-1 0,0 0,1 0,-1-1,0 1,-1 0,1 0,0 0,0 0,-1-1,1 1,-1 0,1 0,-1-1,0 1,0 0,0-1,0 1,0-1,0 1,0-1,0 1,-1-1,1 0,-1 0,-1 1,1 1,-16 18</inkml:trace>
  <inkml:trace contextRef="#ctx0" brushRef="#br0" timeOffset="599.94">30 1576,'110'-27,"-1"-5,26-15,-117 41,635-264,-451 180,-41 33,-138 52</inkml:trace>
  <inkml:trace contextRef="#ctx0" brushRef="#br0" timeOffset="1066.314">1666 1295,'205'-305,"-33"50,-172 255,0 1,0 0,1-1,-1 1,0 0,0-1,1 1,-1 0,1-1,-1 1,0 0,1-1,-1 1,1-1,-1 1,1-1,0 1,-1-1,1 1,-1-1,1 0,0 1,-1-1,1 0,0 0,0 1,-1-1,1 0,0 0,0 0,-1 0,1 0,0 0,-1 0,1 0,0 0,0 0,-1-1,1 1,0 0,0 0,-1-1,1 1,-1 0,1-1,0 1,-1-1,1 1,-1-1,1 1,-1-1,1 1,-1-1,1 1,-1-1,1 0,-1 1,0-1,1 0,-1 0,-14 270,14-264,0 0,1 1,-1-1,1 0,0 0,0 0,1 0,-1 0,1 0,0-1,1 1,-1-1,1 1,0-1,0 0,0 0,1 0,-1 0,1-1,0 1,0-1,0 0,0 0,1 0,-1-1,1 0,0 0,0 0,-1 0,1-1,0 1,0-1,1-1,2 1,9-2,0 0,0-2,-1 0,1-1,-1 0,1-1,-2-1,1-1,0 0,-1-1,-1-1,1 0,-2-1,1 0,-1-2,-1 1,0-1,0-1,-2 0,8-11,3-4,-2-1,0-1,-2-1,-1-1,-2 0,5-17,4-6,-13 31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65,'-26'196,"-3"-51,4-45,113-303,-70 169,1-4,2 1,1 0,2 1,2 2,1 1,7-6,-34 38,1 0,-1 0,1 0,0 0,-1 1,1-1,0 0,0 0,-1 1,1-1,0 0,0 1,0-1,0 1,0-1,0 1,0-1,0 1,0 0,0-1,0 1,0 0,0 0,0 0,0 0,1 0,-1 0,0 0,0 0,0 0,0 1,0-1,0 0,0 1,0-1,0 1,0-1,0 1,0-1,0 1,0 0,-1-1,1 1,0 0,0 0,-1 0,1-1,0 1,-1 0,1 0,-1 0,1 0,-1 0,0 0,1 0,-1 0,0 1,10 63,16 140,-26-202,0 1,0 0,0 0,0 0,1 0,-1 0,1-1,0 1,0 0,1-1,-1 1,1 0,0-1,0 0,0 1,0-1,0 0,1 0,-1 0,1 0,0-1,0 1,0-1,0 0,0 0,1 0,-1 0,1 0,-1-1,1 1,0-1,-1 0,1 0,0-1,0 1,0-1,0 0,0 0,-1 0,1 0,0-1,0 1,0-1,0 0,-1 0,3-1,18-15,0-1,-2-1,0-2,-1 0,12-15,9-9,67-59,-108 104,1-1,-1 1,1 0,-1 0,1 0,-1 0,1 0,-1 0,1 1,-1-1,1 0,-1 1,1-1,-1 1,1 0,-1-1,0 1,1 0,-1 0,0 0,0 0,1 0,-1 0,0 0,0 0,0 0,0 1,0-1,-1 0,1 1,0-1,-1 0,1 1,-1-1,1 1,-1-1,0 1,1-1,-1 1,0 0,0-1,0 1,0-1,-1 1,1-1,0 1,-1-1,1 1,-1-1,1 1,-1-1,1 0,-2 2,3 8,-1 11,2 0,1-1,1 1,1-1,0 0,8 18,15-8,-12-23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7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57 171,'-10'33,"-3"21,1 6,2-2,3-7,3-11</inkml:trace>
  <inkml:trace contextRef="#ctx0" brushRef="#br0" timeOffset="464.208">706 1,'-196'285,"163"-235,20-29,0-1,-1-1,-2 0,1 0,-2-2,-1 0,-3 3,-37-8,42-16</inkml:trace>
  <inkml:trace contextRef="#ctx0" brushRef="#br0" timeOffset="680.08">367 29,'34'19,"20"21,7 8,-4 1,-10-3,-9-5,-11-4,-5-8,-7-5,0-2,-3 1,1-4,-2 0,3-3,-2 0,2-3,-1-3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6.9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30,'-1'-2,"0"0,-1 0,1 0,-1 0,0 1,1-1,-1 1,0-1,0 1,0 0,0 0,0 0,0 0,-1 0,1 0,0 0,0 1,-1-1,1 1,0 0,-1 0,1 0,0 0,-1 0,1 0,-2 0,0-2,-1 1,0 0,0 1,0-1,0 1,0 0,0 0,1 1,-1-1,0 1,0 0,0 1,1-1,-1 1,0 0,1 0,0 0,-1 1,1-1,0 1,0 0,0 0,1 1,-1-1,1 1,0-1,0 1,0 0,0 1,1-1,0 0,0 1,0-1,0 1,0 0,1-1,0 1,0 0,1 0,-1 0,1 1,3 6,0-1,1 0,0 0,1-1,0 1,1-1,0 0,0-1,1 1,0-1,1-1,0 1,1-1,-1-1,1 1,1-1,0-1,0 0,0-1,4 2,58 46,-71-52,1-1,1 1,-1 0,0 0,0 0,0 1,1-1,-1 0,0 1,0 0,-1-1,1 1,0 0,-1 0,1 0,-1 0,1 0,-1 0,0 0,0 1,0-1,0 0,0 1,-1-1,1 1,-1-1,1 1,-1-1,0 1,0-1,0 1,0-1,-1 1,1-1,-1 0,1 1,-1-1,0 1,0-1,0 0,0 0,0 1,-1-1,1 0,-1 0,1 0,-3 1,-10 7,-1 0,-1-2,0 0,0 0,0-2,-1 0,-15 3,-3 2,34-10,0 0,0 0,0 0,-1 0,1 0,0-1,0 1,-1 0,1-1,0 1,0-1,-1 1,1-1,-1 0,1 0,0 1,-1-1,1 0,-1 0,1 0,0-1,-1 1,1 0,-1 0,1-1,0 1,-1-1,1 1,0-1,-1 0,1 1,0-1,0 0,0 0,0 0,0 0,0 0,0 0,0 0,0 0,0 0,1 0,-1-1,0 1,1 0,-1-1,1 1,-1 0,1-1,0 1,-1 0,1-1,0 1,0-1,0 1,0-1,0 1,1 0,-1-1,0 1,1 0,-1-1,1 1,-1 0,1-1,-1 1,1 0,0 0,0-1,10-10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8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1 329,'56'-14,"0"-2,-1-3,-1-2,48-26,-93 43,0 0,-1 0,1 0,-1-1,0-1,-1 1,1-1,-1 0,0-1,-1 0,1 0,-1 0,-1-1,0 0,0 0,0 0,-1-1,0 0,2-7,-6 14,0-1,1 0,-1 0,0 1,-1-1,1 0,0 0,-1 1,0-1,0 0,1 1,-2-1,1 1,0-1,0 1,-1 0,1-1,-1 1,0 0,0 0,0 0,0 0,0 0,0 1,0-1,0 0,-1 1,1 0,-1 0,1-1,-1 1,1 1,-1-1,0 0,0 1,1-1,-1 1,-2 0,-107 8,95-2,0 0,1 1,0 1,0 1,1 0,0 1,0 0,1 1,1 1,0 0,0 1,2 0,-6 8,11-12,0-1,0 1,1 0,0 0,0 1,2 0,-1 0,1 0,0 0,1 0,0 0,1 1,0-1,0 1,1-1,1 0,0 1,0-1,1 1,0-1,1 0,0 0,3 5,0-4,0-1,0 0,1 0,0-1,1 0,0 0,1 0,0-1,0-1,0 0,1 0,0-1,0 0,1 0,0-1,0-1,6 2,17 5,1-1,-1-2,1-2,1-1,8-1,147 0,-158-5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7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 45,'-19'25,"1"1,2 1,0 0,2 1,1 0,1 2,2-1,1 1,-4 22,12-48,0 0,0 0,0 1,0-1,1 0,0 0,0 0,0 0,0 1,1-1,0 0,0 0,0 0,0 0,0 0,1 0,0 0,0-1,0 1,0 0,0-1,1 0,0 1,-1-1,1 0,1 0,-1-1,0 1,0-1,1 0,0 1,-1-2,1 1,0 0,0-1,0 1,0-1,0 0,0-1,3 1,8-2,1 0,-1-2,0 0,0 0,0-2,-1 0,0 0,1-1,-2-1,1 0,-1-1,0-1,-1 0,0 0,0-1,-1-1,0 0,-1-1,-1 0,0 0,0-1,-1 0,-1 0,0-1,0 0,-2 0,0-1,-1 0,3-14,-5 22,-1 1,0 0,0-1,-1 1,1-1,-1 1,-1-1,1 1,-1-1,-1 1,1 0,-1 0,0-1,0 1,-1 0,1 1,-1-1,-1 0,1 1,-1 0,0 0,0 0,-1 0,1 0,-1 1,0 0,0 0,-1 0,1 1,-1 0,0 0,1 0,-1 1,-5-2,-14 2</inkml:trace>
  <inkml:trace contextRef="#ctx0" brushRef="#br0" timeOffset="519.99">570 412,'24'-44,"3"1,1 1,2 2,2 1,2 1,8-5,-42 43,2-3,-1 1,1 0,-1-1,1 1,0 0,0 0,0 0,0 0,1 0,-1 1,0-1,1 1,-1-1,1 1,-1 0,1 0,0 0,0 0,-1 0,1 1,0-1,0 1,0 0,0 0,-1 0,1 0,0 1,0-1,0 1,0-1,-1 1,1 0,0 0,-1 0,1 1,0 0,0 3,0 0,-1 0,1 0,-1 0,-1 1,1-1,-1 1,0 0,0-1,-1 1,1 0,-1 0,-1-1,1 1,-1 0,0-1,0 1,-1 0,3 78,0-82,0 0,0 0,0 0,0 0,0 0,1 0,-1 0,1-1,-1 1,1 0,-1-1,1 1,0-1,0 0,0 1,0-1,0 0,0 0,0 0,0-1,0 1,0 0,1-1,-1 0,0 1,0-1,1 0,-1 0,0 0,1 0,-1-1,0 1,0 0,0-1,1 0,0 0,80-35,176-123,-258 158,0-1,0 1,0 0,0 0,1 0,-1 0,0 0,0 0,1 0,-1 0,1 0,-1 1,1-1,-1 1,1-1,-1 1,1-1,-1 1,1 0,0 0,-1 0,1 0,0 0,-1 0,1 0,-1 0,1 1,0-1,-1 1,1-1,-1 1,1-1,-1 1,0 0,1 0,-1 0,0 0,1 0,-1 0,0 0,0 0,0 1,0-1,0 0,0 1,0-1,0 0,-1 1,1-1,-1 1,1-1,0 2,-18 61,14-59,0 1,1-1,0 1,0 0,0 0,1-1,-1 1,2 1,-1-1,0 0,1 0,1 0,-1 0,1 0,0 0,0 0,0 0,1 0,0 0,0-1,3 5,30 11,-15-16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3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380 55,'-67'95,"5"4,5 2,4 2,2 7,35-77,1-4,2 1,0 0,2 1,1 0,-2 16,16-36,8-26,239-444,-157 302,-94 158,0-1,0 1,0-1,1 0,-1 1,0-1,0 1,0-1,1 1,-1-1,0 0,0 1,1-1,-1 0,0 1,1-1,-1 0,0 1,1-1,-1 0,1 0,-1 0,0 1,1-1,-1 0,1 0,-1 0,1 0,-1 0,1 0,-1 0,1 0,-1 0,0 0,1 0,-1 0,1 0,-1 0,1 0,-1 0,1 0,-1-1,0 1,1 0,-1 0,1 0,-1-1,0 1,1 0,-1-1,0 1,1 0,-1-1,0 1,1 0,-1-1,0 1,0-1,0 1,1-1,-1 1,0-1,0 43,-4-5,2 0,1 0,2 0,2 0,2 6,-4-35,0 1,1-1,0 0,0 0,1 0,0-1,0 1,1-1,0 1,0-1,1 0,-1 0,2-1,-1 0,1 0,0 0,0 0,0-1,1 0,0-1,0 1,0-1,1-1,-1 1,1-1,1 0,-4-2,-1-1,1 1,-1-1,1 0,0 0,-1 0,1-1,-1 0,1 0,-1 0,0 0,1-1,-1 1,0-1,0 0,0-1,0 1,0-1,-1 1,1-1,-1 0,0-1,3-2,63-87,-69 92,19-25,-2 0,-1-2,-1 0,-1 0,-2-1,0-1,-3 0,0 0,-2-1,-1 0,-1-1,-2 1,-1-16,-2 45,0 0,0 0,0 0,0 0,0 0,-1 0,1 0,-1 0,1 0,-1 0,0 0,0 0,1 0,-1 0,-1 0,1 1,0-1,0 1,-1-1,1 0,-1 1,1 0,-1-1,0 1,1 0,-1 0,0 0,0 0,0 0,0 1,0-1,0 0,0 1,0 0,0-1,0 1,0 0,0 0,0 0,0 0,0 0,0 1,0-1,0 1,0-1,0 1,0 0,0 0,0 0,0 0,1 0,-1 0,0 0,1 0,-1 1,1-1,-1 1,1-1,0 1,-1 0,1-1,0 2,-12 19,3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 60,'-10'30,"2"0,1 1,2 0,1 0,1 0,2 0,1 1,1-1,5 19,-6-44,0 0,1 0,0 0,0 0,0 0,1-1,0 1,0 0,0-1,1 0,0 1,0-1,0 0,1-1,0 1,0 0,0-1,0 0,1 0,-1 0,1-1,0 0,0 0,0 0,1 0,-1-1,1 0,-1 0,1 0,4 0,-1-2,0 0,1 0,-1-1,0-1,-1 1,1-2,0 1,0-1,-1 0,0-1,1 0,-1 0,-1-1,1 0,-1 0,0-1,0 0,0 0,-1-1,0 0,0 0,-1 0,0-1,0 1,-1-1,0 0,0-1,-1 1,2-6,-1 1,0 0,-1 0,0 0,-1 0,0 0,-1-1,-1 1,0-1,-1 1,0-1,-1 1,-1 0,0 0,-1 0,0 0,-1 1,-3-6,5 9,-1 1,-1 0,0 0,0 1,0-1,-1 1,0 0,0 0,-1 1,0 0,0 0,-1 1,1 0,-1 0,0 0,0 1,-1 0,0 1,1 0,-1 1,0-1,0 2,0-1,0 1,-8 0,-6 4,4 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0,'-5'48,"-6"44,-1 17,1-1,2-9,4-17,1-12,7-10,3-8,0-5,5-5,-1-5,4-4,-2-3,3-2,-1 0,-3-6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13,'43'-5,"34"-2,12 6,-3 3,-11 0,-15 1,-7-1,-8 0,-7-1,-5 0,-3-1,-7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336 702,'-64'66,"2"4,4 2,-33 55,85-118,0-3,1 1,-1 0,1 0,1 0,0 0,0 1,0 0,1 0,0 0,0 0,1 0,0 1,0-1,1 1,1-1,-1 1,1-1,0 1,1 0,1 0,-1-7,0 0,0 0,0-1,1 1,-1-1,1 1,-1-1,1 1,0-1,-1 0,1 0,0 0,0 0,0 0,0 0,0-1,0 1,0-1,0 1,0-1,0 0,0 0,0 0,0 0,0 0,1 0,-1 0,0-1,0 1,0-1,0 0,0 1,0-1,0 0,70-38,-66 35,33-24,-1-3,-2 0,-1-3,-1-1,-2-1,-2-2,-1-1,-2-1,11-24,-37 62,26-43,-19 38,-16 31,1-7,0 0,2 1,0 0,1 0,1 0,1 0,1 0,0 1,2 13,-1-26,0 1,1 0,0-1,1 1,-1-1,1 0,1 1,-1-1,1 0,0 0,0 0,1-1,-1 1,1-1,0 0,1 0,0 0,-1-1,1 1,1-1,-1 0,1-1,-1 1,1-1,0 0,0-1,1 1,0-1,10 2,0-1,0-1,0-1,0 0,0-1,0-1,0 0,-1-1,1-1,0-1,-1-1,0 0,0-1,0 0,-1-1,1-1,-2-1,1 0,-1-1,4-4,1-6,0 0,-2-1,0-1,-2 0,0-1,-2-1,6-13,-6 12,16-26,-2-2,-3-1,-2-1,-3-1,-2 0,1-18,-14 54,5-16,-2 0,-1-1,-2 1,-2-1,-1 0,-2 0,-1 0,-6-31,7 66,1 0,0 0,0 0,-1 0,1 0,-1 0,1 0,-1 0,0 0,0 1,0-1,0 0,0 0,0 1,0-1,-1 1,1-1,-1 1,1-1,-1 1,1 0,-1 0,0 0,0 0,0 0,1 0,-1 0,0 0,0 1,0-1,0 1,0 0,0-1,0 1,0 0,0 0,0 0,0 1,0-1,0 0,0 1,0-1,0 1,0 0,0 0,0 0,0 0,1 0,-1 0,0 0,0 0,-8 11,0 0,0 1,2 0,-1 0,2 1,-1 0,2 0,0 1,1 0,0 0,2 0,-1 1,-9 30,3 1,1 0,2 0,3 1,1-1,3 1,2 0,1 0,3-1,2 0,2 0,2 0,-6-23,1-1,1-1,1 0,1 0,1 0,1-2,1 1,0-1,2-1,0-1,1 0,1-1,0-1,1 0,11 6,1-12,-29-10,-1 0,0 0,1 0,-1 0,1 0,-1 0,1 0,-1 0,1 0,-1-1,0 1,1 0,-1 0,1 0,-1-1,0 1,1 0,-1 0,0-1,1 1,-1 0,0-1,1 1,-1-1,0 1,0 0,0-1,1 1,-1-1,0 1,0 0,0-1,0 1,0-1,0 1,0-1,0 1,0-1,0 1,0-1,0 1,0 0,0-1,0 1,0-1,0 1,-1-1,1 1,0 0,0-1,0 1,-1-1,1 1,0 0,-1-1,1 1,0 0,-1-1,-7-14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1,'44'0,"42"0,16 0,1 0,-12 0,-13 4,-14 2,-13 0,-11-1,-12-1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28 339,'0'34,"5"20,1 2</inkml:trace>
  <inkml:trace contextRef="#ctx0" brushRef="#br0" timeOffset="1">0 1,'0'0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65 114,'-11'19,"2"0,1 1,0 0,1 1,1 0,1 0,1 0,1 0,1 1,1-1,0 1,2 6,0-25,-1 1,1-1,-1 0,1 1,0-1,0 0,0 0,1 0,-1 1,1-2,0 1,-1 0,1 0,1 0,-1-1,0 1,1-1,-1 0,1 0,-1 0,1 0,0 0,0 0,0-1,0 0,0 1,1-1,-1 0,0-1,0 1,1 0,-1-1,0 0,1 0,-1 0,1 0,-1 0,0-1,2 0,4-1,0 0,0 0,-1-1,1-1,-1 1,1-1,-1-1,0 0,0 0,-1 0,0-1,0 0,0 0,-1-1,4-8,-1-1,-1 1,-1-1,0-1,-1 1,-1-1,0 0,-1-1,-1 1,0-14,-3 30,2-5,-1-1,0 0,0 0,-1-1,0 1,0 0,0 0,-1 0,0 0,-1 0,1 0,-1 1,-1-1,1 0,-1 1,-1-1,1 1,-1 0,0 0,0 1,0-1,-1 1,0 0,0 0,-1 0,1 1,-1 0,0 0,0 0,0 1,-1 0,1 0,-1 1,0-1,1 1,-1 1,0-1,-40 15,27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177 141,'-40'74,"3"1,4 2,3 2,-2 16,27-75,11-26,14-32,139-311,-145 332,-22 61,3-23,3-3,1 1,1 0,0 0,1-1,2 1,0 0,0-1,2 0,0 0,1 0,1 0,1-1,0 0,1-1,5 6,-11-16,1 0,0-1,0 0,0 1,1-2,0 1,0 0,0-1,0 0,1 0,-1-1,1 1,0-1,0 0,0-1,1 0,-1 0,1 0,-1 0,1-1,-1 0,1-1,0 0,-1 0,1 0,0-1,-1 0,1 0,0 0,-1-1,0 0,1 0,-1-1,0 0,0 0,0 0,-1-1,1 0,2-2,9-12,0 0,-1-2,-2 0,1 0,-2-2,-1 1,-1-2,-1 1,0-1,-2-1,-1 0,-1 0,-1-1,-1 1,-1-1,-1 0,-1-6,-1 19,0 0,-1 1,-1-1,0 0,0 1,-1-1,-1 1,0 0,-1-3,-7-10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5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486 0,'-43'22,"1"1,1 3,2 1,0 2,2 1,1 2,2 2,-6 9,25-26,1 1,1 0,0 1,2 1,0 0,1 0,1 1,1 0,1 1,1-1,0 2,2-1,1 0,0 1,2 0,1-1,0 1,3 6,1-4,1-1,2 0,0 0,2-1,1 0,0-1,2 0,0 0,2-1,0-1,1 0,1-1,1-1,5 3,-11-11,0 0,1-2,0 1,1-2,-1 1,1-2,1 0,-1 0,1-1,0-1,0 0,1-1,-1-1,1 0,-1-1,1 0,0-1,-1-1,1-1,-1 0,1 0,-1-2,0 0,0 0,10-6,3-5,-2-1,0-2,-1-1,0 0,-2-2,0-1,-2 0,0-2,-2 0,0-1,-2-1,-1 0,-1-1,-1-1,-1 0,-2-1,-1 0,4-21,-11 28,-1 0,0 0,-2 1,0-1,-2 0,0 1,-1-1,-2 1,0 0,-1 1,-1-1,-1 1,0 1,-2 0,0 0,-2 1,0 0,0 1,-2 1,0 0,-1 1,0 1,-1 0,-1 1,0 1,-1 1,0 1,0 0,-1 1,-1 2,1 0,-1 1,-1 0,1 2,-1 1,1 1,-1 0,0 2,0 0,1 2,-1 0,0 2,-1 2,-1 1,2 1,-1 1,1 1,0 1,1 1,1 1,-1 1,-10 11,-6 6</inkml:trace>
  <inkml:trace contextRef="#ctx0" brushRef="#br0" timeOffset="328.686">316 424,'0'5,"5"1,2 0</inkml:trace>
  <inkml:trace contextRef="#ctx0" brushRef="#br0" timeOffset="578.957">542 424,'5'5,"6"1,2 0</inkml:trace>
  <inkml:trace contextRef="#ctx0" brushRef="#br0" timeOffset="1013.406">316 904,'1'-8,"0"0,0 0,1 0,0 0,0 1,1-1,0 1,0 0,0-1,1 1,1 1,-1-1,1 1,0 0,0 0,1 0,0 0,0 1,0 0,1 1,-1-1,1 1,0 0,5-1,-7 4,-1 1,1 0,-1 1,1-1,-1 1,1 0,-1 0,0 0,1 0,-1 1,0-1,0 1,0 1,0-1,0 0,-1 1,1 0,-1 0,1 0,-1 0,0 0,0 1,-1-1,1 1,-1 0,1 0,-1 0,-1 0,1 0,0 0,-1 1,0-1,0 0,0 1,-1 0,18 32,-4-13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6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265 0,'-63'33,"40"-23,1 2,0 0,1 1,1 1,0 0,0 2,-14 16,32-31,1 0,-1 0,1 0,0 0,0 0,0 1,0-1,0 0,0 1,0-1,0 0,0 1,0-1,1 1,-1-1,1 1,-1 0,1-1,-1 1,1-1,0 1,0 0,0-1,0 1,0 0,0-1,1 1,-1 0,0-1,1 1,-1-1,1 1,0-1,-1 1,1-1,0 1,0-1,0 0,0 1,0-1,0 0,1 0,-1 0,0 0,0 0,1 0,-1 0,1 0,-1 0,1-1,-1 1,1-1,1 1,63 17,-55-16,-1-1,0 2,0-1,0 1,0 1,0 0,0 0,-1 1,0 0,0 0,0 1,-1 1,0-1,0 1,4 5,-10-8,0-1,0 1,-1-1,1 1,-1 0,0-1,0 1,0 0,0 0,-1 0,1 0,-1 0,0 0,-1 0,1 0,-1 0,1 0,-1 0,0 0,-1-1,1 1,0 0,-1-1,0 1,0-1,0 1,-1-1,0 1,-83 77,-31-29,92-47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6.9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592 29,'-5'43,"-11"48,-2 18,1-4,-1-11,2-17,4-12,4-11,-1-11,1-8,1-5,3-2,-3-2,-1 0,-3 0,-1-9,3-7</inkml:trace>
  <inkml:trace contextRef="#ctx0" brushRef="#br0" timeOffset="285.448">0 1,'293'21,"97"-14,-364-7,539-29,-514 34,-51-4,1 0,-1 0,0 1,0-1,0 0,0 0,-1 0,1 1,0-1,0 0,-1 0,1 0,-1 0,1 0,-1 0,1 1,-1-1,0 0,1 0,-1-1,0 1,0 0,0 0,0 0,0 0,0-1,0 1,0-1,0 1,0 0,0-1,0 0,0 1,0-1,-1 0,1 1,-1 0,-62 39,32-24</inkml:trace>
  <inkml:trace contextRef="#ctx0" brushRef="#br0" timeOffset="546.843">112 960,'34'19,"49"-3,20-9,8-6,-7-8,-10-7,-8-2,-8-2,-8 2,-6-2,-5 2,-2 5,-12 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2.6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782 170,'-51'2,"0"3,1 1,-1 3,2 2,-46 17,57-16,1 1,0 2,2 2,0 1,0 1,2 2,1 2,-11 10,40-30,1-1,-1 1,0 0,1 0,0 0,0 1,0-1,0 0,1 1,-1-1,1 1,0 0,0 0,0-1,0 1,1 0,-1 0,1 0,0-1,0 1,1 0,-1 0,1 0,0 0,0-1,0 1,0 0,1-1,-1 1,1-1,0 0,0 1,0-1,1 0,-1 0,1 0,0-1,-1 1,1-1,0 1,1-1,-1 0,0 0,1 0,0 0,149 80,-128-72,0 2,-1 0,-1 1,0 1,-1 1,12 11,-29-22,-1 1,0 0,1-1,-2 2,1-1,0 0,-1 1,0-1,0 1,-1 0,0 0,0 0,0 0,-1 0,0 1,0-1,0 0,-1 1,0-1,0 1,0-1,-1 0,0 1,-1-1,1 0,-1 0,0 0,-1 0,1 0,-1 0,-1-1,1 0,-4 5,-10 12,-1-2,-1 0,0 0,-2-2,0-1,-1-1,-1 0,-5 1,-162 78,188-94,-1 1,1-1,-1 1,0-1,0 0,1 0,-1 0,0 0,0 0,0-1,0 0,0 1,0-1,0 0,0 0,0-1,0 1,0-1,0 1,0-1,0 0,1 0,-1 0,0 0,0-1,1 1,-1-1,1 0,-1 1,1-1,0 0,0 0,0-1,0 1,0 0,0-1,1 1,-1-1,1 0,-1-1,4-3,0 0,1 1,0-1,0 0,0 1,1 0,0 0,0 0,1 0,0 1,0-1,0 1,4-2,9-11</inkml:trace>
  <inkml:trace contextRef="#ctx0" brushRef="#br0" timeOffset="312.848">895 762,'-30'51,"2"1,2 1,-16 51,39-98,0 0,0 0,0 0,1 0,0 0,0 1,1-1,0 1,0-1,0 1,1-1,0 1,0-1,1 1,-1-1,2 1,-1-1,1 1,0-1,0 0,0 0,1 0,0 0,0 0,1-1,0 1,0-1,0 0,0 0,1 0,2 1,3-2,0 1,0-2,0 0,0 0,0 0,1-1,-1-1,1 0,0-1,-1 0,1 0,0-1,-1 0,1-1,-1 0,1-1,-1 0,0-1,0 0,-1 0,1-1,-1-1,0 1,0-1,-1-1,0 0,0 0,0 0,-1-1,0 0,0-1,-1 0,-1 1,1-2,-1 1,-1-1,0 0,0 0,-1 0,0 0,-1-1,1-1,-1 0,0 0,-1 0,0 0,-1 0,-1 0,0 0,0 0,-1 0,-1 0,0 0,-1 1,0-1,0 1,-1 0,-1 0,0 1,0-1,-1 1,-1 1,1-1,-5-3,7 10,1 0,0 1,-1-1,0 1,1 0,-1 0,0 0,0 0,0 1,0 0,-1 0,1 1,0-1,0 1,0 0,-1 0,1 1,0 0,0 0,0 0,0 0,0 1,0 0,0 0,0 0,1 1,-1-1,1 1,0 0,0 1,0-1,-1 2,-9 13</inkml:trace>
  <inkml:trace contextRef="#ctx0" brushRef="#br0" timeOffset="788.194">1262 1101,'84'-85,"3"3,77-54,-163 135,0-1,0 1,-1 0,1 0,0 0,0 0,0 0,0 0,0 0,1 0,-1 0,0 0,0 0,1 1,-1-1,0 1,1-1,-1 1,0-1,1 1,-1 0,1 0,-1-1,1 1,-1 0,0 0,1 1,-1-1,1 0,-1 0,1 1,-1-1,0 1,1-1,-1 1,0 0,1-1,-1 1,0 0,0 0,0 0,0 0,0 0,0 0,0 0,0 0,0 1,-10 82,-3-31,12-50,-1 0,1 1,0-1,0 0,1 0,-1 0,1 0,-1 1,1-1,0 0,0 0,1 0,-1-1,1 1,-1 0,1 0,0-1,0 1,0-1,0 1,0-1,1 0,-1 0,1 0,-1 0,1-1,0 1,-1-1,1 1,0-1,0 0,0 0,0 0,1-1,-1 1,0-1,0 1,0-1,0 0,1-1,-1 1,0 0,0-1,0 0,0 1,0-1,0 0,2-2,20-6,0-1,-1-2,0 0,-1-1,0-2,-1 0,8-9,50-32,-79 55,0 0,-1 0,1 0,0 0,0 0,-1 0,1 0,0 0,0 1,0-1,0 0,0 1,0-1,0 1,0-1,1 1,-1-1,0 1,0 0,0 0,0-1,1 1,-1 0,0 0,0 0,0 0,1 1,-1-1,0 0,0 0,0 1,0-1,1 0,-1 1,0 0,0-1,0 1,0-1,0 1,0 0,-1 0,1 0,0-1,0 1,0 0,-1 0,1 0,0 0,-1 0,1 1,-1-1,1 0,-1 0,0 0,1 1,-5 97,7-79</inkml:trace>
  <inkml:trace contextRef="#ctx0" brushRef="#br0" timeOffset="1182.001">2390 932,'59'-31,"-3"-3,-1-2,45-38,-90 67,-1-1,0 0,0 0,-1-1,0 0,0 0,-1-1,0 0,-1 0,2-5,-7 13,0 0,-1 1,0-1,1 0,-1 1,0-1,0 0,0 1,0-1,0 0,0 1,-1-1,1 0,-1 1,1-1,-1 0,1 1,-1-1,0 1,0-1,0 1,0-1,0 1,0 0,0 0,0-1,0 1,-1 0,1 0,0 0,-1 0,1 0,-1 1,1-1,-1 0,0 1,1-1,-2 0,-67-9,55 13,0 0,0 1,1 1,0 0,0 1,0 0,0 1,1 1,0 0,1 1,0 0,0 1,1 1,0-1,1 2,0-1,1 3,1-4,1 1,0 0,1 0,0 1,0 0,2 0,0 1,0-1,1 1,0-1,0 13,2-20,1 0,0-1,0 1,0 0,1 0,0 0,-1-1,2 1,-1 0,0-1,1 1,0-1,0 0,1 1,-1-1,1 0,0 0,0-1,0 1,0-1,1 1,-1-1,1 0,0 0,0 0,0-1,0 0,1 0,-1 0,0 0,1 0,0-1,-1 0,21 4,1-1,-1-1,1-2,-1 0,23-3,-33 2,15-2</inkml:trace>
  <inkml:trace contextRef="#ctx0" brushRef="#br0" timeOffset="1783.707">3237 0,'25'484,"-20"-264,23 97,-12-184,-28-116,2-17</inkml:trace>
  <inkml:trace contextRef="#ctx0" brushRef="#br0" timeOffset="2026.72">3011 762,'43'0,"29"0,7 0,-5 0,-6 0,-9 0,-11 0,-7 0,-7 0,-4 0,-3 0,-1 0,-4 0</inkml:trace>
  <inkml:trace contextRef="#ctx0" brushRef="#br0" timeOffset="2292.354">3887 960,'0'0</inkml:trace>
  <inkml:trace contextRef="#ctx0" brushRef="#br0" timeOffset="2508.173">3774 339,'29'14,"9"5</inkml:trace>
  <inkml:trace contextRef="#ctx0" brushRef="#br0" timeOffset="2811.43">4141 1072,'5'-43,"3"-1,1 1,2 0,2 1,6-8,-11 35,0 1,1 0,1 1,1 0,0 0,0 1,1 0,1 1,0 1,3-5,67-39,-82 54,0-1,0 1,0-1,1 1,-1 0,0-1,0 1,0 0,0 0,0 0,1 0,-1 0,0 0,0 0,0 0,0 0,0 1,0-1,1 1,-1-1,0 0,0 1,0 0,0-1,0 1,0 0,-1-1,1 1,0 0,0 0,0 0,-1 0,1-1,0 1,-1 0,1 0,-1 1,1-1,-1 0,0 0,1 0,-1 0,0 0,0 0,0 1,5 58,-5-53,-2 140,1-145,1 0,0-1,0 1,0 0,0-1,0 1,0 0,0-1,1 1,-1 0,1-1,-1 1,1 0,0-1,0 1,-1-1,1 0,0 1,0-1,0 1,1-1,-1 0,0 0,0 0,1 0,-1 0,0 0,1 0,-1 0,1 0,0-1,-1 1,1-1,-1 1,1-1,0 0,0 1,-1-1,1 0,0 0,-1 0,1 0,0-1,-1 1,1 0,0-1,-1 1,1-1,-1 1,1-1,0 0,-1 0,0 0,2 0,158-150,-41 57,-118 93,-1 0,0 1,1-1,-1 1,1-1,-1 1,1 0,-1-1,0 1,1 0,-1 0,1 0,-1 0,1 0,-1 1,1-1,-1 0,1 1,-1-1,1 1,-1-1,0 1,1 0,-1-1,0 1,0 0,0 0,1 0,-1 0,0 0,0 0,0 0,-1 1,1-1,0 0,0 0,-1 1,1-1,0 1,-1-1,1 0,-1 1,0-1,0 1,1-1,-1 1,0-1,0 2,-3 76,-1-64,2-12,1 0,-1 0,1 0,0 1,0-1,0 0,0 1,0-1,1 0,0 1,0-1,0 1,0-1,0 0,0 1,1-1,0 0,0 1,0-1,0 0,0 0,1 0,-1 0,1 0,0 0,0 0,0 0,0-1,0 1,2 1,12 4</inkml:trace>
  <inkml:trace contextRef="#ctx0" brushRef="#br0" timeOffset="3116.551">5072 819,'41'-10,"-1"0,0-3,0-2,-1-1,-1-1,19-14,10-35,-66 64,1 0,-1 0,1-1,-1 1,0-1,0 1,0-1,-1 1,1-1,0 0,-1 1,0-1,0 0,1 1,-2-1,1 0,0 1,0-1,-1 0,0 1,1-1,-1 1,0-1,0 1,0-1,-1 1,1 0,-1-1,1 1,-1 0,0 0,1 0,-2 0,0 0,-1-1,0 1,0 0,0 0,0 0,0 0,0 1,-1 0,1 0,0 0,-1 0,1 1,-1 0,1-1,-1 2,1-1,-1 0,1 1,0 0,-1 0,1 0,0 1,-3 1,-95 48,90-43,1 0,0 1,0 0,1 1,0 0,1 0,0 1,0 0,1 1,1 0,0 0,1 0,0 1,1 0,0 0,1 1,0 0,2-1,-1 1,2 0,0 0,0 9,1-20,1 1,-1 0,1-1,0 1,0-1,0 1,1-1,-1 0,1 1,0-1,0 0,0 0,0 0,0 0,1-1,-1 1,1-1,0 1,0-1,-1 0,2 0,-1 0,0 0,0-1,1 1,-1-1,0 0,2 1,102 9,-82-12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8.6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30 112,'-8'27,"2"1,0 0,2 0,1 0,1 0,1 1,2-1,2 14,-3-34,1 0,0 1,0-1,0 0,1 0,0 0,1 0,0-1,0 1,0 0,1-1,1 0,-1 0,1 0,0-1,0 0,1 0,0 0,0 0,0-1,1 0,0-1,0 1,0-1,0 0,1-1,-1 0,1 0,6 1,7-3,0-1,0-1,0-1,0 0,-1-2,1 0,-1-2,0 0,0-1,-1-1,0-1,0 0,-1-2,2-1,5-3,-2 0,0-2,0-1,-2 0,0-2,-1 0,7-11,-18 20,0 0,-1 0,-1-1,0 0,-1 0,0-1,0 0,-2 0,1 0,-2-1,0 1,0-1,-2 0,1 1,-2-1,0-3,-35-62,24 65</inkml:trace>
  <inkml:trace contextRef="#ctx0" brushRef="#br0" timeOffset="380.757">1215 28,'-47'32,"-87"79,131-110,1 1,0 0,0 0,0 1,0-1,0 0,1 1,-1-1,1 1,-1-1,1 1,0-1,0 1,0 0,0 0,1 0,-1 0,1-1,0 1,-1 0,1 0,1 0,-1 0,0 0,1 0,-1 0,1 0,0-1,0 1,0 0,0-1,1 1,-1 0,1-1,0 0,-1 1,1-1,0 0,0 0,0 0,3 1,54 24,-55-26,1-1,-1 1,0 0,0 0,0 0,0 0,0 1,0 0,0-1,-1 1,1 1,0-1,-1 1,0-1,0 1,0 0,0 0,0 0,0 1,-1-1,1 1,-1-1,0 1,0 0,-1 0,1 0,-1 0,0 0,0 0,0 0,0 0,-1 2,-4 6,-1 0,-1 0,0-1,0 0,-1 0,-1 0,0-1,0 0,-1-1,0 0,-1 0,0-1,0 0,-1 0,0-2,0 1,0-1,-1-1,0 0,-9 2,-31 10,33-15</inkml:trace>
  <inkml:trace contextRef="#ctx0" brushRef="#br0" timeOffset="700.906">1442 423,'43'-2,"-1"-2,1-2,-1-1,0-2,0-2,-1-2,28-13,-49 18,0-1,-1-1,0 0,-1-2,0 0,-1-1,0 0,-1-1,0-1,-1-1,-1 0,-1-1,0-1,-1 0,9-19,-20 34,1 0,-1 1,0-1,0 0,0 0,-1 0,1 0,-1 0,1-1,-1 1,0 0,0 0,0 0,-1 0,1 0,-1 0,0 0,0 0,0 0,0 0,0 0,-1 0,1 1,-1-1,1 1,-1-1,0 1,0-1,-1 1,1 0,0 0,-1 0,1 0,-1 1,0-1,1 0,-1 1,0 0,0 0,0 0,0 0,0 0,0 1,0-1,0 1,-3 0,-14-1,-1 2,1 0,0 1,-1 1,1 1,1 0,-1 2,1 0,-1 1,2 2,-1-1,1 2,1 1,0 0,0 1,1 0,1 2,-9 8,8-8,0 0,1 1,0 1,1 0,1 1,0 0,2 1,0 0,1 1,0 0,2 1,0 0,2 0,0 1,1-1,1 1,-1 16,6-30,-1 0,1 1,0-1,0 0,1 0,0-1,1 1,-1 0,1-1,0 1,1-1,-1 0,1 0,1 0,-1 0,1-1,0 0,0 0,0 0,1-1,0 0,0 0,0 0,0 0,1-1,-1 0,5 0,20 9,1-1,0-2,1-1,0-2,8 0,112-3,-116-8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1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62 127,'-18'72,"3"1,3 0,3 0,4 1,3 1,5 57,-2-64,-2-33,2 0,1 0,2 0,1-1,2 1,1-1,2-1,5 11,-12-37,0 0,0-1,0 1,1-1,-1 0,2 0,-1 0,1-1,-1 0,1 1,1-2,-1 1,1-1,0 1,0-2,0 1,1-1,-1 0,1 0,-1 0,1-1,0 0,0-1,0 0,0 0,1 0,-1-1,0 0,0 0,0-1,0 0,1 0,-1 0,1-2,13-8,-1-1,0 0,0-2,-1-1,-1 0,-1-1,0-1,-1-1,-1 0,0-1,-2 0,6-12,-11 20,33-43,-2-3,-3 0,-3-3,-2 0,-3-2,-3-2,-2 0,-3-1,-3-1,-3-1,-3 0,-1-26,-10 89,1-3,0-1,0 1,-1-1,0 1,0-1,-1 1,0 0,-1-1,0 1,0 0,0 0,-1 0,0 0,0 0,-4-5,5 11,0 1,-1-1,1 1,-1 0,1-1,0 1,-1 0,1 0,-1 1,1-1,-1 0,1 1,0 0,-1-1,1 1,0 0,-1 0,1 0,0 0,0 1,0-1,0 1,0-1,0 1,1 0,-1 0,0-1,1 1,-1 0,1 0,0 1,0-1,0 0,0 0,0 1,0 0,-19 30,2 1,1 0,2 2,1 0,1 1,3 0,1 1,2-1,1 2,2-1,2 1,1-1,2 1,2 0,1-1,2 0,3 2,1-4,1-1,2-1,2 0,1-1,2-1,1-1,10 13,134 127,-159-169,-3-4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5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1 402,'177'-41,"2"9,112-4,165 32,-432 0,-30-10,-166-114,53-2,118 129,1 1,0-1,-1 0,1 0,-1 1,1-1,-1 0,1 1,-1-1,1 1,-1-1,0 0,1 1,-1 0,0-1,0 1,1-1,-1 1,0 0,0-1,0 1,1 0,-1 0,0 0,0 0,0-1,0 1,1 0,-1 0,0 1,0-1,0 0,0 0,1 0,-1 1,0-1,0 0,0 1,1-1,-1 0,0 1,1-1,-1 1,0-1,1 1,-1 0,0-1,1 1,-1 0,-8 43,8-37,-41 413,3-115,23-182,16-122,0 0,0-1,0 1,0 0,0 0,1-1,-1 1,0 0,1-1,-1 1,0 0,1-1,-1 1,1 0,-1-1,1 1,-1-1,1 1,0-1,-1 1,1-1,0 1,-1-1,1 0,0 1,-1-1,1 0,0 0,0 1,-1-1,1 0,0 0,0 0,0 0,-1 0,1 0,0 0,0 0,-1-1,1 1,0 0,0 0,-1-1,1 1,0 0,-1-1,1 1,0 0,-1-1,1 1,0-1,-1 1,1-1,-1 0,1 1,-1-1,1 0,38-31,155-189,40-44,-211 237,-5 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40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35 427,'34'-5,"1"-1,-1-1,0-2,-1-2,0-1,-1-1,0-2,14-10,-37 19,-1 1,0-2,0 1,0-1,-1 0,0-1,-1 0,1 0,-2 0,5-8,-8 13,-1 1,1-1,-1 0,0 0,0 0,0 0,0 0,-1 0,1 0,-1 0,0 0,0 0,0 0,0 0,0 0,-1-1,1 1,-1 0,0 0,0 1,0-1,0 0,-1 0,1 0,-1 1,0-1,1 1,-1-1,0 1,0 0,-1 0,1 0,0 0,-1 0,0 0,-1 0,-6-4,0 1,-1 0,0 1,0 0,0 1,0 0,-1 1,1 0,-1 1,1 0,-1 1,0 0,1 1,-1 0,1 1,-1 0,1 1,0 0,0 1,0 0,0 1,1 0,0 0,0 1,0 1,1 0,0 0,0 1,0 0,1 0,1 1,-1 0,2 0,-1 1,1 0,0 0,1 1,1-1,-1 1,2 0,-1 0,2 1,-1 0,0-1,1 1,1 0,-1 0,2-1,0 1,0 0,1 0,0 0,1 0,0-1,1 1,1-1,0 0,0 0,1 0,0 0,1-1,0 0,1 0,0 0,1-1,0 0,0-1,1 0,0 0,0-1,1 0,3 2,6 1,1-1,1 0,0-2,0 0,0-1,1-2,0 0,0-1,0-1,0-1,0-1,0-1,0-1,0-1,0-1,0-1,-1-1,0 0,0-2,-1-1,19-10,27-21,-39 22</inkml:trace>
  <inkml:trace contextRef="#ctx0" brushRef="#br0" timeOffset="369.595">741 597,'46'-15,"0"-1,-1-2,-1-2,0-3,-2-1,-1-1,18-17,42-52,-102 95,1-1,0 1,0-1,0 1,0-1,0 0,0 1,0-1,0 1,0-1,0 0,0 1,0-1,0 1,0-1,0 1,1-1,-1 0,0 1,0-1,0 0,1 1,-1-1,0 0,0 1,1-1,-1 0,0 1,1-1,-1 0,0 0,1 1,-1-1,1 0,-1 0,0 0,1 1,-1-1,1 0,-1 0,0 0,1 0,-1 0,1 0,-1 0,1 0,-1 0,0 0,1 0,-1 0,1 0,-1-1,0 1,1 0,-1 0,1 0,-1-1,0 1,1 0,-1 0,0-1,1 1,-1 0,-1 51,0-42,1-5,-2 1,1 0,0 1,1-1,-1 0,1 0,0 0,0 1,1-1,-1 0,1 0,0 0,1 0,-1 0,1 0,0 0,0-1,1 1,-1 0,1-1,0 0,0 0,1 0,-1 0,1 0,0-1,0 1,0-1,0 0,1 0,6-1,1 0,0-1,0 0,-1-1,1 0,0-1,-1 0,1-1,0-1,-1 0,0 0,0-1,0 0,0-1,0 0,-1-1,0 0,0-1,-1 0,0 0,0-1,0 0,-1 0,0-1,1-3,108-131,-76 71,-30 54</inkml:trace>
  <inkml:trace contextRef="#ctx0" brushRef="#br0" timeOffset="1033.574">1897 597,'54'-9,"0"-3,-1-1,0-3,-1-2,8-7,-47 21,0-1,0 0,-1-1,0 0,0-1,0 0,-1-1,0-1,0 0,-1 0,0-1,-1 0,0-1,0 0,-1 0,-1-1,0 0,-1 0,0-1,-1 0,-4 10,0 0,-1 0,1 0,-1 0,0-1,0 1,0 0,0 0,-1 0,1 0,-1 0,0 0,0 0,0 0,0 0,-1 0,1 0,-1 1,0-1,1 0,-1 1,0 0,-1-1,1 1,0 0,-1 0,1 0,-1 0,1 1,-1-1,0 1,0-1,0 1,0 0,0 0,0 0,-1 1,-7-3,0 1,0 1,0-1,-1 2,1 0,0 0,0 1,0 0,0 1,-1 1,-1-1,1 2,-1-1,1 1,0 1,0 0,0 1,1 0,0 1,0 0,1 1,-1 0,2 1,-1 0,1 0,1 1,0 0,0 0,1 1,0 0,1 1,0-1,1 1,0 0,1 0,1 1,-1 2,4-7,0-1,0 0,1 0,0 0,0 0,0 0,1 0,0 0,1 0,0-1,0 1,0-1,1 0,0 0,0 0,0 0,1-1,0 0,0 0,0 0,0 0,1-1,0 0,0 0,0 0,1-1,-1 0,1 0,-1-1,1 0,0 0,0-1,0 1,0-1,1-1,-1 0,0 0,0 0,2-1,35 1,0-3,0-1,-1-2,1-3,-1-1,-1-2,0-1,-1-3,-1-1,0-2,-1-2,-1-2,-1-1,-2-1,0-3,-2 0,-1-2,11-15,-33 34,8-6,0-1,-2-1,0-1,-1 0,-1-1,-1 0,-1-1,1-6,-12 26,0-1,0 1,0-1,0 1,-1-1,1 1,-1-1,0 0,1 1,-1-1,-1 0,1 1,0-1,-1 0,1 1,-1-1,0 1,1-1,-2 1,1-1,0 1,0 0,-1-1,1 1,-1 0,1 0,-1 0,0 0,0 0,0 1,0-1,0 0,-1 1,1 0,0-1,-1 1,1 0,-1 0,-2 0,-5-2,0 1,1 0,-2 0,1 1,0 0,0 1,0 0,0 1,-1 0,1 1,-6 0,1 0,0 1,0 1,0 1,0 0,1 1,0 0,0 1,1 0,0 2,0-1,1 1,0 1,0 1,1-1,0 2,1-1,1 1,0 1,-2 3,10-12,-1 1,0-1,1 1,0-1,0 1,1 0,-1-1,1 1,0 0,0 0,1-1,-1 1,1-1,0 1,0 0,1-1,-1 1,1-1,0 0,0 0,1 0,-1 0,1 0,0 0,0 0,0-1,3 3,110 75,-86-64,-22-13,0 0,0 0,-1 1,1 0,-1 0,0 1,-1 0,1 0,-1 0,0 1,-1 0,0 0,0 0,0 1,-1 0,0 0,0 0,-1 0,0 1,-1-1,1 4,4 36,-2-30</inkml:trace>
  <inkml:trace contextRef="#ctx0" brushRef="#br0" timeOffset="1602.218">3450 230,'-15'22,"1"1,2 1,0 0,1 1,1 0,2 1,0 0,2 0,1 0,1 3,3-25,0-1,0 0,1 0,0 1,-1-1,1 1,0-1,1 0,-1 1,1-1,-1 0,1 1,0-1,0 0,0 0,1 0,-1 0,1 0,0 0,0 0,0-1,0 1,0 0,0-1,1 0,-1 1,1-1,0 0,0-1,0 1,0 0,0-1,0 1,0-1,0 0,0 0,1 0,-1-1,0 1,1-1,0 0,10-2,0-1,0-1,0 0,0-1,-1 0,0-1,0 0,0-2,-1 1,0-1,0-1,-1 0,0-1,-1 0,0 0,-1-1,0-1,5-7,162-228,-176 246,0 0,1 0,-1 0,0 0,1 0,-1 0,0 0,1 0,-1 0,1 0,-1 0,1 0,0 1,-1-1,1 0,0 0,0 1,-1-1,1 1,0-1,0 0,0 1,0 0,0-1,0 1,0-1,0 1,0 0,0 0,0 0,0 0,0-1,0 1,0 0,0 1,0-1,0 0,0 0,0 0,0 1,0-1,0 0,-1 1,1-1,0 1,0-1,0 1,0-1,0 1,-1 0,1-1,0 1,-1 0,1 0,0 0,-1-1,1 1,-1 0,1 0,-1 0,0 0,11 193,47 365,-16-193,-40-359,0 0,-1 0,0 1,-1-1,1 0,-1 0,-1 1,0-1,0 0,0 0,0 0,-1 0,-1 0,1 0,-1-1,0 1,0-1,-1 1,0-1,0 0,-1-1,1 1,-1-1,0 0,-1 0,1 0,-1-1,0 0,0 0,-1-1,1 1,-1-1,1-1,-2 1,-1-1,0-1,0 0,-1 0,1-1,0-1,0 1,0-1,0-1,0 0,0 0,1-1,-1 0,1 0,-1-1,1 0,0 0,0-1,1 0,0-1,0 0,0 0,0 0,1-1,0 0,0 0,1 0,0-1,1 0,-1 0,0-3,-5-14,0-1,2 0,1-1,2 1,0-1,1-1,2 1,1 0,1-1,2 1,3-25,-1 32,1-1,0 1,1 1,1-1,1 1,1 0,1 0,0 1,1 1,1 0,1 0,0 1,1 1,1 0,0 1,1 1,5-3,4-1</inkml:trace>
  <inkml:trace contextRef="#ctx0" brushRef="#br0" timeOffset="2217.279">4268 314,'10'92,"-9"-61,2 0,2 0,1 0,1-1,1 0,3 2,-10-28,0-1,0 0,1 1,-1-1,1 0,0 0,0 0,0 0,0 0,0-1,1 1,-1-1,1 1,0-1,0 0,0 0,0 0,0 0,0-1,0 1,1-1,-1 0,0 0,1 0,-1 0,1-1,-1 1,1-1,0 0,-1 0,1 0,-1-1,1 1,-1-1,1 0,-1 0,1 0,-1 0,0-1,1 1,13-11,0 0,0 0,-1-2,-1 0,-1-1,0 0,0-1,9-15,36-40,-11 17,-30 31,1 1,1 1,1 1,1 1,1 1,0 1,5-2,-26 18,1-1,-1 0,0 1,1-1,0 1,-1 0,1 0,0 0,-1 0,1 0,0 1,0-1,0 1,0 0,0 0,0 0,0 0,-1 0,1 1,0-1,0 1,0 0,0 0,-1 0,1 0,0 0,-1 0,1 1,-1-1,0 1,1 0,-1 0,0 0,0 0,0 0,0 0,-1 1,1-1,0 1,-1-1,0 1,1-1,-1 1,0 0,-1 0,1 0,5 170,-9-110,1 613,-12-540,13-133,1 1,-1-1,0 1,-1-1,1 1,-1-1,1 0,-1 1,0-1,0 0,0 0,-1 0,1-1,-1 1,0-1,1 1,-1-1,0 0,0 0,0 0,-1 0,1-1,0 1,-1-1,1 0,-1 0,0 0,1-1,-1 1,1-1,-1 0,0 0,1 0,-4 0,-1-2,0 1,1-1,0 0,-1-1,1 1,0-1,0-1,0 0,1 0,-1 0,1-1,0 1,0-1,1-1,-1 1,1-1,0 0,1 0,-1-1,1 0,1 1,-1-1,1 0,0-1,-1-5,0-2,0 0,1 0,1 0,1 0,0 0,0 0,2-1,0 1,1 0,0 0,1 0,4-11,10-15,1 2,2 1,2 0,2 1,0 2,3 1,1 0,1 2,2 2,1 0,1 3,2 0,0 2,2 2,1 1,0 2,2 2,37-12,-16 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6.3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170 415,'14'43,"10"43,6 17,-3 0,-6-8,-6-10,-6-15,-4-10,-3-10,-3-9,0-1,0-4,-5-2,-6-3,-1-6</inkml:trace>
  <inkml:trace contextRef="#ctx0" brushRef="#br0" timeOffset="278.624">0 725,'31'-81,"3"1,4 1,3 3,3 1,39-48,-73 111,1 0,0 1,1-1,0 2,1 0,0 1,0 0,1 1,0 0,1 1,0 1,0 0,0 1,1 1,-1 0,1 1,0 1,0 0,0 1,15 1,-25 1,1-1,-1 1,1 0,-1 0,0 1,1 0,-1 0,0 1,0-1,0 1,-1 0,1 1,-1 0,1 0,-1 0,0 0,-1 1,1-1,-1 1,0 1,0-1,-1 0,1 1,-1 0,0 0,-1 0,1 0,-1 0,-1 0,1 3,2 10,-1 1,0-1,-2 1,0 0,-1-1,-2 1,0-1,0 1,-5 13,-4 7,-2 0,-2-2,-1 0,-1 0,-3-2,-1 0,-1-2,-2 0,-2-1,-1-2,-1-1,-1-1,-2-1,-2-1,18-15,0 0,-1-1,-1-1,1 0,-2-2,1 0,-1 0,-1-2,1 0,-8 0,0-2</inkml:trace>
  <inkml:trace contextRef="#ctx0" brushRef="#br0" timeOffset="595.484">960 838,'-19'18,"1"1,0 0,2 1,0 1,1 1,1 0,1 1,1 0,1 1,2 0,-3 10,10-31,1 0,-1-1,1 1,0 0,0 0,0 0,0-1,0 1,1 0,-1 0,1 0,0 0,0 0,0 0,0 0,1 0,-1 0,1 0,0 0,0 0,0 0,0 0,0 0,0-1,1 1,0-1,-1 1,1-1,0 1,0-1,0 0,0 0,1 0,-1 0,1 0,-1-1,1 1,-1-1,4 2,9-2,0 0,0 0,1-2,-1 0,0 0,0-2,0 0,0 0,-1-1,1-1,-1-1,0 0,0-1,-1 0,0-1,0 0,-1-1,0-1,-1 0,0 0,0-1,-1-1,7-10,-12 16,0 0,-1-1,0 1,0-1,0 0,-1 0,0 0,-1 0,0-1,0 1,0-1,-1 1,0-1,0 0,-1 0,0 1,-1-1,1 0,-1 1,-1-1,0 1,0-1,0 1,-1 0,0-1,0 1,-1 1,0-1,0 0,-1 1,1 0,-1 0,-1 1,1-1,-1 1,0 0,0 1,-1-1,1 1,-1 0,0 1,-7-3,-73-4,62 11</inkml:trace>
  <inkml:trace contextRef="#ctx0" brushRef="#br0" timeOffset="894.245">1779 161,'-41'96,"5"2,4 2,4 1,5 1,-9 93,27-157,1 1,2 0,2 0,2 0,1 0,7 31,5 1,-12-60</inkml:trace>
  <inkml:trace contextRef="#ctx0" brushRef="#br0" timeOffset="1342.576">1271 810,'408'53,"-160"-16,-146 19,-96-53,0 0,0 0,0-1,0 0,0 0,0 0,1-1,-1 0,1 0,-1-1,0 1,1-1,-1-1,1 1,-1-1,1 0,-1-1,0 0,0 0,0 0,0-1,0 1,0-1,0-1,0 0,13-7,-1-2,-1 0,0-1,-1 0,0-2,12-16,11-48,-39 78,1 1,-1-1,0 0,0 0,1 0,-1 0,-1 1,1-1,0 0,0 0,-1 0,1 0,-1 1,1-1,-1 0,0 1,0-1,0 0,0 1,0-1,0 1,0-1,0 1,-1 0,1 0,-1-1,1 1,-1 0,1 0,-1 0,1 0,-1 1,0-1,0 0,1 1,-1-1,0 1,0 0,0-1,1 1,-1 0,0 0,0 0,0 0,-1 1,-13 1,0 1,0 1,1 1,0 0,0 0,0 2,0 0,1 0,1 2,-1 0,1 0,0 1,-8 10,10-12,0 2,1-1,0 1,1 1,0 0,0 0,1 1,1 0,0 0,1 0,0 1,1 0,0 1,1-1,1 1,0 0,1-1,0 1,1 0,1 7,2-14,0 1,1-1,-1 1,2-1,-1 0,1 0,0 0,1 0,0-1,0 0,0 0,1 0,-1-1,2 1,-1-1,0-1,1 1,0-1,0-1,0 1,0-1,1 0,-1-1,1 1,0-2,0 1,0-1,0 0,-1-1,1 0,6 0,15 2</inkml:trace>
  <inkml:trace contextRef="#ctx0" brushRef="#br0" timeOffset="1730.167">2484 1176,'316'-283,"-288"262,-28 21,0 0,-1 0,1 0,-1 0,1 1,0-1,-1 0,1 0,0 1,-1-1,1 0,0 1,0-1,-1 0,1 1,0-1,0 0,0 1,-1-1,1 0,0 1,0-1,0 1,0-1,0 0,0 1,0-1,0 1,0-1,0 0,0 1,0-1,0 1,0-1,0 0,0 1,0-1,0 1,1-1,-1 0,0 1,0-1,0 0,1 1,-1-1,0 0,1 1,-1-1,0 0,0 0,1 1,-1-1,1 0,-1 0,0 1,1-1,-1 0,0 0,1 0,-1 0,1 0,-1 0,0 0,1 0,-1 0,1 0,-1 0,1 0,-28 106,27-102,0 0,0-1,0 1,0 0,1-1,-1 1,1-1,0 1,0-1,0 1,1-1,-1 1,1-1,0 0,0 0,0 0,0 0,0 0,1 0,0-1,-1 1,1-1,0 0,0 0,0 0,0 0,0 0,1-1,-1 1,13 1,-1 0,1-1,-1-1,1 0,-1-1,1-1,0 0,-1-1,1-1,-1-1,0 0,0-1,-1 0,1-1,-1-1,0 0,-1-1,1 0,5-7,65-52,-60 44</inkml:trace>
  <inkml:trace contextRef="#ctx0" brushRef="#br0" timeOffset="2209.6">3698 77,'9'47,"4"46,-1 20,-2 2,-3-11,-3-7,-1-11,-7-11,-2-13,-1-7,2-9,1-2,1-4,2-4,0-3,1-3,-5-6,-1-7</inkml:trace>
  <inkml:trace contextRef="#ctx0" brushRef="#br0" timeOffset="2479.089">3444 754,'38'10,"32"7,10 1,-6-2,-9 1,-12-3,-4-4,-7-3,-5-3,-4-2,-8-2</inkml:trace>
  <inkml:trace contextRef="#ctx0" brushRef="#br0" timeOffset="2729.823">4262 1092,'0'0</inkml:trace>
  <inkml:trace contextRef="#ctx0" brushRef="#br0" timeOffset="2730.823">4149 584</inkml:trace>
  <inkml:trace contextRef="#ctx0" brushRef="#br0" timeOffset="3311.03">4798 838,'-30'19,"1"1,0 2,1 0,2 2,0 1,2 1,1 1,-9 15,29-39,0-1,0 1,1-1,-1 1,1 0,0 0,0 0,0 0,0 0,1 1,-1-1,1 1,0-1,0 1,0-1,0 1,1-1,-1 1,1 0,0-1,0 1,0 0,1-1,-1 1,1 0,0-1,0 1,0-1,0 1,1-1,0 0,-1 1,1-1,0 0,1 0,-1 0,0-1,1 1,0 0,-1-1,1 0,0 0,0 0,1 1,11-2,-1 0,1-1,-1-1,0-1,0 0,1 0,-1-1,-1-1,1 0,0-1,-1-1,0 0,-1-1,1 0,-1-1,0 0,-1-1,0 0,1-2,5-5,0 0,-2-1,0-1,0-1,-2 0,0 0,-1-1,-1-1,-1 0,3-12,1 12,-8 30,-5 41,-1-41,-1-3,1 1,0-1,0 0,0 1,1-1,0 1,0-1,1 0,0 1,0-1,0 0,0 0,1-1,0 1,1 0,-1-1,1 0,0 0,0 0,1 0,-1-1,1 1,0-1,4 2,4 0,0-1,1 0,-1 0,1-1,1-1,-1 0,0-2,1 1,-1-2,1 1,-1-2,1 0,-1-1,0-1,1 0,-1 0,-1-2,1 0,0 0,0-2,17-7,-1-2,-1-2,0 0,-1-2,-1-1,-1-1,-1-2,0-2,4-6,-2-1,-1-1,-2-2,-1 0,-2-1,-2-2,-1 0,-2-1,-2 0,-2-1,1-9,-8 30,-1 0,-1 0,-1-1,-1 1,0-1,-2 1,0 0,-1-1,-2 1,0 0,0 0,-2 1,-1 0,0 0,-1 0,-1 1,-1 0,-1 0,0 1,-6-4,14 17,0 1,-1 0,1-1,-1 2,0-1,0 0,0 1,0 0,0 0,-1 0,1 0,-1 1,1 0,-1 0,1 0,-1 0,0 1,1 0,-1 0,0 0,0 0,1 1,-1 0,0 0,1 0,-1 0,1 1,0 0,-1 0,1 0,0 0,0 1,-2 1,-8 5,1 2,0 0,0 1,1 0,0 0,1 1,1 1,-8 12,4 1,1 0,1 2,1-1,1 2,2-1,1 1,2 0,0 1,3-1,0 1,2-1,1 1,1-1,2 1,1-1,2 5,1-4,1 0,2-1,0 0,2 0,2-2,0 1,2-2,1 0,1-2,1 0,2 0,-7-9,0-1,1-1,1 0,0-1,1-1,0-1,1 0,0-1,1-1,0-1,0-1,1-1,0-1,0 0,0-2,18 1,-4-3,-7-2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1.93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480 75,'-34'-68,"34"67,0 1,-1-1,1 1,0 0,0-1,-1 1,1 0,0-1,-1 1,1 0,0-1,-1 1,1 0,0 0,-1-1,1 1,0 0,-1 0,1 0,-1 0,1-1,0 1,-1 0,1 0,-1 0,1 0,-1 0,1 0,-1 0,1 0,0 0,-1 0,1 1,-1-1,1 0,-1 0,1 0,0 0,-1 1,1-1,0 0,-1 0,1 1,0-1,-1 0,1 1,0-1,-1 0,1 1,0-1,0 0,-1 1,1-1,0 1,0-1,0 0,0 1,0-1,0 1,-1-1,1 1,0-1,0 0,0 1,0-1,1 1,-1-1,-5 37,5-34,1 352,5-221,6-1,10 27,-15-105,3 0,3-1,13 39,-25-90,-1 1,1-1,-1 0,1 1,0-1,0 0,0 1,1-1,-1 0,1 0,0 0,0 0,0-1,0 1,0 0,0-1,1 1,0-1,-1 0,1 0,0 0,0 0,0-1,0 1,0-1,0 1,1-1,-1 0,0-1,1 1,-1 0,0-1,1 0,-1 0,1 0,-1 0,1 0,-1-1,0 0,1 1,-1-1,11-9,-1-1,-1 0,1 0,-2-1,0-1,0 0,-1-1,-1 0,0 0,-1-1,-1 0,6-14,-11 24,145-307,-147 313,0 0,0 0,0 0,0 0,0-1,0 1,1 0,-1 0,0 0,1 0,-1 0,1-1,-1 1,0 0,1 0,0-1,-1 1,1 0,0-1,-1 1,1-1,0 1,-1-1,1 1,0-1,0 1,0-1,0 0,-1 1,1-1,0 0,0 0,0 1,0-1,0 0,0 0,0 0,0 0,-1-1,1 1,0 0,0 0,0 0,0-1,0 1,0 0,-1-1,1 1,0-1,0 1,-1-1,1 1,0-1,0 0,-1 1,1-1,-1 0,1 1,-1-1,1 0,-1 0,1 0,-1 1,1-2,29 104,31 75,-52-162,1 0,0-1,0 0,2-1,-1 0,2 0,0-2,0 1,1-2,6 4,-16-10,1-1,0 0,0 0,1 0,-1-1,0 0,1 0,0 0,-1-1,1 0,0 0,0 0,-1-1,1 1,0-1,0-1,0 1,0-1,-1 0,1-1,0 1,-1-1,1 0,-1 0,0-1,1 0,-1 0,0 0,-1 0,1-1,-1 0,2-1,14-20,-1-1,-2-1,0 0,-2-1,-1 0,-1-2,-2 1,1-6,-10 28,27-73,-4-1,-4-1,5-51,-12-101,-5 199,-3 31</inkml:trace>
  <inkml:trace contextRef="#ctx0" brushRef="#br0" timeOffset="817.838">2174 583,'-19'6,"0"0,0 0,1 2,0 1,0 0,1 1,0 0,1 2,0 0,1 1,0 0,1 1,1 1,0 0,-1 4,4-5,0 0,2 1,0 0,0 1,1-1,1 2,1-1,1 0,0 1,0 0,2 0,0 13,1-26,1 0,0 0,0 0,1 0,-1 1,1-1,0 0,0 0,0 0,1-1,-1 1,1 0,0 0,0-1,0 1,1-1,-1 0,1 0,0 1,0-2,0 1,0 0,0-1,0 1,1-1,-1 0,1 0,0 0,0-1,0 1,0-1,0 0,0 0,0-1,0 1,0-1,0 0,0 0,0 0,0 0,0-1,0 1,0-1,0 0,0-1,0 1,0-1,2-1,13-9,-1-1,0-1,-1 0,-1-2,0 0,-1 0,-1-2,-1 0,0 0,-1-1,-1-1,-1 0,7-20,2 3,36-72,-65 128,1 0,1 1,1 0,1 0,1 0,1 1,0 1,3-15,0 1,0-1,1 1,-1-1,2 1,-1 0,1-1,0 1,1-1,0 0,0 0,1 1,-1-1,2-1,-1 1,1 0,0-1,0 0,0 0,1 0,0 0,5 4,-3-5,0-1,0 0,0 0,1-1,-1 1,1-2,0 1,-1-1,1 0,0-1,1 0,-1 0,0 0,0-1,0-1,0 1,0-1,0-1,0 0,0 0,1 0,15-6,-1-1,-1 0,0-2,0 0,-1-2,10-7,-6 0,-1 0,0-1,-2-1,-1-2,0 0,-2-1,-1-1,7-14,-17 27,0 0,0 0,-2-1,1 0,-2-1,0 1,-1-1,0 0,-1 0,-1-1,-1 1,1-10,-3 22,0 1,1-1,-1 0,0 0,-1 0,1 1,0-1,-1 1,0-1,1 1,-1 0,0-1,0 1,0 0,0 0,-1 0,1 1,-1-1,1 0,-1 1,1 0,-1-1,0 1,0 0,1 1,-1-1,0 0,0 1,0-1,0 1,0 0,0 0,0 0,0 1,0-1,0 1,1-1,-1 1,0 0,0 0,1 0,-1 1,0-1,1 1,-1-1,1 1,0 0,-1 0,1 0,0 0,0 0,0 0,1 1,-1-1,-6 6,0 1,1 0,0 0,1 0,0 1,0-1,1 2,1-1,-1 0,2 1,-1 0,1 0,0 8,2-14,0 0,1 0,0 0,0-1,0 1,0 0,1 0,0 0,0-1,0 1,1-1,0 1,-1-1,1 1,1-1,-1 0,1 0,0 0,0 0,0 0,0-1,0 0,1 1,0-1,0 0,0-1,0 1,0-1,0 0,0 0,1 0,3 1,107 10,-103-14,0 1,0 0,0 0,0 2,-1-1,1 2,-1-1,1 2,-1-1,0 2,1 0,-7-1,-1 1,1 0,-1 0,0 0,-1 0,1 1,-1 0,0 0,0 0,-1 0,0 0,0 0,0 0,-1 1,0-1,0 1,0 4,12 43,-5-35</inkml:trace>
  <inkml:trace contextRef="#ctx0" brushRef="#br0" timeOffset="1371.311">3189 1063,'238'-432,"-191"362,-46 70,0 0,0 0,0 0,0 0,-1 0,1 0,0 1,0-1,0 0,0 0,-1 1,1-1,0 1,0-1,-1 1,1-1,0 1,-1-1,1 1,0 0,-1-1,1 1,-1 0,1 0,-1-1,0 1,1 0,-1 0,0 0,1-1,-1 1,0 0,0 0,0 0,0 0,0 0,0-1,0 1,0 0,0 0,0 0,0 0,0 0,-1-1,1 1,0 0,-1 0,1 0,-1-1,1 1,-1 0,1 0,-1-1,1 1,-1-1,0 1,1 0,-1-1,0 1,0 4,0 2,-3 20,0 0,2 0,1 1,1-1,2 17,-1-38,0 0,0 1,0-1,1 0,0 0,0 0,1-1,-1 1,1 0,1-1,-1 0,1 0,0 0,0 0,0 0,0-1,1 0,0 0,0 0,0 0,1-1,-1 0,1 0,-1-1,1 1,0-1,1 0,-1 0,0-1,0 0,0 0,0 0,1 0,-1-1,0 0,0-1,1 1,-1-1,0 0,0-1,0 0,0 0,0 0,0 0,0-1,-1 0,1 0,-1-1,0 1,0-1,0 0,-1-1,1 1,-1-1,0 0,-1 0,1 0,-1 0,0-1,2-3,84-214,-43 80,-42 148,-3 7</inkml:trace>
  <inkml:trace contextRef="#ctx0" brushRef="#br0" timeOffset="1632.346">4177 668,'-5'38,"-1"28,0 6,1-3,2-14</inkml:trace>
  <inkml:trace contextRef="#ctx0" brushRef="#br0" timeOffset="1890.898">4121 188,'0'0</inkml:trace>
  <inkml:trace contextRef="#ctx0" brushRef="#br0" timeOffset="2231.818">4374 950,'31'-34,"-3"-1,0-2,-3-1,19-37,-19 32,-25 42,0 0,0 0,0 0,0 0,1 0,-1 0,0 0,0 0,1 0,-1 0,0 0,1 0,-1 0,1 0,-1 1,1-1,-1 0,1 0,0 0,0 1,-1-1,1 0,0 1,0-1,0 1,-1-1,1 1,0-1,0 1,0 0,0-1,0 1,0 0,0 0,0-1,0 1,0 0,0 0,0 0,0 0,0 1,0-1,0 0,0 0,0 1,0-1,0 0,0 1,0-1,0 1,-1-1,1 1,0 0,0-1,0 1,-1 0,1-1,0 2,-1 5,1-1,0 1,0 0,1-1,0 1,0 0,0-1,1 0,0 0,0 0,1 0,-1 0,1 0,1-1,-1 0,1 0,0 0,0-1,0 1,0-1,1 0,0-1,0 1,0-1,0 0,0-1,1 0,-1 0,1 0,0-1,-1 1,1-2,0-3,0 0,0 0,-1-1,1 0,-1-1,0 1,0-1,-1-1,1 1,-1-1,-1 0,1 0,-1 0,0 0,0-1,0 0,-1 0,0 0,-1 0,0 0,0 0,0-1,-1 1,0-8,9-15,17-51,-17 63</inkml:trace>
  <inkml:trace contextRef="#ctx0" brushRef="#br0" timeOffset="2821.686">5278 527,'-11'3,"-1"1,1 0,0 1,1 0,-1 1,1 0,0 0,1 1,-1 0,1 1,1 0,-1 1,1 0,1 0,0 0,0 1,1 0,0 0,1 1,0 0,1 0,0 0,0 0,1 1,-1 11,4-20,-1 0,1 0,0 0,0 0,1 0,-1 0,0 0,1 0,0 0,0-1,0 1,0 0,0 0,0-1,1 1,0 0,-1-1,1 0,0 1,0-1,0 0,0 0,1 0,-1 0,0 0,1-1,0 1,-1-1,1 1,0-1,-1 0,1 0,0-1,0 1,0 0,0-1,0 0,0 1,0-1,0-1,0 1,0 0,0-1,0 1,0-1,0 0,0 0,-1 0,1 0,0-1,-1 1,3-2,145-109,-113 84,-21 14,1 1,0 1,1 1,0 0,1 1,0 1,2 1,-18 7,1 0,-1 0,1 0,-1 1,1-1,-1 1,1 0,0 0,-1 0,1 0,-1 1,1 0,-1 0,1 0,-1 0,1 0,-1 0,0 1,0 0,0 0,0 0,0 0,0 0,0 0,0 1,-1-1,0 1,1 0,-1 0,0 0,0 0,0 0,-1 0,1 1,-1-1,0 1,33 133,-32-129,8 101,-4 0,-8 74,1-81,1-57,-2 0,-1 1,-3-1,-2-1,-2 1,-1-1,-3-1,-1 0,-7 8,21-47,0 0,-1 1,1-1,-1 0,0 0,-1 0,1 0,0 0,-1 0,0-1,0 1,0-1,-1 0,1 0,-1 0,1 0,-1-1,0 0,0 1,0-1,0-1,-1 1,1-1,0 1,-1-1,1 0,-1-1,1 1,-1-1,1 0,-1 0,1 0,-1-1,0 0,1 1,0-2,-1 1,1 0,0-1,-4-2,2-4,0-1,0-1,1 1,0-1,1 0,0 0,1 0,0 0,0-1,1 1,1-1,0 0,0 0,1 1,0-1,1 0,0 0,2-6,-2 6,3-30,3 0,1 0,2 0,2 1,2 1,1 0,2 1,1 0,2 2,2 0,2 1,5-4,-19 26,0 1,1 0,1 1,0 0,0 1,1 0,0 1,1 0,0 1,0 1,1 0,0 1,0 1,1 0,4 0,10-1</inkml:trace>
  <inkml:trace contextRef="#ctx0" brushRef="#br0" timeOffset="3833.455">0 1515,'415'-61,"-339"52,2321-198,-1009 137,-648 38,408 15,-939 17,-122 11,-70-10,-5-2</inkml:trace>
  <inkml:trace contextRef="#ctx0" brushRef="#br0" timeOffset="4539.71">6660 357,'-4'0,"-3"5,1 6,-3 7,-1-1</inkml:trace>
  <inkml:trace contextRef="#ctx0" brushRef="#br0" timeOffset="4794.633">6576 837,'0'5,"0"-3,0-3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5.5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564 145,'-4'29,"-2"33,0 16,1-1,1-8,2-11,1-11,5-9,3-5,-1-5,-1-1,3-6,1-1,-6-5,-4-4</inkml:trace>
  <inkml:trace contextRef="#ctx0" brushRef="#br0" timeOffset="289.72">283 88,'48'-9,"44"-4,22-4,0 1,-9 3,-9 4,-10 3,-11 3,-13 2,-12 1,-10 0,-7 1,-4 5,-7 5,-8 7,-5-1</inkml:trace>
  <inkml:trace contextRef="#ctx0" brushRef="#br0" timeOffset="533.046">0 822,'43'-5,"48"-6,18-6,5-5,-2 1,-11-1,-13 4,-7 5,-8 0,-11 1,-7 4,-8 3,-7 2,-6 6,-3 3,-3 1,-5-2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3.4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1242,'63'-40,"-1"-2,-2-4,-3-2,-1-2,-1-5,66-110,-120 166,0-1,-1 0,1 0,0 0,-1 0,1 1,0-1,-1 0,1 0,0 1,-1-1,1 1,-1-1,1 0,-1 1,1-1,-1 1,1 0,-1-1,1 1,-1-1,1 1,-1 0,0-1,0 1,1 0,-1-1,0 1,0 0,0-1,1 1,-1 0,0 0,0-1,0 1,0 0,-1-1,1 1,0 0,0 0,0-1,0 1,-1 0,1-1,0 1,-1-1,1 1,-1 0,1-1,-1 1,1 1,0 10,-1 2,0-1,0 0,1 0,1 1,0-1,0 0,2 0,0 0,0 0,1 0,1-1,0 0,0 1,1-2,1 1,0-1,1 0,5 5,-9-12,1-1,0-1,0 1,0-1,0 1,0-2,1 1,-1 0,0-1,1 0,-1 0,1-1,0 0,-1 0,1 0,-1 0,1-1,-1 0,1 0,-1-1,0 1,1-1,-1 0,0-1,0 1,0-1,0-1,11-5,-1-1,0-1,-1 0,-1-1,1-1,-2 0,10-12,89-166,-93 153,-12 20</inkml:trace>
  <inkml:trace contextRef="#ctx0" brushRef="#br0" timeOffset="305.069">1299 791,'-11'21,"1"0,1 1,1 0,1 0,1 1,0 0,2 0,1 0,1 0,1 2,1-23,-1 1,1-1,1 1,-1-1,0 0,0 1,1-1,-1 0,1 1,0-1,0 0,0 0,0 1,0-1,0 0,1 0,-1 0,1 0,-1-1,1 1,0 0,0-1,0 1,0-1,0 1,0-1,0 0,0 0,0 0,0 0,1 0,-1-1,0 1,1-1,-1 1,1-1,-1 0,0 0,1 0,-1 0,1-1,-1 1,0-1,1 1,-1-1,0 0,1 0,-1 0,0 0,0 0,0 0,0 0,0-1,8-4,-2 1,1-1,-1 0,0-1,0 0,-1-1,0 1,0-1,-1-1,0 1,0-1,-1 0,0 0,-1-1,0 0,0 1,-1-1,0 0,-1-1,0 1,-1 0,0-1,0 1,-1-1,-1 1,0 0,0-1,-1 1,-1-3,1 7,0 1,-1 0,0-1,0 1,0 0,0 1,-1-1,0 1,0-1,0 1,-1 0,1 1,-1-1,0 1,0 0,0 0,0 0,-1 1,1 0,-1 0,1 0,-1 1,0 0,0 0,1 0,-1 1,0-1,-3 2,-16-2</inkml:trace>
  <inkml:trace contextRef="#ctx0" brushRef="#br0" timeOffset="700.16">1976 1,'-27'532,"-2"-72,29-437</inkml:trace>
  <inkml:trace contextRef="#ctx0" brushRef="#br0" timeOffset="1120.999">1779 678,'152'23,"-64"-9,0-3,1-4,11-4,-88-3,0 0,0-1,1-1,-1 0,0-1,-1 0,1 0,0-2,-1 1,0-2,0 1,0-1,-1-1,0 0,3-3,-4 4,-1 0,0-1,0 0,0 0,-1-1,0 0,0 0,-1 0,0-1,0 0,-1-1,-1 1,1-1,1-5,-6 13,0 0,0 1,-1-1,1 1,0-1,-1 1,1-1,-1 1,1-1,-1 1,1 0,-1-1,0 1,0 0,0-1,0 1,0 0,0 0,0 0,0 0,-1 0,1 0,0 0,0 0,-1 1,1-1,-1 0,1 1,-1-1,1 1,-1-1,1 1,-1 0,1 0,-1 0,1 0,-1 0,-60 2,47 3,0 1,1 1,-1 0,1 1,1 0,-1 1,2 0,-1 1,1 1,1 0,0 0,0 1,1 1,1 0,0 0,1 1,0 0,1 0,1 1,0-1,1 2,1-1,0 0,1 1,-1 10,3-21,1 1,0-1,0 0,0 1,1-1,-1 0,1 0,0 1,1-1,-1 0,1 0,0 0,1 0,-1-1,1 1,0-1,0 1,0-1,0 0,1 0,0 0,0-1,0 1,0-1,0 0,1 0,-1 0,1-1,0 0,0 0,0 0,0 0,0-1,0 0,1 0,4 0,15 1,0 0,0-2,-1-1,1-1,0-2,21-4,-18 1</inkml:trace>
  <inkml:trace contextRef="#ctx0" brushRef="#br0" timeOffset="1470.638">3134 565,'-18'10,"1"-2,0 1,0 1,1 0,1 2,-1-1,2 2,0 0,0 1,1 0,-10 15,22-27,0-1,0 1,0-1,1 1,-1 0,0 0,1-1,-1 1,1 0,0 0,-1 0,1-1,0 1,0 0,0 0,0 0,1 0,-1-1,0 1,1 0,-1 0,1-1,0 1,0 0,-1-1,1 1,0 0,0-1,0 1,1-1,-1 0,0 1,1-1,-1 0,0 0,1 0,0 0,-1 0,76 28,-42-19,-31-9,-1 0,0-1,0 1,0 1,0-1,0 0,0 1,0 0,0 0,0-1,-1 2,1-1,-1 0,1 0,-1 1,0 0,0-1,0 1,0 0,-1 0,1 0,-1 0,0 0,1 0,-1 0,-1 0,1 1,0-1,-1 0,0 1,0-1,0 0,0 1,0-1,-1 0,1 1,-1-1,0 0,0 0,0 0,0 1,-1-1,-4 6,-1 0,1-1,-2 0,1 0,-1 0,0-1,0-1,-1 1,0-1,0-1,-1 1,1-2,-1 1,0-1,-1-1,1 0,0 0,-1-1,-7 0,-7 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51.0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509 1,'-23'330,"-63"263,81-357,1-212,-2-6</inkml:trace>
  <inkml:trace contextRef="#ctx0" brushRef="#br0" timeOffset="249.227">0 791,'34'-9,"40"-14,16-7,-1 2,-7 1,-13 4,-7 2,-11 4,-8 1,-8-3,-4 3,-3-1,-1-3,-1-2,1 2,-5 0,-6 4</inkml:trace>
  <inkml:trace contextRef="#ctx0" brushRef="#br0" timeOffset="648.042">989 1,'-74'695,"71"-675,0 0,1 0,1 0,1 0,1 0,1 0,1 0,0 0,2 0,0-1,1 0,1 0,1 0,0-1,2 2,-8-17,1 0,-1-1,0 1,1 0,0-1,-1 0,1 1,0-1,0 0,1-1,-1 1,0 0,0-1,1 0,-1 0,1 0,-1 0,1 0,-1-1,1 0,0 1,-1-1,1-1,0 1,-1 0,1-1,-1 0,1 0,-1 0,1 0,-1 0,0-1,1 0,103-69,-103 67,306-298,-310 302,0 1,0 0,0-1,0 1,1 0,-1-1,0 1,0-1,0 1,1-1,-1 1,0-1,1 1,-1 0,1-1,-1 0,0 1,1-1,-1 1,1-1,-1 0,1 1,0-1,-1 0,1 1,-1-1,1 0,-1 0,1 0,0 1,-1-1,1 0,0 0,-1 0,1 0,-1 0,1 0,0 0,-1 0,1-1,0 1,-1 0,1 0,-1 0,1-1,-1 1,1 0,0-1,-1 1,1 0,-1-1,0 1,1-1,-1 1,1-1,-1 1,-17 57,16-54,-7 17,1 0,2 0,0 1,1 0,0 0,1 19,3-35,-1 0,1 0,0 0,1 0,-1 0,1 0,0 0,1 0,-1-1,1 1,0 0,0-1,0 1,0-1,1 0,0 0,0 0,0 0,0 0,1-1,-1 1,1-1,0 0,0 0,0-1,1 1,-1-1,1 0,-1 0,1 0,4 1,45 4,-29-6</inkml:trace>
  <inkml:trace contextRef="#ctx0" brushRef="#br0" timeOffset="1015.222">1864 961,'28'-9,"0"0,-1-2,0-1,-1-2,-1 0,0-1,-1-2,0 0,-1-2,-2 0,14-16,-33 33,0-1,-1 1,1-1,-1 0,1 1,-1-1,0 0,0 0,0 0,0 0,-1 0,1 0,-1 0,0 0,0 0,0 0,0 0,0 0,-1 0,1 0,-1 0,0 0,0 0,0 1,0-1,0 0,-1 0,1 1,-1-1,0 1,0-1,0 1,0 0,0 0,0 0,-1 0,1 0,-1 0,1 1,-1-1,1 1,-1 0,0 0,0 0,0 0,0 0,0 0,0 1,0 0,-1-1,-8 3,1 0,0 0,0 1,0 0,0 1,0 0,1 1,0 0,0 1,0 0,1 0,0 1,0 0,0 1,1 0,0 0,1 1,0 0,0 0,-5 10,5-9,0 0,0 0,1 1,0 0,1 0,1 0,-1 1,2 0,0 0,-1 7,3-14,0-1,1 1,0 0,0-1,0 1,0 0,1-1,0 1,0-1,0 1,1-1,-1 0,1 1,0-1,0 0,1 0,-1 0,1 0,0-1,0 1,0-1,0 0,1 0,-1 0,1 0,0 0,0-1,0 1,2 0,8 1,-1 0,1-1,-1 0,1-1,0-1,0 0,0-1,0 0,0-1,-1-1,1 0,0-1,-1 0,1-1,-1-1,6-3,134-86,-128 81</inkml:trace>
  <inkml:trace contextRef="#ctx0" brushRef="#br0" timeOffset="1365.961">2710 622,'-11'3,"0"1,0 0,1 1,0 0,0 1,0 0,1 1,0 0,0 0,0 1,1 0,0 0,1 1,-4 5,11-10,0-1,0 1,0-1,0 1,1-1,0 1,0-1,0 1,0-1,0 0,0 1,1-1,0 0,0 0,0 0,0 0,0-1,0 1,1 0,-1-1,1 0,0 1,0-1,0 0,0 0,0-1,0 1,0-1,0 1,1-1,-1 0,1 0,-1-1,3 1,3 3,78 56,-84-57,-1-1,0 1,0-1,0 1,0 0,-1 0,1-1,-1 1,1 1,-1-1,0 0,0 0,-1 0,1 0,-1 1,1-1,-1 0,0 1,-1-1,1 0,0 0,-1 1,0-1,1 0,-1 0,-1 0,1 0,0 0,-1 0,-1 3,-4 4,-1 0,0 0,0 0,-1-1,0 0,0-1,-1 0,-1-1,1 0,-1 0,0-1,0-1,-1 1,0-2,0 0,0 0,0-1,-11 1,-2-2</inkml:trace>
  <inkml:trace contextRef="#ctx0" brushRef="#br0" timeOffset="1699.848">2992 989,'36'-14,"0"-1,-1-2,-1-1,-1-2,-1-1,-1-2,0-1,12-14,7-33,-49 69,0 0,0 0,0 0,-1 0,1 0,0 0,-1 0,0 0,1 0,-1 0,0 0,0 0,0-1,-1 1,1 0,0 0,-1 0,1 0,-1 0,0 0,0 0,0 0,0 0,0 0,0 1,0-1,0 0,-1 1,1-1,-1 0,1 1,-1 0,0-1,1 1,-1 0,0 0,0 0,-1 0,-6-1,0 1,0 0,0 1,0 0,0 1,-1 0,1 0,1 1,-1 0,0 0,0 1,1 0,-1 1,1 0,0 0,0 1,1 0,-1 0,-5 6,-1-3,1 0,0 1,0 0,1 1,0 0,1 1,0 0,1 1,0 0,1 1,0 0,1 1,1-1,0 1,1 1,0-1,1 1,1 0,0 0,1 1,0 8,3-18,1 0,0 0,1 0,-1 0,1 0,0 0,0 0,1-1,0 1,0-1,0 0,1 1,-1-1,1-1,1 1,-1-1,0 1,1-1,0-1,0 1,0-1,1 0,2 2,8 3,0 0,0-1,1-1,0-1,0 0,1-1,11 1,29-6,-33-5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0:49.3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989 165,'-30'300,"23"-258,-7 59,2 1,-5-1,-4-1,-4-1,-4-1,-7 4,-10-31,29-59</inkml:trace>
  <inkml:trace contextRef="#ctx0" brushRef="#br0" timeOffset="317.345">1 363,'153'-63,"2"8,89-17,273-42,-195 59,-249 52,-73 4,1 1,-1 0,0 0,1 0,-1-1,0 1,-1 0,1 0,0 0,0 0,-1-1,1 1,-1 0,1 0,-1-1,0 1,0 0,0-1,0 1,0-1,0 1,0-1,0 1,-1-1,1 0,-1 0,-1 1,1 1,-16 18</inkml:trace>
  <inkml:trace contextRef="#ctx0" brushRef="#br0" timeOffset="599.94">30 1576,'110'-27,"-1"-5,26-15,-117 41,635-264,-451 180,-41 33,-138 52</inkml:trace>
  <inkml:trace contextRef="#ctx0" brushRef="#br0" timeOffset="1066.314">1666 1295,'205'-305,"-33"50,-172 255,0 1,0 0,1-1,-1 1,0 0,0-1,1 1,-1 0,1-1,-1 1,0 0,1-1,-1 1,1-1,-1 1,1-1,0 1,-1-1,1 1,-1-1,1 0,0 1,-1-1,1 0,0 0,0 1,-1-1,1 0,0 0,0 0,-1 0,1 0,0 0,-1 0,1 0,0 0,0 0,-1-1,1 1,0 0,0 0,-1-1,1 1,-1 0,1-1,0 1,-1-1,1 1,-1-1,1 1,-1-1,1 1,-1-1,1 1,-1-1,1 0,-1 1,0-1,1 0,-1 0,-14 270,14-264,0 0,1 1,-1-1,1 0,0 0,0 0,1 0,-1 0,1 0,0-1,1 1,-1-1,1 1,0-1,0 0,0 0,1 0,-1 0,1-1,0 1,0-1,0 0,0 0,1 0,-1-1,1 0,0 0,0 0,-1 0,1-1,0 1,0-1,1-1,2 1,9-2,0 0,0-2,-1 0,1-1,-1 0,1-1,-2-1,1-1,0 0,-1-1,-1-1,1 0,-2-1,1 0,-1-2,-1 1,0-1,0-1,-2 0,8-11,3-4,-2-1,0-1,-2-1,-1-1,-2 0,5-17,4-6,-13 31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36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80 65,'-26'196,"-3"-51,4-45,113-303,-70 169,1-4,2 1,1 0,2 1,2 2,1 1,7-6,-34 38,1 0,-1 0,1 0,0 0,-1 1,1-1,0 0,0 0,-1 1,1-1,0 0,0 1,0-1,0 1,0-1,0 1,0-1,0 1,0 0,0-1,0 1,0 0,0 0,0 0,0 0,1 0,-1 0,0 0,0 0,0 0,0 1,0-1,0 0,0 1,0-1,0 1,0-1,0 1,0-1,0 1,0 0,-1-1,1 1,0 0,0 0,-1 0,1-1,0 1,-1 0,1 0,-1 0,1 0,-1 0,0 0,1 0,-1 0,0 1,10 63,16 140,-26-202,0 1,0 0,0 0,0 0,1 0,-1 0,1-1,0 1,0 0,1-1,-1 1,1 0,0-1,0 0,0 1,0-1,0 0,1 0,-1 0,1 0,0-1,0 1,0-1,0 0,0 0,1 0,-1 0,1 0,-1-1,1 1,0-1,-1 0,1 0,0-1,0 1,0-1,0 0,0 0,-1 0,1 0,0-1,0 1,0-1,0 0,-1 0,3-1,18-15,0-1,-2-1,0-2,-1 0,12-15,9-9,67-59,-108 104,1-1,-1 1,1 0,-1 0,1 0,-1 0,1 0,-1 0,1 1,-1-1,1 0,-1 1,1-1,-1 1,1 0,-1-1,0 1,1 0,-1 0,0 0,0 0,1 0,-1 0,0 0,0 0,0 0,0 1,0-1,-1 0,1 1,0-1,-1 0,1 1,-1-1,1 1,-1-1,0 1,1-1,-1 1,0 0,0-1,0 1,0-1,-1 1,1-1,0 1,-1-1,1 1,-1-1,1 1,-1-1,1 0,-2 2,3 8,-1 11,2 0,1-1,1 1,1-1,0 0,8 18,15-8,-12-23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79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57 171,'-10'33,"-3"21,1 6,2-2,3-7,3-11</inkml:trace>
  <inkml:trace contextRef="#ctx0" brushRef="#br0" timeOffset="464.208">706 1,'-196'285,"163"-235,20-29,0-1,-1-1,-2 0,1 0,-2-2,-1 0,-3 3,-37-8,42-16</inkml:trace>
  <inkml:trace contextRef="#ctx0" brushRef="#br0" timeOffset="680.08">367 29,'34'19,"20"21,7 8,-4 1,-10-3,-9-5,-11-4,-5-8,-7-5,0-2,-3 1,1-4,-2 0,3-3,-2 0,2-3,-1-3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08.0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1">113 315,'29'0,"19"0,6 0,-1 0,-5 0,-6 0,-5 0,-4 0,-3 0,-7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6.9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201 30,'-1'-2,"0"0,-1 0,1 0,-1 0,0 1,1-1,-1 1,0-1,0 1,0 0,0 0,0 0,0 0,-1 0,1 0,0 0,0 1,-1-1,1 1,0 0,-1 0,1 0,0 0,-1 0,1 0,-2 0,0-2,-1 1,0 0,0 1,0-1,0 1,0 0,0 0,1 1,-1-1,0 1,0 0,0 1,1-1,-1 1,0 0,1 0,0 0,-1 1,1-1,0 1,0 0,0 0,1 1,-1-1,1 1,0-1,0 1,0 0,0 1,1-1,0 0,0 1,0-1,0 1,0 0,1-1,0 1,0 0,1 0,-1 0,1 1,3 6,0-1,1 0,0 0,1-1,0 1,1-1,0 0,0-1,1 1,0-1,1-1,0 1,1-1,-1-1,1 1,1-1,0-1,0 0,0-1,4 2,58 46,-71-52,1-1,1 1,-1 0,0 0,0 0,0 1,1-1,-1 0,0 1,0 0,-1-1,1 1,0 0,-1 0,1 0,-1 0,1 0,-1 0,0 0,0 1,0-1,0 0,0 1,-1-1,1 1,-1-1,1 1,-1-1,0 1,0-1,0 1,0-1,-1 1,1-1,-1 0,1 1,-1-1,0 1,0-1,0 0,0 0,0 1,-1-1,1 0,-1 0,1 0,-3 1,-10 7,-1 0,-1-2,0 0,0 0,0-2,-1 0,-15 3,-3 2,34-10,0 0,0 0,0 0,-1 0,1 0,0-1,0 1,-1 0,1-1,0 1,0-1,-1 1,1-1,-1 0,1 0,0 1,-1-1,1 0,-1 0,1 0,0-1,-1 1,1 0,-1 0,1-1,0 1,-1-1,1 1,0-1,-1 0,1 1,0-1,0 0,0 0,0 0,0 0,0 0,0 0,0 0,0 0,0 0,1 0,-1-1,0 1,1 0,-1-1,1 1,-1 0,1-1,0 1,-1 0,1-1,0 1,0-1,0 1,0-1,0 1,1 0,-1-1,0 1,1 0,-1-1,1 1,-1 0,1-1,-1 1,1 0,0 0,0-1,10-10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8.1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1 329,'56'-14,"0"-2,-1-3,-1-2,48-26,-93 43,0 0,-1 0,1 0,-1-1,0-1,-1 1,1-1,-1 0,0-1,-1 0,1 0,-1 0,-1-1,0 0,0 0,0 0,-1-1,0 0,2-7,-6 14,0-1,1 0,-1 0,0 1,-1-1,1 0,0 0,-1 1,0-1,0 0,1 1,-2-1,1 1,0-1,0 1,-1 0,1-1,-1 1,0 0,0 0,0 0,0 0,0 0,0 1,0-1,0 0,-1 1,1 0,-1 0,1-1,-1 1,1 1,-1-1,0 0,0 1,1-1,-1 1,-2 0,-107 8,95-2,0 0,1 1,0 1,0 1,1 0,0 1,0 0,1 1,1 1,0 0,0 1,2 0,-6 8,11-12,0-1,0 1,1 0,0 0,0 1,2 0,-1 0,1 0,0 0,1 0,0 0,1 1,0-1,0 1,1-1,1 0,0 1,0-1,1 1,0-1,1 0,0 0,3 5,0-4,0-1,0 0,1 0,0-1,1 0,0 0,1 0,0-1,0-1,0 0,1 0,0-1,0 0,1 0,0-1,0-1,6 2,17 5,1-1,-1-2,1-2,1-1,8-1,147 0,-158-5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7.2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146 45,'-19'25,"1"1,2 1,0 0,2 1,1 0,1 2,2-1,1 1,-4 22,12-48,0 0,0 0,0 1,0-1,1 0,0 0,0 0,0 0,0 1,1-1,0 0,0 0,0 0,0 0,0 0,1 0,0 0,0-1,0 1,0 0,0-1,1 0,0 1,-1-1,1 0,1 0,-1-1,0 1,0-1,1 0,0 1,-1-2,1 1,0 0,0-1,0 1,0-1,0 0,0-1,3 1,8-2,1 0,-1-2,0 0,0 0,0-2,-1 0,0 0,1-1,-2-1,1 0,-1-1,0-1,-1 0,0 0,0-1,-1-1,0 0,-1-1,-1 0,0 0,0-1,-1 0,-1 0,0-1,0 0,-2 0,0-1,-1 0,3-14,-5 22,-1 1,0 0,0-1,-1 1,1-1,-1 1,-1-1,1 1,-1-1,-1 1,1 0,-1 0,0-1,0 1,-1 0,1 1,-1-1,-1 0,1 1,-1 0,0 0,0 0,-1 0,1 0,-1 1,0 0,0 0,-1 0,1 1,-1 0,0 0,1 0,-1 1,-5-2,-14 2</inkml:trace>
  <inkml:trace contextRef="#ctx0" brushRef="#br0" timeOffset="519.99">570 412,'24'-44,"3"1,1 1,2 2,2 1,2 1,8-5,-42 43,2-3,-1 1,1 0,-1-1,1 1,0 0,0 0,0 0,0 0,1 0,-1 1,0-1,1 1,-1-1,1 1,-1 0,1 0,0 0,0 0,-1 0,1 1,0-1,0 1,0 0,0 0,-1 0,1 0,0 1,0-1,0 1,0-1,-1 1,1 0,0 0,-1 0,1 1,0 0,0 3,0 0,-1 0,1 0,-1 0,-1 1,1-1,-1 1,0 0,0-1,-1 1,1 0,-1 0,-1-1,1 1,-1 0,0-1,0 1,-1 0,3 78,0-82,0 0,0 0,0 0,0 0,0 0,1 0,-1 0,1-1,-1 1,1 0,-1-1,1 1,0-1,0 0,0 1,0-1,0 0,0 0,0 0,0-1,0 1,0 0,1-1,-1 0,0 1,0-1,1 0,-1 0,0 0,1 0,-1-1,0 1,0 0,0-1,1 0,0 0,80-35,176-123,-258 158,0-1,0 1,0 0,0 0,1 0,-1 0,0 0,0 0,1 0,-1 0,1 0,-1 1,1-1,-1 1,1-1,-1 1,1-1,-1 1,1 0,0 0,-1 0,1 0,0 0,-1 0,1 0,-1 0,1 1,0-1,-1 1,1-1,-1 1,1-1,-1 1,0 0,1 0,-1 0,0 0,1 0,-1 0,0 0,0 0,0 1,0-1,0 0,0 1,0-1,0 0,-1 1,1-1,-1 1,1-1,0 2,-18 61,14-59,0 1,1-1,0 1,0 0,0 0,1-1,-1 1,2 1,-1-1,0 0,1 0,1 0,-1 0,1 0,0 0,0 0,0 0,1 0,0 0,0-1,3 5,30 11,-15-16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3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380 55,'-67'95,"5"4,5 2,4 2,2 7,35-77,1-4,2 1,0 0,2 1,1 0,-2 16,16-36,8-26,239-444,-157 302,-94 158,0-1,0 1,0-1,1 0,-1 1,0-1,0 1,0-1,1 1,-1-1,0 0,0 1,1-1,-1 0,0 1,1-1,-1 0,0 1,1-1,-1 0,1 0,-1 0,0 1,1-1,-1 0,1 0,-1 0,1 0,-1 0,1 0,-1 0,1 0,-1 0,0 0,1 0,-1 0,1 0,-1 0,1 0,-1 0,1 0,-1-1,0 1,1 0,-1 0,1 0,-1-1,0 1,1 0,-1-1,0 1,1 0,-1-1,0 1,1 0,-1-1,0 1,0-1,0 1,1-1,-1 1,0-1,0 43,-4-5,2 0,1 0,2 0,2 0,2 6,-4-35,0 1,1-1,0 0,0 0,1 0,0-1,0 1,1-1,0 1,0-1,1 0,-1 0,2-1,-1 0,1 0,0 0,0 0,0-1,1 0,0-1,0 1,0-1,1-1,-1 1,1-1,1 0,-4-2,-1-1,1 1,-1-1,1 0,0 0,-1 0,1-1,-1 0,1 0,-1 0,0 0,1-1,-1 1,0-1,0 0,0-1,0 1,0-1,-1 1,1-1,-1 0,0-1,3-2,63-87,-69 92,19-25,-2 0,-1-2,-1 0,-1 0,-2-1,0-1,-3 0,0 0,-2-1,-1 0,-1-1,-2 1,-1-16,-2 45,0 0,0 0,0 0,0 0,0 0,-1 0,1 0,-1 0,1 0,-1 0,0 0,0 0,1 0,-1 0,-1 0,1 1,0-1,0 1,-1-1,1 0,-1 1,1 0,-1-1,0 1,1 0,-1 0,0 0,0 0,0 0,0 1,0-1,0 0,0 1,0 0,0-1,0 1,0 0,0 0,0 0,0 0,0 0,0 1,0-1,0 1,0-1,0 1,0 0,0 0,0 0,0 0,1 0,-1 0,0 0,1 0,-1 1,1-1,-1 1,1-1,0 1,-1 0,1-1,0 2,-12 19,3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6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39 60,'-10'30,"2"0,1 1,2 0,1 0,1 0,2 0,1 1,1-1,5 19,-6-44,0 0,1 0,0 0,0 0,0 0,1-1,0 1,0 0,0-1,1 0,0 1,0-1,0 0,1-1,0 1,0 0,0-1,0 0,1 0,-1 0,1-1,0 0,0 0,0 0,1 0,-1-1,1 0,-1 0,1 0,4 0,-1-2,0 0,1 0,-1-1,0-1,-1 1,1-2,0 1,0-1,-1 0,0-1,1 0,-1 0,-1-1,1 0,-1 0,0-1,0 0,0 0,-1-1,0 0,0 0,-1 0,0-1,0 1,-1-1,0 0,0-1,-1 1,2-6,-1 1,0 0,-1 0,0 0,-1 0,0 0,-1-1,-1 1,0-1,-1 1,0-1,-1 1,-1 0,0 0,-1 0,0 0,-1 1,-3-6,5 9,-1 1,-1 0,0 0,0 1,0-1,-1 1,0 0,0 0,-1 1,0 0,0 0,-1 1,1 0,-1 0,0 0,0 1,-1 0,0 1,1 0,-1 1,0-1,0 2,0-1,0 1,-8 0,-6 4,4 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09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57 0,'-5'48,"-6"44,-1 17,1-1,2-9,4-17,1-12,7-10,3-8,0-5,5-5,-1-5,4-4,-2-3,3-2,-1 0,-3-6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2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13,'43'-5,"34"-2,12 6,-3 3,-11 0,-15 1,-7-1,-8 0,-7-1,-5 0,-3-1,-7 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0.8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336 702,'-64'66,"2"4,4 2,-33 55,85-118,0-3,1 1,-1 0,1 0,1 0,0 0,0 1,0 0,1 0,0 0,0 0,1 0,0 1,0-1,1 1,1-1,-1 1,1-1,0 1,1 0,1 0,-1-7,0 0,0 0,0-1,1 1,-1-1,1 1,-1-1,1 1,0-1,-1 0,1 0,0 0,0 0,0 0,0 0,0-1,0 1,0-1,0 1,0-1,0 0,0 0,0 0,0 0,0 0,1 0,-1 0,0-1,0 1,0-1,0 0,0 1,0-1,0 0,70-38,-66 35,33-24,-1-3,-2 0,-1-3,-1-1,-2-1,-2-2,-1-1,-2-1,11-24,-37 62,26-43,-19 38,-16 31,1-7,0 0,2 1,0 0,1 0,1 0,1 0,1 0,0 1,2 13,-1-26,0 1,1 0,0-1,1 1,-1-1,1 0,1 1,-1-1,1 0,0 0,0 0,1-1,-1 1,1-1,0 0,1 0,0 0,-1-1,1 1,1-1,-1 0,1-1,-1 1,1-1,0 0,0-1,1 1,0-1,10 2,0-1,0-1,0-1,0 0,0-1,0-1,0 0,-1-1,1-1,0-1,-1-1,0 0,0-1,0 0,-1-1,1-1,-2-1,1 0,-1-1,4-4,1-6,0 0,-2-1,0-1,-2 0,0-1,-2-1,6-13,-6 12,16-26,-2-2,-3-1,-2-1,-3-1,-2 0,1-18,-14 54,5-16,-2 0,-1-1,-2 1,-2-1,-1 0,-2 0,-1 0,-6-31,7 66,1 0,0 0,0 0,-1 0,1 0,-1 0,1 0,-1 0,0 0,0 1,0-1,0 0,0 0,0 1,0-1,-1 1,1-1,-1 1,1-1,-1 1,1 0,-1 0,0 0,0 0,0 0,1 0,-1 0,0 0,0 1,0-1,0 1,0 0,0-1,0 1,0 0,0 0,0 0,0 1,0-1,0 0,0 1,0-1,0 1,0 0,0 0,0 0,0 0,1 0,-1 0,0 0,0 0,-8 11,0 0,0 1,2 0,-1 0,2 1,-1 0,2 0,0 1,1 0,0 0,2 0,-1 1,-9 30,3 1,1 0,2 0,3 1,1-1,3 1,2 0,1 0,3-1,2 0,2 0,2 0,-6-23,1-1,1-1,1 0,1 0,1 0,1-2,1 1,0-1,2-1,0-1,1 0,1-1,0-1,1 0,11 6,1-12,-29-10,-1 0,0 0,1 0,-1 0,1 0,-1 0,1 0,-1 0,1 0,-1-1,0 1,1 0,-1 0,1 0,-1-1,0 1,1 0,-1 0,0-1,1 1,-1 0,0-1,1 1,-1-1,0 1,0 0,0-1,1 1,-1-1,0 1,0 0,0-1,0 1,0-1,0 1,0-1,0 1,0-1,0 1,0-1,0 1,0 0,0-1,0 1,0-1,0 1,-1-1,1 1,0 0,0-1,0 1,-1-1,1 1,0 0,-1-1,1 1,0 0,-1-1,-7-14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11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1,'44'0,"42"0,16 0,1 0,-12 0,-13 4,-14 2,-13 0,-11-1,-12-1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28 339,'0'34,"5"20,1 2</inkml:trace>
  <inkml:trace contextRef="#ctx0" brushRef="#br0" timeOffset="1">0 1,'0'0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1.6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65 114,'-11'19,"2"0,1 1,0 0,1 1,1 0,1 0,1 0,1 0,1 1,1-1,0 1,2 6,0-25,-1 1,1-1,-1 0,1 1,0-1,0 0,0 0,1 0,-1 1,1-2,0 1,-1 0,1 0,1 0,-1-1,0 1,1-1,-1 0,1 0,-1 0,1 0,0 0,0 0,0-1,0 0,0 1,1-1,-1 0,0-1,0 1,1 0,-1-1,0 0,1 0,-1 0,1 0,-1 0,0-1,2 0,4-1,0 0,0 0,-1-1,1-1,-1 1,1-1,-1-1,0 0,0 0,-1 0,0-1,0 0,0 0,-1-1,4-8,-1-1,-1 1,-1-1,0-1,-1 1,-1-1,0 0,-1-1,-1 1,0-14,-3 30,2-5,-1-1,0 0,0 0,-1-1,0 1,0 0,0 0,-1 0,0 0,-1 0,1 0,-1 1,-1-1,1 0,-1 1,-1-1,1 1,-1 0,0 0,0 1,0-1,-1 1,0 0,0 0,-1 0,1 1,-1 0,0 0,0 0,0 1,-1 0,1 0,-1 1,0-1,1 1,-1 1,0-1,-40 15,27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4.61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177 141,'-40'74,"3"1,4 2,3 2,-2 16,27-75,11-26,14-32,139-311,-145 332,-22 61,3-23,3-3,1 1,1 0,0 0,1-1,2 1,0 0,0-1,2 0,0 0,1 0,1 0,1-1,0 0,1-1,5 6,-11-16,1 0,0-1,0 0,0 1,1-2,0 1,0 0,0-1,0 0,1 0,-1-1,1 1,0-1,0 0,0-1,1 0,-1 0,1 0,-1 0,1-1,-1 0,1-1,0 0,-1 0,1 0,0-1,-1 0,1 0,0 0,-1-1,0 0,1 0,-1-1,0 0,0 0,0 0,-1-1,1 0,2-2,9-12,0 0,-1-2,-2 0,1 0,-2-2,-1 1,-1-2,-1 1,0-1,-2-1,-1 0,-1 0,-1-1,-1 1,-1-1,-1 0,-1-6,-1 19,0 0,-1 1,-1-1,0 0,0 1,-1-1,-1 1,0 0,-1-3,-7-10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15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486 0,'-43'22,"1"1,1 3,2 1,0 2,2 1,1 2,2 2,-6 9,25-26,1 1,1 0,0 1,2 1,0 0,1 0,1 1,1 0,1 1,1-1,0 2,2-1,1 0,0 1,2 0,1-1,0 1,3 6,1-4,1-1,2 0,0 0,2-1,1 0,0-1,2 0,0 0,2-1,0-1,1 0,1-1,1-1,5 3,-11-11,0 0,1-2,0 1,1-2,-1 1,1-2,1 0,-1 0,1-1,0-1,0 0,1-1,-1-1,1 0,-1-1,1 0,0-1,-1-1,1-1,-1 0,1 0,-1-2,0 0,0 0,10-6,3-5,-2-1,0-2,-1-1,0 0,-2-2,0-1,-2 0,0-2,-2 0,0-1,-2-1,-1 0,-1-1,-1-1,-1 0,-2-1,-1 0,4-21,-11 28,-1 0,0 0,-2 1,0-1,-2 0,0 1,-1-1,-2 1,0 0,-1 1,-1-1,-1 1,0 1,-2 0,0 0,-2 1,0 0,0 1,-2 1,0 0,-1 1,0 1,-1 0,-1 1,0 1,-1 1,0 1,0 0,-1 1,-1 2,1 0,-1 1,-1 0,1 2,-1 1,1 1,-1 0,0 2,0 0,1 2,-1 0,0 2,-1 2,-1 1,2 1,-1 1,1 1,0 1,1 1,1 1,-1 1,-10 11,-6 6</inkml:trace>
  <inkml:trace contextRef="#ctx0" brushRef="#br0" timeOffset="328.686">316 424,'0'5,"5"1,2 0</inkml:trace>
  <inkml:trace contextRef="#ctx0" brushRef="#br0" timeOffset="578.957">542 424,'5'5,"6"1,2 0</inkml:trace>
  <inkml:trace contextRef="#ctx0" brushRef="#br0" timeOffset="1013.406">316 904,'1'-8,"0"0,0 0,1 0,0 0,0 1,1-1,0 1,0 0,0-1,1 1,1 1,-1-1,1 1,0 0,0 0,1 0,0 0,0 1,0 0,1 1,-1-1,1 1,0 0,5-1,-7 4,-1 1,1 0,-1 1,1-1,-1 1,1 0,-1 0,0 0,1 0,-1 1,0-1,0 1,0 1,0-1,0 0,-1 1,1 0,-1 0,1 0,-1 0,0 0,0 1,-1-1,1 1,-1 0,1 0,-1 0,-1 0,1 0,0 0,-1 1,0-1,0 0,0 1,-1 0,18 32,-4-13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6.09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265 0,'-63'33,"40"-23,1 2,0 0,1 1,1 1,0 0,0 2,-14 16,32-31,1 0,-1 0,1 0,0 0,0 0,0 1,0-1,0 0,0 1,0-1,0 0,0 1,0-1,1 1,-1-1,1 1,-1 0,1-1,-1 1,1-1,0 1,0 0,0-1,0 1,0 0,0-1,1 1,-1 0,0-1,1 1,-1-1,1 1,0-1,-1 1,1-1,0 1,0-1,0 0,0 1,0-1,0 0,1 0,-1 0,0 0,0 0,1 0,-1 0,1 0,-1 0,1-1,-1 1,1-1,1 1,63 17,-55-16,-1-1,0 2,0-1,0 1,0 1,0 0,0 0,-1 1,0 0,0 0,0 1,-1 1,0-1,0 1,4 5,-10-8,0-1,0 1,-1-1,1 1,-1 0,0-1,0 1,0 0,0 0,-1 0,1 0,-1 0,0 0,-1 0,1 0,-1 0,1 0,-1 0,0 0,-1-1,1 1,0 0,-1-1,0 1,0-1,0 1,-1-1,0 1,-83 77,-31-29,92-47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6.92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592 29,'-5'43,"-11"48,-2 18,1-4,-1-11,2-17,4-12,4-11,-1-11,1-8,1-5,3-2,-3-2,-1 0,-3 0,-1-9,3-7</inkml:trace>
  <inkml:trace contextRef="#ctx0" brushRef="#br0" timeOffset="285.448">0 1,'293'21,"97"-14,-364-7,539-29,-514 34,-51-4,1 0,-1 0,0 1,0-1,0 0,0 0,-1 0,1 1,0-1,0 0,-1 0,1 0,-1 0,1 0,-1 0,1 1,-1-1,0 0,1 0,-1-1,0 1,0 0,0 0,0 0,0 0,0-1,0 1,0-1,0 1,0 0,0-1,0 0,0 1,0-1,-1 0,1 1,-1 0,-62 39,32-24</inkml:trace>
  <inkml:trace contextRef="#ctx0" brushRef="#br0" timeOffset="546.843">112 960,'34'19,"49"-3,20-9,8-6,-7-8,-10-7,-8-2,-8-2,-8 2,-6-2,-5 2,-2 5,-12 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2.63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782 170,'-51'2,"0"3,1 1,-1 3,2 2,-46 17,57-16,1 1,0 2,2 2,0 1,0 1,2 2,1 2,-11 10,40-30,1-1,-1 1,0 0,1 0,0 0,0 1,0-1,0 0,1 1,-1-1,1 1,0 0,0 0,0-1,0 1,1 0,-1 0,1 0,0-1,0 1,1 0,-1 0,1 0,0 0,0-1,0 1,0 0,1-1,-1 1,1-1,0 0,0 1,0-1,1 0,-1 0,1 0,0-1,-1 1,1-1,0 1,1-1,-1 0,0 0,1 0,0 0,149 80,-128-72,0 2,-1 0,-1 1,0 1,-1 1,12 11,-29-22,-1 1,0 0,1-1,-2 2,1-1,0 0,-1 1,0-1,0 1,-1 0,0 0,0 0,0 0,-1 0,0 1,0-1,0 0,-1 1,0-1,0 1,0-1,-1 0,0 1,-1-1,1 0,-1 0,0 0,-1 0,1 0,-1 0,-1-1,1 0,-4 5,-10 12,-1-2,-1 0,0 0,-2-2,0-1,-1-1,-1 0,-5 1,-162 78,188-94,-1 1,1-1,-1 1,0-1,0 0,1 0,-1 0,0 0,0 0,0-1,0 0,0 1,0-1,0 0,0 0,0-1,0 1,0-1,0 1,0-1,0 0,1 0,-1 0,0 0,0-1,1 1,-1-1,1 0,-1 1,1-1,0 0,0 0,0-1,0 1,0 0,0-1,1 1,-1-1,1 0,-1-1,4-3,0 0,1 1,0-1,0 0,0 1,1 0,0 0,0 0,1 0,0 1,0-1,0 1,4-2,9-11</inkml:trace>
  <inkml:trace contextRef="#ctx0" brushRef="#br0" timeOffset="312.848">895 762,'-30'51,"2"1,2 1,-16 51,39-98,0 0,0 0,0 0,1 0,0 0,0 1,1-1,0 1,0-1,0 1,1-1,0 1,0-1,1 1,-1-1,2 1,-1-1,1 1,0-1,0 0,0 0,1 0,0 0,0 0,1-1,0 1,0-1,0 0,0 0,1 0,2 1,3-2,0 1,0-2,0 0,0 0,0 0,1-1,-1-1,1 0,0-1,-1 0,1 0,0-1,-1 0,1-1,-1 0,1-1,-1 0,0-1,0 0,-1 0,1-1,-1-1,0 1,0-1,-1-1,0 0,0 0,0 0,-1-1,0 0,0-1,-1 0,-1 1,1-2,-1 1,-1-1,0 0,0 0,-1 0,0 0,-1-1,1-1,-1 0,0 0,-1 0,0 0,-1 0,-1 0,0 0,0 0,-1 0,-1 0,0 0,-1 1,0-1,0 1,-1 0,-1 0,0 1,0-1,-1 1,-1 1,1-1,-5-3,7 10,1 0,0 1,-1-1,0 1,1 0,-1 0,0 0,0 0,0 1,0 0,-1 0,1 1,0-1,0 1,0 0,-1 0,1 1,0 0,0 0,0 0,0 0,0 1,0 0,0 0,0 0,1 1,-1-1,1 1,0 0,0 1,0-1,-1 2,-9 13</inkml:trace>
  <inkml:trace contextRef="#ctx0" brushRef="#br0" timeOffset="788.194">1262 1101,'84'-85,"3"3,77-54,-163 135,0-1,0 1,-1 0,1 0,0 0,0 0,0 0,0 0,0 0,1 0,-1 0,0 0,0 0,1 1,-1-1,0 1,1-1,-1 1,0-1,1 1,-1 0,1 0,-1-1,1 1,-1 0,0 0,1 1,-1-1,1 0,-1 0,1 1,-1-1,0 1,1-1,-1 1,0 0,1-1,-1 1,0 0,0 0,0 0,0 0,0 0,0 0,0 0,0 0,0 1,-10 82,-3-31,12-50,-1 0,1 1,0-1,0 0,1 0,-1 0,1 0,-1 1,1-1,0 0,0 0,1 0,-1-1,1 1,-1 0,1 0,0-1,0 1,0-1,0 1,0-1,1 0,-1 0,1 0,-1 0,1-1,0 1,-1-1,1 1,0-1,0 0,0 0,0 0,1-1,-1 1,0-1,0 1,0-1,0 0,1-1,-1 1,0 0,0-1,0 0,0 1,0-1,0 0,2-2,20-6,0-1,-1-2,0 0,-1-1,0-2,-1 0,8-9,50-32,-79 55,0 0,-1 0,1 0,0 0,0 0,-1 0,1 0,0 0,0 1,0-1,0 0,0 1,0-1,0 1,0-1,1 1,-1-1,0 1,0 0,0 0,0-1,1 1,-1 0,0 0,0 0,0 0,1 1,-1-1,0 0,0 0,0 1,0-1,1 0,-1 1,0 0,0-1,0 1,0-1,0 1,0 0,-1 0,1 0,0-1,0 1,0 0,-1 0,1 0,0 0,-1 0,1 1,-1-1,1 0,-1 0,0 0,1 1,-5 97,7-79</inkml:trace>
  <inkml:trace contextRef="#ctx0" brushRef="#br0" timeOffset="1182.001">2390 932,'59'-31,"-3"-3,-1-2,45-38,-90 67,-1-1,0 0,0 0,-1-1,0 0,0 0,-1-1,0 0,-1 0,2-5,-7 13,0 0,-1 1,0-1,1 0,-1 1,0-1,0 0,0 1,0-1,0 0,0 1,-1-1,1 0,-1 1,1-1,-1 0,1 1,-1-1,0 1,0-1,0 1,0-1,0 1,0 0,0 0,0-1,0 1,-1 0,1 0,0 0,-1 0,1 0,-1 1,1-1,-1 0,0 1,1-1,-2 0,-67-9,55 13,0 0,0 1,1 1,0 0,0 1,0 0,0 1,1 1,0 0,1 1,0 0,0 1,1 1,0-1,1 2,0-1,1 3,1-4,1 1,0 0,1 0,0 1,0 0,2 0,0 1,0-1,1 1,0-1,0 13,2-20,1 0,0-1,0 1,0 0,1 0,0 0,-1-1,2 1,-1 0,0-1,1 1,0-1,0 0,1 1,-1-1,1 0,0 0,0-1,0 1,0-1,1 1,-1-1,1 0,0 0,0 0,0-1,0 0,1 0,-1 0,0 0,1 0,0-1,-1 0,21 4,1-1,-1-1,1-2,-1 0,23-3,-33 2,15-2</inkml:trace>
  <inkml:trace contextRef="#ctx0" brushRef="#br0" timeOffset="1783.707">3237 0,'25'484,"-20"-264,23 97,-12-184,-28-116,2-17</inkml:trace>
  <inkml:trace contextRef="#ctx0" brushRef="#br0" timeOffset="2026.72">3011 762,'43'0,"29"0,7 0,-5 0,-6 0,-9 0,-11 0,-7 0,-7 0,-4 0,-3 0,-1 0,-4 0</inkml:trace>
  <inkml:trace contextRef="#ctx0" brushRef="#br0" timeOffset="2292.354">3887 960,'0'0</inkml:trace>
  <inkml:trace contextRef="#ctx0" brushRef="#br0" timeOffset="2508.173">3774 339,'29'14,"9"5</inkml:trace>
  <inkml:trace contextRef="#ctx0" brushRef="#br0" timeOffset="2811.43">4141 1072,'5'-43,"3"-1,1 1,2 0,2 1,6-8,-11 35,0 1,1 0,1 1,1 0,0 0,0 1,1 0,1 1,0 1,3-5,67-39,-82 54,0-1,0 1,0-1,1 1,-1 0,0-1,0 1,0 0,0 0,0 0,1 0,-1 0,0 0,0 0,0 0,0 0,0 1,0-1,1 1,-1-1,0 0,0 1,0 0,0-1,0 1,0 0,-1-1,1 1,0 0,0 0,0 0,-1 0,1-1,0 1,-1 0,1 0,-1 1,1-1,-1 0,0 0,1 0,-1 0,0 0,0 0,0 1,5 58,-5-53,-2 140,1-145,1 0,0-1,0 1,0 0,0-1,0 1,0 0,0-1,1 1,-1 0,1-1,-1 1,1 0,0-1,0 1,-1-1,1 0,0 1,0-1,0 1,1-1,-1 0,0 0,0 0,1 0,-1 0,0 0,1 0,-1 0,1 0,0-1,-1 1,1-1,-1 1,1-1,0 0,0 1,-1-1,1 0,0 0,-1 0,1 0,0-1,-1 1,1 0,0-1,-1 1,1-1,-1 1,1-1,0 0,-1 0,0 0,2 0,158-150,-41 57,-118 93,-1 0,0 1,1-1,-1 1,1-1,-1 1,1 0,-1-1,0 1,1 0,-1 0,1 0,-1 0,1 0,-1 1,1-1,-1 0,1 1,-1-1,1 1,-1-1,0 1,1 0,-1-1,0 1,0 0,0 0,1 0,-1 0,0 0,0 0,0 0,-1 1,1-1,0 0,0 0,-1 1,1-1,0 1,-1-1,1 0,-1 1,0-1,0 1,1-1,-1 1,0-1,0 2,-3 76,-1-64,2-12,1 0,-1 0,1 0,0 1,0-1,0 0,0 1,0-1,1 0,0 1,0-1,0 1,0-1,0 0,0 1,1-1,0 0,0 1,0-1,0 0,0 0,1 0,-1 0,1 0,0 0,0 0,0 0,0-1,0 1,2 1,12 4</inkml:trace>
  <inkml:trace contextRef="#ctx0" brushRef="#br0" timeOffset="3116.551">5072 819,'41'-10,"-1"0,0-3,0-2,-1-1,-1-1,19-14,10-35,-66 64,1 0,-1 0,1-1,-1 1,0-1,0 1,0-1,-1 1,1-1,0 0,-1 1,0-1,0 0,1 1,-2-1,1 0,0 1,0-1,-1 0,0 1,1-1,-1 1,0-1,0 1,0-1,-1 1,1 0,-1-1,1 1,-1 0,0 0,1 0,-2 0,0 0,-1-1,0 1,0 0,0 0,0 0,0 0,0 1,-1 0,1 0,0 0,-1 0,1 1,-1 0,1-1,-1 2,1-1,-1 0,1 1,0 0,-1 0,1 0,0 1,-3 1,-95 48,90-43,1 0,0 1,0 0,1 1,0 0,1 0,0 1,0 0,1 1,1 0,0 0,1 0,0 1,1 0,0 0,1 1,0 0,2-1,-1 1,2 0,0 0,0 9,1-20,1 1,-1 0,1-1,0 1,0-1,0 1,1-1,-1 0,1 1,0-1,0 0,0 0,0 0,0 0,1-1,-1 1,1-1,0 1,0-1,-1 0,2 0,-1 0,0 0,0-1,1 1,-1-1,0 0,2 1,102 9,-82-12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28.60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30 112,'-8'27,"2"1,0 0,2 0,1 0,1 0,1 1,2-1,2 14,-3-34,1 0,0 1,0-1,0 0,1 0,0 0,1 0,0-1,0 1,0 0,1-1,1 0,-1 0,1 0,0-1,0 0,1 0,0 0,0 0,0-1,1 0,0-1,0 1,0-1,0 0,1-1,-1 0,1 0,6 1,7-3,0-1,0-1,0-1,0 0,-1-2,1 0,-1-2,0 0,0-1,-1-1,0-1,0 0,-1-2,2-1,5-3,-2 0,0-2,0-1,-2 0,0-2,-1 0,7-11,-18 20,0 0,-1 0,-1-1,0 0,-1 0,0-1,0 0,-2 0,1 0,-2-1,0 1,0-1,-2 0,1 1,-2-1,0-3,-35-62,24 65</inkml:trace>
  <inkml:trace contextRef="#ctx0" brushRef="#br0" timeOffset="380.757">1215 28,'-47'32,"-87"79,131-110,1 1,0 0,0 0,0 1,0-1,0 0,1 1,-1-1,1 1,-1-1,1 1,0-1,0 1,0 0,0 0,1 0,-1 0,1-1,0 1,-1 0,1 0,1 0,-1 0,0 0,1 0,-1 0,1 0,0-1,0 1,0 0,0-1,1 1,-1 0,1-1,0 0,-1 1,1-1,0 0,0 0,0 0,3 1,54 24,-55-26,1-1,-1 1,0 0,0 0,0 0,0 0,0 1,0 0,0-1,-1 1,1 1,0-1,-1 1,0-1,0 1,0 0,0 0,0 0,0 1,-1-1,1 1,-1-1,0 1,0 0,-1 0,1 0,-1 0,0 0,0 0,0 0,0 0,-1 2,-4 6,-1 0,-1 0,0-1,0 0,-1 0,-1 0,0-1,0 0,-1-1,0 0,-1 0,0-1,0 0,-1 0,0-2,0 1,0-1,-1-1,0 0,-9 2,-31 10,33-15</inkml:trace>
  <inkml:trace contextRef="#ctx0" brushRef="#br0" timeOffset="700.906">1442 423,'43'-2,"-1"-2,1-2,-1-1,0-2,0-2,-1-2,28-13,-49 18,0-1,-1-1,0 0,-1-2,0 0,-1-1,0 0,-1-1,0-1,-1-1,-1 0,-1-1,0-1,-1 0,9-19,-20 34,1 0,-1 1,0-1,0 0,0 0,-1 0,1 0,-1 0,1-1,-1 1,0 0,0 0,0 0,-1 0,1 0,-1 0,0 0,0 0,0 0,0 0,0 0,-1 0,1 1,-1-1,1 1,-1-1,0 1,0-1,-1 1,1 0,0 0,-1 0,1 0,-1 1,0-1,1 0,-1 1,0 0,0 0,0 0,0 0,0 0,0 1,0-1,0 1,-3 0,-14-1,-1 2,1 0,0 1,-1 1,1 1,1 0,-1 2,1 0,-1 1,2 2,-1-1,1 2,1 1,0 0,0 1,1 0,1 2,-9 8,8-8,0 0,1 1,0 1,1 0,1 1,0 0,2 1,0 0,1 1,0 0,2 1,0 0,2 0,0 1,1-1,1 1,-1 16,6-30,-1 0,1 1,0-1,0 0,1 0,0-1,1 1,-1 0,1-1,0 1,1-1,-1 0,1 0,1 0,-1 0,1-1,0 0,0 0,0 0,1-1,0 0,0 0,0 0,0 0,1-1,-1 0,5 0,20 9,1-1,0-2,1-1,0-2,8 0,112-3,-116-8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1.7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62 127,'-18'72,"3"1,3 0,3 0,4 1,3 1,5 57,-2-64,-2-33,2 0,1 0,2 0,1-1,2 1,1-1,2-1,5 11,-12-37,0 0,0-1,0 1,1-1,-1 0,2 0,-1 0,1-1,-1 0,1 1,1-2,-1 1,1-1,0 1,0-2,0 1,1-1,-1 0,1 0,-1 0,1-1,0 0,0-1,0 0,0 0,1 0,-1-1,0 0,0 0,0-1,0 0,1 0,-1 0,1-2,13-8,-1-1,0 0,0-2,-1-1,-1 0,-1-1,0-1,-1-1,-1 0,0-1,-2 0,6-12,-11 20,33-43,-2-3,-3 0,-3-3,-2 0,-3-2,-3-2,-2 0,-3-1,-3-1,-3-1,-3 0,-1-26,-10 89,1-3,0-1,0 1,-1-1,0 1,0-1,-1 1,0 0,-1-1,0 1,0 0,0 0,-1 0,0 0,0 0,-4-5,5 11,0 1,-1-1,1 1,-1 0,1-1,0 1,-1 0,1 0,-1 1,1-1,-1 0,1 1,0 0,-1-1,1 1,0 0,-1 0,1 0,0 0,0 1,0-1,0 1,0-1,0 1,1 0,-1 0,0-1,1 1,-1 0,1 0,0 1,0-1,0 0,0 0,0 1,0 0,-19 30,2 1,1 0,2 2,1 0,1 1,3 0,1 1,2-1,1 2,2-1,2 1,1-1,2 1,2 0,1-1,2 0,3 2,1-4,1-1,2-1,2 0,1-1,2-1,1-1,10 13,134 127,-159-169,-3-4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5.8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1 402,'177'-41,"2"9,112-4,165 32,-432 0,-30-10,-166-114,53-2,118 129,1 1,0-1,-1 0,1 0,-1 1,1-1,-1 0,1 1,-1-1,1 1,-1-1,0 0,1 1,-1 0,0-1,0 1,1-1,-1 1,0 0,0-1,0 1,1 0,-1 0,0 0,0 0,0-1,0 1,1 0,-1 0,0 1,0-1,0 0,0 0,1 0,-1 1,0-1,0 0,0 1,1-1,-1 0,0 1,1-1,-1 1,0-1,1 1,-1 0,0-1,1 1,-1 0,-8 43,8-37,-41 413,3-115,23-182,16-122,0 0,0-1,0 1,0 0,0 0,1-1,-1 1,0 0,1-1,-1 1,0 0,1-1,-1 1,1 0,-1-1,1 1,-1-1,1 1,0-1,-1 1,1-1,0 1,-1-1,1 0,0 1,-1-1,1 0,0 0,0 1,-1-1,1 0,0 0,0 0,0 0,-1 0,1 0,0 0,0 0,-1-1,1 1,0 0,0 0,-1-1,1 1,0 0,-1-1,1 1,0 0,-1-1,1 1,0-1,-1 1,1-1,-1 0,1 1,-1-1,1 0,38-31,155-189,40-44,-211 237,-5 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40.39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35 427,'34'-5,"1"-1,-1-1,0-2,-1-2,0-1,-1-1,0-2,14-10,-37 19,-1 1,0-2,0 1,0-1,-1 0,0-1,-1 0,1 0,-2 0,5-8,-8 13,-1 1,1-1,-1 0,0 0,0 0,0 0,0 0,-1 0,1 0,-1 0,0 0,0 0,0 0,0 0,0 0,-1-1,1 1,-1 0,0 0,0 1,0-1,0 0,-1 0,1 0,-1 1,0-1,1 1,-1-1,0 1,0 0,-1 0,1 0,0 0,-1 0,0 0,-1 0,-6-4,0 1,-1 0,0 1,0 0,0 1,0 0,-1 1,1 0,-1 1,1 0,-1 1,0 0,1 1,-1 0,1 1,-1 0,1 1,0 0,0 1,0 0,0 1,1 0,0 0,0 1,0 1,1 0,0 0,0 1,0 0,1 0,1 1,-1 0,2 0,-1 1,1 0,0 0,1 1,1-1,-1 1,2 0,-1 0,2 1,-1 0,0-1,1 1,1 0,-1 0,2-1,0 1,0 0,1 0,0 0,1 0,0-1,1 1,1-1,0 0,0 0,1 0,0 0,1-1,0 0,1 0,0 0,1-1,0 0,0-1,1 0,0 0,0-1,1 0,3 2,6 1,1-1,1 0,0-2,0 0,0-1,1-2,0 0,0-1,0-1,0-1,0-1,0-1,0-1,0-1,0-1,0-1,-1-1,0 0,0-2,-1-1,19-10,27-21,-39 22</inkml:trace>
  <inkml:trace contextRef="#ctx0" brushRef="#br0" timeOffset="369.595">741 597,'46'-15,"0"-1,-1-2,-1-2,0-3,-2-1,-1-1,18-17,42-52,-102 95,1-1,0 1,0-1,0 1,0-1,0 0,0 1,0-1,0 1,0-1,0 0,0 1,0-1,0 1,0-1,0 1,1-1,-1 0,0 1,0-1,0 0,1 1,-1-1,0 0,0 1,1-1,-1 0,0 1,1-1,-1 0,0 0,1 1,-1-1,1 0,-1 0,0 0,1 1,-1-1,1 0,-1 0,0 0,1 0,-1 0,1 0,-1 0,1 0,-1 0,0 0,1 0,-1 0,1 0,-1-1,0 1,1 0,-1 0,1 0,-1-1,0 1,1 0,-1 0,0-1,1 1,-1 0,-1 51,0-42,1-5,-2 1,1 0,0 1,1-1,-1 0,1 0,0 0,0 1,1-1,-1 0,1 0,0 0,1 0,-1 0,1 0,0 0,0-1,1 1,-1 0,1-1,0 0,0 0,1 0,-1 0,1 0,0-1,0 1,0-1,0 0,1 0,6-1,1 0,0-1,0 0,-1-1,1 0,0-1,-1 0,1-1,0-1,-1 0,0 0,0-1,0 0,0-1,0 0,-1-1,0 0,0-1,-1 0,0 0,0-1,0 0,-1 0,0-1,1-3,108-131,-76 71,-30 54</inkml:trace>
  <inkml:trace contextRef="#ctx0" brushRef="#br0" timeOffset="1033.574">1897 597,'54'-9,"0"-3,-1-1,0-3,-1-2,8-7,-47 21,0-1,0 0,-1-1,0 0,0-1,0 0,-1-1,0-1,0 0,-1 0,0-1,-1 0,0-1,0 0,-1 0,-1-1,0 0,-1 0,0-1,-1 0,-4 10,0 0,-1 0,1 0,-1 0,0-1,0 1,0 0,0 0,-1 0,1 0,-1 0,0 0,0 0,0 0,0 0,-1 0,1 0,-1 1,0-1,1 0,-1 1,0 0,-1-1,1 1,0 0,-1 0,1 0,-1 0,1 1,-1-1,0 1,0-1,0 1,0 0,0 0,0 0,-1 1,-7-3,0 1,0 1,0-1,-1 2,1 0,0 0,0 1,0 0,0 1,-1 1,-1-1,1 2,-1-1,1 1,0 1,0 0,0 1,1 0,0 1,0 0,1 1,-1 0,2 1,-1 0,1 0,1 1,0 0,0 0,1 1,0 0,1 1,0-1,1 1,0 0,1 0,1 1,-1 2,4-7,0-1,0 0,1 0,0 0,0 0,0 0,1 0,0 0,1 0,0-1,0 1,0-1,1 0,0 0,0 0,0 0,1-1,0 0,0 0,0 0,0 0,1-1,0 0,0 0,0 0,1-1,-1 0,1 0,-1-1,1 0,0 0,0-1,0 1,0-1,1-1,-1 0,0 0,0 0,2-1,35 1,0-3,0-1,-1-2,1-3,-1-1,-1-2,0-1,-1-3,-1-1,0-2,-1-2,-1-2,-1-1,-2-1,0-3,-2 0,-1-2,11-15,-33 34,8-6,0-1,-2-1,0-1,-1 0,-1-1,-1 0,-1-1,1-6,-12 26,0-1,0 1,0-1,0 1,-1-1,1 1,-1-1,0 0,1 1,-1-1,-1 0,1 1,0-1,-1 0,1 1,-1-1,0 1,1-1,-2 1,1-1,0 1,0 0,-1-1,1 1,-1 0,1 0,-1 0,0 0,0 0,0 1,0-1,0 0,-1 1,1 0,0-1,-1 1,1 0,-1 0,-2 0,-5-2,0 1,1 0,-2 0,1 1,0 0,0 1,0 0,0 1,-1 0,1 1,-6 0,1 0,0 1,0 1,0 1,0 0,1 1,0 0,0 1,1 0,0 2,0-1,1 1,0 1,0 1,1-1,0 2,1-1,1 1,0 1,-2 3,10-12,-1 1,0-1,1 1,0-1,0 1,1 0,-1-1,1 1,0 0,0 0,1-1,-1 1,1-1,0 1,0 0,1-1,-1 1,1-1,0 0,0 0,1 0,-1 0,1 0,0 0,0 0,0-1,3 3,110 75,-86-64,-22-13,0 0,0 0,-1 1,1 0,-1 0,0 1,-1 0,1 0,-1 0,0 1,-1 0,0 0,0 0,0 1,-1 0,0 0,0 0,-1 0,0 1,-1-1,1 4,4 36,-2-30</inkml:trace>
  <inkml:trace contextRef="#ctx0" brushRef="#br0" timeOffset="1602.218">3450 230,'-15'22,"1"1,2 1,0 0,1 1,1 0,2 1,0 0,2 0,1 0,1 3,3-25,0-1,0 0,1 0,0 1,-1-1,1 1,0-1,1 0,-1 1,1-1,-1 0,1 1,0-1,0 0,0 0,1 0,-1 0,1 0,0 0,0 0,0-1,0 1,0 0,0-1,1 0,-1 1,1-1,0 0,0-1,0 1,0 0,0-1,0 1,0-1,0 0,0 0,1 0,-1-1,0 1,1-1,0 0,10-2,0-1,0-1,0 0,0-1,-1 0,0-1,0 0,0-2,-1 1,0-1,0-1,-1 0,0-1,-1 0,0 0,-1-1,0-1,5-7,162-228,-176 246,0 0,1 0,-1 0,0 0,1 0,-1 0,0 0,1 0,-1 0,1 0,-1 0,1 0,0 1,-1-1,1 0,0 0,0 1,-1-1,1 1,0-1,0 0,0 1,0 0,0-1,0 1,0-1,0 1,0 0,0 0,0 0,0 0,0-1,0 1,0 0,0 1,0-1,0 0,0 0,0 0,0 1,0-1,0 0,-1 1,1-1,0 1,0-1,0 1,0-1,0 1,-1 0,1-1,0 1,-1 0,1 0,0 0,-1-1,1 1,-1 0,1 0,-1 0,0 0,11 193,47 365,-16-193,-40-359,0 0,-1 0,0 1,-1-1,1 0,-1 0,-1 1,0-1,0 0,0 0,0 0,-1 0,-1 0,1 0,-1-1,0 1,0-1,-1 1,0-1,0 0,-1-1,1 1,-1-1,0 0,-1 0,1 0,-1-1,0 0,0 0,-1-1,1 1,-1-1,1-1,-2 1,-1-1,0-1,0 0,-1 0,1-1,0-1,0 1,0-1,0-1,0 0,0 0,1-1,-1 0,1 0,-1-1,1 0,0 0,0-1,1 0,0-1,0 0,0 0,0 0,1-1,0 0,0 0,1 0,0-1,1 0,-1 0,0-3,-5-14,0-1,2 0,1-1,2 1,0-1,1-1,2 1,1 0,1-1,2 1,3-25,-1 32,1-1,0 1,1 1,1-1,1 1,1 0,1 0,0 1,1 1,1 0,1 0,0 1,1 1,1 0,0 1,1 1,5-3,4-1</inkml:trace>
  <inkml:trace contextRef="#ctx0" brushRef="#br0" timeOffset="2217.279">4268 314,'10'92,"-9"-61,2 0,2 0,1 0,1-1,1 0,3 2,-10-28,0-1,0 0,1 1,-1-1,1 0,0 0,0 0,0 0,0 0,0-1,1 1,-1-1,1 1,0-1,0 0,0 0,0 0,0 0,0-1,0 1,1-1,-1 0,0 0,1 0,-1 0,1-1,-1 1,1-1,0 0,-1 0,1 0,-1-1,1 1,-1-1,1 0,-1 0,1 0,-1 0,0-1,1 1,13-11,0 0,0 0,-1-2,-1 0,-1-1,0 0,0-1,9-15,36-40,-11 17,-30 31,1 1,1 1,1 1,1 1,1 1,0 1,5-2,-26 18,1-1,-1 0,0 1,1-1,0 1,-1 0,1 0,0 0,-1 0,1 0,0 1,0-1,0 1,0 0,0 0,0 0,0 0,-1 0,1 1,0-1,0 1,0 0,0 0,-1 0,1 0,0 0,-1 0,1 1,-1-1,0 1,1 0,-1 0,0 0,0 0,0 0,0 0,-1 1,1-1,0 1,-1-1,0 1,1-1,-1 1,0 0,-1 0,1 0,5 170,-9-110,1 613,-12-540,13-133,1 1,-1-1,0 1,-1-1,1 1,-1-1,1 0,-1 1,0-1,0 0,0 0,-1 0,1-1,-1 1,0-1,1 1,-1-1,0 0,0 0,0 0,-1 0,1-1,0 1,-1-1,1 0,-1 0,0 0,1-1,-1 1,1-1,-1 0,0 0,1 0,-4 0,-1-2,0 1,1-1,0 0,-1-1,1 1,0-1,0-1,0 0,1 0,-1 0,1-1,0 1,0-1,1-1,-1 1,1-1,0 0,1 0,-1-1,1 0,1 1,-1-1,1 0,0-1,-1-5,0-2,0 0,1 0,1 0,1 0,0 0,0 0,2-1,0 1,1 0,0 0,1 0,4-11,10-15,1 2,2 1,2 0,2 1,0 2,3 1,1 0,1 2,2 2,1 0,1 3,2 0,0 2,2 2,1 1,0 2,2 2,37-12,-16 8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36.36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170 415,'14'43,"10"43,6 17,-3 0,-6-8,-6-10,-6-15,-4-10,-3-10,-3-9,0-1,0-4,-5-2,-6-3,-1-6</inkml:trace>
  <inkml:trace contextRef="#ctx0" brushRef="#br0" timeOffset="278.624">0 725,'31'-81,"3"1,4 1,3 3,3 1,39-48,-73 111,1 0,0 1,1-1,0 2,1 0,0 1,0 0,1 1,0 0,1 1,0 1,0 0,0 1,1 1,-1 0,1 1,0 1,0 0,0 1,15 1,-25 1,1-1,-1 1,1 0,-1 0,0 1,1 0,-1 0,0 1,0-1,0 1,-1 0,1 1,-1 0,1 0,-1 0,0 0,-1 1,1-1,-1 1,0 1,0-1,-1 0,1 1,-1 0,0 0,-1 0,1 0,-1 0,-1 0,1 3,2 10,-1 1,0-1,-2 1,0 0,-1-1,-2 1,0-1,0 1,-5 13,-4 7,-2 0,-2-2,-1 0,-1 0,-3-2,-1 0,-1-2,-2 0,-2-1,-1-2,-1-1,-1-1,-2-1,-2-1,18-15,0 0,-1-1,-1-1,1 0,-2-2,1 0,-1 0,-1-2,1 0,-8 0,0-2</inkml:trace>
  <inkml:trace contextRef="#ctx0" brushRef="#br0" timeOffset="595.484">960 838,'-19'18,"1"1,0 0,2 1,0 1,1 1,1 0,1 1,1 0,1 1,2 0,-3 10,10-31,1 0,-1-1,1 1,0 0,0 0,0 0,0-1,0 1,1 0,-1 0,1 0,0 0,0 0,0 0,0 0,1 0,-1 0,1 0,0 0,0 0,0 0,0 0,0 0,0-1,1 1,0-1,-1 1,1-1,0 1,0-1,0 0,0 0,1 0,-1 0,1 0,-1-1,1 1,-1-1,4 2,9-2,0 0,0 0,1-2,-1 0,0 0,0-2,0 0,0 0,-1-1,1-1,-1-1,0 0,0-1,-1 0,0-1,0 0,-1-1,0-1,-1 0,0 0,0-1,-1-1,7-10,-12 16,0 0,-1-1,0 1,0-1,0 0,-1 0,0 0,-1 0,0-1,0 1,0-1,-1 1,0-1,0 0,-1 0,0 1,-1-1,1 0,-1 1,-1-1,0 1,0-1,0 1,-1 0,0-1,0 1,-1 1,0-1,0 0,-1 1,1 0,-1 0,-1 1,1-1,-1 1,0 0,0 1,-1-1,1 1,-1 0,0 1,-7-3,-73-4,62 11</inkml:trace>
  <inkml:trace contextRef="#ctx0" brushRef="#br0" timeOffset="894.245">1779 161,'-41'96,"5"2,4 2,4 1,5 1,-9 93,27-157,1 1,2 0,2 0,2 0,1 0,7 31,5 1,-12-60</inkml:trace>
  <inkml:trace contextRef="#ctx0" brushRef="#br0" timeOffset="1342.576">1271 810,'408'53,"-160"-16,-146 19,-96-53,0 0,0 0,0-1,0 0,0 0,0 0,1-1,-1 0,1 0,-1-1,0 1,1-1,-1-1,1 1,-1-1,1 0,-1-1,0 0,0 0,0 0,0-1,0 1,0-1,0-1,0 0,13-7,-1-2,-1 0,0-1,-1 0,0-2,12-16,11-48,-39 78,1 1,-1-1,0 0,0 0,1 0,-1 0,-1 1,1-1,0 0,0 0,-1 0,1 0,-1 1,1-1,-1 0,0 1,0-1,0 0,0 1,0-1,0 1,0-1,0 1,-1 0,1 0,-1-1,1 1,-1 0,1 0,-1 0,1 0,-1 1,0-1,0 0,1 1,-1-1,0 1,0 0,0-1,1 1,-1 0,0 0,0 0,0 0,-1 1,-13 1,0 1,0 1,1 1,0 0,0 0,0 2,0 0,1 0,1 2,-1 0,1 0,0 1,-8 10,10-12,0 2,1-1,0 1,1 1,0 0,0 0,1 1,1 0,0 0,1 0,0 1,1 0,0 1,1-1,1 1,0 0,1-1,0 1,1 0,1 7,2-14,0 1,1-1,-1 1,2-1,-1 0,1 0,0 0,1 0,0-1,0 0,0 0,1 0,-1-1,2 1,-1-1,0-1,1 1,0-1,0-1,0 1,0-1,1 0,-1-1,1 1,0-2,0 1,0-1,0 0,-1-1,1 0,6 0,15 2</inkml:trace>
  <inkml:trace contextRef="#ctx0" brushRef="#br0" timeOffset="1730.167">2484 1176,'316'-283,"-288"262,-28 21,0 0,-1 0,1 0,-1 0,1 1,0-1,-1 0,1 0,0 1,-1-1,1 0,0 1,0-1,-1 0,1 1,0-1,0 0,0 1,-1-1,1 0,0 1,0-1,0 1,0-1,0 0,0 1,0-1,0 1,0-1,0 0,0 1,0-1,0 1,0-1,0 0,0 1,0-1,0 1,1-1,-1 0,0 1,0-1,0 0,1 1,-1-1,0 0,1 1,-1-1,0 0,0 0,1 1,-1-1,1 0,-1 0,0 1,1-1,-1 0,0 0,1 0,-1 0,1 0,-1 0,0 0,1 0,-1 0,1 0,-1 0,1 0,-28 106,27-102,0 0,0-1,0 1,0 0,1-1,-1 1,1-1,0 1,0-1,0 1,1-1,-1 1,1-1,0 0,0 0,0 0,0 0,0 0,1 0,0-1,-1 1,1-1,0 0,0 0,0 0,0 0,0 0,1-1,-1 1,13 1,-1 0,1-1,-1-1,1 0,-1-1,1-1,0 0,-1-1,1-1,-1-1,0 0,0-1,-1 0,1-1,-1-1,0 0,-1-1,1 0,5-7,65-52,-60 44</inkml:trace>
  <inkml:trace contextRef="#ctx0" brushRef="#br0" timeOffset="2209.6">3698 77,'9'47,"4"46,-1 20,-2 2,-3-11,-3-7,-1-11,-7-11,-2-13,-1-7,2-9,1-2,1-4,2-4,0-3,1-3,-5-6,-1-7</inkml:trace>
  <inkml:trace contextRef="#ctx0" brushRef="#br0" timeOffset="2479.089">3444 754,'38'10,"32"7,10 1,-6-2,-9 1,-12-3,-4-4,-7-3,-5-3,-4-2,-8-2</inkml:trace>
  <inkml:trace contextRef="#ctx0" brushRef="#br0" timeOffset="2729.823">4262 1092,'0'0</inkml:trace>
  <inkml:trace contextRef="#ctx0" brushRef="#br0" timeOffset="2730.823">4149 584</inkml:trace>
  <inkml:trace contextRef="#ctx0" brushRef="#br0" timeOffset="3311.03">4798 838,'-30'19,"1"1,0 2,1 0,2 2,0 1,2 1,1 1,-9 15,29-39,0-1,0 1,1-1,-1 1,1 0,0 0,0 0,0 0,0 0,1 1,-1-1,1 1,0-1,0 1,0-1,0 1,1-1,-1 1,1 0,0-1,0 1,0 0,1-1,-1 1,1 0,0-1,0 1,0-1,0 1,1-1,0 0,-1 1,1-1,0 0,1 0,-1 0,0-1,1 1,0 0,-1-1,1 0,0 0,0 0,1 1,11-2,-1 0,1-1,-1-1,0-1,0 0,1 0,-1-1,-1-1,1 0,0-1,-1-1,0 0,-1-1,1 0,-1-1,0 0,-1-1,0 0,1-2,5-5,0 0,-2-1,0-1,0-1,-2 0,0 0,-1-1,-1-1,-1 0,3-12,1 12,-8 30,-5 41,-1-41,-1-3,1 1,0-1,0 0,0 1,1-1,0 1,0-1,1 0,0 1,0-1,0 0,0 0,1-1,0 1,1 0,-1-1,1 0,0 0,0 0,1 0,-1-1,1 1,0-1,4 2,4 0,0-1,1 0,-1 0,1-1,1-1,-1 0,0-2,1 1,-1-2,1 1,-1-2,1 0,-1-1,0-1,1 0,-1 0,-1-2,1 0,0 0,0-2,17-7,-1-2,-1-2,0 0,-1-2,-1-1,-1-1,-1-2,0-2,4-6,-2-1,-1-1,-2-2,-1 0,-2-1,-2-2,-1 0,-2-1,-2 0,-2-1,1-9,-8 30,-1 0,-1 0,-1-1,-1 1,0-1,-2 1,0 0,-1-1,-2 1,0 0,0 0,-2 1,-1 0,0 0,-1 0,-1 1,-1 0,-1 0,0 1,-6-4,14 17,0 1,-1 0,1-1,-1 2,0-1,0 0,0 1,0 0,0 0,-1 0,1 0,-1 1,1 0,-1 0,1 0,-1 0,0 1,1 0,-1 0,0 0,0 0,1 1,-1 0,0 0,1 0,-1 0,1 1,0 0,-1 0,1 0,0 0,0 1,-2 1,-8 5,1 2,0 0,0 1,1 0,0 0,1 1,1 1,-8 12,4 1,1 0,1 2,1-1,1 2,2-1,1 1,2 0,0 1,3-1,0 1,2-1,1 1,1-1,2 1,1-1,2 5,1-4,1 0,2-1,0 0,2 0,2-2,0 1,2-2,1 0,1-2,1 0,2 0,-7-9,0-1,1-1,1 0,0-1,1-1,0-1,1 0,0-1,1-1,0-1,0-1,1-1,0-1,0 0,0-2,18 1,-4-3,-7-2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1:50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433 0,'-28'194,"9"0,7 71,11-201,3-1,2 0,4 0,2-1,8 20,-11-54,-1-5</inkml:trace>
  <inkml:trace contextRef="#ctx0" brushRef="#br0" timeOffset="8813.094">827 226,'-34'-6,"0"0,-1 2,1 2,-1 1,0 2,1 1,-6 2,-20 6,1 3,0 2,0 2,2 3,-45 23,-35 16,136-58,1-1,-1 0,0 1,0-1,1 1,-1-1,0 1,1-1,-1 1,0-1,1 1,-1 0,1-1,-1 1,1 0,-1 0,1-1,0 1,-1 0,1 0,0 0,0-1,-1 1,1 0,0 0,0 0,0 0,0 0,0-1,0 1,0 0,0 0,1 0,-1 0,0 0,0-1,1 1,-1 0,1 0,-1-1,0 1,1 0,0 0,-1-1,1 1,-1-1,1 1,0 0,-1-1,1 1,0-1,0 0,0 1,44 18,-5-14,0-1,0-2,0-2,19-3,20 0,169 3,-247 0,0 0,0-1,-1 1,1 0,0 0,-1 0,1 0,0 0,0 0,-1 0,1 0,0 0,-1 0,1 0,0 0,0 0,-1 1,1-1,0 0,-1 0,1 1,0-1,-1 1,1-1,-1 0,1 1,-1-1,1 1,-1 0,1-1,-1 1,1-1,-1 1,0 0,1-1,-1 1,0 0,1-1,-1 1,0 0,0-1,0 1,0 0,0 0,0-1,0 1,0 0,0 0,0-1,0 1,0 0,0-1,-1 1,1 0,0-1,0 1,-1 0,1-1,-1 1,1 0,0-1,-1 1,1-1,-1 1,0-1,1 1,-1-1,0 1,-40 33,-189 101,210-123,-25 13,2 2,1 2,1 1,-14 16,52-43,0-1,1 1,-1-1,1 1,-1 0,1 0,0 0,0 0,0 0,1 1,-1-1,1 0,0 1,0 0,0-1,0 1,0-1,1 1,0 0,0-1,0 1,0 0,0 0,1-1,0 1,0-1,0 1,0-1,0 1,1-1,-1 1,1-1,0 0,0 0,0 0,0 0,1 0,-1-1,1 1,0-1,0 1,0-1,0 0,0 0,0 0,2 0,26 10,0-1,0-2,2-1,-1-1,1-2,-1-1,1-2,0-1,1-1,27-5,13 3,94-25,-113 13,-31 8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1.4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1245,'2'8,"0"1,0 0,1 0,0-1,1 0,0 1,0-1,0-1,1 1,1-1,-1 1,1-2,0 1,1-1,0 0,0 0,0 0,0-1,1-1,0 1,0-1,0 0,7 1,-4-4,1-1,-1-1,0 0,1 0,-1-1,0 0,0-1,0-1,0 0,-1 0,1-1,-1 0,0-1,-1 0,1 0,-1-1,-1-1,1 1,-1-1,0-1,5-7,-10 13,54-59,-1-2,-4-3,-3-2,-3-2,17-39,-59 103,321-557,-197 343,-93 172,-34 48,-1 0,1 0,-1 0,1 0,0 0,-1 0,1 0,0 0,0 1,-1-1,1 0,0 1,0-1,0 0,0 1,0-1,0 1,0 0,0-1,0 1,0 0,0-1,1 1,-1 0,0 0,0 0,0 0,0 0,0 0,0 1,0-1,0 0,0 0,1 1,-1-1,0 1,0-1,0 1,-1-1,1 1,0 0,0-1,0 1,0 0,-1 0,1-1,0 1,0 1,3 7,-1 0,-1 0,1 0,-2 1,1-1,-1 1,0-1,-1 1,0-1,-1 1,0-1,-1 1,1 5,-27 586,27-562,2 90,-6 1,-6-2,-12 45,22-160,-2 0,1 0,-2-1,0 1,0-1,-1 0,0 0,-1 0,-1-1,0 0,0 0,-1-1,-1 0,1 0,-2-1,1 0,-1-1,0 0,-1 0,0-1,0 0,-1-1,0-1,0 0,0 0,-1-1,-10 2,6-3,0-1,1 0,-1-1,0-1,0-1,0 0,0-1,0-1,0 0,1-1,0-1,0-1,0 0,1-1,-1-1,2 0,-1-1,1-1,1 0,-1-1,2 0,0-1,0-1,1 1,1-2,0 0,0 0,-1-5,-5-18,3 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1.86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276 2,'-31'25,"2"1,0 2,2 0,1 2,2 1,1 0,1 2,2 1,1 1,16-31,0 1,0 0,0 0,1 0,-1 0,1 0,1 0,-1 1,1-1,0 1,0-1,0 1,1 0,0-1,0 1,1-1,-1 1,1 0,0-1,1 1,-1-1,1 0,0 0,1 1,-1-1,1 0,0-1,0 1,0 0,1-1,0 0,-1 0,2 0,0 1,7 0,1 0,0-1,0 0,0-1,0 0,1-1,-1-1,1 0,-1-1,1 0,-1-1,1-1,-1 0,0 0,0-2,0 0,0 0,0-1,-1 0,0-1,0-1,0 0,-1-1,0 0,-1 0,1-1,-2 0,1-1,-2 0,1-1,-1 0,-1 0,0-1,0 0,-1 0,0-3,-3 5,-1-1,0 1,0-1,-1 0,-1 1,0-1,0 0,-1 1,0-1,-1 1,0-1,-1 1,0 0,-1 0,0 0,0 0,-1 1,0-1,-1 1,0 1,-1-1,1 1,-2 0,1 0,-1 1,0 0,-1 1,1-1,-1 2,0-1,-1 1,0 1,1 0,-1 0,-1 1,1 0,0 0,-1 2,1-1,-2 1,-12 4,6 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2.3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0 506,'367'-421,"-357"410,-6 4,0 2,1-1,0 0,0 1,0 0,1 0,0 1,0-1,0 1,0 0,1 1,-1 0,1 0,0 0,0 1,6-2,-10 6,-1 1,1-1,0 1,-1-1,1 1,-1 0,0 0,0 0,0 0,0 0,0 1,-1-1,1 0,-1 1,0-1,0 1,0 0,-1-1,1 1,-1 0,0-1,0 1,0 0,-1-1,1 1,-1-1,0 1,0 0,1 4,-3 35,1-31,1 0,1 0,0 0,0 0,1 0,1 0,0 0,0-1,3 6,-4-15,-1-1,1 1,0 0,0-1,0 1,0-1,0 1,1-1,-1 0,0 1,1-1,-1 0,1 0,-1 0,1 0,0 0,-1 0,1 0,0-1,0 1,-1-1,1 1,0-1,0 0,0 0,0 1,0-1,-1-1,1 1,0 0,0 0,0-1,0 1,-1-1,1 1,0-1,0 0,0 0,63-38,0-14,146-101,-210 152,0 1,1 0,-1 0,0 0,1 0,-1 1,1-1,-1 0,1 1,-1-1,1 1,0-1,-1 1,1-1,0 1,-1 0,1 0,-1 0,1 0,0 0,-1 1,1-1,0 0,-1 1,1-1,-1 1,1-1,-1 1,1 0,-1 0,1 0,-1 0,0 0,1 0,-1 0,0 0,0 0,0 1,0-1,0 0,0 1,0-1,0 1,-1-1,10 28,-9-23,-1-1,2 1,-1-1,1 0,0 1,0-1,0 0,1 0,-1 0,1-1,1 1,-1 0,1-1,-1 0,1 0,0 0,1-1,-1 1,1-1,-1 0,1 0,0-1,0 1,3 0,15 1,0-2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2.6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30 271,'29'-12,"-1"-1,-1-1,0-2,-1-1,-1 0,0-2,-1-1,4-7,-25 25,0 0,0 0,-1 0,1 0,-1-1,0 1,0-1,0 0,0 0,0 1,0-1,-1 0,0 0,1-1,-1 1,0 0,0 0,-1-1,1 1,-1 0,0-1,0 1,0 0,0-1,0 1,-1 0,1-1,-1 1,0 0,0 0,0-1,-1 1,1 0,-1 0,1 0,-1 1,-1-2,-5 3,1 0,-1 1,0-1,0 2,0-1,1 1,-1 0,0 1,1 0,-1 0,1 1,-1-1,1 2,0-1,0 1,1 0,-1 0,1 1,0 0,0 0,0 0,-3 6,-2-3,1 1,1 0,-1 0,2 1,-1 1,1-1,1 1,0 0,0 1,1 0,1 0,0 0,0 1,1 0,1-1,0 1,1 1,1-1,0 0,0 0,1 1,1-1,0 0,1 0,1 0,0 2,4-6,0 0,0-1,0 0,1 0,0-1,0 0,1 0,0-1,0 0,1-1,0 0,-1-1,2 1,-1-2,0 0,1 0,0-1,-1 0,1-1,0 0,0 0,0-1,0-1,146-12,-128 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3.1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0,'0'705,"3"-645,2 0,4-1,2 0,3 3,-11-48,3 65,-11-61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9:5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1173,'6'4,"-1"0,1 0,0-1,0 1,0-1,1-1,-1 1,1-1,0 0,-1 0,1-1,0 0,0 0,0-1,0 0,0 0,0-1,0 1,0-1,-1-1,1 0,0 0,-1 0,1 0,-1-1,0 0,1-1,-2 1,1-1,0-1,-1 1,0-1,0 1,0-2,2-2,343-331,-136 162,-202 169,-10 5,0 0,0 1,1-1,-1 1,1-1,0 1,-1 0,1 0,0 0,0 1,0-1,1 1,-1-1,0 1,0 0,1 0,-1 1,1-1,-1 1,1-1,-1 1,1 0,-1 1,0-1,1 0,-1 1,1 0,-1 0,0 0,1 0,-1 1,0-1,0 1,0-1,0 1,0 0,-1 1,1-1,0 0,-1 1,5 10,-1 0,-1 1,-1 0,0-1,0 1,-1 1,-1-1,-1 0,0 1,0-1,-2 1,0-1,0 0,-2 1,1-1,-4 8,-1 8,-1-1,-1 0,-2 0,0-1,-2 0,-1-1,-2-1,0-1,-2 0,0-1,-2 0,0-2,-16 12,-96 57,127-88,0-1,0 0,0 0,-1-1,1 0,-1 0,1 0,-1 0,0-1,1 0,-1 0,1 0,-1-1,0 0,1 0,-1-1,1 1,0-1,0 0,-1-1,1 1,1-1,-1 0,0 0,1 0,-1-1,0-1,-4-3,1-1,0 0,0 0,1-1,0 0,1 0,0 0,0-1,1 0,1 0,0-1,0 1,1-1,1 0,0 0,0 0,1-3,1-10</inkml:trace>
  <inkml:trace contextRef="#ctx0" brushRef="#br0" timeOffset="1316.081">5391 1060,'27'9,"1"-2,1 0,-1-2,1 0,0-3,0 0,0-2,-1-1,1-1,0-1,0-2,-1-1,2-2,-17 5,-1-2,1 0,-1 0,0-1,-1-1,1 0,-1-1,-1 0,1 0,-1-1,-1 0,0-1,0 0,-1-1,0 0,-1 0,0 0,-1-1,0 0,-1 0,0-1,-1 0,0 1,-1-1,-1-1,1-9,-3 20,-1-1,1 0,-1 0,0 1,0-1,-1 0,1 1,-1-1,1 1,-1 0,0-1,0 1,-1 0,1 0,-1 0,1 0,-1 1,0-1,0 1,0 0,0 0,-1 0,1 0,0 0,-1 1,1-1,-1 1,0 0,0 0,1 1,-1-1,0 1,0-1,0 1,1 1,-1-1,0 0,0 1,1 0,-1 0,0 0,1 0,-1 0,0 1,1 0,0 0,-1 0,0 1,-6 1,-1 0,1 1,0 1,1 0,-1 0,1 1,0 0,1 1,0-1,0 2,1-1,0 1,0 0,1 1,0-1,1 1,0 1,0-1,1 0,0 1,1 0,1 0,0 0,0 0,1 1,0-1,1 0,0 1,1-1,0 0,1 0,0 0,1 0,0 0,1 0,0-1,1 1,0-1,0 0,1-1,3 4,2-5,0 0,1 0,-1-1,2 0,-1-1,1-1,0 0,0 0,1-1,-1-1,1-1,0 0,0 0,0-1,0-1,0-1,0 0,-1 0,1-1,0-1,-1-1,3-1,14-6,0-2,-1-2,-1 0,-1-2,0-1,-1-1,-1-2,7-8,206-201,-174 190,-63 39,1 1,-1 0,1-1,0 1,-1 0,1 0,-1 0,1 0,0 0,-1 0,1 1,-1-1,1 0,-1 1,1-1,-1 1,1 0,-1-1,1 1,-1 0,0 0,1 0,-1 0,0 0,0 0,0 0,0 1,0-1,0 0,0 0,0 1,0-1,-1 1,1-1,-1 1,1-1,-1 1,1-1,-1 1,0 0,0-1,0 1,0-1,0 1,0 173,0-165,0-1,-1 1,0 0,-1-1,0 1,0-1,-1 0,0 0,-1 0,0 0,0 0,-1-1,0 0,-1 0,1 0,-1-1,-1 1,0-1,0-1,0 0,-1 0,1 0,-2-1,1 0,0 0,-1-1,0 0,0-1,0 0,-1 0,1-1,0 0,-1-1,0 0,1-1,-4 1,12-1,-1 0,1 0,-1 0,0 1,1-1,-1-1,0 1,1 0,-1 0,0-1,1 1,-1-1,0 1,1-1,-1 0,1 1,0-1,-1 0,1 0,-1 0,1 0,0 0,0-1,0 1,0 0,0 0,0-1,0 1,0-1,0 1,0-1,1 1,-1-1,1 1,-1-1,1 0,0 1,0-1,-1 0,1 1,0-1,0 0,1 1,-1-1,0 0,1 1,-1-1,1 0,-1 1,1-1,0 1,-1-1,1 1,0 0,0-1,0 1,0 0,0-1,1 1,-1 0,0 0,0 0,1 0,-1 0,1 0,0 0,114-34,159 9,-252 19,-2-2,1 0,-1-1,-1-1,0-1,0-1,-1-1,-1 0,0-1,-2-1,1-1,-2 0,0-2,-1 1,-1-2,-1 1,1-4,48-83,-61 106,1-1,0 1,-1 0,1-1,0 1,-1 0,1 0,0-1,-1 1,1 0,0 0,-1 0,1 0,0 0,0 0,-1 0,1 0,0 0,0 0,-1 0,1 1,0-1,-1 0,1 0,0 1,-1-1,1 0,0 1,-1-1,1 1,-1-1,1 1,-1-1,1 1,-1-1,1 1,-1-1,1 1,-1 0,0-1,1 1,-1 0,0-1,0 1,0 0,1 0,-1-1,0 1,0 0,0 0,0-1,0 1,0 0,0-1,0 1,-1 0,1 0,0-1,0 1,14 56,18 114,-31-162,0 0,-1 0,-1 0,1 0,-1 0,-1 0,0 0,0 0,-1 0,0-1,-1 1,1-1,-2 0,1 0,-1 0,0 0,-1-1,0 0,-3 3,1-2,0 0,0-1,-1 1,-1-2,1 1,-1-1,0-1,0 0,-1 0,1-1,-1-1,0 1,0-2,0 0,-1 0,1-1,0 0,-2-1,11 1,0-1,0 0,0 0,1-1,-1 1,0 0,0 0,1-1,-1 1,0-1,0 0,1 1,-1-1,1 0,-1 0,0 0,1 0,0 0,-1-1,1 1,0 0,0-1,-1 1,1 0,0-1,0 0,1 1,-1-1,0 1,0-1,1 0,-1 0,1 1,0-1,-1 0,1 0,0 0,0 1,0-1,0 0,0 0,1 0,-1 1,1-1,-1 0,1 0,-1 1,1-1,0 0,0 1,0-1,0 1,0-1,0 1,0 0,1-1,-1 1,0 0,1 0,-1 0,1 0,-1 0,2-1,8-8,1 1,0 0,0 0,1 1,0 1,1 0,0 0,0 2,0 0,1 0,-1 2,1-1,0 2,0 0,2 1,52 15,-50-8</inkml:trace>
  <inkml:trace contextRef="#ctx0" brushRef="#br0" timeOffset="1599.54">7649 919,'-5'33,"-1"12</inkml:trace>
  <inkml:trace contextRef="#ctx0" brushRef="#br0" timeOffset="1881.871">7620 524</inkml:trace>
  <inkml:trace contextRef="#ctx0" brushRef="#br0" timeOffset="2150.642">7987 778,'-12'23,"1"0,2 1,0 0,1 0,1 1,2 0,0 1,2-1,1 1,0 20,2-42,0-1,0 1,1-1,-1 1,1 0,-1-1,1 1,0-1,1 0,-1 1,0-1,1 0,0 0,0 0,0 0,0 0,0 0,1 0,-1-1,1 1,0-1,-1 0,1 0,0 0,0 0,1 0,-1-1,0 1,1-1,-1 0,0 0,1 0,-1-1,1 1,0-1,-1 0,1 0,-1 0,1 0,1-1,9-1,-1-1,0-1,0-1,0 1,0-2,-1 0,0-1,0 0,0 0,-1-1,-1-1,1 0,-1 0,-1-1,1 0,-2-1,0 0,0-1,-1 1,0-1,-1-1,0 1,-1-1,-1 0,0 0,0 0,-2-1,0 1,1-12,-3 18,0 0,0 0,-1-1,0 1,-1 0,1 0,-1 0,0 0,-1 1,0-1,0 0,0 1,-1 0,0 0,0 0,-1 0,1 1,-1 0,0 0,-1 0,1 0,-1 1,0 0,0 0,0 1,-1-1,1 1,-1 1,0-1,0 1,0 0,0 1,0 0,0 0,0 0,0 1,-1 0,1 1,0-1,-7 3,-10 3</inkml:trace>
  <inkml:trace contextRef="#ctx0" brushRef="#br0" timeOffset="2383.426">8551 919,'29'-8,"0"-1,-1-1,0-1,-1-2,0-1,-1-1,-1-1,-1-1,0-1,1-3,-20 17,-3 1,-1 1,1 0,0-1,0 1,0 0,0 0,0 1,0-1,0 0,0 1,1-1,-1 1,1 0,-1-1,1 1,0 1,-1-1,1 0,0 1,0-1,-1 1,1 0,0 0,0 0,0 0,-1 0,1 1,0-1,0 1,-1 0,1 0,0 0,-1 0,1 0,-1 0,1 1,1 1,120 76,-118-76,0-1,0 1,0-2,0 1,0-1,0 0,0 0,0 0,0-1,0 0,1 0,-1-1,0 0,0 0,0 0,0-1,0 0,0 0,0 0,-1-1,1 0,3-2,7-9,0 0,-1 0,-1-2,0 0,-1 0,-1-1,0-1,-2 0,0 0,-1-1,0-1,-2 1,0-3,4-4,1 0,-1 3</inkml:trace>
  <inkml:trace contextRef="#ctx0" brushRef="#br0" timeOffset="-1868.72">0 1229,'29'19,"0"-2,2-1,0-1,0-1,1-2,1-2,0-1,1-1,-1-2,9 0,-14-2,1-1,-1-2,0 0,1-2,-1-1,0-2,0 0,0-2,0-1,-1-1,0-1,-1-2,0-1,0 0,-2-2,3-3,32-28,-1-2,-3-3,-2-3,-3-1,-2-3,-2-1,-2-5,43-63,-6-4,-6-3,32-83,-26 45,-50 125,-31 45,0 0,1 0,0 0,-1 1,1-1,-1 0,1 0,0 1,-1-1,1 0,0 1,0-1,-1 1,1-1,0 1,0-1,0 1,0 0,0-1,0 1,0 0,0 0,0-1,0 1,0 0,0 0,0 0,0 0,0 1,-1-1,1 0,0 0,0 1,0-1,0 0,0 1,0-1,0 1,0-1,-1 1,1-1,0 1,0 0,-1-1,1 1,0 0,-1-1,1 1,-1 0,1 0,-1 0,27 120,-15 29,-7 0,-8 59,1-126,-4 0,-3 0,-4-1,-3 0,-5 3,13-61,0 0,-2 0,-1-1,0 0,-2-1,0-1,-2 0,0 0,-1-2,-1 0,-1-1,-1 0,0-2,-1 0,-1-1,-1-2,0 0,0-1,-1-1,-16 5,17-9,-2-2,1 0,0-1,-1-1,0-2,0 0,0-1,1-2,-1 0,-2-2,14 2,0-1,0 0,0-1,1 0,-1 0,1-2,0 1,1-1,-1-1,1 0,1-1,-1 0,1 0,0-1,1 0,0 0,1-1,0 0,0 0,-1-5,-29-111,33 92</inkml:trace>
  <inkml:trace contextRef="#ctx0" brushRef="#br0" timeOffset="-1383.089">2709 269,'-10'73,"2"1,3-1,4 1,3 0,11 62,-8-61,-3-49,2-10,-1 0,-1 0,-1 0,-1 0,0 0,0 0,-2 0,0-1,-1 1,-1 0,0-1,-1 1,0-1,-2-1,1 1,-2-1,0 0,-4 5,-12 2,2-3</inkml:trace>
  <inkml:trace contextRef="#ctx0" brushRef="#br0" timeOffset="-1099.583">1977 382,'203'-55,"3"9,80-4,-139 36,0 7,95 8,-152 0,-85-2,1 1,-1 0,0 0,1 0,-1 0,0 1,0-1,1 1,-1 1,0-1,0 1,0 0,0 0,-1 0,1 1,0 0,-1 0,0 0,0 0,0 1,0-1,1 2,2 11</inkml:trace>
  <inkml:trace contextRef="#ctx0" brushRef="#br0" timeOffset="-844.873">2032 1257,'53'14,"51"1,22-8,4-10,-5-8,-6-8,-7-1,-15-1,-8-2,-10 3,-4-1,-5 5,-10-1,-15 3</inkml:trace>
  <inkml:trace contextRef="#ctx0" brushRef="#br0" timeOffset="3338.174">396 1822,'632'-26,"530"-32,-299 30,2625-108,-1114-40,-1413 75,-799 82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3.36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0 119,'44'-14,"37"-10,11-1,-2 4,-10 6,-15 5,-13 4,-11 3,-7 3,-5 1,-3 0,0 0,-6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3.56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0,'-5'34,"-1"16,0-1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4.06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0 445,'16'-43,"2"-9,2 1,3 1,1 0,3 2,10-11,-34 54,0 0,0 0,1 0,0 0,0 0,0 1,1 0,-1 0,1 0,0 0,0 1,0 0,1 0,-1 0,1 0,-1 1,1 0,0 1,0-1,0 1,0 0,2 0,-5 4,1-1,-1 1,0 0,0 0,0 1,-1-1,1 0,-1 1,0 0,0-1,0 1,0 0,-1 0,0 0,1 0,-2 1,1-1,0 0,-1 0,0 0,1 1,-2-1,1 0,-1 0,1 1,-2 1,2 1,12 72,-11-77,0 0,-1 0,1-1,0 1,0 0,0-1,1 1,-1-1,0 1,1-1,-1 1,0-1,1 0,0 0,-1 0,1 0,0 0,0 0,-1 0,1 0,0-1,0 1,0-1,0 1,0-1,0 0,0 0,0 0,0 0,0 0,0 0,0-1,0 1,-1 0,1-1,0 0,0 1,1-2,15-7,-1 0,0-2,0 0,-1-1,-1 0,11-12,-7 8,17-16,-25 20,1 1,0 0,1 1,0 1,1 0,0 0,0 1,1 1,1 0,-14 6,-1 1,1-1,0 1,-1 0,1-1,0 1,0 0,-1 0,1 0,0 0,0 0,-1 0,1 1,0-1,0 0,-1 1,1 0,0-1,-1 1,1 0,-1 0,1 0,-1 0,1 0,-1 0,0 0,0 0,1 1,-1-1,0 1,0-1,0 0,0 1,-1 0,1-1,0 1,-1-1,1 1,-1 0,1 0,-1 1,5 80,-6-73,0-4,0 0,1-1,-1 1,1 0,0 0,0 0,1 0,0 0,0 0,0 0,1 0,0-1,0 1,0 0,1-1,0 0,0 0,0 0,1 0,-1 0,1 0,0-1,1 0,-1 0,5 3,11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4.36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1 272,'38'-6,"0"-1,0-1,-1-3,0-1,0-1,-2-3,6-3,39-43,-78 60,0 0,0 0,0 0,-1 0,1 0,0 0,-1-1,0 1,0-1,0 1,0-1,0 1,0-1,0 0,-1 1,0-1,1 0,-1 0,0 1,0-1,0 0,-1 1,1-1,-1 0,0 1,1-1,-1 0,0 1,0-1,-1 1,1 0,-1-1,1 1,-1 0,0-1,-1 0,-1 0,1 1,-1-1,0 0,0 1,0 0,0 0,0 0,0 1,-1-1,1 1,0 0,-1 0,1 1,-1-1,0 1,1 0,-1 0,1 1,-1-1,1 1,-1 0,1 0,-4 2,-101 49,100-47,1 1,0 0,0 0,0 1,1 0,0 0,0 0,1 1,0 0,1 1,-1-1,2 1,-1 0,1 0,0 1,1-1,0 1,1 0,0 0,1 0,-1 0,2 0,0 0,0 0,1 0,0 0,1 2,0-7,0 1,1-1,0 0,1 0,-1-1,1 1,-1 0,2-1,-1 0,0 0,1 0,-1-1,1 0,0 1,1-2,-1 1,0-1,1 1,-1-1,1-1,0 1,5 0,14 2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4.6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318 0,'-44'15,"0"1,1 2,0 2,-15 12,-16 28,72-58,1-1,0 1,0-1,0 1,0 0,0-1,1 1,-1 0,0 0,1 0,-1-1,1 1,0 0,0 0,0 0,0 0,0 0,0 0,0 0,0 0,1 0,-1-1,1 1,-1 0,1 0,0 0,0-1,0 1,0 0,0-1,0 1,0-1,1 1,-1-1,0 0,1 0,-1 1,1-1,0 0,-1 0,1 0,0-1,-1 1,1 0,2 0,120 29,-22-9,-98-21,0 1,0-1,0 1,-1 0,1 0,0 1,0-1,0 1,-1 0,1 0,-1 0,0 0,1 1,-1-1,0 1,0 0,-1 0,1 0,-1 0,1 0,-1 1,0-1,0 1,0-1,-1 1,1 0,-1 0,0-1,0 1,0 0,-1 0,0 0,1 0,-1 0,0 1,-1-1,0 3,-4 3,-1-1,0 0,-1 0,1 0,-2-1,1 0,-1 0,-1-1,1 0,-1 0,0-1,-1 0,0-1,0 0,0-1,0 0,0 0,-1-1,0 0,-1-1,-55 9,40-9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5.10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5.9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92 1,'5'38,"1"37,0 16,-1-4,-2-6,-6-13,-2-8,0-9,-5-9,0-7,1-4,-2-3,1-1,-3-5,0-2,-1-4,1-5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6.2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87,'48'0,"49"-4,23-3,1-3,-7-2,-7 3,-13-3,-13 1,-10 2,-8 3,-4 2,-9 3,-2 0,-5 6,-10 6,-10 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09.35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1 138,'100'-14,"1"4,93 4,-115 1,-1-2,0-4,36-12,-15 4,100-18,-159 31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13.68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32 112,'-5'108,"-4"-60,2-1,1 1,3 0,2 0,4 31,-3-75,0 0,0 0,0 1,1-1,0 0,0 0,0 0,0 0,1 0,-1 0,1 0,0-1,0 1,1-1,-1 1,1-1,0 0,-1 0,1 0,1 0,-1 0,0-1,1 1,-1-1,1 0,0 0,0 0,0-1,0 0,0 1,0-1,0 0,0-1,0 1,0-1,0 0,1 0,-1 0,0-1,0 1,0-1,0 0,1 0,-1 0,-1-1,5-1,21-14,-1-1,0-1,-1-2,-1 0,13-16,-22 22,19-20,-1-3,-1-1,-3-1,-1-2,24-44,-7-23,-77 184,21-43,0 0,3 0,1 1,1 0,1 0,2 1,0-26,0-1,0 0,1 1,0-1,0 1,1-1,0 1,0-1,0 0,1 0,1 1,-1-1,1 0,0-1,0 1,1-1,0 1,0-1,1 0,-1 0,1-1,1 0,-1 1,1-2,0 1,0-1,0 0,0 0,5 2,4-3,-1 0,1 0,-1-2,1 0,0 0,-1-2,1 0,0 0,-1-1,1-1,-1-1,0 0,0 0,0-2,0 0,-1 0,0-1,-1-1,10-6,5-6,-1 0,-1-2,-1-1,-1-1,-1-1,-1 0,-1-2,4-9,91-188,-96 176,-12 86,7 224,-8-223,-2-1,-1 1,-2 0,-4 35,2-69,0 0,0 1,0-1,-1 0,0 0,0 0,0 0,-1-1,1 1,-1 0,0-1,-1 0,1 0,-1 0,1 0,-1 0,0-1,-1 0,1 0,-1 0,1 0,-1-1,0 1,0-1,0-1,0 1,0-1,0 1,-1-1,1-1,0 1,-1-1,1 0,-1 0,-5-12,36 3,262-8,-237 10,-1-2,0-2,0-2,-2-2,10-7,-33 13,0-2,-1-1,0-1,-1-1,0-1,-1-1,-1-1,0 0,-2-2,0 0,-1-1,-1 0,0-2,-2 0,-1-1,0 0,-2-1,-7 18,0 0,-1-1,0 0,0 1,0-1,-1 0,0 0,-1-1,1 1,-2 0,1-1,-1 1,0 0,0-1,0 1,-1 0,-1 0,1-1,-1 1,0 0,-1 0,0 1,0-1,0 0,-1 1,0 0,0 0,-1 0,1 0,-1 1,0 0,-1 0,-3-3,2 5,1 1,0-1,-1 2,1-1,-1 1,0-1,1 2,-1-1,0 1,1 0,-1 0,0 1,0 0,1 0,-1 1,1 0,-1 0,1 0,0 1,0 0,-4 2,-113 89,113-82,-1 0,1 1,1 0,0 0,1 1,0 0,1 0,1 1,0 0,1 0,1 1,0-1,1 1,1 0,0 0,1 0,1 0,1-1,0 1,1 0,0 0,2 0,0-1,0 1,1-1,1 0,1-1,0 0,1 0,0 0,1-1,11 12,4-4,1-2,0 0,2-2,0-1,1-1,0-1,1-2,1-1,0-1,0-1,1-2,0-1,0-2,1-1,-1-1,1-2,-1-1,14-2,-3-2,-8-2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16.3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0 209,'3'-1,"1"0,-1 0,1 0,-1 1,1-1,-1 1,1 0,0 0,-1 0,1 1,-1-1,1 1,-1 0,1 0,-1 0,0 0,1 0,-1 1,1 0,-2-1,13 7,-1 2,0-1,0 2,-1 0,-1 0,0 2,0-1,-1 1,-1 1,0 0,-1 0,0 1,-2 0,1 1,-2 0,3 10,-6-20,25 66,-3 1,-4 1,-3 1,6 57,24 95,-2-64,-46-162,0 0,0 0,0 0,0 0,0 0,1 0,-1 0,0 0,0 0,1 0,-1 0,1 0,-1 0,1 0,-1 0,1-1,-1 1,1 0,0 0,0-1,-1 1,1 0,0-1,0 1,0 0,-1-1,1 0,0 1,0-1,0 1,0-1,0 0,0 0,0 0,0 1,0-1,0 0,0 0,0 0,0 0,0-1,0 1,0 0,0 0,0-1,0 1,0 0,0-1,0 1,0-1,-1 1,1-1,0 0,0 1,0-1,-1 0,1 1,0-1,-1 0,1 0,-1 0,1 0,12-23,-2-1,-1 1,-1-2,-1 1,-1-1,-1-2,9-29,143-521,-143 538,-1-2,-3 0,-1 0,-3-1,-1 0,-2-1,-2 1,-2-19,-18 3,12 53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17.3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0 904,'647'-81,"-633"80,10-3,-1 2,1 1,0 1,0 1,0 1,0 1,18 4,-156-93,-43-52,156 138,1-1,0 0,-1 1,1-1,-1 0,1 1,-1-1,0 1,1-1,-1 1,0-1,1 1,-1-1,0 1,1 0,-1-1,0 1,0 0,0 0,1-1,-1 1,0 0,0 0,0 0,1 0,-1 0,0 0,0 0,0 1,1-1,-1 0,0 0,0 0,1 1,-1-1,0 1,0-1,1 0,-1 1,1-1,-1 1,0-1,1 1,-1 0,1-1,-1 1,1 0,-1-1,1 1,0 0,-1-1,1 1,-5 46,5-40,-21 236,7-148,-3-1,-29 88,50-161,25-41,-28 19,199-210,-99 80,-74 92,2 2,1 0,2 3,2 0,30-23,-50 47</inkml:trace>
  <inkml:trace contextRef="#ctx0" brushRef="#br0" timeOffset="463.006">1638 481,'5'47,"10"46,4 16,3-1,-2-5,-5-10,-4-11,-5-10,-3-7,-2-6,-1-8,-1-3,0-4,0-6,1-4,-6-3,-1-7</inkml:trace>
  <inkml:trace contextRef="#ctx0" brushRef="#br0" timeOffset="730.987">1384 508,'47'-23,"0"1,2 2,0 3,1 2,1 2,0 2,0 2,4 3,-32 3,0 2,-1 1,1 0,0 2,-1 1,1 0,-1 2,0 0,0 2,1 1,-12-3,0 0,0 0,-1 1,0 0,0 1,0 0,-1 1,0 0,-1 0,1 1,-2 0,1 0,-1 1,-1 0,0 0,0 1,-1 0,0 0,2 8,-5-8,1-1,-1 1,-1 0,0-1,0 1,-1 0,-1 0,0-1,0 1,-1 0,0-1,-1 1,0-1,-1 0,0 0,-1 0,1-1,-2 1,0-1,0-1,0 1,-1-1,0 0,-5 4,-15 13,-1-1,0-1,-2-2,0-1,-1-1,-24 9,19-8,-1-3,-1 0,0-3,-1-1,0-2,-1-1,0-3,0-1,-6-1,14-5</inkml:trace>
  <inkml:trace contextRef="#ctx0" brushRef="#br0" timeOffset="1067.931">2682 1129,'-29'6,"0"2,1 0,-1 2,2 1,0 1,0 2,1 0,1 2,-18 14,39-27,0-1,0 1,0 0,1 0,-1 0,1 1,-1-1,1 1,1 0,-1 0,0 0,1 0,0 0,0 0,0 1,0-1,1 1,0 0,0-1,0 1,0 0,1-1,0 1,0 0,0 0,0-1,1 1,0 0,0 0,0-1,1 1,-1-1,1 1,0-1,1 0,-1 0,1 0,-1 0,1 0,0-1,1 2,9 2,0-1,0 0,1-1,-1 0,1-1,0-1,1 0,-1-1,0 0,1-1,-1-1,1 0,-1-1,1-1,-1 0,0-1,1 0,-2-1,1-1,5-2,-6 3,-1 0,0-1,0-1,0 0,-1 0,0-1,0-1,-1 1,0-2,0 0,-1 0,0 0,-1-1,0-1,0 1,-1-1,0 0,-1-1,-1 0,1 0,-2 0,0 0,2-14,-5 19,-2 0,1 0,-1 0,0-1,0 1,-1 0,0 1,0-1,-1 0,0 0,0 1,0 0,-1 0,0 0,0 0,-1 0,0 1,0-1,0 2,-5-5,-3-2,0 0,-1 1,-1 0,0 2,0-1,-1 2,0 0,-2 0,-57-10,45 14</inkml:trace>
  <inkml:trace contextRef="#ctx0" brushRef="#br0" timeOffset="1399.523">3331 85,'-53'423,"39"-271,6-79,3 1,3-1,3 0,4 1,11 59,27 67,-35-175</inkml:trace>
  <inkml:trace contextRef="#ctx0" brushRef="#br0" timeOffset="1650.957">2794 875,'43'-4,"39"-8,14 0,2 1,-8 2,-9 4,-8 6,-12 4,-7 1,-8-1,-7 4,-5 0,-4-2,-1-1,-7 3,-7-1</inkml:trace>
  <inkml:trace contextRef="#ctx0" brushRef="#br0" timeOffset="1902.652">3670 988,'47'17,"1"-3,0-2,1-1,0-3,0-3,3-1,-37-3,-1-1,1-1,0 0,-1-1,1 0,-1-1,0-1,10-4,-19 6,0 0,0-1,0 1,0-1,-1 0,1 0,-1 0,0-1,0 0,0 0,0 0,-1 0,1 0,-1-1,0 1,-1-1,1 0,-1 0,0 0,0 0,0-1,-1 1,0 0,1-3,-2 4,0-1,0 0,-1 1,1-1,-1 0,0 1,0-1,-1 1,1 0,-1-1,0 1,0 0,-1 0,1 0,-1 0,0 0,0 1,0-1,0 1,0 0,-1 0,0 0,1 1,-1-1,0 1,-1 0,1-1,-6-2,-1 0,1 1,-1-1,0 2,0 0,-1 0,1 1,0 0,-1 1,-5 1,3 0,0 2,0 0,0 0,0 1,1 1,-1 0,1 1,0 1,0 0,1 0,0 2,0-1,0 1,1 1,1 0,-1 1,1 0,1 0,0 1,0 0,1 1,1 0,0 0,1 1,0-1,0 1,2 1,0-1,0 1,1 0,1 0,0-1,1 2,0-1,1 0,1 0,0 0,1 0,1 0,3 11,1-10,1 0,0 0,1-1,1 0,0-1,1 0,0 0,1-2,0 1,1-1,0-1,1 0,0-1,1-1,-1 0,2-1,-1 0,1-2,0 1,0-2,0 0,1-1,-1-1,11 0,6 0</inkml:trace>
  <inkml:trace contextRef="#ctx0" brushRef="#br0" timeOffset="2283.625">4460 1328,'31'-15,"-1"-1,0-1,-2-2,0-1,-1-1,-1-1,-1-1,9-13,92-128,-126 163,0 0,0 0,0 0,1 0,-1 0,0 0,0 0,1 0,-1 1,0-1,1 0,-1 0,1 0,-1 1,1-1,-1 0,1 0,0 1,-1-1,1 0,0 1,0-1,-1 1,1-1,0 1,0 0,0-1,0 1,-1 0,1-1,0 1,0 0,0 0,0 0,0 0,0 0,0 0,0 0,0 0,0 0,0 0,-1 1,1-1,0 0,0 1,0-1,0 0,0 1,-1-1,1 1,0-1,0 1,-1 0,1-1,0 1,-1 0,1-1,-1 1,1 0,0 0,18 46,-18-42,0 0,0 0,1-1,0 1,0 0,0-1,0 1,1-1,-1 0,1 0,0 0,1 0,-1 0,1-1,-1 0,1 1,0-1,0 0,0-1,1 1,4 1,-1-2,0 0,0-1,0 0,0 0,1-1,-1 0,0-1,1 1,-1-2,0 1,0-1,0 0,0-1,0 0,-1 0,1-1,-1 1,0-2,2-1,120-104,-73 35,-47 59</inkml:trace>
  <inkml:trace contextRef="#ctx0" brushRef="#br0" timeOffset="2784.18">5870 1,'-15'202,"8"1,9 0,9-1,8 2,27 194,-45-380,1-11,-1-1,0 0,-1 1,1-1,-1 0,0 1,-1-1,0 1,0-1,0 0,-1 0,0 0,0 0,0 0,-1 0,-2 4,-8 1</inkml:trace>
  <inkml:trace contextRef="#ctx0" brushRef="#br0" timeOffset="3038.084">5419 819,'43'9,"48"9,18 1,0-3,-8-4,-13-4,-11-4,-9-2,-7-1,-9-2,-13 1</inkml:trace>
  <inkml:trace contextRef="#ctx0" brushRef="#br0" timeOffset="3316.001">6492 1073,'10'43,"17"29,9 7,3-11,0-16,-7-17</inkml:trace>
  <inkml:trace contextRef="#ctx0" brushRef="#br0" timeOffset="3317.001">6436 621,'43'0,"19"0,-1 0</inkml:trace>
  <inkml:trace contextRef="#ctx0" brushRef="#br0" timeOffset="3849.013">7395 904,'-45'8,"1"2,1 3,0 1,1 1,-2 4,23-11,1 2,0 0,0 1,1 1,1 1,-10 8,23-18,1 1,0 0,-1 0,1 1,1-1,-1 1,1 0,0 0,0 0,0 0,1 0,-1 1,1-1,1 1,-1-1,1 1,0 0,0 0,1 0,-1-1,1 1,1 0,-1 0,1 0,0 0,0-1,1 3,1-2,-1-1,1 0,0 1,0-1,1 0,-1-1,1 1,0 0,0-1,1 0,-1 0,1-1,0 1,0-1,0 0,1 0,-1-1,1 1,-1-1,1 0,0-1,0 1,-1-1,1-1,0 1,0-1,0 0,1 0,8 0,0 0,-1-2,1 0,0 0,-1-1,1-1,-1 0,0-1,-1-1,1 0,0-2,9-6,-2-1,0-1,0-1,-2-1,0 0,1-4,32-65,-42 125,-7-23,0 0,1-1,1 0,0 1,1-2,0 1,1-1,1 0,0 0,0-1,2 0,-1 0,2-1,-1-1,1 0,1 0,0-1,0 0,1-1,0-1,0 0,1-1,0 0,0-1,1-1,-1 0,1-1,0 0,0-1,0-1,0 0,0-1,6-2,0-1,0-2,0 0,0-1,-1-1,0-1,-1-1,0-1,0-1,-1 0,0-1,-1-1,0-1,-1 0,-1-1,0-1,8-12,-2 1,-1-1,-1-2,-2 0,-1 0,-1-2,-2 1,-1-2,-1 0,-2 0,-1-2,1-18,-2-1,-2 1,-3-1,-2 0,-2 1,-3-1,-2 1,-2 0,-8-21,14 62,0 0,0-1,-1 1,0 1,-1-1,-1 1,0 0,0 0,-1 0,-1 1,1 0,-2 0,1 1,-1 0,-5-3,11 11,-1-1,1 1,0 0,0 0,-1 0,1 1,-1-1,1 1,-1 0,1-1,-1 2,1-1,0 0,-1 1,1-1,-1 1,1 0,0 0,0 1,-1-1,1 1,0-1,0 1,0 0,1 0,-1 0,0 1,1-1,0 1,-1-1,1 1,-1 1,-56 99,47-59,2 1,1 0,3 1,2 0,1 0,4 37,-1-72,-1 29,2 0,2 1,1-1,3 0,0-1,3 0,1 0,2-1,2 0,1-1,6 6,-6-12,2-1,1 0,1-2,2 0,1-1,1-2,1 0,1-2,1 0,1-2,1-1,1-2,0 0,21 7,-3-8,-8-5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7:02:23.77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0 448,'32'4,"1"-1,-1-2,1-1,-1-2,0-1,0-1,17-6,-35 7,0-1,0-1,-1 0,1-1,-1-1,-1 0,1-1,-1 0,0 0,-1-2,0 1,-1-1,0-1,0 0,-1 0,0-1,5-11,-9 17,0 0,-1-1,0 0,0 0,-1 0,0 0,0-1,0 1,-1-1,0 0,-1 1,1-1,-2 0,1 0,-1 0,0 0,-1 0,0 0,0 1,-1-1,1 0,-2 1,1-1,-1 1,0-1,-1 1,0 0,0 1,0-1,-1 1,0 0,-5-5,6 7,-1 1,-1-1,1 1,0 0,-1 0,1 0,-1 1,0 0,0 0,0 1,0-1,0 1,0 1,-1-1,1 1,0 0,0 0,0 1,-1 0,1 0,0 0,0 1,0 0,1 0,-1 0,0 1,1 0,-1 0,-2 3,-4 2,0 1,1 0,0 0,1 1,0 1,0 0,1 0,1 1,0 0,1 0,0 1,-2 5,-2 6,1 1,1 0,1 1,1 0,1 0,1 0,2 1,1 0,1-1,1 1,1 0,1 0,2-1,1 1,0-1,2 0,8 17,-7-30,0-1,1-1,0 1,0-1,2-1,-1 0,1 0,1-1,0-1,0 0,0-1,1 0,0 0,0-2,1 1,0-2,0 0,0-1,0 0,1-1,-1 0,1-1,-1-1,1-1,-1 0,1 0,-1-2,1 0,-1 0,0-1,-1-1,1-1,-1 0,11-6,49-36,-3-3,-2-4,-3-2,-2-2,-2-4,-4-2,44-65,-54 73,-33 39,-12 13,1 1,0 0,0-1,0 1,1 0,-1 0,1 1,0-1,0 1,0 0,0 0,1 0,0 0,-1 1,1 0,0 0,3-1,-6 5,0-1,0 1,0-1,0 1,0 0,0 0,0 0,-1 0,1 0,-1 0,1 0,-1 1,0-1,0 1,0-1,0 1,0-1,-1 1,1-1,-1 1,0-1,0 1,0 0,0-1,0 1,0 0,-1-1,1 1,0 1,-29 211,26-190,1-12,0 1,1-1,1 1,0-1,1 0,0 1,1-1,3 13,-3-24,1 0,-1 0,1 0,0 0,0 0,0-1,0 1,0-1,0 0,0 0,0 0,0 0,1 0,-1-1,0 1,1-1,-1 0,0 0,0 0,1-1,-1 1,0-1,1 0,-1 0,0 0,0 0,0 0,0-1,0 1,0-1,0 0,-1 0,1 0,-1 0,3-3,35-21,0-2,-2-2,-1-2,32-35,12-10,-72 69,6-7,1 0,1 1,0 1,1 1,0 0,1 2,0 0,9-3,-27 12,0 1,-1-1,1 1,0-1,0 1,0-1,0 1,0 0,1 0,-1-1,0 1,0 0,0 0,0 0,0 0,0 0,0 0,0 1,0-1,0 0,0 0,0 1,0-1,0 1,0-1,0 1,0-1,0 1,0 0,0-1,0 1,-1 0,1 0,0-1,0 1,-1 0,1 0,-1 0,1 0,-1 0,1 0,-1 0,0 0,1 0,-1 0,0 0,0 0,0 0,0 0,0 0,0 1,0-1,0 0,0 1,-18 59,-8-3,16-39,1 0,1 0,0 0,2 1,0 0,1 0,1 1,1 0,0 12,3-29,1 0,-1 0,0-1,1 1,0 0,0 0,0 0,0-1,1 1,0-1,-1 1,1-1,1 1,-1-1,0 0,1 0,-1 0,1-1,0 1,0 0,0-1,0 0,1 0,-1 0,0 0,1 0,2 0,16 4</inkml:trace>
  <inkml:trace contextRef="#ctx0" brushRef="#br0" timeOffset="798.052">2174 533,'85'-33,"-1"-3,-2-4,63-41,-135 76,0-1,0 0,-1 0,1-1,-1 0,-1-1,1 0,-2 0,1-1,-1 0,0-1,-1 1,0-1,0 0,-1-1,-1 1,0-1,0 0,1-7,-5 15,0 0,0-1,0 1,-1 0,1 0,-1 0,0 0,0 1,0-1,0 0,0 0,-1 0,1 1,-1-1,0 1,1-1,-1 1,0 0,-1 0,1 0,0 0,-1 0,1 0,-1 0,1 1,-1-1,0 1,0 0,0 0,0 0,0 0,-1 0,-3 0,-1-1,0 1,1 0,-1 1,0 0,0 0,0 1,0 0,1 0,-1 1,0 0,-1 0,-12 7,-1 0,1 1,1 2,0 0,0 1,2 0,-1 2,2 0,0 1,1 1,0 1,2 0,0 1,1 0,-6 13,12-17,0 0,1 0,1 0,1 1,0 0,1 0,1 0,0 0,1 0,1 0,1 5,-1-12,1-1,1 0,-1 1,1-1,0 0,1 0,0 0,1 0,-1-1,1 1,1-1,-1 0,1 0,0-1,1 1,0-1,0 0,0-1,1 1,0-1,0-1,2 2,10 2,0 0,0-1,1-1,0 0,1-2,-1-1,1 0,0-1,-1-2,1 0,9-2,-7-1,1-2,-1 0,0-1,0-2,-1 0,0-2,0 0,-1-1,0-1,-1-2,-1 1,0-2,-1-1,-1 0,1-2,8-10,-1 0,-2-2,-1 0,-1-2,-2 0,-1-1,-2-1,-1-1,2-8,5-69,-22 109,1 0,-1 0,0 0,0 0,-1 0,1 0,0 0,-1 0,0 0,0 1,1-1,-2 0,1 0,0 1,-1-1,1 0,-1 1,0 0,1-1,-1 1,-1 0,1 0,0 0,0 0,-1 0,1 1,-1-1,1 1,-1 0,0-1,0 1,1 0,-1 1,0-1,0 0,0 1,-5 1,0 0,0 1,1 0,-1 1,0-1,1 1,0 1,0-1,0 2,0-1,0 0,1 1,0 0,0 1,0 0,1-1,0 2,0-1,0 1,1-1,0 1,0 0,1 1,0-1,0 1,-1 5,3-9,1 0,-1 0,1 0,-1 1,1-1,1 0,-1 0,0 0,1 0,0 0,0 0,0 0,1 0,-1 0,1-1,0 1,0 0,0-1,0 0,1 1,0-1,-1 0,1 0,0 0,0-1,1 1,-1-1,0 0,1 0,0 0,-1 0,1 0,0-1,2 1,142 29,-126-30,-18-2,0 0,1 1,-1-1,0 1,1 0,-1 0,1 0,-1 1,1 0,-1 0,0 0,0 0,1 1,-1-1,0 1,0 0,0 0,-1 1,1-1,-1 1,1 0,-1 0,0 0,0 0,0 0,0 1,-1 0,1-1,-1 1,0 0,1 1,-2 7,0 0,-1-1,0 1,0 0,-2-1,1 1,-1-1,-1 1,0-1,-1 0,0 0,0 0,-1 0,-6 7,-15 45,21-41,5-3</inkml:trace>
  <inkml:trace contextRef="#ctx0" brushRef="#br0" timeOffset="7384.022">4036 251,'-15'-3,"0"1,-1 0,1 1,0 1,-1 0,1 1,-1 1,1 0,0 1,0 1,0 0,0 1,1 1,0 0,0 1,0 0,1 2,-3 2,4 0,1 1,1 0,0 1,0 0,2 0,-1 1,2 1,0-1,0 1,2 0,0 1,1-1,0 1,1 0,1 0,0 0,1 0,1 0,1 0,0 3,0-15,0 0,-1 0,1 0,1 0,-1 0,1 0,-1 0,1 0,0-1,1 1,-1-1,1 0,-1 0,1 1,0-2,0 1,0 0,0-1,1 1,-1-1,1 0,0 0,-1 0,1-1,0 1,0-1,0 0,0 0,0 0,0-1,0 1,1-1,6 1,0-1,0 1,0-2,0 0,0 0,0-1,-1 0,1-1,0 0,-1-1,7-3,1-5,-1 0,-1-2,0 0,-1 0,0-2,-1 0,-1 0,-1-1,11-19,-11 18,180-287,-176 286,-11 25,-8 39,-7 41,4 0,4 0,6 41,47 250,-38-295,-6-46,-1 0,-1 0,-2 1,-2-1,-1 1,-2-1,-2 1,-2 6,4-34,-1-1,0 0,0-1,0 1,-1 0,0-1,-1 0,1 0,-1 0,-1 0,1-1,-1 0,0 0,-1-1,0 1,1-1,-1-1,-1 1,1-1,-1-1,0 1,0-1,0-1,0 1,0-1,-4 0,6 0,0-1,0 1,0-1,0-1,0 1,0-1,0 0,0 0,0-1,0 0,0 0,0 0,0-1,0 0,0 0,0 0,1-1,0 0,-1 0,1 0,0-1,0 1,1-1,-1 0,1-1,0 1,0-1,0 0,-1-2,4-3,-1-1,1 1,1-1,0 0,1 1,0-1,0 0,1 1,0 0,1-1,1 1,-1 0,1 0,1 1,0-1,0 1,1 0,0 0,7-6,6-16,148-200,-54 83,-92 117</inkml:trace>
  <inkml:trace contextRef="#ctx0" brushRef="#br0" timeOffset="8140.098">4601 222,'3'2,"0"-1,0 1,1 0,-1 0,-1 1,1-1,0 0,0 1,-1 0,0 0,1 0,-1 0,0 0,0 0,-1 0,1 1,-1-1,1 0,-1 1,0 0,-1-1,1 1,-1-1,1 1,-1 0,0-1,0 1,-11 128,7-117,1 1,1 0,0 0,1-1,1 1,1 0,0 0,1 0,0 0,4 9,-6-23,1 1,0-1,0 1,0-1,0 1,0-1,0 1,1-1,0 0,-1 0,1 0,0 0,0 0,0 0,0 0,0 0,0-1,1 1,-1-1,0 0,1 0,-1 0,1 0,-1 0,1 0,0-1,-1 1,1-1,0 0,0 0,-1 0,1 0,0 0,1-1,2 0,1-1,-1 0,0 0,0-1,0 0,0 0,0-1,-1 1,0-1,0 0,0-1,0 1,4-6,175-211,39-59,-223 279,0 1,0-1,0 0,1 0,-1 0,0 0,0 0,1 0,-1 1,0-1,1 0,-1 0,1 0,-1 1,1-1,-1 0,1 1,0-1,-1 0,1 1,0-1,-1 1,1-1,0 1,0-1,0 1,-1 0,1-1,0 1,0 0,0 0,0-1,0 1,0 0,0 0,-1 0,1 0,0 0,0 0,0 1,0-1,0 0,0 0,-1 1,1-1,0 0,0 1,0-1,0 1,-1-1,1 1,0-1,-1 1,1 0,0-1,-1 1,1 0,-1-1,1 1,-1 0,1 0,-1 0,0-1,1 1,-1 1,-39 253,31-111,6 0,7 0,5 0,17 64,-23-179,0-8,-1 1,-1 0,-1 0,0 0,-2 0,-1 0,0 0,-2 0,0 0,-2-1,0 0,-1 0,-2 0,0-1,-1-1,-5 8,9-21,-1 0,0-1,0 1,0-1,-1-1,0 1,0-1,0-1,0 1,-1-2,1 1,-1-1,0 0,1-1,-1 0,0 0,0-1,0 0,0-1,0 0,0 0,1-1,-1 0,0 0,1-1,0 0,-1-1,1 0,0 0,1-1,-1 0,1 0,0 0,0-1,1 0,0-1,0 0,0 1,1-2,0 1,0-1,1 0,0 0,0 0,1 0,0 0,1-1,0 0,0 1,0-7,2 4,0 0,1 1,1-1,-1 0,2 1,0-1,0 1,1 0,0 0,0 0,1 0,1 1,-1 0,2 0,-1 1,1-1,1 1,2-2,158-122,-99 91,2 2,1 3,2 4,1 3,43-9,-73 25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6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0 900,'53'-48,"60"-45,31-20,4-1,-2 9,-13 13,-15 17,-7 12,-13 12,-10 10,-9 6,-9 10,-11 5,-12 5,-13 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0 922,'44'-24,"61"-37,28-17,6-6,-7 3,-6 5,-11 6,-10 5,-8 4,-2 3,-8 7,-4 2,-6 4,-7 6,-10 4,-11 8,-14 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6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0 900,'53'-48,"60"-45,31-20,4-1,-2 9,-13 13,-15 17,-7 12,-13 12,-10 10,-9 6,-9 10,-11 5,-12 5,-13 5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0 922,'44'-24,"61"-37,28-17,6-6,-7 3,-6 5,-11 6,-10 5,-8 4,-2 3,-8 7,-4 2,-6 4,-7 6,-10 4,-11 8,-14 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1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70,'226'-28,"-55"0,-81 15,-78 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70,'39'-5,"26"-1,13 0,-3 1,-9-4,-11 1,-11 0,-7 3,-5 1,-9-2,-7-2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1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281 130,'-16'2,"1"1,-1 0,1 2,0-1,0 2,0 0,1 1,0 0,0 1,1 0,0 1,0 1,1 0,0 1,1 0,-9 12,17-20,0-1,0 1,0 0,0 0,1 0,-1 0,1 0,0 0,0 1,0-1,0 1,1 0,-1-1,1 1,0 0,0 0,0 0,1 0,0 0,-1 0,1 0,0 0,1 0,-1 0,1 0,0-1,0 1,0 0,0 0,1 0,0-1,-1 1,1-1,0 1,1-1,-1 0,1 0,-1 0,1 0,3 2,213 113,-210-113,0-1,0 1,-1 0,0 1,1 0,-2 0,1 1,-1 0,0 1,-1-1,1 1,-1 0,-1 1,0-1,0 1,-1 0,0 1,0-1,-1 1,0-1,-1 1,0 0,-1 0,0 0,0 0,-1 0,-1 0,1 0,-2 0,1 0,-3 6,-2-5,-1 0,0-1,0 0,-1-1,-1 1,1-1,-2-1,1 0,-1 0,0-1,-1 0,0-1,0 0,0-1,0 0,-1-1,0 0,-7 1,-36 3,30-6</inkml:trace>
  <inkml:trace contextRef="#ctx0" brushRef="#br0" timeOffset="270.015">168 130,'24'0,"22"-5,9-1,-1 0,0 1,-4-3,-6-1,-6 2,-4-3,-3 0,-3 2,0-3,-1 1,0-3,0 1,-4 3</inkml:trace>
  <inkml:trace contextRef="#ctx0" brushRef="#br0" timeOffset="851.914">930 74,'2'0,"0"0,0 0,0 0,0 1,0-1,0 1,0-1,0 1,0 0,0 0,0 0,0 0,0 0,-1 0,1 1,0-1,-1 0,1 1,-1 0,0-1,1 1,-1 0,0-1,0 1,0 0,0 0,-1 0,1 0,0 0,-1 0,1 0,-1 0,0 0,0 0,1 1,-2 0,-5 79,6-77,-89 282,88-285,0 0,0 0,0 0,1 0,-1 1,0-1,1 0,-1 0,1 1,0-1,0 0,-1 0,2 1,-1-1,0 0,0 0,1 1,-1-1,1 0,0 0,0 0,0 0,0 0,0 0,0 0,0 0,1 0,-1 0,0 0,1-1,0 1,-1-1,1 1,0-1,0 0,0 1,0-1,0 0,0-1,0 1,0 0,1 0,-1-1,0 1,0-1,1 0,0 0,14-3,-1-2,1 0,-1-1,-1 0,1-2,-1 0,-1 0,1-1,-1-1,-1-1,0 0,-1 0,1-2,11-7,44-60,-59 64</inkml:trace>
  <inkml:trace contextRef="#ctx0" brushRef="#br0" timeOffset="1117.95">1410 46,'-43'65,"3"2,3 2,2 1,4 1,-20 72,44-107,1-1,2 1,1 0,2 0,1 0,2 2,-1 16,0-30</inkml:trace>
  <inkml:trace contextRef="#ctx0" brushRef="#br0" timeOffset="2183.9">1664 271,'62'-33,"130"-36,-190 67,1 1,-1 0,0 1,0-1,0 0,0 1,1-1,-1 1,0-1,1 1,-1 0,0 0,1 0,-1 0,0 1,0-1,1 1,-1-1,0 1,0 0,0 0,0 0,1 0,-1 0,-1 0,1 1,0-1,0 0,0 1,-1 0,1-1,-1 1,1 0,-1 0,0 0,1 2,-2 11,0 1,-2-1,0 1,0-1,-2 0,0 0,0 0,-1-1,-5 9,4-7,-15 42,-105 330,116-350,6-28,0 1,2-1,-1 1,1-1,1 1,0 0,0 0,1 0,1-1,0 6,10-3,-6-19</inkml:trace>
  <inkml:trace contextRef="#ctx0" brushRef="#br0" timeOffset="2432.95">1579 610,'39'-5,"36"-10,10-4,1 2,-10-1,-13 2,-13 4,-9 0,-8 1,-3 3,-9-2,-6 0</inkml:trace>
  <inkml:trace contextRef="#ctx0" brushRef="#br0" timeOffset="2933.087">2482 271,'-49'50,"3"2,2 3,2 1,-16 31,50-74,1 0,1 0,0 0,0 1,2 0,-1 0,2 0,-1 3,4-13,-1 0,1-1,0 1,0 0,0 0,0 0,1 0,-1-1,1 1,0 0,0-1,1 1,-1 0,1-1,-1 0,1 1,0-1,1 0,-1 0,0 0,1 0,0 0,0-1,0 1,0-1,0 0,0 0,0 0,1 0,-1 0,1-1,2 1,11 2,0 0,1-1,-1-2,1 1,-1-2,1 0,-1-2,1 0,-1 0,0-2,0 0,0-1,0 0,-1-2,0 0,0-1,0 0,-1-1,-1-1,0 0,0-1,-1-1,0 0,9-12,-16 16,-1 0,0 0,0 0,-1-1,0 1,0-1,-1 0,0 0,-1-1,0 1,0-1,-1 1,0-1,-1 1,0-1,0 1,-1-1,0 1,-1-1,0 1,-1-1,0 1,0 0,-1 0,0 1,0-1,-1 1,0 0,-1 0,0 1,-4-5,0-1,-1 1,0 0,-1 1,0 0,-1 0,0 2,0 0,-1 0,-1 1,1 1,-1 0,0 1,-1 1,1 0,-12-1,0 3</inkml:trace>
  <inkml:trace contextRef="#ctx0" brushRef="#br0" timeOffset="4087.912">3188 413,'-1'-1,"-1"0,1-1,0 1,0 0,-1 1,1-1,-1 0,1 0,-1 1,1-1,-1 0,1 1,-1 0,0-1,1 1,-1 0,0 0,1 0,-1 0,1 0,-1 0,0 0,1 1,-1-1,0 1,1-1,-1 1,1 0,-1-1,1 1,0 0,-1 0,1 0,0 0,-2 1,0 0,-8 2,0 0,1 1,-1 1,1 0,0 0,1 1,0 0,0 1,0 0,1 0,0 1,-5 7,13-11,0 0,0 0,0 0,0 0,1 0,0 0,0 0,1 0,-1 0,1-1,0 1,0-1,0 1,1-1,-1 0,1 0,0 0,1 0,-1 0,1-1,-1 1,1-1,0 0,0 0,0-1,4 2,4 6,14 11,-19-15,1-1,-1 1,0 0,0 1,-1-1,0 1,0 1,-1-1,1 1,2 6,-8-12,1 0,-1 0,0-1,0 1,1 0,-1 0,0 0,-1-1,1 1,0 0,0 0,-1-1,1 1,-1 0,0 0,1-1,-1 1,0-1,0 1,0 0,0-1,0 0,0 1,-1-1,1 0,0 0,-1 1,1-1,-1 0,1 0,-1-1,1 1,-1 0,0 0,-1 0,-63 18,40-15,0-2,0 0,0-2,0-1,0-1,-23-5,25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6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0 900,'53'-48,"60"-45,31-20,4-1,-2 9,-13 13,-15 17,-7 12,-13 12,-10 10,-9 6,-9 10,-11 5,-12 5,-13 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0 922,'44'-24,"61"-37,28-17,6-6,-7 3,-6 5,-11 6,-10 5,-8 4,-2 3,-8 7,-4 2,-6 4,-7 6,-10 4,-11 8,-14 9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1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70,'226'-28,"-55"0,-81 15,-78 14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70,'39'-5,"26"-1,13 0,-3 1,-9-4,-11 1,-11 0,-7 3,-5 1,-9-2,-7-2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1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281 130,'-16'2,"1"1,-1 0,1 2,0-1,0 2,0 0,1 1,0 0,0 1,1 0,0 1,0 1,1 0,0 1,1 0,-9 12,17-20,0-1,0 1,0 0,0 0,1 0,-1 0,1 0,0 0,0 1,0-1,0 1,1 0,-1-1,1 1,0 0,0 0,0 0,1 0,0 0,-1 0,1 0,0 0,1 0,-1 0,1 0,0-1,0 1,0 0,0 0,1 0,0-1,-1 1,1-1,0 1,1-1,-1 0,1 0,-1 0,1 0,3 2,213 113,-210-113,0-1,0 1,-1 0,0 1,1 0,-2 0,1 1,-1 0,0 1,-1-1,1 1,-1 0,-1 1,0-1,0 1,-1 0,0 1,0-1,-1 1,0-1,-1 1,0 0,-1 0,0 0,0 0,-1 0,-1 0,1 0,-2 0,1 0,-3 6,-2-5,-1 0,0-1,0 0,-1-1,-1 1,1-1,-2-1,1 0,-1 0,0-1,-1 0,0-1,0 0,0-1,0 0,-1-1,0 0,-7 1,-36 3,30-6</inkml:trace>
  <inkml:trace contextRef="#ctx0" brushRef="#br0" timeOffset="270.015">168 130,'24'0,"22"-5,9-1,-1 0,0 1,-4-3,-6-1,-6 2,-4-3,-3 0,-3 2,0-3,-1 1,0-3,0 1,-4 3</inkml:trace>
  <inkml:trace contextRef="#ctx0" brushRef="#br0" timeOffset="851.914">930 74,'2'0,"0"0,0 0,0 0,0 1,0-1,0 1,0-1,0 1,0 0,0 0,0 0,0 0,0 0,-1 0,1 1,0-1,-1 0,1 1,-1 0,0-1,1 1,-1 0,0-1,0 1,0 0,0 0,-1 0,1 0,0 0,-1 0,1 0,-1 0,0 0,0 0,1 1,-2 0,-5 79,6-77,-89 282,88-285,0 0,0 0,0 0,1 0,-1 1,0-1,1 0,-1 0,1 1,0-1,0 0,-1 0,2 1,-1-1,0 0,0 0,1 1,-1-1,1 0,0 0,0 0,0 0,0 0,0 0,0 0,0 0,1 0,-1 0,0 0,1-1,0 1,-1-1,1 1,0-1,0 0,0 1,0-1,0 0,0-1,0 1,0 0,1 0,-1-1,0 1,0-1,1 0,0 0,14-3,-1-2,1 0,-1-1,-1 0,1-2,-1 0,-1 0,1-1,-1-1,-1-1,0 0,-1 0,1-2,11-7,44-60,-59 64</inkml:trace>
  <inkml:trace contextRef="#ctx0" brushRef="#br0" timeOffset="1117.95">1410 46,'-43'65,"3"2,3 2,2 1,4 1,-20 72,44-107,1-1,2 1,1 0,2 0,1 0,2 2,-1 16,0-30</inkml:trace>
  <inkml:trace contextRef="#ctx0" brushRef="#br0" timeOffset="2183.9">1664 271,'62'-33,"130"-36,-190 67,1 1,-1 0,0 1,0-1,0 0,0 1,1-1,-1 1,0-1,1 1,-1 0,0 0,1 0,-1 0,0 1,0-1,1 1,-1-1,0 1,0 0,0 0,0 0,1 0,-1 0,-1 0,1 1,0-1,0 0,0 1,-1 0,1-1,-1 1,1 0,-1 0,0 0,1 2,-2 11,0 1,-2-1,0 1,0-1,-2 0,0 0,0 0,-1-1,-5 9,4-7,-15 42,-105 330,116-350,6-28,0 1,2-1,-1 1,1-1,1 1,0 0,0 0,1 0,1-1,0 6,10-3,-6-19</inkml:trace>
  <inkml:trace contextRef="#ctx0" brushRef="#br0" timeOffset="2432.95">1579 610,'39'-5,"36"-10,10-4,1 2,-10-1,-13 2,-13 4,-9 0,-8 1,-3 3,-9-2,-6 0</inkml:trace>
  <inkml:trace contextRef="#ctx0" brushRef="#br0" timeOffset="2933.087">2482 271,'-49'50,"3"2,2 3,2 1,-16 31,50-74,1 0,1 0,0 0,0 1,2 0,-1 0,2 0,-1 3,4-13,-1 0,1-1,0 1,0 0,0 0,0 0,1 0,-1-1,1 1,0 0,0-1,1 1,-1 0,1-1,-1 0,1 1,0-1,1 0,-1 0,0 0,1 0,0 0,0-1,0 1,0-1,0 0,0 0,0 0,1 0,-1 0,1-1,2 1,11 2,0 0,1-1,-1-2,1 1,-1-2,1 0,-1-2,1 0,-1 0,0-2,0 0,0-1,0 0,-1-2,0 0,0-1,0 0,-1-1,-1-1,0 0,0-1,-1-1,0 0,9-12,-16 16,-1 0,0 0,0 0,-1-1,0 1,0-1,-1 0,0 0,-1-1,0 1,0-1,-1 1,0-1,-1 1,0-1,0 1,-1-1,0 1,-1-1,0 1,-1-1,0 1,0 0,-1 0,0 1,0-1,-1 1,0 0,-1 0,0 1,-4-5,0-1,-1 1,0 0,-1 1,0 0,-1 0,0 2,0 0,-1 0,-1 1,1 1,-1 0,0 1,-1 1,1 0,-12-1,0 3</inkml:trace>
  <inkml:trace contextRef="#ctx0" brushRef="#br0" timeOffset="4087.912">3188 413,'-1'-1,"-1"0,1-1,0 1,0 0,-1 1,1-1,-1 0,1 0,-1 1,1-1,-1 0,1 1,-1 0,0-1,1 1,-1 0,0 0,1 0,-1 0,1 0,-1 0,0 0,1 1,-1-1,0 1,1-1,-1 1,1 0,-1-1,1 1,0 0,-1 0,1 0,0 0,-2 1,0 0,-8 2,0 0,1 1,-1 1,1 0,0 0,1 1,0 0,0 1,0 0,1 0,0 1,-5 7,13-11,0 0,0 0,0 0,0 0,1 0,0 0,0 0,1 0,-1 0,1-1,0 1,0-1,0 1,1-1,-1 0,1 0,0 0,1 0,-1 0,1-1,-1 1,1-1,0 0,0 0,0-1,4 2,4 6,14 11,-19-15,1-1,-1 1,0 0,0 1,-1-1,0 1,0 1,-1-1,1 1,2 6,-8-12,1 0,-1 0,0-1,0 1,1 0,-1 0,0 0,-1-1,1 1,0 0,0 0,-1-1,1 1,-1 0,0 0,1-1,-1 1,0-1,0 1,0 0,0-1,0 0,0 1,-1-1,1 0,0 0,-1 1,1-1,-1 0,1 0,-1-1,1 1,-1 0,0 0,-1 0,-63 18,40-15,0-2,0 0,0-2,0-1,0-1,-23-5,25 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3.9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1,'-5'1,"1"1,-1 0,0 0,1 0,-1 1,1 0,0 0,0 0,0 0,0 1,1-1,-1 1,1 0,0 0,0 0,0 0,1 1,-1-1,1 1,-1 3,-15 36,1 1,3 1,1 0,2 1,3 0,-3 42,-6 29,-62 285,-43 90,-19-27,142-467,0 1,0-1,-1 1,1 0,0-1,0 1,-1 0,1 0,0 0,0 0,0-1,-1 1,1 0,0 0,0 0,0 1,-1-1,1 0,0 0,0 0,0 1,-1-1,1 0,0 0,-1 1,1-1,0 1,0-1,-1 1,1-1,-1 1,1-1,-1 1,1 0,-1-1,1 1,-1 0,1-1,-1 1,0 0,1 0,-1-1,0 1,0 0,0 0,1 0,-1-1,0 1,0 0,0 0,0 0,0 0,-1-1,1 1,0 0,0 0,0-1,-1 1,1 0,0 0,-1-1,1 1,-1 0,1-1,-1 1,1 0,-1 0,14-5,1 1,0 1,0 0,0 1,0 1,0 0,0 1,0 0,0 1,0 0,-1 2,1-1,90 19,1-6,61 2,-144-17,226 18,224-14,614-68,-721 44,175 19,-407 10,-1 6,21 10,9 7,-122-23,52 1,-89-14,1 0,-1 0,0-1,0 1,0-1,0 1,0-1,-1 0,0 0,1-1,-2 1,1 0,0-1,-1 1,0-1,0 1,0-1,-1 1,1-1,-1 0,0 1,-1-1,1 0,-1 1,0-1,-1-4,1-4,1-30,1 0,2 0,2 0,9-36,104-501,-89 479,4 1,4 2,29-51,68-79,-132 227,-1 0,1-1,-1 0,1 1,-1-1,0 0,0 1,1-1,-1 0,-1 0,1 0,0 0,0 0,-1 0,1 0,-1 0,1 0,-1 0,0-1,0 1,0 0,0 0,-1 0,1 0,0 0,-1 0,1-1,-1 1,0 0,0 1,0-1,0 0,0 0,0 0,0 0,-1 1,1-1,-2 0,-10-2,0 2,0 0,0 0,0 1,-1 1,1 0,0 0,0 2,-1 0,1 0,-5 3,-65 8,0-3,-1-4,1-4,-47-5,5 1,19 2,-677-19,-853-121,1555 132,-161-14,-72 10,309 12,-45 4,49-4,0 0,0-1,0 1,0 1,0-1,0 0,0 0,0 0,1 0,-1 1,0-1,0 0,0 1,0-1,1 1,-1-1,0 1,1-1,-1 1,0 0,1-1,-1 1,0 0,1-1,-1 1,1 0,-1 0,1-1,0 1,-1 0,1 0,0 0,0 0,-1 0,1-1,0 1,0 0,0 0,0 0,0 0,0 0,0 0,1 0,-1 0,7 11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4.9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1202 11,'-26'1,"0"2,0 1,1 1,0 1,0 1,0 2,1 0,0 1,1 2,0 0,1 2,-15 11,14-7,2 1,0 0,1 2,1 1,0 0,2 1,1 1,1 0,1 1,1 1,1 0,-5 19,1 4,3-1,1 2,3 0,2 0,1 0,3 41,3-56,2 0,1 0,2 0,2 0,1-1,1 0,2-1,1 0,16 30,-19-46,0 0,2 0,0-1,0 0,2-1,0 0,0-1,2-1,-1 0,2-1,0 0,0-1,1-1,0-1,1-1,0 0,0-1,10 2,-2-3,0-2,0-1,1-1,-1-1,0-1,1-1,-1-2,0 0,0-2,0-1,-1-1,1-1,-2-1,17-9,8-7,-1-2,-1-1,-1-3,-2-2,-1-2,21-22,-32 26,0-1,-3-2,0-1,-2-1,-2-1,-2-1,-1-2,-2 0,-1-1,-3-1,-1 0,-2-1,3-25,-13 47,-1 0,-1 0,-1 0,0 0,-2 0,0 0,-2 0,0 0,-1 1,-2 0,0 0,0 0,-2 1,-1 0,0 1,-1 0,-1 0,-1 1,0 1,-1 0,-1 1,0 1,-1 0,-1 1,-14-9,-10 3,0 1,-1 2,-1 2,0 1,-1 3,0 1,0 3,-1 1,0 3,0 1,-41 5,-11 1,1 5,-1 3,2 5,0 4,1 4,2 4,1 4,2 4,1 4,2 3,-31 26,27-11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6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0 900,'53'-48,"60"-45,31-20,4-1,-2 9,-13 13,-15 17,-7 12,-13 12,-10 10,-9 6,-9 10,-11 5,-12 5,-13 5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0 922,'44'-24,"61"-37,28-17,6-6,-7 3,-6 5,-11 6,-10 5,-8 4,-2 3,-8 7,-4 2,-6 4,-7 6,-10 4,-11 8,-14 9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1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70,'226'-28,"-55"0,-81 15,-78 14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70,'39'-5,"26"-1,13 0,-3 1,-9-4,-11 1,-11 0,-7 3,-5 1,-9-2,-7-2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1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281 130,'-16'2,"1"1,-1 0,1 2,0-1,0 2,0 0,1 1,0 0,0 1,1 0,0 1,0 1,1 0,0 1,1 0,-9 12,17-20,0-1,0 1,0 0,0 0,1 0,-1 0,1 0,0 0,0 1,0-1,0 1,1 0,-1-1,1 1,0 0,0 0,0 0,1 0,0 0,-1 0,1 0,0 0,1 0,-1 0,1 0,0-1,0 1,0 0,0 0,1 0,0-1,-1 1,1-1,0 1,1-1,-1 0,1 0,-1 0,1 0,3 2,213 113,-210-113,0-1,0 1,-1 0,0 1,1 0,-2 0,1 1,-1 0,0 1,-1-1,1 1,-1 0,-1 1,0-1,0 1,-1 0,0 1,0-1,-1 1,0-1,-1 1,0 0,-1 0,0 0,0 0,-1 0,-1 0,1 0,-2 0,1 0,-3 6,-2-5,-1 0,0-1,0 0,-1-1,-1 1,1-1,-2-1,1 0,-1 0,0-1,-1 0,0-1,0 0,0-1,0 0,-1-1,0 0,-7 1,-36 3,30-6</inkml:trace>
  <inkml:trace contextRef="#ctx0" brushRef="#br0" timeOffset="270.015">168 130,'24'0,"22"-5,9-1,-1 0,0 1,-4-3,-6-1,-6 2,-4-3,-3 0,-3 2,0-3,-1 1,0-3,0 1,-4 3</inkml:trace>
  <inkml:trace contextRef="#ctx0" brushRef="#br0" timeOffset="851.914">930 74,'2'0,"0"0,0 0,0 0,0 1,0-1,0 1,0-1,0 1,0 0,0 0,0 0,0 0,0 0,-1 0,1 1,0-1,-1 0,1 1,-1 0,0-1,1 1,-1 0,0-1,0 1,0 0,0 0,-1 0,1 0,0 0,-1 0,1 0,-1 0,0 0,0 0,1 1,-2 0,-5 79,6-77,-89 282,88-285,0 0,0 0,0 0,1 0,-1 1,0-1,1 0,-1 0,1 1,0-1,0 0,-1 0,2 1,-1-1,0 0,0 0,1 1,-1-1,1 0,0 0,0 0,0 0,0 0,0 0,0 0,0 0,1 0,-1 0,0 0,1-1,0 1,-1-1,1 1,0-1,0 0,0 1,0-1,0 0,0-1,0 1,0 0,1 0,-1-1,0 1,0-1,1 0,0 0,14-3,-1-2,1 0,-1-1,-1 0,1-2,-1 0,-1 0,1-1,-1-1,-1-1,0 0,-1 0,1-2,11-7,44-60,-59 64</inkml:trace>
  <inkml:trace contextRef="#ctx0" brushRef="#br0" timeOffset="1117.95">1410 46,'-43'65,"3"2,3 2,2 1,4 1,-20 72,44-107,1-1,2 1,1 0,2 0,1 0,2 2,-1 16,0-30</inkml:trace>
  <inkml:trace contextRef="#ctx0" brushRef="#br0" timeOffset="2183.9">1664 271,'62'-33,"130"-36,-190 67,1 1,-1 0,0 1,0-1,0 0,0 1,1-1,-1 1,0-1,1 1,-1 0,0 0,1 0,-1 0,0 1,0-1,1 1,-1-1,0 1,0 0,0 0,0 0,1 0,-1 0,-1 0,1 1,0-1,0 0,0 1,-1 0,1-1,-1 1,1 0,-1 0,0 0,1 2,-2 11,0 1,-2-1,0 1,0-1,-2 0,0 0,0 0,-1-1,-5 9,4-7,-15 42,-105 330,116-350,6-28,0 1,2-1,-1 1,1-1,1 1,0 0,0 0,1 0,1-1,0 6,10-3,-6-19</inkml:trace>
  <inkml:trace contextRef="#ctx0" brushRef="#br0" timeOffset="2432.95">1579 610,'39'-5,"36"-10,10-4,1 2,-10-1,-13 2,-13 4,-9 0,-8 1,-3 3,-9-2,-6 0</inkml:trace>
  <inkml:trace contextRef="#ctx0" brushRef="#br0" timeOffset="2933.087">2482 271,'-49'50,"3"2,2 3,2 1,-16 31,50-74,1 0,1 0,0 0,0 1,2 0,-1 0,2 0,-1 3,4-13,-1 0,1-1,0 1,0 0,0 0,0 0,1 0,-1-1,1 1,0 0,0-1,1 1,-1 0,1-1,-1 0,1 1,0-1,1 0,-1 0,0 0,1 0,0 0,0-1,0 1,0-1,0 0,0 0,0 0,1 0,-1 0,1-1,2 1,11 2,0 0,1-1,-1-2,1 1,-1-2,1 0,-1-2,1 0,-1 0,0-2,0 0,0-1,0 0,-1-2,0 0,0-1,0 0,-1-1,-1-1,0 0,0-1,-1-1,0 0,9-12,-16 16,-1 0,0 0,0 0,-1-1,0 1,0-1,-1 0,0 0,-1-1,0 1,0-1,-1 1,0-1,-1 1,0-1,0 1,-1-1,0 1,-1-1,0 1,-1-1,0 1,0 0,-1 0,0 1,0-1,-1 1,0 0,-1 0,0 1,-4-5,0-1,-1 1,0 0,-1 1,0 0,-1 0,0 2,0 0,-1 0,-1 1,1 1,-1 0,0 1,-1 1,1 0,-12-1,0 3</inkml:trace>
  <inkml:trace contextRef="#ctx0" brushRef="#br0" timeOffset="4087.912">3188 413,'-1'-1,"-1"0,1-1,0 1,0 0,-1 1,1-1,-1 0,1 0,-1 1,1-1,-1 0,1 1,-1 0,0-1,1 1,-1 0,0 0,1 0,-1 0,1 0,-1 0,0 0,1 1,-1-1,0 1,1-1,-1 1,1 0,-1-1,1 1,0 0,-1 0,1 0,0 0,-2 1,0 0,-8 2,0 0,1 1,-1 1,1 0,0 0,1 1,0 0,0 1,0 0,1 0,0 1,-5 7,13-11,0 0,0 0,0 0,0 0,1 0,0 0,0 0,1 0,-1 0,1-1,0 1,0-1,0 1,1-1,-1 0,1 0,0 0,1 0,-1 0,1-1,-1 1,1-1,0 0,0 0,0-1,4 2,4 6,14 11,-19-15,1-1,-1 1,0 0,0 1,-1-1,0 1,0 1,-1-1,1 1,2 6,-8-12,1 0,-1 0,0-1,0 1,1 0,-1 0,0 0,-1-1,1 1,0 0,0 0,-1-1,1 1,-1 0,0 0,1-1,-1 1,0-1,0 1,0 0,0-1,0 0,0 1,-1-1,1 0,0 0,-1 1,1-1,-1 0,1 0,-1-1,1 1,-1 0,0 0,-1 0,-63 18,40-15,0-2,0 0,0-2,0-1,0-1,-23-5,25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3.9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1,'-5'1,"1"1,-1 0,0 0,1 0,-1 1,1 0,0 0,0 0,0 0,0 1,1-1,-1 1,1 0,0 0,0 0,0 0,1 1,-1-1,1 1,-1 3,-15 36,1 1,3 1,1 0,2 1,3 0,-3 42,-6 29,-62 285,-43 90,-19-27,142-467,0 1,0-1,-1 1,1 0,0-1,0 1,-1 0,1 0,0 0,0 0,0-1,-1 1,1 0,0 0,0 0,0 1,-1-1,1 0,0 0,0 0,0 1,-1-1,1 0,0 0,-1 1,1-1,0 1,0-1,-1 1,1-1,-1 1,1-1,-1 1,1 0,-1-1,1 1,-1 0,1-1,-1 1,0 0,1 0,-1-1,0 1,0 0,0 0,1 0,-1-1,0 1,0 0,0 0,0 0,0 0,-1-1,1 1,0 0,0 0,0-1,-1 1,1 0,0 0,-1-1,1 1,-1 0,1-1,-1 1,1 0,-1 0,14-5,1 1,0 1,0 0,0 1,0 1,0 0,0 1,0 0,0 1,0 0,-1 2,1-1,90 19,1-6,61 2,-144-17,226 18,224-14,614-68,-721 44,175 19,-407 10,-1 6,21 10,9 7,-122-23,52 1,-89-14,1 0,-1 0,0-1,0 1,0-1,0 1,0-1,-1 0,0 0,1-1,-2 1,1 0,0-1,-1 1,0-1,0 1,0-1,-1 1,1-1,-1 0,0 1,-1-1,1 0,-1 1,0-1,-1-4,1-4,1-30,1 0,2 0,2 0,9-36,104-501,-89 479,4 1,4 2,29-51,68-79,-132 227,-1 0,1-1,-1 0,1 1,-1-1,0 0,0 1,1-1,-1 0,-1 0,1 0,0 0,0 0,-1 0,1 0,-1 0,1 0,-1 0,0-1,0 1,0 0,0 0,-1 0,1 0,0 0,-1 0,1-1,-1 1,0 0,0 1,0-1,0 0,0 0,0 0,0 0,-1 1,1-1,-2 0,-10-2,0 2,0 0,0 0,0 1,-1 1,1 0,0 0,0 2,-1 0,1 0,-5 3,-65 8,0-3,-1-4,1-4,-47-5,5 1,19 2,-677-19,-853-121,1555 132,-161-14,-72 10,309 12,-45 4,49-4,0 0,0-1,0 1,0 1,0-1,0 0,0 0,0 0,1 0,-1 1,0-1,0 0,0 1,0-1,1 1,-1-1,0 1,1-1,-1 1,0 0,1-1,-1 1,0 0,1-1,-1 1,1 0,-1 0,1-1,0 1,-1 0,1 0,0 0,0 0,-1 0,1-1,0 1,0 0,0 0,0 0,0 0,0 0,0 0,1 0,-1 0,7 11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4.9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1202 11,'-26'1,"0"2,0 1,1 1,0 1,0 1,0 2,1 0,0 1,1 2,0 0,1 2,-15 11,14-7,2 1,0 0,1 2,1 1,0 0,2 1,1 1,1 0,1 1,1 1,1 0,-5 19,1 4,3-1,1 2,3 0,2 0,1 0,3 41,3-56,2 0,1 0,2 0,2 0,1-1,1 0,2-1,1 0,16 30,-19-46,0 0,2 0,0-1,0 0,2-1,0 0,0-1,2-1,-1 0,2-1,0 0,0-1,1-1,0-1,1-1,0 0,0-1,10 2,-2-3,0-2,0-1,1-1,-1-1,0-1,1-1,-1-2,0 0,0-2,0-1,-1-1,1-1,-2-1,17-9,8-7,-1-2,-1-1,-1-3,-2-2,-1-2,21-22,-32 26,0-1,-3-2,0-1,-2-1,-2-1,-2-1,-1-2,-2 0,-1-1,-3-1,-1 0,-2-1,3-25,-13 47,-1 0,-1 0,-1 0,0 0,-2 0,0 0,-2 0,0 0,-1 1,-2 0,0 0,0 0,-2 1,-1 0,0 1,-1 0,-1 0,-1 1,0 1,-1 0,-1 1,0 1,-1 0,-1 1,-14-9,-10 3,0 1,-1 2,-1 2,0 1,-1 3,0 1,0 3,-1 1,0 3,0 1,-41 5,-11 1,1 5,-1 3,2 5,0 4,1 4,2 4,1 4,2 4,1 4,2 3,-31 26,27-11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0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595 555,'-3'-6,"0"0,-1 0,0 0,0 1,-1-1,1 1,-1 0,0 0,0 1,-1 0,1 0,-1 0,0 0,0 1,0 0,-1 0,1 1,-1 0,1 0,-1 0,0 1,0 0,0 1,0-1,1 1,-1 0,0 1,0 0,0 0,-13 2,0 1,0 1,1 1,-1 1,2 1,-1 0,1 1,0 1,-6 6,7-7,1 2,0 0,1 1,0 1,1 0,0 1,1 0,1 1,0 1,1 0,1 0,0 1,1 1,1-1,1 1,1 1,0-1,1 1,1 0,1 0,0 7,3-21,1-1,0 0,0 1,0-1,1 0,0 0,0 0,0 0,0 0,0 0,1 0,-1-1,1 1,0-1,1 0,-1 0,0 0,1 0,-1 0,1-1,0 0,0 0,0 0,0 0,0 0,1-1,-1 0,0 0,1 0,-1 0,1-1,-1 0,1 0,-1 0,1 0,-1-1,1 0,-1 0,0 0,1 0,-1-1,2 0,31-12,0-1,-1-1,-2-2,1-1,-2-2,-1-2,-1-1,0-1,-2-1,7-11,-22 25,162-188,-139 163,-37 38,1-1,0 1,0 0,0-1,-1 1,1 0,0 0,-1 0,1 0,-1 0,1 0,-1 0,1 0,-1 0,0 0,1 0,-1 0,0 0,0 0,0 0,0 0,0 0,0 0,0 1,0-1,0 0,-1 0,1 0,0 0,-1 0,1 0,0 0,-1 0,0 0,1 0,0-1,-30 119,22-96,0 1,2 0,1 0,1 1,1 0,1-1,1 1,2 0,0 0,3 12,1-14,0 1,2-1,0-1,2 1,0-1,2-1,6 11,-4-15</inkml:trace>
  <inkml:trace contextRef="#ctx0" brushRef="#br0" timeOffset="632.518">1018 1035,'0'261,"0"-283,0 1,2-1,0 1,1 0,1 0,1 0,1 1,7-16,-5 17,1 0,1 1,0 1,1 0,2 0,11-13,-23 29,0 0,0 0,-1 1,1-1,0 0,0 0,0 1,0-1,0 1,0-1,0 1,0-1,1 1,-1 0,0-1,0 1,0 0,0 0,0 0,1 0,-1 0,0 0,0 0,0 0,0 0,0 1,1-1,-1 0,0 1,0-1,0 1,0-1,0 1,0 0,0-1,0 1,0 0,-1 0,1-1,0 1,0 0,-1 0,1 0,0 0,-1 0,1 0,-1 0,1 0,-1 0,0 1,1-1,-1 0,4 5,6 7</inkml:trace>
  <inkml:trace contextRef="#ctx0" brushRef="#br0" timeOffset="1048.793">1498 949,'-29'21,"1"2,1 0,1 1,1 2,1 1,1 1,1 0,2 2,18-28,1-1,-1 1,1-1,-1 1,1 0,-1-1,1 1,0 0,0 0,0 0,0 0,1 0,-1 0,0 0,1 0,-1 1,1-1,0 0,0 0,0 0,0 1,0-1,0 0,1 0,-1 0,1 0,-1 0,1 0,0 1,0-1,0-1,0 1,0 0,0 0,0 0,1-1,-1 1,1 0,-1-1,1 1,0-1,0 0,-1 0,1 1,0-1,0-1,0 1,2 1,4-1,0-1,0 1,0-1,0-1,0 1,0-1,0-1,0 1,0-1,0-1,-1 0,1 0,-1 0,0-1,0 0,0 0,0-1,-1 0,5-4,100-120,-110 127,-1 1,0 0,0 1,-1-1,1 0,0 1,0-1,0 0,0 1,0-1,0 0,0 1,0-1,0 0,0 1,1-1,-1 0,0 1,0-1,1 0,-1 1,0-1,1 1,-1-1,0 1,1-1,-1 1,1-1,-1 1,1-1,-1 1,1-1,0 1,-1 0,1-1,-1 1,1 0,0 0,-1-1,1 1,0 0,-1 0,1 0,0 0,-1 0,1 0,0 0,-1 0,1 0,0 0,-1 0,1 0,0 1,-1-1,1 0,0 0,-1 1,1-1,-1 1,1-1,0 0,-1 1,1-1,-8 32,5-30,1-1,0 1,1 0,-1 0,0-1,0 1,1 0,-1 0,1 0,0 0,-1 0,1 0,0 0,0 0,0 0,1 0,-1 0,0 0,1 0,-1 0,1-1,-1 1,1 0,0 0,0 0,0-1,0 1,0 0,1-1,-1 1,0-1,1 0,-1 1,1-1,-1 0,1 0,0 1,3 0,0-1,0 1,0-1,0 0,0 0,0-1,0 1,0-1,0 0,0-1,0 1,1-1,-1 0,0 0,-1 0,6-3,9-3</inkml:trace>
  <inkml:trace contextRef="#ctx0" brushRef="#br0" timeOffset="1455.861">1894 1006,'-35'136,"34"-131,0 0,1-1,0 1,0 0,0 0,1-1,0 1,-1-1,2 1,-1 0,0-1,1 0,0 1,0-1,0 0,1 0,-1 0,1 0,0-1,0 1,0-1,1 1,-1-1,1 0,0-1,0 1,0 0,1 0,5-2,-1-1,0 0,1 0,-1-1,1 0,-1 0,0-1,0-1,1 1,-2-2,1 1,0-1,-1 0,1-1,-1 0,-1 0,1-1,-1 0,0 0,0-1,0 0,1-2,1 1,5-3,0-1,0 0,-2-1,1 0,-2-1,1-1,-2 0,0 0,-1-1,-1 0,0 0,-1-1,-1 0,-1 0,0-1,-1 0,-1 0,0 0,-2 0,0-5,-2 17,0 0,0 0,0 1,-1-1,0 1,0-1,0 1,-1 0,0 0,0 0,0 0,-1 0,1 1,-1 0,0-1,0 1,-1 1,1-1,-1 1,0-1,0 1,0 1,0-1,-1 1,1 0,-1 0,1 0,-1 1,0 0,1 0,-1 0,0 1,0 0,0 0,1 1,-1-1,0 1,0 0,1 1,-1 0,1-1,-1 2,1-1,-4 3,2-2,0 0,0 0,0 1,0 0,0 1,1 0,0 0,0 0,1 0,-1 1,1 0,0 0,1 1,-1-1,1 1,1 0,-1 0,1 0,0 1,1-1,0 1,0-1,1 1,0 0,0 0,0 0,1 0,1-1,-1 1,1 0,0 0,1 0,0-1,0 1,1-1,2 5,6 4,1 0,0-1,2 0,-1-1,2-1,0 0,0-1,1 0,1-1,0-1,9 4,-2-4,1 0,-1-1,1-1,1-2,-1 0,21 0,-43-5,56 6,-35-5</inkml:trace>
  <inkml:trace contextRef="#ctx0" brushRef="#br0" timeOffset="1838.36">2684 809,'28'4,"40"-2,16-2,0-2,-11 1,-7-5,-10-2,-10 1,-8 2,-6 1,-8-3,-4 0,-5 0</inkml:trace>
  <inkml:trace contextRef="#ctx0" brushRef="#br0" timeOffset="3905.101">3982 1429,'0'39,"0"31,0 9,0-4,0-10,0-12,0-9,0-8,0-10</inkml:trace>
  <inkml:trace contextRef="#ctx0" brushRef="#br0" timeOffset="4334.58">3897 1401,'49'-13,"1"3,0 2,0 3,0 1,1 3,-1 2,1 2,8 3,38 26,-95-30,1-1,-1 1,0-1,1 1,-1 0,0 0,0 0,0 0,0 1,-1-1,1 0,-1 1,1-1,-1 1,0 0,0-1,0 1,0 0,0 0,-1-1,1 1,-1 0,0 0,0 0,0 0,0 0,0 0,-1 0,1-1,-1 1,0 0,0 2,-5 5,0 0,0 0,-1-1,0 0,0 0,-1 0,0-1,-1 0,0-1,0 0,-1 0,1-1,-3 1,-25 19,-173 118,208-142,0-1,0 1,0-1,0 1,0 0,1 0,-1 0,1 0,-1 0,1 0,0 1,0-1,0 0,0 1,0-1,1 1,-1-1,1 0,-1 1,1 0,0-1,0 1,0-1,0 1,1-1,-1 1,1-1,-1 1,1-1,0 0,0 1,0-1,0 0,0 0,1 1,-1-1,1 0,-1 0,1-1,0 1,0 0,0 0,0-1,0 1,0-1,0 0,0 0,1 0,-1 0,0 0,2 0,204 51,-67-24,-116-23</inkml:trace>
  <inkml:trace contextRef="#ctx0" brushRef="#br0" timeOffset="2084.793">2825 1090,'44'-4,"37"-3,10-3,0-2,-12 3,-14 2,-18 3</inkml:trace>
  <inkml:trace contextRef="#ctx0" brushRef="#br0" timeOffset="3517.541">3530 1035,'44'9,"42"4,21-1,8-7,-8-5,-6-1,-11-7,-12-1,-9 1,-7 2,-4-3,-7 0,-8 1,-6 2,-5-2,-7 0</inkml:trace>
  <inkml:trace contextRef="#ctx0" brushRef="#br0" timeOffset="2801.725">3644 301,'45'74,"-3"2,-3 1,14 48,-30-18,-16-83,6-31,37-187,-36 127,-3 0,-3 0,-2-44,-6 87</inkml:trace>
  <inkml:trace contextRef="#ctx0" brushRef="#br0" timeOffset="3183.485">4180 46,'34'-11,"1"1,0 2,1 2,0 1,34 0,-29 14,-41-9,1 1,-1 0,1-1,0 1,-1 0,0 0,1-1,-1 1,1 0,-1 0,0 0,0-1,1 1,-1 0,0 0,0 0,0 0,0-1,0 1,0 0,0 0,0 0,-1 0,1 0,0-1,0 1,-1 0,1 0,0 0,-1-1,1 1,-1 0,1-1,-1 1,1 0,-1-1,0 1,1 0,-1-1,0 1,1-1,-1 1,0-1,-71 61,61-54,1 0,0 1,0 0,1 0,0 1,0 0,1 1,0 0,1 0,0 1,1 0,0 0,-4 10,9-18,1 0,-1-1,1 1,-1-1,1 1,0-1,0 1,1 0,-1-1,0 1,1-1,-1 1,1-1,0 1,0-1,0 1,0-1,0 0,1 1,-1-1,1 0,-1 0,1 0,0 0,0 0,0-1,0 1,0-1,0 1,0-1,1 0,-1 1,0-1,1 0,-1-1,1 1,-1 0,1-1,0 1,107 11,-105-12,99 1,-1-5,82-14,-93 7,-68 10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1.99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0 114,'227'-30,"-12"48,-137-9,0-4,0-3,31-4,11 0,332 2,-202 28,-154-29,121 13,-144-2,2-2,-1-4,0-4,13-3,39 1,213 2,-120-28,42 27,-87-26,413 27,-333-29,307 28,-279-27,-89 17,-82-1,1 5,0 4,12 7,25-3,1691-1,-1588-27,444 27,1110 0,-1581 28,481-29,-536 30,55-18,-156-1,0-3,0-3,1-3,21-4,30 1,526 2,-325-27,519 26,-656 1,-161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0,'-14'10,"-10"12,-6 3,3 2,1-4,4-5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9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1 161,'33'62,"51"188,-83-244,1 0,-1 0,1 0,0 0,0 0,1 0,-1-1,1 1,1-1,-1 0,1 0,0 0,0 0,0-1,1 1,-1-1,4 2,-4-7,0 0,0 0,0-1,-1 0,1 1,-1-1,1-1,-1 1,0 0,0-1,0 1,0-1,0 0,-1 0,1 0,-1-1,0 1,0 0,0-1,0 0,-1 1,0-1,1 0,-1 0,0 0,-1 1,1-5,4-4,147-351,-106 263,-35 88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47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236 230,'2'-2,"-1"0,1 0,-1 0,1 0,-1 1,1-1,0 1,0-1,0 1,0 0,0 0,0 0,0 0,0 0,0 0,1 0,-1 1,0-1,1 1,-1 0,0 0,1-1,-1 2,0-1,1 0,0 0,178-31,2 3,-157 23,-23 3,-1 1,0-1,0 1,1 0,-1 0,0 0,1 0,-1 1,1-1,0 1,-1-1,1 1,-1 0,1 0,-1 0,1 0,0 1,-1-1,1 1,-1-1,1 1,-1 0,1 0,-1 0,0 0,0 0,1 1,-1-1,0 1,0-1,0 1,0 0,-1 0,1 0,0 0,-1 0,0 0,1 1,-1-1,0 0,0 1,0-1,0 2,-3 227,2-216,-2 24,1-1,3 0,0 1,3-1,1 0,8 24,24 52,-37-113,0 0,-1 0,1 0,-1 0,0 0,1 0,-1 0,0 0,1 0,-1 0,0 0,0 0,0 0,0 0,0 0,0 0,0 1,-1-1,1 0,0 0,-1 0,1 0,0 0,-1 0,1 0,-1 0,0-1,1 1,-1 0,0 0,1 0,-1 0,0-1,0 1,0 0,0-1,1 1,-1-1,0 1,0-1,0 1,0-1,0 0,0 0,-1 1,1-1,0 0,0 0,0 0,0 0,0 0,0 0,0 0,0 0,0-1,0 1,0 0,0-1,0 1,0-1,0 1,0-1,0 1,0-1,-207-62,-83 60,259 6,-1 1,1 1,0 1,0 3,1 0,0 2,-9 5,0 12,70-22,-9-9</inkml:trace>
  <inkml:trace contextRef="#ctx0" brushRef="#br0" timeOffset="281.914">461 399,'63'-9,"29"-4,5-4,-10 1,-9 3,-15 4,-11 3,-12-2,-6 0,-5 2,-7 6,-12 4,-8 1</inkml:trace>
  <inkml:trace contextRef="#ctx0" brushRef="#br0" timeOffset="529.464">1281 483,'0'39,"0"17,0 4,0-4,-5-6,-2-11</inkml:trace>
  <inkml:trace contextRef="#ctx0" brushRef="#br0" timeOffset="688.178">1195 145,'0'0</inkml:trace>
  <inkml:trace contextRef="#ctx0" brushRef="#br0" timeOffset="1068.668">1535 794,'141'-258,"-140"255,-1 1,1 0,0 0,-1 0,1 0,0-1,0 1,0 0,1 1,-1-1,0 0,1 0,-1 0,1 1,0-1,-1 1,1-1,0 1,0 0,0 0,0 0,0 0,0 0,0 0,0 1,1-1,-1 0,0 1,0 0,1 0,-1-1,0 1,0 1,1-1,-1 0,0 0,0 1,0 0,1-1,-1 1,0 0,0 0,0 0,0 0,0 0,0 1,0-1,-1 0,1 1,1 1,22 55,-24-52,0-1,0 1,1 0,0-1,0 1,0-1,1 0,0 1,0-1,0-1,1 1,-1 0,1-1,0 0,1 0,-1 0,1 0,-1-1,1 0,0 0,0 0,1 0,-1-3,1-1,-1 0,0 0,0-1,0 1,-1-1,1 0,0 0,-1-1,1 1,-1-1,0 0,0 0,0 0,0-1,0 0,-1 1,1-1,-1-1,0 1,-1 0,2-2,6-10</inkml:trace>
  <inkml:trace contextRef="#ctx0" brushRef="#br0" timeOffset="1467.085">2212 512,'-9'21,"1"-6,0 1,1 0,1 0,1 1,0-1,1 1,1 1,1-1,0 0,1 1,1 6,0-21,0-1,1 1,-1-1,1 1,-1-1,1 1,0-1,0 1,0-1,0 0,0 0,1 1,-1-1,1 0,0 0,-1 0,1-1,0 1,0 0,0-1,0 1,0-1,0 1,1-1,-1 0,0 0,1 0,-1 0,1-1,-1 1,1-1,-1 1,1-1,-1 0,1 0,0 0,-1 0,1 0,1-1,94-40,-77 22,0-1,-2 0,-1-1,0-1,-1-1,-2 0,0-1,-2-1,0 0,-2-1,8-26,-9 27,-1 0,0-1,-2 0,-1 0,-1 0,-2-1,1-25,-4 42,1 1,-2 0,0-1,0 1,0 0,-1 0,-1 0,0 0,0 0,0 0,-1 1,0 0,-1-1,0 2,0-1,-1 0,0 1,0 0,-1 1,0-1,0 1,0 1,-1-1,-4-1,8 4,-1 0,0 0,0 1,0 0,0 0,0 0,0 1,-1-1,1 1,0 1,-1-1,1 1,-1 0,1 0,0 0,-1 1,1 0,0 0,-1 0,1 1,0 0,0 0,0 0,0 0,0 1,1 0,-1 0,1 0,0 0,0 1,0 0,0 0,0 0,1 0,-2 4,-6 8,2 0,0 1,0 0,2 0,0 1,1 0,1 0,1 0,0 1,1-1,1 1,1 0,1 0,1 0,0 0,1-1,1 1,1 0,1-1,0 0,5 9,3-7,2 0,0-1,1 0,1-2,1 0,0-1,1 0,1-2,0 0,1-1,0-2,1 0,1-1,-1-1,2-1,-1-1,1-1,0-2,4 1,69 10,-57-11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5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188 0,'1'3,"0"0,-1-1,0 1,1 0,-1 0,0 0,0 0,-1-1,1 1,-1 0,1 0,-1-1,0 1,0 0,0-1,0 1,-1-1,1 1,-2 0,-11 25,-1-1,-1-1,-2-1,-1 0,-1-1,0-1,-11 8,17-17,4-1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3.1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57,'0'397,"-1"-382,1-1,-2 0,0 0,-1 0,0 0,-1-1,-1 1,-5 11,10-25,-1 0,1-1,0 1,0 0,0 0,-1-1,1 1,0 0,0 0,-1 0,1 0,0-1,0 1,-1 0,1 0,0 0,-1 0,1 0,0 0,-1 0,1 0,0 0,-1 0,1 0,0 0,0 0,-1 0,1 0,0 0,-1 0,1 0,0 0,-1 1,1-1,0 0,0 0,-1 0,1 0,0 1,0-1,0 0,-1 0,1 0,0 1,0-1,0 0,-1 1,1-1,0 0,0 0,0 1,0-1,0 0,0 1,0-1,0 0,0 1,0-1,0 0,0 0,0 1,0-27,4 6</inkml:trace>
  <inkml:trace contextRef="#ctx0" brushRef="#br0" timeOffset="420.541">1 57,'165'-11,"75"-24,-215 31,-1 0,1 2,0 1,0 1,0 2,0 0,20 5,10 5,-31-8</inkml:trace>
  <inkml:trace contextRef="#ctx0" brushRef="#br0" timeOffset="885.722">961 508,'-10'34,"-8"16,0 4,-3-7,3-7,-1-10,3-6,4-6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13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0 308,'109'-23,"1"6,0 4,1 5,-1 4,86 10,-8-4,178-13,123-24,132 13,-127 4,-40-9,-186 13,-160 5,0 5,1 4,58 10,22 5,-1-8,46-10,-31 1,117 2,-62-28,732 29,-673 27,149-29,-296-24,55-7,-149 32,102-10,-129 2,1 2,-1 3,1 1,6 3,114-28,16 15,-141 2,-25 6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05.2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422 26,'-15'-2,"1"1,0 0,-1 1,0 0,1 1,0 1,-1 1,1 0,0 0,0 1,0 1,1 1,0 0,0 0,0 1,1 1,0 0,0 1,1 0,0 1,1 0,0 1,1 0,0 0,0 1,1 0,-1 4,7-12,-59 116,58-114,1 0,0-1,1 1,-1 0,1 0,0 1,1-1,0 0,-1 0,2 0,-1 0,1 0,0 0,0 0,1 0,0 0,0 0,0 0,1-1,0 2,2-3,1 0,-1 0,1 0,-1-1,1 0,0-1,0 1,0-1,1 0,-1 0,0-1,1 0,-1 0,1-1,0 1,-1-1,1-1,-1 1,1-1,-1 0,1-1,-1 0,0 0,0 0,0-1,0 1,0-1,0-1,-1 1,1-1,0-1,29-18,0-3,-2 0,0-2,-2-2,-1 0,-2-2,15-23,33-79,-62 173,-10-20,2-1,0 0,1-1,0 1,2-2,0 1,1-1,0 0,2-1,0-1,0 1,1-2,1 0,6 4,-5-2,-3-1</inkml:trace>
  <inkml:trace contextRef="#ctx0" brushRef="#br0" timeOffset="688.693">930 393,'5'132,"-5"-132,0 0,1-1,-1 1,0 0,1-1,-1 1,0 0,1 0,-1 0,1 0,-1-1,1 1,-1 0,0 0,1 0,-1 0,1 0,-1 0,1 0,-1 0,1 0,-1 0,1 0,-1 1,0-1,1 0,-1 0,1 0,-1 0,0 1,1-1,-1 0,0 0,1 1,-1-1,0 0,1 1,-1-1,0 0,1 1,-1-1,0 1,0-1,0 0,1 1,-1-1,0 1,0-1,0 1,0-1,0 1,0-1,0 0,0 1,0-1,0 1,0-1,0 1,0-1,0 1,0-1,-1 0,1 1,0-1,0 1,14-39,-10 27,76-158,-79 166,0 1,1 0,-1 0,0 0,1 0,0 0,-1 1,1-1,0 0,0 1,0-1,0 1,0 0,0 0,0 0,1 0,-1 0,0 0,1 0,-1 1,0-1,1 1,-1 0,1 0,-1 0,1 0,-1 0,0 0,1 0,-1 1,1 0,-1-1,0 1,1 0,-1 0,0 0,0 0,2 2,8 8</inkml:trace>
  <inkml:trace contextRef="#ctx0" brushRef="#br0" timeOffset="1114.493">1410 309,'-18'11,"1"0,1 2,0 0,0 1,1 0,1 1,1 1,0 0,1 1,1 0,-1 3,12-19,-1 0,0 0,1 0,-1 0,0 0,1 0,0 1,-1-1,1 0,0 0,-1 1,1-1,0 0,0 0,0 1,0-1,0 0,0 0,1 1,-1-1,0 0,1 0,-1 1,0-1,1 0,0 0,-1 0,1 0,0 0,-1 0,1 0,0 0,0 0,0 0,0 0,0 0,0-1,0 1,0 0,0-1,0 1,1-1,-1 1,0-1,1 1,58-8,-43-1,-1-1,0-1,0 0,-1-1,0-1,-1 0,0-1,-1 0,7-10,2 67,11-23,-14-15</inkml:trace>
  <inkml:trace contextRef="#ctx0" brushRef="#br0" timeOffset="1535.178">1776 309,'-5'6,"0"0,0 0,0 1,0 0,1 0,0 0,1 0,-1 1,2 0,-1-1,1 1,0 0,0 0,1 0,0 0,1 0,0 2,2-6,1-1,0 0,1 0,-1 0,0 0,1 0,-1 0,1-1,0 0,0 0,0 0,0 0,0-1,1 1,-1-1,0 0,1 0,-1-1,0 1,1-1,-1 0,1 0,-1-1,1 1,-1-1,0 0,1 0,-1-1,0 1,0-1,0 0,3-1,11-6,1-1,-2-1,1 0,-1-1,-1-1,0 0,-1-1,-1-1,0-1,-1 0,0 0,-2-1,0-1,-1 0,0 0,-2-1,0-1,-1 1,-1-1,-4 16,0-1,0 1,0 0,0-1,-1 1,1-1,-1 1,0-1,-1 0,1 0,-1 1,0-1,0 0,-1 1,1-1,-1 0,0 1,0-1,-1 0,1 1,-1 0,0-1,0 1,-1 0,1 0,-1 0,0 0,0 1,0-1,0 1,-1 0,1 0,-1 0,0 0,0 0,0 1,0 0,-1 0,1 0,0 0,-1 1,0 0,1 0,-1 0,1 0,-3 1,-1 2,0 1,0 0,0 0,0 1,0 0,1 0,0 1,0 0,0 0,1 0,-1 1,1 0,1 1,-1-1,1 1,0 0,1 0,-1 1,1-1,1 1,0 0,0 0,0 0,1 1,0-1,1 0,0 1,0-1,1 1,0 0,0-1,1 1,0-1,1 1,0-1,0 0,1 0,0 0,0 0,1 0,0-1,0 1,1-1,0 0,0 0,0-1,7 6,6 2,0-1,1-1,1-1,0-1,0 0,1-2,0 0,1-1,-1-2,22 4,73 3,-86-11</inkml:trace>
  <inkml:trace contextRef="#ctx0" brushRef="#br0" timeOffset="14054.048">2735 196,'5'-5,"-3"-2,-2 6,-2 3</inkml:trace>
  <inkml:trace contextRef="#ctx0" brushRef="#br0" timeOffset="14520.654">2792 477,'0'-4,"0"2,0 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40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112 2,'-4'24,"-3"22,1 9,1-1,2-4,-4-7,-1-5,2-4,1-4,1-2,2 0,1-1,1 0,0-9,1-8</inkml:trace>
  <inkml:trace contextRef="#ctx0" brushRef="#br0" timeOffset="320.03">0 87,'29'-9,"23"-9,9-1,-2 3,-6 4,-8 4,-6 4,-10 7,-5 3,-6 5,-7 6,-5 0</inkml:trace>
  <inkml:trace contextRef="#ctx0" brushRef="#br0" timeOffset="570.639">84 341,'20'0,"10"-5,6-1,0 0,1 1,-3 2,-2 1,-6 1</inkml:trace>
  <inkml:trace contextRef="#ctx0" brushRef="#br0" timeOffset="1256.738">451 369,'-7'7,"-3"1,1 1,0 0,0 0,1 1,0 0,0 1,1 0,1 0,0 0,0 1,1 0,1 0,0 0,0 0,4-10,-1-1,1 1,-1-1,1 1,0-1,0 1,-1-1,1 1,0-1,1 1,-1-1,0 1,0-1,1 1,-1-1,0 1,1-1,0 1,-1-1,1 0,0 1,0-1,0 0,-1 0,1 1,1-1,-1 0,0 0,0 0,0 0,0 0,1-1,-1 1,0 0,1-1,-1 1,1-1,-1 1,1-1,-1 1,1-1,0 0,61-21,42-92,-44 37,-60 76,-1-1,1 1,0 0,-1-1,1 1,0 0,-1-1,1 1,0 0,-1 0,1 0,0 0,0 0,-1 0,1 0,0 0,0 0,-1 0,1 0,0 0,-1 0,1 0,0 1,0-1,-1 0,1 1,0-1,-1 0,1 1,-1-1,1 1,-1-1,1 1,-1-1,1 1,-1-1,1 1,-1 0,1-1,-1 1,0 0,0-1,1 1,-1 0,0-1,0 1,0 0,1 0,-1-1,0 1,0 0,0 0,0-1,-1 2,14 50,-13-48,10 237,-11-163,2-71,-1-1,0 1,0 0,0-1,-1 1,0 0,0-1,0 1,-1-1,0 0,0 0,-1 1,0-1,0-1,0 1,-1 0,0-1,0 0,0 0,-1 0,0 0,1-1,-2 0,1 0,0 0,-1 0,-4 1,8-4,1-1,-1 1,0-1,1 1,-1-1,0 0,0 0,0 0,1 0,-1 0,0 0,0 0,1 0,-1-1,0 1,0-1,1 1,-1-1,0 0,1 0,-1 0,1 0,-1 0,1 0,0 0,-1 0,1 0,0-1,0 1,0-1,0 1,0-1,0 1,0-1,0 1,1-1,-1 0,1 1,-1-1,1 0,-1 0,1 1,0-1,0 0,0-1,6-83,47-33,-42 95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2:34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60,'12'266,"-3"-189,-2 0,-4 0,-4 28,1-82,-23 105,28-120,6-24,-8 12,7-9</inkml:trace>
  <inkml:trace contextRef="#ctx0" brushRef="#br0" timeOffset="1816.609">0 60,'226'-12,"30"-23,-219 29,0 2,1 2,-1 1,1 2,0 1,-34-1,0 0,0 0,-1 1,1-1,0 1,-1 0,1 0,-1 0,0 0,0 0,0 1,0 0,0-1,0 1,-1 0,1 1,-1-1,0 0,0 1,0-1,0 1,-1-1,1 1,-1 0,0 0,0 0,0 3,12 111,13 110,-27 111,23-231,-23-107,0 0,0 1,0-1,0 0,0-1,0 1,-1 0,1 0,0 0,0-1,-1 1,1-1,-1 1,1-1,0 1,-1-1,1 0,-1 0,1 1,-1-1,1 0,-1 0,1-1,-1 1,1 0,0 0,-1-1,1 1,-1-1,0 0,-4 1,-533-7,398 29,117-18</inkml:trace>
  <inkml:trace contextRef="#ctx0" brushRef="#br0" timeOffset="5031.639">367 963,'45'92,"-40"-70,-1 0,-1 0,0 0,-2 1,-1-1,-1 8,9 112,11 26,7-25,-25-71,-1-72,-1 1,1-1,0 1,0-1,0 1,-1-1,1 1,0-1,-1 1,1-1,0 1,-1-1,1 1,-1-1,1 1,0-1,-1 0,1 1,-1-1,1 0,-1 0,0 1,1-1,-1 0,1 0,-1 0,1 0,-1 1,0-1,1 0,-1 0,1 0,-1 0,1 0,-1-1,0 1,1 0,-1 0,1 0,-1 0,1-1,-1 1,1 0,-1 0,1-1,-1 1,1 0,-1-1,1 1,-1-1,1 1,0-1,-1 1,1-1,0 1,-1-1,1 0,-33-30,30 27,-232-203,235 207,-1-1,0 1,0-1,1 1,-1-1,0 1,1-1,-1 1,1-1,-1 0,1 1,-1-1,1 0,0 0,-1 1,1-1,0 0,-1 0,1 0,0 1,0-1,0 0,0 0,0 0,0 0,0 1,0-1,0 0,0 0,0 0,0 0,1 1,-1-1,0 0,1 0,-1 0,0 1,1-1,-1 0,1 1,-1-1,1 0,0 1,-1-1,1 1,0-1,-1 1,1-1,0 1,-1-1,1 1,0 0,0-1,0 1,0 0,52-15,-48 14,396-83,-240 74,-161 10,1 0,-1 0,1 0,-1 0,1 0,-1 0,1 0,-1 0,1 0,-1 1,1-1,-1 0,1 0,-1 0,1 1,-1-1,1 0,-1 1,1-1,-1 0,0 1,1-1,-1 0,0 1,1-1,-1 1,0-1,0 1,1-1,-1 1,0-1,0 1,0-1,0 1,1-1,-1 1,0-1,0 1,0-1,0 1,0-1,0 1,-1-1,1 1,0-1,0 1,0-1,0 1,-1-1,1 1,0-1,0 1,-1-1,1 1,0-1,-1 1,1-1,0 0,-1 1,1-1,-1 0,1 1,-1-1,1 0,-30 26,-267 187,274-183,21-19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640 5,'-96'-4,"30"14,0 4,1 3,-36 14,-13 4,113-36,1 1,-1 0,0 0,0-1,1 1,-1 0,0 0,0 0,0 0,1 0,-1 0,0 0,0 0,0 0,1 0,-1 0,0 0,0 1,1-1,-1 0,0 1,0-1,1 0,-1 1,0-1,1 1,-1-1,1 1,-1 0,1-1,-1 1,1-1,-1 1,1 0,-1-1,1 1,0 0,-1 0,1-1,0 1,0 0,-1 0,1 0,0-1,0 1,0 0,0 0,0 0,0-1,0 1,1 0,-1 0,0-1,0 1,1 0,-1 0,0-1,1 1,-1 0,0-1,1 1,-1 0,1-1,0 1,23 13,0-2,1 0,0-2,1-1,0 0,0-2,16 1,45 15,4 6,-122-2,-122 40,108-51,1 3,1 1,1 2,0 3,-36 27,76-50,0-1,0 1,-1 0,1 0,1 0,-1 0,0 0,0 1,1-1,0 0,-1 1,1-1,0 1,0-1,0 1,0 0,1 0,-1-1,1 1,0 0,0 0,0-1,0 1,0 0,0 0,1-1,-1 1,1 0,0-1,0 1,0 0,0-1,0 1,1-1,-1 0,1 1,-1-1,1 0,0 0,0 0,0 0,0 0,0-1,0 1,1 0,-1-1,1 0,-1 0,1 1,-1-2,2 2,13 4,1-1,-1 0,1-1,0-1,-1-1,2 0,-1-2,0 0,0-1,9-1,18 0,187-16,-208 13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05.7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58,'-66'271,"51"-178,13-73,-1 1,-1-1,0 1,-1-1,-2 0,0-1,-2 2,9-21,0 0,0-1,-1 1,1 0,0 0,-1-1,1 1,0 0,0 0,-1 0,1 0,0-1,-1 1,1 0,0 0,-1 0,1 0,0 0,-1 0,1 0,-1 0,1 0,0 0,-1 0,1 0,5-13</inkml:trace>
  <inkml:trace contextRef="#ctx0" brushRef="#br0" timeOffset="287.429">1 30,'43'-5,"29"-1,7 0,-1 1,-8 1,-12 2,-10 1,-9 0,-7 1,-3 0,-12 1,-8 4,-11 2,-5-1</inkml:trace>
  <inkml:trace contextRef="#ctx0" brushRef="#br0" timeOffset="486.517">1 368,'48'5,"21"2,3-6,-6-2,-9-2,-14 0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1,'168'11,"-110"-3,0-2,0-2,59-5,-77 1,-28 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6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 0,-2-1,-7-2,-6 0,-7-2,-5-1,-8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17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80 41,'-18'42,"2"1,2 0,2 1,1 1,2 7,12-17,20-49,35-95,-49 86,2 1,1 0,0 1,2 0,0 1,2 0,-14 16,0 1,0 0,1 0,-1 1,0-1,1 0,0 1,0-1,0 1,0 0,0 0,0 0,1 1,-1-1,0 1,1 0,-1-1,1 2,0-1,-1 0,1 1,0-1,-1 1,1 0,0 1,-1-1,1 1,0-1,-1 1,1 0,-1 0,1 1,-1-1,1 1,-1-1,0 1,0 0,0 0,0 1,0-1,0 1,-1-1,1 1,-1 0,0 0,2 2,13 99,-15-70,-3-32,1-1,0 0,0 1,0-1,0 0,0 1,0-1,0 0,1 1,-1-1,0 0,1 0,-1 1,1-1,-1 0,1 0,0 0,-1 1,1-1,0 0,0 0,0 0,0 0,0 0,0-1,0 1,0 0,0 0,0-1,0 1,1-1,-1 1,0-1,0 1,1-1,-1 0,0 1,1-1,-1 0,0 0,1 0,-1 0,0 0,1-1,-1 1,0 0,0 0,1-1,-1 1,0-1,0 1,1-1,-1 0,0 1,0-1,0 0,0 0,0 0,0 0,255-189,-239 180,73-26,-89 36,0 0,0 0,0 1,0-1,0 0,0 0,0 1,0-1,0 1,0-1,0 1,0-1,0 1,0-1,0 1,0 0,0-1,-1 1,1 0,0 0,0 0,-1 0,1 0,-1 0,1 0,-1 0,1 0,-1 0,0 0,1 0,-1 0,0 0,0 0,0 0,0 0,0 0,0 0,0 0,0 1,0-1,-1 0,1 0,0 0,-1 0,1 1,-19 51,19-52,-25 45,-16 51,41-95,1-1,-1 1,1 0,-1 0,1-1,-1 1,1 0,0-1,0 1,0-1,0 1,0-1,0 1,0-1,1 0,-1 1,0-1,1 0,-1 0,1 0,0 0,-1 0,1 0,-1-1,1 1,0-1,0 1,-1-1,1 1,0-1,0 0,0 0,-1 0,1 0,0 0,0 0,0-1,0 1,-1-1,1 1,0-1,0 0,21-4</inkml:trace>
  <inkml:trace contextRef="#ctx0" brushRef="#br0" timeOffset="403.846">1265 13,'-28'9,"0"1,1 1,1 1,0 1,0 1,-10 9,28-18,-1 0,1 1,-1 0,2 0,-1 1,1 0,0 0,0 1,1 0,0 0,0 0,1 1,0 0,1 0,0 0,0 1,0 3,5-9,0 1,0-1,1 0,-1 0,1 0,0-1,1 1,-1 0,0-1,1 1,0-1,0 0,0 0,0 0,1 0,-1 0,1-1,-1 0,1 0,0 0,0 0,0 0,0-1,0 1,1-1,-1-1,0 1,0 0,1-1,-1 0,0 0,1 0,-1-1,0 1,1-1,-1 0,0 0,0 0,0-1,0 0,29-8,-1-1,0-2,-1-2,-1 0,-1-2,0-2,-1 0,-1-2,0-1,-2-1,-1-1,-23 23,-1 0,0 0,1 0,-1 0,1 0,0 0,-1 0,1 0,0 0,0 0,-1 0,1 1,0-1,0 0,0 1,0-1,0 0,0 1,0-1,0 1,0-1,0 1,1 0,-1 0,0-1,0 1,0 0,0 0,1 0,-1 0,0 0,0 0,0 1,0-1,0 0,1 1,-1-1,0 0,0 1,0-1,0 1,0 0,0-1,0 1,0 0,-1 0,1-1,0 1,0 0,0 0,-1 0,1 0,0 1,7 96,-9-87,0 0,1 1,1-1,0 0,0 0,1 0,1 0,0-1,0 1,2 2,1-2,1-1,1 0,0 0,0-1,0 0,1 0,1-1,-1 0,1-1,1 0,-1-1,1 0,0 0,1-1,-1-1,1 0,0-1,0 0,4 0,9 1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0 311,'266'-46,"-55"17,-19 18,-180 11</inkml:trace>
  <inkml:trace contextRef="#ctx0" brushRef="#br0" timeOffset="270.655">85 509,'38'0,"32"0,9-5,-4-1,-10 0,-12 1,-9 1,-8-3,-5 0,-3 0,-2 2,0-3,0 0,-4 1</inkml:trace>
  <inkml:trace contextRef="#ctx0" brushRef="#br0" timeOffset="732.908">395 1,'292'144,"-187"-89,-102-53,0 1,-1 0,1 0,-1 0,0 0,0 1,0-1,0 0,-1 1,1-1,-1 1,0 0,0-1,0 1,-1 0,1 0,-1 0,0 0,0-1,0 1,-1 0,1 0,-1 0,0-1,0 1,0 0,0-1,-2 2,-56 94,-136 110,111-123,72-70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8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81,'34'0,"20"0,6 0,-2 0,-6 0,-8 0,-11 0</inkml:trace>
  <inkml:trace contextRef="#ctx0" brushRef="#br0" timeOffset="254.505">0 334,'39'-9,"26"-9,8 0,-4-3,-10 3,-14 4</inkml:trace>
  <inkml:trace contextRef="#ctx0" brushRef="#br0" timeOffset="843.823">537 420,'45'-85,"-25"43,2 2,1 0,3 1,1 1,1 2,2 1,12-9,-42 43,1-1,0 1,0-1,0 1,0 0,0 0,1-1,-1 1,0 0,1 0,-1 0,1 0,-1 1,1-1,-1 0,1 0,-1 1,1-1,0 1,-1 0,1-1,0 1,-1 0,1 0,0 0,-1 0,1 0,0 1,-1-1,1 0,0 1,-1-1,1 1,0 0,-1-1,1 1,-1 0,0 0,1 0,-1 0,0 0,1 0,-1 1,0-1,0 0,0 1,0-1,0 0,0 1,-1-1,1 1,0 0,1 6,-1 0,0 0,-1 0,1 0,-1 0,-1 0,0 0,0 0,0 0,-1-1,0 1,-2 2,-8 55,12-63,0 0,0-1,0 1,1 0,-1 0,0 0,1-1,-1 1,1 0,0 0,0-1,0 1,-1-1,2 1,-1-1,0 1,0-1,0 1,1-1,-1 0,0 0,1 0,-1 0,1 0,0 0,-1 0,1 0,0 0,-1-1,1 1,0-1,0 1,0-1,-1 0,1 0,0 0,0 0,0 0,0 0,-1 0,1-1,0 1,0-1,0 1,-1-1,1 0,0 1,-1-1,1 0,-1 0,1 0,-1-1,1 1,-1 0,0 0,1-1,-1 1,0-1,0 1,0-1,0 1,0-1,117-133,-118 134,1 0,-1 0,0-1,1 1,-1 0,1 0,-1 0,1 0,-1 1,1-1,0 0,0 0,-1 0,1 0,0 1,0-1,0 0,0 1,0-1,0 1,0-1,0 1,0-1,0 1,0 0,0-1,0 1,0 0,1 0,-1 0,0 0,0 0,0 0,0 0,0 0,0 1,0-1,1 0,-1 1,0-1,0 1,0-1,0 1,0-1,0 1,-1 0,1-1,0 1,0 0,0 0,-1 0,1-1,0 1,-1 0,1 0,-1 0,1 0,-1 0,1 0,-1 1,3 17,-2 0,0-1,-1 1,-1 0,-1 0,0-1,-1 1,-6 14,-7 69,15-77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26.8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45,'-27'140,"-68"259,81-354,13-45,6-11</inkml:trace>
  <inkml:trace contextRef="#ctx0" brushRef="#br0" timeOffset="265.407">24 45,'38'-5,"38"-1,9-5,-4 0,-11 1,-18 8,-17 9,-15 7,-16 3,-8-3</inkml:trace>
  <inkml:trace contextRef="#ctx0" brushRef="#br0" timeOffset="515.414">24 441,'34'-5,"15"-2,5 1,-2 1,-11 2</inkml:trace>
  <inkml:trace contextRef="#ctx0" brushRef="#br0" timeOffset="1199.228">476 496,'-102'73,"98"-70,1 0,0 1,0 0,0-1,0 1,1 0,0 0,-1 0,1 0,1 1,-1-1,1 1,0-1,0 1,0-1,0 1,1-1,0 1,0 0,0-1,0 1,1 0,0-1,0 1,1 2,-1-5,-1 0,1 0,0 0,1 0,-1 0,0-1,0 1,1 0,-1 0,1-1,0 1,-1-1,1 0,0 1,0-1,0 0,0 0,0 0,0 0,0 0,0-1,0 1,1-1,-1 1,0-1,0 0,1 0,-1 0,0 0,0 0,1 0,-1-1,0 1,0-1,0 0,0 1,0-1,2-1,77-45,20-79,-101 127,0-1,0 0,0 1,1-1,-1 1,0-1,0 0,1 1,-1-1,0 0,0 1,1-1,-1 0,0 1,1-1,-1 0,0 0,1 1,-1-1,1 0,-1 0,0 0,1 1,-1-1,1 0,-1 0,1 0,-1 0,0 0,1 0,-1 0,1 0,-1 0,1 0,-1 0,0 0,1-1,-1 1,1 0,-1 0,0 0,1-1,-1 1,1 0,-1 0,0-1,1 1,-1 0,0-1,1 1,-1 0,0-1,0 1,0 0,1-1,-1 1,0 0,0-1,0 1,0-1,1 1,-1-1,0 1,0 0,0-1,0 1,0-1,0 1,0-1,2 37,-2-31,14 185,-11-175,-1 0,0 0,-1 1,-1-1,0 1,-2-1,1 0,-2 1,0-1,-1 0,0 0,-1-1,-1 1,-2 3,4-11,0-1,-1 0,0 0,0 0,0 0,-1-1,0 0,0 0,0-1,0 0,-1 0,0 0,0-1,0 0,0 0,0 0,-1-1,1 0,-1-1,-3 0,8-1,1-1,-1 1,1-1,-1 0,1 0,-1-1,1 1,-1 0,1-1,0 1,0-1,0 0,0 0,0 0,0 0,0 0,1 0,-1 0,1-1,-1 1,1 0,0-1,0 1,0-1,1 0,-1 1,0-1,1 1,0-1,-1 0,1 0,1-1,16-87,80-30,-76 100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0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1 328,'8'12,"0"-1,0 2,-1-1,-1 1,0 0,-1 0,0 1,-1-1,-1 1,2 10,6 21,47 92,-57-136,-1 0,1 0,-1 0,1-1,-1 1,1 0,-1 0,1-1,0 1,-1 0,1-1,0 1,0-1,-1 1,1-1,0 1,0-1,0 0,0 1,0-1,0 0,-1 0,1 1,0-1,0 0,0 0,0 0,0 0,0 0,0 0,0-1,0 1,0 0,0 0,0-1,-1 1,1 0,0-1,0 1,0-1,0 1,-1-1,1 0,0 1,-1-1,1 0,0 1,-1-1,1 0,-1 0,1 1,-1-1,1-1,19-47,58-181,-18 90,-42 94,-10 28</inkml:trace>
  <inkml:trace contextRef="#ctx0" brushRef="#br0" timeOffset="586.839">481 18,'20'-5,"-1"1,1 0,0 2,1 1,-1 0,0 1,0 1,0 1,9 3,-28-5,0 0,0 0,0 0,1 0,-1 0,0 1,0-1,0 0,0 1,0-1,0 1,0-1,0 1,0-1,-1 1,1 0,0 0,0-1,0 1,-1 0,1 0,0 0,-1 0,1-1,-1 1,1 0,-1 0,1 0,-1 0,0 1,0-1,1 0,-1 0,0 0,0 0,0 0,0 0,0 0,0 0,0 0,-1 0,1 1,0-1,-1 0,1 0,0 0,-1 0,1 0,-1-1,0 1,1 0,-1 0,0 0,1 0,-1 0,-52 46,44-41,7-5,0 0,0 0,0 0,0 0,0 1,1-1,-1 0,0 1,1-1,-1 1,1 0,0-1,0 1,-1 0,1 0,0 0,0 0,1 0,-1 0,0 0,1 0,-1 0,1 0,0 0,-1 1,1-1,0 0,1 0,-1 0,0 0,0 1,1-1,-1 0,1 0,0 0,0 0,0 0,0 0,0 0,0-1,0 1,1 0,-1 0,1-1,-1 1,1-1,-1 1,1-1,1 1,7 2,0 1,1-1,-1-1,1 0,0-1,0 0,0 0,1-1,-1-1,0 0,0 0,0-1,2-1,14 1,89-18,-102 22</inkml:trace>
  <inkml:trace contextRef="#ctx0" brushRef="#br0" timeOffset="1050.82">30 836,'24'0,"22"-5,8-1,0 0,0 1,-4-3,-6-1,-1 2,-2 1,-4 3,-4 1,-6-4,-5 0,1 0,-1 1,-3 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3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50,'5'14,"1"15,0 6,-1 3,-2 0,0-2,-2-3,-1-1,-4-7,-3-3,1 0,1 1,1 1,-3-3,-1 0,1-5</inkml:trace>
  <inkml:trace contextRef="#ctx0" brushRef="#br0" timeOffset="503.056">1 21,'57'-9,"1"3,0 2,0 2,10 4,19 22,-85-23,0-1,-1 1,1 0,0 0,-1 0,1 0,-1 0,0 0,1 0,-1 1,0-1,0 0,0 1,1-1,-2 1,1-1,0 1,0 0,0-1,-1 1,1 0,-1-1,1 1,-1 0,0 0,0 0,0-1,0 1,0 0,0 0,0 0,0-1,-1 1,1 0,-1 0,1-1,-1 1,0 0,0-1,0 1,0-1,0 1,0-1,0 1,0-1,-1 1,-11 11,0-1,0 0,-2-1,1-1,-1 0,-1-1,1-1,-3 0,5 0,-12 3,-45 36,70-43,0-1,0 1,0 0,1-1,-1 1,1-1,0 1,0-1,0 1,0-1,1 0,-1 0,1 1,0-1,0 0,0-1,1 1,-1 0,0-1,1 1,0-1,0 0,0 1,0-1,0-1,0 1,3 1,-4-2,145 111,-128-101,-2-4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1.9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54,'15'19,"-1"0,-2 1,0 0,-1 1,-1 0,-1 1,0 0,-2 1,-1-1,-1 1,2 16,2 2,-3-18,41 114,-46-136,-1 0,1-1,-1 1,0-1,1 1,-1 0,1-1,-1 1,1-1,0 1,-1-1,1 0,-1 1,1-1,0 0,0 1,-1-1,1 0,0 0,-1 1,1-1,0 0,0 0,-1 0,1 0,0 0,0 0,-1 0,1 0,0-1,-1 1,1 0,0 0,0 0,-1-1,1 1,0 0,-1-1,1 1,-1-1,1 1,0-1,-1 1,1-1,-1 1,1-1,-1 0,0 1,1-1,-1 1,0-1,1 0,-1 1,0-1,22-39,91-276,-65 153,-46 158,-1 7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1,'10'4,"8"2,5 0,4-1,2-1,2-2,-1-1,0-1,-1 0,0 0,0 0,-1 0,0 0,-4-5,-7-2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2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0,'34'0,"21"0,5 0,-2 0,-7 0,-7 0,-6 0,-9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39.8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57 340,'24'0,"13"0,5 0,0 0,-3 0,-2-5,-4-2,-1 1,-3 1,0 1,-1 2,-1 1,1-4,0-2,-6 6,-10 3,-7 1</inkml:trace>
  <inkml:trace contextRef="#ctx0" brushRef="#br0" timeOffset="284.82">1 565,'34'-5,"20"-1,6 0,-2 1,-7 1,-6 2,-7 1,-5 1,-3 0,-2 0,-1 0,0 0,-5 1</inkml:trace>
  <inkml:trace contextRef="#ctx0" brushRef="#br0" timeOffset="1045.85">311 0,'20'20,"1"-2,0 0,2-1,0-2,0 0,2-1,0-2,26 10,-14-7,0 1,-1 3,0 0,29 23,-61-38,-1 0,1 0,-1 0,-1 0,1 1,0-1,-1 1,0 0,0 0,0 0,-1 0,0 0,0 0,0 0,0 0,-1 0,0 0,0 1,0-1,-1 0,0 0,0 0,0 0,0 0,-1 0,0 0,0 0,0-1,-1 1,1-1,-1 1,0-1,-1 0,1 0,-1 0,1-1,-1 1,0-1,0 0,-1 0,1-1,-1 1,1-1,-1 0,-2 1,-46 28,-1-1,-1-4,-34 11,86-35,-10 1,1 1,0 0,0 1,1 0,-1 1,1 0,1 1,-1 0,1 1,0 0,1 0,-1 1,2 1,-4 4,-9 20,13-18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47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21,'0'1,"0"-1,-1 1,1-1,0 1,-1-1,1 1,0-1,-1 1,1-1,0 0,-1 1,1-1,-1 0,1 1,-1-1,1 0,0 0,-1 1,1-1,-1 0,0 0,1 0,-1 0,1 0,-1 0,1 0,-1 0,1 0,-1 0,1 0,-1 0,1 0,-1 0,1 0,-1 0,1-1,-1 1,1 0,-1 0,1-1,-1 1,1 0,-1-1,1 1,-1 0,1-1,0 1,-1 0,1-1,0 1,0-1,-1 1,1-1,0 1,0-1,-5 52,5-50,0 614,5-674,1 40</inkml:trace>
  <inkml:trace contextRef="#ctx0" brushRef="#br0" timeOffset="719.888">0 21,'19'-3,"5"-2,0 0,0 2,1 0,-1 2,1 0,-1 2,0 1,1 1,20 5,-44-7,9 0,0 1,-1 1,1 0,-1 0,0 1,0 0,0 0,-1 1,1 0,-1 1,0 0,-1 0,1 1,-1 0,0 0,-1 0,0 1,4 6,-11-9,1 1,-1-1,0 0,0 0,0 0,-1 0,0 0,0 0,0 0,-1-1,1 1,-1-1,0 1,-1-1,1 0,-1 0,0-1,1 1,-2-1,1 0,0 0,-1 0,1 0,-1-1,0 0,-5 2,-6 6,-150 96,163-104,0-1,0 0,0 1,0-1,0 1,0 0,1 0,-1 0,1 0,-1 1,1-1,0 1,0-1,0 1,0 0,1-1,-1 1,1 0,-1 0,1 1,0-1,0 0,1 0,-1 0,0 1,1-1,0 0,0 1,0-1,0 0,1 0,-1 1,1-1,0 0,0 0,0 1,0-1,1 0,7 8,1 0,0 0,1-1,0 0,1-1,0 0,1-1,0-1,0 0,0 0,15 4,43 25,-51-23,-2-1</inkml:trace>
  <inkml:trace contextRef="#ctx0" brushRef="#br0" timeOffset="2281.743">763 78,'17'30,"-11"4,-2 0,-1 0,-1 1,-2-1,-3 10,2 16,-28 162,29-216,0-6</inkml:trace>
  <inkml:trace contextRef="#ctx0" brushRef="#br0" timeOffset="2565.699">706 49,'29'0,"19"-5,6-1,-2 0,-4 1,-5 2,-6 1,-4 1,-13 5,-9 2</inkml:trace>
  <inkml:trace contextRef="#ctx0" brushRef="#br0" timeOffset="2833.493">734 360,'34'-10,"20"-3,6 1,-7 2</inkml:trace>
  <inkml:trace contextRef="#ctx0" brushRef="#br0" timeOffset="3802.472">1073 473,'-6'-2,"0"1,0 0,0 0,-1 1,1 0,0 0,-1 0,1 1,0 0,0 0,0 1,0 0,0 0,0 0,0 1,1-1,-1 1,1 1,-1-1,1 1,1 0,-1 0,0 0,1 1,0 0,0 0,0 0,-2 4,4-5,0-3,1 0,-1 0,1 0,0 0,0 0,-1 0,1 0,0 1,0-1,0 0,0 1,1-1,-1 1,0-1,0 1,1-1,-1 1,1-1,0 1,-1 0,1-1,0 1,0 0,0-1,0 1,0 0,0-1,1 1,-1 0,0-1,1 1,-1-1,1 1,0-1,0 1,-1-1,1 1,0-1,0 0,0 1,0-1,1 0,-1 0,0 0,0 0,1 0,0 0,8-1,1-1,-1-1,1 0,-1 0,0-1,0-1,0 1,-1-2,1 1,-1-1,0-1,0 0,-1 0,0 0,0-1,2-2,58-61,-65 71,-1-1,1 1,0 0,0 0,0 0,-1 1,1-1,-1 1,1-1,-1 1,0 0,1 0,-1 0,0 0,0 0,0 0,-1 1,1-1,-1 1,1-1,-1 1,0 0,0-1,0 1,0 0,0 2,4 9,-1-1,0 1,-1 0,-1 1,0-1,-1 0,-1 1,0-1,-1 0,0 1,-1-1,-1 0,0 0,-1 0,0 0,-1-1,-1 0,0 0,-1 0,0 0,-1-1,-1-1,0 1,0-1,-1-1,0 0,-1 0,0-1,-1-1,1 1,-2-2,1 0,-2 0,12-6,0 1,0-1,-1 0,1-1,0 1,-1 0,1-1,0 1,-1-1,1 0,-1 0,1 0,0 0,-1 0,1 0,-1-1,1 1,0-1,-1 1,1-1,0 0,0 0,-1 0,1-1,0 1,0 0,0-1,0 1,1-1,-1 0,0 1,1-1,-1 0,1 0,0 0,-1 0,1 0,0-1,0 1,0 0,1 0,-1-1,0 1,1 0,0-1,-1 1,1-1,0 1,0-1,1 1,-1 0,0-1,1 1,0-1,2-10,1 1,0-1,1 1,0 0,1 0,0 1,1-1,1 1,0 1,0 0,1 0,0 0,0 1,1 0,1 1,-1 0,1 1,1 0,-1 1,1 0,0 1,1 0,-1 1,1 0,9 0,3 1</inkml:trace>
  <inkml:trace contextRef="#ctx0" brushRef="#br0" timeOffset="4546.722">0 896,'474'-18,"32"-45,-209 29,-273 34</inkml:trace>
  <inkml:trace contextRef="#ctx0" brushRef="#br0" timeOffset="5266.455">367 1292,'7'-2,"-1"0,0 0,0 0,0-1,0 0,0 0,0-1,-1 1,1-1,-1-1,0 1,0-1,-1 1,0-1,1-1,-1 1,-1 0,1-1,1-5,14-15,-18 25,23-32,2 2,2 0,0 2,26-20,-53 48,0 0,-1 0,1 0,0 0,0 0,0 0,0 0,0 0,0 1,0-1,0 0,0 1,1-1,-1 1,0-1,0 1,1-1,-1 1,0 0,0 0,1 0,-1 0,0 0,1 0,-1 0,0 0,0 0,1 0,-1 1,0-1,0 0,1 1,-1 0,0-1,0 1,0-1,0 1,0 0,0 0,0 0,0 0,0 0,0 0,0 0,-1 0,1 0,0 0,-1 0,1 0,-1 0,19 69,-18-61,0 1,1-1,0 0,1 0,0 0,0-1,1 1,0-1,0 0,5 6,-5-12,1 0,-1 0,1-1,0 1,-1-1,1 0,0 0,0 0,0-1,0 0,0 0,0 0,-1-1,1 1,0-1,0 0,0-1,-1 1,1-1,-1 0,1 0,-1 0,0-1,1 1,-1-1,-1 0,1 0,0-1,2-2,20-10,-8 6,-15 7,-1 0,1 1,-1 0,1 0,0 0,0 0,0 0,0 0,0 1,0-1,0 1,1 0,-1 0,0 0,1 1,-1-1,1 1,-1 0,1 0,-1 0,1 0,-1 0,1 1,-1 0,0-1,1 1,-1 1,0-1,0 0,0 1,1 0,-2-1,1 1,0 0,0 1,0-1,25 62,-27-57,1-1,1 1,-1 0,1-1,0 0,0 1,1-1,0 0,0-1,0 1,1-1,0 0,0 0,3 2,8 2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3:56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3,'195'0,"-194"-1,0 1,0-1,0 1,0 0,0 0,0-1,1 1,-1 0,0 0,0 0,0 0,0 0,0 1,1-1,-1 0,0 0,0 1,0-1,0 1,0-1,0 1,0-1,0 1,0 0,0-1,-1 1,1 0,0 0,0 0,0 0,-1-1,1 1,-1 0,1 0,-1 0,1 0,-1 1,1-1,-1 0,0 0,0 0,1 0,-1 0,0 0,0 0,0 1,0-1,0 0,-1 0,1 0,0 0,0 0,-1 0,1 0,-1 1,1-1,-1 0,1 0,-1-1,0 1,1 0,-1 0,0 0,-1 0,-27 32,26-30,-1 0,1 0,-1 0,1 0,0 0,0 1,0-1,1 1,-1 0,1 0,0 0,0 0,1 0,-1 0,1 0,-1 1,2-1,-1 1,0-1,1 1,0-1,0 1,2-3,0 1,0-1,0 1,1-1,-1 0,1 0,0 0,0-1,0 1,0-1,0 1,0-1,0 0,0 0,0 0,0-1,1 1,-1-1,0 0,0 0,1 0,-1 0,0 0,0-1,1 1,-1-1,0 0,0 0,0 0,0-1,0 1,0-1,1 0,29-4,12 11,-27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1 282,'123'5,"-82"-8,164-16,-37 7,-144 12</inkml:trace>
  <inkml:trace contextRef="#ctx0" brushRef="#br0" timeOffset="299.182">29 508,'48'0,"21"0,3 0,-6 0,-9 0,-9 0,-9 0,-6 0,-3 0,-2 0,-2-5,0-1,1 0,-5 1</inkml:trace>
  <inkml:trace contextRef="#ctx0" brushRef="#br0" timeOffset="861.122">199 0,'75'77,"-52"-59,182 107,-180-112,-23-12,10 3,-1 1,1 1,-1 0,0 0,0 1,-1 0,0 1,0 0,-1 0,0 1,-1 1,0-1,0 1,-1 1,0-1,-1 1,0 1,0 0,-6-9,1 1,-1-1,0 1,0-1,0 0,-1 1,1-1,-1 1,0-1,1 0,-2 0,1 1,0-1,-1 0,1 0,-1 0,0 0,0-1,0 1,0 0,-1-1,1 1,-1-1,1 0,-1 0,0 0,-1 0,-88 46,78-42,-14 5,2 1,-1 1,2 1,-1 1,2 1,0 2,2 0,-18 18,24-16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4:03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0 734,'76'283,"-10"-113,-41-120,-24-49,-1 0,1 0,-1 0,1-1,0 1,-1 0,1-1,0 1,0-1,-1 1,1-1,0 1,0-1,0 1,0-1,0 0,-1 1,1-1,0 0,0 0,0 0,0 1,0-1,0 0,0 0,0-1,0 1,0 0,0 0,0 0,0-1,0 1,0 0,-1-1,1 1,0-1,0 1,0-1,-1 1,1-1,0 0,0 1,-1-1,1 0,-1 0,1 1,-1-1,1 0,-1 0,1 0,-1 0,0 0,1 0,-1 1,0-2,66-184,10-70,-40 127,-31 117</inkml:trace>
  <inkml:trace contextRef="#ctx0" brushRef="#br0" timeOffset="413.751">734 904,'19'0,"17"-5,6-2,1 1,-2 1,-4 2,-2 0,-3-2,-2-2,-2 1,0 1,-5 2</inkml:trace>
  <inkml:trace contextRef="#ctx0" brushRef="#br0" timeOffset="682.629">818 1045,'29'5,"15"1,3 0,0-6,-4-3,-4-1,-4 1,-4 0,-6-4,-3-1,-1 1,-3 2</inkml:trace>
  <inkml:trace contextRef="#ctx0" brushRef="#br0" timeOffset="38877.02">2145 367,'0'0,"0"-1,0 1,0-1,0 1,0-1,0 1,0-1,0 1,0 0,0-1,0 1,0-1,0 1,0-1,1 1,-1-1,0 1,0-1,1 1,-1 0,0-1,0 1,1-1,-1 1,0 0,1-1,-1 1,0 0,1 0,-1-1,1 1,-1 0,1 0,-1-1,0 1,1 0,-1 0,1 0,-1 0,1 0,-1 0,1 0,-1 0,1 0,-1 0,1 0,-1 0,1 0,-1 0,1 0,-1 0,1 1,-1-1,0 0,1 0,-1 1,1-1,-1 0,0 1,1-1,-1 0,0 1,1-1,-1 0,0 1,1-1,5 36,-29 122,18 83,-16-140,18-95,0-6</inkml:trace>
  <inkml:trace contextRef="#ctx0" brushRef="#br0" timeOffset="39350.323">2060 311,'76'-27,"1"3,1 4,0 3,2 4,41-1,-19 22,-100-7,0-1,1 1,-1 0,0 0,0 0,1 0,-1 0,0 1,0-1,0 1,-1-1,1 1,0 0,0 0,-1-1,1 1,-1 0,0 0,0 1,1-1,-1 0,-1 0,1 1,0-1,0 0,-1 1,0-1,1 1,-1-1,0 0,0 1,0-1,0 1,-1-1,1 1,-1-1,0 0,1 1,-2 0,-6 14,-2 0,0-1,0 0,-2-1,0 0,0-1,-2 0,0-1,0 0,-1-1,0-1,-1-1,-8 4,19-10,-202 128,207-132,1 0,0 1,0-1,-1 0,1 0,0 1,0-1,-1 0,1 1,0-1,-1 1,1-1,0 1,-1 0,1-1,-1 1,1-1,-1 1,1 0,-1 0,1-1,-1 1,0 0,0 0,1-1,-1 1,0 0,0 0,0 0,0-1,0 1,0 0,0 0,0 0,0-1,0 1,0 0,0 0,-1 0,1-1,0 1,0 0,-1 0,1-1,-1 1,1 0,-1-1,1 1,-1 0,1-1,-1 1,0-1,1 1,-1-1,0 1,1-1,-1 1,0-1,0 0,1 0,-1 1,0-1,0 0,0 0,0 0,164 17,47 21,-201-34,0-1,1 0,-1 0,1-1,-1 0,1 0,0-1,-1-1,1 0,0 0,0-1,-1 0,1 0,-1-1,1-1,5-1,9-7</inkml:trace>
  <inkml:trace contextRef="#ctx0" brushRef="#br0" timeOffset="39676.594">1892 1017,'129'10,"0"-5,1-6,-1-5,0-6,10-8,96-32,-213 42,-5 1</inkml:trace>
  <inkml:trace contextRef="#ctx0" brushRef="#br0" timeOffset="40261.839">2343 1439,'17'-16,"-6"5,23-26,2 2,1 2,2 1,1 3,2 0,31-15,-71 43,-1 0,1 0,0 1,-1-1,1 0,0 0,-1 1,1-1,0 1,0 0,-1-1,1 1,0 0,0 0,0 0,-1 0,1 0,0 1,0-1,0 0,-1 1,1-1,0 1,-1 0,1 0,0 0,-1 0,1 0,-1 0,1 0,-1 0,0 0,0 1,1-1,-1 0,0 1,0-1,0 1,0 0,-1-1,1 1,0 0,-1-1,1 1,-1 0,1 0,-1-1,0 1,0 0,0 0,0 0,0 0,2 23,-3-22,0-1,1 0,-1 0,0 1,1-1,0 1,-1-1,1 0,0 1,0-1,1 1,-1-1,0 0,1 1,-1-1,1 0,0 1,0-1,0 0,0 0,0 0,0 0,1 0,-1 0,1 0,-1 0,1 0,0-1,0 1,0-1,0 1,0-1,0 0,0 0,0 0,0 0,0 0,1 0,-1 0,0-1,1 1,-1-1,1 0,-1 0,0 0,1 0,-1 0,3-1,65-29,-59 24,-1 0,1 1,1 0,-1 1,1 1,-1-1,1 2,0 0,5 0,-13 2,-1 1,1 0,-1 0,1 0,-1 1,1-1,-1 1,0 0,0 0,0 0,0 0,0 0,0 1,-1-1,1 1,-1 0,1 0,-1 0,0 0,0 0,-1 0,1 0,-1 1,1-1,-1 1,0-1,-1 1,1-1,0 1,-1 1,19 41,8-19,-15-23</inkml:trace>
  <inkml:trace contextRef="#ctx0" brushRef="#br0" timeOffset="40600.753">3246 227,'30'47,"-3"1,-2 1,-2 2,-2 0,-2 2,-3 0,-2 1,2 27,-12-59,-2 0,-1 0,0 0,-2 0,-1 0,0 0,-1 0,-2-1,0 1,-1-1,-2 0,0-1,-1 0,-3 5,-1 2,0-1,-2-1,0 0,-2-1,-1-1,-1-1,0 0,-2-1,0-2,-2 0,0-1,-1-1,-26 13,20-16</inkml:trace>
  <inkml:trace contextRef="#ctx0" brushRef="#br0" timeOffset="41016.518">1750 141,'-35'53,"3"1,2 2,2 0,3 2,3 1,-6 31,20-62,2 0,0 1,3 0,0 0,2 0,1 1,1-1,1 0,2 0,1-1,1 1,2-1,0 0,2 0,2 1,4 3,1 0,2 0,1-2,1-1,2 0,0-2,2 0,1-2,2-1,0-1,28 18,10-2,-39-25</inkml:trace>
  <inkml:trace contextRef="#ctx0" brushRef="#br0" timeOffset="42629.14">4149 141,'-1'-2,"-1"1,1-1,0 1,-1-1,1 1,-1-1,1 1,-1 0,0-1,1 1,-1 0,0 0,0 1,0-1,0 0,0 0,0 1,0-1,0 1,0 0,0 0,0 0,0 0,0 0,0 0,0 0,0 1,0-1,-2 1,-10 1,0 1,0 0,1 1,0 0,-1 1,2 1,-1 0,0 0,1 2,1-1,-1 2,1-1,0 1,1 1,0 0,1 1,0 0,1 0,0 0,0 1,2 1,-1-1,1 1,1 0,1 0,-1 1,2-1,0 1,1 0,0 0,1 0,1 13,1-17,1 0,0-1,0 1,1-1,1 1,-1-1,1 0,1 0,0-1,0 0,1 1,0-2,0 1,0-1,1 0,1 0,-1-1,1 0,0 0,0 0,1-2,-1 1,1-1,0 0,1 0,8 1,-7-2,1-1,-1 0,0 0,1-1,-1-1,0 0,1-1,-1 0,1 0,-1-2,0 1,0-1,0-1,0 0,-1 0,1-1,-1-1,0 1,-1-2,0 1,0-1,0-1,0 0,0-2,-6 7,-1 0,0-1,1 1,-2-1,1 0,0 1,-1-1,0 0,0 0,0 0,0 0,-1 0,1 0,-1 0,0 0,0 0,-1 0,1 0,-1 0,0 0,0 0,0 0,0 0,-1 0,0 1,1-1,-2 0,1 1,0 0,-1-1,1 1,-1 0,0 0,0 1,0-1,0 1,0-1,-1 1,1 0,-1 0,0 0,0 1,-95-5,100 6,-1 0,1-1,0 1,-1 0,1 0,-1 0,1 0,0 0,-1 0,1 0,-1 0,1 0,0 1,-1-1,1 0,-1 0,1 0,-1 1,1-1,0 0,-1 1,1-1,-1 0,0 1,1-1,-1 1,1-1,-1 1,0-1,1 1,-1-1,0 1,1-1,-1 1,0-1,0 1,1 0,-1-1,0 1,0-1,0 1,0 0,0-1,0 1,0-1,0 1,0 0,0-1,0 1,-1-1,1 1,0 0,0-1,-1 1,1-1,0 1,0-1,-1 1,1-1,-1 1,1-1,-1 1,20 1,-1 0,1-1,0-1,-1-1,1-1,0 0,-1-1,2-2,68-7,-64 10</inkml:trace>
  <inkml:trace contextRef="#ctx0" brushRef="#br0" timeOffset="44318.159">4516 762,'178'-250,"-69"89,-47 71,-62 90,0 1,0-1,1 0,-1 1,0-1,0 0,0 1,0-1,0 0,0 0,1 1,-1-1,0 0,0 1,1-1,-1 0,0 0,0 0,1 1,-1-1,0 0,0 0,1 0,-1 1,0-1,1 0,-1 0,0 0,1 0,-1 0,0 0,1 0,-1 0,0 0,1 0,-1 0,0 0,1 0,-1 0,0 0,1 0,-1 0,0 0,1-1,-1 1,0 0,1 0,-1 0,-8 46,7-38,-6 33,2 0,2 0,1 0,5 41,-4-79,1 0,0 0,1 0,-1 1,0-1,1 0,0 0,-1 0,1 0,1 0,-1 0,0 0,1 0,-1-1,1 1,0 0,0-1,0 1,0-1,0 0,1 0,-1 0,1 0,-1 0,1 0,0-1,0 1,0-1,0 0,0 0,0 0,0 0,0 0,0-1,0 1,0-1,1 0,-1 0,0 0,0-1,0 1,1-1,-1 1,0-1,0 0,0 0,0-1,0 1,0-1,20-14,0-2,-1 0,-2-2,0 0,0-1,-2-1,-1-1,-1 0,1-5,-14 24,64-98,-67 103,0-1,0 1,0-1,0 0,1 1,-1-1,0 1,0-1,1 0,-1 1,0-1,1 0,-1 1,0-1,1 0,-1 1,0-1,1 0,-1 0,1 0,-1 1,0-1,1 0,-1 0,1 0,-1 0,1 0,-1 0,1 0,-1 0,1 0,-1 0,0 0,1 0,-1 0,1 0,-1 0,1 0,-1 0,1-1,-1 1,0 0,1 0,-1-1,0 1,1 0,-1 0,0-1,1 1,-1 0,0-1,1 1,-1-1,0 1,0 0,1-1,-1 1,0-1,0 1,0-1,0 1,0 0,0-1,0 1,0-1,0 1,0-1,0 1,0-1,0 1,3 37,-3-32,-4 200,4-180</inkml:trace>
  <inkml:trace contextRef="#ctx0" brushRef="#br0" timeOffset="45185.361">5589 508,'-6'-3,"0"1,1 0,-1 0,0 1,0-1,0 1,0 0,0 1,0-1,0 1,0 1,0-1,0 1,0 0,0 0,0 1,0-1,0 1,0 1,1-1,-1 1,1 0,0 0,0 1,0 0,3-3,1-1,-1 0,1 1,0-1,0 1,-1-1,1 1,0 0,0 0,0-1,0 1,0 0,0 0,0 0,0 0,0 0,0 0,1 0,-1 0,0 1,1-1,-1 0,1 0,-1 1,1-1,-1 0,1 1,0-1,0 0,0 1,0-1,0 0,0 1,0-1,0 0,1 1,-1-1,0 0,1 1,-1-1,1 0,-1 0,1 1,0-1,-1 0,1 0,0 0,0 0,0 0,0 0,0 0,0 0,0 0,0-1,0 1,1 0,-1-1,0 1,0-1,1 1,-1-1,0 0,1 1,-1-1,0 0,2 0,67 15,-69-13,-1-1,1 1,-1-1,1 1,-1 0,1-1,-1 1,0-1,0 1,0 0,0-1,0 1,0 0,-1-1,1 1,0 0,-1-1,1 1,-1-1,0 1,1-1,-1 1,0-1,0 1,0-1,0 0,0 1,0-1,-1 0,1 0,0 0,0 0,-1 0,1 0,-1-1,1 1,-1 0,1-1,-1 1,0-1,2 0,-21 16,14-11,0-1,0 1,0 0,1 0,-1 1,1 0,1 0,-1 0,1 1,0 0,0 0,1 0,0 0,1 1,-1 0,-1 5,7-10,-1 0,1 0,0 0,0-1,0 1,0-1,0 1,0-1,1 0,-1 0,1 0,0 0,-1 0,1-1,0 1,0-1,0 0,0 0,0 0,0 0,1 0,-1-1,0 0,0 1,1-1,-1 0,0-1,0 1,0 0,1-1,-1 0,2 0,44-11,-29 5</inkml:trace>
  <inkml:trace contextRef="#ctx0" brushRef="#br0" timeOffset="45816.656">5814 707,'7'-17,"2"0,0 1,0 0,2 1,0 0,1 0,0 1,1 1,0 0,1 1,2 0,-15 10,1 1,-1 0,0 0,1 1,-1-1,0 0,1 0,-1 1,1-1,-1 1,1-1,0 1,-1-1,1 1,0 0,-1 0,1 0,-1 0,1 0,0 0,-1 1,1-1,-1 0,1 1,0-1,-1 1,1 0,-1-1,0 1,1 0,-1 0,0 0,1 0,-1 0,0 0,0 1,0-1,0 0,0 0,0 1,0-1,0 1,-1-1,1 1,0-1,-1 1,1-1,-1 1,0-1,0 1,1 0,-1-1,2 12,-2-11,-1 0,1 0,0 0,0 0,0 0,0 0,0 0,0 0,1 0,-1 0,1 0,-1 0,1 0,0-1,0 1,0 0,0 0,0-1,0 1,0 0,0-1,1 1,-1-1,1 0,-1 1,1-1,-1 0,1 0,0 0,0 0,-1 0,1-1,0 1,0 0,0-1,0 1,0-1,0 0,0 0,0 0,0 0,2 0,7-5,0 0,1-1,-2-1,1 0,-1 0,0-1,0 0,-1-1,7-8,16-13,32-18,-63 48,1 1,-1 0,1-1,0 1,-1 0,1 0,-1 0,0 0,1 0,-1 0,0 0,0 1,1-1,-1 0,0 1,0-1,-1 0,1 1,0 0,0-1,-1 1,1-1,-1 1,1 0,-1-1,0 1,1 0,-1 0,0-1,0 1,-1 1,4 9,0-2,-1-3,-1 1,1 0,1 0,0-1,0 1,0-1,1 0,0 0,1 0,-1 0,1-1,1 0,-1 0,1 0,0-1,4 3,7 3,-1-3</inkml:trace>
  <inkml:trace contextRef="#ctx0" brushRef="#br0" timeOffset="46316.615">3726 1017,'470'-26,"-46"11,362-13,-280 10,-328-2,-146 16</inkml:trace>
  <inkml:trace contextRef="#ctx0" brushRef="#br0" timeOffset="46868.836">4855 1158,'-5'19,"-2"26,1 9,-4-3,1-7,0-5,3-5,3-4,0-1,2-1,-4-6,-1-1,0 0,-3-3,0-5</inkml:trace>
  <inkml:trace contextRef="#ctx0" brushRef="#br0" timeOffset="47335.732">4769 1158,'73'-18,"1"4,0 4,8 2,21 14,-101-5,1-1,-1 1,0-1,1 1,-1 0,0 0,0 0,0 0,1 0,-1 0,0 0,-1 1,1-1,0 1,0 0,-1-1,1 1,-1 0,1 0,-1 0,0 0,0 0,0 0,0 0,0 1,0-1,0 0,-1 1,1-1,-1 0,0 1,0-1,0 0,0 1,0-1,0 1,-1-1,1 0,-1 2,-4 7,-1-1,0 0,0 0,-1 0,0 0,-1-1,0-1,-1 1,1-1,-2-1,1 1,-1-2,0 1,0-1,-1-1,0 0,-8 3,-19 12,27-14,-64 46,73-51,1 1,0-1,-1 1,1 0,0-1,0 1,0 0,0 0,0 0,0 0,0 0,1 0,-1 0,1 0,-1 0,1 0,0 0,0 0,0 0,0 0,0 0,0 0,1 1,-1-1,1 0,-1 0,1 0,0 0,0 0,0-1,0 1,0 0,0 0,0-1,1 1,-1 0,1-1,-1 0,1 1,8 6,1 0,0 0,0-2,0 1,1-1,-1-1,2 0,-1-1,0 0,1-1,0 0,8 0,33 10,17 0,-50-11</inkml:trace>
  <inkml:trace contextRef="#ctx0" brushRef="#br0" timeOffset="47830.956">5503 1158,'15'-6,"1"1,-1 0,1 1,0 1,0 1,0 0,0 1,0 1,4 0,-18 0,-1-1,1 1,0 0,0-1,-1 1,1 0,0 0,0 0,-1 0,1 1,0-1,-1 0,1 1,0-1,-1 1,1-1,0 1,-1 0,1 0,-1 0,1 0,-1 0,0 0,1 0,-1 0,0 1,0-1,0 0,0 1,0-1,0 1,0-1,0 1,-1-1,1 1,-1 0,1-1,-1 1,1 0,-1-1,0 1,0 0,0 0,0-1,0 1,0 0,-1-1,1 1,-1 0,1 0,-1-1,1 1,-1-1,0 2,-125 123,125-125,0 0,0-1,1 1,-1 0,0-1,1 1,-1 0,1 0,-1 0,1 0,-1-1,1 1,0 0,-1 0,1 0,0 0,0 0,0 0,0 0,-1 0,1 0,1 0,-1 0,0 0,0 0,0 0,0 0,1 0,-1 0,0 0,1-1,-1 1,1 0,-1 0,1 0,-1 0,1-1,0 1,-1 0,1-1,0 1,0 0,0-1,-1 1,1-1,0 1,0-1,0 0,0 1,0-1,0 0,0 1,0-1,0 0,0 0,0 0,59-1,67-36,-104 29</inkml:trace>
  <inkml:trace contextRef="#ctx0" brushRef="#br0" timeOffset="49302.407">3810 0,'-28'56,"0"3,3 1,3 1,2 1,3 1,3 1,2 2,2 15,3 1,3-1,5 26,2-58,-3 1,2-1,2 0,2 0,2 0,3-1,1 0,3-1,2 0,16 31,-23-61,1 0,1-1,1 0,0-1,1-1,0 0,1 0,1-2,15 10,-28-20,1 1,0-1,0-1,0 1,0 0,0-1,0 0,0 0,0 0,0-1,1 1,-1-1,0 0,0 0,1 0,-1-1,0 0,0 1,0-1,1-1,12-4</inkml:trace>
  <inkml:trace contextRef="#ctx0" brushRef="#br0" timeOffset="50060.719">6576 141,'15'10,"0"0,-1 0,-1 1,1 1,-2 1,0 0,-1 0,0 1,0 0,-2 1,0 0,-1 1,0 0,-1 0,3 13,1 11,-1 0,-3 0,-1 0,-2 1,-1 0,-3 0,-1 0,-2 0,-6 29,-9 24,-4 0,-5-2,-22 51,45-132,-1 7,-2 1,0-1,-1 0,-1-1,0 0,-1 0,-1-1,-1 0,-2 1,-6 0</inkml:trace>
  <inkml:trace contextRef="#ctx0" brushRef="#br0" timeOffset="53736.617">480 283,'181'-16,"-179"15,0 1,-1 0,1 0,0 0,0 0,0 0,-1 0,1 0,0 1,0-1,-1 1,1-1,0 1,-1 0,1-1,0 1,-1 0,1 0,-1 0,0 0,1 1,-1-1,0 0,0 1,1-1,-1 0,0 1,0 0,-1-1,1 1,0-1,0 1,-1 0,1-1,-1 1,0 0,1 0,-1 0,0-1,0 1,0 0,0 0,0 0,-1-1,1 1,-1 0,1 0,-1-1,1 1,-1 0,0-1,0 1,0 0,-55 59,50-55,-1-1,1 1,0 0,0 0,1 0,0 1,0 0,0 0,1 0,0 1,1-1,-1 2,4-7,-1 0,1 0,-1-1,1 1,0 0,0 0,0 0,0 0,0 0,1-1,-1 1,0 0,1 0,0 0,-1-1,1 1,0 0,0-1,0 1,0-1,0 1,0-1,0 1,1-1,-1 0,0 1,1-1,-1 0,1 0,-1 0,1 0,0 0,-1-1,1 1,0 0,0-1,-1 1,1-1,1 0,77 8,-77-8,24-1,0-1,-1-1,0-1,0-2,0 0,0-2,11-5,-19 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19.9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14 443,'0'0,"-1"0,1 0,-1 0,0 0,1-1,-1 1,1 0,-1 0,1 0,-1-1,1 1,-1 0,1-1,-1 1,1 0,-1-1,1 1,-1 0,1-1,0 1,-1-1,1 1,0-1,-1 1,1-1,0 1,-1-1,1 1,0-1,0 0,0 1,0-1,0 1,0-1,0 1,0-1,0 0,0 1,0-1,0 1,0-1,0 0,0 1,1-1,-1 1,0-1,0 1,1-1,-1 1,0-1,1 1,-1-1,0 1,1-1,0 1,18-30,22-13,1 2,2 2,30-19,52-46,-21 13,-87 78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0.99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1 831,'38'-25,"42"-26,17-10,6-4,-5 0,-4 0,-5 3,-2 2,-7 1,-2 2,-5 0,-1 1,-7 0,-5 5,-14 10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5.64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0 728,'176'-188,"97"-91,-238 248,233-185,-248 203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26.7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0 749,'20'-34,"24"-34,11-17,5-2,2 8,-5 9,-2 5,-1 6,0 2,-5 1,-5 6,-11 12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0 367,'167'-40,"117"-5,-142 25,-127 23</inkml:trace>
  <inkml:trace contextRef="#ctx0" brushRef="#br0" timeOffset="337.085">114 537,'33'0,"26"0,8 0,-3 0,-8 0,-8 0,-3 0,-5 0,-3-5,-4-1,-2-1,-3 2,0 2,0 1,-6 0</inkml:trace>
  <inkml:trace contextRef="#ctx0" brushRef="#br0" timeOffset="969.02">396 0,'2'7,"0"0,1-1,0 1,0-1,0 0,1 0,0 0,0 0,1-1,-1 0,1 0,0 0,1 0,-1-1,1 0,0 0,5 3,48 29,2-3,2-2,60 19,-97-39,128 72,-152-83,0 1,0 0,0 0,0 0,-1 0,1 0,0 1,0-1,-1 1,1-1,-1 1,0-1,1 1,-1 0,0-1,0 1,0 0,0 0,0 0,0 0,-1 0,1 0,-1 0,1 0,-1 0,0 1,0-1,0 0,0 0,0 0,0 0,-1 0,1 0,-1 0,1 0,-1 0,0 0,0 0,0 0,0 0,0 0,0 0,0-1,-1 1,1 0,-1-1,1 0,-2 2,-25 20,-2-2,0-1,-1-1,-1-1,-1-2,-11 3,-26 14,-69 40,121-60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33.7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1 463,'22'102,"61"247,-82-337,1 0,0-1,1 1,0-1,1 1,0-1,1 0,0-1,1 1,0-1,0 0,6 6,-10-16,0 0,0 1,0-1,-1 0,1 0,0 0,0 0,0 0,0-1,-1 1,1-1,0 1,0-1,0 1,-1-1,1 0,-1 0,1 0,0 0,-1 0,1 0,-1 0,0-1,0 1,1-1,-1 1,0-1,0 1,0-1,0 1,0-1,-1 0,1 1,0-1,-1 0,0 0,1 0,-1 1,0-3,2 1,169-417,-117 298,-30 96,-10 23</inkml:trace>
  <inkml:trace contextRef="#ctx0" brushRef="#br0" timeOffset="336.048">791 688,'44'0,"23"0,5 0,-4 0,-10 0,-9 0,-9 0,-5 0,-6 0,-1 0,-1 0,-6 0</inkml:trace>
  <inkml:trace contextRef="#ctx0" brushRef="#br0" timeOffset="585.06">904 971,'39'0,"26"-5,8-2,-4 1,-14 1</inkml:trace>
  <inkml:trace contextRef="#ctx0" brushRef="#br0" timeOffset="2239.527">2654 378,'-1'-4,"0"1,0 0,0-1,0 1,0 0,-1 0,1 0,-1 0,0 0,0 0,0 0,0 0,0 1,-1-1,1 1,-1 0,0 0,0 0,0 0,0 0,0 1,0-1,0 1,0 0,-1-1,1 2,0-1,-1 0,1 1,-1-1,1 1,-1 0,1 0,-1 1,1-1,-1 1,1 0,0 0,-1 0,1 0,0 0,-2 1,-18 10,0 1,1 1,1 0,0 2,1 1,-16 16,-69 88,97-111,0 1,1 0,0 0,1 1,1 0,0 0,0 1,1-1,1 1,0 0,1 0,0 0,1 0,0 0,1 0,1 0,0 0,1 1,0-2,1 1,0 0,1 0,0-1,1 0,1 0,0 0,1-1,0 0,0 0,1 0,1-1,7 7,-5-7,0-1,0 0,1-1,0 0,0 0,1-2,0 1,0-2,1 0,-1 0,1-1,0-1,0 0,1-1,-1-1,1 0,-1-1,0 0,1-2,-1 1,0-2,0 0,0 0,0-1,0-1,-1-1,7-3,-15 4,-1 0,0 0,0-1,0 1,0-1,-1 0,0 0,-1 0,1 0,-1 0,0-1,-1 1,1-1,-1 1,-1-1,1 0,-1 1,0-1,-1 0,1 1,-1-1,-1 1,1-1,-1 1,0-1,-1 1,1 0,-1 0,-1 0,1 1,-1-1,0 1,0-1,-4-3,-53-33,63 31,25 16,-20-3,21 3,0-1,1-1,-1-1,1-1,-1-2,1-1,-1-1,7-3,-7 0,-4 0</inkml:trace>
  <inkml:trace contextRef="#ctx0" brushRef="#br0" timeOffset="3403.683">3049 1027,'101'-156,"15"-57,1 20,-107 179,-8 9,1 0,1 0,-1 0,1 1,-1-1,1 1,1 0,-1 0,0 0,1 1,0 0,0 0,4-2,-7 6,0 1,0-1,-1 1,1 0,0 0,-1 0,1 0,-1 0,1 0,-1 0,0 0,0 1,0-1,0 0,-1 1,1-1,-1 0,1 1,-1-1,0 1,0-1,0 1,0-1,0 1,0-1,-1 1,0 1,-29 174,29-158,-2-5,2 1,0-1,1 0,0 1,2-1,-1 1,2-1,0 0,5 13,-7-26,-1-1,1 1,0-1,0 1,0-1,0 0,1 1,-1-1,0 0,0 0,1 0,-1 0,1 0,-1 0,1 0,-1 0,1-1,0 1,-1 0,1-1,0 0,-1 1,1-1,0 0,-1 0,1 0,0 0,0 0,-1 0,1-1,0 1,0 0,-1-1,1 1,-1-1,1 0,0 0,-1 0,1 1,-1-1,0 0,2-2,59-48,109-185,-93 96,-98 218,12-50,1 1,1 0,2 1,1-1,1 1,1 0,4 28,-3-54,0 0,1 0,-1 0,1 0,0 0,0 0,1 0,-1 0,1-1,0 1,0-1,0 1,0-1,1 0,-1 0,1 0,0 0,0 0,0 0,1 0,12 5</inkml:trace>
  <inkml:trace contextRef="#ctx0" brushRef="#br0" timeOffset="4136.613">4432 745,'0'-2,"0"-1,-1 1,1 0,0 0,-1 0,0 0,1 0,-1 0,0 0,0 0,0 0,0 0,0 0,-1 0,1 1,0-1,-1 1,0-1,1 1,-1-1,0 1,0 0,1 0,-1 0,0 0,0 0,0 0,0 0,0 1,-1-1,1 1,0 0,0-1,0 1,0 0,-2 0,-80 9,74-6,-1-1,1 0,0 0,1 1,-1 1,1-1,-1 2,1-1,0 1,0 1,1-1,-5 6,12-10,0 1,1-1,-1 0,1 1,0-1,0 0,-1 1,1-1,0 1,0-1,0 1,0-1,1 1,-1-1,0 0,1 1,-1-1,0 0,1 1,0-1,-1 0,1 1,0-1,0 0,-1 0,1 0,0 0,0 0,0 0,1 0,-1 0,0 0,0 0,0-1,1 1,-1 0,0-1,1 1,-1-1,0 1,1-1,-1 0,1 0,-1 0,1 0,-1 0,1 0,34 25,-37-22,0 1,0 0,0-1,0 0,-1 1,1-1,-1 0,0 0,0 1,0-2,-1 1,1 0,-1 0,1-1,-1 1,0-1,0 0,0 0,-2 2,2-3,-12 11,-41 50,57-60,0 1,0-1,0 0,0 1,0-1,1 0,-1 0,1 0,-1 0,1 0,0-1,0 1,0 0,0-1,0 0,0 1,1-1,-1 0,0 0,1 0,-1 0,0 0,1-1,-1 1,1-1,-1 0,1 0,-1 0,1 0,0 0,-1 0,1 0,-1-1,1 0,-1 1,1-1,2 1,132-15,-118 9</inkml:trace>
  <inkml:trace contextRef="#ctx0" brushRef="#br0" timeOffset="4522.215">5222 350,'-154'150,"-263"318,275-304,135-148,6-3</inkml:trace>
  <inkml:trace contextRef="#ctx0" brushRef="#br0" timeOffset="4788.576">5166 745,'-15'38,"-4"23,1 5,4-3,3-8,5-9,2-6,3-7,-4-3,-1-2,1-1,0-5</inkml:trace>
  <inkml:trace contextRef="#ctx0" brushRef="#br0" timeOffset="5266.472">5025 688,'26'-11,"1"1,0 1,1 1,0 2,0 1,0 1,1 1,-1 2,1 0,14 3,-39-2,1 1,0-1,0 1,-1 0,1 0,-1 1,1-1,-1 1,0 0,1 0,-1 0,0 1,0 0,-1-1,1 1,0 1,-1-1,0 0,0 1,0 0,0-1,-1 1,1 0,-1 1,0-1,0 0,0 1,-1-1,0 1,0-1,0 1,0 0,-1-1,1 1,-1 3,0-1,-1 0,1-1,-1 1,0 0,-1-1,1 1,-1-1,-1 1,1-1,-1 0,0 0,-1 0,1 0,-1-1,0 1,-1-1,1 0,-1 0,0 0,0-1,-1 0,1 0,-1 0,0-1,0 0,0 0,0 0,-1-1,-4 1,2 1,6-4,0 0,0 0,0 1,0-1,1 1,-1 0,0 0,0 0,1 0,-1 1,1-1,-1 1,1-1,0 1,-1 0,1 0,0 0,0 0,0 0,1 1,-1-1,0 0,1 1,0 0,-1-1,1 1,0 0,0-1,1 1,-1 0,1 0,-1 0,1 0,0 0,0 2,5 10,0 0,1-1,1 1,1-1,0-1,0 1,1-1,1-1,0 0,1 0,0-1,1 0,0-1,1 0,-3-3,-1 0,1-1,1 0,-1 0,1-1,0-1,0 0,1 0,-1-1,1 0,5-1,7 2</inkml:trace>
  <inkml:trace contextRef="#ctx0" brushRef="#br0" timeOffset="7355.679">1328 124,'22'-17,"2"1,-1 1,2 1,0 1,1 2,0 0,0 2,27-6,-51 14,1 1,-1-1,0 1,1 0,-1-1,1 1,-1 0,0 1,1-1,-1 0,0 1,1-1,-1 1,0 0,1 0,-1 0,0 0,0 0,0 0,0 0,0 1,0-1,0 1,-1 0,1-1,-1 1,1 0,-1 0,1 0,-1 0,0 0,0 0,0 0,0 1,0-1,-1 0,1 1,-1-1,1 0,-1 1,0-1,0 0,0 2,-16 160,1-65,10-17,3 0,3 0,5 0,3 0,6 17,56 351,-69-438,0-8,-1 0,0 1,0-1,0 0,0 1,-1-1,0 1,0-1,0 1,-1-1,1 1,-1-1,0 1,0-1,-1 0,1 1,-1-1,0 0,-1 2,2-6,1 1,-1-1,0 1,1-1,-1 0,0 1,0-1,1 0,-1 1,0-1,0 0,0 0,1 0,-1 0,0 0,0 0,0 0,0 0,1 0,-1 0,0 0,0 0,0-1,1 1,-1 0,0 0,0-1,1 1,-1-1,0 1,1-1,-1 1,0-1,1 1,-1-1,1 1,-1-1,1 0,-1 1,1-1,0 0,-1 0,1 1,0-1,-1 0,1 0,0 0,0 1,0-1,0 0,0 0,-1 0,2 1,-1-2,-11-46,3-29,2 37,2-1,1 0,3 0,3-30,6-16,3 2,5 0,2 1,5 0,6-5,-17 65,1 1,1 0,1 1,1 0,1 2,1 0,0 1,2 1,0 0,1 2,1 1,0 1,1 0,0 2,1 1,1 1,0 1,7-1,9-2,1 1,0 2,0 1,1 3,-1 2,9 1,239-23,566 24,1316 1,-2170 0,0-1,0 1,0-1,0 1,0 0,0 0,0 1,0-1,0 1,0-1,0 1,0 0,0 0,0 0,-1 1,1-1,0 1,-1-1,1 1,-1 0,1 0,-1 0,0 0,0 1,0-1,0 1,0-1,-1 1,1-1,-1 1,0 0,1 0,-1 0,0 0,-1 0,1 0,1 107,-4-84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39,'18'-7,"1"2,0 0,0 1,0 1,1 0,-1 2,1 0,6 2,-10-1,327 0,-293-5,-32-1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8:11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52,'6'4,"1"0,1 0,-1-1,1 0,-1 0,1-1,0 0,0 0,0 0,0-1,0-1,0 0,0 0,8-1,-2 2,182-29,-47-1,-66 9,-59 15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5:45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5118 1129,'34'0,"15"-5,5-1,3 0,-4 1,-6 2,-7-5,-4 1,-4 0,-3 2,-1 2,-1 1,0 1,0 6,0 1,1 1,-5-2</inkml:trace>
  <inkml:trace contextRef="#ctx0" brushRef="#br0" timeOffset="316.192">5259 1355,'24'0,"27"-5,10-2,-1 1,-5 1,-8 2,-7 0,-5 2,-9-4,-4-1,-1 0,1 1,1 2,2 1,-3 1</inkml:trace>
  <inkml:trace contextRef="#ctx0" brushRef="#br0" timeOffset="12368.42">10254 762,'-14'43,"-10"34,0 8,3-1,6-9,5-13,5-13,2-9,3-7,5-8,2-10</inkml:trace>
  <inkml:trace contextRef="#ctx0" brushRef="#br0" timeOffset="12686.963">10481 818,'-23'55,"3"0,2 2,2 0,3 1,1 11,11-64,-1 1,0-1,1 0,0 1,1 0,-1-1,1 1,0-1,0 1,1 0,-1-1,1 1,1-1,-1 0,1 1,0-1,0 0,0 0,1 0,0 0,0 0,0-1,0 1,1-1,0 0,0 0,0 0,0 0,1-1,-1 0,1 0,0 0,3 1,10-1,1-1,-1-1,1-1,-1 0,1-1,-1-1,1-1,-1-1,0 0,0-2,-1 0,1 0,-1-2,15-8,-22 10,0 0,0 0,-1-1,0 0,0 0,0-1,-1 0,0-1,-1 0,1 0,-2 0,0-1,0 0,0 0,-1-1,-1 0,0 0,-1 0,0 0,0 0,-1-1,0 1,-1-1,-1 1,0-1,0 0,-1 1,-1-1,0-1,-4 3,1-1,-1 1,-1 0,0 1,-1 0,1 0,-2 0,1 1,-1 1,0-1,-1 1,0 1,0 0,0 0,-1 1,0 0,0 1,0 0,0 1,-1 0,-10-1,7 1,0 0,0 1,0 1,0 0,-1 1,1 1,0 0,0 1,-1 1,-13 2</inkml:trace>
  <inkml:trace contextRef="#ctx0" brushRef="#br0" timeOffset="11200.955">9860 903,'-34'14,"-20"15,-6 7,2-3,7-2,6-1,7-1,5-1,3-5,7-7</inkml:trace>
  <inkml:trace contextRef="#ctx0" brushRef="#br0" timeOffset="11449.969">9267 959,'24'10,"22"12,9 3,-1 2,-5 1,-5-4,-6-2,-5 1,-3 1,-1-4,-6 0,-3-4,2 1,-10-8,-10-5,-6-9,-2-2</inkml:trace>
  <inkml:trace contextRef="#ctx0" brushRef="#br0" timeOffset="11683.093">9549 678,'0'43,"5"33,1 14,0-4,-1-7,-1-12,-2-13,4-5,1-7,-1-6,-1-4,-2-2,-1-2,-1-6</inkml:trace>
  <inkml:trace contextRef="#ctx0" brushRef="#br0" timeOffset="9534.349">7715 1158,'-10'23,"2"9,7-1,4-12,6-8,1-6</inkml:trace>
  <inkml:trace contextRef="#ctx0" brushRef="#br0" timeOffset="9971.492">8082 678,'-8'2,"1"0,0 1,0-1,0 2,0-1,0 1,1 0,0 1,0-1,0 1,0 0,1 1,0 0,0-1,0 2,-2 3,3-5,-7 8,0 0,2 0,-1 1,2 1,0-1,0 1,2 0,-1 2,-3 12,2 1,1 0,1 1,1 0,2 0,1 16,2-36,0 0,0 0,2 0,-1 0,1 0,1-1,0 1,0-1,1 1,0-1,1 0,0-1,1 1,0-1,0 0,1 0,0-1,1 0,8 7,-8-10,0-1,0 1,0-1,1-1,0 1,0-2,0 1,0-1,0 0,1-1,-1 0,0-1,1 0,-1 0,0-1,1 0,-1-1,0 0,0 0,0-1,0 0,0-1,-1 0,1 0,-1-1,0 0,-1 0,1-1,-1 0,0 0,0-1,-1 0,0 0,0 0,-1-1,0 0,0 0,-1 0,0-1,0 0,0-1,-2 4,0 0,-1 0,1 0,-1 0,-1-1,1 1,-1-1,0 1,0 0,-1-1,0 1,0 0,0 0,-1-1,0 1,0 0,-1 1,1-1,-1 0,-1 1,1-1,-1 1,0 0,0 0,0 1,-1-1,0 1,0-1,-5-2,0 0,0 0,0 1,-1 1,0 0,0 0,0 1,-1 1,0-1,1 2,-1 0,0 0,0 1,0 1,0 0,0 0,0 1,0 1,0 0,-10 3,-3 2</inkml:trace>
  <inkml:trace contextRef="#ctx0" brushRef="#br0" timeOffset="10514.874">8562 734,'372'0,"-370"-1,0 1,0-1,1 1,-1-1,0 1,0 0,1 0,-1 0,0 0,0 0,1 0,-1 1,0-1,0 1,0-1,0 1,1 0,-1 0,0 0,0 0,-1 0,1 1,0-1,0 0,-1 1,1 0,0-1,-1 1,0 0,1 0,-1-1,0 1,0 0,0 0,0 1,0-1,-1 0,1 0,-1 0,1 0,-1 1,0-1,0 0,0 0,0 1,0 1,-92 195,33 11,48-54,-4-116,3-28</inkml:trace>
  <inkml:trace contextRef="#ctx0" brushRef="#br0" timeOffset="10754.314">8477 1044,'39'0,"36"5,15 1,-3 0,-12-1,-13-1,-12-2,-16-1</inkml:trace>
  <inkml:trace contextRef="#ctx0" brushRef="#br0" timeOffset="15032.874">10876 621,'5'0,"6"0,6 0,5 0,4 0,2 0,1 0,0 0,1 0,-1 0,-5 0</inkml:trace>
  <inkml:trace contextRef="#ctx0" brushRef="#br0" timeOffset="15386.337">11384 480,'0'19,"0"16,-5 7,-1 1,-1-2,2-3,2-4,1-2,5-6,3-14,1-7</inkml:trace>
  <inkml:trace contextRef="#ctx0" brushRef="#br0" timeOffset="15636.081">11638 508,'-5'24,"-6"17,-2 7,2 0,3-3,7-10,4-10</inkml:trace>
  <inkml:trace contextRef="#ctx0" brushRef="#br0" timeOffset="9166.012">7235 791,'-162'117,"148"-103,-1 1,2 1,0 0,0 1,2 0,0 1,1 0,1 1,1 0,1 0,0 1,1 0,1 0,1 1,1-1,1 1,1 0,1-1,0 1,2 0,0-11,1 1,1-1,0 0,1 0,0-1,0 1,1-1,0 0,0-1,1 0,0 0,1 0,0-1,0 0,1 0,-1-1,2 0,-1 0,0-1,1-1,0 0,0 0,0 0,1-2,-1 1,1-1,0-1,-1 0,1 0,0-1,0-1,-1 1,10-3,-12 2,0 0,0-1,-1 0,1 0,0-1,0 0,-1 0,0 0,0-1,0-1,0 1,0-1,-1 0,0 0,0-1,0 0,-1 0,0 0,0-1,-1 0,1 1,-2-2,1 1,-1 0,0-1,0 0,-1 1,0-1,0 0,-1 0,0 0,-1 0,1 0,-2-1,1 1,-2-6,-4 4,-1 1,1 0,-2 0,1 1,-1 0,-1 0,1 1,-1 0,0 1,-1 0,0 0,0 1,0 0,0 1,-1 0,0 0,0 1,0 1,-6-1,2-2,0 1,0 1,0 0,0 1,-1 1,1 0,-1 1,1 1,0 0,-1 1,1 1,0 0,0 1,1 1,-1 0,1 1,0 0,-4 4,-1 4</inkml:trace>
  <inkml:trace contextRef="#ctx0" brushRef="#br0" timeOffset="30471.271">7066 649,'-9'-1,"0"2,0-1,0 1,0 0,0 1,1 0,-1 1,0 0,1 0,0 0,0 1,0 1,0-1,0 1,1 0,0 1,0 0,1 0,-1 1,1-1,1 1,-1 1,1-1,-4 8,-10 25,1 1,2 1,2 0,2 1,2 1,1-1,-1 42,0 244,9-321,0 0,1 1,0-1,0 0,1 1,0-1,0 0,1 0,0 0,1 0,0 0,0 0,0-1,1 1,0-1,1 0,0 0,0-1,0 1,1-1,0 0,0-1,0 1,1-1,2 1,131 28,-115-31</inkml:trace>
  <inkml:trace contextRef="#ctx0" brushRef="#br0" timeOffset="39357.188">13190 1185,'-10'24,"-3"13,1 5,2-10,4-10</inkml:trace>
  <inkml:trace contextRef="#ctx0" brushRef="#br0" timeOffset="39927.026">13783 847,'-68'25,"39"-16,1 1,0 1,1 2,0 0,1 2,1 1,1 1,-3 3,23-16,1-1,0 1,1 0,-1 0,1 1,0-1,0 0,0 1,0 0,1-1,-1 1,1 0,1 0,-1-1,1 1,0 0,0 0,0 0,0 0,1 0,0-1,0 1,1 0,-1 0,1-1,0 1,0-1,0 0,1 0,-1 1,1-2,0 1,0 0,1 0,-1-1,1 0,0 0,0 0,0 0,0 0,0-1,0 0,1 0,-1 0,4 1,8-2,0 0,0 0,0-2,0 0,0-1,0 0,0-1,-1-1,1-1,-1 0,0-1,0 0,-1-2,0 1,0-2,-1 0,0 0,-1-1,1-1,8-10,6-3,-2 0,0-2,-2-1,20-28,-130 213,77-140,1 1,1-1,1 2,1-1,0 1,1 0,1 0,1 0,1 0,1 1,1-1,1 6,4-3,1-5</inkml:trace>
  <inkml:trace contextRef="#ctx0" brushRef="#br0" timeOffset="40398.688">14263 734,'35'-14,"0"1,1 1,0 2,1 2,0 1,22 0,-56 7,0-1,0 1,-1 0,1 0,0 1,0-1,0 1,-1-1,1 1,0 0,-1 0,1 0,0 0,-1 0,1 1,-1-1,0 1,0 0,1 0,-1-1,0 1,0 1,-1-1,1 0,0 0,-1 1,1-1,-1 1,0-1,0 1,0-1,0 1,0 0,-1 0,1-1,-1 1,1 0,-1 0,0 0,-1 0,1-1,0 1,-1 0,1 0,-1-1,-1 3,-60 149,51-129,2-4,1-1,0 1,2 0,0 1,1-1,2 1,-1 3,4 116,1-140,-1 0,0 1,0-1,0 1,0-1,0 1,0-1,0 1,0-1,0 1,-1-1,1 1,-1-1,1 0,-1 1,1-1,-1 0,0 1,0-1,0 0,0 0,0 0,0 0,0 0,0 0,0 0,0 0,0 0,-1 0,1-1,0 1,-1 0,1-1,0 1,-1-1,1 1,-1-1,1 0,-1 0,1 0,-1 0,1 0,-1 0,1 0,-1 0,1-1,-1 1,-13-9</inkml:trace>
  <inkml:trace contextRef="#ctx0" brushRef="#br0" timeOffset="40644.048">14263 1016,'38'0,"32"0,9 0,-4 0,-10 0,-12 0,-9 0,-8-5,-5-1,-3 0,-7 1</inkml:trace>
  <inkml:trace contextRef="#ctx0" brushRef="#br0" timeOffset="43878.424">15928 903,'-14'33,"-6"26,2 8,3-3,4-8,5-8,2-12</inkml:trace>
  <inkml:trace contextRef="#ctx0" brushRef="#br0" timeOffset="44191.683">16210 931,'-17'22,"1"1,0 1,2 0,2 0,0 2,1-1,1 1,2 1,1 0,-1 6,7-30,0 0,0 0,1 0,-1 0,1 0,0 0,0 1,0-1,0 0,0 0,1 0,-1 0,1 0,0 0,0 0,0 0,0-1,0 1,1 0,-1 0,1-1,0 1,0-1,0 0,0 1,0-1,0 0,1 0,-1 0,1-1,-1 1,1-1,0 1,-1-1,1 0,0 0,0 0,0 0,0 0,0-1,0 1,0-1,0 0,0 0,13 1,0-1,-1-1,1 0,-1-1,1 0,-1-2,0 1,0-2,0 0,-1-1,0 0,0-1,0-1,-1 0,0-1,-1-1,0 1,0-2,-1 0,0 0,-1-1,0 0,-1-1,-1 0,0 0,-1-1,0 0,4-12,-10 20,1 1,-1-1,0 0,0 1,-1-1,0 0,0 0,0 1,-1-1,1 0,-1 1,-1-1,1 0,-1 1,0 0,0-1,-1 1,0 0,1 0,-2 0,1 1,0-1,-1 1,0-1,0 1,-1 1,1-1,-1 1,1-1,-1 1,0 0,0 1,-1-1,1 1,0 0,-1 1,1-1,-1 1,0 0,1 0,-1 1,-5 0,-47-2,33 3</inkml:trace>
  <inkml:trace contextRef="#ctx0" brushRef="#br0" timeOffset="44710.797">16492 592,'203'-38,"-202"37,1 1,-1-1,1 1,-1-1,1 1,-1 0,1-1,0 1,-1 0,1 0,-1 0,1 0,0 0,-1 0,1 1,-1-1,1 1,-1-1,1 1,-1-1,1 1,-1 0,1 0,-1 0,0-1,0 1,1 1,-1-1,0 0,0 0,0 0,0 1,0-1,0 0,0 1,-1-1,1 1,-1-1,1 1,-1-1,1 1,-1-1,0 1,1-1,-1 1,0 0,0-1,0 1,-1-1,1 1,0 0,0-1,-1 1,1-1,-1 1,0-1,0 1,-35 38,31-36,0-1,0 1,1 1,0-1,0 1,0-1,0 1,1 0,0 1,0-1,0 0,0 1,1 0,0-1,0 1,1 0,0 0,0 0,0 4,1-8,0 0,1 0,-1 0,1 0,0 0,0 0,0 0,0 0,0-1,0 1,0 0,0 0,1-1,-1 1,1-1,-1 1,1-1,0 0,0 0,-1 0,1 0,0 0,0 0,0 0,0 0,0-1,0 1,0-1,0 1,0-1,0 0,1 0,-1 0,0 0,1-1,75-14,-38-5,-23 10</inkml:trace>
  <inkml:trace contextRef="#ctx0" brushRef="#br0" timeOffset="44981.06">17057 480,'-10'29,"-3"14,1 4,7-5,4-5,8-9,6-9,2-13,3-12,-1-5</inkml:trace>
  <inkml:trace contextRef="#ctx0" brushRef="#br0" timeOffset="45230.361">17283 451,'-20'34,"-15"30,-2 9,0-3,7-9,8-10,8-8,7-12</inkml:trace>
  <inkml:trace contextRef="#ctx0" brushRef="#br0" timeOffset="45960.288">17451 424,'7'27,"17"66,-3 1,-5 1,-3 11,-12-92,-1 0,-1 0,0 0,-1-1,0 1,-1 0,0-1,-1 1,-1-1,0 0,-1 0,0-1,-1 0,0 0,-1-1,-1 1,1-2,-2 1,1-1,-8 5,-28 19,-2-1,0-3,-2-2,-21 7,26-12,14-7</inkml:trace>
  <inkml:trace contextRef="#ctx0" brushRef="#br0" timeOffset="43090.609">15532 847,'-9'14,"-14"20,-6 8,0 2,2-6,4-6,2-7,4-4,1-5,3 0,-2-3,-2 0,-4-1,-3 2,3-2</inkml:trace>
  <inkml:trace contextRef="#ctx0" brushRef="#br0" timeOffset="43379.076">15165 903,'29'38,"19"23,6 5,-1-8,-10-19,-12-21,-11-18,-9-9</inkml:trace>
  <inkml:trace contextRef="#ctx0" brushRef="#br0" timeOffset="43626.236">15335 734,'-5'43,"4"29,1 7,1-6,1-9,-1-12,0-10,-5-7,-2-4,0-3,1-2,2-5</inkml:trace>
  <inkml:trace contextRef="#ctx0" brushRef="#br0" timeOffset="29337.965">11948 592,'17'16,"-1"0,0 1,-1 1,-1 0,-1 1,-1 1,-1 0,0 0,-2 1,0 1,-1-1,-1 1,-1 1,-2-1,0 1,-1 1,-2 4,-1 0,-2 0,0-1,-2 1,-1 0,-2-1,0 0,-2-1,0 0,-2 0,-1-1,-2 0,0-1,-1 0,-3 1,-73 62,73-73</inkml:trace>
  <inkml:trace contextRef="#ctx0" brushRef="#br0" timeOffset="38991.047">12879 762,'-97'11,"-21"18,99-23,16-6,-1 1,0-1,1 1,-1 0,1 0,-1 0,1 1,0-1,0 1,-1-1,1 1,0 0,0 1,1-1,-1 0,0 1,1 0,0-1,-1 1,1 0,0 0,0 0,1 1,-1-1,1 0,0 1,-1-1,1 1,0 1,0-1,1 0,-1 0,1 0,0 0,-1 0,2 0,-1 0,0-1,1 1,0 0,0 0,0 0,0 0,1-1,0 1,-1 0,1-1,0 1,1-1,-1 0,1 0,-1 0,1 0,0 0,0-1,0 1,1-1,-1 0,0 0,1 0,-1 0,1-1,0 1,0-1,0 0,-1 0,1 0,0-1,2 1,6-2,0 1,0 1,0 0,0 1,0 0,0 0,-1 2,1-1,-1 1,0 1,0 0,-1 1,1 0,-1 0,0 1,-1 1,0-1,0 2,0-1,-1 1,0 0,-1 1,0 0,-5-4,0 0,0 0,0 1,-1-1,0 1,0-1,-1 1,1-1,-1 1,-1-1,1 1,-1-1,-1 1,1-1,-1 1,0-1,0 0,-1 0,0 0,0 0,0 0,-1-1,0 0,0 1,0-1,-1-1,1 1,-2 0,-3 2,0 1,-1-1,-1 0,1-1,-1-1,0 1,0-2,0 1,-1-2,0 1,1-2,-1 1,0-2,-12 1,19-1,0 0,0 0,0 0,-1-1,1 0,0 0,0 0,0-1,0 1,-1-1,1 0,0-1,0 1,1-1,-1 0,0-1,1 1,-1-1,1 0,0 0,0 0,0 0,0-1,0 1,1-1,-1 0,1 0,0-1,1 1,-2-3,-1-13</inkml:trace>
  <inkml:trace contextRef="#ctx0" brushRef="#br0" timeOffset="46726.051">12428 508,'-30'61,"2"2,4 1,2 1,3 0,2 2,-6 64,21-113,1 0,0 1,1-1,1 0,1 0,1 0,0 0,2 0,0-1,0 1,2-1,0 0,1-1,1 0,0 0,1-1,1 0,0-1,1 0,1-1,0 0,0-1,10 6,-1-1,-1-2,2 0,0-1,1-2,0 0,6 0,-5-4</inkml:trace>
  <inkml:trace contextRef="#ctx0" brushRef="#br0" timeOffset="67170.045">6812 1665,'129'-22,"193"14,-195 9,551-1,-391-25,39-5,-85 6,-76 5,126 4,616 16,-737 27,140-27,-113 27,544-29,-511 12,-113 2,0-6,1-4,6-6,28 1,621 2,-604-29,282 29,-197-1,-84-25,355 25,135 1,-423-27,380 26,108 1,-701 0</inkml:trace>
  <inkml:trace contextRef="#ctx0" brushRef="#br0" timeOffset="77523.286">12231 2230,'24'-5,"22"-6,8-2,0 2,-4 3,-7 2,-5 3,-4 1,-4 2,-2 0,0 0,-6-4,-6-2</inkml:trace>
  <inkml:trace contextRef="#ctx0" brushRef="#br0" timeOffset="77790.605">12541 1919,'-5'39,"-1"21,0 7,1-5,1-7,2-9,1-6,5-7,3-3,-1-6</inkml:trace>
  <inkml:trace contextRef="#ctx0" brushRef="#br0" timeOffset="78352.905">12908 1976,'47'-18,"-1"3,2 2,0 2,1 2,34-1,-5 16,-78-4,1 0,0 0,-1 1,0-1,0 1,1-1,-1 0,-1 1,1-1,0 0,-1 1,1-1,-1 0,1 1,-1-1,0 0,0 0,0 0,0 0,-1 0,1 0,-1 0,1 0,-1 0,1 0,-1-1,0 1,0-1,0 1,0-1,0 0,0 0,0 0,0 0,-1 0,0 0,-3 4,-41 27,38-27,-1 1,1 0,0 1,0 0,1 0,0 1,0 0,1 1,-4 4,11-10,0 0,0 0,0 0,0 0,0 0,1 0,0 0,-1 0,1-1,0 1,0 0,1-1,-1 1,0 0,1-1,0 0,-1 1,1-1,0 0,0 0,0 0,1 0,-1 0,0 0,1-1,-1 1,1-1,0 0,-1 0,1 0,0 0,0 0,-1 0,1-1,0 1,0-1,0 0,0 0,0 0,1 0,5 2,-4-1,0-1,0 1,0 0,0 0,0 1,0 0,-1 0,1 0,0 0,-1 1,1 0,-1-1,0 2,0-1,0 0,-1 1,1 0,-1 0,0 0,0 0,0 0,0 1,-1-1,0 1,0 0,0 0,0-1,-1 1,0 0,0 1,0-1,-1 0,0 0,0 0,0 0,0 0,-1 0,0 1,0-1,-5 7,0-1,-1 0,0 0,-1-1,0 0,0 0,-1-1,-1 0,1 0,-1-1,-1-1,0 1,0-2,0 0,-1 0,0-1,-8 3,4-5,4-4</inkml:trace>
  <inkml:trace contextRef="#ctx0" brushRef="#br0" timeOffset="78687.958">13670 1890,'-10'24,"-3"13,1 5,7-5,9-4,9-7,7-8,5-8,3-5,1-3,-4-7,-1-3,-5-5,-6 1</inkml:trace>
  <inkml:trace contextRef="#ctx0" brushRef="#br0" timeOffset="78941.527">13953 1863,'-20'33,"-20"41,-8 11,4 2,4-10,9-12,10-13,4-11,5-7,4-5,4-2,7-6,8-11,2-8</inkml:trace>
  <inkml:trace contextRef="#ctx0" brushRef="#br0" timeOffset="79254.238">14206 1976,'-19'25,"1"2,0 0,2 1,2 1,0 0,2 1,1 0,1 1,1 4,8-33,0 1,0-1,1 1,-1-1,1 1,-1 0,1-1,0 1,0-1,0 1,0 0,0-1,1 1,-1 0,1-1,-1 1,1-1,0 1,0-1,0 0,1 1,-1-1,1 0,-1 0,1 0,0 0,-1 0,1 0,0 0,0-1,0 1,1-1,-1 1,0-1,1 0,-1 0,0 0,1 0,-1 0,1-1,0 1,0 0,11-3,0-1,0 1,0-2,0 0,-1-1,0 0,0-1,0-1,-1 0,1 0,-2-1,9-8,-5 5,0-1,-1-1,0-1,-1 0,-1 0,0-1,6-11,-15 20,1 1,-1-1,0 0,0 0,-1 0,1 0,-1 0,-1-1,1 1,-1-1,0 1,-1-1,1 1,-1-1,-1 1,1-1,-1 1,0-1,-1 1,0-1,1 1,-2 0,-1-4,1 6,0-1,0 1,0 0,0 0,-1 1,0-1,1 1,-1 0,-1 0,1 0,0 0,-1 1,1 0,-1 0,-4-1,-15-5</inkml:trace>
  <inkml:trace contextRef="#ctx0" brushRef="#br0" timeOffset="79558.194">14460 1806,'21'14,"0"1,-2 0,0 2,-1 0,0 1,-2 1,0 1,-1 0,-1 1,9 18,-17-27,-1 1,0-1,-1 1,-1 0,0 0,0 0,-1 0,-1 1,-1-1,1 0,-2 1,0-1,-1 0,0 0,-1 0,0 0,-1 0,-1 0,0-1,0 0,-1 0,-1 0,0-1,-1 0,0-1,0 1,-1-1,-1-1,1 0,-2 0,1-1,-1 0,0-1,-1 0,-11 5,-153 56,144-54</inkml:trace>
  <inkml:trace contextRef="#ctx0" brushRef="#br0" timeOffset="71940.343">9747 1919,'-4'-1,"1"-1,-1 1,0 0,0 0,1 0,-1 0,0 1,0 0,0 0,0 0,0 0,1 0,-1 1,0-1,0 1,0 0,1 1,-1-1,1 1,-1-1,1 1,-1 0,1 0,0 0,0 1,0-1,0 1,0 0,-2 0,-10 11,0 0,1 1,0 1,1 0,1 1,1 0,0 1,1 0,1 1,1 0,1 0,0 1,2 0,0 0,1 0,-1 15,3-26,1 0,-1 0,2 0,-1 0,1 0,0 0,1-1,0 1,1 0,0 0,0 0,0-1,2 1,-1-1,1 0,0 0,0 0,1-1,0 1,0-1,1 0,0-1,0 1,1-1,0 0,0-1,0 0,1 0,0 0,-1-1,2 0,-1-1,0 0,1 0,-1 0,2-1,-1-1,1 0,0-1,-1 1,1-2,0 0,-1 0,1 0,-1-1,1-1,-1 0,0 0,0 0,0-1,0-1,-1 0,0 0,0 0,0-1,-1 0,1-1,-2 1,1-2,-1 1,0-1,0 1,-1-2,0 1,0 0,-1-1,0 0,-1 0,0 0,0-2,-3 8,1 0,-1 0,0 0,0 0,0 0,0 0,-1 0,1 0,-1 0,1 0,-1 0,0 0,-1 1,1-1,0 0,-1 1,1-1,-1 1,0-1,0 1,0 0,0 0,0 0,-1 0,1 0,0 0,-1 1,1-1,-1 1,0-1,0 1,1 0,-1 0,0 1,0-1,0 0,-2 1,-112 2,-11 50,103-40</inkml:trace>
  <inkml:trace contextRef="#ctx0" brushRef="#br0" timeOffset="80322.581">9239 1835,'-15'33,"2"1,2 0,1 0,1 1,2 1,1 0,3-1,0 1,2 1,2-1,4 21,-3-44,1 0,0 0,1 0,1 0,0 0,0-1,1 0,1 0,0 0,1-1,0 0,1-1,0 0,0 0,1-1,1 0,-1-1,6 3,19 13,1-1,2-3,0 0,0-3,2-1,32 8,-43-16</inkml:trace>
  <inkml:trace contextRef="#ctx0" brushRef="#br0" timeOffset="81177.495">15278 2032,'-33'19,"-17"12,-3 4,6 2,7-1,5-2,4-6,7-4,8-5</inkml:trace>
  <inkml:trace contextRef="#ctx0" brushRef="#br0" timeOffset="81442.57">14911 2032,'34'29,"20"19,7 1,-8-3,-8-9,-7-6,-14-8,-12-9</inkml:trace>
  <inkml:trace contextRef="#ctx0" brushRef="#br0" timeOffset="81691.885">15109 1890,'-5'39,"-1"26,0 13,1-3,2-9,0-11,2-5,1-7,0-5,0-5,0-3,1-1,-1-2,5-5,1-6</inkml:trace>
  <inkml:trace contextRef="#ctx0" brushRef="#br0" timeOffset="81973.832">15673 1976,'-14'38,"-10"28,-5 6,2-3,5-9,7-10,6-9,4-6,4-5,6-7,7-7,2-7</inkml:trace>
  <inkml:trace contextRef="#ctx0" brushRef="#br0" timeOffset="82273.552">15899 2003,'-10'18,"1"-1,0 1,1 1,1 0,1 0,1 0,0 1,1-1,2 1,0 0,1 0,0 0,3 8,-2-24,1 0,0-1,0 1,0 0,0-1,1 1,-1-1,1 0,0 1,0-1,0 0,1 0,-1 0,1 0,0-1,-1 1,1-1,0 0,1 1,-1-1,0-1,0 1,1 0,-1-1,1 0,0 0,-1 0,1 0,0 0,0-1,-1 0,1 1,0-2,0 1,-1 0,2-1,11-1,0-1,0-1,0 0,0-1,-1-1,0 0,12-7,-12 5,0-1,0 0,-1-2,0 1,-1-2,0 0,0 0,-2-1,4-5,-11 14,-1-1,1-1,-1 1,1 0,-2-1,1 0,-1 1,1-1,-1 0,-1 0,0-1,1 1,-2 0,1 0,-1-1,0 1,0 0,-1 0,0-1,0 1,0 0,-1 0,0 0,0 0,0 0,-1 1,0-2,0 3,0-1,-1 1,1 0,-1 0,0 0,0 1,0-1,-1 1,1 0,-1 0,0 1,1-1,-1 1,0 0,-1 0,1 1,0-1,0 1,-1 1,1-1,-1 1,1-1,0 2,-1-1,-2 1,-18 4</inkml:trace>
  <inkml:trace contextRef="#ctx0" brushRef="#br0" timeOffset="94240.287">6473 338,'-21'0,"1"1,-1 0,1 2,-1 0,1 2,-19 6,33-10,1 2,-1-1,1 0,-1 1,1 0,0 0,0 1,0-1,1 1,-1 0,1 1,0-1,0 1,1-1,-1 1,1 0,0 1,0-1,1 0,-1 1,1 0,0-1,1 1,0 0,-1 4,1 27,1 0,2 0,1 0,3 0,0-1,6 12,12 87,-20-108,32 394,-54 31,-40 17,57-465,-3 19,0-1,2 1,0 0,2 1,1-1,0 0,4 15,-4-35,-1 0,1-1,0 1,0-1,0 1,0-1,0 1,0-1,1 0,-1 1,1-1,-1 0,1 0,0 0,0-1,0 1,0 0,0-1,1 1,-1-1,0 1,1-1,-1 0,1 0,-1 0,1-1,-1 1,1-1,0 1,-1-1,1 0,0 0,-1 0,1 0,0 0,-1-1,1 1,2-2,254-46,-213 47,0 2,1 2,-1 2,15 4,-33-4</inkml:trace>
  <inkml:trace contextRef="#ctx0" brushRef="#br0" timeOffset="95478.238">17593 367,'10'-3,"0"0,0 1,1 1,-1-1,0 2,1-1,-1 1,0 1,1 0,-1 0,0 1,0 1,0-1,0 2,0-1,0 1,-1 1,0 0,0 0,5 4,-10-4,-1-1,1 1,-1 0,0 0,0 0,-1 0,1 1,-1-1,0 1,-1-1,1 1,-1 0,0-1,-1 1,0 0,1 0,-2 0,1-1,-1 1,0 0,0 0,0-1,-1 1,0 0,0-1,0 0,-1 1,0-1,0 1,-6 23,-24 162,14 126,10-78,-8 80,16 106,3-191,-1-230,-1-1,1 1,-1-1,1 1,-1-1,0 0,0 1,-1-1,1 1,-1-1,0 1,0-1,0 0,0 1,0-1,-1 0,1 0,-1 0,0 0,0 0,0 0,-1-1,1 1,-1-1,1 0,-1 1,0-1,1 0,-1 0,0-1,-1 1,-2 0,-170-17,166 15,-2 0,0 0,0 0,0-1,0-1,1 0,-1 0,1-1,-1-1,-10-5,4-2</inkml:trace>
  <inkml:trace contextRef="#ctx0" brushRef="#br0" timeOffset="101261.095">18975 1383,'49'14,"53"0,19-6,4-6,-5-2,-9-7,-13-2,-14 1,-12 1,-8 3,-11 1,-4 1,-6 2,-5 0,-5 0,-7 1</inkml:trace>
  <inkml:trace contextRef="#ctx0" brushRef="#br0" timeOffset="101864.739">19907 1580,'-72'18,"-106"49,176-67,1 0,-1 0,0 1,1-1,-1 0,1 0,-1 1,1-1,-1 1,1-1,-1 1,1 0,-1-1,1 1,0 0,-1 0,1 0,0 0,0 0,0 0,0 1,0-1,0 0,0 0,0 1,0-1,0 1,1-1,-1 1,1-1,-1 1,1-1,0 1,-1-1,1 1,0 0,0-1,0 1,0-1,0 1,1-1,-1 1,0 0,1-1,-1 1,1-1,0 1,-1-1,1 0,0 1,0-1,0 0,0 1,0-1,0 0,192 106,-187-104,-1-1,1 1,-1 1,0-1,0 1,0-1,0 1,-1 1,1-1,-1 1,0 0,-1-1,1 2,-1-1,0 0,0 1,0-1,-1 1,0 0,0 0,-1 0,0 0,0 0,0 0,0 1,-1-1,0 0,-1 0,1 0,-1 0,-2 6,-3-3,0 0,-1-1,0 1,-1-1,1-1,-2 0,1 0,-1 0,0-1,0-1,-1 1,0-2,0 1,0-1,0-1,-1 0,1 0,-1-1,0 0,1-1,-1 0,0-1,-3-1,10 2,0 0,0 0,0-1,-1 0,1 0,0 0,0 0,0-1,0 0,0 1,0-2,0 1,0 0,0-1,1 1,-1-1,0 0,1-1,-1 1,1 0,0-1,0 0,0 0,0 0,1 0,-1 0,1-1,0 1,-1-1,2 1,-1-1,0-1,-3-16</inkml:trace>
  <inkml:trace contextRef="#ctx0" brushRef="#br0" timeOffset="98958.715">18214 0,'-10'38,"-3"23,1 5,2-3,4-8,-4-13,1-10,2-4,2-3,2 0,1-5</inkml:trace>
  <inkml:trace contextRef="#ctx0" brushRef="#br0" timeOffset="99209.965">18637 113,'-38'39,"-28"26,-6 7,3-3,9-14,15-11,10-9,11-5,9-3,8-6</inkml:trace>
  <inkml:trace contextRef="#ctx0" brushRef="#br0" timeOffset="99648.943">18411 564,'29'-12,"0"1,1 1,0 2,1 1,-1 1,7 1,23 11,-59-5,1-1,-1 1,0-1,0 1,0-1,0 1,0 0,-1 0,1-1,0 1,0 0,0 0,-1 0,1 0,0 0,-1 0,1 0,-1 0,1 1,-1-1,1 0,-1 0,0 0,0 0,0 1,0-1,0 0,0 0,0 0,0 1,0-1,0 0,0 0,-1 0,1 0,-1 1,1-1,-1 0,1 0,-1 0,1 0,-1 0,0 0,0 0,0 0,-89 85,16-22,72-63,0 0,1 0,-1 1,0-1,1 1,-1-1,1 1,-1 0,1-1,0 1,0 0,0 0,0 0,0 0,0 0,1 0,-1 0,1 0,-1 0,1 0,0 0,-1 1,1-1,1 0,-1 0,0 0,0 0,1 0,-1 1,1-1,0 0,-1 0,1 0,0 0,0-1,0 1,1 0,-1 0,0 0,1-1,0 2,10 0,0-1,-1 0,1-1,0 0,0-1,0 0,0 0,0-2,0 1,0-2,-1 0,1 0,-1-1,4-1,2 0,30-12,-29 9</inkml:trace>
  <inkml:trace contextRef="#ctx0" brushRef="#br0" timeOffset="100994.338">18948 1213,'0'1,"1"-1,0 1,-1 0,1-1,0 1,-1 0,1-1,0 1,0-1,0 1,-1-1,1 0,0 1,0-1,0 0,0 0,0 1,0-1,0 0,0 0,0 0,0 0,0 0,-1 0,1-1,0 1,0 0,0 0,0-1,0 1,0 0,0-1,-1 1,1-1,0 1,0-1,-1 1,1-1,0 0,-1 1,1-1,0 0,-1 0,1 1,-1-1,1 0,-1 0,0 0,1 0,-1 0,0 0,132-158,-23 27,-108 131,-1 0,0 1,0-1,1 0,-1 1,0-1,1 0,-1 1,0-1,1 0,-1 1,1-1,-1 1,1-1,0 1,-1 0,1-1,-1 1,1-1,0 1,-1 0,1 0,0-1,0 1,-1 0,1 0,0 0,-1 0,1 0,0 0,0 0,-1 0,1 0,0 0,0 0,-1 0,1 0,0 1,-1-1,1 0,0 1,-1-1,1 0,0 1,-1-1,1 1,-1-1,1 1,-1-1,1 1,-1-1,1 1,-1 0,0-1,1 1,-1-1,0 1,1 0,-1 0,0-1,0 1,0 0,1 0,1 53,-3-45,1 3,0 0,1 0,1-1,0 1,0-1,1 1,0-1,1 0,0 0,1 0,6 9,-9-16,1 1,0-1,1 0,-1 0,1 0,-1-1,1 1,0-1,0 0,1 0,-1 0,1-1,-1 1,1-1,0 0,0-1,0 1,0-1,0 0,0 0,0 0,0-1,1 0,-1 0,0 0,0-1,4 0,15-7,0-1,0-1,-1-1,-1-1,0 0,-1-2,0-1,-1-1,-1 0,0-2,-1 0,-1-1,-1 0,13-21,5 1,6-18,-32 80,-18 49,7-64,1 0,1-1,-1 1,1 0,0 0,1 0,0 0,0-1,1 1,0 0,0 0,1 0,0-1,0 1,1-1,0 1,0-1,2 2,4 2,0-1,0 0,1-1,0 0,1 0,0-1,0-1,1 0,0-1,0 0,1 0,-1-1,1-1,0 0,0-1,2 0,6 0</inkml:trace>
  <inkml:trace contextRef="#ctx0" brushRef="#br0" timeOffset="194209.832">10254 2003,'2'-3,"0"-1,0 1,0-1,0 1,0 0,0-1,1 1,0 1,-1-1,1 0,0 1,1-1,-1 1,0 0,1 0,-1 0,1 0,0 1,1-1,-3 1,13-6,1 2,-1 0,1 0,0 2,0 0,0 0,0 2,0 0,1 1,-1 0,4 2,-18-2,0-1,-1 1,1 1,0-1,0 0,0 0,-1 1,1-1,0 1,0-1,-1 1,1 0,-1 0,1-1,-1 1,1 0,-1 1,1-1,-1 0,0 0,1 1,-1-1,0 0,0 1,0-1,0 1,0-1,-1 1,1 0,0-1,-1 1,1 0,-1 0,0-1,1 1,-1 0,0 0,0 0,0-1,0 1,-1 0,1 0,0 0,-1-1,1 1,-1 0,0-1,1 1,-1 0,0-1,0 1,0-1,0 1,0-1,-1 0,1 1,-144 138,144-139,0 1,0-1,0 1,0-1,1 1,-1-1,0 1,1 0,-1 0,1-1,-1 1,1 0,0 0,0-1,0 1,0 0,0 0,0 0,0-1,1 1,-1 0,0 0,1-1,0 1,-1 0,1-1,0 1,0 0,0-1,0 1,0-1,0 0,1 1,-1-1,0 0,1 0,-1 0,1 0,-1 0,1 0,0 0,78 32,-61-27,56 30,-73-35,0 1,0-1,0 1,0-1,-1 1,1 0,0-1,-1 1,0 0,1 0,-1 0,0 0,0 0,0 0,0 1,0-1,-1 0,1 1,-1-1,1 0,-1 1,0-1,0 0,0 1,0-1,-1 0,1 1,0-1,-1 0,0 1,1-1,-2 2,-7 8,-1 0,0 0,0-1,-1 0,-1-1,0-1,0 1,-1-2,0 0,0 0,-1-2,0 1,0-2,-14 4,-42 13,53-23</inkml:trace>
  <inkml:trace contextRef="#ctx0" brushRef="#br0" timeOffset="194696.278">10820 1976,'31'-11,"163"-39,-191 49,0 0,-1 1,1-1,0 0,0 1,0 0,0 0,0 0,-1 0,1 0,0 0,0 1,0-1,0 1,-1 0,1 0,0 0,-1 0,1 0,0 1,-1-1,0 1,1 0,-1 0,0 0,0 0,0 0,0 0,0 0,-1 0,1 1,-1-1,1 1,-1 0,0-1,0 1,0 0,0-1,-1 1,1 3,-48 158,-63 96,88-200,14-45</inkml:trace>
  <inkml:trace contextRef="#ctx0" brushRef="#br0" timeOffset="194940.379">10791 2257,'38'0,"28"0,7 0,-5-4,-8-3,-14 1</inkml:trace>
  <inkml:trace contextRef="#ctx0" brushRef="#br0" timeOffset="195207.616">11468 1919,'-21'20,"1"1,1 1,1 0,1 2,1 0,1 0,1 2,2 0,0 0,1 1,-1 9,11-32,0 0,0-1,0 1,0 0,1-1,-1 1,1 0,0 0,0 0,0-1,1 1,-1 0,1 0,0-1,0 1,0-1,1 1,-1-1,1 1,0-1,0 0,0 1,0-1,1 0,-1-1,1 1,0 0,0-1,0 1,0-1,0 0,0 0,0 0,1-1,-1 1,1-1,0 0,-1 0,1 0,0 0,14 1,1-1,-1-1,0 0,1-1,-1-2,0 1,1-2,-2-1,1 0,0-1,-1-1,0 0,-1-1,0-1,5-4,-12 8,0 0,0-1,-1 0,0 0,0-1,0 0,-1-1,0 1,0-1,-1-1,0 1,-1-1,0 0,0 0,-1-1,0 0,0 1,-1-1,-1 0,0-1,0 1,-1 0,0-1,0 1,-2 0,1-1,-1 1,-1-1,0 1,0 0,-1 0,0 0,-1 0,0 1,0-1,-4-3,5 9,-2 0,1 0,0 0,-1 1,0 0,0 0,0 0,0 1,0-1,-1 1,1 0,-1 1,1-1,-3 1,-21-5</inkml:trace>
  <inkml:trace contextRef="#ctx0" brushRef="#br0" timeOffset="-200042.813">16520 1722,'0'-1,"-1"0,1 0,-1 1,1-1,0 0,-1 0,1 0,0 0,0 0,0 0,-1 1,1-1,0 0,0 0,1 0,-1 0,0 0,0 0,0 0,0 0,1 1,-1-1,1 0,-1 0,0 0,1 0,-1 1,1-1,0 0,-1 1,1-1,-1 0,1 1,0-1,0 1,-1-1,1 1,0-1,0 1,0-1,0 1,-1 0,1 0,1-1,41-18,-42 19,15-6,62-15,-76 21,0 0,-1 0,1 0,-1 0,1 0,0 0,-1 1,1-1,0 1,-1-1,1 1,-1 0,1-1,-1 1,1 0,-1 0,0 0,0 0,1 0,-1 0,0 1,0-1,0 0,0 1,0-1,0 0,0 1,-1-1,1 1,-1-1,1 1,-1 0,1-1,-1 1,0 0,0-1,1 1,-1 0,-1-1,1 1,0 0,0-1,-1 2,0 4,0 0,-1 0,0 0,0 0,-1 0,1-1,-1 1,-1-1,0 0,1 0,-2 0,-1 2,-9 14,15-21,0 1,-1 0,1 0,0-1,0 1,0 0,0 0,0 0,0-1,1 1,-1 0,0 0,1-1,0 1,-1 0,1-1,0 1,0-1,0 1,0-1,0 1,0-1,0 0,0 1,1-1,-1 0,1 0,-1 0,0 0,1 0,0 0,-1 0,1-1,0 1,-1-1,1 1,0-1,-1 0,1 1,0-1,0 0,1 0,17 9,-16-8,0 1,-1-1,1 1,-1 0,1 0,-1 0,0 0,1 1,-1-1,-1 1,1 0,0 0,-1 0,1 0,-1 0,0 1,0-1,0 1,0-1,-1 1,0 0,1-1,-1 1,-1 0,1 0,0 0,-1 0,0 0,0 0,0 0,-1 0,1 0,-1 0,0 0,0-1,0 1,0 0,-1 0,0-1,0 1,0-1,0 0,-1 2,-5 2,0-1,0 0,0 0,-1-1,0 0,0-1,0 0,-1 0,1-1,-1 0,0 0,0-1,0-1,0 0,0 0,-1-1,1 0,0-1,0 0,0 0,-6-3,-3-3</inkml:trace>
  <inkml:trace contextRef="#ctx0" brushRef="#br0" timeOffset="147890.445">1167 3471,'0'19,"0"12,0 4,5-3,1-7</inkml:trace>
  <inkml:trace contextRef="#ctx0" brushRef="#br0" timeOffset="147608.088">828 3104,'-4'-5,"0"0,-1 0,1 1,-1-1,-1 1,1 0,0 1,-1-1,0 1,0 0,0 1,0-1,0 1,0 0,-1 1,1 0,-1 0,1 0,-1 0,1 1,-1 0,1 1,-1 0,1 0,-1 0,1 0,-1 1,1 0,0 1,0-1,-1 2,-7 6,0 0,0 2,1 0,1 0,0 1,0 0,1 1,1 1,1 0,0 0,1 1,0-1,1 2,1-1,1 1,0 0,1 0,1 1,1-1,0 1,1-1,1 1,1 3,-2-11,0 0,1 0,0-1,0 1,1 0,0-1,1 1,0-1,0 1,1-1,0 0,1 0,0 0,1 0,0-1,0 0,0 0,1 0,1 0,-1-1,1 0,0-1,1 1,-1-1,1-1,0 0,4 2,-2-3,1-1,-1 0,0-1,1 0,-1-1,1 0,-1-1,1 0,0 0,-1-1,1-1,-1 0,1 0,-1-1,0 0,0-1,0 0,-1-1,1 1,-1-2,0 0,-1 0,1 0,4-6,-8 9,-1-1,0 0,0 0,0 0,0 0,0 0,-1-1,0 0,0 0,0 0,-1 0,1 0,-1 0,-1-1,1 1,-1-1,0 1,0-1,0 0,-1 1,0-1,0 0,0 1,-1-1,0 0,0 1,0-1,-1 1,0-1,0 1,0 0,-1 0,0 0,-4 0,0 1,0 1,-1 0,1 0,-1 0,0 1,0 0,0 0,0 1,-1 0,1 0,0 1,0 0,-1 1,1 0,0 0,0 1,0 0,0 0,0 1,-2 1,-3 2,0 0,0 1,1 0,1 1,-1 1,1 0,1 0,-1 1,-4 7,1-3,-2 1</inkml:trace>
  <inkml:trace contextRef="#ctx0" brushRef="#br0" timeOffset="150613.214">321 2963,'-24'61,"2"0,4 1,2 1,-6 59,18-107,2 0,0 0,1 0,0 0,1 0,1 0,0 0,1 0,1 0,0-1,1 1,0-1,2 1,-1-2,2 1,0-1,0 1,2-2,1 4,2-1,0 0,1 0,0-1,1-1,0 0,1-1,1-1,0 0,0-1,1-1,8 3,0-4</inkml:trace>
  <inkml:trace contextRef="#ctx0" brushRef="#br0" timeOffset="154076.784">4780 3020,'142'-26,"-86"13,-48 10,0 0,0 1,1 0,-1 0,0 1,1 0,-1 0,1 1,-1 0,0 1,1 0,-1 0,-6 0,0 0,0 0,0 1,0-1,0 0,0 1,-1-1,1 1,0-1,-1 1,0 0,1 0,-1 0,0 0,0 0,0 0,0 0,0 0,0 0,-1 0,1 0,-1 1,0-1,1 0,-1 0,0 1,0-1,-1 0,1 0,0 1,-1-1,1 0,-1 2,-26 76,24-76,-80 288,63-257,17-39</inkml:trace>
  <inkml:trace contextRef="#ctx0" brushRef="#br0" timeOffset="154330.278">4751 3190,'39'4,"26"2,8 0,-4-1,-9-6,-10-3,-9-6,-11-1</inkml:trace>
  <inkml:trace contextRef="#ctx0" brushRef="#br0" timeOffset="154615.525">5345 2766,'59'86,"-3"2,-3 3,4 21,-53-106,0 1,0-1,-1 1,0 0,0 0,-1 1,0-1,0 1,-1-1,0 1,0-1,-1 1,1 0,-2-1,1 1,-1-1,0 1,-1-1,0 1,0-1,-1 0,0 1,-1 1,-12 10,-1-1,-1-1,0-1,-1 0,-1-2,0 0,-1-1,-1-1,0-1,0-1,-1-1,0-1,-20 4,-3 4,-3 4,7-3</inkml:trace>
  <inkml:trace contextRef="#ctx0" brushRef="#br0" timeOffset="153331.713">4385 3020,'-27'5,"0"0,0 2,1 1,0 2,1 0,0 2,0 0,2 2,-14 10,35-24,0 1,-1 0,1 0,1 0,-1 1,0-1,0 0,0 1,1-1,-1 1,0-1,1 1,0 0,-1 0,1 0,0 0,0 0,0 0,0 0,0 0,0 0,1 0,-1 0,1 0,0 1,-1-1,1 0,0 0,0 1,0-1,1 0,-1 0,1 1,-1-1,1 0,0 0,-1 0,1 0,0 0,0 0,1 0,-1 0,0 0,1 0,0 0,7 1,1 0,0-1,0 0,0-1,1 0,-1 0,0-1,0-1,0 1,0-2,0 1,0-2,0 1,0-1,0-1,-1 1,9-6,112-66,-129 74,0 0,0 1,0-1,0 0,1 1,-1-1,0 1,0 0,0-1,0 1,1 0,-1 0,0-1,0 1,1 0,-1 0,0 1,0-1,0 0,1 0,-1 0,0 1,0-1,0 1,0-1,1 1,-1-1,0 1,0 0,0-1,0 1,0 0,-1 0,1 0,0 0,0 0,0 0,-1 0,1 0,-1 0,1 0,-1 0,1 0,-1 0,1 1,-1-1,0 0,0 0,0 0,0 1,0-1,-11 66,-62 128,43-111,28-68,3-4</inkml:trace>
  <inkml:trace contextRef="#ctx0" brushRef="#br0" timeOffset="148264.47">1619 3048,'-34'54,"4"1,1 2,3 1,-5 21,28-72,0-1,1 1,-1-1,1 1,0 0,1 0,0 0,0 0,0 0,1 0,0 0,0 0,1 1,0-1,0 0,1-1,0 1,0 0,1 0,-1-1,1 1,1-1,-1 0,1 0,0 0,1-1,-1 1,1-1,0 0,0 0,2 0,-1-1,1 0,-1 0,1-1,0 0,0 0,0 0,1-1,-1 0,1-1,-1 0,1 0,-1 0,1-1,0 0,-1-1,1 0,-1 0,1 0,-1-1,1 0,-1-1,0 1,0-1,0-1,0 1,-1-1,1-1,-1 1,0-1,-1 0,1 0,-1-1,0 1,0-1,0 0,-1-1,0 1,0-1,-1 0,0 0,1-3,-3 5,1 0,-1 0,-1 0,1 0,-1 0,1 0,-2-1,1 1,0 0,-1 0,0 0,0 0,-1 0,1 0,-1 0,0 0,-1 1,1-1,-1 1,0 0,0-1,0 1,0 0,-1 1,0-1,1 1,-1-1,-1 1,1 1,0-1,-1 0,1 1,-3-1,-2-1,0 0,0 1,0 0,0 0,-1 1,1 0,-1 1,1 0,-1 0,0 1,1 0,-1 1,1 0,-1 1,1 0,-1 0,-7 4,-11 6,4 0</inkml:trace>
  <inkml:trace contextRef="#ctx0" brushRef="#br0" timeOffset="148831.19">1958 3076,'280'-50,"-277"49,-1 0,0 0,1 1,-1-1,1 1,-1-1,1 1,-1 0,1 0,0 0,-1 0,1 0,-1 0,1 1,-1-1,1 1,-1 0,0 0,1 0,-1 0,0 0,1 1,-1-1,0 0,0 1,0 0,0-1,-1 1,1 0,0 0,-1 0,1 0,-1 1,0-1,0 0,0 0,0 1,0-1,0 1,0-1,-1 1,1 1,-49 139,13 58,7 13,28-202</inkml:trace>
  <inkml:trace contextRef="#ctx0" brushRef="#br0" timeOffset="149080.186">2042 3245,'39'5,"26"1,8 1,-5-2,-8-7,-10-2,-8-1,-7 0,-10 2</inkml:trace>
  <inkml:trace contextRef="#ctx0" brushRef="#br0" timeOffset="149930.351">2719 2991,'3'-1,"0"1,0 0,0-1,0 1,1 0,-1 0,0 0,0 1,0-1,-1 1,1 0,0 0,0 0,0 0,0 0,-1 1,1-1,0 1,-1-1,0 1,1 0,-1 0,0 0,0 1,0-1,0 0,1 3,7 9,-2 1,1 0,-2 1,0 0,-1 0,0 0,-2 1,0-1,0 1,-2 0,0 0,-1 1,-1-1,0 0,-2 0,1 0,-2 2,0 2,-1 0,-1-1,0 1,-2-1,0 0,-1-1,-1 0,-1 0,-1-1,0 0,-1-1,-1 0,-1-1,0 0,-1-1,-4 1,-8 5,3-2</inkml:trace>
  <inkml:trace contextRef="#ctx0" brushRef="#br0" timeOffset="152296.003">3397 2991,'-1'-1,"0"0,0 0,0 1,0-1,0 0,0 0,0 1,0-1,0 1,0-1,0 1,0-1,0 1,-1 0,1-1,0 1,0 0,0 0,-1 0,1 0,0 0,0 0,-1 0,1 1,0-1,0 0,0 1,-1-1,1 1,0-1,0 1,0-1,0 1,0 0,0-1,0 1,0 0,0 0,1 0,-1 0,0 0,0 0,1 0,-1 1,0-1,-8 5,1 0,0 1,0 0,1 0,0 1,0 0,1 0,0 1,0-1,1 2,3-7,1 0,-1 0,1 0,0 0,0 1,0-1,0 0,1 0,-1 1,1-1,0 1,0-1,0 0,0 1,1-1,-1 1,1-1,0 0,0 1,0-1,0 0,1 0,-1 0,1 0,0 0,0 0,0-1,0 1,1-1,-1 1,1-1,0 1,166 83,-167-84,-1-1,0 1,1 0,-1 0,0 0,0 0,0 1,0-1,0 0,0 0,-1 0,1 1,-1-1,1 0,-1 1,0-1,0 1,0-1,0 0,-1 1,1-1,-1 0,1 1,-1-1,0 0,0 0,0 0,0 0,0 0,0 0,-1 0,1 0,-1 0,1 0,-1-1,0 1,1 0,-1-1,0 0,-1 1,-85 51,-15-21,79-28</inkml:trace>
  <inkml:trace contextRef="#ctx0" brushRef="#br0" timeOffset="152561.536">3284 2935,'33'4,"31"3,9-1,-3-1,-9-1,-9-2,-10-1,-11 0</inkml:trace>
  <inkml:trace contextRef="#ctx0" brushRef="#br0" timeOffset="152830.605">3848 3302,'5'19,"1"6</inkml:trace>
  <inkml:trace contextRef="#ctx0" brushRef="#br0" timeOffset="155147.383">3227 2794,'-16'16,"1"2,0 0,1 0,1 1,1 1,0 0,2 1,0 0,2 0,0 1,1 0,2 1,0-1,1 1,1 0,1 12,6-14,1 0,0-1,2 1,0-2,2 1,0-1,1 0,0-1,2 0,0-1,1 0,1-1,1 0,0-1,2 0,80 72,-78-74</inkml:trace>
  <inkml:trace contextRef="#ctx0" brushRef="#br0" timeOffset="157665.714">377 3922,'373'-47,"-59"8,-85 15,138-7,8 3,-73-1,158-25,-189 26,-12-3,11 3,294 29,-339-29,509 28,-508 0,-57-28,57-1,-198 29,-4 0</inkml:trace>
  <inkml:trace contextRef="#ctx0" brushRef="#br0" timeOffset="201879.59">1929 4035,'-1'-1,"0"0,0-1,0 1,0 0,0 0,-1 0,1 0,0 0,-1 0,1 0,-1 0,1 1,-1-1,1 0,-1 1,1-1,-1 1,1 0,-1 0,0-1,1 1,-1 0,0 0,1 0,-1 1,0-1,1 0,-1 1,1-1,-1 1,0-1,1 1,0 0,-1 0,1 0,-1-1,1 1,0 1,-1-1,1 0,-11 9,0 0,1 1,1 0,0 0,0 1,1 1,1 0,0 0,0 0,1 1,1 0,1 1,0-1,1 1,0 0,-1 11,1 0,1 0,2 0,0 0,2 1,2 14,-1-33,0-1,1 1,-1-1,1 0,1 0,-1 0,1 0,1-1,-1 1,1-1,0 0,0-1,1 1,0-1,0 0,0-1,0 1,1-1,0 0,-1-1,2 1,-1-2,0 1,1-1,-1 0,1 0,-1-1,1 0,0 0,0-1,-1 0,1-1,0 1,-1-1,1-1,0 0,-1 0,1 0,-1-1,0 0,0 0,0-1,0 0,-1 0,4-3,0 0,0-1,0 0,-1-1,0 0,0 0,-1-1,0 0,-1-1,0 1,3-8,-8 15,-1 0,1 0,-1-1,0 1,0-1,0 1,0-1,-1 1,0-1,1 1,-1-1,0 1,-1-1,1 0,0 1,-1-1,0 1,0-1,0 1,0 0,-1-1,1 1,-1 0,0 0,0 0,0 0,0 0,-1 1,1-1,-1 1,0-1,1 1,-1 0,0 0,0 0,0 0,-1 1,-2-2,-2 0,0-1,0 2,0-1,-1 1,1 0,-1 1,1 0,-1 0,0 1,1 0,-1 1,0 0,1 0,-1 1,1 0,0 0,-1 1,1 0,0 1,1-1,-1 1,-6 6,-11 6</inkml:trace>
  <inkml:trace contextRef="#ctx0" brushRef="#br0" timeOffset="-191456.932">2522 4035,'6'-3,"0"-1,0 1,0 0,0 0,1 1,-1 0,1 0,-1 0,1 1,0 0,-1 0,1 1,0 0,0 0,0 0,26-2,88-23,-18 10,-102 16,0 0,0-1,1 1,-1 0,0 1,0-1,0 0,0 0,0 0,-1 1,1-1,0 0,-1 1,1-1,-1 0,1 1,-1-1,1 1,-1-1,0 1,0-1,0 1,0-1,0 1,0-1,0 1,-1-1,1 1,0-1,-1 1,1-1,-1 1,1-1,-1 0,0 1,0-1,0 0,0 0,0 0,0 0,0 1,0-1,0-1,0 1,-1 1,-2 6,-90 221,17-3,75-184,2-41,0-1,0 1,-1-1,1 1,0 0,0-1,0 1,0 0,0-1,0 1,0-1,0 1,0 0,0-1,1 1,-1 0,0-1,0 1,1-1,-1 1,0-1,1 1,-1-1,0 1,1-1,-1 1,1-1,-1 1,1-1,-1 1,1-1,-1 0,1 1,-1-1,1 0,-1 0,1 1,0-1,-1 0,1 0,0 0,-1 0,1 0,-1 0,1 0,0 0,-1 0,1 0,0 0,-1 0,1 0,-1 0,1-1,0 1,0 0,7-7</inkml:trace>
  <inkml:trace contextRef="#ctx0" brushRef="#br0" timeOffset="-191206.966">2522 4262,'43'4,"29"-2,11-7,-3-3,-10 1,-13-4,-11 0,-13 2</inkml:trace>
  <inkml:trace contextRef="#ctx0" brushRef="#br0" timeOffset="-190990.876">3340 4008,'-14'43,"-10"19,-1 4,4-5,6-7,5-9,4-7,4-5,1-3,2-7</inkml:trace>
  <inkml:trace contextRef="#ctx0" brushRef="#br0" timeOffset="-190658.627">3623 4008,'-28'39,"2"1,1 1,3 1,1 2,2 0,-9 33,27-74,-1 0,1 0,0 0,0 0,0 1,1-1,-1 0,1 0,-1 0,1 1,0-1,0 0,1 0,-1 1,1-1,-1 0,1 0,0 0,0 0,1 0,-1 0,0 0,1 0,0 0,0-1,0 1,0-1,0 1,0-1,1 0,-1 0,1 0,-1 0,1 0,0 0,0-1,0 0,0 1,2 0,11-2,-1 1,1-2,-1 0,1-1,-1-1,1 0,-1-1,0 0,-1-1,1-1,-1-1,0 0,-1 0,1-2,-2 1,1-2,-1 0,0 0,-1-1,4-5,8-6,-15 16,-1 0,0 0,0 0,-1-1,0 0,0-1,0 1,-1-1,0 0,0 0,-1-1,0 1,-1-1,0 0,0 0,-1 0,0-1,-1-1,0 5,0 0,-1 0,0 0,0 0,0 0,-1 0,0 0,0 1,-1-1,0 0,0 1,0-1,0 1,-1-1,0 1,0 0,0 0,-1 1,0-1,0 1,0-1,0 1,-1 0,0 1,1-1,-1 1,0 0,-1 0,1 1,-2-1,0 0,1 1,-1 1,1-1,-1 1,1 0,-1 0,0 1,0 0,1 0,-1 1,0 0,1 0,-1 0,1 1,-1 0,1 0,0 1,0-1,0 2,0-1,-2 2,-17 11</inkml:trace>
  <inkml:trace contextRef="#ctx0" brushRef="#br0" timeOffset="-186725.125">5655 2681,'20'-14,"-14"8,0 0,0 1,1 0,0 1,-1-1,2 1,-1 0,0 1,1 0,-1 0,1 1,0 0,0 0,0 0,0 1,0 1,0-1,0 1,0 1,0-1,6 3,-9 1,-1 1,1-1,-1 1,-1 1,1-1,-1 0,0 1,0 0,-1 0,1-1,-1 1,-1 1,1-1,-1 0,0 0,0 1,-1-1,0 0,0 1,-1-1,1 0,-1 1,-2 4,2 6,-21 304,14-186,6 0,5-1,12 59,-12-165,26 257,-23-83,-9-187,0-1,-2 0,1-1,-1 1,-1-1,-1 0,0 0,-2 2,-15 31,21-42,0 0,0 1,-1-1,0 0,0-1,0 1,0-1,0 0,-1 0,0 0,1-1,-1 1,0-1,0 0,0-1,0 1,-1-1,1 0,0 0,-1-1,1 1,0-1,-1-1,1 1,0-1,-1 1,1-2,0 1,0 0,0-1,0 0,0 0,-3-2,-37-5,20 5</inkml:trace>
  <inkml:trace contextRef="#ctx0" brushRef="#br0" timeOffset="-185351.939">207 2935,'-7'0,"0"0,0 0,0 1,0 1,0-1,0 1,1 0,-1 1,0-1,1 1,0 0,0 1,0 0,0 0,0 0,1 1,0 0,0 0,0 0,0 0,1 1,0 0,-2 3,-5 12,2 1,0 0,1 0,2 1,0-1,1 1,2 1,0-1,1 1,2-1,0 1,1-1,2 0,2 10,42 278,44 178,-60-272,50 169,-78-381,1 0,-1 0,1 0,0-1,0 1,1-1,-1 0,1-1,0 1,0-1,0 0,0 0,0 0,1-1,-1 0,1 0,0 0,0-1,0 1,0-1,0-1,0 1,0-1,0 0,0-1,0 0,-1 1,1-2,0 1,0-1,2-1,24 1,54 0,-61 2</inkml:trace>
  <inkml:trace contextRef="#ctx0" brushRef="#br0" timeOffset="-183517.853">6219 2766,'-5'0,"-1"5,0 6,1 6,1 5,2 4,1 2,-5-4,0-1,0 0,2 1,-4 2,0 1,1-5</inkml:trace>
  <inkml:trace contextRef="#ctx0" brushRef="#br0" timeOffset="-183269.162">6473 2766,'-24'34,"-8"25,-3 2,4-3,7-8,9-7,5-6,1-10,2-4,1-6</inkml:trace>
  <inkml:trace contextRef="#ctx0" brushRef="#br0" timeOffset="-182855.768">6502 3076,'3'0,"11"-5,1 0,1 2,-1 0,0 0,1 1,-1 1,1 1,0 0,-15 0,0 0,-1 1,1-1,0 0,0 0,0 0,-1 0,1 1,0-1,-1 0,1 1,0-1,-1 0,1 1,0-1,-1 1,1-1,-1 1,1 0,0-1,-1 1,0-1,1 1,-1 0,1-1,-1 1,0 0,1 0,-1-1,0 1,0 0,0 0,0-1,0 1,0 0,0 0,0 0,0-1,0 1,0 0,0 0,0-1,0 1,-1 0,1 0,0-1,-1 1,1 0,-1-1,1 1,-25 38,23-36,-61 100,63-101,-1 0,1-1,-1 1,1 0,0 0,0 0,-1 0,1-1,1 1,-1 0,0 0,0 0,1 0,-1-1,1 1,-1 0,1 0,0-1,0 1,0-1,0 1,0 0,0-1,0 0,0 1,1-1,-1 0,0 1,1-1,-1 0,1 0,-1 0,1 0,0-1,-1 1,1 0,0-1,0 1,1-1,73 3,-30-16,-29 3</inkml:trace>
  <inkml:trace contextRef="#ctx0" brushRef="#br0" timeOffset="-171382.011">7207 3358,'-22'12,"-49"145,40-72,-63 59,29-51,52-73</inkml:trace>
  <inkml:trace contextRef="#ctx0" brushRef="#br0" timeOffset="-171086.837">6840 3528,'19'14,"16"15,7 6,1 4,-2-2,-3-1,-8-3,-4-6,-7-13,-7-9</inkml:trace>
  <inkml:trace contextRef="#ctx0" brushRef="#br0" timeOffset="-170803.655">7037 3387,'0'33,"0"31,5 9,2-3,-1-9,-1-9,-1-10,2-6,2-5,-2-3,-1-2,-2 0,-1 1,-1-5</inkml:trace>
  <inkml:trace contextRef="#ctx0" brushRef="#br0" timeOffset="-170553.935">7545 3387,'-14'38,"-10"32,0 14,3-3,6-10,5-13,4-10,8-15,4-7,6-9,0-2,3-3,0-5</inkml:trace>
  <inkml:trace contextRef="#ctx0" brushRef="#br0" timeOffset="-170229.925">7884 3528,'-11'23,"1"1,1 1,1 0,1 0,1 1,1-1,2 1,0 0,2 0,1 1,1 1,-1-24,0 1,1 0,0-1,0 1,0-1,1 0,0 1,0-1,0 0,0 0,0 0,1 0,0 0,-1-1,2 1,-1-1,0 0,1 0,-1 0,1 0,0 0,0-1,0 0,0 0,0 0,1 0,-1-1,0 1,1-1,-1 0,1-1,0 1,-1-1,1 0,2 0,10-1,0-2,0 0,0-1,-1 0,1-1,-1-1,0-1,0 0,-1-1,0-1,-1 0,1-1,-2-1,0 0,0-1,-1 0,0-1,-1 0,-1-1,3-5,-3 4,-1-1,0 0,-1-1,-1 0,-1 0,-1-1,0 0,-1-1,-2 13,-1 1,0-1,0 0,-1 1,0-1,0 1,0-1,-1 0,1 1,-1-1,-1 1,1-1,-1 1,0 0,0 0,0 0,-1 0,0 0,0 0,0 0,-1 1,1 0,-1 0,0 0,0 0,-1 0,1 1,-1 0,-7-2,-1 1,0 0,0 1,0 1,0 0,0 0,-1 2,1 0,0 0,-1 1,1 1,0 0,0 1,0 0,-2 2,-85 44,74-28</inkml:trace>
  <inkml:trace contextRef="#ctx0" brushRef="#br0" timeOffset="-168299.522">8335 2991,'71'-36,"-66"33,-1 1,1-1,0 1,0 1,0-1,0 1,0 0,0 0,0 0,1 1,-1-1,0 1,0 0,0 1,1 0,-1 0,0 0,0 0,4 2,-8 0,-1 0,0 0,0 0,0 0,0 0,0 0,0 0,-1 0,0 0,1 0,-1 0,0 0,-1 0,1 0,0-1,-1 1,0 0,1-1,-1 1,0-1,0 0,0 0,-1 1,-1 2,-95 107,98-110,-1-1,1 1,-1 0,1-1,0 1,-1 0,1 0,0 0,0 0,1 0,-1 0,0 0,1 0,-1 0,1 0,-1 0,1 1,0-1,0 0,0 0,0 0,1 0,-1 1,1-1,-1 0,1 0,0 0,-1 0,1 0,0 0,0 0,1 0,-1-1,0 1,1 0,-1-1,1 1,-1-1,1 1,0-1,-1 0,1 1,0-1,0 0,0 0,0-1,0 1,0 0,0-1,0 1,1-1,-1 1,0-1,0 0,141 2,-118-2</inkml:trace>
  <inkml:trace contextRef="#ctx0" brushRef="#br0" timeOffset="-167463.586">8222 2850,'-9'34,"-4"20,1 6,8-2,3-6,3-8,5-11,2-6,4-3,4-1,5-4,-2-6</inkml:trace>
  <inkml:trace contextRef="#ctx0" brushRef="#br0" timeOffset="-166665.752">8702 2935,'0'14,"0"10,5 1,7-4,5-6,5-5,4-9,2-5,-4-6,-6-2</inkml:trace>
  <inkml:trace contextRef="#ctx0" brushRef="#br0" timeOffset="-166384.623">8900 2907,'-5'19,"-1"16,0 7,1 1,2-2,0-3,2-3,1-8</inkml:trace>
  <inkml:trace contextRef="#ctx0" brushRef="#br0" timeOffset="-165197.413">9069 3104,'5'0,"6"0,7 0,4 0,4 0,-3-5,0-1,0 0,1 1,-3 7,-5 2</inkml:trace>
  <inkml:trace contextRef="#ctx0" brushRef="#br0" timeOffset="-163584.66">9549 2879,'-4'19,"-3"11,1 6,2 1,0-1,2-2,-4-6,-1-4,-4 0,0-5</inkml:trace>
  <inkml:trace contextRef="#ctx0" brushRef="#br0" timeOffset="-163213.765">9719 2850,'-5'20,"-1"10,-1 5,2 2,2-1,1-1,0-3,2-1,0-1,-5-6,-1-7</inkml:trace>
  <inkml:trace contextRef="#ctx0" brushRef="#br0" timeOffset="-162783.687">9944 3048,'10'0,"7"0,7 0,3 0,2 0,1 0,-4 0</inkml:trace>
  <inkml:trace contextRef="#ctx0" brushRef="#br0" timeOffset="-162234.578">10227 2907,'18'-7,"1"1,0 0,0 2,0 0,0 1,1 1,-1 1,9 1,-27 0,0 0,-1 0,1 0,0-1,-1 1,1 0,0 0,-1 0,1 1,0-1,-1 0,1 0,-1 0,1 0,0 1,-1-1,1 0,-1 1,1-1,0 0,-1 1,1-1,-1 0,1 1,-1-1,0 1,1-1,-1 1,1 0,-1-1,0 1,1-1,-1 1,0 0,0-1,0 1,1-1,-1 1,0 0,0-1,0 1,0 0,0-1,0 1,0 0,0-1,0 1,-1 0,1-1,0 1,0 0,-1-1,1 1,0-1,0 1,-1-1,1 1,-1-1,1 1,-1-1,1 1,-34 34,29-30,3-5,1 1,0 0,-1 0,1 0,0 0,0 0,0 0,0 0,0 1,0-1,0 0,0 0,0 1,1-1,-1 1,0-1,1 1,-1-1,1 1,0-1,-1 1,1-1,0 1,0-1,0 1,0-1,0 1,0 0,1-1,-1 1,1-1,-1 1,1-1,-1 1,1-1,0 0,-1 1,1-1,0 0,0 1,0-1,0 0,0 0,1 0,-1 0,0 0,0 0,2 0,6 7,-6-7,0 1,0-1,0 1,0 0,0-1,-1 1,1 0,0 1,-1-1,1 0,-1 1,0-1,0 1,0 0,0 0,-1 0,1 0,-1 0,0 0,1 0,-1 0,-1 0,1 1,0-1,-1 0,0 1,0-1,0 1,0-1,0 0,-1 1,1-1,-1 0,0 0,0 1,0-1,-1 0,1 0,-1 0,1 0,-1 0,0 0,-83 50,61-40</inkml:trace>
  <inkml:trace contextRef="#ctx0" brushRef="#br0" timeOffset="-161815.665">10594 2737,'6'2,"0"0,1 1,-1 0,0 0,0 0,-1 0,1 1,-1 0,0 0,0 1,0-1,0 1,-1 0,0 1,0-1,0 1,-1-1,0 1,0 0,1 4,6 6,-4-10,0 1,-1 1,0-1,0 1,-1-1,0 1,0 1,-1-1,0 0,-1 1,0 0,0-1,0 1,-1 0,-1 0,0 0,0 0,0 0,-1 0,-1-1,1 1,-1 0,-1-1,0 1,0-1,-1 0,1 0,-2 0,1 0,-1-1,-3 3,-7 5,0-1,-2-1,1 0,-2-1,1-1,-2-1,1 0,-2-1,-5 1,2-3</inkml:trace>
  <inkml:trace contextRef="#ctx0" brushRef="#br0" timeOffset="-161449.64">11074 2794,'-3'8,"1"1,-1-1,0 0,-1 0,0 0,0-1,-1 1,0-1,0 0,-6 6,-47 56,-2-4,-4-2,-69 53,120-106</inkml:trace>
  <inkml:trace contextRef="#ctx0" brushRef="#br0" timeOffset="-160898.859">11045 3020,'98'-39,"-47"27,-50 12,0 0,-1-1,1 1,0 0,0 0,0 0,0-1,0 1,0 0,-1 0,1 1,0-1,0 0,0 0,0 0,0 0,-1 1,1-1,0 1,0-1,0 0,-1 1,1-1,0 1,-1-1,1 1,0 0,-1-1,1 1,-1 0,1-1,-1 1,1 0,-1 0,1-1,-1 1,0 0,0 0,1 0,-1 0,0 0,0-1,0 1,0 0,0 0,0 0,0 0,0 0,0 0,0-1,-1 1,1 0,0 0,-1 0,-42 61,39-58,0-1,0 1,0 0,0 0,1 0,0 1,0-1,0 1,1-1,-1 1,1 0,0 0,0 0,1 0,0 1,0-1,0 0,0 1,1 2,2-4,0-1,1 0,-1 0,1 0,0 0,0 0,0-1,0 1,1-1,-1 0,1 0,-1 0,1 0,0-1,-1 1,1-1,0 0,0 0,0-1,0 1,0-1,0 0,0 0,0 0,0 0,0-1,0 1,2-2,-2 2,25 0,-2-2</inkml:trace>
  <inkml:trace contextRef="#ctx0" brushRef="#br0" timeOffset="-158797.709">11779 3415,'106'-166,"21"-2,-126 167,-1 0,1 0,0 0,0 0,-1 0,1 0,0 0,0 1,0-1,0 0,0 1,0-1,0 0,0 1,0-1,0 1,0 0,0-1,0 1,1 0,-1 0,0 0,0 0,0 0,0 0,1 0,-1 0,0 0,0 0,0 1,0-1,0 0,0 1,1-1,-1 1,0-1,0 1,0 0,-1-1,1 1,0 0,0 0,0 0,0-1,-1 1,1 0,0 0,-1 0,1 0,-1 0,1 0,-1 1,1-1,-1 0,0 0,0 0,0 0,1 0,-1 1,0-1,0 0,0 0,-1 0,1 0,0 0,-1 2,2-1,18 74,-18-74,0 0,0 0,0 0,0-1,0 1,1-1,-1 1,1-1,-1 1,1-1,0 0,-1 0,1 1,0-1,0-1,0 1,0 0,0 0,0-1,0 1,0-1,0 1,0-1,0 0,0 0,0 0,0 0,0 0,0-1,1 1,-1-1,0 1,0-1,0 0,0 0,14-7,-1 0,0-1,0-1,-1 0,0-1,-1-1,0 0,-1 0,-1-1,0-1,1-1,54-57,-61 66,37-29,-41 35,-1-1,1 1,0-1,-1 1,1-1,0 1,-1-1,1 1,0-1,0 1,-1 0,1-1,0 1,0 0,0 0,-1 0,1 0,0-1,0 1,0 0,0 1,-1-1,1 0,0 0,0 0,0 0,-1 1,1-1,0 0,0 1,0-1,-1 0,1 1,0-1,-1 1,1-1,0 1,-1 0,1-1,-1 1,1 0,-1-1,1 1,-1 0,0-1,1 1,-1 0,0 0,1 0,-1-1,0 1,0 1,-18 131,17-128,0 1,1 0,0-1,1 1,-1 0,1-1,0 1,1-1,-1 0,1 1,0-1,0 0,1 0,-1 0,1 0,0 0,1-1,-1 1,1-1,0 0,0 0,0 0,0-1,1 1,-1-1,1 0,0-1,4 3,13 2</inkml:trace>
  <inkml:trace contextRef="#ctx0" brushRef="#br0" timeOffset="-158527.429">11666 3500,'43'0,"43"-5,17-1,0-1,-3 2,-9-3,-10 0,-14 0,-9 3,-10 2,-2 1,-6 1,-4 1,-3-5,-3-1,-6 0</inkml:trace>
  <inkml:trace contextRef="#ctx0" brushRef="#br0" timeOffset="-158081.14">12456 3528,'-6'2,"-191"89,195-90,1-1,-1 0,1 1,-1-1,1 0,-1 1,1 0,0-1,-1 1,1 0,0 0,0 0,-1 0,1 0,0 0,0 0,0 0,0 0,0 0,0 1,1-1,-1 0,0 1,1-1,-1 0,1 1,-1-1,1 1,-1-1,1 1,0-1,0 1,0-1,0 1,0-1,0 1,0-1,1 1,-1-1,1 1,-1-1,1 1,-1-1,1 0,0 1,-1-1,1 0,0 0,0 1,0-1,0 0,0 0,0 0,1 0,-1 0,0 0,0-1,1 1,-1 0,0-1,2 1,73 17,-69-18,0 0,0 0,0 1,0 0,-1 0,1 0,0 1,0 0,-1 1,1-1,-1 1,0 1,0-1,0 1,0 0,-1 0,1 1,-1-1,0 1,-1 1,1-1,-1 1,0-1,0 1,-1 0,1 0,0 5,-3-7,-1 0,0 0,0-1,0 1,-1 0,1 0,-1 0,0-1,0 1,0 0,0-1,-1 1,0-1,1 0,-1 1,-1-1,1 0,0 0,-1 0,1 0,-1-1,0 1,0-1,0 0,-2 1,-85 45,83-45,0 0,-1 0,1-1,0 0,-1-1,0 1,1-2,-1 1,0-1,1 0,-1 0,0-1,1 0,-1-1,1 1,-1-1,1-1,0 0,0 0,0 0,0-1,0 1,1-2,0 1,-5-5,2-8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5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77,'7'-4,"0"0,1 0,-1 1,1 0,-1 0,1 1,0 0,0 1,0-1,0 1,0 1,1 0,-1 0,5 1,3-1,215-29,-69 9,-149 34,-19-3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09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47,'9'0,"19"0,8 0,3 0,0-5,-2-1,-2 0,-3 1,-2 1,-1-3,-1 0,-5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1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255 198,'-2'-3,"0"0,0 1,0-1,0 1,0 0,-1-1,1 1,-1 0,0 1,0-1,0 0,1 1,-1-1,-1 1,1 0,0 0,0 0,0 1,-1-1,1 1,0 0,0 0,-1 0,1 0,0 0,-1 1,1-1,0 1,0 0,0 0,0 0,0 1,0-1,0 1,0-1,0 1,1 0,-1 0,0 1,-6 3,0 1,0 0,1 1,0 0,1 0,-1 0,1 1,1 1,0-1,0 1,-1 3,-2 9,1 0,0 0,1 0,2 1,0 0,2 0,0 0,1 22,4-38,0 0,1 0,-1 1,2-2,-1 1,1 0,0-1,0 1,0-1,1 0,0-1,0 1,1-1,0 0,0 0,0-1,0 0,1 0,-1 0,1-1,0 0,0 0,0 0,1-1,-1-1,1 1,-1-1,1 0,-1-1,1 0,-1 0,1 0,0-1,-1 0,0-1,1 0,-1 0,0 0,0-1,1-1,17-7,0-2,-1-1,-1-1,0 0,-1-2,-1-1,0-1,-1 0,-2-2,0 0,-1-1,-1 0,6-13,-13 21,1-2,-2 1,0-1,-1 0,-1-1,0 0,-1 0,-1 0,1-9,-4 19,-1-1,1 1,-1 0,-1 0,1 0,-1 0,0 0,-1 0,0 0,0 0,0 0,-1 0,0 1,0-1,-1 1,0 0,0 0,0 1,-1-1,0 1,0 0,0 0,-1 0,-1-1,0 2,-1-1,1 1,0 0,-1 1,0 0,0 0,0 1,0 0,-1 0,1 1,0 0,-1 0,1 1,-1 0,1 1,0 0,-1 0,1 0,0 1,0 1,0-1,0 1,0 1,0-1,1 1,0 1,0-1,-1 2,-17 10</inkml:trace>
  <inkml:trace contextRef="#ctx0" brushRef="#br0" timeOffset="352.494">847 479,'-4'10,"-8"8,0 5,1 4,2 3,9 0,7-5,4-11,0-8</inkml:trace>
  <inkml:trace contextRef="#ctx0" brushRef="#br0" timeOffset="719.885">1299 226,'-21'17,"0"1,1 1,1 1,1 1,0 1,2 0,1 1,0 1,2 0,-9 22,21-42,0 1,0-1,0 1,1-1,0 1,0-1,0 1,0 0,0-1,1 1,0-1,0 1,0-1,1 0,-1 1,1-1,0 0,1 0,-1 0,0 0,1 0,0-1,0 1,0-1,1 0,-1 0,1 0,-1 0,1-1,0 1,0-1,0 0,0 0,1 0,-1-1,0 0,1 0,-1 0,1 0,0 0,-1-1,4 0,8 0,-1-1,0 0,1-2,-1 1,0-2,0 0,0-1,-1 0,0-1,0-1,0 0,-1-1,0 0,0-1,-1-1,0 0,-1 0,0-1,8-11,-14 15,0 0,-1 0,0 0,0-1,-1 0,0 0,0 0,0 0,-1 0,-1-1,1 1,-1 0,-1-1,0 1,0-1,0 1,-1-1,0 1,-1-1,0 1,0 0,-1 0,0 0,-1 0,1 0,-1 1,-1 0,0-1,0 2,0-1,0 1,-1-1,0 1,-1 1,1-1,-1 1,0 1,-1-1,1 1,-1 0,0 1,1 0,-7-2,-67-3,62 13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4.2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649 1,'367'1,"-365"-1,-1-1,1 1,-1 0,1-1,-1 1,1 0,0 0,-1 0,1 0,-1 1,1-1,-1 0,1 1,-1-1,1 1,-1-1,1 1,-1 0,0 0,1-1,-1 1,0 0,0 0,1 0,-1 1,0-1,0 0,0 0,0 1,-1-1,1 0,0 1,0-1,-1 1,1-1,-1 1,1-1,-1 1,0-1,0 1,0-1,0 1,0-1,0 2,-53 111,25-69,-4 26,2 2,4 0,3 2,3 1,-3 38,18-87,2-3</inkml:trace>
  <inkml:trace contextRef="#ctx0" brushRef="#br0" timeOffset="199.477">593 397,'48'5,"35"1,8 0,-6-6,-14-3,-13-1,-12 1,-9 0,-11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368 113,'-29'34,"-19"20,-1 6,3-2,4-11,9-9,6-11,3-5,0-6,4-7</inkml:trace>
  <inkml:trace contextRef="#ctx0" brushRef="#br0" timeOffset="262.043">1 170,'19'24,"16"17,7 7,1-5,-2-4,-3-10,-3-5,-3-1,-3-5,0-1,-1-3,-10-8,-8-6</inkml:trace>
  <inkml:trace contextRef="#ctx0" brushRef="#br0" timeOffset="520.265">198 0,'-5'43,"-1"34,0 8,1-5,2-12,1-7,5-10,3-9,0-6,-1-5,-1-2,-2-2,0-1,3-4,2-2,-1-3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15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119 395,'-20'38,"-5"37,0 11,6-5,5-11,5-13,4-11,4-14</inkml:trace>
  <inkml:trace contextRef="#ctx0" brushRef="#br0" timeOffset="334.562">486 452,'-17'25,"1"-6,2 1,1 1,0 1,1-1,2 2,0 0,2 0,0 0,1 1,-1 16,7-36,1 0,0 0,0 1,0-1,1 0,0 0,-1 0,1 0,1 0,-1 0,1 0,-1 0,1-1,0 1,0-1,1 1,-1-1,1 0,-1 1,1-2,0 1,0 0,1 0,-1-1,1 0,-1 1,1-2,-1 1,1 0,0-1,0 1,0-1,3 1,4 0,-1-1,0 0,1 0,-1-1,1 0,-1-1,1 0,-1-1,1 0,-1 0,0-1,8-4,-6 3,0-2,0 1,0-1,-1-1,0 0,-1-1,1 0,-1-1,-1 0,0 0,0-1,-1 0,0 0,-1-1,0 0,0-1,-2 1,1-1,-1 0,-1-1,0 1,-1-1,-1 0,1 0,-1-10,-4 15,1-1,-1 1,-1-1,0 1,0 0,0 0,-1 1,-1-1,1 1,-1 0,0 0,-1 0,1 0,-2 1,1 0,0 1,-1-1,0 1,0 0,-1 1,0 0,1 0,-1 1,0 0,-1 0,1 1,0 0,-5-1,-12-1</inkml:trace>
  <inkml:trace contextRef="#ctx0" brushRef="#br0" timeOffset="4055.142">937 29,'-5'2,"1"-1,0 1,0 0,0 0,0 1,0-1,1 1,-1 0,1 0,-1 0,1 0,0 1,0-1,1 1,-1 0,1 0,0 0,0 0,0 0,0 0,1 1,-1-1,1 0,0 1,1-1,-1 1,1 0,0-1,0 1,0-1,1 1,0-1,0 1,0-1,107 113,-108-115,1-1,-1 1,1 0,-1-1,0 1,0-1,0 1,0 0,0-1,0 1,0-1,0 1,0 0,-1-1,1 1,-1-1,1 1,-1-1,0 1,1-1,-1 1,0-1,0 0,0 1,0-1,0 0,0 0,-1 0,1 0,0 0,-1 0,1 0,0 0,-1 0,0 0,-58 25,52-24,-17 6</inkml:trace>
  <inkml:trace contextRef="#ctx0" brushRef="#br0" timeOffset="4417.586">966 0,'23'0,"14"0,5 0,-1 0,-1 0,-4 0,-2 0,-7 0</inkml:trace>
  <inkml:trace contextRef="#ctx0" brushRef="#br0" timeOffset="5802.055">1304 593,'84'-107,"5"4,29-22,-118 126,1 0,-1-1,0 1,0 0,0-1,1 1,-1 0,0-1,0 1,1 0,-1-1,1 1,-1-1,0 1,1-1,-1 1,1-1,-1 1,1-1,0 0,-1 1,1-1,-1 0,1 1,0-1,-1 0,1 0,0 0,-1 1,1-1,0 0,-1 0,1 0,0 0,-1 0,1 0,0 0,-1-1,1 1,0 0,-1 0,1 0,-1-1,1 1,0 0,-1-1,1 1,-1 0,1-1,-1 1,1-1,-1 1,1-1,-1 1,1-1,-1 1,0-1,1 0,-1 1,0-1,-3 93,3-89,1 0,-1-1,1 1,-1-1,1 1,0-1,0 0,0 1,0-1,1 0,-1 0,1 0,-1 0,1 0,0 0,0 0,-1 0,1-1,0 1,1-1,-1 1,0-1,0 0,1 0,-1 0,0 0,1 0,-1-1,1 1,-1-1,1 1,0-1,-1 0,2 0,7-2,-1 0,0-1,0 0,0-1,0 0,0-1,-1 0,0 0,0-1,0 0,-1 0,0-1,0 0,3-5,14-9,113-115,-138 135,0 0,1 0,-1 0,1 0,-1 0,1 0,-1 0,1 0,0 0,0 1,-1-1,1 0,0 1,0-1,0 0,0 1,-1-1,1 1,0-1,0 1,0 0,0-1,0 1,0 0,1 0,-1 0,0 0,0 0,0 0,0 0,0 0,0 0,0 0,0 0,0 1,0-1,0 0,0 1,0-1,0 1,0-1,0 1,0 0,-1-1,1 1,0 0,0-1,-1 1,1 0,0 0,-1 0,1 0,-1 0,1 0,0 0,-13 132,12-127,-1 0,1 0,0 0,1 0,0 0,0 0,0-1,0 1,1 0,0-1,0 1,0-1,1 0,0 0,0 0,1 0,-1 0,1 0,0-1,0 0,0 0,1 0,-1 0,1-1,0 0,0 0,0 0,1 0,-1-1,1 0,3 1,74-1,-58-3</inkml:trace>
  <inkml:trace contextRef="#ctx0" brushRef="#br0" timeOffset="6070.354">1446 621,'33'5,"45"-3,19-3,2 0,-5 0,-10-1,-10 1,-12 1,-12-1,-10-4,-6-1,-5 0,-3 1,-5 2</inkml:trace>
  <inkml:trace contextRef="#ctx0" brushRef="#br0" timeOffset="6551.271">2066 762,'-298'89,"249"-62,49-26,-1-1,0 1,1 0,-1-1,1 1,-1 0,1 0,-1-1,1 1,-1 0,1 0,0 0,0 0,-1 0,1 0,0-1,0 1,0 0,0 0,0 0,0 0,0 0,0 0,0 0,1 0,-1 0,0 0,0-1,1 1,-1 0,1 0,-1 0,1-1,-1 1,1 0,-1 0,1-1,0 1,-1 0,1-1,0 1,0-1,-1 1,1-1,0 1,0-1,0 0,0 1,0-1,-1 0,1 0,0 0,0 1,0-1,162 45,-154-42,0-1,1 0,0 1,-1 1,0 0,0 0,0 0,0 1,-1 1,0-1,0 1,0 1,4 4,-11-9,0-1,0 1,0 0,0 0,-1-1,1 1,0 0,-1 0,1 0,-1 0,0 0,0 0,0 0,0 0,0-1,0 1,0 0,-1 0,1 0,0 0,-1 0,0 0,1 0,-1-1,0 1,0 0,0-1,0 1,-1-1,1 1,0-1,-1 1,1-1,0 0,-1 0,0 1,1-1,-1 0,-1 0,-71 31,66-30,-7 4,1 0,-1-2,0 0,-1 0,1-2,-1 0,1 0,-1-2,1 0,-1 0,0-2,1 0,0 0,-1-2,1 0,0-1,-7-3,8-2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4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0,-2 0,-1 0,-2 0,-2 0,0 0,-1 0,0 0,-1 0,1 0,0 0,0 0,-4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28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30,'62'-5,"26"-1,2 0,-9 1,-13 1,-14 2,-11 1,-13 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5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56,'279'-54,"-50"52,-226 2,-1 1,1-1,-1 0,0 1,0 0,1-1,-1 1,0 0,0 0,0 0,0 0,0 1,0-1,0 1,0-1,0 1,-1-1,1 1,-1 0,1 0,-1 0,1 0,-1 0,0 0,0 0,0 0,-1 1,1-1,0 0,-1 1,1-1,-1 0,0 1,0-1,0 0,0 1,-1 1,-20 92,19-88,-84 301,30-144,71-189,-10 7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5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0,'34'5,"29"1,11 0,-5-1,-7-1,-11-2,-8-1,-8-1,-4 0,-7-5,-9-1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85,'27'0,"-1"-1,1-1,-1-1,0-1,0-2,13-5,171-37,-207 47,0-1,-1 1,1 0,0 0,0 0,-1 0,1 1,0-1,0 1,0-1,0 1,0 0,0 0,0 1,0-1,0 1,0-1,-1 1,1 0,0 0,0 0,-1 0,1 0,0 1,-1 0,1-1,-1 1,0 0,0 0,0 0,0 0,0 0,0 1,0-1,-1 1,1-1,-1 1,1-1,-1 1,0 0,0 0,-1 0,1 0,0 21,-2-1,-1 0,0 0,-2 0,-1 0,0 0,-2-1,0 0,-2 0,0-1,-3 2,6-8,-85 182,90-195,0 0,0 0,0 0,0 0,0 0,0 0,1 1,-1-1,1 0,0 1,0-1,0 0,0 1,0-1,0 0,0 0,1 1,-1-1,1 0,0 0,0 1,0-1,0 0,0 0,0 0,0 0,0 0,1-1,-1 1,2 1,-1-4,-1 0,1 0,0 0,-1 0,1 0,0 0,-1 0,1-1,-1 1,0 0,1-1,-1 1,0-1,0 0,0 1,0-1,0 0,-1 0,1 1,0-1,-1 0,1 0,-1 0,0-1,6-17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6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0,'43'5,"34"2,13-6,-4-3,-7 0,-12-1,-18 1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0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295 0,'-43'34,"-14"15,2 5,6-7,11-7,8-5,8-9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0,'34'15,"25"18,7 10,-2-4,-12-3,-11-8,-7-3,-4-7,-8-1,-2-4,-1-4,-2-8,-6-4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1,'5'34,"6"39,6 13,1-4,-4-11,2-12,-3-13,-3-8,-4-6,-2-4,-2-6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37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70 453,'-9'39,"-9"26,0 8,2-5,9-13,5-11,8-9,3-9</inkml:trace>
  <inkml:trace contextRef="#ctx0" brushRef="#br0" timeOffset="312.027">408 453,'-15'17,"1"0,0 1,2 1,0 0,0 0,2 1,1 1,0-1,2 2,0-1,2 1,-4 20,9-37,-1-1,1 0,0 1,0-1,0 1,1-1,0 1,0-1,0 0,0 1,1-1,-1 0,1 0,0 0,0 0,1 0,-1-1,1 1,0-1,0 1,0-1,0 0,1 0,-1-1,1 1,-1 0,1-1,0 0,0 0,0 0,1-1,-1 0,0 1,0-1,1-1,-1 1,1-1,-1 1,5-1,1-1,-1 0,0 0,0-1,0 0,0 0,-1-1,1 0,-1-1,1 0,-1 0,0-1,-1 0,1 0,-1-1,0 0,0 0,-1 0,0-1,0 0,0-1,-1 1,0-1,-1 0,1 0,-2-1,1 1,-1-1,0 0,-1 1,0-2,0 2,-1 0,0 0,-1 0,0 0,0-1,-1 1,0 0,0 0,-1 0,0 0,0 0,-1 1,0-1,0 0,-1 1,0 0,0 0,-1 0,1 1,-2-1,1 1,-1 0,-1 0,-18-13,2 5</inkml:trace>
  <inkml:trace contextRef="#ctx0" brushRef="#br0" timeOffset="868.617">607 30,'204'-24,"-203"23,1 0,0 0,0 1,0-1,0 1,0-1,0 1,0 0,0 0,0 0,0 0,0 0,0 0,0 1,0-1,0 0,0 1,-1 0,1-1,0 1,0 0,0 0,-1 0,1 0,0 0,-1 1,1-1,-1 0,0 1,1-1,-1 1,0 0,0-1,0 1,0 0,0 0,0-1,-1 1,1 0,0 0,-1 0,0 0,1 0,-1 0,0 0,0 0,0 0,0 0,0 0,-1 0,1 0,-1 1,-85 92,86-93,0 1,0-1,0 1,0-1,1 1,-1-1,1 0,-1 1,1-1,0 0,0 0,0 1,0-1,0 0,0 0,1 0,-1 0,1 0,0 0,-1-1,1 1,0-1,0 1,0-1,0 1,0-1,0 0,0 0,1 0,-1 0,0-1,1 1,-1-1,1 1,13 8,49 44,-63-51,-1-1,0 1,0 0,0-1,0 1,-1 0,1 0,0 0,-1-1,1 1,-1 0,0 0,0 0,0 0,0 0,0 0,0 0,0 0,0 0,-1 0,1 0,-1-1,1 1,-1 0,0 0,0 0,0-1,0 1,0 0,0-1,0 1,-1-1,1 0,-1 1,1-1,-1 0,1 0,-1 0,0 0,1 0,-2 1,-5 4,0-1,0 0,-1 0,1 0,-1-1,-1 0,1-1,0 0,-1-1,1 0,-1 0,0-1,0 0,0 0,1-2,-1 1,-10-2,2-5</inkml:trace>
  <inkml:trace contextRef="#ctx0" brushRef="#br0" timeOffset="1583.457">1086 510,'236'-201,"-236"200,0-1,1 1,-1 0,1 0,-1 0,1 0,-1 0,1 0,-1 0,1 0,0 0,0 0,0 0,-1 0,1 1,0-1,0 0,0 1,0-1,0 0,1 1,-1-1,0 1,0 0,0-1,0 1,0 0,1 0,-1-1,0 1,0 0,0 0,1 1,-1-1,0 0,0 0,0 0,0 1,1-1,-1 1,0-1,0 1,0-1,0 1,0 0,0-1,0 1,0 0,-1 0,1 0,0 0,0 0,-1-1,1 1,0 1,-1-1,1 0,-1 0,1 0,-1 0,0 1,3 9,-3-6,1 0,-1 0,1 0,0-1,0 1,0 0,1-1,-1 1,1-1,0 0,1 1,-1-1,1 0,0 0,0-1,0 1,0-1,1 1,-1-1,1 0,0 0,0-1,0 1,0-1,1 0,-1 0,3 1,4-3,0-1,0 0,-1 0,1-1,0-1,0 0,-1 0,0-1,0 0,0-1,0 0,-1-1,1 0,-2 0,1-1,-1 0,0-1,0 1,-1-1,0-1,0 0,-7 8,0 0,1 1,-1-1,0 0,0 0,1 0,-1 1,0-1,1 0,-1 0,1 1,-1-1,1 1,0-1,-1 0,1 1,-1-1,1 1,0-1,-1 1,1-1,0 1,0 0,-1-1,1 1,0 0,0 0,0-1,0 1,-1 0,1 0,0 0,0 0,0 0,0 0,-1 0,1 1,0-1,0 0,0 0,-1 0,1 1,0-1,0 1,-1-1,1 0,0 1,-1-1,1 1,0 0,-1-1,1 1,-1-1,1 1,-1 0,1 0,-1-1,1 1,-1 0,0 0,1-1,-1 1,0 1,-35 109,29-101,2-1,-1 1,1 0,1 0,-1 0,2 0,0 1,0-1,0 1,2-1,-1 11,5-3</inkml:trace>
  <inkml:trace contextRef="#ctx0" brushRef="#br0" timeOffset="1831.235">2299 284,'-38'29,"-42"23,-16 13,-2 1,11-2,10-7,14-9,13-7,10-6,12-4,6-7,7-3,0-6,4 1,3-4</inkml:trace>
  <inkml:trace contextRef="#ctx0" brushRef="#br0" timeOffset="5714.011">2526 566,'-13'0,"-96"10,106-10,0 1,-1 0,1 0,0 0,0 0,-1 1,1-1,0 1,0 0,1 0,-1 0,0 0,1 1,-1-1,1 0,0 1,-1 0,1 0,1 0,-1 0,0 0,1 0,-1 0,1 0,0 1,0-1,0 0,0 4,3-2,-1 1,0-1,1 0,0 1,1-1,-1 0,1 0,0-1,0 1,0-1,1 1,-1-1,1 0,0 0,0-1,1 1,-1-1,1 0,0 0,0 0,0-1,0 1,2-1,19 14,40 61,-64-74,-1-1,0 0,0 0,0 1,0-1,0 1,0-1,-1 1,1-1,-1 1,0-1,0 1,0 0,0-1,0 1,-1-1,1 1,-1-1,1 1,-1-1,0 1,0-1,0 0,0 1,0-1,-1 0,1 0,-1 0,0 0,1 0,-1 0,0 0,0-1,0 1,0-1,0 1,-1-1,1 1,-4 0,0 1,0-1,0 0,0 0,0-1,0 1,0-1,0-1,-1 1,1-1,0 0,-1-1,1 1,0-1,0-1,0 1,0-1,0 0,0 0,0-1,0 0,1 0,-1 0,1 0,0-1,0 0,1 0,-1 0,1-1,-1 0,2 0,-3-2,-1-13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1:59.20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223 341,'3'6,"1"1,-1-1,-1 1,1 0,-1 0,0 0,-1 1,0-1,0 0,0 0,-1 1,0-1,0 1,-1-1,0 0,0 0,-1 1,0-1,0 0,-2 1,0 10,-10 52,-33 223,34-169,-6-1,-6-1,-15 38,12-50,8 49,9-110,8-43,1 0,0 0,1 0,0 0,0 1,0-1,1 0,0 1,0-1,0 1,1-1,1 5,1-7,1 0,-1-1,1 0,0 1,0-1,0-1,0 1,1-1,-1 0,1 0,-1 0,1 0,0-1,0 0,0 0,0 0,0 0,0-1,0 0,0 0,0 0,0-1,0 0,0 0,0 0,8 1,66-3,-3 0,0 2,1 5,24 5,26 4,1-5,122-10,-84 0,476 31,478-29,-761-17,0-14,65-28,-251 35,702-62,-467 63,202 8,-608 16,0-1,0 1,0 0,-1-1,1 1,0-1,0 1,0-1,0 0,0 0,0 0,0 0,0 0,0-1,-1 1,1 0,0-1,0 0,0 1,0-1,-1 0,1 0,0 0,-1 0,1 0,-1 0,1 0,-1-1,1 1,-1-1,0 1,0-1,0 1,0-1,0 0,0 1,0-1,0 0,-1 0,1 0,-1 1,1-1,-1 0,0 0,0 0,1 0,-1 0,-1 0,1 0,0 0,0 0,-1 1,1-1,-1 0,0 0,0-1,-6-10,0 0,1 0,1-1,0 1,1-1,1-1,0 1,0 0,2-1,0 1,0-1,1 1,2-6,34-193,-22 150,11-69,-5 0,-6-1,-4-88,18-183,-28 401,1 0,-1 1,0-1,1 0,-1 0,-1 0,1 0,0 1,-1-1,1 0,-1 0,0 1,0-1,0 0,0 1,0-1,-1 1,1-1,-1 1,1 0,-1 0,0 0,0 0,0 0,0 0,0 0,-1 0,1 1,-1-1,1 1,-1 0,1 0,-1 0,1 0,-1 0,0 0,0 1,-1-1,-138 26,-368 33,-386 27,-162-26,188-28,-214-32,618 26,-115 33,566-56,0 0,0 1,1 0,0 1,-1 1,2 1,-1-1,0 2,1 0,1 1,-1 0,1 1,0 0,1 1,-4 4,9-10,0-1,-1 0,0 0,0-1,1 0,-1 0,0-1,-1 0,1 0,0 0,0-1,0 0,0-1,-1 0,1 0,0 0,0-1,0 0,1 0,-1-1,0 0,1 0,-1 0,1-1,-3-2,-28-9,-133-29,146 40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2:57.1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33,'56'-11,"1"2,0 3,0 2,0 3,1 2,-55-1,0-1,-1 0,1 1,-1 0,1 0,0 0,0 0,-1 0,1 0,-1 1,1-1,0 1,-1 0,1 0,-1 0,1 0,-1 0,0 1,1-1,-1 1,0-1,0 1,0 0,0 0,0 0,-1 0,1 0,0 0,-1 0,0 1,1-1,-1 0,0 1,0-1,-1 1,1-1,0 1,-1 0,1-1,-1 3,-4 20,-1 0,-1-1,-1 0,-1 0,-1 0,-8 12,10-18,-65 208,40-68,32-158,1 0,-1-1,0 1,0-1,0 1,0 0,1-1,-1 1,0 0,0 0,0-1,1 1,-1 0,0-1,1 1,-1 0,0 0,1 0,-1-1,0 1,1 0,-1 0,0 0,1 0,-1 0,0 0,1 0,-1-1,1 1,-1 0,0 0,1 0,-1 0,0 1,1-1,-1 0,1 0,-1 0,0 0,1 0,-1 0,0 1,1-1,-1 0,0 0,1 0,-1 1,0-1,0 0,1 1,-1-1,0 0,0 0,0 1,1-1,-1 0,0 1,0-1,0 1,0-1,0 0,1 1,-1-1,18-30,-9 9,-3 1</inkml:trace>
  <inkml:trace contextRef="#ctx0" brushRef="#br0" timeOffset="304.8">113 315,'29'0,"19"0,6 0,-1 0,-5 0,-6 0,-5 0,-4 0,-3 0,-7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19.2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1294 167,'-41'-25,"-1"2,0 1,-2 2,0 2,-1 2,-1 3,0 1,-21-2,48 12,0 1,0 1,0 1,0 0,0 1,0 1,0 1,1 1,-1 0,1 2,0 0,1 1,0 0,-9 7,-21 16,1 2,2 2,2 2,-11 14,18-19,2 2,2 1,1 1,1 2,3 1,1 1,2 1,1 1,3 1,1 1,3 0,1 1,2 1,3 0,1 1,2-1,1 47,9-65,0 0,2 0,1-1,1 0,1-1,2 1,1-2,0 0,2 0,1-1,1-1,1 0,1-2,0 0,2 0,1-2,0-1,1 0,1-2,1-1,0 0,1-2,0-1,1-1,1-1,-1-1,1-1,1-2,9 1,7 1,0-2,0-2,0-1,1-3,-1-2,1-1,-1-3,5-2,-24 3,-1-1,0-1,0-1,-1-1,0-1,0-2,-1 0,-1-1,0-1,0-1,-2 0,0-2,-1 0,0-2,-1 0,4-12,-1 1,-1-2,-2-1,-1 0,-1-1,-3-1,0 0,-2 0,-2-1,-1 0,-2-1,-2 0,-1 0,-2-16,-3 19,-1 0,-2 0,-1 0,-2 1,-1 0,-1 1,-2 0,-2 1,0 0,-2 1,-2 1,0 1,-2 0,-1 2,-1 0,-1 2,-1 1,-2 0,0 2,-1 1,-1 2,0 0,-2 2,0 2,-1 0,0 1,-1 1,0 2,-1 1,0 2,0 1,-1 1,1 2,-1 2,0 1,0 2,1 1,-1 1,1 3,0 0,0 2,1 2,0 1,-33 18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53,'4'2,"1"0,-1 0,0 1,0 0,0-1,0 1,-1 0,1 1,-1-1,0 1,0-1,0 1,0 0,0 0,-1 0,1 3,-1-4,24 37,-1 1,-3 1,-1 1,13 43,26 65,-60-150,0 1,1-1,-1 0,1 0,-1 0,1 0,0 0,-1 0,1 0,0 0,0-1,0 1,0 0,0 0,-1-1,1 1,0 0,1-1,-1 1,0-1,0 1,0-1,0 0,0 1,0-1,0 0,1 0,-1 0,0 0,0 0,0 0,1 0,-1 0,0-1,0 1,0 0,0-1,0 1,0 0,0-1,1 0,-1 1,0-1,-1 0,1 1,0-1,0 0,0 0,0 0,0 0,31-59,-27 50,152-326,-139 241,-17 72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47,'5'0,"11"0,7 0,6 0,1 0,2 0,-1-5,0-1,-1-1,-1 2,-1 2,1 1,-1 1,-5-5,-1 0,0 0,-3 6,-6 4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6.8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11,'38'5,"28"-3,6-3,-3 0,-9 0,-10 0,-8-5,-12-2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1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226 41,'-5'24,"-1"22,-5 9,0-1,1-5,3-6,2-5,3-4,0-4,2-6</inkml:trace>
  <inkml:trace contextRef="#ctx0" brushRef="#br0" timeOffset="250.155">1 41,'43'0,"38"0,11-5,-2-1,-10 0,-15 1,-9 1,-8-3,-13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28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29 206,'18'-14,"1"0,0 1,1 2,0 0,0 1,1 1,1 0,0 2,14-3,-34 9,-1 1,1-1,0 1,0-1,0 1,0 0,-1 0,1 0,0 0,0 0,0 0,0 0,0 1,0-1,-1 1,1-1,0 1,0 0,-1 0,1-1,0 1,-1 0,1 1,-1-1,1 0,-1 0,0 1,1-1,-1 1,0-1,0 1,0-1,0 1,0 0,0-1,-1 1,1 0,-1 0,1-1,-1 1,1 0,-1 0,0 0,0 0,0 0,0 0,0 0,-1-1,1 1,0 0,-1 0,1 0,-1-1,0 1,0 0,0 0,0-1,0 1,0-1,0 1,-10 14,-1 0,0-2,-1 1,0-1,-1-1,-1-1,-13 10,-53 50,79-70,-1 0,1 0,-1 0,1 0,0 1,0-1,0 1,0 0,0-1,1 1,-1 0,1 0,0 0,0 0,0 0,0 0,1 1,-1-1,1 0,0 0,-1 1,2-1,-1 0,0 0,1 0,-1 1,1-1,0 0,0 0,0 0,0 0,1 0,-1 0,1 0,0-1,0 1,0-1,0 1,0-1,1 0,-1 1,8 2,0 0,1 0,0-1,-1 0,1 0,1-2,-1 1,0-1,1-1,-1 0,1-1,-1 0,9-1,3-5</inkml:trace>
  <inkml:trace contextRef="#ctx0" brushRef="#br0" timeOffset="432.224">678 149,'-5'5,"-1"7,0 5,-4 5,0 3,2 3,2 1,2 1,-3-6,0-1,0 0,3 1,1-4</inkml:trace>
  <inkml:trace contextRef="#ctx0" brushRef="#br0" timeOffset="682.201">904 122,'-14'38,"-10"22,-1 7,4-5,6-7,5-8,4-8,4-10</inkml:trace>
  <inkml:trace contextRef="#ctx0" brushRef="#br0" timeOffset="1130.962">481 178,'107'-27,"-99"23,0 0,1 1,0 0,-1 0,1 1,0 0,0 0,0 1,1 1,-1-1,0 1,0 1,0 0,0 0,5 2,74 45,-80-41,1 0,1-1,-1-1,1 1,0-2,0 1,1-1,-1-1,1 0,3 1,-8-3,-1 0,1 0,-1 0,1-1,-1 0,1 0,-1 0,1-1,-1 0,1 0,-1 0,0-1,1 1,-1-1,0-1,0 1,0-1,-1 0,1 0,0 0,-1 0,3-4,5-11</inkml:trace>
  <inkml:trace contextRef="#ctx0" brushRef="#br0" timeOffset="1377.989">1327 36,'-4'39,"-8"26,0 8,1-4,3-9,2-10,-2-14,0-7,2-5,1-6</inkml:trace>
  <inkml:trace contextRef="#ctx0" brushRef="#br0" timeOffset="1783.519">1243 9,'16'-3,"0"0,0 2,1 0,-1 0,0 2,0 0,0 1,0 1,0 0,0 1,-1 1,1 0,-1 1,4 3,-16-8,-1 1,0-1,1 0,-1 1,0 0,0 0,0 0,0 0,0 0,-1 0,1 0,0 0,-1 1,0-1,1 1,-1-1,0 1,-1-1,1 1,0 0,-1-1,1 1,-1 0,0 0,0-1,0 1,0 0,0 0,-1-1,1 1,-1 0,0-1,0 1,0-1,0 1,0-1,0 1,-1-1,1 0,-1 1,-84 74,54-60,25-15,1 0,0 0,1 1,-1 0,0 1,1-1,0 1,-1 0,2 0,-1 1,0 0,1 0,0 0,0 0,0 0,0 2,4-3,1-1,-1 1,1 0,0-1,0 1,0-1,0 0,1 1,-1-1,1 0,0 0,0 0,0 0,0 0,1-1,-1 1,1 0,0-1,-1 0,1 0,0 0,0 0,1 0,-1-1,0 1,1-1,-1 0,0 0,1 0,-1 0,1-1,0 1,-1-1,3 0,10 5,160 20,-108-10,-48-10</inkml:trace>
  <inkml:trace contextRef="#ctx0" brushRef="#br0" timeOffset="2313.619">1 686,'168'11,"2"-8,-1-7,0-7,44-14,-11 4,124-7,-270 20,-33 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6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1 227,'256'-18,"-87"5,-102-3,-48 12</inkml:trace>
  <inkml:trace contextRef="#ctx0" brushRef="#br0" timeOffset="299.9">30 452,'38'-5,"28"-1,6 0,-3-4,-9 0,-10 2,-9 2,-6 2,-5 1,-6 2</inkml:trace>
  <inkml:trace contextRef="#ctx0" brushRef="#br0" timeOffset="844.781">284 0,'30'32,"-18"-18,2 0,0-1,0 0,1-1,1-1,0-1,3 2,190 95,-207-105,0 0,1 0,-1 0,0 0,0 0,0 1,0-1,0 1,-1 0,1-1,-1 1,0 0,1 0,-1 0,-1 0,1 0,0 0,-1 0,1 0,-1 0,0 0,0 1,0-1,-1 0,1 0,-1 0,0 0,0 0,0 0,0 0,0 0,0-1,-1 1,1 0,-3 1,-73 87,-110 77,165-148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38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31,'-12'226,"-6"-27,13-149,0-32</inkml:trace>
  <inkml:trace contextRef="#ctx0" brushRef="#br0" timeOffset="336.78">0 60,'65'-17,"1"2,0 4,0 3,52 0,152 11,-225 7,-27-4</inkml:trace>
  <inkml:trace contextRef="#ctx0" brushRef="#br0" timeOffset="818.958">959 257,'25'0,"11"0,6 0,0 0,-3 0,-2 0,-4 0,-1 0,-8-5,-1-1,-2-1,-3 2</inkml:trace>
  <inkml:trace contextRef="#ctx0" brushRef="#br0" timeOffset="1086.158">1045 454,'28'0,"20"0,6 0,-1 0,-5 0,-11-4,-6-3,-9 1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86,'421'-15,"45"-24,-236 18,68 10,-271 12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2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1,'28'40,"-2"1,-2 2,-1 0,-3 1,8 27,-3-12,-25-57,0-1,0 0,1 0,-1 0,0 0,1 1,-1-1,1 0,-1 0,1 0,0 0,-1 0,1 0,0 0,0-1,0 1,0 0,0 0,0-1,0 1,0 0,0-1,0 1,0-1,0 1,0-1,0 0,1 1,-1-1,0 0,0 0,0 0,1 0,-1 0,0 0,0 0,0 0,1-1,-1 1,0 0,0-1,0 1,0-1,0 1,0-1,0 0,0 1,0-1,0 0,0 0,0 1,0-1,0 0,-1 0,1 0,0 0,-1 0,1 0,-1 0,1 0,-1-1,1 1,-1 0,88-143,-68 116,1 0,1 1,1 1,2 1,13-9,-21 20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3:40.3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1 227,'25'-10,"-8"1,-1 2,1 0,1 1,-1 1,1 0,0 1,0 1,0 1,0 1,1 0,8 2,-26-1,0 0,0 0,0 0,0 0,0 1,0-1,0 0,0 1,0-1,0 1,0-1,0 1,0-1,0 1,0-1,-1 1,1 0,0-1,0 1,-1 0,1 0,0 0,-1 0,1 0,-1-1,1 1,-1 0,0 0,1 0,-1 0,0 0,0 0,0 0,0 0,0 1,0-1,0 0,0 0,0 0,0 0,0 0,0 0,-1 0,1 0,-1 0,1 0,0 0,-1-1,0 1,1 0,-1 0,-33 44,-123 95,156-138,0-1,0 1,0-1,0 1,0-1,1 1,-1 0,0-1,1 1,-1 0,1 0,0 0,-1-1,1 1,0 0,0 0,0 0,1-1,-1 1,0 0,1 0,-1 0,1-1,-1 1,1 0,0-1,0 1,-1 0,1-1,0 1,1-1,-1 0,0 1,0-1,1 0,-1 0,1 0,-1 1,1-2,-1 1,1 0,-1 0,1 0,0-1,0 1,-1-1,2 1,89 19,-19-35,-53 10</inkml:trace>
  <inkml:trace contextRef="#ctx0" brushRef="#br0" timeOffset="265.579">706 198,'-10'39,"-3"17,1 4,2-4,3-15,3-16</inkml:trace>
  <inkml:trace contextRef="#ctx0" brushRef="#br0" timeOffset="513.111">1016 142,'-19'33,"-7"22,2 5,4-2,11-11,7-14</inkml:trace>
  <inkml:trace contextRef="#ctx0" brushRef="#br0" timeOffset="845.529">536 198,'34'-9,"15"-4,5 1,-2 2,-11 8,-6 4,-10 6,-4 3,-1 3,1 0,2-2,1-4,2-3,1-2,1-2,1-1,-1-1,-4 1</inkml:trace>
  <inkml:trace contextRef="#ctx0" brushRef="#br0" timeOffset="1101.392">1411 1,'-5'38,"-1"28,-5 6,0-3,2-9,2-10,2-8,7-12,3-6,1-7</inkml:trace>
  <inkml:trace contextRef="#ctx0" brushRef="#br0" timeOffset="1499.296">1355 1,'48'0,"-1"2,1 2,-1 2,0 3,11 4,-56-13,0 0,0-1,1 2,-1-1,0 0,0 0,0 1,0-1,0 1,0-1,0 1,0 0,0 0,0 0,0 0,0 0,-1 0,1 1,0-1,-1 0,1 1,-1 0,0-1,1 1,-1 0,0 0,0-1,0 1,0 0,0 0,-1 0,1 0,0 0,-1 0,0 1,1-1,-1 0,0 0,0 0,0 0,-1 0,1 0,0 1,-1-1,1 0,-1 0,0 0,0 0,1 0,-2 1,-7 5,1 0,-1-1,-1 0,1-1,-1 0,0 0,-1-1,0 0,1-1,-12 3,-69 36,88-42,1 0,-1 0,1 1,0-1,-1 0,1 1,0 0,0-1,0 1,0 0,1 0,-1 0,0 0,1 0,0 0,-1 1,1-1,0 0,0 1,0-1,0 1,1-1,-1 1,1 0,-1-1,1 1,0-1,0 1,0 0,0-1,1 1,-1 0,1-1,-1 1,1-1,0 1,0-1,0 0,1 1,-1-1,0 0,1 0,-1 0,1 1,0-2,0 1,0 0,0 0,2 1,119 43,-48-24,19 15,-76-28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7.1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56 254,'34'0,"35"-5,10-1,-3 0,-10 1,-11 1,-10 2,-9 1,-4 0,-4 1,-2 1,1 4,-1 1,-5 1</inkml:trace>
  <inkml:trace contextRef="#ctx0" brushRef="#br0" timeOffset="245.442">1 508,'47'0,"41"-4,14-3,-5 1,-9 1,-16 2,-14 1,-13 1,-9 0,-5 1,-5-4,-5-3</inkml:trace>
  <inkml:trace contextRef="#ctx0" brushRef="#br0" timeOffset="632.819">423 1,'147'111,"104"38,-225-135,-19-12,-1 0,1 1,0 0,-1 0,0 1,1 0,-2 0,1 0,0 1,-1 0,0 0,0 0,0 1,-1 0,0 0,0 0,0 0,-1 0,0 1,0 0,-1-1,1 1,-1 3,-2-4,0 0,0 0,-1 0,0 0,0 0,0 0,-1 0,0 0,0 0,0-1,-1 1,0-1,0 0,0 0,-1 0,1 0,-1 0,-1-1,1 0,-1 1,-105 75,88-67,-310 183,309-182,6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4:18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451 481,'9'-14,"-7"18,-27 68,3 1,4 2,3-1,0 27,-15 110,25-162,-1-31</inkml:trace>
  <inkml:trace contextRef="#ctx0" brushRef="#br0" timeOffset="269.873">0 481,'38'-10,"37"-3,16 1,-4 2,-11 3,-14 3,-8 7,-9 2,-6 1,-6 0,-3-2,-2 3,-2 1,1-1,0-2,-5-2</inkml:trace>
  <inkml:trace contextRef="#ctx0" brushRef="#br0" timeOffset="615.576">903 707,'43'-5,"24"-2,5 1,-4 1,-10 2,-9 0,-8 2,-12 1</inkml:trace>
  <inkml:trace contextRef="#ctx0" brushRef="#br0" timeOffset="885.834">959 1017,'39'-5,"31"-1,9 0,-4 1,-15 1</inkml:trace>
  <inkml:trace contextRef="#ctx0" brushRef="#br0" timeOffset="2801.663">1890 340,'13'-10,"-1"1,2 0,-1 1,1 1,0 0,0 1,13-4,-13 4,5-1,-14 3,0 1,1 0,-1 1,1-1,0 1,-1 0,1 0,0 1,0 0,0 0,0 0,0 1,1 0,-1 0,0 0,0 1,0 0,0 0,0 1,0-1,-1 1,3 2,-6 0,0 0,0 0,0 1,-1-1,0 1,0-1,0 1,-1 0,0-1,0 1,0 0,0-1,-1 1,1 0,-1-1,0 1,-1-1,1 1,-1-1,0 0,0 0,0 0,0 0,-1 0,0 0,0 0,0-1,0 1,-1 0,-168 209,169-211,1 1,-1-1,1 0,-1 1,1-1,0 1,0 0,0 0,1-1,-1 1,1 0,-1 1,1-1,0 0,0 0,0 0,1 1,-1-1,1 1,0-1,0 0,0 1,0-1,1 0,-1 1,1-1,0 0,0 0,0 1,0-1,1 0,-1 0,1 0,0 0,-1-1,2 1,-1 0,0-1,0 1,1-1,-1 0,1 0,2 1,8 2,0-1,0 0,0-2,0 1,1-1,-1-1,1-1,0 0,-1 0,1-2,-1 0,0 0,1-1,-1 0,11-5,-5 2</inkml:trace>
  <inkml:trace contextRef="#ctx0" brushRef="#br0" timeOffset="4136.34">3020 283,'30'-9,"1"0,-1 3,1 0,1 2,-1 1,28 1,-58 2,1-1,0 1,0 0,0 0,0 0,-1 0,1 0,0 0,0 1,0-1,-1 1,1-1,0 1,0-1,-1 1,1 0,0 0,-1 0,1 0,-1 0,0 0,1 1,-1-1,0 0,1 1,-1-1,0 1,0-1,0 1,-1-1,1 1,0 0,0-1,-1 1,1 0,-1 0,0-1,1 1,-1 0,0 0,0 0,0 0,0-1,-1 1,1 0,0 0,-1 0,1-1,-1 1,0 0,1 0,-1-1,0 1,-70 81,18-29,52-53,0 1,0-1,0 0,0 0,0 0,1 1,-1-1,0 1,1-1,-1 0,1 1,0-1,-1 1,1-1,0 1,0-1,0 1,0-1,0 1,0-1,1 1,-1-1,0 1,1-1,-1 1,1-1,-1 0,1 1,0-1,0 0,-1 0,1 1,0-1,0 0,0 0,1 0,-1 0,0 0,0 0,0 0,1 0,61 26,-52-23,-8-4,1 1,0 0,-1 0,1 0,-1 0,1 1,-1 0,1 0,-1-1,0 2,0-1,0 0,0 1,-1-1,1 1,0 0,-1 0,0 0,0 0,0 0,0 1,0-1,-1 0,0 1,1 0,-1-1,0 1,-1 0,1-1,-1 1,1 0,-1 0,0-1,-1 1,1 0,-1 0,1-1,-1 1,0 0,-1-1,1 1,-7 8,-1 0,0-1,-1 0,0 0,0-1,-1 0,-1-1,1-1,-2 0,1 0,-7 2,-3 1,2-3</inkml:trace>
  <inkml:trace contextRef="#ctx0" brushRef="#br0" timeOffset="4350.624">3528 565,'0'24,"0"8</inkml:trace>
  <inkml:trace contextRef="#ctx0" brushRef="#br0" timeOffset="3115.917">2823 453,'-15'14,"-4"15,-4 2,2 0,-1-4,0-3,-3-5,0-5,3-1,5-3</inkml:trace>
  <inkml:trace contextRef="#ctx0" brushRef="#br0" timeOffset="3404.133">2456 453,'19'5,"11"11,5 2,-3 4,-2-2,-2 0,0-4,-1 2,1-4,-1-4,-4-8,-6-9,-7-8,-4-2</inkml:trace>
  <inkml:trace contextRef="#ctx0" brushRef="#br0" timeOffset="3651.247">2681 283,'-5'39,"-1"26,0 8,1-5,2-8,0-10,-3-8,-1-7,1-5,1-2,2-1,1-6</inkml:trace>
  <inkml:trace contextRef="#ctx0" brushRef="#br0" timeOffset="4567.541">3810 227,'-9'38,"-9"32,-1 9,3-4,4-10,4-12,4-9,2-13</inkml:trace>
  <inkml:trace contextRef="#ctx0" brushRef="#br0" timeOffset="4885.932">3979 227,'-10'29,"-3"14,6 0,4-3,7-8,8-9,6-9,6-7,2-4,3-3,-4-6,-2-2,1 0,-4-4,-6-3,-5-1</inkml:trace>
  <inkml:trace contextRef="#ctx0" brushRef="#br0" timeOffset="5101.659">4177 199,'-9'34,"-9"34,-5 11,0-3,5-10,6-11,4-10,3-9,4-4,1-4,0-2,6-4,1-3,0-3</inkml:trace>
  <inkml:trace contextRef="#ctx0" brushRef="#br0" timeOffset="6554.824">4826 340,'-19'19,"-17"16,-5 7,-2-4,6-3,6-8,2-4,2-6,6-5</inkml:trace>
  <inkml:trace contextRef="#ctx0" brushRef="#br0" timeOffset="6854.831">4346 453,'34'29,"20"14,6-1,-2-6,-12-5,-8-9,-10-11,-11-9</inkml:trace>
  <inkml:trace contextRef="#ctx0" brushRef="#br0" timeOffset="7117.373">4572 227,'0'38,"0"32,0 9,0-4,0-10,0-12,-5-4,-1-7,0-5,1-4,2-3,1-2,0 0,2-1,5-5,1-1,0-4</inkml:trace>
  <inkml:trace contextRef="#ctx0" brushRef="#br0" timeOffset="12642.513">5729 170,'-5'-2,"-1"1,1-1,-1 1,0 0,1 1,-1-1,0 1,1 0,-1 0,0 1,0 0,1 0,-1 0,1 1,-1 0,1 0,-1 0,1 1,0-1,0 1,0 0,1 1,-1-1,1 1,0 0,-3 4,-8 4,0 2,1 0,1 0,0 2,1-1,1 1,1 1,0 0,1 1,0 0,2 0,0 0,1 1,1 0,1 0,1 1,0-1,2 1,0 0,1-1,1 6,1-16,1-1,-1-1,1 1,1 0,-1-1,1 1,1-1,-1 0,1 0,1-1,-1 0,1 1,0-2,0 1,1-1,-1 0,1 0,0-1,1 0,-1 0,1-1,0 0,0 0,0-1,0 0,0 0,0-1,1 0,-1 0,0-1,1 0,-1-1,0 0,1 0,-1-1,0 0,0 0,0-1,0 0,5-3,-6 3,0-1,-1 0,0 0,1-1,-2 0,1 0,0-1,-1 1,0-1,0 0,-1 0,0-1,0 0,0 1,-1-1,2-5,-4 9,0-1,0 1,0 0,0 0,0-1,-1 1,0-1,1 1,-1 0,-1-1,1 1,0-1,-1 1,1 0,-1-1,0 1,0 0,-1 0,1 0,-1-1,1 2,-1-1,0 0,0 0,0 0,-1 1,1-1,-1 1,1 0,-1 0,0 0,0 0,0 0,0 1,0-1,0 1,-2-1,-78-12,57 13</inkml:trace>
  <inkml:trace contextRef="#ctx0" brushRef="#br0" timeOffset="13469.713">5870 227,'68'1,"148"-13,-86-5,-128 18,-1 0,0 0,0 0,0 0,0 0,0 0,0 1,0-1,-1 0,1 0,0 1,-1-1,1 1,-1-1,1 0,-1 1,0-1,1 1,-1-1,0 1,0-1,0 1,0-1,0 1,0-1,-1 1,1-1,-1 1,1-1,-1 0,1 1,-1-1,0 0,1 1,-1-1,0 0,0 0,0 0,0 0,0 1,0-1,-1 0,-2 6,3-4,-22 46,2 1,2 0,2 2,-3 19,-6 35,25-102,0-5</inkml:trace>
  <inkml:trace contextRef="#ctx0" brushRef="#br0" timeOffset="13991.801">5927 453,'4'2,"0"0,0 0,1 0,-1-1,1 1,-1-1,1 0,0-1,0 1,-1-1,1 0,0 0,-1-1,1 1,0-1,-1 0,1 0,0 0,17-2,152-15,23 0,-172 18</inkml:trace>
  <inkml:trace contextRef="#ctx0" brushRef="#br0" timeOffset="14273.62">6604 170,'-5'43,"-6"29,-6 7,0-5,2-11,5-11,3-9,3-8,2-4,2-8</inkml:trace>
  <inkml:trace contextRef="#ctx0" brushRef="#br0" timeOffset="14607.042">6999 255,'-33'37,"2"2,2 1,1 1,2 2,3 0,-6 16,27-56,-1 0,1 0,0 0,1 0,-1 0,0 0,1 0,0 0,-1 1,1-1,1 0,-1 1,0-1,1 1,0-1,0 1,0-1,0 1,0-1,1 1,-1-1,1 1,0-1,0 0,1 1,-1-1,1 0,-1 0,1 0,0 0,0 0,0 0,1-1,-1 1,0-1,1 1,0-1,0 0,0 0,0 0,3 1,9-4,1 0,0-1,0 0,-1-2,1 1,-1-2,0 0,0-1,-1-1,0 0,0-1,0 0,5-6,-2 4,-2-1,0-1,0-1,-1 0,0 0,-1-2,-1 0,-1 0,0-1,8-15,-15 24,1-1,-2 1,1-1,-1 0,0 0,-1 0,0 0,0-1,-1 1,0-1,0 1,-1-1,0 1,-1-1,0 1,0-1,0 1,-1 0,-1 0,0-1,0 2,0-1,-1 0,0 1,-2-3,2 4,-1 1,0-1,-1 1,1 0,-1 1,0-1,0 1,-1 1,1-1,-1 1,1 0,-1 0,0 1,0 0,-1 0,-2 0,-14-2</inkml:trace>
  <inkml:trace contextRef="#ctx0" brushRef="#br0" timeOffset="17555.422">8326 311,'-24'39,"-13"21,0 7,6-5,9-7,12-8,9-13</inkml:trace>
  <inkml:trace contextRef="#ctx0" brushRef="#br0" timeOffset="17859.223">8495 396,'-5'10,"1"0,0 0,0 0,1 0,1 0,-1 1,2-1,-1 1,2 0,-1-1,1 1,1 0,0-1,0 1,1-1,1 1,2 7,-4-16,1 0,-1 0,0 0,1-1,-1 1,1 0,0-1,-1 1,1-1,0 0,0 1,0-1,0 0,0 0,0 0,0-1,1 1,-1 0,0-1,0 0,1 1,-1-1,0 0,0 0,1 0,-1 0,0-1,0 1,1 0,-1-1,0 0,1 0,73-36,-63 29,82-74,-93 79,1 0,-1 0,0 0,0 0,0-1,0 1,0-1,-1 1,1-1,-1 0,0 1,-1-1,1 0,0 0,-1 0,0 0,0 0,0 0,-1 1,1-1,-1 0,0 0,0 0,0 1,0-1,-1 0,1 1,-1-1,0 1,-2-2,0 1,0 0,0 1,0 0,-1-1,1 2,-1-1,0 0,0 1,0 0,0 0,0 1,0-1,-1 1,1 0,0 0,-1 1,1 0,-2 0,-19-1</inkml:trace>
  <inkml:trace contextRef="#ctx0" brushRef="#br0" timeOffset="18756.82">8777 57,'6'-2,"-1"-1,1 1,-1 0,1 0,0 0,-1 1,1-1,0 2,0-1,0 0,-1 1,1 0,0 1,0-1,0 1,0 0,-1 0,1 1,0 0,-3 50,44-8,-42-42,-1 1,1 0,-1 0,0 0,0 1,-1-1,1 1,-1 0,0 0,1 0,-2 0,1 1,-1-1,1 1,0 1,-3-3,1 0,0-1,-1 1,0 0,1 0,-1-1,0 1,0 0,-1 0,1 0,-1-1,1 1,-1 0,0-1,0 1,0-1,0 1,0-1,-1 1,1-1,-1 0,0 1,1-1,-1 0,0 0,0 0,-1-1,1 1,0 0,0-1,-1 1,1-1,-1 0,0 0,1 0,-1 0,0-1,1 1,-1-1,0 1,0-1,1 0,-1 0,0 0,0 0,1-1,-2 1,-23 1,1-1</inkml:trace>
  <inkml:trace contextRef="#ctx0" brushRef="#br0" timeOffset="16754.745">7902 311,'-33'19,"-22"17,-5 1,7-5</inkml:trace>
  <inkml:trace contextRef="#ctx0" brushRef="#br0" timeOffset="17028.156">7535 424,'34'15,"25"9,7 0,-2-3,-7-5,-14-11,-19-11,-13-4</inkml:trace>
  <inkml:trace contextRef="#ctx0" brushRef="#br0" timeOffset="17258.71">7705 170,'4'39,"3"31,-1 9,-1-4,-2-10,-1-12,-1-9,0-8,-1-5,0-4,-1 0,1-6</inkml:trace>
  <inkml:trace contextRef="#ctx0" brushRef="#br0" timeOffset="22260.718">2173 1074,'284'-23,"2"12,40 14,-70-1,62-30,264 28,-346-28,159 27,-145-27,75 17,-15-24,37 14,-298 13,0 2,0 2,1 2,45 6,47 23,252-27,-168-28,198 28,-227-28,283 28,-311-11,-29-7,-115 18</inkml:trace>
  <inkml:trace contextRef="#ctx0" brushRef="#br0" timeOffset="26706.954">3302 1384,'401'-98,"-340"92,-60 5,1 1,-1 0,1 1,-1-1,1 0,-1 0,0 1,1-1,-1 0,0 1,1 0,-1-1,0 1,0 0,1-1,-1 1,0 0,0 0,0 0,0 0,0 0,0 0,0 0,0 1,-1-1,1 0,0 0,-1 1,1-1,-1 0,1 1,-1-1,0 1,0-1,0 0,1 1,-1-1,0 1,-1-1,1 1,-3 11,-1-1,0 0,0 0,-2 0,1 0,-1-1,-1 0,0 0,-3 1,-15 28,-131 295,81-151,68-172,2-6</inkml:trace>
  <inkml:trace contextRef="#ctx0" brushRef="#br0" timeOffset="26963.99">3274 1808,'38'-5,"28"-2,6 1,-3 1,-14 1</inkml:trace>
  <inkml:trace contextRef="#ctx0" brushRef="#br0" timeOffset="27212.588">3867 1808,'0'24,"0"7</inkml:trace>
  <inkml:trace contextRef="#ctx0" brushRef="#br0" timeOffset="27677.144">4092 1441,'34'4,"-1"-1,1-1,0-2,0-2,7-2,119 1,-157 3,-1 0,0 1,1-1,-1 1,0-1,0 1,0 0,1 0,-1 0,0 0,0 0,0 0,-1 0,1 1,0-1,0 1,-1 0,1-1,-1 1,1 0,-1 0,0 0,1 0,-1 0,0 0,-1 0,1 0,0 0,0 1,-1-1,0 0,1 1,-1-1,0 0,0 0,0 1,0-1,-1 2,-21 93,20-90,-69 195,32-93,31-90,-1-6</inkml:trace>
  <inkml:trace contextRef="#ctx0" brushRef="#br0" timeOffset="27926.558">4148 1779,'39'-10,"31"-3,9-3,-4-1,-10 4,-12 4,-9 4,-8 2,-10 1</inkml:trace>
  <inkml:trace contextRef="#ctx0" brushRef="#br0" timeOffset="28359.426">5334 1554,'-39'28,"-16"15,-5 5,3-1,7-9,12-6,7-8,10-8</inkml:trace>
  <inkml:trace contextRef="#ctx0" brushRef="#br0" timeOffset="28608.78">4910 1609,'29'19,"19"12,6 5,-1-4,-5-2,-6-7,-5-6,-9-12,-9-6</inkml:trace>
  <inkml:trace contextRef="#ctx0" brushRef="#br0" timeOffset="28859.325">5080 1441,'0'38,"0"32,0 9,0 1,0-9,0-12,0-10,0-10,0-6,0-4,0-7</inkml:trace>
  <inkml:trace contextRef="#ctx0" brushRef="#br0" timeOffset="29128.898">5673 1525,'-19'38,"-12"23,1 5,4-3,7-8,12-13,11-14,5-12</inkml:trace>
  <inkml:trace contextRef="#ctx0" brushRef="#br0" timeOffset="29458.992">5983 1497,'-15'15,"1"0,1 0,0 1,1 1,1 0,1 1,0 0,1 1,1 0,1 0,0 1,2-1,0 2,0 6,5-24,0 0,0 0,0 0,0-1,0 1,1 0,-1 0,1-1,0 1,0 0,0-1,0 1,0-1,1 1,-1-1,1 1,-1-1,1 0,0 0,0 0,0 0,0 0,0 0,1-1,-1 1,0-1,1 0,-1 1,1-1,0 0,-1 0,1-1,0 1,0 0,-1-1,1 0,1 0,5 1,0-2,0 1,0-1,-1 0,1-1,0 0,-1-1,1 0,-1 0,0 0,3-3,-2 3,0-1,0-1,-1 0,1 0,-1-1,0 0,-1 0,0 0,0-1,0-1,-1 1,0-1,0 0,0 0,-2-1,1 1,-1-1,0 0,0 0,-1-1,-1 1,0-1,0 0,-1 1,0-1,0 0,-1 0,0 0,-1 1,0-1,-1 0,0 0,-1 1,0 0,0-1,-4-6,-54-47,38 46</inkml:trace>
  <inkml:trace contextRef="#ctx0" brushRef="#br0" timeOffset="31413.294">6294 1242,'196'-49,"-195"49,1-1,-1 1,1 0,0 0,-1 0,1 0,-1 0,1 0,0 0,-1 0,1 1,-1-1,1 1,0-1,-1 1,0 0,1-1,-1 1,1 0,-1 0,0 0,1 0,-1 0,0 0,0 0,0 1,0-1,0 0,0 1,0-1,-1 1,1-1,0 0,-1 1,1 0,-1-1,1 1,-1-1,0 1,0 0,0-1,0 1,0-1,0 1,0 0,0-1,-1 1,1-1,-1 1,1 0,-1-1,0 1,1-1,-1 0,0 1,0-1,0 0,0 1,0-1,0 0,0 0,-1 0,1 0,-2 1,-59 71,62-70,1 0,0 0,0-1,0 1,0 0,0-1,0 1,1-1,-1 1,1-1,0 0,-1 0,1 0,0 0,1 0,-1 0,0 0,0 0,1-1,-1 1,1-1,-1 0,1 0,0 0,-1 0,3 0,4 4,-8-4,61 42,-61-42,1 1,-1-1,0 0,1 1,-1-1,0 1,0-1,0 1,0-1,0 1,0 0,-1-1,1 1,-1 0,1 0,-1 0,1 0,-1-1,0 1,0 0,0 0,0 0,0 0,0 0,-1-1,1 1,-1 0,1 0,-1 0,0-1,1 1,-1 0,0-1,0 1,0-1,-1 1,1-1,0 1,-6 2,1 0,-1-1,0 0,0 0,-1 0,1-1,-1 0,1 0,-1-1,0 0,1 0,-1-1,0 0,0 0,1-1,-6 0,-3 0,-10 0</inkml:trace>
  <inkml:trace contextRef="#ctx0" brushRef="#br0" timeOffset="64572.632">1722 86,'-12'22,"1"-1,1 2,1 0,1 0,1 0,1 1,-1 12,-1 1,-9 52,5 0,3 1,4 28,-1 4,-6 51,8 1,16 144,-10-287,1 0,2 0,1 0,2-1,0 0,2 0,2-1,0 0,2-1,1-1,1 0,2-1,0-1,2 0,1-2,17 17,-20-25,1 0,0-1,1-1,0-1,1 0,0-2,1 0,0-2,1 0,0-2,22 4,-20-7</inkml:trace>
  <inkml:trace contextRef="#ctx0" brushRef="#br0" timeOffset="65675.027">9116 1,'22'59,"50"390,-30-107,-40-310,-1 0,-2 0,-1 0,-1-1,-2 1,-2-1,0 0,-2 0,-2-1,0 0,-2-1,-2 0,0-1,-2-1,-1 0,-4 2,-11 10,-2-1,-2-3,-1-1,-2-1,-1-3,-19 11,41-30,0 0,-1 0,0-2,0-1,-1 0,-1-2,-17 4,14-9,6-5</inkml:trace>
  <inkml:trace contextRef="#ctx0" brushRef="#br0" timeOffset="66702.465">9483 876,'100'-256,"-92"233,1 1,1 1,1 0,0 0,2 1,1 0,0 1,10-9,-23 27,-1 0,0 0,1 1,0-1,-1 0,1 1,-1-1,1 0,0 1,-1-1,1 1,0-1,-1 1,1-1,0 1,0 0,0-1,0 1,-1 0,1 0,0-1,0 1,0 0,0 0,0 0,-1 0,1 0,0 0,0 1,0-1,0 0,0 0,-1 0,1 1,0-1,0 1,0-1,-1 0,1 1,0-1,-1 1,1 0,0-1,-1 1,1 0,-1-1,1 1,-1 0,1-1,-1 1,1 0,-1 0,0 0,1-1,-1 1,0 0,0 0,0 0,0 0,1 0,-1 0,5 61,-5-57,11 61,-11-65,1 1,0-1,0 1,-1-1,1 0,0 0,0 1,0-1,0 0,1 0,-1 0,0 0,0 0,1 0,-1-1,1 1,-1 0,0-1,1 1,-1-1,1 1,-1-1,1 0,0 0,-1 1,1-1,-1 0,1 0,-1-1,1 1,0 0,-1 0,1-1,-1 1,1-1,-1 0,0 1,1-1,-1 0,0 0,1 0,12-7,-1-1,0 0,-1-1,0 0,-1-1,0 0,0-1,3-5,65-62,-78 78,0 0,0 0,0 0,1 0,-1 0,1 0,-1 0,0 0,1 1,-1-1,1 0,0 1,-1-1,1 1,-1 0,1 0,0-1,-1 1,1 0,0 0,-1 1,1-1,0 0,-1 0,1 1,0-1,-1 1,1 0,-1-1,1 1,-1 0,0 0,1 0,-1 0,0 0,1 0,-1 0,0 0,0 1,0-1,0 0,0 1,0-1,-1 1,1-1,0 1,0 1,15 79,-16-74,-1 1,1 0,1 0,0-1,0 1,0 0,1-1,1 1,-1-1,1 0,1 0,-1 0,2 0,-1 0,1-1,0 0,0 0,1 0,0-1,1 1,49 23,-37-25</inkml:trace>
  <inkml:trace contextRef="#ctx0" brushRef="#br0" timeOffset="66956.917">9454 988,'39'0,"36"-4,15-3,2 1,-5-3,-8-1,-7 1,-12 3,-6 2,-8 2,-1 1,-5 1,-3 0,-4 1,-2-1,-7 0</inkml:trace>
  <inkml:trace contextRef="#ctx0" brushRef="#br0" timeOffset="67423.587">10018 1130,'-46'13,"-1"2,2 2,0 1,-22 15,16 12,50-43,0-1,0 0,0 1,1-1,-1 1,0-1,1 1,-1-1,1 1,0 0,0-1,-1 1,1 0,0-1,0 1,1-1,-1 1,0 0,0-1,1 1,-1-1,1 1,0-1,-1 1,1-1,0 1,0-1,0 0,0 1,0-1,0 0,0 0,0 0,0 0,1 0,-1 0,0 0,1 0,0 0,9 5,1-1,-1 0,1-1,0 0,1-1,-1-1,0 1,1-2,-1 0,6-1,48 8,37 28,-101-35,0 0,1 1,-1-1,0 1,0 0,0 0,0-1,0 1,0 1,0-1,-1 0,1 0,-1 0,0 1,0-1,0 1,0-1,0 1,0 0,0-1,-1 1,0 0,1-1,-1 1,0 0,0-1,0 1,-1 0,1 0,-1-1,1 1,-1-1,0 1,0 0,0-1,-1 0,0 2,-7 7,-1-1,1 0,-2-1,0 0,0 0,0-1,-1-1,0 0,-1-1,1 0,-1-1,0 0,-1-1,1 0,-1-1,0-1,1 0,-1-1,0-1,0 0,-1-1,-10 3,16-1,1 0,-1 0,1-1,-1 0,1-1,-1 1,1-2,-1 1,1-1,0-1,-1 1,1-1,0-1,-1 0,-3-9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6.2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0 900,'53'-48,"60"-45,31-20,4-1,-2 9,-13 13,-15 17,-7 12,-13 12,-10 10,-9 6,-9 10,-11 5,-12 5,-13 5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37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0 922,'44'-24,"61"-37,28-17,6-6,-7 3,-6 5,-11 6,-10 5,-8 4,-2 3,-8 7,-4 2,-6 4,-7 6,-10 4,-11 8,-14 9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1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70,'226'-28,"-55"0,-81 15,-78 14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5:42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70,'39'-5,"26"-1,13 0,-3 1,-9-4,-11 1,-11 0,-7 3,-5 1,-9-2,-7-2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12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281 130,'-16'2,"1"1,-1 0,1 2,0-1,0 2,0 0,1 1,0 0,0 1,1 0,0 1,0 1,1 0,0 1,1 0,-9 12,17-20,0-1,0 1,0 0,0 0,1 0,-1 0,1 0,0 0,0 1,0-1,0 1,1 0,-1-1,1 1,0 0,0 0,0 0,1 0,0 0,-1 0,1 0,0 0,1 0,-1 0,1 0,0-1,0 1,0 0,0 0,1 0,0-1,-1 1,1-1,0 1,1-1,-1 0,1 0,-1 0,1 0,3 2,213 113,-210-113,0-1,0 1,-1 0,0 1,1 0,-2 0,1 1,-1 0,0 1,-1-1,1 1,-1 0,-1 1,0-1,0 1,-1 0,0 1,0-1,-1 1,0-1,-1 1,0 0,-1 0,0 0,0 0,-1 0,-1 0,1 0,-2 0,1 0,-3 6,-2-5,-1 0,0-1,0 0,-1-1,-1 1,1-1,-2-1,1 0,-1 0,0-1,-1 0,0-1,0 0,0-1,0 0,-1-1,0 0,-7 1,-36 3,30-6</inkml:trace>
  <inkml:trace contextRef="#ctx0" brushRef="#br0" timeOffset="270.015">168 130,'24'0,"22"-5,9-1,-1 0,0 1,-4-3,-6-1,-6 2,-4-3,-3 0,-3 2,0-3,-1 1,0-3,0 1,-4 3</inkml:trace>
  <inkml:trace contextRef="#ctx0" brushRef="#br0" timeOffset="851.914">930 74,'2'0,"0"0,0 0,0 0,0 1,0-1,0 1,0-1,0 1,0 0,0 0,0 0,0 0,0 0,-1 0,1 1,0-1,-1 0,1 1,-1 0,0-1,1 1,-1 0,0-1,0 1,0 0,0 0,-1 0,1 0,0 0,-1 0,1 0,-1 0,0 0,0 0,1 1,-2 0,-5 79,6-77,-89 282,88-285,0 0,0 0,0 0,1 0,-1 1,0-1,1 0,-1 0,1 1,0-1,0 0,-1 0,2 1,-1-1,0 0,0 0,1 1,-1-1,1 0,0 0,0 0,0 0,0 0,0 0,0 0,0 0,1 0,-1 0,0 0,1-1,0 1,-1-1,1 1,0-1,0 0,0 1,0-1,0 0,0-1,0 1,0 0,1 0,-1-1,0 1,0-1,1 0,0 0,14-3,-1-2,1 0,-1-1,-1 0,1-2,-1 0,-1 0,1-1,-1-1,-1-1,0 0,-1 0,1-2,11-7,44-60,-59 64</inkml:trace>
  <inkml:trace contextRef="#ctx0" brushRef="#br0" timeOffset="1117.95">1410 46,'-43'65,"3"2,3 2,2 1,4 1,-20 72,44-107,1-1,2 1,1 0,2 0,1 0,2 2,-1 16,0-30</inkml:trace>
  <inkml:trace contextRef="#ctx0" brushRef="#br0" timeOffset="2183.9">1664 271,'62'-33,"130"-36,-190 67,1 1,-1 0,0 1,0-1,0 0,0 1,1-1,-1 1,0-1,1 1,-1 0,0 0,1 0,-1 0,0 1,0-1,1 1,-1-1,0 1,0 0,0 0,0 0,1 0,-1 0,-1 0,1 1,0-1,0 0,0 1,-1 0,1-1,-1 1,1 0,-1 0,0 0,1 2,-2 11,0 1,-2-1,0 1,0-1,-2 0,0 0,0 0,-1-1,-5 9,4-7,-15 42,-105 330,116-350,6-28,0 1,2-1,-1 1,1-1,1 1,0 0,0 0,1 0,1-1,0 6,10-3,-6-19</inkml:trace>
  <inkml:trace contextRef="#ctx0" brushRef="#br0" timeOffset="2432.95">1579 610,'39'-5,"36"-10,10-4,1 2,-10-1,-13 2,-13 4,-9 0,-8 1,-3 3,-9-2,-6 0</inkml:trace>
  <inkml:trace contextRef="#ctx0" brushRef="#br0" timeOffset="2933.087">2482 271,'-49'50,"3"2,2 3,2 1,-16 31,50-74,1 0,1 0,0 0,0 1,2 0,-1 0,2 0,-1 3,4-13,-1 0,1-1,0 1,0 0,0 0,0 0,1 0,-1-1,1 1,0 0,0-1,1 1,-1 0,1-1,-1 0,1 1,0-1,1 0,-1 0,0 0,1 0,0 0,0-1,0 1,0-1,0 0,0 0,0 0,1 0,-1 0,1-1,2 1,11 2,0 0,1-1,-1-2,1 1,-1-2,1 0,-1-2,1 0,-1 0,0-2,0 0,0-1,0 0,-1-2,0 0,0-1,0 0,-1-1,-1-1,0 0,0-1,-1-1,0 0,9-12,-16 16,-1 0,0 0,0 0,-1-1,0 1,0-1,-1 0,0 0,-1-1,0 1,0-1,-1 1,0-1,-1 1,0-1,0 1,-1-1,0 1,-1-1,0 1,-1-1,0 1,0 0,-1 0,0 1,0-1,-1 1,0 0,-1 0,0 1,-4-5,0-1,-1 1,0 0,-1 1,0 0,-1 0,0 2,0 0,-1 0,-1 1,1 1,-1 0,0 1,-1 1,1 0,-12-1,0 3</inkml:trace>
  <inkml:trace contextRef="#ctx0" brushRef="#br0" timeOffset="4087.912">3188 413,'-1'-1,"-1"0,1-1,0 1,0 0,-1 1,1-1,-1 0,1 0,-1 1,1-1,-1 0,1 1,-1 0,0-1,1 1,-1 0,0 0,1 0,-1 0,1 0,-1 0,0 0,1 1,-1-1,0 1,1-1,-1 1,1 0,-1-1,1 1,0 0,-1 0,1 0,0 0,-2 1,0 0,-8 2,0 0,1 1,-1 1,1 0,0 0,1 1,0 0,0 1,0 0,1 0,0 1,-5 7,13-11,0 0,0 0,0 0,0 0,1 0,0 0,0 0,1 0,-1 0,1-1,0 1,0-1,0 1,1-1,-1 0,1 0,0 0,1 0,-1 0,1-1,-1 1,1-1,0 0,0 0,0-1,4 2,4 6,14 11,-19-15,1-1,-1 1,0 0,0 1,-1-1,0 1,0 1,-1-1,1 1,2 6,-8-12,1 0,-1 0,0-1,0 1,1 0,-1 0,0 0,-1-1,1 1,0 0,0 0,-1-1,1 1,-1 0,0 0,1-1,-1 1,0-1,0 1,0 0,0-1,0 0,0 1,-1-1,1 0,0 0,-1 1,1-1,-1 0,1 0,-1-1,1 1,-1 0,0 0,-1 0,-63 18,40-15,0-2,0 0,0-2,0-1,0-1,-23-5,25 1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3.98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528 1,'-5'1,"1"1,-1 0,0 0,1 0,-1 1,1 0,0 0,0 0,0 0,0 1,1-1,-1 1,1 0,0 0,0 0,0 0,1 1,-1-1,1 1,-1 3,-15 36,1 1,3 1,1 0,2 1,3 0,-3 42,-6 29,-62 285,-43 90,-19-27,142-467,0 1,0-1,-1 1,1 0,0-1,0 1,-1 0,1 0,0 0,0 0,0-1,-1 1,1 0,0 0,0 0,0 1,-1-1,1 0,0 0,0 0,0 1,-1-1,1 0,0 0,-1 1,1-1,0 1,0-1,-1 1,1-1,-1 1,1-1,-1 1,1 0,-1-1,1 1,-1 0,1-1,-1 1,0 0,1 0,-1-1,0 1,0 0,0 0,1 0,-1-1,0 1,0 0,0 0,0 0,0 0,-1-1,1 1,0 0,0 0,0-1,-1 1,1 0,0 0,-1-1,1 1,-1 0,1-1,-1 1,1 0,-1 0,14-5,1 1,0 1,0 0,0 1,0 1,0 0,0 1,0 0,0 1,0 0,-1 2,1-1,90 19,1-6,61 2,-144-17,226 18,224-14,614-68,-721 44,175 19,-407 10,-1 6,21 10,9 7,-122-23,52 1,-89-14,1 0,-1 0,0-1,0 1,0-1,0 1,0-1,-1 0,0 0,1-1,-2 1,1 0,0-1,-1 1,0-1,0 1,0-1,-1 1,1-1,-1 0,0 1,-1-1,1 0,-1 1,0-1,-1-4,1-4,1-30,1 0,2 0,2 0,9-36,104-501,-89 479,4 1,4 2,29-51,68-79,-132 227,-1 0,1-1,-1 0,1 1,-1-1,0 0,0 1,1-1,-1 0,-1 0,1 0,0 0,0 0,-1 0,1 0,-1 0,1 0,-1 0,0-1,0 1,0 0,0 0,-1 0,1 0,0 0,-1 0,1-1,-1 1,0 0,0 1,0-1,0 0,0 0,0 0,0 0,-1 1,1-1,-2 0,-10-2,0 2,0 0,0 0,0 1,-1 1,1 0,0 0,0 2,-1 0,1 0,-5 3,-65 8,0-3,-1-4,1-4,-47-5,5 1,19 2,-677-19,-853-121,1555 132,-161-14,-72 10,309 12,-45 4,49-4,0 0,0-1,0 1,0 1,0-1,0 0,0 0,0 0,1 0,-1 1,0-1,0 0,0 1,0-1,1 1,-1-1,0 1,1-1,-1 1,0 0,1-1,-1 1,0 0,1-1,-1 1,1 0,-1 0,1-1,0 1,-1 0,1 0,0 0,0 0,-1 0,1-1,0 1,0 0,0 0,0 0,0 0,0 0,0 0,1 0,-1 0,7 11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6:54.9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1202 11,'-26'1,"0"2,0 1,1 1,0 1,0 1,0 2,1 0,0 1,1 2,0 0,1 2,-15 11,14-7,2 1,0 0,1 2,1 1,0 0,2 1,1 1,1 0,1 1,1 1,1 0,-5 19,1 4,3-1,1 2,3 0,2 0,1 0,3 41,3-56,2 0,1 0,2 0,2 0,1-1,1 0,2-1,1 0,16 30,-19-46,0 0,2 0,0-1,0 0,2-1,0 0,0-1,2-1,-1 0,2-1,0 0,0-1,1-1,0-1,1-1,0 0,0-1,10 2,-2-3,0-2,0-1,1-1,-1-1,0-1,1-1,-1-2,0 0,0-2,0-1,-1-1,1-1,-2-1,17-9,8-7,-1-2,-1-1,-1-3,-2-2,-1-2,21-22,-32 26,0-1,-3-2,0-1,-2-1,-2-1,-2-1,-1-2,-2 0,-1-1,-3-1,-1 0,-2-1,3-25,-13 47,-1 0,-1 0,-1 0,0 0,-2 0,0 0,-2 0,0 0,-1 1,-2 0,0 0,0 0,-2 1,-1 0,0 1,-1 0,-1 0,-1 1,0 1,-1 0,-1 1,0 1,-1 0,-1 1,-14-9,-10 3,0 1,-1 2,-1 2,0 1,-1 3,0 1,0 3,-1 1,0 3,0 1,-41 5,-11 1,1 5,-1 3,2 5,0 4,1 4,2 4,1 4,2 4,1 4,2 3,-31 26,27-11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03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595 555,'-3'-6,"0"0,-1 0,0 0,0 1,-1-1,1 1,-1 0,0 0,0 1,-1 0,1 0,-1 0,0 0,0 1,0 0,-1 0,1 1,-1 0,1 0,-1 0,0 1,0 0,0 1,0-1,1 1,-1 0,0 1,0 0,0 0,-13 2,0 1,0 1,1 1,-1 1,2 1,-1 0,1 1,0 1,-6 6,7-7,1 2,0 0,1 1,0 1,1 0,0 1,1 0,1 1,0 1,1 0,1 0,0 1,1 1,1-1,1 1,1 1,0-1,1 1,1 0,1 0,0 7,3-21,1-1,0 0,0 1,0-1,1 0,0 0,0 0,0 0,0 0,0 0,1 0,-1-1,1 1,0-1,1 0,-1 0,0 0,1 0,-1 0,1-1,0 0,0 0,0 0,0 0,0 0,1-1,-1 0,0 0,1 0,-1 0,1-1,-1 0,1 0,-1 0,1 0,-1-1,1 0,-1 0,0 0,1 0,-1-1,2 0,31-12,0-1,-1-1,-2-2,1-1,-2-2,-1-2,-1-1,0-1,-2-1,7-11,-22 25,162-188,-139 163,-37 38,1-1,0 1,0 0,0-1,-1 1,1 0,0 0,-1 0,1 0,-1 0,1 0,-1 0,1 0,-1 0,0 0,1 0,-1 0,0 0,0 0,0 0,0 0,0 0,0 0,0 1,0-1,0 0,-1 0,1 0,0 0,-1 0,1 0,0 0,-1 0,0 0,1 0,0-1,-30 119,22-96,0 1,2 0,1 0,1 1,1 0,1-1,1 1,2 0,0 0,3 12,1-14,0 1,2-1,0-1,2 1,0-1,2-1,6 11,-4-15</inkml:trace>
  <inkml:trace contextRef="#ctx0" brushRef="#br0" timeOffset="632.518">1018 1035,'0'261,"0"-283,0 1,2-1,0 1,1 0,1 0,1 0,1 1,7-16,-5 17,1 0,1 1,0 1,1 0,2 0,11-13,-23 29,0 0,0 0,-1 1,1-1,0 0,0 0,0 1,0-1,0 1,0-1,0 1,0-1,1 1,-1 0,0-1,0 1,0 0,0 0,0 0,1 0,-1 0,0 0,0 0,0 0,0 0,0 1,1-1,-1 0,0 1,0-1,0 1,0-1,0 1,0 0,0-1,0 1,0 0,-1 0,1-1,0 1,0 0,-1 0,1 0,0 0,-1 0,1 0,-1 0,1 0,-1 0,0 1,1-1,-1 0,4 5,6 7</inkml:trace>
  <inkml:trace contextRef="#ctx0" brushRef="#br0" timeOffset="1048.793">1498 949,'-29'21,"1"2,1 0,1 1,1 2,1 1,1 1,1 0,2 2,18-28,1-1,-1 1,1-1,-1 1,1 0,-1-1,1 1,0 0,0 0,0 0,0 0,1 0,-1 0,0 0,1 0,-1 1,1-1,0 0,0 0,0 0,0 1,0-1,0 0,1 0,-1 0,1 0,-1 0,1 0,0 1,0-1,0-1,0 1,0 0,0 0,0 0,1-1,-1 1,1 0,-1-1,1 1,0-1,0 0,-1 0,1 1,0-1,0-1,0 1,2 1,4-1,0-1,0 1,0-1,0-1,0 1,0-1,0-1,0 1,0-1,0-1,-1 0,1 0,-1 0,0-1,0 0,0 0,0-1,-1 0,5-4,100-120,-110 127,-1 1,0 0,0 1,-1-1,1 0,0 1,0-1,0 0,0 1,0-1,0 0,0 1,0-1,0 0,0 1,1-1,-1 0,0 1,0-1,1 0,-1 1,0-1,1 1,-1-1,0 1,1-1,-1 1,1-1,-1 1,1-1,-1 1,1-1,0 1,-1 0,1-1,-1 1,1 0,0 0,-1-1,1 1,0 0,-1 0,1 0,0 0,-1 0,1 0,0 0,-1 0,1 0,0 0,-1 0,1 0,0 1,-1-1,1 0,0 0,-1 1,1-1,-1 1,1-1,0 0,-1 1,1-1,-8 32,5-30,1-1,0 1,1 0,-1 0,0-1,0 1,1 0,-1 0,1 0,0 0,-1 0,1 0,0 0,0 0,0 0,1 0,-1 0,0 0,1 0,-1 0,1-1,-1 1,1 0,0 0,0 0,0-1,0 1,0 0,1-1,-1 1,0-1,1 0,-1 1,1-1,-1 0,1 0,0 1,3 0,0-1,0 1,0-1,0 0,0 0,0-1,0 1,0-1,0 0,0-1,0 1,1-1,-1 0,0 0,-1 0,6-3,9-3</inkml:trace>
  <inkml:trace contextRef="#ctx0" brushRef="#br0" timeOffset="1455.861">1894 1006,'-35'136,"34"-131,0 0,1-1,0 1,0 0,0 0,1-1,0 1,-1-1,2 1,-1 0,0-1,1 0,0 1,0-1,0 0,1 0,-1 0,1 0,0-1,0 1,0-1,1 1,-1-1,1 0,0-1,0 1,0 0,1 0,5-2,-1-1,0 0,1 0,-1-1,1 0,-1 0,0-1,0-1,1 1,-2-2,1 1,0-1,-1 0,1-1,-1 0,-1 0,1-1,-1 0,0 0,0-1,0 0,1-2,1 1,5-3,0-1,0 0,-2-1,1 0,-2-1,1-1,-2 0,0 0,-1-1,-1 0,0 0,-1-1,-1 0,-1 0,0-1,-1 0,-1 0,0 0,-2 0,0-5,-2 17,0 0,0 0,0 1,-1-1,0 1,0-1,0 1,-1 0,0 0,0 0,0 0,-1 0,1 1,-1 0,0-1,0 1,-1 1,1-1,-1 1,0-1,0 1,0 1,0-1,-1 1,1 0,-1 0,1 0,-1 1,0 0,1 0,-1 0,0 1,0 0,0 0,1 1,-1-1,0 1,0 0,1 1,-1 0,1-1,-1 2,1-1,-4 3,2-2,0 0,0 0,0 1,0 0,0 1,1 0,0 0,0 0,1 0,-1 1,1 0,0 0,1 1,-1-1,1 1,1 0,-1 0,1 0,0 1,1-1,0 1,0-1,1 1,0 0,0 0,0 0,1 0,1-1,-1 1,1 0,0 0,1 0,0-1,0 1,1-1,2 5,6 4,1 0,0-1,2 0,-1-1,2-1,0 0,0-1,1 0,1-1,0-1,9 4,-2-4,1 0,-1-1,1-1,1-2,-1 0,21 0,-43-5,56 6,-35-5</inkml:trace>
  <inkml:trace contextRef="#ctx0" brushRef="#br0" timeOffset="1838.36">2684 809,'28'4,"40"-2,16-2,0-2,-11 1,-7-5,-10-2,-10 1,-8 2,-6 1,-8-3,-4 0,-5 0</inkml:trace>
  <inkml:trace contextRef="#ctx0" brushRef="#br0" timeOffset="3905.101">3982 1429,'0'39,"0"31,0 9,0-4,0-10,0-12,0-9,0-8,0-10</inkml:trace>
  <inkml:trace contextRef="#ctx0" brushRef="#br0" timeOffset="4334.58">3897 1401,'49'-13,"1"3,0 2,0 3,0 1,1 3,-1 2,1 2,8 3,38 26,-95-30,1-1,-1 1,0-1,1 1,-1 0,0 0,0 0,0 0,0 1,-1-1,1 0,-1 1,1-1,-1 1,0 0,0-1,0 1,0 0,0 0,-1-1,1 1,-1 0,0 0,0 0,0 0,0 0,0 0,-1 0,1-1,-1 1,0 0,0 2,-5 5,0 0,0 0,-1-1,0 0,0 0,-1 0,0-1,-1 0,0-1,0 0,-1 0,1-1,-3 1,-25 19,-173 118,208-142,0-1,0 1,0-1,0 1,0 0,1 0,-1 0,1 0,-1 0,1 0,0 1,0-1,0 0,0 1,0-1,1 1,-1-1,1 0,-1 1,1 0,0-1,0 1,0-1,0 1,1-1,-1 1,1-1,-1 1,1-1,0 0,0 1,0-1,0 0,0 0,1 1,-1-1,1 0,-1 0,1-1,0 1,0 0,0 0,0-1,0 1,0-1,0 0,0 0,1 0,-1 0,0 0,2 0,204 51,-67-24,-116-23</inkml:trace>
  <inkml:trace contextRef="#ctx0" brushRef="#br0" timeOffset="2084.793">2825 1090,'44'-4,"37"-3,10-3,0-2,-12 3,-14 2,-18 3</inkml:trace>
  <inkml:trace contextRef="#ctx0" brushRef="#br0" timeOffset="3517.541">3530 1035,'44'9,"42"4,21-1,8-7,-8-5,-6-1,-11-7,-12-1,-9 1,-7 2,-4-3,-7 0,-8 1,-6 2,-5-2,-7 0</inkml:trace>
  <inkml:trace contextRef="#ctx0" brushRef="#br0" timeOffset="2801.725">3644 301,'45'74,"-3"2,-3 1,14 48,-30-18,-16-83,6-31,37-187,-36 127,-3 0,-3 0,-2-44,-6 87</inkml:trace>
  <inkml:trace contextRef="#ctx0" brushRef="#br0" timeOffset="3183.485">4180 46,'34'-11,"1"1,0 2,1 2,0 1,34 0,-29 14,-41-9,1 1,-1 0,1-1,0 1,-1 0,0 0,1-1,-1 1,1 0,-1 0,0 0,0-1,1 1,-1 0,0 0,0 0,0 0,0-1,0 1,0 0,0 0,0 0,-1 0,1 0,0-1,0 1,-1 0,1 0,0 0,-1-1,1 1,-1 0,1-1,-1 1,1 0,-1-1,0 1,1 0,-1-1,0 1,1-1,-1 1,0-1,-71 61,61-54,1 0,0 1,0 0,1 0,0 1,0 0,1 1,0 0,1 0,0 1,1 0,0 0,-4 10,9-18,1 0,-1-1,1 1,-1-1,1 1,0-1,0 1,1 0,-1-1,0 1,1-1,-1 1,1-1,0 1,0-1,0 1,0-1,0 0,1 1,-1-1,1 0,-1 0,1 0,0 0,0 0,0-1,0 1,0-1,0 1,0-1,1 0,-1 1,0-1,1 0,-1-1,1 1,-1 0,1-1,0 1,107 11,-105-12,99 1,-1-5,82-14,-93 7,-68 10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14.27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1 115,'447'-49,"512"-6,232 44,-766 13,167 5,0 25,74 35,-222 16,-425-76,-24-4,-35-2,34-1,-312-2,90 47,-222 73,226-54,222-64,1 0,-1 1,1-1,-1 0,1 0,-1 1,1-1,-1 1,1-1,-1 1,1 0,-1-1,1 1,0 0,-1 0,1 0,0 0,0 0,0 0,0 0,0 1,0-1,0 0,0 1,0-1,1 0,-1 1,1-1,-1 1,1-1,-1 1,1-1,0 1,0 0,-1-1,1 1,1-1,-1 1,0-1,0 1,0 0,1-1,-1 1,1-1,-1 1,1-1,0 0,-1 1,1-1,0 0,0 1,1 0,8 5,2-1,-1 0,1 0,-1-1,1 0,1-1,-1-1,1 0,-1 0,1-1,0-1,8 0,11 3,147 13,0-8,81-10,101 4,518 20,-253 3,-322 3,-233-9,-101-15,21-7,-31-5,1-1,0-2,0-1,1-2,-21-12,50 20,0-1,1-1,0 0,0 0,0 0,1-1,0 0,0-1,1 1,0-1,0-1,1 1,0-2,-10-15,13 25,1 0,0 1,-1-1,0 0,1 1,-1-1,1 1,-1 0,0-1,1 1,-1 0,0 0,1 0,-1 0,0 0,1 1,-1-1,1 0,-1 1,0-1,1 1,-1 0,1-1,-1 1,1 0,0 0,-1 0,1 0,0 0,-1 0,1 1,0-1,0 0,0 1,0-1,0 0,1 1,-1-1,0 1,1-1,-1 1,1 0,-1-1,1 1,0-1,0 1,-1 0,1-1,0 2,-6 8,-114 173,-24 13,143-196,-1 0,1 0,0 0,0 0,0 0,0 0,0 1,0-1,0 0,0 0,0 1,0-1,1 1,-1-1,1 1,-1-1,1 1,-1-1,1 1,0-1,0 1,0-1,0 1,0-1,0 1,0 0,1-1,-1 1,0-1,1 1,-1-1,1 1,0-1,-1 0,1 1,0-1,0 0,0 1,0-1,0 0,0 0,0 0,0 0,1 0,0 1,15-5,0 0,0-1,0-1,-1 0,1-1,-1-1,-1 0,7-5,20-8,325-138,-282 124,-62 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1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597 152,'-21'-22,"-99"-82,115 101,0 0,-1 0,1 0,-1 1,1-1,-1 1,0 1,1-1,-1 1,0 0,0 0,0 1,0-1,0 2,0-1,0 0,0 1,0 0,0 1,1-1,-1 1,0 0,1 1,-1 0,-17 13,2 0,0 2,1 1,0 1,2 0,1 1,0 1,1 1,-3 8,13-23,6-7,-13 14,1 1,0 1,1 0,1 1,1 0,0 0,2 1,0 0,1 0,0 1,2 0,1 0,0 0,0 17,4-32,0 0,0 0,0 0,0 0,1 0,0 0,0 0,0 0,0-1,1 1,0-1,0 0,0 1,0-1,1-1,0 1,0 0,0-1,0 0,0 0,1 0,-1-1,1 1,-1-1,1 0,0 0,0-1,0 1,0-1,1 0,3 0,3 0,-1 0,1-1,-1 0,1-1,-1 0,0-1,0 0,1-1,-1 0,-1 0,1-1,0-1,-1 0,4-3,17-12,0-2,-1 0,-2-3,0 0,-2-2,0 0,-2-2,-2-1,17-28,45-108,-65 105,-31 92,8 229,10-226,1-1,2 0,2-1,0 1,2-2,2 0,5 7,-17-32,5 12</inkml:trace>
  <inkml:trace contextRef="#ctx0" brushRef="#br0" timeOffset="1329.735">993 547,'-7'18,"2"0,0 1,1-1,0 1,2 0,0 0,1 0,2 12,-2-16,1 27,0-30,1-31,-2-28,0 30,0-1,1 1,1 0,1-1,0 1,2 0,0 0,0 0,4-7,6-7,-11 22,0 0,0 1,1 0,1-1,-1 2,1-1,0 0,1 1,0 0,0 0,5-3,-8 10,0-1,1 1,-1 1,0-1,0 0,0 1,1 0,-1-1,0 1,0 1,0-1,0 0,0 1,-1-1,1 1,0 0,-1 0,1 0,-1 0,0 0,1 1,-1-1,0 1,-1 0,1-1,0 1,-1 0,1 0,-1 0,1 3,0-4,7 14</inkml:trace>
  <inkml:trace contextRef="#ctx0" brushRef="#br0" timeOffset="1744.744">1472 463,'-24'16,"1"1,1 2,1 0,1 1,0 1,-15 22,34-43,-1 1,1 0,0 0,-1 0,1 0,0 0,0 1,-1-1,1 0,0 1,0-1,0 0,1 1,-1-1,0 1,0-1,1 1,-1 0,1-1,-1 1,1 0,0-1,0 1,0 0,0-1,0 1,0 0,0-1,1 1,-1 0,0-1,1 1,-1 0,1-1,0 1,0-1,-1 1,1-1,0 1,0-1,0 0,1 0,-1 1,0-1,0 0,1 0,-1 0,1 0,-1 0,0-1,1 1,0 0,-1-1,1 1,5-3,0 1,-1-1,1-1,-1 0,1 0,-1 0,0 0,0-1,-1 0,1 0,-1-1,0 0,0 0,0 0,3-5,-3 4,0 0,0 1,1 0,-1 0,1 0,0 0,1 1,-1 0,1 1,-1-1,1 1,6-1,-10 4,0 0,-1 1,1-1,0 1,-1 0,1 0,0 0,-1 0,1 1,-1-1,0 1,1-1,-1 1,0 0,0 0,0 0,0 0,0 0,-1 0,1 1,-1-1,1 0,-1 1,1 1,20 23,21-7,-22-14</inkml:trace>
  <inkml:trace contextRef="#ctx0" brushRef="#br0" timeOffset="2146.453">1895 406,'-6'6,"-1"1,1 0,0 0,1 0,0 1,0 0,0 0,1 0,0 0,1 1,0-1,0 1,1 0,0 0,1 0,0 0,0 0,1 1,0-1,0 0,1 0,2 6,2-11,0 1,1-1,-1 0,1-1,0 0,0 0,1 0,-1 0,0-1,1 0,0-1,-1 1,1-1,0-1,0 1,-1-1,1 0,0-1,0 1,0-1,-1-1,7-1,6 0,0 0,-1-1,0-1,0-1,0 0,0-2,-1 0,-1-1,1 0,-1-1,-1-1,0-1,-1 0,0-1,0 0,-2-1,0-1,0 0,8-15,-6 9,-7 13,1 0,-2-1,1 0,-1 0,-1-1,1 1,-2-1,1 0,-1-1,-1 1,0-1,0 1,-1-1,-1 0,0 0,0 0,-1 0,0 0,-1 0,0 0,-3-9,1 16,0-1,0 1,0 0,-1 0,0 0,0 0,0 1,0 0,0-1,-1 2,1-1,-1 0,0 1,0 0,0 0,0 0,0 1,-1 0,1 0,0 0,-1 0,1 1,-3 0,-125 15,122-12,0 1,0 0,1 1,0 1,0-1,0 2,0-1,1 1,0 1,0-1,1 2,0-1,1 1,0 0,0 1,1-1,0 1,0 1,2-1,-1 1,1 0,0 0,1 0,1 0,0 1,0-1,1 1,1-1,0 1,0-1,1 1,0 0,1-1,1 0,0 1,3-3,0 0,0 0,1 0,0-1,1 0,0 0,0-1,1 0,0 0,0-1,0 0,1-1,0 0,0-1,0 0,0 0,1-1,5 1,22 4,-1-1,1-2,1-2,-1-1,0-2,16-2,-19 1,0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1,'255'17,"-9"-5,-181-13,42-21,-129 20,4 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2,'38'4,"32"3,9-1,-4-1,-10-6,-12-3,-4-1,-7 0,-5 1,-4 2,-3 1,-2 0,-5 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2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65,'-5'39,"-2"26,-3 7,-2-3,3-9,2-10,2-9,3-6,0-9</inkml:trace>
  <inkml:trace contextRef="#ctx0" brushRef="#br0" timeOffset="481.724">0 122,'20'-7,"51"-19,1 4,1 2,1 4,1 2,29 2,-101 11,-1 0,0 0,0 1,1-1,-1 1,0-1,1 1,-1 0,0 0,1 0,-1 1,1-1,-1 0,0 1,1 0,-1-1,0 1,0 0,0 0,0 0,0 0,0 1,0-1,0 1,0-1,0 1,-1-1,1 1,0 0,-1 0,0 0,1 0,-1 0,0 0,0 0,0 0,-1 1,1-1,0 0,-1 1,1-1,-1 0,0 1,0-1,0 0,0 1,0-1,-1 0,1 1,-1-1,1 0,-1 1,0-1,0 0,-5 8,-1-1,-1 1,0-2,0 1,0-1,-1-1,0 1,-1-1,0-1,0 0,-5 2,-10 8,1-1,15-11,1 0,0 0,0 1,0 1,0-1,1 1,0 0,0 1,1-1,0 2,0-1,0 0,1 1,0 0,1 0,0 1,-2 4,7-8,1 1,0 0,0-1,0 1,1-1,-1 0,1 0,0 0,1 0,-1 0,1-1,0 0,0 1,1-2,-1 1,1 0,0-1,0 0,0 0,0 0,0-1,1 1,-1-1,2 0,5 4,6 3,0 0,1-2,0 0,1-1,-1 0,1-2,0-1,0 0,7-1,-3-1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98,'23'47,"-3"0,-1 2,-3 0,-1 1,2 26,38 174,-55-250,0 1,-1 0,1 0,0 0,0 0,0 0,0 0,0 0,0 0,0 0,0 0,0 0,0 0,1 0,-1 0,0 0,1 0,-1 0,1-1,-1 1,1 0,-1 0,1 0,-1-1,1 1,0 0,-1-1,1 1,0 0,0-1,0 1,-1-1,1 1,0-1,0 0,0 1,0-1,0 0,0 1,0-1,0 0,0 0,0 0,0 0,0 0,0 0,0 0,0 0,0-1,0 1,-1 0,1-1,0 1,0 0,0-1,0 1,0-1,0 1,-1-1,1 0,0 1,-1-1,1 0,0 1,41-133,57-100,-64 133,-28 82</inkml:trace>
  <inkml:trace contextRef="#ctx0" brushRef="#br0" timeOffset="450.5">904 42,'57'-17,"-43"12,0 0,0 1,0 1,1 0,-1 1,1 0,-1 2,1-1,5 2,-18 0,1-1,0 0,-1 1,1 0,-1 0,0 0,1 0,-1 0,0 0,1 1,-1-1,0 1,0-1,0 1,0 0,-1 0,1 0,0 0,-1 0,1 0,-1 1,0-1,0 0,0 1,0-1,0 1,0-1,-1 1,1-1,-1 1,1-1,-1 1,0 0,0-1,-1 1,1-1,-1 2,-33 93,19-77,12-18,1 1,-1 0,0 0,1 0,-1 0,1 1,0-1,0 1,1-1,-1 1,1-1,-1 1,1 0,0 0,1 0,-1 0,1 0,-1 0,1 0,1 0,-1 0,0-1,1 1,0 0,0 0,0 0,1 2,3 0,0-1,0 1,1 0,0-1,0 0,0-1,0 1,1-1,0-1,0 1,0-1,0 0,1-1,-1 1,1-1,-1-1,1 0,0 0,0 0,-1-1,1 0,0-1,0 1,-1-2,1 1,1-1,13 1,3-1,0-1,0-1,-1-1,0-1,0-1,17-8,-23 7</inkml:trace>
  <inkml:trace contextRef="#ctx0" brushRef="#br0" timeOffset="804.151">1 945,'554'-74,"-264"33,-143 17,-123 22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0 226,'15'4,"41"11,0-2,1-2,0-3,45 0,3 4,39-2,46-52,-178 36</inkml:trace>
  <inkml:trace contextRef="#ctx0" brushRef="#br0" timeOffset="252.445">113 593,'44'0,"32"0,9 0,-5 0,-12 0,-7-5,-10-1,-9 0,-6 1,-5 2,-3 1,-1 0,-5 2</inkml:trace>
  <inkml:trace contextRef="#ctx0" brushRef="#br0" timeOffset="666.602">452 1,'16'23,"1"0,2-1,0-1,1-1,1-1,1-1,1 0,0-2,1-1,24 12,-8-8,0-2,1-1,1-2,26 5,18 5,-83-23,1-1,-1 0,1 1,-1 0,0 0,1 0,-1 0,0 1,0-1,0 1,0 0,0-1,0 1,0 1,-1-1,1 0,-1 1,1-1,-1 1,0 0,0 0,0 0,0 0,-1 0,1 0,-1 0,0 1,0-1,0 0,0 1,-1-1,1 1,-1-1,0 1,0-1,0 1,-1-1,1 1,-1-1,1 0,-1 1,-1-1,1 0,0 1,-1 0,-7 7,-1 0,0-1,0 0,-1-1,0 0,0 0,-1-1,0-1,-1 0,-12 4,-4 6,-39 22,2 3,2 3,2 2,-4 10,38-22,20-18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1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597 152,'-21'-22,"-99"-82,115 101,0 0,-1 0,1 0,-1 1,1-1,-1 1,0 1,1-1,-1 1,0 0,0 0,0 1,0-1,0 2,0-1,0 0,0 1,0 0,0 1,1-1,-1 1,0 0,1 1,-1 0,-17 13,2 0,0 2,1 1,0 1,2 0,1 1,0 1,1 1,-3 8,13-23,6-7,-13 14,1 1,0 1,1 0,1 1,1 0,0 0,2 1,0 0,1 0,0 1,2 0,1 0,0 0,0 17,4-32,0 0,0 0,0 0,0 0,1 0,0 0,0 0,0 0,0-1,1 1,0-1,0 0,0 1,0-1,1-1,0 1,0 0,0-1,0 0,0 0,1 0,-1-1,1 1,-1-1,1 0,0 0,0-1,0 1,0-1,1 0,3 0,3 0,-1 0,1-1,-1 0,1-1,-1 0,0-1,0 0,1-1,-1 0,-1 0,1-1,0-1,-1 0,4-3,17-12,0-2,-1 0,-2-3,0 0,-2-2,0 0,-2-2,-2-1,17-28,45-108,-65 105,-31 92,8 229,10-226,1-1,2 0,2-1,0 1,2-2,2 0,5 7,-17-32,5 12</inkml:trace>
  <inkml:trace contextRef="#ctx0" brushRef="#br0" timeOffset="1329.735">993 547,'-7'18,"2"0,0 1,1-1,0 1,2 0,0 0,1 0,2 12,-2-16,1 27,0-30,1-31,-2-28,0 30,0-1,1 1,1 0,1-1,0 1,2 0,0 0,0 0,4-7,6-7,-11 22,0 0,0 1,1 0,1-1,-1 2,1-1,0 0,1 1,0 0,0 0,5-3,-8 10,0-1,1 1,-1 1,0-1,0 0,0 1,1 0,-1-1,0 1,0 1,0-1,0 0,0 1,-1-1,1 1,0 0,-1 0,1 0,-1 0,0 0,1 1,-1-1,0 1,-1 0,1-1,0 1,-1 0,1 0,-1 0,1 3,0-4,7 14</inkml:trace>
  <inkml:trace contextRef="#ctx0" brushRef="#br0" timeOffset="1744.744">1472 463,'-24'16,"1"1,1 2,1 0,1 1,0 1,-15 22,34-43,-1 1,1 0,0 0,-1 0,1 0,0 0,0 1,-1-1,1 0,0 1,0-1,0 0,1 1,-1-1,0 1,0-1,1 1,-1 0,1-1,-1 1,1 0,0-1,0 1,0 0,0-1,0 1,0 0,0-1,1 1,-1 0,0-1,1 1,-1 0,1-1,0 1,0-1,-1 1,1-1,0 1,0-1,0 0,1 0,-1 1,0-1,0 0,1 0,-1 0,1 0,-1 0,0-1,1 1,0 0,-1-1,1 1,5-3,0 1,-1-1,1-1,-1 0,1 0,-1 0,0 0,0-1,-1 0,1 0,-1-1,0 0,0 0,0 0,3-5,-3 4,0 0,0 1,1 0,-1 0,1 0,0 0,1 1,-1 0,1 1,-1-1,1 1,6-1,-10 4,0 0,-1 1,1-1,0 1,-1 0,1 0,0 0,-1 0,1 1,-1-1,0 1,1-1,-1 1,0 0,0 0,0 0,0 0,0 0,-1 0,1 1,-1-1,1 0,-1 1,1 1,20 23,21-7,-22-14</inkml:trace>
  <inkml:trace contextRef="#ctx0" brushRef="#br0" timeOffset="2146.453">1895 406,'-6'6,"-1"1,1 0,0 0,1 0,0 1,0 0,0 0,1 0,0 0,1 1,0-1,0 1,1 0,0 0,1 0,0 0,0 0,1 1,0-1,0 0,1 0,2 6,2-11,0 1,1-1,-1 0,1-1,0 0,0 0,1 0,-1 0,0-1,1 0,0-1,-1 1,1-1,0-1,0 1,-1-1,1 0,0-1,0 1,0-1,-1-1,7-1,6 0,0 0,-1-1,0-1,0-1,0 0,0-2,-1 0,-1-1,1 0,-1-1,-1-1,0-1,-1 0,0-1,0 0,-2-1,0-1,0 0,8-15,-6 9,-7 13,1 0,-2-1,1 0,-1 0,-1-1,1 1,-2-1,1 0,-1-1,-1 1,0-1,0 1,-1-1,-1 0,0 0,0 0,-1 0,0 0,-1 0,0 0,-3-9,1 16,0-1,0 1,0 0,-1 0,0 0,0 0,0 1,0 0,0-1,-1 2,1-1,-1 0,0 1,0 0,0 0,0 0,0 1,-1 0,1 0,0 0,-1 0,1 1,-3 0,-125 15,122-12,0 1,0 0,1 1,0 1,0-1,0 2,0-1,1 1,0 1,0-1,1 2,0-1,1 1,0 0,0 1,1-1,0 1,0 1,2-1,-1 1,1 0,0 0,1 0,1 0,0 1,0-1,1 1,1-1,0 1,0-1,1 1,0 0,1-1,1 0,0 1,3-3,0 0,0 0,1 0,0-1,1 0,0 0,0-1,1 0,0 0,0-1,0 0,1-1,0 0,0-1,0 0,0 0,1-1,5 1,22 4,-1-1,1-2,1-2,-1-1,0-2,16-2,-19 1,0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1,'255'17,"-9"-5,-181-13,42-21,-129 20,4 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2,'38'4,"32"3,9-1,-4-1,-10-6,-12-3,-4-1,-7 0,-5 1,-4 2,-3 1,-2 0,-5 1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2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65,'-5'39,"-2"26,-3 7,-2-3,3-9,2-10,2-9,3-6,0-9</inkml:trace>
  <inkml:trace contextRef="#ctx0" brushRef="#br0" timeOffset="481.724">0 122,'20'-7,"51"-19,1 4,1 2,1 4,1 2,29 2,-101 11,-1 0,0 0,0 1,1-1,-1 1,0-1,1 1,-1 0,0 0,1 0,-1 1,1-1,-1 0,0 1,1 0,-1-1,0 1,0 0,0 0,0 0,0 0,0 1,0-1,0 1,0-1,0 1,-1-1,1 1,0 0,-1 0,0 0,1 0,-1 0,0 0,0 0,0 0,-1 1,1-1,0 0,-1 1,1-1,-1 0,0 1,0-1,0 0,0 1,0-1,-1 0,1 1,-1-1,1 0,-1 1,0-1,0 0,-5 8,-1-1,-1 1,0-2,0 1,0-1,-1-1,0 1,-1-1,0-1,0 0,-5 2,-10 8,1-1,15-11,1 0,0 0,0 1,0 1,0-1,1 1,0 0,0 1,1-1,0 2,0-1,0 0,1 1,0 0,1 0,0 1,-2 4,7-8,1 1,0 0,0-1,0 1,1-1,-1 0,1 0,0 0,1 0,-1 0,1-1,0 0,0 1,1-2,-1 1,1 0,0-1,0 0,0 0,0 0,0-1,1 1,-1-1,2 0,5 4,6 3,0 0,1-2,0 0,1-1,-1 0,1-2,0-1,0 0,7-1,-3-1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98,'23'47,"-3"0,-1 2,-3 0,-1 1,2 26,38 174,-55-250,0 1,-1 0,1 0,0 0,0 0,0 0,0 0,0 0,0 0,0 0,0 0,0 0,0 0,1 0,-1 0,0 0,1 0,-1 0,1-1,-1 1,1 0,-1 0,1 0,-1-1,1 1,0 0,-1-1,1 1,0 0,0-1,0 1,-1-1,1 1,0-1,0 0,0 1,0-1,0 0,0 1,0-1,0 0,0 0,0 0,0 0,0 0,0 0,0 0,0 0,0-1,0 1,-1 0,1-1,0 1,0 0,0-1,0 1,0-1,0 1,-1-1,1 0,0 1,-1-1,1 0,0 1,41-133,57-100,-64 133,-28 82</inkml:trace>
  <inkml:trace contextRef="#ctx0" brushRef="#br0" timeOffset="450.5">904 42,'57'-17,"-43"12,0 0,0 1,0 1,1 0,-1 1,1 0,-1 2,1-1,5 2,-18 0,1-1,0 0,-1 1,1 0,-1 0,0 0,1 0,-1 0,0 0,1 1,-1-1,0 1,0-1,0 1,0 0,-1 0,1 0,0 0,-1 0,1 0,-1 1,0-1,0 0,0 1,0-1,0 1,0-1,-1 1,1-1,-1 1,1-1,-1 1,0 0,0-1,-1 1,1-1,-1 2,-33 93,19-77,12-18,1 1,-1 0,0 0,1 0,-1 0,1 1,0-1,0 1,1-1,-1 1,1-1,-1 1,1 0,0 0,1 0,-1 0,1 0,-1 0,1 0,1 0,-1 0,0-1,1 1,0 0,0 0,0 0,1 2,3 0,0-1,0 1,1 0,0-1,0 0,0-1,0 1,1-1,0-1,0 1,0-1,0 0,1-1,-1 1,1-1,-1-1,1 0,0 0,0 0,-1-1,1 0,0-1,0 1,-1-2,1 1,1-1,13 1,3-1,0-1,0-1,-1-1,0-1,0-1,17-8,-23 7</inkml:trace>
  <inkml:trace contextRef="#ctx0" brushRef="#br0" timeOffset="804.151">1 945,'554'-74,"-264"33,-143 17,-123 22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0 226,'15'4,"41"11,0-2,1-2,0-3,45 0,3 4,39-2,46-52,-178 36</inkml:trace>
  <inkml:trace contextRef="#ctx0" brushRef="#br0" timeOffset="252.445">113 593,'44'0,"32"0,9 0,-5 0,-12 0,-7-5,-10-1,-9 0,-6 1,-5 2,-3 1,-1 0,-5 2</inkml:trace>
  <inkml:trace contextRef="#ctx0" brushRef="#br0" timeOffset="666.602">452 1,'16'23,"1"0,2-1,0-1,1-1,1-1,1-1,1 0,0-2,1-1,24 12,-8-8,0-2,1-1,1-2,26 5,18 5,-83-23,1-1,-1 0,1 1,-1 0,0 0,1 0,-1 0,0 1,0-1,0 1,0 0,0-1,0 1,0 1,-1-1,1 0,-1 1,1-1,-1 1,0 0,0 0,0 0,0 0,-1 0,1 0,-1 0,0 1,0-1,0 0,0 1,-1-1,1 1,-1-1,0 1,0-1,0 1,-1-1,1 1,-1-1,1 0,-1 1,-1-1,1 0,0 1,-1 0,-7 7,-1 0,0-1,0 0,-1-1,0 0,0 0,-1-1,0-1,-1 0,-12 4,-4 6,-39 22,2 3,2 3,2 2,-4 10,38-22,20-18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89,'-21'-13,"0"1,-1 1,0 1,-1 2,1 0,-2 1,1 1,-1 1,0 1,0 2,0 0,-1 1,1 2,0 0,-17 4,32-2,0 0,0 1,0 0,1 0,0 1,0 0,0 0,0 1,1 0,0 0,0 1,1 0,0 0,0 0,1 1,-1 0,2 0,-1 0,1 1,0 0,1-1,0 2,-4 13,0 0,2 0,0 0,2 1,1-1,0 1,2 0,1 7,0-18,1-1,0 0,0 1,1-1,1 0,0 0,1-1,0 1,0-1,6 8,-8-15,0 0,0 1,1-1,-1-1,1 1,0 0,0-1,0 0,0 0,0 0,1-1,-1 1,1-1,0 0,0 0,0-1,0 1,0-1,0 0,0-1,0 1,0-1,0 0,1 0,-1-1,0 1,2-2,10-4,-1 0,0-2,0 0,-1 0,0-2,0 0,-1-1,-1 0,0-1,0 0,-1-1,-1 0,0-1,2-5,17-16,146-202,-176 237,0-1,1 0,-1 0,0 1,0-1,1 0,-1 1,1-1,-1 0,0 1,1-1,-1 1,1-1,-1 0,1 1,0-1,-1 1,1 0,-1-1,1 1,0-1,0 1,-1 0,1 0,0-1,-1 1,1 0,0 0,0 0,-1 0,1 0,0 0,0 0,0 0,-1 0,1 0,0 0,0 0,-1 1,1-1,0 0,-1 1,1-1,0 0,-1 1,1-1,0 1,-1-1,1 1,-1-1,1 1,-1-1,1 1,-1 0,1-1,-1 1,0 0,1 0,5 47,-9 227,5-265,-1 0,1 1,1-1,-1 0,2 0,0 0,0-1,0 1,1-1,1 0,0 0,0-1,0 0,1 0,6 5,2-1</inkml:trace>
  <inkml:trace contextRef="#ctx0" brushRef="#br0" timeOffset="412.482">991 597,'0'1,"-4"12,0 1,1-1,1 1,0 0,1 0,0 0,1 0,1 0,0 0,1 4,-2-18,0 1,0-1,0 1,1-1,-1 1,0-1,0 0,0 1,1-1,-1 1,0-1,0 0,1 1,-1-1,0 0,1 1,-1-1,0 0,1 1,-1-1,0 0,1 0,-1 1,1-1,-1 0,0 0,1 0,-1 0,1 0,-1 0,1 1,-1-1,1 0,-1 0,1 0,-1-1,1 1,-1 0,0 0,1 0,-1 0,1 0,-1 0,1-1,-1 1,0 0,1 0,-1-1,1 1,-1 0,0 0,1-1,-1 1,0-1,0 1,1 0,-1-1,0 1,0 0,1-1,-1 1,0-1,0 1,0-1,0 1,0-1,0 1,18-33,-18 33,54-134,-42 108,-11 21,1 0,0 0,0 1,0-1,1 1,0-1,-1 1,2 0,-1 0,0 0,1 0,-1 1,1-1,0 1,1 0,-1 0,1 0,13-4</inkml:trace>
  <inkml:trace contextRef="#ctx0" brushRef="#br0" timeOffset="800.074">1528 484,'-24'20,"7"-8,1 1,0 1,0 1,1 0,1 1,1 0,0 1,2 0,-3 5,14-21,-1 0,0-1,0 1,1 0,-1 0,1 0,-1 0,1 0,-1 0,1 0,0 0,-1-1,1 2,0-1,0 0,0 0,-1 0,1 0,0 0,0 0,1 0,-1 0,0 0,0 0,0 0,1 0,-1 0,1 0,-1 0,0 0,1-1,0 1,-1 0,1 0,0 0,-1 0,1-1,0 1,0 0,-1-1,1 1,0-1,0 1,0-1,0 1,0-1,0 0,0 1,0-1,0 0,0 0,0 1,0-1,0 0,0 0,0 0,0-1,0 1,0 0,0 0,0 0,0-1,0 1,66-22,55-63,-120 85,-1-1,1 0,-1 0,1 1,-1-1,1 1,-1 0,1-1,0 1,-1 0,1 0,-1 0,1 0,0 0,-1 0,1 0,0 1,-1-1,1 1,-1-1,1 1,-1-1,1 1,-1 0,1 0,-1 0,0 0,1 0,-1 0,0 0,0 0,0 0,0 1,0-1,0 0,0 2,28 18,-14-17</inkml:trace>
  <inkml:trace contextRef="#ctx0" brushRef="#br0" timeOffset="1215.889">1923 428,'-8'14,"0"1,1-1,1 2,0-1,2 1,-1-1,2 1,0 1,1-1,1 0,0 6,1-19,0 0,0 0,1-1,-1 1,1 0,-1 0,1-1,0 1,0 0,0-1,1 1,-1-1,0 0,1 1,0-1,0 0,-1 0,1 0,0 0,1 0,-1 0,0-1,0 1,1-1,-1 1,1-1,-1 0,1 0,0 0,-1 0,1-1,0 1,0-1,-1 0,1 1,0-1,0 0,0-1,-1 1,1 0,0-1,0 0,-1 0,1 1,0-1,-1-1,23-11,-1-1,-1-1,-1-1,0-1,-1-1,-1-1,-1-1,0-1,-2 0,0-1,-2-1,0-1,-2 0,5-13,-9 23,0 0,-2 0,0-1,0 0,-2 0,1-1,-2 0,0 1,-1-2,-1 1,-1 0,0 0,-1-16,-1 29,0 0,0 0,0 0,0 0,-1 0,1 0,-1 0,0 0,0 0,0 1,0-1,0 1,-1-1,1 1,-1 0,1 0,-1 0,0 0,0 1,0-1,0 1,0-1,0 1,0 0,0 1,-1-1,1 0,0 1,-1 0,1 0,0 0,-1 0,-2 0,-1 1,-1 0,0 0,0 1,1 0,-1 0,1 1,-1 0,1 0,0 1,0 0,1 0,-1 0,1 1,0 0,-4 6,1 0,0 1,0 0,2 0,-1 1,2 0,0 1,0-1,1 1,1 0,0 0,1 1,1-1,0 1,1-1,0 1,1 0,1-1,0 1,1 0,1-1,0 0,1 0,1 0,0 0,1 0,0-1,1 0,0 0,1-1,1 0,0-1,0 1,1-2,1 1,0-1,0-1,10 6,0-3,1-1,0-2,1 0,-1-1,2-1,-1-2,1 0,0-1,-1-2,2 0,-1-1,10-3,-10 2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41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1 963,'508'0,"-450"-6,-33 0</inkml:trace>
  <inkml:trace contextRef="#ctx0" brushRef="#br0" timeOffset="253.768">114 1244,'38'-5,"33"-1,8 0,-4 1,-11 2,-10 1,-11 1,-7 0,-5 6,-8 1</inkml:trace>
  <inkml:trace contextRef="#ctx0" brushRef="#br0" timeOffset="16819.938">4968 30,'30'-8,"-1"1,1 2,0 0,1 2,-1 2,0 0,14 3,-43-2,0 0,0-1,0 1,0 0,0 0,0 0,0 0,0 0,0 0,0 0,0 1,0-1,0 0,0 1,0-1,0 0,0 1,0-1,0 1,0-1,-1 1,1 0,0-1,0 1,-1 0,1 0,0 0,-1-1,1 1,0 0,-1 0,1 0,-1 0,0 0,1 0,-1 0,0 0,0 0,1 0,-1 0,0 0,0 0,0 0,0 0,0 0,-1 0,1 0,0 0,0 0,-1 0,1 0,-1 0,1 1,-37 45,-76 52,112-98,0 0,0 0,0 1,0-1,0 1,1-1,-1 1,0-1,1 1,-1-1,1 1,-1-1,1 1,0 0,0-1,0 1,0 0,0-1,0 1,0-1,0 1,1 0,-1-1,1 1,-1-1,1 1,-1-1,1 1,0-1,0 1,0-1,0 0,0 1,0-1,0 0,0 0,0 0,1 0,-1 0,0 0,1 0,-1 0,1-1,-1 1,1 0,-1-1,2 1,78 12,197-16,-254 3</inkml:trace>
  <inkml:trace contextRef="#ctx0" brushRef="#br0" timeOffset="9451.759">1242 567,'211'-48,"-150"34,-35 7,0 2,0 0,0 2,1 0,0 2,0 1,-25 0,0 0,0 0,-1 1,1-1,0 0,0 1,0-1,-1 1,1-1,0 1,-1 0,1 0,0 0,-1 0,1 0,-1 0,1 0,-1 0,0 1,1-1,-1 1,0-1,0 1,0-1,0 1,0-1,-1 1,1 0,0-1,-1 1,1 0,-1 0,0 0,1 0,-1-1,0 1,0 0,0 0,-1 0,-18 76,14-65,-100 246,88-224,12-26,0 0,0 0,1 1,0 0,1 0,0 0,0 0,1 1,0-1,1 1,0 8,1-19,0 1,1 0,-1-1,0 1,0 0,0 0,1-1,-1 1,0 0,1-1,-1 1,1 0,-1-1,0 1,1-1,-1 1,1-1,0 1,-1-1,1 1,-1-1,1 0,0 1,-1-1,1 0,0 1,0-1,-1 0,1 0,0 0,0 0,-1 1,1-1,0 0,0 0,-1-1,1 1,0 0,-1 0,1 0,0 0,0-1,-1 1,1 0,0-1,-1 1,1 0,0-1,-1 1,1-1,-1 1,1-1,-1 1,1-1,-1 1,1-1,-1 0,0 1,1-1,-1 0,0 1,1-1,-1 0,0 0,0 1,0-1,1 0,7-15</inkml:trace>
  <inkml:trace contextRef="#ctx0" brushRef="#br0" timeOffset="9852.048">1384 849,'39'-4,"26"-3,12 1,-2 1,-9 1,-11-3,-10 0,-8 0,-5 3,-9 0</inkml:trace>
  <inkml:trace contextRef="#ctx0" brushRef="#br0" timeOffset="10106.974">2005 963,'-5'23,"8"4,4-3</inkml:trace>
  <inkml:trace contextRef="#ctx0" brushRef="#br0" timeOffset="10537.792">2231 483,'352'-28,"-349"28,0-1,0 1,0 0,0 0,0 0,0 0,0 1,0-1,0 1,0 0,0 0,0 0,-1 0,1 0,0 0,-1 1,1 0,-1-1,1 1,-1 0,0 0,0 0,0 0,0 1,0-1,0 1,-1-1,1 1,-1-1,1 1,-1 0,0 0,0 0,-1 0,1-1,0 1,-1 0,0 0,0 0,0 0,0 0,0 0,-1 1,-3 13,0 1,-2-1,0 0,-1-1,-1 0,0 0,-1 0,-1-1,-1 1,-37 51,35-52,1 1,0 1,1 0,0 0,2 1,0 0,1 1,1 0,0 0,2 0,-2 13,12 3,1-29</inkml:trace>
  <inkml:trace contextRef="#ctx0" brushRef="#br0" timeOffset="10734.48">2259 736,'38'5,"33"1,12 0,-2-1,-10-6,-12-3,-12-1,-14 1</inkml:trace>
  <inkml:trace contextRef="#ctx0" brushRef="#br0" timeOffset="10973.384">3274 623,'-33'34,"-21"15,-2 5,5-2,6-6,5-10,11-11</inkml:trace>
  <inkml:trace contextRef="#ctx0" brushRef="#br0" timeOffset="11224.572">2852 623,'24'24,"17"13,7 0,0-2,-3-1,-5-7,-5-8,-2-3,-3-3,-7-10,-1-9,-11-4,-6-5,-4 0</inkml:trace>
  <inkml:trace contextRef="#ctx0" brushRef="#br0" timeOffset="11470.512">3134 454,'0'43,"0"29,0 7,0-6,0-9,0-12,0-9,0-8,0-5,0-2,-5-7,-1-6</inkml:trace>
  <inkml:trace contextRef="#ctx0" brushRef="#br0" timeOffset="11719.363">3670 567,'-29'38,"-19"28,-1 6,7-3,12-9,10-10,8-9,12-11,6-10</inkml:trace>
  <inkml:trace contextRef="#ctx0" brushRef="#br0" timeOffset="12036.804">3840 652,'-7'15,"1"1,0 0,1 0,1 0,1 1,0-1,1 1,1 0,0 0,1-1,1 1,1 0,1 3,-2-17,-1 0,1 0,1 0,-1 0,0 0,1 0,-1-1,1 1,0 0,0-1,0 1,0-1,0 0,0 0,1 0,-1 0,1 0,0 0,-1-1,1 1,0-1,0 0,0 1,0-2,0 1,0 0,0 0,0-1,1 0,-1 0,0 0,0 0,0 0,0 0,3-2,4 1,-1-2,1 1,-1-1,1-1,-1 0,0 0,0-1,-1 0,1 0,6-7,-8 7,0 0,0 0,-1-1,0 0,0 0,0 0,-1-1,0 0,0 0,0 0,-1 0,0-1,-1 0,0 0,0 0,-1 0,0 0,0-1,-1 1,0-1,0 1,-1-1,0 1,0-1,-1 1,-1-1,1 1,-1 0,-1 0,1-1,-1 2,-1-1,0 0,0 1,0-1,-1 1,0 0,0 1,-1-1,-2-2,-43-21,27 20</inkml:trace>
  <inkml:trace contextRef="#ctx0" brushRef="#br0" timeOffset="12589.484">4094 341,'34'-1,"-24"-1,0 1,0 1,0 0,0 1,1-1,-1 2,-1 0,1 0,0 0,0 1,-1 1,3 1,-10-4,0 1,-1 0,1-1,-1 1,1 0,-1 0,1 0,-1 0,0 0,0 0,0 1,0-1,0 0,-1 0,1 1,-1-1,0 0,1 1,-1-1,0 1,0-1,0 0,-1 1,1-1,-1 0,1 1,-1-1,0 0,0 1,0-1,0 0,0 0,0 0,0 0,-2 1,1 0,1 1,-1-1,1 0,0 1,-1-1,2 1,-1 0,0-1,1 1,-1 0,1 0,0-1,0 1,1 0,-1-1,1 1,0 0,14 25,15 40,-30-67,0 0,0 0,0 0,0 0,0 0,0 0,-1 0,1 0,-1-1,1 1,-1 0,0 0,1-1,-1 1,0 0,0-1,0 1,-1 0,1-1,0 0,-1 1,1-1,-1 0,1 0,-1 0,1 0,-1 0,0 0,1 0,-1 0,0-1,0 1,0-1,0 1,0-1,0 0,-22 5,1-3</inkml:trace>
  <inkml:trace contextRef="#ctx0" brushRef="#br0" timeOffset="14990.461">4574 116,'-1'-2,"0"1,0 0,0 0,0 0,0-1,1 1,-1 0,0-1,1 1,-1-1,1 1,0-1,-1 1,1 0,0-1,0 1,0-1,0 0,0 1,0-1,0 1,1 0,-1-1,1 1,-1-1,1 1,-1-1,1 1,0 0,0 0,-1-1,1 1,0 0,0 0,0 0,0 0,1 0,-1 0,0 0,0 0,1 0,-1 1,0-1,1 0,-1 1,1-1,-1 1,0 0,1-1,-1 1,1 0,-1 0,1 0,-1 0,1 0,-1 0,1 1,-1-1,1 0,-1 1,1-1,-1 1,0-1,1 1,3 3,0-1,0 1,0 1,0-1,0 1,-1 0,0 0,0 0,-1 0,1 1,-1-1,0 1,-1 0,1 0,-1 0,0 0,-1 0,1 1,-1 3,5 128,-7-110,-1 466,-26-274,19-169,9-50,-1 0,1-1,0 1,-1 0,0 0,1 0,-1-1,0 1,1 0,-1-1,0 1,1-1,-1 1,0-1,0 1,0-1,0 1,0-1,0 0,1 0,-1 1,0-1,0 0,0 0,0 0,0 0,0 0,0 0,0 0,0 0,0 0,0-1,0 1,0 0,1-1,-1 1,0 0,0-1,0 1,0-1,1 0,-1 1,0-1,1 0,-1 1,0-1,1 0,-1 1,1-1,-1-1,-29-26,25 23,1 0,-1 0,0 0,0 1,-1 0,1 0,-1 0,0 1,0 0,0 0,0 0,0 1,-1 0,1 0,-3 0,-2 2,-1 0,1 1,-1 0,1 1,0 0,0 1,0 0,0 1,1 0,-1 0,1 1,0 1,0 0,1 0,0 1,0 0,-3 4,-7 5</inkml:trace>
  <inkml:trace contextRef="#ctx0" brushRef="#br0" timeOffset="15992.176">1328 59,'-15'0,"0"2,0-1,0 2,0 0,0 0,1 2,0 0,-1 0,2 2,-1-1,1 2,0 0,1 0,0 1,0 1,1 0,0 0,0 1,1 1,1-1,0 2,1-1,0 1,-3 9,-30 207,34-167,-30 186,9-78,21-136,5-31,0 0,0 1,0-1,1 1,-1-1,1 1,0 0,0-1,0 1,1 0,-1 0,1 0,0 0,0-1,0 1,1 0,0 0,-1 0,1 0,0-1,1 1,-1 0,1-1,-1 1,1-1,0 0,1 0,-1 0,0 0,1 0,0 0,-1 0,1-1,0 1,0-1,1 0,-1 0,0 0,1 0,157 3,-96-9,47 4,-88 0</inkml:trace>
  <inkml:trace contextRef="#ctx0" brushRef="#br0" timeOffset="17825.015">961 1301,'657'-41,"204"-12,1127-118,-1668 154,47 15,-300 8,-46 0</inkml:trace>
  <inkml:trace contextRef="#ctx0" brushRef="#br0" timeOffset="30460.498">1582 1555,'-11'-3,"1"1,-1 1,1 0,-1 0,0 1,1 0,-1 1,1 0,-1 1,1 0,-1 1,1 0,0 0,0 1,1 1,-1 0,1 0,0 0,0 1,0 1,1 0,0 0,1 0,-1 1,2 0,-1 0,1 1,0 0,0 0,-1 5,-5 3,1 1,1 1,1-1,0 2,1-1,1 1,1 0,1 1,1 0,0-1,2 1,0 1,2-1,0 0,1 0,3 10,-1-23,0 1,1-1,0 0,1 0,0-1,0 1,1-1,-1 0,2-1,-1 1,1-1,0 0,0-1,0 0,1 0,0 0,0-1,0-1,0 1,1-1,-1 0,1-1,0 0,0-1,0 1,0-2,0 1,0-1,0-1,0 0,0 0,0 0,0-1,-1-1,1 1,-1-2,1 1,-1-1,0 0,6-5,-7 6,0 0,0-1,0 0,-1 0,0-1,0 1,0-1,0-1,-1 1,0-1,0 0,0 0,-1 0,0-1,0 0,-1 0,0 0,0 0,0 0,-1 0,0-1,-1 1,1-1,-2 0,1 1,-1-1,0 0,0 1,-1-1,0 0,-1 1,1-1,-2 1,1 0,-1 0,-2-6,-3 4,0 1,0 0,-1 0,0 1,0 0,-1 1,0 0,0 1,0 0,-1 0,1 1,-1 0,0 1,-1 0,1 1,0 0,-1 1,1 1,-1-1,1 2,-7 0,10 0,0 1,0 0,0 0,0 0,1 1,-1 0,1 1,0 0,0 0,0 0,0 1,-4 4,-8 7</inkml:trace>
  <inkml:trace contextRef="#ctx0" brushRef="#br0" timeOffset="31430.047">1864 1527,'13'-5,"0"0,1 1,-1 1,1 0,-1 1,1 1,0 0,4 0,7 0,155-27,-178 29,-1-1,0 1,0 0,0 0,-1 0,1 0,0 0,0 0,0 0,-1 0,1 0,0 0,-1 0,1 0,-1 0,1 1,-1-1,0 0,0 0,1 1,-1-1,0 0,0 0,0 1,0-1,-1 0,1 0,0 1,0-1,-1 0,1 0,-1 1,1-1,-1 0,1 0,-1 0,0 0,1 0,-1 0,0 0,0 0,0 0,0 0,0-1,0 1,0 0,0 1,-140 312,82-142,29-86,23-80</inkml:trace>
  <inkml:trace contextRef="#ctx0" brushRef="#br0" timeOffset="31679.451">1808 1781,'43'0,"34"0,8 0,-6 0,-11 0,-12 0,-11 0,-9 0,-5-5,-8-2</inkml:trace>
  <inkml:trace contextRef="#ctx0" brushRef="#br0" timeOffset="31926.923">2626 1498,'-34'43,"-15"34,-5 8,7-5,12-12,11-12,11-11,11-14,6-6,3-8</inkml:trace>
  <inkml:trace contextRef="#ctx0" brushRef="#br0" timeOffset="32161.636">2852 1611,'-14'18,"0"-2,0 1,1 0,1 1,1 1,0 0,1 0,1 1,1 0,1 0,1 1,0 0,0 11,6-29,-1 1,1-1,0 1,0-1,1 0,-1 1,1-1,0 1,0-1,0 0,0 1,0-1,1 0,-1 0,1 0,0 0,0 0,0-1,0 1,1 0,-1-1,1 0,-1 1,1-1,0 0,0-1,0 1,0 0,0-1,0 1,1-1,-1 0,0 0,1-1,-1 1,0-1,1 1,0-1,16-2,0-1,0-1,0 0,0-2,-1 0,0-1,0-1,0-1,-1 0,-1-2,0 0,0 0,14-14,-5 7,-13 8,1 0,-1-1,-1-1,0 0,-1-1,0 0,-1 0,0-1,-1-1,0 1,-2-1,0-1,0 0,0-6,-6 17,0 0,0 0,-1 0,0-1,0 1,0 0,0 0,-1-1,0 1,0 0,-1 0,0 0,1 0,-1 0,-1 0,1 1,-1-1,0 1,0 0,0 0,-1 0,1 0,-1 0,0 1,0-1,0 1,-1 0,1 0,-1 1,1-1,-1 1,0 0,0 1,0-1,0 1,0 0,-1 0,1 0,0 1,0 0,-1 0,1 0,0 1,-2 0,-98 28,76-17</inkml:trace>
  <inkml:trace contextRef="#ctx0" brushRef="#br0" timeOffset="34512.262">3840 1470,'-50'49,"3"2,1 2,-30 49,62-84,0 0,-1-1,-1 0,-1-1,0-1,-1-1,-1 0,-19 10,22-15</inkml:trace>
  <inkml:trace contextRef="#ctx0" brushRef="#br0" timeOffset="34761.76">3473 1555,'19'19,"16"16,7 2,1 0,-2-2,-4-7,-2-8,-8-3,-3-4,-1-4,0-5,-4 4,0-1,-3-6,-10-4,-5 0</inkml:trace>
  <inkml:trace contextRef="#ctx0" brushRef="#br0" timeOffset="35012.29">3641 1414,'5'38,"2"28,-1 6,-1-3,-1-9,-2-10,-1-9,-1-6,0-5,0-2,0-1,0-1,-1 1,6-5,1-6</inkml:trace>
  <inkml:trace contextRef="#ctx0" brushRef="#br0" timeOffset="35265.368">4178 1470,'-14'34,"-5"25,0 7,5-2,3-8,5-8,7-12,4-8,1-9</inkml:trace>
  <inkml:trace contextRef="#ctx0" brushRef="#br0" timeOffset="35548.248">4347 1527,'-7'11,"0"1,1 0,0 0,1 1,0-1,1 1,1 0,0 0,0 1,2-1,-1 1,2-1,0 1,0-1,1 1,1-1,2 6,-3-15,0-1,1 0,-1 0,1 0,0 0,0 0,0 0,0 0,1-1,-1 1,1-1,0 1,-1-1,1 0,0 0,0 0,1-1,-1 1,0-1,0 0,1 0,-1 0,1 0,-1 0,1-1,-1 0,1 1,-1-1,1-1,-1 1,1 0,-1-1,1 0,-1 0,113-49,-108 46,0-1,0 0,0-1,-1 0,0 0,0-1,-1 0,1 0,-2 0,1-1,-1 0,0 0,0 0,-1 0,-1-1,1 0,-1 0,-1 0,1 0,-2 0,1-1,-1 1,-1 0,0-1,0 1,0-1,-2 1,0-7,-5-5,0 2</inkml:trace>
  <inkml:trace contextRef="#ctx0" brushRef="#br0" timeOffset="36076.619">4771 1301,'10'-5,"1"-2,-1 2,1-1,0 2,0-1,1 2,-1-1,1 2,0-1,0 2,0-1,9 1,-19 1,-1 0,0 0,0 0,1 1,-1-1,0 0,0 0,1 1,-1-1,0 1,0-1,0 1,0-1,1 1,-1 0,0-1,0 1,0 0,-1 0,1 0,0 0,0 0,0 0,-1 0,1 0,0 0,-1 0,1 0,-1 1,1-1,-1 0,0 0,1 0,-1 1,0-1,0 0,0 1,0-1,0 0,0 0,0 1,-1-1,1 0,0 0,-1 1,1-1,-33 59,22-43,10-15,0 0,0 0,0 0,0 0,0 0,1 0,-1 1,1-1,-1 0,1 0,0 1,0-1,0 0,0 0,0 1,1-1,-1 0,1 0,-1 0,1 0,0 1,0-1,0 0,0 0,0 0,0-1,0 1,1 0,-1 0,1-1,-1 1,1-1,0 1,0-1,0 0,-1 1,1-1,0 0,1 0,-1-1,0 1,1 0,-1 0,0 0,1 0,-1 0,0 0,1 1,-1-1,0 1,0 0,0-1,0 1,-1 0,1 0,0 0,-1 0,1 0,-1 1,0-1,0 0,0 1,0-1,0 1,0-1,-1 1,1-1,-1 1,0-1,0 1,0 0,0-1,0 1,0 1,-3 0,0 0,0-1,0 1,0 0,-1-1,1 0,-1 0,0 0,0-1,0 1,0-1,0 0,-1 0,1 0,-1 0,1-1,-1 0,-1 0,-4 2,-36 4,24-10</inkml:trace>
  <inkml:trace contextRef="#ctx0" brushRef="#br0" timeOffset="48166.202">5730 934,'3'-1,"0"-1,1 1,-1-1,0 1,0-1,-1 0,1 0,0 0,0 0,-1-1,0 1,1-1,-1 0,0 1,0-1,0 0,-1 0,2-3,3-3,102-137,19-16,-127 162,1-1,-1 0,1 1,-1-1,1 1,0-1,-1 1,1-1,-1 1,1-1,0 1,-1 0,1-1,0 1,0 0,-1 0,1 0,0-1,-1 1,1 0,0 0,0 0,0 0,-1 0,1 0,0 0,0 1,-1-1,1 0,0 0,-1 0,1 1,0-1,-1 0,1 1,0-1,-1 1,1-1,0 1,-1-1,1 1,-1-1,1 1,-1 0,1-1,-1 1,0-1,1 1,-1 0,0 0,0-1,1 1,-1 0,17 50,-13-37,-2-10,-2 1,1 1,-1-1,1 0,1 0,-1 0,1 0,-1 0,1 0,1-1,-1 1,1-1,0 1,0-1,0 0,1 0,-1 0,1 0,0-1,0 0,0 1,0-1,1-1,-1 1,1-1,0 0,0 0,0 0,0 0,0-1,0 0,0 0,0-1,0 1,1-1,4 0,5-6,-1-1,1 0,-1-1,-1-1,1 0,-1-1,-1 0,0-1,0 0,-1-1,-1 0,3-5,-6 9,56-56,-61 64,-1 0,1 1,-1-1,0 0,1 1,-1 0,1-1,-1 1,0 0,1 0,-1 0,0 0,0 0,0 0,0 0,0 0,0 0,0 0,0 1,0-1,0 0,-1 1,1-1,-1 1,1-1,-1 0,1 1,-1-1,0 1,0-1,0 1,0 0,0-1,0 1,0-1,0 1,-1 0,3 8,1 1,-1 0,2-1,0 1,0-1,1 1,0-1,0 0,1-1,1 0,0 0,5 6,4-1</inkml:trace>
  <inkml:trace contextRef="#ctx0" brushRef="#br0" timeOffset="48450.119">5561 1131,'44'-10,"46"-7,19-2,5 4,-7 3,-13 4,-12 4,-16 2,-9 1,-9 2,-9-1,-5 6,-5 1,-1-1,-2-1,-4 4,-2 0,-4-2</inkml:trace>
  <inkml:trace contextRef="#ctx0" brushRef="#br0" timeOffset="48967.704">6407 1244,'-225'91,"223"-90,1-1,-1 1,0 0,0 0,0 0,0 0,0 0,1 0,-1 0,1 1,-1-1,1 0,-1 1,1-1,0 1,-1 0,1-1,0 1,0 0,0 0,1 0,-1 0,0 0,1 0,-1 0,1 0,0 0,-1 0,1 0,0 0,0 0,1 0,-1 0,0 0,1 0,-1 0,1 0,-1 0,1 0,0-1,0 1,0 0,0 0,0 0,0-1,1 1,-1-1,1 1,-1-1,2 1,87 45,-80-44,0 1,0 0,-1 0,1 1,-1 0,0 0,-1 1,0 0,1 1,-2 0,1 0,1 3,-7-7,0 0,1-1,-1 1,0 0,0 1,-1-1,1 0,-1 1,1-1,-1 0,0 1,0 0,-1-1,1 1,-1-1,0 1,0 0,0-1,0 1,-1 0,1-1,-1 1,0-1,0 1,0-1,0 1,-1-1,0 0,1 0,-1 1,0-1,-1-1,1 1,0 0,-2 1,-11 7,0 0,0-1,-1 0,0-1,0-1,-1-1,0 0,-1-1,-6 0,-73 0,79-12</inkml:trace>
  <inkml:trace contextRef="#ctx0" brushRef="#br0" timeOffset="49430.146">6718 1216,'10'-3,"163"-38,-172 40,0 1,0 0,0 0,0-1,0 1,0 0,0 0,-1 0,1 0,0 0,0 0,0 0,0 1,0-1,0 0,0 0,-1 1,1-1,0 1,0-1,0 0,-1 1,1 0,0-1,0 1,-1-1,1 1,-1 0,1-1,0 1,-1 0,1 0,-1 0,0-1,1 1,-1 0,0 0,1 0,-1 0,0 0,0 0,0 0,0-1,0 1,0 0,0 0,0 0,0 0,0 0,-1 0,1 0,0 0,0-1,-1 1,1 0,-1 0,1 0,-1 0,-31 46,-35 25,66-71,0 0,1 0,-1 0,0 0,1 0,-1 0,1 1,-1-1,1 0,0 0,0 1,-1-1,1 0,0 0,0 1,0-1,0 0,0 1,1-1,-1 0,0 0,1 1,-1-1,1 0,-1 0,1 0,-1 0,1 0,0 0,0 1,-1-1,1-1,0 1,0 0,0 0,0 0,0 0,0-1,0 1,0 0,1-1,-1 1,0-1,0 0,0 1,1-1,-1 0,63 15,-10-17,-34-4</inkml:trace>
  <inkml:trace contextRef="#ctx0" brushRef="#br0" timeOffset="49747.839">7141 567,'32'45,"-3"2,-2 2,-2 0,-2 1,-2 2,-2 0,-3 1,-2 1,-3 0,-1 4,-10-28,-2 1,-1 0,-1 0,-2-1,-1 0,-1 0,-2-1,0 0,-2 0,-2-2,0 1,-2-2,-1 0,-1-1,-1 0,-1-2,-1 0,-1-2,-1 0,-1-1,-20 12,11-7</inkml:trace>
  <inkml:trace contextRef="#ctx0" brushRef="#br0" timeOffset="50384.06">5533 341,'-98'460,"87"-374,4 0,4 0,7 81,1-131,1 0,1-1,2 0,2-1,1 0,1 0,2-1,1-1,2-1,1 0,10 9,-16-24,1 0,0-1,2-1,-1-1,2 0,0-1,0 0,1-2,0 0,1-1,0-1,1-1,0 0,5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1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597 152,'-21'-22,"-99"-82,115 101,0 0,-1 0,1 0,-1 1,1-1,-1 1,0 1,1-1,-1 1,0 0,0 0,0 1,0-1,0 2,0-1,0 0,0 1,0 0,0 1,1-1,-1 1,0 0,1 1,-1 0,-17 13,2 0,0 2,1 1,0 1,2 0,1 1,0 1,1 1,-3 8,13-23,6-7,-13 14,1 1,0 1,1 0,1 1,1 0,0 0,2 1,0 0,1 0,0 1,2 0,1 0,0 0,0 17,4-32,0 0,0 0,0 0,0 0,1 0,0 0,0 0,0 0,0-1,1 1,0-1,0 0,0 1,0-1,1-1,0 1,0 0,0-1,0 0,0 0,1 0,-1-1,1 1,-1-1,1 0,0 0,0-1,0 1,0-1,1 0,3 0,3 0,-1 0,1-1,-1 0,1-1,-1 0,0-1,0 0,1-1,-1 0,-1 0,1-1,0-1,-1 0,4-3,17-12,0-2,-1 0,-2-3,0 0,-2-2,0 0,-2-2,-2-1,17-28,45-108,-65 105,-31 92,8 229,10-226,1-1,2 0,2-1,0 1,2-2,2 0,5 7,-17-32,5 12</inkml:trace>
  <inkml:trace contextRef="#ctx0" brushRef="#br0" timeOffset="1329.735">993 547,'-7'18,"2"0,0 1,1-1,0 1,2 0,0 0,1 0,2 12,-2-16,1 27,0-30,1-31,-2-28,0 30,0-1,1 1,1 0,1-1,0 1,2 0,0 0,0 0,4-7,6-7,-11 22,0 0,0 1,1 0,1-1,-1 2,1-1,0 0,1 1,0 0,0 0,5-3,-8 10,0-1,1 1,-1 1,0-1,0 0,0 1,1 0,-1-1,0 1,0 1,0-1,0 0,0 1,-1-1,1 1,0 0,-1 0,1 0,-1 0,0 0,1 1,-1-1,0 1,-1 0,1-1,0 1,-1 0,1 0,-1 0,1 3,0-4,7 14</inkml:trace>
  <inkml:trace contextRef="#ctx0" brushRef="#br0" timeOffset="1744.744">1472 463,'-24'16,"1"1,1 2,1 0,1 1,0 1,-15 22,34-43,-1 1,1 0,0 0,-1 0,1 0,0 0,0 1,-1-1,1 0,0 1,0-1,0 0,1 1,-1-1,0 1,0-1,1 1,-1 0,1-1,-1 1,1 0,0-1,0 1,0 0,0-1,0 1,0 0,0-1,1 1,-1 0,0-1,1 1,-1 0,1-1,0 1,0-1,-1 1,1-1,0 1,0-1,0 0,1 0,-1 1,0-1,0 0,1 0,-1 0,1 0,-1 0,0-1,1 1,0 0,-1-1,1 1,5-3,0 1,-1-1,1-1,-1 0,1 0,-1 0,0 0,0-1,-1 0,1 0,-1-1,0 0,0 0,0 0,3-5,-3 4,0 0,0 1,1 0,-1 0,1 0,0 0,1 1,-1 0,1 1,-1-1,1 1,6-1,-10 4,0 0,-1 1,1-1,0 1,-1 0,1 0,0 0,-1 0,1 1,-1-1,0 1,1-1,-1 1,0 0,0 0,0 0,0 0,0 0,-1 0,1 1,-1-1,1 0,-1 1,1 1,20 23,21-7,-22-14</inkml:trace>
  <inkml:trace contextRef="#ctx0" brushRef="#br0" timeOffset="2146.453">1895 406,'-6'6,"-1"1,1 0,0 0,1 0,0 1,0 0,0 0,1 0,0 0,1 1,0-1,0 1,1 0,0 0,1 0,0 0,0 0,1 1,0-1,0 0,1 0,2 6,2-11,0 1,1-1,-1 0,1-1,0 0,0 0,1 0,-1 0,0-1,1 0,0-1,-1 1,1-1,0-1,0 1,-1-1,1 0,0-1,0 1,0-1,-1-1,7-1,6 0,0 0,-1-1,0-1,0-1,0 0,0-2,-1 0,-1-1,1 0,-1-1,-1-1,0-1,-1 0,0-1,0 0,-2-1,0-1,0 0,8-15,-6 9,-7 13,1 0,-2-1,1 0,-1 0,-1-1,1 1,-2-1,1 0,-1-1,-1 1,0-1,0 1,-1-1,-1 0,0 0,0 0,-1 0,0 0,-1 0,0 0,-3-9,1 16,0-1,0 1,0 0,-1 0,0 0,0 0,0 1,0 0,0-1,-1 2,1-1,-1 0,0 1,0 0,0 0,0 0,0 1,-1 0,1 0,0 0,-1 0,1 1,-3 0,-125 15,122-12,0 1,0 0,1 1,0 1,0-1,0 2,0-1,1 1,0 1,0-1,1 2,0-1,1 1,0 0,0 1,1-1,0 1,0 1,2-1,-1 1,1 0,0 0,1 0,1 0,0 1,0-1,1 1,1-1,0 1,0-1,1 1,0 0,1-1,1 0,0 1,3-3,0 0,0 0,1 0,0-1,1 0,0 0,0-1,1 0,0 0,0-1,0 0,1-1,0 0,0-1,0 0,0 0,1-1,5 1,22 4,-1-1,1-2,1-2,-1-1,0-2,16-2,-19 1,0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1,'255'17,"-9"-5,-181-13,42-21,-129 20,4 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2,'38'4,"32"3,9-1,-4-1,-10-6,-12-3,-4-1,-7 0,-5 1,-4 2,-3 1,-2 0,-5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2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65,'-5'39,"-2"26,-3 7,-2-3,3-9,2-10,2-9,3-6,0-9</inkml:trace>
  <inkml:trace contextRef="#ctx0" brushRef="#br0" timeOffset="481.724">0 122,'20'-7,"51"-19,1 4,1 2,1 4,1 2,29 2,-101 11,-1 0,0 0,0 1,1-1,-1 1,0-1,1 1,-1 0,0 0,1 0,-1 1,1-1,-1 0,0 1,1 0,-1-1,0 1,0 0,0 0,0 0,0 0,0 1,0-1,0 1,0-1,0 1,-1-1,1 1,0 0,-1 0,0 0,1 0,-1 0,0 0,0 0,0 0,-1 1,1-1,0 0,-1 1,1-1,-1 0,0 1,0-1,0 0,0 1,0-1,-1 0,1 1,-1-1,1 0,-1 1,0-1,0 0,-5 8,-1-1,-1 1,0-2,0 1,0-1,-1-1,0 1,-1-1,0-1,0 0,-5 2,-10 8,1-1,15-11,1 0,0 0,0 1,0 1,0-1,1 1,0 0,0 1,1-1,0 2,0-1,0 0,1 1,0 0,1 0,0 1,-2 4,7-8,1 1,0 0,0-1,0 1,1-1,-1 0,1 0,0 0,1 0,-1 0,1-1,0 0,0 1,1-2,-1 1,1 0,0-1,0 0,0 0,0 0,0-1,1 1,-1-1,2 0,5 4,6 3,0 0,1-2,0 0,1-1,-1 0,1-2,0-1,0 0,7-1,-3-1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98,'23'47,"-3"0,-1 2,-3 0,-1 1,2 26,38 174,-55-250,0 1,-1 0,1 0,0 0,0 0,0 0,0 0,0 0,0 0,0 0,0 0,0 0,0 0,1 0,-1 0,0 0,1 0,-1 0,1-1,-1 1,1 0,-1 0,1 0,-1-1,1 1,0 0,-1-1,1 1,0 0,0-1,0 1,-1-1,1 1,0-1,0 0,0 1,0-1,0 0,0 1,0-1,0 0,0 0,0 0,0 0,0 0,0 0,0 0,0 0,0-1,0 1,-1 0,1-1,0 1,0 0,0-1,0 1,0-1,0 1,-1-1,1 0,0 1,-1-1,1 0,0 1,41-133,57-100,-64 133,-28 82</inkml:trace>
  <inkml:trace contextRef="#ctx0" brushRef="#br0" timeOffset="450.5">904 42,'57'-17,"-43"12,0 0,0 1,0 1,1 0,-1 1,1 0,-1 2,1-1,5 2,-18 0,1-1,0 0,-1 1,1 0,-1 0,0 0,1 0,-1 0,0 0,1 1,-1-1,0 1,0-1,0 1,0 0,-1 0,1 0,0 0,-1 0,1 0,-1 1,0-1,0 0,0 1,0-1,0 1,0-1,-1 1,1-1,-1 1,1-1,-1 1,0 0,0-1,-1 1,1-1,-1 2,-33 93,19-77,12-18,1 1,-1 0,0 0,1 0,-1 0,1 1,0-1,0 1,1-1,-1 1,1-1,-1 1,1 0,0 0,1 0,-1 0,1 0,-1 0,1 0,1 0,-1 0,0-1,1 1,0 0,0 0,0 0,1 2,3 0,0-1,0 1,1 0,0-1,0 0,0-1,0 1,1-1,0-1,0 1,0-1,0 0,1-1,-1 1,1-1,-1-1,1 0,0 0,0 0,-1-1,1 0,0-1,0 1,-1-2,1 1,1-1,13 1,3-1,0-1,0-1,-1-1,0-1,0-1,17-8,-23 7</inkml:trace>
  <inkml:trace contextRef="#ctx0" brushRef="#br0" timeOffset="804.151">1 945,'554'-74,"-264"33,-143 17,-123 22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0 226,'15'4,"41"11,0-2,1-2,0-3,45 0,3 4,39-2,46-52,-178 36</inkml:trace>
  <inkml:trace contextRef="#ctx0" brushRef="#br0" timeOffset="252.445">113 593,'44'0,"32"0,9 0,-5 0,-12 0,-7-5,-10-1,-9 0,-6 1,-5 2,-3 1,-1 0,-5 2</inkml:trace>
  <inkml:trace contextRef="#ctx0" brushRef="#br0" timeOffset="666.602">452 1,'16'23,"1"0,2-1,0-1,1-1,1-1,1-1,1 0,0-2,1-1,24 12,-8-8,0-2,1-1,1-2,26 5,18 5,-83-23,1-1,-1 0,1 1,-1 0,0 0,1 0,-1 0,0 1,0-1,0 1,0 0,0-1,0 1,0 1,-1-1,1 0,-1 1,1-1,-1 1,0 0,0 0,0 0,0 0,-1 0,1 0,-1 0,0 1,0-1,0 0,0 1,-1-1,1 1,-1-1,0 1,0-1,0 1,-1-1,1 1,-1-1,1 0,-1 1,-1-1,1 0,0 1,-1 0,-7 7,-1 0,0-1,0 0,-1-1,0 0,0 0,-1-1,0-1,-1 0,-12 4,-4 6,-39 22,2 3,2 3,2 2,-4 10,38-22,20-18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89,'-21'-13,"0"1,-1 1,0 1,-1 2,1 0,-2 1,1 1,-1 1,0 1,0 2,0 0,-1 1,1 2,0 0,-17 4,32-2,0 0,0 1,0 0,1 0,0 1,0 0,0 0,0 1,1 0,0 0,0 1,1 0,0 0,0 0,1 1,-1 0,2 0,-1 0,1 1,0 0,1-1,0 2,-4 13,0 0,2 0,0 0,2 1,1-1,0 1,2 0,1 7,0-18,1-1,0 0,0 1,1-1,1 0,0 0,1-1,0 1,0-1,6 8,-8-15,0 0,0 1,1-1,-1-1,1 1,0 0,0-1,0 0,0 0,0 0,1-1,-1 1,1-1,0 0,0 0,0-1,0 1,0-1,0 0,0-1,0 1,0-1,0 0,1 0,-1-1,0 1,2-2,10-4,-1 0,0-2,0 0,-1 0,0-2,0 0,-1-1,-1 0,0-1,0 0,-1-1,-1 0,0-1,2-5,17-16,146-202,-176 237,0-1,1 0,-1 0,0 1,0-1,1 0,-1 1,1-1,-1 0,0 1,1-1,-1 1,1-1,-1 0,1 1,0-1,-1 1,1 0,-1-1,1 1,0-1,0 1,-1 0,1 0,0-1,-1 1,1 0,0 0,0 0,-1 0,1 0,0 0,0 0,0 0,-1 0,1 0,0 0,0 0,-1 1,1-1,0 0,-1 1,1-1,0 0,-1 1,1-1,0 1,-1-1,1 1,-1-1,1 1,-1-1,1 1,-1 0,1-1,-1 1,0 0,1 0,5 47,-9 227,5-265,-1 0,1 1,1-1,-1 0,2 0,0 0,0-1,0 1,1-1,1 0,0 0,0-1,0 0,1 0,6 5,2-1</inkml:trace>
  <inkml:trace contextRef="#ctx0" brushRef="#br0" timeOffset="412.482">991 597,'0'1,"-4"12,0 1,1-1,1 1,0 0,1 0,0 0,1 0,1 0,0 0,1 4,-2-18,0 1,0-1,0 1,1-1,-1 1,0-1,0 0,0 1,1-1,-1 1,0-1,0 0,1 1,-1-1,0 0,1 1,-1-1,0 0,1 1,-1-1,0 0,1 0,-1 1,1-1,-1 0,0 0,1 0,-1 0,1 0,-1 0,1 1,-1-1,1 0,-1 0,1 0,-1-1,1 1,-1 0,0 0,1 0,-1 0,1 0,-1 0,1-1,-1 1,0 0,1 0,-1-1,1 1,-1 0,0 0,1-1,-1 1,0-1,0 1,1 0,-1-1,0 1,0 0,1-1,-1 1,0-1,0 1,0-1,0 1,0-1,0 1,18-33,-18 33,54-134,-42 108,-11 21,1 0,0 0,0 1,0-1,1 1,0-1,-1 1,2 0,-1 0,0 0,1 0,-1 1,1-1,0 1,1 0,-1 0,1 0,13-4</inkml:trace>
  <inkml:trace contextRef="#ctx0" brushRef="#br0" timeOffset="800.074">1528 484,'-24'20,"7"-8,1 1,0 1,0 1,1 0,1 1,1 0,0 1,2 0,-3 5,14-21,-1 0,0-1,0 1,1 0,-1 0,1 0,-1 0,1 0,-1 0,1 0,0 0,-1-1,1 2,0-1,0 0,0 0,-1 0,1 0,0 0,0 0,1 0,-1 0,0 0,0 0,0 0,1 0,-1 0,1 0,-1 0,0 0,1-1,0 1,-1 0,1 0,0 0,-1 0,1-1,0 1,0 0,-1-1,1 1,0-1,0 1,0-1,0 1,0-1,0 0,0 1,0-1,0 0,0 0,0 1,0-1,0 0,0 0,0 0,0-1,0 1,0 0,0 0,0 0,0-1,0 1,66-22,55-63,-120 85,-1-1,1 0,-1 0,1 1,-1-1,1 1,-1 0,1-1,0 1,-1 0,1 0,-1 0,1 0,0 0,-1 0,1 0,0 1,-1-1,1 1,-1-1,1 1,-1-1,1 1,-1 0,1 0,-1 0,0 0,1 0,-1 0,0 0,0 0,0 0,0 1,0-1,0 0,0 2,28 18,-14-17</inkml:trace>
  <inkml:trace contextRef="#ctx0" brushRef="#br0" timeOffset="1215.889">1923 428,'-8'14,"0"1,1-1,1 2,0-1,2 1,-1-1,2 1,0 1,1-1,1 0,0 6,1-19,0 0,0 0,1-1,-1 1,1 0,-1 0,1-1,0 1,0 0,0-1,1 1,-1-1,0 0,1 1,0-1,0 0,-1 0,1 0,0 0,1 0,-1 0,0-1,0 1,1-1,-1 1,1-1,-1 0,1 0,0 0,-1 0,1-1,0 1,0-1,-1 0,1 1,0-1,0 0,0-1,-1 1,1 0,0-1,0 0,-1 0,1 1,0-1,-1-1,23-11,-1-1,-1-1,-1-1,0-1,-1-1,-1-1,-1-1,0-1,-2 0,0-1,-2-1,0-1,-2 0,5-13,-9 23,0 0,-2 0,0-1,0 0,-2 0,1-1,-2 0,0 1,-1-2,-1 1,-1 0,0 0,-1-16,-1 29,0 0,0 0,0 0,0 0,-1 0,1 0,-1 0,0 0,0 0,0 1,0-1,0 1,-1-1,1 1,-1 0,1 0,-1 0,0 0,0 1,0-1,0 1,0-1,0 1,0 0,0 1,-1-1,1 0,0 1,-1 0,1 0,0 0,-1 0,-2 0,-1 1,-1 0,0 0,0 1,1 0,-1 0,1 1,-1 0,1 0,0 1,0 0,1 0,-1 0,1 1,0 0,-4 6,1 0,0 1,0 0,2 0,-1 1,2 0,0 1,0-1,1 1,1 0,0 0,1 1,1-1,0 1,1-1,0 1,1 0,1-1,0 1,1 0,1-1,0 0,1 0,1 0,0 0,1 0,0-1,1 0,0 0,1-1,1 0,0-1,0 1,1-2,1 1,0-1,0-1,10 6,0-3,1-1,0-2,1 0,-1-1,2-1,-1-2,1 0,0-1,-1-2,2 0,-1-1,10-3,-10 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41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1 963,'508'0,"-450"-6,-33 0</inkml:trace>
  <inkml:trace contextRef="#ctx0" brushRef="#br0" timeOffset="253.768">114 1244,'38'-5,"33"-1,8 0,-4 1,-11 2,-10 1,-11 1,-7 0,-5 6,-8 1</inkml:trace>
  <inkml:trace contextRef="#ctx0" brushRef="#br0" timeOffset="16819.938">4968 30,'30'-8,"-1"1,1 2,0 0,1 2,-1 2,0 0,14 3,-43-2,0 0,0-1,0 1,0 0,0 0,0 0,0 0,0 0,0 0,0 0,0 1,0-1,0 0,0 1,0-1,0 0,0 1,0-1,0 1,0-1,-1 1,1 0,0-1,0 1,-1 0,1 0,0 0,-1-1,1 1,0 0,-1 0,1 0,-1 0,0 0,1 0,-1 0,0 0,0 0,1 0,-1 0,0 0,0 0,0 0,0 0,0 0,-1 0,1 0,0 0,0 0,-1 0,1 0,-1 0,1 1,-37 45,-76 52,112-98,0 0,0 0,0 1,0-1,0 1,1-1,-1 1,0-1,1 1,-1-1,1 1,-1-1,1 1,0 0,0-1,0 1,0 0,0-1,0 1,0-1,0 1,1 0,-1-1,1 1,-1-1,1 1,-1-1,1 1,0-1,0 1,0-1,0 0,0 1,0-1,0 0,0 0,0 0,1 0,-1 0,0 0,1 0,-1 0,1-1,-1 1,1 0,-1-1,2 1,78 12,197-16,-254 3</inkml:trace>
  <inkml:trace contextRef="#ctx0" brushRef="#br0" timeOffset="9451.759">1242 567,'211'-48,"-150"34,-35 7,0 2,0 0,0 2,1 0,0 2,0 1,-25 0,0 0,0 0,-1 1,1-1,0 0,0 1,0-1,-1 1,1-1,0 1,-1 0,1 0,0 0,-1 0,1 0,-1 0,1 0,-1 0,0 1,1-1,-1 1,0-1,0 1,0-1,0 1,0-1,-1 1,1 0,0-1,-1 1,1 0,-1 0,0 0,1 0,-1-1,0 1,0 0,0 0,-1 0,-18 76,14-65,-100 246,88-224,12-26,0 0,0 0,1 1,0 0,1 0,0 0,0 0,1 1,0-1,1 1,0 8,1-19,0 1,1 0,-1-1,0 1,0 0,0 0,1-1,-1 1,0 0,1-1,-1 1,1 0,-1-1,0 1,1-1,-1 1,1-1,0 1,-1-1,1 1,-1-1,1 0,0 1,-1-1,1 0,0 1,0-1,-1 0,1 0,0 0,0 0,-1 1,1-1,0 0,0 0,-1-1,1 1,0 0,-1 0,1 0,0 0,0-1,-1 1,1 0,0-1,-1 1,1 0,0-1,-1 1,1-1,-1 1,1-1,-1 1,1-1,-1 1,1-1,-1 0,0 1,1-1,-1 0,0 1,1-1,-1 0,0 0,0 1,0-1,1 0,7-15</inkml:trace>
  <inkml:trace contextRef="#ctx0" brushRef="#br0" timeOffset="9852.048">1384 849,'39'-4,"26"-3,12 1,-2 1,-9 1,-11-3,-10 0,-8 0,-5 3,-9 0</inkml:trace>
  <inkml:trace contextRef="#ctx0" brushRef="#br0" timeOffset="10106.974">2005 963,'-5'23,"8"4,4-3</inkml:trace>
  <inkml:trace contextRef="#ctx0" brushRef="#br0" timeOffset="10537.792">2231 483,'352'-28,"-349"28,0-1,0 1,0 0,0 0,0 0,0 0,0 1,0-1,0 1,0 0,0 0,0 0,-1 0,1 0,0 0,-1 1,1 0,-1-1,1 1,-1 0,0 0,0 0,0 0,0 1,0-1,0 1,-1-1,1 1,-1-1,1 1,-1 0,0 0,0 0,-1 0,1-1,0 1,-1 0,0 0,0 0,0 0,0 0,0 0,-1 1,-3 13,0 1,-2-1,0 0,-1-1,-1 0,0 0,-1 0,-1-1,-1 1,-37 51,35-52,1 1,0 1,1 0,0 0,2 1,0 0,1 1,1 0,0 0,2 0,-2 13,12 3,1-29</inkml:trace>
  <inkml:trace contextRef="#ctx0" brushRef="#br0" timeOffset="10734.48">2259 736,'38'5,"33"1,12 0,-2-1,-10-6,-12-3,-12-1,-14 1</inkml:trace>
  <inkml:trace contextRef="#ctx0" brushRef="#br0" timeOffset="10973.384">3274 623,'-33'34,"-21"15,-2 5,5-2,6-6,5-10,11-11</inkml:trace>
  <inkml:trace contextRef="#ctx0" brushRef="#br0" timeOffset="11224.572">2852 623,'24'24,"17"13,7 0,0-2,-3-1,-5-7,-5-8,-2-3,-3-3,-7-10,-1-9,-11-4,-6-5,-4 0</inkml:trace>
  <inkml:trace contextRef="#ctx0" brushRef="#br0" timeOffset="11470.512">3134 454,'0'43,"0"29,0 7,0-6,0-9,0-12,0-9,0-8,0-5,0-2,-5-7,-1-6</inkml:trace>
  <inkml:trace contextRef="#ctx0" brushRef="#br0" timeOffset="11719.363">3670 567,'-29'38,"-19"28,-1 6,7-3,12-9,10-10,8-9,12-11,6-10</inkml:trace>
  <inkml:trace contextRef="#ctx0" brushRef="#br0" timeOffset="12036.804">3840 652,'-7'15,"1"1,0 0,1 0,1 0,1 1,0-1,1 1,1 0,0 0,1-1,1 1,1 0,1 3,-2-17,-1 0,1 0,1 0,-1 0,0 0,1 0,-1-1,1 1,0 0,0-1,0 1,0-1,0 0,0 0,1 0,-1 0,1 0,0 0,-1-1,1 1,0-1,0 0,0 1,0-2,0 1,0 0,0 0,0-1,1 0,-1 0,0 0,0 0,0 0,0 0,3-2,4 1,-1-2,1 1,-1-1,1-1,-1 0,0 0,0-1,-1 0,1 0,6-7,-8 7,0 0,0 0,-1-1,0 0,0 0,0 0,-1-1,0 0,0 0,0 0,-1 0,0-1,-1 0,0 0,0 0,-1 0,0 0,0-1,-1 1,0-1,0 1,-1-1,0 1,0-1,-1 1,-1-1,1 1,-1 0,-1 0,1-1,-1 2,-1-1,0 0,0 1,0-1,-1 1,0 0,0 1,-1-1,-2-2,-43-21,27 20</inkml:trace>
  <inkml:trace contextRef="#ctx0" brushRef="#br0" timeOffset="12589.484">4094 341,'34'-1,"-24"-1,0 1,0 1,0 0,0 1,1-1,-1 2,-1 0,1 0,0 0,0 1,-1 1,3 1,-10-4,0 1,-1 0,1-1,-1 1,1 0,-1 0,1 0,-1 0,0 0,0 0,0 1,0-1,0 0,-1 0,1 1,-1-1,0 0,1 1,-1-1,0 1,0-1,0 0,-1 1,1-1,-1 0,1 1,-1-1,0 0,0 1,0-1,0 0,0 0,0 0,0 0,-2 1,1 0,1 1,-1-1,1 0,0 1,-1-1,2 1,-1 0,0-1,1 1,-1 0,1 0,0-1,0 1,1 0,-1-1,1 1,0 0,14 25,15 40,-30-67,0 0,0 0,0 0,0 0,0 0,0 0,-1 0,1 0,-1-1,1 1,-1 0,0 0,1-1,-1 1,0 0,0-1,0 1,-1 0,1-1,0 0,-1 1,1-1,-1 0,1 0,-1 0,1 0,-1 0,0 0,1 0,-1 0,0-1,0 1,0-1,0 1,0-1,0 0,-22 5,1-3</inkml:trace>
  <inkml:trace contextRef="#ctx0" brushRef="#br0" timeOffset="14990.461">4574 116,'-1'-2,"0"1,0 0,0 0,0 0,0-1,1 1,-1 0,0-1,1 1,-1-1,1 1,0-1,-1 1,1 0,0-1,0 1,0-1,0 0,0 1,0-1,0 1,1 0,-1-1,1 1,-1-1,1 1,-1-1,1 1,0 0,0 0,-1-1,1 1,0 0,0 0,0 0,0 0,1 0,-1 0,0 0,0 0,1 0,-1 1,0-1,1 0,-1 1,1-1,-1 1,0 0,1-1,-1 1,1 0,-1 0,1 0,-1 0,1 0,-1 0,1 1,-1-1,1 0,-1 1,1-1,-1 1,0-1,1 1,3 3,0-1,0 1,0 1,0-1,0 1,-1 0,0 0,0 0,-1 0,1 1,-1-1,0 1,-1 0,1 0,-1 0,0 0,-1 0,1 1,-1 3,5 128,-7-110,-1 466,-26-274,19-169,9-50,-1 0,1-1,0 1,-1 0,0 0,1 0,-1-1,0 1,1 0,-1-1,0 1,1-1,-1 1,0-1,0 1,0-1,0 1,0-1,0 0,1 0,-1 1,0-1,0 0,0 0,0 0,0 0,0 0,0 0,0 0,0 0,0 0,0-1,0 1,0 0,1-1,-1 1,0 0,0-1,0 1,0-1,1 0,-1 1,0-1,1 0,-1 1,0-1,1 0,-1 1,1-1,-1-1,-29-26,25 23,1 0,-1 0,0 0,0 1,-1 0,1 0,-1 0,0 1,0 0,0 0,0 0,0 1,-1 0,1 0,-3 0,-2 2,-1 0,1 1,-1 0,1 1,0 0,0 1,0 0,0 1,1 0,-1 0,1 1,0 1,0 0,1 0,0 1,0 0,-3 4,-7 5</inkml:trace>
  <inkml:trace contextRef="#ctx0" brushRef="#br0" timeOffset="15992.176">1328 59,'-15'0,"0"2,0-1,0 2,0 0,0 0,1 2,0 0,-1 0,2 2,-1-1,1 2,0 0,1 0,0 1,0 1,1 0,0 0,0 1,1 1,1-1,0 2,1-1,0 1,-3 9,-30 207,34-167,-30 186,9-78,21-136,5-31,0 0,0 1,0-1,1 1,-1-1,1 1,0 0,0-1,0 1,1 0,-1 0,1 0,0 0,0-1,0 1,1 0,0 0,-1 0,1 0,0-1,1 1,-1 0,1-1,-1 1,1-1,0 0,1 0,-1 0,0 0,1 0,0 0,-1 0,1-1,0 1,0-1,1 0,-1 0,0 0,1 0,157 3,-96-9,47 4,-88 0</inkml:trace>
  <inkml:trace contextRef="#ctx0" brushRef="#br0" timeOffset="17825.015">961 1301,'657'-41,"204"-12,1127-118,-1668 154,47 15,-300 8,-46 0</inkml:trace>
  <inkml:trace contextRef="#ctx0" brushRef="#br0" timeOffset="30460.498">1582 1555,'-11'-3,"1"1,-1 1,1 0,-1 0,0 1,1 0,-1 1,1 0,-1 1,1 0,-1 1,1 0,0 0,0 1,1 1,-1 0,1 0,0 0,0 1,0 1,1 0,0 0,1 0,-1 1,2 0,-1 0,1 1,0 0,0 0,-1 5,-5 3,1 1,1 1,1-1,0 2,1-1,1 1,1 0,1 1,1 0,0-1,2 1,0 1,2-1,0 0,1 0,3 10,-1-23,0 1,1-1,0 0,1 0,0-1,0 1,1-1,-1 0,2-1,-1 1,1-1,0 0,0-1,0 0,1 0,0 0,0-1,0-1,0 1,1-1,-1 0,1-1,0 0,0-1,0 1,0-2,0 1,0-1,0-1,0 0,0 0,0 0,0-1,-1-1,1 1,-1-2,1 1,-1-1,0 0,6-5,-7 6,0 0,0-1,0 0,-1 0,0-1,0 1,0-1,0-1,-1 1,0-1,0 0,0 0,-1 0,0-1,0 0,-1 0,0 0,0 0,0 0,-1 0,0-1,-1 1,1-1,-2 0,1 1,-1-1,0 0,0 1,-1-1,0 0,-1 1,1-1,-2 1,1 0,-1 0,-2-6,-3 4,0 1,0 0,-1 0,0 1,0 0,-1 1,0 0,0 1,0 0,-1 0,1 1,-1 0,0 1,-1 0,1 1,0 0,-1 1,1 1,-1-1,1 2,-7 0,10 0,0 1,0 0,0 0,0 0,1 1,-1 0,1 1,0 0,0 0,0 0,0 1,-4 4,-8 7</inkml:trace>
  <inkml:trace contextRef="#ctx0" brushRef="#br0" timeOffset="31430.047">1864 1527,'13'-5,"0"0,1 1,-1 1,1 0,-1 1,1 1,0 0,4 0,7 0,155-27,-178 29,-1-1,0 1,0 0,0 0,-1 0,1 0,0 0,0 0,0 0,-1 0,1 0,0 0,-1 0,1 0,-1 0,1 1,-1-1,0 0,0 0,1 1,-1-1,0 0,0 0,0 1,0-1,-1 0,1 0,0 1,0-1,-1 0,1 0,-1 1,1-1,-1 0,1 0,-1 0,0 0,1 0,-1 0,0 0,0 0,0 0,0 0,0-1,0 1,0 0,0 1,-140 312,82-142,29-86,23-80</inkml:trace>
  <inkml:trace contextRef="#ctx0" brushRef="#br0" timeOffset="31679.451">1808 1781,'43'0,"34"0,8 0,-6 0,-11 0,-12 0,-11 0,-9 0,-5-5,-8-2</inkml:trace>
  <inkml:trace contextRef="#ctx0" brushRef="#br0" timeOffset="31926.923">2626 1498,'-34'43,"-15"34,-5 8,7-5,12-12,11-12,11-11,11-14,6-6,3-8</inkml:trace>
  <inkml:trace contextRef="#ctx0" brushRef="#br0" timeOffset="32161.636">2852 1611,'-14'18,"0"-2,0 1,1 0,1 1,1 1,0 0,1 0,1 1,1 0,1 0,1 1,0 0,0 11,6-29,-1 1,1-1,0 1,0-1,1 0,-1 1,1-1,0 1,0-1,0 0,0 1,0-1,1 0,-1 0,1 0,0 0,0 0,0-1,0 1,1 0,-1-1,1 0,-1 1,1-1,0 0,0-1,0 1,0 0,0-1,0 1,1-1,-1 0,0 0,1-1,-1 1,0-1,1 1,0-1,16-2,0-1,0-1,0 0,0-2,-1 0,0-1,0-1,0-1,-1 0,-1-2,0 0,0 0,14-14,-5 7,-13 8,1 0,-1-1,-1-1,0 0,-1-1,0 0,-1 0,0-1,-1-1,0 1,-2-1,0-1,0 0,0-6,-6 17,0 0,0 0,-1 0,0-1,0 1,0 0,0 0,-1-1,0 1,0 0,-1 0,0 0,1 0,-1 0,-1 0,1 1,-1-1,0 1,0 0,0 0,-1 0,1 0,-1 0,0 1,0-1,0 1,-1 0,1 0,-1 1,1-1,-1 1,0 0,0 1,0-1,0 1,0 0,-1 0,1 0,0 1,0 0,-1 0,1 0,0 1,-2 0,-98 28,76-17</inkml:trace>
  <inkml:trace contextRef="#ctx0" brushRef="#br0" timeOffset="34512.262">3840 1470,'-50'49,"3"2,1 2,-30 49,62-84,0 0,-1-1,-1 0,-1-1,0-1,-1-1,-1 0,-19 10,22-15</inkml:trace>
  <inkml:trace contextRef="#ctx0" brushRef="#br0" timeOffset="34761.76">3473 1555,'19'19,"16"16,7 2,1 0,-2-2,-4-7,-2-8,-8-3,-3-4,-1-4,0-5,-4 4,0-1,-3-6,-10-4,-5 0</inkml:trace>
  <inkml:trace contextRef="#ctx0" brushRef="#br0" timeOffset="35012.29">3641 1414,'5'38,"2"28,-1 6,-1-3,-1-9,-2-10,-1-9,-1-6,0-5,0-2,0-1,0-1,-1 1,6-5,1-6</inkml:trace>
  <inkml:trace contextRef="#ctx0" brushRef="#br0" timeOffset="35265.368">4178 1470,'-14'34,"-5"25,0 7,5-2,3-8,5-8,7-12,4-8,1-9</inkml:trace>
  <inkml:trace contextRef="#ctx0" brushRef="#br0" timeOffset="35548.248">4347 1527,'-7'11,"0"1,1 0,0 0,1 1,0-1,1 1,1 0,0 0,0 1,2-1,-1 1,2-1,0 1,0-1,1 1,1-1,2 6,-3-15,0-1,1 0,-1 0,1 0,0 0,0 0,0 0,0 0,1-1,-1 1,1-1,0 1,-1-1,1 0,0 0,0 0,1-1,-1 1,0-1,0 0,1 0,-1 0,1 0,-1 0,1-1,-1 0,1 1,-1-1,1-1,-1 1,1 0,-1-1,1 0,-1 0,113-49,-108 46,0-1,0 0,0-1,-1 0,0 0,0-1,-1 0,1 0,-2 0,1-1,-1 0,0 0,0 0,-1 0,-1-1,1 0,-1 0,-1 0,1 0,-2 0,1-1,-1 1,-1 0,0-1,0 1,0-1,-2 1,0-7,-5-5,0 2</inkml:trace>
  <inkml:trace contextRef="#ctx0" brushRef="#br0" timeOffset="36076.619">4771 1301,'10'-5,"1"-2,-1 2,1-1,0 2,0-1,1 2,-1-1,1 2,0-1,0 2,0-1,9 1,-19 1,-1 0,0 0,0 0,1 1,-1-1,0 0,0 0,1 1,-1-1,0 1,0-1,0 1,0-1,1 1,-1 0,0-1,0 1,0 0,-1 0,1 0,0 0,0 0,0 0,-1 0,1 0,0 0,-1 0,1 0,-1 1,1-1,-1 0,0 0,1 0,-1 1,0-1,0 0,0 1,0-1,0 0,0 0,0 1,-1-1,1 0,0 0,-1 1,1-1,-33 59,22-43,10-15,0 0,0 0,0 0,0 0,0 0,1 0,-1 1,1-1,-1 0,1 0,0 1,0-1,0 0,0 0,0 1,1-1,-1 0,1 0,-1 0,1 0,0 1,0-1,0 0,0 0,0 0,0-1,0 1,1 0,-1 0,1-1,-1 1,1-1,0 1,0-1,0 0,-1 1,1-1,0 0,1 0,-1-1,0 1,1 0,-1 0,0 0,1 0,-1 0,0 0,1 1,-1-1,0 1,0 0,0-1,0 1,-1 0,1 0,0 0,-1 0,1 0,-1 1,0-1,0 0,0 1,0-1,0 1,0-1,-1 1,1-1,-1 1,0-1,0 1,0 0,0-1,0 1,0 1,-3 0,0 0,0-1,0 1,0 0,-1-1,1 0,-1 0,0 0,0-1,0 1,0-1,0 0,-1 0,1 0,-1 0,1-1,-1 0,-1 0,-4 2,-36 4,24-10</inkml:trace>
  <inkml:trace contextRef="#ctx0" brushRef="#br0" timeOffset="48166.202">5730 934,'3'-1,"0"-1,1 1,-1-1,0 1,0-1,-1 0,1 0,0 0,0 0,-1-1,0 1,1-1,-1 0,0 1,0-1,0 0,-1 0,2-3,3-3,102-137,19-16,-127 162,1-1,-1 0,1 1,-1-1,1 1,0-1,-1 1,1-1,-1 1,1-1,0 1,-1 0,1-1,0 1,0 0,-1 0,1 0,0-1,-1 1,1 0,0 0,0 0,0 0,-1 0,1 0,0 0,0 1,-1-1,1 0,0 0,-1 0,1 1,0-1,-1 0,1 1,0-1,-1 1,1-1,0 1,-1-1,1 1,-1-1,1 1,-1 0,1-1,-1 1,0-1,1 1,-1 0,0 0,0-1,1 1,-1 0,17 50,-13-37,-2-10,-2 1,1 1,-1-1,1 0,1 0,-1 0,1 0,-1 0,1 0,1-1,-1 1,1-1,0 1,0-1,0 0,1 0,-1 0,1 0,0-1,0 0,0 1,0-1,1-1,-1 1,1-1,0 0,0 0,0 0,0 0,0-1,0 0,0 0,0-1,0 1,1-1,4 0,5-6,-1-1,1 0,-1-1,-1-1,1 0,-1-1,-1 0,0-1,0 0,-1-1,-1 0,3-5,-6 9,56-56,-61 64,-1 0,1 1,-1-1,0 0,1 1,-1 0,1-1,-1 1,0 0,1 0,-1 0,0 0,0 0,0 0,0 0,0 0,0 0,0 0,0 1,0-1,0 0,-1 1,1-1,-1 1,1-1,-1 0,1 1,-1-1,0 1,0-1,0 1,0 0,0-1,0 1,0-1,0 1,-1 0,3 8,1 1,-1 0,2-1,0 1,0-1,1 1,0-1,0 0,1-1,1 0,0 0,5 6,4-1</inkml:trace>
  <inkml:trace contextRef="#ctx0" brushRef="#br0" timeOffset="48450.119">5561 1131,'44'-10,"46"-7,19-2,5 4,-7 3,-13 4,-12 4,-16 2,-9 1,-9 2,-9-1,-5 6,-5 1,-1-1,-2-1,-4 4,-2 0,-4-2</inkml:trace>
  <inkml:trace contextRef="#ctx0" brushRef="#br0" timeOffset="48967.704">6407 1244,'-225'91,"223"-90,1-1,-1 1,0 0,0 0,0 0,0 0,0 0,1 0,-1 0,1 1,-1-1,1 0,-1 1,1-1,0 1,-1 0,1-1,0 1,0 0,0 0,1 0,-1 0,0 0,1 0,-1 0,1 0,0 0,-1 0,1 0,0 0,0 0,1 0,-1 0,0 0,1 0,-1 0,1 0,-1 0,1 0,0-1,0 1,0 0,0 0,0 0,0-1,1 1,-1-1,1 1,-1-1,2 1,87 45,-80-44,0 1,0 0,-1 0,1 1,-1 0,0 0,-1 1,0 0,1 1,-2 0,1 0,1 3,-7-7,0 0,1-1,-1 1,0 0,0 1,-1-1,1 0,-1 1,1-1,-1 0,0 1,0 0,-1-1,1 1,-1-1,0 1,0 0,0-1,0 1,-1 0,1-1,-1 1,0-1,0 1,0-1,0 1,-1-1,0 0,1 0,-1 1,0-1,-1-1,1 1,0 0,-2 1,-11 7,0 0,0-1,-1 0,0-1,0-1,-1-1,0 0,-1-1,-6 0,-73 0,79-12</inkml:trace>
  <inkml:trace contextRef="#ctx0" brushRef="#br0" timeOffset="49430.146">6718 1216,'10'-3,"163"-38,-172 40,0 1,0 0,0 0,0-1,0 1,0 0,0 0,-1 0,1 0,0 0,0 0,0 0,0 1,0-1,0 0,0 0,-1 1,1-1,0 1,0-1,0 0,-1 1,1 0,0-1,0 1,-1-1,1 1,-1 0,1-1,0 1,-1 0,1 0,-1 0,0-1,1 1,-1 0,0 0,1 0,-1 0,0 0,0 0,0 0,0-1,0 1,0 0,0 0,0 0,0 0,0 0,-1 0,1 0,0 0,0-1,-1 1,1 0,-1 0,1 0,-1 0,-31 46,-35 25,66-71,0 0,1 0,-1 0,0 0,1 0,-1 0,1 1,-1-1,1 0,0 0,0 1,-1-1,1 0,0 0,0 1,0-1,0 0,0 1,1-1,-1 0,0 0,1 1,-1-1,1 0,-1 0,1 0,-1 0,1 0,0 0,0 1,-1-1,1-1,0 1,0 0,0 0,0 0,0 0,0-1,0 1,0 0,1-1,-1 1,0-1,0 0,0 1,1-1,-1 0,63 15,-10-17,-34-4</inkml:trace>
  <inkml:trace contextRef="#ctx0" brushRef="#br0" timeOffset="49747.839">7141 567,'32'45,"-3"2,-2 2,-2 0,-2 1,-2 2,-2 0,-3 1,-2 1,-3 0,-1 4,-10-28,-2 1,-1 0,-1 0,-2-1,-1 0,-1 0,-2-1,0 0,-2 0,-2-2,0 1,-2-2,-1 0,-1-1,-1 0,-1-2,-1 0,-1-2,-1 0,-1-1,-20 12,11-7</inkml:trace>
  <inkml:trace contextRef="#ctx0" brushRef="#br0" timeOffset="50384.06">5533 341,'-98'460,"87"-374,4 0,4 0,7 81,1-131,1 0,1-1,2 0,2-1,1 0,1 0,2-1,1-1,2-1,1 0,10 9,-16-24,1 0,0-1,2-1,-1-1,2 0,0-1,0 0,1-2,0 0,1-1,0-1,1-1,0 0,5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39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60,'-31'-12,"-1"1,0 2,0 1,-1 1,0 2,-1 1,1 1,-1 3,1 0,-8 3,26-2,1 1,0 1,-1 0,1 1,0 1,1 0,-1 1,1 0,0 1,1 1,0 0,0 0,0 1,1 1,1 0,-1 1,2-1,0 2,0-1,1 2,0 0,-4 5,1 1,0 0,2 1,0 0,2 0,-5 20,10-34,1 0,0 0,0 0,1 0,-1 0,1 0,1 1,-1-1,1 0,0 0,0 0,1 0,0-1,0 1,0 0,1-1,0 1,0-1,0 0,1 0,0 0,-1-1,2 1,-1-1,0 0,3 2,1-1,1 0,-1 0,1 0,-1-2,1 1,1-1,-1 0,0-1,1 0,-1 0,1-1,0 0,-1-1,1 0,0-1,-1 0,1 0,-1-1,1 0,-1-1,0 0,8-3,9-5,-1-1,0-1,-1-1,0-1,-2-2,1 0,6-8,41-43,-2-4,-4-2,5-14,-52 80,-24 43,4-24,-36 167,38-165,1-1,0 1,0 0,2-1,-1 1,1-1,1 0,0 1,1-1,3 5,3 7</inkml:trace>
  <inkml:trace contextRef="#ctx0" brushRef="#br0" timeOffset="291.008">961 597,'-4'-5,"2"-11,2-7,6-6,7-1,1-1,2-1,5 2,2 5,-2 2,0 5,-4 0,-4 9,-5 11,-3 4</inkml:trace>
  <inkml:trace contextRef="#ctx0" brushRef="#br0" timeOffset="1069.413">1498 343,'-6'3,"-23"10,1 1,0 2,1 1,1 0,1 2,-13 14,36-32,0 0,1 0,-1 0,0 0,1 1,-1-1,1 1,-1-1,1 1,0 0,0-1,-1 1,1 0,0 0,1 0,-1 0,0 0,1 0,-1 0,1 0,-1 0,1 0,0 0,0 0,0 0,0 0,0 1,1-1,-1 0,1 0,-1 0,1 0,0 0,-1 0,1-1,0 1,0 0,1 0,-1 0,0-1,1 1,-1-1,0 1,1-1,0 0,-1 1,1-1,0 0,0 0,0 0,0 0,0 0,0-1,9 1,1-1,-1-1,0 0,1-1,-1 0,0 0,0-1,-1-1,1 0,-1 0,1-1,-1-1,-1 0,1 0,-1 0,0-1,0-1,-1 1,6-9,3 3,82-56,-118 106,20-35,0 0,0 0,0 0,1 0,-1-1,0 1,1-1,-1 1,1-1,0 1,-1-1,1 0,0 0,0 0,0 0,0 0,0 0,0 0,0-1,0 1,0-1,0 0,0 1,0-1,0 0,0 0,1 0,-1 0,1-1,-1 1,17-1,0-1,0-1,-1-1,1 0,-1-2,0 0,0-1,-1 0,0-2,0 0,-1-1,6-5,-16 12,-9 6,0 0,0 0,0 1,0 0,1-1,-1 1,1 0,0 0,0 0,0 1,1-1,0 0,0 1,0-1,0 0,0 1,1 0,0-1,0 1,0-1,1 1,-1-1,1 1,0-1,0 0,1 1,0-1,-1 0,1 0,0 0,1 0,-1 0,1 0,0-1,0 1,0-1,0 0,0 0,1 0,0 0,-1-1,1 1,11-2,-1 0,0 0,0-1,1-1,-1-1,0 0,0 0,0-2,0 1,-1-2,1 0,-1-1,0 0,-1-1,1 0,-1-1,-1 0,0-1,0 0,0-1,-1 0,-1-1,0 0,0 0,-1-1,-1 0,0-1,0 0,-1 0,4-13,-8 15,1 0,-2 0,1 0,-2 0,1 0,-2 0,1 0,-1 0,-3-8,4 15,-1 1,1 0,-1 0,0-1,0 1,0 0,-1 0,1 0,-1 0,1 0,-1 0,0 1,0-1,0 1,-1-1,1 1,-1 0,1-1,-1 1,0 1,0-1,0 0,0 1,0-1,0 1,0 0,0 0,0 0,-1 1,1-1,0 1,-1 0,-1 0,-4 2,1 2,0-1,0 1,0 0,1 1,0-1,0 2,0-1,0 1,1 0,0 0,0 1,0 0,1 0,0 0,1 0,-1 1,2 0,-1 0,1 0,0 0,0 1,1-1,1 1,-1-1,1 1,1 0,-1 0,2-1,0 9,2-5,0 1,2-1,-1 0,1 0,1-1,0 0,1 0,0 0,0 0,1-1,1-1,-1 1,2-1,-1-1,1 0,0 0,1-1,0 0,0-1,1 0,-1-1,1-1,0 1,1-2,1 1,53 6,-36-3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37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1 395,'287'-21,"176"14,-147-22,-304 29</inkml:trace>
  <inkml:trace contextRef="#ctx0" brushRef="#br0" timeOffset="273.59">1 650,'609'-41,"-314"7,-191 12,-87 15</inkml:trace>
  <inkml:trace contextRef="#ctx0" brushRef="#br0" timeOffset="586.205">537 0,'81'58,"3"-5,50 24,-104-61,330 161,-358-176,0-1,0 1,0 0,0 0,0 0,0 0,0 0,0 0,0 0,0 0,0 1,-1-1,1 1,-1 0,1-1,-1 1,0 0,1 0,-1 0,0 0,0 0,-1 0,1 0,0 0,-1 0,1 0,-1 1,1-1,-1 0,0 0,0 0,0 1,0-1,-1 0,1 0,-1 0,1 1,-1-1,0 0,1 0,-2 2,-10 9,0 1,-1-2,0 1,-1-2,0 0,-1-1,0 0,-1-1,0-1,0 0,-18 5,-45 18,41-18,1 1,0 2,1 2,1 1,1 2,-29 23,60-42,1 0,0 0,-1 0,1 0,0 0,0 1,0-1,1 1,-1-1,0 1,1 0,0 0,0 0,0 0,0 0,0 0,0 0,1 0,-1 0,1 1,3 10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9:0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29 521,'2'-16,"0"-1,2 1,0 0,0 0,2 0,0 1,1-1,0 2,7-11,109-149,-117 167,-4 3,0 1,0 0,0 0,1 0,0 0,-1 0,1 0,0 1,1 0,-1-1,0 1,0 0,1 0,0 1,-1-1,4 0,-5 4,0 0,0 0,-1 0,1 0,0 0,-1 1,1-1,-1 0,0 1,1 0,-1-1,-1 1,1-1,0 1,-1 0,1 0,-1-1,0 1,0 0,0 0,0 0,0-1,-1 1,1 0,-1 0,1 2,12 81,-12-84,1 0,-1 0,1 0,0 0,-1 0,1-1,0 1,0 0,0 0,0 0,1-1,-1 1,0-1,1 1,-1-1,1 1,-1-1,1 0,0 0,0 0,-1 0,1 0,0 0,0 0,0 0,0-1,0 1,0-1,0 0,0 1,0-1,0 0,1 0,-1 0,0-1,0 1,0 0,0-1,0 0,91-67,138-165,-208 212,-23 21,1 0,-1-1,0 1,1 0,-1 0,0 0,1-1,-1 1,0 0,1 0,-1 0,1 0,-1 0,0 0,1 0,-1 0,1 0,-1 0,1 0,-1 0,0 0,1 0,-1 0,0 0,1 0,-1 1,1-1,-1 0,0 0,1 0,-1 1,0-1,1 0,-1 1,0-1,0 0,1 0,-1 1,0-1,0 1,0-1,1 0,-1 1,0-1,0 0,0 1,0-1,0 1,0-1,0 0,0 1,0-1,0 1,0-1,0 0,0 1,0-1,0 1,0-1,0 0,0 1,-1-1,1 0,0 1,0-1,0 0,-1 1,1-1,-4 47,0-32,2 1,-1-1,2 1,0-1,1 1,1 0,0-1,1 1,1-1,0 0,1 1,1-2,0 1,1 0,0-1,2 0,-1-1,10 12,42 31,-41-44</inkml:trace>
  <inkml:trace contextRef="#ctx0" brushRef="#br0" timeOffset="289.234">0 634,'123'12,"0"-6,1-6,-1-4,90-17,-81 7,0 7,25 5,-100 8,-38 1</inkml:trace>
  <inkml:trace contextRef="#ctx0" brushRef="#br0" timeOffset="771.681">790 859,'-59'15,"15"-6,0 2,0 2,1 2,1 2,-34 19,14 24,60-59,1 1,0 0,0-1,0 1,1 0,-1 0,0-1,1 1,-1 0,1 0,-1 0,1 0,0 0,0 0,0 0,0-1,0 1,1 0,-1 0,0 0,1 0,-1 0,1 0,0-1,0 1,0 0,0-1,0 1,0 0,0-1,0 1,0-1,1 0,-1 1,1-1,-1 0,1 0,-1 0,1 0,0 0,0 0,1 0,218 65,-212-62,74 42,-81-44,0 0,0 0,0 0,0 1,-1-1,1 0,-1 1,1-1,-1 1,0-1,0 1,0 0,0-1,-1 1,1 0,-1 0,0-1,1 1,-1 0,-1 0,1 0,0 0,-1-1,1 1,-1 0,0 0,0-1,0 1,0-1,0 1,0-1,-1 1,-4 5,-1 0,0-1,0 0,0 0,-1 0,0-1,-1 0,1-1,-1 1,0-2,0 1,-1-1,1-1,-1 0,0 0,0-1,0 0,0-1,0 0,-8-1,-33 10,-22-8,55-7</inkml:trace>
  <inkml:trace contextRef="#ctx0" brushRef="#br0" timeOffset="1183.934">1044 775,'194'1,"-191"-2,-1 1,1-1,0 1,0 0,-1 0,1 0,0 0,0 0,-1 1,1-1,0 1,-1 0,1 0,-1 0,1 0,-1 0,1 0,-1 1,0-1,1 1,-1 0,0 0,0 0,0 0,-1 0,1 0,0 0,-1 0,1 1,-1-1,0 1,0-1,0 1,0-1,0 1,0 0,-1-1,0 1,1 0,-1-1,0 1,0 0,0 0,-1-1,1 1,-1 0,1 0,-2 1,-99 91,101-94,-1 0,0 0,1 0,-1 0,1 0,-1 0,1 0,-1 0,1 0,0 0,-1 0,1 0,0 0,0 0,0 0,0 0,0 0,0 0,0 0,0 1,1-1,-1 0,0 0,0 0,1 0,-1 0,1 0,-1 0,1 0,0 0,-1-1,1 1,0 0,-1 0,1 0,0-1,0 1,0 0,0-1,0 1,0-1,0 1,0-1,0 1,0-1,0 0,0 1,0-1,0 0,0 0,1 0,59 9,46-22,-88 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40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0 956,'20'-5,"20"-1,8 0,1 1,-3-4,0 1,-3 0,-4 3,-4 1,-2 2,-4-3,0-2,-1 1,-1 2,0 1,-4-4,-1 0,-5 0</inkml:trace>
  <inkml:trace contextRef="#ctx0" brushRef="#br0" timeOffset="248.636">85 1125,'43'5,"38"-4,15-1,-3-1,-14 0,-15-1,-14-4,-10-1,-7 1,-5 0,-2 3,0 0,-6 2</inkml:trace>
  <inkml:trace contextRef="#ctx0" brushRef="#br0" timeOffset="3683.394">1693 419,'84'1,"206"-13,-102-5,-187 17,0 0,1 0,-1 0,0 0,1 0,-1 1,1-1,-1 0,0 1,1-1,-1 1,0-1,0 1,1-1,-1 1,0 0,0 0,0 0,0-1,0 1,0 0,0 1,0-1,0 0,0 0,-1 0,1 0,0 1,-1-1,1 0,-1 0,1 1,-1-1,0 0,0 1,0-1,1 1,-1-1,0 0,-1 1,1-1,0 1,-20 60,16-53,-106 261,-4 54,64-149,49-174,1-1,0 1,-1 0,1 0,-1 0,1 0,0 0,0 0,-1-1,1 1,0 0,0 0,0 0,0 0,0 0,0 0,0 0,1 0,-1 0,0 0,0 0,1 0,-1-1,1 1,-1 0,1 0,-1 0,1 0,-1-1,1 1,0 0,-1-1,1 1,0 0,-1-1,1 1,0-1,0 1,0-1,0 0,0 1,-1-1,2 0,8-5</inkml:trace>
  <inkml:trace contextRef="#ctx0" brushRef="#br0" timeOffset="3937.377">1750 899,'43'10,"34"2,8 1,-1-4,-9-2,-13-2,-13-3,-9-1,-7-1,-8 0</inkml:trace>
  <inkml:trace contextRef="#ctx0" brushRef="#br0" timeOffset="4187.531">2540 1012,'5'10,"6"2,2 1</inkml:trace>
  <inkml:trace contextRef="#ctx0" brushRef="#br0" timeOffset="4618.862">2794 391,'453'0,"-449"-1,-1 0,0 1,0-1,1 1,-1 0,0 0,1 0,-1 0,0 0,1 1,-1-1,0 1,0 0,0 0,1 0,-1 0,0 1,0-1,-1 1,1 0,0 0,-1 0,1 0,-1 0,1 1,-1-1,0 1,0-1,0 1,0 0,-1 0,1 0,-1 0,0 0,0 0,0 0,0 1,0 0,-3 10,-1 1,0 0,-1-1,0 1,-1-1,-1-1,-1 1,0-1,0 0,-8 10,-33 69,39-69,-5 13,0 1,3 0,1 1,2 0,1 4,-7 21,8-57</inkml:trace>
  <inkml:trace contextRef="#ctx0" brushRef="#br0" timeOffset="4918.355">2878 758,'44'0,"32"0,10 0,-2 5,-9 1,-13 0,-13-1,-9-2,-7 0,-9-2</inkml:trace>
  <inkml:trace contextRef="#ctx0" brushRef="#br0" timeOffset="13835.809">1609 1492,'620'29,"-563"-29,276 0,180-28,28-31,-462 43,-82 19,-9 1</inkml:trace>
  <inkml:trace contextRef="#ctx0" brushRef="#br0" timeOffset="14690.853">2173 1633,'-30'4,"-1"1,1 1,0 2,1 1,0 1,0 2,1 1,1 1,0 1,0 2,15-5,0 1,1 1,0 0,1 1,1-1,0 2,1-1,1 1,1 1,0-1,1 1,0 0,2 0,0 1,1-1,0 1,2-1,1 16,-3-24,0 0,2 1,-1 0,1-1,0 1,1-1,0 1,1-1,0 0,0 1,1-1,0 0,1 0,0-1,0 1,1-1,0 0,0 0,1 0,0-1,0 0,1 0,0 0,0-1,1 0,0-1,0 1,0-2,0 1,8 2,-8-4,-1 0,1 0,1-1,-1 0,0-1,0 0,1 0,-1-1,0 0,1 0,-1-1,0 0,1-1,-1 1,0-2,0 1,0-1,-1 0,1-1,-1 0,1 0,-1 0,0-1,-1 0,4-4,-6 6,0-1,-1 0,1-1,-1 1,0 0,0-1,-1 0,1 0,-1 0,0 0,0 0,-1 0,1 0,-1-1,-1 1,1-1,-1 1,1 0,-2-1,1 1,0-1,-1 1,0 0,-1-1,1 1,-1 0,0 0,0 0,0 0,-1 0,0 1,0-1,0 1,-1-1,0 0,-1-1,1 1,-1 0,0 0,0 0,0 0,-1 1,1 0,-1 0,0 0,-1 1,1 0,0 0,-1 1,0 0,0 0,1 0,-1 1,0 0,0 0,0 1,0 0,0 0,0 1,0 0,0 0,0 0,0 1,0 0,1 1,-1-1,1 1,-1 0,1 1,0-1,1 1,-1 1,1-1,-1 1,1 0,-1 1,-7 15</inkml:trace>
  <inkml:trace contextRef="#ctx0" brushRef="#br0" timeOffset="14954.162">2624 2113,'-14'24,"-5"13,1-1</inkml:trace>
  <inkml:trace contextRef="#ctx0" brushRef="#br0" timeOffset="15390.609">2766 1718,'309'-26,"-306"25,1 0,0 0,-1 0,1 1,0-1,0 1,-1 0,1 0,0 0,0 0,-1 1,1 0,0-1,0 1,-1 1,1-1,-1 0,1 1,-1 0,0 0,0 0,0 0,0 0,0 1,0 0,0-1,-1 1,1 0,-1 0,0 0,0 0,0 1,0-1,-1 0,0 1,1 0,-1-1,0 1,0 0,-1-1,1 1,-1 4,-3 10,0 1,-2-1,0 0,-1 0,-1 0,0-1,-2 0,0 0,-8 10,-5 15,-23 39,-52 118,91-176,6-5</inkml:trace>
  <inkml:trace contextRef="#ctx0" brushRef="#br0" timeOffset="15640.193">2794 2029,'43'0,"34"0,8-5,-5-2,-7 1,-11 1,-11 1,-10 2,-11-4,-7 0,-6 0</inkml:trace>
  <inkml:trace contextRef="#ctx0" brushRef="#br0" timeOffset="16470.382">3612 1718,'-9'34,"-4"30,1 8,-3-2,2-9,3-9,2-10,4-6,2-6,1-2,-3-1,-2 0,0-6</inkml:trace>
  <inkml:trace contextRef="#ctx0" brushRef="#br0" timeOffset="18309.046">3895 335,'29'24,"-1"2,-1 1,-2 1,0 2,-2 0,-1 1,1 6,3 10,-1 2,-3 1,-2 1,-2 0,-2 1,-2 1,-3 1,-2 0,-3 0,-2 0,-2 1,-3 0,-2-1,-3 0,-2 0,-2 0,-2-1,-3 0,-2-1,-3-1,-5 7,4-16,-2 0,-2-1,-2-2,-2-1,-1-1,-1-1,-2-2,-2-1,-14 9,-62 62,92-86</inkml:trace>
  <inkml:trace contextRef="#ctx0" brushRef="#br0" timeOffset="18971.116">1355 222,'-35'59,"2"2,3 1,3 2,2 1,3 0,-8 49,1 23,6 2,6 1,6 0,6 0,7 36,-1-107,4-1,2 0,4 0,2-1,3-1,3 0,24 52,-30-93,2 0,0 0,2-2,0 0,2-1,0-1,1-1,2 0,17 11,-12-9</inkml:trace>
  <inkml:trace contextRef="#ctx0" brushRef="#br0" timeOffset="60135.884">3528 81,'-1'-1,"1"0,-1 0,0 0,1 0,-1 0,1 0,-1 0,1 0,0 0,-1 0,1 0,0 0,0 0,0 0,-1 0,1 0,0 0,1-1,-1 1,0 0,0 0,0 0,1 0,-1 0,0 0,1 0,-1 0,1 0,0 0,-1 0,1 0,-1 0,1 1,0-1,0 0,0 0,-1 1,1-1,0 0,0 1,0-1,0 1,1-1,43-23,-42 21,0 2,1-1,-1 0,1 1,-1-1,1 1,0 0,-1 0,1 0,0 1,0-1,0 1,-1 0,1 0,0 1,0-1,0 1,-1-1,1 1,0 0,-1 1,1-1,0 1,-1-1,0 1,1 0,-1 1,0-1,0 0,0 1,-1 0,1-1,0 1,-1 0,0 0,0 1,0-1,0 0,1 3,-4 1,0 0,0 0,-1-1,0 1,0 0,0-1,-1 1,0-1,0 0,-1 0,0 0,0 0,0-1,-2 2,-11 18,12-16,2-7,1 0,0 0,0 1,0-1,0 1,0-1,0 1,1-1,-1 1,1 0,0 0,0 0,0 0,0 0,0 0,1 0,-1 0,1 0,0 0,0 0,0 0,0 0,1 0,-1 0,1 0,0 0,0 0,0 0,0 0,0 0,1 0,-1-1,1 1,0-1,-1 1,1-1,1 1,-1-1,9 2,0 0,0 0,0-1,0-1,1 0,-1 0,1-1,0-1,-1 0,1 0,0-1,-1-1,1 0,-1-1,0 0,10-4,-2 3,120-40,-123 35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19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597 152,'-21'-22,"-99"-82,115 101,0 0,-1 0,1 0,-1 1,1-1,-1 1,0 1,1-1,-1 1,0 0,0 0,0 1,0-1,0 2,0-1,0 0,0 1,0 0,0 1,1-1,-1 1,0 0,1 1,-1 0,-17 13,2 0,0 2,1 1,0 1,2 0,1 1,0 1,1 1,-3 8,13-23,6-7,-13 14,1 1,0 1,1 0,1 1,1 0,0 0,2 1,0 0,1 0,0 1,2 0,1 0,0 0,0 17,4-32,0 0,0 0,0 0,0 0,1 0,0 0,0 0,0 0,0-1,1 1,0-1,0 0,0 1,0-1,1-1,0 1,0 0,0-1,0 0,0 0,1 0,-1-1,1 1,-1-1,1 0,0 0,0-1,0 1,0-1,1 0,3 0,3 0,-1 0,1-1,-1 0,1-1,-1 0,0-1,0 0,1-1,-1 0,-1 0,1-1,0-1,-1 0,4-3,17-12,0-2,-1 0,-2-3,0 0,-2-2,0 0,-2-2,-2-1,17-28,45-108,-65 105,-31 92,8 229,10-226,1-1,2 0,2-1,0 1,2-2,2 0,5 7,-17-32,5 12</inkml:trace>
  <inkml:trace contextRef="#ctx0" brushRef="#br0" timeOffset="1329.735">993 547,'-7'18,"2"0,0 1,1-1,0 1,2 0,0 0,1 0,2 12,-2-16,1 27,0-30,1-31,-2-28,0 30,0-1,1 1,1 0,1-1,0 1,2 0,0 0,0 0,4-7,6-7,-11 22,0 0,0 1,1 0,1-1,-1 2,1-1,0 0,1 1,0 0,0 0,5-3,-8 10,0-1,1 1,-1 1,0-1,0 0,0 1,1 0,-1-1,0 1,0 1,0-1,0 0,0 1,-1-1,1 1,0 0,-1 0,1 0,-1 0,0 0,1 1,-1-1,0 1,-1 0,1-1,0 1,-1 0,1 0,-1 0,1 3,0-4,7 14</inkml:trace>
  <inkml:trace contextRef="#ctx0" brushRef="#br0" timeOffset="1744.744">1472 463,'-24'16,"1"1,1 2,1 0,1 1,0 1,-15 22,34-43,-1 1,1 0,0 0,-1 0,1 0,0 0,0 1,-1-1,1 0,0 1,0-1,0 0,1 1,-1-1,0 1,0-1,1 1,-1 0,1-1,-1 1,1 0,0-1,0 1,0 0,0-1,0 1,0 0,0-1,1 1,-1 0,0-1,1 1,-1 0,1-1,0 1,0-1,-1 1,1-1,0 1,0-1,0 0,1 0,-1 1,0-1,0 0,1 0,-1 0,1 0,-1 0,0-1,1 1,0 0,-1-1,1 1,5-3,0 1,-1-1,1-1,-1 0,1 0,-1 0,0 0,0-1,-1 0,1 0,-1-1,0 0,0 0,0 0,3-5,-3 4,0 0,0 1,1 0,-1 0,1 0,0 0,1 1,-1 0,1 1,-1-1,1 1,6-1,-10 4,0 0,-1 1,1-1,0 1,-1 0,1 0,0 0,-1 0,1 1,-1-1,0 1,1-1,-1 1,0 0,0 0,0 0,0 0,0 0,-1 0,1 1,-1-1,1 0,-1 1,1 1,20 23,21-7,-22-14</inkml:trace>
  <inkml:trace contextRef="#ctx0" brushRef="#br0" timeOffset="2146.453">1895 406,'-6'6,"-1"1,1 0,0 0,1 0,0 1,0 0,0 0,1 0,0 0,1 1,0-1,0 1,1 0,0 0,1 0,0 0,0 0,1 1,0-1,0 0,1 0,2 6,2-11,0 1,1-1,-1 0,1-1,0 0,0 0,1 0,-1 0,0-1,1 0,0-1,-1 1,1-1,0-1,0 1,-1-1,1 0,0-1,0 1,0-1,-1-1,7-1,6 0,0 0,-1-1,0-1,0-1,0 0,0-2,-1 0,-1-1,1 0,-1-1,-1-1,0-1,-1 0,0-1,0 0,-2-1,0-1,0 0,8-15,-6 9,-7 13,1 0,-2-1,1 0,-1 0,-1-1,1 1,-2-1,1 0,-1-1,-1 1,0-1,0 1,-1-1,-1 0,0 0,0 0,-1 0,0 0,-1 0,0 0,-3-9,1 16,0-1,0 1,0 0,-1 0,0 0,0 0,0 1,0 0,0-1,-1 2,1-1,-1 0,0 1,0 0,0 0,0 0,0 1,-1 0,1 0,0 0,-1 0,1 1,-3 0,-125 15,122-12,0 1,0 0,1 1,0 1,0-1,0 2,0-1,1 1,0 1,0-1,1 2,0-1,1 1,0 0,0 1,1-1,0 1,0 1,2-1,-1 1,1 0,0 0,1 0,1 0,0 1,0-1,1 1,1-1,0 1,0-1,1 1,0 0,1-1,1 0,0 1,3-3,0 0,0 0,1 0,0-1,1 0,0 0,0-1,1 0,0 0,0-1,0 0,1-1,0 0,0-1,0 0,0 0,1-1,5 1,22 4,-1-1,1-2,1-2,-1-1,0-2,16-2,-19 1,0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1,'255'17,"-9"-5,-181-13,42-21,-129 20,4 8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2,'38'4,"32"3,9-1,-4-1,-10-6,-12-3,-4-1,-7 0,-5 1,-4 2,-3 1,-2 0,-5 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2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65,'-5'39,"-2"26,-3 7,-2-3,3-9,2-10,2-9,3-6,0-9</inkml:trace>
  <inkml:trace contextRef="#ctx0" brushRef="#br0" timeOffset="481.724">0 122,'20'-7,"51"-19,1 4,1 2,1 4,1 2,29 2,-101 11,-1 0,0 0,0 1,1-1,-1 1,0-1,1 1,-1 0,0 0,1 0,-1 1,1-1,-1 0,0 1,1 0,-1-1,0 1,0 0,0 0,0 0,0 0,0 1,0-1,0 1,0-1,0 1,-1-1,1 1,0 0,-1 0,0 0,1 0,-1 0,0 0,0 0,0 0,-1 1,1-1,0 0,-1 1,1-1,-1 0,0 1,0-1,0 0,0 1,0-1,-1 0,1 1,-1-1,1 0,-1 1,0-1,0 0,-5 8,-1-1,-1 1,0-2,0 1,0-1,-1-1,0 1,-1-1,0-1,0 0,-5 2,-10 8,1-1,15-11,1 0,0 0,0 1,0 1,0-1,1 1,0 0,0 1,1-1,0 2,0-1,0 0,1 1,0 0,1 0,0 1,-2 4,7-8,1 1,0 0,0-1,0 1,1-1,-1 0,1 0,0 0,1 0,-1 0,1-1,0 0,0 1,1-2,-1 1,1 0,0-1,0 0,0 0,0 0,0-1,1 1,-1-1,2 0,5 4,6 3,0 0,1-2,0 0,1-1,-1 0,1-2,0-1,0 0,7-1,-3-1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1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98,'23'47,"-3"0,-1 2,-3 0,-1 1,2 26,38 174,-55-250,0 1,-1 0,1 0,0 0,0 0,0 0,0 0,0 0,0 0,0 0,0 0,0 0,0 0,1 0,-1 0,0 0,1 0,-1 0,1-1,-1 1,1 0,-1 0,1 0,-1-1,1 1,0 0,-1-1,1 1,0 0,0-1,0 1,-1-1,1 1,0-1,0 0,0 1,0-1,0 0,0 1,0-1,0 0,0 0,0 0,0 0,0 0,0 0,0 0,0 0,0-1,0 1,-1 0,1-1,0 1,0 0,0-1,0 1,0-1,0 1,-1-1,1 0,0 1,-1-1,1 0,0 1,41-133,57-100,-64 133,-28 82</inkml:trace>
  <inkml:trace contextRef="#ctx0" brushRef="#br0" timeOffset="450.5">904 42,'57'-17,"-43"12,0 0,0 1,0 1,1 0,-1 1,1 0,-1 2,1-1,5 2,-18 0,1-1,0 0,-1 1,1 0,-1 0,0 0,1 0,-1 0,0 0,1 1,-1-1,0 1,0-1,0 1,0 0,-1 0,1 0,0 0,-1 0,1 0,-1 1,0-1,0 0,0 1,0-1,0 1,0-1,-1 1,1-1,-1 1,1-1,-1 1,0 0,0-1,-1 1,1-1,-1 2,-33 93,19-77,12-18,1 1,-1 0,0 0,1 0,-1 0,1 1,0-1,0 1,1-1,-1 1,1-1,-1 1,1 0,0 0,1 0,-1 0,1 0,-1 0,1 0,1 0,-1 0,0-1,1 1,0 0,0 0,0 0,1 2,3 0,0-1,0 1,1 0,0-1,0 0,0-1,0 1,1-1,0-1,0 1,0-1,0 0,1-1,-1 1,1-1,-1-1,1 0,0 0,0 0,-1-1,1 0,0-1,0 1,-1-2,1 1,1-1,13 1,3-1,0-1,0-1,-1-1,0-1,0-1,17-8,-23 7</inkml:trace>
  <inkml:trace contextRef="#ctx0" brushRef="#br0" timeOffset="804.151">1 945,'554'-74,"-264"33,-143 17,-123 22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4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0 226,'15'4,"41"11,0-2,1-2,0-3,45 0,3 4,39-2,46-52,-178 36</inkml:trace>
  <inkml:trace contextRef="#ctx0" brushRef="#br0" timeOffset="252.445">113 593,'44'0,"32"0,9 0,-5 0,-12 0,-7-5,-10-1,-9 0,-6 1,-5 2,-3 1,-1 0,-5 2</inkml:trace>
  <inkml:trace contextRef="#ctx0" brushRef="#br0" timeOffset="666.602">452 1,'16'23,"1"0,2-1,0-1,1-1,1-1,1-1,1 0,0-2,1-1,24 12,-8-8,0-2,1-1,1-2,26 5,18 5,-83-23,1-1,-1 0,1 1,-1 0,0 0,1 0,-1 0,0 1,0-1,0 1,0 0,0-1,0 1,0 1,-1-1,1 0,-1 1,1-1,-1 1,0 0,0 0,0 0,0 0,-1 0,1 0,-1 0,0 1,0-1,0 0,0 1,-1-1,1 1,-1-1,0 1,0-1,0 1,-1-1,1 1,-1-1,1 0,-1 1,-1-1,1 0,0 1,-1 0,-7 7,-1 0,0-1,0 0,-1-1,0 0,0 0,-1-1,0-1,-1 0,-12 4,-4 6,-39 22,2 3,2 3,2 2,-4 10,38-22,20-18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39.9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89,'-21'-13,"0"1,-1 1,0 1,-1 2,1 0,-2 1,1 1,-1 1,0 1,0 2,0 0,-1 1,1 2,0 0,-17 4,32-2,0 0,0 1,0 0,1 0,0 1,0 0,0 0,0 1,1 0,0 0,0 1,1 0,0 0,0 0,1 1,-1 0,2 0,-1 0,1 1,0 0,1-1,0 2,-4 13,0 0,2 0,0 0,2 1,1-1,0 1,2 0,1 7,0-18,1-1,0 0,0 1,1-1,1 0,0 0,1-1,0 1,0-1,6 8,-8-15,0 0,0 1,1-1,-1-1,1 1,0 0,0-1,0 0,0 0,0 0,1-1,-1 1,1-1,0 0,0 0,0-1,0 1,0-1,0 0,0-1,0 1,0-1,0 0,1 0,-1-1,0 1,2-2,10-4,-1 0,0-2,0 0,-1 0,0-2,0 0,-1-1,-1 0,0-1,0 0,-1-1,-1 0,0-1,2-5,17-16,146-202,-176 237,0-1,1 0,-1 0,0 1,0-1,1 0,-1 1,1-1,-1 0,0 1,1-1,-1 1,1-1,-1 0,1 1,0-1,-1 1,1 0,-1-1,1 1,0-1,0 1,-1 0,1 0,0-1,-1 1,1 0,0 0,0 0,-1 0,1 0,0 0,0 0,0 0,-1 0,1 0,0 0,0 0,-1 1,1-1,0 0,-1 1,1-1,0 0,-1 1,1-1,0 1,-1-1,1 1,-1-1,1 1,-1-1,1 1,-1 0,1-1,-1 1,0 0,1 0,5 47,-9 227,5-265,-1 0,1 1,1-1,-1 0,2 0,0 0,0-1,0 1,1-1,1 0,0 0,0-1,0 0,1 0,6 5,2-1</inkml:trace>
  <inkml:trace contextRef="#ctx0" brushRef="#br0" timeOffset="412.482">991 597,'0'1,"-4"12,0 1,1-1,1 1,0 0,1 0,0 0,1 0,1 0,0 0,1 4,-2-18,0 1,0-1,0 1,1-1,-1 1,0-1,0 0,0 1,1-1,-1 1,0-1,0 0,1 1,-1-1,0 0,1 1,-1-1,0 0,1 1,-1-1,0 0,1 0,-1 1,1-1,-1 0,0 0,1 0,-1 0,1 0,-1 0,1 1,-1-1,1 0,-1 0,1 0,-1-1,1 1,-1 0,0 0,1 0,-1 0,1 0,-1 0,1-1,-1 1,0 0,1 0,-1-1,1 1,-1 0,0 0,1-1,-1 1,0-1,0 1,1 0,-1-1,0 1,0 0,1-1,-1 1,0-1,0 1,0-1,0 1,0-1,0 1,18-33,-18 33,54-134,-42 108,-11 21,1 0,0 0,0 1,0-1,1 1,0-1,-1 1,2 0,-1 0,0 0,1 0,-1 1,1-1,0 1,1 0,-1 0,1 0,13-4</inkml:trace>
  <inkml:trace contextRef="#ctx0" brushRef="#br0" timeOffset="800.074">1528 484,'-24'20,"7"-8,1 1,0 1,0 1,1 0,1 1,1 0,0 1,2 0,-3 5,14-21,-1 0,0-1,0 1,1 0,-1 0,1 0,-1 0,1 0,-1 0,1 0,0 0,-1-1,1 2,0-1,0 0,0 0,-1 0,1 0,0 0,0 0,1 0,-1 0,0 0,0 0,0 0,1 0,-1 0,1 0,-1 0,0 0,1-1,0 1,-1 0,1 0,0 0,-1 0,1-1,0 1,0 0,-1-1,1 1,0-1,0 1,0-1,0 1,0-1,0 0,0 1,0-1,0 0,0 0,0 1,0-1,0 0,0 0,0 0,0-1,0 1,0 0,0 0,0 0,0-1,0 1,66-22,55-63,-120 85,-1-1,1 0,-1 0,1 1,-1-1,1 1,-1 0,1-1,0 1,-1 0,1 0,-1 0,1 0,0 0,-1 0,1 0,0 1,-1-1,1 1,-1-1,1 1,-1-1,1 1,-1 0,1 0,-1 0,0 0,1 0,-1 0,0 0,0 0,0 0,0 1,0-1,0 0,0 2,28 18,-14-17</inkml:trace>
  <inkml:trace contextRef="#ctx0" brushRef="#br0" timeOffset="1215.889">1923 428,'-8'14,"0"1,1-1,1 2,0-1,2 1,-1-1,2 1,0 1,1-1,1 0,0 6,1-19,0 0,0 0,1-1,-1 1,1 0,-1 0,1-1,0 1,0 0,0-1,1 1,-1-1,0 0,1 1,0-1,0 0,-1 0,1 0,0 0,1 0,-1 0,0-1,0 1,1-1,-1 1,1-1,-1 0,1 0,0 0,-1 0,1-1,0 1,0-1,-1 0,1 1,0-1,0 0,0-1,-1 1,1 0,0-1,0 0,-1 0,1 1,0-1,-1-1,23-11,-1-1,-1-1,-1-1,0-1,-1-1,-1-1,-1-1,0-1,-2 0,0-1,-2-1,0-1,-2 0,5-13,-9 23,0 0,-2 0,0-1,0 0,-2 0,1-1,-2 0,0 1,-1-2,-1 1,-1 0,0 0,-1-16,-1 29,0 0,0 0,0 0,0 0,-1 0,1 0,-1 0,0 0,0 0,0 1,0-1,0 1,-1-1,1 1,-1 0,1 0,-1 0,0 0,0 1,0-1,0 1,0-1,0 1,0 0,0 1,-1-1,1 0,0 1,-1 0,1 0,0 0,-1 0,-2 0,-1 1,-1 0,0 0,0 1,1 0,-1 0,1 1,-1 0,1 0,0 1,0 0,1 0,-1 0,1 1,0 0,-4 6,1 0,0 1,0 0,2 0,-1 1,2 0,0 1,0-1,1 1,1 0,0 0,1 1,1-1,0 1,1-1,0 1,1 0,1-1,0 1,1 0,1-1,0 0,1 0,1 0,0 0,1 0,0-1,1 0,0 0,1-1,1 0,0-1,0 1,1-2,1 1,0-1,0-1,10 6,0-3,1-1,0-2,1 0,-1-1,2-1,-1-2,1 0,0-1,-1-2,2 0,-1-1,10-3,-10 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7:41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1 963,'508'0,"-450"-6,-33 0</inkml:trace>
  <inkml:trace contextRef="#ctx0" brushRef="#br0" timeOffset="253.768">114 1244,'38'-5,"33"-1,8 0,-4 1,-11 2,-10 1,-11 1,-7 0,-5 6,-8 1</inkml:trace>
  <inkml:trace contextRef="#ctx0" brushRef="#br0" timeOffset="16819.938">4968 30,'30'-8,"-1"1,1 2,0 0,1 2,-1 2,0 0,14 3,-43-2,0 0,0-1,0 1,0 0,0 0,0 0,0 0,0 0,0 0,0 0,0 1,0-1,0 0,0 1,0-1,0 0,0 1,0-1,0 1,0-1,-1 1,1 0,0-1,0 1,-1 0,1 0,0 0,-1-1,1 1,0 0,-1 0,1 0,-1 0,0 0,1 0,-1 0,0 0,0 0,1 0,-1 0,0 0,0 0,0 0,0 0,0 0,-1 0,1 0,0 0,0 0,-1 0,1 0,-1 0,1 1,-37 45,-76 52,112-98,0 0,0 0,0 1,0-1,0 1,1-1,-1 1,0-1,1 1,-1-1,1 1,-1-1,1 1,0 0,0-1,0 1,0 0,0-1,0 1,0-1,0 1,1 0,-1-1,1 1,-1-1,1 1,-1-1,1 1,0-1,0 1,0-1,0 0,0 1,0-1,0 0,0 0,0 0,1 0,-1 0,0 0,1 0,-1 0,1-1,-1 1,1 0,-1-1,2 1,78 12,197-16,-254 3</inkml:trace>
  <inkml:trace contextRef="#ctx0" brushRef="#br0" timeOffset="9451.759">1242 567,'211'-48,"-150"34,-35 7,0 2,0 0,0 2,1 0,0 2,0 1,-25 0,0 0,0 0,-1 1,1-1,0 0,0 1,0-1,-1 1,1-1,0 1,-1 0,1 0,0 0,-1 0,1 0,-1 0,1 0,-1 0,0 1,1-1,-1 1,0-1,0 1,0-1,0 1,0-1,-1 1,1 0,0-1,-1 1,1 0,-1 0,0 0,1 0,-1-1,0 1,0 0,0 0,-1 0,-18 76,14-65,-100 246,88-224,12-26,0 0,0 0,1 1,0 0,1 0,0 0,0 0,1 1,0-1,1 1,0 8,1-19,0 1,1 0,-1-1,0 1,0 0,0 0,1-1,-1 1,0 0,1-1,-1 1,1 0,-1-1,0 1,1-1,-1 1,1-1,0 1,-1-1,1 1,-1-1,1 0,0 1,-1-1,1 0,0 1,0-1,-1 0,1 0,0 0,0 0,-1 1,1-1,0 0,0 0,-1-1,1 1,0 0,-1 0,1 0,0 0,0-1,-1 1,1 0,0-1,-1 1,1 0,0-1,-1 1,1-1,-1 1,1-1,-1 1,1-1,-1 1,1-1,-1 0,0 1,1-1,-1 0,0 1,1-1,-1 0,0 0,0 1,0-1,1 0,7-15</inkml:trace>
  <inkml:trace contextRef="#ctx0" brushRef="#br0" timeOffset="9852.048">1384 849,'39'-4,"26"-3,12 1,-2 1,-9 1,-11-3,-10 0,-8 0,-5 3,-9 0</inkml:trace>
  <inkml:trace contextRef="#ctx0" brushRef="#br0" timeOffset="10106.974">2005 963,'-5'23,"8"4,4-3</inkml:trace>
  <inkml:trace contextRef="#ctx0" brushRef="#br0" timeOffset="10537.792">2231 483,'352'-28,"-349"28,0-1,0 1,0 0,0 0,0 0,0 0,0 1,0-1,0 1,0 0,0 0,0 0,-1 0,1 0,0 0,-1 1,1 0,-1-1,1 1,-1 0,0 0,0 0,0 0,0 1,0-1,0 1,-1-1,1 1,-1-1,1 1,-1 0,0 0,0 0,-1 0,1-1,0 1,-1 0,0 0,0 0,0 0,0 0,0 0,-1 1,-3 13,0 1,-2-1,0 0,-1-1,-1 0,0 0,-1 0,-1-1,-1 1,-37 51,35-52,1 1,0 1,1 0,0 0,2 1,0 0,1 1,1 0,0 0,2 0,-2 13,12 3,1-29</inkml:trace>
  <inkml:trace contextRef="#ctx0" brushRef="#br0" timeOffset="10734.48">2259 736,'38'5,"33"1,12 0,-2-1,-10-6,-12-3,-12-1,-14 1</inkml:trace>
  <inkml:trace contextRef="#ctx0" brushRef="#br0" timeOffset="10973.384">3274 623,'-33'34,"-21"15,-2 5,5-2,6-6,5-10,11-11</inkml:trace>
  <inkml:trace contextRef="#ctx0" brushRef="#br0" timeOffset="11224.572">2852 623,'24'24,"17"13,7 0,0-2,-3-1,-5-7,-5-8,-2-3,-3-3,-7-10,-1-9,-11-4,-6-5,-4 0</inkml:trace>
  <inkml:trace contextRef="#ctx0" brushRef="#br0" timeOffset="11470.512">3134 454,'0'43,"0"29,0 7,0-6,0-9,0-12,0-9,0-8,0-5,0-2,-5-7,-1-6</inkml:trace>
  <inkml:trace contextRef="#ctx0" brushRef="#br0" timeOffset="11719.363">3670 567,'-29'38,"-19"28,-1 6,7-3,12-9,10-10,8-9,12-11,6-10</inkml:trace>
  <inkml:trace contextRef="#ctx0" brushRef="#br0" timeOffset="12036.804">3840 652,'-7'15,"1"1,0 0,1 0,1 0,1 1,0-1,1 1,1 0,0 0,1-1,1 1,1 0,1 3,-2-17,-1 0,1 0,1 0,-1 0,0 0,1 0,-1-1,1 1,0 0,0-1,0 1,0-1,0 0,0 0,1 0,-1 0,1 0,0 0,-1-1,1 1,0-1,0 0,0 1,0-2,0 1,0 0,0 0,0-1,1 0,-1 0,0 0,0 0,0 0,0 0,3-2,4 1,-1-2,1 1,-1-1,1-1,-1 0,0 0,0-1,-1 0,1 0,6-7,-8 7,0 0,0 0,-1-1,0 0,0 0,0 0,-1-1,0 0,0 0,0 0,-1 0,0-1,-1 0,0 0,0 0,-1 0,0 0,0-1,-1 1,0-1,0 1,-1-1,0 1,0-1,-1 1,-1-1,1 1,-1 0,-1 0,1-1,-1 2,-1-1,0 0,0 1,0-1,-1 1,0 0,0 1,-1-1,-2-2,-43-21,27 20</inkml:trace>
  <inkml:trace contextRef="#ctx0" brushRef="#br0" timeOffset="12589.484">4094 341,'34'-1,"-24"-1,0 1,0 1,0 0,0 1,1-1,-1 2,-1 0,1 0,0 0,0 1,-1 1,3 1,-10-4,0 1,-1 0,1-1,-1 1,1 0,-1 0,1 0,-1 0,0 0,0 0,0 1,0-1,0 0,-1 0,1 1,-1-1,0 0,1 1,-1-1,0 1,0-1,0 0,-1 1,1-1,-1 0,1 1,-1-1,0 0,0 1,0-1,0 0,0 0,0 0,0 0,-2 1,1 0,1 1,-1-1,1 0,0 1,-1-1,2 1,-1 0,0-1,1 1,-1 0,1 0,0-1,0 1,1 0,-1-1,1 1,0 0,14 25,15 40,-30-67,0 0,0 0,0 0,0 0,0 0,0 0,-1 0,1 0,-1-1,1 1,-1 0,0 0,1-1,-1 1,0 0,0-1,0 1,-1 0,1-1,0 0,-1 1,1-1,-1 0,1 0,-1 0,1 0,-1 0,0 0,1 0,-1 0,0-1,0 1,0-1,0 1,0-1,0 0,-22 5,1-3</inkml:trace>
  <inkml:trace contextRef="#ctx0" brushRef="#br0" timeOffset="14990.461">4574 116,'-1'-2,"0"1,0 0,0 0,0 0,0-1,1 1,-1 0,0-1,1 1,-1-1,1 1,0-1,-1 1,1 0,0-1,0 1,0-1,0 0,0 1,0-1,0 1,1 0,-1-1,1 1,-1-1,1 1,-1-1,1 1,0 0,0 0,-1-1,1 1,0 0,0 0,0 0,0 0,1 0,-1 0,0 0,0 0,1 0,-1 1,0-1,1 0,-1 1,1-1,-1 1,0 0,1-1,-1 1,1 0,-1 0,1 0,-1 0,1 0,-1 0,1 1,-1-1,1 0,-1 1,1-1,-1 1,0-1,1 1,3 3,0-1,0 1,0 1,0-1,0 1,-1 0,0 0,0 0,-1 0,1 1,-1-1,0 1,-1 0,1 0,-1 0,0 0,-1 0,1 1,-1 3,5 128,-7-110,-1 466,-26-274,19-169,9-50,-1 0,1-1,0 1,-1 0,0 0,1 0,-1-1,0 1,1 0,-1-1,0 1,1-1,-1 1,0-1,0 1,0-1,0 1,0-1,0 0,1 0,-1 1,0-1,0 0,0 0,0 0,0 0,0 0,0 0,0 0,0 0,0 0,0-1,0 1,0 0,1-1,-1 1,0 0,0-1,0 1,0-1,1 0,-1 1,0-1,1 0,-1 1,0-1,1 0,-1 1,1-1,-1-1,-29-26,25 23,1 0,-1 0,0 0,0 1,-1 0,1 0,-1 0,0 1,0 0,0 0,0 0,0 1,-1 0,1 0,-3 0,-2 2,-1 0,1 1,-1 0,1 1,0 0,0 1,0 0,0 1,1 0,-1 0,1 1,0 1,0 0,1 0,0 1,0 0,-3 4,-7 5</inkml:trace>
  <inkml:trace contextRef="#ctx0" brushRef="#br0" timeOffset="15992.176">1328 59,'-15'0,"0"2,0-1,0 2,0 0,0 0,1 2,0 0,-1 0,2 2,-1-1,1 2,0 0,1 0,0 1,0 1,1 0,0 0,0 1,1 1,1-1,0 2,1-1,0 1,-3 9,-30 207,34-167,-30 186,9-78,21-136,5-31,0 0,0 1,0-1,1 1,-1-1,1 1,0 0,0-1,0 1,1 0,-1 0,1 0,0 0,0-1,0 1,1 0,0 0,-1 0,1 0,0-1,1 1,-1 0,1-1,-1 1,1-1,0 0,1 0,-1 0,0 0,1 0,0 0,-1 0,1-1,0 1,0-1,1 0,-1 0,0 0,1 0,157 3,-96-9,47 4,-88 0</inkml:trace>
  <inkml:trace contextRef="#ctx0" brushRef="#br0" timeOffset="17825.015">961 1301,'657'-41,"204"-12,1127-118,-1668 154,47 15,-300 8,-46 0</inkml:trace>
  <inkml:trace contextRef="#ctx0" brushRef="#br0" timeOffset="30460.498">1582 1555,'-11'-3,"1"1,-1 1,1 0,-1 0,0 1,1 0,-1 1,1 0,-1 1,1 0,-1 1,1 0,0 0,0 1,1 1,-1 0,1 0,0 0,0 1,0 1,1 0,0 0,1 0,-1 1,2 0,-1 0,1 1,0 0,0 0,-1 5,-5 3,1 1,1 1,1-1,0 2,1-1,1 1,1 0,1 1,1 0,0-1,2 1,0 1,2-1,0 0,1 0,3 10,-1-23,0 1,1-1,0 0,1 0,0-1,0 1,1-1,-1 0,2-1,-1 1,1-1,0 0,0-1,0 0,1 0,0 0,0-1,0-1,0 1,1-1,-1 0,1-1,0 0,0-1,0 1,0-2,0 1,0-1,0-1,0 0,0 0,0 0,0-1,-1-1,1 1,-1-2,1 1,-1-1,0 0,6-5,-7 6,0 0,0-1,0 0,-1 0,0-1,0 1,0-1,0-1,-1 1,0-1,0 0,0 0,-1 0,0-1,0 0,-1 0,0 0,0 0,0 0,-1 0,0-1,-1 1,1-1,-2 0,1 1,-1-1,0 0,0 1,-1-1,0 0,-1 1,1-1,-2 1,1 0,-1 0,-2-6,-3 4,0 1,0 0,-1 0,0 1,0 0,-1 1,0 0,0 1,0 0,-1 0,1 1,-1 0,0 1,-1 0,1 1,0 0,-1 1,1 1,-1-1,1 2,-7 0,10 0,0 1,0 0,0 0,0 0,1 1,-1 0,1 1,0 0,0 0,0 0,0 1,-4 4,-8 7</inkml:trace>
  <inkml:trace contextRef="#ctx0" brushRef="#br0" timeOffset="31430.047">1864 1527,'13'-5,"0"0,1 1,-1 1,1 0,-1 1,1 1,0 0,4 0,7 0,155-27,-178 29,-1-1,0 1,0 0,0 0,-1 0,1 0,0 0,0 0,0 0,-1 0,1 0,0 0,-1 0,1 0,-1 0,1 1,-1-1,0 0,0 0,1 1,-1-1,0 0,0 0,0 1,0-1,-1 0,1 0,0 1,0-1,-1 0,1 0,-1 1,1-1,-1 0,1 0,-1 0,0 0,1 0,-1 0,0 0,0 0,0 0,0 0,0-1,0 1,0 0,0 1,-140 312,82-142,29-86,23-80</inkml:trace>
  <inkml:trace contextRef="#ctx0" brushRef="#br0" timeOffset="31679.451">1808 1781,'43'0,"34"0,8 0,-6 0,-11 0,-12 0,-11 0,-9 0,-5-5,-8-2</inkml:trace>
  <inkml:trace contextRef="#ctx0" brushRef="#br0" timeOffset="31926.923">2626 1498,'-34'43,"-15"34,-5 8,7-5,12-12,11-12,11-11,11-14,6-6,3-8</inkml:trace>
  <inkml:trace contextRef="#ctx0" brushRef="#br0" timeOffset="32161.636">2852 1611,'-14'18,"0"-2,0 1,1 0,1 1,1 1,0 0,1 0,1 1,1 0,1 0,1 1,0 0,0 11,6-29,-1 1,1-1,0 1,0-1,1 0,-1 1,1-1,0 1,0-1,0 0,0 1,0-1,1 0,-1 0,1 0,0 0,0 0,0-1,0 1,1 0,-1-1,1 0,-1 1,1-1,0 0,0-1,0 1,0 0,0-1,0 1,1-1,-1 0,0 0,1-1,-1 1,0-1,1 1,0-1,16-2,0-1,0-1,0 0,0-2,-1 0,0-1,0-1,0-1,-1 0,-1-2,0 0,0 0,14-14,-5 7,-13 8,1 0,-1-1,-1-1,0 0,-1-1,0 0,-1 0,0-1,-1-1,0 1,-2-1,0-1,0 0,0-6,-6 17,0 0,0 0,-1 0,0-1,0 1,0 0,0 0,-1-1,0 1,0 0,-1 0,0 0,1 0,-1 0,-1 0,1 1,-1-1,0 1,0 0,0 0,-1 0,1 0,-1 0,0 1,0-1,0 1,-1 0,1 0,-1 1,1-1,-1 1,0 0,0 1,0-1,0 1,0 0,-1 0,1 0,0 1,0 0,-1 0,1 0,0 1,-2 0,-98 28,76-17</inkml:trace>
  <inkml:trace contextRef="#ctx0" brushRef="#br0" timeOffset="34512.262">3840 1470,'-50'49,"3"2,1 2,-30 49,62-84,0 0,-1-1,-1 0,-1-1,0-1,-1-1,-1 0,-19 10,22-15</inkml:trace>
  <inkml:trace contextRef="#ctx0" brushRef="#br0" timeOffset="34761.76">3473 1555,'19'19,"16"16,7 2,1 0,-2-2,-4-7,-2-8,-8-3,-3-4,-1-4,0-5,-4 4,0-1,-3-6,-10-4,-5 0</inkml:trace>
  <inkml:trace contextRef="#ctx0" brushRef="#br0" timeOffset="35012.29">3641 1414,'5'38,"2"28,-1 6,-1-3,-1-9,-2-10,-1-9,-1-6,0-5,0-2,0-1,0-1,-1 1,6-5,1-6</inkml:trace>
  <inkml:trace contextRef="#ctx0" brushRef="#br0" timeOffset="35265.368">4178 1470,'-14'34,"-5"25,0 7,5-2,3-8,5-8,7-12,4-8,1-9</inkml:trace>
  <inkml:trace contextRef="#ctx0" brushRef="#br0" timeOffset="35548.248">4347 1527,'-7'11,"0"1,1 0,0 0,1 1,0-1,1 1,1 0,0 0,0 1,2-1,-1 1,2-1,0 1,0-1,1 1,1-1,2 6,-3-15,0-1,1 0,-1 0,1 0,0 0,0 0,0 0,0 0,1-1,-1 1,1-1,0 1,-1-1,1 0,0 0,0 0,1-1,-1 1,0-1,0 0,1 0,-1 0,1 0,-1 0,1-1,-1 0,1 1,-1-1,1-1,-1 1,1 0,-1-1,1 0,-1 0,113-49,-108 46,0-1,0 0,0-1,-1 0,0 0,0-1,-1 0,1 0,-2 0,1-1,-1 0,0 0,0 0,-1 0,-1-1,1 0,-1 0,-1 0,1 0,-2 0,1-1,-1 1,-1 0,0-1,0 1,0-1,-2 1,0-7,-5-5,0 2</inkml:trace>
  <inkml:trace contextRef="#ctx0" brushRef="#br0" timeOffset="36076.619">4771 1301,'10'-5,"1"-2,-1 2,1-1,0 2,0-1,1 2,-1-1,1 2,0-1,0 2,0-1,9 1,-19 1,-1 0,0 0,0 0,1 1,-1-1,0 0,0 0,1 1,-1-1,0 1,0-1,0 1,0-1,1 1,-1 0,0-1,0 1,0 0,-1 0,1 0,0 0,0 0,0 0,-1 0,1 0,0 0,-1 0,1 0,-1 1,1-1,-1 0,0 0,1 0,-1 1,0-1,0 0,0 1,0-1,0 0,0 0,0 1,-1-1,1 0,0 0,-1 1,1-1,-33 59,22-43,10-15,0 0,0 0,0 0,0 0,0 0,1 0,-1 1,1-1,-1 0,1 0,0 1,0-1,0 0,0 0,0 1,1-1,-1 0,1 0,-1 0,1 0,0 1,0-1,0 0,0 0,0 0,0-1,0 1,1 0,-1 0,1-1,-1 1,1-1,0 1,0-1,0 0,-1 1,1-1,0 0,1 0,-1-1,0 1,1 0,-1 0,0 0,1 0,-1 0,0 0,1 1,-1-1,0 1,0 0,0-1,0 1,-1 0,1 0,0 0,-1 0,1 0,-1 1,0-1,0 0,0 1,0-1,0 1,0-1,-1 1,1-1,-1 1,0-1,0 1,0 0,0-1,0 1,0 1,-3 0,0 0,0-1,0 1,0 0,-1-1,1 0,-1 0,0 0,0-1,0 1,0-1,0 0,-1 0,1 0,-1 0,1-1,-1 0,-1 0,-4 2,-36 4,24-10</inkml:trace>
  <inkml:trace contextRef="#ctx0" brushRef="#br0" timeOffset="48166.202">5730 934,'3'-1,"0"-1,1 1,-1-1,0 1,0-1,-1 0,1 0,0 0,0 0,-1-1,0 1,1-1,-1 0,0 1,0-1,0 0,-1 0,2-3,3-3,102-137,19-16,-127 162,1-1,-1 0,1 1,-1-1,1 1,0-1,-1 1,1-1,-1 1,1-1,0 1,-1 0,1-1,0 1,0 0,-1 0,1 0,0-1,-1 1,1 0,0 0,0 0,0 0,-1 0,1 0,0 0,0 1,-1-1,1 0,0 0,-1 0,1 1,0-1,-1 0,1 1,0-1,-1 1,1-1,0 1,-1-1,1 1,-1-1,1 1,-1 0,1-1,-1 1,0-1,1 1,-1 0,0 0,0-1,1 1,-1 0,17 50,-13-37,-2-10,-2 1,1 1,-1-1,1 0,1 0,-1 0,1 0,-1 0,1 0,1-1,-1 1,1-1,0 1,0-1,0 0,1 0,-1 0,1 0,0-1,0 0,0 1,0-1,1-1,-1 1,1-1,0 0,0 0,0 0,0 0,0-1,0 0,0 0,0-1,0 1,1-1,4 0,5-6,-1-1,1 0,-1-1,-1-1,1 0,-1-1,-1 0,0-1,0 0,-1-1,-1 0,3-5,-6 9,56-56,-61 64,-1 0,1 1,-1-1,0 0,1 1,-1 0,1-1,-1 1,0 0,1 0,-1 0,0 0,0 0,0 0,0 0,0 0,0 0,0 0,0 1,0-1,0 0,-1 1,1-1,-1 1,1-1,-1 0,1 1,-1-1,0 1,0-1,0 1,0 0,0-1,0 1,0-1,0 1,-1 0,3 8,1 1,-1 0,2-1,0 1,0-1,1 1,0-1,0 0,1-1,1 0,0 0,5 6,4-1</inkml:trace>
  <inkml:trace contextRef="#ctx0" brushRef="#br0" timeOffset="48450.119">5561 1131,'44'-10,"46"-7,19-2,5 4,-7 3,-13 4,-12 4,-16 2,-9 1,-9 2,-9-1,-5 6,-5 1,-1-1,-2-1,-4 4,-2 0,-4-2</inkml:trace>
  <inkml:trace contextRef="#ctx0" brushRef="#br0" timeOffset="48967.704">6407 1244,'-225'91,"223"-90,1-1,-1 1,0 0,0 0,0 0,0 0,0 0,1 0,-1 0,1 1,-1-1,1 0,-1 1,1-1,0 1,-1 0,1-1,0 1,0 0,0 0,1 0,-1 0,0 0,1 0,-1 0,1 0,0 0,-1 0,1 0,0 0,0 0,1 0,-1 0,0 0,1 0,-1 0,1 0,-1 0,1 0,0-1,0 1,0 0,0 0,0 0,0-1,1 1,-1-1,1 1,-1-1,2 1,87 45,-80-44,0 1,0 0,-1 0,1 1,-1 0,0 0,-1 1,0 0,1 1,-2 0,1 0,1 3,-7-7,0 0,1-1,-1 1,0 0,0 1,-1-1,1 0,-1 1,1-1,-1 0,0 1,0 0,-1-1,1 1,-1-1,0 1,0 0,0-1,0 1,-1 0,1-1,-1 1,0-1,0 1,0-1,0 1,-1-1,0 0,1 0,-1 1,0-1,-1-1,1 1,0 0,-2 1,-11 7,0 0,0-1,-1 0,0-1,0-1,-1-1,0 0,-1-1,-6 0,-73 0,79-12</inkml:trace>
  <inkml:trace contextRef="#ctx0" brushRef="#br0" timeOffset="49430.146">6718 1216,'10'-3,"163"-38,-172 40,0 1,0 0,0 0,0-1,0 1,0 0,0 0,-1 0,1 0,0 0,0 0,0 0,0 1,0-1,0 0,0 0,-1 1,1-1,0 1,0-1,0 0,-1 1,1 0,0-1,0 1,-1-1,1 1,-1 0,1-1,0 1,-1 0,1 0,-1 0,0-1,1 1,-1 0,0 0,1 0,-1 0,0 0,0 0,0 0,0-1,0 1,0 0,0 0,0 0,0 0,0 0,-1 0,1 0,0 0,0-1,-1 1,1 0,-1 0,1 0,-1 0,-31 46,-35 25,66-71,0 0,1 0,-1 0,0 0,1 0,-1 0,1 1,-1-1,1 0,0 0,0 1,-1-1,1 0,0 0,0 1,0-1,0 0,0 1,1-1,-1 0,0 0,1 1,-1-1,1 0,-1 0,1 0,-1 0,1 0,0 0,0 1,-1-1,1-1,0 1,0 0,0 0,0 0,0 0,0-1,0 1,0 0,1-1,-1 1,0-1,0 0,0 1,1-1,-1 0,63 15,-10-17,-34-4</inkml:trace>
  <inkml:trace contextRef="#ctx0" brushRef="#br0" timeOffset="49747.839">7141 567,'32'45,"-3"2,-2 2,-2 0,-2 1,-2 2,-2 0,-3 1,-2 1,-3 0,-1 4,-10-28,-2 1,-1 0,-1 0,-2-1,-1 0,-1 0,-2-1,0 0,-2 0,-2-2,0 1,-2-2,-1 0,-1-1,-1 0,-1-2,-1 0,-1-2,-1 0,-1-1,-20 12,11-7</inkml:trace>
  <inkml:trace contextRef="#ctx0" brushRef="#br0" timeOffset="50384.06">5533 341,'-98'460,"87"-374,4 0,4 0,7 81,1-131,1 0,1-1,2 0,2-1,1 0,1 0,2-1,1-1,2-1,1 0,10 9,-16-24,1 0,0-1,2-1,-1-1,2 0,0-1,0 0,1-2,0 0,1-1,0-1,1-1,0 0,5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39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60,'-31'-12,"-1"1,0 2,0 1,-1 1,0 2,-1 1,1 1,-1 3,1 0,-8 3,26-2,1 1,0 1,-1 0,1 1,0 1,1 0,-1 1,1 0,0 1,1 1,0 0,0 0,0 1,1 1,1 0,-1 1,2-1,0 2,0-1,1 2,0 0,-4 5,1 1,0 0,2 1,0 0,2 0,-5 20,10-34,1 0,0 0,0 0,1 0,-1 0,1 0,1 1,-1-1,1 0,0 0,0 0,1 0,0-1,0 1,0 0,1-1,0 1,0-1,0 0,1 0,0 0,-1-1,2 1,-1-1,0 0,3 2,1-1,1 0,-1 0,1 0,-1-2,1 1,1-1,-1 0,0-1,1 0,-1 0,1-1,0 0,-1-1,1 0,0-1,-1 0,1 0,-1-1,1 0,-1-1,0 0,8-3,9-5,-1-1,0-1,-1-1,0-1,-2-2,1 0,6-8,41-43,-2-4,-4-2,5-14,-52 80,-24 43,4-24,-36 167,38-165,1-1,0 1,0 0,2-1,-1 1,1-1,1 0,0 1,1-1,3 5,3 7</inkml:trace>
  <inkml:trace contextRef="#ctx0" brushRef="#br0" timeOffset="291.008">961 597,'-4'-5,"2"-11,2-7,6-6,7-1,1-1,2-1,5 2,2 5,-2 2,0 5,-4 0,-4 9,-5 11,-3 4</inkml:trace>
  <inkml:trace contextRef="#ctx0" brushRef="#br0" timeOffset="1069.413">1498 343,'-6'3,"-23"10,1 1,0 2,1 1,1 0,1 2,-13 14,36-32,0 0,1 0,-1 0,0 0,1 1,-1-1,1 1,-1-1,1 1,0 0,0-1,-1 1,1 0,0 0,1 0,-1 0,0 0,1 0,-1 0,1 0,-1 0,1 0,0 0,0 0,0 0,0 0,0 1,1-1,-1 0,1 0,-1 0,1 0,0 0,-1 0,1-1,0 1,0 0,1 0,-1 0,0-1,1 1,-1-1,0 1,1-1,0 0,-1 1,1-1,0 0,0 0,0 0,0 0,0 0,0-1,9 1,1-1,-1-1,0 0,1-1,-1 0,0 0,0-1,-1-1,1 0,-1 0,1-1,-1-1,-1 0,1 0,-1 0,0-1,0-1,-1 1,6-9,3 3,82-56,-118 106,20-35,0 0,0 0,0 0,1 0,-1-1,0 1,1-1,-1 1,1-1,0 1,-1-1,1 0,0 0,0 0,0 0,0 0,0 0,0 0,0-1,0 1,0-1,0 0,0 1,0-1,0 0,0 0,1 0,-1 0,1-1,-1 1,17-1,0-1,0-1,-1-1,1 0,-1-2,0 0,0-1,-1 0,0-2,0 0,-1-1,6-5,-16 12,-9 6,0 0,0 0,0 1,0 0,1-1,-1 1,1 0,0 0,0 0,0 1,1-1,0 0,0 1,0-1,0 0,0 1,1 0,0-1,0 1,0-1,1 1,-1-1,1 1,0-1,0 0,1 1,0-1,-1 0,1 0,0 0,1 0,-1 0,1 0,0-1,0 1,0-1,0 0,0 0,1 0,0 0,-1-1,1 1,11-2,-1 0,0 0,0-1,1-1,-1-1,0 0,0 0,0-2,0 1,-1-2,1 0,-1-1,0 0,-1-1,1 0,-1-1,-1 0,0-1,0 0,0-1,-1 0,-1-1,0 0,0 0,-1-1,-1 0,0-1,0 0,-1 0,4-13,-8 15,1 0,-2 0,1 0,-2 0,1 0,-2 0,1 0,-1 0,-3-8,4 15,-1 1,1 0,-1 0,0-1,0 1,0 0,-1 0,1 0,-1 0,1 0,-1 0,0 1,0-1,0 1,-1-1,1 1,-1 0,1-1,-1 1,0 1,0-1,0 0,0 1,0-1,0 1,0 0,0 0,0 0,-1 1,1-1,0 1,-1 0,-1 0,-4 2,1 2,0-1,0 1,0 0,1 1,0-1,0 2,0-1,0 1,1 0,0 0,0 1,0 0,1 0,0 0,1 0,-1 1,2 0,-1 0,1 0,0 0,0 1,1-1,1 1,-1-1,1 1,1 0,-1 0,2-1,0 9,2-5,0 1,2-1,-1 0,1 0,1-1,0 0,1 0,0 0,0 0,1-1,1-1,-1 1,2-1,-1-1,1 0,0 0,1-1,0 0,0-1,1 0,-1-1,1-1,0 1,1-2,1 1,53 6,-36-3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37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1 395,'287'-21,"176"14,-147-22,-304 29</inkml:trace>
  <inkml:trace contextRef="#ctx0" brushRef="#br0" timeOffset="273.59">1 650,'609'-41,"-314"7,-191 12,-87 15</inkml:trace>
  <inkml:trace contextRef="#ctx0" brushRef="#br0" timeOffset="586.205">537 0,'81'58,"3"-5,50 24,-104-61,330 161,-358-176,0-1,0 1,0 0,0 0,0 0,0 0,0 0,0 0,0 0,0 0,0 1,-1-1,1 1,-1 0,1-1,-1 1,0 0,1 0,-1 0,0 0,0 0,-1 0,1 0,0 0,-1 0,1 0,-1 1,1-1,-1 0,0 0,0 0,0 1,0-1,-1 0,1 0,-1 0,1 1,-1-1,0 0,1 0,-2 2,-10 9,0 1,-1-2,0 1,-1-2,0 0,-1-1,0 0,-1-1,0-1,0 0,-18 5,-45 18,41-18,1 1,0 2,1 2,1 1,1 2,-29 23,60-42,1 0,0 0,-1 0,1 0,0 0,0 1,0-1,1 1,-1-1,0 1,1 0,0 0,0 0,0 0,0 0,0 0,0 0,1 0,-1 0,1 1,3 10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9:0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29 521,'2'-16,"0"-1,2 1,0 0,0 0,2 0,0 1,1-1,0 2,7-11,109-149,-117 167,-4 3,0 1,0 0,0 0,1 0,0 0,-1 0,1 0,0 1,1 0,-1-1,0 1,0 0,1 0,0 1,-1-1,4 0,-5 4,0 0,0 0,-1 0,1 0,0 0,-1 1,1-1,-1 0,0 1,1 0,-1-1,-1 1,1-1,0 1,-1 0,1 0,-1-1,0 1,0 0,0 0,0 0,0-1,-1 1,1 0,-1 0,1 2,12 81,-12-84,1 0,-1 0,1 0,0 0,-1 0,1-1,0 1,0 0,0 0,0 0,1-1,-1 1,0-1,1 1,-1-1,1 1,-1-1,1 0,0 0,0 0,-1 0,1 0,0 0,0 0,0 0,0-1,0 1,0-1,0 0,0 1,0-1,0 0,1 0,-1 0,0-1,0 1,0 0,0-1,0 0,91-67,138-165,-208 212,-23 21,1 0,-1-1,0 1,1 0,-1 0,0 0,1-1,-1 1,0 0,1 0,-1 0,1 0,-1 0,0 0,1 0,-1 0,1 0,-1 0,1 0,-1 0,0 0,1 0,-1 0,0 0,1 0,-1 1,1-1,-1 0,0 0,1 0,-1 1,0-1,1 0,-1 1,0-1,0 0,1 0,-1 1,0-1,0 1,0-1,1 0,-1 1,0-1,0 0,0 1,0-1,0 1,0-1,0 0,0 1,0-1,0 1,0-1,0 0,0 1,0-1,0 1,0-1,0 0,0 1,-1-1,1 0,0 1,0-1,0 0,-1 1,1-1,-4 47,0-32,2 1,-1-1,2 1,0-1,1 1,1 0,0-1,1 1,1-1,0 0,1 1,1-2,0 1,1 0,0-1,2 0,-1-1,10 12,42 31,-41-44</inkml:trace>
  <inkml:trace contextRef="#ctx0" brushRef="#br0" timeOffset="289.234">0 634,'123'12,"0"-6,1-6,-1-4,90-17,-81 7,0 7,25 5,-100 8,-38 1</inkml:trace>
  <inkml:trace contextRef="#ctx0" brushRef="#br0" timeOffset="771.681">790 859,'-59'15,"15"-6,0 2,0 2,1 2,1 2,-34 19,14 24,60-59,1 1,0 0,0-1,0 1,1 0,-1 0,0-1,1 1,-1 0,1 0,-1 0,1 0,0 0,0 0,0 0,0-1,0 1,1 0,-1 0,0 0,1 0,-1 0,1 0,0-1,0 1,0 0,0-1,0 1,0 0,0-1,0 1,0-1,1 0,-1 1,1-1,-1 0,1 0,-1 0,1 0,0 0,0 0,1 0,218 65,-212-62,74 42,-81-44,0 0,0 0,0 0,0 1,-1-1,1 0,-1 1,1-1,-1 1,0-1,0 1,0 0,0-1,-1 1,1 0,-1 0,0-1,1 1,-1 0,-1 0,1 0,0 0,-1-1,1 1,-1 0,0 0,0-1,0 1,0-1,0 1,0-1,-1 1,-4 5,-1 0,0-1,0 0,0 0,-1 0,0-1,-1 0,1-1,-1 1,0-2,0 1,-1-1,1-1,-1 0,0 0,0-1,0 0,0-1,0 0,-8-1,-33 10,-22-8,55-7</inkml:trace>
  <inkml:trace contextRef="#ctx0" brushRef="#br0" timeOffset="1183.934">1044 775,'194'1,"-191"-2,-1 1,1-1,0 1,0 0,-1 0,1 0,0 0,0 0,-1 1,1-1,0 1,-1 0,1 0,-1 0,1 0,-1 0,1 0,-1 1,0-1,1 1,-1 0,0 0,0 0,0 0,-1 0,1 0,0 0,-1 0,1 1,-1-1,0 1,0-1,0 1,0-1,0 1,0 0,-1-1,0 1,1 0,-1-1,0 1,0 0,0 0,-1-1,1 1,-1 0,1 0,-2 1,-99 91,101-94,-1 0,0 0,1 0,-1 0,1 0,-1 0,1 0,-1 0,1 0,0 0,-1 0,1 0,0 0,0 0,0 0,0 0,0 0,0 0,0 0,0 1,1-1,-1 0,0 0,0 0,1 0,-1 0,1 0,-1 0,1 0,0 0,-1-1,1 1,0 0,-1 0,1 0,0-1,0 1,0 0,0-1,0 1,0-1,0 1,0-1,0 1,0-1,0 0,0 1,0-1,0 0,0 0,1 0,59 9,46-22,-88 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28:40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0 956,'20'-5,"20"-1,8 0,1 1,-3-4,0 1,-3 0,-4 3,-4 1,-2 2,-4-3,0-2,-1 1,-1 2,0 1,-4-4,-1 0,-5 0</inkml:trace>
  <inkml:trace contextRef="#ctx0" brushRef="#br0" timeOffset="248.636">85 1125,'43'5,"38"-4,15-1,-3-1,-14 0,-15-1,-14-4,-10-1,-7 1,-5 0,-2 3,0 0,-6 2</inkml:trace>
  <inkml:trace contextRef="#ctx0" brushRef="#br0" timeOffset="3683.394">1693 419,'84'1,"206"-13,-102-5,-187 17,0 0,1 0,-1 0,0 0,1 0,-1 1,1-1,-1 0,0 1,1-1,-1 1,0-1,0 1,1-1,-1 1,0 0,0 0,0 0,0-1,0 1,0 0,0 1,0-1,0 0,0 0,-1 0,1 0,0 1,-1-1,1 0,-1 0,1 1,-1-1,0 0,0 1,0-1,1 1,-1-1,0 0,-1 1,1-1,0 1,-20 60,16-53,-106 261,-4 54,64-149,49-174,1-1,0 1,-1 0,1 0,-1 0,1 0,0 0,0 0,-1-1,1 1,0 0,0 0,0 0,0 0,0 0,0 0,0 0,1 0,-1 0,0 0,0 0,1 0,-1-1,1 1,-1 0,1 0,-1 0,1 0,-1-1,1 1,0 0,-1-1,1 1,0 0,-1-1,1 1,0-1,0 1,0-1,0 0,0 1,-1-1,2 0,8-5</inkml:trace>
  <inkml:trace contextRef="#ctx0" brushRef="#br0" timeOffset="3937.377">1750 899,'43'10,"34"2,8 1,-1-4,-9-2,-13-2,-13-3,-9-1,-7-1,-8 0</inkml:trace>
  <inkml:trace contextRef="#ctx0" brushRef="#br0" timeOffset="4187.531">2540 1012,'5'10,"6"2,2 1</inkml:trace>
  <inkml:trace contextRef="#ctx0" brushRef="#br0" timeOffset="4618.862">2794 391,'453'0,"-449"-1,-1 0,0 1,0-1,1 1,-1 0,0 0,1 0,-1 0,0 0,1 1,-1-1,0 1,0 0,0 0,1 0,-1 0,0 1,0-1,-1 1,1 0,0 0,-1 0,1 0,-1 0,1 1,-1-1,0 1,0-1,0 1,0 0,-1 0,1 0,-1 0,0 0,0 0,0 0,0 1,0 0,-3 10,-1 1,0 0,-1-1,0 1,-1-1,-1-1,-1 1,0-1,0 0,-8 10,-33 69,39-69,-5 13,0 1,3 0,1 1,2 0,1 4,-7 21,8-57</inkml:trace>
  <inkml:trace contextRef="#ctx0" brushRef="#br0" timeOffset="4918.355">2878 758,'44'0,"32"0,10 0,-2 5,-9 1,-13 0,-13-1,-9-2,-7 0,-9-2</inkml:trace>
  <inkml:trace contextRef="#ctx0" brushRef="#br0" timeOffset="13835.809">1609 1492,'620'29,"-563"-29,276 0,180-28,28-31,-462 43,-82 19,-9 1</inkml:trace>
  <inkml:trace contextRef="#ctx0" brushRef="#br0" timeOffset="14690.853">2173 1633,'-30'4,"-1"1,1 1,0 2,1 1,0 1,0 2,1 1,1 1,0 1,0 2,15-5,0 1,1 1,0 0,1 1,1-1,0 2,1-1,1 1,1 1,0-1,1 1,0 0,2 0,0 1,1-1,0 1,2-1,1 16,-3-24,0 0,2 1,-1 0,1-1,0 1,1-1,0 1,1-1,0 0,0 1,1-1,0 0,1 0,0-1,0 1,1-1,0 0,0 0,1 0,0-1,0 0,1 0,0 0,0-1,1 0,0-1,0 1,0-2,0 1,8 2,-8-4,-1 0,1 0,1-1,-1 0,0-1,0 0,1 0,-1-1,0 0,1 0,-1-1,0 0,1-1,-1 1,0-2,0 1,0-1,-1 0,1-1,-1 0,1 0,-1 0,0-1,-1 0,4-4,-6 6,0-1,-1 0,1-1,-1 1,0 0,0-1,-1 0,1 0,-1 0,0 0,0 0,-1 0,1 0,-1-1,-1 1,1-1,-1 1,1 0,-2-1,1 1,0-1,-1 1,0 0,-1-1,1 1,-1 0,0 0,0 0,0 0,-1 0,0 1,0-1,0 1,-1-1,0 0,-1-1,1 1,-1 0,0 0,0 0,0 0,-1 1,1 0,-1 0,0 0,-1 1,1 0,0 0,-1 1,0 0,0 0,1 0,-1 1,0 0,0 0,0 1,0 0,0 0,0 1,0 0,0 0,0 0,0 1,0 0,1 1,-1-1,1 1,-1 0,1 1,0-1,1 1,-1 1,1-1,-1 1,1 0,-1 1,-7 15</inkml:trace>
  <inkml:trace contextRef="#ctx0" brushRef="#br0" timeOffset="14954.162">2624 2113,'-14'24,"-5"13,1-1</inkml:trace>
  <inkml:trace contextRef="#ctx0" brushRef="#br0" timeOffset="15390.609">2766 1718,'309'-26,"-306"25,1 0,0 0,-1 0,1 1,0-1,0 1,-1 0,1 0,0 0,0 0,-1 1,1 0,0-1,0 1,-1 1,1-1,-1 0,1 1,-1 0,0 0,0 0,0 0,0 0,0 1,0 0,0-1,-1 1,1 0,-1 0,0 0,0 0,0 1,0-1,-1 0,0 1,1 0,-1-1,0 1,0 0,-1-1,1 1,-1 4,-3 10,0 1,-2-1,0 0,-1 0,-1 0,0-1,-2 0,0 0,-8 10,-5 15,-23 39,-52 118,91-176,6-5</inkml:trace>
  <inkml:trace contextRef="#ctx0" brushRef="#br0" timeOffset="15640.193">2794 2029,'43'0,"34"0,8-5,-5-2,-7 1,-11 1,-11 1,-10 2,-11-4,-7 0,-6 0</inkml:trace>
  <inkml:trace contextRef="#ctx0" brushRef="#br0" timeOffset="16470.382">3612 1718,'-9'34,"-4"30,1 8,-3-2,2-9,3-9,2-10,4-6,2-6,1-2,-3-1,-2 0,0-6</inkml:trace>
  <inkml:trace contextRef="#ctx0" brushRef="#br0" timeOffset="18309.046">3895 335,'29'24,"-1"2,-1 1,-2 1,0 2,-2 0,-1 1,1 6,3 10,-1 2,-3 1,-2 1,-2 0,-2 1,-2 1,-3 1,-2 0,-3 0,-2 0,-2 1,-3 0,-2-1,-3 0,-2 0,-2 0,-2-1,-3 0,-2-1,-3-1,-5 7,4-16,-2 0,-2-1,-2-2,-2-1,-1-1,-1-1,-2-2,-2-1,-14 9,-62 62,92-86</inkml:trace>
  <inkml:trace contextRef="#ctx0" brushRef="#br0" timeOffset="18971.116">1355 222,'-35'59,"2"2,3 1,3 2,2 1,3 0,-8 49,1 23,6 2,6 1,6 0,6 0,7 36,-1-107,4-1,2 0,4 0,2-1,3-1,3 0,24 52,-30-93,2 0,0 0,2-2,0 0,2-1,0-1,1-1,2 0,17 11,-12-9</inkml:trace>
  <inkml:trace contextRef="#ctx0" brushRef="#br0" timeOffset="60135.884">3528 81,'-1'-1,"1"0,-1 0,0 0,1 0,-1 0,1 0,-1 0,1 0,0 0,-1 0,1 0,0 0,0 0,0 0,-1 0,1 0,0 0,1-1,-1 1,0 0,0 0,0 0,1 0,-1 0,0 0,1 0,-1 0,1 0,0 0,-1 0,1 0,-1 0,1 1,0-1,0 0,0 0,-1 1,1-1,0 0,0 1,0-1,0 1,1-1,43-23,-42 21,0 2,1-1,-1 0,1 1,-1-1,1 1,0 0,-1 0,1 0,0 1,0-1,0 1,-1 0,1 0,0 1,0-1,0 1,-1-1,1 1,0 0,-1 1,1-1,0 1,-1-1,0 1,1 0,-1 1,0-1,0 0,0 1,-1 0,1-1,0 1,-1 0,0 0,0 1,0-1,0 0,1 3,-4 1,0 0,0 0,-1-1,0 1,0 0,0-1,-1 1,0-1,0 0,-1 0,0 0,0 0,0-1,-2 2,-11 18,12-16,2-7,1 0,0 0,0 1,0-1,0 1,0-1,0 1,1-1,-1 1,1 0,0 0,0 0,0 0,0 0,0 0,1 0,-1 0,1 0,0 0,0 0,0 0,0 0,1 0,-1 0,1 0,0 0,0 0,0 0,0 0,0 0,1 0,-1-1,1 1,0-1,-1 1,1-1,1 1,-1-1,9 2,0 0,0 0,0-1,0-1,1 0,-1 0,1-1,0-1,-1 0,1 0,0-1,-1-1,1 0,-1-1,0 0,10-4,-2 3,120-40,-123 35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08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0 255,'39'-4,"31"-3,9 1,-4 1,-10 1,-7 2,-8 1,-8 0,-6 1,-5 1,-2-1,-2 0,0 0,-1 1,1-1,0 0,1 0,-5 0</inkml:trace>
  <inkml:trace contextRef="#ctx0" brushRef="#br0" timeOffset="294.989">0 509,'63'-5,"24"-1,4 0,-10 1,-14 6,-8 3,-10 1,-8 0,-6-2,-5 0,-2-2,-1 0,-1-1,-4 0</inkml:trace>
  <inkml:trace contextRef="#ctx0" brushRef="#br0" timeOffset="831.398">367 1,'162'27,"-95"-17,-1 3,0 3,-1 3,-1 2,42 22,-102-42,-1-1,1 1,-1 0,0 0,0 0,1 1,-1-1,0 1,0 0,0 0,-1 0,1 0,0 0,-1 1,1-1,-1 1,0 0,0-1,0 1,0 0,0 0,-1 0,0 1,1-1,-1 0,0 0,0 1,-1-1,1 1,-1-1,0 0,1 1,-2-1,1 1,0-1,-1 1,1-1,-1 1,0-1,0 0,-1 2,-147 107,-63 81,-9 21,205-197,2-4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13.0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47,'43'0,"34"0,8 0,0 0,-11 0,-12 0,-12 0,-10-4,-7-3,-4 1,-3 2,0 0,0 2,0-4,1-1,-5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1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1,'43'5,"34"1,8-5,-6-2,-6-2,-11 0,-11 1,-9 0,-8 1,-9 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11.2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600 6,'-43'-3,"-1"1,1 2,-1 1,1 3,0 2,-33 8,63-12,0 1,0 1,1 0,-1 0,1 1,0 1,0 0,0 0,1 1,0 1,0 0,1 1,0 0,1 0,0 1,0 0,1 0,0 1,1 0,0 1,1 0,0 0,1 0,1 1,0-1,0 1,1 0,0 7,1-13,1-1,-1 1,2 0,-1 0,1-1,0 1,0 0,1 0,0 0,0-1,0 1,1 0,0-1,1 1,-1-1,1 0,0 0,1 0,0 0,0-1,0 1,0-1,1 0,0 0,0-1,0 1,1-1,-1 0,1-1,0 1,2 0,0-1,1-1,-1 0,0 0,1-1,-1 0,1-1,-1 1,1-2,0 1,-1-1,0-1,1 1,-1-1,0-1,0 0,0 0,0 0,2-2,131-90,-120 78,18-16,-1-3,-2-1,-1-1,-3-2,2-6,43-67,-87 164,0-15,5-24,1 0,0 1,1-1,0 1,1 0,1 0,0 0,0 0,1 0,1 0,0 0,1 0,0-1,1 1,1 0,0-1,3 6,90 121,-79-119</inkml:trace>
  <inkml:trace contextRef="#ctx0" brushRef="#br0" timeOffset="369.729">1024 600,'0'9,"0"-1,0-7,4-8,3-9,4-5,0-4,4-3,-2-2,3 0,2 0,4 11,-2 12,-5 12,-4 7</inkml:trace>
  <inkml:trace contextRef="#ctx0" brushRef="#br0" timeOffset="766.651">1532 430,'-18'7,"1"1,-1 1,1 1,1 0,0 1,0 1,1 1,1 0,-5 6,16-17,1-1,0 1,0 0,1 0,-1 0,0 0,1 0,-1 0,1 1,0-1,0 0,-1 1,2-1,-1 1,0 0,0-1,1 1,0-1,-1 1,1 0,0-1,0 1,0 0,1-1,-1 1,1 0,-1-1,1 1,0-1,0 1,0-1,0 1,1-1,-1 0,1 0,-1 0,1 0,0 0,0 0,0 0,0 0,0 0,0-1,0 1,1-1,-1 0,0 0,1 0,-1 0,1 0,-1 0,1-1,0 1,-1-1,1 0,0 1,-1-1,1 0,2-1,4-2,0 0,0 0,0-1,0 0,0-1,-1 0,0 0,0-1,-1 0,1 0,-1-1,-1 0,1 0,-1-1,0 0,-1 0,0 0,2-4,-6 10,-1 1,0 0,0 0,0 0,0 0,0 0,1 0,-1 1,0-1,1 0,-1 0,0 0,1 0,-1 0,1 0,0 0,-1 1,1-1,0 0,-1 0,1 1,0-1,0 1,0-1,-1 0,1 1,0 0,0-1,0 1,0-1,0 1,0 0,0 0,0 0,0 0,0-1,0 1,0 0,0 1,0-1,0 0,0 0,0 0,0 1,0-1,0 0,0 1,0-1,0 1,-1-1,1 1,0-1,0 1,0 0,0 0,30 27,-13-17</inkml:trace>
  <inkml:trace contextRef="#ctx0" brushRef="#br0" timeOffset="1198.299">1927 430,'-7'7,"-1"0,2 0,-1 1,1 0,0 0,1 1,0-1,0 1,1 0,0 1,0-1,1 1,0-1,1 1,0 0,0 9,3-17,-1 0,1 0,-1 1,1-1,0 0,0 0,0 0,0 0,0 0,0 0,1 0,-1 0,1 0,-1-1,1 1,0-1,0 1,-1-1,1 0,0 1,0-1,0 0,0 0,1 0,-1-1,0 1,0-1,1 1,-1-1,0 1,3-1,72-5,-55-3,0-2,-1-1,-1 0,0-2,0 0,-1-1,-1-1,-1-1,0-1,-1 0,0-1,-2 0,0-2,-1 1,-1-2,-1 1,-1-2,-1 1,3-13,-9 29,0 0,-1 0,1 0,-1-1,-1 1,1 0,-1-1,0 1,0-1,-1 0,1 1,-1-1,-1 0,1 1,-1-1,0 0,0 1,0-1,-1 1,0 0,0-1,0 1,-1 0,0 0,0 0,0 1,0-1,-1 1,0 0,0 0,0 0,0 0,-1 1,1-1,-1 1,0 0,0 1,0-1,0 1,-1 0,1 0,-1 1,-3-1,-2 2,1 1,0 1,-1 0,1 0,0 1,0 0,0 1,1 0,-1 1,1 0,0 0,0 1,1 0,0 1,0 0,0 0,1 0,0 1,0 0,1 1,0-1,0 1,1 0,1 1,-1-1,1 1,1 0,0 0,0 0,1 0,1 1,-1-1,2 1,-1 6,2-8,0 0,1 0,-1-1,2 1,-1-1,1 1,0-1,1 0,0 0,0-1,1 1,0-1,0 0,1 0,0 0,0-1,0 0,8 5,4 4,2-1,0-1,0-1,1 0,1-2,9 4,4-3,-1 0,2-3,-1 0,1-3,0-1,0-1,30-3,-31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1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315 117,'-31'21,"1"1,0 1,2 1,0 2,2 0,1 2,-20 29,41-52,-1 0,1 0,0 1,0-1,0 1,1 0,0 0,0 0,0 0,1 0,0 1,0-1,1 1,-1-1,1 1,1 0,0-1,0 1,0 0,0-1,1 1,0 0,1-1,0 1,0-1,0 1,0-1,1 0,0 0,1 0,-1-1,1 1,3 3,6-2,-1 0,1-1,1 0,-1-1,1-1,0 0,0-1,0 0,0-1,0-1,1 0,-1-1,1-1,-1 0,0-1,0 0,1-1,-1-1,-1 0,1-1,16-6,0-2,-1 0,-1-2,-1-1,0-1,-1-2,0 0,-2-2,-1 0,0-2,12-17,-24 26,0-1,-1 0,-1 0,-1 0,0-1,-1-1,0 1,-2-1,1-4,-4 15,-1 0,1 0,-1-1,-1 1,1 0,-1-1,0 1,-1-1,1 1,-1 0,0-1,-1 1,0 0,0 0,0 0,0 0,-1 0,0 1,-1-1,1 1,-1 0,0 0,0 0,0 0,-1 1,-3-4,-5 2,0 1,-1 0,1 1,-1 0,1 1,-1 0,0 1,0 1,0 0,0 1,-1 1,1 0,0 1,0 0,1 1,-1 1,1 0,-1 1,-2 1,-30 11,9-1</inkml:trace>
  <inkml:trace contextRef="#ctx0" brushRef="#br0" timeOffset="487.436">372 568,'-29'14,"0"1,2 1,0 2,0 0,2 2,1 1,0 1,1 0,2 2,0 1,2 0,1 2,1 0,-4 9,19-32,-1 1,1 0,-1-1,2 1,-1 0,0 0,1 0,0 1,0-1,0 0,1 0,0 1,0-1,0 0,1 0,0 1,0-1,0 0,0 0,1 0,0 0,0 0,0 0,1-1,-1 1,1-1,0 0,1 1,-1-2,1 1,-1 0,1 0,0-1,1 0,-1 0,6 3,1-1,-1-1,1 1,0-2,0 0,1 0,-1-1,1 0,-1-1,1 0,-1-1,1 0,-1-1,1 0,-1-1,1 0,-1-1,9-3,18-8,0-2,0-1,-2-2,23-16,-42 25,0-1,-1-1,0 0,-1-1,-1-1,0 0,9-12,-18 20,-1 0,0-1,0 1,0-1,0 0,-1 0,-1 0,1-1,-1 1,0-1,-1 1,0-1,0 0,0 1,-1-1,0 0,-1 0,0 1,0-1,-1 0,0-3,-1 4,-1 0,0 0,0 1,0-1,-1 1,0 0,0 0,0 0,-1 1,0 0,0 0,0 0,-1 1,1 0,-1 0,0 1,0 0,-1 0,1 0,0 1,-1 0,0 1,1 0,-4 0,-20-4</inkml:trace>
  <inkml:trace contextRef="#ctx0" brushRef="#br0" timeOffset="1033.489">993 822,'-10'10,"-8"8,0 5,7-1,5-4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21.1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275 186,'-3'-3,"0"1,0 0,0 0,0 0,0 0,-1 1,1-1,0 1,-1 0,0 0,1 0,-1 1,1-1,-1 1,0 0,1 0,-1 0,0 0,1 1,-1 0,0-1,1 1,-1 1,1-1,-1 0,1 1,-1 0,-81 59,74-46,0 0,1 0,0 1,2 0,0 0,0 1,2 1,0-1,1 1,1 0,0 6,3-19,1 0,-1 0,1 1,1-1,-1 0,1 0,0 1,0-1,1 0,-1 0,1 0,0 0,0-1,1 1,0 0,-1-1,2 0,-1 0,0 0,1 0,0 0,0 0,0-1,0 0,0 0,1 0,-1-1,1 1,0-1,0 0,0 0,0-1,0 1,0-1,0 0,0-1,1 1,-1-1,21 0,0-2,-1 0,0-1,1-2,-1 0,-1-2,1-1,-1-1,-1-1,0-1,0-1,-1 0,0-2,-1-1,7-7,-18 15,0 1,0-1,0-1,-1 0,0 0,-1-1,1 0,-2-1,0 1,0-1,0-1,-1 1,-1-1,0 0,0-1,-1 1,-1-1,0 0,0 0,-2 0,1 0,-1 0,-1 0,0 0,-1-1,0 1,-1 0,-1-3,1 7,-1 0,0 1,0 0,-1-1,1 2,-2-1,1 0,-1 1,0-1,0 2,-1-1,0 0,0 1,0 0,0 0,-1 1,0 0,0 0,0 1,0-1,-1 2,1-1,-1 1,0 0,0 1,-7-1,-1 0,0 1,0 1,0 0,0 1,0 1,1 1,-1 0,0 1,1 1,0 0,0 1,1 0,-1 2,-20 12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21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0,'-33'18,"1"0,1 2,0 1,2 2,0 1,2 1,-14 17,26-27,0 1,2 0,0 1,0 1,2 0,0 0,1 2,7-14,0 0,1-1,0 1,0 0,1 0,-1 0,1 0,1 0,-1 1,1-1,0 0,0 0,1 0,0 0,0 1,0-1,1 0,0-1,0 1,1 0,-1 0,1-1,0 0,1 1,-1-1,1 0,6 4,1-1,-1 0,1 0,0-1,1 0,0-1,0-1,0 0,1 0,-1-1,1-1,0 0,1-1,-1 0,0-1,0 0,1-1,-1-1,0 0,0-1,0-1,0 1,0-2,0 0,0-1,-1 0,9-5,-11 5,0 0,0 0,0-1,-1 0,0 0,-1-1,1-1,-1 1,-1-1,0-1,0 1,0-1,-1 0,0-1,-1 0,0 1,-1-2,0 1,0 0,-1-1,0 0,-1-1,0 4,-1 0,-1 0,1 0,-1 1,0-1,-1 0,0 0,0 0,-1 1,0-1,0 0,-1 1,1 0,-2-1,1 1,-1 1,0-1,-1 0,1 1,-1 0,-1 0,1 0,-1 1,0 0,0 0,-1 1,1-1,-6-1,-1-1,0 2,-1-1,1 2,-1 0,0 0,-1 2,1 0,0 0,-1 1,1 1,-1 0,1 1,-8 2,-11 4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29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192 1,'-13'10,"0"2,0 0,1 1,0 0,1 1,1 0,0 0,1 1,1 1,-1 1,-51 161,58-175,0 0,1 0,0 0,-1 0,1 0,0 1,1-1,-1 0,1 1,-1-1,1 0,0 1,0-1,1 0,-1 1,1-1,-1 0,1 1,0-1,0 0,1 0,-1 0,0 0,1 0,0 0,0 0,0 0,0-1,0 1,1-1,-1 0,1 0,-1 1,1-2,0 1,0 0,0 0,0-1,0 0,0 1,2-1,10 2,0-1,0 0,0-1,0-1,0 0,0-1,0-1,0 0,0-1,-1-1,1 0,-1-1,9-4,16-12,-26 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29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0,'-5'6,"-43"45,2 3,2 1,3 3,2 1,-21 44,50-75,1 0,1 0,1 1,2 0,-2 21,5-33,-6 124,8-117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3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13,'-34'85,"28"-61,-40 202,20-144,57-141,-1-2,3 2,3 1,19-22,-27 39,-23 34,-2 2,0-1,1 1,-1 0,1 0,1 0,-1 0,1 1,0 0,0 0,0 0,0 0,5-1,-9 4,0 1,0 0,0 0,0 0,0 0,0 0,0 0,0 0,0 0,0 0,1 1,-1-1,0 0,0 1,0-1,-1 1,1-1,0 1,0-1,0 1,0 0,0-1,-1 1,1 0,0 0,0-1,-1 1,1 0,-1 0,1 0,-1 0,1 0,-1 0,0 0,1 0,-1 0,0 0,0 0,1 0,-1 0,0 0,0 0,0 1,3 52,-3-50,0 8,9 84,-8-94,-1 0,1 0,-1 0,1 0,0-1,0 1,0 0,0-1,0 1,0 0,0-1,0 1,1-1,-1 0,1 1,-1-1,1 0,-1 0,1 0,0 0,-1 0,1 0,0-1,0 1,0 0,-1-1,1 0,0 1,0-1,0 0,0 0,0 0,0 0,0 0,0 0,0-1,0 1,-1-1,1 1,0-1,0 0,0 0,-1 0,1 0,0 0,16-10,-1 0,-1-1,0-1,0-1,-2 0,1-1,-2 0,10-15,3 0,36-30,-60 61,0 1,0 0,-1-1,1 1,0 0,-1 0,0 0,1-1,-1 2,0-1,0 0,0 0,0 0,0 0,-1 1,1-1,-1 0,1 1,-1-1,0 1,0-1,0 0,0 1,0-1,-1 0,1 2,0 0,26 202,-14-161,-6-26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36.4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1,'38'0,"47"0,18 0,1 0,-8 0,-9 0,-16 0,-10 0,-11 0,-4 0,-5 0,-5 0,-3 0,-3 0,-2 0,-5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37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337 0,'-22'19,"-1"-2,0 0,-1-2,-1 0,-1-2,-16 6,-28 17,69-37,-1 1,1 0,0 0,0 0,0 1,-1-1,1 0,0 0,0 1,0-1,0 1,0-1,0 1,0-1,0 1,0 0,0-1,0 1,0 0,0 0,0 0,0-1,1 1,-1 0,0 0,1 0,-1 0,1 1,-1-1,1 0,-1 0,1 0,0 0,0 0,-1 1,1-1,0 0,0 0,0 0,0 1,0-1,1 0,-1 0,0 0,1 0,-1 1,0-1,1 0,-1 0,1 0,0 0,-1 0,1 0,79 17,-72-18,1 0,0 1,-1 0,1 0,0 1,-1 0,1 0,-1 1,0 0,0 0,0 1,0 0,-1 1,0-1,0 2,0-1,0 1,-1 0,0 0,0 0,0 1,-1 0,0 0,-1 1,1 0,-1-1,0 3,-4-6,1-1,-1 1,0 0,0 0,0-1,0 1,-1 0,1 0,-1-1,0 1,0 0,-1-1,1 1,-1-1,1 1,-1-1,0 0,0 0,-1 0,1 0,-1 0,1-1,-1 1,0-1,0 1,0-1,-3 1,-98 45,88-43,11-3,-1 2,-1-1,0 0,0 0,-1-1,1 1,0-2,-1 1,0-1,1 0,-1-1,1 0,-1 0,0-1,1 1,-1-2,1 1,-1-1,1 0,-4-2,-1-8</inkml:trace>
  <inkml:trace contextRef="#ctx0" brushRef="#br0" timeOffset="549.016">619 0,'130'6,"-129"-5,0-1,0 1,0-1,0 1,0-1,0 1,-1-1,1 1,0 0,0 0,0 0,-1-1,1 1,0 0,-1 0,1 0,-1 0,1 0,-1 0,0 0,1 0,-1 0,0 0,0 0,1 0,-1 0,0 1,0-1,0 0,0 0,-1 0,1 0,0 0,0 0,-1 0,1 0,0 0,-1 0,1 0,-1 0,0 0,1 0,-1 0,0 0,-35 40,-8-11,36-27,1 1,0 0,1 1,-1 0,1 0,0 0,0 1,0-1,1 2,0-1,-2 4,6-9,1 0,-1 0,1 0,0 1,-1-1,1 0,0 0,0 0,0 1,0-1,0 0,0 0,0 0,0 1,0-1,1 0,-1 0,0 0,1 0,-1 1,1-1,0 0,-1 0,1 0,0 0,-1 0,1 0,0-1,0 1,0 0,0 0,0 0,0-1,0 1,0-1,0 1,0-1,0 1,0-1,1 1,-1-1,0 0,0 0,0 0,1 0,0 0,62 7,-60-7,6 0,0 0,0-1,0 0,0-1,0 0,0-1,-1 1,1-2,-1 1,0-2,0 1,0-1,0 0,-1-1,5-4,-1-3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0:41.3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1315 1,'-268'804,"143"-405,-342 887,187-643,114-362,165-281,0 1,1-1,-1 1,1 0,-1-1,0 1,1 0,-1 0,1-1,-1 1,1 0,0 0,-1 0,1 0,0 0,0-1,-1 1,1 0,0 0,0 0,0 0,0 0,0 0,0 0,1 0,-1 0,0-1,0 1,1 0,-1 0,0 0,1 0,-1 0,1-1,-1 1,1 0,-1 0,1-1,0 1,-1-1,1 1,0 0,-1-1,1 1,0-1,0 1,0-1,-1 0,1 1,0-1,0 0,0 0,0 1,0-1,0 0,56-4,-52 3,720-140,-380 97,2 14,0 16,272 26,1040 141,-1378-121,420 33,2-30,321-40,1227-95,278 50,-2503 51,0-1,0-1,-1-1,1-1,-1-1,1-1,-2-2,1 0,0-2,23-9,-41 17,0 0,-1 0,1-1,-1 0,0-1,1 0,-1 0,0 0,-1 0,1-1,0 0,-1 0,0-1,0 1,0-1,-1 0,0-1,0 1,0-1,0 1,-1-1,2-4,47-117,68-140,-86 161,-5-1,-4-1,-5-1,-5-2,-5 1,-5-2,0 44,58-1012,-43 527,-16 489,-5 62,-1 0,0 1,1-1,-1 1,0 0,0-1,0 1,0 0,0 0,0 1,-1-1,1 0,0 1,0-1,0 1,-1 0,1-1,0 1,-1 0,1 1,0-1,0 0,-1 1,1-1,-2 1,-6 0,-1476-24,517-3,-3517 128,4077-86,-2181 98,1974-66,487-34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45159.811">170 1,'0'4,"0"7,0 7,0 4,0 4,0 1,0 2,0 1,0-1,0 1,0-1,0-1,0 1,0-1,0 0,5-4,1-7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6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766.855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4314.637">106 1,'-21'46,"3"1,1 1,3 0,1 1,-2 32,11-46,1-1,2 1,2 0,1 0,2 0,1 0,2-1,1 0,1 0,2-1,2-1,1 0,11 19,-17-36,1 0,0 0,1 0,0-1,1-1,1 0,0-1,0 0,1 0,1-2,0 0,1 0,0-1,0-1,10 4,-1-4</inkml:trace>
  <inkml:trace contextRef="#ctx0" brushRef="#br0" timeOffset="3.647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  <inkml:trace contextRef="#ctx0" brushRef="#br0" timeOffset="3420.201">114 0,'-22'51,"3"0,2 1,2 1,2 0,3 1,2 1,1 15,5-37,1 1,2-1,1 0,2 1,1-1,1-1,2 1,2-1,0-1,3 0,6 12,-9-25,1-1,1 0,1 0,0-1,1-1,1 0,0-1,1 0,0-2,1 0,1 0,0-2,0 0,10 2,57 10,-61-20</inkml:trace>
  <inkml:trace contextRef="#ctx0" brushRef="#br0" timeOffset="3.647">565 480,'-95'118,"83"-105,1 0,1 1,1 1,0-1,0 2,2-1,0 1,1 0,-1 6,7-12,1 1,0-1,1 1,0-1,0 0,1 0,1 0,0 0,0-1,1 1,0-1,0 0,1 0,1-1,-1 0,1 0,1 0,-1-1,4 2,-11-9,91 81,-78-69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6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766.855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4314.637">106 1,'-21'46,"3"1,1 1,3 0,1 1,-2 32,11-46,1-1,2 1,2 0,1 0,2 0,1 0,2-1,1 0,1 0,2-1,2-1,1 0,11 19,-17-36,1 0,0 0,1 0,0-1,1-1,1 0,0-1,0 0,1 0,1-2,0 0,1 0,0-1,0-1,10 4,-1-4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24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31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9:5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1173,'6'4,"-1"0,1 0,0-1,0 1,0-1,1-1,-1 1,1-1,0 0,-1 0,1-1,0 0,0 0,0-1,0 0,0 0,0-1,0 1,0-1,-1-1,1 0,0 0,-1 0,1 0,-1-1,0 0,1-1,-2 1,1-1,0-1,-1 1,0-1,0 1,0-2,2-2,343-331,-136 162,-202 169,-10 5,0 0,0 1,1-1,-1 1,1-1,0 1,-1 0,1 0,0 0,0 1,0-1,1 1,-1-1,0 1,0 0,1 0,-1 1,1-1,-1 1,1-1,-1 1,1 0,-1 1,0-1,1 0,-1 1,1 0,-1 0,0 0,1 0,-1 1,0-1,0 1,0-1,0 1,0 0,-1 1,1-1,0 0,-1 1,5 10,-1 0,-1 1,-1 0,0-1,0 1,-1 1,-1-1,-1 0,0 1,0-1,-2 1,0-1,0 0,-2 1,1-1,-4 8,-1 8,-1-1,-1 0,-2 0,0-1,-2 0,-1-1,-2-1,0-1,-2 0,0-1,-2 0,0-2,-16 12,-96 57,127-88,0-1,0 0,0 0,-1-1,1 0,-1 0,1 0,-1 0,0-1,1 0,-1 0,1 0,-1-1,0 0,1 0,-1-1,1 1,0-1,0 0,-1-1,1 1,1-1,-1 0,0 0,1 0,-1-1,0-1,-4-3,1-1,0 0,0 0,1-1,0 0,1 0,0 0,0-1,1 0,1 0,0-1,0 1,1-1,1 0,0 0,0 0,1-3,1-10</inkml:trace>
  <inkml:trace contextRef="#ctx0" brushRef="#br0" timeOffset="1316.081">5391 1060,'27'9,"1"-2,1 0,-1-2,1 0,0-3,0 0,0-2,-1-1,1-1,0-1,0-2,-1-1,2-2,-17 5,-1-2,1 0,-1 0,0-1,-1-1,1 0,-1-1,-1 0,1 0,-1-1,-1 0,0-1,0 0,-1-1,0 0,-1 0,0 0,-1-1,0 0,-1 0,0-1,-1 0,0 1,-1-1,-1-1,1-9,-3 20,-1-1,1 0,-1 0,0 1,0-1,-1 0,1 1,-1-1,1 1,-1 0,0-1,0 1,-1 0,1 0,-1 0,1 0,-1 1,0-1,0 1,0 0,0 0,-1 0,1 0,0 0,-1 1,1-1,-1 1,0 0,0 0,1 1,-1-1,0 1,0-1,0 1,1 1,-1-1,0 0,0 1,1 0,-1 0,0 0,1 0,-1 0,0 1,1 0,0 0,-1 0,0 1,-6 1,-1 0,1 1,0 1,1 0,-1 0,1 1,0 0,1 1,0-1,0 2,1-1,0 1,0 0,1 1,0-1,1 1,0 1,0-1,1 0,0 1,1 0,1 0,0 0,0 0,1 1,0-1,1 0,0 1,1-1,0 0,1 0,0 0,1 0,0 0,1 0,0-1,1 1,0-1,0 0,1-1,3 4,2-5,0 0,1 0,-1-1,2 0,-1-1,1-1,0 0,0 0,1-1,-1-1,1-1,0 0,0 0,0-1,0-1,0-1,0 0,-1 0,1-1,0-1,-1-1,3-1,14-6,0-2,-1-2,-1 0,-1-2,0-1,-1-1,-1-2,7-8,206-201,-174 190,-63 39,1 1,-1 0,1-1,0 1,-1 0,1 0,-1 0,1 0,0 0,-1 0,1 1,-1-1,1 0,-1 1,1-1,-1 1,1 0,-1-1,1 1,-1 0,0 0,1 0,-1 0,0 0,0 0,0 0,0 1,0-1,0 0,0 0,0 1,0-1,-1 1,1-1,-1 1,1-1,-1 1,1-1,-1 1,0 0,0-1,0 1,0-1,0 1,0 173,0-165,0-1,-1 1,0 0,-1-1,0 1,0-1,-1 0,0 0,-1 0,0 0,0 0,-1-1,0 0,-1 0,1 0,-1-1,-1 1,0-1,0-1,0 0,-1 0,1 0,-2-1,1 0,0 0,-1-1,0 0,0-1,0 0,-1 0,1-1,0 0,-1-1,0 0,1-1,-4 1,12-1,-1 0,1 0,-1 0,0 1,1-1,-1-1,0 1,1 0,-1 0,0-1,1 1,-1-1,0 1,1-1,-1 0,1 1,0-1,-1 0,1 0,-1 0,1 0,0 0,0-1,0 1,0 0,0 0,0-1,0 1,0-1,0 1,0-1,1 1,-1-1,1 1,-1-1,1 0,0 1,0-1,-1 0,1 1,0-1,0 0,1 1,-1-1,0 0,1 1,-1-1,1 0,-1 1,1-1,0 1,-1-1,1 1,0 0,0-1,0 1,0 0,0-1,1 1,-1 0,0 0,0 0,1 0,-1 0,1 0,0 0,114-34,159 9,-252 19,-2-2,1 0,-1-1,-1-1,0-1,0-1,-1-1,-1 0,0-1,-2-1,1-1,-2 0,0-2,-1 1,-1-2,-1 1,1-4,48-83,-61 106,1-1,0 1,-1 0,1-1,0 1,-1 0,1 0,0-1,-1 1,1 0,0 0,-1 0,1 0,0 0,0 0,-1 0,1 0,0 0,0 0,-1 0,1 1,0-1,-1 0,1 0,0 1,-1-1,1 0,0 1,-1-1,1 1,-1-1,1 1,-1-1,1 1,-1-1,1 1,-1-1,1 1,-1 0,0-1,1 1,-1 0,0-1,0 1,0 0,1 0,-1-1,0 1,0 0,0 0,0-1,0 1,0 0,0-1,0 1,-1 0,1 0,0-1,0 1,14 56,18 114,-31-162,0 0,-1 0,-1 0,1 0,-1 0,-1 0,0 0,0 0,-1 0,0-1,-1 1,1-1,-2 0,1 0,-1 0,0 0,-1-1,0 0,-3 3,1-2,0 0,0-1,-1 1,-1-2,1 1,-1-1,0-1,0 0,-1 0,1-1,-1-1,0 1,0-2,0 0,-1 0,1-1,0 0,-2-1,11 1,0-1,0 0,0 0,1-1,-1 1,0 0,0 0,1-1,-1 1,0-1,0 0,1 1,-1-1,1 0,-1 0,0 0,1 0,0 0,-1-1,1 1,0 0,0-1,-1 1,1 0,0-1,0 0,1 1,-1-1,0 1,0-1,1 0,-1 0,1 1,0-1,-1 0,1 0,0 0,0 1,0-1,0 0,0 0,1 0,-1 1,1-1,-1 0,1 0,-1 1,1-1,0 0,0 1,0-1,0 1,0-1,0 1,0 0,1-1,-1 1,0 0,1 0,-1 0,1 0,-1 0,2-1,8-8,1 1,0 0,0 0,1 1,0 1,1 0,0 0,0 2,0 0,1 0,-1 2,1-1,0 2,0 0,2 1,52 15,-50-8</inkml:trace>
  <inkml:trace contextRef="#ctx0" brushRef="#br0" timeOffset="1599.54">7649 919,'-5'33,"-1"12</inkml:trace>
  <inkml:trace contextRef="#ctx0" brushRef="#br0" timeOffset="1881.871">7620 524</inkml:trace>
  <inkml:trace contextRef="#ctx0" brushRef="#br0" timeOffset="2150.642">7987 778,'-12'23,"1"0,2 1,0 0,1 0,1 1,2 0,0 1,2-1,1 1,0 20,2-42,0-1,0 1,1-1,-1 1,1 0,-1-1,1 1,0-1,1 0,-1 1,0-1,1 0,0 0,0 0,0 0,0 0,0 0,1 0,-1-1,1 1,0-1,-1 0,1 0,0 0,0 0,1 0,-1-1,0 1,1-1,-1 0,0 0,1 0,-1-1,1 1,0-1,-1 0,1 0,-1 0,1 0,1-1,9-1,-1-1,0-1,0-1,0 1,0-2,-1 0,0-1,0 0,0 0,-1-1,-1-1,1 0,-1 0,-1-1,1 0,-2-1,0 0,0-1,-1 1,0-1,-1-1,0 1,-1-1,-1 0,0 0,0 0,-2-1,0 1,1-12,-3 18,0 0,0 0,-1-1,0 1,-1 0,1 0,-1 0,0 0,-1 1,0-1,0 0,0 1,-1 0,0 0,0 0,-1 0,1 1,-1 0,0 0,-1 0,1 0,-1 1,0 0,0 0,0 1,-1-1,1 1,-1 1,0-1,0 1,0 0,0 1,0 0,0 0,0 0,0 1,-1 0,1 1,0-1,-7 3,-10 3</inkml:trace>
  <inkml:trace contextRef="#ctx0" brushRef="#br0" timeOffset="2383.426">8551 919,'29'-8,"0"-1,-1-1,0-1,-1-2,0-1,-1-1,-1-1,-1-1,0-1,1-3,-20 17,-3 1,-1 1,1 0,0-1,0 1,0 0,0 0,0 1,0-1,0 0,0 1,1-1,-1 1,1 0,-1-1,1 1,0 1,-1-1,1 0,0 1,0-1,-1 1,1 0,0 0,0 0,0 0,-1 0,1 1,0-1,0 1,-1 0,1 0,0 0,-1 0,1 0,-1 0,1 1,1 1,120 76,-118-76,0-1,0 1,0-2,0 1,0-1,0 0,0 0,0 0,0-1,0 0,1 0,-1-1,0 0,0 0,0 0,0-1,0 0,0 0,0 0,-1-1,1 0,3-2,7-9,0 0,-1 0,-1-2,0 0,-1 0,-1-1,0-1,-2 0,0 0,-1-1,0-1,-2 1,0-3,4-4,1 0,-1 3</inkml:trace>
  <inkml:trace contextRef="#ctx0" brushRef="#br0" timeOffset="-1868.72">0 1229,'29'19,"0"-2,2-1,0-1,0-1,1-2,1-2,0-1,1-1,-1-2,9 0,-14-2,1-1,-1-2,0 0,1-2,-1-1,0-2,0 0,0-2,0-1,-1-1,0-1,-1-2,0-1,0 0,-2-2,3-3,32-28,-1-2,-3-3,-2-3,-3-1,-2-3,-2-1,-2-5,43-63,-6-4,-6-3,32-83,-26 45,-50 125,-31 45,0 0,1 0,0 0,-1 1,1-1,-1 0,1 0,0 1,-1-1,1 0,0 1,0-1,-1 1,1-1,0 1,0-1,0 1,0 0,0-1,0 1,0 0,0 0,0-1,0 1,0 0,0 0,0 0,0 0,0 1,-1-1,1 0,0 0,0 1,0-1,0 0,0 1,0-1,0 1,0-1,-1 1,1-1,0 1,0 0,-1-1,1 1,0 0,-1-1,1 1,-1 0,1 0,-1 0,27 120,-15 29,-7 0,-8 59,1-126,-4 0,-3 0,-4-1,-3 0,-5 3,13-61,0 0,-2 0,-1-1,0 0,-2-1,0-1,-2 0,0 0,-1-2,-1 0,-1-1,-1 0,0-2,-1 0,-1-1,-1-2,0 0,0-1,-1-1,-16 5,17-9,-2-2,1 0,0-1,-1-1,0-2,0 0,0-1,1-2,-1 0,-2-2,14 2,0-1,0 0,0-1,1 0,-1 0,1-2,0 1,1-1,-1-1,1 0,1-1,-1 0,1 0,0-1,1 0,0 0,1-1,0 0,0 0,-1-5,-29-111,33 92</inkml:trace>
  <inkml:trace contextRef="#ctx0" brushRef="#br0" timeOffset="-1383.089">2709 269,'-10'73,"2"1,3-1,4 1,3 0,11 62,-8-61,-3-49,2-10,-1 0,-1 0,-1 0,-1 0,0 0,0 0,-2 0,0-1,-1 1,-1 0,0-1,-1 1,0-1,-2-1,1 1,-2-1,0 0,-4 5,-12 2,2-3</inkml:trace>
  <inkml:trace contextRef="#ctx0" brushRef="#br0" timeOffset="-1099.583">1977 382,'203'-55,"3"9,80-4,-139 36,0 7,95 8,-152 0,-85-2,1 1,-1 0,0 0,1 0,-1 0,0 1,0-1,1 1,-1 1,0-1,0 1,0 0,0 0,-1 0,1 1,0 0,-1 0,0 0,0 0,0 1,0-1,1 2,2 11</inkml:trace>
  <inkml:trace contextRef="#ctx0" brushRef="#br0" timeOffset="-844.873">2032 1257,'53'14,"51"1,22-8,4-10,-5-8,-6-8,-7-1,-15-1,-8-2,-10 3,-4-1,-5 5,-10-1,-15 3</inkml:trace>
  <inkml:trace contextRef="#ctx0" brushRef="#br0" timeOffset="3338.174">396 1822,'632'-26,"530"-32,-299 30,2625-108,-1114-40,-1413 75,-799 82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6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766.855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4314.637">106 1,'-21'46,"3"1,1 1,3 0,1 1,-2 32,11-46,1-1,2 1,2 0,1 0,2 0,1 0,2-1,1 0,1 0,2-1,2-1,1 0,11 19,-17-36,1 0,0 0,1 0,0-1,1-1,1 0,0-1,0 0,1 0,1-2,0 0,1 0,0-1,0-1,10 4,-1-4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26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3:47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5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3.647">85 0,'-11'288,"-53"49,55-266,12-66,3-9</inkml:trace>
  <inkml:trace contextRef="#ctx0" brushRef="#br0" timeOffset="3.647">395 141,'-211'223,"208"-221,0 1,0-1,0 1,0 0,0 0,1 0,-1 0,1 0,0 1,0-1,0 1,0-1,1 1,0 0,-1 0,1-1,0 1,1 0,-1 0,1 0,0 0,0 0,0 0,0 0,1 0,0 0,-1 0,2 0,-1 0,0-1,1 1,-1 0,1-1,0 1,0-1,1 0,-1 1,1-1,-1 0,2 0,118 89,-48 14,-63-90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27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04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07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25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469.789">241 114,'-144'264,"141"-260,1-1,0 1,0 0,0-1,0 1,1 0,-1 0,1 0,0 0,0 1,0-1,1 0,-1 0,1 1,0-1,1 0,-1 0,1 1,-1-1,1 0,1 0,-1 0,0 0,1 0,0 0,0 0,0-1,1 1,-1-1,1 1,2 2,24 11,53 53,9 64,-64-115,-17-17</inkml:trace>
  <inkml:trace contextRef="#ctx0" brushRef="#br0" timeOffset="951.819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57,'-370'613,"354"-587,-1 0,-1-2,-2 0,0-1,-1 0,-1-2,-1-1,-1 0,-1-2,-1-1,-21 11,21-16</inkml:trace>
  <inkml:trace contextRef="#ctx0" brushRef="#br0" timeOffset="256.095">0 395,'31'-5,"0"1,-1 2,1 1,0 2,0 1,0 1,0 1,-1 2,0 1,22 9,10 6,-1 3,-1 2,40 26,126 55,-96-63,-128-45,-1 0,1 0,0 0,0 0,-1 0,1-1,0 1,-1-1,1 1,0-1,-1 1,1-1,0 0,-1 0,1 0,-1 0,0 0,1 0,-1 0,0 0,0-1,1 1,-1 0,0-1,0 1,-1-1,1 1,0-1,0 0,-1 0,6-15</inkml:trace>
  <inkml:trace contextRef="#ctx0" brushRef="#br0" timeOffset="503.807">931 338,'-24'10,"-12"3,-1 4,6-1</inkml:trace>
  <inkml:trace contextRef="#ctx0" brushRef="#br0" timeOffset="752.736">960 338,'-43'19,"-39"17,-9 5,0 2,7-6,7-6,8-2,11-7,10-2,8-4,7-6,4 2,11-3,14-1,8-4</inkml:trace>
  <inkml:trace contextRef="#ctx0" brushRef="#br0" timeOffset="1065.309">537 0,'-11'64,"2"0,3 1,4 0,2 0,3 0,2 0,7 16,-3-30,3 0,2-1,2 0,3-2,1 0,4 1,11 32,-24-57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28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1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38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9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0,'-31'9,"1"1,1 1,0 1,0 2,2 1,-2 2,13-8,-21 11,2 2,1 1,0 2,2 2,1 0,-17 22,37-37,0 1,1 0,0 0,1 1,1 1,0-1,1 1,1 0,0 1,1 0,1 0,0 0,1 0,1 0,0 1,2-1,0 1,0 0,2-7,0-1,1 1,-1-1,2 0,-1 0,1 0,1-1,0 1,0-1,1 0,-1 0,2-1,-1 0,1 0,0 0,1-1,-1 0,1 0,0-1,1 0,-1-1,1 0,0 0,0 0,0-2,1 1,-1-1,1 0,-1-1,1 0,0-1,7 0,134-15,-145 14,0-1,0 0,0 0,0-1,-1 0,1 0,-1 0,0 0,0-1,0 0,0 0,-1 0,1-1,-1 0,0 1,-1-1,1-1,-1 1,0 0,0-1,-1 0,0 1,1-3,-2 5,-1-1,1 0,-1 1,0-1,0 0,0 1,-1-1,1 0,-1 1,0-1,0 0,0 1,0-1,0 1,-1 0,0-1,0 1,0 0,0 0,0 0,-1 0,1 1,-1-1,1 0,-1 1,0 0,0 0,-1-1,-98-39,61 35,0 3,0 1,-1 1,1 3,-8 2,37-2,1 0,-1 1,0 1,1 0,0 0,0 1,0 1,0 0,0 0,1 1,-4 3,-4 6</inkml:trace>
  <inkml:trace contextRef="#ctx0" brushRef="#br0" timeOffset="651.719">1007 566,'-18'124,"-5"0,-30 85,24-144,41-106,8 3,2 2,1 0,2 1,1 1,2 1,1 2,2 1,22-17,-15 12,0 2,3 2,0 1,2 2,1 2,43-18,-86 43,1-1,0 1,-1-1,1 1,0 0,0 0,0 0,0 0,0 0,0 0,0 0,0 1,0-1,0 1,0 0,0-1,1 1,-1 0,0 0,0 0,0 1,0-1,1 1,-1-1,0 1,0-1,0 1,0 0,0 0,0 0,-1 0,1 1,0-1,0 0,-1 1,1-1,-1 1,1-1,-1 1,0 0,1 0,-1 0,0-1,0 1,0 0,-1 0,1 0,0 1,-1-1,0 0,1 0,-1 2,-5 12,0 0,-1-1,-1 0,0 0,-1 0,-1-1,0 0,-1-1,0 0,-1-1,-1 0,0 0,-1-1,0-1,-11 7,-115 63,137-79,0 0,0 0,0 0,0 0,0-1,0 1,0-1,0 1,0-1,0 0,0 0,-1 0,1 0,0 0,0 0,0-1,0 1,0-1,-1 1,1-1,0 0,0 0,1 0,-3-1,-5-8</inkml:trace>
  <inkml:trace contextRef="#ctx0" brushRef="#br0" timeOffset="1179.336">1685 734,'8'1,"0"0,0 0,0-1,0 0,-1-1,1 1,0-1,0-1,0 0,0 0,-1 0,1-1,-1 0,0-1,0 0,0 0,0 0,-1-1,0 0,0 0,0 0,0-1,3-5,23-18,1 2,1 1,2 2,20-10,-42 26,-10 5,0 0,0 0,1 0,-1 1,0-1,1 1,0 0,-1 1,1-1,0 1,0 0,0 0,0 0,0 1,0-1,0 1,0 1,0-1,0 1,0 0,0 0,2 1,-5 0,0 0,-1 1,1-1,-1 0,0 1,1 0,-1-1,-1 1,1 0,0-1,-1 1,1 0,-1 0,0-1,0 1,0 0,0 0,0 0,-1 0,1-1,-1 1,0 0,1-1,-1 1,-1 1,1-2,0 0,0 1,0-1,0 1,0-1,1 1,-1-1,1 1,0 0,0-1,0 1,0 0,0-1,0 1,1-1,0 1,-1 0,1-1,0 0,0 1,0-1,0 1,1-1,-1 0,1 0,-1 0,1 0,0 0,0 0,0 0,0 0,5 0,0-1,0 0,0 0,0 0,0 0,0-1,0-1,0 1,0-1,0 0,0-1,0 1,0-1,-1-1,1 0,0 1,-1-2,0 1,0-1,0 0,0 0,2-3,19-9,-12 8,-7 2,0 1,1 0,-1 0,1 1,0 0,0 1,1 0,-1 0,1 1,-1 0,1 1,0 0,-1 0,1 1,9 1,-16 1,0 0,0 0,-1 0,1 0,-1 0,1 1,-1-1,0 1,0-1,0 1,0 0,0 0,-1 0,1 0,-1 0,0 0,0 1,0-1,0 0,-1 0,1 1,-1-1,0 1,0 2,14 43,21-16,-15-24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29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18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18.2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45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0.1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2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2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5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.001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1,'-16'19,"0"1,2 0,1 1,0 1,2 0,-7 18,-165 392,154-294,29-131,-1 0,0-1,0 1,-1 0,0-1,0 1,0-1,-1 1,0-1,0 0,0 0,-1-1,0 1,0 0,-4-3</inkml:trace>
  <inkml:trace contextRef="#ctx0" brushRef="#br0" timeOffset="243.701">0 452,'43'-5,"39"-1,9 0,0 1,-12 2,-9 0,-11 2,-12 1,-4 0,-4 0,-9 0</inkml:trace>
  <inkml:trace contextRef="#ctx0" brushRef="#br0" timeOffset="498.353">1044 395,'-10'13,"-1"0,2 1,0 0,0 0,1 1,1 0,1 0,0 1,1-1,0 2,2-1,0 0,0 1,2-1,0 1,1 5,0-19,1 0,0 0,0 0,0 0,0 0,1 0,-1-1,1 1,0 0,0-1,0 1,0-1,0 0,0 1,0-1,1 0,-1 0,1-1,0 1,-1 0,1-1,0 0,0 0,0 0,0 0,0 0,0 0,0-1,1 1,-1-1,0 0,0 0,0 0,0-1,0 1,1-1,1 0,8-1,-1-1,0-1,0 1,0-2,0 0,-1 0,1-1,9-7,-15 10,0-1,-1 1,1-1,-1 0,0 0,0-1,0 0,-1 0,0 0,0 0,0 0,0-1,-1 0,0 0,0 0,-1 0,0 0,0-1,0 1,-1-1,0 1,0-1,0 1,-1-1,0 0,0 1,-1-1,0 1,0-1,-1 1,1-1,-1 1,-1 0,1 0,-1 0,0 0,-1 0,1 0,-1 1,0 0,0 0,-1 0,0 0,-3-2,0 2,-1 1,0 1,1 0,-1 0,0 1,-1 0,1 0,0 1,-1 0,1 1,-2 0,-14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0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32.9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27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54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55,'-50'6,"0"2,1 2,0 3,1 1,-5 5,45-16,-1 1,1 1,-1-1,1 2,0-1,1 1,-1 0,1 0,1 1,-1 0,1 1,0-1,-1 3,5-6,0 0,0 0,0 0,1 0,-1 0,1 0,0 1,0-1,1 0,-1 1,1-1,0 0,0 1,0-1,1 1,0-1,-1 0,2 1,-1-1,0 0,1 0,0 0,0 0,0 0,0 0,1-1,-1 1,1-1,1 1,7 6,1-1,0 0,1 0,0-2,1 0,-1 0,1-1,1-1,-1 0,1-1,0 0,0-2,14 2,-7 0,18 4,-23-6,0 0,0 1,-1 1,1 1,-1 0,0 1,0 1,-1 0,0 1,0 1,-1 0,2 3,-13-8,1 0,-1 0,0 1,0-1,0 1,0 0,-1 0,0 0,0 0,0 1,-1-1,0 0,0 1,0-1,0 1,-1-1,0 1,0-1,-1 1,0-1,1 1,-2-1,1 1,-1-1,0 0,0 0,0 0,-1 0,1 0,-1 0,0-1,-1 1,1-1,-1 0,0 0,0 0,0-1,-1 0,-3 3,-8 8,-2-1,0-1,0-1,-1 0,0-2,-1 0,0-1,0 0,-1-2,0-1,-2 0,-24-8,29-3</inkml:trace>
  <inkml:trace contextRef="#ctx0" brushRef="#br0" timeOffset="247.837">249 26,'44'0,"37"0,15 0,-3 0,-9 0,-14 0,-9 0,-10 0,-8-5,-8-1,-5 0,-2 1,-6 2</inkml:trace>
  <inkml:trace contextRef="#ctx0" brushRef="#br0" timeOffset="3560.57">955 590,'-1'1,"-1"0,0 0,0 0,1 1,-1-1,0 0,1 1,0-1,-1 1,1 0,0-1,0 1,0 0,0 0,0 0,0 0,0 0,0 0,1 0,-1 0,1 0,0 0,0 0,0 0,0 0,0 0,0 0,0 1,1-1,-3 21,2 1,0-1,2 0,0 0,2 1,3 10,-4-22,0 0,-1 1,-1-1,0 1,0 0,-2-1,1 1,-2-1,0 1,0-1,-1 1,0-1,-1 0,-4 6,9-19,-1 1,0-1,0 0,0 1,1-1,-1 0,0 0,0 1,0-1,0 0,0 1,0-1,0 0,0 0,-1 1,1-1,0 0,0 1,0-1,-1 0,1 1,0-1,-1 0,1 1,-1-1,1 1,-1-1,1 1,-1-1,1 1,-1-1,1 1,-1-1,0 1,1 0,-1-1,0 1,1 0,-1 0,0-1,1 1,-1 0,0 0,0 0,1 0,-1 0,0 0,1 0,-1 0,0 0,0 0,1 1,-1-1,0 0,1 0,-1 1,0-1,1 0,-1 1,0-1,1 1,-1-1,1 0,-1 1,0 0,4-21,1 0,0 0,2 1,0 0,1 0,0 0,2 1,0 0,2 1,-1 0,2 1,11-13,6-15,3 1,1 2,2 1,2 2,1 1,42-30,13 33,-90 33,0 1,-1 0,1 0,0 0,-1 1,1-1,0 1,-1-1,1 1,-1 0,1 0,-1 0,1 0,-1 0,0 1,1-1,-1 1,0 0,0-1,0 1,0 0,-1 0,1 0,0 1,-1-1,0 0,1 0,-1 1,0-1,0 1,0-1,-1 1,1 0,0-1,-1 2,1 5,0-1,-1 1,1-1,-2 1,0 0,0-1,0 1,-1-1,0 0,-1 1,0-1,0 0,-1-1,1 1,-2-1,1 1,-5 3,-101 110,97-108,-12 9,0 0,-1-2,-2-1,0-1,-2 0,27-16,1 0,-1-1,0 1,1-1,-1 0,0 1,0-1,0 0,0-1,0 1,0-1,0 1,0-1,0 0,0 0,0 0,0 0,0-1,0 1,0-1,0 0,0 0,0 0,0 0,0 0,1-1,-1 1,0-1,1 0,-1 0,1 0,0 0,0 0,0 0,0-1,0 1,0-1,0 1,1-1,0 0,-1 1,1-1,0 0,0 0,0 0,1 0,-1 0,1 0,0 0,-1-2,2-3,0-1,1 0,-1 1,2-1,-1 1,1-1,0 1,1 0,0 0,0 1,1-1,0 1,0 0,3-3,11-14</inkml:trace>
  <inkml:trace contextRef="#ctx0" brushRef="#br0" timeOffset="4064.53">1491 844,'264'-323,"-253"308,2 1,-1 0,2 0,0 1,1 1,0 1,0 0,2 0,-16 11,0-1,0 1,0-1,0 1,0 0,0 0,-1 0,1-1,0 1,0 0,0 0,0 0,0 0,0 0,0 1,0-1,0 0,0 0,0 0,0 1,0-1,-1 1,1-1,0 1,0-1,0 1,-1-1,1 1,0 0,-1-1,1 1,0 0,-1 0,1-1,-1 1,1 0,-1 0,1 0,-1 0,0 0,0-1,1 1,-1 0,0 0,0 0,0 0,0 1,5 56,-5-43,0-11,0 0,0 0,1 0,0 0,-1-1,1 1,1 0,-1 0,0-1,1 1,0-1,0 1,0-1,0 0,0 0,1 0,-1 0,1 0,0 0,0-1,0 1,0-1,1 0,-1 0,0 0,1-1,0 1,-1-1,1 0,0 1,0-2,-1 1,1 0,0-1,0 0,0 0,0 0,0 0,2-1,171-53,-174 55,1 0,-1 1,1-1,-1 1,0 0,1-1,-1 1,0 1,0-1,0 0,-1 1,1 0,-1-1,1 1,-1 0,0 0,0 0,0 1,0-1,-1 0,1 1,-1-1,0 1,0 0,0-1,-1 1,1 0,-1-1,0 1,0 0,0 0,0-1,-1 1,1 0,-1-1,0 1,-2 2,6 39,2-25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1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1.3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32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59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2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4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36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04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3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7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8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4:54.8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4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09.4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7.4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274.104">932 453,'19'9,"21"-1,8-2,1-2,-3-2,-4-2,-10-4,-6-3,-1 1,-6 1</inkml:trace>
  <inkml:trace contextRef="#ctx0" brushRef="#br0" timeOffset="3.647">1 1,'16'73,"8"115,-19-158,-1 1,-1 0,-2 0,-1 0,-1 0,-2 0,-6 31,-5 133,20-165,1-24</inkml:trace>
  <inkml:trace contextRef="#ctx0" brushRef="#br0" timeOffset="3.647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3.647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4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0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45.6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13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05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55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599.045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1062.955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5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06.7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50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18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11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.001">1 1,'16'73,"8"115,-19-158,-1 1,-1 0,-2 0,-1 0,-1 0,-2 0,-6 31,-5 133,20-165,1-24</inkml:trace>
  <inkml:trace contextRef="#ctx0" brushRef="#br0" timeOffset="3.001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.001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0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0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1,'-21'46,"3"1,1 1,3 0,1 1,-2 32,11-46,1-1,2 1,2 0,1 0,2 0,1 0,2-1,1 0,1 0,2-1,2-1,1 0,11 19,-17-36,1 0,0 0,1 0,0-1,1-1,1 0,0-1,0 0,1 0,1-2,0 0,1 0,0-1,0-1,10 4,-1-4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678 790,'0'20,"0"10,0 6,0 0,0 1,0-8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1,'0'72,"3"0,4 0,9 37,-11-82,1 0,2-1,0 0,2-1,1 1,1-2,1 0,1 0,1-1,16 18,-28-37,0 0,0 0,1 0,-1-1,1 0,0 1,-1-1,1 0,1-1,-1 1,0-1,1 0,-1 0,1 0,0-1,-1 1,1-1,0-1,0 1,0 0,0-1,0 0,0 0,0-1,0 1,-1-1,1 0,0-1,0 1,-1-1,1 0,0 0,-1 0,0 0,0-1,0 0,3-2,14-16,-1 0,-1-2,-1 0,-1-1,-1-1,-1-1,6-15,50-77,-71 117,0 0,1 0,-1-1,0 1,1 0,-1 0,1 0,0 1,-1-1,1 0,0 0,-1 0,1 0,0 0,0 1,0-1,0 0,0 1,0-1,0 1,0-1,0 1,0-1,0 1,0 0,0-1,0 1,0 0,0 0,0 0,1 0,-1 0,0 0,0 0,0 0,0 1,0-1,0 0,0 1,0-1,0 1,0-1,0 1,0-1,0 1,0 0,0-1,0 1,0 0,-1 0,1 0,0-1,-1 1,1 0,0 1,120 181,-15-106,-102-76,0 1,0 0,1-1,-1 0,0 0,0 0,1-1,-1 1,1-1,-1 0,0 0,1-1,-1 1,0-1,1 0,-1 0,0-1,0 1,0-1,0 0,0 0,0 0,0 0,-1-1,1 0,-1 1,0-1,1-1,14-19,-1 0,-1-1,-2-1,0 0,-2-1,6-17,-15 36,72-204,-47 103,-23 108,-4 10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12,'29'0,"23"0,9 0,-2 0,-6 0,-8 0,-6 0,-5 0,-3 0,-3 0,-1 0,0 0,-5-5,-6-1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30,'29'0,"33"0,7-5,-5-1,-7 0,-9 1,-8 2,-6 0,-4 2,-7 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2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1 197,'226'16,"-161"-8,2-2,-1-4,51-5,-6 1,17 3,-128 10,-10-5</inkml:trace>
  <inkml:trace contextRef="#ctx0" brushRef="#br0" timeOffset="329.837">1 423,'106'14,"1"-4,0-4,72-8,-82 1,13-15,-86 11</inkml:trace>
  <inkml:trace contextRef="#ctx0" brushRef="#br0" timeOffset="3782.795">509 56,'-11'-56,"41"77,179 190,-204-209,-1 1,0-1,1 1,-1 1,0-1,-1 0,1 1,0 0,-1 0,0 0,0 0,0 1,-1-1,1 1,-1 0,0-1,-1 1,1 0,-1 0,0 0,0 0,0 1,-1-1,0 0,0 0,0 0,-1 0,1 0,-1 1,0-1,-1 0,1-1,-1 1,-2 4,-113 110,-43 56,158-175,1 1,0-1,-1 1,1 0,0 0,-1 0,1 0,0 0,0 0,0 0,-1 0,1 1,1-1,-1 0,0 1,0-1,0 1,1-1,-1 1,1-1,-1 1,1-1,0 1,-1-1,1 1,0 0,0-1,0 1,0-1,0 1,1-1,-1 1,0 0,1-1,-1 1,1-1,0 1,-1-1,1 0,0 1,0-1,0 0,0 1,0-1,0 0,0 0,0 0,1 0,-1 0,0 0,1 0,0 0,15-1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735 424,'1'-1,"1"0,-1-1,0 1,1 0,-1-1,0 1,0-1,0 1,-1-1,1 0,0 1,-1-1,1 0,0 0,-1 1,0-1,0 0,1 0,-1 0,0 1,0-1,0 0,-1 0,1 0,0 1,-1-1,1 0,-1 0,0 1,0-1,1 0,-1 1,0-1,0 1,0-1,-1 1,1 0,0-1,0 1,-1 0,1 0,-1 0,1 0,-1 0,1 0,-1 0,0 1,1-1,-1 0,0 1,0 0,1-1,-1 1,0 0,0 0,0 0,0 0,1 0,-1 0,0 1,0-1,1 0,-2 1,-16 3,-1 1,0 1,1 1,0 1,0 0,1 2,0 0,-2 3,7-6,-5 5,-1 1,2 1,0 1,1 0,0 1,1 1,1 0,0 1,2 1,0 0,1 0,1 1,-4 14,7-13,1 0,2 1,0-1,1 1,2 0,0-1,1 1,3 19,-2 2,0-33,1 0,0 0,0 0,1-1,0 1,1-1,0 1,0-1,1 0,0-1,1 1,0-1,0 0,1 0,0-1,0 0,1 0,0-1,0 0,1 0,-1-1,1 0,0-1,1 0,-1 0,10 2,1-1,1 0,0-2,1 0,-1-2,0 0,1-1,-1-1,1-2,-1 0,0 0,0-2,-1-1,0-1,1 0,-2-2,0 0,0-1,0-1,-1-1,-1 0,0-1,-1-1,0-1,7-9,-20 21,1 0,-1-1,0 0,0 0,0 0,0 0,-1 0,0 0,0-1,0 1,0-1,-1 1,1-1,-1 0,0 1,-1-1,1 0,-1 0,0 0,0 0,0 0,-1 1,0-1,0 0,0 0,-1 1,1-1,-1 1,0-1,0 1,-1 0,1-1,-1 1,0 1,0-1,0 0,-1 1,1-1,-1 1,0 0,0 1,-1-1,-7-5,-1 1,-1 0,1 1,-1 0,0 1,0 1,-1 1,1 0,-1 0,0 2,1-1,-1 2,0 0,0 1,0 1,1 0,-1 1,-12 4,26-8,-1 1,1 0,0 0,0 0,0 0,-1 0,1 0,0 0,0 0,0 1,0-1,-1 0,1 1,0-1,0 1,0-1,0 1,0-1,0 1,0 0,0-1,0 1,0 0,1 0,-1 0,0 0,0 0,1 0,-1 0,1 0,-1 0,1 0,-1 0,1 0,-1 0,1 1,0-1,0 0,0 0,0 0,0 0,0 1,0-1,0 0,0 0,0 0,1 1,-1-1,0 0,1 0,-1 0,1 0,-1 0,1 0,0 0,0 1,10 3,1 1,-1-2,1 0,0 0,0-2,1 1,-1-1,0-1,1 0,-1-1,8 0,-11 0,222-21,-171 11,25-7,-62 12</inkml:trace>
  <inkml:trace contextRef="#ctx0" brushRef="#br0" timeOffset="1056.572">1357 1101,'248'-372,"-152"246,-95 125,-1 0,0 0,1 0,-1 0,0 0,1 0,-1 0,1 0,0 0,-1 0,1 0,0 0,-1 1,1-1,0 0,0 1,0-1,0 0,0 1,0-1,-1 1,1-1,1 1,-1 0,0-1,0 1,0 0,0 0,0-1,0 1,0 0,0 0,0 0,0 1,0-1,1 0,-1 0,0 1,0-1,0 0,0 1,0-1,0 1,0-1,-1 1,1 0,0-1,0 1,0 0,0-1,-1 1,1 0,0 0,-1 0,1 0,0 1,3 124,-6-113,1 0,0 0,1 0,0-1,1 1,1 0,0 0,0 0,1-1,1 2,-3-11,0 0,0 0,1-1,-1 1,1-1,-1 1,1-1,0 0,0 0,0 1,0-1,0 0,0-1,1 1,-1 0,1-1,-1 1,1-1,-1 0,1 0,0 0,0 0,-1 0,1-1,0 1,0-1,0 0,0 0,0 0,0 0,0 0,0-1,-1 1,1-1,0 0,0 0,6-2,-1 0,0-1,-1 0,1 0,-1-1,1 0,-1 0,-1-1,1 0,-1 0,4-5,173-243,-96 125,-87 129,0-1,0 1,0 0,0-1,0 1,0-1,0 1,1-1,-1 1,0-1,0 1,0-1,0 1,0 0,1-1,-1 1,0-1,0 1,1 0,-1-1,0 1,1 0,-1-1,0 1,1 0,-1-1,1 1,-1 0,0 0,1 0,-1-1,1 1,-1 0,1 0,-1 0,0 0,1 0,-1 0,1 0,-1 0,1 0,-1 0,1 0,-1 0,1 0,-1 0,0 0,1 1,-1-1,1 0,-1 0,1 0,-1 1,0-1,1 0,-1 0,0 1,1-1,-1 0,0 1,1-1,-1 1,0-1,0 0,1 1,-1-1,0 1,0-1,0 1,0-1,3 37,-3-32,-3 259,33-129,-22-117</inkml:trace>
  <inkml:trace contextRef="#ctx0" brushRef="#br0" timeOffset="1735.419">2655 791,'-16'-1,"-1"2,0 0,1 0,-1 2,1 0,0 0,0 2,0 0,1 1,-8 4,21-10,1 1,0-1,0 0,-1 1,1-1,0 1,0 0,0-1,-1 1,1 0,0-1,0 1,0 0,0 0,0 0,1 0,-1 0,0 0,0 0,1 1,-1-1,0 0,1 0,0 1,-1-1,1 0,0 0,-1 1,1-1,0 0,0 1,0-1,0 0,0 1,0-1,1 0,-1 1,0-1,1 0,-1 0,1 1,-1-1,1 0,-1 0,1 0,0 0,0 0,0 0,0 1,61 40,-42-30,-19-11,1-1,-1 1,0 0,0 0,-1 0,1 0,0 0,0 0,0 0,-1 0,1 0,0 0,-1 1,1-1,-1 0,1 0,-1 1,0-1,0 0,1 0,-1 1,0-1,0 0,0 1,0-1,-1 0,1 1,0-1,-1 0,1 0,0 1,-1-1,1 0,-1 0,0 0,1 1,-1-1,0 0,0 0,0 0,0 0,-46 45,35-36,-25 33,36-42,0 0,1 0,-1 0,1 0,-1 0,1 0,0 0,-1 0,1 1,0-1,0 0,-1 0,1 0,0 0,0 1,0-1,1 0,-1 0,0 0,0 0,1 0,-1 1,0-1,1 0,-1 0,1 0,0 0,-1 0,1 0,0 0,-1 0,1-1,0 1,0 0,0 0,0-1,0 1,0 0,0-1,0 1,0-1,0 1,0-1,0 0,1 1,10 1,-1-1,1 0,0-1,-1 0,1 0,-1-2,1 1,-1-1,1-1,-1 0,0-1,0 0,0 0,-1-1,4-3,4 0</inkml:trace>
  <inkml:trace contextRef="#ctx0" brushRef="#br0" timeOffset="2632.816">2824 1045,'40'-44,"-2"-1,-2-2,18-32,-17 35,-37 43,1 1,-1-1,1 0,0 0,0 1,0-1,-1 0,1 1,0-1,0 1,0-1,0 1,0 0,0-1,0 1,0 0,0-1,0 1,0 0,0 0,0 0,0 0,0 0,0 0,0 0,0 1,0-1,0 0,0 1,0-1,0 0,0 1,0-1,-1 1,1-1,0 1,0 0,0-1,-1 1,1 0,0 0,-1-1,1 1,0 0,-1 0,1 0,-1 0,1 0,-1 0,0 0,1 0,7 65,-8-60,-1-1,1 0,0 1,1-1,-1 0,1 1,0-1,1 0,-1 0,1 0,0 0,0 0,0 0,3 4,-3-8,-1 1,1-1,0 0,-1 1,1-1,0 0,0 0,0 0,0 0,0 0,0-1,0 1,0-1,0 1,0-1,0 0,0 0,1 1,-1-2,0 1,0 0,0 0,0-1,0 1,0-1,0 1,0-1,0 0,0 0,0 0,0 0,0 0,-1-1,2 0,58-50,-59 49,187-199,-188 201,-1 0,1 0,-1 1,1-1,0 0,0 0,-1 1,1-1,0 1,0-1,0 1,0-1,0 1,-1-1,1 1,0 0,0 0,0-1,0 1,0 0,0 0,0 0,0 0,0 0,0 0,0 0,0 0,0 1,0-1,0 0,0 1,0-1,0 0,0 1,0-1,-1 1,1 0,0-1,0 1,0-1,-1 1,1 0,0 0,-1 0,1-1,-1 1,1 0,-1 0,1 0,-1 0,0 0,1 0,-1 0,0 0,0 0,0 1,13 58,-10-29,1 0,1 0,2-1,1 0,1 0,2 0,13 3,-9-24</inkml:trace>
  <inkml:trace contextRef="#ctx0" brushRef="#br0" timeOffset="9389.374">3727 227,'-4'-7,"16"22,40 94,-19-45,-4 2,-2 2,2 18,-13-24,-3 2,-3 0,-2 0,-4 1,-2 0,-5 44,2-94,0 0,-1 0,0 0,-1 0,-1 0,-1-1,0 0,0 1,-1-2,-1 1,-1-1,0 0,0-1,-1 0,-1 0,0-1,0 0,-1 0,-1-2,-4 4,-7-2</inkml:trace>
  <inkml:trace contextRef="#ctx0" brushRef="#br0" timeOffset="10218.419">284 1,'-24'24,"1"1,1 1,1 1,2 1,1 0,1 2,1 0,2 1,1 0,1 1,2 1,0 3,-13 84,5 1,5 1,5 9,6-106,1-1,1 0,1 1,1-1,1 0,2 0,0 0,1-1,1 0,2 0,0 0,1-1,1-1,1 1,1-2,9 10,-9-15,1 0,1-1,1 0,0-1,1-1,0-1,0 0,1-1,1-1,0-1,0-1,0 0,1-1,0-1,0-1,9 0,-2-2</inkml:trace>
  <inkml:trace contextRef="#ctx0" brushRef="#br0" timeOffset="12735.488">4574 254,'-8'-2,"0"1,0-1,0 1,0 0,0 1,0 0,0 1,-1-1,1 1,0 1,0 0,1 0,-1 0,0 1,1 0,-1 1,1-1,0 2,0-1,1 1,-1 0,-1 2,-3 2,1 0,0 1,1 1,0-1,1 2,0-1,1 1,0 0,1 0,0 1,1 0,-3 10,-45 269,1 99,24-226,27-162,0-1,0 0,0 0,0 0,1 0,-1 1,1-1,-1 0,1 0,0 1,0-1,0 0,0 1,0-1,1 0,-1 1,1-1,-1 0,1 0,0 0,0 1,0-1,0 0,0 0,0 0,1-1,-1 1,0 0,1 0,0-1,-1 1,1-1,0 1,0-1,0 0,0 0,0 0,0 0,0 0,1 0,-1 0,0-1,0 1,1-1,-1 0,2 1,168-27,-31 13,-116 8</inkml:trace>
  <inkml:trace contextRef="#ctx0" brushRef="#br0" timeOffset="15102.804">5308 254,'0'5,"0"7,0 5,0 5,-5 4,-2 2,1 1,1 0,2 1,-4-1,-1 0,2-1,1 1,2-1,1 0,1-4</inkml:trace>
  <inkml:trace contextRef="#ctx0" brushRef="#br0" timeOffset="15424.443">4884 707,'63'-5,"24"-6,9-2,-9 2,-14 3,-14 2,-12 3,-10 1,-7 2,-2 0,-8 5,-1 2,-4-1</inkml:trace>
  <inkml:trace contextRef="#ctx0" brushRef="#br0" timeOffset="17738.798">5054 904,'4'6,"-1"0,0 0,-1 0,1 0,-1 0,0 1,0 0,-1-1,0 1,0-1,-1 1,0 0,0 0,1 6,-26 253,-3-80,26-174</inkml:trace>
  <inkml:trace contextRef="#ctx0" brushRef="#br0" timeOffset="18288.458">4969 961,'19'-10,"1"0,1 2,0 1,0 0,0 2,0 0,1 2,0 0,0 1,18 2,-37 0,0 1,0-1,0 1,1 0,-1 0,0 0,-1 0,1 1,0-1,0 1,-1 0,1 0,0 0,-1 0,0 0,0 0,1 1,-1-1,-1 1,1-1,0 1,-1 0,1 0,-1 0,0 0,0 0,0 0,0 0,0 0,-1 0,0 1,1-1,-1 0,0 0,-1 0,1 0,0 1,-1-1,0 0,0 0,0 0,0 0,0 0,-1 0,1 0,-1-1,0 1,0 0,0-1,0 1,-13 17,-1-1,0-1,-1 0,-1-1,-1 0,-6 2,-10 10,10-11,22-18,1 1,0 0,0 0,-1 0,1 0,0 0,0 0,0 0,1 1,-1-1,0 1,0 0,1-1,-1 1,1 0,-1 0,1 0,0 0,0 0,0 0,0 0,0 0,0 1,1-1,-1 0,1 1,0-1,-1 0,1 1,0-1,0 0,0 1,1-1,-1 0,1 0,-1 1,1-1,4 7,1-1,0 0,1 0,0-1,0 0,0 0,1 0,0-1,0 0,1-1,7 4,37 28,-31-15,-20-19,2 1,-1 0,0 0,1-1,-1 0,1 0,0 0,0 0,1-1,-1 1,0-1,1 0,-1 0,1-1,0 0,2 1,6-3</inkml:trace>
  <inkml:trace contextRef="#ctx0" brushRef="#br0" timeOffset="19024.137">5675 1186,'-11'0,"0"1,0 1,0 0,1 0,-1 1,1 0,-1 1,1 0,0 1,1 0,-1 1,1 0,0 0,1 1,-1 0,-6 7,14-12,-1 0,1-1,-1 1,1 0,0 0,0 0,0 0,0 0,0 0,1 1,-1-1,0 0,1 0,0 0,-1 1,1-1,0 0,0 0,1 1,-1-1,0 0,1 0,-1 1,1-1,0 0,-1 0,1 0,0 0,1 0,-1 0,0 0,0 0,1-1,-1 1,1 0,0-1,-1 1,1-1,0 0,1 1,-1-1,-1 0,1 0,-1 0,1 0,-1 0,1 0,-1 0,0 0,1 1,-1-1,0 1,0-1,0 1,0-1,0 1,0-1,0 1,-1 0,1 0,-1-1,1 1,-1 0,0 0,1-1,-1 1,0 0,0 0,0 0,-1 0,1-1,0 1,-1 0,1 0,-1 0,1-1,-1 1,0 0,0-1,0 1,0-1,0 1,0-1,0 1,0-1,-1 0,1 0,-1 1,1-1,-1 0,1 0,-18 15,14-13,0 0,0 1,1-1,-1 1,1 1,0-1,0 1,0-1,1 1,0 0,0 0,0 0,0 1,1-1,0 1,-1 4,4-7,1 0,0-1,0 1,0 0,0-1,0 1,0-1,0 0,1 0,-1 0,1 0,0 0,0 0,0-1,-1 0,1 1,0-1,1 0,-1 0,0-1,0 1,0-1,0 1,1-1,-1 0,0 0,0 0,1-1,-1 1,0-1,3-1,107-37,-97 30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3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29,'1'-2,"0"0,1 0,-1 0,1 1,0-1,-1 0,1 1,0-1,0 1,0 0,0 0,0-1,0 1,1 1,-1-1,0 0,0 0,1 1,-1 0,0-1,1 1,-1 0,1 0,-1 0,1 0,0 0,310-3,-240 15,-55-6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479 128,'1'0,"-1"1,0-1,0 1,1-1,-1 1,0-1,1 1,-1-1,0 0,1 1,-1-1,0 1,1-1,-1 0,1 0,-1 1,1-1,-1 0,1 0,-1 1,1-1,-1 0,1 0,0 0,-1 0,1 0,-1 0,1 0,-1 0,1 0,-1 0,1 0,0 0,-1 0,1 0,-1 0,1-1,-1 1,1 0,-1 0,1-1,-1 1,0 0,1-1,-1 1,1-1,-1 1,0 0,1-1,-1 1,0-1,1 1,-1-1,0 1,0-1,1 1,-1-1,5 53,-5-52,-1 34,-2-1,-1 1,-2-1,-9 32,-12 81,30-95,2-33</inkml:trace>
  <inkml:trace contextRef="#ctx0" brushRef="#br0" timeOffset="314.929">28 664,'39'-5,"36"-1,10 0,1 1,-5-4,-12 1,-7 1,-10 1,-9 3,-7 1,-5 1,-2 1,-2 0,-1 5,0 2,-4 4,-6 1</inkml:trace>
  <inkml:trace contextRef="#ctx0" brushRef="#br0" timeOffset="1692.691">0 946,'167'-40,"-161"39,7-4,0 2,1 0,-1 0,1 2,-1-1,1 2,-1 0,1 0,0 2,-1-1,1 2,-12-2,0 0,0 0,0 0,0 0,0 1,0-1,0 1,-1-1,1 1,0 0,-1-1,0 1,1 0,-1 0,0 0,0 0,0 0,0 1,0-1,-1 0,1 0,-1 1,1-1,-1 0,0 0,0 1,0-1,0 0,0 1,-1-1,1 0,-1 1,1-1,-1 0,0 0,0 0,0 0,0 0,0 0,-51 80,-124 59,173-139,0 0,0 0,1 0,-1 0,0 1,1-1,-1 1,1 0,0-1,0 1,0 0,0 0,1 0,-1 0,1 1,0-1,0 0,0 1,0-1,1 1,-1-1,1 1,0-1,0 1,0-1,0 1,1-1,-1 0,1 1,0-1,0 1,0-1,0 0,1 0,0 0,-1 0,1 0,0 0,0 0,1 0,-1-1,1 1,7 2,1-1,0 0,0 0,0-1,0-1,1 0,-1-1,1 0,-1 0,1-1,-1-1,1 0,4-1,17 0,112-38,-124 32</inkml:trace>
  <inkml:trace contextRef="#ctx0" brushRef="#br0" timeOffset="1983.61">875 918,'-9'38,"-9"28,0 6,-3-3,3-9,4-10,4-9,5-6,2-5,2-6</inkml:trace>
  <inkml:trace contextRef="#ctx0" brushRef="#br0" timeOffset="2545.824">762 918,'37'-15,"1"2,0 2,1 1,0 2,0 1,1 3,33 0,-14 16,-58-12,0 0,0 1,1 0,-1-1,0 1,0-1,0 1,0 0,0 0,0 0,0-1,-1 1,1 0,0 0,0 0,-1 0,1 0,-1 1,1-1,-1 0,1 0,-1 0,1 0,-1 1,0-1,0 0,0 0,0 1,0-1,0 0,0 0,0 0,0 1,-1-1,1 0,0 0,-1 0,1 1,-1-1,1 0,-1 0,0 0,1 0,-1 0,-1 1,-7 9,-2 0,1 0,-2-1,1 0,-1-1,-1 0,0-1,0-1,-1 1,-25 15,-84 65,121-83,0 0,1 0,0 0,0 0,0 0,0 0,1 0,0 0,0 0,0 0,1 0,0 0,0 0,0 0,0 0,1 0,0-1,0 1,0-1,0 1,1-1,0 0,0 1,0-1,0-1,1 1,-1 0,1-1,0 0,0 0,0 0,1 0,-1-1,1 0,4 2,127 50,-100-35,-24-8</inkml:trace>
  <inkml:trace contextRef="#ctx0" brushRef="#br0" timeOffset="3796.802">1299 155,'12'-14,"0"0,2 0,-1 1,2 1,0 0,0 1,1 1,0 0,1 1,0 1,1 0,-1 2,1 0,10-2,-26 9,1-1,-1 1,1-1,-1 1,0 0,1 0,-1 0,0 0,0 1,0-1,0 1,0-1,0 1,0-1,0 1,-1 0,1 0,-1 0,1 0,-1 0,0 1,0-1,0 0,0 0,0 1,0-1,-1 1,1-1,-1 0,1 1,-1-1,0 1,0-1,0 1,-1-1,1 1,0-1,-1 1,0-1,0 1,1-1,-1 0,-1 1,2 7,-5 391,-22-103,27 84,27-214,-27-39,-1-127,-1 0,1-1,-1 1,0 0,1-1,-1 1,0-1,0 0,0 0,0 1,0-1,0-1,-1 1,1 0,0 0,0-1,-1 1,1-1,0 0,-1 0,1 0,0 0,-1 0,1 0,0-1,0 1,-1-1,1 1,-2-2,-12 1,-77 16,71-12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6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12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54.6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22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1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12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1,'0'72,"3"0,4 0,9 37,-11-82,1 0,2-1,0 0,2-1,1 1,1-2,1 0,1 0,1-1,16 18,-28-37,0 0,0 0,1 0,-1-1,1 0,0 1,-1-1,1 0,1-1,-1 1,0-1,1 0,-1 0,1 0,0-1,-1 1,1-1,0-1,0 1,0 0,0-1,0 0,0 0,0-1,0 1,-1-1,1 0,0-1,0 1,-1-1,1 0,0 0,-1 0,0 0,0-1,0 0,3-2,14-16,-1 0,-1-2,-1 0,-1-1,-1-1,-1-1,6-15,50-77,-71 117,0 0,1 0,-1-1,0 1,1 0,-1 0,1 0,0 1,-1-1,1 0,0 0,-1 0,1 0,0 0,0 1,0-1,0 0,0 1,0-1,0 1,0-1,0 1,0-1,0 1,0 0,0-1,0 1,0 0,0 0,0 0,1 0,-1 0,0 0,0 0,0 0,0 1,0-1,0 0,0 1,0-1,0 1,0-1,0 1,0-1,0 1,0 0,0-1,0 1,0 0,-1 0,1 0,0-1,-1 1,1 0,0 1,120 181,-15-106,-102-76,0 1,0 0,1-1,-1 0,0 0,0 0,1-1,-1 1,1-1,-1 0,0 0,1-1,-1 1,0-1,1 0,-1 0,0-1,0 1,0-1,0 0,0 0,0 0,0 0,-1-1,1 0,-1 1,0-1,1-1,14-19,-1 0,-1-1,-2-1,0 0,-2-1,6-17,-15 36,72-204,-47 103,-23 108,-4 10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12,'29'0,"23"0,9 0,-2 0,-6 0,-8 0,-6 0,-5 0,-3 0,-3 0,-1 0,0 0,-5-5,-6-1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30,'29'0,"33"0,7-5,-5-1,-7 0,-9 1,-8 2,-6 0,-4 2,-7 1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2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1 197,'226'16,"-161"-8,2-2,-1-4,51-5,-6 1,17 3,-128 10,-10-5</inkml:trace>
  <inkml:trace contextRef="#ctx0" brushRef="#br0" timeOffset="329.837">1 423,'106'14,"1"-4,0-4,72-8,-82 1,13-15,-86 11</inkml:trace>
  <inkml:trace contextRef="#ctx0" brushRef="#br0" timeOffset="3782.795">509 56,'-11'-56,"41"77,179 190,-204-209,-1 1,0-1,1 1,-1 1,0-1,-1 0,1 1,0 0,-1 0,0 0,0 0,0 1,-1-1,1 1,-1 0,0-1,-1 1,1 0,-1 0,0 0,0 0,0 1,-1-1,0 0,0 0,0 0,-1 0,1 0,-1 1,0-1,-1 0,1-1,-1 1,-2 4,-113 110,-43 56,158-175,1 1,0-1,-1 1,1 0,0 0,-1 0,1 0,0 0,0 0,0 0,-1 0,1 1,1-1,-1 0,0 1,0-1,0 1,1-1,-1 1,1-1,-1 1,1-1,0 1,-1-1,1 1,0 0,0-1,0 1,0-1,0 1,1-1,-1 1,0 0,1-1,-1 1,1-1,0 1,-1-1,1 0,0 1,0-1,0 0,0 1,0-1,0 0,0 0,0 0,1 0,-1 0,0 0,1 0,0 0,15-1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735 424,'1'-1,"1"0,-1-1,0 1,1 0,-1-1,0 1,0-1,0 1,-1-1,1 0,0 1,-1-1,1 0,0 0,-1 1,0-1,0 0,1 0,-1 0,0 1,0-1,0 0,-1 0,1 0,0 1,-1-1,1 0,-1 0,0 1,0-1,1 0,-1 1,0-1,0 1,0-1,-1 1,1 0,0-1,0 1,-1 0,1 0,-1 0,1 0,-1 0,1 0,-1 0,0 1,1-1,-1 0,0 1,0 0,1-1,-1 1,0 0,0 0,0 0,0 0,1 0,-1 0,0 1,0-1,1 0,-2 1,-16 3,-1 1,0 1,1 1,0 1,0 0,1 2,0 0,-2 3,7-6,-5 5,-1 1,2 1,0 1,1 0,0 1,1 1,1 0,0 1,2 1,0 0,1 0,1 1,-4 14,7-13,1 0,2 1,0-1,1 1,2 0,0-1,1 1,3 19,-2 2,0-33,1 0,0 0,0 0,1-1,0 1,1-1,0 1,0-1,1 0,0-1,1 1,0-1,0 0,1 0,0-1,0 0,1 0,0-1,0 0,1 0,-1-1,1 0,0-1,1 0,-1 0,10 2,1-1,1 0,0-2,1 0,-1-2,0 0,1-1,-1-1,1-2,-1 0,0 0,0-2,-1-1,0-1,1 0,-2-2,0 0,0-1,0-1,-1-1,-1 0,0-1,-1-1,0-1,7-9,-20 21,1 0,-1-1,0 0,0 0,0 0,0 0,-1 0,0 0,0-1,0 1,0-1,-1 1,1-1,-1 0,0 1,-1-1,1 0,-1 0,0 0,0 0,0 0,-1 1,0-1,0 0,0 0,-1 1,1-1,-1 1,0-1,0 1,-1 0,1-1,-1 1,0 1,0-1,0 0,-1 1,1-1,-1 1,0 0,0 1,-1-1,-7-5,-1 1,-1 0,1 1,-1 0,0 1,0 1,-1 1,1 0,-1 0,0 2,1-1,-1 2,0 0,0 1,0 1,1 0,-1 1,-12 4,26-8,-1 1,1 0,0 0,0 0,0 0,-1 0,1 0,0 0,0 0,0 1,0-1,-1 0,1 1,0-1,0 1,0-1,0 1,0-1,0 1,0 0,0-1,0 1,0 0,1 0,-1 0,0 0,0 0,1 0,-1 0,1 0,-1 0,1 0,-1 0,1 0,-1 0,1 1,0-1,0 0,0 0,0 0,0 0,0 1,0-1,0 0,0 0,0 0,1 1,-1-1,0 0,1 0,-1 0,1 0,-1 0,1 0,0 0,0 1,10 3,1 1,-1-2,1 0,0 0,0-2,1 1,-1-1,0-1,1 0,-1-1,8 0,-11 0,222-21,-171 11,25-7,-62 12</inkml:trace>
  <inkml:trace contextRef="#ctx0" brushRef="#br0" timeOffset="1056.572">1357 1101,'248'-372,"-152"246,-95 125,-1 0,0 0,1 0,-1 0,0 0,1 0,-1 0,1 0,0 0,-1 0,1 0,0 0,-1 1,1-1,0 0,0 1,0-1,0 0,0 1,0-1,-1 1,1-1,1 1,-1 0,0-1,0 1,0 0,0 0,0-1,0 1,0 0,0 0,0 0,0 1,0-1,1 0,-1 0,0 1,0-1,0 0,0 1,0-1,0 1,0-1,-1 1,1 0,0-1,0 1,0 0,0-1,-1 1,1 0,0 0,-1 0,1 0,0 1,3 124,-6-113,1 0,0 0,1 0,0-1,1 1,1 0,0 0,0 0,1-1,1 2,-3-11,0 0,0 0,1-1,-1 1,1-1,-1 1,1-1,0 0,0 0,0 1,0-1,0 0,0-1,1 1,-1 0,1-1,-1 1,1-1,-1 0,1 0,0 0,0 0,-1 0,1-1,0 1,0-1,0 0,0 0,0 0,0 0,0 0,0-1,-1 1,1-1,0 0,0 0,6-2,-1 0,0-1,-1 0,1 0,-1-1,1 0,-1 0,-1-1,1 0,-1 0,4-5,173-243,-96 125,-87 129,0-1,0 1,0 0,0-1,0 1,0-1,0 1,1-1,-1 1,0-1,0 1,0-1,0 1,0 0,1-1,-1 1,0-1,0 1,1 0,-1-1,0 1,1 0,-1-1,0 1,1 0,-1-1,1 1,-1 0,0 0,1 0,-1-1,1 1,-1 0,1 0,-1 0,0 0,1 0,-1 0,1 0,-1 0,1 0,-1 0,1 0,-1 0,1 0,-1 0,0 0,1 1,-1-1,1 0,-1 0,1 0,-1 1,0-1,1 0,-1 0,0 1,1-1,-1 0,0 1,1-1,-1 1,0-1,0 0,1 1,-1-1,0 1,0-1,0 1,0-1,3 37,-3-32,-3 259,33-129,-22-117</inkml:trace>
  <inkml:trace contextRef="#ctx0" brushRef="#br0" timeOffset="1735.419">2655 791,'-16'-1,"-1"2,0 0,1 0,-1 2,1 0,0 0,0 2,0 0,1 1,-8 4,21-10,1 1,0-1,0 0,-1 1,1-1,0 1,0 0,0-1,-1 1,1 0,0-1,0 1,0 0,0 0,0 0,1 0,-1 0,0 0,0 0,1 1,-1-1,0 0,1 0,0 1,-1-1,1 0,0 0,-1 1,1-1,0 0,0 1,0-1,0 0,0 1,0-1,1 0,-1 1,0-1,1 0,-1 0,1 1,-1-1,1 0,-1 0,1 0,0 0,0 0,0 0,0 1,61 40,-42-30,-19-11,1-1,-1 1,0 0,0 0,-1 0,1 0,0 0,0 0,0 0,-1 0,1 0,0 0,-1 1,1-1,-1 0,1 0,-1 1,0-1,0 0,1 0,-1 1,0-1,0 0,0 1,0-1,-1 0,1 1,0-1,-1 0,1 0,0 1,-1-1,1 0,-1 0,0 0,1 1,-1-1,0 0,0 0,0 0,0 0,-46 45,35-36,-25 33,36-42,0 0,1 0,-1 0,1 0,-1 0,1 0,0 0,-1 0,1 1,0-1,0 0,-1 0,1 0,0 0,0 1,0-1,1 0,-1 0,0 0,0 0,1 0,-1 1,0-1,1 0,-1 0,1 0,0 0,-1 0,1 0,0 0,-1 0,1-1,0 1,0 0,0 0,0-1,0 1,0 0,0-1,0 1,0-1,0 1,0-1,0 0,1 1,10 1,-1-1,1 0,0-1,-1 0,1 0,-1-2,1 1,-1-1,1-1,-1 0,0-1,0 0,0 0,-1-1,4-3,4 0</inkml:trace>
  <inkml:trace contextRef="#ctx0" brushRef="#br0" timeOffset="2632.816">2824 1045,'40'-44,"-2"-1,-2-2,18-32,-17 35,-37 43,1 1,-1-1,1 0,0 0,0 1,0-1,-1 0,1 1,0-1,0 1,0-1,0 1,0 0,0-1,0 1,0 0,0-1,0 1,0 0,0 0,0 0,0 0,0 0,0 0,0 0,0 1,0-1,0 0,0 1,0-1,0 0,0 1,0-1,-1 1,1-1,0 1,0 0,0-1,-1 1,1 0,0 0,-1-1,1 1,0 0,-1 0,1 0,-1 0,1 0,-1 0,0 0,1 0,7 65,-8-60,-1-1,1 0,0 1,1-1,-1 0,1 1,0-1,1 0,-1 0,1 0,0 0,0 0,0 0,3 4,-3-8,-1 1,1-1,0 0,-1 1,1-1,0 0,0 0,0 0,0 0,0 0,0-1,0 1,0-1,0 1,0-1,0 0,0 0,1 1,-1-2,0 1,0 0,0 0,0-1,0 1,0-1,0 1,0-1,0 0,0 0,0 0,0 0,0 0,-1-1,2 0,58-50,-59 49,187-199,-188 201,-1 0,1 0,-1 1,1-1,0 0,0 0,-1 1,1-1,0 1,0-1,0 1,0-1,0 1,-1-1,1 1,0 0,0 0,0-1,0 1,0 0,0 0,0 0,0 0,0 0,0 0,0 0,0 0,0 1,0-1,0 0,0 1,0-1,0 0,0 1,0-1,-1 1,1 0,0-1,0 1,0-1,-1 1,1 0,0 0,-1 0,1-1,-1 1,1 0,-1 0,1 0,-1 0,0 0,1 0,-1 0,0 0,0 0,0 1,13 58,-10-29,1 0,1 0,2-1,1 0,1 0,2 0,13 3,-9-24</inkml:trace>
  <inkml:trace contextRef="#ctx0" brushRef="#br0" timeOffset="9389.374">3727 227,'-4'-7,"16"22,40 94,-19-45,-4 2,-2 2,2 18,-13-24,-3 2,-3 0,-2 0,-4 1,-2 0,-5 44,2-94,0 0,-1 0,0 0,-1 0,-1 0,-1-1,0 0,0 1,-1-2,-1 1,-1-1,0 0,0-1,-1 0,-1 0,0-1,0 0,-1 0,-1-2,-4 4,-7-2</inkml:trace>
  <inkml:trace contextRef="#ctx0" brushRef="#br0" timeOffset="10218.419">284 1,'-24'24,"1"1,1 1,1 1,2 1,1 0,1 2,1 0,2 1,1 0,1 1,2 1,0 3,-13 84,5 1,5 1,5 9,6-106,1-1,1 0,1 1,1-1,1 0,2 0,0 0,1-1,1 0,2 0,0 0,1-1,1-1,1 1,1-2,9 10,-9-15,1 0,1-1,1 0,0-1,1-1,0-1,0 0,1-1,1-1,0-1,0-1,0 0,1-1,0-1,0-1,9 0,-2-2</inkml:trace>
  <inkml:trace contextRef="#ctx0" brushRef="#br0" timeOffset="12735.488">4574 254,'-8'-2,"0"1,0-1,0 1,0 0,0 1,0 0,0 1,-1-1,1 1,0 1,0 0,1 0,-1 0,0 1,1 0,-1 1,1-1,0 2,0-1,1 1,-1 0,-1 2,-3 2,1 0,0 1,1 1,0-1,1 2,0-1,1 1,0 0,1 0,0 1,1 0,-3 10,-45 269,1 99,24-226,27-162,0-1,0 0,0 0,0 0,1 0,-1 1,1-1,-1 0,1 0,0 1,0-1,0 0,0 1,0-1,1 0,-1 1,1-1,-1 0,1 0,0 0,0 1,0-1,0 0,0 0,0 0,1-1,-1 1,0 0,1 0,0-1,-1 1,1-1,0 1,0-1,0 0,0 0,0 0,0 0,0 0,1 0,-1 0,0-1,0 1,1-1,-1 0,2 1,168-27,-31 13,-116 8</inkml:trace>
  <inkml:trace contextRef="#ctx0" brushRef="#br0" timeOffset="15102.804">5308 254,'0'5,"0"7,0 5,0 5,-5 4,-2 2,1 1,1 0,2 1,-4-1,-1 0,2-1,1 1,2-1,1 0,1-4</inkml:trace>
  <inkml:trace contextRef="#ctx0" brushRef="#br0" timeOffset="15424.443">4884 707,'63'-5,"24"-6,9-2,-9 2,-14 3,-14 2,-12 3,-10 1,-7 2,-2 0,-8 5,-1 2,-4-1</inkml:trace>
  <inkml:trace contextRef="#ctx0" brushRef="#br0" timeOffset="17738.798">5054 904,'4'6,"-1"0,0 0,-1 0,1 0,-1 0,0 1,0 0,-1-1,0 1,0-1,-1 1,0 0,0 0,1 6,-26 253,-3-80,26-174</inkml:trace>
  <inkml:trace contextRef="#ctx0" brushRef="#br0" timeOffset="18288.458">4969 961,'19'-10,"1"0,1 2,0 1,0 0,0 2,0 0,1 2,0 0,0 1,18 2,-37 0,0 1,0-1,0 1,1 0,-1 0,0 0,-1 0,1 1,0-1,0 1,-1 0,1 0,0 0,-1 0,0 0,0 0,1 1,-1-1,-1 1,1-1,0 1,-1 0,1 0,-1 0,0 0,0 0,0 0,0 0,0 0,-1 0,0 1,1-1,-1 0,0 0,-1 0,1 0,0 1,-1-1,0 0,0 0,0 0,0 0,0 0,-1 0,1 0,-1-1,0 1,0 0,0-1,0 1,-13 17,-1-1,0-1,-1 0,-1-1,-1 0,-6 2,-10 10,10-11,22-18,1 1,0 0,0 0,-1 0,1 0,0 0,0 0,0 0,1 1,-1-1,0 1,0 0,1-1,-1 1,1 0,-1 0,1 0,0 0,0 0,0 0,0 0,0 0,0 1,1-1,-1 0,1 1,0-1,-1 0,1 1,0-1,0 0,0 1,1-1,-1 0,1 0,-1 1,1-1,4 7,1-1,0 0,1 0,0-1,0 0,0 0,1 0,0-1,0 0,1-1,7 4,37 28,-31-15,-20-19,2 1,-1 0,0 0,1-1,-1 0,1 0,0 0,0 0,1-1,-1 1,0-1,1 0,-1 0,1-1,0 0,2 1,6-3</inkml:trace>
  <inkml:trace contextRef="#ctx0" brushRef="#br0" timeOffset="19024.137">5675 1186,'-11'0,"0"1,0 1,0 0,1 0,-1 1,1 0,-1 1,1 0,0 1,1 0,-1 1,1 0,0 0,1 1,-1 0,-6 7,14-12,-1 0,1-1,-1 1,1 0,0 0,0 0,0 0,0 0,0 0,1 1,-1-1,0 0,1 0,0 0,-1 1,1-1,0 0,0 0,1 1,-1-1,0 0,1 0,-1 1,1-1,0 0,-1 0,1 0,0 0,1 0,-1 0,0 0,0 0,1-1,-1 1,1 0,0-1,-1 1,1-1,0 0,1 1,-1-1,-1 0,1 0,-1 0,1 0,-1 0,1 0,-1 0,0 0,1 1,-1-1,0 1,0-1,0 1,0-1,0 1,0-1,0 1,-1 0,1 0,-1-1,1 1,-1 0,0 0,1-1,-1 1,0 0,0 0,0 0,-1 0,1-1,0 1,-1 0,1 0,-1 0,1-1,-1 1,0 0,0-1,0 1,0-1,0 1,0-1,0 1,0-1,-1 0,1 0,-1 1,1-1,-1 0,1 0,-18 15,14-13,0 0,0 1,1-1,-1 1,1 1,0-1,0 1,0-1,1 1,0 0,0 0,0 0,0 1,1-1,0 1,-1 4,4-7,1 0,0-1,0 1,0 0,0-1,0 1,0-1,0 0,1 0,-1 0,1 0,0 0,0 0,0-1,-1 0,1 1,0-1,1 0,-1 0,0-1,0 1,0-1,0 1,1-1,-1 0,0 0,0 0,1-1,-1 1,0-1,3-1,107-37,-97 30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3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29,'1'-2,"0"0,1 0,-1 0,1 1,0-1,-1 0,1 1,0-1,0 1,0 0,0 0,0-1,0 1,1 1,-1-1,0 0,0 0,1 1,-1 0,0-1,1 1,-1 0,1 0,-1 0,1 0,0 0,310-3,-240 15,-55-6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479 128,'1'0,"-1"1,0-1,0 1,1-1,-1 1,0-1,1 1,-1-1,0 0,1 1,-1-1,0 1,1-1,-1 0,1 0,-1 1,1-1,-1 0,1 0,-1 1,1-1,-1 0,1 0,0 0,-1 0,1 0,-1 0,1 0,-1 0,1 0,-1 0,1 0,0 0,-1 0,1 0,-1 0,1-1,-1 1,1 0,-1 0,1-1,-1 1,0 0,1-1,-1 1,1-1,-1 1,0 0,1-1,-1 1,0-1,1 1,-1-1,0 1,0-1,1 1,-1-1,5 53,-5-52,-1 34,-2-1,-1 1,-2-1,-9 32,-12 81,30-95,2-33</inkml:trace>
  <inkml:trace contextRef="#ctx0" brushRef="#br0" timeOffset="314.929">28 664,'39'-5,"36"-1,10 0,1 1,-5-4,-12 1,-7 1,-10 1,-9 3,-7 1,-5 1,-2 1,-2 0,-1 5,0 2,-4 4,-6 1</inkml:trace>
  <inkml:trace contextRef="#ctx0" brushRef="#br0" timeOffset="1692.691">0 946,'167'-40,"-161"39,7-4,0 2,1 0,-1 0,1 2,-1-1,1 2,-1 0,1 0,0 2,-1-1,1 2,-12-2,0 0,0 0,0 0,0 0,0 1,0-1,0 1,-1-1,1 1,0 0,-1-1,0 1,1 0,-1 0,0 0,0 0,0 0,0 1,0-1,-1 0,1 0,-1 1,1-1,-1 0,0 0,0 1,0-1,0 0,0 1,-1-1,1 0,-1 1,1-1,-1 0,0 0,0 0,0 0,0 0,0 0,-51 80,-124 59,173-139,0 0,0 0,1 0,-1 0,0 1,1-1,-1 1,1 0,0-1,0 1,0 0,0 0,1 0,-1 0,1 1,0-1,0 0,0 1,0-1,1 1,-1-1,1 1,0-1,0 1,0-1,0 1,1-1,-1 0,1 1,0-1,0 1,0-1,0 0,1 0,0 0,-1 0,1 0,0 0,0 0,1 0,-1-1,1 1,7 2,1-1,0 0,0 0,0-1,0-1,1 0,-1-1,1 0,-1 0,1-1,-1-1,1 0,4-1,17 0,112-38,-124 32</inkml:trace>
  <inkml:trace contextRef="#ctx0" brushRef="#br0" timeOffset="1983.61">875 918,'-9'38,"-9"28,0 6,-3-3,3-9,4-10,4-9,5-6,2-5,2-6</inkml:trace>
  <inkml:trace contextRef="#ctx0" brushRef="#br0" timeOffset="2545.824">762 918,'37'-15,"1"2,0 2,1 1,0 2,0 1,1 3,33 0,-14 16,-58-12,0 0,0 1,1 0,-1-1,0 1,0-1,0 1,0 0,0 0,0 0,0-1,-1 1,1 0,0 0,0 0,-1 0,1 0,-1 1,1-1,-1 0,1 0,-1 0,1 0,-1 1,0-1,0 0,0 0,0 1,0-1,0 0,0 0,0 0,0 1,-1-1,1 0,0 0,-1 0,1 1,-1-1,1 0,-1 0,0 0,1 0,-1 0,-1 1,-7 9,-2 0,1 0,-2-1,1 0,-1-1,-1 0,0-1,0-1,-1 1,-25 15,-84 65,121-83,0 0,1 0,0 0,0 0,0 0,0 0,1 0,0 0,0 0,0 0,1 0,0 0,0 0,0 0,0 0,1 0,0-1,0 1,0-1,0 1,1-1,0 0,0 1,0-1,0-1,1 1,-1 0,1-1,0 0,0 0,0 0,1 0,-1-1,1 0,4 2,127 50,-100-35,-24-8</inkml:trace>
  <inkml:trace contextRef="#ctx0" brushRef="#br0" timeOffset="3796.802">1299 155,'12'-14,"0"0,2 0,-1 1,2 1,0 0,0 1,1 1,0 0,1 1,0 1,1 0,-1 2,1 0,10-2,-26 9,1-1,-1 1,1-1,-1 1,0 0,1 0,-1 0,0 0,0 1,0-1,0 1,0-1,0 1,0-1,0 1,-1 0,1 0,-1 0,1 0,-1 0,0 1,0-1,0 0,0 0,0 1,0-1,-1 1,1-1,-1 0,1 1,-1-1,0 1,0-1,0 1,-1-1,1 1,0-1,-1 1,0-1,0 1,1-1,-1 0,-1 1,2 7,-5 391,-22-103,27 84,27-214,-27-39,-1-127,-1 0,1-1,-1 1,0 0,1-1,-1 1,0-1,0 0,0 0,0 1,0-1,0-1,-1 1,1 0,0 0,0-1,-1 1,1-1,0 0,-1 0,1 0,0 0,-1 0,1 0,0-1,0 1,-1-1,1 1,-2-2,-12 1,-77 16,71-12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0,'566'0,"-542"0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13,'29'4,"24"-2,7-2,-1-2,-6 1,-8 0,-5 0,-6 0,-4 1,-2-6,-5 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3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540 395,'-10'-4,"0"1,0 0,-1 0,1 1,-1 1,1 0,-1 0,0 1,0 0,1 1,-1 1,0-1,1 1,-1 1,1 0,0 1,0 0,0 0,1 1,-1 0,1 1,-5 4,6-5,1 0,0 0,0 1,0 0,1 0,0 1,0-1,1 1,-1 1,1-1,1 1,0 0,0 0,0 0,1 0,0 1,1-1,0 1,0 0,1 0,0-1,1 1,0 0,0 0,1 0,0 0,1 3,-2-9,1 0,0 1,0-1,1 0,-1 0,1 0,-1 0,1 0,0 0,0 0,0-1,1 1,-1-1,0 1,1-1,0 0,0 0,-1 0,1-1,0 1,0-1,1 1,-1-1,0 0,0 0,1 0,-1-1,0 1,1-1,-1 0,1 0,-1 0,0 0,1-1,-1 1,0-1,2 0,6-2,-1 0,1 0,-1-1,0 0,0-1,0 0,0-1,-1 0,0 0,-1-1,3-2,12-12,-1-1,0-1,-2-1,-1 0,-1-2,14-26,33-78,-66 130,1 0,0 1,0-1,0 0,0 1,0-1,0 0,0 0,0 1,0-1,0 0,0 1,0-1,0 0,0 0,1 1,-1-1,0 0,0 1,0-1,0 0,0 0,1 1,-1-1,0 0,0 0,0 0,1 1,-1-1,0 0,0 0,1 0,-1 0,0 1,0-1,1 0,-1 0,0 0,1 0,-1 0,0 0,0 0,1 0,-1 0,0 0,1 0,-1 0,0 0,1 0,-1 0,0 0,0 0,1 0,-1-1,0 1,1 0,-1 0,0 0,0 0,0-1,1 1,-1 0,0 0,0 0,2 30,-2-29,8 206,1-146,-2 0,-4 1,-2 0,-3 3,1 13,2-62,-2 0,0 1,-1-1,0 0,-1 0,-1 0,-1-1,0 1,-1-1,0 0,-2 0,0-1,0 0,-1-1,-1 1,0-2,-1 1,0-2,-1 1,0-2,-1 0,-8 6,18-14,1-1,0 1,-1-1,0 0,1 0,-1 1,0-2,1 1,-1 0,0 0,0-1,0 0,0 0,0 1,0-2,1 1,-1 0,0 0,0-1,0 0,0 0,1 1,-1-2,0 1,1 0,-1 0,1-1,-1 1,1-1,0 0,-1 0,1 0,0 0,0 0,1 0,-1-1,0 1,1-1,-1 1,1-1,0 1,0-1,0 0,0 0,2-14,0 0,1 0,1 0,1 1,0-1,1 1,1 0,0 0,1 1,1 0,0 0,6-6,1-8,37-69,-40 71</inkml:trace>
  <inkml:trace contextRef="#ctx0" brushRef="#br0" timeOffset="766.435">935 791,'51'-94,"108"-101,-158 194,-1 0,0 1,1-1,-1 0,1 0,-1 0,1 0,-1 1,1-1,0 0,-1 1,1-1,0 0,-1 1,1-1,0 1,0-1,0 1,0-1,-1 1,1 0,0-1,0 1,0 0,0 0,0 0,0 0,0 0,0 0,0 0,0 0,0 0,0 0,0 0,0 0,0 1,-1-1,1 0,0 1,0-1,0 1,0-1,-1 1,1-1,0 1,0 0,-1-1,1 1,0 0,-1 0,1-1,-1 1,1 0,-1 0,1 0,-1 0,0 0,1 0,-1 0,0-1,0 1,0 0,0 1,3 76,-4-69,0-1,0 1,1 0,1 0,0 0,0-1,0 1,1 0,0-1,1 1,0-1,1 1,-3-7,0-1,0 0,0 1,0-1,0 0,1 0,-1 0,0 0,1 0,-1 0,1 0,-1 0,1-1,-1 1,1 0,-1-1,1 1,0-1,-1 0,1 0,0 1,-1-1,1 0,0 0,-1-1,1 1,0 0,-1-1,1 1,0 0,-1-1,1 0,-1 1,1-1,-1 0,1 0,-1 0,0 0,1 0,-1 0,0 0,0-1,0 1,1-1,51-59,72-127,-85 157,-40 30,1 1,0 0,-1-1,1 1,0 0,0 0,-1 0,1-1,0 1,-1 0,1 0,0 0,0 0,-1 0,1 0,0 1,0-1,-1 0,1 0,0 0,-1 1,1-1,0 0,-1 1,1-1,0 0,-1 1,1-1,-1 1,1-1,-1 1,1 0,-1-1,1 1,-1-1,0 1,1 0,-1-1,0 1,1 0,-1-1,0 1,0 0,0 0,0-1,0 1,0 0,0-1,0 1,0 0,0 0,0-1,0 1,0 0,0 0,-1-1,1 1,0 0,-1-1,1 1,0-1,-1 1,1 0,-1 0,-60 231,60-226,-1 0,0 1,1 0,0-1,0 1,1 0,0 0,0 0,0-1,1 1,0 0,0-1,1 1,0 0,0-1,1 0,2 6,8 0</inkml:trace>
  <inkml:trace contextRef="#ctx0" brushRef="#br0" timeOffset="1916.011">1866 254,'37'45,"-31"-29,-1 1,-1 0,0 0,-1 0,-1 0,-1 1,0-1,-1 0,-1 1,-1 2,0 25,-10 131,-45 63,50-221</inkml:trace>
  <inkml:trace contextRef="#ctx0" brushRef="#br0" timeOffset="2451.407">1782 254,'2'-2,"-1"0,1 0,0 1,0-1,0 1,0-1,0 1,0-1,0 1,0 0,1 0,-1 0,1 1,-1-1,0 0,1 1,-1 0,1-1,-1 1,3 0,-2 0,233-9,-157 11,-58-3,-1 1,1 1,-1 1,0 0,1 2,-1 0,-1 2,14 4,-30-9,-1 1,0-1,0 0,0 0,0 1,0-1,-1 1,1-1,0 1,-1 0,1 0,-1 0,1 0,-1 0,0 0,0 0,0 0,0 1,0-1,-1 0,1 0,-1 1,1-1,-1 1,0-1,0 0,0 1,0-1,0 1,-1-1,1 0,-1 1,0-1,1 0,-1 0,0 1,0-1,0 0,-1 0,1 0,0 0,-1 0,0 0,-74 78,24-44,-1-2,-2-2,-1-3,-11 2,4-1,56-28,1 1,0-1,1 1,-1 0,1 0,-1 1,1 0,0 0,0 0,0 0,1 1,0 0,0 0,0 0,0 0,1 1,0-1,0 1,-1 3,5-6,0 0,1 1,-1-1,1 0,-1 0,1 0,0-1,0 1,1 0,-1-1,0 1,1-1,0 0,-1 1,1-1,0-1,0 1,0 0,0-1,0 1,1-1,-1 0,3 0,2 3,285 118,-214-71,-65-48</inkml:trace>
  <inkml:trace contextRef="#ctx0" brushRef="#br0" timeOffset="3112.2">2713 734,'0'0,"-1"0,1 1,0-1,-1 0,1 0,-1 0,1 0,-1 0,1 0,-1 0,1 0,0 0,-1 0,1 0,-1 0,1 0,-1 0,1 0,-1 0,1 0,0 0,-1-1,1 1,-1 0,1 0,0-1,-1 1,1 0,0 0,-1-1,1 1,0 0,-1-1,1 1,0-1,0 1,0 0,-1-1,1 1,0-1,0 1,0-1,0 1,0 0,0-1,0 1,0-1,0 1,0-1,0 1,0-1,0 1,0 0,0-1,0 1,0-1,0 1,1-1,-1 1,0 0,0-1,1 1,-1-1,0 1,-40 6,30-4,-1 1,0 0,1 1,0 0,-1 0,2 1,-1 0,1 1,-1 0,1 1,1 0,0 0,0 1,0 0,1 0,-2 4,8-10,1 0,-1 1,1-1,0 0,0 1,0-1,0 0,0 1,1-1,-1 0,1 1,0-1,-1 0,1 0,0 0,0 1,0-1,1 0,-1 0,0-1,1 1,-1 0,1 0,0-1,-1 1,1-1,0 1,0-1,0 0,0 0,0 0,1 0,-1 0,0 0,0 0,1-1,-1 1,0-1,1 0,-1 0,2 0,41 26,-45-23,-1-1,1 1,0 0,-1-1,1 1,-1-1,0 1,0-1,0 1,0-1,-1 1,1-1,-1 0,1 0,-1 0,0 1,0-2,0 1,0 0,0 0,0-1,0 1,0-1,-1 1,1-1,-1 0,-2 3,-93 77,98-80,-1 0,1 0,-1-1,1 1,-1 0,1 0,-1 0,1 0,0 0,0 0,-1 0,1 0,0 0,0 0,0 0,0 0,0 0,0 0,0 0,1 0,-1 0,0 0,1 0,-1 0,0 0,1 0,-1 0,1-1,-1 1,1 0,0 0,-1 0,1-1,0 1,-1 0,1-1,0 1,0-1,0 1,0-1,0 1,-1-1,1 1,0-1,0 0,0 0,0 1,0-1,0 0,0 0,1 0,56 7,-56-7,15 0,-1-1,1-1,0 0,-1-1,0-1,1-1,-1 0,-1-1,1-1,-1 0,13-9,-14 5</inkml:trace>
  <inkml:trace contextRef="#ctx0" brushRef="#br0" timeOffset="4068.111">2770 28,'192'5,"-190"-5,0 0,-1 0,1 0,0 0,0 1,0-1,0 1,-1-1,1 1,0 0,-1-1,1 1,0 0,-1 0,1 0,-1 0,1 1,-1-1,0 0,1 0,-1 1,0-1,0 1,0-1,0 1,0 0,0-1,-1 1,1 0,0 0,-1-1,1 1,-1 0,0 0,0 0,0 0,0 0,0-1,0 1,0 0,0 0,-1 0,1 0,-64 89,29-49,33-41,1 1,-1 0,1 0,0 0,0-1,0 1,0 0,0 1,0-1,0 0,1 0,-1 0,1 0,0 0,-1 1,1-1,0 0,0 0,1 1,-1-1,0 0,1 0,-1 0,1 1,0-1,0 0,0 0,0 0,0 0,0 0,0-1,1 1,-1 0,1-1,-1 1,1 0,-1-1,1 0,0 1,0-1,0 0,0 0,0 0,0 0,0 0,0-1,0 1,0-1,1 1,0-1,23 4,1-1,-1-1,1-1,0-1,-1-2,13-2,7-8,-28 6</inkml:trace>
  <inkml:trace contextRef="#ctx0" brushRef="#br0" timeOffset="13117.801">3476 0,'23'34,"-8"-11,-1 0,0 0,-2 2,-1 0,-1 0,-1 1,-1 0,-1 0,-1 1,-2 0,-1 0,-1 0,-1 5,-1 17,-3 0,-2 1,-2-2,-2 1,-2-1,-15 41,15-57,0 0,-2-1,-1 0,-2-1,-1-1,-1 0,-1-1,-2-1,-1-1,-1-1,0-1,-16 10,-7 3,27-25</inkml:trace>
  <inkml:trace contextRef="#ctx0" brushRef="#br0" timeOffset="13937.199">201 57,'-24'32,"1"1,1 2,2 0,1 1,2 1,2 1,1 0,2 1,2 0,1 1,3 0,1 0,0 18,9 404,-5-438,2 1,0-1,2 0,0 1,2-2,1 1,1 0,0-1,2-1,1 1,2 1,-5-15,0-1,0-1,1 0,0 0,0 0,1-1,0 0,0-1,0 1,1-2,-1 0,1 0,0-1,1 0,-1 0,10 0,5 1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0 619,'39'0,"22"0,5 0,-3 0,-8 0,-9 0,-11-5,-13-1</inkml:trace>
  <inkml:trace contextRef="#ctx0" brushRef="#br0" timeOffset="381.048">791 110,'2'2,"0"-1,0 1,-1-1,1 1,0 0,-1-1,1 1,-1 0,1 0,-1 0,0 0,0 0,0 1,0-1,0 0,-1 0,1 1,-1-1,1 0,-1 1,0-1,0 1,0-1,0 2,0 0,4 251,26-144,-17-96,1-5</inkml:trace>
  <inkml:trace contextRef="#ctx0" brushRef="#br0" timeOffset="630.7">565 590,'38'5,"28"2,11-6,-2-2,-9-2,-11 0,-10 1,-3 0,-4 1,-4-5,-2 0,-2 0,-7 1</inkml:trace>
  <inkml:trace contextRef="#ctx0" brushRef="#br0" timeOffset="1068.069">678 930,'47'-13,"1"2,0 2,0 2,1 3,4 2,-6 9,-46-7,0 0,0 1,-1-1,1 1,0-1,-1 1,1-1,0 1,-1 0,1-1,-1 1,1 0,-1 0,0-1,1 1,-1 0,0 0,1-1,-1 1,0 0,0 0,0 0,0 0,0-1,0 1,0 0,0 0,0 0,0 0,0-1,0 1,-1 0,1 0,0 0,-1-1,1 1,0 0,-1 0,1-1,-1 1,1 0,-1-1,1 1,-1 0,0-1,1 1,-1-1,0 1,-178 149,177-148,-1 0,1 0,-1 0,1 0,0 0,0 0,0 1,0-1,0 1,1 0,-1-1,1 1,-1 0,1 0,0 0,0 0,1 0,-1 0,1 0,-1 0,1 0,0 0,0 1,0-1,1 0,-1 0,1 0,-1 0,1 0,0 0,0 0,1 0,-1 0,1-1,-1 1,1 0,0-1,0 1,0-1,0 0,1 1,6 2,0-1,1 0,-1-1,1 0,0-1,-1 0,1-1,0 1,0-2,0 0,0 0,0 0,0-2,0 1,0-1,-1 0,1-1,-1 0,1-1,-1 0,8-5,4-1</inkml:trace>
  <inkml:trace contextRef="#ctx0" brushRef="#br0" timeOffset="1317.177">1439 788,'-4'33,"-3"26,1 8,2-3,0-8,2-8,1-8,1-5,-1-9</inkml:trace>
  <inkml:trace contextRef="#ctx0" brushRef="#br0" timeOffset="1731.767">1355 844,'43'-4,"-14"-1,0 2,1 1,-1 2,1 0,-1 2,1 2,9 2,-37-6,0 0,0 0,-1 0,1 0,0 1,0-1,0 1,0-1,0 1,-1 0,1 0,0 0,-1-1,1 2,-1-1,1 0,-1 0,1 0,-1 1,0-1,1 1,-1-1,0 1,0-1,0 1,0 0,-1-1,1 1,0 0,-1 0,1 0,-1 0,0-1,1 1,-1 0,0 0,0 0,0 0,0 0,-1 0,1 0,-1 0,1-1,-1 1,1 0,-1 0,0-1,0 1,0 0,0-1,0 1,0-1,0 1,-1-1,1 1,-2 0,-86 50,82-50,0 0,1 0,-1 0,1 1,0 0,0 0,0 0,0 1,1 0,-1 0,1 1,0-1,0 1,1 0,-1 0,1 1,0-1,1 1,-1 0,1 0,0 1,1-1,3 0,0 0,1-1,0 1,0-1,0 1,1-1,-1 0,1 0,1 0,-1 0,1 0,0-1,0 0,0 1,0-2,1 1,0 0,0-1,0 0,0 0,0 0,0-1,1 0,-1 0,1 0,0-1,5 2,125 39,-119-42</inkml:trace>
  <inkml:trace contextRef="#ctx0" brushRef="#br0" timeOffset="2565.441">1694 54,'-22'-54,"48"69,2 15,-1 1,-2 2,-1 0,-2 2,-1 0,-2 2,2 7,-9-22,3 4,-1 1,-1 0,-1 1,-2 1,-1 0,-1 0,-1 1,-2 0,-1 0,-1 0,-1 1,-2-1,-1 0,-2 1,-1-1,-1 0,-2 0,-3 10,-136 254,122-206,18-71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0,'-8'3,"0"-1,1 1,0 0,-1 1,1 0,1 0,-1 0,0 1,1 0,0 0,0 1,1 0,0 0,0 0,0 0,0 1,1 0,-3 6,-15 24,2 1,2 0,1 1,3 1,-7 26,-16 181,33-215,3 0,0 0,2-1,2 1,0 0,3-1,0 0,2 0,1-1,2 0,1 0,1-1,1-1,13 18,-27-44,1 0,0-1,0 1,0 0,1-1,-1 1,0-1,0 1,1-1,-1 0,1 1,-1-1,1 0,0 0,-1 0,1 0,0-1,0 1,0 0,-1-1,1 1,0-1,0 0,0 1,0-1,0 0,0 0,0 0,1-1,10-5</inkml:trace>
  <inkml:trace contextRef="#ctx0" brushRef="#br0" timeOffset="1050.128">782 57,'0'2,"-1"-1,0 1,1 0,-1 0,1 0,-1-1,1 1,0 0,0 0,0 0,0 0,0 0,0 0,0 0,1-1,-1 1,1 0,-1 0,1 0,0-1,-1 1,1 0,0-1,0 1,0 0,1-1,-1 1,7 15,32 145,-38-92,-4-60,1 1,1-1,0 0,0 1,1-1,0 0,1 1,0-1,0 0,1 0,1 0,-1-1,2 1,-1-1,1 0,1 0,0 0,1 1,27 4,-20-15</inkml:trace>
  <inkml:trace contextRef="#ctx0" brushRef="#br0" timeOffset="1331.889">443 621,'39'-4,"41"-8,16 0,3-4,-12 1,-11 4,-9 3,-10 3,-6 2,-7 2,-6 1,-4-4,-4-2,-2 0,-1 2,-4 5,-7 4</inkml:trace>
  <inkml:trace contextRef="#ctx0" brushRef="#br0" timeOffset="1696.97">839 763,'-5'34,"-1"20,-1 6,2-2,2-7,1-7,0-6,-3-9,-1-6,0-1,-3 0,-1-3</inkml:trace>
  <inkml:trace contextRef="#ctx0" brushRef="#br0" timeOffset="2151.095">697 791,'57'-19,"0"2,1 3,1 2,35-1,5 16,-97-2,1-1,-1 1,0-1,1 1,-1 0,0 0,1 0,-1 0,0 0,0 1,0-1,0 1,0-1,0 1,-1 0,1-1,0 1,-1 0,0 0,1 0,-1 0,0 1,0-1,0 0,0 0,0 1,-1-1,1 1,-1-1,0 0,1 1,-1-1,0 1,0-1,-1 1,1-1,-1 1,-2 6,-2 0,1 0,-2 0,1 0,-1-1,0 0,-1 0,0-1,0 0,0 0,-1 0,0-1,-1 0,-7 4,-234 131,247-141,1 0,0 1,0-1,0 1,0 0,0-1,0 1,0 0,0 0,0 0,1 0,-1 1,0-1,0 0,1 1,-1-1,1 1,0-1,-1 1,1 0,0 0,0 0,0 0,0 0,0 0,0 0,1 0,-1 0,1 0,-1 0,1 0,0 0,0 0,0 0,0 1,0-1,0 0,1 0,-1 0,1 0,0 0,-1 0,1 0,0 0,0 0,0 0,0 0,1-1,-1 1,1 0,10 4,0 0,1-1,0-1,0 0,0 0,0-1,1-1,-1-1,3 1,25 3,-10 0,-20-4,-1 0,1 0,-1 1,0 1,0-1,0 2,0-1,0 2,-1-1,1 1,-1 1,0-1,0 2,6 9</inkml:trace>
  <inkml:trace contextRef="#ctx0" brushRef="#br0" timeOffset="2745.905">1544 1074,'-59'16,"-71"34,129-50,-1 0,1 1,-1-1,1 1,0 0,-1 0,1-1,0 1,-1 0,1 0,0 0,0 0,0 0,0 1,0-1,0 0,0 0,0 1,0-1,1 0,-1 1,1-1,-1 1,1-1,-1 1,1-1,0 1,0 0,0-1,-1 1,2-1,-1 1,0-1,0 1,0-1,1 1,-1-1,1 1,-1-1,1 1,0-1,-1 1,1-1,0 0,0 0,0 1,0-1,0 0,0 0,0 0,1 0,-1 0,0 0,1 0,-1-1,0 1,114 21,-115-20,1 0,-1 0,0 0,0 0,0 0,0 0,0 0,-1 0,1 0,0 0,-1 0,0 0,1 0,-1 0,0 0,0 0,0 0,0-1,0 1,-1 0,1-1,0 1,-1-1,1 1,-1-1,0 0,1 1,-1-1,0 0,0 0,0 0,1-1,-1 1,0 0,-1-1,-9 7,9-6,-1 1,1-1,-1 1,1 0,0 0,-1 0,1 0,0 1,0-1,1 1,-1 0,1 0,-1 0,1 0,0 0,0 0,0 1,0-1,1 1,-1-1,1 1,0 0,3-1,0 0,1-1,-1 0,0 1,1-1,0 0,0 0,-1 0,1-1,0 1,0-1,1 1,-1-1,0 0,0 0,1 0,-1-1,0 1,1-1,-1 0,0 0,1 0,-1 0,1-1,-1 1,0-1,0 0,1 0,-1 0,6-1,0 0,0-1,0 0,0 0,0-1,-1 0,1 0,-1-1,0 0,-1-1,2-1,4-6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7.1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6:5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27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21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17.0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9:5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1173,'6'4,"-1"0,1 0,0-1,0 1,0-1,1-1,-1 1,1-1,0 0,-1 0,1-1,0 0,0 0,0-1,0 0,0 0,0-1,0 1,0-1,-1-1,1 0,0 0,-1 0,1 0,-1-1,0 0,1-1,-2 1,1-1,0-1,-1 1,0-1,0 1,0-2,2-2,343-331,-136 162,-202 169,-10 5,0 0,0 1,1-1,-1 1,1-1,0 1,-1 0,1 0,0 0,0 1,0-1,1 1,-1-1,0 1,0 0,1 0,-1 1,1-1,-1 1,1-1,-1 1,1 0,-1 1,0-1,1 0,-1 1,1 0,-1 0,0 0,1 0,-1 1,0-1,0 1,0-1,0 1,0 0,-1 1,1-1,0 0,-1 1,5 10,-1 0,-1 1,-1 0,0-1,0 1,-1 1,-1-1,-1 0,0 1,0-1,-2 1,0-1,0 0,-2 1,1-1,-4 8,-1 8,-1-1,-1 0,-2 0,0-1,-2 0,-1-1,-2-1,0-1,-2 0,0-1,-2 0,0-2,-16 12,-96 57,127-88,0-1,0 0,0 0,-1-1,1 0,-1 0,1 0,-1 0,0-1,1 0,-1 0,1 0,-1-1,0 0,1 0,-1-1,1 1,0-1,0 0,-1-1,1 1,1-1,-1 0,0 0,1 0,-1-1,0-1,-4-3,1-1,0 0,0 0,1-1,0 0,1 0,0 0,0-1,1 0,1 0,0-1,0 1,1-1,1 0,0 0,0 0,1-3,1-10</inkml:trace>
  <inkml:trace contextRef="#ctx0" brushRef="#br0" timeOffset="1316.081">5391 1060,'27'9,"1"-2,1 0,-1-2,1 0,0-3,0 0,0-2,-1-1,1-1,0-1,0-2,-1-1,2-2,-17 5,-1-2,1 0,-1 0,0-1,-1-1,1 0,-1-1,-1 0,1 0,-1-1,-1 0,0-1,0 0,-1-1,0 0,-1 0,0 0,-1-1,0 0,-1 0,0-1,-1 0,0 1,-1-1,-1-1,1-9,-3 20,-1-1,1 0,-1 0,0 1,0-1,-1 0,1 1,-1-1,1 1,-1 0,0-1,0 1,-1 0,1 0,-1 0,1 0,-1 1,0-1,0 1,0 0,0 0,-1 0,1 0,0 0,-1 1,1-1,-1 1,0 0,0 0,1 1,-1-1,0 1,0-1,0 1,1 1,-1-1,0 0,0 1,1 0,-1 0,0 0,1 0,-1 0,0 1,1 0,0 0,-1 0,0 1,-6 1,-1 0,1 1,0 1,1 0,-1 0,1 1,0 0,1 1,0-1,0 2,1-1,0 1,0 0,1 1,0-1,1 1,0 1,0-1,1 0,0 1,1 0,1 0,0 0,0 0,1 1,0-1,1 0,0 1,1-1,0 0,1 0,0 0,1 0,0 0,1 0,0-1,1 1,0-1,0 0,1-1,3 4,2-5,0 0,1 0,-1-1,2 0,-1-1,1-1,0 0,0 0,1-1,-1-1,1-1,0 0,0 0,0-1,0-1,0-1,0 0,-1 0,1-1,0-1,-1-1,3-1,14-6,0-2,-1-2,-1 0,-1-2,0-1,-1-1,-1-2,7-8,206-201,-174 190,-63 39,1 1,-1 0,1-1,0 1,-1 0,1 0,-1 0,1 0,0 0,-1 0,1 1,-1-1,1 0,-1 1,1-1,-1 1,1 0,-1-1,1 1,-1 0,0 0,1 0,-1 0,0 0,0 0,0 0,0 1,0-1,0 0,0 0,0 1,0-1,-1 1,1-1,-1 1,1-1,-1 1,1-1,-1 1,0 0,0-1,0 1,0-1,0 1,0 173,0-165,0-1,-1 1,0 0,-1-1,0 1,0-1,-1 0,0 0,-1 0,0 0,0 0,-1-1,0 0,-1 0,1 0,-1-1,-1 1,0-1,0-1,0 0,-1 0,1 0,-2-1,1 0,0 0,-1-1,0 0,0-1,0 0,-1 0,1-1,0 0,-1-1,0 0,1-1,-4 1,12-1,-1 0,1 0,-1 0,0 1,1-1,-1-1,0 1,1 0,-1 0,0-1,1 1,-1-1,0 1,1-1,-1 0,1 1,0-1,-1 0,1 0,-1 0,1 0,0 0,0-1,0 1,0 0,0 0,0-1,0 1,0-1,0 1,0-1,1 1,-1-1,1 1,-1-1,1 0,0 1,0-1,-1 0,1 1,0-1,0 0,1 1,-1-1,0 0,1 1,-1-1,1 0,-1 1,1-1,0 1,-1-1,1 1,0 0,0-1,0 1,0 0,0-1,1 1,-1 0,0 0,0 0,1 0,-1 0,1 0,0 0,114-34,159 9,-252 19,-2-2,1 0,-1-1,-1-1,0-1,0-1,-1-1,-1 0,0-1,-2-1,1-1,-2 0,0-2,-1 1,-1-2,-1 1,1-4,48-83,-61 106,1-1,0 1,-1 0,1-1,0 1,-1 0,1 0,0-1,-1 1,1 0,0 0,-1 0,1 0,0 0,0 0,-1 0,1 0,0 0,0 0,-1 0,1 1,0-1,-1 0,1 0,0 1,-1-1,1 0,0 1,-1-1,1 1,-1-1,1 1,-1-1,1 1,-1-1,1 1,-1-1,1 1,-1 0,0-1,1 1,-1 0,0-1,0 1,0 0,1 0,-1-1,0 1,0 0,0 0,0-1,0 1,0 0,0-1,0 1,-1 0,1 0,0-1,0 1,14 56,18 114,-31-162,0 0,-1 0,-1 0,1 0,-1 0,-1 0,0 0,0 0,-1 0,0-1,-1 1,1-1,-2 0,1 0,-1 0,0 0,-1-1,0 0,-3 3,1-2,0 0,0-1,-1 1,-1-2,1 1,-1-1,0-1,0 0,-1 0,1-1,-1-1,0 1,0-2,0 0,-1 0,1-1,0 0,-2-1,11 1,0-1,0 0,0 0,1-1,-1 1,0 0,0 0,1-1,-1 1,0-1,0 0,1 1,-1-1,1 0,-1 0,0 0,1 0,0 0,-1-1,1 1,0 0,0-1,-1 1,1 0,0-1,0 0,1 1,-1-1,0 1,0-1,1 0,-1 0,1 1,0-1,-1 0,1 0,0 0,0 1,0-1,0 0,0 0,1 0,-1 1,1-1,-1 0,1 0,-1 1,1-1,0 0,0 1,0-1,0 1,0-1,0 1,0 0,1-1,-1 1,0 0,1 0,-1 0,1 0,-1 0,2-1,8-8,1 1,0 0,0 0,1 1,0 1,1 0,0 0,0 2,0 0,1 0,-1 2,1-1,0 2,0 0,2 1,52 15,-50-8</inkml:trace>
  <inkml:trace contextRef="#ctx0" brushRef="#br0" timeOffset="1599.54">7649 919,'-5'33,"-1"12</inkml:trace>
  <inkml:trace contextRef="#ctx0" brushRef="#br0" timeOffset="1881.871">7620 524</inkml:trace>
  <inkml:trace contextRef="#ctx0" brushRef="#br0" timeOffset="2150.642">7987 778,'-12'23,"1"0,2 1,0 0,1 0,1 1,2 0,0 1,2-1,1 1,0 20,2-42,0-1,0 1,1-1,-1 1,1 0,-1-1,1 1,0-1,1 0,-1 1,0-1,1 0,0 0,0 0,0 0,0 0,0 0,1 0,-1-1,1 1,0-1,-1 0,1 0,0 0,0 0,1 0,-1-1,0 1,1-1,-1 0,0 0,1 0,-1-1,1 1,0-1,-1 0,1 0,-1 0,1 0,1-1,9-1,-1-1,0-1,0-1,0 1,0-2,-1 0,0-1,0 0,0 0,-1-1,-1-1,1 0,-1 0,-1-1,1 0,-2-1,0 0,0-1,-1 1,0-1,-1-1,0 1,-1-1,-1 0,0 0,0 0,-2-1,0 1,1-12,-3 18,0 0,0 0,-1-1,0 1,-1 0,1 0,-1 0,0 0,-1 1,0-1,0 0,0 1,-1 0,0 0,0 0,-1 0,1 1,-1 0,0 0,-1 0,1 0,-1 1,0 0,0 0,0 1,-1-1,1 1,-1 1,0-1,0 1,0 0,0 1,0 0,0 0,0 0,0 1,-1 0,1 1,0-1,-7 3,-10 3</inkml:trace>
  <inkml:trace contextRef="#ctx0" brushRef="#br0" timeOffset="2383.426">8551 919,'29'-8,"0"-1,-1-1,0-1,-1-2,0-1,-1-1,-1-1,-1-1,0-1,1-3,-20 17,-3 1,-1 1,1 0,0-1,0 1,0 0,0 0,0 1,0-1,0 0,0 1,1-1,-1 1,1 0,-1-1,1 1,0 1,-1-1,1 0,0 1,0-1,-1 1,1 0,0 0,0 0,0 0,-1 0,1 1,0-1,0 1,-1 0,1 0,0 0,-1 0,1 0,-1 0,1 1,1 1,120 76,-118-76,0-1,0 1,0-2,0 1,0-1,0 0,0 0,0 0,0-1,0 0,1 0,-1-1,0 0,0 0,0 0,0-1,0 0,0 0,0 0,-1-1,1 0,3-2,7-9,0 0,-1 0,-1-2,0 0,-1 0,-1-1,0-1,-2 0,0 0,-1-1,0-1,-2 1,0-3,4-4,1 0,-1 3</inkml:trace>
  <inkml:trace contextRef="#ctx0" brushRef="#br0" timeOffset="-1868.72">0 1229,'29'19,"0"-2,2-1,0-1,0-1,1-2,1-2,0-1,1-1,-1-2,9 0,-14-2,1-1,-1-2,0 0,1-2,-1-1,0-2,0 0,0-2,0-1,-1-1,0-1,-1-2,0-1,0 0,-2-2,3-3,32-28,-1-2,-3-3,-2-3,-3-1,-2-3,-2-1,-2-5,43-63,-6-4,-6-3,32-83,-26 45,-50 125,-31 45,0 0,1 0,0 0,-1 1,1-1,-1 0,1 0,0 1,-1-1,1 0,0 1,0-1,-1 1,1-1,0 1,0-1,0 1,0 0,0-1,0 1,0 0,0 0,0-1,0 1,0 0,0 0,0 0,0 0,0 1,-1-1,1 0,0 0,0 1,0-1,0 0,0 1,0-1,0 1,0-1,-1 1,1-1,0 1,0 0,-1-1,1 1,0 0,-1-1,1 1,-1 0,1 0,-1 0,27 120,-15 29,-7 0,-8 59,1-126,-4 0,-3 0,-4-1,-3 0,-5 3,13-61,0 0,-2 0,-1-1,0 0,-2-1,0-1,-2 0,0 0,-1-2,-1 0,-1-1,-1 0,0-2,-1 0,-1-1,-1-2,0 0,0-1,-1-1,-16 5,17-9,-2-2,1 0,0-1,-1-1,0-2,0 0,0-1,1-2,-1 0,-2-2,14 2,0-1,0 0,0-1,1 0,-1 0,1-2,0 1,1-1,-1-1,1 0,1-1,-1 0,1 0,0-1,1 0,0 0,1-1,0 0,0 0,-1-5,-29-111,33 92</inkml:trace>
  <inkml:trace contextRef="#ctx0" brushRef="#br0" timeOffset="-1383.089">2709 269,'-10'73,"2"1,3-1,4 1,3 0,11 62,-8-61,-3-49,2-10,-1 0,-1 0,-1 0,-1 0,0 0,0 0,-2 0,0-1,-1 1,-1 0,0-1,-1 1,0-1,-2-1,1 1,-2-1,0 0,-4 5,-12 2,2-3</inkml:trace>
  <inkml:trace contextRef="#ctx0" brushRef="#br0" timeOffset="-1099.583">1977 382,'203'-55,"3"9,80-4,-139 36,0 7,95 8,-152 0,-85-2,1 1,-1 0,0 0,1 0,-1 0,0 1,0-1,1 1,-1 1,0-1,0 1,0 0,0 0,-1 0,1 1,0 0,-1 0,0 0,0 0,0 1,0-1,1 2,2 11</inkml:trace>
  <inkml:trace contextRef="#ctx0" brushRef="#br0" timeOffset="-844.873">2032 1257,'53'14,"51"1,22-8,4-10,-5-8,-6-8,-7-1,-15-1,-8-2,-10 3,-4-1,-5 5,-10-1,-15 3</inkml:trace>
  <inkml:trace contextRef="#ctx0" brushRef="#br0" timeOffset="3338.174">396 1822,'632'-26,"530"-32,-299 30,2625-108,-1114-40,-1413 75,-799 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1,'0'72,"3"0,4 0,9 37,-11-82,1 0,2-1,0 0,2-1,1 1,1-2,1 0,1 0,1-1,16 18,-28-37,0 0,0 0,1 0,-1-1,1 0,0 1,-1-1,1 0,1-1,-1 1,0-1,1 0,-1 0,1 0,0-1,-1 1,1-1,0-1,0 1,0 0,0-1,0 0,0 0,0-1,0 1,-1-1,1 0,0-1,0 1,-1-1,1 0,0 0,-1 0,0 0,0-1,0 0,3-2,14-16,-1 0,-1-2,-1 0,-1-1,-1-1,-1-1,6-15,50-77,-71 117,0 0,1 0,-1-1,0 1,1 0,-1 0,1 0,0 1,-1-1,1 0,0 0,-1 0,1 0,0 0,0 1,0-1,0 0,0 1,0-1,0 1,0-1,0 1,0-1,0 1,0 0,0-1,0 1,0 0,0 0,0 0,1 0,-1 0,0 0,0 0,0 0,0 1,0-1,0 0,0 1,0-1,0 1,0-1,0 1,0-1,0 1,0 0,0-1,0 1,0 0,-1 0,1 0,0-1,-1 1,1 0,0 1,120 181,-15-106,-102-76,0 1,0 0,1-1,-1 0,0 0,0 0,1-1,-1 1,1-1,-1 0,0 0,1-1,-1 1,0-1,1 0,-1 0,0-1,0 1,0-1,0 0,0 0,0 0,0 0,-1-1,1 0,-1 1,0-1,1-1,14-19,-1 0,-1-1,-2-1,0 0,-2-1,6-17,-15 36,72-204,-47 103,-23 108,-4 10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12,'29'0,"23"0,9 0,-2 0,-6 0,-8 0,-6 0,-5 0,-3 0,-3 0,-1 0,0 0,-5-5,-6-1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30,'29'0,"33"0,7-5,-5-1,-7 0,-9 1,-8 2,-6 0,-4 2,-7 1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2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1 197,'226'16,"-161"-8,2-2,-1-4,51-5,-6 1,17 3,-128 10,-10-5</inkml:trace>
  <inkml:trace contextRef="#ctx0" brushRef="#br0" timeOffset="329.837">1 423,'106'14,"1"-4,0-4,72-8,-82 1,13-15,-86 11</inkml:trace>
  <inkml:trace contextRef="#ctx0" brushRef="#br0" timeOffset="3782.795">509 56,'-11'-56,"41"77,179 190,-204-209,-1 1,0-1,1 1,-1 1,0-1,-1 0,1 1,0 0,-1 0,0 0,0 0,0 1,-1-1,1 1,-1 0,0-1,-1 1,1 0,-1 0,0 0,0 0,0 1,-1-1,0 0,0 0,0 0,-1 0,1 0,-1 1,0-1,-1 0,1-1,-1 1,-2 4,-113 110,-43 56,158-175,1 1,0-1,-1 1,1 0,0 0,-1 0,1 0,0 0,0 0,0 0,-1 0,1 1,1-1,-1 0,0 1,0-1,0 1,1-1,-1 1,1-1,-1 1,1-1,0 1,-1-1,1 1,0 0,0-1,0 1,0-1,0 1,1-1,-1 1,0 0,1-1,-1 1,1-1,0 1,-1-1,1 0,0 1,0-1,0 0,0 1,0-1,0 0,0 0,0 0,1 0,-1 0,0 0,1 0,0 0,15-1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735 424,'1'-1,"1"0,-1-1,0 1,1 0,-1-1,0 1,0-1,0 1,-1-1,1 0,0 1,-1-1,1 0,0 0,-1 1,0-1,0 0,1 0,-1 0,0 1,0-1,0 0,-1 0,1 0,0 1,-1-1,1 0,-1 0,0 1,0-1,1 0,-1 1,0-1,0 1,0-1,-1 1,1 0,0-1,0 1,-1 0,1 0,-1 0,1 0,-1 0,1 0,-1 0,0 1,1-1,-1 0,0 1,0 0,1-1,-1 1,0 0,0 0,0 0,0 0,1 0,-1 0,0 1,0-1,1 0,-2 1,-16 3,-1 1,0 1,1 1,0 1,0 0,1 2,0 0,-2 3,7-6,-5 5,-1 1,2 1,0 1,1 0,0 1,1 1,1 0,0 1,2 1,0 0,1 0,1 1,-4 14,7-13,1 0,2 1,0-1,1 1,2 0,0-1,1 1,3 19,-2 2,0-33,1 0,0 0,0 0,1-1,0 1,1-1,0 1,0-1,1 0,0-1,1 1,0-1,0 0,1 0,0-1,0 0,1 0,0-1,0 0,1 0,-1-1,1 0,0-1,1 0,-1 0,10 2,1-1,1 0,0-2,1 0,-1-2,0 0,1-1,-1-1,1-2,-1 0,0 0,0-2,-1-1,0-1,1 0,-2-2,0 0,0-1,0-1,-1-1,-1 0,0-1,-1-1,0-1,7-9,-20 21,1 0,-1-1,0 0,0 0,0 0,0 0,-1 0,0 0,0-1,0 1,0-1,-1 1,1-1,-1 0,0 1,-1-1,1 0,-1 0,0 0,0 0,0 0,-1 1,0-1,0 0,0 0,-1 1,1-1,-1 1,0-1,0 1,-1 0,1-1,-1 1,0 1,0-1,0 0,-1 1,1-1,-1 1,0 0,0 1,-1-1,-7-5,-1 1,-1 0,1 1,-1 0,0 1,0 1,-1 1,1 0,-1 0,0 2,1-1,-1 2,0 0,0 1,0 1,1 0,-1 1,-12 4,26-8,-1 1,1 0,0 0,0 0,0 0,-1 0,1 0,0 0,0 0,0 1,0-1,-1 0,1 1,0-1,0 1,0-1,0 1,0-1,0 1,0 0,0-1,0 1,0 0,1 0,-1 0,0 0,0 0,1 0,-1 0,1 0,-1 0,1 0,-1 0,1 0,-1 0,1 1,0-1,0 0,0 0,0 0,0 0,0 1,0-1,0 0,0 0,0 0,1 1,-1-1,0 0,1 0,-1 0,1 0,-1 0,1 0,0 0,0 1,10 3,1 1,-1-2,1 0,0 0,0-2,1 1,-1-1,0-1,1 0,-1-1,8 0,-11 0,222-21,-171 11,25-7,-62 12</inkml:trace>
  <inkml:trace contextRef="#ctx0" brushRef="#br0" timeOffset="1056.572">1357 1101,'248'-372,"-152"246,-95 125,-1 0,0 0,1 0,-1 0,0 0,1 0,-1 0,1 0,0 0,-1 0,1 0,0 0,-1 1,1-1,0 0,0 1,0-1,0 0,0 1,0-1,-1 1,1-1,1 1,-1 0,0-1,0 1,0 0,0 0,0-1,0 1,0 0,0 0,0 0,0 1,0-1,1 0,-1 0,0 1,0-1,0 0,0 1,0-1,0 1,0-1,-1 1,1 0,0-1,0 1,0 0,0-1,-1 1,1 0,0 0,-1 0,1 0,0 1,3 124,-6-113,1 0,0 0,1 0,0-1,1 1,1 0,0 0,0 0,1-1,1 2,-3-11,0 0,0 0,1-1,-1 1,1-1,-1 1,1-1,0 0,0 0,0 1,0-1,0 0,0-1,1 1,-1 0,1-1,-1 1,1-1,-1 0,1 0,0 0,0 0,-1 0,1-1,0 1,0-1,0 0,0 0,0 0,0 0,0 0,0-1,-1 1,1-1,0 0,0 0,6-2,-1 0,0-1,-1 0,1 0,-1-1,1 0,-1 0,-1-1,1 0,-1 0,4-5,173-243,-96 125,-87 129,0-1,0 1,0 0,0-1,0 1,0-1,0 1,1-1,-1 1,0-1,0 1,0-1,0 1,0 0,1-1,-1 1,0-1,0 1,1 0,-1-1,0 1,1 0,-1-1,0 1,1 0,-1-1,1 1,-1 0,0 0,1 0,-1-1,1 1,-1 0,1 0,-1 0,0 0,1 0,-1 0,1 0,-1 0,1 0,-1 0,1 0,-1 0,1 0,-1 0,0 0,1 1,-1-1,1 0,-1 0,1 0,-1 1,0-1,1 0,-1 0,0 1,1-1,-1 0,0 1,1-1,-1 1,0-1,0 0,1 1,-1-1,0 1,0-1,0 1,0-1,3 37,-3-32,-3 259,33-129,-22-117</inkml:trace>
  <inkml:trace contextRef="#ctx0" brushRef="#br0" timeOffset="1735.419">2655 791,'-16'-1,"-1"2,0 0,1 0,-1 2,1 0,0 0,0 2,0 0,1 1,-8 4,21-10,1 1,0-1,0 0,-1 1,1-1,0 1,0 0,0-1,-1 1,1 0,0-1,0 1,0 0,0 0,0 0,1 0,-1 0,0 0,0 0,1 1,-1-1,0 0,1 0,0 1,-1-1,1 0,0 0,-1 1,1-1,0 0,0 1,0-1,0 0,0 1,0-1,1 0,-1 1,0-1,1 0,-1 0,1 1,-1-1,1 0,-1 0,1 0,0 0,0 0,0 0,0 1,61 40,-42-30,-19-11,1-1,-1 1,0 0,0 0,-1 0,1 0,0 0,0 0,0 0,-1 0,1 0,0 0,-1 1,1-1,-1 0,1 0,-1 1,0-1,0 0,1 0,-1 1,0-1,0 0,0 1,0-1,-1 0,1 1,0-1,-1 0,1 0,0 1,-1-1,1 0,-1 0,0 0,1 1,-1-1,0 0,0 0,0 0,0 0,-46 45,35-36,-25 33,36-42,0 0,1 0,-1 0,1 0,-1 0,1 0,0 0,-1 0,1 1,0-1,0 0,-1 0,1 0,0 0,0 1,0-1,1 0,-1 0,0 0,0 0,1 0,-1 1,0-1,1 0,-1 0,1 0,0 0,-1 0,1 0,0 0,-1 0,1-1,0 1,0 0,0 0,0-1,0 1,0 0,0-1,0 1,0-1,0 1,0-1,0 0,1 1,10 1,-1-1,1 0,0-1,-1 0,1 0,-1-2,1 1,-1-1,1-1,-1 0,0-1,0 0,0 0,-1-1,4-3,4 0</inkml:trace>
  <inkml:trace contextRef="#ctx0" brushRef="#br0" timeOffset="2632.816">2824 1045,'40'-44,"-2"-1,-2-2,18-32,-17 35,-37 43,1 1,-1-1,1 0,0 0,0 1,0-1,-1 0,1 1,0-1,0 1,0-1,0 1,0 0,0-1,0 1,0 0,0-1,0 1,0 0,0 0,0 0,0 0,0 0,0 0,0 0,0 1,0-1,0 0,0 1,0-1,0 0,0 1,0-1,-1 1,1-1,0 1,0 0,0-1,-1 1,1 0,0 0,-1-1,1 1,0 0,-1 0,1 0,-1 0,1 0,-1 0,0 0,1 0,7 65,-8-60,-1-1,1 0,0 1,1-1,-1 0,1 1,0-1,1 0,-1 0,1 0,0 0,0 0,0 0,3 4,-3-8,-1 1,1-1,0 0,-1 1,1-1,0 0,0 0,0 0,0 0,0 0,0-1,0 1,0-1,0 1,0-1,0 0,0 0,1 1,-1-2,0 1,0 0,0 0,0-1,0 1,0-1,0 1,0-1,0 0,0 0,0 0,0 0,0 0,-1-1,2 0,58-50,-59 49,187-199,-188 201,-1 0,1 0,-1 1,1-1,0 0,0 0,-1 1,1-1,0 1,0-1,0 1,0-1,0 1,-1-1,1 1,0 0,0 0,0-1,0 1,0 0,0 0,0 0,0 0,0 0,0 0,0 0,0 0,0 1,0-1,0 0,0 1,0-1,0 0,0 1,0-1,-1 1,1 0,0-1,0 1,0-1,-1 1,1 0,0 0,-1 0,1-1,-1 1,1 0,-1 0,1 0,-1 0,0 0,1 0,-1 0,0 0,0 0,0 1,13 58,-10-29,1 0,1 0,2-1,1 0,1 0,2 0,13 3,-9-24</inkml:trace>
  <inkml:trace contextRef="#ctx0" brushRef="#br0" timeOffset="9389.374">3727 227,'-4'-7,"16"22,40 94,-19-45,-4 2,-2 2,2 18,-13-24,-3 2,-3 0,-2 0,-4 1,-2 0,-5 44,2-94,0 0,-1 0,0 0,-1 0,-1 0,-1-1,0 0,0 1,-1-2,-1 1,-1-1,0 0,0-1,-1 0,-1 0,0-1,0 0,-1 0,-1-2,-4 4,-7-2</inkml:trace>
  <inkml:trace contextRef="#ctx0" brushRef="#br0" timeOffset="10218.419">284 1,'-24'24,"1"1,1 1,1 1,2 1,1 0,1 2,1 0,2 1,1 0,1 1,2 1,0 3,-13 84,5 1,5 1,5 9,6-106,1-1,1 0,1 1,1-1,1 0,2 0,0 0,1-1,1 0,2 0,0 0,1-1,1-1,1 1,1-2,9 10,-9-15,1 0,1-1,1 0,0-1,1-1,0-1,0 0,1-1,1-1,0-1,0-1,0 0,1-1,0-1,0-1,9 0,-2-2</inkml:trace>
  <inkml:trace contextRef="#ctx0" brushRef="#br0" timeOffset="12735.488">4574 254,'-8'-2,"0"1,0-1,0 1,0 0,0 1,0 0,0 1,-1-1,1 1,0 1,0 0,1 0,-1 0,0 1,1 0,-1 1,1-1,0 2,0-1,1 1,-1 0,-1 2,-3 2,1 0,0 1,1 1,0-1,1 2,0-1,1 1,0 0,1 0,0 1,1 0,-3 10,-45 269,1 99,24-226,27-162,0-1,0 0,0 0,0 0,1 0,-1 1,1-1,-1 0,1 0,0 1,0-1,0 0,0 1,0-1,1 0,-1 1,1-1,-1 0,1 0,0 0,0 1,0-1,0 0,0 0,0 0,1-1,-1 1,0 0,1 0,0-1,-1 1,1-1,0 1,0-1,0 0,0 0,0 0,0 0,0 0,1 0,-1 0,0-1,0 1,1-1,-1 0,2 1,168-27,-31 13,-116 8</inkml:trace>
  <inkml:trace contextRef="#ctx0" brushRef="#br0" timeOffset="15102.804">5308 254,'0'5,"0"7,0 5,0 5,-5 4,-2 2,1 1,1 0,2 1,-4-1,-1 0,2-1,1 1,2-1,1 0,1-4</inkml:trace>
  <inkml:trace contextRef="#ctx0" brushRef="#br0" timeOffset="15424.443">4884 707,'63'-5,"24"-6,9-2,-9 2,-14 3,-14 2,-12 3,-10 1,-7 2,-2 0,-8 5,-1 2,-4-1</inkml:trace>
  <inkml:trace contextRef="#ctx0" brushRef="#br0" timeOffset="17738.798">5054 904,'4'6,"-1"0,0 0,-1 0,1 0,-1 0,0 1,0 0,-1-1,0 1,0-1,-1 1,0 0,0 0,1 6,-26 253,-3-80,26-174</inkml:trace>
  <inkml:trace contextRef="#ctx0" brushRef="#br0" timeOffset="18288.458">4969 961,'19'-10,"1"0,1 2,0 1,0 0,0 2,0 0,1 2,0 0,0 1,18 2,-37 0,0 1,0-1,0 1,1 0,-1 0,0 0,-1 0,1 1,0-1,0 1,-1 0,1 0,0 0,-1 0,0 0,0 0,1 1,-1-1,-1 1,1-1,0 1,-1 0,1 0,-1 0,0 0,0 0,0 0,0 0,0 0,-1 0,0 1,1-1,-1 0,0 0,-1 0,1 0,0 1,-1-1,0 0,0 0,0 0,0 0,0 0,-1 0,1 0,-1-1,0 1,0 0,0-1,0 1,-13 17,-1-1,0-1,-1 0,-1-1,-1 0,-6 2,-10 10,10-11,22-18,1 1,0 0,0 0,-1 0,1 0,0 0,0 0,0 0,1 1,-1-1,0 1,0 0,1-1,-1 1,1 0,-1 0,1 0,0 0,0 0,0 0,0 0,0 0,0 1,1-1,-1 0,1 1,0-1,-1 0,1 1,0-1,0 0,0 1,1-1,-1 0,1 0,-1 1,1-1,4 7,1-1,0 0,1 0,0-1,0 0,0 0,1 0,0-1,0 0,1-1,7 4,37 28,-31-15,-20-19,2 1,-1 0,0 0,1-1,-1 0,1 0,0 0,0 0,1-1,-1 1,0-1,1 0,-1 0,1-1,0 0,2 1,6-3</inkml:trace>
  <inkml:trace contextRef="#ctx0" brushRef="#br0" timeOffset="19024.137">5675 1186,'-11'0,"0"1,0 1,0 0,1 0,-1 1,1 0,-1 1,1 0,0 1,1 0,-1 1,1 0,0 0,1 1,-1 0,-6 7,14-12,-1 0,1-1,-1 1,1 0,0 0,0 0,0 0,0 0,0 0,1 1,-1-1,0 0,1 0,0 0,-1 1,1-1,0 0,0 0,1 1,-1-1,0 0,1 0,-1 1,1-1,0 0,-1 0,1 0,0 0,1 0,-1 0,0 0,0 0,1-1,-1 1,1 0,0-1,-1 1,1-1,0 0,1 1,-1-1,-1 0,1 0,-1 0,1 0,-1 0,1 0,-1 0,0 0,1 1,-1-1,0 1,0-1,0 1,0-1,0 1,0-1,0 1,-1 0,1 0,-1-1,1 1,-1 0,0 0,1-1,-1 1,0 0,0 0,0 0,-1 0,1-1,0 1,-1 0,1 0,-1 0,1-1,-1 1,0 0,0-1,0 1,0-1,0 1,0-1,0 1,0-1,-1 0,1 0,-1 1,1-1,-1 0,1 0,-18 15,14-13,0 0,0 1,1-1,-1 1,1 1,0-1,0 1,0-1,1 1,0 0,0 0,0 0,0 1,1-1,0 1,-1 4,4-7,1 0,0-1,0 1,0 0,0-1,0 1,0-1,0 0,1 0,-1 0,1 0,0 0,0 0,0-1,-1 0,1 1,0-1,1 0,-1 0,0-1,0 1,0-1,0 1,1-1,-1 0,0 0,0 0,1-1,-1 1,0-1,3-1,107-37,-97 30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3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29,'1'-2,"0"0,1 0,-1 0,1 1,0-1,-1 0,1 1,0-1,0 1,0 0,0 0,0-1,0 1,1 1,-1-1,0 0,0 0,1 1,-1 0,0-1,1 1,-1 0,1 0,-1 0,1 0,0 0,310-3,-240 15,-55-6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479 128,'1'0,"-1"1,0-1,0 1,1-1,-1 1,0-1,1 1,-1-1,0 0,1 1,-1-1,0 1,1-1,-1 0,1 0,-1 1,1-1,-1 0,1 0,-1 1,1-1,-1 0,1 0,0 0,-1 0,1 0,-1 0,1 0,-1 0,1 0,-1 0,1 0,0 0,-1 0,1 0,-1 0,1-1,-1 1,1 0,-1 0,1-1,-1 1,0 0,1-1,-1 1,1-1,-1 1,0 0,1-1,-1 1,0-1,1 1,-1-1,0 1,0-1,1 1,-1-1,5 53,-5-52,-1 34,-2-1,-1 1,-2-1,-9 32,-12 81,30-95,2-33</inkml:trace>
  <inkml:trace contextRef="#ctx0" brushRef="#br0" timeOffset="314.929">28 664,'39'-5,"36"-1,10 0,1 1,-5-4,-12 1,-7 1,-10 1,-9 3,-7 1,-5 1,-2 1,-2 0,-1 5,0 2,-4 4,-6 1</inkml:trace>
  <inkml:trace contextRef="#ctx0" brushRef="#br0" timeOffset="1692.691">0 946,'167'-40,"-161"39,7-4,0 2,1 0,-1 0,1 2,-1-1,1 2,-1 0,1 0,0 2,-1-1,1 2,-12-2,0 0,0 0,0 0,0 0,0 1,0-1,0 1,-1-1,1 1,0 0,-1-1,0 1,1 0,-1 0,0 0,0 0,0 0,0 1,0-1,-1 0,1 0,-1 1,1-1,-1 0,0 0,0 1,0-1,0 0,0 1,-1-1,1 0,-1 1,1-1,-1 0,0 0,0 0,0 0,0 0,0 0,-51 80,-124 59,173-139,0 0,0 0,1 0,-1 0,0 1,1-1,-1 1,1 0,0-1,0 1,0 0,0 0,1 0,-1 0,1 1,0-1,0 0,0 1,0-1,1 1,-1-1,1 1,0-1,0 1,0-1,0 1,1-1,-1 0,1 1,0-1,0 1,0-1,0 0,1 0,0 0,-1 0,1 0,0 0,0 0,1 0,-1-1,1 1,7 2,1-1,0 0,0 0,0-1,0-1,1 0,-1-1,1 0,-1 0,1-1,-1-1,1 0,4-1,17 0,112-38,-124 32</inkml:trace>
  <inkml:trace contextRef="#ctx0" brushRef="#br0" timeOffset="1983.61">875 918,'-9'38,"-9"28,0 6,-3-3,3-9,4-10,4-9,5-6,2-5,2-6</inkml:trace>
  <inkml:trace contextRef="#ctx0" brushRef="#br0" timeOffset="2545.824">762 918,'37'-15,"1"2,0 2,1 1,0 2,0 1,1 3,33 0,-14 16,-58-12,0 0,0 1,1 0,-1-1,0 1,0-1,0 1,0 0,0 0,0 0,0-1,-1 1,1 0,0 0,0 0,-1 0,1 0,-1 1,1-1,-1 0,1 0,-1 0,1 0,-1 1,0-1,0 0,0 0,0 1,0-1,0 0,0 0,0 0,0 1,-1-1,1 0,0 0,-1 0,1 1,-1-1,1 0,-1 0,0 0,1 0,-1 0,-1 1,-7 9,-2 0,1 0,-2-1,1 0,-1-1,-1 0,0-1,0-1,-1 1,-25 15,-84 65,121-83,0 0,1 0,0 0,0 0,0 0,0 0,1 0,0 0,0 0,0 0,1 0,0 0,0 0,0 0,0 0,1 0,0-1,0 1,0-1,0 1,1-1,0 0,0 1,0-1,0-1,1 1,-1 0,1-1,0 0,0 0,0 0,1 0,-1-1,1 0,4 2,127 50,-100-35,-24-8</inkml:trace>
  <inkml:trace contextRef="#ctx0" brushRef="#br0" timeOffset="3796.802">1299 155,'12'-14,"0"0,2 0,-1 1,2 1,0 0,0 1,1 1,0 0,1 1,0 1,1 0,-1 2,1 0,10-2,-26 9,1-1,-1 1,1-1,-1 1,0 0,1 0,-1 0,0 0,0 1,0-1,0 1,0-1,0 1,0-1,0 1,-1 0,1 0,-1 0,1 0,-1 0,0 1,0-1,0 0,0 0,0 1,0-1,-1 1,1-1,-1 0,1 1,-1-1,0 1,0-1,0 1,-1-1,1 1,0-1,-1 1,0-1,0 1,1-1,-1 0,-1 1,2 7,-5 391,-22-103,27 84,27-214,-27-39,-1-127,-1 0,1-1,-1 1,0 0,1-1,-1 1,0-1,0 0,0 0,0 1,0-1,0-1,-1 1,1 0,0 0,0-1,-1 1,1-1,0 0,-1 0,1 0,0 0,-1 0,1 0,0-1,0 1,-1-1,1 1,-2-2,-12 1,-77 16,71-12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0,'566'0,"-542"0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13,'29'4,"24"-2,7-2,-1-2,-6 1,-8 0,-5 0,-6 0,-4 1,-2-6,-5 0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3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540 395,'-10'-4,"0"1,0 0,-1 0,1 1,-1 1,1 0,-1 0,0 1,0 0,1 1,-1 1,0-1,1 1,-1 1,1 0,0 1,0 0,0 0,1 1,-1 0,1 1,-5 4,6-5,1 0,0 0,0 1,0 0,1 0,0 1,0-1,1 1,-1 1,1-1,1 1,0 0,0 0,0 0,1 0,0 1,1-1,0 1,0 0,1 0,0-1,1 1,0 0,0 0,1 0,0 0,1 3,-2-9,1 0,0 1,0-1,1 0,-1 0,1 0,-1 0,1 0,0 0,0 0,0-1,1 1,-1-1,0 1,1-1,0 0,0 0,-1 0,1-1,0 1,0-1,1 1,-1-1,0 0,0 0,1 0,-1-1,0 1,1-1,-1 0,1 0,-1 0,0 0,1-1,-1 1,0-1,2 0,6-2,-1 0,1 0,-1-1,0 0,0-1,0 0,0-1,-1 0,0 0,-1-1,3-2,12-12,-1-1,0-1,-2-1,-1 0,-1-2,14-26,33-78,-66 130,1 0,0 1,0-1,0 0,0 1,0-1,0 0,0 0,0 1,0-1,0 0,0 1,0-1,0 0,0 0,1 1,-1-1,0 0,0 1,0-1,0 0,0 0,1 1,-1-1,0 0,0 0,0 0,1 1,-1-1,0 0,0 0,1 0,-1 0,0 1,0-1,1 0,-1 0,0 0,1 0,-1 0,0 0,0 0,1 0,-1 0,0 0,1 0,-1 0,0 0,1 0,-1 0,0 0,0 0,1 0,-1-1,0 1,1 0,-1 0,0 0,0 0,0-1,1 1,-1 0,0 0,0 0,2 30,-2-29,8 206,1-146,-2 0,-4 1,-2 0,-3 3,1 13,2-62,-2 0,0 1,-1-1,0 0,-1 0,-1 0,-1-1,0 1,-1-1,0 0,-2 0,0-1,0 0,-1-1,-1 1,0-2,-1 1,0-2,-1 1,0-2,-1 0,-8 6,18-14,1-1,0 1,-1-1,0 0,1 0,-1 1,0-2,1 1,-1 0,0 0,0-1,0 0,0 0,0 1,0-2,1 1,-1 0,0 0,0-1,0 0,0 0,1 1,-1-2,0 1,1 0,-1 0,1-1,-1 1,1-1,0 0,-1 0,1 0,0 0,0 0,1 0,-1-1,0 1,1-1,-1 1,1-1,0 1,0-1,0 0,0 0,2-14,0 0,1 0,1 0,1 1,0-1,1 1,1 0,0 0,1 1,1 0,0 0,6-6,1-8,37-69,-40 71</inkml:trace>
  <inkml:trace contextRef="#ctx0" brushRef="#br0" timeOffset="766.435">935 791,'51'-94,"108"-101,-158 194,-1 0,0 1,1-1,-1 0,1 0,-1 0,1 0,-1 1,1-1,0 0,-1 1,1-1,0 0,-1 1,1-1,0 1,0-1,0 1,0-1,-1 1,1 0,0-1,0 1,0 0,0 0,0 0,0 0,0 0,0 0,0 0,0 0,0 0,0 0,0 0,0 0,0 1,-1-1,1 0,0 1,0-1,0 1,0-1,-1 1,1-1,0 1,0 0,-1-1,1 1,0 0,-1 0,1-1,-1 1,1 0,-1 0,1 0,-1 0,0 0,1 0,-1 0,0-1,0 1,0 0,0 1,3 76,-4-69,0-1,0 1,1 0,1 0,0 0,0-1,0 1,1 0,0-1,1 1,0-1,1 1,-3-7,0-1,0 0,0 1,0-1,0 0,1 0,-1 0,0 0,1 0,-1 0,1 0,-1 0,1-1,-1 1,1 0,-1-1,1 1,0-1,-1 0,1 0,0 1,-1-1,1 0,0 0,-1-1,1 1,0 0,-1-1,1 1,0 0,-1-1,1 0,-1 1,1-1,-1 0,1 0,-1 0,0 0,1 0,-1 0,0 0,0-1,0 1,1-1,51-59,72-127,-85 157,-40 30,1 1,0 0,-1-1,1 1,0 0,0 0,-1 0,1-1,0 1,-1 0,1 0,0 0,0 0,-1 0,1 0,0 1,0-1,-1 0,1 0,0 0,-1 1,1-1,0 0,-1 1,1-1,0 0,-1 1,1-1,-1 1,1-1,-1 1,1 0,-1-1,1 1,-1-1,0 1,1 0,-1-1,0 1,1 0,-1-1,0 1,0 0,0 0,0-1,0 1,0 0,0-1,0 1,0 0,0 0,0-1,0 1,0 0,0 0,-1-1,1 1,0 0,-1-1,1 1,0-1,-1 1,1 0,-1 0,-60 231,60-226,-1 0,0 1,1 0,0-1,0 1,1 0,0 0,0 0,0-1,1 1,0 0,0-1,1 1,0 0,0-1,1 0,2 6,8 0</inkml:trace>
  <inkml:trace contextRef="#ctx0" brushRef="#br0" timeOffset="1916.011">1866 254,'37'45,"-31"-29,-1 1,-1 0,0 0,-1 0,-1 0,-1 1,0-1,-1 0,-1 1,-1 2,0 25,-10 131,-45 63,50-221</inkml:trace>
  <inkml:trace contextRef="#ctx0" brushRef="#br0" timeOffset="2451.407">1782 254,'2'-2,"-1"0,1 0,0 1,0-1,0 1,0-1,0 1,0-1,0 1,0 0,1 0,-1 0,1 1,-1-1,0 0,1 1,-1 0,1-1,-1 1,3 0,-2 0,233-9,-157 11,-58-3,-1 1,1 1,-1 1,0 0,1 2,-1 0,-1 2,14 4,-30-9,-1 1,0-1,0 0,0 0,0 1,0-1,-1 1,1-1,0 1,-1 0,1 0,-1 0,1 0,-1 0,0 0,0 0,0 0,0 1,0-1,-1 0,1 0,-1 1,1-1,-1 1,0-1,0 0,0 1,0-1,0 1,-1-1,1 0,-1 1,0-1,1 0,-1 0,0 1,0-1,0 0,-1 0,1 0,0 0,-1 0,0 0,-74 78,24-44,-1-2,-2-2,-1-3,-11 2,4-1,56-28,1 1,0-1,1 1,-1 0,1 0,-1 1,1 0,0 0,0 0,0 0,1 1,0 0,0 0,0 0,0 0,1 1,0-1,0 1,-1 3,5-6,0 0,1 1,-1-1,1 0,-1 0,1 0,0-1,0 1,1 0,-1-1,0 1,1-1,0 0,-1 1,1-1,0-1,0 1,0 0,0-1,0 1,1-1,-1 0,3 0,2 3,285 118,-214-71,-65-48</inkml:trace>
  <inkml:trace contextRef="#ctx0" brushRef="#br0" timeOffset="3112.2">2713 734,'0'0,"-1"0,1 1,0-1,-1 0,1 0,-1 0,1 0,-1 0,1 0,-1 0,1 0,0 0,-1 0,1 0,-1 0,1 0,-1 0,1 0,-1 0,1 0,0 0,-1-1,1 1,-1 0,1 0,0-1,-1 1,1 0,0 0,-1-1,1 1,0 0,-1-1,1 1,0-1,0 1,0 0,-1-1,1 1,0-1,0 1,0-1,0 1,0 0,0-1,0 1,0-1,0 1,0-1,0 1,0-1,0 1,0 0,0-1,0 1,0-1,0 1,1-1,-1 1,0 0,0-1,1 1,-1-1,0 1,-40 6,30-4,-1 1,0 0,1 1,0 0,-1 0,2 1,-1 0,1 1,-1 0,1 1,1 0,0 0,0 1,0 0,1 0,-2 4,8-10,1 0,-1 1,1-1,0 0,0 1,0-1,0 0,0 1,1-1,-1 0,1 1,0-1,-1 0,1 0,0 0,0 1,0-1,1 0,-1 0,0-1,1 1,-1 0,1 0,0-1,-1 1,1-1,0 1,0-1,0 0,0 0,0 0,1 0,-1 0,0 0,0 0,1-1,-1 1,0-1,1 0,-1 0,2 0,41 26,-45-23,-1-1,1 1,0 0,-1-1,1 1,-1-1,0 1,0-1,0 1,0-1,-1 1,1-1,-1 0,1 0,-1 0,0 1,0-2,0 1,0 0,0 0,0-1,0 1,0-1,-1 1,1-1,-1 0,-2 3,-93 77,98-80,-1 0,1 0,-1-1,1 1,-1 0,1 0,-1 0,1 0,0 0,0 0,-1 0,1 0,0 0,0 0,0 0,0 0,0 0,0 0,0 0,1 0,-1 0,0 0,1 0,-1 0,0 0,1 0,-1 0,1-1,-1 1,1 0,0 0,-1 0,1-1,0 1,-1 0,1-1,0 1,0-1,0 1,0-1,0 1,-1-1,1 1,0-1,0 0,0 0,0 1,0-1,0 0,0 0,1 0,56 7,-56-7,15 0,-1-1,1-1,0 0,-1-1,0-1,1-1,-1 0,-1-1,1-1,-1 0,13-9,-14 5</inkml:trace>
  <inkml:trace contextRef="#ctx0" brushRef="#br0" timeOffset="4068.111">2770 28,'192'5,"-190"-5,0 0,-1 0,1 0,0 0,0 1,0-1,0 1,-1-1,1 1,0 0,-1-1,1 1,0 0,-1 0,1 0,-1 0,1 1,-1-1,0 0,1 0,-1 1,0-1,0 1,0-1,0 1,0 0,0-1,-1 1,1 0,0 0,-1-1,1 1,-1 0,0 0,0 0,0 0,0 0,0-1,0 1,0 0,0 0,-1 0,1 0,-64 89,29-49,33-41,1 1,-1 0,1 0,0 0,0-1,0 1,0 0,0 1,0-1,0 0,1 0,-1 0,1 0,0 0,-1 1,1-1,0 0,0 0,1 1,-1-1,0 0,1 0,-1 0,1 1,0-1,0 0,0 0,0 0,0 0,0 0,0-1,1 1,-1 0,1-1,-1 1,1 0,-1-1,1 0,0 1,0-1,0 0,0 0,0 0,0 0,0 0,0-1,0 1,0-1,1 1,0-1,23 4,1-1,-1-1,1-1,0-1,-1-2,13-2,7-8,-28 6</inkml:trace>
  <inkml:trace contextRef="#ctx0" brushRef="#br0" timeOffset="13117.801">3476 0,'23'34,"-8"-11,-1 0,0 0,-2 2,-1 0,-1 0,-1 1,-1 0,-1 0,-1 1,-2 0,-1 0,-1 0,-1 5,-1 17,-3 0,-2 1,-2-2,-2 1,-2-1,-15 41,15-57,0 0,-2-1,-1 0,-2-1,-1-1,-1 0,-1-1,-2-1,-1-1,-1-1,0-1,-16 10,-7 3,27-25</inkml:trace>
  <inkml:trace contextRef="#ctx0" brushRef="#br0" timeOffset="13937.199">201 57,'-24'32,"1"1,1 2,2 0,1 1,2 1,2 1,1 0,2 1,2 0,1 1,3 0,1 0,0 18,9 404,-5-438,2 1,0-1,2 0,0 1,2-2,1 1,1 0,0-1,2-1,1 1,2 1,-5-15,0-1,0-1,1 0,0 0,0 0,1-1,0 0,0-1,0 1,1-2,-1 0,1 0,0-1,1 0,-1 0,10 0,5 1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0 619,'39'0,"22"0,5 0,-3 0,-8 0,-9 0,-11-5,-13-1</inkml:trace>
  <inkml:trace contextRef="#ctx0" brushRef="#br0" timeOffset="381.048">791 110,'2'2,"0"-1,0 1,-1-1,1 1,0 0,-1-1,1 1,-1 0,1 0,-1 0,0 0,0 0,0 1,0-1,0 0,-1 0,1 1,-1-1,1 0,-1 1,0-1,0 1,0-1,0 2,0 0,4 251,26-144,-17-96,1-5</inkml:trace>
  <inkml:trace contextRef="#ctx0" brushRef="#br0" timeOffset="630.7">565 590,'38'5,"28"2,11-6,-2-2,-9-2,-11 0,-10 1,-3 0,-4 1,-4-5,-2 0,-2 0,-7 1</inkml:trace>
  <inkml:trace contextRef="#ctx0" brushRef="#br0" timeOffset="1068.069">678 930,'47'-13,"1"2,0 2,0 2,1 3,4 2,-6 9,-46-7,0 0,0 1,-1-1,1 1,0-1,-1 1,1-1,0 1,-1 0,1-1,-1 1,1 0,-1 0,0-1,1 1,-1 0,0 0,1-1,-1 1,0 0,0 0,0 0,0 0,0-1,0 1,0 0,0 0,0 0,0 0,0-1,0 1,-1 0,1 0,0 0,-1-1,1 1,0 0,-1 0,1-1,-1 1,1 0,-1-1,1 1,-1 0,0-1,1 1,-1-1,0 1,-178 149,177-148,-1 0,1 0,-1 0,1 0,0 0,0 0,0 1,0-1,0 1,1 0,-1-1,1 1,-1 0,1 0,0 0,0 0,1 0,-1 0,1 0,-1 0,1 0,0 0,0 1,0-1,1 0,-1 0,1 0,-1 0,1 0,0 0,0 0,1 0,-1 0,1-1,-1 1,1 0,0-1,0 1,0-1,0 0,1 1,6 2,0-1,1 0,-1-1,1 0,0-1,-1 0,1-1,0 1,0-2,0 0,0 0,0 0,0-2,0 1,0-1,-1 0,1-1,-1 0,1-1,-1 0,8-5,4-1</inkml:trace>
  <inkml:trace contextRef="#ctx0" brushRef="#br0" timeOffset="1317.177">1439 788,'-4'33,"-3"26,1 8,2-3,0-8,2-8,1-8,1-5,-1-9</inkml:trace>
  <inkml:trace contextRef="#ctx0" brushRef="#br0" timeOffset="1731.767">1355 844,'43'-4,"-14"-1,0 2,1 1,-1 2,1 0,-1 2,1 2,9 2,-37-6,0 0,0 0,-1 0,1 0,0 1,0-1,0 1,0-1,0 1,-1 0,1 0,0 0,-1-1,1 2,-1-1,1 0,-1 0,1 0,-1 1,0-1,1 1,-1-1,0 1,0-1,0 1,0 0,-1-1,1 1,0 0,-1 0,1 0,-1 0,0-1,1 1,-1 0,0 0,0 0,0 0,0 0,-1 0,1 0,-1 0,1-1,-1 1,1 0,-1 0,0-1,0 1,0 0,0-1,0 1,0-1,0 1,-1-1,1 1,-2 0,-86 50,82-50,0 0,1 0,-1 0,1 1,0 0,0 0,0 0,0 1,1 0,-1 0,1 1,0-1,0 1,1 0,-1 0,1 1,0-1,1 1,-1 0,1 0,0 1,1-1,3 0,0 0,1-1,0 1,0-1,0 1,1-1,-1 0,1 0,1 0,-1 0,1 0,0-1,0 0,0 1,0-2,1 1,0 0,0-1,0 0,0 0,0 0,0-1,1 0,-1 0,1 0,0-1,5 2,125 39,-119-42</inkml:trace>
  <inkml:trace contextRef="#ctx0" brushRef="#br0" timeOffset="2565.441">1694 54,'-22'-54,"48"69,2 15,-1 1,-2 2,-1 0,-2 2,-1 0,-2 2,2 7,-9-22,3 4,-1 1,-1 0,-1 1,-2 1,-1 0,-1 0,-1 1,-2 0,-1 0,-1 0,-1 1,-2-1,-1 0,-2 1,-1-1,-1 0,-2 0,-3 10,-136 254,122-206,18-71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0,'-8'3,"0"-1,1 1,0 0,-1 1,1 0,1 0,-1 0,0 1,1 0,0 0,0 1,1 0,0 0,0 0,0 0,0 1,1 0,-3 6,-15 24,2 1,2 0,1 1,3 1,-7 26,-16 181,33-215,3 0,0 0,2-1,2 1,0 0,3-1,0 0,2 0,1-1,2 0,1 0,1-1,1-1,13 18,-27-44,1 0,0-1,0 1,0 0,1-1,-1 1,0-1,0 1,1-1,-1 0,1 1,-1-1,1 0,0 0,-1 0,1 0,0-1,0 1,0 0,-1-1,1 1,0-1,0 0,0 1,0-1,0 0,0 0,0 0,1-1,10-5</inkml:trace>
  <inkml:trace contextRef="#ctx0" brushRef="#br0" timeOffset="1050.128">782 57,'0'2,"-1"-1,0 1,1 0,-1 0,1 0,-1-1,1 1,0 0,0 0,0 0,0 0,0 0,0 0,0 0,1-1,-1 1,1 0,-1 0,1 0,0-1,-1 1,1 0,0-1,0 1,0 0,1-1,-1 1,7 15,32 145,-38-92,-4-60,1 1,1-1,0 0,0 1,1-1,0 0,1 1,0-1,0 0,1 0,1 0,-1-1,2 1,-1-1,1 0,1 0,0 0,1 1,27 4,-20-15</inkml:trace>
  <inkml:trace contextRef="#ctx0" brushRef="#br0" timeOffset="1331.889">443 621,'39'-4,"41"-8,16 0,3-4,-12 1,-11 4,-9 3,-10 3,-6 2,-7 2,-6 1,-4-4,-4-2,-2 0,-1 2,-4 5,-7 4</inkml:trace>
  <inkml:trace contextRef="#ctx0" brushRef="#br0" timeOffset="1696.97">839 763,'-5'34,"-1"20,-1 6,2-2,2-7,1-7,0-6,-3-9,-1-6,0-1,-3 0,-1-3</inkml:trace>
  <inkml:trace contextRef="#ctx0" brushRef="#br0" timeOffset="2151.095">697 791,'57'-19,"0"2,1 3,1 2,35-1,5 16,-97-2,1-1,-1 1,0-1,1 1,-1 0,0 0,1 0,-1 0,0 0,0 1,0-1,0 1,0-1,0 1,-1 0,1-1,0 1,-1 0,0 0,1 0,-1 0,0 1,0-1,0 0,0 0,0 1,-1-1,1 1,-1-1,0 0,1 1,-1-1,0 1,0-1,-1 1,1-1,-1 1,-2 6,-2 0,1 0,-2 0,1 0,-1-1,0 0,-1 0,0-1,0 0,0 0,-1 0,0-1,-1 0,-7 4,-234 131,247-141,1 0,0 1,0-1,0 1,0 0,0-1,0 1,0 0,0 0,0 0,1 0,-1 1,0-1,0 0,1 1,-1-1,1 1,0-1,-1 1,1 0,0 0,0 0,0 0,0 0,0 0,0 0,1 0,-1 0,1 0,-1 0,1 0,0 0,0 0,0 0,0 1,0-1,0 0,1 0,-1 0,1 0,0 0,-1 0,1 0,0 0,0 0,0 0,0 0,1-1,-1 1,1 0,10 4,0 0,1-1,0-1,0 0,0 0,0-1,1-1,-1-1,3 1,25 3,-10 0,-20-4,-1 0,1 0,-1 1,0 1,0-1,0 2,0-1,0 2,-1-1,1 1,-1 1,0-1,0 2,6 9</inkml:trace>
  <inkml:trace contextRef="#ctx0" brushRef="#br0" timeOffset="2745.905">1544 1074,'-59'16,"-71"34,129-50,-1 0,1 1,-1-1,1 1,0 0,-1 0,1-1,0 1,-1 0,1 0,0 0,0 0,0 0,0 1,0-1,0 0,0 0,0 1,0-1,1 0,-1 1,1-1,-1 1,1-1,-1 1,1-1,0 1,0 0,0-1,-1 1,2-1,-1 1,0-1,0 1,0-1,1 1,-1-1,1 1,-1-1,1 1,0-1,-1 1,1-1,0 0,0 0,0 1,0-1,0 0,0 0,0 0,1 0,-1 0,0 0,1 0,-1-1,0 1,114 21,-115-20,1 0,-1 0,0 0,0 0,0 0,0 0,0 0,-1 0,1 0,0 0,-1 0,0 0,1 0,-1 0,0 0,0 0,0 0,0-1,0 1,-1 0,1-1,0 1,-1-1,1 1,-1-1,0 0,1 1,-1-1,0 0,0 0,0 0,1-1,-1 1,0 0,-1-1,-9 7,9-6,-1 1,1-1,-1 1,1 0,0 0,-1 0,1 0,0 1,0-1,1 1,-1 0,1 0,-1 0,1 0,0 0,0 0,0 1,0-1,1 1,-1-1,1 1,0 0,3-1,0 0,1-1,-1 0,0 1,1-1,0 0,0 0,-1 0,1-1,0 1,0-1,1 1,-1-1,0 0,0 0,1 0,-1-1,0 1,1-1,-1 0,0 0,1 0,-1 0,1-1,-1 1,0-1,0 0,1 0,-1 0,6-1,0 0,0-1,0 0,0 0,0-1,-1 0,1 0,-1-1,0 0,-1-1,2-1,4-6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8,'-2'53,"30"135,-29-172,2 1,0 0,1 0,0-1,2 1,0-1,1 0,0 0,1-1,1 1,0-1,2-1,-1 1,2-1,0-1,0 0,1 0,1-1,6 4,-12-12,0-1,1 1,-1-1,1-1,0 1,0-1,0 0,0-1,0 0,0 0,0 0,1-1,-1 0,0-1,0 1,0-1,1-1,-1 1,0-1,0 0,-1-1,1 0,0 0,-1 0,0-1,0 0,4-3,6-5,1-1,-2-1,0 0,0-2,-2 1,1-1,-2-1,-1 0,1-2,4-11,-10 18,0 0,0 0,1 1,0-1,1 2,0-1,1 1,0 0,1 1,0 0,0 1,1 0,1 0,-9 8,1 0,-1 0,0 0,1 1,-1 0,0 0,0 0,0 0,1 0,-1 0,0 1,-1-1,1 1,0 0,0 0,-1 0,1 1,-1-1,0 0,1 1,-1 0,0-1,-1 1,1 0,0 0,-1 0,0 0,0 0,0 0,0 0,0 1,0-1,-1 0,0 1,1-1,-1 3,4 7,-3-4,1 0,1 0,-1 0,1 0,1-1,0 1,0-1,1 0,0 0,0-1,1 1,-1-1,2 0,-1-1,1 1,0-1,0-1,1 1,0-1,0-1,0 1,0-1,1-1,0 0,0 0,0 0,0-1,0-1,7 1,-10-2,0-1,-1-1,1 1,0-1,-1 0,0 0,1 0,-1-1,0 0,0 0,0 0,-1-1,1 0,-1 0,0 0,0 0,0 0,0-1,-1 0,0 0,3-5,49-116,-54 124,36-141,-6 8,-16 122,-10 19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57,'52'-5,"23"-1,4 0,-8 1,-10 1,-12 2,-8 1,-12-5,-6 0,-2 0,0 2,-8 1,-11 1,-6 6,-3 1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5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1,'33'9,"26"-1,8-2,-3-3,-8-1,-8-1,-8-5,-5-3,-5 1,-7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0 282,'308'18,"-240"-10,1-4,-1-2,16-4,-1 1,86-26,-146 21,-5-1</inkml:trace>
  <inkml:trace contextRef="#ctx0" brushRef="#br0" timeOffset="275.705">0 565,'44'0,"37"0,16 0,0 0,-12 0,-14 0,-11 0,-10 0,-10 0,-6 0,-4 0,-2 0,-2 0,0 0,-4 0</inkml:trace>
  <inkml:trace contextRef="#ctx0" brushRef="#br0" timeOffset="762.42">424 1,'31'26,"1"-1,1-1,1-2,1-2,8 3,32 19,94 52,-37-20,-129-70,1-1,0 1,-1 0,0 0,0 1,0-1,-1 1,1-1,-1 1,0 0,0 0,-1 0,0 0,0 0,0 0,0 0,-1 1,1-1,-2 0,1 0,0 1,-1-1,0 0,0 0,-1 0,1 0,-1 0,0 0,0 0,-1-1,1 1,-1-1,0 0,-1 0,1 0,-1 1,-21 18,-1 0,-1-1,-1-2,-1-1,-20 10,20-12,-227 134,239-136,4-2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46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451 142,'-4'-8,"-1"0,1 1,-1-1,0 1,-1 0,0 1,0 0,0-1,-1 2,0-1,0 1,0 0,-1 1,1-1,-1 2,0-1,-1 1,1 0,0 1,-1 0,0 0,1 1,-1 0,0 0,0 1,1 0,-1 1,0 0,0 0,1 1,-1 0,1 1,0 0,-1 0,1 0,0 1,1 1,-1-1,-2 3,-5 8,0 0,0 1,2 1,0 0,1 1,1 0,0 1,1 0,2 1,0 0,-1 5,8-22,-1 0,1 0,0 0,0 1,0-1,1 0,-1 1,1-1,0 1,0-1,0 1,0-1,1 0,-1 1,1-1,0 0,0 1,0-1,0 0,1 0,-1 0,1 0,0 0,0 0,0 0,0-1,0 1,1-1,-1 1,1-1,0 0,-1 0,1 0,0 0,0-1,0 1,1-1,2 1,7 1,1-2,-1 0,1 0,-1-1,1-1,-1 0,1-1,-1-1,0 0,0 0,0-1,0-1,-1 0,0-1,0-1,0 1,-1-2,10-7,16-15,-1-1,-1-1,-2-3,21-26,14-10,-65 108,-95 279,85-283,-2 13,1 1,2 0,2 0,3 1,2 26,16-25,-5-31</inkml:trace>
  <inkml:trace contextRef="#ctx0" brushRef="#br0" timeOffset="259.57">931 452,'-15'34,"1"10,2-1</inkml:trace>
  <inkml:trace contextRef="#ctx0" brushRef="#br0" timeOffset="569.114">1467 1,'-22'12,"0"1,1 1,1 1,0 1,1 1,1 0,0 2,2 0,0 0,1 2,1 0,-9 18,21-35,0 0,0 0,1 0,-1 0,1 0,0 1,0-1,1 0,-1 0,1 1,0-1,0 0,0 1,1-1,0 0,-1 1,2-1,-1 0,0 0,1 0,0 0,0 0,0 0,0-1,0 1,1-1,0 1,0-1,0 0,0 0,0 0,0-1,1 1,0-1,-1 0,1 1,0-2,0 1,0 0,0-1,0 0,2 0,2 2,1-1,0-1,0 0,-1 0,1-1,0 0,0 0,0-1,0 0,0-1,-1 0,1 0,-1-1,1 0,-1-1,0 0,0 0,-1 0,1-1,-1 0,0-1,0 0,0 0,-1 0,0-1,-1 1,1-2,-1 1,0 0,-1-1,0 0,0 0,-1 0,0-1,0 1,-1-1,0 0,-1 1,0-1,0 0,-1 0,0 0,0 0,-1 0,0 0,-1 1,0-2,0 4,-1 1,0-1,0 1,-1-1,1 1,-1 0,0 0,-1 1,1-1,-1 1,0 0,0 0,0 1,0-1,-1 1,1 0,-1 1,0-1,0 1,0 0,0 1,0-1,0 1,-1 1,1-1,-3 1,-3-1,0 1,0 0,0 1,0 0,0 1,0 0,0 1,0 0,1 1,0 0,-1 1,2 0,-5 3,-11 10</inkml:trace>
  <inkml:trace contextRef="#ctx0" brushRef="#br0" timeOffset="896.265">1551 396,'-26'3,"0"1,0 2,0 0,1 2,0 1,0 1,1 1,0 1,1 1,0 1,1 1,-8 8,26-20,-1 1,1-1,1 1,-1 0,1 0,-1 0,1 1,0-1,1 1,-1 0,1-1,0 1,0 0,0 1,1-1,0 0,0 0,0 1,0-1,1 0,0 1,0-1,1 0,-1 1,1-1,1 0,-1 0,1 1,-1-1,1 0,1-1,-1 1,1 0,0-1,0 1,0-1,0 0,1 0,0 0,0 0,0-1,0 0,0 0,5 3,7 0,1 0,0-1,0 0,0-2,0 0,1 0,0-2,-1 0,1-2,-1 1,12-4,-21 4,1-1,-1 0,0 0,0-1,0 0,0-1,0 0,-1 0,1 0,-1-1,0 0,0-1,0 0,-1 0,1 0,-1-1,0 0,-1 0,1 0,-1-1,-1 1,1-1,-1-1,0 1,-1-1,0 1,0-1,-1 0,1 0,-2 0,1 0,-1-2,0 4,0-1,-1 0,0 1,0-1,0 0,-1 0,0 1,0-1,0 1,-1-1,0 1,-1-1,0 1,1 0,-2 0,1 0,-1 1,0-1,0 1,0 0,-1 0,0 0,0 1,0 0,0 0,-1 0,0 0,-5-2,5 3,-1-1,0 1,0 0,0 1,0-1,-1 2,1-1,-1 1,1 0,-1 0,1 1,-1 0,0 0,-5 2,-12 2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84,'-1'8,"-1"-1,0 0,-1 0,1-1,-2 1,1 0,-1-1,1 0,-2 0,1 0,-1 0,0-1,0 1,-8 10,-19 25,-1-1,-3-1,-1-2,-1-2,-34 24,48-42</inkml:trace>
  <inkml:trace contextRef="#ctx0" brushRef="#br0" timeOffset="263.356">1 170,'19'24,"16"12,7 6,0-1,-1-6,-3-10,-3-3,-3-7,-2-5,-1-4,-2-4,-4-6,-7-3</inkml:trace>
  <inkml:trace contextRef="#ctx0" brushRef="#br0" timeOffset="515.273">226 0,'0'39,"-5"36,-1 10,0 1,1-10,2-13,0-13,2-9,1-7,0-5,0-3,0 0,1 0,-1 0,5-4,1-6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86,'-14'38,"-6"32,2 9,-1-4,2-10,4-12,5-9,3-8,2-5,3-3,5-7,2-1,1-5</inkml:trace>
  <inkml:trace contextRef="#ctx0" brushRef="#br0" timeOffset="346.222">456 86,'-40'51,"2"3,2 1,3 2,-12 30,8 43,37-126,0-1,-1 0,1 0,1 1,-1-1,0 0,1 0,0 1,-1-1,1 0,1 0,-1 0,0 0,1 0,-1 0,1-1,0 1,0 0,0-1,0 1,0-1,1 0,-1 0,1 0,0 0,-1 0,1-1,0 1,0-1,0 1,0-1,0 0,0 0,1-1,-1 1,0-1,0 1,3-1,13 0,-1-1,0 0,1-1,-1-2,0 1,0-2,-1 0,0-2,1 0,-2 0,1-2,-1 0,-1 0,0-2,0 0,-1-1,0 0,6-9,-14 16,-1-1,1 0,-1-1,-1 1,1-1,-1 0,0 0,-1-1,0 1,0-1,-1 0,1 1,-2-1,1 0,-1 0,0 0,-1 0,0-1,0 1,-1 0,0 0,0 0,-1 0,0 0,0 1,-1-1,0 1,-1-1,1 1,-1 0,-1 0,1 0,-1 1,0 0,-1 0,-1-1,2 2,0-1,-1 1,0 1,0-1,0 1,-1 0,1 1,-1-1,0 1,0 1,0-1,0 1,-1 0,1 1,0 0,-1 0,1 1,-1-1,0 2,1-1,-1 1,1 0,0 1,-1-1,1 2,-13 2</inkml:trace>
  <inkml:trace contextRef="#ctx0" brushRef="#br0" timeOffset="718.649">936 170,'-23'14,"0"2,1 1,1 0,1 2,0 0,1 1,1 1,2 1,0 0,-7 14,20-34,1 1,0 0,0 0,0 0,0 0,0 1,1-1,-1 0,1 1,0-1,0 1,0-1,0 1,1 0,-1-1,1 1,0 0,0-1,1 1,-1 0,1-1,-1 1,1-1,0 1,1-1,-1 1,1-1,-1 0,1 1,0-1,0 0,0 0,1-1,-1 1,1 0,-1-1,1 1,0-1,0 0,1 1,11 2,0-1,0-1,0 0,0-1,1 0,-1-1,1-1,-1 0,1-1,-1-1,0-1,0 0,14-5,-17 4,0 0,-1-1,0-1,0 0,-1-1,1 1,-1-2,-1 0,1 0,-1-1,-1 0,0 0,0-1,-1 0,6-10,-9 14,0-1,-1 0,0 1,0-1,0 0,-1 0,0-1,-1 1,1 0,-2-1,1 1,-1-1,0 1,0-1,-1 1,0 0,0-1,-1 1,0 0,0 0,-1 0,0 0,0 0,0 0,-1 1,-4-6,3 7,0 0,-1-1,0 2,0-1,0 1,-1 0,1 0,-1 0,0 1,0 0,0 1,0-1,-1 2,1-1,-1 1,1 0,-1 0,1 1,-1 0,1 0,-1 1,0 0,1 0,-4 2,-15 3</inkml:trace>
  <inkml:trace contextRef="#ctx0" brushRef="#br0" timeOffset="1066.402">1416 170,'-29'17,"0"2,2 1,0 1,1 2,1 0,1 2,2 0,-1 4,20-27,0 1,1 0,-1 0,1 0,0 0,0 0,0 0,0 1,1-1,-1 1,1-1,0 1,0 0,0-1,0 1,1 0,0 0,-1 0,2-1,-1 1,0 0,1 0,-1-1,1 1,0 0,0-1,1 1,-1-1,1 1,0-1,0 1,0-1,0 0,0 0,1 0,0 0,8 3,1-1,0 0,0 0,1-1,0-1,-1 0,1-1,0 0,0-1,0 0,0-1,1-1,-1 0,0-1,-1 0,1-1,0 0,-1-1,1-1,-1 0,0 0,-1-1,1-1,-1 0,-1 0,1-1,-1-1,-1 0,1 0,4-7,-7 7,0-1,0 1,-1-2,-1 1,1-1,-2 0,1 0,-2 0,1 0,-2-1,1 0,-2 1,1-4,-2 10,1 0,-1 0,0 0,-1 0,1 0,-1 0,0 0,0 0,-1 1,1-1,-1 0,0 0,-1 1,1 0,-1-1,1 1,-1 0,-1 0,1 0,0 1,-1-1,0 1,0 0,0 0,0 0,0 0,-1 1,1 0,-1 0,0 0,-3-1,-78-6,60 9</inkml:trace>
  <inkml:trace contextRef="#ctx0" brushRef="#br0" timeOffset="2815.873">2263 199,'-19'19,"-21"16,-9 7,0-4,3-4,5-7,4-8,4-3,3-4,1-4,1-4,5-1</inkml:trace>
  <inkml:trace contextRef="#ctx0" brushRef="#br0" timeOffset="3065.891">1867 226,'34'20,"20"20,6 8,-7 1,-8-8,-6-6,-6-9,-3-9,-2-2,-1-5,-1-3,1-3,-4-7,-2-3,-5 0</inkml:trace>
  <inkml:trace contextRef="#ctx0" brushRef="#br0" timeOffset="3301.134">2206 0,'-19'44,"-11"32,-1 10,6-7,6-6,7-11,5-11,4-9,2-8,2-4,1-2,-1-2,0 0,5 0,0 0,1-3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52,'-7'1,"0"1,0 0,0 1,1 0,-1 0,1 0,0 1,-1 0,2 0,-1 0,0 1,-4 5,-8 8,1 1,1 1,0 1,2 0,0 1,2 0,0 1,1 0,0 6,6-19,1 0,0 1,0 0,1 0,0 0,1 1,0-1,1 0,0 1,1-1,0 1,1-1,0 1,1-1,0 0,1 1,0-1,1 0,0-1,1 1,0-1,0 0,1 0,1 0,0-1,0 0,6 5,0-8,0-1,0-1,0 0,1 0,0-2,-1 0,1 0,0-1,0-1,0 0,0-1,0-1,12-2,-25 4,9-1,1 0,-1-1,1 0,-1-1,0 0,0-1,0 0,-1 0,1-1,-1 0,0-1,-1 0,1 0,-1-1,0 0,-1 0,1-1,-2 0,1 0,-1-1,0 0,-1 0,0 0,0-1,-1 1,2-8,-5 13,0 0,0 0,-1-1,1 1,-1 0,0 0,0 0,0 0,-1 0,1 0,-1 0,0 0,0 0,-1 0,1 0,-1 0,0 1,0-1,0 0,0 1,-1 0,1-1,-1 1,0 0,0 1,0-1,0 0,0 1,-1 0,1-1,-1 1,0 1,1-1,-2 0,-10-4,0 1,0 0,0 1,-1 1,0 0,1 1,-1 1,-5 0,4 1,0 1,1 0,-1 1,1 1,-1 0,1 1,0 1,0 1,-11 6</inkml:trace>
  <inkml:trace contextRef="#ctx0" brushRef="#br0" timeOffset="605.328">625 107,'328'-96,"-326"94,1 1,0-1,0 1,0 0,0 0,-1 0,1 1,0-1,1 1,-1 0,0 0,0 0,0 0,0 0,0 0,0 1,0 0,0-1,0 1,-1 0,1 1,0-1,0 0,-1 1,1-1,-1 1,1 0,-1 0,1 0,-1 0,0 0,0 1,0-1,-1 1,1-1,-1 1,1 0,-1-1,1 2,-5 8,0 0,-1-1,-1 0,1 0,-2 0,1-1,-2 1,1-1,-1-1,-1 1,0-1,0 0,0-1,-1 0,-1-1,-4 4,-20 15,22-19,2 1,-1 0,1 1,0 0,1 1,0 0,0 0,1 1,1 0,-1 0,7-9,0 1,0-1,0 0,0 1,1-1,-1 1,1-1,-1 1,1-1,0 1,0-1,0 1,0-1,0 1,1-1,-1 1,1-1,0 1,-1-1,1 0,0 1,1-1,-1 0,0 0,1 0,-1 0,1 0,-1 0,1 0,0 0,0-1,0 1,0-1,0 1,0-1,0 0,3 1,99 32,-79-28,61 30,-83-34,-1-1,0 1,0 0,-1 0,1 0,0 0,-1 0,1 0,-1 0,1 1,-1-1,0 0,0 1,0-1,-1 1,1 0,0-1,-1 1,0-1,1 1,-1 0,0-1,-1 1,1 0,0-1,-1 1,1-1,-1 1,0 0,0-1,0 0,0 1,-2 1,-6 10,-1-1,-1 0,0 0,-1-1,0 0,-1-1,0-1,0 0,-1-1,-1 0,0-1,0-1,-6 2,-94 15,90-23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58 184,'0'0,"0"0,-1 1,1-1,0 0,0 1,0-1,-1 0,1 1,0-1,0 1,0-1,0 0,0 1,0-1,0 1,0-1,0 0,0 1,0-1,0 0,0 1,0-1,0 1,0-1,0 0,1 1,-1-1,0 0,0 1,0-1,1 0,-1 1,0-1,0 0,1 1,-1-1,0 0,0 0,1 1,-1-1,0 0,1 0,-1 0,1 0,-1 1,0-1,1 0,-1 0,0 0,1 0,-1 0,1 0,-1 0,0 0,1 0,-1 0,1 0,-1 0,0 0,1-1,-10 40,-6 6,6-23,1 1,1 0,1 0,2 0,0 0,1 1,1 0,1 4,2-25,-1 0,1 0,0 0,-1 0,1 0,0-1,1 1,-1 0,0-1,1 1,0 0,-1-1,1 0,0 1,0-1,0 0,1 0,-1 0,0 0,1-1,-1 1,1-1,0 1,0-1,-1 0,1 0,0 0,0-1,0 1,0-1,0 1,0-1,0 0,0 0,0 0,0 0,1-1,113-25,-65-1,-33 12</inkml:trace>
  <inkml:trace contextRef="#ctx0" brushRef="#br0" timeOffset="262.182">454 127,'-29'43,"-19"34,-1 8,2-5,10-12,11-8,10-9,8-8,5-7,3-5,1-3,-4-1,-1 0,4-6,3-5</inkml:trace>
  <inkml:trace contextRef="#ctx0" brushRef="#br0" timeOffset="717.683">679 296,'-14'27,"1"0,1 1,2 0,1 1,1 0,1 0,1 1,2 0,2 0,0 26,2-52,1 0,-1 0,1 0,0 0,0-1,0 1,1 0,-1 0,1-1,0 1,0-1,0 0,1 0,-1 1,1-2,0 1,0 0,0 0,0-1,0 0,0 1,1-1,-1 0,1-1,-1 1,1-1,0 1,-1-1,1 0,0-1,0 1,0-1,0 1,0-1,0 0,0-1,0 1,0-1,2 0,7-1,0-1,-1 0,1 0,-1-1,0-1,0 0,0-1,0 0,-1-1,0-1,-1 1,0-1,0-1,0 0,-1 0,-1-1,1 0,-2-1,1 0,-2 0,1 0,-2-1,1 0,-2 0,1-1,-2 1,0-1,0 0,-1 0,-1 0,0 0,0 0,-2-5,-1 10,0 0,-1 0,0 1,-1 0,0-1,0 1,0 1,-1-1,1 1,-2-1,1 1,-1 1,0-1,0 1,-1 0,1 1,-1-1,0 1,0 0,-1 1,1 0,-1 0,1 1,-1 0,0 0,0 0,0 1,-2 1,-16-3</inkml:trace>
  <inkml:trace contextRef="#ctx0" brushRef="#br0" timeOffset="2645.871">989 71,'62'-23,"101"-22,-163 45,1 0,0-1,0 1,0-1,0 1,-1 0,1 0,0 0,0-1,0 1,0 0,0 0,0 0,0 0,0 0,-1 1,1-1,0 0,0 0,0 1,0-1,0 0,-1 1,1-1,0 1,0-1,-1 1,1-1,0 1,0-1,-1 1,1 0,-1 0,1-1,-1 1,1 0,-1 0,1-1,-1 1,0 0,1 0,-1 0,0 0,0 0,0 0,0-1,0 1,0 0,0 0,0 0,0 0,0 0,0 0,-1 0,-31 42,-84 65,115-108,1 1,-1 0,1-1,-1 1,1 0,0 0,-1 0,1 0,0-1,0 1,-1 0,1 0,0 0,0 0,0 0,0 0,0-1,0 1,0 0,0 0,1 0,-1 0,0 0,1-1,-1 1,0 0,1 0,-1 0,1-1,-1 1,1 0,-1-1,1 1,0 0,-1-1,1 1,0-1,-1 1,1-1,0 1,0-1,0 1,-1-1,1 0,0 0,0 1,0-1,0 0,0 0,-1 0,1 0,0 0,0 0,0 0,0 0,59 4,-54-4,107 2,-94 4</inkml:trace>
  <inkml:trace contextRef="#ctx0" brushRef="#br0" timeOffset="3016.97">1808 325,'-33'24,"-26"17,-3 7,4-5,8-5,7-9,11-4,6-7,3-2,0-3,5-4</inkml:trace>
  <inkml:trace contextRef="#ctx0" brushRef="#br0" timeOffset="3281.448">1356 465,'29'5,"19"11,1 8,-2 0,-10 0,-6-4,-4 0,-1-4,-5 0,-2-2,-4-9,-9-9,-6-10,-2-2</inkml:trace>
  <inkml:trace contextRef="#ctx0" brushRef="#br0" timeOffset="3529.904">1582 239,'-14'39,"-5"31,1 9,3-4,5-10,3-12,4-9,1-8,7-10,2-4,0-2,-2 1,-1-3</inkml:trace>
  <inkml:trace contextRef="#ctx0" brushRef="#br0" timeOffset="3751.884">2034 239,'-29'63,"-14"29,0 5,3-10,8-14,9-16,9-12,12-9,5-5,8-9,7-8,-1-6</inkml:trace>
  <inkml:trace contextRef="#ctx0" brushRef="#br0" timeOffset="4031.576">2260 381,'-22'32,"1"1,3 1,0 1,2 0,2 1,1 1,2 0,0 8,10-43,0 1,0-1,0 1,1 0,0-1,-1 1,1-1,0 1,0 0,0-1,1 1,-1 0,1-1,-1 1,1-1,0 1,0-1,0 1,0-1,0 0,1 0,-1 1,1-1,-1 0,1 0,0 0,0 0,0-1,0 1,0-1,0 1,1-1,-1 0,0 1,1-1,-1 0,1-1,-1 1,1 0,-1-1,1 1,1-1,14 1,0 0,-1-1,1-1,0-1,0-1,0 0,-1-1,0-1,0-1,0 0,0-1,-1-1,-1 0,1-1,-1-1,-1-1,1 0,-2-1,9-9,-16 15,-1 0,0-1,0 1,-1-1,0 0,0 0,-1 0,1-1,-2 1,1-1,-1 1,0-1,-1 0,0 0,0 0,0 0,-1 0,-1 0,1 0,-1 0,0 0,-1 0,0 0,-1 0,1 1,-1-1,-1 1,1 0,-4-4,-1 1,-1 0,0 0,0 1,-1 0,-1 1,0 0,0 0,0 2,-1-1,0 1,0 1,0 0,-1 1,1 0,-8-1,-6 2</inkml:trace>
  <inkml:trace contextRef="#ctx0" brushRef="#br0" timeOffset="8033.345">2880 14,'-4'-1,"0"-1,0 1,0 0,0 1,-1-1,1 1,0 0,-1 0,1 0,0 0,-1 1,1 0,0-1,0 2,0-1,-1 0,1 1,1 0,-1 0,0 0,0 0,1 1,-1 0,1-1,0 1,0 0,0 1,0-1,0 0,1 1,-1 1,-6 6,0-1,1 1,1 0,0 1,0 0,1 0,1 1,0-1,0 1,2 0,-1 0,2 1,0-1,0 1,1-1,1 1,0 0,1-1,1 1,0 1,-1-10,0-1,1 1,-1 0,1-1,0 0,0 1,1-1,-1 0,1 0,0 0,0 0,0-1,0 1,1-1,0 0,-1 0,1 0,0-1,0 1,1-1,-1 0,0 0,1 0,-1-1,1 1,0-1,0 0,-1-1,1 1,1-1,2 1,0 0,0 0,0-1,-1 0,1-1,0 0,0 0,-1-1,1 0,0 0,-1 0,0-1,0 0,0-1,0 0,0 0,-1 0,4-3,-7 4,0 0,-1 0,0-1,1 1,-1 0,0-1,-1 1,1-1,0 0,-1 0,0 1,0-1,0 0,-1 0,1 0,-1 0,0 0,0 0,0 0,0 0,-1 0,0 0,0 0,0 0,0 0,-1 1,1-1,-1 0,0 1,0-1,0 1,-1 0,1 0,-1 0,1 0,-1 0,0 0,0 1,-1-1,1 1,0 0,-1 0,0 0,1 1,-1-1,0 1,-3-1,-51-11,31 11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36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28,'-1'-1,"-1"0,0 0,1-1,-1 1,0 0,0 0,0 1,0-1,0 0,0 1,0-1,0 1,0-1,-1 1,1 0,0 0,0 0,0 0,0 1,0-1,0 0,0 1,0-1,0 1,0 0,0 0,0 0,0 0,0 0,0 0,1 1,-1-1,-1 1,-49 55,28-12,2 1,2 1,2 0,3 2,1 0,3 1,-1 13,-2 33,4 2,5-1,6 88,-1-163,2 9,1 0,1 0,2-1,1 1,1-1,2-1,1 1,1-2,10 17,-17-36,0 1,1-1,0 0,1 0,0-1,0 0,0 0,1-1,8 6,-9-9</inkml:trace>
  <inkml:trace contextRef="#ctx0" brushRef="#br0" timeOffset="177259.895">935 1,'-11'197,"-25"3,39-143,-2-56,-1 0,0 0,1 0,-1 0,1 0,-1 0,1 0,0 0,-1 0,1-1,0 1,-1 0,1 0,0-1,0 1,0 0,0-1,0 1,0-1,0 1,0-1,0 0,0 1,0-1,0 0,0 0,0 1,0-1,0 0,0 0,0 0,0-1,0 1,0 0,0 0,1 0,-1-1,0 1,0-1,0 1,-1-1,1 1,0-1,0 1,0-1,0 0,0 1,-1-1,1 0,0 0,0 0,11-9</inkml:trace>
  <inkml:trace contextRef="#ctx0" brushRef="#br0" timeOffset="177575.744">426 594,'385'-63,"-254"49,1 5,91 8,125-26,-299 22,-31-1</inkml:trace>
  <inkml:trace contextRef="#ctx0" brushRef="#br0" timeOffset="178457.542">680 791,'-20'10,"0"2,1 0,1 1,0 0,1 2,0 0,1 1,1 1,0 0,2 1,0 0,0 1,2 1,1 0,-7 16,11-21,0 0,1 0,0 1,1 0,1-1,0 1,1 1,1-1,1 0,0 0,1 0,1 0,0 0,1 0,5 13,-6-23,1 0,0-1,0 0,0 0,1 0,0 0,0 0,0-1,0 1,1-1,0 0,0-1,0 1,0-1,0 0,1 0,0-1,-1 1,1-1,0-1,0 1,0-1,0 0,0 0,0-1,5 1,0-1,0 0,0-1,-1 0,1 0,0-1,-1-1,1 0,-1 0,0-1,0 0,0-1,0 0,-1-1,8-5,-8 3,-1 1,0-1,-1-1,0 0,0 0,-1 0,0-1,0 0,-1 0,0 0,-1 0,-1-1,1 0,-1-1,-2 6,0 1,0 0,0-1,-1 1,0-1,0 1,-1-1,1 1,-1-1,0 1,0 0,-1-1,0 1,0 0,0 0,0 0,-1 0,0 1,0-1,0 1,-1-1,1 1,-1 0,0 0,0 1,0-1,-1 1,1 0,-5-2,3 2,1 0,-1 0,0 0,0 1,-1 0,1 0,0 0,-1 1,1 0,-1 1,1-1,-1 1,1 0,-1 1,1 0,-1 0,1 0,0 0,-1 1,1 0,0 1,0 0,0 0,-13 6</inkml:trace>
  <inkml:trace contextRef="#ctx0" brushRef="#br0" timeOffset="179071.979">990 875,'245'-48,"-243"47,0 0,0 1,0-1,0 1,0-1,0 1,0 0,1 0,-1 0,0 0,0 0,0 0,0 1,0-1,0 1,0-1,0 1,0 0,-1 0,1 0,0 0,0 0,-1 0,1 1,0-1,-1 0,1 1,-1-1,0 1,0 0,1-1,-1 1,0 0,0 0,0-1,-1 1,1 0,0 0,-1 0,1 0,-1 0,0 0,0 0,0 1,0-1,0 0,0 0,0 0,-1 0,1 0,-1 0,0 2,-6 10,0-1,-1 1,-1-1,0-1,-1 1,0-2,-1 1,0-1,-7 4,-54 62,71-75,-1 0,1 0,-1 0,1 0,0 0,-1 0,1 0,1 1,-1-1,0 0,0 1,1-1,-1 0,1 1,0-1,0 1,0-1,0 1,0-1,0 1,1-1,-1 0,1 1,0-1,-1 0,1 1,0-1,1 0,-1 0,0 0,2 2,65 48,-15-15,-51-34,0 0,0-1,0 1,0 0,0 0,-1 0,1 0,-1 1,0-1,1 0,-2 1,1-1,0 0,-1 1,0-1,1 1,-1-1,-1 1,1-1,0 1,-1-1,0 1,0-1,0 0,0 1,0-1,-1 0,1 0,-1 0,0 0,0 0,0 0,0-1,-1 1,1-1,-1 1,1-1,-1 0,0 0,0 0,-3 1,-4 4,-1 0,0-1,0 0,0-1,0 0,-1-1,0 0,0-1,0 0,-1-1,1 0,0-1,-1-1,1 0,-10-1,3-4</inkml:trace>
  <inkml:trace contextRef="#ctx0" brushRef="#br0" timeOffset="183128.952">1640 819,'-3'-1,"0"1,0 0,0 0,0 0,0 0,0 0,0 1,0-1,0 1,0 0,0 0,0 0,0 0,1 0,-1 1,0-1,1 1,-1 0,1 0,0 0,-1 0,1 0,0 0,0 0,0 1,1-1,-1 1,0 1,-5 4,1 1,0 0,0 0,1 1,0-1,0 1,1 0,1 0,0 1,0-1,1 1,-1 6,4-14,-1 1,1-1,0 1,0-1,0 1,0-1,1 0,-1 0,1 1,0-1,0 0,0 0,0-1,0 1,1 0,-1-1,1 0,0 1,0-1,0 0,0 0,0-1,0 1,0 0,1-1,-1 0,1 0,-1 0,0 0,1-1,1 1,3 0,0 0,0 0,0-1,0 0,1-1,-1 1,0-2,0 1,0-1,0 0,-1-1,1 0,2-1,25-20,-23 10</inkml:trace>
  <inkml:trace contextRef="#ctx0" brushRef="#br0" timeOffset="183512.857">1866 791,'-33'72,"2"1,4 1,-14 64,15-57,18-59,0 0,1 0,2 1,0 0,2 0,0 0,1 0,2 7,4-11,2-7</inkml:trace>
  <inkml:trace contextRef="#ctx0" brushRef="#br0" timeOffset="184306.919">2091 960,'-22'33,"1"2,2 1,1 0,2 1,-10 38,24-71,0 0,0 0,1 0,0 0,0 0,0 0,0 0,1 0,-1 0,1 1,0-1,1 0,-1 0,1 1,-1-1,1 0,0 0,1 0,-1 0,1 0,0 0,0-1,0 1,0 0,1-1,-1 0,1 1,0-1,0 0,0 0,0-1,1 1,-1-1,1 0,0 0,-1 0,1 0,0 0,0-1,2 1,11-2,-1-1,1 0,-1-1,0-1,0 0,0-1,0-1,0 0,-1-2,0 1,0-2,-1 0,0-1,0 0,-1-1,0 0,6-8,0 3,-2 0,0-1,0-1,-2 0,0-1,9-14,-20 27,-1 0,0 0,0 0,0-1,0 0,-1 1,0-1,0 0,0 0,-1 0,0 0,0 0,-1 0,0 0,0 0,0-1,-1 1,1 0,-1 0,-1 0,1 0,-1 0,0 1,-1-1,1 0,-1 1,-3-4,0 4,0 0,0 0,0 1,-1 0,0 0,0 0,0 1,0 0,0 0,-1 1,1 0,-1 1,1-1,-1 1,0 1,0-1,0 2,-4-1,-17 0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80,'5'0,"15"0,10-5,5-1,5-1,1 2,-1-3,-4 0,3 0,-1 3,-3 2,-1 1,-7-4,-4 0,0 0,-5 2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4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0 988,'241'-64,"-226"60,-9 1,0 1,0 0,0 0,0 0,1 1,-1-1,1 2,-1-1,1 1,-1 0,1 0,-1 1,1 0,-1 0,1 0,-1 1,0 0,0 0,1 1,-6-1,-1 1,1-1,0 1,-1-1,0 1,1-1,-1 1,0-1,-1 1,1-1,0 1,-1 0,1-1,-1 1,0-1,1 0,-1 1,-1-1,1 0,0 1,0-1,-1 0,0 0,1 0,-1 0,0-1,0 1,0 0,0-1,0 1,-1 0,-266 213,211-140,57-72,0-1,0 1,0-1,0 1,1-1,-1 1,1 0,-1-1,1 1,0 0,0-1,1 1,-1 0,0-1,1 1,-1-1,1 1,0-1,0 1,0-1,0 1,1-1,-1 0,1 0,-1 1,1-1,0 0,0-1,-1 1,2 0,-1 0,0-1,2 2,8 1,-1 0,1-1,0 0,0-1,0-1,0 0,0 0,0-1,0-1,0 0,0 0,0-1,0-1,0 0,0-1,-1 0,0 0,0-1,0-1,0 0,-1-1,0 0,1-2,5 1</inkml:trace>
  <inkml:trace contextRef="#ctx0" brushRef="#br0" timeOffset="249.796">818 1016,'-28'34,"-16"15,2 5,6-2,6-10,2-17,6-13</inkml:trace>
  <inkml:trace contextRef="#ctx0" brushRef="#br0" timeOffset="487.253">424 1045,'38'10,"27"12,8 3,-4 2,-10-4,-13-1,-11-4,-7 0,-12-9,-14-5,-7-3</inkml:trace>
  <inkml:trace contextRef="#ctx0" brushRef="#br0" timeOffset="737.779">678 904,'0'38,"4"28,3 6,-1-3,-2-9,0-10,3-14,0-7,0-5,-2-1,-2-4</inkml:trace>
  <inkml:trace contextRef="#ctx0" brushRef="#br0" timeOffset="-798.166">536 1,'0'509,"0"-485</inkml:trace>
  <inkml:trace contextRef="#ctx0" brushRef="#br0" timeOffset="-529.129">28 622,'43'-5,"48"-1,18-5,5-1,-7 3,-8-3,-11 1,-15 2,-11 3,-11 3,-10 1,-6 1,-5 1,-3 0,-5 1</inkml:trace>
  <inkml:trace contextRef="#ctx0" brushRef="#br0" timeOffset="20710.916">1383 819,'-5'-2,"1"0,-1 1,1 0,-1 0,1 0,-1 0,0 1,1-1,-1 1,0 0,1 1,-1-1,0 1,1 0,-1 0,1 1,-1-1,1 1,0 0,0 0,-1 0,1 1,1-1,-1 1,0 0,1 0,-1 1,1-1,0 1,0-1,0 1,-96 146,93-135,1 1,0 0,2 0,-1 0,2 0,0 1,1-1,1 1,1-1,0 1,3 13,-3-24,0-1,0 1,0-1,1 1,-1-1,2 0,-1 0,0 0,1 0,0 0,0 0,0-1,1 1,0-1,0 0,0 0,0-1,0 1,1-1,0 0,-1 0,1 0,0-1,1 1,-1-1,0-1,1 1,-1-1,1 0,-1 0,1 0,-1-1,1 0,0 0,-1 0,1-1,-1 0,1 0,-1 0,1-1,6-1,0-1,0 0,-1 0,0-1,0 0,0-1,-1-1,0 0,0 0,3-3,-9 7,-1 0,1-1,-1 1,1-1,-1 1,0-1,0 0,-1 0,1 0,-1 0,0-1,0 1,0-1,-1 1,1-1,-1 0,0 1,-1-1,1 0,-1 0,0 0,0 0,0 1,-1-1,0 0,0 0,0 0,-4 0,0-1,0 1,-1 0,0 0,0 1,0 0,0 0,-1 0,1 1,-1 0,0 0,0 0,0 1,0 0,-1 1,1 0,0 0,-1 0,1 1,-6 0,-55 4,38 1</inkml:trace>
  <inkml:trace contextRef="#ctx0" brushRef="#br0" timeOffset="21327.75">1609 819,'169'-27,"-168"27,3-2,-1 1,1 0,-1 0,1 0,-1 1,1-1,-1 1,1 0,0 0,-1 0,1 1,-1-1,1 1,0 0,-1 0,0 0,1 0,-1 1,0-1,1 1,-1 0,0 0,0 0,0 0,-1 1,1-1,-1 1,1 0,-1-1,0 1,0 0,0 0,0 1,0-1,-1 0,0 0,1 1,-1-1,-3 7,0-1,-1 0,0 0,0 0,-1 0,0 0,0-1,-1 1,0-1,0-1,-1 1,0-1,-1 0,0 0,0-1,0 0,-1 0,1 0,-2-1,1 2,-6 4,9-8,0 0,0 0,1 1,0-1,-1 1,1 0,0 0,1 1,-1-1,1 1,0 0,0 0,0 0,1 0,0 0,0 0,0 1,1 0,3-2,1 0,0 0,0 0,0-1,1 1,0-1,-1 0,1 0,0 0,0 0,1-1,-1 0,1 0,-1 0,1 0,-1-1,1 0,0 0,0 0,0 0,-1-1,6 0,-3 1,71 20,-76-20,0 0,-1 0,1 0,0 0,-1 0,1 0,-1 0,0 1,1-1,-1 1,0-1,0 1,0-1,0 1,0 0,0 0,0-1,0 1,-1 0,1 0,-1 0,1 0,-1 0,0 0,0-1,0 1,0 0,0 0,0 0,-1 0,1 0,-1 0,1 0,-1 0,1-1,-1 1,0 0,-1 1,-5 8,1 0,-2-1,0 0,0-1,-1 1,0-2,0 1,-1-1,0-1,0 0,-1 0,0-1,0 0,-1-1,0 0,-4 0,14-4,-1 0,1 0,-1-1,1 1,-1-1,1 1,-1-1,1 0,-1 0,1 0,-1-1,1 1,-1-1,1 1,-1-1,1 0,0 1,-1-1,1-1,0 1,0 0,-2-2,-7-9</inkml:trace>
  <inkml:trace contextRef="#ctx0" brushRef="#br0" timeOffset="21742.917">2003 848,'155'5,"-108"-7,-27 1,59 3,-77-1,0-1,0 0,0 1,0-1,0 1,-1 0,1 0,0 0,0 0,-1 0,1 0,-1 0,1 0,-1 0,1 1,-1-1,0 1,0-1,0 1,0 0,0-1,0 1,0 0,0 0,-1-1,1 1,-1 0,1 0,-1 0,0 0,1 0,-1 0,0 0,0 0,-1 1,-59 171,16 49,40-195,0-4</inkml:trace>
  <inkml:trace contextRef="#ctx0" brushRef="#br0" timeOffset="21989.571">2089 1129,'33'0,"31"-4,9-3,-3 1,-9-3,-10-1,-8-3,-8 0,-9 3</inkml:trace>
  <inkml:trace contextRef="#ctx0" brushRef="#br0" timeOffset="22208.131">2710 960,'-19'19,"2"1,0 0,1 1,2 1,0 1,1 0,1 1,1 0,2 1,-1 5,9-28,0 0,1 0,-1 1,1-1,0 0,0 1,0-1,0 1,0-1,1 0,-1 1,0-1,1 0,0 0,0 1,0-1,0 0,0 0,0 0,0 0,0 0,1 0,-1 0,1-1,0 1,-1 0,1-1,0 1,0-1,0 0,0 0,0 1,0-1,1-1,-1 1,0 0,0 0,1-1,-1 0,0 1,1-1,-1 0,0 0,2 0,7 2,0-1,0 0,0 0,0-1,0-1,1 1,-1-2,0 0,0 0,-1-1,1 0,0-1,-1 0,0-1,0 0,0-1,-1 0,0 0,0-1,0 0,-1-1,0 0,0 0,-1 0,0-1,-1 0,2-4,-6 8,-1-1,1 1,-1 0,-1-1,1 1,-1-1,0 1,0-1,0 0,-1 1,0-1,0 1,-1 0,1-1,-1 1,0 0,0 0,-1 0,0 0,0 0,0 1,0-1,-1 1,1 0,-1 0,0 0,0 1,-1-1,1 1,-1 0,0 0,0 1,0-1,0 1,0 0,0 0,-1 1,-50-20,31 13</inkml:trace>
  <inkml:trace contextRef="#ctx0" brushRef="#br0" timeOffset="23024.271">2935 170,'26'27,"0"1,-2 1,-1 1,-2 1,0 1,-3 1,0 0,-2 1,-2 1,-1 1,3 17,-4-15,-1 1,-2 0,-2 0,-2 0,-1 1,-2 0,-2 0,-2 0,-1-1,-2 1,-10 37,5-52,-1-1,-1 0,-1-1,-1 0,-1-1,-1-1,-1 0,-1-1,-1-1,0-1,-2 0,0-2,-7 4,-56 16,59-32</inkml:trace>
  <inkml:trace contextRef="#ctx0" brushRef="#br0" timeOffset="24055.618">3810 339,'10'7,"-1"0,-1 1,1 0,-1 0,-1 1,0 0,0 0,0 1,-1 0,-1 0,0 1,0-1,-1 1,0 0,-1 0,0 0,-1 1,0-1,-1 1,0-1,-1 1,-1-1,1 1,-2 2,-3-3,-1 0,0-1,-1 1,0-1,-1-1,0 1,-1-1,1 0,-2-1,1 0,-1-1,0 0,-1 0,1-1,-2-1,1 0,0 0,-1-1,0 0,0-1,4-1,1-1,0 0,-1-1,1 1,0-1,-1 0,1-1,0 0,-1 0,1-1,0 0,0 0,0 0,0-1,0 0,1-1,-3-1,-10-5</inkml:trace>
  <inkml:trace contextRef="#ctx0" brushRef="#br0" timeOffset="24328.335">3500 311,'682'0,"-611"-11,-54 4</inkml:trace>
  <inkml:trace contextRef="#ctx0" brushRef="#br0" timeOffset="25861.901">3245 960,'405'-11,"-243"-2,159 8,-245 6,53-18,-101 12</inkml:trace>
  <inkml:trace contextRef="#ctx0" brushRef="#br0" timeOffset="27946.162">3500 1271,'5'0,"-4"5,-1 6,-6 6,-2 5,0 4,-2 1,-1 2,3 1,-4-1,2 1,-3-1,1-1,2 1,3-1,3 0,2-4</inkml:trace>
  <inkml:trace contextRef="#ctx0" brushRef="#br0" timeOffset="28226.092">3810 1327,'-16'19,"0"1,2 1,0 0,1 1,1 1,1-1,2 2,0 0,1 0,1 0,0 7,7-27,0-1,0 0,1 0,-1 0,0 0,1 0,0 0,0 0,0 0,0 0,0 0,1 0,-1-1,1 1,0 0,0-1,0 1,0-1,0 0,0 0,0 0,1 0,-1 0,1 0,0-1,0 1,-1-1,1 0,0 1,0-1,0-1,0 1,0 0,0-1,1 0,-1 1,0-1,0-1,0 1,0 0,0-1,0 1,0-1,0 0,0 0,0 0,1-1,10-2,0 0,0-1,0 0,-1-1,0-1,0 0,0-1,-1 0,0-1,-1 0,0-1,-1-1,1 1,-2-1,0-1,0 0,-1 0,-1-1,0 0,0 0,-2-1,1 0,-2 0,0 0,0 0,-2-1,1-1,-3 13,0-1,-1 1,1-1,-1 1,1-1,-1 1,0-1,0 1,-1 0,1 0,-1-1,1 1,-1 0,0 0,0 1,0-1,-1 0,1 1,-1-1,1 1,-1 0,0 0,0 0,0 0,0 0,0 1,0-1,-1 1,-18-6</inkml:trace>
  <inkml:trace contextRef="#ctx0" brushRef="#br0" timeOffset="28880.731">4177 1186,'81'-21,"-79"21,0-1,-1 1,1 0,0 0,0 0,0 0,0 0,0 0,0 1,0-1,0 0,-1 1,1 0,0-1,0 1,-1 0,1 0,0 0,-1 0,1 0,-1 0,1 1,-1-1,0 1,1-1,-1 1,0-1,0 1,0-1,0 1,0 0,-1 0,1-1,0 1,-1 0,1 0,-1 0,0 0,0 0,0 1,-35 72,13-41,21-31,1-1,0 1,0-1,0 0,0 1,0-1,0 1,1-1,-1 1,1-1,0 0,-1 1,1-1,0 0,1 0,-1 1,0-1,1 0,-1 0,1 0,-1-1,1 1,0 0,0-1,0 1,0-1,0 1,0-1,0 0,0 0,0 0,1 0,-1 0,1-1,-1 1,0-1,25 17,-25-15,0-1,0 1,0 0,0 0,0 0,0 0,0 1,-1-1,1 0,-1 1,0-1,0 1,0-1,0 1,0 0,0-1,-1 1,1 0,-1 0,0 0,0-1,0 1,0 0,0 0,-1-1,1 1,-1 0,1 0,-1-1,0 1,0-1,-1 1,1-1,0 1,-1-1,0 0,1 0,-1 1,0-1,0 0,0-1,0 1,-1 0,1-1,0 1,-1-1,1 0,-1 1,-2-1,-3 2,-1 0,0 0,0-1,0-1,0 1,0-2,0 1,0-1,0 0,0-1,0 0,0-1,-2 0,-8-5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8.1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26.8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03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32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26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21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57,'-370'613,"354"-587,-1 0,-1-2,-2 0,0-1,-1 0,-1-2,-1-1,-1 0,-1-2,-1-1,-21 11,21-16</inkml:trace>
  <inkml:trace contextRef="#ctx0" brushRef="#br0" timeOffset="256.095">0 395,'31'-5,"0"1,-1 2,1 1,0 2,0 1,0 1,0 1,-1 2,0 1,22 9,10 6,-1 3,-1 2,40 26,126 55,-96-63,-128-45,-1 0,1 0,0 0,0 0,-1 0,1-1,0 1,-1-1,1 1,0-1,-1 1,1-1,0 0,-1 0,1 0,-1 0,0 0,1 0,-1 0,0 0,0-1,1 1,-1 0,0-1,0 1,-1-1,1 1,0-1,0 0,-1 0,6-15</inkml:trace>
  <inkml:trace contextRef="#ctx0" brushRef="#br0" timeOffset="503.807">931 338,'-24'10,"-12"3,-1 4,6-1</inkml:trace>
  <inkml:trace contextRef="#ctx0" brushRef="#br0" timeOffset="752.736">960 338,'-43'19,"-39"17,-9 5,0 2,7-6,7-6,8-2,11-7,10-2,8-4,7-6,4 2,11-3,14-1,8-4</inkml:trace>
  <inkml:trace contextRef="#ctx0" brushRef="#br0" timeOffset="1065.309">537 0,'-11'64,"2"0,3 1,4 0,2 0,3 0,2 0,7 16,-3-30,3 0,2-1,2 0,3-2,1 0,4 1,11 32,-24-57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435.344">85 367,'81'-1,"144"-15,-105 5,-96 10</inkml:trace>
  <inkml:trace contextRef="#ctx0" brushRef="#br0" timeOffset="985.272">678 790,'0'20,"0"10,0 6,0 0,0 1,0-8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5.4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508 481,'133'-16,"-132"16,0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1,'0'72,"3"0,4 0,9 37,-11-82,1 0,2-1,0 0,2-1,1 1,1-2,1 0,1 0,1-1,16 18,-28-37,0 0,0 0,1 0,-1-1,1 0,0 1,-1-1,1 0,1-1,-1 1,0-1,1 0,-1 0,1 0,0-1,-1 1,1-1,0-1,0 1,0 0,0-1,0 0,0 0,0-1,0 1,-1-1,1 0,0-1,0 1,-1-1,1 0,0 0,-1 0,0 0,0-1,0 0,3-2,14-16,-1 0,-1-2,-1 0,-1-1,-1-1,-1-1,6-15,50-77,-71 117,0 0,1 0,-1-1,0 1,1 0,-1 0,1 0,0 1,-1-1,1 0,0 0,-1 0,1 0,0 0,0 1,0-1,0 0,0 1,0-1,0 1,0-1,0 1,0-1,0 1,0 0,0-1,0 1,0 0,0 0,0 0,1 0,-1 0,0 0,0 0,0 0,0 1,0-1,0 0,0 1,0-1,0 1,0-1,0 1,0-1,0 1,0 0,0-1,0 1,0 0,-1 0,1 0,0-1,-1 1,1 0,0 1,120 181,-15-106,-102-76,0 1,0 0,1-1,-1 0,0 0,0 0,1-1,-1 1,1-1,-1 0,0 0,1-1,-1 1,0-1,1 0,-1 0,0-1,0 1,0-1,0 0,0 0,0 0,0 0,-1-1,1 0,-1 1,0-1,1-1,14-19,-1 0,-1-1,-2-1,0 0,-2-1,6-17,-15 36,72-204,-47 103,-23 108,-4 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12,'29'0,"23"0,9 0,-2 0,-6 0,-8 0,-6 0,-5 0,-3 0,-3 0,-1 0,0 0,-5-5,-6-1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30,'29'0,"33"0,7-5,-5-1,-7 0,-9 1,-8 2,-6 0,-4 2,-7 1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2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1 197,'226'16,"-161"-8,2-2,-1-4,51-5,-6 1,17 3,-128 10,-10-5</inkml:trace>
  <inkml:trace contextRef="#ctx0" brushRef="#br0" timeOffset="329.837">1 423,'106'14,"1"-4,0-4,72-8,-82 1,13-15,-86 11</inkml:trace>
  <inkml:trace contextRef="#ctx0" brushRef="#br0" timeOffset="3782.795">509 56,'-11'-56,"41"77,179 190,-204-209,-1 1,0-1,1 1,-1 1,0-1,-1 0,1 1,0 0,-1 0,0 0,0 0,0 1,-1-1,1 1,-1 0,0-1,-1 1,1 0,-1 0,0 0,0 0,0 1,-1-1,0 0,0 0,0 0,-1 0,1 0,-1 1,0-1,-1 0,1-1,-1 1,-2 4,-113 110,-43 56,158-175,1 1,0-1,-1 1,1 0,0 0,-1 0,1 0,0 0,0 0,0 0,-1 0,1 1,1-1,-1 0,0 1,0-1,0 1,1-1,-1 1,1-1,-1 1,1-1,0 1,-1-1,1 1,0 0,0-1,0 1,0-1,0 1,1-1,-1 1,0 0,1-1,-1 1,1-1,0 1,-1-1,1 0,0 1,0-1,0 0,0 1,0-1,0 0,0 0,0 0,1 0,-1 0,0 0,1 0,0 0,15-1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735 424,'1'-1,"1"0,-1-1,0 1,1 0,-1-1,0 1,0-1,0 1,-1-1,1 0,0 1,-1-1,1 0,0 0,-1 1,0-1,0 0,1 0,-1 0,0 1,0-1,0 0,-1 0,1 0,0 1,-1-1,1 0,-1 0,0 1,0-1,1 0,-1 1,0-1,0 1,0-1,-1 1,1 0,0-1,0 1,-1 0,1 0,-1 0,1 0,-1 0,1 0,-1 0,0 1,1-1,-1 0,0 1,0 0,1-1,-1 1,0 0,0 0,0 0,0 0,1 0,-1 0,0 1,0-1,1 0,-2 1,-16 3,-1 1,0 1,1 1,0 1,0 0,1 2,0 0,-2 3,7-6,-5 5,-1 1,2 1,0 1,1 0,0 1,1 1,1 0,0 1,2 1,0 0,1 0,1 1,-4 14,7-13,1 0,2 1,0-1,1 1,2 0,0-1,1 1,3 19,-2 2,0-33,1 0,0 0,0 0,1-1,0 1,1-1,0 1,0-1,1 0,0-1,1 1,0-1,0 0,1 0,0-1,0 0,1 0,0-1,0 0,1 0,-1-1,1 0,0-1,1 0,-1 0,10 2,1-1,1 0,0-2,1 0,-1-2,0 0,1-1,-1-1,1-2,-1 0,0 0,0-2,-1-1,0-1,1 0,-2-2,0 0,0-1,0-1,-1-1,-1 0,0-1,-1-1,0-1,7-9,-20 21,1 0,-1-1,0 0,0 0,0 0,0 0,-1 0,0 0,0-1,0 1,0-1,-1 1,1-1,-1 0,0 1,-1-1,1 0,-1 0,0 0,0 0,0 0,-1 1,0-1,0 0,0 0,-1 1,1-1,-1 1,0-1,0 1,-1 0,1-1,-1 1,0 1,0-1,0 0,-1 1,1-1,-1 1,0 0,0 1,-1-1,-7-5,-1 1,-1 0,1 1,-1 0,0 1,0 1,-1 1,1 0,-1 0,0 2,1-1,-1 2,0 0,0 1,0 1,1 0,-1 1,-12 4,26-8,-1 1,1 0,0 0,0 0,0 0,-1 0,1 0,0 0,0 0,0 1,0-1,-1 0,1 1,0-1,0 1,0-1,0 1,0-1,0 1,0 0,0-1,0 1,0 0,1 0,-1 0,0 0,0 0,1 0,-1 0,1 0,-1 0,1 0,-1 0,1 0,-1 0,1 1,0-1,0 0,0 0,0 0,0 0,0 1,0-1,0 0,0 0,0 0,1 1,-1-1,0 0,1 0,-1 0,1 0,-1 0,1 0,0 0,0 1,10 3,1 1,-1-2,1 0,0 0,0-2,1 1,-1-1,0-1,1 0,-1-1,8 0,-11 0,222-21,-171 11,25-7,-62 12</inkml:trace>
  <inkml:trace contextRef="#ctx0" brushRef="#br0" timeOffset="1056.572">1357 1101,'248'-372,"-152"246,-95 125,-1 0,0 0,1 0,-1 0,0 0,1 0,-1 0,1 0,0 0,-1 0,1 0,0 0,-1 1,1-1,0 0,0 1,0-1,0 0,0 1,0-1,-1 1,1-1,1 1,-1 0,0-1,0 1,0 0,0 0,0-1,0 1,0 0,0 0,0 0,0 1,0-1,1 0,-1 0,0 1,0-1,0 0,0 1,0-1,0 1,0-1,-1 1,1 0,0-1,0 1,0 0,0-1,-1 1,1 0,0 0,-1 0,1 0,0 1,3 124,-6-113,1 0,0 0,1 0,0-1,1 1,1 0,0 0,0 0,1-1,1 2,-3-11,0 0,0 0,1-1,-1 1,1-1,-1 1,1-1,0 0,0 0,0 1,0-1,0 0,0-1,1 1,-1 0,1-1,-1 1,1-1,-1 0,1 0,0 0,0 0,-1 0,1-1,0 1,0-1,0 0,0 0,0 0,0 0,0 0,0-1,-1 1,1-1,0 0,0 0,6-2,-1 0,0-1,-1 0,1 0,-1-1,1 0,-1 0,-1-1,1 0,-1 0,4-5,173-243,-96 125,-87 129,0-1,0 1,0 0,0-1,0 1,0-1,0 1,1-1,-1 1,0-1,0 1,0-1,0 1,0 0,1-1,-1 1,0-1,0 1,1 0,-1-1,0 1,1 0,-1-1,0 1,1 0,-1-1,1 1,-1 0,0 0,1 0,-1-1,1 1,-1 0,1 0,-1 0,0 0,1 0,-1 0,1 0,-1 0,1 0,-1 0,1 0,-1 0,1 0,-1 0,0 0,1 1,-1-1,1 0,-1 0,1 0,-1 1,0-1,1 0,-1 0,0 1,1-1,-1 0,0 1,1-1,-1 1,0-1,0 0,1 1,-1-1,0 1,0-1,0 1,0-1,3 37,-3-32,-3 259,33-129,-22-117</inkml:trace>
  <inkml:trace contextRef="#ctx0" brushRef="#br0" timeOffset="1735.419">2655 791,'-16'-1,"-1"2,0 0,1 0,-1 2,1 0,0 0,0 2,0 0,1 1,-8 4,21-10,1 1,0-1,0 0,-1 1,1-1,0 1,0 0,0-1,-1 1,1 0,0-1,0 1,0 0,0 0,0 0,1 0,-1 0,0 0,0 0,1 1,-1-1,0 0,1 0,0 1,-1-1,1 0,0 0,-1 1,1-1,0 0,0 1,0-1,0 0,0 1,0-1,1 0,-1 1,0-1,1 0,-1 0,1 1,-1-1,1 0,-1 0,1 0,0 0,0 0,0 0,0 1,61 40,-42-30,-19-11,1-1,-1 1,0 0,0 0,-1 0,1 0,0 0,0 0,0 0,-1 0,1 0,0 0,-1 1,1-1,-1 0,1 0,-1 1,0-1,0 0,1 0,-1 1,0-1,0 0,0 1,0-1,-1 0,1 1,0-1,-1 0,1 0,0 1,-1-1,1 0,-1 0,0 0,1 1,-1-1,0 0,0 0,0 0,0 0,-46 45,35-36,-25 33,36-42,0 0,1 0,-1 0,1 0,-1 0,1 0,0 0,-1 0,1 1,0-1,0 0,-1 0,1 0,0 0,0 1,0-1,1 0,-1 0,0 0,0 0,1 0,-1 1,0-1,1 0,-1 0,1 0,0 0,-1 0,1 0,0 0,-1 0,1-1,0 1,0 0,0 0,0-1,0 1,0 0,0-1,0 1,0-1,0 1,0-1,0 0,1 1,10 1,-1-1,1 0,0-1,-1 0,1 0,-1-2,1 1,-1-1,1-1,-1 0,0-1,0 0,0 0,-1-1,4-3,4 0</inkml:trace>
  <inkml:trace contextRef="#ctx0" brushRef="#br0" timeOffset="2632.816">2824 1045,'40'-44,"-2"-1,-2-2,18-32,-17 35,-37 43,1 1,-1-1,1 0,0 0,0 1,0-1,-1 0,1 1,0-1,0 1,0-1,0 1,0 0,0-1,0 1,0 0,0-1,0 1,0 0,0 0,0 0,0 0,0 0,0 0,0 0,0 1,0-1,0 0,0 1,0-1,0 0,0 1,0-1,-1 1,1-1,0 1,0 0,0-1,-1 1,1 0,0 0,-1-1,1 1,0 0,-1 0,1 0,-1 0,1 0,-1 0,0 0,1 0,7 65,-8-60,-1-1,1 0,0 1,1-1,-1 0,1 1,0-1,1 0,-1 0,1 0,0 0,0 0,0 0,3 4,-3-8,-1 1,1-1,0 0,-1 1,1-1,0 0,0 0,0 0,0 0,0 0,0-1,0 1,0-1,0 1,0-1,0 0,0 0,1 1,-1-2,0 1,0 0,0 0,0-1,0 1,0-1,0 1,0-1,0 0,0 0,0 0,0 0,0 0,-1-1,2 0,58-50,-59 49,187-199,-188 201,-1 0,1 0,-1 1,1-1,0 0,0 0,-1 1,1-1,0 1,0-1,0 1,0-1,0 1,-1-1,1 1,0 0,0 0,0-1,0 1,0 0,0 0,0 0,0 0,0 0,0 0,0 0,0 0,0 1,0-1,0 0,0 1,0-1,0 0,0 1,0-1,-1 1,1 0,0-1,0 1,0-1,-1 1,1 0,0 0,-1 0,1-1,-1 1,1 0,-1 0,1 0,-1 0,0 0,1 0,-1 0,0 0,0 0,0 1,13 58,-10-29,1 0,1 0,2-1,1 0,1 0,2 0,13 3,-9-24</inkml:trace>
  <inkml:trace contextRef="#ctx0" brushRef="#br0" timeOffset="9389.374">3727 227,'-4'-7,"16"22,40 94,-19-45,-4 2,-2 2,2 18,-13-24,-3 2,-3 0,-2 0,-4 1,-2 0,-5 44,2-94,0 0,-1 0,0 0,-1 0,-1 0,-1-1,0 0,0 1,-1-2,-1 1,-1-1,0 0,0-1,-1 0,-1 0,0-1,0 0,-1 0,-1-2,-4 4,-7-2</inkml:trace>
  <inkml:trace contextRef="#ctx0" brushRef="#br0" timeOffset="10218.419">284 1,'-24'24,"1"1,1 1,1 1,2 1,1 0,1 2,1 0,2 1,1 0,1 1,2 1,0 3,-13 84,5 1,5 1,5 9,6-106,1-1,1 0,1 1,1-1,1 0,2 0,0 0,1-1,1 0,2 0,0 0,1-1,1-1,1 1,1-2,9 10,-9-15,1 0,1-1,1 0,0-1,1-1,0-1,0 0,1-1,1-1,0-1,0-1,0 0,1-1,0-1,0-1,9 0,-2-2</inkml:trace>
  <inkml:trace contextRef="#ctx0" brushRef="#br0" timeOffset="12735.488">4574 254,'-8'-2,"0"1,0-1,0 1,0 0,0 1,0 0,0 1,-1-1,1 1,0 1,0 0,1 0,-1 0,0 1,1 0,-1 1,1-1,0 2,0-1,1 1,-1 0,-1 2,-3 2,1 0,0 1,1 1,0-1,1 2,0-1,1 1,0 0,1 0,0 1,1 0,-3 10,-45 269,1 99,24-226,27-162,0-1,0 0,0 0,0 0,1 0,-1 1,1-1,-1 0,1 0,0 1,0-1,0 0,0 1,0-1,1 0,-1 1,1-1,-1 0,1 0,0 0,0 1,0-1,0 0,0 0,0 0,1-1,-1 1,0 0,1 0,0-1,-1 1,1-1,0 1,0-1,0 0,0 0,0 0,0 0,0 0,1 0,-1 0,0-1,0 1,1-1,-1 0,2 1,168-27,-31 13,-116 8</inkml:trace>
  <inkml:trace contextRef="#ctx0" brushRef="#br0" timeOffset="15102.804">5308 254,'0'5,"0"7,0 5,0 5,-5 4,-2 2,1 1,1 0,2 1,-4-1,-1 0,2-1,1 1,2-1,1 0,1-4</inkml:trace>
  <inkml:trace contextRef="#ctx0" brushRef="#br0" timeOffset="15424.443">4884 707,'63'-5,"24"-6,9-2,-9 2,-14 3,-14 2,-12 3,-10 1,-7 2,-2 0,-8 5,-1 2,-4-1</inkml:trace>
  <inkml:trace contextRef="#ctx0" brushRef="#br0" timeOffset="17738.798">5054 904,'4'6,"-1"0,0 0,-1 0,1 0,-1 0,0 1,0 0,-1-1,0 1,0-1,-1 1,0 0,0 0,1 6,-26 253,-3-80,26-174</inkml:trace>
  <inkml:trace contextRef="#ctx0" brushRef="#br0" timeOffset="18288.458">4969 961,'19'-10,"1"0,1 2,0 1,0 0,0 2,0 0,1 2,0 0,0 1,18 2,-37 0,0 1,0-1,0 1,1 0,-1 0,0 0,-1 0,1 1,0-1,0 1,-1 0,1 0,0 0,-1 0,0 0,0 0,1 1,-1-1,-1 1,1-1,0 1,-1 0,1 0,-1 0,0 0,0 0,0 0,0 0,0 0,-1 0,0 1,1-1,-1 0,0 0,-1 0,1 0,0 1,-1-1,0 0,0 0,0 0,0 0,0 0,-1 0,1 0,-1-1,0 1,0 0,0-1,0 1,-13 17,-1-1,0-1,-1 0,-1-1,-1 0,-6 2,-10 10,10-11,22-18,1 1,0 0,0 0,-1 0,1 0,0 0,0 0,0 0,1 1,-1-1,0 1,0 0,1-1,-1 1,1 0,-1 0,1 0,0 0,0 0,0 0,0 0,0 0,0 1,1-1,-1 0,1 1,0-1,-1 0,1 1,0-1,0 0,0 1,1-1,-1 0,1 0,-1 1,1-1,4 7,1-1,0 0,1 0,0-1,0 0,0 0,1 0,0-1,0 0,1-1,7 4,37 28,-31-15,-20-19,2 1,-1 0,0 0,1-1,-1 0,1 0,0 0,0 0,1-1,-1 1,0-1,1 0,-1 0,1-1,0 0,2 1,6-3</inkml:trace>
  <inkml:trace contextRef="#ctx0" brushRef="#br0" timeOffset="19024.137">5675 1186,'-11'0,"0"1,0 1,0 0,1 0,-1 1,1 0,-1 1,1 0,0 1,1 0,-1 1,1 0,0 0,1 1,-1 0,-6 7,14-12,-1 0,1-1,-1 1,1 0,0 0,0 0,0 0,0 0,0 0,1 1,-1-1,0 0,1 0,0 0,-1 1,1-1,0 0,0 0,1 1,-1-1,0 0,1 0,-1 1,1-1,0 0,-1 0,1 0,0 0,1 0,-1 0,0 0,0 0,1-1,-1 1,1 0,0-1,-1 1,1-1,0 0,1 1,-1-1,-1 0,1 0,-1 0,1 0,-1 0,1 0,-1 0,0 0,1 1,-1-1,0 1,0-1,0 1,0-1,0 1,0-1,0 1,-1 0,1 0,-1-1,1 1,-1 0,0 0,1-1,-1 1,0 0,0 0,0 0,-1 0,1-1,0 1,-1 0,1 0,-1 0,1-1,-1 1,0 0,0-1,0 1,0-1,0 1,0-1,0 1,0-1,-1 0,1 0,-1 1,1-1,-1 0,1 0,-18 15,14-13,0 0,0 1,1-1,-1 1,1 1,0-1,0 1,0-1,1 1,0 0,0 0,0 0,0 1,1-1,0 1,-1 4,4-7,1 0,0-1,0 1,0 0,0-1,0 1,0-1,0 0,1 0,-1 0,1 0,0 0,0 0,0-1,-1 0,1 1,0-1,1 0,-1 0,0-1,0 1,0-1,0 1,1-1,-1 0,0 0,0 0,1-1,-1 1,0-1,3-1,107-37,-97 30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3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29,'1'-2,"0"0,1 0,-1 0,1 1,0-1,-1 0,1 1,0-1,0 1,0 0,0 0,0-1,0 1,1 1,-1-1,0 0,0 0,1 1,-1 0,0-1,1 1,-1 0,1 0,-1 0,1 0,0 0,310-3,-240 15,-55-6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479 128,'1'0,"-1"1,0-1,0 1,1-1,-1 1,0-1,1 1,-1-1,0 0,1 1,-1-1,0 1,1-1,-1 0,1 0,-1 1,1-1,-1 0,1 0,-1 1,1-1,-1 0,1 0,0 0,-1 0,1 0,-1 0,1 0,-1 0,1 0,-1 0,1 0,0 0,-1 0,1 0,-1 0,1-1,-1 1,1 0,-1 0,1-1,-1 1,0 0,1-1,-1 1,1-1,-1 1,0 0,1-1,-1 1,0-1,1 1,-1-1,0 1,0-1,1 1,-1-1,5 53,-5-52,-1 34,-2-1,-1 1,-2-1,-9 32,-12 81,30-95,2-33</inkml:trace>
  <inkml:trace contextRef="#ctx0" brushRef="#br0" timeOffset="314.929">28 664,'39'-5,"36"-1,10 0,1 1,-5-4,-12 1,-7 1,-10 1,-9 3,-7 1,-5 1,-2 1,-2 0,-1 5,0 2,-4 4,-6 1</inkml:trace>
  <inkml:trace contextRef="#ctx0" brushRef="#br0" timeOffset="1692.691">0 946,'167'-40,"-161"39,7-4,0 2,1 0,-1 0,1 2,-1-1,1 2,-1 0,1 0,0 2,-1-1,1 2,-12-2,0 0,0 0,0 0,0 0,0 1,0-1,0 1,-1-1,1 1,0 0,-1-1,0 1,1 0,-1 0,0 0,0 0,0 0,0 1,0-1,-1 0,1 0,-1 1,1-1,-1 0,0 0,0 1,0-1,0 0,0 1,-1-1,1 0,-1 1,1-1,-1 0,0 0,0 0,0 0,0 0,0 0,-51 80,-124 59,173-139,0 0,0 0,1 0,-1 0,0 1,1-1,-1 1,1 0,0-1,0 1,0 0,0 0,1 0,-1 0,1 1,0-1,0 0,0 1,0-1,1 1,-1-1,1 1,0-1,0 1,0-1,0 1,1-1,-1 0,1 1,0-1,0 1,0-1,0 0,1 0,0 0,-1 0,1 0,0 0,0 0,1 0,-1-1,1 1,7 2,1-1,0 0,0 0,0-1,0-1,1 0,-1-1,1 0,-1 0,1-1,-1-1,1 0,4-1,17 0,112-38,-124 32</inkml:trace>
  <inkml:trace contextRef="#ctx0" brushRef="#br0" timeOffset="1983.61">875 918,'-9'38,"-9"28,0 6,-3-3,3-9,4-10,4-9,5-6,2-5,2-6</inkml:trace>
  <inkml:trace contextRef="#ctx0" brushRef="#br0" timeOffset="2545.824">762 918,'37'-15,"1"2,0 2,1 1,0 2,0 1,1 3,33 0,-14 16,-58-12,0 0,0 1,1 0,-1-1,0 1,0-1,0 1,0 0,0 0,0 0,0-1,-1 1,1 0,0 0,0 0,-1 0,1 0,-1 1,1-1,-1 0,1 0,-1 0,1 0,-1 1,0-1,0 0,0 0,0 1,0-1,0 0,0 0,0 0,0 1,-1-1,1 0,0 0,-1 0,1 1,-1-1,1 0,-1 0,0 0,1 0,-1 0,-1 1,-7 9,-2 0,1 0,-2-1,1 0,-1-1,-1 0,0-1,0-1,-1 1,-25 15,-84 65,121-83,0 0,1 0,0 0,0 0,0 0,0 0,1 0,0 0,0 0,0 0,1 0,0 0,0 0,0 0,0 0,1 0,0-1,0 1,0-1,0 1,1-1,0 0,0 1,0-1,0-1,1 1,-1 0,1-1,0 0,0 0,0 0,1 0,-1-1,1 0,4 2,127 50,-100-35,-24-8</inkml:trace>
  <inkml:trace contextRef="#ctx0" brushRef="#br0" timeOffset="3796.802">1299 155,'12'-14,"0"0,2 0,-1 1,2 1,0 0,0 1,1 1,0 0,1 1,0 1,1 0,-1 2,1 0,10-2,-26 9,1-1,-1 1,1-1,-1 1,0 0,1 0,-1 0,0 0,0 1,0-1,0 1,0-1,0 1,0-1,0 1,-1 0,1 0,-1 0,1 0,-1 0,0 1,0-1,0 0,0 0,0 1,0-1,-1 1,1-1,-1 0,1 1,-1-1,0 1,0-1,0 1,-1-1,1 1,0-1,-1 1,0-1,0 1,1-1,-1 0,-1 1,2 7,-5 391,-22-103,27 84,27-214,-27-39,-1-127,-1 0,1-1,-1 1,0 0,1-1,-1 1,0-1,0 0,0 0,0 1,0-1,0-1,-1 1,1 0,0 0,0-1,-1 1,1-1,0 0,-1 0,1 0,0 0,-1 0,1 0,0-1,0 1,-1-1,1 1,-2-2,-12 1,-77 16,71-12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0,'566'0,"-542"0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13,'29'4,"24"-2,7-2,-1-2,-6 1,-8 0,-5 0,-6 0,-4 1,-2-6,-5 0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3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540 395,'-10'-4,"0"1,0 0,-1 0,1 1,-1 1,1 0,-1 0,0 1,0 0,1 1,-1 1,0-1,1 1,-1 1,1 0,0 1,0 0,0 0,1 1,-1 0,1 1,-5 4,6-5,1 0,0 0,0 1,0 0,1 0,0 1,0-1,1 1,-1 1,1-1,1 1,0 0,0 0,0 0,1 0,0 1,1-1,0 1,0 0,1 0,0-1,1 1,0 0,0 0,1 0,0 0,1 3,-2-9,1 0,0 1,0-1,1 0,-1 0,1 0,-1 0,1 0,0 0,0 0,0-1,1 1,-1-1,0 1,1-1,0 0,0 0,-1 0,1-1,0 1,0-1,1 1,-1-1,0 0,0 0,1 0,-1-1,0 1,1-1,-1 0,1 0,-1 0,0 0,1-1,-1 1,0-1,2 0,6-2,-1 0,1 0,-1-1,0 0,0-1,0 0,0-1,-1 0,0 0,-1-1,3-2,12-12,-1-1,0-1,-2-1,-1 0,-1-2,14-26,33-78,-66 130,1 0,0 1,0-1,0 0,0 1,0-1,0 0,0 0,0 1,0-1,0 0,0 1,0-1,0 0,0 0,1 1,-1-1,0 0,0 1,0-1,0 0,0 0,1 1,-1-1,0 0,0 0,0 0,1 1,-1-1,0 0,0 0,1 0,-1 0,0 1,0-1,1 0,-1 0,0 0,1 0,-1 0,0 0,0 0,1 0,-1 0,0 0,1 0,-1 0,0 0,1 0,-1 0,0 0,0 0,1 0,-1-1,0 1,1 0,-1 0,0 0,0 0,0-1,1 1,-1 0,0 0,0 0,2 30,-2-29,8 206,1-146,-2 0,-4 1,-2 0,-3 3,1 13,2-62,-2 0,0 1,-1-1,0 0,-1 0,-1 0,-1-1,0 1,-1-1,0 0,-2 0,0-1,0 0,-1-1,-1 1,0-2,-1 1,0-2,-1 1,0-2,-1 0,-8 6,18-14,1-1,0 1,-1-1,0 0,1 0,-1 1,0-2,1 1,-1 0,0 0,0-1,0 0,0 0,0 1,0-2,1 1,-1 0,0 0,0-1,0 0,0 0,1 1,-1-2,0 1,1 0,-1 0,1-1,-1 1,1-1,0 0,-1 0,1 0,0 0,0 0,1 0,-1-1,0 1,1-1,-1 1,1-1,0 1,0-1,0 0,0 0,2-14,0 0,1 0,1 0,1 1,0-1,1 1,1 0,0 0,1 1,1 0,0 0,6-6,1-8,37-69,-40 71</inkml:trace>
  <inkml:trace contextRef="#ctx0" brushRef="#br0" timeOffset="766.435">935 791,'51'-94,"108"-101,-158 194,-1 0,0 1,1-1,-1 0,1 0,-1 0,1 0,-1 1,1-1,0 0,-1 1,1-1,0 0,-1 1,1-1,0 1,0-1,0 1,0-1,-1 1,1 0,0-1,0 1,0 0,0 0,0 0,0 0,0 0,0 0,0 0,0 0,0 0,0 0,0 0,0 0,0 1,-1-1,1 0,0 1,0-1,0 1,0-1,-1 1,1-1,0 1,0 0,-1-1,1 1,0 0,-1 0,1-1,-1 1,1 0,-1 0,1 0,-1 0,0 0,1 0,-1 0,0-1,0 1,0 0,0 1,3 76,-4-69,0-1,0 1,1 0,1 0,0 0,0-1,0 1,1 0,0-1,1 1,0-1,1 1,-3-7,0-1,0 0,0 1,0-1,0 0,1 0,-1 0,0 0,1 0,-1 0,1 0,-1 0,1-1,-1 1,1 0,-1-1,1 1,0-1,-1 0,1 0,0 1,-1-1,1 0,0 0,-1-1,1 1,0 0,-1-1,1 1,0 0,-1-1,1 0,-1 1,1-1,-1 0,1 0,-1 0,0 0,1 0,-1 0,0 0,0-1,0 1,1-1,51-59,72-127,-85 157,-40 30,1 1,0 0,-1-1,1 1,0 0,0 0,-1 0,1-1,0 1,-1 0,1 0,0 0,0 0,-1 0,1 0,0 1,0-1,-1 0,1 0,0 0,-1 1,1-1,0 0,-1 1,1-1,0 0,-1 1,1-1,-1 1,1-1,-1 1,1 0,-1-1,1 1,-1-1,0 1,1 0,-1-1,0 1,1 0,-1-1,0 1,0 0,0 0,0-1,0 1,0 0,0-1,0 1,0 0,0 0,0-1,0 1,0 0,0 0,-1-1,1 1,0 0,-1-1,1 1,0-1,-1 1,1 0,-1 0,-60 231,60-226,-1 0,0 1,1 0,0-1,0 1,1 0,0 0,0 0,0-1,1 1,0 0,0-1,1 1,0 0,0-1,1 0,2 6,8 0</inkml:trace>
  <inkml:trace contextRef="#ctx0" brushRef="#br0" timeOffset="1916.011">1866 254,'37'45,"-31"-29,-1 1,-1 0,0 0,-1 0,-1 0,-1 1,0-1,-1 0,-1 1,-1 2,0 25,-10 131,-45 63,50-221</inkml:trace>
  <inkml:trace contextRef="#ctx0" brushRef="#br0" timeOffset="2451.407">1782 254,'2'-2,"-1"0,1 0,0 1,0-1,0 1,0-1,0 1,0-1,0 1,0 0,1 0,-1 0,1 1,-1-1,0 0,1 1,-1 0,1-1,-1 1,3 0,-2 0,233-9,-157 11,-58-3,-1 1,1 1,-1 1,0 0,1 2,-1 0,-1 2,14 4,-30-9,-1 1,0-1,0 0,0 0,0 1,0-1,-1 1,1-1,0 1,-1 0,1 0,-1 0,1 0,-1 0,0 0,0 0,0 0,0 1,0-1,-1 0,1 0,-1 1,1-1,-1 1,0-1,0 0,0 1,0-1,0 1,-1-1,1 0,-1 1,0-1,1 0,-1 0,0 1,0-1,0 0,-1 0,1 0,0 0,-1 0,0 0,-74 78,24-44,-1-2,-2-2,-1-3,-11 2,4-1,56-28,1 1,0-1,1 1,-1 0,1 0,-1 1,1 0,0 0,0 0,0 0,1 1,0 0,0 0,0 0,0 0,1 1,0-1,0 1,-1 3,5-6,0 0,1 1,-1-1,1 0,-1 0,1 0,0-1,0 1,1 0,-1-1,0 1,1-1,0 0,-1 1,1-1,0-1,0 1,0 0,0-1,0 1,1-1,-1 0,3 0,2 3,285 118,-214-71,-65-48</inkml:trace>
  <inkml:trace contextRef="#ctx0" brushRef="#br0" timeOffset="3112.2">2713 734,'0'0,"-1"0,1 1,0-1,-1 0,1 0,-1 0,1 0,-1 0,1 0,-1 0,1 0,0 0,-1 0,1 0,-1 0,1 0,-1 0,1 0,-1 0,1 0,0 0,-1-1,1 1,-1 0,1 0,0-1,-1 1,1 0,0 0,-1-1,1 1,0 0,-1-1,1 1,0-1,0 1,0 0,-1-1,1 1,0-1,0 1,0-1,0 1,0 0,0-1,0 1,0-1,0 1,0-1,0 1,0-1,0 1,0 0,0-1,0 1,0-1,0 1,1-1,-1 1,0 0,0-1,1 1,-1-1,0 1,-40 6,30-4,-1 1,0 0,1 1,0 0,-1 0,2 1,-1 0,1 1,-1 0,1 1,1 0,0 0,0 1,0 0,1 0,-2 4,8-10,1 0,-1 1,1-1,0 0,0 1,0-1,0 0,0 1,1-1,-1 0,1 1,0-1,-1 0,1 0,0 0,0 1,0-1,1 0,-1 0,0-1,1 1,-1 0,1 0,0-1,-1 1,1-1,0 1,0-1,0 0,0 0,0 0,1 0,-1 0,0 0,0 0,1-1,-1 1,0-1,1 0,-1 0,2 0,41 26,-45-23,-1-1,1 1,0 0,-1-1,1 1,-1-1,0 1,0-1,0 1,0-1,-1 1,1-1,-1 0,1 0,-1 0,0 1,0-2,0 1,0 0,0 0,0-1,0 1,0-1,-1 1,1-1,-1 0,-2 3,-93 77,98-80,-1 0,1 0,-1-1,1 1,-1 0,1 0,-1 0,1 0,0 0,0 0,-1 0,1 0,0 0,0 0,0 0,0 0,0 0,0 0,0 0,1 0,-1 0,0 0,1 0,-1 0,0 0,1 0,-1 0,1-1,-1 1,1 0,0 0,-1 0,1-1,0 1,-1 0,1-1,0 1,0-1,0 1,0-1,0 1,-1-1,1 1,0-1,0 0,0 0,0 1,0-1,0 0,0 0,1 0,56 7,-56-7,15 0,-1-1,1-1,0 0,-1-1,0-1,1-1,-1 0,-1-1,1-1,-1 0,13-9,-14 5</inkml:trace>
  <inkml:trace contextRef="#ctx0" brushRef="#br0" timeOffset="4068.111">2770 28,'192'5,"-190"-5,0 0,-1 0,1 0,0 0,0 1,0-1,0 1,-1-1,1 1,0 0,-1-1,1 1,0 0,-1 0,1 0,-1 0,1 1,-1-1,0 0,1 0,-1 1,0-1,0 1,0-1,0 1,0 0,0-1,-1 1,1 0,0 0,-1-1,1 1,-1 0,0 0,0 0,0 0,0 0,0-1,0 1,0 0,0 0,-1 0,1 0,-64 89,29-49,33-41,1 1,-1 0,1 0,0 0,0-1,0 1,0 0,0 1,0-1,0 0,1 0,-1 0,1 0,0 0,-1 1,1-1,0 0,0 0,1 1,-1-1,0 0,1 0,-1 0,1 1,0-1,0 0,0 0,0 0,0 0,0 0,0-1,1 1,-1 0,1-1,-1 1,1 0,-1-1,1 0,0 1,0-1,0 0,0 0,0 0,0 0,0 0,0-1,0 1,0-1,1 1,0-1,23 4,1-1,-1-1,1-1,0-1,-1-2,13-2,7-8,-28 6</inkml:trace>
  <inkml:trace contextRef="#ctx0" brushRef="#br0" timeOffset="13117.801">3476 0,'23'34,"-8"-11,-1 0,0 0,-2 2,-1 0,-1 0,-1 1,-1 0,-1 0,-1 1,-2 0,-1 0,-1 0,-1 5,-1 17,-3 0,-2 1,-2-2,-2 1,-2-1,-15 41,15-57,0 0,-2-1,-1 0,-2-1,-1-1,-1 0,-1-1,-2-1,-1-1,-1-1,0-1,-16 10,-7 3,27-25</inkml:trace>
  <inkml:trace contextRef="#ctx0" brushRef="#br0" timeOffset="13937.199">201 57,'-24'32,"1"1,1 2,2 0,1 1,2 1,2 1,1 0,2 1,2 0,1 1,3 0,1 0,0 18,9 404,-5-438,2 1,0-1,2 0,0 1,2-2,1 1,1 0,0-1,2-1,1 1,2 1,-5-15,0-1,0-1,1 0,0 0,0 0,1-1,0 0,0-1,0 1,1-2,-1 0,1 0,0-1,1 0,-1 0,10 0,5 1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0 619,'39'0,"22"0,5 0,-3 0,-8 0,-9 0,-11-5,-13-1</inkml:trace>
  <inkml:trace contextRef="#ctx0" brushRef="#br0" timeOffset="381.048">791 110,'2'2,"0"-1,0 1,-1-1,1 1,0 0,-1-1,1 1,-1 0,1 0,-1 0,0 0,0 0,0 1,0-1,0 0,-1 0,1 1,-1-1,1 0,-1 1,0-1,0 1,0-1,0 2,0 0,4 251,26-144,-17-96,1-5</inkml:trace>
  <inkml:trace contextRef="#ctx0" brushRef="#br0" timeOffset="630.7">565 590,'38'5,"28"2,11-6,-2-2,-9-2,-11 0,-10 1,-3 0,-4 1,-4-5,-2 0,-2 0,-7 1</inkml:trace>
  <inkml:trace contextRef="#ctx0" brushRef="#br0" timeOffset="1068.069">678 930,'47'-13,"1"2,0 2,0 2,1 3,4 2,-6 9,-46-7,0 0,0 1,-1-1,1 1,0-1,-1 1,1-1,0 1,-1 0,1-1,-1 1,1 0,-1 0,0-1,1 1,-1 0,0 0,1-1,-1 1,0 0,0 0,0 0,0 0,0-1,0 1,0 0,0 0,0 0,0 0,0-1,0 1,-1 0,1 0,0 0,-1-1,1 1,0 0,-1 0,1-1,-1 1,1 0,-1-1,1 1,-1 0,0-1,1 1,-1-1,0 1,-178 149,177-148,-1 0,1 0,-1 0,1 0,0 0,0 0,0 1,0-1,0 1,1 0,-1-1,1 1,-1 0,1 0,0 0,0 0,1 0,-1 0,1 0,-1 0,1 0,0 0,0 1,0-1,1 0,-1 0,1 0,-1 0,1 0,0 0,0 0,1 0,-1 0,1-1,-1 1,1 0,0-1,0 1,0-1,0 0,1 1,6 2,0-1,1 0,-1-1,1 0,0-1,-1 0,1-1,0 1,0-2,0 0,0 0,0 0,0-2,0 1,0-1,-1 0,1-1,-1 0,1-1,-1 0,8-5,4-1</inkml:trace>
  <inkml:trace contextRef="#ctx0" brushRef="#br0" timeOffset="1317.177">1439 788,'-4'33,"-3"26,1 8,2-3,0-8,2-8,1-8,1-5,-1-9</inkml:trace>
  <inkml:trace contextRef="#ctx0" brushRef="#br0" timeOffset="1731.767">1355 844,'43'-4,"-14"-1,0 2,1 1,-1 2,1 0,-1 2,1 2,9 2,-37-6,0 0,0 0,-1 0,1 0,0 1,0-1,0 1,0-1,0 1,-1 0,1 0,0 0,-1-1,1 2,-1-1,1 0,-1 0,1 0,-1 1,0-1,1 1,-1-1,0 1,0-1,0 1,0 0,-1-1,1 1,0 0,-1 0,1 0,-1 0,0-1,1 1,-1 0,0 0,0 0,0 0,0 0,-1 0,1 0,-1 0,1-1,-1 1,1 0,-1 0,0-1,0 1,0 0,0-1,0 1,0-1,0 1,-1-1,1 1,-2 0,-86 50,82-50,0 0,1 0,-1 0,1 1,0 0,0 0,0 0,0 1,1 0,-1 0,1 1,0-1,0 1,1 0,-1 0,1 1,0-1,1 1,-1 0,1 0,0 1,1-1,3 0,0 0,1-1,0 1,0-1,0 1,1-1,-1 0,1 0,1 0,-1 0,1 0,0-1,0 0,0 1,0-2,1 1,0 0,0-1,0 0,0 0,0 0,0-1,1 0,-1 0,1 0,0-1,5 2,125 39,-119-42</inkml:trace>
  <inkml:trace contextRef="#ctx0" brushRef="#br0" timeOffset="2565.441">1694 54,'-22'-54,"48"69,2 15,-1 1,-2 2,-1 0,-2 2,-1 0,-2 2,2 7,-9-22,3 4,-1 1,-1 0,-1 1,-2 1,-1 0,-1 0,-1 1,-2 0,-1 0,-1 0,-1 1,-2-1,-1 0,-2 1,-1-1,-1 0,-2 0,-3 10,-136 254,122-206,18-71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0,'-8'3,"0"-1,1 1,0 0,-1 1,1 0,1 0,-1 0,0 1,1 0,0 0,0 1,1 0,0 0,0 0,0 0,0 1,1 0,-3 6,-15 24,2 1,2 0,1 1,3 1,-7 26,-16 181,33-215,3 0,0 0,2-1,2 1,0 0,3-1,0 0,2 0,1-1,2 0,1 0,1-1,1-1,13 18,-27-44,1 0,0-1,0 1,0 0,1-1,-1 1,0-1,0 1,1-1,-1 0,1 1,-1-1,1 0,0 0,-1 0,1 0,0-1,0 1,0 0,-1-1,1 1,0-1,0 0,0 1,0-1,0 0,0 0,0 0,1-1,10-5</inkml:trace>
  <inkml:trace contextRef="#ctx0" brushRef="#br0" timeOffset="1050.128">782 57,'0'2,"-1"-1,0 1,1 0,-1 0,1 0,-1-1,1 1,0 0,0 0,0 0,0 0,0 0,0 0,0 0,1-1,-1 1,1 0,-1 0,1 0,0-1,-1 1,1 0,0-1,0 1,0 0,1-1,-1 1,7 15,32 145,-38-92,-4-60,1 1,1-1,0 0,0 1,1-1,0 0,1 1,0-1,0 0,1 0,1 0,-1-1,2 1,-1-1,1 0,1 0,0 0,1 1,27 4,-20-15</inkml:trace>
  <inkml:trace contextRef="#ctx0" brushRef="#br0" timeOffset="1331.889">443 621,'39'-4,"41"-8,16 0,3-4,-12 1,-11 4,-9 3,-10 3,-6 2,-7 2,-6 1,-4-4,-4-2,-2 0,-1 2,-4 5,-7 4</inkml:trace>
  <inkml:trace contextRef="#ctx0" brushRef="#br0" timeOffset="1696.97">839 763,'-5'34,"-1"20,-1 6,2-2,2-7,1-7,0-6,-3-9,-1-6,0-1,-3 0,-1-3</inkml:trace>
  <inkml:trace contextRef="#ctx0" brushRef="#br0" timeOffset="2151.095">697 791,'57'-19,"0"2,1 3,1 2,35-1,5 16,-97-2,1-1,-1 1,0-1,1 1,-1 0,0 0,1 0,-1 0,0 0,0 1,0-1,0 1,0-1,0 1,-1 0,1-1,0 1,-1 0,0 0,1 0,-1 0,0 1,0-1,0 0,0 0,0 1,-1-1,1 1,-1-1,0 0,1 1,-1-1,0 1,0-1,-1 1,1-1,-1 1,-2 6,-2 0,1 0,-2 0,1 0,-1-1,0 0,-1 0,0-1,0 0,0 0,-1 0,0-1,-1 0,-7 4,-234 131,247-141,1 0,0 1,0-1,0 1,0 0,0-1,0 1,0 0,0 0,0 0,1 0,-1 1,0-1,0 0,1 1,-1-1,1 1,0-1,-1 1,1 0,0 0,0 0,0 0,0 0,0 0,0 0,1 0,-1 0,1 0,-1 0,1 0,0 0,0 0,0 0,0 1,0-1,0 0,1 0,-1 0,1 0,0 0,-1 0,1 0,0 0,0 0,0 0,0 0,1-1,-1 1,1 0,10 4,0 0,1-1,0-1,0 0,0 0,0-1,1-1,-1-1,3 1,25 3,-10 0,-20-4,-1 0,1 0,-1 1,0 1,0-1,0 2,0-1,0 2,-1-1,1 1,-1 1,0-1,0 2,6 9</inkml:trace>
  <inkml:trace contextRef="#ctx0" brushRef="#br0" timeOffset="2745.905">1544 1074,'-59'16,"-71"34,129-50,-1 0,1 1,-1-1,1 1,0 0,-1 0,1-1,0 1,-1 0,1 0,0 0,0 0,0 0,0 1,0-1,0 0,0 0,0 1,0-1,1 0,-1 1,1-1,-1 1,1-1,-1 1,1-1,0 1,0 0,0-1,-1 1,2-1,-1 1,0-1,0 1,0-1,1 1,-1-1,1 1,-1-1,1 1,0-1,-1 1,1-1,0 0,0 0,0 1,0-1,0 0,0 0,0 0,1 0,-1 0,0 0,1 0,-1-1,0 1,114 21,-115-20,1 0,-1 0,0 0,0 0,0 0,0 0,0 0,-1 0,1 0,0 0,-1 0,0 0,1 0,-1 0,0 0,0 0,0 0,0-1,0 1,-1 0,1-1,0 1,-1-1,1 1,-1-1,0 0,1 1,-1-1,0 0,0 0,0 0,1-1,-1 1,0 0,-1-1,-9 7,9-6,-1 1,1-1,-1 1,1 0,0 0,-1 0,1 0,0 1,0-1,1 1,-1 0,1 0,-1 0,1 0,0 0,0 0,0 1,0-1,1 1,-1-1,1 1,0 0,3-1,0 0,1-1,-1 0,0 1,1-1,0 0,0 0,-1 0,1-1,0 1,0-1,1 1,-1-1,0 0,0 0,1 0,-1-1,0 1,1-1,-1 0,0 0,1 0,-1 0,1-1,-1 1,0-1,0 0,1 0,-1 0,6-1,0 0,0-1,0 0,0 0,0-1,-1 0,1 0,-1-1,0 0,-1-1,2-1,4-6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8,'-2'53,"30"135,-29-172,2 1,0 0,1 0,0-1,2 1,0-1,1 0,0 0,1-1,1 1,0-1,2-1,-1 1,2-1,0-1,0 0,1 0,1-1,6 4,-12-12,0-1,1 1,-1-1,1-1,0 1,0-1,0 0,0-1,0 0,0 0,0 0,1-1,-1 0,0-1,0 1,0-1,1-1,-1 1,0-1,0 0,-1-1,1 0,0 0,-1 0,0-1,0 0,4-3,6-5,1-1,-2-1,0 0,0-2,-2 1,1-1,-2-1,-1 0,1-2,4-11,-10 18,0 0,0 0,1 1,0-1,1 2,0-1,1 1,0 0,1 1,0 0,0 1,1 0,1 0,-9 8,1 0,-1 0,0 0,1 1,-1 0,0 0,0 0,0 0,1 0,-1 0,0 1,-1-1,1 1,0 0,0 0,-1 0,1 1,-1-1,0 0,1 1,-1 0,0-1,-1 1,1 0,0 0,-1 0,0 0,0 0,0 0,0 0,0 1,0-1,-1 0,0 1,1-1,-1 3,4 7,-3-4,1 0,1 0,-1 0,1 0,1-1,0 1,0-1,1 0,0 0,0-1,1 1,-1-1,2 0,-1-1,1 1,0-1,0-1,1 1,0-1,0-1,0 1,0-1,1-1,0 0,0 0,0 0,0-1,0-1,7 1,-10-2,0-1,-1-1,1 1,0-1,-1 0,0 0,1 0,-1-1,0 0,0 0,0 0,-1-1,1 0,-1 0,0 0,0 0,0 0,0-1,-1 0,0 0,3-5,49-116,-54 124,36-141,-6 8,-16 122,-10 19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57,'52'-5,"23"-1,4 0,-8 1,-10 1,-12 2,-8 1,-12-5,-6 0,-2 0,0 2,-8 1,-11 1,-6 6,-3 1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5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1,'33'9,"26"-1,8-2,-3-3,-8-1,-8-1,-8-5,-5-3,-5 1,-7 0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0 282,'308'18,"-240"-10,1-4,-1-2,16-4,-1 1,86-26,-146 21,-5-1</inkml:trace>
  <inkml:trace contextRef="#ctx0" brushRef="#br0" timeOffset="275.705">0 565,'44'0,"37"0,16 0,0 0,-12 0,-14 0,-11 0,-10 0,-10 0,-6 0,-4 0,-2 0,-2 0,0 0,-4 0</inkml:trace>
  <inkml:trace contextRef="#ctx0" brushRef="#br0" timeOffset="762.42">424 1,'31'26,"1"-1,1-1,1-2,1-2,8 3,32 19,94 52,-37-20,-129-70,1-1,0 1,-1 0,0 0,0 1,0-1,-1 1,1-1,-1 1,0 0,0 0,-1 0,0 0,0 0,0 0,0 0,-1 1,1-1,-2 0,1 0,0 1,-1-1,0 0,0 0,-1 0,1 0,-1 0,0 0,0 0,-1-1,1 1,-1-1,0 0,-1 0,1 0,-1 1,-21 18,-1 0,-1-1,-1-2,-1-1,-20 10,20-12,-227 134,239-136,4-2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46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451 142,'-4'-8,"-1"0,1 1,-1-1,0 1,-1 0,0 1,0 0,0-1,-1 2,0-1,0 1,0 0,-1 1,1-1,-1 2,0-1,-1 1,1 0,0 1,-1 0,0 0,1 1,-1 0,0 0,0 1,1 0,-1 1,0 0,0 0,1 1,-1 0,1 1,0 0,-1 0,1 0,0 1,1 1,-1-1,-2 3,-5 8,0 0,0 1,2 1,0 0,1 1,1 0,0 1,1 0,2 1,0 0,-1 5,8-22,-1 0,1 0,0 0,0 1,0-1,1 0,-1 1,1-1,0 1,0-1,0 1,0-1,1 0,-1 1,1-1,0 0,0 1,0-1,0 0,1 0,-1 0,1 0,0 0,0 0,0 0,0-1,0 1,1-1,-1 1,1-1,0 0,-1 0,1 0,0 0,0-1,0 1,1-1,2 1,7 1,1-2,-1 0,1 0,-1-1,1-1,-1 0,1-1,-1-1,0 0,0 0,0-1,0-1,-1 0,0-1,0-1,0 1,-1-2,10-7,16-15,-1-1,-1-1,-2-3,21-26,14-10,-65 108,-95 279,85-283,-2 13,1 1,2 0,2 0,3 1,2 26,16-25,-5-31</inkml:trace>
  <inkml:trace contextRef="#ctx0" brushRef="#br0" timeOffset="259.57">931 452,'-15'34,"1"10,2-1</inkml:trace>
  <inkml:trace contextRef="#ctx0" brushRef="#br0" timeOffset="569.114">1467 1,'-22'12,"0"1,1 1,1 1,0 1,1 1,1 0,0 2,2 0,0 0,1 2,1 0,-9 18,21-35,0 0,0 0,1 0,-1 0,1 0,0 1,0-1,1 0,-1 0,1 1,0-1,0 0,0 1,1-1,0 0,-1 1,2-1,-1 0,0 0,1 0,0 0,0 0,0 0,0-1,0 1,1-1,0 1,0-1,0 0,0 0,0 0,0-1,1 1,0-1,-1 0,1 1,0-2,0 1,0 0,0-1,0 0,2 0,2 2,1-1,0-1,0 0,-1 0,1-1,0 0,0 0,0-1,0 0,0-1,-1 0,1 0,-1-1,1 0,-1-1,0 0,0 0,-1 0,1-1,-1 0,0-1,0 0,0 0,-1 0,0-1,-1 1,1-2,-1 1,0 0,-1-1,0 0,0 0,-1 0,0-1,0 1,-1-1,0 0,-1 1,0-1,0 0,-1 0,0 0,0 0,-1 0,0 0,-1 1,0-2,0 4,-1 1,0-1,0 1,-1-1,1 1,-1 0,0 0,-1 1,1-1,-1 1,0 0,0 0,0 1,0-1,-1 1,1 0,-1 1,0-1,0 1,0 0,0 1,0-1,0 1,-1 1,1-1,-3 1,-3-1,0 1,0 0,0 1,0 0,0 1,0 0,0 1,0 0,1 1,0 0,-1 1,2 0,-5 3,-11 10</inkml:trace>
  <inkml:trace contextRef="#ctx0" brushRef="#br0" timeOffset="896.265">1551 396,'-26'3,"0"1,0 2,0 0,1 2,0 1,0 1,1 1,0 1,1 1,0 1,1 1,-8 8,26-20,-1 1,1-1,1 1,-1 0,1 0,-1 0,1 1,0-1,1 1,-1 0,1-1,0 1,0 0,0 1,1-1,0 0,0 0,0 1,0-1,1 0,0 1,0-1,1 0,-1 1,1-1,1 0,-1 0,1 1,-1-1,1 0,1-1,-1 1,1 0,0-1,0 1,0-1,0 0,1 0,0 0,0 0,0-1,0 0,0 0,5 3,7 0,1 0,0-1,0 0,0-2,0 0,1 0,0-2,-1 0,1-2,-1 1,12-4,-21 4,1-1,-1 0,0 0,0-1,0 0,0-1,0 0,-1 0,1 0,-1-1,0 0,0-1,0 0,-1 0,1 0,-1-1,0 0,-1 0,1 0,-1-1,-1 1,1-1,-1-1,0 1,-1-1,0 1,0-1,-1 0,1 0,-2 0,1 0,-1-2,0 4,0-1,-1 0,0 1,0-1,0 0,-1 0,0 1,0-1,0 1,-1-1,0 1,-1-1,0 1,1 0,-2 0,1 0,-1 1,0-1,0 1,0 0,-1 0,0 0,0 1,0 0,0 0,-1 0,0 0,-5-2,5 3,-1-1,0 1,0 0,0 1,0-1,-1 2,1-1,-1 1,1 0,-1 0,1 1,-1 0,0 0,-5 2,-12 2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84,'-1'8,"-1"-1,0 0,-1 0,1-1,-2 1,1 0,-1-1,1 0,-2 0,1 0,-1 0,0-1,0 1,-8 10,-19 25,-1-1,-3-1,-1-2,-1-2,-34 24,48-42</inkml:trace>
  <inkml:trace contextRef="#ctx0" brushRef="#br0" timeOffset="263.356">1 170,'19'24,"16"12,7 6,0-1,-1-6,-3-10,-3-3,-3-7,-2-5,-1-4,-2-4,-4-6,-7-3</inkml:trace>
  <inkml:trace contextRef="#ctx0" brushRef="#br0" timeOffset="515.273">226 0,'0'39,"-5"36,-1 10,0 1,1-10,2-13,0-13,2-9,1-7,0-5,0-3,0 0,1 0,-1 0,5-4,1-6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86,'-14'38,"-6"32,2 9,-1-4,2-10,4-12,5-9,3-8,2-5,3-3,5-7,2-1,1-5</inkml:trace>
  <inkml:trace contextRef="#ctx0" brushRef="#br0" timeOffset="346.222">456 86,'-40'51,"2"3,2 1,3 2,-12 30,8 43,37-126,0-1,-1 0,1 0,1 1,-1-1,0 0,1 0,0 1,-1-1,1 0,1 0,-1 0,0 0,1 0,-1 0,1-1,0 1,0 0,0-1,0 1,0-1,1 0,-1 0,1 0,0 0,-1 0,1-1,0 1,0-1,0 1,0-1,0 0,0 0,1-1,-1 1,0-1,0 1,3-1,13 0,-1-1,0 0,1-1,-1-2,0 1,0-2,-1 0,0-2,1 0,-2 0,1-2,-1 0,-1 0,0-2,0 0,-1-1,0 0,6-9,-14 16,-1-1,1 0,-1-1,-1 1,1-1,-1 0,0 0,-1-1,0 1,0-1,-1 0,1 1,-2-1,1 0,-1 0,0 0,-1 0,0-1,0 1,-1 0,0 0,0 0,-1 0,0 0,0 1,-1-1,0 1,-1-1,1 1,-1 0,-1 0,1 0,-1 1,0 0,-1 0,-1-1,2 2,0-1,-1 1,0 1,0-1,0 1,-1 0,1 1,-1-1,0 1,0 1,0-1,0 1,-1 0,1 1,0 0,-1 0,1 1,-1-1,0 2,1-1,-1 1,1 0,0 1,-1-1,1 2,-13 2</inkml:trace>
  <inkml:trace contextRef="#ctx0" brushRef="#br0" timeOffset="718.649">936 170,'-23'14,"0"2,1 1,1 0,1 2,0 0,1 1,1 1,2 1,0 0,-7 14,20-34,1 1,0 0,0 0,0 0,0 0,0 1,1-1,-1 0,1 1,0-1,0 1,0-1,0 1,1 0,-1-1,1 1,0 0,0-1,1 1,-1 0,1-1,-1 1,1-1,0 1,1-1,-1 1,1-1,-1 0,1 1,0-1,0 0,0 0,1-1,-1 1,1 0,-1-1,1 1,0-1,0 0,1 1,11 2,0-1,0-1,0 0,0-1,1 0,-1-1,1-1,-1 0,1-1,-1-1,0-1,0 0,14-5,-17 4,0 0,-1-1,0-1,0 0,-1-1,1 1,-1-2,-1 0,1 0,-1-1,-1 0,0 0,0-1,-1 0,6-10,-9 14,0-1,-1 0,0 1,0-1,0 0,-1 0,0-1,-1 1,1 0,-2-1,1 1,-1-1,0 1,0-1,-1 1,0 0,0-1,-1 1,0 0,0 0,-1 0,0 0,0 0,0 0,-1 1,-4-6,3 7,0 0,-1-1,0 2,0-1,0 1,-1 0,1 0,-1 0,0 1,0 0,0 1,0-1,-1 2,1-1,-1 1,1 0,-1 0,1 1,-1 0,1 0,-1 1,0 0,1 0,-4 2,-15 3</inkml:trace>
  <inkml:trace contextRef="#ctx0" brushRef="#br0" timeOffset="1066.402">1416 170,'-29'17,"0"2,2 1,0 1,1 2,1 0,1 2,2 0,-1 4,20-27,0 1,1 0,-1 0,1 0,0 0,0 0,0 0,0 1,1-1,-1 1,1-1,0 1,0 0,0-1,0 1,1 0,0 0,-1 0,2-1,-1 1,0 0,1 0,-1-1,1 1,0 0,0-1,1 1,-1-1,1 1,0-1,0 1,0-1,0 0,0 0,1 0,0 0,8 3,1-1,0 0,0 0,1-1,0-1,-1 0,1-1,0 0,0-1,0 0,0-1,1-1,-1 0,0-1,-1 0,1-1,0 0,-1-1,1-1,-1 0,0 0,-1-1,1-1,-1 0,-1 0,1-1,-1-1,-1 0,1 0,4-7,-7 7,0-1,0 1,-1-2,-1 1,1-1,-2 0,1 0,-2 0,1 0,-2-1,1 0,-2 1,1-4,-2 10,1 0,-1 0,0 0,-1 0,1 0,-1 0,0 0,0 0,-1 1,1-1,-1 0,0 0,-1 1,1 0,-1-1,1 1,-1 0,-1 0,1 0,0 1,-1-1,0 1,0 0,0 0,0 0,0 0,-1 1,1 0,-1 0,0 0,-3-1,-78-6,60 9</inkml:trace>
  <inkml:trace contextRef="#ctx0" brushRef="#br0" timeOffset="2815.873">2263 199,'-19'19,"-21"16,-9 7,0-4,3-4,5-7,4-8,4-3,3-4,1-4,1-4,5-1</inkml:trace>
  <inkml:trace contextRef="#ctx0" brushRef="#br0" timeOffset="3065.891">1867 226,'34'20,"20"20,6 8,-7 1,-8-8,-6-6,-6-9,-3-9,-2-2,-1-5,-1-3,1-3,-4-7,-2-3,-5 0</inkml:trace>
  <inkml:trace contextRef="#ctx0" brushRef="#br0" timeOffset="3301.134">2206 0,'-19'44,"-11"32,-1 10,6-7,6-6,7-11,5-11,4-9,2-8,2-4,1-2,-1-2,0 0,5 0,0 0,1-3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52,'-7'1,"0"1,0 0,0 1,1 0,-1 0,1 0,0 1,-1 0,2 0,-1 0,0 1,-4 5,-8 8,1 1,1 1,0 1,2 0,0 1,2 0,0 1,1 0,0 6,6-19,1 0,0 1,0 0,1 0,0 0,1 1,0-1,1 0,0 1,1-1,0 1,1-1,0 1,1-1,0 0,1 1,0-1,1 0,0-1,1 1,0-1,0 0,1 0,1 0,0-1,0 0,6 5,0-8,0-1,0-1,0 0,1 0,0-2,-1 0,1 0,0-1,0-1,0 0,0-1,0-1,12-2,-25 4,9-1,1 0,-1-1,1 0,-1-1,0 0,0-1,0 0,-1 0,1-1,-1 0,0-1,-1 0,1 0,-1-1,0 0,-1 0,1-1,-2 0,1 0,-1-1,0 0,-1 0,0 0,0-1,-1 1,2-8,-5 13,0 0,0 0,-1-1,1 1,-1 0,0 0,0 0,0 0,-1 0,1 0,-1 0,0 0,0 0,-1 0,1 0,-1 0,0 1,0-1,0 0,0 1,-1 0,1-1,-1 1,0 0,0 1,0-1,0 0,0 1,-1 0,1-1,-1 1,0 1,1-1,-2 0,-10-4,0 1,0 0,0 1,-1 1,0 0,1 1,-1 1,-5 0,4 1,0 1,1 0,-1 1,1 1,-1 0,1 1,0 1,0 1,-11 6</inkml:trace>
  <inkml:trace contextRef="#ctx0" brushRef="#br0" timeOffset="605.328">625 107,'328'-96,"-326"94,1 1,0-1,0 1,0 0,0 0,-1 0,1 1,0-1,1 1,-1 0,0 0,0 0,0 0,0 0,0 0,0 1,0 0,0-1,0 1,-1 0,1 1,0-1,0 0,-1 1,1-1,-1 1,1 0,-1 0,1 0,-1 0,0 0,0 1,0-1,-1 1,1-1,-1 1,1 0,-1-1,1 2,-5 8,0 0,-1-1,-1 0,1 0,-2 0,1-1,-2 1,1-1,-1-1,-1 1,0-1,0 0,0-1,-1 0,-1-1,-4 4,-20 15,22-19,2 1,-1 0,1 1,0 0,1 1,0 0,0 0,1 1,1 0,-1 0,7-9,0 1,0-1,0 0,0 1,1-1,-1 1,1-1,-1 1,1-1,0 1,0-1,0 1,0-1,0 1,1-1,-1 1,1-1,0 1,-1-1,1 0,0 1,1-1,-1 0,0 0,1 0,-1 0,1 0,-1 0,1 0,0 0,0-1,0 1,0-1,0 1,0-1,0 0,3 1,99 32,-79-28,61 30,-83-34,-1-1,0 1,0 0,-1 0,1 0,0 0,-1 0,1 0,-1 0,1 1,-1-1,0 0,0 1,0-1,-1 1,1 0,0-1,-1 1,0-1,1 1,-1 0,0-1,-1 1,1 0,0-1,-1 1,1-1,-1 1,0 0,0-1,0 0,0 1,-2 1,-6 10,-1-1,-1 0,0 0,-1-1,0 0,-1-1,0-1,0 0,-1-1,-1 0,0-1,0-1,-6 2,-94 15,90-23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58 184,'0'0,"0"0,-1 1,1-1,0 0,0 1,0-1,-1 0,1 1,0-1,0 1,0-1,0 0,0 1,0-1,0 1,0-1,0 0,0 1,0-1,0 0,0 1,0-1,0 1,0-1,0 0,1 1,-1-1,0 0,0 1,0-1,1 0,-1 1,0-1,0 0,1 1,-1-1,0 0,0 0,1 1,-1-1,0 0,1 0,-1 0,1 0,-1 1,0-1,1 0,-1 0,0 0,1 0,-1 0,1 0,-1 0,0 0,1 0,-1 0,1 0,-1 0,0 0,1-1,-10 40,-6 6,6-23,1 1,1 0,1 0,2 0,0 0,1 1,1 0,1 4,2-25,-1 0,1 0,0 0,-1 0,1 0,0-1,1 1,-1 0,0-1,1 1,0 0,-1-1,1 0,0 1,0-1,0 0,1 0,-1 0,0 0,1-1,-1 1,1-1,0 1,0-1,-1 0,1 0,0 0,0-1,0 1,0-1,0 1,0-1,0 0,0 0,0 0,0 0,1-1,113-25,-65-1,-33 12</inkml:trace>
  <inkml:trace contextRef="#ctx0" brushRef="#br0" timeOffset="262.182">454 127,'-29'43,"-19"34,-1 8,2-5,10-12,11-8,10-9,8-8,5-7,3-5,1-3,-4-1,-1 0,4-6,3-5</inkml:trace>
  <inkml:trace contextRef="#ctx0" brushRef="#br0" timeOffset="717.683">679 296,'-14'27,"1"0,1 1,2 0,1 1,1 0,1 0,1 1,2 0,2 0,0 26,2-52,1 0,-1 0,1 0,0 0,0-1,0 1,1 0,-1 0,1-1,0 1,0-1,0 0,1 0,-1 1,1-2,0 1,0 0,0 0,0-1,0 0,0 1,1-1,-1 0,1-1,-1 1,1-1,0 1,-1-1,1 0,0-1,0 1,0-1,0 1,0-1,0 0,0-1,0 1,0-1,2 0,7-1,0-1,-1 0,1 0,-1-1,0-1,0 0,0-1,0 0,-1-1,0-1,-1 1,0-1,0-1,0 0,-1 0,-1-1,1 0,-2-1,1 0,-2 0,1 0,-2-1,1 0,-2 0,1-1,-2 1,0-1,0 0,-1 0,-1 0,0 0,0 0,-2-5,-1 10,0 0,-1 0,0 1,-1 0,0-1,0 1,0 1,-1-1,1 1,-2-1,1 1,-1 1,0-1,0 1,-1 0,1 1,-1-1,0 1,0 0,-1 1,1 0,-1 0,1 1,-1 0,0 0,0 0,0 1,-2 1,-16-3</inkml:trace>
  <inkml:trace contextRef="#ctx0" brushRef="#br0" timeOffset="2645.871">989 71,'62'-23,"101"-22,-163 45,1 0,0-1,0 1,0-1,0 1,-1 0,1 0,0 0,0-1,0 1,0 0,0 0,0 0,0 0,0 0,-1 1,1-1,0 0,0 0,0 1,0-1,0 0,-1 1,1-1,0 1,0-1,-1 1,1-1,0 1,0-1,-1 1,1 0,-1 0,1-1,-1 1,1 0,-1 0,1-1,-1 1,0 0,1 0,-1 0,0 0,0 0,0 0,0-1,0 1,0 0,0 0,0 0,0 0,0 0,0 0,-1 0,-31 42,-84 65,115-108,1 1,-1 0,1-1,-1 1,1 0,0 0,-1 0,1 0,0-1,0 1,-1 0,1 0,0 0,0 0,0 0,0 0,0-1,0 1,0 0,0 0,1 0,-1 0,0 0,1-1,-1 1,0 0,1 0,-1 0,1-1,-1 1,1 0,-1-1,1 1,0 0,-1-1,1 1,0-1,-1 1,1-1,0 1,0-1,0 1,-1-1,1 0,0 0,0 1,0-1,0 0,0 0,-1 0,1 0,0 0,0 0,0 0,0 0,59 4,-54-4,107 2,-94 4</inkml:trace>
  <inkml:trace contextRef="#ctx0" brushRef="#br0" timeOffset="3016.97">1808 325,'-33'24,"-26"17,-3 7,4-5,8-5,7-9,11-4,6-7,3-2,0-3,5-4</inkml:trace>
  <inkml:trace contextRef="#ctx0" brushRef="#br0" timeOffset="3281.448">1356 465,'29'5,"19"11,1 8,-2 0,-10 0,-6-4,-4 0,-1-4,-5 0,-2-2,-4-9,-9-9,-6-10,-2-2</inkml:trace>
  <inkml:trace contextRef="#ctx0" brushRef="#br0" timeOffset="3529.904">1582 239,'-14'39,"-5"31,1 9,3-4,5-10,3-12,4-9,1-8,7-10,2-4,0-2,-2 1,-1-3</inkml:trace>
  <inkml:trace contextRef="#ctx0" brushRef="#br0" timeOffset="3751.884">2034 239,'-29'63,"-14"29,0 5,3-10,8-14,9-16,9-12,12-9,5-5,8-9,7-8,-1-6</inkml:trace>
  <inkml:trace contextRef="#ctx0" brushRef="#br0" timeOffset="4031.576">2260 381,'-22'32,"1"1,3 1,0 1,2 0,2 1,1 1,2 0,0 8,10-43,0 1,0-1,0 1,1 0,0-1,-1 1,1-1,0 1,0 0,0-1,1 1,-1 0,1-1,-1 1,1-1,0 1,0-1,0 1,0-1,0 0,1 0,-1 1,1-1,-1 0,1 0,0 0,0 0,0-1,0 1,0-1,0 1,1-1,-1 0,0 1,1-1,-1 0,1-1,-1 1,1 0,-1-1,1 1,1-1,14 1,0 0,-1-1,1-1,0-1,0-1,0 0,-1-1,0-1,0-1,0 0,0-1,-1-1,-1 0,1-1,-1-1,-1-1,1 0,-2-1,9-9,-16 15,-1 0,0-1,0 1,-1-1,0 0,0 0,-1 0,1-1,-2 1,1-1,-1 1,0-1,-1 0,0 0,0 0,0 0,-1 0,-1 0,1 0,-1 0,0 0,-1 0,0 0,-1 0,1 1,-1-1,-1 1,1 0,-4-4,-1 1,-1 0,0 0,0 1,-1 0,-1 1,0 0,0 0,0 2,-1-1,0 1,0 1,0 0,-1 1,1 0,-8-1,-6 2</inkml:trace>
  <inkml:trace contextRef="#ctx0" brushRef="#br0" timeOffset="8033.345">2880 14,'-4'-1,"0"-1,0 1,0 0,0 1,-1-1,1 1,0 0,-1 0,1 0,0 0,-1 1,1 0,0-1,0 2,0-1,-1 0,1 1,1 0,-1 0,0 0,0 0,1 1,-1 0,1-1,0 1,0 0,0 1,0-1,0 0,1 1,-1 1,-6 6,0-1,1 1,1 0,0 1,0 0,1 0,1 1,0-1,0 1,2 0,-1 0,2 1,0-1,0 1,1-1,1 1,0 0,1-1,1 1,0 1,-1-10,0-1,1 1,-1 0,1-1,0 0,0 1,1-1,-1 0,1 0,0 0,0 0,0-1,0 1,1-1,0 0,-1 0,1 0,0-1,0 1,1-1,-1 0,0 0,1 0,-1-1,1 1,0-1,0 0,-1-1,1 1,1-1,2 1,0 0,0 0,0-1,-1 0,1-1,0 0,0 0,-1-1,1 0,0 0,-1 0,0-1,0 0,0-1,0 0,0 0,-1 0,4-3,-7 4,0 0,-1 0,0-1,1 1,-1 0,0-1,-1 1,1-1,0 0,-1 0,0 1,0-1,0 0,-1 0,1 0,-1 0,0 0,0 0,0 0,0 0,-1 0,0 0,0 0,0 0,0 0,-1 1,1-1,-1 0,0 1,0-1,0 1,-1 0,1 0,-1 0,1 0,-1 0,0 0,0 1,-1-1,1 1,0 0,-1 0,0 0,1 1,-1-1,0 1,-3-1,-51-11,31 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9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0,'-31'9,"1"1,1 1,0 1,0 2,2 1,-2 2,13-8,-21 11,2 2,1 1,0 2,2 2,1 0,-17 22,37-37,0 1,1 0,0 0,1 1,1 1,0-1,1 1,1 0,0 1,1 0,1 0,0 0,1 0,1 0,0 1,2-1,0 1,0 0,2-7,0-1,1 1,-1-1,2 0,-1 0,1 0,1-1,0 1,0-1,1 0,-1 0,2-1,-1 0,1 0,0 0,1-1,-1 0,1 0,0-1,1 0,-1-1,1 0,0 0,0 0,0-2,1 1,-1-1,1 0,-1-1,1 0,0-1,7 0,134-15,-145 14,0-1,0 0,0 0,0-1,-1 0,1 0,-1 0,0 0,0-1,0 0,0 0,-1 0,1-1,-1 0,0 1,-1-1,1-1,-1 1,0 0,0-1,-1 0,0 1,1-3,-2 5,-1-1,1 0,-1 1,0-1,0 0,0 1,-1-1,1 0,-1 1,0-1,0 0,0 1,0-1,0 1,-1 0,0-1,0 1,0 0,0 0,0 0,-1 0,1 1,-1-1,1 0,-1 1,0 0,0 0,-1-1,-98-39,61 35,0 3,0 1,-1 1,1 3,-8 2,37-2,1 0,-1 1,0 1,1 0,0 0,0 1,0 1,0 0,0 0,1 1,-4 3,-4 6</inkml:trace>
  <inkml:trace contextRef="#ctx0" brushRef="#br0" timeOffset="651.719">1007 566,'-18'124,"-5"0,-30 85,24-144,41-106,8 3,2 2,1 0,2 1,1 1,2 1,1 2,2 1,22-17,-15 12,0 2,3 2,0 1,2 2,1 2,43-18,-86 43,1-1,0 1,-1-1,1 1,0 0,0 0,0 0,0 0,0 0,0 0,0 0,0 1,0-1,0 1,0 0,0-1,1 1,-1 0,0 0,0 0,0 1,0-1,1 1,-1-1,0 1,0-1,0 1,0 0,0 0,0 0,-1 0,1 1,0-1,0 0,-1 1,1-1,-1 1,1-1,-1 1,0 0,1 0,-1 0,0-1,0 1,0 0,-1 0,1 0,0 1,-1-1,0 0,1 0,-1 2,-5 12,0 0,-1-1,-1 0,0 0,-1 0,-1-1,0 0,-1-1,0 0,-1-1,-1 0,0 0,-1-1,0-1,-11 7,-115 63,137-79,0 0,0 0,0 0,0 0,0-1,0 1,0-1,0 1,0-1,0 0,0 0,-1 0,1 0,0 0,0 0,0-1,0 1,0-1,-1 1,1-1,0 0,0 0,1 0,-3-1,-5-8</inkml:trace>
  <inkml:trace contextRef="#ctx0" brushRef="#br0" timeOffset="1179.336">1685 734,'8'1,"0"0,0 0,0-1,0 0,-1-1,1 1,0-1,0-1,0 0,0 0,-1 0,1-1,-1 0,0-1,0 0,0 0,0 0,-1-1,0 0,0 0,0 0,0-1,3-5,23-18,1 2,1 1,2 2,20-10,-42 26,-10 5,0 0,0 0,1 0,-1 1,0-1,1 1,0 0,-1 1,1-1,0 1,0 0,0 0,0 0,0 1,0-1,0 1,0 1,0-1,0 1,0 0,0 0,2 1,-5 0,0 0,-1 1,1-1,-1 0,0 1,1 0,-1-1,-1 1,1 0,0-1,-1 1,1 0,-1 0,0-1,0 1,0 0,0 0,0 0,-1 0,1-1,-1 1,0 0,1-1,-1 1,-1 1,1-2,0 0,0 1,0-1,0 1,0-1,1 1,-1-1,1 1,0 0,0-1,0 1,0 0,0-1,0 1,1-1,0 1,-1 0,1-1,0 0,0 1,0-1,0 1,1-1,-1 0,1 0,-1 0,1 0,0 0,0 0,0 0,0 0,5 0,0-1,0 0,0 0,0 0,0 0,0-1,0-1,0 1,0-1,0 0,0-1,0 1,0-1,-1-1,1 0,0 1,-1-2,0 1,0-1,0 0,0 0,2-3,19-9,-12 8,-7 2,0 1,1 0,-1 0,1 1,0 0,0 1,1 0,-1 0,1 1,-1 0,1 1,0 0,-1 0,1 1,9 1,-16 1,0 0,0 0,-1 0,1 0,-1 0,1 1,-1-1,0 1,0-1,0 1,0 0,0 0,-1 0,1 0,-1 0,0 0,0 1,0-1,0 0,-1 0,1 1,-1-1,0 1,0 2,14 43,21-16,-15-24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36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28,'-1'-1,"-1"0,0 0,1-1,-1 1,0 0,0 0,0 1,0-1,0 0,0 1,0-1,0 1,0-1,-1 1,1 0,0 0,0 0,0 0,0 1,0-1,0 0,0 1,0-1,0 1,0 0,0 0,0 0,0 0,0 0,0 0,1 1,-1-1,-1 1,-49 55,28-12,2 1,2 1,2 0,3 2,1 0,3 1,-1 13,-2 33,4 2,5-1,6 88,-1-163,2 9,1 0,1 0,2-1,1 1,1-1,2-1,1 1,1-2,10 17,-17-36,0 1,1-1,0 0,1 0,0-1,0 0,0 0,1-1,8 6,-9-9</inkml:trace>
  <inkml:trace contextRef="#ctx0" brushRef="#br0" timeOffset="177259.895">935 1,'-11'197,"-25"3,39-143,-2-56,-1 0,0 0,1 0,-1 0,1 0,-1 0,1 0,0 0,-1 0,1-1,0 1,-1 0,1 0,0-1,0 1,0 0,0-1,0 1,0-1,0 1,0-1,0 0,0 1,0-1,0 0,0 0,0 1,0-1,0 0,0 0,0 0,0-1,0 1,0 0,0 0,1 0,-1-1,0 1,0-1,0 1,-1-1,1 1,0-1,0 1,0-1,0 0,0 1,-1-1,1 0,0 0,0 0,11-9</inkml:trace>
  <inkml:trace contextRef="#ctx0" brushRef="#br0" timeOffset="177575.744">426 594,'385'-63,"-254"49,1 5,91 8,125-26,-299 22,-31-1</inkml:trace>
  <inkml:trace contextRef="#ctx0" brushRef="#br0" timeOffset="178457.542">680 791,'-20'10,"0"2,1 0,1 1,0 0,1 2,0 0,1 1,1 1,0 0,2 1,0 0,0 1,2 1,1 0,-7 16,11-21,0 0,1 0,0 1,1 0,1-1,0 1,1 1,1-1,1 0,0 0,1 0,1 0,0 0,1 0,5 13,-6-23,1 0,0-1,0 0,0 0,1 0,0 0,0 0,0-1,0 1,1-1,0 0,0-1,0 1,0-1,0 0,1 0,0-1,-1 1,1-1,0-1,0 1,0-1,0 0,0 0,0-1,5 1,0-1,0 0,0-1,-1 0,1 0,0-1,-1-1,1 0,-1 0,0-1,0 0,0-1,0 0,-1-1,8-5,-8 3,-1 1,0-1,-1-1,0 0,0 0,-1 0,0-1,0 0,-1 0,0 0,-1 0,-1-1,1 0,-1-1,-2 6,0 1,0 0,0-1,-1 1,0-1,0 1,-1-1,1 1,-1-1,0 1,0 0,-1-1,0 1,0 0,0 0,0 0,-1 0,0 1,0-1,0 1,-1-1,1 1,-1 0,0 0,0 1,0-1,-1 1,1 0,-5-2,3 2,1 0,-1 0,0 0,0 1,-1 0,1 0,0 0,-1 1,1 0,-1 1,1-1,-1 1,1 0,-1 1,1 0,-1 0,1 0,0 0,-1 1,1 0,0 1,0 0,0 0,-13 6</inkml:trace>
  <inkml:trace contextRef="#ctx0" brushRef="#br0" timeOffset="179071.979">990 875,'245'-48,"-243"47,0 0,0 1,0-1,0 1,0-1,0 1,0 0,1 0,-1 0,0 0,0 0,0 0,0 1,0-1,0 1,0-1,0 1,0 0,-1 0,1 0,0 0,0 0,-1 0,1 1,0-1,-1 0,1 1,-1-1,0 1,0 0,1-1,-1 1,0 0,0 0,0-1,-1 1,1 0,0 0,-1 0,1 0,-1 0,0 0,0 0,0 1,0-1,0 0,0 0,0 0,-1 0,1 0,-1 0,0 2,-6 10,0-1,-1 1,-1-1,0-1,-1 1,0-2,-1 1,0-1,-7 4,-54 62,71-75,-1 0,1 0,-1 0,1 0,0 0,-1 0,1 0,1 1,-1-1,0 0,0 1,1-1,-1 0,1 1,0-1,0 1,0-1,0 1,0-1,0 1,1-1,-1 0,1 1,0-1,-1 0,1 1,0-1,1 0,-1 0,0 0,2 2,65 48,-15-15,-51-34,0 0,0-1,0 1,0 0,0 0,-1 0,1 0,-1 1,0-1,1 0,-2 1,1-1,0 0,-1 1,0-1,1 1,-1-1,-1 1,1-1,0 1,-1-1,0 1,0-1,0 0,0 1,0-1,-1 0,1 0,-1 0,0 0,0 0,0 0,0-1,-1 1,1-1,-1 1,1-1,-1 0,0 0,0 0,-3 1,-4 4,-1 0,0-1,0 0,0-1,0 0,-1-1,0 0,0-1,0 0,-1-1,1 0,0-1,-1-1,1 0,-10-1,3-4</inkml:trace>
  <inkml:trace contextRef="#ctx0" brushRef="#br0" timeOffset="183128.952">1640 819,'-3'-1,"0"1,0 0,0 0,0 0,0 0,0 0,0 1,0-1,0 1,0 0,0 0,0 0,0 0,1 0,-1 1,0-1,1 1,-1 0,1 0,0 0,-1 0,1 0,0 0,0 0,0 1,1-1,-1 1,0 1,-5 4,1 1,0 0,0 0,1 1,0-1,0 1,1 0,1 0,0 1,0-1,1 1,-1 6,4-14,-1 1,1-1,0 1,0-1,0 1,0-1,1 0,-1 0,1 1,0-1,0 0,0 0,0-1,0 1,1 0,-1-1,1 0,0 1,0-1,0 0,0 0,0-1,0 1,0 0,1-1,-1 0,1 0,-1 0,0 0,1-1,1 1,3 0,0 0,0 0,0-1,0 0,1-1,-1 1,0-2,0 1,0-1,0 0,-1-1,1 0,2-1,25-20,-23 10</inkml:trace>
  <inkml:trace contextRef="#ctx0" brushRef="#br0" timeOffset="183512.857">1866 791,'-33'72,"2"1,4 1,-14 64,15-57,18-59,0 0,1 0,2 1,0 0,2 0,0 0,1 0,2 7,4-11,2-7</inkml:trace>
  <inkml:trace contextRef="#ctx0" brushRef="#br0" timeOffset="184306.919">2091 960,'-22'33,"1"2,2 1,1 0,2 1,-10 38,24-71,0 0,0 0,1 0,0 0,0 0,0 0,0 0,1 0,-1 0,1 1,0-1,1 0,-1 0,1 1,-1-1,1 0,0 0,1 0,-1 0,1 0,0 0,0-1,0 1,0 0,1-1,-1 0,1 1,0-1,0 0,0 0,0-1,1 1,-1-1,1 0,0 0,-1 0,1 0,0 0,0-1,2 1,11-2,-1-1,1 0,-1-1,0-1,0 0,0-1,0-1,0 0,-1-2,0 1,0-2,-1 0,0-1,0 0,-1-1,0 0,6-8,0 3,-2 0,0-1,0-1,-2 0,0-1,9-14,-20 27,-1 0,0 0,0 0,0-1,0 0,-1 1,0-1,0 0,0 0,-1 0,0 0,0 0,-1 0,0 0,0 0,0-1,-1 1,1 0,-1 0,-1 0,1 0,-1 0,0 1,-1-1,1 0,-1 1,-3-4,0 4,0 0,0 0,0 1,-1 0,0 0,0 0,0 1,0 0,0 0,-1 1,1 0,-1 1,1-1,-1 1,0 1,0-1,0 2,-4-1,-17 0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80,'5'0,"15"0,10-5,5-1,5-1,1 2,-1-3,-4 0,3 0,-1 3,-3 2,-1 1,-7-4,-4 0,0 0,-5 2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4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0 988,'241'-64,"-226"60,-9 1,0 1,0 0,0 0,0 0,1 1,-1-1,1 2,-1-1,1 1,-1 0,1 0,-1 1,1 0,-1 0,1 0,-1 1,0 0,0 0,1 1,-6-1,-1 1,1-1,0 1,-1-1,0 1,1-1,-1 1,0-1,-1 1,1-1,0 1,-1 0,1-1,-1 1,0-1,1 0,-1 1,-1-1,1 0,0 1,0-1,-1 0,0 0,1 0,-1 0,0-1,0 1,0 0,0-1,0 1,-1 0,-266 213,211-140,57-72,0-1,0 1,0-1,0 1,1-1,-1 1,1 0,-1-1,1 1,0 0,0-1,1 1,-1 0,0-1,1 1,-1-1,1 1,0-1,0 1,0-1,0 1,1-1,-1 0,1 0,-1 1,1-1,0 0,0-1,-1 1,2 0,-1 0,0-1,2 2,8 1,-1 0,1-1,0 0,0-1,0-1,0 0,0 0,0-1,0-1,0 0,0 0,0-1,0-1,0 0,0-1,-1 0,0 0,0-1,0-1,0 0,-1-1,0 0,1-2,5 1</inkml:trace>
  <inkml:trace contextRef="#ctx0" brushRef="#br0" timeOffset="249.796">818 1016,'-28'34,"-16"15,2 5,6-2,6-10,2-17,6-13</inkml:trace>
  <inkml:trace contextRef="#ctx0" brushRef="#br0" timeOffset="487.253">424 1045,'38'10,"27"12,8 3,-4 2,-10-4,-13-1,-11-4,-7 0,-12-9,-14-5,-7-3</inkml:trace>
  <inkml:trace contextRef="#ctx0" brushRef="#br0" timeOffset="737.779">678 904,'0'38,"4"28,3 6,-1-3,-2-9,0-10,3-14,0-7,0-5,-2-1,-2-4</inkml:trace>
  <inkml:trace contextRef="#ctx0" brushRef="#br0" timeOffset="-798.166">536 1,'0'509,"0"-485</inkml:trace>
  <inkml:trace contextRef="#ctx0" brushRef="#br0" timeOffset="-529.129">28 622,'43'-5,"48"-1,18-5,5-1,-7 3,-8-3,-11 1,-15 2,-11 3,-11 3,-10 1,-6 1,-5 1,-3 0,-5 1</inkml:trace>
  <inkml:trace contextRef="#ctx0" brushRef="#br0" timeOffset="20710.916">1383 819,'-5'-2,"1"0,-1 1,1 0,-1 0,1 0,-1 0,0 1,1-1,-1 1,0 0,1 1,-1-1,0 1,1 0,-1 0,1 1,-1-1,1 1,0 0,0 0,-1 0,1 1,1-1,-1 1,0 0,1 0,-1 1,1-1,0 1,0-1,0 1,-96 146,93-135,1 1,0 0,2 0,-1 0,2 0,0 1,1-1,1 1,1-1,0 1,3 13,-3-24,0-1,0 1,0-1,1 1,-1-1,2 0,-1 0,0 0,1 0,0 0,0 0,0-1,1 1,0-1,0 0,0 0,0-1,0 1,1-1,0 0,-1 0,1 0,0-1,1 1,-1-1,0-1,1 1,-1-1,1 0,-1 0,1 0,-1-1,1 0,0 0,-1 0,1-1,-1 0,1 0,-1 0,1-1,6-1,0-1,0 0,-1 0,0-1,0 0,0-1,-1-1,0 0,0 0,3-3,-9 7,-1 0,1-1,-1 1,1-1,-1 1,0-1,0 0,-1 0,1 0,-1 0,0-1,0 1,0-1,-1 1,1-1,-1 0,0 1,-1-1,1 0,-1 0,0 0,0 0,0 1,-1-1,0 0,0 0,0 0,-4 0,0-1,0 1,-1 0,0 0,0 1,0 0,0 0,-1 0,1 1,-1 0,0 0,0 0,0 1,0 0,-1 1,1 0,0 0,-1 0,1 1,-6 0,-55 4,38 1</inkml:trace>
  <inkml:trace contextRef="#ctx0" brushRef="#br0" timeOffset="21327.75">1609 819,'169'-27,"-168"27,3-2,-1 1,1 0,-1 0,1 0,-1 1,1-1,-1 1,1 0,0 0,-1 0,1 1,-1-1,1 1,0 0,-1 0,0 0,1 0,-1 1,0-1,1 1,-1 0,0 0,0 0,0 0,-1 1,1-1,-1 1,1 0,-1-1,0 1,0 0,0 0,0 1,0-1,-1 0,0 0,1 1,-1-1,-3 7,0-1,-1 0,0 0,0 0,-1 0,0 0,0-1,-1 1,0-1,0-1,-1 1,0-1,-1 0,0 0,0-1,0 0,-1 0,1 0,-2-1,1 2,-6 4,9-8,0 0,0 0,1 1,0-1,-1 1,1 0,0 0,1 1,-1-1,1 1,0 0,0 0,0 0,1 0,0 0,0 0,0 1,1 0,3-2,1 0,0 0,0 0,0-1,1 1,0-1,-1 0,1 0,0 0,0 0,1-1,-1 0,1 0,-1 0,1 0,-1-1,1 0,0 0,0 0,0 0,-1-1,6 0,-3 1,71 20,-76-20,0 0,-1 0,1 0,0 0,-1 0,1 0,-1 0,0 1,1-1,-1 1,0-1,0 1,0-1,0 1,0 0,0 0,0-1,0 1,-1 0,1 0,-1 0,1 0,-1 0,0 0,0-1,0 1,0 0,0 0,0 0,-1 0,1 0,-1 0,1 0,-1 0,1-1,-1 1,0 0,-1 1,-5 8,1 0,-2-1,0 0,0-1,-1 1,0-2,0 1,-1-1,0-1,0 0,-1 0,0-1,0 0,-1-1,0 0,-4 0,14-4,-1 0,1 0,-1-1,1 1,-1-1,1 1,-1-1,1 0,-1 0,1 0,-1-1,1 1,-1-1,1 1,-1-1,1 0,0 1,-1-1,1-1,0 1,0 0,-2-2,-7-9</inkml:trace>
  <inkml:trace contextRef="#ctx0" brushRef="#br0" timeOffset="21742.917">2003 848,'155'5,"-108"-7,-27 1,59 3,-77-1,0-1,0 0,0 1,0-1,0 1,-1 0,1 0,0 0,0 0,-1 0,1 0,-1 0,1 0,-1 0,1 1,-1-1,0 1,0-1,0 1,0 0,0-1,0 1,0 0,0 0,-1-1,1 1,-1 0,1 0,-1 0,0 0,1 0,-1 0,0 0,0 0,-1 1,-59 171,16 49,40-195,0-4</inkml:trace>
  <inkml:trace contextRef="#ctx0" brushRef="#br0" timeOffset="21989.571">2089 1129,'33'0,"31"-4,9-3,-3 1,-9-3,-10-1,-8-3,-8 0,-9 3</inkml:trace>
  <inkml:trace contextRef="#ctx0" brushRef="#br0" timeOffset="22208.131">2710 960,'-19'19,"2"1,0 0,1 1,2 1,0 1,1 0,1 1,1 0,2 1,-1 5,9-28,0 0,1 0,-1 1,1-1,0 0,0 1,0-1,0 1,0-1,1 0,-1 1,0-1,1 0,0 0,0 1,0-1,0 0,0 0,0 0,0 0,0 0,1 0,-1 0,1-1,0 1,-1 0,1-1,0 1,0-1,0 0,0 0,0 1,0-1,1-1,-1 1,0 0,0 0,1-1,-1 0,0 1,1-1,-1 0,0 0,2 0,7 2,0-1,0 0,0 0,0-1,0-1,1 1,-1-2,0 0,0 0,-1-1,1 0,0-1,-1 0,0-1,0 0,0-1,-1 0,0 0,0-1,0 0,-1-1,0 0,0 0,-1 0,0-1,-1 0,2-4,-6 8,-1-1,1 1,-1 0,-1-1,1 1,-1-1,0 1,0-1,0 0,-1 1,0-1,0 1,-1 0,1-1,-1 1,0 0,0 0,-1 0,0 0,0 0,0 1,0-1,-1 1,1 0,-1 0,0 0,0 1,-1-1,1 1,-1 0,0 0,0 1,0-1,0 1,0 0,0 0,-1 1,-50-20,31 13</inkml:trace>
  <inkml:trace contextRef="#ctx0" brushRef="#br0" timeOffset="23024.271">2935 170,'26'27,"0"1,-2 1,-1 1,-2 1,0 1,-3 1,0 0,-2 1,-2 1,-1 1,3 17,-4-15,-1 1,-2 0,-2 0,-2 0,-1 1,-2 0,-2 0,-2 0,-1-1,-2 1,-10 37,5-52,-1-1,-1 0,-1-1,-1 0,-1-1,-1-1,-1 0,-1-1,-1-1,0-1,-2 0,0-2,-7 4,-56 16,59-32</inkml:trace>
  <inkml:trace contextRef="#ctx0" brushRef="#br0" timeOffset="24055.618">3810 339,'10'7,"-1"0,-1 1,1 0,-1 0,-1 1,0 0,0 0,0 1,-1 0,-1 0,0 1,0-1,-1 1,0 0,-1 0,0 0,-1 1,0-1,-1 1,0-1,-1 1,-1-1,1 1,-2 2,-3-3,-1 0,0-1,-1 1,0-1,-1-1,0 1,-1-1,1 0,-2-1,1 0,-1-1,0 0,-1 0,1-1,-2-1,1 0,0 0,-1-1,0 0,0-1,4-1,1-1,0 0,-1-1,1 1,0-1,-1 0,1-1,0 0,-1 0,1-1,0 0,0 0,0 0,0-1,0 0,1-1,-3-1,-10-5</inkml:trace>
  <inkml:trace contextRef="#ctx0" brushRef="#br0" timeOffset="24328.335">3500 311,'682'0,"-611"-11,-54 4</inkml:trace>
  <inkml:trace contextRef="#ctx0" brushRef="#br0" timeOffset="25861.901">3245 960,'405'-11,"-243"-2,159 8,-245 6,53-18,-101 12</inkml:trace>
  <inkml:trace contextRef="#ctx0" brushRef="#br0" timeOffset="27946.162">3500 1271,'5'0,"-4"5,-1 6,-6 6,-2 5,0 4,-2 1,-1 2,3 1,-4-1,2 1,-3-1,1-1,2 1,3-1,3 0,2-4</inkml:trace>
  <inkml:trace contextRef="#ctx0" brushRef="#br0" timeOffset="28226.092">3810 1327,'-16'19,"0"1,2 1,0 0,1 1,1 1,1-1,2 2,0 0,1 0,1 0,0 7,7-27,0-1,0 0,1 0,-1 0,0 0,1 0,0 0,0 0,0 0,0 0,0 0,1 0,-1-1,1 1,0 0,0-1,0 1,0-1,0 0,0 0,0 0,1 0,-1 0,1 0,0-1,0 1,-1-1,1 0,0 1,0-1,0-1,0 1,0 0,0-1,1 0,-1 1,0-1,0-1,0 1,0 0,0-1,0 1,0-1,0 0,0 0,0 0,1-1,10-2,0 0,0-1,0 0,-1-1,0-1,0 0,0-1,-1 0,0-1,-1 0,0-1,-1-1,1 1,-2-1,0-1,0 0,-1 0,-1-1,0 0,0 0,-2-1,1 0,-2 0,0 0,0 0,-2-1,1-1,-3 13,0-1,-1 1,1-1,-1 1,1-1,-1 1,0-1,0 1,-1 0,1 0,-1-1,1 1,-1 0,0 0,0 1,0-1,-1 0,1 1,-1-1,1 1,-1 0,0 0,0 0,0 0,0 0,0 1,0-1,-1 1,-18-6</inkml:trace>
  <inkml:trace contextRef="#ctx0" brushRef="#br0" timeOffset="28880.731">4177 1186,'81'-21,"-79"21,0-1,-1 1,1 0,0 0,0 0,0 0,0 0,0 0,0 1,0-1,0 0,-1 1,1 0,0-1,0 1,-1 0,1 0,0 0,-1 0,1 0,-1 0,1 1,-1-1,0 1,1-1,-1 1,0-1,0 1,0-1,0 1,0 0,-1 0,1-1,0 1,-1 0,1 0,-1 0,0 0,0 0,0 1,-35 72,13-41,21-31,1-1,0 1,0-1,0 0,0 1,0-1,0 1,1-1,-1 1,1-1,0 0,-1 1,1-1,0 0,1 0,-1 1,0-1,1 0,-1 0,1 0,-1-1,1 1,0 0,0-1,0 1,0-1,0 1,0-1,0 0,0 0,0 0,1 0,-1 0,1-1,-1 1,0-1,25 17,-25-15,0-1,0 1,0 0,0 0,0 0,0 0,0 1,-1-1,1 0,-1 1,0-1,0 1,0-1,0 1,0 0,0-1,-1 1,1 0,-1 0,0 0,0-1,0 1,0 0,0 0,-1-1,1 1,-1 0,1 0,-1-1,0 1,0-1,-1 1,1-1,0 1,-1-1,0 0,1 0,-1 1,0-1,0 0,0-1,0 1,-1 0,1-1,0 1,-1-1,1 0,-1 1,-2-1,-3 2,-1 0,0 0,0-1,0-1,0 1,0-2,0 1,0-1,0 0,0-1,0 0,0-1,-2 0,-8-5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25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74,'2'1,"0"1,0 0,-1 0,1 0,0 0,-1 0,0 1,1-1,-1 0,0 1,0-1,0 0,-1 1,1-1,-1 1,1 0,-1-1,0 1,0-1,0 2,1-1,7 128,-9-106,2 0,0 0,2-1,0 1,2-1,1 0,1 0,8 20,-9-32,0 0,1 0,0-1,1 1,0-2,0 1,2-1,-1-1,10 8,-15-14,0 0,0-1,0 1,0-1,1 0,-1 0,1 0,0-1,-1 0,1 1,0-2,0 1,0-1,0 1,0-1,0-1,0 1,-1-1,1 0,0 0,0 0,-1 0,1-1,0 0,-1 0,0 0,1-1,0 0,16-14,-1-1,0-1,-2 0,0-1,-1-1,-1-1,-2-1,0 0,5-11,-12 21,69-118,-76 130,0 0,1 1,-1-1,0 1,1-1,-1 1,0-1,1 0,-1 1,1-1,-1 1,1 0,-1-1,1 1,0-1,-1 1,1 0,-1 0,1-1,0 1,-1 0,1 0,0 0,-1-1,1 1,0 0,-1 0,1 0,0 0,0 0,-1 1,1-1,0 0,-1 0,1 0,-1 1,1-1,0 0,-1 0,1 1,-1-1,1 1,0-1,-1 0,1 1,-1-1,1 1,-1 0,0-1,1 1,-1-1,0 1,1-1,-1 1,0 0,0-1,1 1,-1 0,0-1,0 1,0 0,11 48,-10-43,0 3,0 1,0-1,1 0,1 1,0-1,0 0,0 0,1-1,1 1,-1-1,2 0,-1 0,1 0,0-1,0 0,1 0,0-1,0 1,1-2,-1 1,1-1,1 0,-1-1,1 1,0-2,0 1,0-1,1-1,-2-1,1 0,0-1,-1 0,1 0,-1-1,1 0,-1-1,0 0,1 0,-1-1,0 0,0 0,0-1,-1 0,0 0,1-1,-1 0,-1 0,6-6,109-124,-120 134,18-25,-1-2,-2 1,0-2,-2 0,-1-1,-1 0,5-25,0 1,-7 36</inkml:trace>
  <inkml:trace contextRef="#ctx0" brushRef="#br0" timeOffset="315.385">1496 328,'52'0,"23"4,4 3,-8-1,-11-2,-10 0,-10-2,-6-1,-4 0,-3-1,-6-1</inkml:trace>
  <inkml:trace contextRef="#ctx0" brushRef="#br0" timeOffset="565.382">1468 638,'43'5,"34"1,8-5,-6-2,-10-2,-14 1,-10-1,-9 2,-10 0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23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84 226,'112'-15,"1"4,0 6,85 7,-56-1,-117-1</inkml:trace>
  <inkml:trace contextRef="#ctx0" brushRef="#br0" timeOffset="279.942">0 481,'38'-5,"37"-2,11 1,-1 1,-9 2,-13 0,-12-2,-10 3,-8 2,-4 1,-2 1,-1-1,0 1,0-2,0 1,-3-1</inkml:trace>
  <inkml:trace contextRef="#ctx0" brushRef="#br0" timeOffset="750.963">423 1,'18'21,"1"-2,0 1,2-2,0-1,1-1,1 0,0-2,1-1,1 0,0-2,0-1,1-1,1-1,14 1,-31-5,125 55,-132-57,-1-1,0 1,0 0,0 0,0 0,-1 0,1 0,-1 0,1 0,-1 1,1-1,-1 0,0 1,0-1,0 1,-1-1,1 1,-1 0,1-1,-1 1,0-1,0 1,0 0,0-1,0 1,-1 0,1-1,-1 1,0 0,0-1,0 1,0-1,0 0,0 1,-1-1,1 0,-1 0,1 0,-1 0,-1 1,-85 70,-113 79,111-81,77-56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32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0 188,'8'-14,"1"0,1 1,0 0,0 0,2 1,-1 1,1 0,1 0,0 1,1 1,0 0,0 1,0 1,1 0,0 1,1 0,0 2,14-4,-27 8,1-1,-1 1,0 0,0 0,0 0,0 0,1 1,-1-1,0 1,0 0,0 0,0 0,0 0,0 0,0 1,-1-1,1 1,0 0,-1 0,1 0,-1 0,0 0,0 0,0 1,0-1,0 1,0 0,-1-1,1 1,-1 0,0 0,1 0,-1 0,-1 0,1 0,0 0,-1 0,0 1,0-1,0 0,0 0,0 0,0 0,-1 1,0-1,1 0,-1 0,-3 13,-1-1,0 0,-1 1,-1-2,0 1,-1-1,0 0,-1-1,-7 8,-28 47,43-66,0 0,0 0,1 0,-1-1,0 1,1 0,-1 0,1 0,0 0,-1 0,1 0,0 0,0 0,1 0,-1 0,0 0,1 0,-1 0,1 0,-1 0,1 0,0 0,0-1,0 1,0 0,0-1,0 1,0 0,1-1,-1 1,1-1,-1 0,1 0,-1 1,1-1,0 0,0 0,-1-1,1 1,0 0,1 0,84 22,-83-22,16 0,0 2,-1 1,1 0,-1 2,1 0,-2 1,5 3,-20-9,-1 1,1-1,-1 1,0 0,0 0,0 0,0 0,0 0,0 0,-1 0,1 1,-1-1,1 1,-1-1,0 1,0 0,0-1,0 1,-1 0,1 0,-1 0,1-1,-1 1,0 0,0 0,-1 0,1 0,0-1,-1 1,0 0,0 0,0-1,0 1,0 0,0-1,0 1,-1 0,-64 89,50-73,-1 0,-1-2,-1 0,0-1,-1-1,0-1,-2 0,1-2,-1-1,-4 1,14-11,7-5</inkml:trace>
  <inkml:trace contextRef="#ctx0" brushRef="#br0" timeOffset="256.869">763 555,'4'24,"8"8,5-7,0-7</inkml:trace>
  <inkml:trace contextRef="#ctx0" brushRef="#br0" timeOffset="950.645">960 159,'24'-12,"14"-8,0 1,1 2,0 2,1 2,41-9,-79 21,1 0,0 0,0 0,0 1,0-1,0 1,0 0,0-1,0 1,0 0,0 1,0-1,0 1,0-1,0 1,0 0,0 0,-1 0,1 0,0 1,-1-1,1 1,-1-1,1 1,-1 0,0 0,1 0,-1 1,0-1,-1 0,1 1,0-1,-1 1,1 0,-1-1,0 1,0 0,0 0,0 0,0 0,-1 0,1 0,-1 0,0 0,0 0,0 0,0 0,-1 0,1 0,-1 1,-5 14,-1 0,-1 0,-1-1,0 0,-1-1,-1 1,0-2,-2 0,-28 44,5-6,26-40,-1 0,2 0,0 2,0-1,1 1,1 0,1 0,0 1,1 0,1 0,0 0,1 1,1-1,0 2,3-14,0 1,0-1,0 1,1-1,0 1,-1-1,2 0,-1 0,0 0,1 0,0 0,0 0,0-1,0 0,1 1,-1-1,1 0,0-1,0 1,0-1,0 0,0 0,0 0,1 0,1 0,119 22,-111-23,-1 0,1-1,0-1,0-1,-1 0,1 0,-1-2,0 1,0-2,0 0,0 0,-1-1,6-4,-5-4,-7 1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4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171 455,'-10'3,"0"1,0 0,0 1,1 0,0 1,0 0,0 1,1-1,0 1,0 1,1 0,0 0,0 0,1 1,0 0,0 0,1 1,0-1,1 1,0 0,1 1,0-1,0 0,1 1,1 0,-1 5,6-9,-1 1,1-1,1 0,-1-1,1 1,1-1,-1 0,1 0,0 0,0-1,1 0,-1 0,1-1,0 0,1 0,-1-1,1 0,-1 0,1 0,0-1,0 0,0-1,0 0,0 0,1-1,-1 0,0 0,0-1,0 0,7-2,0-1,-1-1,0-1,-1 0,1-1,-1-1,0 0,-1 0,0-1,0-1,-1 0,-1-1,1 0,-2 0,1-1,-2 0,0-1,0 0,3-8,-8 15,0 0,-1 0,0-1,0 1,0 0,-1-1,0 0,0 1,0-1,-1 1,0-1,-1 0,1 1,-1-1,0 0,-1 1,0 0,0-1,0 1,-1 0,0 0,0 0,0 0,-1 1,0-1,0 1,0 0,-1 0,1 1,-1-1,-1 1,1 0,0 0,-1 1,0-1,0 1,0 1,0-1,-3 0,-128-10,108 14</inkml:trace>
  <inkml:trace contextRef="#ctx0" brushRef="#br0" timeOffset="396.824">171 794,'-14'21,"2"0,0 1,1 1,2 0,0 0,1 1,2 0,0 0,1 1,2 0,0 11,3-33,-1 1,1-1,0 1,1-1,-1 0,1 1,-1-1,1 1,0-1,0 0,0 0,1 1,-1-1,1 0,0 0,0-1,0 1,0 0,0 0,1-1,-1 0,1 1,-1-1,1 0,0 0,0 0,0-1,0 1,0-1,1 0,-1 0,0 0,0 0,1 0,-1-1,1 1,-1-1,1 0,-1 0,1 0,1-1,10-1,0-1,0 0,0-1,0-1,-1 0,0-1,0-1,-1 0,1-1,-2 0,1-1,-1 0,0-1,-1 0,0-1,-1-1,0 1,-1-2,0 1,6-14,-12 21,-1 1,0-1,-1 1,1-1,-1 0,0 0,0 0,0 0,-1 0,0 0,0 0,0 0,0 0,-1 0,0 0,0 0,0 1,-1-1,1 0,-1 1,0-1,-1 1,1-1,-1 1,0 0,0 0,0 0,0 1,-1-1,0 1,0-1,1 1,-2 1,1-1,0 0,-1 1,1 0,-1 0,1 0,-1 1,0 0,0-1,0 2,0-1,-63-5,36 6</inkml:trace>
  <inkml:trace contextRef="#ctx0" brushRef="#br0" timeOffset="7253.547">1046 624,'-15'24,"-4"22,-4 4,2-2,0-5,3-4,0-5,-2-3,-2-2,3-5</inkml:trace>
  <inkml:trace contextRef="#ctx0" brushRef="#br0" timeOffset="7501.576">679 681,'28'28,"25"16,8 3,-2-5,-6-5,-8-9,-6-5,-5-6,-3-6,-3 0,-1-1,0-4,-10-1,-7-3</inkml:trace>
  <inkml:trace contextRef="#ctx0" brushRef="#br0" timeOffset="7751.634">876 568,'0'38,"5"32,1 9,5-4,1-5,-3-11,-2-9,3-9,-1-7,-2-3,-2-4,-1 0,-3-1,0 0,-1-4</inkml:trace>
  <inkml:trace contextRef="#ctx0" brushRef="#br0" timeOffset="8114.754">1526 568,'-10'38,"-8"27,0 8,2-4,4-9,0-10,1-9,2-6,4-5,2-7</inkml:trace>
  <inkml:trace contextRef="#ctx0" brushRef="#br0" timeOffset="8418.842">1892 540,'-39'65,"2"2,3 2,3 0,-1 14,29-79,1 0,0 0,0 0,0 0,1 1,-1-1,1 1,0-1,0 1,1-1,-1 1,1 0,0-1,0 1,1-1,-1 1,1 0,0-1,1 1,-1-1,1 0,-1 1,1-1,0 0,1 0,-1 0,1 0,0-1,0 1,0-1,0 0,1 1,-1-2,3 3,5-2,1-1,-1 0,0 0,1-1,-1-1,1 0,-1 0,1-1,-1-1,0 0,1 0,-1-1,0-1,-1 0,1 0,-1-1,1 0,-1-1,-1 0,1-1,-1 0,0 0,-1-1,0 0,5-6,-8 7,0-1,0 0,0 0,-1 0,0 0,-1-1,0 0,0 1,0-1,-2 0,1-1,-1 1,0 0,-1 0,0 0,0-1,-1 1,0 0,-1 0,0 0,-1 0,1 0,-2 1,1-1,-1 1,-1 0,1 0,-1 0,-1 0,1 1,-1 0,-1 0,1 1,-1 0,0 0,0 0,-1 1,0 0,-7-3,-12 0,2 4</inkml:trace>
  <inkml:trace contextRef="#ctx0" brushRef="#br0" timeOffset="9498.298">2174 88,'146'-22,"22"-7,-167 29,1-1,-1 1,1 0,-1-1,1 1,-1 0,1 0,-1 0,1 0,-1 1,1-1,-1 0,1 1,-1-1,0 1,1-1,-1 1,0-1,1 1,-1 0,0 0,0 0,1 0,-1 0,0 0,0 0,0 0,0 0,-1 0,1 1,0-1,0 0,-1 1,1-1,-1 0,1 1,-1-1,1 1,-1-1,0 1,0-1,0 1,0-1,0 1,-20 71,11-49,-11 37,7-27,2 0,2 1,1 0,1 0,2 0,1 12,4-20,0-3</inkml:trace>
  <inkml:trace contextRef="#ctx0" brushRef="#br0" timeOffset="9759.322">2203 370,'43'0,"34"0,3 0</inkml:trace>
  <inkml:trace contextRef="#ctx0" brushRef="#br0" timeOffset="10115.488">3134 624,'-33'39,"-27"21,-6 7,2-10,8-8,8-9,8-10,5-11,5-4,2-4,6-4</inkml:trace>
  <inkml:trace contextRef="#ctx0" brushRef="#br0" timeOffset="10365.061">2570 794,'33'4,"26"8,8 5,-3 0,-8 2,-8-2,-8 1,-5-3,-5-4,-2-3,-1 0,0 1,-1-3,1-2,-4-6,-11-7,-8-3</inkml:trace>
  <inkml:trace contextRef="#ctx0" brushRef="#br0" timeOffset="10615.419">2908 595,'-5'44,"-6"32,-1 10,1-7,2-10,3-14,3-10,1-8,2-6,5-4,2 0,5-6,-1-7</inkml:trace>
  <inkml:trace contextRef="#ctx0" brushRef="#br0" timeOffset="10881.177">3671 568,'-24'38,"-23"37,-3 10,8 1,5-10,9-13,10-12,7-11,6-6,9-9,3-5,6-5,0-6</inkml:trace>
  <inkml:trace contextRef="#ctx0" brushRef="#br0" timeOffset="11168.502">3924 681,'-21'28,"4"-8,1 0,0 1,2 1,1 0,0 1,2 0,0 1,2 1,1-1,0 4,7-24,1 1,-1-1,1 1,0-1,0 0,1 1,-1-1,1 0,0 1,0-1,1 0,-1 0,1 0,0 0,0 0,0 0,0 0,1-1,-1 1,1-1,0 0,0 0,1 0,-1 0,1 0,-1-1,1 1,0-1,0 0,0 0,0 0,0-1,0 0,0 0,1 0,-1 0,0 0,1-1,-1 0,0 0,1 0,-1 0,1-1,2 0,12-3,1-1,-1-1,0 0,0-1,-1-1,0-1,0-1,-1 0,0-2,-1 1,-1-2,1 0,-2-1,0-1,-1 0,11-16,-21 26,0 0,-1-1,0 1,0 0,0-1,0 0,-1 1,0-1,0 0,-1 0,0 0,0 1,0-1,-1 0,1 0,-2 1,1-1,0 0,-1 1,0-1,0 1,-1 0,0-1,0 1,0 1,0-1,-1 0,0 1,0-1,0 1,0 1,0-1,-1 0,0 1,0 0,0 0,0 0,0 1,-1 0,1 0,-1 0,-4 0,-47-10,32 10</inkml:trace>
  <inkml:trace contextRef="#ctx0" brushRef="#br0" timeOffset="11847.301">4235 88,'8'-8,"0"0,0 1,1 1,-1-1,2 2,-1-1,1 1,0 0,0 1,0 0,0 1,1 0,-1 1,10-1,-17 1,1 0,0 1,-1-1,1 1,0 0,0 0,0 1,0-1,0 1,0 0,0 0,0 0,0 0,0 1,0-1,0 1,0 0,0 1,-1-1,1 1,0-1,-1 1,1 0,-1 0,0 1,1-1,-1 1,0 0,-1-1,1 1,0 1,-1-1,0 0,0 0,0 1,0 0,0-1,-1 1,1 0,-1 0,0-1,0 1,-1 0,1 2,-2 3,0 0,-1-1,0 1,0-1,-1 0,0 1,-1-1,1 0,-2-1,1 1,-1-1,0 0,0 0,-1 0,-6 5,-16 22,27-33,0 1,-1-1,1 0,0 0,0 1,0-1,0 1,1-1,-1 1,0-1,1 1,-1 0,1-1,-1 1,1 0,0-1,-1 1,1 0,0 0,0-1,1 1,-1 0,0-1,0 1,1 0,-1-1,1 1,-1 0,1-1,0 1,0-1,0 1,0-1,0 0,0 1,0-1,0 0,0 0,1 1,-1-1,0 0,2 0,-1 1,3-1,-1 1,0-1,0 1,0 0,-1 0,1 1,0-1,-1 1,0 0,1-1,-1 2,0-1,0 0,-1 1,1-1,-1 1,0 0,0-1,0 1,0 0,-1 1,1-1,-1 0,0 0,0 0,-1 1,1-1,-1 1,0-1,0 0,-1 1,1-1,-1 0,0 1,0-1,0 0,-1 0,-6 5,0-1,-1-1,0 0,-1 0,1-1,-1 0,-1 0,1-1,-1 0,1-1,-1-1,-1 0,1 0,0-1,-1 0,-10 0,-30 0,33-7</inkml:trace>
  <inkml:trace contextRef="#ctx0" brushRef="#br0" timeOffset="13685.39">5053 511,'17'14,"0"2,-1-1,0 2,-2 0,0 1,-1 0,0 1,-2 1,0 0,-2 0,0 1,-1 0,-1 1,-1-1,-1 1,0 8,-3-14,-2 0,0-1,-1 1,0 0,-2 0,1-1,-2 1,0-1,-1 0,-1 0,0-1,-1 1,0-1,-1-1,-1 0,0 0,-5 5,6-9,-1 0,0 0,0-1,-1 0,0 0,-1-1,0-1,0 0,0 0,-1-1,0 0,0-1,0-1,0 0,-1 0,1-2,-1 1,-9-1,-46-20,48 7</inkml:trace>
  <inkml:trace contextRef="#ctx0" brushRef="#br0" timeOffset="13935.837">4686 540,'43'0,"43"0,17-5,0-2,-3 1,-8-3,-12-1,-13 1,-18 3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7:39.1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3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08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36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30.7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26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7.7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0 112,'277'-22,"264"15,-340 8,262-29,90 0,-144 10,-281 10,1 6,76 11,130 8,102-16,72 0,-61 27,-22-28,-285 13,-83-6,0-2,0-3,43-5,313-23,171 27,-285 28,162 0,-35-31,-192-24,-4-4,21 31,-233 2,-1 0,0 1,0 1,0 0,-1 1,1 2,-2-1,12 8,-14-5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3:29.4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0 165,'73'-19,"-6"0,0 3,0 3,1 3,1 3,21 2,264 20,-294-7,0-3,0-2,0-4,0-1,0-4,496-30,-171 24,-48-16,-50 46,-177-7,0-6,82-7,-44 0,1651 2,-1529 27,218-26,-148-29,499 28,84 0,-706-28,-143 15,42 3,-98 14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8.7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1,'-5'34,"-1"20,0 6,1-7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  <inkml:trace contextRef="#ctx0" brushRef="#br0" timeOffset="793.01">650 555,'8'-3,"0"1,0 1,0 0,1 0,-1 1,0 0,0 0,0 0,0 1,0 1,0-1,0 2,0-1,0 1,-1 0,5 2,-10-2,-1-1,1 1,-1 0,0-1,0 1,0 0,0 0,-1 0,1 0,-1 0,1-1,-1 1,0 0,0 0,0 0,-1 0,1 0,-1 0,0 0,1 0,-1 0,-1 0,1-1,0 1,-1-1,1 1,-1-1,0 1,1-1,-1 0,0 1,-1-1,1-1,0 1,-1 0,1 0,-1-1,1 1,-1-1,0 0,-1 1,-15 17,18-19,0 1,0 0,-1 0,1 0,0 0,0 0,0 1,1-1,-1 0,0 0,0 1,1-1,-1 0,1 1,-1-1,1 1,-1-1,1 1,0-1,0 1,0-1,0 1,0-1,0 1,0-1,0 1,1-1,-1 0,1 1,-1-1,1 1,-1-1,1 0,0 1,-1-1,1 0,0 0,0 0,0 1,0-1,0 0,0 0,1-1,-1 1,0 0,0 0,1 0,-1-1,0 1,1-1,-1 1,1-1,-1 0,1 1,-1-1,1 0,-1 0,1 0,-1 0,1 0,17 2,-1-1,0 0,1-2,-1 0,1-1,-1-1,0 0,0-2,2 0,-1-1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4.8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0,3 0,3 0,1 0,1 0,-1 0,0 0,0 0,0-5,0-1,-1-1,0 2,0 2,-4 1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35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74,'98'-11,"71"-24,-40 7,-84 30,-27 2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1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58.3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265.8">113 338,'-5'48,"-1"21,0 3,1-5,7-10,2-10,1-7,-1-12</inkml:trace>
  <inkml:trace contextRef="#ctx0" brushRef="#br0" timeOffset="736.411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1289.929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1618.51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0,-11 0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3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985.272">678 790,'0'20,"0"10,0 6,0 0,0 1,0-8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05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362.084">481 536,'0'14,"-5"15,-2 7,1 2,1 0,2-3,-4-6,-1-4,6-6,4-6</inkml:trace>
  <inkml:trace contextRef="#ctx0" brushRef="#br0" timeOffset="763.107">735 0,'38'85,"-3"2,-4 1,-1 15,-20-75,-2-1,-1 1,-1 0,-1 1,-2-1,-1 1,-1 0,-1-1,-2 1,-1 0,-1-1,-3 8,0-21,-1-1,0-1,-1 0,0 0,-1 0,0-1,-1-1,-1 0,1 0,-2-1,0-1,0 0,0-1,-1 0,0-1,-10 3,-6 4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15.0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1668,'153'-229,"10"6,26-11,-78 106,121-157,-154 167,-63 95</inkml:trace>
  <inkml:trace contextRef="#ctx0" brushRef="#br0" timeOffset="429.354">1271 60,'-18'9,"0"2,1 0,0 1,1 0,0 2,1 0,1 0,0 1,1 1,1 0,0 1,1 1,1-1,1 2,-7 18,15-31,0 1,1-1,0 1,0-1,0 0,1 1,0-1,0 0,1 1,0-1,0 0,0 0,1 0,0-1,0 1,0 0,1-1,-1 0,1 0,1 0,-1-1,1 1,0-1,0 0,0 0,0-1,1 1,-1-1,1 0,0-1,0 1,0-1,0-1,0 1,1-1,-1 0,0 0,1-1,-1 0,1 0,-1 0,0-1,2 0,11-5,-1 0,-1-2,1 0,-1 0,-1-2,0 0,0-1,-1 0,0-1,-1-1,0-1,-1 0,-1 0,0-1,-1-1,-1 0,0 0,-1-1,-1 0,-1-1,2-4,-7 16,-1 0,1 0,-1-1,0 1,-1 0,1 0,-1 0,0-1,-1 1,0 0,0 0,0 0,0 0,-1 0,0 0,-1 0,1 1,-1-1,0 1,0-1,-1 1,1 0,-1 0,-1 1,1-1,0 1,-1 0,0 0,0 0,0 1,-1 0,1 0,-1 0,1 1,-1 0,0 0,0 0,-2 0,-25-5,2 2</inkml:trace>
  <inkml:trace contextRef="#ctx0" brushRef="#br0" timeOffset="735.678">763 286,'15'-5,"1"1,0 0,0 1,0 1,0 1,0 0,0 1,0 0,0 2,0 0,0 0,10 5,38 4,-33-4,0-1,0-2,1-1,-1-2,31-2,346-70,-380 66,-4 1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30,'15'0,"9"0,5-5,3-1,1-1,-1 2,-1 2,0 1,-2 1,0 0,-1 1,1 0,-1 1,0-1,0 0,0 0,-5 0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1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58,'34'-5,"20"-1,6-5,-2 0,-6 1,-8 3,-6 2,-9 3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0,'29'0,"14"0,5 0,-1 0,-4 0,-9 0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30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32,'29'256,"-18"-115,11-35,-21-105,-1 0,1 0,0 0,-1 0,1 0,0 0,0 0,0 0,0-1,0 1,0 0,0-1,0 1,0-1,0 1,0-1,0 1,0-1,0 0,0 0,0 1,1-1,-1 0,0 0,0 0,0 0,1 0,-1-1,0 1,0 0,0-1,0 1,0 0,0-1,0 1,0-1,0 0,0 1,0-1,0 0,0 1,0-1,0 0,0 0,-1 0,1 0,0 0,0 0,36-49,50-152,13-70,-96 260</inkml:trace>
  <inkml:trace contextRef="#ctx0" brushRef="#br0" timeOffset="334.047">451 399,'0'19,"0"16,0 7,0 1,0-1,0-5,0-7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5:28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1 367,'19'0,"16"0,6 0,2 0,-2 0,-3 0,-3 0,-3 0,-2 0,-2 0,0 0,0 0,-5-5,-7-1</inkml:trace>
  <inkml:trace contextRef="#ctx0" brushRef="#br0" timeOffset="332.907">198 170,'5'28,"1"15,0 5,-1-1,-2-4,-1-5,-1-3,0-3,-1-2,0-2,-1-1,6-4,1-7</inkml:trace>
  <inkml:trace contextRef="#ctx0" brushRef="#br0" timeOffset="811.724">593 0,'4'29,"5"31,3 1,3-2,1 0,13 24,23 53,-52-136,0 1,0 0,-1 0,1 0,0 0,0 0,1 0,-1 0,0 0,0 0,0 0,1 0,-1 0,0-1,1 1,-1 0,1 0,-1 0,1-1,-1 1,1 0,0 0,-1-1,1 1,0-1,-1 1,1 0,0-1,0 1,0-1,0 0,-1 1,1-1,0 0,0 1,0-1,0 0,0 0,0 0,0 0,0 0,0 0,0 0,0 0,-1 0,1-1,0 1,0 0,0 0,0-1,0 1,0-1,-1 1,1-1,0 1,0-1,-1 1,1-1,0 0,-1 1,1-1,0 0,-1 0,61-126,-36 62,71-162,-63 164,-22 50</inkml:trace>
  <inkml:trace contextRef="#ctx0" brushRef="#br0" timeOffset="1327.992">1044 395,'14'-3,"-8"1,-1 0,1 0,0 0,-1 1,1 0,0 0,0 1,0 0,0 0,0 0,0 1,0-1,0 2,0-1,0 1,-1-1,1 1,-1 1,1-1,-1 1,4 3,-8-2,0 0,0 0,0 0,-1 0,1 0,-1 0,0 0,0 0,-1 0,1 0,-1 0,0 0,0 0,0 0,-1 0,1 0,-1-1,0 1,0 0,-1-1,1 0,0 1,-1-1,0 0,0 0,0-1,0 1,-3 1,-18 28,22-31,1 1,0-1,-1 1,1-1,0 1,0 0,0 0,0-1,0 1,1 0,-1 0,1 0,-1 0,1 0,-1 0,1 0,0 0,0 0,0 0,0 0,1-1,-1 1,0 0,1 0,-1 0,1 0,0 0,0 0,-1-1,1 1,0 0,1 0,-1-1,0 1,0-1,1 1,-1-1,1 0,-1 0,1 1,-1-1,1 0,0 0,0 0,-1-1,1 1,0 0,0-1,0 1,0-1,1 0,9 3,-1-2,1 0,-1 0,0-1,1-1,-1 0,1 0,-1-1,0 0,0-1,0-1,0 1,10-6,-2-3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1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182 0,'-24'29,"-13"19,1 6,0-6,7-7,9-10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2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4 536,'-2'63,"1"-36,0 0,2 0,0-1,2 1,1 0,3 4,-7-28,1 0,0 0,0 0,1 0,-1 1,1-2,-1 1,1 0,0 0,0 0,0-1,0 1,1-1,-1 0,1 0,-1 0,1 0,0 0,0 0,0-1,0 1,0-1,0 0,0 0,0 0,1 0,-1-1,0 1,1-1,-1 0,0 0,1 0,-1 0,0-1,0 0,1 1,-1-1,2-1,8-2,0-1,0 0,-1 0,0-2,0 1,0-2,-1 1,0-2,-1 0,148-140,-156 149,0-1,0 0,0 1,1-1,-1 1,0 0,1-1,-1 1,0 0,0 1,1-1,-1 0,0 1,0-1,1 1,-1-1,0 1,0 0,0 0,0 0,0 1,0-1,0 0,0 1,-1-1,1 1,0-1,-1 1,1 0,-1 0,0 0,0 0,0 0,1 0,-2 0,1 0,0 0,0 0,-1 2,28 30,-22-30,0-1,0 0,0 0,1-1,0 0,-1 0,1 0,0-1,0 0,0 0,0-1,0 0,0 0,0-1,-1 1,1-2,0 1,0-1,0 0,-1 0,1-1,-1 0,0 0,0 0,0-1,0 0,-1 0,1 0,-1-1,0 0,0 0,-1 0,0-1,1 0,-2 1,1-1,-1-1,0 1,0 0,-1-1,0 1,0-1,1-6,3-12</inkml:trace>
  <inkml:trace contextRef="#ctx0" brushRef="#br0" timeOffset="1078.687">1076 1,'-103'501,"106"-382,-2-114,0-1,0 0,1 0,-1 1,1-1,0 0,0 0,0-1,1 1,-1 0,1-1,0 1,0-1,0 0,1 0,-1 0,1-1,-1 1,1-1,0 0,0 0,0 0,0 0,0-1,1 0,0 0,1-1,0 0,0-1,-1 1,1-1,-1-1,1 1,-1-1,1 0,-1 0,0 0,0-1,0 1,0-1,0-1,-1 1,1-1,-1 1,0-1,0-1,0 1,-1 0,2-3,-1 2,1 0,-1 0,1 0,0 0,0 1,1 0,-1 0,1 0,0 1,0 0,0 0,1 1,-1-1,1 1,3 0,51 31,-18-2,-33-26,1 0,0-1,-1 0,1-1,0 0,-1-1,1 0,-1-1,0 0,0-1,0 0,0 0,-1-1,1 0,-1-1,0 0,-1 0,1-1,-1 0,-1 0,3-4,-5 6,0 1,-1-1,1 0,-1-1,-1 1,1-1,-1 0,0 0,0 0,0 0,-1 0,0-1,0 1,-1-1,0 1,0-1,0 0,-2 5,1 1,-1 0,1-1,-1 1,0 0,1-1,-1 1,0 0,0 0,0 0,0 0,0 0,0 0,0 0,0 0,0 0,-1 0,1 0,0 1,-1-1,1 1,0-1,-1 1,1-1,0 1,-1 0,1-1,-1 1,1 0,-1 0,1 0,-1 0,1 1,-1-1,1 0,0 1,-1-1,1 1,-1-1,-52 29,47-22,1 0,0 1,1 0,-1 0,1 0,1 0,0 1,0-1,1 1,0 0,-2 7,4-12,0 0,0 0,1 0,-1 0,1 0,0 0,0 0,0 0,0 0,1 0,0 0,0 0,0 0,0 0,0 0,1 0,0 0,0-1,0 1,0-1,0 0,1 1,0-1,-1 0,1 0,0-1,4 3,3 1,1 0,0-1,0-1,0 0,1-1,-1 0,1 0,0-1,0-1,0 0,0-1,0 0,0 0,0-2,0 1,-1-2,1 1,0-2,-1 1,5-3,126-65,-122 55,0 0,-1-1,-1-1,0-1,-2 0,8-13,-16 21,-5 8,0-1,0 1,0-1,-1 1,1-1,-1 0,0 0,0 0,0 0,-1 0,0 0,1-1,-1 1,-1 0,1-1,-1 1,1-1,-2 1,1-2,-2 5,0 0,0 1,0-1,0 0,0 1,0-1,0 1,-1 0,1 0,0 0,0 0,0 0,0 1,-1-1,1 0,0 1,0 0,0-1,0 1,0 0,0 0,0 0,1 0,-1 1,0-1,0 0,1 1,-1-1,1 1,-1 0,1 0,0-2,-64 78,64-76,0 0,0 0,0 0,0 0,0 0,1 1,-1-1,1 0,-1 1,1-1,0 0,0 0,0 1,0-1,0 0,0 1,1-1,-1 0,1 0,0 1,0-1,-1 0,1 0,1 0,-1 0,0 0,0 0,1 0,-1 0,1-1,0 1,-1-1,1 1,0-1,0 1,0-1,0 0,0 0,0 0,0 0,1-1,-1 1,10 3,0-1,0 0,1-1,-1-1,1 0,-1-1,1 0,9-1,79 6,-90-2,1 0,-1-1,1 0,0 0,0-2,0 1,0-1,-1-1,1 0,0-1,0 0,-1-1,1-1,-1 1,0-2,0 1,0-2,-1 1,0-1,0-1,0 0,-1 0,0-1,0 0,3-6,-5 5,-2 5,-1-1,0 0,0 0,0 0,-1-1,0 1,0-1,0 0,-1 0,1 0,-1 0,-1 0,1 0,-1 0,0-3,-3 8,1-1,0 1,-1 0,1-1,-1 1,0 0,1 0,-1 0,0 0,0 0,0 0,1 1,-1-1,0 1,0-1,0 1,0 0,0-1,0 1,0 0,0 1,0-1,0 0,0 0,0 1,0-1,0 1,0 0,0-1,1 1,-1 0,0 0,0 0,1 0,-1 1,1-1,-1 0,1 1,-1-1,1 1,0-1,0 1,-1 0,-5 4,-1 1,1-1,1 1,-1 1,1-1,0 1,1 0,0 0,0 1,1 0,0-1,0 1,1 1,0-1,1 0,0 1,0-1,1 1,0 0,1-1,0 1,1 0,0 0,0-1,1 1,0-1,1 0,0 1,1-1,-1 0,2-1,-1 1,1-1,1 0,-1 0,1 0,5 4,2-4,-1 0,1 0,1-2,-1 1,1-2,0 0,1-1,-1 0,1-1,0 0,-1-2,1 0,0 0,0-1,0-1,12-2,-3 2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1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81,'38'-5,"23"-6,5-1,-3 1,-8 2,-9 4,-11-3,-8 0,-3 1,-6 3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54,'33'-5,"36"-6,10-1,-3 1,-9 2,-17 4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9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0 246,'42'85,"-4"1,15 56,-52-138,0 0,0 0,0 0,1 0,0 0,0 0,0 0,0 0,0-1,1 1,0-1,0 0,0 0,0 0,0 0,1 0,-2-4,0 1,0-1,0 0,0 0,1 0,-2 0,1 0,0-1,0 1,0-1,0 1,-1-1,1 0,-1 1,1-1,-1 0,0 0,0 0,0 0,0 0,0 0,0 0,0-1,-1 1,1 0,-1-1,54-186,2 27,-48 146</inkml:trace>
  <inkml:trace contextRef="#ctx0" brushRef="#br0" timeOffset="669.483">367 641,'44'-14,"-38"10,1 2,0-1,0 1,0 0,0 0,0 1,1 0,-1 0,0 1,1 0,-1 0,4 1,-9 1,-1-1,0 1,1 0,-1 0,0 0,0 0,0 0,0 0,-1 1,1-1,-1 0,1 0,-1 0,0 1,0-1,0 0,0 1,0-1,0 0,0 0,-1 1,1-1,-1 0,0 0,0 0,0 0,0 0,0 0,0 0,0 0,-1 0,1 0,-1-1,1 1,-1-1,0 1,1-1,-3 2,3-2,-32 59,32-58,1-1,-1 1,1 0,-1-1,1 1,-1 0,1 0,0-1,0 1,0 0,0-1,0 1,0 0,1 0,-1-1,0 1,1 0,0-1,-1 1,1 0,0-1,0 1,-1-1,1 0,1 1,-1-1,0 0,0 1,0-1,1 0,-1 0,0 0,1 0,-1 0,1 0,-1-1,1 1,4 1,-1-1,1 1,0-1,0 0,0-1,-1 0,1 0,0 0,0 0,0-1,0 0,-1 0,1-1,0 0,-1 0,1 0,-1 0,0-1,0 0,0 0,0-1,3-2,8-5</inkml:trace>
  <inkml:trace contextRef="#ctx0" brushRef="#br0" timeOffset="1082.283">537 20,'87'-18,"-84"17,-1 1,0 0,1 0,-1 0,1 0,-1 0,0 0,1 1,-1-1,0 1,0 0,1 0,-1 0,0 0,0 0,0 0,0 0,0 0,0 1,0-1,-1 1,1 0,0-1,-1 1,0 0,1 0,-1 0,0 0,0 0,0 0,0 1,0-1,0 0,-1 0,1 2,-1 2,-1-1,1 1,-1-1,0 1,-1 0,1-1,-1 0,0 1,0-1,-1 0,0 0,0 0,0 0,-2 2,-19 37,24-42,0-1,-1 1,1-1,0 1,0 0,0-1,0 1,0 0,0-1,0 1,1-1,-1 1,1-1,-1 1,1-1,-1 1,1-1,0 1,0-1,0 0,0 1,0-1,0 0,0 0,0 0,0 1,0-1,1-1,-1 1,0 0,1 0,-1 0,1-1,-1 1,1-1,-1 1,1-1,-1 1,1-1,0 0,-1 0,1 0,0 0,-1 0,2 0,77-4,-21-9,-33 7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6:37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0,0 0,5-5,2-3,-1 1,-1-1,-1 2,-2 1,4 2,0-6</inkml:trace>
  <inkml:trace contextRef="#ctx0" brushRef="#br0" timeOffset="621.358">0 537,'43'-10,"24"-3,6 1,-6-2,-8 0,-11 4,-8 3,-5 3,-10 1</inkml:trace>
  <inkml:trace contextRef="#ctx0" brushRef="#br0" timeOffset="1037.727">28 763,'8'-2,"204"-34,-210 35,-1 0,1 1,0-1,0 1,-1 0,1-1,0 1,0 0,-1 0,1 0,0 0,0 1,0-1,-1 0,1 1,0-1,-1 1,1-1,0 1,-1 0,1 0,-1 0,1 0,-1 0,1 0,-1 0,0 1,0-1,1 0,-1 1,0-1,0 1,0-1,-1 1,1-1,0 1,0 0,-1-1,1 1,-1 0,0 0,1-1,-1 3,-6 6,0 0,-1 0,0 0,0-1,-1 0,0 0,-1-1,0 0,0 0,-1-1,0-1,0 1,-32 25,41-32,-60 66,60-64,-1 0,1 0,0-1,0 1,1 0,-1 1,0-1,1 0,-1 0,1 0,0 0,0 0,0 1,0-1,0 0,0 0,0 0,1 0,-1 0,1 1,0-1,-1 0,1 0,0 0,0-1,0 1,1 0,-1 0,0 0,1-1,-1 1,1-1,-1 1,1-1,0 0,0 1,0-1,1 0,8 4,1-1,0 0,0 0,0-2,1 0,-1 0,1-1,-1 0,1-1,-1-1,1 0,-1 0,1-2,-1 1,0-1,0-1,0 0,0-1,-1-1,10-5,-3 1,-3 0</inkml:trace>
  <inkml:trace contextRef="#ctx0" brushRef="#br0" timeOffset="1636.895">678 847,'213'-260,"-212"259,19-25,2 2,1 0,1 1,1 2,13-9,-37 29,0 0,0 0,0 0,0 1,0-1,0 0,0 1,1-1,-1 1,0-1,0 1,1-1,-1 1,0 0,1 0,-1 0,0 0,0 0,1 0,-1 0,0 0,1 0,-1 1,0-1,0 0,1 1,-1-1,0 1,0-1,0 1,1 0,-1 0,0-1,0 1,0 0,0 0,-1 0,1 0,0 0,0 0,-1 0,1 0,0 1,-1-1,1 0,-1 0,1 1,-1-1,0 0,0 0,1 1,6 72,-7-73,11 76,-11-75,1 0,0 0,-1-1,1 1,0 0,0 0,0-1,0 1,0-1,0 1,0-1,1 1,-1-1,0 1,1-1,-1 0,1 0,0 0,-1 0,1 0,0 0,0-1,-1 1,1 0,0-1,0 1,0-1,0 0,0 0,0 0,0 0,-1 0,1 0,0 0,0-1,0 1,0 0,1-2,6-2,0-1,0 0,0-1,-1 0,0-1,0 0,-1 0,0 0,0-1,-1 0,0 0,0-1,-1 0,1-1,22-30,84-120,-111 159,-1 0,0 0,1 0,-1 0,0 0,1 0,-1 1,1-1,-1 0,1 0,-1 1,1-1,0 0,-1 1,1-1,0 0,0 1,0-1,-1 1,1 0,0-1,0 1,0-1,0 1,0 0,0 0,0 0,-1-1,1 1,0 0,0 0,0 0,0 0,0 1,0-1,0 0,0 0,0 1,0-1,0 0,-1 1,1-1,0 1,0-1,0 1,-1-1,1 1,0-1,-1 1,1 0,0 0,-1-1,1 1,-1 0,1 0,-1 0,1-1,-1 1,0 0,1 0,-1 0,0 0,0 0,0 0,0 0,0 0,4 116,-5-104,-1 0,2 0,0-1,0 1,1 0,1 0,0-1,1 1,0-1,1 1,0-1,1-1,5 11,22 7,-15-21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38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238 1,'-24'33,"-12"17,-6 3,0-1,3-5,7-6,10-10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31,'39'0,"21"-5,6-1,-3-1,-8 2,-9 2,-6 1,-7 0,-2 2,-8 0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1,'38'5,"28"-4,6-1,-3-1,-9 0,-10-1,-9 1,-6 0,-9 1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0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1,'6'16,"29"191,-21-108,-11-58,3-1,1 1,2-2,2 1,12 27,-23-65,0-1,-1 0,1 1,0-1,1 1,-1-1,0 0,0 1,1-1,-1 0,0 1,1-1,0 0,-1 1,1-1,0 0,-1 0,1 0,0 0,0 0,0 0,0 0,0 0,0 0,0 0,1 0,-1-1,0 1,0 0,1-1,-1 1,0-1,1 1,-1-1,0 0,1 0,-1 1,1-1,-1 0,0 0,1-1,-1 1,1 0,-1 0,0-1,1 1,-1 0,0-1,1 0,-1 1,0-1,0 0,0 1,0-1,1 0,-1 0,0 0,0 0,105-234,-10-65,-93 281,-2 7</inkml:trace>
  <inkml:trace contextRef="#ctx0" brushRef="#br0" timeOffset="532.771">565 479,'30'-11,"0"1,1 1,0 2,0 1,21-1,-50 7,1-1,0 0,-1 1,1-1,0 1,-1 0,1 0,0 0,0 1,-1-1,1 1,0-1,-1 1,1 0,0 0,-1 0,1 0,-1 0,0 1,1-1,-1 1,0-1,0 1,0 0,0 0,0 0,0 0,-1 0,1 1,-1-1,1 0,-1 1,0-1,0 1,0-1,0 1,-1 0,1-1,-1 1,1 0,-1-1,0 1,0 0,0 0,0-1,-1 1,1 0,-1 0,0-1,0 1,1-1,-2 1,0 1,-48 55,45-55,0 0,0 1,1-1,-1 1,1 0,0 0,1 0,-1 1,1-1,0 1,0 0,1 0,-2 5,3-9,1-1,0 1,-1 0,1-1,0 1,0 0,0-1,1 1,-1 0,0-1,1 1,-1-1,1 1,-1-1,1 1,0-1,0 1,-1-1,1 1,0-1,0 0,0 0,1 1,-1-1,0 0,0 0,1 0,-1 0,0 0,1-1,-1 1,1 0,-1-1,1 1,0-1,-1 1,1-1,-1 0,1 0,0 0,-1 1,3-2,70-9,-1-37,-59 36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0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1,'39'0,"17"0,4 0,-4 0,-6 0,-11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5.6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22,'-10'-4,"0"0,0 1,0 0,0 1,0 0,-1 0,1 1,-1 0,1 1,-1 0,1 1,-1 0,1 1,-1 0,1 0,0 1,0 1,0 0,0 0,1 1,0 0,0 0,0 1,0 1,1-1,0 1,1 0,-6 8,0-4,2 1,0 1,0 0,1 1,1 0,0 0,1 1,0 0,1 0,-2 11,8-24,-4 8,1 0,0 0,0 1,1-1,0 1,1 0,0 0,1 0,0 0,0 0,2 0,-1 0,1 1,1-1,0-1,1 1,0 0,0 0,1-1,0 0,1 0,1 0,-1-1,1 1,4 3,3-4,-1-1,1 0,1-1,0 0,0-1,0-1,0 0,1-1,0-1,0 0,0-1,0-1,0 0,0-1,1 0,-1-2,0 1,12-4,-19 3,1 1,-1-1,0 0,0 0,0-1,0 0,0-1,-1 0,1 0,-1-1,0 1,-1-2,1 1,-1-1,0 0,0 0,-1 0,1-1,-1 0,-1 0,2-4,-6 5,0 0,0 0,-1 0,0 0,0 1,-1-1,1 0,-1 0,0 1,-1-1,0 1,1 0,-2 0,1 0,-1 0,1 0,-1 1,0 0,-1-1,1 2,-1-1,0 0,0 1,0 0,-5-2,-54-20,170 26,61 5,-141-8</inkml:trace>
  <inkml:trace contextRef="#ctx0" brushRef="#br0" timeOffset="905.026">678 615,'159'-190,"-28"-17,-131 206,0-1,0 1,0 0,0 0,0 0,0 0,1-1,-1 1,0 0,1 0,-1 0,1 0,-1 0,1 0,0 0,-1 0,1 0,0 0,0 0,0 1,0-1,0 0,0 0,0 1,0-1,0 1,0-1,0 1,0-1,0 1,0 0,0-1,1 1,-1 0,0 0,0 0,0 0,0 0,1 0,-1 0,0 0,0 0,0 1,0-1,1 1,-1-1,0 0,0 1,0 0,0-1,0 1,1 0,4 123,-7-84,9 54,-7-91,-1-1,1 0,-1 0,1 0,0 0,0-1,0 1,0 0,0 0,0 0,0-1,1 1,-1-1,1 1,-1-1,1 1,0-1,-1 0,1 0,0 0,0 0,0 0,0 0,0-1,0 1,0 0,0-1,0 0,0 1,0-1,0 0,0 0,0 0,0 0,1-1,-1 1,0-1,0 1,0-1,0 0,0 1,0-1,-1 0,12-7,-1 0,0-1,-1 0,1 0,-2-2,0 1,0-1,-1-1,0 1,-1-2,0 1,-1-1,0-2,12-16,62-101,-69 119,-9 20,-10 29,5-28,-4 23,1-1,2 1,1 0,1 0,3 21,3-29,1-4</inkml:trace>
  <inkml:trace contextRef="#ctx0" brushRef="#br0" timeOffset="1585.889">1750 417,'0'-2,"0"1,0-1,0 0,0 0,-1 1,1-1,0 0,-1 0,1 1,-1-1,0 0,1 1,-1-1,0 1,0-1,0 1,0 0,-1-1,1 1,0 0,0 0,-1 0,1-1,-1 2,1-1,-1 0,1 0,-1 0,1 1,-1-1,0 1,0-1,1 1,-1 0,0-1,0 1,1 0,-1 0,0 0,0 1,1-1,-1 0,0 1,1-1,-1 1,-78 32,79-32,-1 0,1 0,0 0,-1 0,1 0,0 0,0 0,0 0,0 0,0 0,0 1,0-1,0 0,0 1,1-1,-1 1,1-1,-1 1,1-1,-1 1,1 0,0-1,0 1,0-1,0 1,0 0,0-1,0 1,0-1,1 1,-1-1,0 1,1-1,0 1,-1-1,1 1,0-1,0 1,0-1,0 0,0 0,0 1,0-1,0 0,0 0,1 1,0 0,-1 0,1 0,-1 0,1 0,-1 0,0 1,0-1,0 0,0 1,0-1,-1 1,1-1,-1 1,0-1,1 1,-1 0,0-1,-1 1,1-1,0 1,-1-1,1 1,-1-1,0 1,0-1,0 0,0 1,0-1,-1 0,1 0,-1 0,1 0,-1 0,0 0,1 0,-1 0,0-1,0 1,-1-1,0 1,-10 10,-25 31,37-42,1 0,-1 0,1 0,-1 0,1 0,-1 0,1 0,0 0,0 1,-1-1,1 0,0 0,0 0,0 0,0 1,1-1,-1 0,0 0,0 0,1 0,-1 1,0-1,1 0,0 0,-1 0,1 0,-1 0,1 0,0 0,0 0,0-1,-1 1,1 0,0 0,0-1,0 1,0 0,0-1,0 1,0-1,1 1,0-1,4 2,0 0,1 0,-1-1,1 0,0 0,-1-1,1 0,0 0,-1 0,1-1,-1 0,1 0,-1-1,1 0,-1 0,0-1,0 1,0-1,4-3,5-4</inkml:trace>
  <inkml:trace contextRef="#ctx0" brushRef="#br0" timeOffset="2233.663">1863 587,'90'-144,"-90"142,0 1,1 0,-1 0,0 0,0-1,1 1,-1 0,1 0,-1 0,1 0,-1 0,1 0,0 0,-1 0,1 0,0 0,0 0,0 0,0 0,0 1,0-1,0 0,0 1,0-1,0 0,0 1,0 0,0-1,0 1,1 0,-1-1,0 1,0 0,0 0,1 0,-1 0,0 0,0 0,0 0,1 1,-1-1,0 0,0 1,0-1,0 1,0-1,1 1,-1 0,0-1,0 1,0 0,6 30,-8-28,1-1,0 1,0 0,0-1,0 1,0-1,1 1,-1-1,1 1,-1-1,1 1,0-1,0 1,0-1,1 0,-1 0,0 0,1 1,0-1,-1-1,1 1,0 0,0 0,0-1,0 1,0-1,0 1,0-1,1 0,-1 0,1 0,-1 0,0 0,1-1,-1 1,1-1,1 1,8-5,-1 1,-1-2,1 1,-1-1,1-1,-1 0,-1 0,1-1,-1 0,-1-1,1 0,-1 0,3-5,1 1,71-71,-83 83,1-1,-1 1,0-1,1 1,-1 0,1-1,-1 1,1 0,-1-1,1 1,-1 0,1 0,-1-1,1 1,-1 0,1 0,-1 0,1 0,-1 0,1 0,-1 0,1 0,0 0,-1 0,1 0,-1 0,1 0,-1 0,1 1,-1-1,1 0,-1 0,1 1,-1-1,1 0,-1 1,1-1,-1 0,0 1,1-1,-1 0,0 1,1-1,-1 1,0-1,1 1,-1-1,0 1,0-1,0 1,1-1,-1 1,0-1,0 1,0 0,0-1,0 1,0-1,0 1,0-1,0 1,0-1,-1 1,1-1,0 1,0-1,0 1,-1 0,2 51,-1-45,-1 1,0 0,0 0,1 0,0 0,1 1,0-1,0 0,1 0,0 0,0 0,1 0,0-1,0 1,0-1,1 0,1 0,-1 0,1 0,4 3,5 1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49.4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58,'679'0,"-509"-28,281 28,480 0,-705-29,-142 29,-60 0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0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83,'0'19,"0"16,-5 7,-1 1,0-2,1-3,1-4,2-2,1-2,0-1,1-1,0-1,1 1,-1 0,-5-5,-1-7</inkml:trace>
  <inkml:trace contextRef="#ctx0" brushRef="#br0" timeOffset="513.765">1 83,'54'-19,"2"2,0 3,1 2,45-2,-91 11,1 2,-1 0,1 0,-1 1,1 0,-1 1,0 0,1 1,-1 1,0-1,0 2,0-1,-1 2,1-1,9 7,-18-9,0 0,0 0,0 0,-1 0,1 0,-1 1,1-1,-1 0,0 1,0-1,0 1,0 0,0-1,0 1,-1 0,1-1,-1 1,0 0,0 0,0-1,0 1,-1 0,1 0,-1-1,1 1,-1 0,0-1,0 1,0-1,0 1,-1-1,1 1,-1-1,-65 66,-128 35,193-102,1 0,-1 0,0 1,1-1,-1 0,1 1,-1 0,1-1,0 1,0 0,0-1,0 1,0 0,0 0,0 0,0 0,1 0,-1 0,1 0,0 0,-1 0,1 0,0 0,0 0,0 0,1 0,-1 1,0-1,1 0,-1 0,1 0,0 0,0-1,0 1,0 0,0 0,0 0,0-1,0 1,1-1,-1 1,2 0,68 65,-68-65,10 8,-6-3,1-1,0 0,0-1,0 1,1-1,-1-1,1 0,1 0,-1-1,0 0,1 0,0-1,12 0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7,'0'-5,"0"3,0 7,-5 8,-2 6,-4 4,0 4,-3 1,-5 1,2 1,-1 0,-3-1,3 0,-1-5,3-2,4-5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1,'39'0,"26"0,8 0,-4 0,-9 0,-15 0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7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18,'44'0,"28"0,6-5,-4-1,-15 0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6.5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1 118,'93'327,"-50"-140,-43-185,0-1,0 0,0 0,0 1,1-1,-1 0,0 0,0 0,1 0,-1 1,1-1,-1 0,1 0,0 0,-1 0,1 0,0 0,0 0,0-1,-1 1,1 0,0 0,0 0,0-1,0 1,0-1,1 1,-1-1,0 1,0-1,0 1,0-1,1 0,-1 0,0 0,0 0,0 0,1 0,-1 0,0 0,0 0,0 0,1-1,-1 1,0 0,0-1,0 1,0-1,0 0,0 1,0-1,0 0,0 1,0-1,0 0,0 0,0 0,-1 0,1 0,0 0,-1 0,1 0,131-222,77-170,-196 374,-2 7</inkml:trace>
  <inkml:trace contextRef="#ctx0" brushRef="#br0" timeOffset="292.102">621 569,'0'29,"-4"9,-3 3,1 0,1-3,1-2,2-9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7:58.8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1 311,'9'0,"9"0,5 0,4 0,3 0,0 0,0 0,0 0,-6-5,-1-1,0-1,0 2,2 2,-4 1</inkml:trace>
  <inkml:trace contextRef="#ctx0" brushRef="#br0" timeOffset="7386.416">2880 452,'17'-8,"0"0,0-1,0-1,-2 0,1-1,-1-1,-1 0,0-2,-1 1,0-1,-1-1,0 0,-2-1,2-3,38-45,-50 65,0-1,0 0,0 1,0-1,0 1,0-1,0 0,0 1,0-1,0 1,0-1,1 0,-1 1,0-1,0 1,1-1,-1 0,0 1,0-1,1 0,-1 0,0 1,1-1,-1 0,0 0,1 1,-1-1,0 0,1 0,-1 0,1 0,-1 1,0-1,1 0,-1 0,1 0,-1 0,1 0,-1 0,0 0,1 0,-1 0,1 0,-1-1,0 1,1 0,-1 0,1 0,-1 0,0-1,1 1,-1 0,0 0,1-1,-1 1,0 0,1 0,-1-1,0 1,0 0,1-1,-1 1,0-1,0 1,0 0,1-1,-1 1,0-1,0 1,0-1,2 39,-3-32,5 135,-4-139,1 0,0 0,0 0,0 0,0 0,0 0,1 0,-1 0,0-1,1 1,-1 0,1-1,0 0,0 1,-1-1,1 0,0 1,0-1,0 0,0-1,0 1,1 0,-1-1,0 1,0-1,0 1,1-1,-1 0,0 0,0 0,1 0,-1-1,0 1,0 0,0-1,0 0,1 0,72-42,-30-5,73-57,-118 104,1 0,0 1,0-1,0 0,0 1,0-1,0 0,0 1,0-1,0 1,0-1,0 1,0 0,0 0,0-1,0 1,0 0,0 0,0 0,1 0,-1 0,0 0,0 0,0 1,0-1,0 0,0 1,0-1,0 0,0 1,0 0,0-1,0 1,0-1,0 1,0 0,0 0,-1-1,1 1,0 0,-1 0,1 0,0 0,-1 0,1 0,-1 0,0 0,1 0,-1 0,0 0,1 0,-1 1,0-1,0 0,0 0,0 0,0 0,0 0,-1 0,1 0,0 1,-1-1,-1 30,3 87,-1-114,1 0,0 0,0 0,1 0,-1 0,1-1,0 1,0 0,0-1,1 1,-1-1,1 0,0 0,0 0,0 0,0 0,0-1,0 1,1-1,0 0,-1 0,1 0,0-1,0 1,0-1,0 0,17 4</inkml:trace>
  <inkml:trace contextRef="#ctx0" brushRef="#br0" timeOffset="551.707">1102 1,'-49'27,"2"2,2 3,1 1,1 3,-16 18,51-46,0 1,0 0,1 0,0 1,1-1,0 1,1 1,0-1,0 1,1 0,1 0,0 0,0 1,1-1,0 1,1 9,0-14,0 1,1-1,0 1,1 0,-1-1,1 1,1-1,0 0,0 1,0-1,1 0,0 0,0 0,1-1,-1 1,2-1,-1 0,1 0,0 0,0-1,0 1,1-1,0-1,0 1,0-1,0 0,2 0,14 3,1-1,0-2,0 0,1-1,-1-1,0-2,1 0,-1-1,22-5,60-21,-102 26,0 0,-1 0,1 0,-1-1,1 1,-1-1,1 1,-1-1,0 0,0 0,0 0,0 0,0 0,-1-1,1 1,0 0,-1-1,0 1,0-1,0 1,0-1,0 0,0 0,0 1,-1-1,0 0,1 0,-1 0,0 1,0-1,-1 0,1 0,-1 0,1 1,-2-3,0 0,0 2,0-1,0 0,-1 0,0 1,0-1,0 1,0 0,0 0,0 0,-1 0,0 1,1-1,-1 1,0 0,0 0,0 1,-1-1,1 1,0 0,-1 0,1 0,-3 0,-103-2,173-15,146-17,-181 35,-4 0</inkml:trace>
  <inkml:trace contextRef="#ctx0" brushRef="#br0" timeOffset="1387.483">1440 621,'85'-109,"-8"8,4 5,51-45,-131 140,-1 1,1 0,-1-1,0 1,1 0,-1-1,1 1,-1 0,1-1,-1 1,1 0,0 0,-1 0,1 0,-1-1,1 1,-1 0,1 0,0 0,-1 0,1 0,-1 0,1 1,-1-1,1 0,0 0,-1 0,1 0,-1 1,1-1,-1 0,1 1,-1-1,1 0,-1 1,1-1,-1 0,0 1,1-1,-1 1,0-1,1 1,-1-1,0 1,1-1,-1 1,0-1,0 1,0-1,0 1,1 0,-1-1,0 1,0-1,0 1,0-1,0 1,0 0,-1-1,1 1,0-1,0 1,0-1,0 1,-1 0,2 51,-1-45,-2 140,2-145,0 0,1 1,-1-1,0 0,0 0,1 0,0 1,-1-1,1 0,0 0,0 0,0 0,0 0,0 0,1-1,-1 1,0 0,1-1,0 1,-1-1,1 1,0-1,0 0,-1 1,1-1,0 0,0 0,0-1,1 1,-1 0,0-1,0 1,0-1,0 0,1 1,-1-1,0 0,0 0,1-1,-1 1,0 0,0-1,0 1,0-1,0 0,1 0,-1 0,-1 0,1 0,0 0,0 0,0-1,0 0,11-8,-1 0,-1-1,1 0,-2-1,0-1,0 1,-1-1,5-12,30-38,64-80,-101 140,-8 18,-6 23,-22 139,28-152</inkml:trace>
  <inkml:trace contextRef="#ctx0" brushRef="#br0" timeOffset="6685.085">2597 395,'-13'-1,"1"0,-1 1,0 1,1 0,-1 0,0 1,1 1,0 0,-1 1,1 0,1 1,-1 0,1 1,0 0,0 1,0 0,1 0,-9 10,19-15,0 0,-1 1,1-1,1 0,-1 1,0-1,1 0,-1 0,1 1,-1-1,1 0,0 0,0 0,0 0,0 0,0 0,1 0,-1 0,1-1,-1 1,1 0,0-1,-1 1,1-1,0 0,0 1,0-1,0 0,0 0,0 0,0-1,1 1,-1 0,0-1,0 1,0-1,1 0,-1 0,0 0,1 0,-1 0,57 12,-93 19,33-30,-8 3,1 2,-1-1,1 1,0 1,1-1,0 2,0-1,0 1,1-1,0 2,-2 2,8-9,-1-1,1 0,0 0,-1 1,1-1,0 0,0 1,0-1,0 0,0 1,0-1,0 0,1 1,-1-1,0 0,1 0,-1 1,1-1,0 0,-1 0,1 0,0 0,-1 1,1-1,0 0,0 0,0-1,0 1,0 0,0 0,0 0,0-1,1 1,-1 0,0-1,0 1,0-1,1 0,-1 1,0-1,1 0,-1 0,0 0,63 7,-60-7,8 0,0-1,0 0,0-1,0 0,-1 0,1-2,-1 1,0-1,0-1,0 0,9-7,5-4</inkml:trace>
  <inkml:trace contextRef="#ctx0" brushRef="#br0" timeOffset="8802.661">509 819,'1966'0,"-1684"-29,11 12,-218 8,-1 4,1 3,33 5,12-1,-64-2,-32 0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08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56,'0'9,"0"14,0 6,0 4,0 1,0 0,0-2,0-1,0-1,-4-1,-3 0,1-1,1 0,2 0,-4-5,-1-1,2-5</inkml:trace>
  <inkml:trace contextRef="#ctx0" brushRef="#br0" timeOffset="478.452">1 83,'51'-18,"0"2,2 3,-1 1,2 3,11 1,-48 6,0 0,0 0,1 2,-1 0,0 1,0 1,0 0,0 1,0 2,-15-5,1 1,-1-1,0 1,0 0,0-1,0 1,0 0,-1 1,1-1,0 0,0 0,-1 1,1-1,-1 1,1 0,-1-1,0 1,1 0,-1 0,0-1,0 1,0 0,-1 0,1 0,0 1,-1-1,1 0,-1 0,0 0,0 0,0 0,0 1,0-1,0 0,0 0,-1 0,1 0,-1 0,0 0,1 1,-51 70,-94 18,86-59,56-32,0 1,0 0,0 0,0 0,0 0,0 1,1-1,-1 1,0-1,1 1,-1 0,1 0,-1 0,1 1,0-1,0 0,0 1,0-1,1 1,-1 0,1 0,-1 0,1-1,0 1,0 0,0 0,1 1,-1-1,1 0,-1 0,1 0,0 0,1 0,-1 1,0-1,1 0,0 0,-1 0,1 0,0 0,1 0,-1 0,0-1,2 2,126 94,-124-95,1 0,0-1,0 1,0-1,0-1,0 1,1-1,-1 0,0-1,1 1,-1-1,0 0,1-1,-1 0,0 0,0 0,1-1,-1 0,0 0,0 0,13-4</inkml:trace>
  <inkml:trace contextRef="#ctx0" brushRef="#br0" timeOffset="1023.089">1016 253,'-17'2,"-1"0,1 2,0 0,0 1,0 0,1 2,-1 0,2 1,-16 9,32-17,1 0,-1 0,0 0,0 0,0 0,0 0,0 0,0 0,0 0,0 1,0-1,0 0,0 1,0-1,0 1,0-1,0 1,0-1,0 1,0 0,0 0,-1-1,1 1,0 0,-1 0,1 0,0 0,-1 0,1 0,-1 0,1 0,-1 0,0 0,1 0,-1 0,0 0,0 0,0 0,0 0,0 0,0 0,0 1,0-1,0 0,-1 0,1 0,0 0,-1 0,1 0,0 0,-1 0,1 0,-1 0,0 0,1-1,-1 1,0 0,0 0,1 0,-1-1,0 1,0 0,0-1,0 1,0-1,0 1,0-1,0 0,0 1,0-1,3 0,0 0,1 0,-1 1,1-1,-1 0,0 1,1 0,-1-1,0 1,0 0,1 0,-1 1,0-1,0 0,0 1,0-1,-1 1,1-1,0 1,-1 0,1 0,-1 0,1 0,-1 0,0 0,0 0,0 0,0 1,0-1,-1 0,1 1,0-1,-1 0,0 1,0-1,0 1,0-1,0 1,0-1,-1 0,1 1,-1-1,1 0,-1 1,0-1,0 0,0 0,0 0,0 1,-1-1,0 1,-33 25,31-27,1 1,-1 0,0 1,1-1,0 0,0 1,-1 0,1-1,1 1,-1 1,0-1,1 0,0 1,0-1,0 1,0-1,0 1,1 0,-1 0,1 0,0 0,0 0,1 3,2-4,0 0,1 0,0 0,0 0,0 0,0-1,0 0,1 1,-1-1,1-1,-1 1,1 0,0-1,0 0,0 0,-1 0,1 0,0 0,0-1,0 0,0 0,0 0,0 0,0-1,0 1,3-2,143-40,-127 35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19.8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169 338,'5'20,"2"10,-1 10,-1 3,-1-1,-2 2,-1-1,0 1,-1-2,-1-4,-4-3,-2-2,1-3,1-1,1-1,2-1,1 1,0-5</inkml:trace>
  <inkml:trace contextRef="#ctx0" brushRef="#br0" timeOffset="432.627">1 338,'23'-16,"1"1,0 1,1 1,1 2,0 0,0 2,1 0,22-3,-32 6,1 1,0 1,0 0,0 1,0 1,1 1,-1 1,0 0,1 2,-1 0,0 0,0 2,0 0,6 4,-21-7,0 0,0 1,0-1,0 1,-1 0,1 0,-1 0,1 0,-1 1,0-1,0 1,0-1,0 1,0 0,-1 0,1-1,-1 1,0 0,0 1,0-1,0 0,0 0,-1 0,1 0,-1 1,0-1,0 0,0 0,0 1,-1-1,0 0,1 0,-1 0,-1 2,-51 98,-46 28,98-129,-1 1,1-1,-1 0,1 0,0 1,0-1,0 0,0 1,0-1,1 1,-1 0,1-1,0 1,0-1,0 1,0 0,0-1,0 1,1-1,-1 1,1 0,0-1,-1 0,1 1,0-1,1 1,-1-1,0 0,1 0,-1 0,1 0,0 0,0 0,-1 0,1 0,0-1,1 1,-1-1,0 1,0-1,1 0,-1 0,1 0,-1 0,1-1,-1 1,95 33,54 26,-148-58,0-1,0 1,-1-1,1 1,-1 0,0 0,1 0,-1 0,0 0,0 0,0 1,-1-1,1 1,0-1,-1 1,0 0,1-1,-1 1,0 0,-1 0,1 0,0 0,-1 0,0 0,0 0,0 0,0 0,0 0,0 0,-1 0,1 0,-1 0,0 0,0-1,0 1,0 0,-1 0,1 0,-11 12,0 0,0-1,-2 0,0-1,0 0,-1-2,0 1,-1-2,-1 0,0-1,0 0,0-2,-5 1,-14 10,21-11,-4 4,0-2,-1 0,0-1,0-2,-1 0,-15 3,18-18,18 0</inkml:trace>
  <inkml:trace contextRef="#ctx0" brushRef="#br0" timeOffset="1016.539">960 817,'32'-4,"0"-1,-1-2,0-1,0-1,0-2,-1-1,-1-2,0 0,-1-2,14-11,35-51,-77 78,1 0,-1-1,1 1,-1 0,1-1,0 1,-1 0,1-1,-1 1,1 0,0 0,-1 0,1 0,0-1,-1 1,1 0,0 0,-1 0,1 1,0-1,-1 0,1 0,-1 0,1 0,0 1,-1-1,1 0,-1 0,1 1,0-1,-1 0,1 1,-1-1,1 1,-1-1,0 1,1-1,-1 1,1-1,-1 1,0-1,1 1,-1 0,0-1,0 1,0-1,1 1,-1 0,0-1,0 1,0 0,0-1,0 1,0 0,0-1,5 43,-5-40,0 5,-1-2,0 0,1 1,-1-1,1 1,0-1,1 1,0-1,0 0,0 1,1-1,0 0,0 0,0 0,1 0,0 0,0-1,0 1,1-1,0 0,0 0,0 0,1 0,0-1,-1 0,2 0,-1 0,0 0,1-1,1 1,-1-2,1-1,-1 1,1-1,-1 0,1-1,0 0,-1 0,1 0,0-1,-1 1,1-2,-1 1,1-1,-1 0,0 0,0-1,0 0,0 0,0 0,-1-1,1 0,-1 0,0 0,3-3,96-130,8-89,-90 174,-1-1,-3-1,-3 0,-1-1,4-50,-18 44,0 61,0-1,0 1,0 0,-1-1,1 1,0 0,0-1,-1 1,1 0,0-1,-1 1,1 0,0 0,0-1,-1 1,1 0,-1 0,1 0,0-1,-1 1,1 0,0 0,-1 0,1 0,-1 0,1 0,-1 0,1 0,0 0,-1 0,1 0,-1 0,1 0,0 0,-1 0,1 0,-1 1,1-1,0 0,-1 0,1 0,0 1,-1-1,1 0,0 0,-1 1,1-1,0 0,0 1,-1-1,1 0,0 1,0-1,0 0,-1 1,1-1,0 1,0-1,0 0,0 1,0-1,0 1,0-1,0 0,0 1,0-1,0 1,0-1,0 1,-15 31,-1 32,3 0,2 1,3 0,3 0,4 1,4 52,-3-108,0 3,1 1,0-1,1-1,0 1,1 0,1 0,0-1,0 0,1 0,1 0,0 0,5 6,3-1</inkml:trace>
  <inkml:trace contextRef="#ctx0" brushRef="#br0" timeOffset="1269.405">1581 310,'43'-10,"48"-8,18 0,5 2,-7 4,-8 5,-11 2,-11-2,-8 0,-17 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7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23,'-10'19,"-3"21,1 13,2 2,3 2,3-4,2-7,1-1,1-4,0-3,1-4,-1-3,1-2,-1-1,0 0,-5-1,-6-4,-1-7</inkml:trace>
  <inkml:trace contextRef="#ctx0" brushRef="#br0" timeOffset="265.618">30 23,'33'5,"22"-4,5-1,-3-1,-5-1,-8 1,-6-5,-5-1,-3 0,-6 2</inkml:trace>
  <inkml:trace contextRef="#ctx0" brushRef="#br0" timeOffset="512.876">1 390,'34'0,"25"-5,7-2,-2 1,-7 1,-14 2</inkml:trace>
  <inkml:trace contextRef="#ctx0" brushRef="#br0" timeOffset="1130.452">566 474,'-12'4,"1"0,-1 0,1 1,0 0,0 1,1 1,-1 0,2 0,-1 1,1 0,0 0,0 1,1 0,0 1,1 0,-4 7,10-14,0-1,0 1,0-1,0 1,0 0,1-1,-1 1,1 0,0 0,0-1,0 1,0 0,0 0,0 0,1-1,0 1,-1 0,1-1,0 1,0-1,0 1,1-1,-1 1,1-1,-1 0,1 1,0-1,0 0,0 0,0-1,0 1,0 0,1-1,-1 1,0-1,1 1,-1-1,1 0,0 0,-1-1,1 1,0 0,-1-1,1 0,0 1,0-1,-1 0,1 0,0-1,0 1,-1-1,1 1,0-1,0 0,9-3,-1-1,-1 0,1 0,-1-1,1-1,-2 0,1 0,-1-1,0 0,-1 0,0-1,0 0,-1-1,1-1,-6 9,-2 3,0 0,0 0,0-1,0 1,0 0,0 0,1-1,-1 1,0 0,0 0,1-1,-1 1,1 0,-1-1,0 1,1-1,-1 1,1-1,-1 1,1 0,0-1,-1 0,1 1,0-1,-1 1,1-1,0 0,-1 1,1-1,0 0,-1 0,1 0,0 0,0 1,0-1,-1 0,1 0,0 0,0-1,-1 1,1 0,0 0,0 0,-1 0,1-1,0 1,-1 0,1-1,0 1,-1-1,1 1,0-1,-1 1,1-1,-1 1,1-1,-1 1,1-1,-1 0,0 1,1-1,-1 0,0 1,1-1,-1 0,0 0,-2 258,4-249,-2-1,1 1,-1 0,-1 0,1-1,-1 1,0 0,-1-1,0 1,0-1,-1 0,0 1,0-1,-1 0,1-1,-2 1,1-1,-1 0,0 0,0 0,0 0,-1-1,0 0,0 0,0-1,-1 0,-3 2,9-5,-1-1,1 0,-1 1,0-1,1 0,-1 0,0 0,1 0,-1 0,1 0,-1-1,0 1,1-1,-1 1,1-1,-1 1,1-1,-1 0,1 1,0-1,-1 0,1 0,0 0,0 0,0-1,-1 1,1 0,0 0,0-1,1 1,-1 0,0-1,0 1,1-1,-1 1,1-1,-1 1,1-2,-10-64,12 50,1-1,1 2,1-1,0 0,1 1,1 0,0 0,1 1,1-1,0 2,1 0,1 0,0 1,1 0,0 0,7-3,-3 1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2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57 510,'34'0,"15"0,5 0,-3 0,-4 0,-11 0</inkml:trace>
  <inkml:trace contextRef="#ctx0" brushRef="#br0" timeOffset="249.33">0 764,'39'-10,"26"-7,8-2,-4 3,-10 0,-14 1</inkml:trace>
  <inkml:trace contextRef="#ctx0" brushRef="#br0" timeOffset="1370.195">537 820,'44'-51,"115"-197,-104 205,-53 42,-1 1,1-1,-1 1,1 0,-1-1,1 1,-1 0,1 0,-1 0,1 0,-1 1,1-1,-1 0,1 0,-1 1,1-1,-1 1,1 0,-1-1,0 1,1 0,-1 0,0 0,0 0,1 0,-1 0,0 0,0 0,0 1,0-1,-1 0,1 0,0 1,0-1,-1 1,1-1,-1 1,1-1,-1 1,0-1,0 1,1 1,15 183,-16-185,1 1,-1 0,1-1,-1 1,1-1,-1 0,1 1,0-1,-1 1,1-1,0 0,0 0,0 1,0-1,0 0,1 0,-1 0,0 0,0 0,1 0,-1-1,1 1,-1 0,0-1,1 1,-1-1,1 1,0-1,-1 0,1 1,-1-1,1 0,-1 0,1 0,0-1,-1 1,1 0,-1 0,1-1,-1 1,1-1,-1 0,1 1,-1-1,0 0,1 0,-1 0,0 0,1 0,55-59,107-180,-164 239,1 0,-1 0,0 0,1 1,-1-1,1 0,-1 0,1 0,-1 1,1-1,-1 0,1 0,0 1,0-1,-1 0,1 1,0-1,0 1,0-1,-1 1,1 0,0-1,0 1,0 0,0 0,0-1,0 1,0 0,0 0,0 0,0 0,0 0,-1 0,1 0,0 1,0-1,0 0,0 0,0 1,0-1,0 1,0-1,-1 1,1-1,0 1,0-1,-1 1,1-1,0 1,-1 0,1 0,-1-1,1 1,0 0,-1 0,0 0,1 0,-1 0,0-1,1 1,-1 0,0 0,0 0,0 0,0 0,0 0,12 217,-10-208,0 0,1 1,0-2,1 1,0 0,0-1,1 1,0-1,1 0,0-1,0 0,1 0,2 2,4 1</inkml:trace>
  <inkml:trace contextRef="#ctx0" brushRef="#br0" timeOffset="2701.546">1468 171,'23'129,"10"26,-6-14,-27-134,0 0,1 0,0 0,0 0,1 0,0 0,0 0,0-1,1 1,0-1,0 0,2 2,-4-7,-1-1,1 1,-1-1,1 1,-1-1,1 0,-1 1,1-1,0 1,-1-1,1 0,-1 0,1 0,0 1,-1-1,1 0,0 0,-1 0,1 0,0 0,0 0,-1 0,1 0,0 0,-1 0,1-1,0 1,-1 0,1 0,-1-1,1 1,0 0,-1-1,1 1,-1-1,1 1,-1 0,1-1,-1 1,1-1,-1 0,1 1,-1-1,0 1,1-1,-1 0,0 1,0-1,1 0,-1 1,0-1,0 0,0 1,16-43,-15 39,138-389,-124 348,-12 25</inkml:trace>
  <inkml:trace contextRef="#ctx0" brushRef="#br0" timeOffset="4036.797">1835 566,'130'-20,"-129"20,0-1,-1 1,1 1,0-1,0 0,0 0,0 0,-1 0,1 1,0-1,0 0,-1 0,1 1,0-1,0 1,-1-1,1 1,0-1,-1 1,1-1,-1 1,1 0,-1-1,1 1,-1 0,1-1,-1 1,1 0,-1 0,0 0,0-1,1 1,-1 0,0 0,0 0,0-1,0 1,0 0,0 0,0 0,0 0,0-1,0 1,-1 0,1 0,0 0,-1-1,1 1,0 0,-1 0,1-1,-1 1,1 0,-1 0,-29 36,2 1,28-38,-1 1,1 0,0 0,-1-1,1 1,0 0,0 0,0 0,0-1,0 1,0 0,0 0,0 0,0-1,0 1,0 0,0 0,0-1,1 1,-1 0,0 0,1-1,-1 1,0 0,1 0,-1-1,1 1,-1-1,1 1,0 0,-1-1,1 1,-1-1,1 1,0-1,-1 0,1 1,0-1,0 0,-1 1,1-1,0 0,0 0,0 0,-1 0,1 1,0-1,0 0,0-1,-1 1,1 0,0 0,0 0,0 0,57-19,-43 7</inkml:trace>
  <inkml:trace contextRef="#ctx0" brushRef="#br0" timeOffset="4487.538">2004 2,'51'-2,"82"10,-131-8,0 1,0 0,0 0,0 0,0 0,-1 0,1 0,0 0,-1 0,1 1,0-1,-1 1,0-1,1 1,-1-1,0 1,0 0,0 0,0-1,0 1,0 0,-1 0,1 0,0 0,-1 0,0 0,0 0,1 0,-1 1,0-1,0 0,-1 0,1 0,0 0,-1 0,1 0,-1 0,0 0,0 0,0 0,0-1,0 1,0 1,-51 79,50-79,-1-1,1-1,0 0,0 1,0 0,1 0,-1-1,0 1,1 0,-1 0,1 1,0-1,-1 0,1 0,0 1,0-1,1 0,-1 1,0-1,1 1,0-1,-1 1,1-1,0 1,0-1,0 1,1-1,-1 1,1-1,-1 1,1-1,0 1,0-1,0 0,0 1,0-1,1 0,-1 0,1 0,-1 0,1 0,8 3,-1-1,0 0,1 0,0-1,0 0,0-1,0 0,0-1,0 0,0 0,1-1,-1-1,0 0,0 0,5-2,11-3</inkml:trace>
  <inkml:trace contextRef="#ctx0" brushRef="#br0" timeOffset="4869.558">2738 256,'-104'142,"-98"100,165-199,-130 153,153-173</inkml:trace>
  <inkml:trace contextRef="#ctx0" brushRef="#br0" timeOffset="5117.129">2823 481,'-24'38,"-18"33,-1 8,2-4,7-10,5-17,8-10,7-9,1-7,3-4,-2-5,1 1,3-3</inkml:trace>
  <inkml:trace contextRef="#ctx0" brushRef="#br0" timeOffset="5497.704">2738 538,'8'-6,"1"1,0 0,0 1,0 0,1 0,-1 1,1 1,0-1,0 1,0 1,0 0,0 0,0 1,0 1,0 0,0 0,0 0,0 2,0-1,0 1,3 2,-11-3,1-1,-1 1,0 0,0 0,0 0,0 0,-1 1,1-1,0 0,-1 1,0-1,1 1,-1 0,0-1,0 1,-1 0,1 0,0 0,-1-1,0 1,0 0,0 0,0 0,0 0,0 0,-1-1,0 1,1 0,-1 0,0-1,0 1,0 0,-1 0,-52 81,13-47,36-34,0 0,0-1,0 1,1 1,-1-1,1 1,0 0,0 0,0 0,1 0,-1 1,1 0,0-1,0 1,1 0,0 0,-1 1,2-1,-1 0,1 1,-1-1,1 1,1-1,-1 1,1 0,0-1,1 1,-1 0,1-1,0 1,1 2,3 1,2-1,-1 1,1-1,0 0,1 0,-1-1,2 0,-1-1,1 1,0-2,0 1,0-1,1-1,0 1,0-2,0 1,10 1,20 9,-23-8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3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0 198,'21'6,"0"-1,0-1,1 0,-1-2,1 0,-1-2,1 0,0-1,-1-2,21-4,184-23,-114 7,-88 17</inkml:trace>
  <inkml:trace contextRef="#ctx0" brushRef="#br0" timeOffset="262.51">113 395,'39'5,"31"-4,9-1,-4-1,-10 0,-12-1,-9-3,-8-2,-5 0,-3 2,-7-3,-1-1,0 2,-3 1</inkml:trace>
  <inkml:trace contextRef="#ctx0" brushRef="#br0" timeOffset="682.954">339 1,'33'23,"1"-1,1-2,1-1,0-2,20 6,12-3,-53-17,-1 0,1 1,-1 1,0 0,0 1,-1 1,0 0,0 0,0 1,-1 1,0 0,9 10,-19-16,1 0,-1 0,0 1,0-1,0 0,0 1,-1-1,1 1,-1 0,0-1,0 1,0 0,-1 0,1 0,-1 0,0 0,0-1,0 1,-1 0,1 0,-1 0,0 0,0-1,0 1,-1 0,0-1,1 1,-1-1,0 0,0 1,-1-1,1 0,-98 88,86-80,-186 106,177-103,5-1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7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1,'53'0,"22"0,3 0,-7 0,-11 0,-10 0,-19 0,-15 0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8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30,'33'0,"36"-4,10-3,-3 1,-9 1,-12 1,-11 2,-7 1,-6 0,-7 1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0 710,'137'-239,"46"29,-182 209,1 0,-1 0,0 0,0 0,0 0,1 0,-1 0,0 0,1 1,-1-1,1 1,-1-1,1 1,-1-1,1 1,-1 0,1-1,0 1,-1 0,1 0,-1 0,1 1,0-1,-1 0,1 0,-1 1,1-1,-1 1,1 0,-1-1,0 1,1 0,-1 0,0 0,1 0,-1 0,0 0,0 0,0 0,0 0,0 1,0-1,0 0,0 1,-1-1,1 0,0 1,-1-1,1 1,-1 0,0-1,1 1,-1-1,0 1,25 111,13 32,-37-142,0-1,0 1,0-1,1 1,-1-1,1 1,-1-1,1 0,0 0,0 0,0 0,0 0,0 0,0-1,0 1,1-1,-1 1,1-1,-1 0,1 0,-1 0,1 0,0-1,-1 1,1-1,0 1,0-1,-1 0,1 0,0 0,0-1,-1 1,1 0,0-1,-1 0,1 0,0 0,-1 0,1 0,-1 0,1-1,-1 1,0-1,0 0,0 1,0-1,0 0,0-1,16-20,-2-2,-1 0,-1 0,-1-1,8-23,-8 18,45-126,-58 155,0 1,0 0,0-1,0 1,1-1,-1 1,0 0,0-1,1 1,-1-1,1 1,-1 0,1 0,0-1,0 1,-1 0,1 0,0 0,0 0,0 0,0 0,0 0,0 0,0 0,1 0,-1 1,0-1,0 0,1 1,-1-1,0 1,1 0,-1-1,1 1,-1 0,0 0,1 0,-1 0,1 0,-1 0,0 0,1 0,-1 0,1 1,-1-1,0 1,1-1,-1 1,0 0,0-1,1 1,-1 0,0 0,0 0,0-1,0 1,0 1,0-1,0 0,8 12,-1 1,-1 0,0 0,-1 0,-1 1,0 0,-1 0,0 0,-2 1,1 1,1 73,-5-75,1 0,1 0,0-1,0 1,2 0,0-1,0 1,1-1,1 0,1 1,-6-15,0 1,0-1,0 1,0-1,0 1,1-1,-1 1,0-1,0 1,0-1,1 1,-1-1,0 1,0-1,1 0,-1 1,0-1,1 1,-1-1,0 0,1 1,-1-1,1 0,-1 0,1 1,-1-1,1 0,-1 0,1 0,-1 1,1-1,-1 0,1 0,-1 0,1 0,-1 0,1 0,-1 0,1 0,-1 0,1 0,-1 0,1-1,-1 1,1 0,-1 0,1 0,-1-1,1 1,-1 0,0-1,1 1,-1 0,1-1,-1 1,0 0,1-1,-1 1,0-1,0 1,1 0,-1-1,0 1,0-1,0 1,1-1,-1 1,0-1,0 0,4-13</inkml:trace>
  <inkml:trace contextRef="#ctx0" brushRef="#br0" timeOffset="931.884">1073 146,'10'12,"-1"0,0 1,-1 1,-1-1,0 2,-1-1,0 0,2 13,36 207,-22-161,-21-73,0 0,1 0,-1 0,0 0,0 0,1 0,-1 0,0-1,0 1,0 0,1-1,-1 1,0 0,0-1,0 0,0 1,0-1,0 0,0 1,0-1,0 0,0 0,-1 0,1 0,0 0,0 0,-1 0,1 0,-1 0,1 0,-1 0,1 0,-1 0,0-1,1 1,-1 0,0 0,0 0,0-1,0 1,0 0,0 0,0-1,0 1,-1 0,1 0,0 0,-1-1,59-290,-56 282,0-1,1 0,0 0,1 1,0 0,0 0,1 0,1 0,0 1,1-2,-1 5</inkml:trace>
  <inkml:trace contextRef="#ctx0" brushRef="#br0" timeOffset="1412.782">1384 568,'22'-4,"-13"2,1 0,-1 0,1 1,0 0,0 1,0 0,0 1,-1 0,1 0,7 2,-16-1,1 0,-1-1,0 1,0 0,0 0,-1 0,1-1,0 1,-1 0,1 0,-1 0,1 0,-1 0,0 0,0 0,0 0,0 0,0 0,-1 0,1 0,-1 0,1 0,-1 0,0 0,1 0,-1 0,0 0,0-1,0 1,-1 0,1-1,0 1,-1-1,1 1,-1-1,1 0,-1 0,1 1,-1-1,0 0,0 0,0-1,0 1,0 0,-10 13,10-13,1 0,-1 1,0-1,1 1,0-1,-1 1,1-1,0 1,0 0,0 0,0 0,0 0,0 0,1 0,-1 0,1 0,-1 0,1 0,0 0,-1 0,1 0,0 0,1 0,-1 0,0 0,1 0,-1 1,1-1,-1 0,1-1,0 1,0 0,0 0,0 0,0 0,0-1,1 1,-1 0,1-1,-1 1,1-1,-1 0,1 0,0 1,-1-1,1 0,0 0,1 0,6 1,0-1,0 0,0 0,0-1,1 0,-1-1,0 0,0 0,0-1,0 0,0-1,-1 0,1 0,-1-1,0 0,0 0,0-1,0 0,-1-1,0 1,0-1,0-1,3-4,4-6</inkml:trace>
  <inkml:trace contextRef="#ctx0" brushRef="#br0" timeOffset="1848.221">1581 32,'8'-4,"-1"0,1 0,0 0,0 1,1 0,-1 0,1 1,-1 1,1-1,0 1,0 1,0-1,-1 1,9 2,-15-1,0 0,0 1,0-1,0 1,0 0,0-1,0 1,-1 0,1 0,-1 0,1 0,-1 0,0 1,0-1,0 0,0 1,0-1,0 0,-1 1,1-1,-1 1,0-1,1 1,-1-1,0 1,-1-1,1 1,0-1,-1 1,0-1,1 1,-1-1,0 0,0 1,0-1,0 0,-1 0,1 0,-1 0,1 0,-1 0,0 0,0 0,-13 45,17-44,-1 0,1-1,0 1,0-1,0 1,0-1,0 0,1 0,-1 0,1 0,-1-1,1 1,0-1,-1 1,1-1,0 0,0 0,0 0,0-1,0 1,0 0,0-1,0 0,1 0,-1 0,0 0,0-1,0 1,0-1,2 0,1 1,111-3,-91 2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49.4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54,'-11'127,"4"-92,2 0,1 0,2 0,1 0,4 25,-4 88,-10-92,5-32</inkml:trace>
  <inkml:trace contextRef="#ctx0" brushRef="#br0" timeOffset="551.272">1 111,'79'-28,"2"3,1 4,0 4,44-2,-26 33,-98-13,1 0,-1 0,1 0,-1 0,0 1,0-1,1 1,-1-1,0 1,0 0,0 0,-1 0,1 0,0 0,-1 0,1 0,-1 1,0-1,0 1,0-1,0 1,0-1,0 1,-1-1,1 1,-1 0,0-1,0 1,0 0,0-1,0 1,-1 0,1-1,-1 1,1-1,-1 1,-6 9,1-1,-2 0,0 0,0-1,-1 1,0-2,-1 0,0 0,0 0,-1-1,0-1,-1 0,1-1,-1 0,-6 2,-4 4,-129 87,149-97,0-1,0 1,0 0,1 0,-1 0,0 0,1 0,0 0,-1 0,1 1,0-1,0 0,0 1,1-1,-1 1,1-1,-1 1,1-1,0 1,0-1,0 1,0-1,0 1,1 0,-1-1,1 0,-1 1,1-1,0 1,0-1,0 0,0 1,1-1,-1 0,1 0,-1 0,1 0,0 0,0 0,0 0,93 58,-82-54,-1 0,1 0,-1-1,0 2,0 0,0 0,-1 1,0 0,-1 1,0 1,0-1,1 4,30 21,-29-34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2.4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1,'0'38,"0"27,0 8,0-4,0-9,0-10,0-9,0-6,0-4,0-3,0-2,-5-4,-1-7</inkml:trace>
  <inkml:trace contextRef="#ctx0" brushRef="#br0" timeOffset="274.034">29 1,'29'4,"23"3,9-1,-2-6,-6-3,-8-1,-6 1,-5-1,-8 2</inkml:trace>
  <inkml:trace contextRef="#ctx0" brushRef="#br0" timeOffset="520.101">0 340,'39'0,"26"0,8 0,-4-5,-9-2,-15 1</inkml:trace>
  <inkml:trace contextRef="#ctx0" brushRef="#br0" timeOffset="1342.507">508 481,'-6'-2,"-1"1,0 0,1 1,-1-1,0 1,1 1,-1-1,0 1,1 1,-1-1,1 1,-1 0,1 0,0 1,0 0,0 0,0 0,0 1,1 0,0 0,0 0,0 1,0-1,0 1,1 1,0-1,0 0,1 1,-3 5,-14 61,20-70,-1 0,2-1,-1 1,0 0,0-1,0 1,1-1,-1 1,1 0,-1-1,1 1,0-1,-1 0,1 1,0-1,0 1,0-1,0 0,0 0,0 0,1 0,-1 1,0-2,1 1,-1 0,0 0,1 0,-1-1,1 1,-1 0,1-1,0 0,-1 1,1-1,-1 0,1 0,0 0,-1 0,1 0,0 0,-1 0,1 0,1-1,14-4,0 0,0-1,0-1,-1 0,0-1,-1-1,1-1,0-1,10-5,81-65,-106 80,1 0,-1 1,0-1,0 0,0 0,0 1,1-1,-1 1,0-1,0 1,1-1,-1 1,0 0,1 0,-1-1,1 1,-1 0,0 0,1 0,-1 1,0-1,1 0,-1 1,0-1,1 0,-1 1,0-1,1 1,-1 0,0 0,0-1,0 1,0 0,0 0,0 0,0 0,0 0,0 0,0 0,-1 0,1 1,0-1,-1 0,1 0,-1 1,9 63,-36 170,28-227,0 0,0 1,-1-1,0 1,-1-1,1 0,-2 1,1-1,-1 0,0 0,-1 0,0 0,0 0,-1 0,0-1,0 1,0-1,-1 0,-1-1,1 1,-1-1,0 0,0-1,-1 1,1-1,-1 0,0-1,-1 0,-4 2,9-5,1 0,0 0,0 0,0-1,-1 1,1-1,0 0,0 0,-1 0,1 0,0 0,-1 0,1 0,0-1,0 1,-1-1,1 0,0 1,0-1,0 0,0-1,0 1,0 0,0 0,0-1,1 1,-1-1,0 0,1 1,-1-1,1 0,0 0,-1 0,1 0,0 0,0 0,1 0,-1 0,0-1,1 1,-1 0,1 0,-1-1,1 1,0 0,0-1,0 1,1 0,-1 0,1-1,-1 1,1 0,-1 0,1 0,1-1,7-10,0 0,2 1,0 0,0 0,1 1,0 1,1 0,0 1,0 0,1 1,1 1,-1 0,1 1,0 0,0 2,2-1,-8 2,13-5,-2 3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8.7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57,'180'-17,"-21"-6,-18 7,-116 26,-25-4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8:59.0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29,'29'0,"24"-5,7-1,-1 0,-6 1,-7 2,-7 1,-5 1,-3 0,-8 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02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32,'1'-1,"-1"1,0-1,0 1,1 0,-1-1,0 1,0-1,0 1,1-1,-1 1,0 0,0-1,0 1,0-1,0 1,0-1,0 1,0-1,0 1,0-1,0 1,-1-1,1 1,0-1,0 1,0 0,-1-1,1 1,0-1,0 1,-1 0,1-1,0 1,-1 0,1-1,0 1,-1 0,1-1,-1 1,1 0,0 0,-1 0,1-1,-1 1,1 0,-1 0,1 0,-1 0,1 0,-1 0,1 0,-1 0,1 0,-1 0,1 0,0 0,-1 0,1 0,-1 0,1 1,-1-1,-8-3,-1 0,0 0,0 1,0 0,0 1,0 0,0 1,0 0,0 1,-1 0,1 0,0 1,1 0,-1 1,0 0,1 1,-1 0,1 0,0 1,1 0,-1 1,1 0,0 0,-2 3,-5 6,2 0,0 0,1 1,0 1,1 0,1 1,1 0,1 0,0 1,1 0,1 0,1 1,1 0,1 0,0 0,1 2,2-15,1 0,0 0,0 0,0 0,1 0,0-1,0 1,0-1,1 1,0-1,0 0,1 0,0 0,0 0,0-1,1 0,0 0,0 0,0 0,0-1,1 0,0 0,0 0,0-1,0 0,0 0,1 0,-1-1,6 1,1 1,0-1,0 0,1-2,-1 1,1-2,-1 1,1-2,-1 0,1-1,-1 0,0-1,0 0,0-1,12-5,-11 2,-9 7,0-1,-1 0,1-1,0 1,-1-1,1 0,-1 0,0 0,1-1,-1 0,0 1,-1-1,1-1,0 1,-1-1,0 1,0-1,0 0,0 0,0 0,-1 0,0-1,0 1,0-1,0 1,-1-1,0 0,0 0,0 1,0-5,-5 4,1 0,-1 1,0-1,0 1,0 0,-1 0,1 1,-1-1,0 1,0 0,0 0,-1 1,1-1,-1 1,1 0,-1 1,0-1,0 1,1 0,-1 1,0-1,-3 1,-5-2,-23-10,64 0,262 10,-265 2</inkml:trace>
  <inkml:trace contextRef="#ctx0" brushRef="#br0" timeOffset="1682.828">621 596,'233'-368,"-227"357,-4 7,0-1,1 1,-1 0,1-1,0 1,0 0,0 1,0-1,1 1,0-1,0 1,-1 0,2 0,2-1,-5 5,0 1,0-1,0 1,-1 0,1-1,-1 1,1 0,-1 0,1 0,-1 0,0 0,0 0,0 1,-1-1,1 0,0 0,-1 1,1-1,-1 0,0 1,0-1,0 1,0-1,0 0,0 1,-1 1,1 0,-1 144,1-147,0 0,0 1,0-1,0 0,0 1,0-1,0 0,0 1,1-1,-1 1,0-1,1 0,-1 0,1 1,0-1,-1 0,1 0,0 0,0 0,0 0,-1 0,1 0,0 0,1 0,-1 0,0 0,0 0,0-1,0 1,1-1,-1 1,0-1,0 1,1-1,-1 0,0 1,1-1,-1 0,1 0,-1 0,0 0,1 0,-1 0,0-1,1 1,-1 0,0-1,1 1,-1-1,0 1,0-1,1 0,-1 1,0-1,0 0,0 0,0 0,1-1,17-11,0-2,-1 0,0-1,-1 0,-1-2,-1 0,0-1,3-7,-2 5,58-92,-54 89,-14 44,-18 27,-22 147,39-114,1-62</inkml:trace>
  <inkml:trace contextRef="#ctx0" brushRef="#br0" timeOffset="2340.51">1609 342,'-1'-1,"0"-1,-1 1,1-1,0 1,0 0,-1 0,1-1,-1 1,1 0,-1 1,1-1,-1 0,0 0,0 1,1-1,-1 0,0 1,0 0,1 0,-1-1,0 1,0 0,0 0,0 0,1 1,-1-1,0 0,0 1,0-1,1 1,-1 0,0-1,0 2,-6-1,0 1,0 0,0 0,1 1,-1 0,1 0,0 1,0 0,0 0,0 1,1 0,0 0,0 0,0 1,0 0,0 1,7-5,-1 0,1 0,-1 0,1-1,0 1,0 0,0 0,0 0,0-1,0 1,0 0,1-1,-1 1,1-1,-1 0,1 1,-1-1,1 0,0 0,0 0,-1 0,1 0,0-1,0 1,0 0,0-1,0 0,0 1,0-1,0 0,0 0,0 0,0 0,0 0,0-1,2 1,12 3,-15-3,-1 0,1 0,0 0,0 0,0 0,-1 0,1 0,0 0,0 1,-1-1,1 0,0 0,0 1,-1-1,1 1,0-1,-1 1,1-1,-1 1,1-1,-1 1,1-1,-1 1,1 0,-1-1,1 1,-1 0,0 0,1-1,-1 1,0 0,0 0,1-1,-1 1,0 0,0 0,0 0,0-1,0 1,0 0,0 0,0 0,-1-1,1 1,0 0,0 0,-1-1,1 1,-1 0,-32 30,20-20,11-10,0 0,0 0,0 0,0 1,1-1,-1 0,1 1,-1-1,1 1,-1 0,1 0,0-1,0 1,0 0,0 0,0 0,0 0,0 0,1 0,-1 0,1 1,0-1,-1 0,1 0,0 0,0 0,1 0,-1 1,0-1,1 0,-1 0,1 0,0 0,-1 0,1 0,0 0,0 0,0 0,1 0,-1-1,0 1,1 0,-1-1,1 1,1 0,3 0,1 0,0-1,-1 1,1-1,0-1,0 1,0-1,0-1,0 1,0-1,-1 0,1-1,0 1,-1-1,1-1,-1 1,1-1,1-2,12-7</inkml:trace>
  <inkml:trace contextRef="#ctx0" brushRef="#br0" timeOffset="3570.583">1778 540,'34'-59,"52"-57,-86 114,1 1,-1 0,0 0,0 0,1 0,-1 0,1 0,-1 0,1-1,-1 1,1 0,-1 1,1-1,0 0,0 0,-1 0,1 0,0 0,0 1,0-1,0 0,0 1,0-1,0 1,0-1,0 1,0 0,1-1,-1 1,0 0,0 0,0 0,0 0,1 0,-1 0,0 0,0 0,0 0,0 0,0 1,0-1,1 0,-1 1,0-1,0 1,0-1,0 1,0 0,0-1,0 1,-1 0,2 0,10 26,-12-23,1 0,0-1,1 1,-1 0,0-1,1 1,0-1,0 1,0-1,0 0,1 0,-1 0,1 0,0-1,0 1,0-1,0 1,0-1,0 0,1 0,-1 0,1-1,-1 1,1-1,0 0,-1 0,1 0,1-1,5-1,-1-1,0-1,1 0,-1 0,0-1,-1 0,1-1,-1 0,1 0,-1-1,-1 1,1-2,-1 1,0-1,-1 0,0-1,5-7,26-23,52-38,-88 76,-1-1,1 1,-1-1,1 1,-1-1,1 1,-1 0,1-1,0 1,-1 0,1-1,-1 1,1 0,0 0,-1 0,1 0,0-1,-1 1,1 0,0 0,-1 0,1 0,0 0,-1 1,1-1,0 0,-1 0,1 0,0 1,-1-1,1 0,-1 0,1 1,-1-1,1 1,0-1,-1 0,1 1,-1-1,0 1,1-1,-1 1,1-1,-1 1,0 0,1-1,-1 1,0-1,0 1,0 0,1-1,-1 1,0 0,0-1,0 1,0 0,0-1,0 1,-7 47,3-33,4-6,0-1,1 0,-1 0,2 0,-1 1,1-1,0 0,1-1,0 1,0 0,1-1,-1 1,2-1,-1 0,1-1,0 1,2 0,3 8</inkml:trace>
  <inkml:trace contextRef="#ctx0" brushRef="#br0" timeOffset="4918.482">0 794,'485'-1,"-149"-26,33 9,-211 8,139 8,-138 4,72-32,22 30,-226-4,-2-2</inkml:trace>
  <inkml:trace contextRef="#ctx0" brushRef="#br0" timeOffset="6117.415">1214 935,'0'14,"0"10,0 6,0 2,0 0,0 1,0-2,0-1,0 0,-5-1,-1-1,-1 0,2 0,2 0,1 0,-4-4,-1-3,1-3</inkml:trace>
  <inkml:trace contextRef="#ctx0" brushRef="#br0" timeOffset="6704.684">1073 992,'65'-26,"1"4,1 2,1 4,20-1,21 24,-107-7,1 1,-1-1,0 1,1 0,-1 0,0 0,0 0,0 0,0 0,0 0,0 1,0-1,0 1,0 0,-1 0,1-1,-1 1,1 0,-1 0,0 0,0 0,1 1,-2-1,1 0,0 0,0 1,-1-1,1 0,-1 1,0-1,0 1,0-1,0 1,0-1,0 0,0 1,-1-1,0 0,1 1,-1-1,0 0,-1 2,-7 11,0-1,-2 0,0 0,0-1,-1 0,-1-1,0-1,0 0,-1-1,-1 0,0-1,0 0,0-2,-1 0,-15 5,20-8,9-4,0 0,1 0,-1 0,0 0,1 1,-1-1,0 0,1 1,-1-1,1 1,-1 0,0-1,1 1,0 0,-1 0,1 0,0 0,-1 0,1 0,0 1,0-1,0 0,0 0,0 1,0-1,0 1,0-1,1 1,-1-1,1 1,-1 0,1-1,-1 1,1-1,0 1,0 0,0-1,0 1,0 0,0-1,1 1,-1 0,1 1,9 9,1-1,0 0,1-1,0 0,1-1,0 0,0-1,1 0,6 1,16 12,111 58,-135-67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2.1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1 197,'4'0,"8"0,5 0,5 0,3 0,3-4,1-3,1 1,-1 2,0 0,0 2,0 1,0 1,-1 0,0 0,1 0,-6 5,-6 1</inkml:trace>
  <inkml:trace contextRef="#ctx0" brushRef="#br0" timeOffset="273.693">85 339,'19'5,"21"1,8 0,2-1,-4-1,-5-2,-4-1,-4-1,-3 0,-1-5,-2-1,1 0,-6 1</inkml:trace>
  <inkml:trace contextRef="#ctx0" brushRef="#br0" timeOffset="801.698">226 0,'227'135,"-210"-127,0 1,0 1,-1 0,0 1,0 0,-1 2,-1 0,0 0,-1 1,6 9,-18-21,0 1,0-1,0 1,0-1,-1 0,1 1,-1-1,1 1,-1 0,0-1,0 1,0-1,0 1,-1-1,1 1,-1-1,1 1,-1-1,0 1,0-1,0 0,0 1,-1-1,1 0,-1 0,1 0,-1 0,1 0,-1 0,-1 0,-66 55,58-49,-168 144,163-134,3-2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27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1,'19'9,"21"-1,8-2,1-2,-3-2,-4-2,-10-4,-6-3,-1 1,-6 1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4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1,'245'29,"1"-11,178-12,468-32,-391 28,-290 22,-186-21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5,'209'-5,"-146"20,-62-15,0 1,0 0,0-1,0 1,0-1,0 1,0 0,0 0,0 0,0 0,0-1,-1 1,1 0,0 0,-1 0,1 0,-1 1,1-1,-1 0,1 0,-1 0,0 0,0 0,0 1,1-1,-1 0,0 0,0 0,-1 1,1-1,0 0,0 0,0 0,-1 1,1-1,-1 0,1 0,-1 0,1 0,-1 0,0 0,1 0,-1 0,0 0,0 0,0-1,0 1,0 0,0 0,-10 10,-1-1,0 0,0 0,-1-1,-1-1,1 0,-12 4,-62 42,23 16,62-68,1 0,0 1,0-1,0 0,0 1,0-1,1 0,-1 1,1-1,-1 1,1-1,0 1,0-1,0 1,0-1,0 1,1-1,-1 1,1-1,0 0,0 1,-1-1,1 0,1 0,-1 1,0-1,1 0,-1 0,1 0,-1 0,1-1,0 1,0 0,0-1,0 1,0-1,8 4,0 0,-1-1,2-1,-1 0,0 0,1-1,0 0,-1-1,1 0,0 0,-1-2,1 1,0-1,0-1,-1 0,1 0,-1-1,8-3,29-4,-21 6,-1-1,0-2,0 0,0-2,-1-1,23-12,-33 13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1,'-9'38,"-9"28,-1 6,3-3,4-9,5-10,7-14,4-12</inkml:trace>
  <inkml:trace contextRef="#ctx0" brushRef="#br0" timeOffset="432.289">0 28,'43'-5,"0"2,0 2,-1 2,1 1,0 3,-1 1,33 10,-16 11,-58-26,0 0,0 0,0 0,0 0,0 1,0-1,0 0,0 1,-1-1,1 0,0 1,-1-1,0 1,1-1,-1 1,0-1,1 1,-1 0,0-1,0 1,-1-1,1 1,0-1,0 1,-1-1,1 1,-1-1,1 1,-1-1,1 1,-1-1,0 0,0 1,0-1,0 0,0 0,0 0,-1 1,-5 5,-1-1,0 1,0-2,-1 1,1-1,-1 0,0-1,-1 0,1-1,-1 0,0 0,-3 0,-17 6,-108 41,136-50,1 1,0 0,0 0,0 0,0 0,0 0,0 0,0 0,0 0,0 0,0 0,0 0,1 0,-1 1,1-1,-1 0,1 1,-1-1,1 0,0 1,-1-1,1 1,0-1,0 0,0 1,0-1,0 1,1-1,-1 0,0 1,1-1,-1 1,1-1,-1 0,1 0,0 1,-1-1,1 0,0 0,0 0,0 0,0 0,0 0,0 0,1 1,53 39,171 57,-180-79,-28-11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32.3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15,'-15'-4,"0"1,0 0,0 1,0 1,-1 0,1 1,0 0,-1 1,1 1,0 1,0 0,0 1,0 1,1 0,-1 0,1 2,1 0,-1 1,1 0,0 0,1 2,0 0,1 0,0 1,0 0,1 1,1 0,0 0,1 1,0 1,3-8,1-1,0 1,0 0,1 0,0 1,0-1,0 1,1-1,0 1,1 0,-1 0,1 0,0 0,1 0,0 0,0 0,0 0,1 0,0 0,0 0,1-1,0 1,0 0,1-1,0 2,3 2,0-1,0 1,1-1,0-1,0 1,1-1,0 0,1-1,0 0,0 0,0-1,1 0,0-1,0 0,0-1,1 0,0 0,0-1,0-1,0 1,0-2,0 0,0 0,1-1,-1 0,0-1,0 0,0-1,0-1,0 1,0-2,1 0,-4 1,0-1,-1-1,1 1,-1-1,0-1,0 1,-1-1,1 0,-1 0,-1-1,1 0,-1 0,0-1,-1 1,4-8,-6 11,0-1,-1 1,1-1,-1 1,0-1,0 0,0 1,-1-1,0 0,0 1,0-1,0 0,-1 0,0 1,0-1,0 1,0-1,-1 1,1-1,-1 1,-1 0,1-1,0 1,-1 1,0-1,0 0,0 1,0-1,-1 1,0-1,3 3,0 0,0-1,0 1,-1 0,1 0,0 0,-1 0,1 0,-1 0,1 0,-1 0,1 1,-1-1,1 1,-1-1,0 1,1-1,-1 1,0 0,1 0,-1 0,0 0,1 0,-1 0,0 0,0 1,1-1,-1 1,1-1,-1 1,0-1,1 1,-1 0,1 0,0 0,-1 0,1 0,0 0,-1 0,0 1,4 1,0-1,0 0,-1 0,1 0,0 0,1 0,-1 0,0 0,1-1,-1 1,0-1,1 0,0 1,-1-1,1 0,0-1,0 1,-1 0,1-1,0 0,0 1,0-1,0 0,1-1,-3 1,22 2,0-2,0 0,1-2,-1-1,0 0,8-4,4 1,-11 1</inkml:trace>
  <inkml:trace contextRef="#ctx0" brushRef="#br0" timeOffset="716.586">702 467,'250'-292,"-192"234,-58 58,1 0,0-1,-1 1,1 0,0-1,-1 1,1 0,0 0,0-1,-1 1,1 0,0 0,0 0,-1 0,1 0,0 0,0 0,-1 1,1-1,0 0,0 0,-1 1,1-1,0 0,-1 1,1-1,0 0,-1 1,1-1,-1 1,1-1,-1 1,1-1,-1 1,1 0,-1-1,1 1,-1-1,0 1,1 0,-1 0,0-1,0 1,1 0,-1-1,0 1,0 0,0 0,0 0,5 43,-5-42,5 139,-4-139,-1 0,1 0,0 0,0-1,-1 1,1 0,0-1,1 1,-1-1,0 1,0-1,1 0,-1 0,1 1,-1-1,1 0,-1 0,1 0,0 0,-1-1,1 1,0 0,0-1,0 1,0-1,-1 0,1 0,0 1,0-1,0 0,0-1,0 1,0 0,0 0,-1-1,1 1,0-1,0 0,-1 1,2-2,64-41,71-134,-84 120,-62 74,0-1,2 2,0-1,1 0,1 1,0 0,1 0,2 0,-1 0,2 1,1-1,0 0,1 3,5-2</inkml:trace>
  <inkml:trace contextRef="#ctx0" brushRef="#br0" timeOffset="1350.768">1633 326,'-12'0,"0"0,0 0,0 2,0 0,0 0,0 1,0 0,0 1,1 0,0 1,0 0,0 1,1 1,-1-1,11-4,-1-1,1 0,-1 1,1-1,-1 0,1 1,0-1,0 1,0-1,-1 1,1-1,1 0,-1 1,0-1,0 1,1-1,-1 1,0-1,1 0,-1 1,1-1,0 0,0 0,-1 1,1-1,0 0,0 0,0 0,0 0,0 0,0 0,0 0,1 0,-1-1,0 1,0 0,1-1,-1 1,0-1,1 1,-1-1,0 0,1 1,-1-1,2 0,14 11,-15-9,-1 1,1 0,-1 0,0 0,0 0,0 0,0 0,0 0,-1 0,1 0,-1 0,0 0,0 0,0 0,0 1,-1-1,1 0,-1 0,0 0,0 0,0 0,0 0,0 0,-1-1,1 1,-1 0,0-1,0 1,0-1,0 1,0-1,-1 0,-1 1,-19 37,23-39,0 0,-1 0,1-1,-1 1,1 0,0 0,0 0,-1 0,1 0,0-1,0 1,0 0,0 0,0 0,0 0,0 0,1 0,-1 0,0-1,0 1,1 0,-1 0,0 0,1-1,-1 1,1 0,-1 0,1-1,-1 1,1 0,0-1,-1 1,1 0,0-1,0 1,-1-1,1 0,0 1,0-1,0 1,-1-1,1 0,0 0,0 0,0 1,0-1,0 0,0 0,-1 0,1 0,0 0,0 0,0-1,0 1,0 0,0-1,51-15,17-38,-57 40</inkml:trace>
  <inkml:trace contextRef="#ctx0" brushRef="#br0" timeOffset="2102.795">1803 495,'132'-191,"-87"142,-43 50,0 0,0 1,-1-1,1 0,-1 1,1-1,-1 1,0-1,1 1,-1 0,0-1,0 1,0 0,0 0,-1 0,1 0,0 0,-1 0,1 0,-1 0,0 0,0 0,0 0,0 0,0 0,0 0,0 0,-1 2,2 5,13 47,-13-55,-1 0,1 1,-1-1,1 0,-1 0,1 0,0 0,-1 0,1 0,0 0,0 0,0 0,0 0,0 0,0-1,0 1,0 0,0-1,0 1,0-1,0 1,1-1,-1 1,0-1,0 0,1 0,-1 1,0-1,0 0,1 0,-1 0,0-1,1 1,-1 0,0 0,0-1,0 1,1-1,-1 1,0-1,1 0,81-81,-29 21,-51 58,0 0,0-1,1 1,-1 0,1-1,-1 2,1-1,0 0,0 1,0 0,1 0,-1 0,0 0,1 1,-1-1,1 1,0 0,-1 1,1-1,0 1,3 0,-6 2,-1 0,0 0,0 0,0 0,0 0,-1 0,1 0,0 1,-1-1,0 0,1 0,-1 1,0-1,0 0,0 1,-1-1,1 0,0 0,-1 1,0-1,1 0,-1 0,0 0,0 0,-1 9,-1 6,0-10,1 1,0 0,1 1,0-1,0 0,1 0,0 1,0-1,1 0,0 0,1 0,-1 1,2-1,-1-1,1 1,0 0,10 5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9:56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325 180,'9'-15,"-11"24,-11 28,-254 575,222-529,45-83,-1 0,1 1,0-1,-1 0,1 0,-1 1,1-1,0 0,-1 1,1-1,0 0,-1 1,1-1,0 0,0 1,-1-1,1 1,0-1,0 1,0-1,0 0,0 1,-1-1,1 1,0-1,0 1,0-1,0 1,0-1,0 1,0-1,1 1,-1-1,0 1,0-1,0 0,0 1,1-1,-1 1,0-1,0 0,1 1,-1-1,0 1,1-1,-1 0,0 1,1-1,-1 0,0 0,1 1,-1-1,1 0,-1 0,1 0,-1 1,0-1,1 0,-1 0,1 0,0 0,27-14,-8-2</inkml:trace>
  <inkml:trace contextRef="#ctx0" brushRef="#br0" timeOffset="535.439">325 180,'17'56,"22"143,14-1,-45-174,-8-19,1 0,0 1,0-1,0 0,1 0,0 0,0 0,0 0,0-1,1 1,0-1,0 1,0-1,1 0,-1 0,1 0,0-1,0 1,0-1,0 0,1 0,-1 0,1-1,0 0,0 0,3 1,-2-5,-1-1,1 0,-1 0,0-1,0 1,0-1,0 0,-1-1,1 1,-1-1,0 0,-1 0,1 0,-1 0,0-1,0 1,-1-1,0 0,0 0,0 0,0 0,1-3,28-78,-3-1,-5-1,-3-1,3-49,-14-6,-13 134,-3 6</inkml:trace>
  <inkml:trace contextRef="#ctx0" brushRef="#br0" timeOffset="936.233">946 519,'-6'10,"1"1,0 0,1 0,0 1,1-1,0 1,1-1,0 1,1 0,0 0,1 0,0 0,1 0,0 0,1 0,0-1,1 1,1-1,0 1,2 4,-4-13,-1-1,1 1,-1-1,1 0,0 1,0-1,0 0,0 0,0 0,0-1,1 1,-1 0,1-1,-1 0,1 1,-1-1,1 0,0 0,0-1,-1 1,1 0,0-1,0 0,0 0,0 0,0 0,-1 0,1 0,0-1,0 1,0-1,-1 0,1 0,0 0,-1 0,1-1,0 1,-1 0,2-3,6-2,0-1,0 0,-1-1,0 0,-1 0,1-1,-2 0,1-1,0-1,-4 4,0-1,-1 1,1-1,-1 1,-1-1,0 0,0 0,0 0,-1 0,0-1,-1 1,0 0,0 0,-1-1,0 1,0 0,-1 0,0 0,0 0,-1 1,0-1,-1 0,1 1,-1 0,-1 0,1 0,-1 1,-1-1,1 1,-1 0,0 1,-6-6,-34-4,24 17</inkml:trace>
  <inkml:trace contextRef="#ctx0" brushRef="#br0" timeOffset="1405.928">1313 519,'-2'9,"0"1,1 0,0-1,0 1,1 0,1-1,-1 1,2 0,-1-1,1 1,1-1,0 1,0-1,1 0,0 0,0-1,1 1,0-1,1 0,0 0,0-1,0 0,1 0,0 0,4 1,-4-7,0 0,0-1,1 0,-1-1,0 1,0-1,0-1,0 1,0-1,0-1,-1 1,1-1,0 0,-1 0,0-1,0 0,0 0,-1-1,1 1,-1-1,0 0,0-1,-1 1,1-1,-1 0,0 0,2-7,5 1,-10 11,0 0,0 0,1 0,-1 1,0-1,1 1,-1-1,1 1,-1-1,0 1,1 0,-1 0,1 0,-1 0,1 0,-1 0,1 0,-1 0,1 0,-1 1,0-1,1 1,-1-1,1 1,-1-1,0 1,0 0,1 0,-1-1,0 1,0 0,0 0,0 0,0 1,0-1,0 0,0 0,0 0,-1 1,1-1,0 0,-1 1,1-1,-1 0,0 1,1-1,-1 1,0-1,18 21,-14-18,0-1,0 0,1 0,-1-1,1 0,0 1,-1-2,1 1,0 0,0-1,1 0,-1 0,0-1,0 1,0-1,1 0,-1 0,0-1,0 0,0 0,0 0,0 0,0-1,0 0,0 0,0 0,-1-1,1 1,-1-1,0 0,0 0,0-1,0 1,0-1,2-5,-1 0,0-1,0 1,-1-1,-1 0,1 0,-1 0,-1 0,0-1,-1 1,0-1,0 1,-1-1,-1-9,1-4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53,'-1'74,"14"176,-8-220,-4-18,0 0,1 0,0 0,1 0,0-1,1 0,0 1,1-1,0-1,1 1,0-1,1 0,5 7,-6-14,-1 0,1 0,-1-1,1 1,0-1,0 0,0-1,0 0,0 0,0 0,0 0,0-1,1 0,-1 0,0-1,0 0,0 0,0 0,0-1,0 0,0 0,0 0,-1-1,1 0,-1 0,0 0,0-1,0 0,0 0,-1 0,1-1,-1 1,0-1,0 0,-1 0,1-1,76-136,-80 141,0 0,0 0,0 1,0-1,0 0,0 0,0 0,1 0,-1 0,0 1,1-1,-1 0,0 0,1 0,-1 1,1-1,-1 0,1 1,-1-1,1 0,0 1,-1-1,1 1,0-1,-1 1,1-1,0 1,0-1,0 1,-1 0,1 0,0-1,0 1,0 0,0 0,0 0,-1 0,1 0,0 0,0 0,0 0,0 0,0 0,-1 1,1-1,0 0,0 0,0 1,-1-1,1 1,0-1,0 1,-1-1,1 1,0-1,-1 1,1-1,-1 1,1 0,0 0,-1-1,1 1,20 34,-18-26,1 0,1-1,-1 0,1 0,1 0,0-1,0 0,0 0,1 0,0-1,0 0,0 0,1-1,0 0,0 0,0-1,1 0,0 0,-1-1,7 1,-8-2,0-2,0 1,0-1,1 0,-1 0,0-1,0 0,0 0,0-1,0 0,0 0,0-1,0 0,-1 0,1 0,-1-1,0 0,0 0,0 0,-1-1,0 0,1 0,2-4,88-148,-77 120,-11 17,0-1,-2 1,0-1,-1-1,-2 1,0-1,-1 1,-1-1,-1 0,-1 1,-1-1,2-5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8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18,'10'0,"7"0,7 0,3 0,2 0,1 0,0 0,0 0,-1 0,0 0,0 0,-1 0,-4-5,-2-1,-10 0,-6 6,-5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1,'-16'19,"0"1,2 0,1 1,0 1,2 0,-7 18,-165 392,154-294,29-131,-1 0,0-1,0 1,-1 0,0-1,0 1,0-1,-1 1,0-1,0 0,0 0,-1-1,0 1,0 0,-4-3</inkml:trace>
  <inkml:trace contextRef="#ctx0" brushRef="#br0" timeOffset="243.701">0 452,'43'-5,"39"-1,9 0,0 1,-12 2,-9 0,-11 2,-12 1,-4 0,-4 0,-9 0</inkml:trace>
  <inkml:trace contextRef="#ctx0" brushRef="#br0" timeOffset="498.353">1044 395,'-10'13,"-1"0,2 1,0 0,0 0,1 1,1 0,1 0,0 1,1-1,0 2,2-1,0 0,0 1,2-1,0 1,1 5,0-19,1 0,0 0,0 0,0 0,0 0,1 0,-1-1,1 1,0 0,0-1,0 1,0-1,0 0,0 1,0-1,1 0,-1 0,1-1,0 1,-1 0,1-1,0 0,0 0,0 0,0 0,0 0,0 0,0-1,1 1,-1-1,0 0,0 0,0 0,0-1,0 1,1-1,1 0,8-1,-1-1,0-1,0 1,0-2,0 0,-1 0,1-1,9-7,-15 10,0-1,-1 1,1-1,-1 0,0 0,0-1,0 0,-1 0,0 0,0 0,0 0,0-1,-1 0,0 0,0 0,-1 0,0 0,0-1,0 1,-1-1,0 1,0-1,0 1,-1-1,0 0,0 1,-1-1,0 1,0-1,-1 1,1-1,-1 1,-1 0,1 0,-1 0,0 0,-1 0,1 0,-1 1,0 0,0 0,-1 0,0 0,-3-2,0 2,-1 1,0 1,1 0,-1 0,0 1,-1 0,1 0,0 1,-1 0,1 1,-2 0,-14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09.0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1,'29'4,"19"3,6-1,-1-6,-5-3,-11-1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0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47,'29'-5,"24"-1,8 0,-2 1,-6 1,-12-3,-9 0,-9 0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0,'0'39,"0"26,0 8,5-5,2-8,-1-10,4-13,0-9,-2-8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1.5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44,'97'395,"-94"-386,-2-2,0 1,1 0,0-1,1 0,0 1,0-1,0 0,1 0,0-1,1 1,2 2,-6-9,1 1,-1-1,1 0,0 0,-1 0,1 0,-1-1,1 1,-1 0,1-1,-1 1,1-1,-1 1,0-1,1 1,-1-1,0 0,1 0,-1 0,0 0,0 0,0 0,0 0,0 0,0-1,0 1,0 0,0 0,0-1,-1 1,1-1,-1 1,1-1,-1 1,1-1,-1 1,0-1,0 1,0-1,0 0,132-429,-110 381,-10 32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0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18,'15'-4,"-8"1,0 0,1 1,0 0,-1 1,1 0,0 0,0 0,0 1,-1 0,1 1,0 0,0 0,0 1,-1 0,3 0,-9 1,1 0,-1 0,0 0,0 0,0 0,0 0,-1 0,1 0,-1 0,1 0,-1 0,0 0,-1 1,1-1,0 0,-1 0,0 0,1 0,-1 0,-1 0,1 0,0 0,-1-1,1 1,-1 0,0-1,0 1,0-1,0 0,0 1,-1-1,-1 1,-6 13,8-15,0 0,1 1,-1-1,1 1,-1 0,1 0,0-1,-1 1,1 0,0 0,0 0,1 0,-1 0,0 0,0 0,1 1,0-1,-1 0,1 0,0 0,0 1,0-1,0 0,1 0,-1 0,0 0,1 1,0-1,-1 0,1 0,0 0,0 0,0 0,0 0,1-1,-1 1,0 0,1-1,0 1,-1 0,1-1,0 0,-1 1,1-1,0 0,0 0,0 0,0 0,0-1,0 1,0 0,1-1,-1 1,0-1,2 0,9-2,1 0,-1-1,0 0,1-1,-1-1,-1 0,1-1,-1 0,0-1,0 0,-1-1,7-6,-2 0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2.2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1,'34'5,"15"1,5 0,-3-1,-9-1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0,'9'5,"14"1,6 5,5 1,0-3,-1-2,-1-2,-1-2,-1-2,-1-1,0 0,-1 0,0-1,0 1,-5-6,-6 5,-6 1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7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0,'24'10,"22"-2,8-2,5-3,-3 0,-7-2,-6-6,-6-2,-4 0,-8 2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15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52,'0'0</inkml:trace>
  <inkml:trace contextRef="#ctx0" brushRef="#br0" timeOffset="927.788">28 52,'-18'-51,"8"73,34 117,36 148,-34-158,-11-145,36-171,38-37,-85 210,-1 5,0 0,0 0,1 0,0 0,0 1,1 0,0 0,0 0,1 0,0 1,2-1,6-2</inkml:trace>
  <inkml:trace contextRef="#ctx0" brushRef="#br0" timeOffset="1293.799">451 447,'0'4,"0"13,0 6,-5 1,-1 0,0 1,1 2,1-5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29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670 311,'2'-2,"-1"1,1-1,-1 1,1-1,-1 0,0 0,0 1,0-1,0 0,0 0,0 0,0 0,-1 0,1 0,-1 0,1 0,-1-1,0 1,0 0,0 0,0 0,0 0,0 0,-1-1,1 1,-1 0,1 0,-1 0,0 0,0 0,0 0,0 1,0-1,0 0,-1 0,1 1,0-1,-1 1,0-2,-3-1,1 1,-1-1,0 1,0 0,0 0,0 0,0 1,-1-1,1 1,-1 1,1-1,-1 1,0 0,-1 0,-8 3,-1 1,1 0,0 1,0 1,1 0,-1 1,1 1,0 0,1 1,0 1,0 0,1 0,0 1,0 1,1 0,1 0,-7 10,6-8,1-1,0 1,0 1,1 0,1 0,1 1,0 0,1 0,0 1,1 0,1 0,1 0,0 0,2-8,-1 0,2 0,-1 0,1 0,0 0,1 0,0 0,0 0,0 0,1 0,1-1,-1 1,1-1,0 1,1-1,0 0,0 0,0-1,1 1,0-1,1 0,-1 0,1-1,0 1,0-1,1-1,2 2,7 1,0-2,1 0,0-1,0-1,0-1,0 0,0-1,0-1,0 0,1-2,-1 0,0 0,0-2,-1 0,16-6,-24 8,1 1,-1-1,1 0,-1-1,0 0,0 0,-1-1,1 0,-1 0,1-1,-1 0,-1 0,1-1,-1 0,0 0,0 0,-1-1,1 0,-2 0,1 0,-1 0,0-1,0 0,-1 0,0 0,1-8,-4 13,0 0,0-1,0 1,0 0,-1 0,1 0,-1 0,0 0,0-1,-1 2,1-1,0 0,-1 0,0 0,1 1,-1-1,0 1,-1-1,1 1,0 0,-1 0,1 0,-1 0,1 0,-1 0,0 1,0 0,0-1,0 1,0 0,-1 0,-97-12,284 5,-96-6,-62 12</inkml:trace>
  <inkml:trace contextRef="#ctx0" brushRef="#br0" timeOffset="743.7">1037 734,'42'-41,"-1"-2,-3-1,-1-3,-3 0,23-44,-6 8,-50 83,-1 0,1 0,0 1,0-1,-1 0,1 1,0-1,-1 0,1 1,0-1,-1 1,1 0,-1-1,1 1,-1-1,1 1,-1 0,1-1,-1 1,0 0,1 0,-1-1,0 1,0 0,1 0,-1-1,0 1,0 0,0 0,0 0,0-1,0 1,0 0,0 0,0-1,-1 1,1 0,0 0,-1 0,1 0,-1 73,6 52,-4-123,1 0,-1 0,1 0,-1 0,1 0,0 0,0 0,1-1,-1 1,0-1,1 1,-1-1,1 0,0 0,0 0,0-1,0 1,0-1,0 1,0-1,0 0,1 0,-1-1,0 1,1-1,-1 1,1-1,-1 0,0 0,1-1,-1 1,1-1,-1 1,0-1,0 0,1 0,-1-1,0 1,0-1,0 0,0 1,-1-1,1 0,0-1,-1 1,1 0,-1-1,0 1,0-1,0 0,0 0,0 0,80-120,5-8,-87 131,0 1,0-1,0 1,1-1,-1 0,0 1,0-1,1 1,-1-1,0 1,0-1,1 0,-1 1,0-1,1 0,-1 1,1-1,-1 0,0 0,1 1,-1-1,1 0,-1 0,1 0,-1 0,1 1,-1-1,0 0,1 0,-1 0,1 0,-1 0,1 0,-1 0,1 0,-1 0,1-1,-1 1,1 0,-1 0,1 0,-1 0,0-1,1 1,-1 0,1-1,-1 1,0 0,1 0,-1-1,0 1,1-1,-1 1,0 0,1-1,-1 1,0-1,0 1,0-1,0 1,1 0,-1-1,0 1,0-1,0 1,0-1,1 39,-14 30,9-58,2 0,0 1,0-1,0 0,1 1,1-1,0 0,0 1,1-1,1 1,0 3,38 60,-28-62</inkml:trace>
  <inkml:trace contextRef="#ctx0" brushRef="#br0" timeOffset="1484.474">2080 592,'1'0,"-1"-1,0 1,1 0,-1-1,0 1,1-1,-1 1,0-1,0 1,1 0,-1-1,0 1,0-1,0 0,1 1,-1-1,0 1,0-1,0 1,0-1,0 1,0-1,0 1,0-1,-1 1,1-1,0 1,0-1,0 1,0-1,-1 1,1-1,0 1,-1-1,1 1,0-1,-1 1,1 0,0-1,-1 1,1 0,-1-1,1 1,-1 0,1-1,0 1,-1 0,1 0,-1 0,0 0,1-1,-1 1,1 0,-1 0,1 0,-1 0,1 0,-1 0,1 0,-1 0,1 0,-1 1,1-1,-1 0,0 0,-39-1,33 2,2-1,1 0,-1 0,1 0,-1 1,1 0,-1 0,1 0,-1 0,1 1,0-1,-1 1,1 0,0 1,0-1,1 1,-1-1,0 1,1 0,0 1,0-1,0 1,0-1,-1 3,4-4,1 0,0 0,0 0,0-1,0 1,0 0,1-1,-1 1,0-1,1 1,-1-1,1 0,-1 1,1-1,0 0,0 0,-1 0,1-1,0 1,0 0,0-1,0 1,0-1,0 1,0-1,0 0,0 0,12 5,-13-5,0 0,0 1,0-1,0 1,0-1,0 1,0-1,0 1,0 0,0-1,-1 1,1 0,0 0,0-1,-1 1,1 0,0 0,-1 0,1 0,-1 0,0 0,1 0,-1 0,0 0,1 0,-1 0,0 0,0 0,0 0,0 0,0 0,0 0,0 0,0 1,-1-1,1 0,0 0,-1 0,1 0,0 0,-1 0,1 0,-1-1,0 2,-38 41,20-24,13-12,4-6,1 0,-1 0,0 0,0 0,0 0,1 1,-1-1,1 1,-1-1,1 1,0-1,-1 1,1 0,0 0,0 0,0 0,1 0,-1 0,0 0,1 0,-1 0,1 0,0 0,-1 0,1 0,0 0,0 0,1 1,-1-1,0 0,1 0,-1 0,1 0,0 0,-1 0,1 0,0 0,0-1,0 1,1 0,-1 0,0-1,2 2,5-1,0-1,0 0,0-1,0 0,0 0,0-1,1 0,-1 0,-1-1,1 0,0 0,0-1,-1 0,1 0,-1-1,0 0,0 0,0-1,-1 0,1-1,10-8</inkml:trace>
  <inkml:trace contextRef="#ctx0" brushRef="#br0" timeOffset="2229.487">2306 734,'34'-62,"62"-103,-84 152,-11 46,-1-31,0 12,-1-11,0 1,0 0,0 0,0 0,1 0,0 0,-1 0,2 0,-1 0,0 0,1-1,0 1,-1 0,2 0,-1 0,0-1,1 1,0 0,-1-1,1 1,1-1,-1 0,0 0,1 0,0 0,0 0,0-1,0 1,0-1,0 1,1-1,-1 0,1-1,-1 1,1 0,7-4,-1 0,0-1,0 0,0 0,-1-1,1 0,-1-1,0 0,0 0,0-1,-1 0,0-1,0 0,0 0,-1 0,6-9,35-28,12 0,-59 45,0-1,0 1,0 0,0 0,0 0,-1-1,1 1,0 0,0 0,-1 0,1 0,-1 1,1-1,-1 0,0 0,1 0,-1 0,0 0,0 1,0-1,0 0,0 0,0 0,0 1,0-1,0 0,0 0,-1 0,1 0,0 0,-1 1,1-1,-1 0,1 0,-1 0,0 0,0 0,1 0,-1-1,0 1,-1 1,-1 9,-10 38,9-42,2-1,-1 1,1 0,0 0,0 0,1 1,0-1,0 0,1 0,0 1,0-1,1 0,0 0,0 1,1-1,-1 0,2 0,-1 0,1-1,2 4,9 8,1-2</inkml:trace>
  <inkml:trace contextRef="#ctx0" brushRef="#br0" timeOffset="6544.264">3012 113,'13'8,"0"-1,-1 2,-1 0,1 0,-1 1,-1 1,0 0,0 0,-1 1,-1 0,0 0,-1 1,0 0,0 1,-2-1,0 1,0 0,-1 1,-1-1,-1 1,0-1,0 1,-2 0,0-1,-1 3,4 24,-3 0,-1 0,-2 0,-2 0,-2-1,-1 1,-2-2,-2 1,-2-2,-1 0,-7 9,10-26,0 0,-2-1,-1-1,0 0,-1-1,-11 7,-82 63,93-75</inkml:trace>
  <inkml:trace contextRef="#ctx0" brushRef="#br0" timeOffset="7149.528">133 0,'-30'80,"3"2,4 0,3 1,-2 44,17-97,2 0,1 1,2-1,0 1,2-1,2 0,0 0,2 0,2 0,0-1,2 0,1-1,2 0,4 6,2-3,0-1,2 0,2-2,0-1,2-1,1 0,1-2,9 5,-11-12</inkml:trace>
  <inkml:trace contextRef="#ctx0" brushRef="#br0" timeOffset="9814.658">3830 84,'-8'1,"0"1,-1-1,1 1,0 1,0-1,0 2,0-1,1 1,-1 0,1 0,0 1,-2 1,-31 18,-10-2,-45 29,91-44,0 0,0 1,0-1,1 1,1 0,-1-1,1 1,1 1,-1-1,1 0,1 0,-1 0,1 1,1-1,0 0,0 0,1 3,-1 16,1 230,-29-88,9-45,12-94,2 1,1-1,2 1,1 0,4 29,-4-57,1 0,-1 0,1 0,0 0,0 0,1 0,-1 0,1 0,-1 0,1-1,0 1,0-1,0 1,0-1,0 0,1 0,-1 0,1 0,-1 0,1-1,0 1,0-1,-1 1,1-1,0 0,0 0,0-1,1 1,-1 0,0-1,0 0,0 0,0 0,3 0,110-16,112-5,-183 12,-27 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2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29,'285'0,"-232"9,-52-9,0 0,-1 1,1-1,0 1,0-1,-1 1,1-1,0 1,-1 0,1-1,-1 1,1 0,-1-1,1 1,-1 0,1 0,-1 0,0-1,1 1,-1 0,0 0,0 0,0 0,1-1,-1 1,0 0,0 0,0 0,0 0,-1 0,1 0,0-1,0 1,0 0,-1 0,1 0,-1 0,1-1,0 1,-1 0,1 0,-1-1,0 1,1 0,-1-1,1 1,-1-1,0 1,0-1,1 1,-1-1,0 1,0-1,1 0,-1 1,0-1,0 0,0 0,0 0,-208 130,206-128,0 0,0 1,0-1,0 1,1 0,-1-1,1 1,0 0,0 1,0-1,0 0,0 1,1-1,-1 1,1-1,0 1,0-1,0 1,1 0,0 0,-1-1,1 1,0 0,1 0,-1-1,1 1,-1 0,1 0,0-1,1 1,-1-1,0 1,1-1,0 0,0 1,0-1,0 0,1 0,-1 0,1-1,1 3,4 1,0 0,1-1,-1 0,1 0,0 0,0-1,0-1,1 1,-1-2,1 1,0-1,0-1,0 0,0 0,0-1,0 0,0-1,-1 0,1 0,0-1,0-1,-1 0,1 0,-1 0,0-1,0-1,0 0,3-2,8-2,-2 2</inkml:trace>
  <inkml:trace contextRef="#ctx0" brushRef="#br0" timeOffset="248.003">791 1,'-10'38,"-7"23,-1 5,6-3,7-9,3-7,7-13,3-11</inkml:trace>
  <inkml:trace contextRef="#ctx0" brushRef="#br0" timeOffset="698.087">650 85,'25'-13,"0"2,0 0,1 2,0 0,1 2,-1 1,1 1,1 1,5 2,-30 1,0 1,1-1,-1 1,0 0,1 0,-1 0,0 1,1-1,-1 1,0 0,0 0,0 0,0 0,0 1,0-1,0 1,0 0,0-1,-1 1,1 1,-1-1,1 0,-1 1,0-1,0 1,0-1,0 1,0 0,-1 0,1 0,-1 0,0 0,0 0,0 1,0-1,-1 0,1 0,-1 1,0-1,0 0,0 1,0-1,0 0,-1 0,0 1,0-1,0 0,0 0,0 0,0 0,-1 0,0 1,-5 4,0 0,0-1,-1 0,0 0,0-1,-1 0,0 0,0-1,0 0,-10 3,-65 47,82-53,1 0,-1 0,1 0,-1 0,1 0,0 0,0 1,0-1,0 0,0 1,1-1,-1 1,1-1,-1 1,1-1,0 1,0-1,0 1,0-1,0 1,1-1,-1 0,1 1,0-1,-1 1,1-1,0 0,1 0,-1 1,0-1,1 0,-1 0,1 0,-1 0,1-1,1 2,71 58,52-12,-103-43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1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0,'0'5,"0"6,0 7,0 4,5 3,1 3,0 1,-1 1,-1-1,3-4,0-8</inkml:trace>
  <inkml:trace contextRef="#ctx0" brushRef="#br0" timeOffset="296.452">0 339,'24'0,"27"0,10 0,4 0,0-5,-5-1,-4 0,-7 1,-6 1,-7 2,-3 1,-4 1,-1 0,-1 5,-5 6,-6 2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59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0,'-28'37,"2"2,2 0,1 1,2 2,2 0,0 6,2 1,3 1,1 0,3 1,2 0,2 1,3 0,2-1,2 1,4 19,-2-48,1-1,2 0,0 0,1 0,1-1,1 0,1 0,0-1,2-1,1 0,0 0,1-1,1-1,1 0,-16-16,0 0,1 0,-1 0,1 0,-1 0,1 1,-1-1,1-1,0 1,-1 0,1 0,0 0,0 0,0 0,-1-1,1 1,0 0,0-1,0 1,0-1,0 1,1-1,-1 1,0-1,0 0,0 1,0-1,0 0,0 0,1 0,-1 0,0 0,0 0,0 0,0 0,1-1,-1 1,0 0,0-1,0 1,0-1,0 1,0-1,0 0,0 1,0-1,0 0,0 1,-1-1,1 0,0 0,0 0,-1 0,1-1,3-17,-1-2</inkml:trace>
  <inkml:trace contextRef="#ctx0" brushRef="#br0" timeOffset="328.837">317 565,'5'5,"11"1,8 0,5-1,1-1,2-2,-1-1,-1 0,-4-6,-4-2,-4 1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0:45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1 226,'19'-5,"16"-1,7 0,1 1,-2 1,-3 2,-3 6,-3 2,-3 0,0-1,-1-2,0 0,-1-2,1 0,-5-1</inkml:trace>
  <inkml:trace contextRef="#ctx0" brushRef="#br0" timeOffset="12819.643">227 1,'-26'69,"19"-35,2-18,0 0,1 0,1 1,1-1,0 1,1 0,1 0,0-1,2 1,0 0,2 8,15 116,-13-112,0-23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0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284 169,'0'5,"0"6,0 6,0 5,0 4,0 2,0 1,0 1,0-1,0 0,0 0,0 0,0-1,4-4,3-2,3-5,2-5</inkml:trace>
  <inkml:trace contextRef="#ctx0" brushRef="#br0" timeOffset="316.515">1 536,'29'5,"23"1,9 0,-2-1,-1-1,-6-2,-7-6,-6-2,0 0,-3 1,-1 1,-3-3,-2-1,-1 2,-5 1</inkml:trace>
  <inkml:trace contextRef="#ctx0" brushRef="#br0" timeOffset="1015.126">227 733,'0'24,"0"22,0 9,0-1,0-4,0-7,0-5,0-4,0-4,0-2,0 0,-5-6,-1-6</inkml:trace>
  <inkml:trace contextRef="#ctx0" brushRef="#br0" timeOffset="1551.542">198 705,'169'33,"-127"-27,-33-6,1 1,-1 0,1 0,-1 1,1 0,-1 1,0 0,0 0,0 1,-1 0,1 0,-1 1,0 1,0-1,3 4,-10-8,0 1,0-1,0 1,-1-1,1 1,0 0,-1-1,1 1,-1 0,1-1,-1 1,0 0,0 0,0 0,0-1,0 1,0 0,0 0,0-1,-1 1,1 0,-1 0,0-1,1 1,-1 0,0-1,0 1,0-1,0 1,0-1,0 0,0 1,-1-1,1 0,0 0,-1 1,-60 37,54-34,-18 8,-77 52,101-63,-1 0,1 1,-1 0,1-1,0 1,0 0,0 0,1 0,-1 0,1 0,-1 1,1-1,0 0,1 1,-1-1,0 1,1-1,0 1,0-1,0 1,0-1,0 1,1-1,0 1,-1-1,1 0,1 1,-1-1,0 0,1 0,1 3,6 6,0-1,1 0,0-1,1 0,0 0,0-1,1-1,0 0,0-1,1 0,4 1,72 25,-73-31,-3-3</inkml:trace>
  <inkml:trace contextRef="#ctx0" brushRef="#br0" timeOffset="2621.623">819 0,'28'45,"9"13,-1 1,-4 2,-2 2,17 50,-34-83,0 1,-2 0,-2 0,-1 1,-1 0,-1 1,-2 0,-2 0,-1 0,-1 0,-2 0,-1-1,-2 1,-1-1,-1 1,-8 17,5-29,0 0,-1 0,-1-1,-1 0,-1-1,-1-1,0 0,-2-1,0-1,-8 7,-89 69,48-41,56-38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4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0,4 0,2 0,1 0,0 0,0 0,1 0,-1 0,-1 0,-9 0,-8 0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8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10,'-1'-1,"0"0,0 0,0 0,0 1,0-1,0 0,0 1,0-1,0 1,0-1,-1 1,1-1,0 1,0 0,0 0,0-1,-1 1,1 0,0 0,0 0,-1 0,1 1,0-1,0 0,0 0,0 1,-1-1,1 1,0-1,0 1,0-1,0 1,0 0,0-1,0 1,0 0,0 0,1 0,-1 0,0 0,0 0,1 0,-1 0,0 0,1 0,0 0,-1 0,1 1,-25 34,2 2,1 1,3 0,1 2,1 0,3 1,-8 38,10-42,-5 21,2 1,3 0,3 0,2 1,3 1,3 19,1-64,1 1,1 0,0 0,2-1,0 0,0 1,2-2,0 1,1 0,1-1,0-1,1 1,1-1,5 6,-10-14,-1-1,0 1,1 0,0-1,0 0,0 0,0 0,1-1,0 0,0 0,1 0,-1-1,1 0,0 0,0-1,1 0,4 2,13-22,-18 1</inkml:trace>
  <inkml:trace contextRef="#ctx0" brushRef="#br0" timeOffset="444.732">398 630,'9'5,"13"1,8 0,3-5,1-4,-1-1,0 0,-7 1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0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0,'-25'113,"23"142,2-252,0-1,0 0,0 0,1 0,-1 0,0 0,1 1,0-1,0 0,-1 0,1 0,0 0,1-1,-1 1,0 0,0 0,1-1,-1 1,1 0,-1-1,1 0,0 1,0-1,0 0,0 0,-1 0,1 0,0 0,1-1,-1 1,0 0,0-1,0 0,0 1,2-1,11-3</inkml:trace>
  <inkml:trace contextRef="#ctx0" brushRef="#br0" timeOffset="291.935">1 367,'43'10,"33"3,14-1,-4-2,-6-3,-13-3,-8-2,-9-1,-8-1,-7 0,-4-1,-3 1,-6-1</inkml:trace>
  <inkml:trace contextRef="#ctx0" brushRef="#br0" timeOffset="600.055">396 593,'-5'48,"-6"21,-1 3,1-6,-3-9,2-9,3-9,2-6,3-8</inkml:trace>
  <inkml:trace contextRef="#ctx0" brushRef="#br0" timeOffset="1090.637">311 621,'61'-15,"2"2,-1 3,51-1,-108 10,2 0,0 1,1-1,-1 1,0 0,0 0,0 1,0 0,1 1,-1-1,0 1,-1 1,1-1,4 3,-10-3,0 1,-1 0,1-1,-1 1,1 0,-1-1,0 1,0 0,0-1,0 1,0 0,-1 0,1-1,-1 1,0-1,0 1,0 0,0-1,0 1,0-1,-1 0,1 0,-1 1,0-1,1 0,-1 0,0 0,0-1,0 1,-1 0,1-1,0 1,-1-1,1 0,-1 0,-1 1,3-1,-225 128,223-128,1 0,-1 0,1 0,-1 0,1 0,-1 1,1-1,-1 1,1-1,0 1,0 0,0 0,0 0,0 0,1 0,-1 0,1 0,-1 1,1-1,0 1,-1-1,1 1,1-1,-1 1,0 0,1-1,-1 1,1 0,0 0,0-1,0 1,0 0,0 0,1-1,-1 1,1 0,0-1,0 1,0 0,0-1,0 1,0-1,1 0,-1 1,1-1,0 0,0 0,0 0,1 1,176 95,-145-82,-25-14</inkml:trace>
  <inkml:trace contextRef="#ctx0" brushRef="#br0" timeOffset="1671.886">1074 819,'-22'4,"1"1,0 1,0 0,1 2,0 0,0 1,-12 9,31-18,0 0,-1 1,1-1,0 0,0 1,0 0,0-1,0 1,0-1,0 1,0 0,0 0,0-1,0 1,0 0,0 0,1 0,-1 0,0 0,1 0,-1 0,1 0,-1 1,1-1,0 0,-1 0,1 0,0 0,0 1,0-1,0 0,0 0,0 1,0-1,0 0,0 0,0 0,1 0,-1 1,1-1,-1 0,1 0,-1 0,1 0,-1 0,1 0,0 0,0 0,-1 0,1 0,0 0,0-1,0 1,0 0,0-1,0 1,0 0,1-1,0 1,1 0,-1 0,0 0,0 0,0 0,0 0,-1 1,1-1,0 1,0-1,-1 1,1-1,-1 1,0 0,1 0,-1 0,0 0,0 0,0 0,0 0,0 0,-1 0,1 1,-1-1,1 0,-1 0,0 1,0-1,0 0,0 1,0-1,-1 0,1 0,-1 1,1-1,-1 0,0 0,0 0,0 0,0 0,0 0,0 0,-1 0,0 1,2-3,-2 1,0 1,1-1,-1 0,1 0,-1 1,1-1,0 0,0 1,-1 0,1-1,0 1,0 0,1-1,-1 1,0 0,1 0,-1 0,1 0,-1 0,1 0,0-1,0 1,0 0,0 0,0 0,0 0,0 0,1 0,-1 0,1 0,-1 0,1-1,0 1,0 0,0 0,0-1,0 1,0-1,0 1,1-1,-1 1,0-1,2 1,3 0,-1-1,1 0,0 0,0 0,0-1,0 1,0-2,0 1,-1-1,1 0,0 0,0 0,0-1,-1 0,1 0,-1 0,0-1,1 0,-1 0,0 0,4-4,7-4</inkml:trace>
  <inkml:trace contextRef="#ctx0" brushRef="#br0" timeOffset="2273.165">1214 86,'34'38,"-11"-11,-2 1,0 1,-2 1,-1 0,6 18,-9-12,-2 1,-2 0,-1 1,-2 0,-2 0,-1 1,-2 0,-2 0,-2-1,-2 17,1-36,0 0,-1 0,-1-1,-1 1,0-1,-2 0,0 0,-1-1,-1 0,0 0,-1-1,-1 0,0-1,-2 0,1-1,-2 0,0-1,0-1,-1 0,-1-1,0-1,-3 2,-6 0</inkml:trace>
  <inkml:trace contextRef="#ctx0" brushRef="#br0" timeOffset="4176.794">1525 29,'314'0,"-286"-2,-26 1,0 0,1 1,-1-1,0 0,1 1,-1 0,1 0,-1-1,0 1,1 1,-1-1,1 0,-1 0,0 1,1 0,-1-1,0 1,1 0,-1 0,0 0,0 1,0-1,0 0,0 1,0-1,0 1,-1 0,1-1,0 1,-1 0,0 0,1 0,-1 0,0 0,0 1,0-1,0 0,0 1,-1-1,8 163,-10-106,1 586,-9-584,3 25,-14-84,-165-13,139 0,28 5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1,'0'72,"3"0,4 0,9 37,-11-82,1 0,2-1,0 0,2-1,1 1,1-2,1 0,1 0,1-1,16 18,-28-37,0 0,0 0,1 0,-1-1,1 0,0 1,-1-1,1 0,1-1,-1 1,0-1,1 0,-1 0,1 0,0-1,-1 1,1-1,0-1,0 1,0 0,0-1,0 0,0 0,0-1,0 1,-1-1,1 0,0-1,0 1,-1-1,1 0,0 0,-1 0,0 0,0-1,0 0,3-2,14-16,-1 0,-1-2,-1 0,-1-1,-1-1,-1-1,6-15,50-77,-71 117,0 0,1 0,-1-1,0 1,1 0,-1 0,1 0,0 1,-1-1,1 0,0 0,-1 0,1 0,0 0,0 1,0-1,0 0,0 1,0-1,0 1,0-1,0 1,0-1,0 1,0 0,0-1,0 1,0 0,0 0,0 0,1 0,-1 0,0 0,0 0,0 0,0 1,0-1,0 0,0 1,0-1,0 1,0-1,0 1,0-1,0 1,0 0,0-1,0 1,0 0,-1 0,1 0,0-1,-1 1,1 0,0 1,120 181,-15-106,-102-76,0 1,0 0,1-1,-1 0,0 0,0 0,1-1,-1 1,1-1,-1 0,0 0,1-1,-1 1,0-1,1 0,-1 0,0-1,0 1,0-1,0 0,0 0,0 0,0 0,-1-1,1 0,-1 1,0-1,1-1,14-19,-1 0,-1-1,-2-1,0 0,-2-1,6-17,-15 36,72-204,-47 103,-23 108,-4 10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12,'29'0,"23"0,9 0,-2 0,-6 0,-8 0,-6 0,-5 0,-3 0,-3 0,-1 0,0 0,-5-5,-6-1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32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30,'29'0,"33"0,7-5,-5-1,-7 0,-9 1,-8 2,-6 0,-4 2,-7 1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27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1 197,'226'16,"-161"-8,2-2,-1-4,51-5,-6 1,17 3,-128 10,-10-5</inkml:trace>
  <inkml:trace contextRef="#ctx0" brushRef="#br0" timeOffset="329.837">1 423,'106'14,"1"-4,0-4,72-8,-82 1,13-15,-86 11</inkml:trace>
  <inkml:trace contextRef="#ctx0" brushRef="#br0" timeOffset="3782.795">509 56,'-11'-56,"41"77,179 190,-204-209,-1 1,0-1,1 1,-1 1,0-1,-1 0,1 1,0 0,-1 0,0 0,0 0,0 1,-1-1,1 1,-1 0,0-1,-1 1,1 0,-1 0,0 0,0 0,0 1,-1-1,0 0,0 0,0 0,-1 0,1 0,-1 1,0-1,-1 0,1-1,-1 1,-2 4,-113 110,-43 56,158-175,1 1,0-1,-1 1,1 0,0 0,-1 0,1 0,0 0,0 0,0 0,-1 0,1 1,1-1,-1 0,0 1,0-1,0 1,1-1,-1 1,1-1,-1 1,1-1,0 1,-1-1,1 1,0 0,0-1,0 1,0-1,0 1,1-1,-1 1,0 0,1-1,-1 1,1-1,0 1,-1-1,1 0,0 1,0-1,0 0,0 1,0-1,0 0,0 0,0 0,1 0,-1 0,0 0,1 0,0 0,15-1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1:51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735 424,'1'-1,"1"0,-1-1,0 1,1 0,-1-1,0 1,0-1,0 1,-1-1,1 0,0 1,-1-1,1 0,0 0,-1 1,0-1,0 0,1 0,-1 0,0 1,0-1,0 0,-1 0,1 0,0 1,-1-1,1 0,-1 0,0 1,0-1,1 0,-1 1,0-1,0 1,0-1,-1 1,1 0,0-1,0 1,-1 0,1 0,-1 0,1 0,-1 0,1 0,-1 0,0 1,1-1,-1 0,0 1,0 0,1-1,-1 1,0 0,0 0,0 0,0 0,1 0,-1 0,0 1,0-1,1 0,-2 1,-16 3,-1 1,0 1,1 1,0 1,0 0,1 2,0 0,-2 3,7-6,-5 5,-1 1,2 1,0 1,1 0,0 1,1 1,1 0,0 1,2 1,0 0,1 0,1 1,-4 14,7-13,1 0,2 1,0-1,1 1,2 0,0-1,1 1,3 19,-2 2,0-33,1 0,0 0,0 0,1-1,0 1,1-1,0 1,0-1,1 0,0-1,1 1,0-1,0 0,1 0,0-1,0 0,1 0,0-1,0 0,1 0,-1-1,1 0,0-1,1 0,-1 0,10 2,1-1,1 0,0-2,1 0,-1-2,0 0,1-1,-1-1,1-2,-1 0,0 0,0-2,-1-1,0-1,1 0,-2-2,0 0,0-1,0-1,-1-1,-1 0,0-1,-1-1,0-1,7-9,-20 21,1 0,-1-1,0 0,0 0,0 0,0 0,-1 0,0 0,0-1,0 1,0-1,-1 1,1-1,-1 0,0 1,-1-1,1 0,-1 0,0 0,0 0,0 0,-1 1,0-1,0 0,0 0,-1 1,1-1,-1 1,0-1,0 1,-1 0,1-1,-1 1,0 1,0-1,0 0,-1 1,1-1,-1 1,0 0,0 1,-1-1,-7-5,-1 1,-1 0,1 1,-1 0,0 1,0 1,-1 1,1 0,-1 0,0 2,1-1,-1 2,0 0,0 1,0 1,1 0,-1 1,-12 4,26-8,-1 1,1 0,0 0,0 0,0 0,-1 0,1 0,0 0,0 0,0 1,0-1,-1 0,1 1,0-1,0 1,0-1,0 1,0-1,0 1,0 0,0-1,0 1,0 0,1 0,-1 0,0 0,0 0,1 0,-1 0,1 0,-1 0,1 0,-1 0,1 0,-1 0,1 1,0-1,0 0,0 0,0 0,0 0,0 1,0-1,0 0,0 0,0 0,1 1,-1-1,0 0,1 0,-1 0,1 0,-1 0,1 0,0 0,0 1,10 3,1 1,-1-2,1 0,0 0,0-2,1 1,-1-1,0-1,1 0,-1-1,8 0,-11 0,222-21,-171 11,25-7,-62 12</inkml:trace>
  <inkml:trace contextRef="#ctx0" brushRef="#br0" timeOffset="1056.572">1357 1101,'248'-372,"-152"246,-95 125,-1 0,0 0,1 0,-1 0,0 0,1 0,-1 0,1 0,0 0,-1 0,1 0,0 0,-1 1,1-1,0 0,0 1,0-1,0 0,0 1,0-1,-1 1,1-1,1 1,-1 0,0-1,0 1,0 0,0 0,0-1,0 1,0 0,0 0,0 0,0 1,0-1,1 0,-1 0,0 1,0-1,0 0,0 1,0-1,0 1,0-1,-1 1,1 0,0-1,0 1,0 0,0-1,-1 1,1 0,0 0,-1 0,1 0,0 1,3 124,-6-113,1 0,0 0,1 0,0-1,1 1,1 0,0 0,0 0,1-1,1 2,-3-11,0 0,0 0,1-1,-1 1,1-1,-1 1,1-1,0 0,0 0,0 1,0-1,0 0,0-1,1 1,-1 0,1-1,-1 1,1-1,-1 0,1 0,0 0,0 0,-1 0,1-1,0 1,0-1,0 0,0 0,0 0,0 0,0 0,0-1,-1 1,1-1,0 0,0 0,6-2,-1 0,0-1,-1 0,1 0,-1-1,1 0,-1 0,-1-1,1 0,-1 0,4-5,173-243,-96 125,-87 129,0-1,0 1,0 0,0-1,0 1,0-1,0 1,1-1,-1 1,0-1,0 1,0-1,0 1,0 0,1-1,-1 1,0-1,0 1,1 0,-1-1,0 1,1 0,-1-1,0 1,1 0,-1-1,1 1,-1 0,0 0,1 0,-1-1,1 1,-1 0,1 0,-1 0,0 0,1 0,-1 0,1 0,-1 0,1 0,-1 0,1 0,-1 0,1 0,-1 0,0 0,1 1,-1-1,1 0,-1 0,1 0,-1 1,0-1,1 0,-1 0,0 1,1-1,-1 0,0 1,1-1,-1 1,0-1,0 0,1 1,-1-1,0 1,0-1,0 1,0-1,3 37,-3-32,-3 259,33-129,-22-117</inkml:trace>
  <inkml:trace contextRef="#ctx0" brushRef="#br0" timeOffset="1735.419">2655 791,'-16'-1,"-1"2,0 0,1 0,-1 2,1 0,0 0,0 2,0 0,1 1,-8 4,21-10,1 1,0-1,0 0,-1 1,1-1,0 1,0 0,0-1,-1 1,1 0,0-1,0 1,0 0,0 0,0 0,1 0,-1 0,0 0,0 0,1 1,-1-1,0 0,1 0,0 1,-1-1,1 0,0 0,-1 1,1-1,0 0,0 1,0-1,0 0,0 1,0-1,1 0,-1 1,0-1,1 0,-1 0,1 1,-1-1,1 0,-1 0,1 0,0 0,0 0,0 0,0 1,61 40,-42-30,-19-11,1-1,-1 1,0 0,0 0,-1 0,1 0,0 0,0 0,0 0,-1 0,1 0,0 0,-1 1,1-1,-1 0,1 0,-1 1,0-1,0 0,1 0,-1 1,0-1,0 0,0 1,0-1,-1 0,1 1,0-1,-1 0,1 0,0 1,-1-1,1 0,-1 0,0 0,1 1,-1-1,0 0,0 0,0 0,0 0,-46 45,35-36,-25 33,36-42,0 0,1 0,-1 0,1 0,-1 0,1 0,0 0,-1 0,1 1,0-1,0 0,-1 0,1 0,0 0,0 1,0-1,1 0,-1 0,0 0,0 0,1 0,-1 1,0-1,1 0,-1 0,1 0,0 0,-1 0,1 0,0 0,-1 0,1-1,0 1,0 0,0 0,0-1,0 1,0 0,0-1,0 1,0-1,0 1,0-1,0 0,1 1,10 1,-1-1,1 0,0-1,-1 0,1 0,-1-2,1 1,-1-1,1-1,-1 0,0-1,0 0,0 0,-1-1,4-3,4 0</inkml:trace>
  <inkml:trace contextRef="#ctx0" brushRef="#br0" timeOffset="2632.816">2824 1045,'40'-44,"-2"-1,-2-2,18-32,-17 35,-37 43,1 1,-1-1,1 0,0 0,0 1,0-1,-1 0,1 1,0-1,0 1,0-1,0 1,0 0,0-1,0 1,0 0,0-1,0 1,0 0,0 0,0 0,0 0,0 0,0 0,0 0,0 1,0-1,0 0,0 1,0-1,0 0,0 1,0-1,-1 1,1-1,0 1,0 0,0-1,-1 1,1 0,0 0,-1-1,1 1,0 0,-1 0,1 0,-1 0,1 0,-1 0,0 0,1 0,7 65,-8-60,-1-1,1 0,0 1,1-1,-1 0,1 1,0-1,1 0,-1 0,1 0,0 0,0 0,0 0,3 4,-3-8,-1 1,1-1,0 0,-1 1,1-1,0 0,0 0,0 0,0 0,0 0,0-1,0 1,0-1,0 1,0-1,0 0,0 0,1 1,-1-2,0 1,0 0,0 0,0-1,0 1,0-1,0 1,0-1,0 0,0 0,0 0,0 0,0 0,-1-1,2 0,58-50,-59 49,187-199,-188 201,-1 0,1 0,-1 1,1-1,0 0,0 0,-1 1,1-1,0 1,0-1,0 1,0-1,0 1,-1-1,1 1,0 0,0 0,0-1,0 1,0 0,0 0,0 0,0 0,0 0,0 0,0 0,0 0,0 1,0-1,0 0,0 1,0-1,0 0,0 1,0-1,-1 1,1 0,0-1,0 1,0-1,-1 1,1 0,0 0,-1 0,1-1,-1 1,1 0,-1 0,1 0,-1 0,0 0,1 0,-1 0,0 0,0 0,0 1,13 58,-10-29,1 0,1 0,2-1,1 0,1 0,2 0,13 3,-9-24</inkml:trace>
  <inkml:trace contextRef="#ctx0" brushRef="#br0" timeOffset="9389.374">3727 227,'-4'-7,"16"22,40 94,-19-45,-4 2,-2 2,2 18,-13-24,-3 2,-3 0,-2 0,-4 1,-2 0,-5 44,2-94,0 0,-1 0,0 0,-1 0,-1 0,-1-1,0 0,0 1,-1-2,-1 1,-1-1,0 0,0-1,-1 0,-1 0,0-1,0 0,-1 0,-1-2,-4 4,-7-2</inkml:trace>
  <inkml:trace contextRef="#ctx0" brushRef="#br0" timeOffset="10218.419">284 1,'-24'24,"1"1,1 1,1 1,2 1,1 0,1 2,1 0,2 1,1 0,1 1,2 1,0 3,-13 84,5 1,5 1,5 9,6-106,1-1,1 0,1 1,1-1,1 0,2 0,0 0,1-1,1 0,2 0,0 0,1-1,1-1,1 1,1-2,9 10,-9-15,1 0,1-1,1 0,0-1,1-1,0-1,0 0,1-1,1-1,0-1,0-1,0 0,1-1,0-1,0-1,9 0,-2-2</inkml:trace>
  <inkml:trace contextRef="#ctx0" brushRef="#br0" timeOffset="12735.488">4574 254,'-8'-2,"0"1,0-1,0 1,0 0,0 1,0 0,0 1,-1-1,1 1,0 1,0 0,1 0,-1 0,0 1,1 0,-1 1,1-1,0 2,0-1,1 1,-1 0,-1 2,-3 2,1 0,0 1,1 1,0-1,1 2,0-1,1 1,0 0,1 0,0 1,1 0,-3 10,-45 269,1 99,24-226,27-162,0-1,0 0,0 0,0 0,1 0,-1 1,1-1,-1 0,1 0,0 1,0-1,0 0,0 1,0-1,1 0,-1 1,1-1,-1 0,1 0,0 0,0 1,0-1,0 0,0 0,0 0,1-1,-1 1,0 0,1 0,0-1,-1 1,1-1,0 1,0-1,0 0,0 0,0 0,0 0,0 0,1 0,-1 0,0-1,0 1,1-1,-1 0,2 1,168-27,-31 13,-116 8</inkml:trace>
  <inkml:trace contextRef="#ctx0" brushRef="#br0" timeOffset="15102.804">5308 254,'0'5,"0"7,0 5,0 5,-5 4,-2 2,1 1,1 0,2 1,-4-1,-1 0,2-1,1 1,2-1,1 0,1-4</inkml:trace>
  <inkml:trace contextRef="#ctx0" brushRef="#br0" timeOffset="15424.443">4884 707,'63'-5,"24"-6,9-2,-9 2,-14 3,-14 2,-12 3,-10 1,-7 2,-2 0,-8 5,-1 2,-4-1</inkml:trace>
  <inkml:trace contextRef="#ctx0" brushRef="#br0" timeOffset="17738.798">5054 904,'4'6,"-1"0,0 0,-1 0,1 0,-1 0,0 1,0 0,-1-1,0 1,0-1,-1 1,0 0,0 0,1 6,-26 253,-3-80,26-174</inkml:trace>
  <inkml:trace contextRef="#ctx0" brushRef="#br0" timeOffset="18288.458">4969 961,'19'-10,"1"0,1 2,0 1,0 0,0 2,0 0,1 2,0 0,0 1,18 2,-37 0,0 1,0-1,0 1,1 0,-1 0,0 0,-1 0,1 1,0-1,0 1,-1 0,1 0,0 0,-1 0,0 0,0 0,1 1,-1-1,-1 1,1-1,0 1,-1 0,1 0,-1 0,0 0,0 0,0 0,0 0,0 0,-1 0,0 1,1-1,-1 0,0 0,-1 0,1 0,0 1,-1-1,0 0,0 0,0 0,0 0,0 0,-1 0,1 0,-1-1,0 1,0 0,0-1,0 1,-13 17,-1-1,0-1,-1 0,-1-1,-1 0,-6 2,-10 10,10-11,22-18,1 1,0 0,0 0,-1 0,1 0,0 0,0 0,0 0,1 1,-1-1,0 1,0 0,1-1,-1 1,1 0,-1 0,1 0,0 0,0 0,0 0,0 0,0 0,0 1,1-1,-1 0,1 1,0-1,-1 0,1 1,0-1,0 0,0 1,1-1,-1 0,1 0,-1 1,1-1,4 7,1-1,0 0,1 0,0-1,0 0,0 0,1 0,0-1,0 0,1-1,7 4,37 28,-31-15,-20-19,2 1,-1 0,0 0,1-1,-1 0,1 0,0 0,0 0,1-1,-1 1,0-1,1 0,-1 0,1-1,0 0,2 1,6-3</inkml:trace>
  <inkml:trace contextRef="#ctx0" brushRef="#br0" timeOffset="19024.137">5675 1186,'-11'0,"0"1,0 1,0 0,1 0,-1 1,1 0,-1 1,1 0,0 1,1 0,-1 1,1 0,0 0,1 1,-1 0,-6 7,14-12,-1 0,1-1,-1 1,1 0,0 0,0 0,0 0,0 0,0 0,1 1,-1-1,0 0,1 0,0 0,-1 1,1-1,0 0,0 0,1 1,-1-1,0 0,1 0,-1 1,1-1,0 0,-1 0,1 0,0 0,1 0,-1 0,0 0,0 0,1-1,-1 1,1 0,0-1,-1 1,1-1,0 0,1 1,-1-1,-1 0,1 0,-1 0,1 0,-1 0,1 0,-1 0,0 0,1 1,-1-1,0 1,0-1,0 1,0-1,0 1,0-1,0 1,-1 0,1 0,-1-1,1 1,-1 0,0 0,1-1,-1 1,0 0,0 0,0 0,-1 0,1-1,0 1,-1 0,1 0,-1 0,1-1,-1 1,0 0,0-1,0 1,0-1,0 1,0-1,0 1,0-1,-1 0,1 0,-1 1,1-1,-1 0,1 0,-18 15,14-13,0 0,0 1,1-1,-1 1,1 1,0-1,0 1,0-1,1 1,0 0,0 0,0 0,0 1,1-1,0 1,-1 4,4-7,1 0,0-1,0 1,0 0,0-1,0 1,0-1,0 0,1 0,-1 0,1 0,0 0,0 0,0-1,-1 0,1 1,0-1,1 0,-1 0,0-1,0 1,0-1,0 1,1-1,-1 0,0 0,0 0,1-1,-1 1,0-1,3-1,107-37,-97 30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3.4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29,'1'-2,"0"0,1 0,-1 0,1 1,0-1,-1 0,1 1,0-1,0 1,0 0,0 0,0-1,0 1,1 1,-1-1,0 0,0 0,1 1,-1 0,0-1,1 1,-1 0,1 0,-1 0,1 0,0 0,310-3,-240 15,-55-6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14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479 128,'1'0,"-1"1,0-1,0 1,1-1,-1 1,0-1,1 1,-1-1,0 0,1 1,-1-1,0 1,1-1,-1 0,1 0,-1 1,1-1,-1 0,1 0,-1 1,1-1,-1 0,1 0,0 0,-1 0,1 0,-1 0,1 0,-1 0,1 0,-1 0,1 0,0 0,-1 0,1 0,-1 0,1-1,-1 1,1 0,-1 0,1-1,-1 1,0 0,1-1,-1 1,1-1,-1 1,0 0,1-1,-1 1,0-1,1 1,-1-1,0 1,0-1,1 1,-1-1,5 53,-5-52,-1 34,-2-1,-1 1,-2-1,-9 32,-12 81,30-95,2-33</inkml:trace>
  <inkml:trace contextRef="#ctx0" brushRef="#br0" timeOffset="314.929">28 664,'39'-5,"36"-1,10 0,1 1,-5-4,-12 1,-7 1,-10 1,-9 3,-7 1,-5 1,-2 1,-2 0,-1 5,0 2,-4 4,-6 1</inkml:trace>
  <inkml:trace contextRef="#ctx0" brushRef="#br0" timeOffset="1692.691">0 946,'167'-40,"-161"39,7-4,0 2,1 0,-1 0,1 2,-1-1,1 2,-1 0,1 0,0 2,-1-1,1 2,-12-2,0 0,0 0,0 0,0 0,0 1,0-1,0 1,-1-1,1 1,0 0,-1-1,0 1,1 0,-1 0,0 0,0 0,0 0,0 1,0-1,-1 0,1 0,-1 1,1-1,-1 0,0 0,0 1,0-1,0 0,0 1,-1-1,1 0,-1 1,1-1,-1 0,0 0,0 0,0 0,0 0,0 0,-51 80,-124 59,173-139,0 0,0 0,1 0,-1 0,0 1,1-1,-1 1,1 0,0-1,0 1,0 0,0 0,1 0,-1 0,1 1,0-1,0 0,0 1,0-1,1 1,-1-1,1 1,0-1,0 1,0-1,0 1,1-1,-1 0,1 1,0-1,0 1,0-1,0 0,1 0,0 0,-1 0,1 0,0 0,0 0,1 0,-1-1,1 1,7 2,1-1,0 0,0 0,0-1,0-1,1 0,-1-1,1 0,-1 0,1-1,-1-1,1 0,4-1,17 0,112-38,-124 32</inkml:trace>
  <inkml:trace contextRef="#ctx0" brushRef="#br0" timeOffset="1983.61">875 918,'-9'38,"-9"28,0 6,-3-3,3-9,4-10,4-9,5-6,2-5,2-6</inkml:trace>
  <inkml:trace contextRef="#ctx0" brushRef="#br0" timeOffset="2545.824">762 918,'37'-15,"1"2,0 2,1 1,0 2,0 1,1 3,33 0,-14 16,-58-12,0 0,0 1,1 0,-1-1,0 1,0-1,0 1,0 0,0 0,0 0,0-1,-1 1,1 0,0 0,0 0,-1 0,1 0,-1 1,1-1,-1 0,1 0,-1 0,1 0,-1 1,0-1,0 0,0 0,0 1,0-1,0 0,0 0,0 0,0 1,-1-1,1 0,0 0,-1 0,1 1,-1-1,1 0,-1 0,0 0,1 0,-1 0,-1 1,-7 9,-2 0,1 0,-2-1,1 0,-1-1,-1 0,0-1,0-1,-1 1,-25 15,-84 65,121-83,0 0,1 0,0 0,0 0,0 0,0 0,1 0,0 0,0 0,0 0,1 0,0 0,0 0,0 0,0 0,1 0,0-1,0 1,0-1,0 1,1-1,0 0,0 1,0-1,0-1,1 1,-1 0,1-1,0 0,0 0,0 0,1 0,-1-1,1 0,4 2,127 50,-100-35,-24-8</inkml:trace>
  <inkml:trace contextRef="#ctx0" brushRef="#br0" timeOffset="3796.802">1299 155,'12'-14,"0"0,2 0,-1 1,2 1,0 0,0 1,1 1,0 0,1 1,0 1,1 0,-1 2,1 0,10-2,-26 9,1-1,-1 1,1-1,-1 1,0 0,1 0,-1 0,0 0,0 1,0-1,0 1,0-1,0 1,0-1,0 1,-1 0,1 0,-1 0,1 0,-1 0,0 1,0-1,0 0,0 0,0 1,0-1,-1 1,1-1,-1 0,1 1,-1-1,0 1,0-1,0 1,-1-1,1 1,0-1,-1 1,0-1,0 1,1-1,-1 0,-1 1,2 7,-5 391,-22-103,27 84,27-214,-27-39,-1-127,-1 0,1-1,-1 1,0 0,1-1,-1 1,0-1,0 0,0 0,0 1,0-1,0-1,-1 1,1 0,0 0,0-1,-1 1,1-1,0 0,-1 0,1 0,0 0,-1 0,1 0,0-1,0 1,-1-1,1 1,-2-2,-12 1,-77 16,71-12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0,'566'0,"-542"0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23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13,'29'4,"24"-2,7-2,-1-2,-6 1,-8 0,-5 0,-6 0,-4 1,-2-6,-5 0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38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540 395,'-10'-4,"0"1,0 0,-1 0,1 1,-1 1,1 0,-1 0,0 1,0 0,1 1,-1 1,0-1,1 1,-1 1,1 0,0 1,0 0,0 0,1 1,-1 0,1 1,-5 4,6-5,1 0,0 0,0 1,0 0,1 0,0 1,0-1,1 1,-1 1,1-1,1 1,0 0,0 0,0 0,1 0,0 1,1-1,0 1,0 0,1 0,0-1,1 1,0 0,0 0,1 0,0 0,1 3,-2-9,1 0,0 1,0-1,1 0,-1 0,1 0,-1 0,1 0,0 0,0 0,0-1,1 1,-1-1,0 1,1-1,0 0,0 0,-1 0,1-1,0 1,0-1,1 1,-1-1,0 0,0 0,1 0,-1-1,0 1,1-1,-1 0,1 0,-1 0,0 0,1-1,-1 1,0-1,2 0,6-2,-1 0,1 0,-1-1,0 0,0-1,0 0,0-1,-1 0,0 0,-1-1,3-2,12-12,-1-1,0-1,-2-1,-1 0,-1-2,14-26,33-78,-66 130,1 0,0 1,0-1,0 0,0 1,0-1,0 0,0 0,0 1,0-1,0 0,0 1,0-1,0 0,0 0,1 1,-1-1,0 0,0 1,0-1,0 0,0 0,1 1,-1-1,0 0,0 0,0 0,1 1,-1-1,0 0,0 0,1 0,-1 0,0 1,0-1,1 0,-1 0,0 0,1 0,-1 0,0 0,0 0,1 0,-1 0,0 0,1 0,-1 0,0 0,1 0,-1 0,0 0,0 0,1 0,-1-1,0 1,1 0,-1 0,0 0,0 0,0-1,1 1,-1 0,0 0,0 0,2 30,-2-29,8 206,1-146,-2 0,-4 1,-2 0,-3 3,1 13,2-62,-2 0,0 1,-1-1,0 0,-1 0,-1 0,-1-1,0 1,-1-1,0 0,-2 0,0-1,0 0,-1-1,-1 1,0-2,-1 1,0-2,-1 1,0-2,-1 0,-8 6,18-14,1-1,0 1,-1-1,0 0,1 0,-1 1,0-2,1 1,-1 0,0 0,0-1,0 0,0 0,0 1,0-2,1 1,-1 0,0 0,0-1,0 0,0 0,1 1,-1-2,0 1,1 0,-1 0,1-1,-1 1,1-1,0 0,-1 0,1 0,0 0,0 0,1 0,-1-1,0 1,1-1,-1 1,1-1,0 1,0-1,0 0,0 0,2-14,0 0,1 0,1 0,1 1,0-1,1 1,1 0,0 0,1 1,1 0,0 0,6-6,1-8,37-69,-40 71</inkml:trace>
  <inkml:trace contextRef="#ctx0" brushRef="#br0" timeOffset="766.435">935 791,'51'-94,"108"-101,-158 194,-1 0,0 1,1-1,-1 0,1 0,-1 0,1 0,-1 1,1-1,0 0,-1 1,1-1,0 0,-1 1,1-1,0 1,0-1,0 1,0-1,-1 1,1 0,0-1,0 1,0 0,0 0,0 0,0 0,0 0,0 0,0 0,0 0,0 0,0 0,0 0,0 0,0 1,-1-1,1 0,0 1,0-1,0 1,0-1,-1 1,1-1,0 1,0 0,-1-1,1 1,0 0,-1 0,1-1,-1 1,1 0,-1 0,1 0,-1 0,0 0,1 0,-1 0,0-1,0 1,0 0,0 1,3 76,-4-69,0-1,0 1,1 0,1 0,0 0,0-1,0 1,1 0,0-1,1 1,0-1,1 1,-3-7,0-1,0 0,0 1,0-1,0 0,1 0,-1 0,0 0,1 0,-1 0,1 0,-1 0,1-1,-1 1,1 0,-1-1,1 1,0-1,-1 0,1 0,0 1,-1-1,1 0,0 0,-1-1,1 1,0 0,-1-1,1 1,0 0,-1-1,1 0,-1 1,1-1,-1 0,1 0,-1 0,0 0,1 0,-1 0,0 0,0-1,0 1,1-1,51-59,72-127,-85 157,-40 30,1 1,0 0,-1-1,1 1,0 0,0 0,-1 0,1-1,0 1,-1 0,1 0,0 0,0 0,-1 0,1 0,0 1,0-1,-1 0,1 0,0 0,-1 1,1-1,0 0,-1 1,1-1,0 0,-1 1,1-1,-1 1,1-1,-1 1,1 0,-1-1,1 1,-1-1,0 1,1 0,-1-1,0 1,1 0,-1-1,0 1,0 0,0 0,0-1,0 1,0 0,0-1,0 1,0 0,0 0,0-1,0 1,0 0,0 0,-1-1,1 1,0 0,-1-1,1 1,0-1,-1 1,1 0,-1 0,-60 231,60-226,-1 0,0 1,1 0,0-1,0 1,1 0,0 0,0 0,0-1,1 1,0 0,0-1,1 1,0 0,0-1,1 0,2 6,8 0</inkml:trace>
  <inkml:trace contextRef="#ctx0" brushRef="#br0" timeOffset="1916.011">1866 254,'37'45,"-31"-29,-1 1,-1 0,0 0,-1 0,-1 0,-1 1,0-1,-1 0,-1 1,-1 2,0 25,-10 131,-45 63,50-221</inkml:trace>
  <inkml:trace contextRef="#ctx0" brushRef="#br0" timeOffset="2451.407">1782 254,'2'-2,"-1"0,1 0,0 1,0-1,0 1,0-1,0 1,0-1,0 1,0 0,1 0,-1 0,1 1,-1-1,0 0,1 1,-1 0,1-1,-1 1,3 0,-2 0,233-9,-157 11,-58-3,-1 1,1 1,-1 1,0 0,1 2,-1 0,-1 2,14 4,-30-9,-1 1,0-1,0 0,0 0,0 1,0-1,-1 1,1-1,0 1,-1 0,1 0,-1 0,1 0,-1 0,0 0,0 0,0 0,0 1,0-1,-1 0,1 0,-1 1,1-1,-1 1,0-1,0 0,0 1,0-1,0 1,-1-1,1 0,-1 1,0-1,1 0,-1 0,0 1,0-1,0 0,-1 0,1 0,0 0,-1 0,0 0,-74 78,24-44,-1-2,-2-2,-1-3,-11 2,4-1,56-28,1 1,0-1,1 1,-1 0,1 0,-1 1,1 0,0 0,0 0,0 0,1 1,0 0,0 0,0 0,0 0,1 1,0-1,0 1,-1 3,5-6,0 0,1 1,-1-1,1 0,-1 0,1 0,0-1,0 1,1 0,-1-1,0 1,1-1,0 0,-1 1,1-1,0-1,0 1,0 0,0-1,0 1,1-1,-1 0,3 0,2 3,285 118,-214-71,-65-48</inkml:trace>
  <inkml:trace contextRef="#ctx0" brushRef="#br0" timeOffset="3112.2">2713 734,'0'0,"-1"0,1 1,0-1,-1 0,1 0,-1 0,1 0,-1 0,1 0,-1 0,1 0,0 0,-1 0,1 0,-1 0,1 0,-1 0,1 0,-1 0,1 0,0 0,-1-1,1 1,-1 0,1 0,0-1,-1 1,1 0,0 0,-1-1,1 1,0 0,-1-1,1 1,0-1,0 1,0 0,-1-1,1 1,0-1,0 1,0-1,0 1,0 0,0-1,0 1,0-1,0 1,0-1,0 1,0-1,0 1,0 0,0-1,0 1,0-1,0 1,1-1,-1 1,0 0,0-1,1 1,-1-1,0 1,-40 6,30-4,-1 1,0 0,1 1,0 0,-1 0,2 1,-1 0,1 1,-1 0,1 1,1 0,0 0,0 1,0 0,1 0,-2 4,8-10,1 0,-1 1,1-1,0 0,0 1,0-1,0 0,0 1,1-1,-1 0,1 1,0-1,-1 0,1 0,0 0,0 1,0-1,1 0,-1 0,0-1,1 1,-1 0,1 0,0-1,-1 1,1-1,0 1,0-1,0 0,0 0,0 0,1 0,-1 0,0 0,0 0,1-1,-1 1,0-1,1 0,-1 0,2 0,41 26,-45-23,-1-1,1 1,0 0,-1-1,1 1,-1-1,0 1,0-1,0 1,0-1,-1 1,1-1,-1 0,1 0,-1 0,0 1,0-2,0 1,0 0,0 0,0-1,0 1,0-1,-1 1,1-1,-1 0,-2 3,-93 77,98-80,-1 0,1 0,-1-1,1 1,-1 0,1 0,-1 0,1 0,0 0,0 0,-1 0,1 0,0 0,0 0,0 0,0 0,0 0,0 0,0 0,1 0,-1 0,0 0,1 0,-1 0,0 0,1 0,-1 0,1-1,-1 1,1 0,0 0,-1 0,1-1,0 1,-1 0,1-1,0 1,0-1,0 1,0-1,0 1,-1-1,1 1,0-1,0 0,0 0,0 1,0-1,0 0,0 0,1 0,56 7,-56-7,15 0,-1-1,1-1,0 0,-1-1,0-1,1-1,-1 0,-1-1,1-1,-1 0,13-9,-14 5</inkml:trace>
  <inkml:trace contextRef="#ctx0" brushRef="#br0" timeOffset="4068.111">2770 28,'192'5,"-190"-5,0 0,-1 0,1 0,0 0,0 1,0-1,0 1,-1-1,1 1,0 0,-1-1,1 1,0 0,-1 0,1 0,-1 0,1 1,-1-1,0 0,1 0,-1 1,0-1,0 1,0-1,0 1,0 0,0-1,-1 1,1 0,0 0,-1-1,1 1,-1 0,0 0,0 0,0 0,0 0,0-1,0 1,0 0,0 0,-1 0,1 0,-64 89,29-49,33-41,1 1,-1 0,1 0,0 0,0-1,0 1,0 0,0 1,0-1,0 0,1 0,-1 0,1 0,0 0,-1 1,1-1,0 0,0 0,1 1,-1-1,0 0,1 0,-1 0,1 1,0-1,0 0,0 0,0 0,0 0,0 0,0-1,1 1,-1 0,1-1,-1 1,1 0,-1-1,1 0,0 1,0-1,0 0,0 0,0 0,0 0,0 0,0-1,0 1,0-1,1 1,0-1,23 4,1-1,-1-1,1-1,0-1,-1-2,13-2,7-8,-28 6</inkml:trace>
  <inkml:trace contextRef="#ctx0" brushRef="#br0" timeOffset="13117.801">3476 0,'23'34,"-8"-11,-1 0,0 0,-2 2,-1 0,-1 0,-1 1,-1 0,-1 0,-1 1,-2 0,-1 0,-1 0,-1 5,-1 17,-3 0,-2 1,-2-2,-2 1,-2-1,-15 41,15-57,0 0,-2-1,-1 0,-2-1,-1-1,-1 0,-1-1,-2-1,-1-1,-1-1,0-1,-16 10,-7 3,27-25</inkml:trace>
  <inkml:trace contextRef="#ctx0" brushRef="#br0" timeOffset="13937.199">201 57,'-24'32,"1"1,1 2,2 0,1 1,2 1,2 1,1 0,2 1,2 0,1 1,3 0,1 0,0 18,9 404,-5-438,2 1,0-1,2 0,0 1,2-2,1 1,1 0,0-1,2-1,1 1,2 1,-5-15,0-1,0-1,1 0,0 0,0 0,1-1,0 0,0-1,0 1,1-2,-1 0,1 0,0-1,1 0,-1 0,10 0,5 1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6.9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0 619,'39'0,"22"0,5 0,-3 0,-8 0,-9 0,-11-5,-13-1</inkml:trace>
  <inkml:trace contextRef="#ctx0" brushRef="#br0" timeOffset="381.048">791 110,'2'2,"0"-1,0 1,-1-1,1 1,0 0,-1-1,1 1,-1 0,1 0,-1 0,0 0,0 0,0 1,0-1,0 0,-1 0,1 1,-1-1,1 0,-1 1,0-1,0 1,0-1,0 2,0 0,4 251,26-144,-17-96,1-5</inkml:trace>
  <inkml:trace contextRef="#ctx0" brushRef="#br0" timeOffset="630.7">565 590,'38'5,"28"2,11-6,-2-2,-9-2,-11 0,-10 1,-3 0,-4 1,-4-5,-2 0,-2 0,-7 1</inkml:trace>
  <inkml:trace contextRef="#ctx0" brushRef="#br0" timeOffset="1068.069">678 930,'47'-13,"1"2,0 2,0 2,1 3,4 2,-6 9,-46-7,0 0,0 1,-1-1,1 1,0-1,-1 1,1-1,0 1,-1 0,1-1,-1 1,1 0,-1 0,0-1,1 1,-1 0,0 0,1-1,-1 1,0 0,0 0,0 0,0 0,0-1,0 1,0 0,0 0,0 0,0 0,0-1,0 1,-1 0,1 0,0 0,-1-1,1 1,0 0,-1 0,1-1,-1 1,1 0,-1-1,1 1,-1 0,0-1,1 1,-1-1,0 1,-178 149,177-148,-1 0,1 0,-1 0,1 0,0 0,0 0,0 1,0-1,0 1,1 0,-1-1,1 1,-1 0,1 0,0 0,0 0,1 0,-1 0,1 0,-1 0,1 0,0 0,0 1,0-1,1 0,-1 0,1 0,-1 0,1 0,0 0,0 0,1 0,-1 0,1-1,-1 1,1 0,0-1,0 1,0-1,0 0,1 1,6 2,0-1,1 0,-1-1,1 0,0-1,-1 0,1-1,0 1,0-2,0 0,0 0,0 0,0-2,0 1,0-1,-1 0,1-1,-1 0,1-1,-1 0,8-5,4-1</inkml:trace>
  <inkml:trace contextRef="#ctx0" brushRef="#br0" timeOffset="1317.177">1439 788,'-4'33,"-3"26,1 8,2-3,0-8,2-8,1-8,1-5,-1-9</inkml:trace>
  <inkml:trace contextRef="#ctx0" brushRef="#br0" timeOffset="1731.767">1355 844,'43'-4,"-14"-1,0 2,1 1,-1 2,1 0,-1 2,1 2,9 2,-37-6,0 0,0 0,-1 0,1 0,0 1,0-1,0 1,0-1,0 1,-1 0,1 0,0 0,-1-1,1 2,-1-1,1 0,-1 0,1 0,-1 1,0-1,1 1,-1-1,0 1,0-1,0 1,0 0,-1-1,1 1,0 0,-1 0,1 0,-1 0,0-1,1 1,-1 0,0 0,0 0,0 0,0 0,-1 0,1 0,-1 0,1-1,-1 1,1 0,-1 0,0-1,0 1,0 0,0-1,0 1,0-1,0 1,-1-1,1 1,-2 0,-86 50,82-50,0 0,1 0,-1 0,1 1,0 0,0 0,0 0,0 1,1 0,-1 0,1 1,0-1,0 1,1 0,-1 0,1 1,0-1,1 1,-1 0,1 0,0 1,1-1,3 0,0 0,1-1,0 1,0-1,0 1,1-1,-1 0,1 0,1 0,-1 0,1 0,0-1,0 0,0 1,0-2,1 1,0 0,0-1,0 0,0 0,0 0,0-1,1 0,-1 0,1 0,0-1,5 2,125 39,-119-42</inkml:trace>
  <inkml:trace contextRef="#ctx0" brushRef="#br0" timeOffset="2565.441">1694 54,'-22'-54,"48"69,2 15,-1 1,-2 2,-1 0,-2 2,-1 0,-2 2,2 7,-9-22,3 4,-1 1,-1 0,-1 1,-2 1,-1 0,-1 0,-1 1,-2 0,-1 0,-1 0,-1 1,-2-1,-1 0,-2 1,-1-1,-1 0,-2 0,-3 10,-136 254,122-206,18-71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2:53.8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274 0,'-8'3,"0"-1,1 1,0 0,-1 1,1 0,1 0,-1 0,0 1,1 0,0 0,0 1,1 0,0 0,0 0,0 0,0 1,1 0,-3 6,-15 24,2 1,2 0,1 1,3 1,-7 26,-16 181,33-215,3 0,0 0,2-1,2 1,0 0,3-1,0 0,2 0,1-1,2 0,1 0,1-1,1-1,13 18,-27-44,1 0,0-1,0 1,0 0,1-1,-1 1,0-1,0 1,1-1,-1 0,1 1,-1-1,1 0,0 0,-1 0,1 0,0-1,0 1,0 0,-1-1,1 1,0-1,0 0,0 1,0-1,0 0,0 0,0 0,1-1,10-5</inkml:trace>
  <inkml:trace contextRef="#ctx0" brushRef="#br0" timeOffset="1050.128">782 57,'0'2,"-1"-1,0 1,1 0,-1 0,1 0,-1-1,1 1,0 0,0 0,0 0,0 0,0 0,0 0,0 0,1-1,-1 1,1 0,-1 0,1 0,0-1,-1 1,1 0,0-1,0 1,0 0,1-1,-1 1,7 15,32 145,-38-92,-4-60,1 1,1-1,0 0,0 1,1-1,0 0,1 1,0-1,0 0,1 0,1 0,-1-1,2 1,-1-1,1 0,1 0,0 0,1 1,27 4,-20-15</inkml:trace>
  <inkml:trace contextRef="#ctx0" brushRef="#br0" timeOffset="1331.889">443 621,'39'-4,"41"-8,16 0,3-4,-12 1,-11 4,-9 3,-10 3,-6 2,-7 2,-6 1,-4-4,-4-2,-2 0,-1 2,-4 5,-7 4</inkml:trace>
  <inkml:trace contextRef="#ctx0" brushRef="#br0" timeOffset="1696.97">839 763,'-5'34,"-1"20,-1 6,2-2,2-7,1-7,0-6,-3-9,-1-6,0-1,-3 0,-1-3</inkml:trace>
  <inkml:trace contextRef="#ctx0" brushRef="#br0" timeOffset="2151.095">697 791,'57'-19,"0"2,1 3,1 2,35-1,5 16,-97-2,1-1,-1 1,0-1,1 1,-1 0,0 0,1 0,-1 0,0 0,0 1,0-1,0 1,0-1,0 1,-1 0,1-1,0 1,-1 0,0 0,1 0,-1 0,0 1,0-1,0 0,0 0,0 1,-1-1,1 1,-1-1,0 0,1 1,-1-1,0 1,0-1,-1 1,1-1,-1 1,-2 6,-2 0,1 0,-2 0,1 0,-1-1,0 0,-1 0,0-1,0 0,0 0,-1 0,0-1,-1 0,-7 4,-234 131,247-141,1 0,0 1,0-1,0 1,0 0,0-1,0 1,0 0,0 0,0 0,1 0,-1 1,0-1,0 0,1 1,-1-1,1 1,0-1,-1 1,1 0,0 0,0 0,0 0,0 0,0 0,0 0,1 0,-1 0,1 0,-1 0,1 0,0 0,0 0,0 0,0 1,0-1,0 0,1 0,-1 0,1 0,0 0,-1 0,1 0,0 0,0 0,0 0,0 0,1-1,-1 1,1 0,10 4,0 0,1-1,0-1,0 0,0 0,0-1,1-1,-1-1,3 1,25 3,-10 0,-20-4,-1 0,1 0,-1 1,0 1,0-1,0 2,0-1,0 2,-1-1,1 1,-1 1,0-1,0 2,6 9</inkml:trace>
  <inkml:trace contextRef="#ctx0" brushRef="#br0" timeOffset="2745.905">1544 1074,'-59'16,"-71"34,129-50,-1 0,1 1,-1-1,1 1,0 0,-1 0,1-1,0 1,-1 0,1 0,0 0,0 0,0 0,0 1,0-1,0 0,0 0,0 1,0-1,1 0,-1 1,1-1,-1 1,1-1,-1 1,1-1,0 1,0 0,0-1,-1 1,2-1,-1 1,0-1,0 1,0-1,1 1,-1-1,1 1,-1-1,1 1,0-1,-1 1,1-1,0 0,0 0,0 1,0-1,0 0,0 0,0 0,1 0,-1 0,0 0,1 0,-1-1,0 1,114 21,-115-20,1 0,-1 0,0 0,0 0,0 0,0 0,0 0,-1 0,1 0,0 0,-1 0,0 0,1 0,-1 0,0 0,0 0,0 0,0-1,0 1,-1 0,1-1,0 1,-1-1,1 1,-1-1,0 0,1 1,-1-1,0 0,0 0,0 0,1-1,-1 1,0 0,-1-1,-9 7,9-6,-1 1,1-1,-1 1,1 0,0 0,-1 0,1 0,0 1,0-1,1 1,-1 0,1 0,-1 0,1 0,0 0,0 0,0 1,0-1,1 1,-1-1,1 1,0 0,3-1,0 0,1-1,-1 0,0 1,1-1,0 0,0 0,-1 0,1-1,0 1,0-1,1 1,-1-1,0 0,0 0,1 0,-1-1,0 1,1-1,-1 0,0 0,1 0,-1 0,1-1,-1 1,0-1,0 0,1 0,-1 0,6-1,0 0,0-1,0 0,0 0,0-1,-1 0,1 0,-1-1,0 0,-1-1,2-1,4-6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6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8,'-2'53,"30"135,-29-172,2 1,0 0,1 0,0-1,2 1,0-1,1 0,0 0,1-1,1 1,0-1,2-1,-1 1,2-1,0-1,0 0,1 0,1-1,6 4,-12-12,0-1,1 1,-1-1,1-1,0 1,0-1,0 0,0-1,0 0,0 0,0 0,1-1,-1 0,0-1,0 1,0-1,1-1,-1 1,0-1,0 0,-1-1,1 0,0 0,-1 0,0-1,0 0,4-3,6-5,1-1,-2-1,0 0,0-2,-2 1,1-1,-2-1,-1 0,1-2,4-11,-10 18,0 0,0 0,1 1,0-1,1 2,0-1,1 1,0 0,1 1,0 0,0 1,1 0,1 0,-9 8,1 0,-1 0,0 0,1 1,-1 0,0 0,0 0,0 0,1 0,-1 0,0 1,-1-1,1 1,0 0,0 0,-1 0,1 1,-1-1,0 0,1 1,-1 0,0-1,-1 1,1 0,0 0,-1 0,0 0,0 0,0 0,0 0,0 1,0-1,-1 0,0 1,1-1,-1 3,4 7,-3-4,1 0,1 0,-1 0,1 0,1-1,0 1,0-1,1 0,0 0,0-1,1 1,-1-1,2 0,-1-1,1 1,0-1,0-1,1 1,0-1,0-1,0 1,0-1,1-1,0 0,0 0,0 0,0-1,0-1,7 1,-10-2,0-1,-1-1,1 1,0-1,-1 0,0 0,1 0,-1-1,0 0,0 0,0 0,-1-1,1 0,-1 0,0 0,0 0,0 0,0-1,-1 0,0 0,3-5,49-116,-54 124,36-141,-6 8,-16 122,-10 19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4.9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57,'52'-5,"23"-1,4 0,-8 1,-10 1,-12 2,-8 1,-12-5,-6 0,-2 0,0 2,-8 1,-11 1,-6 6,-3 1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5.2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1,'33'9,"26"-1,8-2,-3-3,-8-1,-8-1,-8-5,-5-3,-5 1,-7 0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12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0 282,'308'18,"-240"-10,1-4,-1-2,16-4,-1 1,86-26,-146 21,-5-1</inkml:trace>
  <inkml:trace contextRef="#ctx0" brushRef="#br0" timeOffset="275.705">0 565,'44'0,"37"0,16 0,0 0,-12 0,-14 0,-11 0,-10 0,-10 0,-6 0,-4 0,-2 0,-2 0,0 0,-4 0</inkml:trace>
  <inkml:trace contextRef="#ctx0" brushRef="#br0" timeOffset="762.42">424 1,'31'26,"1"-1,1-1,1-2,1-2,8 3,32 19,94 52,-37-20,-129-70,1-1,0 1,-1 0,0 0,0 1,0-1,-1 1,1-1,-1 1,0 0,0 0,-1 0,0 0,0 0,0 0,0 0,-1 1,1-1,-2 0,1 0,0 1,-1-1,0 0,0 0,-1 0,1 0,-1 0,0 0,0 0,-1-1,1 1,-1-1,0 0,-1 0,1 0,-1 1,-21 18,-1 0,-1-1,-1-2,-1-1,-20 10,20-12,-227 134,239-136,4-2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46.3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451 142,'-4'-8,"-1"0,1 1,-1-1,0 1,-1 0,0 1,0 0,0-1,-1 2,0-1,0 1,0 0,-1 1,1-1,-1 2,0-1,-1 1,1 0,0 1,-1 0,0 0,1 1,-1 0,0 0,0 1,1 0,-1 1,0 0,0 0,1 1,-1 0,1 1,0 0,-1 0,1 0,0 1,1 1,-1-1,-2 3,-5 8,0 0,0 1,2 1,0 0,1 1,1 0,0 1,1 0,2 1,0 0,-1 5,8-22,-1 0,1 0,0 0,0 1,0-1,1 0,-1 1,1-1,0 1,0-1,0 1,0-1,1 0,-1 1,1-1,0 0,0 1,0-1,0 0,1 0,-1 0,1 0,0 0,0 0,0 0,0-1,0 1,1-1,-1 1,1-1,0 0,-1 0,1 0,0 0,0-1,0 1,1-1,2 1,7 1,1-2,-1 0,1 0,-1-1,1-1,-1 0,1-1,-1-1,0 0,0 0,0-1,0-1,-1 0,0-1,0-1,0 1,-1-2,10-7,16-15,-1-1,-1-1,-2-3,21-26,14-10,-65 108,-95 279,85-283,-2 13,1 1,2 0,2 0,3 1,2 26,16-25,-5-31</inkml:trace>
  <inkml:trace contextRef="#ctx0" brushRef="#br0" timeOffset="259.57">931 452,'-15'34,"1"10,2-1</inkml:trace>
  <inkml:trace contextRef="#ctx0" brushRef="#br0" timeOffset="569.114">1467 1,'-22'12,"0"1,1 1,1 1,0 1,1 1,1 0,0 2,2 0,0 0,1 2,1 0,-9 18,21-35,0 0,0 0,1 0,-1 0,1 0,0 1,0-1,1 0,-1 0,1 1,0-1,0 0,0 1,1-1,0 0,-1 1,2-1,-1 0,0 0,1 0,0 0,0 0,0 0,0-1,0 1,1-1,0 1,0-1,0 0,0 0,0 0,0-1,1 1,0-1,-1 0,1 1,0-2,0 1,0 0,0-1,0 0,2 0,2 2,1-1,0-1,0 0,-1 0,1-1,0 0,0 0,0-1,0 0,0-1,-1 0,1 0,-1-1,1 0,-1-1,0 0,0 0,-1 0,1-1,-1 0,0-1,0 0,0 0,-1 0,0-1,-1 1,1-2,-1 1,0 0,-1-1,0 0,0 0,-1 0,0-1,0 1,-1-1,0 0,-1 1,0-1,0 0,-1 0,0 0,0 0,-1 0,0 0,-1 1,0-2,0 4,-1 1,0-1,0 1,-1-1,1 1,-1 0,0 0,-1 1,1-1,-1 1,0 0,0 0,0 1,0-1,-1 1,1 0,-1 1,0-1,0 1,0 0,0 1,0-1,0 1,-1 1,1-1,-3 1,-3-1,0 1,0 0,0 1,0 0,0 1,0 0,0 1,0 0,1 1,0 0,-1 1,2 0,-5 3,-11 10</inkml:trace>
  <inkml:trace contextRef="#ctx0" brushRef="#br0" timeOffset="896.265">1551 396,'-26'3,"0"1,0 2,0 0,1 2,0 1,0 1,1 1,0 1,1 1,0 1,1 1,-8 8,26-20,-1 1,1-1,1 1,-1 0,1 0,-1 0,1 1,0-1,1 1,-1 0,1-1,0 1,0 0,0 1,1-1,0 0,0 0,0 1,0-1,1 0,0 1,0-1,1 0,-1 1,1-1,1 0,-1 0,1 1,-1-1,1 0,1-1,-1 1,1 0,0-1,0 1,0-1,0 0,1 0,0 0,0 0,0-1,0 0,0 0,5 3,7 0,1 0,0-1,0 0,0-2,0 0,1 0,0-2,-1 0,1-2,-1 1,12-4,-21 4,1-1,-1 0,0 0,0-1,0 0,0-1,0 0,-1 0,1 0,-1-1,0 0,0-1,0 0,-1 0,1 0,-1-1,0 0,-1 0,1 0,-1-1,-1 1,1-1,-1-1,0 1,-1-1,0 1,0-1,-1 0,1 0,-2 0,1 0,-1-2,0 4,0-1,-1 0,0 1,0-1,0 0,-1 0,0 1,0-1,0 1,-1-1,0 1,-1-1,0 1,1 0,-2 0,1 0,-1 1,0-1,0 1,0 0,-1 0,0 0,0 1,0 0,0 0,-1 0,0 0,-5-2,5 3,-1-1,0 1,0 0,0 1,0-1,-1 2,1-1,-1 1,1 0,-1 0,1 1,-1 0,0 0,-5 2,-12 2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84,'-1'8,"-1"-1,0 0,-1 0,1-1,-2 1,1 0,-1-1,1 0,-2 0,1 0,-1 0,0-1,0 1,-8 10,-19 25,-1-1,-3-1,-1-2,-1-2,-34 24,48-42</inkml:trace>
  <inkml:trace contextRef="#ctx0" brushRef="#br0" timeOffset="263.356">1 170,'19'24,"16"12,7 6,0-1,-1-6,-3-10,-3-3,-3-7,-2-5,-1-4,-2-4,-4-6,-7-3</inkml:trace>
  <inkml:trace contextRef="#ctx0" brushRef="#br0" timeOffset="515.273">226 0,'0'39,"-5"36,-1 10,0 1,1-10,2-13,0-13,2-9,1-7,0-5,0-3,0 0,1 0,-1 0,5-4,1-6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3:50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86,'-14'38,"-6"32,2 9,-1-4,2-10,4-12,5-9,3-8,2-5,3-3,5-7,2-1,1-5</inkml:trace>
  <inkml:trace contextRef="#ctx0" brushRef="#br0" timeOffset="346.222">456 86,'-40'51,"2"3,2 1,3 2,-12 30,8 43,37-126,0-1,-1 0,1 0,1 1,-1-1,0 0,1 0,0 1,-1-1,1 0,1 0,-1 0,0 0,1 0,-1 0,1-1,0 1,0 0,0-1,0 1,0-1,1 0,-1 0,1 0,0 0,-1 0,1-1,0 1,0-1,0 1,0-1,0 0,0 0,1-1,-1 1,0-1,0 1,3-1,13 0,-1-1,0 0,1-1,-1-2,0 1,0-2,-1 0,0-2,1 0,-2 0,1-2,-1 0,-1 0,0-2,0 0,-1-1,0 0,6-9,-14 16,-1-1,1 0,-1-1,-1 1,1-1,-1 0,0 0,-1-1,0 1,0-1,-1 0,1 1,-2-1,1 0,-1 0,0 0,-1 0,0-1,0 1,-1 0,0 0,0 0,-1 0,0 0,0 1,-1-1,0 1,-1-1,1 1,-1 0,-1 0,1 0,-1 1,0 0,-1 0,-1-1,2 2,0-1,-1 1,0 1,0-1,0 1,-1 0,1 1,-1-1,0 1,0 1,0-1,0 1,-1 0,1 1,0 0,-1 0,1 1,-1-1,0 2,1-1,-1 1,1 0,0 1,-1-1,1 2,-13 2</inkml:trace>
  <inkml:trace contextRef="#ctx0" brushRef="#br0" timeOffset="718.649">936 170,'-23'14,"0"2,1 1,1 0,1 2,0 0,1 1,1 1,2 1,0 0,-7 14,20-34,1 1,0 0,0 0,0 0,0 0,0 1,1-1,-1 0,1 1,0-1,0 1,0-1,0 1,1 0,-1-1,1 1,0 0,0-1,1 1,-1 0,1-1,-1 1,1-1,0 1,1-1,-1 1,1-1,-1 0,1 1,0-1,0 0,0 0,1-1,-1 1,1 0,-1-1,1 1,0-1,0 0,1 1,11 2,0-1,0-1,0 0,0-1,1 0,-1-1,1-1,-1 0,1-1,-1-1,0-1,0 0,14-5,-17 4,0 0,-1-1,0-1,0 0,-1-1,1 1,-1-2,-1 0,1 0,-1-1,-1 0,0 0,0-1,-1 0,6-10,-9 14,0-1,-1 0,0 1,0-1,0 0,-1 0,0-1,-1 1,1 0,-2-1,1 1,-1-1,0 1,0-1,-1 1,0 0,0-1,-1 1,0 0,0 0,-1 0,0 0,0 0,0 0,-1 1,-4-6,3 7,0 0,-1-1,0 2,0-1,0 1,-1 0,1 0,-1 0,0 1,0 0,0 1,0-1,-1 2,1-1,-1 1,1 0,-1 0,1 1,-1 0,1 0,-1 1,0 0,1 0,-4 2,-15 3</inkml:trace>
  <inkml:trace contextRef="#ctx0" brushRef="#br0" timeOffset="1066.402">1416 170,'-29'17,"0"2,2 1,0 1,1 2,1 0,1 2,2 0,-1 4,20-27,0 1,1 0,-1 0,1 0,0 0,0 0,0 0,0 1,1-1,-1 1,1-1,0 1,0 0,0-1,0 1,1 0,0 0,-1 0,2-1,-1 1,0 0,1 0,-1-1,1 1,0 0,0-1,1 1,-1-1,1 1,0-1,0 1,0-1,0 0,0 0,1 0,0 0,8 3,1-1,0 0,0 0,1-1,0-1,-1 0,1-1,0 0,0-1,0 0,0-1,1-1,-1 0,0-1,-1 0,1-1,0 0,-1-1,1-1,-1 0,0 0,-1-1,1-1,-1 0,-1 0,1-1,-1-1,-1 0,1 0,4-7,-7 7,0-1,0 1,-1-2,-1 1,1-1,-2 0,1 0,-2 0,1 0,-2-1,1 0,-2 1,1-4,-2 10,1 0,-1 0,0 0,-1 0,1 0,-1 0,0 0,0 0,-1 1,1-1,-1 0,0 0,-1 1,1 0,-1-1,1 1,-1 0,-1 0,1 0,0 1,-1-1,0 1,0 0,0 0,0 0,0 0,-1 1,1 0,-1 0,0 0,-3-1,-78-6,60 9</inkml:trace>
  <inkml:trace contextRef="#ctx0" brushRef="#br0" timeOffset="2815.873">2263 199,'-19'19,"-21"16,-9 7,0-4,3-4,5-7,4-8,4-3,3-4,1-4,1-4,5-1</inkml:trace>
  <inkml:trace contextRef="#ctx0" brushRef="#br0" timeOffset="3065.891">1867 226,'34'20,"20"20,6 8,-7 1,-8-8,-6-6,-6-9,-3-9,-2-2,-1-5,-1-3,1-3,-4-7,-2-3,-5 0</inkml:trace>
  <inkml:trace contextRef="#ctx0" brushRef="#br0" timeOffset="3301.134">2206 0,'-19'44,"-11"32,-1 10,6-7,6-6,7-11,5-11,4-9,2-8,2-4,1-2,-1-2,0 0,5 0,0 0,1-3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3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258 52,'-7'1,"0"1,0 0,0 1,1 0,-1 0,1 0,0 1,-1 0,2 0,-1 0,0 1,-4 5,-8 8,1 1,1 1,0 1,2 0,0 1,2 0,0 1,1 0,0 6,6-19,1 0,0 1,0 0,1 0,0 0,1 1,0-1,1 0,0 1,1-1,0 1,1-1,0 1,1-1,0 0,1 1,0-1,1 0,0-1,1 1,0-1,0 0,1 0,1 0,0-1,0 0,6 5,0-8,0-1,0-1,0 0,1 0,0-2,-1 0,1 0,0-1,0-1,0 0,0-1,0-1,12-2,-25 4,9-1,1 0,-1-1,1 0,-1-1,0 0,0-1,0 0,-1 0,1-1,-1 0,0-1,-1 0,1 0,-1-1,0 0,-1 0,1-1,-2 0,1 0,-1-1,0 0,-1 0,0 0,0-1,-1 1,2-8,-5 13,0 0,0 0,-1-1,1 1,-1 0,0 0,0 0,0 0,-1 0,1 0,-1 0,0 0,0 0,-1 0,1 0,-1 0,0 1,0-1,0 0,0 1,-1 0,1-1,-1 1,0 0,0 1,0-1,0 0,0 1,-1 0,1-1,-1 1,0 1,1-1,-2 0,-10-4,0 1,0 0,0 1,-1 1,0 0,1 1,-1 1,-5 0,4 1,0 1,1 0,-1 1,1 1,-1 0,1 1,0 1,0 1,-11 6</inkml:trace>
  <inkml:trace contextRef="#ctx0" brushRef="#br0" timeOffset="605.328">625 107,'328'-96,"-326"94,1 1,0-1,0 1,0 0,0 0,-1 0,1 1,0-1,1 1,-1 0,0 0,0 0,0 0,0 0,0 0,0 1,0 0,0-1,0 1,-1 0,1 1,0-1,0 0,-1 1,1-1,-1 1,1 0,-1 0,1 0,-1 0,0 0,0 1,0-1,-1 1,1-1,-1 1,1 0,-1-1,1 2,-5 8,0 0,-1-1,-1 0,1 0,-2 0,1-1,-2 1,1-1,-1-1,-1 1,0-1,0 0,0-1,-1 0,-1-1,-4 4,-20 15,22-19,2 1,-1 0,1 1,0 0,1 1,0 0,0 0,1 1,1 0,-1 0,7-9,0 1,0-1,0 0,0 1,1-1,-1 1,1-1,-1 1,1-1,0 1,0-1,0 1,0-1,0 1,1-1,-1 1,1-1,0 1,-1-1,1 0,0 1,1-1,-1 0,0 0,1 0,-1 0,1 0,-1 0,1 0,0 0,0-1,0 1,0-1,0 1,0-1,0 0,3 1,99 32,-79-28,61 30,-83-34,-1-1,0 1,0 0,-1 0,1 0,0 0,-1 0,1 0,-1 0,1 1,-1-1,0 0,0 1,0-1,-1 1,1 0,0-1,-1 1,0-1,1 1,-1 0,0-1,-1 1,1 0,0-1,-1 1,1-1,-1 1,0 0,0-1,0 0,0 1,-2 1,-6 10,-1-1,-1 0,0 0,-1-1,0 0,-1-1,0-1,0 0,-1-1,-1 0,0-1,0-1,-6 2,-94 15,90-23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1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58 184,'0'0,"0"0,-1 1,1-1,0 0,0 1,0-1,-1 0,1 1,0-1,0 1,0-1,0 0,0 1,0-1,0 1,0-1,0 0,0 1,0-1,0 0,0 1,0-1,0 1,0-1,0 0,1 1,-1-1,0 0,0 1,0-1,1 0,-1 1,0-1,0 0,1 1,-1-1,0 0,0 0,1 1,-1-1,0 0,1 0,-1 0,1 0,-1 1,0-1,1 0,-1 0,0 0,1 0,-1 0,1 0,-1 0,0 0,1 0,-1 0,1 0,-1 0,0 0,1-1,-10 40,-6 6,6-23,1 1,1 0,1 0,2 0,0 0,1 1,1 0,1 4,2-25,-1 0,1 0,0 0,-1 0,1 0,0-1,1 1,-1 0,0-1,1 1,0 0,-1-1,1 0,0 1,0-1,0 0,1 0,-1 0,0 0,1-1,-1 1,1-1,0 1,0-1,-1 0,1 0,0 0,0-1,0 1,0-1,0 1,0-1,0 0,0 0,0 0,0 0,1-1,113-25,-65-1,-33 12</inkml:trace>
  <inkml:trace contextRef="#ctx0" brushRef="#br0" timeOffset="262.182">454 127,'-29'43,"-19"34,-1 8,2-5,10-12,11-8,10-9,8-8,5-7,3-5,1-3,-4-1,-1 0,4-6,3-5</inkml:trace>
  <inkml:trace contextRef="#ctx0" brushRef="#br0" timeOffset="717.683">679 296,'-14'27,"1"0,1 1,2 0,1 1,1 0,1 0,1 1,2 0,2 0,0 26,2-52,1 0,-1 0,1 0,0 0,0-1,0 1,1 0,-1 0,1-1,0 1,0-1,0 0,1 0,-1 1,1-2,0 1,0 0,0 0,0-1,0 0,0 1,1-1,-1 0,1-1,-1 1,1-1,0 1,-1-1,1 0,0-1,0 1,0-1,0 1,0-1,0 0,0-1,0 1,0-1,2 0,7-1,0-1,-1 0,1 0,-1-1,0-1,0 0,0-1,0 0,-1-1,0-1,-1 1,0-1,0-1,0 0,-1 0,-1-1,1 0,-2-1,1 0,-2 0,1 0,-2-1,1 0,-2 0,1-1,-2 1,0-1,0 0,-1 0,-1 0,0 0,0 0,-2-5,-1 10,0 0,-1 0,0 1,-1 0,0-1,0 1,0 1,-1-1,1 1,-2-1,1 1,-1 1,0-1,0 1,-1 0,1 1,-1-1,0 1,0 0,-1 1,1 0,-1 0,1 1,-1 0,0 0,0 0,0 1,-2 1,-16-3</inkml:trace>
  <inkml:trace contextRef="#ctx0" brushRef="#br0" timeOffset="2645.871">989 71,'62'-23,"101"-22,-163 45,1 0,0-1,0 1,0-1,0 1,-1 0,1 0,0 0,0-1,0 1,0 0,0 0,0 0,0 0,0 0,-1 1,1-1,0 0,0 0,0 1,0-1,0 0,-1 1,1-1,0 1,0-1,-1 1,1-1,0 1,0-1,-1 1,1 0,-1 0,1-1,-1 1,1 0,-1 0,1-1,-1 1,0 0,1 0,-1 0,0 0,0 0,0 0,0-1,0 1,0 0,0 0,0 0,0 0,0 0,0 0,-1 0,-31 42,-84 65,115-108,1 1,-1 0,1-1,-1 1,1 0,0 0,-1 0,1 0,0-1,0 1,-1 0,1 0,0 0,0 0,0 0,0 0,0-1,0 1,0 0,0 0,1 0,-1 0,0 0,1-1,-1 1,0 0,1 0,-1 0,1-1,-1 1,1 0,-1-1,1 1,0 0,-1-1,1 1,0-1,-1 1,1-1,0 1,0-1,0 1,-1-1,1 0,0 0,0 1,0-1,0 0,0 0,-1 0,1 0,0 0,0 0,0 0,0 0,59 4,-54-4,107 2,-94 4</inkml:trace>
  <inkml:trace contextRef="#ctx0" brushRef="#br0" timeOffset="3016.97">1808 325,'-33'24,"-26"17,-3 7,4-5,8-5,7-9,11-4,6-7,3-2,0-3,5-4</inkml:trace>
  <inkml:trace contextRef="#ctx0" brushRef="#br0" timeOffset="3281.448">1356 465,'29'5,"19"11,1 8,-2 0,-10 0,-6-4,-4 0,-1-4,-5 0,-2-2,-4-9,-9-9,-6-10,-2-2</inkml:trace>
  <inkml:trace contextRef="#ctx0" brushRef="#br0" timeOffset="3529.904">1582 239,'-14'39,"-5"31,1 9,3-4,5-10,3-12,4-9,1-8,7-10,2-4,0-2,-2 1,-1-3</inkml:trace>
  <inkml:trace contextRef="#ctx0" brushRef="#br0" timeOffset="3751.884">2034 239,'-29'63,"-14"29,0 5,3-10,8-14,9-16,9-12,12-9,5-5,8-9,7-8,-1-6</inkml:trace>
  <inkml:trace contextRef="#ctx0" brushRef="#br0" timeOffset="4031.576">2260 381,'-22'32,"1"1,3 1,0 1,2 0,2 1,1 1,2 0,0 8,10-43,0 1,0-1,0 1,1 0,0-1,-1 1,1-1,0 1,0 0,0-1,1 1,-1 0,1-1,-1 1,1-1,0 1,0-1,0 1,0-1,0 0,1 0,-1 1,1-1,-1 0,1 0,0 0,0 0,0-1,0 1,0-1,0 1,1-1,-1 0,0 1,1-1,-1 0,1-1,-1 1,1 0,-1-1,1 1,1-1,14 1,0 0,-1-1,1-1,0-1,0-1,0 0,-1-1,0-1,0-1,0 0,0-1,-1-1,-1 0,1-1,-1-1,-1-1,1 0,-2-1,9-9,-16 15,-1 0,0-1,0 1,-1-1,0 0,0 0,-1 0,1-1,-2 1,1-1,-1 1,0-1,-1 0,0 0,0 0,0 0,-1 0,-1 0,1 0,-1 0,0 0,-1 0,0 0,-1 0,1 1,-1-1,-1 1,1 0,-4-4,-1 1,-1 0,0 0,0 1,-1 0,-1 1,0 0,0 0,0 2,-1-1,0 1,0 1,0 0,-1 1,1 0,-8-1,-6 2</inkml:trace>
  <inkml:trace contextRef="#ctx0" brushRef="#br0" timeOffset="8033.345">2880 14,'-4'-1,"0"-1,0 1,0 0,0 1,-1-1,1 1,0 0,-1 0,1 0,0 0,-1 1,1 0,0-1,0 2,0-1,-1 0,1 1,1 0,-1 0,0 0,0 0,1 1,-1 0,1-1,0 1,0 0,0 1,0-1,0 0,1 1,-1 1,-6 6,0-1,1 1,1 0,0 1,0 0,1 0,1 1,0-1,0 1,2 0,-1 0,2 1,0-1,0 1,1-1,1 1,0 0,1-1,1 1,0 1,-1-10,0-1,1 1,-1 0,1-1,0 0,0 1,1-1,-1 0,1 0,0 0,0 0,0-1,0 1,1-1,0 0,-1 0,1 0,0-1,0 1,1-1,-1 0,0 0,1 0,-1-1,1 1,0-1,0 0,-1-1,1 1,1-1,2 1,0 0,0 0,0-1,-1 0,1-1,0 0,0 0,-1-1,1 0,0 0,-1 0,0-1,0 0,0-1,0 0,0 0,-1 0,4-3,-7 4,0 0,-1 0,0-1,1 1,-1 0,0-1,-1 1,1-1,0 0,-1 0,0 1,0-1,0 0,-1 0,1 0,-1 0,0 0,0 0,0 0,0 0,-1 0,0 0,0 0,0 0,0 0,-1 1,1-1,-1 0,0 1,0-1,0 1,-1 0,1 0,-1 0,1 0,-1 0,0 0,0 1,-1-1,1 1,0 0,-1 0,0 0,1 1,-1-1,0 1,-3-1,-51-11,31 11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4:36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28,'-1'-1,"-1"0,0 0,1-1,-1 1,0 0,0 0,0 1,0-1,0 0,0 1,0-1,0 1,0-1,-1 1,1 0,0 0,0 0,0 0,0 1,0-1,0 0,0 1,0-1,0 1,0 0,0 0,0 0,0 0,0 0,0 0,1 1,-1-1,-1 1,-49 55,28-12,2 1,2 1,2 0,3 2,1 0,3 1,-1 13,-2 33,4 2,5-1,6 88,-1-163,2 9,1 0,1 0,2-1,1 1,1-1,2-1,1 1,1-2,10 17,-17-36,0 1,1-1,0 0,1 0,0-1,0 0,0 0,1-1,8 6,-9-9</inkml:trace>
  <inkml:trace contextRef="#ctx0" brushRef="#br0" timeOffset="177259.895">935 1,'-11'197,"-25"3,39-143,-2-56,-1 0,0 0,1 0,-1 0,1 0,-1 0,1 0,0 0,-1 0,1-1,0 1,-1 0,1 0,0-1,0 1,0 0,0-1,0 1,0-1,0 1,0-1,0 0,0 1,0-1,0 0,0 0,0 1,0-1,0 0,0 0,0 0,0-1,0 1,0 0,0 0,1 0,-1-1,0 1,0-1,0 1,-1-1,1 1,0-1,0 1,0-1,0 0,0 1,-1-1,1 0,0 0,0 0,11-9</inkml:trace>
  <inkml:trace contextRef="#ctx0" brushRef="#br0" timeOffset="177575.744">426 594,'385'-63,"-254"49,1 5,91 8,125-26,-299 22,-31-1</inkml:trace>
  <inkml:trace contextRef="#ctx0" brushRef="#br0" timeOffset="178457.542">680 791,'-20'10,"0"2,1 0,1 1,0 0,1 2,0 0,1 1,1 1,0 0,2 1,0 0,0 1,2 1,1 0,-7 16,11-21,0 0,1 0,0 1,1 0,1-1,0 1,1 1,1-1,1 0,0 0,1 0,1 0,0 0,1 0,5 13,-6-23,1 0,0-1,0 0,0 0,1 0,0 0,0 0,0-1,0 1,1-1,0 0,0-1,0 1,0-1,0 0,1 0,0-1,-1 1,1-1,0-1,0 1,0-1,0 0,0 0,0-1,5 1,0-1,0 0,0-1,-1 0,1 0,0-1,-1-1,1 0,-1 0,0-1,0 0,0-1,0 0,-1-1,8-5,-8 3,-1 1,0-1,-1-1,0 0,0 0,-1 0,0-1,0 0,-1 0,0 0,-1 0,-1-1,1 0,-1-1,-2 6,0 1,0 0,0-1,-1 1,0-1,0 1,-1-1,1 1,-1-1,0 1,0 0,-1-1,0 1,0 0,0 0,0 0,-1 0,0 1,0-1,0 1,-1-1,1 1,-1 0,0 0,0 1,0-1,-1 1,1 0,-5-2,3 2,1 0,-1 0,0 0,0 1,-1 0,1 0,0 0,-1 1,1 0,-1 1,1-1,-1 1,1 0,-1 1,1 0,-1 0,1 0,0 0,-1 1,1 0,0 1,0 0,0 0,-13 6</inkml:trace>
  <inkml:trace contextRef="#ctx0" brushRef="#br0" timeOffset="179071.979">990 875,'245'-48,"-243"47,0 0,0 1,0-1,0 1,0-1,0 1,0 0,1 0,-1 0,0 0,0 0,0 0,0 1,0-1,0 1,0-1,0 1,0 0,-1 0,1 0,0 0,0 0,-1 0,1 1,0-1,-1 0,1 1,-1-1,0 1,0 0,1-1,-1 1,0 0,0 0,0-1,-1 1,1 0,0 0,-1 0,1 0,-1 0,0 0,0 0,0 1,0-1,0 0,0 0,0 0,-1 0,1 0,-1 0,0 2,-6 10,0-1,-1 1,-1-1,0-1,-1 1,0-2,-1 1,0-1,-7 4,-54 62,71-75,-1 0,1 0,-1 0,1 0,0 0,-1 0,1 0,1 1,-1-1,0 0,0 1,1-1,-1 0,1 1,0-1,0 1,0-1,0 1,0-1,0 1,1-1,-1 0,1 1,0-1,-1 0,1 1,0-1,1 0,-1 0,0 0,2 2,65 48,-15-15,-51-34,0 0,0-1,0 1,0 0,0 0,-1 0,1 0,-1 1,0-1,1 0,-2 1,1-1,0 0,-1 1,0-1,1 1,-1-1,-1 1,1-1,0 1,-1-1,0 1,0-1,0 0,0 1,0-1,-1 0,1 0,-1 0,0 0,0 0,0 0,0-1,-1 1,1-1,-1 1,1-1,-1 0,0 0,0 0,-3 1,-4 4,-1 0,0-1,0 0,0-1,0 0,-1-1,0 0,0-1,0 0,-1-1,1 0,0-1,-1-1,1 0,-10-1,3-4</inkml:trace>
  <inkml:trace contextRef="#ctx0" brushRef="#br0" timeOffset="183128.952">1640 819,'-3'-1,"0"1,0 0,0 0,0 0,0 0,0 0,0 1,0-1,0 1,0 0,0 0,0 0,0 0,1 0,-1 1,0-1,1 1,-1 0,1 0,0 0,-1 0,1 0,0 0,0 0,0 1,1-1,-1 1,0 1,-5 4,1 1,0 0,0 0,1 1,0-1,0 1,1 0,1 0,0 1,0-1,1 1,-1 6,4-14,-1 1,1-1,0 1,0-1,0 1,0-1,1 0,-1 0,1 1,0-1,0 0,0 0,0-1,0 1,1 0,-1-1,1 0,0 1,0-1,0 0,0 0,0-1,0 1,0 0,1-1,-1 0,1 0,-1 0,0 0,1-1,1 1,3 0,0 0,0 0,0-1,0 0,1-1,-1 1,0-2,0 1,0-1,0 0,-1-1,1 0,2-1,25-20,-23 10</inkml:trace>
  <inkml:trace contextRef="#ctx0" brushRef="#br0" timeOffset="183512.857">1866 791,'-33'72,"2"1,4 1,-14 64,15-57,18-59,0 0,1 0,2 1,0 0,2 0,0 0,1 0,2 7,4-11,2-7</inkml:trace>
  <inkml:trace contextRef="#ctx0" brushRef="#br0" timeOffset="184306.919">2091 960,'-22'33,"1"2,2 1,1 0,2 1,-10 38,24-71,0 0,0 0,1 0,0 0,0 0,0 0,0 0,1 0,-1 0,1 1,0-1,1 0,-1 0,1 1,-1-1,1 0,0 0,1 0,-1 0,1 0,0 0,0-1,0 1,0 0,1-1,-1 0,1 1,0-1,0 0,0 0,0-1,1 1,-1-1,1 0,0 0,-1 0,1 0,0 0,0-1,2 1,11-2,-1-1,1 0,-1-1,0-1,0 0,0-1,0-1,0 0,-1-2,0 1,0-2,-1 0,0-1,0 0,-1-1,0 0,6-8,0 3,-2 0,0-1,0-1,-2 0,0-1,9-14,-20 27,-1 0,0 0,0 0,0-1,0 0,-1 1,0-1,0 0,0 0,-1 0,0 0,0 0,-1 0,0 0,0 0,0-1,-1 1,1 0,-1 0,-1 0,1 0,-1 0,0 1,-1-1,1 0,-1 1,-3-4,0 4,0 0,0 0,0 1,-1 0,0 0,0 0,0 1,0 0,0 0,-1 1,1 0,-1 1,1-1,-1 1,0 1,0-1,0 2,-4-1,-17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80,'5'0,"15"0,10-5,5-1,5-1,1 2,-1-3,-4 0,3 0,-1 3,-3 2,-1 1,-7-4,-4 0,0 0,-5 2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7:44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0 988,'241'-64,"-226"60,-9 1,0 1,0 0,0 0,0 0,1 1,-1-1,1 2,-1-1,1 1,-1 0,1 0,-1 1,1 0,-1 0,1 0,-1 1,0 0,0 0,1 1,-6-1,-1 1,1-1,0 1,-1-1,0 1,1-1,-1 1,0-1,-1 1,1-1,0 1,-1 0,1-1,-1 1,0-1,1 0,-1 1,-1-1,1 0,0 1,0-1,-1 0,0 0,1 0,-1 0,0-1,0 1,0 0,0-1,0 1,-1 0,-266 213,211-140,57-72,0-1,0 1,0-1,0 1,1-1,-1 1,1 0,-1-1,1 1,0 0,0-1,1 1,-1 0,0-1,1 1,-1-1,1 1,0-1,0 1,0-1,0 1,1-1,-1 0,1 0,-1 1,1-1,0 0,0-1,-1 1,2 0,-1 0,0-1,2 2,8 1,-1 0,1-1,0 0,0-1,0-1,0 0,0 0,0-1,0-1,0 0,0 0,0-1,0-1,0 0,0-1,-1 0,0 0,0-1,0-1,0 0,-1-1,0 0,1-2,5 1</inkml:trace>
  <inkml:trace contextRef="#ctx0" brushRef="#br0" timeOffset="249.796">818 1016,'-28'34,"-16"15,2 5,6-2,6-10,2-17,6-13</inkml:trace>
  <inkml:trace contextRef="#ctx0" brushRef="#br0" timeOffset="487.253">424 1045,'38'10,"27"12,8 3,-4 2,-10-4,-13-1,-11-4,-7 0,-12-9,-14-5,-7-3</inkml:trace>
  <inkml:trace contextRef="#ctx0" brushRef="#br0" timeOffset="737.779">678 904,'0'38,"4"28,3 6,-1-3,-2-9,0-10,3-14,0-7,0-5,-2-1,-2-4</inkml:trace>
  <inkml:trace contextRef="#ctx0" brushRef="#br0" timeOffset="-798.166">536 1,'0'509,"0"-485</inkml:trace>
  <inkml:trace contextRef="#ctx0" brushRef="#br0" timeOffset="-529.129">28 622,'43'-5,"48"-1,18-5,5-1,-7 3,-8-3,-11 1,-15 2,-11 3,-11 3,-10 1,-6 1,-5 1,-3 0,-5 1</inkml:trace>
  <inkml:trace contextRef="#ctx0" brushRef="#br0" timeOffset="20710.916">1383 819,'-5'-2,"1"0,-1 1,1 0,-1 0,1 0,-1 0,0 1,1-1,-1 1,0 0,1 1,-1-1,0 1,1 0,-1 0,1 1,-1-1,1 1,0 0,0 0,-1 0,1 1,1-1,-1 1,0 0,1 0,-1 1,1-1,0 1,0-1,0 1,-96 146,93-135,1 1,0 0,2 0,-1 0,2 0,0 1,1-1,1 1,1-1,0 1,3 13,-3-24,0-1,0 1,0-1,1 1,-1-1,2 0,-1 0,0 0,1 0,0 0,0 0,0-1,1 1,0-1,0 0,0 0,0-1,0 1,1-1,0 0,-1 0,1 0,0-1,1 1,-1-1,0-1,1 1,-1-1,1 0,-1 0,1 0,-1-1,1 0,0 0,-1 0,1-1,-1 0,1 0,-1 0,1-1,6-1,0-1,0 0,-1 0,0-1,0 0,0-1,-1-1,0 0,0 0,3-3,-9 7,-1 0,1-1,-1 1,1-1,-1 1,0-1,0 0,-1 0,1 0,-1 0,0-1,0 1,0-1,-1 1,1-1,-1 0,0 1,-1-1,1 0,-1 0,0 0,0 0,0 1,-1-1,0 0,0 0,0 0,-4 0,0-1,0 1,-1 0,0 0,0 1,0 0,0 0,-1 0,1 1,-1 0,0 0,0 0,0 1,0 0,-1 1,1 0,0 0,-1 0,1 1,-6 0,-55 4,38 1</inkml:trace>
  <inkml:trace contextRef="#ctx0" brushRef="#br0" timeOffset="21327.75">1609 819,'169'-27,"-168"27,3-2,-1 1,1 0,-1 0,1 0,-1 1,1-1,-1 1,1 0,0 0,-1 0,1 1,-1-1,1 1,0 0,-1 0,0 0,1 0,-1 1,0-1,1 1,-1 0,0 0,0 0,0 0,-1 1,1-1,-1 1,1 0,-1-1,0 1,0 0,0 0,0 1,0-1,-1 0,0 0,1 1,-1-1,-3 7,0-1,-1 0,0 0,0 0,-1 0,0 0,0-1,-1 1,0-1,0-1,-1 1,0-1,-1 0,0 0,0-1,0 0,-1 0,1 0,-2-1,1 2,-6 4,9-8,0 0,0 0,1 1,0-1,-1 1,1 0,0 0,1 1,-1-1,1 1,0 0,0 0,0 0,1 0,0 0,0 0,0 1,1 0,3-2,1 0,0 0,0 0,0-1,1 1,0-1,-1 0,1 0,0 0,0 0,1-1,-1 0,1 0,-1 0,1 0,-1-1,1 0,0 0,0 0,0 0,-1-1,6 0,-3 1,71 20,-76-20,0 0,-1 0,1 0,0 0,-1 0,1 0,-1 0,0 1,1-1,-1 1,0-1,0 1,0-1,0 1,0 0,0 0,0-1,0 1,-1 0,1 0,-1 0,1 0,-1 0,0 0,0-1,0 1,0 0,0 0,0 0,-1 0,1 0,-1 0,1 0,-1 0,1-1,-1 1,0 0,-1 1,-5 8,1 0,-2-1,0 0,0-1,-1 1,0-2,0 1,-1-1,0-1,0 0,-1 0,0-1,0 0,-1-1,0 0,-4 0,14-4,-1 0,1 0,-1-1,1 1,-1-1,1 1,-1-1,1 0,-1 0,1 0,-1-1,1 1,-1-1,1 1,-1-1,1 0,0 1,-1-1,1-1,0 1,0 0,-2-2,-7-9</inkml:trace>
  <inkml:trace contextRef="#ctx0" brushRef="#br0" timeOffset="21742.917">2003 848,'155'5,"-108"-7,-27 1,59 3,-77-1,0-1,0 0,0 1,0-1,0 1,-1 0,1 0,0 0,0 0,-1 0,1 0,-1 0,1 0,-1 0,1 1,-1-1,0 1,0-1,0 1,0 0,0-1,0 1,0 0,0 0,-1-1,1 1,-1 0,1 0,-1 0,0 0,1 0,-1 0,0 0,0 0,-1 1,-59 171,16 49,40-195,0-4</inkml:trace>
  <inkml:trace contextRef="#ctx0" brushRef="#br0" timeOffset="21989.571">2089 1129,'33'0,"31"-4,9-3,-3 1,-9-3,-10-1,-8-3,-8 0,-9 3</inkml:trace>
  <inkml:trace contextRef="#ctx0" brushRef="#br0" timeOffset="22208.131">2710 960,'-19'19,"2"1,0 0,1 1,2 1,0 1,1 0,1 1,1 0,2 1,-1 5,9-28,0 0,1 0,-1 1,1-1,0 0,0 1,0-1,0 1,0-1,1 0,-1 1,0-1,1 0,0 0,0 1,0-1,0 0,0 0,0 0,0 0,0 0,1 0,-1 0,1-1,0 1,-1 0,1-1,0 1,0-1,0 0,0 0,0 1,0-1,1-1,-1 1,0 0,0 0,1-1,-1 0,0 1,1-1,-1 0,0 0,2 0,7 2,0-1,0 0,0 0,0-1,0-1,1 1,-1-2,0 0,0 0,-1-1,1 0,0-1,-1 0,0-1,0 0,0-1,-1 0,0 0,0-1,0 0,-1-1,0 0,0 0,-1 0,0-1,-1 0,2-4,-6 8,-1-1,1 1,-1 0,-1-1,1 1,-1-1,0 1,0-1,0 0,-1 1,0-1,0 1,-1 0,1-1,-1 1,0 0,0 0,-1 0,0 0,0 0,0 1,0-1,-1 1,1 0,-1 0,0 0,0 1,-1-1,1 1,-1 0,0 0,0 1,0-1,0 1,0 0,0 0,-1 1,-50-20,31 13</inkml:trace>
  <inkml:trace contextRef="#ctx0" brushRef="#br0" timeOffset="23024.271">2935 170,'26'27,"0"1,-2 1,-1 1,-2 1,0 1,-3 1,0 0,-2 1,-2 1,-1 1,3 17,-4-15,-1 1,-2 0,-2 0,-2 0,-1 1,-2 0,-2 0,-2 0,-1-1,-2 1,-10 37,5-52,-1-1,-1 0,-1-1,-1 0,-1-1,-1-1,-1 0,-1-1,-1-1,0-1,-2 0,0-2,-7 4,-56 16,59-32</inkml:trace>
  <inkml:trace contextRef="#ctx0" brushRef="#br0" timeOffset="24055.618">3810 339,'10'7,"-1"0,-1 1,1 0,-1 0,-1 1,0 0,0 0,0 1,-1 0,-1 0,0 1,0-1,-1 1,0 0,-1 0,0 0,-1 1,0-1,-1 1,0-1,-1 1,-1-1,1 1,-2 2,-3-3,-1 0,0-1,-1 1,0-1,-1-1,0 1,-1-1,1 0,-2-1,1 0,-1-1,0 0,-1 0,1-1,-2-1,1 0,0 0,-1-1,0 0,0-1,4-1,1-1,0 0,-1-1,1 1,0-1,-1 0,1-1,0 0,-1 0,1-1,0 0,0 0,0 0,0-1,0 0,1-1,-3-1,-10-5</inkml:trace>
  <inkml:trace contextRef="#ctx0" brushRef="#br0" timeOffset="24328.335">3500 311,'682'0,"-611"-11,-54 4</inkml:trace>
  <inkml:trace contextRef="#ctx0" brushRef="#br0" timeOffset="25861.901">3245 960,'405'-11,"-243"-2,159 8,-245 6,53-18,-101 12</inkml:trace>
  <inkml:trace contextRef="#ctx0" brushRef="#br0" timeOffset="27946.162">3500 1271,'5'0,"-4"5,-1 6,-6 6,-2 5,0 4,-2 1,-1 2,3 1,-4-1,2 1,-3-1,1-1,2 1,3-1,3 0,2-4</inkml:trace>
  <inkml:trace contextRef="#ctx0" brushRef="#br0" timeOffset="28226.092">3810 1327,'-16'19,"0"1,2 1,0 0,1 1,1 1,1-1,2 2,0 0,1 0,1 0,0 7,7-27,0-1,0 0,1 0,-1 0,0 0,1 0,0 0,0 0,0 0,0 0,0 0,1 0,-1-1,1 1,0 0,0-1,0 1,0-1,0 0,0 0,0 0,1 0,-1 0,1 0,0-1,0 1,-1-1,1 0,0 1,0-1,0-1,0 1,0 0,0-1,1 0,-1 1,0-1,0-1,0 1,0 0,0-1,0 1,0-1,0 0,0 0,0 0,1-1,10-2,0 0,0-1,0 0,-1-1,0-1,0 0,0-1,-1 0,0-1,-1 0,0-1,-1-1,1 1,-2-1,0-1,0 0,-1 0,-1-1,0 0,0 0,-2-1,1 0,-2 0,0 0,0 0,-2-1,1-1,-3 13,0-1,-1 1,1-1,-1 1,1-1,-1 1,0-1,0 1,-1 0,1 0,-1-1,1 1,-1 0,0 0,0 1,0-1,-1 0,1 1,-1-1,1 1,-1 0,0 0,0 0,0 0,0 0,0 1,0-1,-1 1,-18-6</inkml:trace>
  <inkml:trace contextRef="#ctx0" brushRef="#br0" timeOffset="28880.731">4177 1186,'81'-21,"-79"21,0-1,-1 1,1 0,0 0,0 0,0 0,0 0,0 0,0 1,0-1,0 0,-1 1,1 0,0-1,0 1,-1 0,1 0,0 0,-1 0,1 0,-1 0,1 1,-1-1,0 1,1-1,-1 1,0-1,0 1,0-1,0 1,0 0,-1 0,1-1,0 1,-1 0,1 0,-1 0,0 0,0 0,0 1,-35 72,13-41,21-31,1-1,0 1,0-1,0 0,0 1,0-1,0 1,1-1,-1 1,1-1,0 0,-1 1,1-1,0 0,1 0,-1 1,0-1,1 0,-1 0,1 0,-1-1,1 1,0 0,0-1,0 1,0-1,0 1,0-1,0 0,0 0,0 0,1 0,-1 0,1-1,-1 1,0-1,25 17,-25-15,0-1,0 1,0 0,0 0,0 0,0 0,0 1,-1-1,1 0,-1 1,0-1,0 1,0-1,0 1,0 0,0-1,-1 1,1 0,-1 0,0 0,0-1,0 1,0 0,0 0,-1-1,1 1,-1 0,1 0,-1-1,0 1,0-1,-1 1,1-1,0 1,-1-1,0 0,1 0,-1 1,0-1,0 0,0-1,0 1,-1 0,1-1,0 1,-1-1,1 0,-1 1,-2-1,-3 2,-1 0,0 0,0-1,0-1,0 1,0-2,0 1,0-1,0 0,0-1,0 0,0-1,-2 0,-8-5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25.1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74,'2'1,"0"1,0 0,-1 0,1 0,0 0,-1 0,0 1,1-1,-1 0,0 1,0-1,0 0,-1 1,1-1,-1 1,1 0,-1-1,0 1,0-1,0 2,1-1,7 128,-9-106,2 0,0 0,2-1,0 1,2-1,1 0,1 0,8 20,-9-32,0 0,1 0,0-1,1 1,0-2,0 1,2-1,-1-1,10 8,-15-14,0 0,0-1,0 1,0-1,1 0,-1 0,1 0,0-1,-1 0,1 1,0-2,0 1,0-1,0 1,0-1,0-1,0 1,-1-1,1 0,0 0,0 0,-1 0,1-1,0 0,-1 0,0 0,1-1,0 0,16-14,-1-1,0-1,-2 0,0-1,-1-1,-1-1,-2-1,0 0,5-11,-12 21,69-118,-76 130,0 0,1 1,-1-1,0 1,1-1,-1 1,0-1,1 0,-1 1,1-1,-1 1,1 0,-1-1,1 1,0-1,-1 1,1 0,-1 0,1-1,0 1,-1 0,1 0,0 0,-1-1,1 1,0 0,-1 0,1 0,0 0,0 0,-1 1,1-1,0 0,-1 0,1 0,-1 1,1-1,0 0,-1 0,1 1,-1-1,1 1,0-1,-1 0,1 1,-1-1,1 1,-1 0,0-1,1 1,-1-1,0 1,1-1,-1 1,0 0,0-1,1 1,-1 0,0-1,0 1,0 0,11 48,-10-43,0 3,0 1,0-1,1 0,1 1,0-1,0 0,0 0,1-1,1 1,-1-1,2 0,-1 0,1 0,0-1,0 0,1 0,0-1,0 1,1-2,-1 1,1-1,1 0,-1-1,1 1,0-2,0 1,0-1,1-1,-2-1,1 0,0-1,-1 0,1 0,-1-1,1 0,-1-1,0 0,1 0,-1-1,0 0,0 0,0-1,-1 0,0 0,1-1,-1 0,-1 0,6-6,109-124,-120 134,18-25,-1-2,-2 1,0-2,-2 0,-1-1,-1 0,5-25,0 1,-7 36</inkml:trace>
  <inkml:trace contextRef="#ctx0" brushRef="#br0" timeOffset="315.385">1496 328,'52'0,"23"4,4 3,-8-1,-11-2,-10 0,-10-2,-6-1,-4 0,-3-1,-6-1</inkml:trace>
  <inkml:trace contextRef="#ctx0" brushRef="#br0" timeOffset="565.382">1468 638,'43'5,"34"1,8-5,-6-2,-10-2,-14 1,-10-1,-9 2,-10 0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23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84 226,'112'-15,"1"4,0 6,85 7,-56-1,-117-1</inkml:trace>
  <inkml:trace contextRef="#ctx0" brushRef="#br0" timeOffset="279.942">0 481,'38'-5,"37"-2,11 1,-1 1,-9 2,-13 0,-12-2,-10 3,-8 2,-4 1,-2 1,-1-1,0 1,0-2,0 1,-3-1</inkml:trace>
  <inkml:trace contextRef="#ctx0" brushRef="#br0" timeOffset="750.963">423 1,'18'21,"1"-2,0 1,2-2,0-1,1-1,1 0,0-2,1-1,1 0,0-2,0-1,1-1,1-1,14 1,-31-5,125 55,-132-57,-1-1,0 1,0 0,0 0,0 0,-1 0,1 0,-1 0,1 0,-1 1,1-1,-1 0,0 1,0-1,0 1,-1-1,1 1,-1 0,1-1,-1 1,0-1,0 1,0 0,0-1,0 1,-1 0,1-1,-1 1,0 0,0-1,0 1,0-1,0 0,0 1,-1-1,1 0,-1 0,1 0,-1 0,-1 1,-85 70,-113 79,111-81,77-56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32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0 188,'8'-14,"1"0,1 1,0 0,0 0,2 1,-1 1,1 0,1 0,0 1,1 1,0 0,0 1,0 1,1 0,0 1,1 0,0 2,14-4,-27 8,1-1,-1 1,0 0,0 0,0 0,0 0,1 1,-1-1,0 1,0 0,0 0,0 0,0 0,0 0,0 1,-1-1,1 1,0 0,-1 0,1 0,-1 0,0 0,0 0,0 1,0-1,0 1,0 0,-1-1,1 1,-1 0,0 0,1 0,-1 0,-1 0,1 0,0 0,-1 0,0 1,0-1,0 0,0 0,0 0,0 0,-1 1,0-1,1 0,-1 0,-3 13,-1-1,0 0,-1 1,-1-2,0 1,-1-1,0 0,-1-1,-7 8,-28 47,43-66,0 0,0 0,1 0,-1-1,0 1,1 0,-1 0,1 0,0 0,-1 0,1 0,0 0,0 0,1 0,-1 0,0 0,1 0,-1 0,1 0,-1 0,1 0,0 0,0-1,0 1,0 0,0-1,0 1,0 0,1-1,-1 1,1-1,-1 0,1 0,-1 1,1-1,0 0,0 0,-1-1,1 1,0 0,1 0,84 22,-83-22,16 0,0 2,-1 1,1 0,-1 2,1 0,-2 1,5 3,-20-9,-1 1,1-1,-1 1,0 0,0 0,0 0,0 0,0 0,0 0,-1 0,1 1,-1-1,1 1,-1-1,0 1,0 0,0-1,0 1,-1 0,1 0,-1 0,1-1,-1 1,0 0,0 0,-1 0,1 0,0-1,-1 1,0 0,0 0,0-1,0 1,0 0,0-1,0 1,-1 0,-64 89,50-73,-1 0,-1-2,-1 0,0-1,-1-1,0-1,-2 0,1-2,-1-1,-4 1,14-11,7-5</inkml:trace>
  <inkml:trace contextRef="#ctx0" brushRef="#br0" timeOffset="256.869">763 555,'4'24,"8"8,5-7,0-7</inkml:trace>
  <inkml:trace contextRef="#ctx0" brushRef="#br0" timeOffset="950.645">960 159,'24'-12,"14"-8,0 1,1 2,0 2,1 2,41-9,-79 21,1 0,0 0,0 0,0 1,0-1,0 1,0 0,0-1,0 1,0 0,0 1,0-1,0 1,0-1,0 1,0 0,0 0,-1 0,1 0,0 1,-1-1,1 1,-1-1,1 1,-1 0,0 0,1 0,-1 1,0-1,-1 0,1 1,0-1,-1 1,1 0,-1-1,0 1,0 0,0 0,0 0,0 0,-1 0,1 0,-1 0,0 0,0 0,0 0,0 0,-1 0,1 0,-1 1,-5 14,-1 0,-1 0,-1-1,0 0,-1-1,-1 1,0-2,-2 0,-28 44,5-6,26-40,-1 0,2 0,0 2,0-1,1 1,1 0,1 0,0 1,1 0,1 0,0 0,1 1,1-1,0 2,3-14,0 1,0-1,0 1,1-1,0 1,-1-1,2 0,-1 0,0 0,1 0,0 0,0 0,0-1,0 0,1 1,-1-1,1 0,0-1,0 1,0-1,0 0,0 0,0 0,1 0,1 0,119 22,-111-23,-1 0,1-1,0-1,0-1,-1 0,1 0,-1-2,0 1,0-2,0 0,0 0,-1-1,6-4,-5-4,-7 1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8:4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171 455,'-10'3,"0"1,0 0,0 1,1 0,0 1,0 0,0 1,1-1,0 1,0 1,1 0,0 0,0 0,1 1,0 0,0 0,1 1,0-1,1 1,0 0,1 1,0-1,0 0,1 1,1 0,-1 5,6-9,-1 1,1-1,1 0,-1-1,1 1,1-1,-1 0,1 0,0 0,0-1,1 0,-1 0,1-1,0 0,1 0,-1-1,1 0,-1 0,1 0,0-1,0 0,0-1,0 0,0 0,1-1,-1 0,0 0,0-1,0 0,7-2,0-1,-1-1,0-1,-1 0,1-1,-1-1,0 0,-1 0,0-1,0-1,-1 0,-1-1,1 0,-2 0,1-1,-2 0,0-1,0 0,3-8,-8 15,0 0,-1 0,0-1,0 1,0 0,-1-1,0 0,0 1,0-1,-1 1,0-1,-1 0,1 1,-1-1,0 0,-1 1,0 0,0-1,0 1,-1 0,0 0,0 0,0 0,-1 1,0-1,0 1,0 0,-1 0,1 1,-1-1,-1 1,1 0,0 0,-1 1,0-1,0 1,0 1,0-1,-3 0,-128-10,108 14</inkml:trace>
  <inkml:trace contextRef="#ctx0" brushRef="#br0" timeOffset="396.824">171 794,'-14'21,"2"0,0 1,1 1,2 0,0 0,1 1,2 0,0 0,1 1,2 0,0 11,3-33,-1 1,1-1,0 1,1-1,-1 0,1 1,-1-1,1 1,0-1,0 0,0 0,1 1,-1-1,1 0,0 0,0-1,0 1,0 0,0 0,1-1,-1 0,1 1,-1-1,1 0,0 0,0 0,0-1,0 1,0-1,1 0,-1 0,0 0,0 0,1 0,-1-1,1 1,-1-1,1 0,-1 0,1 0,1-1,10-1,0-1,0 0,0-1,0-1,-1 0,0-1,0-1,-1 0,1-1,-2 0,1-1,-1 0,0-1,-1 0,0-1,-1-1,0 1,-1-2,0 1,6-14,-12 21,-1 1,0-1,-1 1,1-1,-1 0,0 0,0 0,0 0,-1 0,0 0,0 0,0 0,0 0,-1 0,0 0,0 0,0 1,-1-1,1 0,-1 1,0-1,-1 1,1-1,-1 1,0 0,0 0,0 0,0 1,-1-1,0 1,0-1,1 1,-2 1,1-1,0 0,-1 1,1 0,-1 0,1 0,-1 1,0 0,0-1,0 2,0-1,-63-5,36 6</inkml:trace>
  <inkml:trace contextRef="#ctx0" brushRef="#br0" timeOffset="7253.547">1046 624,'-15'24,"-4"22,-4 4,2-2,0-5,3-4,0-5,-2-3,-2-2,3-5</inkml:trace>
  <inkml:trace contextRef="#ctx0" brushRef="#br0" timeOffset="7501.576">679 681,'28'28,"25"16,8 3,-2-5,-6-5,-8-9,-6-5,-5-6,-3-6,-3 0,-1-1,0-4,-10-1,-7-3</inkml:trace>
  <inkml:trace contextRef="#ctx0" brushRef="#br0" timeOffset="7751.634">876 568,'0'38,"5"32,1 9,5-4,1-5,-3-11,-2-9,3-9,-1-7,-2-3,-2-4,-1 0,-3-1,0 0,-1-4</inkml:trace>
  <inkml:trace contextRef="#ctx0" brushRef="#br0" timeOffset="8114.754">1526 568,'-10'38,"-8"27,0 8,2-4,4-9,0-10,1-9,2-6,4-5,2-7</inkml:trace>
  <inkml:trace contextRef="#ctx0" brushRef="#br0" timeOffset="8418.842">1892 540,'-39'65,"2"2,3 2,3 0,-1 14,29-79,1 0,0 0,0 0,0 0,1 1,-1-1,1 1,0-1,0 1,1-1,-1 1,1 0,0-1,0 1,1-1,-1 1,1 0,0-1,1 1,-1-1,1 0,-1 1,1-1,0 0,1 0,-1 0,1 0,0-1,0 1,0-1,0 0,1 1,-1-2,3 3,5-2,1-1,-1 0,0 0,1-1,-1-1,1 0,-1 0,1-1,-1-1,0 0,1 0,-1-1,0-1,-1 0,1 0,-1-1,1 0,-1-1,-1 0,1-1,-1 0,0 0,-1-1,0 0,5-6,-8 7,0-1,0 0,0 0,-1 0,0 0,-1-1,0 0,0 1,0-1,-2 0,1-1,-1 1,0 0,-1 0,0 0,0-1,-1 1,0 0,-1 0,0 0,-1 0,1 0,-2 1,1-1,-1 1,-1 0,1 0,-1 0,-1 0,1 1,-1 0,-1 0,1 1,-1 0,0 0,0 0,-1 1,0 0,-7-3,-12 0,2 4</inkml:trace>
  <inkml:trace contextRef="#ctx0" brushRef="#br0" timeOffset="9498.298">2174 88,'146'-22,"22"-7,-167 29,1-1,-1 1,1 0,-1-1,1 1,-1 0,1 0,-1 0,1 0,-1 1,1-1,-1 0,1 1,-1-1,0 1,1-1,-1 1,0-1,1 1,-1 0,0 0,0 0,1 0,-1 0,0 0,0 0,0 0,0 0,-1 0,1 1,0-1,0 0,-1 1,1-1,-1 0,1 1,-1-1,1 1,-1-1,0 1,0-1,0 1,0-1,0 1,-20 71,11-49,-11 37,7-27,2 0,2 1,1 0,1 0,2 0,1 12,4-20,0-3</inkml:trace>
  <inkml:trace contextRef="#ctx0" brushRef="#br0" timeOffset="9759.322">2203 370,'43'0,"34"0,3 0</inkml:trace>
  <inkml:trace contextRef="#ctx0" brushRef="#br0" timeOffset="10115.488">3134 624,'-33'39,"-27"21,-6 7,2-10,8-8,8-9,8-10,5-11,5-4,2-4,6-4</inkml:trace>
  <inkml:trace contextRef="#ctx0" brushRef="#br0" timeOffset="10365.061">2570 794,'33'4,"26"8,8 5,-3 0,-8 2,-8-2,-8 1,-5-3,-5-4,-2-3,-1 0,0 1,-1-3,1-2,-4-6,-11-7,-8-3</inkml:trace>
  <inkml:trace contextRef="#ctx0" brushRef="#br0" timeOffset="10615.419">2908 595,'-5'44,"-6"32,-1 10,1-7,2-10,3-14,3-10,1-8,2-6,5-4,2 0,5-6,-1-7</inkml:trace>
  <inkml:trace contextRef="#ctx0" brushRef="#br0" timeOffset="10881.177">3671 568,'-24'38,"-23"37,-3 10,8 1,5-10,9-13,10-12,7-11,6-6,9-9,3-5,6-5,0-6</inkml:trace>
  <inkml:trace contextRef="#ctx0" brushRef="#br0" timeOffset="11168.502">3924 681,'-21'28,"4"-8,1 0,0 1,2 1,1 0,0 1,2 0,0 1,2 1,1-1,0 4,7-24,1 1,-1-1,1 1,0-1,0 0,1 1,-1-1,1 0,0 1,0-1,1 0,-1 0,1 0,0 0,0 0,0 0,0 0,1-1,-1 1,1-1,0 0,0 0,1 0,-1 0,1 0,-1-1,1 1,0-1,0 0,0 0,0 0,0-1,0 0,0 0,1 0,-1 0,0 0,1-1,-1 0,0 0,1 0,-1 0,1-1,2 0,12-3,1-1,-1-1,0 0,0-1,-1-1,0-1,0-1,-1 0,0-2,-1 1,-1-2,1 0,-2-1,0-1,-1 0,11-16,-21 26,0 0,-1-1,0 1,0 0,0-1,0 0,-1 1,0-1,0 0,-1 0,0 0,0 1,0-1,-1 0,1 0,-2 1,1-1,0 0,-1 1,0-1,0 1,-1 0,0-1,0 1,0 1,0-1,-1 0,0 1,0-1,0 1,0 1,0-1,-1 0,0 1,0 0,0 0,0 0,0 1,-1 0,1 0,-1 0,-4 0,-47-10,32 10</inkml:trace>
  <inkml:trace contextRef="#ctx0" brushRef="#br0" timeOffset="11847.301">4235 88,'8'-8,"0"0,0 1,1 1,-1-1,2 2,-1-1,1 1,0 0,0 1,0 0,0 1,1 0,-1 1,10-1,-17 1,1 0,0 1,-1-1,1 1,0 0,0 0,0 1,0-1,0 1,0 0,0 0,0 0,0 0,0 1,0-1,0 1,0 0,0 1,-1-1,1 1,0-1,-1 1,1 0,-1 0,0 1,1-1,-1 1,0 0,-1-1,1 1,0 1,-1-1,0 0,0 0,0 1,0 0,0-1,-1 1,1 0,-1 0,0-1,0 1,-1 0,1 2,-2 3,0 0,-1-1,0 1,0-1,-1 0,0 1,-1-1,1 0,-2-1,1 1,-1-1,0 0,0 0,-1 0,-6 5,-16 22,27-33,0 1,-1-1,1 0,0 0,0 1,0-1,0 1,1-1,-1 1,0-1,1 1,-1 0,1-1,-1 1,1 0,0-1,-1 1,1 0,0 0,0-1,1 1,-1 0,0-1,0 1,1 0,-1-1,1 1,-1 0,1-1,0 1,0-1,0 1,0-1,0 0,0 1,0-1,0 0,0 0,1 1,-1-1,0 0,2 0,-1 1,3-1,-1 1,0-1,0 1,0 0,-1 0,1 1,0-1,-1 1,0 0,1-1,-1 2,0-1,0 0,-1 1,1-1,-1 1,0 0,0-1,0 1,0 0,-1 1,1-1,-1 0,0 0,0 0,-1 1,1-1,-1 1,0-1,0 0,-1 1,1-1,-1 0,0 1,0-1,0 0,-1 0,-6 5,0-1,-1-1,0 0,-1 0,1-1,-1 0,-1 0,1-1,-1 0,1-1,-1-1,-1 0,1 0,0-1,-1 0,-10 0,-30 0,33-7</inkml:trace>
  <inkml:trace contextRef="#ctx0" brushRef="#br0" timeOffset="13685.39">5053 511,'17'14,"0"2,-1-1,0 2,-2 0,0 1,-1 0,0 1,-2 1,0 0,-2 0,0 1,-1 0,-1 1,-1-1,-1 1,0 8,-3-14,-2 0,0-1,-1 1,0 0,-2 0,1-1,-2 1,0-1,-1 0,-1 0,0-1,-1 1,0-1,-1-1,-1 0,0 0,-5 5,6-9,-1 0,0 0,0-1,-1 0,0 0,-1-1,0-1,0 0,0 0,-1-1,0 0,0-1,0-1,0 0,-1 0,1-2,-1 1,-9-1,-46-20,48 7</inkml:trace>
  <inkml:trace contextRef="#ctx0" brushRef="#br0" timeOffset="13935.837">4686 540,'43'0,"43"0,17-5,0-2,-3 1,-8-3,-12-1,-13 1,-18 3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03.0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0,'-10'49,"-5"21,2 1,4 1,0 46,8-111,1 1,0-1,0 0,0 1,1-1,0 0,0 1,0-1,1 0,1 0,-1 0,1 0,0 0,1-1,-1 1,1-1,1 0,-1 0,1 0,0-1,0 0,1 0,-1 0,1-1,0 1,1-1,-1-1,1 1,-1-1,3 0,-1-1,0-1,1-1,-1 1,0-2,0 1,1-1,-1 0,0-1,0 0,0 0,0 0,-1-1,1-1,-1 1,1-1,-1 0,0-1,-1 0,1 0,-1 0,0-1,4-5,180-191,-190 201,0-1,1 1,-1 0,1 0,0-1,-1 1,1 0,0 0,0 0,0 0,0 0,0 0,0 0,0 0,0 0,0 0,0 1,0-1,1 0,-1 1,0-1,0 1,1-1,-1 1,0 0,1 0,-1-1,0 1,1 0,-1 0,1 0,-1 0,0 1,1-1,-1 0,0 1,1-1,-1 0,0 1,1 0,-1-1,0 1,0 0,0 0,0-1,0 1,0 0,0 0,1 1,23 130,-24-126,1 1,-1-1,1 0,1 0,-1-1,1 1,0 0,0-1,1 1,-1-1,1 0,0 0,1-1,-1 1,1-1,0 0,0 0,0-1,1 1,-1-1,1 0,0-1,-1 1,1-1,1 0,-1-1,0 1,0-1,1-1,-1 1,6-1,0 0,0 0,1-1,-1 0,0-1,0 0,0-1,0-1,0 1,-1-2,1 0,-1 0,0-1,-1-1,1 0,-1 0,-1-1,1 0,-1 0,-1-1,0 0,0-1,-1 0,0 0,1-4,4-4,-1-2,-1 1,-1-1,-1-1,0 1,-2-1,0-1,-2 1,0-1,-1 0,-1 0,-2 0,-1-22,-10 9,4 29</inkml:trace>
  <inkml:trace contextRef="#ctx0" brushRef="#br0" timeOffset="324.8">1384 312,'39'-5,"31"-2,9 1,-4 1,-10 2,-12 0,-9 2,-8 1,-6 0,-2 0,-1 0,-6-4,-6-2</inkml:trace>
  <inkml:trace contextRef="#ctx0" brushRef="#br0" timeOffset="576.963">1384 593,'43'-4,"39"-8,9 0,-5 1,-13-2,-9 1,-10 3,-11-3,-11 2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01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0 340,'20'-5,"10"-2,5-4,2 0,-1 1,-1 3,-3 3,-1 1,-1 2,-2 1,1 0,-2 1,1-1,0 1,0-1,0 0,-5 5,-6 1</inkml:trace>
  <inkml:trace contextRef="#ctx0" brushRef="#br0" timeOffset="280.534">29 509,'43'0,"29"0,11 0,-3 0,-10 0,-13 0,-11 0,-9 0,-5-5,-4-1,-6 0</inkml:trace>
  <inkml:trace contextRef="#ctx0" brushRef="#br0" timeOffset="646.482">254 0,'32'27,"1"-2,0-2,2-1,1-2,1-1,0-2,1-1,34 8,-59-19,95 55,-106-57,1-1,0 1,-1 0,1-1,-1 1,0 0,0 1,0-1,0 0,-1 0,1 1,-1-1,0 1,0 0,0-1,0 1,-1 0,1-1,-1 1,0 0,0-1,-1 1,1 0,-1 0,0-1,0 1,0-1,0 1,0-1,-1 1,0 0,-98 117,46-66,-182 179,216-212,4-1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0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0 172,'21'-17,"1"0,0 2,1 0,0 2,1 1,3-1,-23 11,18-9,0 1,0 1,1 1,0 1,0 0,0 2,1 1,0 1,0 1,0 1,4 1,-26 0,1 0,0 0,0 1,-1-1,1 1,-1 0,1-1,0 1,-1 0,1 1,-1-1,0 0,1 1,-1-1,0 1,0 0,0-1,0 1,0 0,0 1,-1-1,1 0,-1 0,1 1,-1-1,0 1,0-1,0 1,0-1,0 1,-1-1,1 1,-1 0,0 0,0-1,0 1,0 0,0 0,0-1,-1 2,-36 106,20-83,-2-2,-1-1,-1 0,-1-1,-1-1,0-2,-11 7,32-26,0-1,0 1,1 0,-1 0,1 0,-1 0,1 0,-1 0,1 0,-1 0,1 1,0-1,0 1,0-1,0 1,0-1,0 1,0-1,0 1,1 0,-1 0,1-1,-1 1,1 0,-1 0,1 0,0 0,0-1,0 1,0 0,0 0,1 0,-1 0,1-1,-1 1,1 0,-1 0,1-1,0 1,0 0,0-1,0 1,0-1,0 1,0-1,1 0,-1 1,0-1,1 0,0 1,107 29,-100-31,0 1,0 0,0 1,-1-1,1 2,-1-1,1 1,-1 1,0-1,0 1,0 1,-1-1,1 1,-1 1,0-1,1 3,-6-5,1 0,-2 0,1-1,0 1,-1 1,1-1,-1 0,0 0,0 0,0 1,0-1,-1 0,1 1,-1-1,0 1,0-1,0 1,0-1,-1 0,1 1,-1-1,0 0,0 1,0-1,-1 0,1 0,-1 0,0 0,1 0,-1 0,-1-1,1 1,0-1,-1 1,-94 75,60-59,0-1,-1-1,-1-3,0-1,-1-2,-17 2,-6-8,61-4,1-1,-1 0,1 0,-1-1,1 1,-1 0,1-1,-1 1,1 0,0-1,-1 0,1 1,-1-1,1 0,0 0,0 0,-1 0,1 0,0 0,0 0,0 0,0 0,0 0,0-1,0 1,1 0,-1-1,0 1,1 0,-1-1,1 1,0-1,-1 1,1-1,0 1,0-1,0 1,0-2,2-10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1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1,'10'19,"3"16,-1 6,-2-2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1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0 154,'26'-21,"1"1,1 2,1 1,0 1,1 1,0 2,1 1,15-3,-45 14,1 0,-1 0,1 1,-1-1,1 0,0 1,-1-1,1 1,0 0,0 0,-1-1,1 1,0 0,0 0,0 1,-1-1,1 0,0 1,-1-1,1 1,0-1,-1 1,1 0,0-1,-1 1,1 0,-1 0,1 0,-1 1,0-1,0 0,1 0,-1 1,0-1,0 1,0-1,0 1,-1-1,1 1,0-1,-1 1,1 0,-1-1,1 1,-1 0,0 0,0 0,1-1,-1 1,-1 0,1 0,0-1,0 1,-1 0,1 0,-1-1,1 1,-2 1,-11 26,-2 0,-1-1,-1-1,-2 0,0-2,-2 0,-22 20,12-12,-59 79,89-109,0-1,0 0,0 1,0-1,0 1,0-1,1 1,-1-1,1 1,0-1,0 1,0 0,0-1,0 1,0-1,1 1,-1-1,1 1,0-1,0 1,0-1,0 1,0-1,0 0,1 0,-1 1,1-1,-1 0,1 0,0-1,0 1,0 0,0-1,0 1,0-1,0 1,3 0,96 29,-85-28,-1 0,1 1,-1-2,1 0,-1-1,1-1,0-1,-1 0,7-1,2-3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1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38,'-32'8,"1"2,0 1,0 1,1 2,1 1,1 1,0 1,-8 9,31-23,0 0,0 0,0 1,1-1,-1 1,1 0,0 1,0-1,1 1,-1-1,1 1,0 0,1 0,-1 1,1-1,0 0,0 1,0 0,1-1,0 1,0 0,0 0,1-1,0 1,0 0,1 0,-1 0,1-1,1 1,-1 0,1-1,0 1,0-1,0 1,1-1,0 0,0 0,0 0,1-1,1 3,3-1,1 1,-1-1,1-1,1 0,-1 0,1 0,-1-2,1 1,1-1,-1 0,0-1,1-1,-1 1,1-2,-1 1,1-1,-1-1,1 0,-1-1,2 0,13-3,0-2,-1-1,0-1,0 0,-1-2,-1-1,19-12,-34 20,1 0,-1 0,0 0,0-1,0 0,-1-1,1 1,-2-1,1-1,0 1,-1-1,0 0,-1 0,0 0,0 0,0-1,-1 0,0 0,-1 0,1 0,-2 0,1 0,-1-1,0 1,-1 0,0-1,0 1,-1-1,0 1,-1 0,1 0,-1-1,-1 1,0 1,0-1,-4-7,0 8,-1 0,0 1,0-1,-1 1,1 1,-1 0,0 0,-1 1,1 0,-1 1,1-1,-1 2,0 0,0 0,-1 1,1 0,0 0,0 1,-1 1,1 0,-3 1,-20-1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2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0,'-40'20,"1"1,2 2,0 2,1 1,2 2,-30 30,60-55,0 0,0 1,0-1,0 1,1-1,-1 1,1 0,0 0,1 1,-1-1,1 1,-1-1,1 1,1 0,-1-1,1 1,-1 0,2 0,-1 0,0 1,1-1,0 0,0 0,1 0,-1 0,1 0,0 0,0 0,1 0,0 0,-1-1,2 1,-1 0,0-1,4 4,4 0,0-1,0-1,1 0,-1 0,2-1,-1 0,0-1,1-1,0 0,0 0,0-1,0 0,0-1,0-1,0 0,1-1,-1 0,0 0,0-2,0 1,0-1,-1-1,1 0,-1-1,0 0,0-1,0 0,-5 2,1 1,-1-1,1 0,-1 0,-1-1,1 1,0-1,-1-1,0 1,-1-1,1 0,-1 0,0 0,0 0,-1-1,0 0,0 0,0 0,-1 0,0 0,-1 0,0 0,0-1,0 1,-1 0,0-1,0 1,-1-1,0 1,0 0,-1 0,0-1,-1-1,0 2,-1 0,0 0,-1 1,1 0,-1 0,-1 0,1 0,-1 1,0 0,0 0,0 0,-1 1,-4-3,-16-9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12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481 453,'-34'38,"-20"28,-6 6,2-3,7-9,11-15</inkml:trace>
  <inkml:trace contextRef="#ctx0" brushRef="#br0" timeOffset="249.986">1 481,'38'19,"28"21,6 8,-3 1,-9-3,-15-4,-10-10,-6-6,-4-6,-5-2,-2-5,-4 1,-4-7,-4-5</inkml:trace>
  <inkml:trace contextRef="#ctx0" brushRef="#br0" timeOffset="502.295">142 284,'9'43,"9"33,1 14,-3 1,-4-5,-4-13,-4-9,-2-11,-1-4,-2-6,1-6,-1-4,0-3,1-2,-1 0,1-6</inkml:trace>
  <inkml:trace contextRef="#ctx0" brushRef="#br0" timeOffset="800.935">904 397,'-5'38,"-11"42,-7 16,-1-2,5-14,5-10,5-12,-1-11,1-9,8-7,3-7</inkml:trace>
  <inkml:trace contextRef="#ctx0" brushRef="#br0" timeOffset="6140.153">1271 594,'-21'39,"8"-23,0 1,0 0,2 0,0 1,2 1,-1 0,2 0,1 1,0 0,2 0,0 0,1 1,1 0,0 16,3-32,1 0,0 0,-1 0,1-1,1 1,-1 0,1 0,0-1,0 1,0-1,1 1,-1-1,1 0,0 0,1 0,-1-1,0 1,1-1,0 0,0 1,0-2,0 1,1 0,-1-1,0 0,1 0,0 0,0-1,-1 0,1 0,0 0,3 0,11 2,0-2,1 0,-1-2,1 0,-1-1,0 0,16-6,-9 2,0-2,-1-1,0-1,0-1,-1-1,-1-1,0-1,-1-2,0 0,3-5,-19 17,-1 0,1-1,-1 0,0 0,0 0,-1 0,1-1,-1 0,-1 0,1 0,-1 0,0-1,0 1,-1-1,0 0,0 0,-1 0,1 0,-2 0,1 0,-1 0,0 0,0 0,-1 0,0 0,0 0,-1 0,1 0,-2 1,1-1,-1 1,-2-5,-6-3,0 1,0 1,-1 0,-1 1,0 0,0 0,-1 2,0 0,-1 0,0 1,0 1,-1 1,0 0,0 1,-1 1,1 0,-1 1,0 1,0 1,1 0,-1 1,-11 2,-6-2</inkml:trace>
  <inkml:trace contextRef="#ctx0" brushRef="#br0" timeOffset="7986.992">1779 86,'0'10,"-10"12,-2 8,-5 3,-5 1,3-1,4 0,-1-2,3-1,4-1,8-6,8-6,4-6</inkml:trace>
  <inkml:trace contextRef="#ctx0" brushRef="#br0" timeOffset="8270.376">2202 1,'-33'41,"2"2,1 1,3 2,1 0,3 2,-2 8,23-53,0-1,1 1,-1 0,1 0,-1-1,1 1,0 0,0 0,0 0,1 1,-1-1,1 0,-1 0,1 0,0 0,1 1,-1-1,0 0,1 0,0 0,-1 0,1 0,1 0,-1 0,0 0,1 0,-1 0,1-1,0 1,0-1,0 1,0-1,0 0,1 0,-1 0,1 0,1 1,10 0,-1-2,1 0,0-1,0 0,-1-1,1-1,0 0,-1-1,1 0,-1-1,0 0,0-1,4-3,-11 6,-1 1,1-1,0 0,-1-1,0 1,1-1,-1 0,0-1,-1 1,1-1,0 0,-1 0,0 0,0-1,0 1,-1-1,0 0,1 0,-2 0,1-1,-1 1,1-1,-1 1,-1-1,1 0,-1 0,0 0,-1 0,1 0,-1 0,0 1,-1-1,1 0,-1 0,0 0,-1 0,0 0,1 1,-2-1,1 1,-3-5,-5-1,0 0,-1 1,-1 0,1 0,-2 1,1 1,-1 0,-1 1,1 0,-1 1,0 1,0 0,-1 1,-6-1,0 2</inkml:trace>
  <inkml:trace contextRef="#ctx0" brushRef="#br0" timeOffset="8950.261">2823 340,'5'2,"0"0,0 0,-1 0,1 0,-1 1,1 0,-1 0,0 0,0 0,0 1,-1-1,1 1,-1 0,0 0,0 1,1 1,-3-5,20 31,0 0,-2 2,-2 0,12 33,-24-49,-1 0,0 1,-2-1,0 1,-1 0,-1 0,-1-1,-1 1,0-1,-1 1,-1-1,-1 0,-1 0,0 0,-1-1,-1 0,-1 0,0-1,-1 0,-1-1,-5 6,8-11,1-1,-2 1,1-2,-1 1,0-1,-1-1,0 0,0 0,-1-1,0 0,0 0,0-2,0 1,-1-1,0-1,0 0,0-1,0 0,0-1,0 0,-1-1,1-1,0 1,0-2,0 0,0 0,0-1,0-1,0 0,1-1,-1 0,4 0,0-1,0-1,1 1,-1-1,2 0,-1-1,1 0,0 0,0 0,1-1,0 0,-9-15</inkml:trace>
  <inkml:trace contextRef="#ctx0" brushRef="#br0" timeOffset="9206.876">2400 397,'38'0,"52"0,19 0,6 0,-7-5,-7-2,-12 1,-11 1,-9 1,-12-2,-6-2,-6 2,-7 1,-5 2,-7 1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49:28.5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647 1,'-29'79,"14"-28,2 0,2 0,3 2,1 10,-19 144,-9-1,-8-1,-10-3,-43 100,-94 259,88-271,100-288,0 0,0 0,0 0,1 1,-1-1,1 1,0-1,0 1,0-1,0 1,0 0,1-1,-1 1,1 0,-1 0,1 0,0-1,0 1,1 0,-1 0,0 0,1-1,0 1,-1 0,1 0,0-1,1 1,-1-1,0 1,1-1,-1 0,1 1,0-1,0 0,0 0,0 0,0 0,0-1,0 1,1 0,-1-1,1 0,-1 1,1-1,-1 0,1 0,3 0,136-26,65 8,-69 4,1 6,83 9,-76-1,447 11,773 16,233 56,200-36,-1558-48,591-13,-109-22,-29 25,-567 31,-127-22,0 1,0 0,0 0,0 0,0-1,0 1,0 0,0 0,0-1,0 1,1 0,-1 0,0 0,0 0,0-1,0 1,0 0,1 0,-1 0,0 0,0-1,0 1,1 0,-1 0,0 0,0 0,0 0,1 0,-1 0,0 0,0 0,1 0,-23-10,20 10,-1-1,0 0,1 0,-1 0,1 0,-1-1,1 1,-1-1,1 0,0 1,0-1,0 0,0 0,0 0,0 0,1-1,-1 1,1-1,-1 1,1 0,0-1,0 0,0 1,0-1,1 0,-1 0,1 1,-1-1,1 0,0 0,0 0,0 1,1-1,0-2,38-98,-24 74,259-678,-241 620,-5 0,-3-2,-4-1,7-68,-28 122,0 0,-3 0,-1 0,-1 1,-2 0,-1 0,-2 0,-2 1,-1 1,-4-6,15 34,0 0,0 0,1 0,0 0,0 0,0-1,1 1,0 0,0 0,0-1,0 1,1 0,0 0,0-1,0 1,1 0,0 0,0 1,1-4,-2 6,-1 1,1 0,-1-1,0 1,0-1,0 1,0 0,0-1,0 1,0-1,0 1,0-1,-1 1,1 0,-1-1,1 1,-1 0,1-1,-1 1,0 0,0 0,1 0,-1 0,0-1,0 1,0 0,0 0,0 1,-1-1,1 0,0 0,0 1,0-1,-1 0,1 1,0-1,-1 1,1 0,-1-1,1 1,-60-14,-301 6,-338-17,-362-40,-591-11,1472 76,-1372 13,-84 50,836-34,779-28,-136 7,1-7,0-6,-45-13,44-13,158 32,0 1,-1-1,1 1,0-1,0 1,0-1,0 1,0-1,1 1,-1 0,0-1,1 1,-1-1,1 0,0 1,-1-1,1 1,0-1,0 0,0 1,0-1,0 0,0 0,0 0,0 0,0 0,1 0,-1 0,0 0,1-1,-1 1,0 0,2 0,-2 0,94 89,-76-74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29,'43'-5,"34"-2,8 1,-5 1,-12 2,-17 0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0 564,'34'-4,"20"-3,6 1,-2 2,-12-5,-7 1,-7 0,-9 3</inkml:trace>
  <inkml:trace contextRef="#ctx0" brushRef="#br0" timeOffset="1">113 338,'-5'48,"-1"21,0 3,1-5,7-10,2-10,1-7,-1-12</inkml:trace>
  <inkml:trace contextRef="#ctx0" brushRef="#br0" timeOffset="2">537 198,'-11'57,"0"-11,2 0,3 1,1 0,2 0,3 0,1 0,6 30,32 54,-38-129,-1 0,0 0,1 0,0-1,-1 1,1 0,0 0,0 0,0-1,0 1,0 0,0-1,1 1,-1-1,0 1,1-1,-1 0,1 0,0 0,-1 1,1-2,0 1,0 0,-1 0,1 0,0-1,0 1,0-1,0 0,0 1,0-1,0 0,0 0,0 0,0 0,0-1,0 1,0-1,0 1,0-1,0 1,-1-1,1 0,0 0,0 0,-1 0,1 0,-1 0,1-1,-1 1,1-1,-1 1,0-1,1 1,-1-1,1-1,64-123,-38 67,-2 0,-3-2,5-28,-23 72,32-98,-31 91</inkml:trace>
  <inkml:trace contextRef="#ctx0" brushRef="#br0" timeOffset="3">960 650,'10'-3,"-8"1,0 1,1 0,-1 0,0 0,1 1,-1-1,0 0,1 1,-1-1,1 1,-1 0,1 0,-1 0,0 0,1 1,-1-1,1 0,-1 1,0 0,1 0,-1 0,1 0,-39 51,-7 25,42-75,0 0,1 1,0-1,0 0,-1 1,1-1,0 0,1 1,-1-1,0 1,1-1,0 0,-1 0,1 1,0-1,0 0,0 0,0 0,1 0,-1 0,0 0,1 0,-1 0,1-1,0 1,0 0,0-1,0 0,0 1,0-1,0 0,0 0,0 0,0 0,2 0,3 1,0 0,1 0,-1-1,0 0,0 0,1-1,-1 1,0-2,1 1,-1-1,0 0,0-1,1 0,-1 0,0 0,-1-1,1 0,0 0,-1-1,0 0,0 0,0 0,0-1,-1 0,1 0,-1 0,-1-1,2-1,3-11</inkml:trace>
  <inkml:trace contextRef="#ctx0" brushRef="#br0" timeOffset="4">1327 0,'22'18,"0"0,-1 1,-1 2,-1 0,-1 1,-1 0,-1 2,-1 0,-1 1,-1 0,-1 1,-2 0,0 1,-2 0,-1 0,-1 1,-1 0,-2 0,-1 1,-1-1,-1 0,-1 1,-3 8,-3-8,-1 0,-2-1,-1-1,0 1,-2-2,-2 0,0 0,-14 16,16-27,0-1,-1 0,0-1,-1-1,-1 0,0-1,-5 2,-16 12,9-5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1 198,'17'73,"24"166,-41-234,-1 10,1 0,0 0,1 0,1-1,1 1,0-1,0 1,2-1,0 0,0 0,5 5,-10-18,0 0,1 0,0 0,-1 0,1 0,-1 0,1 0,0-1,0 1,-1 0,1-1,0 1,0 0,0-1,0 1,0-1,0 0,0 1,0-1,0 0,0 1,0-1,0 0,0 0,0 0,0 0,0 0,0 0,0 0,0 0,0-1,0 1,0 0,0 0,0-1,0 1,0-1,0 1,0-1,0 1,0-1,0 0,-1 0,1 1,0-1,0 0,-1 0,1 0,-1 1,1-1,-1 0,1 0,-1 0,1 0,-1 0,0 0,1-1,24-58,83-346,-77 327,-18 61</inkml:trace>
  <inkml:trace contextRef="#ctx0" brushRef="#br0" timeOffset="1">481 536,'0'14,"-5"15,-2 7,1 2,1 0,2-3,-4-6,-1-4,6-6,4-6</inkml:trace>
  <inkml:trace contextRef="#ctx0" brushRef="#br0" timeOffset="2">735 0,'38'85,"-3"2,-4 1,-1 15,-20-75,-2-1,-1 1,-1 0,-1 1,-2-1,-1 1,-1 0,-1-1,-2 1,-1 0,-1-1,-3 8,0-21,-1-1,0-1,-1 0,0 0,-1 0,0-1,-1-1,-1 0,1 0,-2-1,0-1,0 0,0-1,-1 0,0-1,-10 3,-6 4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0 198,'39'0,"21"0,7 0,-5 0,-11 0</inkml:trace>
  <inkml:trace contextRef="#ctx0" brushRef="#br0" timeOffset="1">170 1,'0'4,"0"7,0 7,0 4,0 4,0 1,0 2,0 1,0-1,0 1,0-1,0-1,0 1,0-1,0 0,5-4,1-7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416 198,'0'284,"-28"-114,16-41,6-111</inkml:trace>
  <inkml:trace contextRef="#ctx0" brushRef="#br0" timeOffset="1">614 650,'131'5,"-130"-5,0 0,0 1,0-1,0 0,0 1,-1-1,1 0,0 1,0-1,0 1,0-1,-1 1,1-1,0 1,-1 0,1-1,0 1,-1 0,1 0,-1-1,1 1,-1 0,1 0,-1 0,0 0,1 0,-1-1,0 1,0 0,0 0,0 0,0 0,0 0,0 0,0 0,0 0,0 0,0 0,0 0,-1 0,1-1,0 1,-1 0,1 0,-1 0,1 0,-1-1,1 1,-1 0,0 0,-33 38,32-37,-15 13,12-12,1-1,1 1,-1 0,0 0,1 1,0-1,-1 1,1-1,1 1,-1 0,0 0,1 0,0 1,0-1,0 0,1 1,-1-1,1 2,3-4,0 1,1-1,-1 0,0 0,1 0,-1 0,1 0,0 0,0-1,0 1,0-1,0 0,0 1,0-2,0 1,0 0,0-1,0 1,1-1,-1 0,0 0,0 0,1 0,-1-1,0 1,0-1,0 0,0 0,0 0,0-1,2 0,-4 2,58-12,-33 7</inkml:trace>
  <inkml:trace contextRef="#ctx0" brushRef="#br0" timeOffset="2">106 1,'-21'46,"3"1,1 1,3 0,1 1,-2 32,11-46,1-1,2 1,2 0,1 0,2 0,1 0,2-1,1 0,1 0,2-1,2-1,1 0,11 19,-17-36,1 0,0 0,1 0,0-1,1-1,1 0,0-1,0 0,1 0,1-2,0 0,1 0,0-1,0-1,10 4,-1-4</inkml:trace>
  <inkml:trace contextRef="#ctx0" brushRef="#br0" timeOffset="3">642 311,'-15'13,"0"-1,0-1,-1 0,-1-1,1-1,-2 0,-11 4,-66 36,94-48,0-1,0 1,0-1,0 1,1 0,-1 0,0-1,0 1,0 0,1 0,-1 0,0 0,1 0,-1 0,1 0,-1 0,1 0,0 0,-1 0,1 0,0 0,0 1,0-1,0 0,0 0,0 0,0 0,0 0,0 1,0-1,1 0,-1 0,0 0,1 0,-1 0,1 0,-1 0,1 0,0 0,-1 0,1 0,0 0,45 39,-28-26,-10-5,-1-1,0 2,0-1,0 1,-2 0,1 0,-1 1,0 0,-1 0,-1 0,0 0,2 10,28 72,-9-68,-14-22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5:39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255 339,'2'1,"-1"0,1 0,0 0,-1 1,1-1,-1 0,1 1,-1-1,0 1,0-1,0 1,1 0,-1-1,-1 1,1 0,0 0,0 0,-1-1,1 1,-1 0,0 0,1 0,-1 0,0 0,0 0,0 1,2 7,28 133,-30-43,11 84,17-84,-21-82</inkml:trace>
  <inkml:trace contextRef="#ctx0" brushRef="#br0" timeOffset="1">678 790,'0'20,"0"10,0 6,0 0,0 1,0-8</inkml:trace>
  <inkml:trace contextRef="#ctx0" brushRef="#br0" timeOffset="2">114 0,'-22'51,"3"0,2 1,2 1,2 0,3 1,2 1,1 15,5-37,1 1,2-1,1 0,2 1,1-1,1-1,2 1,2-1,0-1,3 0,6 12,-9-25,1-1,1 0,1 0,0-1,1-1,1 0,0-1,1 0,0-2,1 0,1 0,0-2,0 0,10 2,57 10,-61-20</inkml:trace>
  <inkml:trace contextRef="#ctx0" brushRef="#br0" timeOffset="3">565 480,'-95'118,"83"-105,1 0,1 1,1 1,0-1,0 2,2-1,0 1,1 0,-1 6,7-12,1 1,0-1,1 1,0-1,0 0,1 0,1 0,0 0,0-1,1 1,0-1,0 0,1 0,1-1,-1 0,1 0,1 0,-1-1,4 2,-11-9,91 81,-78-69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7:13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395 480,'133'-16,"-132"16,0 0,1-1,-1 2,0-1,1 0,-1 0,0 0,0 1,1-1,-1 0,0 1,0-1,1 1,-1 0,0-1,0 1,0 0,0 0,0-1,0 1,0 0,0 0,0 0,-1 0,1 0,0 1,0-1,-1 0,1 0,-1 0,1 1,-1-1,0 0,0 1,1-1,-1 0,0 0,0 1,0-1,0 0,0 1,-1-1,1 0,0 1,0-1,-1 0,1 0,-1 1,1-1,-1 0,0 0,0 0,0 1,-46 64,42-61,-13 13,14-15,1-1,-1 1,1 0,-1 1,1-1,0 0,1 1,-1 0,1-1,-1 1,1 0,0 1,0-1,1 0,-1 0,1 1,0-1,0 2,3-3,1 0,-1 0,1-1,0 1,-1-1,1 0,0 1,0-1,1 0,-1-1,0 1,1-1,-1 1,1-1,-1 0,1 0,0-1,-1 1,1-1,0 0,-1 0,1 0,0 0,0 0,1-1,0 1,101-12,-86 5</inkml:trace>
  <inkml:trace contextRef="#ctx0" brushRef="#br0" timeOffset="1">85 0,'-11'288,"-53"49,55-266,12-66,3-9</inkml:trace>
  <inkml:trace contextRef="#ctx0" brushRef="#br0" timeOffset="2">395 141,'-211'223,"208"-221,0 1,0-1,0 1,0 0,0 0,1 0,-1 0,1 0,0 1,0-1,0 1,0-1,1 1,0 0,-1 0,1-1,0 1,1 0,-1 0,1 0,0 0,0 0,0 0,0 0,1 0,0 0,-1 0,2 0,-1 0,0-1,1 1,-1 0,1-1,0 1,0-1,1 0,-1 1,1-1,-1 0,2 0,118 89,-48 14,-63-90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8:40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 1,'0'0,"0"0,0 1,0-1,0 0,0 1,0-1,0 0,0 1,0-1,0 0,0 1,0-1,-1 0,1 1,0-1,0 0,0 0,0 1,-1-1,1 0,0 0,0 1,-1-1,1 0,0 0,-1 1,1-1,0 0,-1 0,1 0,0 0,0 0,-1 0,1 0,-1 1,1-1,0 0,-1 0,1 0,0 0,-1 0,1 0,0-1,-1 1,1 0,0 0,-1 0,1 0,0 0,-1 0,1-1,0 1,0 0,-1 0,1 0,0-1,0 1,-1 0,1 0,0-1,0 1,-1 0,1-1,0 1,0 0,4 30,-4-27,62 277,-57 112,-22-291,17-117,5-3</inkml:trace>
  <inkml:trace contextRef="#ctx0" brushRef="#br0" timeOffset="1">241 114,'-144'264,"141"-260,1-1,0 1,0 0,0-1,0 1,1 0,-1 0,1 0,0 0,0 1,0-1,1 0,-1 0,1 1,0-1,1 0,-1 0,1 1,-1-1,1 0,1 0,-1 0,0 0,1 0,0 0,0 0,0-1,1 1,-1-1,1 1,2 2,24 11,53 53,9 64,-64-115,-17-17</inkml:trace>
  <inkml:trace contextRef="#ctx0" brushRef="#br0" timeOffset="2">495 594,'4'-3,"1"0,-1 0,0 1,1-1,-1 1,1 0,0 1,0-1,0 1,0 0,0 0,0 0,0 1,0 0,0 0,0 0,4 1,-7-1,0 1,0-1,0 0,0 0,0 1,0-1,0 1,0 0,0 0,0-1,0 1,-1 0,1 0,0 1,-1-1,1 0,-1 1,1-1,-1 0,0 1,0 0,1-1,-1 1,0 0,0 0,-1-1,1 1,0 0,-1 0,1 0,-1 0,1 0,-1 0,0 0,0 0,0 0,0 0,0 0,-1 0,1 0,0 0,-1 0,0 0,0 1,-69 159,70-159,0 1,1-1,-1 0,1 1,0-1,0 0,1 0,-1 0,0 0,1 0,0 0,0 0,0 0,0-1,0 1,1-1,-1 1,1-1,-1 0,1 0,0 0,0 0,0-1,0 1,0-1,0 0,0 0,1 0,-1 0,0 0,1-1,-1 1,0-1,1 0,-1 0,1-1,-1 1,0 0,1-1,-1 0,0 0,2-1,21-6,-1-3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19:35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904 255,'0'5,"5"1,6 0,6-1,1-6,1-3,3-1,2 1,1 0,3 2,0 0,0 2,1 0,0 0,-5 0</inkml:trace>
  <inkml:trace contextRef="#ctx0" brushRef="#br0" timeOffset="1">932 453,'19'9,"21"-1,8-2,1-2,-3-2,-4-2,-10-4,-6-3,-1 1,-6 1</inkml:trace>
  <inkml:trace contextRef="#ctx0" brushRef="#br0" timeOffset="2">1 1,'16'73,"8"115,-19-158,-1 1,-1 0,-2 0,-1 0,-1 0,-2 0,-6 31,-5 133,20-165,1-24</inkml:trace>
  <inkml:trace contextRef="#ctx0" brushRef="#br0" timeOffset="3">340 170,'-38'37,"18"-20,0 2,2 0,0 0,2 2,0 0,1 1,1 1,-6 12,19-31,0 0,0 0,0 0,0 1,1-1,0 0,0 0,0 0,0 0,1 0,-1 0,1 0,0 0,0 0,1 0,-1 0,1 0,0 0,0-1,0 1,0-1,1 1,-1-1,1 0,0 0,0 0,0-1,0 1,0-1,1 1,-1-1,1 0,0 0,0-1,3 2,-1 0,1 1,-1 0,-1 0,1 1,-1-1,1 1,-1 1,-1-1,1 1,-1-1,0 1,0 0,0 2,23 95,-16-85</inkml:trace>
  <inkml:trace contextRef="#ctx0" brushRef="#br0" timeOffset="4">508 678,'78'-36,"-76"35,0 1,0-1,-1 1,1-1,0 1,0 0,0-1,0 1,0 0,0 0,0 1,0-1,0 0,0 1,0-1,0 1,-1 0,1-1,0 1,0 0,-1 0,1 0,0 0,-1 1,1-1,-1 0,1 1,-1-1,0 1,0-1,0 1,0-1,0 1,0 0,0 0,0-1,-1 1,1 0,0 0,-1 1,0 4,-1 1,1-1,-2 1,1-1,-1 1,0-1,0 0,-1 0,0 0,0 0,-1 0,0-1,0 1,-1-1,1 0,-6 4,2 1,-31 60,39-69,-1-1,0 1,1-1,0 1,-1 0,1-1,0 1,0-1,0 1,0 0,0-1,0 1,0-1,1 1,-1 0,0-1,1 1,-1-1,1 1,0-1,0 1,-1-1,1 0,0 1,0-1,0 0,0 0,1 0,-1 0,0 0,0 0,1 0,-1 0,1 0,-1 0,0-1,1 1,-1-1,1 1,0-1,-1 0,1 1,-1-1,1 0,0 0,-1 0,2 0,6-1,-1 1,1-2,0 1,-1-1,0 0,0-1,1 0,-1 0,-1-1,1 0,-1 0,1-1,-7 4,16-8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0:31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0,'1'256,"27"-31,-28 1,0-226,1-1,-1 1,1-1,0 1,-1-1,1 1,0-1,-1 1,1 0,0-1,-1 1,1 0,0 0,0 0,-1 0,1-1,0 1,0 0,-1 0,1 0,0 1,0-1,-1 0,1 0,0 0,0 0,-1 1,1-1,0 0,-1 1,1-1,0 1,-1-1,1 1,-1-1,1 1,0-1,-1 1,1-1,-1 1,0 0,1-1,-1 1,1 0,-1-1,0 1,0 0,1-1,-1 1,0 0,0 0,0-1,0 1,0 0,0 0,0-1,0 1,0 0,0 0,0-1,-1 1,1 0,0 0,-1-1,1 1,0 0,-1-1,1 1,0 0,-1 0,30-68,-19 47</inkml:trace>
  <inkml:trace contextRef="#ctx0" brushRef="#br0" timeOffset="1">282 198,'-160'193,"158"-191,0 0,0 0,1 0,-1 0,0 0,1 1,0-1,-1 0,1 1,0-1,0 1,1-1,-1 1,0-1,1 1,0 0,-1-1,1 1,0 0,0-1,0 1,1 0,-1-1,1 1,0 0,-1-1,1 1,0-1,0 1,1-1,-1 0,0 0,1 1,0-1,-1 0,1 0,0 0,0-1,0 1,0 0,1 0,82 40,-77-40,1 1,0 0,-1 0,1 1,-1 0,0 0,0 1,-1 1,0-1,0 1,0 0,0 0,-1 1,0 0,0 0,-1 1,0-1,0 1,-1 0,1 3,18 49,-17-53</inkml:trace>
  <inkml:trace contextRef="#ctx0" brushRef="#br0" timeOffset="2">479 593,'2'-2,"-1"-1,1 0,0 1,0-1,0 1,0-1,0 1,1 0,-1 0,1 0,-1 0,1 1,0-1,-1 1,1-1,0 1,0 0,0 0,3 0,-5 0,1 0,-1 1,1-1,-1 1,1-1,0 1,-1 0,1-1,0 1,-1 0,1 0,0 0,0 0,-1 1,1-1,0 0,-1 1,1-1,-1 1,1-1,0 1,-1 0,1 0,-1 0,0 0,1 0,-1 0,0 0,0 0,1 0,-1 1,0-1,0 0,0 1,-1-1,1 1,0-1,0 1,-1-1,1 1,-1 0,1-1,-1 1,0 0,0-1,0 2,-8 80,-46 55,54-138,-1 1,1 0,-1 0,1 0,-1 0,1-1,0 1,0 0,-1 0,1 0,0 0,0 0,0 0,0 0,0 0,0 0,0 0,0 0,1 0,-1-1,0 1,1 0,-1 0,0 0,1 0,-1 0,1-1,-1 1,1 0,0 0,-1-1,1 1,0-1,-1 1,1 0,0-1,0 1,-1-1,1 1,0-1,0 0,0 1,0-1,0 0,0 0,0 0,-1 1,1-1,0 0,0 0,0 0,0 0,1-1,49-13,15-27,-47 29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55,'-50'6,"0"2,1 2,0 3,1 1,-5 5,45-16,-1 1,1 1,-1-1,1 2,0-1,1 1,-1 0,1 0,1 1,-1 0,1 1,0-1,-1 3,5-6,0 0,0 0,0 0,1 0,-1 0,1 0,0 1,0-1,1 0,-1 1,1-1,0 0,0 1,0-1,1 1,0-1,-1 0,2 1,-1-1,0 0,1 0,0 0,0 0,0 0,0 0,1-1,-1 1,1-1,1 1,7 6,1-1,0 0,1 0,0-2,1 0,-1 0,1-1,1-1,-1 0,1-1,0 0,0-2,14 2,-7 0,18 4,-23-6,0 0,0 1,-1 1,1 1,-1 0,0 1,0 1,-1 0,0 1,0 1,-1 0,2 3,-13-8,1 0,-1 0,0 1,0-1,0 1,0 0,-1 0,0 0,0 0,0 1,-1-1,0 0,0 1,0-1,0 1,-1-1,0 1,0-1,-1 1,0-1,1 1,-2-1,1 1,-1-1,0 0,0 0,0 0,-1 0,1 0,-1 0,0-1,-1 1,1-1,-1 0,0 0,0 0,0-1,-1 0,-3 3,-8 8,-2-1,0-1,0-1,-1 0,0-2,-1 0,0-1,0 0,-1-2,0-1,-2 0,-24-8,29-3</inkml:trace>
  <inkml:trace contextRef="#ctx0" brushRef="#br0" timeOffset="247.837">249 26,'44'0,"37"0,15 0,-3 0,-9 0,-14 0,-9 0,-10 0,-8-5,-8-1,-5 0,-2 1,-6 2</inkml:trace>
  <inkml:trace contextRef="#ctx0" brushRef="#br0" timeOffset="3560.57">955 590,'-1'1,"-1"0,0 0,0 0,1 1,-1-1,0 0,1 1,0-1,-1 1,1 0,0-1,0 1,0 0,0 0,0 0,0 0,0 0,0 0,1 0,-1 0,1 0,0 0,0 0,0 0,0 0,0 0,0 0,0 1,1-1,-3 21,2 1,0-1,2 0,0 0,2 1,3 10,-4-22,0 0,-1 1,-1-1,0 1,0 0,-2-1,1 1,-2-1,0 1,0-1,-1 1,0-1,-1 0,-4 6,9-19,-1 1,0-1,0 0,0 1,1-1,-1 0,0 0,0 1,0-1,0 0,0 1,0-1,0 0,0 0,-1 1,1-1,0 0,0 1,0-1,-1 0,1 1,0-1,-1 0,1 1,-1-1,1 1,-1-1,1 1,-1-1,1 1,-1-1,1 1,-1-1,0 1,1 0,-1-1,0 1,1 0,-1 0,0-1,1 1,-1 0,0 0,0 0,1 0,-1 0,0 0,1 0,-1 0,0 0,0 0,1 1,-1-1,0 0,1 0,-1 1,0-1,1 0,-1 1,0-1,1 1,-1-1,1 0,-1 1,0 0,4-21,1 0,0 0,2 1,0 0,1 0,0 0,2 1,0 0,2 1,-1 0,2 1,11-13,6-15,3 1,1 2,2 1,2 2,1 1,42-30,13 33,-90 33,0 1,-1 0,1 0,0 0,-1 1,1-1,0 1,-1-1,1 1,-1 0,1 0,-1 0,1 0,-1 0,0 1,1-1,-1 1,0 0,0-1,0 1,0 0,-1 0,1 0,0 1,-1-1,0 0,1 0,-1 1,0-1,0 1,0-1,-1 1,1 0,0-1,-1 2,1 5,0-1,-1 1,1-1,-2 1,0 0,0-1,0 1,-1-1,0 0,-1 1,0-1,0 0,-1-1,1 1,-2-1,1 1,-5 3,-101 110,97-108,-12 9,0 0,-1-2,-2-1,0-1,-2 0,27-16,1 0,-1-1,0 1,1-1,-1 0,0 1,0-1,0 0,0-1,0 1,0-1,0 1,0-1,0 0,0 0,0 0,0 0,0-1,0 1,0-1,0 0,0 0,0 0,0 0,0 0,1-1,-1 1,0-1,1 0,-1 0,1 0,0 0,0 0,0 0,0-1,0 1,0-1,0 1,1-1,0 0,-1 1,1-1,0 0,0 0,0 0,1 0,-1 0,1 0,0 0,-1-2,2-3,0-1,1 0,-1 1,2-1,-1 1,1-1,0 1,1 0,0 0,0 1,1-1,0 1,0 0,3-3,11-14</inkml:trace>
  <inkml:trace contextRef="#ctx0" brushRef="#br0" timeOffset="4064.53">1491 844,'264'-323,"-253"308,2 1,-1 0,2 0,0 1,1 1,0 1,0 0,2 0,-16 11,0-1,0 1,0-1,0 1,0 0,0 0,-1 0,1-1,0 1,0 0,0 0,0 0,0 0,0 0,0 1,0-1,0 0,0 0,0 0,0 1,0-1,-1 1,1-1,0 1,0-1,0 1,-1-1,1 1,0 0,-1-1,1 1,0 0,-1 0,1-1,-1 1,1 0,-1 0,1 0,-1 0,0 0,0-1,1 1,-1 0,0 0,0 0,0 0,0 1,5 56,-5-43,0-11,0 0,0 0,1 0,0 0,-1-1,1 1,1 0,-1 0,0-1,1 1,0-1,0 1,0-1,0 0,0 0,1 0,-1 0,1 0,0 0,0-1,0 1,0-1,1 0,-1 0,0 0,1-1,0 1,-1-1,1 0,0 1,0-2,-1 1,1 0,0-1,0 0,0 0,0 0,0 0,2-1,171-53,-174 55,1 0,-1 1,1-1,-1 1,0 0,1-1,-1 1,0 1,0-1,0 0,-1 1,1 0,-1-1,1 1,-1 0,0 0,0 0,0 1,0-1,-1 0,1 1,-1-1,0 1,0 0,0-1,-1 1,1 0,-1-1,0 1,0 0,0 0,0-1,-1 1,1 0,-1-1,0 1,-2 2,6 39,2-25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3.7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947.93">736 227,'17'140,"-25"-39,-5-2,-19 72,21-116,-11 76,16-114</inkml:trace>
  <inkml:trace contextRef="#ctx0" brushRef="#br0" timeOffset="2229.38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2514.256">1611 678,'24'0,"22"0,8 0,0 0,-4 0,-7 0,-5 0,-9 0</inkml:trace>
  <inkml:trace contextRef="#ctx0" brushRef="#br0" timeOffset="51873.081">1018 368,'-121'139,"103"-122,12-13,1 0,-1 0,1 0,0 1,1-1,-1 1,1 0,-1 1,2-1,-1 1,1-1,-1 1,1 0,1 1,0-1,-1 0,2 1,-1-1,1 1,0-1,0 1,1 0,0-1,0 1,1 0,0 0,0 2,6 5,0-1,1 0,1-1,-1 1,2-1,0-1,0 0,1-1,3 2,2 4,61 56,-64-57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  <inkml:trace contextRef="#ctx0" brushRef="#br0" timeOffset="3815.974">169 0,'-28'59,"2"2,2 0,4 2,2 0,3 1,-3 38,11-72,2 0,1 0,2 0,1 0,1 1,1-1,2 1,1-1,1 0,2-1,1 1,1-1,1-1,2 0,1 0,1-1,1-1,2 0,14 16,-5-13,2-2,1 0,1-2,1-2,1 0,1-3,13 6,-10-8</inkml:trace>
  <inkml:trace contextRef="#ctx0" brushRef="#br0" timeOffset="55553.081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2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1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1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742 141,'-6'0,"1"0,0 0,-1 0,1 1,0 0,0 0,-1 0,1 0,0 1,0 0,0 0,1 1,-1-1,1 1,-1 0,1 0,0 1,-1 0,-3 1,-29 25,0 2,2 1,1 1,2 2,2 2,1 1,2 1,2 1,-4 11,23-38,-1 0,0-1,-1 0,-1 0,0-1,0 0,-1-1,-1 0,0 0,0-1,-1-1,-1 0,1 0,-1-1,-1-1,1 0,-1-1,-1-1,1 0,-1 0,-12 1,-19-15,28 2</inkml:trace>
  <inkml:trace contextRef="#ctx0" brushRef="#br0" timeOffset="252.018">9 338,'8'-7,"-1"-1,2 1,-1 1,1-1,0 2,1-1,-1 1,1 0,0 1,0 1,1-1,-1 1,1 1,-1 0,1 1,0 0,0 0,-1 1,1 1,0 0,0 0,-1 1,1 0,-1 1,1 0,-1 1,0 0,0 0,-1 1,9 6,214 245,-206-236,2 3,1-2,1 0,1-2,1-1,30 11,-50-25,-6-3</inkml:trace>
  <inkml:trace contextRef="#ctx0" brushRef="#br0" timeOffset="497.486">431 0,'-12'105,"5"0,4 1,5-1,6 21,34 261,-42-364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1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27,'0'73,"3"-1,3 1,6 17,-7-65,0 0,2 0,1-1,1-1,0 1,2-1,1-1,1 0,0-1,2 0,3 2,-15-19,1-1,-1 0,0 0,1 0,-1 0,1 0,0-1,0 0,0 0,0 0,0 0,1-1,-1 1,0-1,1 0,-1 0,1-1,-1 0,1 1,-1-1,1-1,0 1,-1-1,1 0,-1 0,0 0,1 0,1-2,4-1,-1 0,0-1,-1 0,1 0,-1-1,0 0,-1-1,1 0,-1 0,0 0,-1-1,3-4,134-240,-143 253,1 0,-1 0,0 0,1 0,-1 0,0 0,1 0,-1-1,1 1,0 0,-1 0,1 0,0-1,-1 1,1 0,0-1,0 1,0-1,-1 1,1-1,0 1,0-1,0 0,0 1,0-1,0 0,0 0,0 1,0-1,0 0,0 0,0 0,0 0,0 0,0-1,0 1,0 0,0 0,0-1,0 1,-1 0,1-1,0 1,0-1,0 1,0-1,-1 0,1 1,0-1,0 0,-1 0,1 1,-1-1,1 0,-1 0,1 0,-1 0,1 0,-1 1,0-1,1 0,-1 0,0-1,10 69,-10-54,1 1,1-1,0 0,0 0,2 0,-1 0,2 0,0 0,0-1,1 0,0 0,1-1,1 0,0 0,0-1,2 2,-3-7,0-1,0 1,0-1,0 0,1-1,0 0,-1 0,1 0,1-1,-1 0,0-1,0 0,1 0,-1-1,0 0,1-1,-1 1,0-1,0-1,1 0,-1 0,0-1,3-1,5-2,0-1,0 0,0-1,-1-1,-1 0,1-1,-1-1,-1 0,0-1,8-10,-7 3,0 1,-2-2,0 1,-2-2,0 0,-1 0,-1 0,-1-1,-1 0,-1-1,-1 1,0-1,-2 0,-1 0,-1 0,-1-4,-1-75,1 76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29.0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02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384.113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829.201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13,'28'5,"25"1,8 0,-3-1,-5-1,-7-2,-7-1,-5-1,-4 0,-6-5,-3-1,-1 0,2 1,2 1,1 2,-3-4,-5-1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26,'38'0,"37"-5,11-1,0 0,-10 1,-18 2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5 586,'-1'6,"0"0,0-1,0 1,0 0,1 0,0 0,1-1,-1 1,1 0,0 0,0 0,1-1,0 1,0-1,0 1,0-1,1 0,0 0,0 0,1 0,-1-1,1 1,0-1,0 0,0 0,1 0,0-1,-1 1,1-1,0 0,1-1,-1 1,0-1,1 0,-1-1,1 1,0-1,-1 0,1 0,0-1,20-2,0-1,0-1,-1-1,0-2,0 0,0-2,-1-1,-1 0,1-2,-2-1,0-1,0 0,-1-2,14-14,39-31,-4-3,-2-3,-3-3,54-77,-91 113,96-111,-123 144,0 0,0 0,0 0,0 0,0 0,0 0,0 1,1-1,-1 0,0 1,1-1,-1 1,0-1,1 1,-1 0,0-1,1 1,-1 0,1 0,-1 0,0 0,1 0,-1 1,1-1,-1 0,0 1,1-1,-1 0,0 1,1 0,-1-1,0 1,0 0,0 0,0-1,0 1,1 0,-2 0,1 0,0 1,0-1,0 0,0 0,-1 0,1 1,0-1,-1 0,1 0,-1 1,0-1,1 1,-1-1,0 0,0 1,0-1,0 2,5 31,-2 1,-2 0,-1 0,-1 0,-2 0,-2-1,-1 1,-5 12,1 1,-2 0,-3-1,-1-1,-2-1,-22 38,29-63,0-1,-2 0,0-1,-1 0,-1-1,0-1,-1 0,-1-1,-1-1,0-1,0 0,-2-1,-17 8,-87 19,120-38,0 0,0-1,0 1,0-1,0 0,0 0,0 0,0-1,0 1,0-1,0 0,1 0,-1-1,0 1,0-1,1 0,-1 1,1-2,0 1,-1 0,1-1,0 1,0-1,1 0,-1 0,0 0,1 0,0-1,0 1,0-1,0 1,1-1,-1 0,1 0,0 1,0-1,0 0,0 0,1 0,0 0,0 0,0 0,0 0,1-1,18-70,-10 56</inkml:trace>
  <inkml:trace contextRef="#ctx0" brushRef="#br0" timeOffset="248.874">1360 502,'0'38,"0"23,0 6,0-5,0-7,0-13</inkml:trace>
  <inkml:trace contextRef="#ctx0" brushRef="#br0" timeOffset="430.489">1332 79,'20'33,"5"12</inkml:trace>
  <inkml:trace contextRef="#ctx0" brushRef="#br0" timeOffset="716.286">1670 926,'11'-29,"9"-26,1 0,3 2,3 1,30-46,-56 95,0 1,0-1,-1 1,1-1,1 1,-1-1,0 1,1 0,-1 0,1 0,0 0,-1 0,1 0,0 0,0 0,1 1,-1-1,0 1,0 0,1-1,-1 1,1 0,-1 0,1 1,-1-1,1 0,-1 1,1 0,0 0,-1-1,1 1,0 1,-1-1,1 0,0 1,-1-1,1 1,-1 0,1 0,-1 0,1 0,-1 0,0 1,0-1,1 1,-1-1,0 1,0 1,30 57,-27-48,1 0,0-1,1 0,0 0,0 0,1-1,1 0,9 9,-15-16,0 0,0-1,0 1,0-1,1 1,-1-1,1 0,-1-1,1 1,0-1,0 1,0-1,0 0,0-1,0 1,0-1,0 1,0-1,0 0,0-1,1 1,-1-1,0 0,0 0,-1 0,1 0,0-1,0 0,0 1,-1-1,1-1,-1 1,0 0,0-1,1 0,-2 1,1-1,0-1,-1 1,1 0,-1-1,0 1,0-1,0 1,-1-1,1 0,-1 0,1-1,34-92,-26 83</inkml:trace>
  <inkml:trace contextRef="#ctx0" brushRef="#br0" timeOffset="966.324">2771 474,'-17'5,"1"1,0 0,0 1,0 1,0 0,2 1,-1 1,1 0,0 1,1 1,0 0,1 1,1 0,0 0,0 1,-7 16,16-28,1 1,0 0,0-1,1 1,-1 0,1 0,-1 0,1 0,0-1,0 1,0 0,0 0,0 0,1 0,-1 0,1-1,0 1,0 0,0-1,0 1,1 0,-1-1,1 1,-1-1,1 0,0 0,0 1,0-1,0 0,0-1,0 1,1 0,-1-1,1 1,-1-1,1 0,1 1,107 30,-94-30,0-1,0 0,0-1,0-1,1-1,-1 0,-1-1,3-2,6-2</inkml:trace>
  <inkml:trace contextRef="#ctx0" brushRef="#br0" timeOffset="1297.36">2997 699,'18'9,"0"-1,1-1,0-1,0 0,0-2,1 0,-1-1,1-1,0-1,-1-1,1 0,0-2,0 0,5-3,-14 4,0-2,-1 1,0-2,1 1,-1-1,-1-1,1 0,-1 0,1-1,-2 0,1-1,-1 0,0 0,0 0,-1-1,0-1,0 1,-1-1,0 0,0 0,-1-1,-1 0,0 0,0 0,1-5,-4 12,-1 0,1-1,-1 1,0 0,1 0,-1 0,-1 0,1 0,0 0,-1 0,0 0,1-1,-1 2,-1-1,1 0,0 0,-1 0,1 0,-1 1,0-1,0 1,0-1,0 1,0 0,0 0,-1 0,1 0,-1 0,1 0,-1 1,0 0,0-1,0 1,0 0,0 0,0 0,0 1,0-1,0 1,0-1,0 1,0 0,0 1,-1-1,1 0,0 1,0 0,0-1,0 1,-2 2,-11 3,0 2,1 0,0 1,1 0,0 2,1-1,0 2,0-1,1 2,1 0,0 0,0 1,-7 14,14-23,0 1,0-1,0 1,0 0,1 0,0 0,1 1,-1-1,1 1,1-1,-1 1,1 0,0-1,0 1,1 0,0 0,0 0,1-1,0 1,0 0,0 0,1-1,0 1,0-1,1 1,0-1,0 0,0 0,1 0,0-1,0 1,1-1,-1 0,1 0,0 0,0-1,1 0,-1 0,1 0,0-1,132 35,-109-34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114 114,'-25'67,"2"1,3 1,3 0,3 2,3 2,8 133,3-203,0 0,0 0,0-1,0 1,1 0,-1 0,1 0,-1 0,1 0,0-1,0 1,1 0,-1-1,0 1,1-1,-1 1,1-1,0 1,0-1,0 0,0 0,0 0,1 0,-1-1,1 1,-1-1,1 1,-1-1,1 0,0 0,0 0,-1 0,1 0,0-1,0 0,0 1,0-1,0 0,0 0,0 0,0-1,-1 1,3-1,17-9,0 0,-1-1,-1-2,0 0,0-1,-2-1,1 0,-2-2,0 0,-1-1,-1 0,-1-1,0-1,-2 0,10-22,2 6,-7 13,0-1,-2 0,-1-1,-1-1,-1 0,-1-1,-1 0,-2 0,0-1,-2 0,-1 0,-2-1,0-20,-2 48,-1-1,0 1,0 0,0 0,0 0,0 0,0 0,0 0,0-1,0 1,-1 0,1 0,0 0,-1 0,1 0,-1 0,1 0,-1 0,1 0,-1 0,0 0,0 0,1 1,-1-1,0 0,0 0,0 1,0-1,0 1,0-1,0 0,0 1,0 0,0-1,0 1,0 0,0-1,0 1,0 0,-1 0,1 0,0 0,0 0,0 0,0 0,0 1,0-1,0 0,-1 1,1-1,0 0,0 1,0 0,0-1,1 1,-1-1,0 1,0 0,0 0,0-1,1 1,-2 1,-9 13,0 1,1 0,0 1,1 0,1 0,1 1,1 0,0 0,1 1,1 0,1-1,-1 15,-1 0,2 0,2 0,0 0,3 0,0 0,3 0,0 0,2-1,1 0,2 0,1-1,8 15,-10-27,49 72,-51-89,-2-6</inkml:trace>
  <inkml:trace contextRef="#ctx0" brushRef="#br0" timeOffset="252.944">848 593,'-5'34,"-1"15,0 5,1-2,1-10</inkml:trace>
  <inkml:trace contextRef="#ctx0" brushRef="#br0" timeOffset="574.949">1102 452,'34'0,"25"0,7 0,-2 0,-8 0,-8 0,-12 0</inkml:trace>
  <inkml:trace contextRef="#ctx0" brushRef="#br0" timeOffset="1203.15">1751 1,'-45'114,"17"-47,2 1,4 1,2 1,-8 64,25-118,0 1,1 0,1-1,1 1,0 0,1 0,1-1,1 1,0 0,1-1,1 0,0 0,1 0,7 11,-6-21,-1-1,1-1,0 0,1 0,-1 0,1-1,0 0,0 0,0-1,0 0,0 0,0-1,0 0,1 0,-1-1,0 0,1-1,-1 0,0 0,0-1,0 0,0 0,0-1,0 0,0 0,-1-1,4-2,21-13,0-1,-1-1,-1-2,-2-1,0-1,-1-1,8-14,-34 40,24-31,-2 0,-1-1,-2-1,-1-2,-1 1,-2-2,-2 0,-1-1,4-22,-15 52,1 2,0-1,-1 0,0-1,0 1,-1 0,1 0,-1-1,0 1,-1-1,0 1,0-1,0 1,-1-1,0 1,0 0,-1-1,0 1,0 0,-2-5,1 10,0 0,0 1,0-1,0 1,-1 0,1 0,0 0,0 0,0 1,0-1,0 1,0 0,0 0,0 0,0 0,1 1,-1-1,0 1,1-1,-1 1,1 0,-1 0,1 0,0 0,0 1,0-1,0 0,0 1,1 0,-1-1,1 1,-1 0,1 0,0 0,-15 29,2 0,0 1,3 0,0 1,3 0,0 1,3 0,-2 30,4-43,2 0,0 1,1 0,1-1,2 1,0-1,1 0,1 0,1 0,1-1,5 10,37 22,-30-43</inkml:trace>
  <inkml:trace contextRef="#ctx0" brushRef="#br0" timeOffset="1605.992">2400 735,'44'-13,"-24"6,1 0,1 1,-1 1,1 1,0 1,0 1,0 1,0 1,0 0,19 4,-40-4,0 0,0 0,1 1,-1-1,0 0,0 0,0 1,1-1,-1 1,0-1,0 1,0-1,0 1,0 0,0-1,0 1,0 0,0 0,-1 0,1-1,0 1,0 0,-1 0,1 0,0 1,-1-1,1 0,-1 0,0 0,1 0,-1 0,0 1,0-1,0 0,1 0,-1 0,-1 1,1-1,0 0,0 0,0 0,0 1,-1-1,1 0,-1 0,1 0,-1 0,1 0,-1 0,0 0,1 0,-2 1,-49 51,41-44,-34 48,44-56,-1 0,1 1,-1-1,1 0,-1 1,1-1,0 1,0-1,0 0,0 1,0-1,0 1,0-1,0 0,0 1,1-1,-1 0,0 1,1-1,-1 0,1 1,0-1,-1 0,1 0,0 0,0 1,0-1,0 0,0 0,0 0,0-1,0 1,0 0,0 0,1-1,-1 1,0 0,0-1,1 1,-1-1,0 0,1 1,-1-1,1 0,-1 0,0 0,1 0,0 0,18 1,0 0,1-2,-1 0,0-2,0 0,0-1,0-1,-1-1,14-6,-14 6,5-1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1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36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1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1,'17'43,"-3"0,-1 2,-2-1,-2 1,2 41,-9-43,-3 1,-1 0,-3-1,-1 0,-6 18,-4 33,12-77,2 1,0-1,1 1,1 0,0 0,2-1,0 1,0-1,5 13,-1-13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1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2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16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0.987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1.986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8.5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250.009">1057 564,'38'0,"32"-5,9-1,-4 0,-10 1,-12 2,-14 1</inkml:trace>
  <inkml:trace contextRef="#ctx0" brushRef="#br0" timeOffset="36559.811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7029.81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37449.811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0,3 0,0 0,0 0,0 0,-1 0,0 0,0 0,-6-5,-1-1,0 0,2 1,0 1,2 2,-3 1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85,'39'-5,"31"-6,9-1,-4-4,-11 1,-10 3,-10 4,-13 2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1,'-22'-1,"1"1,0 1,-1 1,1 0,0 2,0 0,1 1,-1 2,1 0,1 1,-1 1,1 0,1 2,0 0,0 1,1 1,1 0,0 2,1 0,0 0,1 1,1 1,-9 15,11-10,1 0,0 1,2 0,0 1,2 0,0 5,4-21,1 1,0 0,0 0,1 0,0-1,1 1,0 0,0 0,1-1,0 1,1-1,0 1,0-1,1 0,0 0,0 0,1-1,-1 0,2 1,3 2,0 0,1 0,0-1,0 0,1-1,0 0,0-1,1 0,0-1,0 0,1-1,0 0,0-1,0-1,0 0,0 0,2-1,-5 0,-1-1,0 0,1 0,-1-1,1 0,-1 0,1-1,-1-1,0 0,1 0,-1 0,0-1,0-1,0 1,-1-1,0-1,1 0,-1 0,-1-1,1 1,-1-2,0 1,-1-1,1 0,-1 0,0-1,-1 0,0 0,0 0,-1-1,0 1,-1-1,0 0,0 0,0-2,-4 4,0 0,0 0,-1 0,0 1,0-1,-1 1,0-1,0 1,0 0,-1 0,0 0,0 1,0-1,-1 1,0 0,0 0,0 1,0-1,-1 1,0 0,0 1,0 0,0 0,0 0,-1 0,1 1,-1 0,-3 0,71-3,118-3,-94-7,-61 13</inkml:trace>
  <inkml:trace contextRef="#ctx0" brushRef="#br0" timeOffset="720.978">795 593,'114'-116,"-6"-5,20-37,-53 44,-75 113,0 1,0-1,0 1,1-1,-1 1,0-1,0 1,1-1,-1 1,0-1,1 1,-1-1,0 1,1 0,-1-1,1 1,-1-1,1 1,-1 0,1 0,-1-1,1 1,-1 0,1 0,-1 0,1-1,-1 1,1 0,0 0,-1 0,1 0,-1 0,1 0,-1 0,1 0,-1 1,1-1,0 0,-1 0,1 0,-1 0,1 1,-1-1,1 0,-1 1,0-1,1 0,-1 1,1-1,-1 0,0 1,1-1,-1 1,0-1,1 1,-1-1,0 1,0-1,1 1,-1-1,0 1,0-1,0 1,0-1,0 1,0 0,0-1,0 1,5 43,-5-42,2 201,-2-200,0 0,0-1,1 1,-1 0,1 0,-1-1,1 1,0 0,0-1,0 1,0 0,0-1,1 1,-1-1,1 0,-1 0,1 1,0-1,0 0,0-1,0 1,1 0,-1 0,0-1,1 0,-1 1,1-1,-1 0,1 0,0 0,-1 0,1-1,0 1,0-1,-1 0,1 0,0 0,0 0,-1 0,1 0,0-1,0 1,-1-1,1 0,0 0,-1 0,1 0,-1-1,2 0,91-108,-67 71,113-178,-142 218,1-1,0 0,0 0,0 1,0-1,0 0,-1 1,1-1,0 0,0 1,0-1,0 0,0 1,0-1,0 0,0 1,0-1,0 0,0 1,0-1,0 0,1 1,-1-1,0 0,0 0,0 1,0-1,0 0,1 1,-1-1,0 0,0 0,1 1,-1-1,0 0,0 0,1 0,-1 1,0-1,0 0,1 0,-1 0,0 0,1 0,-1 0,0 0,1 0,-1 0,0 1,1-1,-1 0,0-1,1 1,-1 0,0 0,-4 38,-10 32,9-51,0 0,2 1,0 0,1-1,1 1,1 0,1 0,2 17,-1-28,-1-2,0 0,0-1,1 1,0-1,0 1,1-1,-1 0,2 0,-1 0,0 0,1 0,4 4,7 2</inkml:trace>
  <inkml:trace contextRef="#ctx0" brushRef="#br0" timeOffset="1299.587">2093 340,'-13'-1,"-1"0,1 2,-1-1,0 2,1 0,0 1,-1 0,1 1,0 0,1 1,-1 0,1 1,0 1,0 0,1 0,-3 4,13-10,0-1,0 0,0 1,0-1,1 1,-1 0,0-1,1 1,-1-1,0 1,1 0,-1 0,1-1,-1 1,1 0,-1 0,1 0,0 0,-1-1,1 1,0 0,0 0,0 0,0 0,-1 0,1 0,0 0,1 0,-1 0,0-1,0 1,0 0,0 0,1 0,-1 0,0 0,1 0,-1-1,1 1,-1 0,1 0,-1-1,1 1,0 0,-1-1,1 1,0 0,-1-1,1 1,0-1,50 14,-33-10,-14-3,-3-2,0 1,0 0,0-1,0 1,0 0,0-1,0 1,0 0,0 0,0 0,0 0,0 0,0 0,0 0,0 0,0 1,1-1,-1 0,-1 1,1-1,0 1,0-1,0 1,0-1,0 1,0-1,0 1,-1 0,1-1,0 1,0 0,-1 0,1 0,-1 0,1 0,-1 0,1-1,-1 1,1 0,-1 0,0 0,0 0,1 1,-1-1,0 0,0 0,0 0,0 0,0 0,-1 0,1 0,0 0,0 0,-1 0,1 0,0 0,-1 0,1 0,-1 0,1 0,-1-1,0 2,-19 12,16-13,-1 0,1 1,0 0,0-1,0 2,1-1,-1 0,0 1,1-1,0 1,-1 0,1 1,0-1,0 0,1 1,-1-1,1 1,0 0,0 0,0 0,0 0,1 0,0 0,0 1,0-1,0 0,0 1,1-1,0 1,0-1,0 0,1 1,-1-1,1 0,0 1,1 3,1-6,1 1,-1 0,0-1,1 0,0 0,-1 0,1 0,0 0,0-1,0 0,0 0,0 0,0 0,0-1,0 1,1-1,-1 0,0 0,0-1,0 1,0-1,0 0,0 0,0 0,0-1,0 1,0-1,0 0,-1 0,1 0,-1-1,0 1,1-1,-1 0,0 0,0 0,-1 0,1-1,-1 1,2-4,10-5</inkml:trace>
  <inkml:trace contextRef="#ctx0" brushRef="#br0" timeOffset="2038.856">2263 509,'149'-232,"-149"231,0 0,0 0,0 0,1 0,-1 0,0 0,0 0,1 0,-1 0,1 0,-1 0,1 0,-1 0,1 0,0 0,0 0,-1 0,1 0,0 1,0-1,0 0,0 1,-1-1,1 1,0-1,0 1,0-1,0 1,1 0,-1-1,0 1,0 0,0 0,0 0,0 0,0 0,0 0,0 0,0 0,1 0,-1 0,0 1,0-1,0 0,0 1,0-1,0 1,0-1,0 1,0 0,-1-1,1 1,0 0,0 0,5 46,11 20,-15-66,1 0,-1 0,1-1,-1 1,1 0,-1-1,1 0,0 0,-1 0,1 0,0 0,-1 0,1-1,-1 1,1-1,-1 0,1 0,-1 0,1 0,-1 0,0 0,1-1,-1 1,0-1,0 1,0-1,0 0,0 0,-1 0,1 0,0 0,-1 0,0-1,1 1,-1 0,0-1,0 1,0-3,117-143,-117 148,-1-1,0 0,0 1,0-1,1 0,-1 1,0-1,1 0,-1 1,1-1,-1 1,1-1,-1 1,1-1,-1 1,1-1,-1 1,1 0,0-1,-1 1,1 0,0-1,-1 1,1 0,0 0,-1 0,1 0,0-1,-1 1,1 0,0 0,0 0,-1 1,1-1,0 0,-1 0,1 0,0 0,-1 1,1-1,0 0,-1 1,1-1,0 0,-1 1,1-1,-1 1,1-1,-1 1,1-1,-1 1,1-1,-1 1,0-1,1 1,-1 0,0-1,1 1,-1 0,0-1,0 1,0 0,0-1,1 1,-1 0,4 53,-4-49,-2 48,1-39,0 0,0 0,1 0,1 0,0 0,1 1,1-2,0 1,0 0,2-1,0 1,1 1,4 0</inkml:trace>
  <inkml:trace contextRef="#ctx0" brushRef="#br0" timeOffset="2741.432">316 791,'95'18,"0"-3,1-5,38-2,58-8,-1-8,0-9,101-25,65-5,369-27,-550 69,-139 16,-32-4</inkml:trace>
  <inkml:trace contextRef="#ctx0" brushRef="#br0" timeOffset="3306.473">1219 1017,'102'-20,"1"4,1 4,34 5,-106 4,89 8,-120-4,0 0,0 1,-1-1,1 1,0-1,-1 1,1-1,0 1,-1-1,0 1,1 0,-1-1,0 1,0 0,0-1,0 1,0 0,0-1,-1 1,1 0,0-1,-1 1,1-1,-1 1,0-1,0 1,1-1,-1 1,0-1,0 0,0 1,0-1,-1 0,1 0,0 0,0 0,-1 0,1 0,-1 0,1 0,-1 0,1-1,-2 1,1 1,-113 73,53-41,45-23,-3 0,0 2,1 0,0 0,1 2,1 0,0 2,-9 11,25-26,-1-1,1 1,0 0,-1 0,1 0,0 0,0 0,0 0,0 0,1 0,-1 0,0 1,1-1,0 0,-1 0,1 0,0 1,0-1,0 0,1 0,-1 1,0-1,1 0,0 0,-1 0,1 1,0-1,0 0,0 0,0 0,1-1,-1 1,0 0,1 0,-1-1,1 1,0-1,0 1,-1-1,1 0,0 0,0 1,0-1,0-1,0 1,1 0,-1 0,0-1,0 1,0-1,1 0,-1 0,0 0,0 0,1 0,-1 0,1-1,40 3,-1-3,1-1,-1-3,1-1,-1-2,-1-1,0-3,0-1,-2-2,4-4,-19 9</inkml:trace>
  <inkml:trace contextRef="#ctx0" brushRef="#br0" timeOffset="3619.948">2404 960,'-5'44,"-6"18,-1 4,1-5,3-7,2-9,3-7,-4-9,0-11</inkml:trace>
  <inkml:trace contextRef="#ctx0" brushRef="#br0" timeOffset="4072.888">2263 933,'59'-21,"0"4,1 2,1 2,0 3,1 3,8 2,-64 4,-1 0,1 0,0 1,0 0,0 0,-1 0,1 1,0-1,0 1,-1 1,1-1,0 1,-1 0,1 0,-1 1,0-1,0 1,0 0,0 1,-1-1,4 5,-7-5,-1 1,0-1,0 1,-1 0,1-1,-1 1,1-1,-1 1,0-1,-1 1,1-1,-1 0,1 0,-1 1,0-1,0 0,0-1,-1 1,1 0,-1-1,1 1,-1-1,0 0,0 1,0-2,0 1,0 0,-1-1,1 1,0-1,-2 0,-1 4,-230 99,232-104,1 1,0 0,-1 0,1 0,0 0,-1 0,1 1,0-1,0 1,0 0,0 0,1 0,-1 0,1 1,-1-1,1 1,0-1,-1 1,1 0,1 0,-1 0,0 0,1 0,0 0,-1 1,1-1,0 0,1 1,-1-1,1 1,-1-1,1 1,0-1,1 1,-1-1,0 0,1 1,0-1,0 1,0-1,0 0,0 0,1 1,-1-1,1 0,0 0,0-1,0 1,0 0,16 9,0-1,0 0,1-1,0-1,1-1,0-1,0-1,9 2,70 25,41 18,-116-45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1 106,'318'-92,"-311"89,1 1,0 0,-1 0,1 0,0 1,0 0,0 1,0 0,0 0,0 0,0 1,0 1,-1-1,1 1,0 0,3 2,-9 0,0-1,-1 0,1 1,-1-1,0 1,0-1,0 1,0 0,-1-1,0 1,1 0,-1 0,-1-1,1 1,0 0,-1-1,0 1,0 0,0-1,0 1,-1-1,1 1,-1-1,0 0,0 0,0 0,0 0,-1 0,1 0,-1 0,0 0,-2 4,-127 139,105-122,22-21,0 1,0-1,0 1,0 0,1 0,-1 0,1 1,0-1,1 1,-1 0,1 0,0 1,0-1,1 1,-1-1,1 1,0 0,1 0,0 0,-1 0,1 5,4-8,-1 1,1-1,0 0,0 1,0-1,0-1,0 1,1 0,-1-1,1 0,0 1,0-1,0-1,0 1,0-1,0 1,0-1,0 0,0-1,5 1,-9-1,74 13,-56-11,1 1,-1 1,1 0,-1 2,0 0,-1 0,1 2,-16-6,0-1,0 0,0 1,0-1,-1 1,1-1,-1 1,1 0,-1 0,1 0,-1 0,0 0,0 0,0 0,0 0,0 0,-1 0,1 1,-1-1,1 0,-1 1,0-1,0 0,0 1,0-1,0 0,-1 0,1 1,-1-1,1 0,-1 0,0 1,0-1,0 0,0 0,0 0,0 0,-1 0,1 0,-62 73,-59 4,102-72</inkml:trace>
  <inkml:trace contextRef="#ctx0" brushRef="#br0" timeOffset="255.78">763 586,'-9'33,"6"12,3-2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0.999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1.999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4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1">1057 564,'38'0,"32"-5,9-1,-4 0,-10 1,-12 2,-14 1</inkml:trace>
  <inkml:trace contextRef="#ctx0" brushRef="#br0" timeOffset="2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4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0,3 0,0 0,0 0,0 0,-1 0,0 0,0 0,-6-5,-1-1,0 0,2 1,0 1,2 2,-3 1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85,'39'-5,"31"-6,9-1,-4-4,-11 1,-10 3,-10 4,-13 2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1,'-22'-1,"1"1,0 1,-1 1,1 0,0 2,0 0,1 1,-1 2,1 0,1 1,-1 1,1 0,1 2,0 0,0 1,1 1,1 0,0 2,1 0,0 0,1 1,1 1,-9 15,11-10,1 0,0 1,2 0,0 1,2 0,0 5,4-21,1 1,0 0,0 0,1 0,0-1,1 1,0 0,0 0,1-1,0 1,1-1,0 1,0-1,1 0,0 0,0 0,1-1,-1 0,2 1,3 2,0 0,1 0,0-1,0 0,1-1,0 0,0-1,1 0,0-1,0 0,1-1,0 0,0-1,0-1,0 0,0 0,2-1,-5 0,-1-1,0 0,1 0,-1-1,1 0,-1 0,1-1,-1-1,0 0,1 0,-1 0,0-1,0-1,0 1,-1-1,0-1,1 0,-1 0,-1-1,1 1,-1-2,0 1,-1-1,1 0,-1 0,0-1,-1 0,0 0,0 0,-1-1,0 1,-1-1,0 0,0 0,0-2,-4 4,0 0,0 0,-1 0,0 1,0-1,-1 1,0-1,0 1,0 0,-1 0,0 0,0 1,0-1,-1 1,0 0,0 0,0 1,0-1,-1 1,0 0,0 1,0 0,0 0,0 0,-1 0,1 1,-1 0,-3 0,71-3,118-3,-94-7,-61 13</inkml:trace>
  <inkml:trace contextRef="#ctx0" brushRef="#br0" timeOffset="720.978">795 593,'114'-116,"-6"-5,20-37,-53 44,-75 113,0 1,0-1,0 1,1-1,-1 1,0-1,0 1,1-1,-1 1,0-1,1 1,-1-1,0 1,1 0,-1-1,1 1,-1-1,1 1,-1 0,1 0,-1-1,1 1,-1 0,1 0,-1 0,1-1,-1 1,1 0,0 0,-1 0,1 0,-1 0,1 0,-1 0,1 0,-1 1,1-1,0 0,-1 0,1 0,-1 0,1 1,-1-1,1 0,-1 1,0-1,1 0,-1 1,1-1,-1 0,0 1,1-1,-1 1,0-1,1 1,-1-1,0 1,0-1,1 1,-1-1,0 1,0-1,0 1,0-1,0 1,0 0,0-1,0 1,5 43,-5-42,2 201,-2-200,0 0,0-1,1 1,-1 0,1 0,-1-1,1 1,0 0,0-1,0 1,0 0,0-1,1 1,-1-1,1 0,-1 0,1 1,0-1,0 0,0-1,0 1,1 0,-1 0,0-1,1 0,-1 1,1-1,-1 0,1 0,0 0,-1 0,1-1,0 1,0-1,-1 0,1 0,0 0,0 0,-1 0,1 0,0-1,0 1,-1-1,1 0,0 0,-1 0,1 0,-1-1,2 0,91-108,-67 71,113-178,-142 218,1-1,0 0,0 0,0 1,0-1,0 0,-1 1,1-1,0 0,0 1,0-1,0 0,0 1,0-1,0 0,0 1,0-1,0 0,0 1,0-1,0 0,1 1,-1-1,0 0,0 0,0 1,0-1,0 0,1 1,-1-1,0 0,0 0,1 1,-1-1,0 0,0 0,1 0,-1 1,0-1,0 0,1 0,-1 0,0 0,1 0,-1 0,0 0,1 0,-1 0,0 1,1-1,-1 0,0-1,1 1,-1 0,0 0,-4 38,-10 32,9-51,0 0,2 1,0 0,1-1,1 1,1 0,1 0,2 17,-1-28,-1-2,0 0,0-1,1 1,0-1,0 1,1-1,-1 0,2 0,-1 0,0 0,1 0,4 4,7 2</inkml:trace>
  <inkml:trace contextRef="#ctx0" brushRef="#br0" timeOffset="1299.587">2093 340,'-13'-1,"-1"0,1 2,-1-1,0 2,1 0,0 1,-1 0,1 1,0 0,1 1,-1 0,1 1,0 1,0 0,1 0,-3 4,13-10,0-1,0 0,0 1,0-1,1 1,-1 0,0-1,1 1,-1-1,0 1,1 0,-1 0,1-1,-1 1,1 0,-1 0,1 0,0 0,-1-1,1 1,0 0,0 0,0 0,0 0,-1 0,1 0,0 0,1 0,-1 0,0-1,0 1,0 0,0 0,1 0,-1 0,0 0,1 0,-1-1,1 1,-1 0,1 0,-1-1,1 1,0 0,-1-1,1 1,0 0,-1-1,1 1,0-1,50 14,-33-10,-14-3,-3-2,0 1,0 0,0-1,0 1,0 0,0-1,0 1,0 0,0 0,0 0,0 0,0 0,0 0,0 0,0 0,0 1,1-1,-1 0,-1 1,1-1,0 1,0-1,0 1,0-1,0 1,0-1,0 1,-1 0,1-1,0 1,0 0,-1 0,1 0,-1 0,1 0,-1 0,1-1,-1 1,1 0,-1 0,0 0,0 0,1 1,-1-1,0 0,0 0,0 0,0 0,0 0,-1 0,1 0,0 0,0 0,-1 0,1 0,0 0,-1 0,1 0,-1 0,1 0,-1-1,0 2,-19 12,16-13,-1 0,1 1,0 0,0-1,0 2,1-1,-1 0,0 1,1-1,0 1,-1 0,1 1,0-1,0 0,1 1,-1-1,1 1,0 0,0 0,0 0,0 0,1 0,0 0,0 1,0-1,0 0,0 1,1-1,0 1,0-1,0 0,1 1,-1-1,1 0,0 1,1 3,1-6,1 1,-1 0,0-1,1 0,0 0,-1 0,1 0,0 0,0-1,0 0,0 0,0 0,0 0,0-1,0 1,1-1,-1 0,0 0,0-1,0 1,0-1,0 0,0 0,0 0,0-1,0 1,0-1,0 0,-1 0,1 0,-1-1,0 1,1-1,-1 0,0 0,0 0,-1 0,1-1,-1 1,2-4,10-5</inkml:trace>
  <inkml:trace contextRef="#ctx0" brushRef="#br0" timeOffset="2038.856">2263 509,'149'-232,"-149"231,0 0,0 0,0 0,1 0,-1 0,0 0,0 0,1 0,-1 0,1 0,-1 0,1 0,-1 0,1 0,0 0,0 0,-1 0,1 0,0 1,0-1,0 0,0 1,-1-1,1 1,0-1,0 1,0-1,0 1,1 0,-1-1,0 1,0 0,0 0,0 0,0 0,0 0,0 0,0 0,0 0,1 0,-1 0,0 1,0-1,0 0,0 1,0-1,0 1,0-1,0 1,0 0,-1-1,1 1,0 0,0 0,5 46,11 20,-15-66,1 0,-1 0,1-1,-1 1,1 0,-1-1,1 0,0 0,-1 0,1 0,0 0,-1 0,1-1,-1 1,1-1,-1 0,1 0,-1 0,1 0,-1 0,0 0,1-1,-1 1,0-1,0 1,0-1,0 0,0 0,-1 0,1 0,0 0,-1 0,0-1,1 1,-1 0,0-1,0 1,0-3,117-143,-117 148,-1-1,0 0,0 1,0-1,1 0,-1 1,0-1,1 0,-1 1,1-1,-1 1,1-1,-1 1,1-1,-1 1,1-1,-1 1,1 0,0-1,-1 1,1 0,0-1,-1 1,1 0,0 0,-1 0,1 0,0-1,-1 1,1 0,0 0,0 0,-1 1,1-1,0 0,-1 0,1 0,0 0,-1 1,1-1,0 0,-1 1,1-1,0 0,-1 1,1-1,-1 1,1-1,-1 1,1-1,-1 1,1-1,-1 1,0-1,1 1,-1 0,0-1,1 1,-1 0,0-1,0 1,0 0,0-1,1 1,-1 0,4 53,-4-49,-2 48,1-39,0 0,0 0,1 0,1 0,0 0,1 1,1-2,0 1,0 0,2-1,0 1,1 1,4 0</inkml:trace>
  <inkml:trace contextRef="#ctx0" brushRef="#br0" timeOffset="2741.432">316 791,'95'18,"0"-3,1-5,38-2,58-8,-1-8,0-9,101-25,65-5,369-27,-550 69,-139 16,-32-4</inkml:trace>
  <inkml:trace contextRef="#ctx0" brushRef="#br0" timeOffset="3306.473">1219 1017,'102'-20,"1"4,1 4,34 5,-106 4,89 8,-120-4,0 0,0 1,-1-1,1 1,0-1,-1 1,1-1,0 1,-1-1,0 1,1 0,-1-1,0 1,0 0,0-1,0 1,0 0,0-1,-1 1,1 0,0-1,-1 1,1-1,-1 1,0-1,0 1,1-1,-1 1,0-1,0 0,0 1,0-1,-1 0,1 0,0 0,0 0,-1 0,1 0,-1 0,1 0,-1 0,1-1,-2 1,1 1,-113 73,53-41,45-23,-3 0,0 2,1 0,0 0,1 2,1 0,0 2,-9 11,25-26,-1-1,1 1,0 0,-1 0,1 0,0 0,0 0,0 0,0 0,1 0,-1 0,0 1,1-1,0 0,-1 0,1 0,0 1,0-1,0 0,1 0,-1 1,0-1,1 0,0 0,-1 0,1 1,0-1,0 0,0 0,0 0,1-1,-1 1,0 0,1 0,-1-1,1 1,0-1,0 1,-1-1,1 0,0 0,0 1,0-1,0-1,0 1,1 0,-1 0,0-1,0 1,0-1,1 0,-1 0,0 0,0 0,1 0,-1 0,1-1,40 3,-1-3,1-1,-1-3,1-1,-1-2,-1-1,0-3,0-1,-2-2,4-4,-19 9</inkml:trace>
  <inkml:trace contextRef="#ctx0" brushRef="#br0" timeOffset="3619.948">2404 960,'-5'44,"-6"18,-1 4,1-5,3-7,2-9,3-7,-4-9,0-11</inkml:trace>
  <inkml:trace contextRef="#ctx0" brushRef="#br0" timeOffset="4072.888">2263 933,'59'-21,"0"4,1 2,1 2,0 3,1 3,8 2,-64 4,-1 0,1 0,0 1,0 0,0 0,-1 0,1 1,0-1,0 1,-1 1,1-1,0 1,-1 0,1 0,-1 1,0-1,0 1,0 0,0 1,-1-1,4 5,-7-5,-1 1,0-1,0 1,-1 0,1-1,-1 1,1-1,-1 1,0-1,-1 1,1-1,-1 0,1 0,-1 1,0-1,0 0,0-1,-1 1,1 0,-1-1,1 1,-1-1,0 0,0 1,0-2,0 1,0 0,-1-1,1 1,0-1,-2 0,-1 4,-230 99,232-104,1 1,0 0,-1 0,1 0,0 0,-1 0,1 1,0-1,0 1,0 0,0 0,1 0,-1 0,1 1,-1-1,1 1,0-1,-1 1,1 0,1 0,-1 0,0 0,1 0,0 0,-1 1,1-1,0 0,1 1,-1-1,1 1,-1-1,1 1,0-1,1 1,-1-1,0 0,1 1,0-1,0 1,0-1,0 0,0 0,1 1,-1-1,1 0,0 0,0-1,0 1,0 0,16 9,0-1,0 0,1-1,0-1,1-1,0-1,0-1,9 2,70 25,41 18,-116-45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0.999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1.999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4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1">1057 564,'38'0,"32"-5,9-1,-4 0,-10 1,-12 2,-14 1</inkml:trace>
  <inkml:trace contextRef="#ctx0" brushRef="#br0" timeOffset="2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4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14,'-12'-4,"-1"1,0 1,1 0,-1 0,0 2,0-1,0 2,0 0,1 0,-1 1,0 1,1 0,-1 0,1 1,0 1,0 0,-7 5,-14 3,-154 69,186-82,0 0,0 0,0 0,0 0,0 0,-1 0,1 0,0 1,0-1,0 0,0 1,1-1,-1 1,0-1,0 1,0-1,0 1,0 0,1 0,-1-1,0 1,0 0,1 0,-1 0,1-1,-1 1,1 0,-1 0,1 0,0 0,-1 0,1 0,0 0,0 0,-1 0,1 0,0 0,0 1,0-1,1 0,-1 0,0 0,0 0,0 0,1 0,-1 0,1 0,-1 0,0 0,1-1,0 1,-1 0,1 0,0 0,-1 0,1-1,98 40,-90-39,-1 0,0 1,1 0,-1 0,0 1,0 0,0 0,0 1,0 0,-1 0,0 1,0 0,0 0,-1 1,1 0,-1 0,-1 0,1 1,-1 0,0 0,-1 0,1 1,-1-1,-1 1,0 0,1 2,-5-2,-1-1,1 1,-1-1,-1 0,1 0,-1 1,-1-2,1 1,-1 0,0-1,-1 1,1-1,-1 0,-1-1,1 1,-1-1,0 0,0-1,0 1,-1-1,0 0,-7 7,-13 10,-2-1,0-2,-1 0,0-3,-27 11,37-21,7-4</inkml:trace>
  <inkml:trace contextRef="#ctx0" brushRef="#br0" timeOffset="281.803">738 296,'-5'13,"0"1,1 0,1 0,0 1,1-1,0 1,1-1,1 1,1-1,0 1,0 0,1-1,1 0,1 1,0-1,1-1,1 3,-4-12,0 0,0-1,0 1,1-1,0 1,-1-1,1 0,0 0,1 0,-1-1,0 1,1-1,-1 1,1-1,0-1,0 1,0 0,0-1,0 0,0 0,0 0,0 0,1-1,-1 1,0-1,0 0,1-1,-1 1,0-1,0 0,0 0,0 0,3-1,8-3,-1-1,0-1,0 0,-1 0,0-2,-1 1,1-2,8-8,-12 12,-1 0,1-1,-2 0,1 0,-1-1,0 0,0 0,-1-1,0 1,0-1,-1-1,-1 1,1-1,-2 0,1 0,-1 0,-1 0,0 0,0-1,-1 1,0-1,-1 1,0-1,-1 1,0-1,-1 1,-1-5,-1 9,-1-1,0 1,0 0,-1 0,1 0,-1 1,-1 0,1 0,-1 0,0 1,0 0,0 1,0-1,-1 1,1 1,-1-1,0 1,0 1,0-1,0 1,0 1,0 0,0 0,0 0,0 1,0 0,0 1,0 0,0 0,1 0,-1 1,1 0,-3 2,-12 7,3-1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72,'0'32,"-2"23,4 1,1 0,3-1,12 49,40 39,-56-139,0 0,1 0,0 0,-1 0,1-1,1 1,-1-1,0 0,1 0,0 0,-1 0,1-1,0 0,1 1,-1-1,0-1,0 1,1-1,-1 1,1-1,0-1,-1 1,1-1,-1 1,1-1,0-1,-1 1,1-1,0 1,-1-1,3-1,2-3,0 0,-1 0,1-1,-1 0,0 0,-1-1,0 0,0 0,0 0,0-3,11-9,101-150,-78 101,-30 90,2 36,-11-43,1 0,0-1,1 0,1 0,0 0,1 0,0-1,1 0,1 0,0-1,9 10,-12-16,0-1,0 0,1-1,0 1,0-1,0 0,0-1,1 1,0-1,-1-1,1 1,0-1,0 0,1-1,-1 0,0 0,0 0,1-1,-1 0,0-1,1 1,-1-1,0-1,0 1,0-1,0-1,0 1,0-1,-1 0,1-1,-1 0,0 0,0 0,2-2,16-19,-1-2,-1 0,-1-1,-1-2,-2 0,-1-1,-1 0,-2-2,-1 1,-2-2,-1 0,2-15,-9 37,1 0,-1 0,-1 0,0 0,-1 0,0-1,-1 1,0 0,-1-1,-2-6,-3 7,0 6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0,-8 0,-8 0,-8 0,-5 0,-10 0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6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26,'38'0,"28"-5,6-1,-3 0,-9 1,-15 1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24,'-1'-1,"0"-1,0 0,-1 1,1-1,0 1,-1-1,1 1,-1 0,0-1,1 1,-1 0,0 0,0 0,0 0,0 1,1-1,-1 0,0 1,0 0,0-1,0 1,0 0,-1 0,1 0,0 0,0 0,0 1,0-1,0 0,-1 1,-15 5,1-1,0 2,0 0,1 1,0 1,0 0,1 2,0-1,0 2,2 0,-1 0,-1 4,15-16,-14 13,0 1,1 1,1 0,0 1,1 0,1 1,1 0,0 0,1 1,0 0,-3 16,8-23,1 0,-1 0,2 0,0 0,0 0,1 0,0 0,1 0,0 0,1 0,0 0,0 0,2 0,-1-1,1 1,1-1,0 0,0-1,1 1,0-1,3 3,1-3,0-1,0-1,0 0,1 0,0-1,0 0,0-1,1-1,0 0,0 0,0-1,1 0,-1-1,1-1,-1 0,1-1,-1 0,1-1,1 0,-7 0,0-1,-1 1,1-1,-1-1,1 1,-1-1,0 0,0-1,0 1,0-1,-1 0,0-1,1 1,-2-1,1 0,0 0,-1-1,0 1,0-1,-1 0,0 0,0 0,0 0,-1-1,1 1,-2-1,1 0,-1 0,0 1,0-1,-1 0,0 0,0 0,0 0,-1 1,0-1,-1 0,0 0,0 1,0-1,0 1,-1 0,0 0,-1 0,1 0,-1 0,0 1,-1-1,1 1,-1 0,0 1,0-1,-1 1,1 0,-1 0,-1 0,-34-13,104 13,-1 4,101 14,-145-8</inkml:trace>
  <inkml:trace contextRef="#ctx0" brushRef="#br0" timeOffset="3398.595">1327 729,'175'-225,"-17"-15,-127 178,-30 62,1 0,-1 1,0-1,1 0,-1 1,0 0,1-1,-1 1,0-1,0 1,0 0,1 0,-1 0,0 0,0 0,0 0,-1 0,1 0,0 0,0 0,0 0,-1 1,1-1,-1 0,1 1,-1-1,1 0,-1 1,0-1,0 0,0 1,0-1,0 1,0-1,0 0,0 1,0-1,-1 2,6 259,-6-260,1 1,-1-1,1 0,0 0,0 1,0-1,0 0,0 0,1 1,-1-1,1 0,-1 0,1 0,0 1,0-1,0 0,0 0,0 0,0 0,1-1,-1 1,0 0,1 0,0-1,-1 1,1-1,0 0,0 1,0-1,0 0,0 0,0 0,0 0,0-1,0 1,0 0,1-1,-1 0,0 1,0-1,1 0,-1 0,0 0,1-1,11-8,-1-1,0-1,0 0,-1-1,-1 0,0-1,-1 0,0-1,-1 0,-1 0,0-1,3-9,-8 18,142-326,-140 321,4-8,-14 39,-33 168,34-166,0 1,2-1,0 1,2 0,0 0,2 0,0 0,2-1,0 3,25 49,-22-70</inkml:trace>
  <inkml:trace contextRef="#ctx0" brushRef="#br0" timeOffset="4068.285">2483 448,'28'-12,"-28"12,-1 0,1 0,0 0,-1 0,1 0,0 0,-1 0,1 0,0 0,-1 0,1 0,-1 0,1-1,0 1,0 0,-1 0,1 0,0 0,-1-1,1 1,0 0,0 0,-1 0,1-1,0 1,0 0,-1-1,1 1,0 0,0 0,0-1,0 1,0 0,-1-1,1 1,0 0,0-1,0 1,0-1,0 1,0 0,0-1,0 1,0 0,0-1,0 1,0 0,1-1,-1 1,0 0,0-1,0 1,0 0,0 0,1-1,-1 1,0 0,0-1,1 1,-1 0,-6-1,0 1,-1 0,1 0,0 0,0 1,0 0,0 0,0 1,0-1,0 2,0-1,0 0,1 1,-1 0,1 0,0 1,0 0,0 0,-1 1,5-4,1 1,-1-1,1 0,-1 1,1-1,0 0,0 1,0-1,0 0,0 1,0-1,0 0,0 1,0-1,0 0,1 1,-1-1,1 0,-1 0,1 1,-1-1,1 0,0 0,0 0,0 0,-1 0,1 0,0 0,0 0,0 0,0 0,1 0,-1-1,0 1,0 0,0-1,1 1,-1-1,0 1,1-1,19 18,-20-13,0-1,0 1,-1-1,0 1,0-1,0 1,-1-1,0 1,1-1,-1 0,-1 1,1-1,-1 0,0 0,0 0,0 0,0 0,-1 0,1-1,-1 1,0-1,0 1,0-1,-1 0,1 0,-1-1,0 1,0 0,-16 17,18-19,0 1,-1-1,1 1,0 0,0 0,0 0,0 0,1 0,-1 0,0 1,1-1,0 0,-1 1,1-1,0 1,0 0,0-1,1 1,-1 0,1 0,-1-1,1 1,0 0,0 0,0-1,1 1,-1 0,1 0,-1-1,1 1,0 0,0-1,0 1,0-1,1 1,-1-1,1 1,-1-1,2 2,5-3,-1 0,0 0,1 0,-1-1,0 0,1 0,-1-1,0 0,1 0,-1-1,0 0,0 0,0-1,0 1,0-2,-1 1,0-1,1 0,-1 0,0-1,-1 1,1-1,-1-1,0 1,0-1,-1 0,1 0,0 1,11-10</inkml:trace>
  <inkml:trace contextRef="#ctx0" brushRef="#br0" timeOffset="4968.255">2823 673,'37'-45,"142"-205,-124 160,-54 91,0-1,0 1,0-1,0 1,0-1,0 1,0-1,0 1,0 0,-1-1,1 1,0 0,-1 0,1-1,0 1,-1 0,1 0,-1 0,1 0,-1 0,0 0,1 0,-1 0,0 0,0 0,1 0,-1 0,0 0,0 0,0 0,0 1,-1-1,1 0,0 0,0 0,-1 0,1 0,0 0,-1 0,1 0,-1-1,0 2,1-1,-1 27,0-22,0 0,0 1,0-1,1 0,-1 1,2-1,-1 0,1 0,0 1,0-1,0 0,1 0,0 0,0 0,1-1,0 1,0 0,0-1,0 0,1 0,0 0,4 4,-4-9,0 0,1 0,-1-1,0 1,0-1,1 0,-1 0,0 0,0-1,0 0,0 1,0-1,-1-1,1 1,-1 0,1-1,-1 0,0 0,0 0,0 0,0 0,0-1,-1 1,2-3,51-81,-48 72,1 1,0 0,1 1,0 0,1 0,1 1,0 0,0 1,1 0,5-2,-16 12,-1 1,1-1,0 1,0-1,0 0,-1 1,1 0,0-1,0 1,0-1,0 1,0 0,0 0,0 0,0 0,0-1,0 1,0 0,0 1,0-1,0 0,0 0,0 0,0 1,0-1,0 0,0 1,0-1,0 1,0-1,-1 1,1-1,0 1,0 0,0-1,-1 1,1 0,0 0,-1 0,1-1,-1 1,1 0,-1 0,0 0,1 0,-1 0,0 0,1 0,-1 0,0 0,0 0,0 0,5 61,-5-57,0 11,-2-6,1 0,0 0,0 0,1 0,0 0,0 0,2 0,-1 0,1-1,0 1,1 0,0-1,1 0,0 1,0-1,1-1,0 1,1-1,0 0,0 0,0 0,1-1,1 0,-1 0,8 4,3-4</inkml:trace>
  <inkml:trace contextRef="#ctx0" brushRef="#br0" timeOffset="8831.137">0 419,'5'0,"6"0,6 0,6 0,2 0,3 0,1 0,1 0,-1 0,0 0,-4 5,-8 6,-5 2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8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56,'460'0,"-235"28,33 2,163-31,-124-27,196 26,-281-23,-7-4,-129 17,-47 6,-1 2,1 0,0 2,0 1,0 2,0 1,0 1,2 1,-4 2,-3-1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87,'117'-34,"-87"23,1 1,1 1,0 2,0 1,0 2,1 1,-1 1,24 2,-53 1,-1-1,0 1,1-1,-1 1,0 0,1 0,-1 0,0 0,0 1,0-1,0 0,0 1,0 0,0-1,-1 1,1 0,0 0,-1 0,1 0,-1 0,0 0,0 0,0 1,0-1,0 0,0 1,-1-1,1 0,-1 1,0-1,0 1,1-1,-2 1,1-1,0 1,0-1,-1 0,1 1,-1-1,0 1,0-1,0 0,0 0,0 1,0-1,-1 0,1 0,-1 0,1-1,-1 1,0 0,1 0,-1-1,0 1,0-1,0 0,-1 1,-71 59,58-50,0 0,1 2,0 0,1 1,1 0,0 1,1 0,1 1,8-11,0 0,0 1,0-1,1 0,0 1,0-1,1 1,-1 0,1-1,0 1,1 0,0 0,-1 0,2-1,-1 1,1 0,0 0,0 0,0-1,1 1,0-1,0 1,1-1,-1 0,1 0,0 0,1 0,-1 0,1-1,0 1,0-1,0 0,1 0,-1-1,2 1,3 1,0 0,0-1,1 0,-1-1,1 0,0 0,0-1,0 0,0-1,0 0,0-1,1 0,-1-1,0 0,0 0,0-1,9-3,111-48,-110 43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20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139 109,'-21'61,"3"1,3 1,3 0,2 1,0 46,3-20,7-91,0 1,0 0,0-1,0 1,0 0,0-1,-1 1,1 0,0-1,0 1,0 0,-1-1,1 1,0 0,-1 0,1 0,0-1,0 1,-1 0,1 0,0 0,-1 0,1-1,0 1,-1 0,1 0,0 0,-1 0,1 0,-1 0,1 0,0 0,-1 0,1 0,0 0,-1 0,1 0,0 0,-1 1,1-1,0 0,-1 0,1 0,0 0,-1 1,1-1,0 0,0 0,-1 1,1-1,0 0,0 1,-1-1,1 0,0 0,0 1,0-1,0 0,-1 1,1-1,0 0,0 1,0-1,0 1,0-1,0 0,0 1,0-1,-13-28,8 6,1 0,0-1,2 1,1-1,0 0,2 1,0-1,2 0,0 1,2-1,0 1,2 1,0-1,1 1,2 0,0 1,6-8,-8 13,1 2,0-1,1 1,1 1,0 0,0 0,1 1,1 1,0 0,0 0,1 1,0 1,1 1,0 0,0 1,0 0,1 1,0 1,6-1,-18 4,1 0,0 1,0-1,-1 1,1 0,0 0,0 0,0 1,-1 0,1 0,0 0,-1 0,1 1,-1 0,1 0,-1 0,0 0,0 1,0 0,0-1,0 1,-1 1,1-1,-1 1,0-1,0 1,0 0,-1 0,1 0,-1 0,0 1,0-1,0 1,-1-1,0 1,1-1,-2 1,1 0,0 0,-1 1,-3 4,0-1,-1 0,0 0,0 0,-1 0,0 0,-1-1,0 0,0 0,-1-1,1 1,-2-2,1 1,-1-1,0 0,0 0,-1-1,0 0,0-1,0 0,0 0,-1-1,-83 56,90-56,0 0,1-1,0 1,-1 1,1-1,1 0,-1 0,0 1,1-1,-1 1,1 0,0-1,1 1,-1 0,0 0,1-1,0 1,0 0,0 0,0-1,1 1,0 0,-1 0,1-1,1 1,-1 0,0-1,1 0,0 1,0-1,0 0,0 0,0 0,1 0,-1 0,1 0,0-1,0 1,0-1,0 0,0 0,0 0,1 0,-1 0,2 0,11 8,-10-5,0 0,0-1,1 1,-1-1,1-1,0 1,0-1,1 0,-1-1,1 0,-1 0,1-1,0 0,-1 0,3 0,6-5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5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2,'-2'0,"-1"-1,0 1,1 0,-1 0,0 0,1 0,-1 0,1 0,-1 1,0-1,1 1,-1 0,1 0,-1 0,1 0,-1 0,1 0,0 1,0-1,-1 1,1 0,0-1,1 1,-1 0,0 0,0 0,1 1,-1 0,3-1,0 0,1 0,-1 0,1 0,-1-1,1 1,0 0,0-1,0 1,-1-1,1 1,1-1,-1 0,0 0,0 0,0 0,1-1,-1 1,0 0,1-1,-1 0,0 1,1-1,-1 0,1 0,-1 0,3-1,-4 1,261-28,-237 27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3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1186,'381'-23,"-25"-10,105 3,-159 20,60-8,-218-8,-121 16</inkml:trace>
  <inkml:trace contextRef="#ctx0" brushRef="#br0" timeOffset="450.945">1787 1299,'0'24,"0"27,0 10,0-1,0-6,0-7,0-7,-5-5,-1-9</inkml:trace>
  <inkml:trace contextRef="#ctx0" brushRef="#br0" timeOffset="887.104">1674 1355,'58'-24,"1"2,1 3,1 2,1 3,19-1,6 19,-85-4,0 0,-1 1,1-1,0 1,0-1,0 1,-1 0,1 0,0 0,-1 0,1 0,0 0,-1 0,0 1,1-1,-1 0,0 1,1-1,-1 1,0 0,0-1,0 1,-1 0,1-1,0 1,-1 0,1 0,-1 0,1 0,-1 0,0 0,0-1,0 1,0 0,0 0,0 0,-1 0,1 0,-1 0,1 0,-1-1,0 2,-4 5,-1 0,0 0,0-1,0 0,-1 0,0 0,0-1,-1 0,0 0,0-1,0 0,-1-1,-4 2,2 1,-6 2,8-5,0 1,0-1,1 1,0 1,0 0,0 0,1 0,0 1,0 0,0 0,1 1,0 0,-2 5,7-10,0-1,1 0,0 1,-1-1,1 0,0 1,0-1,0 1,0-1,1 0,-1 1,1-1,-1 0,1 1,0-1,0 0,0 0,0 0,0 0,1 0,-1 0,1 0,-1 0,1 0,0 0,-1-1,1 1,0-1,0 0,0 1,0-1,0 0,1 0,1 0,83 28,-82-28,43 10,152 47,-182-50</inkml:trace>
  <inkml:trace contextRef="#ctx0" brushRef="#br0" timeOffset="-2549.082">1053 255,'-9'-4,"1"1,-1 0,1 0,-1 1,0 1,0-1,0 1,0 1,0 0,0 0,0 1,0 0,0 0,0 1,0 0,0 1,1 0,-1 0,1 1,0 0,0 0,0 1,1 0,-1 1,1-1,1 1,-1 1,1-1,-2 4,-15 20,2 0,2 2,1 1,1 0,1 1,3 0,0 2,3-1,-7 35,15-62,1 0,0 0,0 0,1 0,0 0,0 0,0 0,1 0,1 0,-1-1,1 1,1 0,-1-1,1 1,1-1,-1 0,1 0,0 0,1 0,0-1,0 0,0 0,1 0,0-1,0 1,0-2,0 1,1-1,0 1,0-2,3 2,0-2,1-1,0 0,0-1,0 0,0 0,0-1,0-1,0 0,0 0,0-1,0-1,-1 0,1 0,-1-1,1 0,-1-1,-1 0,1-1,-1 0,0 0,0-1,-1 0,1 0,-2-1,1 0,-1-1,0 0,-1 0,0 0,-1-1,5-9,-7 11,-1 0,0-1,0 1,0-1,-1 0,0 1,-1-1,0 0,0 1,-1-1,0 0,-1 1,0-1,0 1,-1-1,0 1,-1-2,-1 2,4 7,0 0,0 0,0 0,0 0,0 0,0 0,0 0,1-1,-1 1,0 0,1-1,-1 1,1 0,-1-1,1 1,0-1,0 1,-1 0,1-1,0 1,0-1,0 1,1-1,-1 1,0 0,1-1,-1 1,0-1,1 1,0 0,-1-1,1 1,0 0,-1 0,1 0,0-1,0 1,0 0,0 0,1 0,115-39,-43 24,-52 14</inkml:trace>
  <inkml:trace contextRef="#ctx0" brushRef="#br0" timeOffset="-1919.433">1392 819,'247'-343,"-158"242,-89 100,1 1,0-1,-1 1,1-1,0 1,0 0,-1-1,1 1,0 0,0-1,0 1,-1 0,1 0,0 0,0 0,0 0,-1 0,1 0,0 0,0 0,0 0,0 1,-1-1,1 0,0 1,0-1,-1 0,1 1,0-1,-1 1,1-1,0 1,-1-1,1 1,0-1,-1 1,1 0,-1-1,0 1,1 0,-1 0,1-1,-1 1,0 0,0 0,1 0,-1-1,0 1,0 0,0 0,0 0,4 49,-4-46,-3 175,3-177,0 1,0-1,0 0,0 1,1-1,-1 0,1 0,-1 0,1 1,0-1,0 0,0 0,0 0,0 0,1 0,-1-1,0 1,1 0,-1-1,1 1,0 0,0-1,0 0,-1 0,1 1,0-1,0 0,1 0,-1-1,0 1,0 0,0-1,1 1,-1-1,0 0,0 0,1 0,0 0,3 0,0-1,0 0,0-1,0 1,0-1,-1 0,1-1,0 1,-1-1,0 0,0 0,0-1,4-3,17-18,-2-1,-1-2,-1 0,-2-1,12-22,-14 23,34-37,-41 95,-36 111,13-81,3 53,14-90</inkml:trace>
  <inkml:trace contextRef="#ctx0" brushRef="#br0" timeOffset="-1085.457">2520 650,'-41'-1,"24"0,1 0,0 2,-1 0,1 0,0 1,0 1,-11 4,26-7,0 0,0 0,0 0,0 0,1 0,-1 0,0 0,0 0,0 0,0 0,0 0,0 1,1-1,-1 0,0 1,0-1,0 1,1-1,-1 1,0-1,1 1,-1 0,0-1,1 1,-1 0,1-1,-1 1,1 0,-1 0,1-1,-1 1,1 0,0 0,0 0,-1 0,1 0,0 0,0-1,0 1,0 0,0 0,0 0,0 0,0 0,0 0,1 0,-1-1,0 1,0 0,1 0,-1 0,1 0,-1-1,1 1,-1 0,1-1,-1 1,1 0,0-1,-1 1,1 0,0-1,-1 1,1-1,0 1,1-1,0 1,0 0,0-1,0 1,0 0,0 0,-1 1,1-1,0 0,-1 1,1-1,-1 0,0 1,1 0,-1-1,0 1,0 0,0 0,0 0,0-1,0 1,-1 0,1 0,0 0,-1 1,0-1,1 0,-1 0,0 0,0 0,0 0,-1 0,1 0,0 0,-1 0,0 0,1 0,-1 0,0 0,0 0,0 0,0 0,0-1,0 1,0 0,-1-1,1 1,-1-1,0 1,-29 23,26-22,1-1,-1 1,1 0,0 1,0-1,0 1,0 0,1-1,0 2,0-1,0 0,0 1,0-1,1 1,0 0,0 0,2-3,0-1,0 0,1 1,-1-1,0 0,1 1,-1-1,1 0,-1 0,1 0,0 1,-1-1,1 0,0 0,0 0,0 0,0 0,0 0,0 0,0-1,0 1,0 0,1 0,-1-1,0 1,0-1,1 1,-1-1,0 0,1 1,-1-1,0 0,1 0,-1 0,0 0,1 0,0 0,53-2,-1-16,-34 6</inkml:trace>
  <inkml:trace contextRef="#ctx0" brushRef="#br0" timeOffset="-479.394">2577 848,'234'-271,"-234"270,0 0,1 0,-1 0,0 0,0 0,1-1,-1 1,0 0,1 0,-1 0,1 0,-1 1,1-1,0 0,-1 0,1 0,0 0,-1 1,1-1,0 0,0 0,0 1,0-1,0 1,0-1,0 1,0-1,0 1,0 0,0 0,0-1,0 1,0 0,0 0,0 0,0 0,1 0,-1 0,0 0,0 0,0 1,0-1,0 0,0 1,0-1,0 1,0-1,0 1,0-1,0 1,-1 0,1-1,0 1,0 0,0 0,-1 0,1 0,-1-1,2 2,11 154,-12-154,-1-1,1 1,0 0,0-1,0 1,0 0,0-1,0 0,0 1,0-1,1 0,-1 1,1-1,-1 0,1 0,-1 0,1 0,-1 0,1-1,0 1,0 0,-1-1,1 1,0-1,0 0,0 1,-1-1,1 0,0 0,0 0,0 0,0-1,0 1,-1-1,1 1,0-1,0 1,0-2,64-36,68-80,-132 118,0-1,0 1,0-1,0 1,0 0,1 0,-1 0,0 0,0 0,0 1,0-1,1 1,-1-1,0 1,0 0,0 0,0 0,0 0,0 0,-1 0,1 0,0 1,-1-1,1 1,0-1,-1 1,0-1,1 1,-1 0,0 0,0 0,0 0,0 0,0 0,-1 0,1 0,0 0,-1 0,0 0,1 1,-1-1,0 0,0 0,0 0,-1 0,1 2,6 13,-4-11,1 0,0-1,0 0,0 1,1-1,0-1,0 1,0 0,0-1,1 0,0 0,0 0,0-1,0 0,1 0,-1 0,1 0,-1-1,1 0,3 1,9 3</inkml:trace>
  <inkml:trace contextRef="#ctx0" brushRef="#br0" timeOffset="20609.264">262 1,'-24'28,"2"2,0 0,2 2,1 0,2 1,1 1,-1 8,-7 30,3 0,3 2,3 0,4 0,2 1,5 1,2-1,8 65,-6-121,1 34,3-1,2 0,2-1,2 0,3 0,2-1,2-1,2 0,2-1,15 23,-28-57,-6-8,1 0,-1-1,1 1,0-1,0 0,1 0,0 0,0 0,0 0,0-1,1 0,-1 0,1 0,0-1,0 1,1-1,-1 0,1-1,0 1,-1-1,6 1,15 0,-3-2</inkml:trace>
  <inkml:trace contextRef="#ctx0" brushRef="#br0" timeOffset="21291.493">235 932,'9'-5,"14"-1,6 0,5 1,0 2,-11 0,-13 2,-13 1,-12 0,-7 0,-5 0,7 1,11-1,13-5,10-1,2 0</inkml:trace>
  <inkml:trace contextRef="#ctx0" brushRef="#br0" timeOffset="22206.909">3367 170,'93'240,"60"245,-142-443,1-6,-2 1,-1 0,-2 0,-2 1,-1 0,-2 0,-1 0,-2 0,-2 0,-2 4,-1-19,-1-1,-1 0,-1 0,0-1,-2 0,0-1,-2 0,0-1,-1-1,-1 0,-7 7,-4 2,-1-1,-1-2,-2 0,0-2,-1-2,-1 0,-1-2,-32 12,-12-9,65-19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49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55,'-52'-15,"0"2,-1 3,-1 2,-36 0,80 8,0 0,0 1,0 1,0 0,0 0,0 1,1 0,-1 1,1 0,0 0,0 1,0 0,1 1,-1 0,1 0,1 1,-1 0,1 0,1 1,-1-1,1 2,0-1,1 1,0 0,1 0,-1 1,3-5,0 0,0 1,0-1,1 0,0 1,0-1,1 1,-1-1,1 1,0 0,1-1,-1 1,1-1,0 1,0-1,1 1,0-1,0 0,0 0,1 0,-1 0,1 0,0-1,1 1,-1-1,1 1,0-1,3 2,6 6,1 0,0-1,1-1,0-1,0 0,1-1,0 0,10 2,270 130,-293-139,1 1,0 0,-1 0,1 0,-1 0,0 0,1 1,-1 0,0 0,0 0,-1 0,1 0,-1 0,0 0,1 1,-1 0,-1-1,1 1,-1 0,1 0,-1 0,0 0,0 0,-1 0,1 0,-1 0,0 0,0 0,0 0,-1 0,1 0,-1 0,0 0,0 0,-1 0,1 0,-1-1,0 1,0 0,0-1,0 1,0-1,-1 0,0 0,-2 3,-95 53,61-42,21-7,0-1,-1-1,0-1,-1-1,0 0,0-1,0-2,0 0,-21 0,39-3,0 0,1 0,-1 0,0 0,1 0,-1-1,0 1,1-1,-1 1,1-1,-1 0,1 0,-1 1,1-1,-1 0,1 0,0-1,0 1,-1 0,1 0,0 0,0-1,0 1,0-1,0 1,1-1,-1 1,0-1,1 1,-1-1,1 0,-1 1,1-1,0 0,0 1,0-1,0 0,0 1,0-1,0 0,1 1,-1-1,0 0,1 1,0-2,30-76,96-95,-116 161</inkml:trace>
  <inkml:trace contextRef="#ctx0" brushRef="#br0" timeOffset="727.536">331 563,'-13'2,"1"1,-1 0,1 1,0 0,1 1,-1 1,1 0,0 0,0 1,0 0,1 1,1 0,-1 1,1 0,1 0,-6 7,10-12,0 0,-1 0,1 0,0 1,1-1,-1 1,1 0,0 0,0 0,1 0,-1 0,1 1,0-1,1 1,-1 0,1-1,0 1,1 0,-1 0,1 0,0-1,1 1,-1 0,1 0,0-1,1 1,-1 0,1 0,7 4,0 0,1-1,0 0,0 0,1-1,0 0,0-1,1 0,0-1,0 0,1-1,-1-1,1 0,11 2,103 50,-123-53,0 0,-1 0,0 0,1 0,-1 0,-1 1,1-1,0 1,-1 0,0 0,0 0,0 0,0 0,-1 0,1 1,-1-1,0 0,0 1,-1-1,0 1,1-1,-1 1,-1-1,1 1,-1-1,1 0,-1 1,-1 0,-1 5,0-1,0 0,-1-1,-1 1,1-1,-1 0,-1 0,1 0,-1 0,-1-1,1 0,-7 5,2-3,0-1,0 0,-1 0,0-1,0-1,-1 0,1-1,-1 0,0 0,-1-2,1 0,-1 0,0-1,0-1,1 0,-1-1,0-1,0 0,-7-2,2-4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0,3 0,0 0,0 0,0 0,-1 0,0 0,0 0,-6-5,-1-1,0 0,2 1,0 1,2 2,-3 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85,'39'-5,"31"-6,9-1,-4-4,-11 1,-10 3,-10 4,-13 2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1,'-22'-1,"1"1,0 1,-1 1,1 0,0 2,0 0,1 1,-1 2,1 0,1 1,-1 1,1 0,1 2,0 0,0 1,1 1,1 0,0 2,1 0,0 0,1 1,1 1,-9 15,11-10,1 0,0 1,2 0,0 1,2 0,0 5,4-21,1 1,0 0,0 0,1 0,0-1,1 1,0 0,0 0,1-1,0 1,1-1,0 1,0-1,1 0,0 0,0 0,1-1,-1 0,2 1,3 2,0 0,1 0,0-1,0 0,1-1,0 0,0-1,1 0,0-1,0 0,1-1,0 0,0-1,0-1,0 0,0 0,2-1,-5 0,-1-1,0 0,1 0,-1-1,1 0,-1 0,1-1,-1-1,0 0,1 0,-1 0,0-1,0-1,0 1,-1-1,0-1,1 0,-1 0,-1-1,1 1,-1-2,0 1,-1-1,1 0,-1 0,0-1,-1 0,0 0,0 0,-1-1,0 1,-1-1,0 0,0 0,0-2,-4 4,0 0,0 0,-1 0,0 1,0-1,-1 1,0-1,0 1,0 0,-1 0,0 0,0 1,0-1,-1 1,0 0,0 0,0 1,0-1,-1 1,0 0,0 1,0 0,0 0,0 0,-1 0,1 1,-1 0,-3 0,71-3,118-3,-94-7,-61 13</inkml:trace>
  <inkml:trace contextRef="#ctx0" brushRef="#br0" timeOffset="720.978">795 593,'114'-116,"-6"-5,20-37,-53 44,-75 113,0 1,0-1,0 1,1-1,-1 1,0-1,0 1,1-1,-1 1,0-1,1 1,-1-1,0 1,1 0,-1-1,1 1,-1-1,1 1,-1 0,1 0,-1-1,1 1,-1 0,1 0,-1 0,1-1,-1 1,1 0,0 0,-1 0,1 0,-1 0,1 0,-1 0,1 0,-1 1,1-1,0 0,-1 0,1 0,-1 0,1 1,-1-1,1 0,-1 1,0-1,1 0,-1 1,1-1,-1 0,0 1,1-1,-1 1,0-1,1 1,-1-1,0 1,0-1,1 1,-1-1,0 1,0-1,0 1,0-1,0 1,0 0,0-1,0 1,5 43,-5-42,2 201,-2-200,0 0,0-1,1 1,-1 0,1 0,-1-1,1 1,0 0,0-1,0 1,0 0,0-1,1 1,-1-1,1 0,-1 0,1 1,0-1,0 0,0-1,0 1,1 0,-1 0,0-1,1 0,-1 1,1-1,-1 0,1 0,0 0,-1 0,1-1,0 1,0-1,-1 0,1 0,0 0,0 0,-1 0,1 0,0-1,0 1,-1-1,1 0,0 0,-1 0,1 0,-1-1,2 0,91-108,-67 71,113-178,-142 218,1-1,0 0,0 0,0 1,0-1,0 0,-1 1,1-1,0 0,0 1,0-1,0 0,0 1,0-1,0 0,0 1,0-1,0 0,0 1,0-1,0 0,1 1,-1-1,0 0,0 0,0 1,0-1,0 0,1 1,-1-1,0 0,0 0,1 1,-1-1,0 0,0 0,1 0,-1 1,0-1,0 0,1 0,-1 0,0 0,1 0,-1 0,0 0,1 0,-1 0,0 1,1-1,-1 0,0-1,1 1,-1 0,0 0,-4 38,-10 32,9-51,0 0,2 1,0 0,1-1,1 1,1 0,1 0,2 17,-1-28,-1-2,0 0,0-1,1 1,0-1,0 1,1-1,-1 0,2 0,-1 0,0 0,1 0,4 4,7 2</inkml:trace>
  <inkml:trace contextRef="#ctx0" brushRef="#br0" timeOffset="1299.587">2093 340,'-13'-1,"-1"0,1 2,-1-1,0 2,1 0,0 1,-1 0,1 1,0 0,1 1,-1 0,1 1,0 1,0 0,1 0,-3 4,13-10,0-1,0 0,0 1,0-1,1 1,-1 0,0-1,1 1,-1-1,0 1,1 0,-1 0,1-1,-1 1,1 0,-1 0,1 0,0 0,-1-1,1 1,0 0,0 0,0 0,0 0,-1 0,1 0,0 0,1 0,-1 0,0-1,0 1,0 0,0 0,1 0,-1 0,0 0,1 0,-1-1,1 1,-1 0,1 0,-1-1,1 1,0 0,-1-1,1 1,0 0,-1-1,1 1,0-1,50 14,-33-10,-14-3,-3-2,0 1,0 0,0-1,0 1,0 0,0-1,0 1,0 0,0 0,0 0,0 0,0 0,0 0,0 0,0 0,0 1,1-1,-1 0,-1 1,1-1,0 1,0-1,0 1,0-1,0 1,0-1,0 1,-1 0,1-1,0 1,0 0,-1 0,1 0,-1 0,1 0,-1 0,1-1,-1 1,1 0,-1 0,0 0,0 0,1 1,-1-1,0 0,0 0,0 0,0 0,0 0,-1 0,1 0,0 0,0 0,-1 0,1 0,0 0,-1 0,1 0,-1 0,1 0,-1-1,0 2,-19 12,16-13,-1 0,1 1,0 0,0-1,0 2,1-1,-1 0,0 1,1-1,0 1,-1 0,1 1,0-1,0 0,1 1,-1-1,1 1,0 0,0 0,0 0,0 0,1 0,0 0,0 1,0-1,0 0,0 1,1-1,0 1,0-1,0 0,1 1,-1-1,1 0,0 1,1 3,1-6,1 1,-1 0,0-1,1 0,0 0,-1 0,1 0,0 0,0-1,0 0,0 0,0 0,0 0,0-1,0 1,1-1,-1 0,0 0,0-1,0 1,0-1,0 0,0 0,0 0,0-1,0 1,0-1,0 0,-1 0,1 0,-1-1,0 1,1-1,-1 0,0 0,0 0,-1 0,1-1,-1 1,2-4,10-5</inkml:trace>
  <inkml:trace contextRef="#ctx0" brushRef="#br0" timeOffset="2038.856">2263 509,'149'-232,"-149"231,0 0,0 0,0 0,1 0,-1 0,0 0,0 0,1 0,-1 0,1 0,-1 0,1 0,-1 0,1 0,0 0,0 0,-1 0,1 0,0 1,0-1,0 0,0 1,-1-1,1 1,0-1,0 1,0-1,0 1,1 0,-1-1,0 1,0 0,0 0,0 0,0 0,0 0,0 0,0 0,0 0,1 0,-1 0,0 1,0-1,0 0,0 1,0-1,0 1,0-1,0 1,0 0,-1-1,1 1,0 0,0 0,5 46,11 20,-15-66,1 0,-1 0,1-1,-1 1,1 0,-1-1,1 0,0 0,-1 0,1 0,0 0,-1 0,1-1,-1 1,1-1,-1 0,1 0,-1 0,1 0,-1 0,0 0,1-1,-1 1,0-1,0 1,0-1,0 0,0 0,-1 0,1 0,0 0,-1 0,0-1,1 1,-1 0,0-1,0 1,0-3,117-143,-117 148,-1-1,0 0,0 1,0-1,1 0,-1 1,0-1,1 0,-1 1,1-1,-1 1,1-1,-1 1,1-1,-1 1,1-1,-1 1,1 0,0-1,-1 1,1 0,0-1,-1 1,1 0,0 0,-1 0,1 0,0-1,-1 1,1 0,0 0,0 0,-1 1,1-1,0 0,-1 0,1 0,0 0,-1 1,1-1,0 0,-1 1,1-1,0 0,-1 1,1-1,-1 1,1-1,-1 1,1-1,-1 1,1-1,-1 1,0-1,1 1,-1 0,0-1,1 1,-1 0,0-1,0 1,0 0,0-1,1 1,-1 0,4 53,-4-49,-2 48,1-39,0 0,0 0,1 0,1 0,0 0,1 1,1-2,0 1,0 0,2-1,0 1,1 1,4 0</inkml:trace>
  <inkml:trace contextRef="#ctx0" brushRef="#br0" timeOffset="2741.432">316 791,'95'18,"0"-3,1-5,38-2,58-8,-1-8,0-9,101-25,65-5,369-27,-550 69,-139 16,-32-4</inkml:trace>
  <inkml:trace contextRef="#ctx0" brushRef="#br0" timeOffset="3306.473">1219 1017,'102'-20,"1"4,1 4,34 5,-106 4,89 8,-120-4,0 0,0 1,-1-1,1 1,0-1,-1 1,1-1,0 1,-1-1,0 1,1 0,-1-1,0 1,0 0,0-1,0 1,0 0,0-1,-1 1,1 0,0-1,-1 1,1-1,-1 1,0-1,0 1,1-1,-1 1,0-1,0 0,0 1,0-1,-1 0,1 0,0 0,0 0,-1 0,1 0,-1 0,1 0,-1 0,1-1,-2 1,1 1,-113 73,53-41,45-23,-3 0,0 2,1 0,0 0,1 2,1 0,0 2,-9 11,25-26,-1-1,1 1,0 0,-1 0,1 0,0 0,0 0,0 0,0 0,1 0,-1 0,0 1,1-1,0 0,-1 0,1 0,0 1,0-1,0 0,1 0,-1 1,0-1,1 0,0 0,-1 0,1 1,0-1,0 0,0 0,0 0,1-1,-1 1,0 0,1 0,-1-1,1 1,0-1,0 1,-1-1,1 0,0 0,0 1,0-1,0-1,0 1,1 0,-1 0,0-1,0 1,0-1,1 0,-1 0,0 0,0 0,1 0,-1 0,1-1,40 3,-1-3,1-1,-1-3,1-1,-1-2,-1-1,0-3,0-1,-2-2,4-4,-19 9</inkml:trace>
  <inkml:trace contextRef="#ctx0" brushRef="#br0" timeOffset="3619.948">2404 960,'-5'44,"-6"18,-1 4,1-5,3-7,2-9,3-7,-4-9,0-11</inkml:trace>
  <inkml:trace contextRef="#ctx0" brushRef="#br0" timeOffset="4072.888">2263 933,'59'-21,"0"4,1 2,1 2,0 3,1 3,8 2,-64 4,-1 0,1 0,0 1,0 0,0 0,-1 0,1 1,0-1,0 1,-1 1,1-1,0 1,-1 0,1 0,-1 1,0-1,0 1,0 0,0 1,-1-1,4 5,-7-5,-1 1,0-1,0 1,-1 0,1-1,-1 1,1-1,-1 1,0-1,-1 1,1-1,-1 0,1 0,-1 1,0-1,0 0,0-1,-1 1,1 0,-1-1,1 1,-1-1,0 0,0 1,0-2,0 1,0 0,-1-1,1 1,0-1,-2 0,-1 4,-230 99,232-104,1 1,0 0,-1 0,1 0,0 0,-1 0,1 1,0-1,0 1,0 0,0 0,1 0,-1 0,1 1,-1-1,1 1,0-1,-1 1,1 0,1 0,-1 0,0 0,1 0,0 0,-1 1,1-1,0 0,1 1,-1-1,1 1,-1-1,1 1,0-1,1 1,-1-1,0 0,1 1,0-1,0 1,0-1,0 0,0 0,1 1,-1-1,1 0,0 0,0-1,0 1,0 0,16 9,0-1,0 0,1-1,0-1,1-1,0-1,0-1,9 2,70 25,41 18,-116-45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0.999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1.999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4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1">1057 564,'38'0,"32"-5,9-1,-4 0,-10 1,-12 2,-14 1</inkml:trace>
  <inkml:trace contextRef="#ctx0" brushRef="#br0" timeOffset="2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4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14,'-12'-4,"-1"1,0 1,1 0,-1 0,0 2,0-1,0 2,0 0,1 0,-1 1,0 1,1 0,-1 0,1 1,0 1,0 0,-7 5,-14 3,-154 69,186-82,0 0,0 0,0 0,0 0,0 0,-1 0,1 0,0 1,0-1,0 0,0 1,1-1,-1 1,0-1,0 1,0-1,0 1,0 0,1 0,-1-1,0 1,0 0,1 0,-1 0,1-1,-1 1,1 0,-1 0,1 0,0 0,-1 0,1 0,0 0,0 0,-1 0,1 0,0 0,0 1,0-1,1 0,-1 0,0 0,0 0,0 0,1 0,-1 0,1 0,-1 0,0 0,1-1,0 1,-1 0,1 0,0 0,-1 0,1-1,98 40,-90-39,-1 0,0 1,1 0,-1 0,0 1,0 0,0 0,0 1,0 0,-1 0,0 1,0 0,0 0,-1 1,1 0,-1 0,-1 0,1 1,-1 0,0 0,-1 0,1 1,-1-1,-1 1,0 0,1 2,-5-2,-1-1,1 1,-1-1,-1 0,1 0,-1 1,-1-2,1 1,-1 0,0-1,-1 1,1-1,-1 0,-1-1,1 1,-1-1,0 0,0-1,0 1,-1-1,0 0,-7 7,-13 10,-2-1,0-2,-1 0,0-3,-27 11,37-21,7-4</inkml:trace>
  <inkml:trace contextRef="#ctx0" brushRef="#br0" timeOffset="281.803">738 296,'-5'13,"0"1,1 0,1 0,0 1,1-1,0 1,1-1,1 1,1-1,0 1,0 0,1-1,1 0,1 1,0-1,1-1,1 3,-4-12,0 0,0-1,0 1,1-1,0 1,-1-1,1 0,0 0,1 0,-1-1,0 1,1-1,-1 1,1-1,0-1,0 1,0 0,0-1,0 0,0 0,0 0,0 0,1-1,-1 1,0-1,0 0,1-1,-1 1,0-1,0 0,0 0,0 0,3-1,8-3,-1-1,0-1,0 0,-1 0,0-2,-1 1,1-2,8-8,-12 12,-1 0,1-1,-2 0,1 0,-1-1,0 0,0 0,-1-1,0 1,0-1,-1-1,-1 1,1-1,-2 0,1 0,-1 0,-1 0,0 0,0-1,-1 1,0-1,-1 1,0-1,-1 1,0-1,-1 1,-1-5,-1 9,-1-1,0 1,0 0,-1 0,1 0,-1 1,-1 0,1 0,-1 0,0 1,0 0,0 1,0-1,-1 1,1 1,-1-1,0 1,0 1,0-1,0 1,0 1,0 0,0 0,0 0,0 1,0 0,0 1,0 0,0 0,1 0,-1 1,1 0,-3 2,-12 7,3-1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72,'0'32,"-2"23,4 1,1 0,3-1,12 49,40 39,-56-139,0 0,1 0,0 0,-1 0,1-1,1 1,-1-1,0 0,1 0,0 0,-1 0,1-1,0 0,1 1,-1-1,0-1,0 1,1-1,-1 1,1-1,0-1,-1 1,1-1,-1 1,1-1,0-1,-1 1,1-1,0 1,-1-1,3-1,2-3,0 0,-1 0,1-1,-1 0,0 0,-1-1,0 0,0 0,0 0,0-3,11-9,101-150,-78 101,-30 90,2 36,-11-43,1 0,0-1,1 0,1 0,0 0,1 0,0-1,1 0,1 0,0-1,9 10,-12-16,0-1,0 0,1-1,0 1,0-1,0 0,0-1,1 1,0-1,-1-1,1 1,0-1,0 0,1-1,-1 0,0 0,0 0,1-1,-1 0,0-1,1 1,-1-1,0-1,0 1,0-1,0-1,0 1,0-1,-1 0,1-1,-1 0,0 0,0 0,2-2,16-19,-1-2,-1 0,-1-1,-1-2,-2 0,-1-1,-1 0,-2-2,-1 1,-2-2,-1 0,2-15,-9 37,1 0,-1 0,-1 0,0 0,-1 0,0-1,-1 1,0 0,-1-1,-2-6,-3 7,0 6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0,-8 0,-8 0,-8 0,-5 0,-10 0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6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26,'38'0,"28"-5,6-1,-3 0,-9 1,-15 1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24,'-1'-1,"0"-1,0 0,-1 1,1-1,0 1,-1-1,1 1,-1 0,0-1,1 1,-1 0,0 0,0 0,0 0,0 1,1-1,-1 0,0 1,0 0,0-1,0 1,0 0,-1 0,1 0,0 0,0 0,0 1,0-1,0 0,-1 1,-15 5,1-1,0 2,0 0,1 1,0 1,0 0,1 2,0-1,0 2,2 0,-1 0,-1 4,15-16,-14 13,0 1,1 1,1 0,0 1,1 0,1 1,1 0,0 0,1 1,0 0,-3 16,8-23,1 0,-1 0,2 0,0 0,0 0,1 0,0 0,1 0,0 0,1 0,0 0,0 0,2 0,-1-1,1 1,1-1,0 0,0-1,1 1,0-1,3 3,1-3,0-1,0-1,0 0,1 0,0-1,0 0,0-1,1-1,0 0,0 0,0-1,1 0,-1-1,1-1,-1 0,1-1,-1 0,1-1,1 0,-7 0,0-1,-1 1,1-1,-1-1,1 1,-1-1,0 0,0-1,0 1,0-1,-1 0,0-1,1 1,-2-1,1 0,0 0,-1-1,0 1,0-1,-1 0,0 0,0 0,0 0,-1-1,1 1,-2-1,1 0,-1 0,0 1,0-1,-1 0,0 0,0 0,0 0,-1 1,0-1,-1 0,0 0,0 1,0-1,0 1,-1 0,0 0,-1 0,1 0,-1 0,0 1,-1-1,1 1,-1 0,0 1,0-1,-1 1,1 0,-1 0,-1 0,-34-13,104 13,-1 4,101 14,-145-8</inkml:trace>
  <inkml:trace contextRef="#ctx0" brushRef="#br0" timeOffset="3398.595">1327 729,'175'-225,"-17"-15,-127 178,-30 62,1 0,-1 1,0-1,1 0,-1 1,0 0,1-1,-1 1,0-1,0 1,0 0,1 0,-1 0,0 0,0 0,0 0,-1 0,1 0,0 0,0 0,0 0,-1 1,1-1,-1 0,1 1,-1-1,1 0,-1 1,0-1,0 0,0 1,0-1,0 1,0-1,0 0,0 1,0-1,-1 2,6 259,-6-260,1 1,-1-1,1 0,0 0,0 1,0-1,0 0,0 0,1 1,-1-1,1 0,-1 0,1 0,0 1,0-1,0 0,0 0,0 0,0 0,1-1,-1 1,0 0,1 0,0-1,-1 1,1-1,0 0,0 1,0-1,0 0,0 0,0 0,0 0,0-1,0 1,0 0,1-1,-1 0,0 1,0-1,1 0,-1 0,0 0,1-1,11-8,-1-1,0-1,0 0,-1-1,-1 0,0-1,-1 0,0-1,-1 0,-1 0,0-1,3-9,-8 18,142-326,-140 321,4-8,-14 39,-33 168,34-166,0 1,2-1,0 1,2 0,0 0,2 0,0 0,2-1,0 3,25 49,-22-70</inkml:trace>
  <inkml:trace contextRef="#ctx0" brushRef="#br0" timeOffset="4068.285">2483 448,'28'-12,"-28"12,-1 0,1 0,0 0,-1 0,1 0,0 0,-1 0,1 0,0 0,-1 0,1 0,-1 0,1-1,0 1,0 0,-1 0,1 0,0 0,-1-1,1 1,0 0,0 0,-1 0,1-1,0 1,0 0,-1-1,1 1,0 0,0 0,0-1,0 1,0 0,-1-1,1 1,0 0,0-1,0 1,0-1,0 1,0 0,0-1,0 1,0 0,0-1,0 1,0 0,1-1,-1 1,0 0,0-1,0 1,0 0,0 0,1-1,-1 1,0 0,0-1,1 1,-1 0,-6-1,0 1,-1 0,1 0,0 0,0 1,0 0,0 0,0 1,0-1,0 2,0-1,0 0,1 1,-1 0,1 0,0 1,0 0,0 0,-1 1,5-4,1 1,-1-1,1 0,-1 1,1-1,0 0,0 1,0-1,0 0,0 1,0-1,0 0,0 1,0-1,0 0,1 1,-1-1,1 0,-1 0,1 1,-1-1,1 0,0 0,0 0,0 0,-1 0,1 0,0 0,0 0,0 0,0 0,1 0,-1-1,0 1,0 0,0-1,1 1,-1-1,0 1,1-1,19 18,-20-13,0-1,0 1,-1-1,0 1,0-1,0 1,-1-1,0 1,1-1,-1 0,-1 1,1-1,-1 0,0 0,0 0,0 0,0 0,-1 0,1-1,-1 1,0-1,0 1,0-1,-1 0,1 0,-1-1,0 1,0 0,-16 17,18-19,0 1,-1-1,1 1,0 0,0 0,0 0,0 0,1 0,-1 0,0 1,1-1,0 0,-1 1,1-1,0 1,0 0,0-1,1 1,-1 0,1 0,-1-1,1 1,0 0,0 0,0-1,1 1,-1 0,1 0,-1-1,1 1,0 0,0-1,0 1,0-1,1 1,-1-1,1 1,-1-1,2 2,5-3,-1 0,0 0,1 0,-1-1,0 0,1 0,-1-1,0 0,1 0,-1-1,0 0,0 0,0-1,0 1,0-2,-1 1,0-1,1 0,-1 0,0-1,-1 1,1-1,-1-1,0 1,0-1,-1 0,1 0,0 1,11-10</inkml:trace>
  <inkml:trace contextRef="#ctx0" brushRef="#br0" timeOffset="4968.255">2823 673,'37'-45,"142"-205,-124 160,-54 91,0-1,0 1,0-1,0 1,0-1,0 1,0-1,0 1,0 0,-1-1,1 1,0 0,-1 0,1-1,0 1,-1 0,1 0,-1 0,1 0,-1 0,0 0,1 0,-1 0,0 0,0 0,1 0,-1 0,0 0,0 0,0 0,0 1,-1-1,1 0,0 0,0 0,-1 0,1 0,0 0,-1 0,1 0,-1-1,0 2,1-1,-1 27,0-22,0 0,0 1,0-1,1 0,-1 1,2-1,-1 0,1 0,0 1,0-1,0 0,1 0,0 0,0 0,1-1,0 1,0 0,0-1,0 0,1 0,0 0,4 4,-4-9,0 0,1 0,-1-1,0 1,0-1,1 0,-1 0,0 0,0-1,0 0,0 1,0-1,-1-1,1 1,-1 0,1-1,-1 0,0 0,0 0,0 0,0 0,0-1,-1 1,2-3,51-81,-48 72,1 1,0 0,1 1,0 0,1 0,1 1,0 0,0 1,1 0,5-2,-16 12,-1 1,1-1,0 1,0-1,0 0,-1 1,1 0,0-1,0 1,0-1,0 1,0 0,0 0,0 0,0 0,0-1,0 1,0 0,0 1,0-1,0 0,0 0,0 0,0 1,0-1,0 0,0 1,0-1,0 1,0-1,-1 1,1-1,0 1,0 0,0-1,-1 1,1 0,0 0,-1 0,1-1,-1 1,1 0,-1 0,0 0,1 0,-1 0,0 0,1 0,-1 0,0 0,0 0,0 0,5 61,-5-57,0 11,-2-6,1 0,0 0,0 0,1 0,0 0,0 0,2 0,-1 0,1-1,0 1,1 0,0-1,1 0,0 1,0-1,1-1,0 1,1-1,0 0,0 0,0 0,1-1,1 0,-1 0,8 4,3-4</inkml:trace>
  <inkml:trace contextRef="#ctx0" brushRef="#br0" timeOffset="8831.137">0 419,'5'0,"6"0,6 0,6 0,2 0,3 0,1 0,1 0,-1 0,0 0,-4 5,-8 6,-5 2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8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56,'460'0,"-235"28,33 2,163-31,-124-27,196 26,-281-23,-7-4,-129 17,-47 6,-1 2,1 0,0 2,0 1,0 2,0 1,0 1,2 1,-4 2,-3-1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87,'117'-34,"-87"23,1 1,1 1,0 2,0 1,0 2,1 1,-1 1,24 2,-53 1,-1-1,0 1,1-1,-1 1,0 0,1 0,-1 0,0 0,0 1,0-1,0 0,0 1,0 0,0-1,-1 1,1 0,0 0,-1 0,1 0,-1 0,0 0,0 0,0 1,0-1,0 0,0 1,-1-1,1 0,-1 1,0-1,0 1,1-1,-2 1,1-1,0 1,0-1,-1 0,1 1,-1-1,0 1,0-1,0 0,0 0,0 1,0-1,-1 0,1 0,-1 0,1-1,-1 1,0 0,1 0,-1-1,0 1,0-1,0 0,-1 1,-71 59,58-50,0 0,1 2,0 0,1 1,1 0,0 1,1 0,1 1,8-11,0 0,0 1,0-1,1 0,0 1,0-1,1 1,-1 0,1-1,0 1,1 0,0 0,-1 0,2-1,-1 1,1 0,0 0,0 0,0-1,1 1,0-1,0 1,1-1,-1 0,1 0,0 0,1 0,-1 0,1-1,0 1,0-1,0 0,1 0,-1-1,2 1,3 1,0 0,0-1,1 0,-1-1,1 0,0 0,0-1,0 0,0-1,0 0,0-1,1 0,-1-1,0 0,0 0,0-1,9-3,111-48,-110 43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20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139 109,'-21'61,"3"1,3 1,3 0,2 1,0 46,3-20,7-91,0 1,0 0,0-1,0 1,0 0,0-1,-1 1,1 0,0-1,0 1,0 0,-1-1,1 1,0 0,-1 0,1 0,0-1,0 1,-1 0,1 0,0 0,-1 0,1-1,0 1,-1 0,1 0,0 0,-1 0,1 0,-1 0,1 0,0 0,-1 0,1 0,0 0,-1 0,1 0,0 0,-1 1,1-1,0 0,-1 0,1 0,0 0,-1 1,1-1,0 0,0 0,-1 1,1-1,0 0,0 1,-1-1,1 0,0 0,0 1,0-1,0 0,-1 1,1-1,0 0,0 1,0-1,0 1,0-1,0 0,0 1,0-1,-13-28,8 6,1 0,0-1,2 1,1-1,0 0,2 1,0-1,2 0,0 1,2-1,0 1,2 1,0-1,1 1,2 0,0 1,6-8,-8 13,1 2,0-1,1 1,1 1,0 0,0 0,1 1,1 1,0 0,0 0,1 1,0 1,1 1,0 0,0 1,0 0,1 1,0 1,6-1,-18 4,1 0,0 1,0-1,-1 1,1 0,0 0,0 0,0 1,-1 0,1 0,0 0,-1 0,1 1,-1 0,1 0,-1 0,0 0,0 1,0 0,0-1,0 1,-1 1,1-1,-1 1,0-1,0 1,0 0,-1 0,1 0,-1 0,0 1,0-1,0 1,-1-1,0 1,1-1,-2 1,1 0,0 0,-1 1,-3 4,0-1,-1 0,0 0,0 0,-1 0,0 0,-1-1,0 0,0 0,-1-1,1 1,-2-2,1 1,-1-1,0 0,0 0,-1-1,0 0,0-1,0 0,0 0,-1-1,-83 56,90-56,0 0,1-1,0 1,-1 1,1-1,1 0,-1 0,0 1,1-1,-1 1,1 0,0-1,1 1,-1 0,0 0,1-1,0 1,0 0,0 0,0-1,1 1,0 0,-1 0,1-1,1 1,-1 0,0-1,1 0,0 1,0-1,0 0,0 0,0 0,1 0,-1 0,1 0,0-1,0 1,0-1,0 0,0 0,0 0,1 0,-1 0,2 0,11 8,-10-5,0 0,0-1,1 1,-1-1,1-1,0 1,0-1,1 0,-1-1,1 0,-1 0,1-1,0 0,-1 0,3 0,6-5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5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2,'-2'0,"-1"-1,0 1,1 0,-1 0,0 0,1 0,-1 0,1 0,-1 1,0-1,1 1,-1 0,1 0,-1 0,1 0,-1 0,1 0,0 1,0-1,-1 1,1 0,0-1,1 1,-1 0,0 0,0 0,1 1,-1 0,3-1,0 0,1 0,-1 0,1 0,-1-1,1 1,0 0,0-1,0 1,-1-1,1 1,1-1,-1 0,0 0,0 0,0 0,1-1,-1 1,0 0,1-1,-1 0,0 1,1-1,-1 0,1 0,-1 0,3-1,-4 1,261-28,-237 27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3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1186,'381'-23,"-25"-10,105 3,-159 20,60-8,-218-8,-121 16</inkml:trace>
  <inkml:trace contextRef="#ctx0" brushRef="#br0" timeOffset="450.945">1787 1299,'0'24,"0"27,0 10,0-1,0-6,0-7,0-7,-5-5,-1-9</inkml:trace>
  <inkml:trace contextRef="#ctx0" brushRef="#br0" timeOffset="887.104">1674 1355,'58'-24,"1"2,1 3,1 2,1 3,19-1,6 19,-85-4,0 0,-1 1,1-1,0 1,0-1,0 1,-1 0,1 0,0 0,-1 0,1 0,0 0,-1 0,0 1,1-1,-1 0,0 1,1-1,-1 1,0 0,0-1,0 1,-1 0,1-1,0 1,-1 0,1 0,-1 0,1 0,-1 0,0 0,0-1,0 1,0 0,0 0,0 0,-1 0,1 0,-1 0,1 0,-1-1,0 2,-4 5,-1 0,0 0,0-1,0 0,-1 0,0 0,0-1,-1 0,0 0,0-1,0 0,-1-1,-4 2,2 1,-6 2,8-5,0 1,0-1,1 1,0 1,0 0,0 0,1 0,0 1,0 0,0 0,1 1,0 0,-2 5,7-10,0-1,1 0,0 1,-1-1,1 0,0 1,0-1,0 1,0-1,1 0,-1 1,1-1,-1 0,1 1,0-1,0 0,0 0,0 0,0 0,1 0,-1 0,1 0,-1 0,1 0,0 0,-1-1,1 1,0-1,0 0,0 1,0-1,0 0,1 0,1 0,83 28,-82-28,43 10,152 47,-182-50</inkml:trace>
  <inkml:trace contextRef="#ctx0" brushRef="#br0" timeOffset="-2549.082">1053 255,'-9'-4,"1"1,-1 0,1 0,-1 1,0 1,0-1,0 1,0 1,0 0,0 0,0 1,0 0,0 0,0 1,0 0,0 1,1 0,-1 0,1 1,0 0,0 0,0 1,1 0,-1 1,1-1,1 1,-1 1,1-1,-2 4,-15 20,2 0,2 2,1 1,1 0,1 1,3 0,0 2,3-1,-7 35,15-62,1 0,0 0,0 0,1 0,0 0,0 0,0 0,1 0,1 0,-1-1,1 1,1 0,-1-1,1 1,1-1,-1 0,1 0,0 0,1 0,0-1,0 0,0 0,1 0,0-1,0 1,0-2,0 1,1-1,0 1,0-2,3 2,0-2,1-1,0 0,0-1,0 0,0 0,0-1,0-1,0 0,0 0,0-1,0-1,-1 0,1 0,-1-1,1 0,-1-1,-1 0,1-1,-1 0,0 0,0-1,-1 0,1 0,-2-1,1 0,-1-1,0 0,-1 0,0 0,-1-1,5-9,-7 11,-1 0,0-1,0 1,0-1,-1 0,0 1,-1-1,0 0,0 1,-1-1,0 0,-1 1,0-1,0 1,-1-1,0 1,-1-2,-1 2,4 7,0 0,0 0,0 0,0 0,0 0,0 0,0 0,1-1,-1 1,0 0,1-1,-1 1,1 0,-1-1,1 1,0-1,0 1,-1 0,1-1,0 1,0-1,0 1,1-1,-1 1,0 0,1-1,-1 1,0-1,1 1,0 0,-1-1,1 1,0 0,-1 0,1 0,0-1,0 1,0 0,0 0,1 0,115-39,-43 24,-52 14</inkml:trace>
  <inkml:trace contextRef="#ctx0" brushRef="#br0" timeOffset="-1919.433">1392 819,'247'-343,"-158"242,-89 100,1 1,0-1,-1 1,1-1,0 1,0 0,-1-1,1 1,0 0,0-1,0 1,-1 0,1 0,0 0,0 0,0 0,-1 0,1 0,0 0,0 0,0 0,0 1,-1-1,1 0,0 1,0-1,-1 0,1 1,0-1,-1 1,1-1,0 1,-1-1,1 1,0-1,-1 1,1 0,-1-1,0 1,1 0,-1 0,1-1,-1 1,0 0,0 0,1 0,-1-1,0 1,0 0,0 0,0 0,4 49,-4-46,-3 175,3-177,0 1,0-1,0 0,0 1,1-1,-1 0,1 0,-1 0,1 1,0-1,0 0,0 0,0 0,0 0,1 0,-1-1,0 1,1 0,-1-1,1 1,0 0,0-1,0 0,-1 0,1 1,0-1,0 0,1 0,-1-1,0 1,0 0,0-1,1 1,-1-1,0 0,0 0,1 0,0 0,3 0,0-1,0 0,0-1,0 1,0-1,-1 0,1-1,0 1,-1-1,0 0,0 0,0-1,4-3,17-18,-2-1,-1-2,-1 0,-2-1,12-22,-14 23,34-37,-41 95,-36 111,13-81,3 53,14-90</inkml:trace>
  <inkml:trace contextRef="#ctx0" brushRef="#br0" timeOffset="-1085.457">2520 650,'-41'-1,"24"0,1 0,0 2,-1 0,1 0,0 1,0 1,-11 4,26-7,0 0,0 0,0 0,0 0,1 0,-1 0,0 0,0 0,0 0,0 0,0 0,0 1,1-1,-1 0,0 1,0-1,0 1,1-1,-1 1,0-1,1 1,-1 0,0-1,1 1,-1 0,1-1,-1 1,1 0,-1 0,1-1,-1 1,1 0,0 0,0 0,-1 0,1 0,0 0,0-1,0 1,0 0,0 0,0 0,0 0,0 0,0 0,1 0,-1-1,0 1,0 0,1 0,-1 0,1 0,-1-1,1 1,-1 0,1-1,-1 1,1 0,0-1,-1 1,1 0,0-1,-1 1,1-1,0 1,1-1,0 1,0 0,0-1,0 1,0 0,0 0,-1 1,1-1,0 0,-1 1,1-1,-1 0,0 1,1 0,-1-1,0 1,0 0,0 0,0 0,0-1,0 1,-1 0,1 0,0 0,-1 1,0-1,1 0,-1 0,0 0,0 0,0 0,-1 0,1 0,0 0,-1 0,0 0,1 0,-1 0,0 0,0 0,0 0,0 0,0-1,0 1,0 0,-1-1,1 1,-1-1,0 1,-29 23,26-22,1-1,-1 1,1 0,0 1,0-1,0 1,0 0,1-1,0 2,0-1,0 0,0 1,0-1,1 1,0 0,0 0,2-3,0-1,0 0,1 1,-1-1,0 0,1 1,-1-1,1 0,-1 0,1 0,0 1,-1-1,1 0,0 0,0 0,0 0,0 0,0 0,0 0,0-1,0 1,0 0,1 0,-1-1,0 1,0-1,1 1,-1-1,0 0,1 1,-1-1,0 0,1 0,-1 0,0 0,1 0,0 0,53-2,-1-16,-34 6</inkml:trace>
  <inkml:trace contextRef="#ctx0" brushRef="#br0" timeOffset="-479.394">2577 848,'234'-271,"-234"270,0 0,1 0,-1 0,0 0,0 0,1-1,-1 1,0 0,1 0,-1 0,1 0,-1 1,1-1,0 0,-1 0,1 0,0 0,-1 1,1-1,0 0,0 0,0 1,0-1,0 1,0-1,0 1,0-1,0 1,0 0,0 0,0-1,0 1,0 0,0 0,0 0,0 0,1 0,-1 0,0 0,0 0,0 1,0-1,0 0,0 1,0-1,0 1,0-1,0 1,0-1,0 1,-1 0,1-1,0 1,0 0,0 0,-1 0,1 0,-1-1,2 2,11 154,-12-154,-1-1,1 1,0 0,0-1,0 1,0 0,0-1,0 0,0 1,0-1,1 0,-1 1,1-1,-1 0,1 0,-1 0,1 0,-1 0,1-1,0 1,0 0,-1-1,1 1,0-1,0 0,0 1,-1-1,1 0,0 0,0 0,0 0,0-1,0 1,-1-1,1 1,0-1,0 1,0-2,64-36,68-80,-132 118,0-1,0 1,0-1,0 1,0 0,1 0,-1 0,0 0,0 0,0 1,0-1,1 1,-1-1,0 1,0 0,0 0,0 0,0 0,0 0,-1 0,1 0,0 1,-1-1,1 1,0-1,-1 1,0-1,1 1,-1 0,0 0,0 0,0 0,0 0,0 0,-1 0,1 0,0 0,-1 0,0 0,1 1,-1-1,0 0,0 0,0 0,-1 0,1 2,6 13,-4-11,1 0,0-1,0 0,0 1,1-1,0-1,0 1,0 0,0-1,1 0,0 0,0 0,0-1,0 0,1 0,-1 0,1 0,-1-1,1 0,3 1,9 3</inkml:trace>
  <inkml:trace contextRef="#ctx0" brushRef="#br0" timeOffset="20609.264">262 1,'-24'28,"2"2,0 0,2 2,1 0,2 1,1 1,-1 8,-7 30,3 0,3 2,3 0,4 0,2 1,5 1,2-1,8 65,-6-121,1 34,3-1,2 0,2-1,2 0,3 0,2-1,2-1,2 0,2-1,15 23,-28-57,-6-8,1 0,-1-1,1 1,0-1,0 0,1 0,0 0,0 0,0 0,0-1,1 0,-1 0,1 0,0-1,0 1,1-1,-1 0,1-1,0 1,-1-1,6 1,15 0,-3-2</inkml:trace>
  <inkml:trace contextRef="#ctx0" brushRef="#br0" timeOffset="21291.493">235 932,'9'-5,"14"-1,6 0,5 1,0 2,-11 0,-13 2,-13 1,-12 0,-7 0,-5 0,7 1,11-1,13-5,10-1,2 0</inkml:trace>
  <inkml:trace contextRef="#ctx0" brushRef="#br0" timeOffset="22206.909">3367 170,'93'240,"60"245,-142-443,1-6,-2 1,-1 0,-2 0,-2 1,-1 0,-2 0,-1 0,-2 0,-2 0,-2 4,-1-19,-1-1,-1 0,-1 0,0-1,-2 0,0-1,-2 0,0-1,-1-1,-1 0,-7 7,-4 2,-1-1,-1-2,-2 0,0-2,-1-2,-1 0,-1-2,-32 12,-12-9,65-19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58,'55'4,"144"-35,28 1,-125 31,-91 3,-6 3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1,'38'5,"32"1,10 0,-6-1,-4-1,-10-2,-15-1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12,'-15'-4,"1"2,-1-1,0 2,1 0,-1 1,0 0,0 1,0 1,1 1,-1 0,1 0,0 2,-13 4,7 1,-1 0,2 1,0 1,0 0,1 2,0 0,2 1,-1 1,2 0,0 1,1 1,1 0,-3 7,2-6,1 1,1 0,1 1,1 0,0 1,2 0,0 0,2 1,0 0,-1 17,7-31,0 1,0-1,1 1,0-1,1 0,0 1,1-1,-1 0,2 0,-1-1,1 1,1-1,-1 0,1 0,1 0,0 0,0-1,0 0,1-1,0 1,0-1,1 0,-1-1,1 0,0 0,1-1,-1 0,1 0,0-1,0 0,0-1,0 0,1 0,-1-1,0 0,4-1,7 2,-1-1,1-1,-1 0,0-2,1 0,-1-1,0-1,0-1,13-5,-23 7,-1-1,0 0,1 0,-2-1,1 0,0-1,-1 1,0-1,0-1,-1 1,0-1,0 0,-1-1,1 1,-2-1,1 0,-1 0,0-1,-1 1,0-1,1-4,-2 7,-1 0,1 0,-1-1,-1 1,1-1,-1 1,0-1,0 1,-1 0,0-1,0 1,-1 0,0-1,0 1,0 0,-1 0,1 0,-2 1,1-1,0 1,-1 0,0 0,-1 0,1 0,-1 1,0-1,0 1,0 1,0-1,-1 1,1-1,-1 2,0-1,0 1,0-1,-1 1,5 1,1 1,-1-1,0 0,0 0,0 1,0-1,1 1,-1-1,0 1,0 0,0 0,0 0,0 0,0 0,0 0,0 0,0 1,0-1,0 1,0-1,1 1,-1 0,0 0,0 0,1 0,-1 0,0 0,1 0,-1 1,1-1,0 0,-1 1,1-1,0 1,0 0,0-1,0 1,0 0,0 0,1-1,-1 1,1 0,-1 0,1 0,-1 0,1 0,0 0,0 0,0 0,4 2,1 0,0-1,-1 1,1-1,0 0,1 0,-1-1,0 0,1 0,-1 0,1 0,0-1,0 0,-1 0,1 0,0-1,0 0,0 0,5-1,-8 1,20 0,1 0,0-2,-1-1,0 0,1-2,-2-1,1-1,-1 0,0-2,15-8,-16 6</inkml:trace>
  <inkml:trace contextRef="#ctx0" brushRef="#br0" timeOffset="600.375">930 689,'55'-105,"6"3,3 3,10-4,-19 45,-55 58,1-1,0 1,-1-1,1 1,0 0,-1 0,1-1,0 1,-1 0,1 0,0 0,0 0,-1 0,1 0,0 0,0 0,-1 0,1 0,0 0,-1 0,1 0,0 1,0-1,-1 0,1 0,0 1,-1-1,1 1,-1-1,1 1,0-1,-1 1,1-1,-1 1,1-1,-1 1,0-1,1 1,-1 0,1-1,-1 1,0 0,0 0,1-1,-1 1,0 0,0-1,0 1,0 0,0 0,0-1,0 1,5 45,-5-43,-31 232,31-233,0 1,1-1,-1 0,1 1,0-1,-1 0,1 0,0 1,0-1,0 0,1 0,-1 0,1 0,-1 0,1 0,-1-1,1 1,0 0,0-1,0 0,0 1,0-1,0 0,0 0,0 0,0 0,1 0,-1-1,0 1,1-1,-1 1,1-1,-1 0,0 0,1 0,-1 0,1 0,-1-1,0 1,1-1,-1 1,0-1,0 0,1 0,-1 0,0 0,0-1,0 1,0 0,0-1,-1 1,1-1,0 0,-1 0,1 0,-1 0,1 0,-1 0,1-1,187-235,-35 85,-115 118,-44 77,-107 209,95-150,20-83</inkml:trace>
  <inkml:trace contextRef="#ctx0" brushRef="#br0" timeOffset="1166.416">2115 406,'-93'59,"-34"-3,126-56,1 0,-1 0,1 0,-1 0,1 0,-1 0,1 0,-1 1,1-1,0 0,-1 0,1 0,-1 0,1 1,-1-1,1 0,0 0,-1 1,1-1,-1 0,1 1,0-1,0 0,-1 1,1-1,0 1,-1-1,1 0,0 1,0-1,0 1,0-1,0 1,-1-1,1 1,0-1,0 1,0-1,0 1,0-1,0 1,0-1,0 1,1-1,-1 0,0 1,0-1,0 1,0-1,1 1,-1-1,0 0,0 1,1-1,-1 1,0-1,1 0,-1 1,0-1,1 0,-1 0,1 1,-1-1,1 0,-1 0,37 10,-26-8,-9-2,1 0,-1 0,1 0,-1 0,0 0,1 0,-1 1,1-1,-1 1,1 0,-1 0,0 0,0 0,1 0,-1 0,0 0,0 1,0-1,0 1,-1-1,1 1,0 0,-1 0,1 0,-1 0,1 0,-1 0,0 0,0 1,0-1,0 0,0 0,-1 1,1-1,-1 1,1-1,-1 1,0-1,0 1,0-1,0 0,-1 2,-114 101,114-103,0 1,1 0,0-1,0 1,0 0,0-1,0 1,0 0,1-1,-1 1,1-1,0 1,0-1,0 1,0-1,0 1,0-1,1 0,-1 1,1-1,-1 0,1 0,0 0,0 0,0-1,0 1,0-1,1 1,-1-1,0 1,1-1,-1 0,1 0,-1 0,1-1,-1 1,1-1,0 1,-1-1,1 0,0 0,-1 0,1 0,0 0,-1-1,1 1,-1-1,2 0,101-44,-87 32</inkml:trace>
  <inkml:trace contextRef="#ctx0" brushRef="#br0" timeOffset="1796.346">2255 689,'264'-302,"-264"301,1 0,-1 0,0 0,0 0,1 0,-1 0,1 0,-1 0,1 0,-1 1,1-1,-1 0,1 0,0 1,-1-1,1 0,0 1,0-1,-1 0,1 1,0-1,0 1,0 0,0-1,0 1,0 0,0-1,0 1,0 0,0 0,0 0,0 0,-1 0,1 0,0 0,0 0,0 0,0 0,0 1,0-1,0 0,0 1,0-1,0 1,0-1,0 1,-1-1,1 1,0-1,0 1,-1 0,1 0,0-1,-1 1,1 0,-1 0,1 0,-1 0,1-1,-1 2,4 56,-5-52,0 0,1-1,0 1,0 0,1-1,-1 1,1-1,1 1,-1-1,1 1,-1-1,2 0,-1 1,0-1,2 1,-2-4,-1-1,1 1,0-1,-1 0,1 0,0 1,0-1,0-1,0 1,-1 0,1 0,1-1,-1 1,0-1,0 1,0-1,0 0,0 0,0 0,0 0,0 0,0-1,0 1,1-1,-1 1,0-1,-1 0,1 0,0 0,0 0,0 0,0 0,-1 0,2-1,59-52,-56 47,105-130,-112 138,1 0,0 0,0 0,0-1,0 1,0 0,0 0,1 0,-1-1,0 1,0 0,0 0,1-1,-1 1,0 0,1 0,-1-1,1 1,-1 0,1-1,-1 1,1-1,0 1,-1 0,1-1,-1 0,1 1,0-1,0 1,-1-1,1 0,0 1,0-1,-1 0,1 0,0 0,0 1,0-1,-1 0,1 0,0 0,0 0,0-1,-1 1,1 0,0 0,0 0,0-1,-1 1,1 0,0-1,-1 1,1 0,0-1,-1 1,1-1,0 1,-1-1,1 0,-1 1,1-1,-1 0,1 1,0-2,-8 52,4-34,0 1,1-1,1 0,1 1,0-1,1 1,1-1,0 1,1-1,4 11,17 5,-9-22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7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59,'483'-27,"380"26,-370-28,-415 28,1 3,-1 3,21 7,-62-6,0-2,0-1,0-2,0-1,5-3,-19-1,-5-3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8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74,'395'-57,"-386"56,-6 0,1 1,-1-1,1 1,-1 0,1 0,-1 0,1 0,-1 1,1-1,-1 1,1 0,-1 0,0 0,1 1,-1-1,0 1,2 1,-5-1,0 0,0 0,0 1,0-1,0 0,-1 0,1 1,-1-1,0 0,0 0,1 0,-1 0,-1 0,1 0,0 0,0 0,-1 0,1-1,-1 1,1 0,-1-1,0 0,0 1,0-1,1 0,-3 1,-140 90,101-62,31-23,0 1,0 0,1 0,1 1,0 1,0-1,0 2,2-1,-8 11,15-18,-1 0,1 0,0 0,0 0,0 0,0 1,1-1,-1 0,1 0,0 1,0-1,0 0,0 0,1 1,-1-1,1 0,0 0,0 0,0 0,0 0,1 0,-1 0,1 0,-1 0,1 0,0-1,0 1,1-1,-1 1,0-1,1 0,-1 0,1 0,1 0,3 3,0 0,1-1,-1 1,1-2,0 1,1-1,-1 0,0-1,1 0,0 0,-1-1,6 0,146-30,-123 18,82-30,-94 29</inkml:trace>
  <inkml:trace contextRef="#ctx0" brushRef="#br0" timeOffset="250.134">1016 45,'-15'43,"-9"38,0 11,3-6,5-8,6-13,5-12,2-10,3-8,5-5,3-8</inkml:trace>
  <inkml:trace contextRef="#ctx0" brushRef="#br0" timeOffset="687.694">846 45,'33'-11,"1"2,1 1,-1 1,1 3,0 0,0 2,0 2,0 1,0 2,0 2,0 0,-1 3,5 2,-36-8,1-1,-1 1,0 0,0 0,0 1,0-1,-1 1,1-1,0 1,-1 0,0 0,0 0,0 0,0 0,0 0,-1 1,1-1,-1 1,0-1,0 1,0-1,-1 1,1 0,-1-1,0 1,0 0,0-1,0 1,-1 0,0-1,1 1,-1 0,0-1,-1 1,1-1,-1 0,0 1,1-1,-1 0,-1 0,1 0,0 0,-1-1,1 1,-1-1,0 1,-3 1,-72 54,69-54,-1 2,1-1,-1 1,2 0,-1 1,1 0,0 0,0 1,1 0,0 0,0 1,1 0,0 0,1 1,0-1,0 1,1 0,0 1,1-1,-1 5,4-9,1 0,0 0,0 0,0 0,0-1,1 1,0 0,0-1,1 1,-1-1,1 0,0 0,1 0,-1 0,1 0,0-1,0 0,1 1,-1-2,4 3,105 61,-29-47,-59-18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0 283,'173'-24,"-79"9,1 5,89 1,5 11,-165-2</inkml:trace>
  <inkml:trace contextRef="#ctx0" brushRef="#br0" timeOffset="249.923">113 537,'39'0,"40"0,18 0,1 0,-6-5,-14-1,-11-1,-12 2,-10 2,-8 1,-6 0,-3-3,-2-1,-5 0</inkml:trace>
  <inkml:trace contextRef="#ctx0" brushRef="#br0" timeOffset="634.838">537 1,'-2'4,"0"0,1 1,0-1,0 1,0-1,0 1,1 0,-1-1,1 1,1-1,-1 1,1 0,-1-1,1 1,1-1,-1 1,1-1,-1 0,1 1,1-1,-1 0,0 0,1 0,0-1,0 1,0-1,0 1,1-1,17 16,0-1,1-1,0-1,2-2,-1 0,2-1,0-1,10 2,4 4,19 4,-49-20,0 0,-1 0,1 0,-1 1,1 1,-1-1,0 1,0 1,-1-1,1 1,-1 1,0-1,-1 1,1 0,-1 1,0 0,-1 0,1 0,-1 0,-1 1,0 0,3 6,-8-6,0 1,-1 0,0-1,0 1,-1-1,0 0,0 1,-1-2,0 1,0 0,-1-1,0 0,-1 0,1 0,-1-1,-1 1,1-1,-1-1,0 0,0 0,0 0,-4 1,-292 174,285-168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1,'0'37,"-2"10,2 1,1-1,3 0,2 0,2 0,2-1,2 0,12 26,-22-65,1-1,-1 1,2-1,-1 0,1 0,0-1,0 1,0-1,1 0,0 0,0 0,0 0,0-1,1 0,0 0,0-1,0 1,0-1,1-1,-1 1,1-1,-1 0,1-1,0 1,0-2,0 1,0 0,0-1,0-1,-1 1,1-1,0 0,0-1,0 1,-1-1,1-1,5-2,3-5,-1-1,0-1,0 0,-1-1,-1 0,0-1,0 0,5-11,5-4,73-110,-94 138,0 0,0 0,0 0,0 0,0 0,0 0,0 0,1 1,-1-1,0 0,1 1,-1-1,1 1,-1-1,0 1,1 0,-1-1,1 1,-1 0,1 0,-1 0,1 0,-1 0,1 1,-1-1,0 0,1 1,-1-1,1 1,-1-1,0 1,1 0,-1-1,0 1,0 0,1 0,-1 0,0 0,0 0,0 0,0 0,0 1,-1-1,1 0,0 0,-1 1,1-1,0 2,29 68,-30-70,3 13,1 0,0 1,1-2,1 1,0-1,0 1,2-2,-1 1,2-1,0 0,0-1,1 0,0 0,1-1,0-1,1 0,0 0,0-1,1-1,11 5,-16-9,2 0,-1-1,0-1,0 1,1-1,-1-1,0 0,1 0,-1-1,0 0,1-1,-1 0,0 0,0-1,0 0,0-1,-1 0,0 0,1-1,-1 0,-1 0,1-1,5-5,11-16,-1-1,-2-1,0-1,-2 0,-1-2,-2 0,-1-1,-2-1,-1 0,-1-1,2-21,23-85,-32 134</inkml:trace>
  <inkml:trace contextRef="#ctx0" brushRef="#br0" timeOffset="251.894">1555 226,'39'-5,"26"-1,8-5,-5 0,-8 1,-10 4,-8 1,-8 2,-3-3,-3 0,-6 0</inkml:trace>
  <inkml:trace contextRef="#ctx0" brushRef="#br0" timeOffset="501.741">1583 565,'38'0,"33"-10,8-3,0 1,-7 2,-17-1,-18 0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5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1064,'2'13,"2"-30,2-5,9-20,3 1,1 0,2 2,19-28,20 11,-59 54,1 2,-1-1,1 0,-1 0,1 0,-1 1,1-1,0 1,0-1,-1 1,1 0,0 0,-1 0,1 0,0 0,0 0,-1 0,1 0,0 1,-1-1,1 1,0-1,-1 1,1 0,0 0,-1-1,1 1,-1 0,0 0,1 1,-1-1,0 0,0 0,1 1,-1-1,0 0,0 1,-1-1,1 1,0-1,0 1,-1 0,1-1,-1 1,1 0,22 99,12 24,-35-124,1 0,0 1,-1-1,1 0,0 0,0 0,0 0,0 0,0 0,0 0,0-1,0 1,0 0,0 0,0-1,1 1,-1-1,0 1,1-1,-1 0,0 1,0-1,1 0,-1 0,0 0,1 0,-1 0,1 0,-1 0,0 0,0-1,1 1,-1 0,0-1,1 1,-1-1,0 0,0 1,0-1,0 0,0 0,0 1,0-1,0 0,0 0,0-1,41-49,1-29,-34 60,1 0,0 1,2 0,0 1,1 0,1 1,0 1,15-13,-29 28,1 0,0 0,0 0,0 0,0 1,0-1,0 0,0 0,0 0,1 1,-1-1,0 1,0-1,1 1,-1 0,0-1,1 1,-1 0,0 0,1 0,-1 0,0 0,1 0,-1 0,0 0,1 0,-1 1,0-1,0 1,1-1,-1 1,0-1,0 1,0 0,0-1,0 1,1 0,-1 0,-1 0,1 0,0 0,0 0,0 0,0 0,-1 0,1 0,-1 1,1-1,-1 0,1 0,-1 1,1-1,-1 0,0 1,0-1,0 1,14 143,3-63,-9-63</inkml:trace>
  <inkml:trace contextRef="#ctx0" brushRef="#br0" timeOffset="740.49">1215 725,'-29'9,"13"-5,1 0,1 0,-1 2,1 0,0 0,0 1,1 1,-1 0,2 1,-1 1,2 0,-1 0,1 1,1 1,-3 3,7-6,0 0,1 1,0-1,0 1,1 0,1 1,-1-1,2 1,0-1,0 1,1 0,0 0,0-1,2 1,0 8,-1-17,0 0,0 1,1-1,-1 1,1-1,-1 1,1-1,0 0,0 0,0 1,0-1,1 0,-1 0,1 0,-1 0,1 0,0 0,-1-1,1 1,0-1,0 1,0-1,0 1,0-1,1 0,-1 0,0 0,1 0,-1-1,0 1,1-1,-1 1,1-1,-1 0,1 0,-1 0,1 0,-1 0,3-1,4-1,-1 1,1-2,-1 1,1-1,-1 0,0-1,0 0,-1 0,1-1,5-4,11-13,-1-1,-1-1,-1-1,-2 0,0-2,-2 0,5-12,42-61,-34 66,-29 34,-1-1,1 1,0 0,-1-1,1 1,0-1,-1 1,1 0,0 0,-1 0,1-1,0 1,0 0,-1 0,1 0,0 0,0 0,-1 0,1 0,0 0,0 1,-1-1,1 0,0 0,-1 1,1-1,0 0,-1 1,1-1,0 0,-1 1,1-1,-1 1,1-1,-1 1,1 0,-1-1,1 1,-1-1,1 1,-1 0,0-1,1 1,-1 0,0-1,0 1,0 0,1 0,-1-1,0 1,0 0,0 0,0-1,0 1,0 0,-1 0,1-1,0 1,12 257,-10-246,13 49,-4 1,-2 0,-3 0,-2 1,-3-44,-1-1,0 1,-2-1,0 1,0-1,-2 1,-1-1,0-1,-1 1,-1-1,0 0,-4 4,9-14,-1-1,0 0,0 1,-1-1,1-1,-1 1,-1 0,1-1,-1 0,0 0,0 0,-1-1,1 0,-1 0,0 0,0-1,0 1,-1-2,1 1,-1-1,1 0,-1 0,0 0,0-1,0 0,0-1,0 0,0 0,-2 0,6-3,-1-1,0 1,1-1,-1 0,1 1,0-1,1-1,-1 1,1 0,-1-1,1 1,1-1,-1 0,1 0,0 0,0 1,0-1,0 0,1 0,0 0,0 0,0 0,1 0,0 0,0 0,0 0,0 0,1 0,0 1,0-1,0 1,0-1,1 1,2-2,13-30,3 1,1 0,1 2,2 1,27-27,-33 41,1 1,0 0,1 2,1 0,1 2,10-5,-9 5</inkml:trace>
  <inkml:trace contextRef="#ctx0" brushRef="#br0" timeOffset="3956.052">2061 301,'5'34,"1"25,0 8,-1-3,-1-8,-2-8,-1-3,0-4,-1-5,0-3,-1-2,-4-2,-2-2,-4 1,0-6</inkml:trace>
  <inkml:trace contextRef="#ctx0" brushRef="#br0" timeOffset="4456.384">1920 471,'17'-26,"1"1,1 1,1 1,1 1,1 1,1 0,1 2,0 1,2 1,0 1,1 1,24-10,-47 23,0 0,0 0,1 0,-1 0,1 0,-1 1,1 0,-1 0,1 0,0 1,-1 0,1 0,0 0,0 0,-1 1,1-1,0 1,-1 0,1 1,-1-1,1 1,-1 0,0 0,0 0,0 1,0-1,0 1,0 0,-1 0,1 1,-1-1,0 1,0-1,0 1,-1 0,1 0,-1 0,0 0,0 1,0-1,-1 1,1 1,-1 10,-1 1,-1-1,0 0,-1 1,-1-1,0 0,-2 0,1-1,-2 1,0-1,-1 0,0-1,-1 1,-1-2,-1 1,-3 4,-82 68,66-65,28-21,1 0,-1 1,0-1,1 0,-1 0,0 1,1-1,-1 0,1 1,-1-1,1 0,-1 1,1-1,-1 1,1-1,-1 1,1-1,-1 1,1 0,0-1,-1 1,1-1,0 1,0 0,-1-1,1 1,0 0,0-1,0 1,0 0,0-1,0 1,0 0,0 0,0-1,0 1,0 0,1-1,-1 1,0 0,0-1,1 1,-1-1,0 1,1 0,-1-1,0 1,1-1,35 14,-16-8,-5 1,0 0,0 1,0 1,-1 0,-1 1,0 1,0 0,-1 0,0 2,-1-1,4 7,-4-5</inkml:trace>
  <inkml:trace contextRef="#ctx0" brushRef="#br0" timeOffset="5018.295">2851 697,'-188'76,"187"-76,-1 1,0-1,1 1,-1 0,1 0,-1-1,1 1,-1 0,1 0,0 0,0 1,-1-1,1 0,0 0,0 1,0-1,0 1,0-1,0 1,1-1,-1 1,1-1,-1 1,1 0,-1-1,1 1,0 0,0-1,-1 1,1 0,1-1,-1 1,0 0,0 0,1-1,-1 1,1-1,-1 1,1 0,-1-1,1 1,0-1,0 1,0-1,0 0,1 2,0-1,1 1,-1 0,0 0,0 0,0 0,-1 1,1-1,-1 0,0 1,0-1,0 1,0 0,0-1,-1 1,0 0,0-1,0 1,0 0,0-1,-1 1,1-1,-1 1,0 0,0-1,-1 0,1 1,-1-1,1 0,-1 0,0 1,0-1,-1-1,1 1,-1 0,1-1,-1 1,1-2,1-1,-1 1,1 0,-1 0,1 0,0 0,-1 0,1 0,0 0,0 0,0 0,-1 1,1-1,1 1,-1-1,0 0,0 1,0 0,1-1,-1 1,1-1,-1 1,1 0,0-1,0 1,0 0,0-1,0 1,0 0,0-1,0 1,0 0,1-1,-1 1,1 0,0-1,-1 1,1-1,0 1,0-1,0 0,0 1,0-1,0 0,0 1,0-1,0 0,1 0,-1 0,0 0,1 0,-1 0,1-1,-1 1,1 0,0-1,-1 1,1-1,0 0,-1 1,1-1,0 0,0 0,80-18,-56 7</inkml:trace>
  <inkml:trace contextRef="#ctx0" brushRef="#br0" timeOffset="5486.878">2683 20,'12'-5,"0"2,0 0,1 0,-1 1,1 0,0 1,-1 1,1 0,0 1,-1 0,1 1,0 0,-1 1,0 0,0 1,6 3,-15-5,0 1,0-1,0 0,-1 1,1-1,-1 1,1 0,-1 0,0 0,0 0,-1 0,1 0,-1 1,1-1,-1 1,0-1,0 1,-1-1,1 1,-1-1,0 1,1 0,-2-1,1 1,0-1,-1 1,0 0,1-1,-1 1,-1-1,1 1,-55 103,48-96,5-10,0 1,1 0,-1 0,1 0,-1 1,1-1,0 0,0 1,0 0,0-1,1 1,-1 0,1 0,-1 0,1 0,0 0,0 0,1 0,-1 1,0-1,1 0,0 0,0 1,0-1,0 0,1 0,-1 1,1-1,0 0,0 0,0 0,0 0,0 0,1 0,-1 0,1 0,0-1,0 1,0 0,0-1,1 1,11 3,-1-1,1 0,0-1,0-1,0 0,1-1,-1-1,1 0,-1-1,1 0,-1-1,1-1,-1 0,0-1,14-5,-8 4,-5 0,0 0,1 1,-1 1,1 1,0 0,-1 1,1 0,0 1,1 2,1 3</inkml:trace>
  <inkml:trace contextRef="#ctx0" brushRef="#br0" timeOffset="5868.167">1863 1289,'97'5,"0"-4,0-4,-1-5,57-12,135-31,-154 24,2 7,31 2,-48 5,-90 7</inkml:trace>
  <inkml:trace contextRef="#ctx0" brushRef="#br0" timeOffset="6421.2">2089 1487,'108'-18,"-48"5,-27 5,-1 2,1 0,0 3,0 0,31 3,-62 0,0 0,0 0,1 0,-1 0,0 1,0-1,1 1,-1 0,0 0,0 0,0 0,0 0,0 0,0 0,0 0,-1 1,1-1,0 1,-1 0,1-1,-1 1,1 0,-1 0,0 0,0 0,0 0,0 0,0 0,0 0,-1 0,1 1,-1-1,1 0,-1 0,0 1,0-1,0 0,0 0,0 1,-1-1,1 0,-1 0,1 1,-1-1,0 0,0 0,0 0,0 0,-1 2,-8 11,-1-1,0 0,0-1,-2 0,1-1,-2 0,0-1,0-1,-15 9,-13 11,29-20,8-8,0 0,1 1,-1 0,1 0,0 0,0 0,0 1,0-1,1 1,-1 0,1 0,0 1,0-1,0 0,1 1,0 0,0 0,0 0,0 0,1 0,0 0,0 0,0 0,0 0,1 1,3-1,0-1,0 0,1 0,-1 0,1-1,0 1,0-1,0 0,1 0,-1 0,1 0,-1-1,1 0,0 0,0 0,0-1,0 0,0 1,1-2,7 1,0 0,0-1,0-1,0 0,0-1,-1 0,1-1,0-1,-1 0,0 0,6-4,17-4,20-8,-30 11</inkml:trace>
  <inkml:trace contextRef="#ctx0" brushRef="#br0" timeOffset="6701.087">3021 1346,'0'33,"0"26,0 8,0-3,0-8,0-8,4-12,3-8,-1-4,-2-1,0-4</inkml:trace>
  <inkml:trace contextRef="#ctx0" brushRef="#br0" timeOffset="7189.002">2851 1459,'58'-34,"2"4,0 2,2 2,1 4,16-2,-72 21,0 1,0 0,0 1,1 0,-1 0,0 1,1-1,-1 2,0-1,1 1,-1 0,0 1,1-1,-1 1,0 1,-1-1,1 1,0 1,-1-1,1 1,-1 0,0 1,0-1,-1 1,0 0,1 1,-2-1,1 1,-1 0,0 0,0 0,0 1,-5 1,0 0,-1-1,0 1,0-1,0 1,-1-1,0 0,-1 0,1 0,-1 0,-1-1,1 1,-1-1,0 0,-1-1,0 1,1-1,-2 0,1-1,0 1,-1-1,0 0,-5 1,7-1,-150 101,154-104,-1 0,1-1,0 1,-1 0,1 0,0 0,0 0,0 0,0 0,0 1,0-1,0 0,0 0,0 1,0-1,1 0,-1 1,1-1,-1 1,1-1,-1 1,1-1,0 1,0-1,0 1,0-1,0 1,0-1,0 1,0-1,1 1,-1-1,0 1,1-1,0 1,-1-1,1 1,0-1,-1 0,1 1,0-1,0 0,0 0,0 0,0 0,1 0,-1 0,0 0,0 0,1 0,-1-1,1 1,-1 0,0-1,1 1,-1-1,1 0,-1 1,1-1,0 0,230 68,-210-61,0-1,1-1,-1-1,1 0,0-2,11 0,-10-2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7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360 509,'-179'65,"178"-65,0 0,-1 1,1-1,0 0,-1 0,1 1,0-1,0 1,0-1,-1 1,1 0,0-1,0 1,0 0,0 0,0 0,0 0,0-1,0 1,1 1,-1-1,0 0,0 0,1 0,-1 0,1 0,-1 1,1-1,0 0,-1 0,1 1,0-1,0 0,0 1,0-1,0 0,0 1,0-1,0 0,0 0,1 1,-1-1,1 0,-1 0,1 1,-1-1,1 0,0 0,-1 0,1 0,0 0,0 0,0 0,0 0,0 0,0 0,0-1,0 1,0 0,0-1,0 1,1-1,-1 1,20 10,-17-11,0 1,0 0,-1 0,1 1,-1-1,1 1,-1-1,1 1,-1 0,0 0,0 1,0-1,0 1,-1-1,1 1,0 0,-1 0,0 0,0 0,0 1,0-1,0 1,-1-1,0 1,1-1,-1 1,-1 0,1 0,0-1,-1 1,0 0,0 0,0 0,0-1,-1 1,0 4,-4 2,0 0,-1 0,0 0,-1-1,0 0,-1 0,1-1,-2 0,1 0,-1 0,0-2,-1 1,1-1,-1 0,-1-1,1 0,-1-1,0 0,-13 0,5-5</inkml:trace>
  <inkml:trace contextRef="#ctx0" brushRef="#br0" timeOffset="271.085">134 1,'-20'43,"-5"29,-4 7,3-6,6-9,6-17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0,3 0,0 0,0 0,0 0,-1 0,0 0,0 0,-6-5,-1-1,0 0,2 1,0 1,2 2,-3 1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85,'39'-5,"31"-6,9-1,-4-4,-11 1,-10 3,-10 4,-13 2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1,'-22'-1,"1"1,0 1,-1 1,1 0,0 2,0 0,1 1,-1 2,1 0,1 1,-1 1,1 0,1 2,0 0,0 1,1 1,1 0,0 2,1 0,0 0,1 1,1 1,-9 15,11-10,1 0,0 1,2 0,0 1,2 0,0 5,4-21,1 1,0 0,0 0,1 0,0-1,1 1,0 0,0 0,1-1,0 1,1-1,0 1,0-1,1 0,0 0,0 0,1-1,-1 0,2 1,3 2,0 0,1 0,0-1,0 0,1-1,0 0,0-1,1 0,0-1,0 0,1-1,0 0,0-1,0-1,0 0,0 0,2-1,-5 0,-1-1,0 0,1 0,-1-1,1 0,-1 0,1-1,-1-1,0 0,1 0,-1 0,0-1,0-1,0 1,-1-1,0-1,1 0,-1 0,-1-1,1 1,-1-2,0 1,-1-1,1 0,-1 0,0-1,-1 0,0 0,0 0,-1-1,0 1,-1-1,0 0,0 0,0-2,-4 4,0 0,0 0,-1 0,0 1,0-1,-1 1,0-1,0 1,0 0,-1 0,0 0,0 1,0-1,-1 1,0 0,0 0,0 1,0-1,-1 1,0 0,0 1,0 0,0 0,0 0,-1 0,1 1,-1 0,-3 0,71-3,118-3,-94-7,-61 13</inkml:trace>
  <inkml:trace contextRef="#ctx0" brushRef="#br0" timeOffset="720.978">795 593,'114'-116,"-6"-5,20-37,-53 44,-75 113,0 1,0-1,0 1,1-1,-1 1,0-1,0 1,1-1,-1 1,0-1,1 1,-1-1,0 1,1 0,-1-1,1 1,-1-1,1 1,-1 0,1 0,-1-1,1 1,-1 0,1 0,-1 0,1-1,-1 1,1 0,0 0,-1 0,1 0,-1 0,1 0,-1 0,1 0,-1 1,1-1,0 0,-1 0,1 0,-1 0,1 1,-1-1,1 0,-1 1,0-1,1 0,-1 1,1-1,-1 0,0 1,1-1,-1 1,0-1,1 1,-1-1,0 1,0-1,1 1,-1-1,0 1,0-1,0 1,0-1,0 1,0 0,0-1,0 1,5 43,-5-42,2 201,-2-200,0 0,0-1,1 1,-1 0,1 0,-1-1,1 1,0 0,0-1,0 1,0 0,0-1,1 1,-1-1,1 0,-1 0,1 1,0-1,0 0,0-1,0 1,1 0,-1 0,0-1,1 0,-1 1,1-1,-1 0,1 0,0 0,-1 0,1-1,0 1,0-1,-1 0,1 0,0 0,0 0,-1 0,1 0,0-1,0 1,-1-1,1 0,0 0,-1 0,1 0,-1-1,2 0,91-108,-67 71,113-178,-142 218,1-1,0 0,0 0,0 1,0-1,0 0,-1 1,1-1,0 0,0 1,0-1,0 0,0 1,0-1,0 0,0 1,0-1,0 0,0 1,0-1,0 0,1 1,-1-1,0 0,0 0,0 1,0-1,0 0,1 1,-1-1,0 0,0 0,1 1,-1-1,0 0,0 0,1 0,-1 1,0-1,0 0,1 0,-1 0,0 0,1 0,-1 0,0 0,1 0,-1 0,0 1,1-1,-1 0,0-1,1 1,-1 0,0 0,-4 38,-10 32,9-51,0 0,2 1,0 0,1-1,1 1,1 0,1 0,2 17,-1-28,-1-2,0 0,0-1,1 1,0-1,0 1,1-1,-1 0,2 0,-1 0,0 0,1 0,4 4,7 2</inkml:trace>
  <inkml:trace contextRef="#ctx0" brushRef="#br0" timeOffset="1299.587">2093 340,'-13'-1,"-1"0,1 2,-1-1,0 2,1 0,0 1,-1 0,1 1,0 0,1 1,-1 0,1 1,0 1,0 0,1 0,-3 4,13-10,0-1,0 0,0 1,0-1,1 1,-1 0,0-1,1 1,-1-1,0 1,1 0,-1 0,1-1,-1 1,1 0,-1 0,1 0,0 0,-1-1,1 1,0 0,0 0,0 0,0 0,-1 0,1 0,0 0,1 0,-1 0,0-1,0 1,0 0,0 0,1 0,-1 0,0 0,1 0,-1-1,1 1,-1 0,1 0,-1-1,1 1,0 0,-1-1,1 1,0 0,-1-1,1 1,0-1,50 14,-33-10,-14-3,-3-2,0 1,0 0,0-1,0 1,0 0,0-1,0 1,0 0,0 0,0 0,0 0,0 0,0 0,0 0,0 0,0 1,1-1,-1 0,-1 1,1-1,0 1,0-1,0 1,0-1,0 1,0-1,0 1,-1 0,1-1,0 1,0 0,-1 0,1 0,-1 0,1 0,-1 0,1-1,-1 1,1 0,-1 0,0 0,0 0,1 1,-1-1,0 0,0 0,0 0,0 0,0 0,-1 0,1 0,0 0,0 0,-1 0,1 0,0 0,-1 0,1 0,-1 0,1 0,-1-1,0 2,-19 12,16-13,-1 0,1 1,0 0,0-1,0 2,1-1,-1 0,0 1,1-1,0 1,-1 0,1 1,0-1,0 0,1 1,-1-1,1 1,0 0,0 0,0 0,0 0,1 0,0 0,0 1,0-1,0 0,0 1,1-1,0 1,0-1,0 0,1 1,-1-1,1 0,0 1,1 3,1-6,1 1,-1 0,0-1,1 0,0 0,-1 0,1 0,0 0,0-1,0 0,0 0,0 0,0 0,0-1,0 1,1-1,-1 0,0 0,0-1,0 1,0-1,0 0,0 0,0 0,0-1,0 1,0-1,0 0,-1 0,1 0,-1-1,0 1,1-1,-1 0,0 0,0 0,-1 0,1-1,-1 1,2-4,10-5</inkml:trace>
  <inkml:trace contextRef="#ctx0" brushRef="#br0" timeOffset="2038.856">2263 509,'149'-232,"-149"231,0 0,0 0,0 0,1 0,-1 0,0 0,0 0,1 0,-1 0,1 0,-1 0,1 0,-1 0,1 0,0 0,0 0,-1 0,1 0,0 1,0-1,0 0,0 1,-1-1,1 1,0-1,0 1,0-1,0 1,1 0,-1-1,0 1,0 0,0 0,0 0,0 0,0 0,0 0,0 0,0 0,1 0,-1 0,0 1,0-1,0 0,0 1,0-1,0 1,0-1,0 1,0 0,-1-1,1 1,0 0,0 0,5 46,11 20,-15-66,1 0,-1 0,1-1,-1 1,1 0,-1-1,1 0,0 0,-1 0,1 0,0 0,-1 0,1-1,-1 1,1-1,-1 0,1 0,-1 0,1 0,-1 0,0 0,1-1,-1 1,0-1,0 1,0-1,0 0,0 0,-1 0,1 0,0 0,-1 0,0-1,1 1,-1 0,0-1,0 1,0-3,117-143,-117 148,-1-1,0 0,0 1,0-1,1 0,-1 1,0-1,1 0,-1 1,1-1,-1 1,1-1,-1 1,1-1,-1 1,1-1,-1 1,1 0,0-1,-1 1,1 0,0-1,-1 1,1 0,0 0,-1 0,1 0,0-1,-1 1,1 0,0 0,0 0,-1 1,1-1,0 0,-1 0,1 0,0 0,-1 1,1-1,0 0,-1 1,1-1,0 0,-1 1,1-1,-1 1,1-1,-1 1,1-1,-1 1,1-1,-1 1,0-1,1 1,-1 0,0-1,1 1,-1 0,0-1,0 1,0 0,0-1,1 1,-1 0,4 53,-4-49,-2 48,1-39,0 0,0 0,1 0,1 0,0 0,1 1,1-2,0 1,0 0,2-1,0 1,1 1,4 0</inkml:trace>
  <inkml:trace contextRef="#ctx0" brushRef="#br0" timeOffset="2741.432">316 791,'95'18,"0"-3,1-5,38-2,58-8,-1-8,0-9,101-25,65-5,369-27,-550 69,-139 16,-32-4</inkml:trace>
  <inkml:trace contextRef="#ctx0" brushRef="#br0" timeOffset="3306.473">1219 1017,'102'-20,"1"4,1 4,34 5,-106 4,89 8,-120-4,0 0,0 1,-1-1,1 1,0-1,-1 1,1-1,0 1,-1-1,0 1,1 0,-1-1,0 1,0 0,0-1,0 1,0 0,0-1,-1 1,1 0,0-1,-1 1,1-1,-1 1,0-1,0 1,1-1,-1 1,0-1,0 0,0 1,0-1,-1 0,1 0,0 0,0 0,-1 0,1 0,-1 0,1 0,-1 0,1-1,-2 1,1 1,-113 73,53-41,45-23,-3 0,0 2,1 0,0 0,1 2,1 0,0 2,-9 11,25-26,-1-1,1 1,0 0,-1 0,1 0,0 0,0 0,0 0,0 0,1 0,-1 0,0 1,1-1,0 0,-1 0,1 0,0 1,0-1,0 0,1 0,-1 1,0-1,1 0,0 0,-1 0,1 1,0-1,0 0,0 0,0 0,1-1,-1 1,0 0,1 0,-1-1,1 1,0-1,0 1,-1-1,1 0,0 0,0 1,0-1,0-1,0 1,1 0,-1 0,0-1,0 1,0-1,1 0,-1 0,0 0,0 0,1 0,-1 0,1-1,40 3,-1-3,1-1,-1-3,1-1,-1-2,-1-1,0-3,0-1,-2-2,4-4,-19 9</inkml:trace>
  <inkml:trace contextRef="#ctx0" brushRef="#br0" timeOffset="3619.948">2404 960,'-5'44,"-6"18,-1 4,1-5,3-7,2-9,3-7,-4-9,0-11</inkml:trace>
  <inkml:trace contextRef="#ctx0" brushRef="#br0" timeOffset="4072.888">2263 933,'59'-21,"0"4,1 2,1 2,0 3,1 3,8 2,-64 4,-1 0,1 0,0 1,0 0,0 0,-1 0,1 1,0-1,0 1,-1 1,1-1,0 1,-1 0,1 0,-1 1,0-1,0 1,0 0,0 1,-1-1,4 5,-7-5,-1 1,0-1,0 1,-1 0,1-1,-1 1,1-1,-1 1,0-1,-1 1,1-1,-1 0,1 0,-1 1,0-1,0 0,0-1,-1 1,1 0,-1-1,1 1,-1-1,0 0,0 1,0-2,0 1,0 0,-1-1,1 1,0-1,-2 0,-1 4,-230 99,232-104,1 1,0 0,-1 0,1 0,0 0,-1 0,1 1,0-1,0 1,0 0,0 0,1 0,-1 0,1 1,-1-1,1 1,0-1,-1 1,1 0,1 0,-1 0,0 0,1 0,0 0,-1 1,1-1,0 0,1 1,-1-1,1 1,-1-1,1 1,0-1,1 1,-1-1,0 0,1 1,0-1,0 1,0-1,0 0,0 0,1 1,-1-1,1 0,0 0,0-1,0 1,0 0,16 9,0-1,0 0,1-1,0-1,1-1,0-1,0-1,9 2,70 25,41 18,-116-45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0.999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1.999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4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1">1057 564,'38'0,"32"-5,9-1,-4 0,-10 1,-12 2,-14 1</inkml:trace>
  <inkml:trace contextRef="#ctx0" brushRef="#br0" timeOffset="2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4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14,'-12'-4,"-1"1,0 1,1 0,-1 0,0 2,0-1,0 2,0 0,1 0,-1 1,0 1,1 0,-1 0,1 1,0 1,0 0,-7 5,-14 3,-154 69,186-82,0 0,0 0,0 0,0 0,0 0,-1 0,1 0,0 1,0-1,0 0,0 1,1-1,-1 1,0-1,0 1,0-1,0 1,0 0,1 0,-1-1,0 1,0 0,1 0,-1 0,1-1,-1 1,1 0,-1 0,1 0,0 0,-1 0,1 0,0 0,0 0,-1 0,1 0,0 0,0 1,0-1,1 0,-1 0,0 0,0 0,0 0,1 0,-1 0,1 0,-1 0,0 0,1-1,0 1,-1 0,1 0,0 0,-1 0,1-1,98 40,-90-39,-1 0,0 1,1 0,-1 0,0 1,0 0,0 0,0 1,0 0,-1 0,0 1,0 0,0 0,-1 1,1 0,-1 0,-1 0,1 1,-1 0,0 0,-1 0,1 1,-1-1,-1 1,0 0,1 2,-5-2,-1-1,1 1,-1-1,-1 0,1 0,-1 1,-1-2,1 1,-1 0,0-1,-1 1,1-1,-1 0,-1-1,1 1,-1-1,0 0,0-1,0 1,-1-1,0 0,-7 7,-13 10,-2-1,0-2,-1 0,0-3,-27 11,37-21,7-4</inkml:trace>
  <inkml:trace contextRef="#ctx0" brushRef="#br0" timeOffset="281.803">738 296,'-5'13,"0"1,1 0,1 0,0 1,1-1,0 1,1-1,1 1,1-1,0 1,0 0,1-1,1 0,1 1,0-1,1-1,1 3,-4-12,0 0,0-1,0 1,1-1,0 1,-1-1,1 0,0 0,1 0,-1-1,0 1,1-1,-1 1,1-1,0-1,0 1,0 0,0-1,0 0,0 0,0 0,0 0,1-1,-1 1,0-1,0 0,1-1,-1 1,0-1,0 0,0 0,0 0,3-1,8-3,-1-1,0-1,0 0,-1 0,0-2,-1 1,1-2,8-8,-12 12,-1 0,1-1,-2 0,1 0,-1-1,0 0,0 0,-1-1,0 1,0-1,-1-1,-1 1,1-1,-2 0,1 0,-1 0,-1 0,0 0,0-1,-1 1,0-1,-1 1,0-1,-1 1,0-1,-1 1,-1-5,-1 9,-1-1,0 1,0 0,-1 0,1 0,-1 1,-1 0,1 0,-1 0,0 1,0 0,0 1,0-1,-1 1,1 1,-1-1,0 1,0 1,0-1,0 1,0 1,0 0,0 0,0 0,0 1,0 0,0 1,0 0,0 0,1 0,-1 1,1 0,-3 2,-12 7,3-1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72,'0'32,"-2"23,4 1,1 0,3-1,12 49,40 39,-56-139,0 0,1 0,0 0,-1 0,1-1,1 1,-1-1,0 0,1 0,0 0,-1 0,1-1,0 0,1 1,-1-1,0-1,0 1,1-1,-1 1,1-1,0-1,-1 1,1-1,-1 1,1-1,0-1,-1 1,1-1,0 1,-1-1,3-1,2-3,0 0,-1 0,1-1,-1 0,0 0,-1-1,0 0,0 0,0 0,0-3,11-9,101-150,-78 101,-30 90,2 36,-11-43,1 0,0-1,1 0,1 0,0 0,1 0,0-1,1 0,1 0,0-1,9 10,-12-16,0-1,0 0,1-1,0 1,0-1,0 0,0-1,1 1,0-1,-1-1,1 1,0-1,0 0,1-1,-1 0,0 0,0 0,1-1,-1 0,0-1,1 1,-1-1,0-1,0 1,0-1,0-1,0 1,0-1,-1 0,1-1,-1 0,0 0,0 0,2-2,16-19,-1-2,-1 0,-1-1,-1-2,-2 0,-1-1,-1 0,-2-2,-1 1,-2-2,-1 0,2-15,-9 37,1 0,-1 0,-1 0,0 0,-1 0,0-1,-1 1,0 0,-1-1,-2-6,-3 7,0 6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0,-8 0,-8 0,-8 0,-5 0,-10 0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6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26,'38'0,"28"-5,6-1,-3 0,-9 1,-15 1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24,'-1'-1,"0"-1,0 0,-1 1,1-1,0 1,-1-1,1 1,-1 0,0-1,1 1,-1 0,0 0,0 0,0 0,0 1,1-1,-1 0,0 1,0 0,0-1,0 1,0 0,-1 0,1 0,0 0,0 0,0 1,0-1,0 0,-1 1,-15 5,1-1,0 2,0 0,1 1,0 1,0 0,1 2,0-1,0 2,2 0,-1 0,-1 4,15-16,-14 13,0 1,1 1,1 0,0 1,1 0,1 1,1 0,0 0,1 1,0 0,-3 16,8-23,1 0,-1 0,2 0,0 0,0 0,1 0,0 0,1 0,0 0,1 0,0 0,0 0,2 0,-1-1,1 1,1-1,0 0,0-1,1 1,0-1,3 3,1-3,0-1,0-1,0 0,1 0,0-1,0 0,0-1,1-1,0 0,0 0,0-1,1 0,-1-1,1-1,-1 0,1-1,-1 0,1-1,1 0,-7 0,0-1,-1 1,1-1,-1-1,1 1,-1-1,0 0,0-1,0 1,0-1,-1 0,0-1,1 1,-2-1,1 0,0 0,-1-1,0 1,0-1,-1 0,0 0,0 0,0 0,-1-1,1 1,-2-1,1 0,-1 0,0 1,0-1,-1 0,0 0,0 0,0 0,-1 1,0-1,-1 0,0 0,0 1,0-1,0 1,-1 0,0 0,-1 0,1 0,-1 0,0 1,-1-1,1 1,-1 0,0 1,0-1,-1 1,1 0,-1 0,-1 0,-34-13,104 13,-1 4,101 14,-145-8</inkml:trace>
  <inkml:trace contextRef="#ctx0" brushRef="#br0" timeOffset="3398.595">1327 729,'175'-225,"-17"-15,-127 178,-30 62,1 0,-1 1,0-1,1 0,-1 1,0 0,1-1,-1 1,0-1,0 1,0 0,1 0,-1 0,0 0,0 0,0 0,-1 0,1 0,0 0,0 0,0 0,-1 1,1-1,-1 0,1 1,-1-1,1 0,-1 1,0-1,0 0,0 1,0-1,0 1,0-1,0 0,0 1,0-1,-1 2,6 259,-6-260,1 1,-1-1,1 0,0 0,0 1,0-1,0 0,0 0,1 1,-1-1,1 0,-1 0,1 0,0 1,0-1,0 0,0 0,0 0,0 0,1-1,-1 1,0 0,1 0,0-1,-1 1,1-1,0 0,0 1,0-1,0 0,0 0,0 0,0 0,0-1,0 1,0 0,1-1,-1 0,0 1,0-1,1 0,-1 0,0 0,1-1,11-8,-1-1,0-1,0 0,-1-1,-1 0,0-1,-1 0,0-1,-1 0,-1 0,0-1,3-9,-8 18,142-326,-140 321,4-8,-14 39,-33 168,34-166,0 1,2-1,0 1,2 0,0 0,2 0,0 0,2-1,0 3,25 49,-22-70</inkml:trace>
  <inkml:trace contextRef="#ctx0" brushRef="#br0" timeOffset="4068.285">2483 448,'28'-12,"-28"12,-1 0,1 0,0 0,-1 0,1 0,0 0,-1 0,1 0,0 0,-1 0,1 0,-1 0,1-1,0 1,0 0,-1 0,1 0,0 0,-1-1,1 1,0 0,0 0,-1 0,1-1,0 1,0 0,-1-1,1 1,0 0,0 0,0-1,0 1,0 0,-1-1,1 1,0 0,0-1,0 1,0-1,0 1,0 0,0-1,0 1,0 0,0-1,0 1,0 0,1-1,-1 1,0 0,0-1,0 1,0 0,0 0,1-1,-1 1,0 0,0-1,1 1,-1 0,-6-1,0 1,-1 0,1 0,0 0,0 1,0 0,0 0,0 1,0-1,0 2,0-1,0 0,1 1,-1 0,1 0,0 1,0 0,0 0,-1 1,5-4,1 1,-1-1,1 0,-1 1,1-1,0 0,0 1,0-1,0 0,0 1,0-1,0 0,0 1,0-1,0 0,1 1,-1-1,1 0,-1 0,1 1,-1-1,1 0,0 0,0 0,0 0,-1 0,1 0,0 0,0 0,0 0,0 0,1 0,-1-1,0 1,0 0,0-1,1 1,-1-1,0 1,1-1,19 18,-20-13,0-1,0 1,-1-1,0 1,0-1,0 1,-1-1,0 1,1-1,-1 0,-1 1,1-1,-1 0,0 0,0 0,0 0,0 0,-1 0,1-1,-1 1,0-1,0 1,0-1,-1 0,1 0,-1-1,0 1,0 0,-16 17,18-19,0 1,-1-1,1 1,0 0,0 0,0 0,0 0,1 0,-1 0,0 1,1-1,0 0,-1 1,1-1,0 1,0 0,0-1,1 1,-1 0,1 0,-1-1,1 1,0 0,0 0,0-1,1 1,-1 0,1 0,-1-1,1 1,0 0,0-1,0 1,0-1,1 1,-1-1,1 1,-1-1,2 2,5-3,-1 0,0 0,1 0,-1-1,0 0,1 0,-1-1,0 0,1 0,-1-1,0 0,0 0,0-1,0 1,0-2,-1 1,0-1,1 0,-1 0,0-1,-1 1,1-1,-1-1,0 1,0-1,-1 0,1 0,0 1,11-10</inkml:trace>
  <inkml:trace contextRef="#ctx0" brushRef="#br0" timeOffset="4968.255">2823 673,'37'-45,"142"-205,-124 160,-54 91,0-1,0 1,0-1,0 1,0-1,0 1,0-1,0 1,0 0,-1-1,1 1,0 0,-1 0,1-1,0 1,-1 0,1 0,-1 0,1 0,-1 0,0 0,1 0,-1 0,0 0,0 0,1 0,-1 0,0 0,0 0,0 0,0 1,-1-1,1 0,0 0,0 0,-1 0,1 0,0 0,-1 0,1 0,-1-1,0 2,1-1,-1 27,0-22,0 0,0 1,0-1,1 0,-1 1,2-1,-1 0,1 0,0 1,0-1,0 0,1 0,0 0,0 0,1-1,0 1,0 0,0-1,0 0,1 0,0 0,4 4,-4-9,0 0,1 0,-1-1,0 1,0-1,1 0,-1 0,0 0,0-1,0 0,0 1,0-1,-1-1,1 1,-1 0,1-1,-1 0,0 0,0 0,0 0,0 0,0-1,-1 1,2-3,51-81,-48 72,1 1,0 0,1 1,0 0,1 0,1 1,0 0,0 1,1 0,5-2,-16 12,-1 1,1-1,0 1,0-1,0 0,-1 1,1 0,0-1,0 1,0-1,0 1,0 0,0 0,0 0,0 0,0-1,0 1,0 0,0 1,0-1,0 0,0 0,0 0,0 1,0-1,0 0,0 1,0-1,0 1,0-1,-1 1,1-1,0 1,0 0,0-1,-1 1,1 0,0 0,-1 0,1-1,-1 1,1 0,-1 0,0 0,1 0,-1 0,0 0,1 0,-1 0,0 0,0 0,0 0,5 61,-5-57,0 11,-2-6,1 0,0 0,0 0,1 0,0 0,0 0,2 0,-1 0,1-1,0 1,1 0,0-1,1 0,0 1,0-1,1-1,0 1,1-1,0 0,0 0,0 0,1-1,1 0,-1 0,8 4,3-4</inkml:trace>
  <inkml:trace contextRef="#ctx0" brushRef="#br0" timeOffset="8831.137">0 419,'5'0,"6"0,6 0,6 0,2 0,3 0,1 0,1 0,-1 0,0 0,-4 5,-8 6,-5 2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8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56,'460'0,"-235"28,33 2,163-31,-124-27,196 26,-281-23,-7-4,-129 17,-47 6,-1 2,1 0,0 2,0 1,0 2,0 1,0 1,2 1,-4 2,-3-1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87,'117'-34,"-87"23,1 1,1 1,0 2,0 1,0 2,1 1,-1 1,24 2,-53 1,-1-1,0 1,1-1,-1 1,0 0,1 0,-1 0,0 0,0 1,0-1,0 0,0 1,0 0,0-1,-1 1,1 0,0 0,-1 0,1 0,-1 0,0 0,0 0,0 1,0-1,0 0,0 1,-1-1,1 0,-1 1,0-1,0 1,1-1,-2 1,1-1,0 1,0-1,-1 0,1 1,-1-1,0 1,0-1,0 0,0 0,0 1,0-1,-1 0,1 0,-1 0,1-1,-1 1,0 0,1 0,-1-1,0 1,0-1,0 0,-1 1,-71 59,58-50,0 0,1 2,0 0,1 1,1 0,0 1,1 0,1 1,8-11,0 0,0 1,0-1,1 0,0 1,0-1,1 1,-1 0,1-1,0 1,1 0,0 0,-1 0,2-1,-1 1,1 0,0 0,0 0,0-1,1 1,0-1,0 1,1-1,-1 0,1 0,0 0,1 0,-1 0,1-1,0 1,0-1,0 0,1 0,-1-1,2 1,3 1,0 0,0-1,1 0,-1-1,1 0,0 0,0-1,0 0,0-1,0 0,0-1,1 0,-1-1,0 0,0 0,0-1,9-3,111-48,-110 43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20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139 109,'-21'61,"3"1,3 1,3 0,2 1,0 46,3-20,7-91,0 1,0 0,0-1,0 1,0 0,0-1,-1 1,1 0,0-1,0 1,0 0,-1-1,1 1,0 0,-1 0,1 0,0-1,0 1,-1 0,1 0,0 0,-1 0,1-1,0 1,-1 0,1 0,0 0,-1 0,1 0,-1 0,1 0,0 0,-1 0,1 0,0 0,-1 0,1 0,0 0,-1 1,1-1,0 0,-1 0,1 0,0 0,-1 1,1-1,0 0,0 0,-1 1,1-1,0 0,0 1,-1-1,1 0,0 0,0 1,0-1,0 0,-1 1,1-1,0 0,0 1,0-1,0 1,0-1,0 0,0 1,0-1,-13-28,8 6,1 0,0-1,2 1,1-1,0 0,2 1,0-1,2 0,0 1,2-1,0 1,2 1,0-1,1 1,2 0,0 1,6-8,-8 13,1 2,0-1,1 1,1 1,0 0,0 0,1 1,1 1,0 0,0 0,1 1,0 1,1 1,0 0,0 1,0 0,1 1,0 1,6-1,-18 4,1 0,0 1,0-1,-1 1,1 0,0 0,0 0,0 1,-1 0,1 0,0 0,-1 0,1 1,-1 0,1 0,-1 0,0 0,0 1,0 0,0-1,0 1,-1 1,1-1,-1 1,0-1,0 1,0 0,-1 0,1 0,-1 0,0 1,0-1,0 1,-1-1,0 1,1-1,-2 1,1 0,0 0,-1 1,-3 4,0-1,-1 0,0 0,0 0,-1 0,0 0,-1-1,0 0,0 0,-1-1,1 1,-2-2,1 1,-1-1,0 0,0 0,-1-1,0 0,0-1,0 0,0 0,-1-1,-83 56,90-56,0 0,1-1,0 1,-1 1,1-1,1 0,-1 0,0 1,1-1,-1 1,1 0,0-1,1 1,-1 0,0 0,1-1,0 1,0 0,0 0,0-1,1 1,0 0,-1 0,1-1,1 1,-1 0,0-1,1 0,0 1,0-1,0 0,0 0,0 0,1 0,-1 0,1 0,0-1,0 1,0-1,0 0,0 0,0 0,1 0,-1 0,2 0,11 8,-10-5,0 0,0-1,1 1,-1-1,1-1,0 1,0-1,1 0,-1-1,1 0,-1 0,1-1,0 0,-1 0,3 0,6-5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5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2,'-2'0,"-1"-1,0 1,1 0,-1 0,0 0,1 0,-1 0,1 0,-1 1,0-1,1 1,-1 0,1 0,-1 0,1 0,-1 0,1 0,0 1,0-1,-1 1,1 0,0-1,1 1,-1 0,0 0,0 0,1 1,-1 0,3-1,0 0,1 0,-1 0,1 0,-1-1,1 1,0 0,0-1,0 1,-1-1,1 1,1-1,-1 0,0 0,0 0,0 0,1-1,-1 1,0 0,1-1,-1 0,0 1,1-1,-1 0,1 0,-1 0,3-1,-4 1,261-28,-237 27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3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1186,'381'-23,"-25"-10,105 3,-159 20,60-8,-218-8,-121 16</inkml:trace>
  <inkml:trace contextRef="#ctx0" brushRef="#br0" timeOffset="450.945">1787 1299,'0'24,"0"27,0 10,0-1,0-6,0-7,0-7,-5-5,-1-9</inkml:trace>
  <inkml:trace contextRef="#ctx0" brushRef="#br0" timeOffset="887.104">1674 1355,'58'-24,"1"2,1 3,1 2,1 3,19-1,6 19,-85-4,0 0,-1 1,1-1,0 1,0-1,0 1,-1 0,1 0,0 0,-1 0,1 0,0 0,-1 0,0 1,1-1,-1 0,0 1,1-1,-1 1,0 0,0-1,0 1,-1 0,1-1,0 1,-1 0,1 0,-1 0,1 0,-1 0,0 0,0-1,0 1,0 0,0 0,0 0,-1 0,1 0,-1 0,1 0,-1-1,0 2,-4 5,-1 0,0 0,0-1,0 0,-1 0,0 0,0-1,-1 0,0 0,0-1,0 0,-1-1,-4 2,2 1,-6 2,8-5,0 1,0-1,1 1,0 1,0 0,0 0,1 0,0 1,0 0,0 0,1 1,0 0,-2 5,7-10,0-1,1 0,0 1,-1-1,1 0,0 1,0-1,0 1,0-1,1 0,-1 1,1-1,-1 0,1 1,0-1,0 0,0 0,0 0,0 0,1 0,-1 0,1 0,-1 0,1 0,0 0,-1-1,1 1,0-1,0 0,0 1,0-1,0 0,1 0,1 0,83 28,-82-28,43 10,152 47,-182-50</inkml:trace>
  <inkml:trace contextRef="#ctx0" brushRef="#br0" timeOffset="-2549.082">1053 255,'-9'-4,"1"1,-1 0,1 0,-1 1,0 1,0-1,0 1,0 1,0 0,0 0,0 1,0 0,0 0,0 1,0 0,0 1,1 0,-1 0,1 1,0 0,0 0,0 1,1 0,-1 1,1-1,1 1,-1 1,1-1,-2 4,-15 20,2 0,2 2,1 1,1 0,1 1,3 0,0 2,3-1,-7 35,15-62,1 0,0 0,0 0,1 0,0 0,0 0,0 0,1 0,1 0,-1-1,1 1,1 0,-1-1,1 1,1-1,-1 0,1 0,0 0,1 0,0-1,0 0,0 0,1 0,0-1,0 1,0-2,0 1,1-1,0 1,0-2,3 2,0-2,1-1,0 0,0-1,0 0,0 0,0-1,0-1,0 0,0 0,0-1,0-1,-1 0,1 0,-1-1,1 0,-1-1,-1 0,1-1,-1 0,0 0,0-1,-1 0,1 0,-2-1,1 0,-1-1,0 0,-1 0,0 0,-1-1,5-9,-7 11,-1 0,0-1,0 1,0-1,-1 0,0 1,-1-1,0 0,0 1,-1-1,0 0,-1 1,0-1,0 1,-1-1,0 1,-1-2,-1 2,4 7,0 0,0 0,0 0,0 0,0 0,0 0,0 0,1-1,-1 1,0 0,1-1,-1 1,1 0,-1-1,1 1,0-1,0 1,-1 0,1-1,0 1,0-1,0 1,1-1,-1 1,0 0,1-1,-1 1,0-1,1 1,0 0,-1-1,1 1,0 0,-1 0,1 0,0-1,0 1,0 0,0 0,1 0,115-39,-43 24,-52 14</inkml:trace>
  <inkml:trace contextRef="#ctx0" brushRef="#br0" timeOffset="-1919.433">1392 819,'247'-343,"-158"242,-89 100,1 1,0-1,-1 1,1-1,0 1,0 0,-1-1,1 1,0 0,0-1,0 1,-1 0,1 0,0 0,0 0,0 0,-1 0,1 0,0 0,0 0,0 0,0 1,-1-1,1 0,0 1,0-1,-1 0,1 1,0-1,-1 1,1-1,0 1,-1-1,1 1,0-1,-1 1,1 0,-1-1,0 1,1 0,-1 0,1-1,-1 1,0 0,0 0,1 0,-1-1,0 1,0 0,0 0,0 0,4 49,-4-46,-3 175,3-177,0 1,0-1,0 0,0 1,1-1,-1 0,1 0,-1 0,1 1,0-1,0 0,0 0,0 0,0 0,1 0,-1-1,0 1,1 0,-1-1,1 1,0 0,0-1,0 0,-1 0,1 1,0-1,0 0,1 0,-1-1,0 1,0 0,0-1,1 1,-1-1,0 0,0 0,1 0,0 0,3 0,0-1,0 0,0-1,0 1,0-1,-1 0,1-1,0 1,-1-1,0 0,0 0,0-1,4-3,17-18,-2-1,-1-2,-1 0,-2-1,12-22,-14 23,34-37,-41 95,-36 111,13-81,3 53,14-90</inkml:trace>
  <inkml:trace contextRef="#ctx0" brushRef="#br0" timeOffset="-1085.457">2520 650,'-41'-1,"24"0,1 0,0 2,-1 0,1 0,0 1,0 1,-11 4,26-7,0 0,0 0,0 0,0 0,1 0,-1 0,0 0,0 0,0 0,0 0,0 0,0 1,1-1,-1 0,0 1,0-1,0 1,1-1,-1 1,0-1,1 1,-1 0,0-1,1 1,-1 0,1-1,-1 1,1 0,-1 0,1-1,-1 1,1 0,0 0,0 0,-1 0,1 0,0 0,0-1,0 1,0 0,0 0,0 0,0 0,0 0,0 0,1 0,-1-1,0 1,0 0,1 0,-1 0,1 0,-1-1,1 1,-1 0,1-1,-1 1,1 0,0-1,-1 1,1 0,0-1,-1 1,1-1,0 1,1-1,0 1,0 0,0-1,0 1,0 0,0 0,-1 1,1-1,0 0,-1 1,1-1,-1 0,0 1,1 0,-1-1,0 1,0 0,0 0,0 0,0-1,0 1,-1 0,1 0,0 0,-1 1,0-1,1 0,-1 0,0 0,0 0,0 0,-1 0,1 0,0 0,-1 0,0 0,1 0,-1 0,0 0,0 0,0 0,0 0,0-1,0 1,0 0,-1-1,1 1,-1-1,0 1,-29 23,26-22,1-1,-1 1,1 0,0 1,0-1,0 1,0 0,1-1,0 2,0-1,0 0,0 1,0-1,1 1,0 0,0 0,2-3,0-1,0 0,1 1,-1-1,0 0,1 1,-1-1,1 0,-1 0,1 0,0 1,-1-1,1 0,0 0,0 0,0 0,0 0,0 0,0 0,0-1,0 1,0 0,1 0,-1-1,0 1,0-1,1 1,-1-1,0 0,1 1,-1-1,0 0,1 0,-1 0,0 0,1 0,0 0,53-2,-1-16,-34 6</inkml:trace>
  <inkml:trace contextRef="#ctx0" brushRef="#br0" timeOffset="-479.394">2577 848,'234'-271,"-234"270,0 0,1 0,-1 0,0 0,0 0,1-1,-1 1,0 0,1 0,-1 0,1 0,-1 1,1-1,0 0,-1 0,1 0,0 0,-1 1,1-1,0 0,0 0,0 1,0-1,0 1,0-1,0 1,0-1,0 1,0 0,0 0,0-1,0 1,0 0,0 0,0 0,0 0,1 0,-1 0,0 0,0 0,0 1,0-1,0 0,0 1,0-1,0 1,0-1,0 1,0-1,0 1,-1 0,1-1,0 1,0 0,0 0,-1 0,1 0,-1-1,2 2,11 154,-12-154,-1-1,1 1,0 0,0-1,0 1,0 0,0-1,0 0,0 1,0-1,1 0,-1 1,1-1,-1 0,1 0,-1 0,1 0,-1 0,1-1,0 1,0 0,-1-1,1 1,0-1,0 0,0 1,-1-1,1 0,0 0,0 0,0 0,0-1,0 1,-1-1,1 1,0-1,0 1,0-2,64-36,68-80,-132 118,0-1,0 1,0-1,0 1,0 0,1 0,-1 0,0 0,0 0,0 1,0-1,1 1,-1-1,0 1,0 0,0 0,0 0,0 0,0 0,-1 0,1 0,0 1,-1-1,1 1,0-1,-1 1,0-1,1 1,-1 0,0 0,0 0,0 0,0 0,0 0,-1 0,1 0,0 0,-1 0,0 0,1 1,-1-1,0 0,0 0,0 0,-1 0,1 2,6 13,-4-11,1 0,0-1,0 0,0 1,1-1,0-1,0 1,0 0,0-1,1 0,0 0,0 0,0-1,0 0,1 0,-1 0,1 0,-1-1,1 0,3 1,9 3</inkml:trace>
  <inkml:trace contextRef="#ctx0" brushRef="#br0" timeOffset="20609.264">262 1,'-24'28,"2"2,0 0,2 2,1 0,2 1,1 1,-1 8,-7 30,3 0,3 2,3 0,4 0,2 1,5 1,2-1,8 65,-6-121,1 34,3-1,2 0,2-1,2 0,3 0,2-1,2-1,2 0,2-1,15 23,-28-57,-6-8,1 0,-1-1,1 1,0-1,0 0,1 0,0 0,0 0,0 0,0-1,1 0,-1 0,1 0,0-1,0 1,1-1,-1 0,1-1,0 1,-1-1,6 1,15 0,-3-2</inkml:trace>
  <inkml:trace contextRef="#ctx0" brushRef="#br0" timeOffset="21291.493">235 932,'9'-5,"14"-1,6 0,5 1,0 2,-11 0,-13 2,-13 1,-12 0,-7 0,-5 0,7 1,11-1,13-5,10-1,2 0</inkml:trace>
  <inkml:trace contextRef="#ctx0" brushRef="#br0" timeOffset="22206.909">3367 170,'93'240,"60"245,-142-443,1-6,-2 1,-1 0,-2 0,-2 1,-1 0,-2 0,-1 0,-2 0,-2 0,-2 4,-1-19,-1-1,-1 0,-1 0,0-1,-2 0,0-1,-2 0,0-1,-1-1,-1 0,-7 7,-4 2,-1-1,-1-2,-2 0,0-2,-1-2,-1 0,-1-2,-32 12,-12-9,65-19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58,'55'4,"144"-35,28 1,-125 31,-91 3,-6 3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1,'38'5,"32"1,10 0,-6-1,-4-1,-10-2,-15-1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12,'-15'-4,"1"2,-1-1,0 2,1 0,-1 1,0 0,0 1,0 1,1 1,-1 0,1 0,0 2,-13 4,7 1,-1 0,2 1,0 1,0 0,1 2,0 0,2 1,-1 1,2 0,0 1,1 1,1 0,-3 7,2-6,1 1,1 0,1 1,1 0,0 1,2 0,0 0,2 1,0 0,-1 17,7-31,0 1,0-1,1 1,0-1,1 0,0 1,1-1,-1 0,2 0,-1-1,1 1,1-1,-1 0,1 0,1 0,0 0,0-1,0 0,1-1,0 1,0-1,1 0,-1-1,1 0,0 0,1-1,-1 0,1 0,0-1,0 0,0-1,0 0,1 0,-1-1,0 0,4-1,7 2,-1-1,1-1,-1 0,0-2,1 0,-1-1,0-1,0-1,13-5,-23 7,-1-1,0 0,1 0,-2-1,1 0,0-1,-1 1,0-1,0-1,-1 1,0-1,0 0,-1-1,1 1,-2-1,1 0,-1 0,0-1,-1 1,0-1,1-4,-2 7,-1 0,1 0,-1-1,-1 1,1-1,-1 1,0-1,0 1,-1 0,0-1,0 1,-1 0,0-1,0 1,0 0,-1 0,1 0,-2 1,1-1,0 1,-1 0,0 0,-1 0,1 0,-1 1,0-1,0 1,0 1,0-1,-1 1,1-1,-1 2,0-1,0 1,0-1,-1 1,5 1,1 1,-1-1,0 0,0 0,0 1,0-1,1 1,-1-1,0 1,0 0,0 0,0 0,0 0,0 0,0 0,0 0,0 1,0-1,0 1,0-1,1 1,-1 0,0 0,0 0,1 0,-1 0,0 0,1 0,-1 1,1-1,0 0,-1 1,1-1,0 1,0 0,0-1,0 1,0 0,0 0,1-1,-1 1,1 0,-1 0,1 0,-1 0,1 0,0 0,0 0,0 0,4 2,1 0,0-1,-1 1,1-1,0 0,1 0,-1-1,0 0,1 0,-1 0,1 0,0-1,0 0,-1 0,1 0,0-1,0 0,0 0,5-1,-8 1,20 0,1 0,0-2,-1-1,0 0,1-2,-2-1,1-1,-1 0,0-2,15-8,-16 6</inkml:trace>
  <inkml:trace contextRef="#ctx0" brushRef="#br0" timeOffset="600.375">930 689,'55'-105,"6"3,3 3,10-4,-19 45,-55 58,1-1,0 1,-1-1,1 1,0 0,-1 0,1-1,0 1,-1 0,1 0,0 0,0 0,-1 0,1 0,0 0,0 0,-1 0,1 0,0 0,-1 0,1 0,0 1,0-1,-1 0,1 0,0 1,-1-1,1 1,-1-1,1 1,0-1,-1 1,1-1,-1 1,1-1,-1 1,0-1,1 1,-1 0,1-1,-1 1,0 0,0 0,1-1,-1 1,0 0,0-1,0 1,0 0,0 0,0-1,0 1,5 45,-5-43,-31 232,31-233,0 1,1-1,-1 0,1 1,0-1,-1 0,1 0,0 1,0-1,0 0,1 0,-1 0,1 0,-1 0,1 0,-1-1,1 1,0 0,0-1,0 0,0 1,0-1,0 0,0 0,0 0,0 0,1 0,-1-1,0 1,1-1,-1 1,1-1,-1 0,0 0,1 0,-1 0,1 0,-1-1,0 1,1-1,-1 1,0-1,0 0,1 0,-1 0,0 0,0-1,0 1,0 0,0-1,-1 1,1-1,0 0,-1 0,1 0,-1 0,1 0,-1 0,1-1,187-235,-35 85,-115 118,-44 77,-107 209,95-150,20-83</inkml:trace>
  <inkml:trace contextRef="#ctx0" brushRef="#br0" timeOffset="1166.416">2115 406,'-93'59,"-34"-3,126-56,1 0,-1 0,1 0,-1 0,1 0,-1 0,1 0,-1 1,1-1,0 0,-1 0,1 0,-1 0,1 1,-1-1,1 0,0 0,-1 1,1-1,-1 0,1 1,0-1,0 0,-1 1,1-1,0 1,-1-1,1 0,0 1,0-1,0 1,0-1,0 1,-1-1,1 1,0-1,0 1,0-1,0 1,0-1,0 1,0-1,0 1,1-1,-1 0,0 1,0-1,0 1,0-1,1 1,-1-1,0 0,0 1,1-1,-1 1,0-1,1 0,-1 1,0-1,1 0,-1 0,1 1,-1-1,1 0,-1 0,37 10,-26-8,-9-2,1 0,-1 0,1 0,-1 0,0 0,1 0,-1 1,1-1,-1 1,1 0,-1 0,0 0,0 0,1 0,-1 0,0 0,0 1,0-1,0 1,-1-1,1 1,0 0,-1 0,1 0,-1 0,1 0,-1 0,0 0,0 1,0-1,0 0,0 0,-1 1,1-1,-1 1,1-1,-1 1,0-1,0 1,0-1,0 0,-1 2,-114 101,114-103,0 1,1 0,0-1,0 1,0 0,0-1,0 1,0 0,1-1,-1 1,1-1,0 1,0-1,0 1,0-1,0 1,0-1,1 0,-1 1,1-1,-1 0,1 0,0 0,0 0,0-1,0 1,0-1,1 1,-1-1,0 1,1-1,-1 0,1 0,-1 0,1-1,-1 1,1-1,0 1,-1-1,1 0,0 0,-1 0,1 0,0 0,-1-1,1 1,-1-1,2 0,101-44,-87 32</inkml:trace>
  <inkml:trace contextRef="#ctx0" brushRef="#br0" timeOffset="1796.346">2255 689,'264'-302,"-264"301,1 0,-1 0,0 0,0 0,1 0,-1 0,1 0,-1 0,1 0,-1 1,1-1,-1 0,1 0,0 1,-1-1,1 0,0 1,0-1,-1 0,1 1,0-1,0 1,0 0,0-1,0 1,0 0,0-1,0 1,0 0,0 0,0 0,0 0,-1 0,1 0,0 0,0 0,0 0,0 0,0 1,0-1,0 0,0 1,0-1,0 1,0-1,0 1,-1-1,1 1,0-1,0 1,-1 0,1 0,0-1,-1 1,1 0,-1 0,1 0,-1 0,1-1,-1 2,4 56,-5-52,0 0,1-1,0 1,0 0,1-1,-1 1,1-1,1 1,-1-1,1 1,-1-1,2 0,-1 1,0-1,2 1,-2-4,-1-1,1 1,0-1,-1 0,1 0,0 1,0-1,0-1,0 1,-1 0,1 0,1-1,-1 1,0-1,0 1,0-1,0 0,0 0,0 0,0 0,0 0,0-1,0 1,1-1,-1 1,0-1,-1 0,1 0,0 0,0 0,0 0,0 0,-1 0,2-1,59-52,-56 47,105-130,-112 138,1 0,0 0,0 0,0-1,0 1,0 0,0 0,1 0,-1-1,0 1,0 0,0 0,1-1,-1 1,0 0,1 0,-1-1,1 1,-1 0,1-1,-1 1,1-1,0 1,-1 0,1-1,-1 0,1 1,0-1,0 1,-1-1,1 0,0 1,0-1,-1 0,1 0,0 0,0 1,0-1,-1 0,1 0,0 0,0 0,0-1,-1 1,1 0,0 0,0 0,0-1,-1 1,1 0,0-1,-1 1,1 0,0-1,-1 1,1-1,0 1,-1-1,1 0,-1 1,1-1,-1 0,1 1,0-2,-8 52,4-34,0 1,1-1,1 0,1 1,0-1,1 1,1-1,0 1,1-1,4 11,17 5,-9-22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7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59,'483'-27,"380"26,-370-28,-415 28,1 3,-1 3,21 7,-62-6,0-2,0-1,0-2,0-1,5-3,-19-1,-5-3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8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74,'395'-57,"-386"56,-6 0,1 1,-1-1,1 1,-1 0,1 0,-1 0,1 0,-1 1,1-1,-1 1,1 0,-1 0,0 0,1 1,-1-1,0 1,2 1,-5-1,0 0,0 0,0 1,0-1,0 0,-1 0,1 1,-1-1,0 0,0 0,1 0,-1 0,-1 0,1 0,0 0,0 0,-1 0,1-1,-1 1,1 0,-1-1,0 0,0 1,0-1,1 0,-3 1,-140 90,101-62,31-23,0 1,0 0,1 0,1 1,0 1,0-1,0 2,2-1,-8 11,15-18,-1 0,1 0,0 0,0 0,0 0,0 1,1-1,-1 0,1 0,0 1,0-1,0 0,0 0,1 1,-1-1,1 0,0 0,0 0,0 0,0 0,1 0,-1 0,1 0,-1 0,1 0,0-1,0 1,1-1,-1 1,0-1,1 0,-1 0,1 0,1 0,3 3,0 0,1-1,-1 1,1-2,0 1,1-1,-1 0,0-1,1 0,0 0,-1-1,6 0,146-30,-123 18,82-30,-94 29</inkml:trace>
  <inkml:trace contextRef="#ctx0" brushRef="#br0" timeOffset="250.134">1016 45,'-15'43,"-9"38,0 11,3-6,5-8,6-13,5-12,2-10,3-8,5-5,3-8</inkml:trace>
  <inkml:trace contextRef="#ctx0" brushRef="#br0" timeOffset="687.694">846 45,'33'-11,"1"2,1 1,-1 1,1 3,0 0,0 2,0 2,0 1,0 2,0 2,0 0,-1 3,5 2,-36-8,1-1,-1 1,0 0,0 0,0 1,0-1,-1 1,1-1,0 1,-1 0,0 0,0 0,0 0,0 0,0 0,-1 1,1-1,-1 1,0-1,0 1,0-1,-1 1,1 0,-1-1,0 1,0 0,0-1,0 1,-1 0,0-1,1 1,-1 0,0-1,-1 1,1-1,-1 0,0 1,1-1,-1 0,-1 0,1 0,0 0,-1-1,1 1,-1-1,0 1,-3 1,-72 54,69-54,-1 2,1-1,-1 1,2 0,-1 1,1 0,0 0,0 1,1 0,0 0,0 1,1 0,0 0,1 1,0-1,0 1,1 0,0 1,1-1,-1 5,4-9,1 0,0 0,0 0,0 0,0-1,1 1,0 0,0-1,1 1,-1-1,1 0,0 0,1 0,-1 0,1 0,0-1,0 0,1 1,-1-2,4 3,105 61,-29-47,-59-18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0 283,'173'-24,"-79"9,1 5,89 1,5 11,-165-2</inkml:trace>
  <inkml:trace contextRef="#ctx0" brushRef="#br0" timeOffset="249.923">113 537,'39'0,"40"0,18 0,1 0,-6-5,-14-1,-11-1,-12 2,-10 2,-8 1,-6 0,-3-3,-2-1,-5 0</inkml:trace>
  <inkml:trace contextRef="#ctx0" brushRef="#br0" timeOffset="634.838">537 1,'-2'4,"0"0,1 1,0-1,0 1,0-1,0 1,1 0,-1-1,1 1,1-1,-1 1,1 0,-1-1,1 1,1-1,-1 1,1-1,-1 0,1 1,1-1,-1 0,0 0,1 0,0-1,0 1,0-1,0 1,1-1,17 16,0-1,1-1,0-1,2-2,-1 0,2-1,0-1,10 2,4 4,19 4,-49-20,0 0,-1 0,1 0,-1 1,1 1,-1-1,0 1,0 1,-1-1,1 1,-1 1,0-1,-1 1,1 0,-1 1,0 0,-1 0,1 0,-1 0,-1 1,0 0,3 6,-8-6,0 1,-1 0,0-1,0 1,-1-1,0 0,0 1,-1-2,0 1,0 0,-1-1,0 0,-1 0,1 0,-1-1,-1 1,1-1,-1-1,0 0,0 0,0 0,-4 1,-292 174,285-168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1,'0'37,"-2"10,2 1,1-1,3 0,2 0,2 0,2-1,2 0,12 26,-22-65,1-1,-1 1,2-1,-1 0,1 0,0-1,0 1,0-1,1 0,0 0,0 0,0 0,0-1,1 0,0 0,0-1,0 1,0-1,1-1,-1 1,1-1,-1 0,1-1,0 1,0-2,0 1,0 0,0-1,0-1,-1 1,1-1,0 0,0-1,0 1,-1-1,1-1,5-2,3-5,-1-1,0-1,0 0,-1-1,-1 0,0-1,0 0,5-11,5-4,73-110,-94 138,0 0,0 0,0 0,0 0,0 0,0 0,0 0,1 1,-1-1,0 0,1 1,-1-1,1 1,-1-1,0 1,1 0,-1-1,1 1,-1 0,1 0,-1 0,1 0,-1 0,1 1,-1-1,0 0,1 1,-1-1,1 1,-1-1,0 1,1 0,-1-1,0 1,0 0,1 0,-1 0,0 0,0 0,0 0,0 0,0 1,-1-1,1 0,0 0,-1 1,1-1,0 2,29 68,-30-70,3 13,1 0,0 1,1-2,1 1,0-1,0 1,2-2,-1 1,2-1,0 0,0-1,1 0,0 0,1-1,0-1,1 0,0 0,0-1,1-1,11 5,-16-9,2 0,-1-1,0-1,0 1,1-1,-1-1,0 0,1 0,-1-1,0 0,1-1,-1 0,0 0,0-1,0 0,0-1,-1 0,0 0,1-1,-1 0,-1 0,1-1,5-5,11-16,-1-1,-2-1,0-1,-2 0,-1-2,-2 0,-1-1,-2-1,-1 0,-1-1,2-21,23-85,-32 134</inkml:trace>
  <inkml:trace contextRef="#ctx0" brushRef="#br0" timeOffset="251.894">1555 226,'39'-5,"26"-1,8-5,-5 0,-8 1,-10 4,-8 1,-8 2,-3-3,-3 0,-6 0</inkml:trace>
  <inkml:trace contextRef="#ctx0" brushRef="#br0" timeOffset="501.741">1583 565,'38'0,"33"-10,8-3,0 1,-7 2,-17-1,-18 0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5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1064,'2'13,"2"-30,2-5,9-20,3 1,1 0,2 2,19-28,20 11,-59 54,1 2,-1-1,1 0,-1 0,1 0,-1 1,1-1,0 1,0-1,-1 1,1 0,0 0,-1 0,1 0,0 0,0 0,-1 0,1 0,0 1,-1-1,1 1,0-1,-1 1,1 0,0 0,-1-1,1 1,-1 0,0 0,1 1,-1-1,0 0,0 0,1 1,-1-1,0 0,0 1,-1-1,1 1,0-1,0 1,-1 0,1-1,-1 1,1 0,22 99,12 24,-35-124,1 0,0 1,-1-1,1 0,0 0,0 0,0 0,0 0,0 0,0 0,0-1,0 1,0 0,0 0,0-1,1 1,-1-1,0 1,1-1,-1 0,0 1,0-1,1 0,-1 0,0 0,1 0,-1 0,1 0,-1 0,0 0,0-1,1 1,-1 0,0-1,1 1,-1-1,0 0,0 1,0-1,0 0,0 0,0 1,0-1,0 0,0 0,0-1,41-49,1-29,-34 60,1 0,0 1,2 0,0 1,1 0,1 1,0 1,15-13,-29 28,1 0,0 0,0 0,0 0,0 1,0-1,0 0,0 0,0 0,1 1,-1-1,0 1,0-1,1 1,-1 0,0-1,1 1,-1 0,0 0,1 0,-1 0,0 0,1 0,-1 0,0 0,1 0,-1 1,0-1,0 1,1-1,-1 1,0-1,0 1,0 0,0-1,0 1,1 0,-1 0,-1 0,1 0,0 0,0 0,0 0,0 0,-1 0,1 0,-1 1,1-1,-1 0,1 0,-1 1,1-1,-1 0,0 1,0-1,0 1,14 143,3-63,-9-63</inkml:trace>
  <inkml:trace contextRef="#ctx0" brushRef="#br0" timeOffset="740.49">1215 725,'-29'9,"13"-5,1 0,1 0,-1 2,1 0,0 0,0 1,1 1,-1 0,2 1,-1 1,2 0,-1 0,1 1,1 1,-3 3,7-6,0 0,1 1,0-1,0 1,1 0,1 1,-1-1,2 1,0-1,0 1,1 0,0 0,0-1,2 1,0 8,-1-17,0 0,0 1,1-1,-1 1,1-1,-1 1,1-1,0 0,0 0,0 1,0-1,1 0,-1 0,1 0,-1 0,1 0,0 0,-1-1,1 1,0-1,0 1,0-1,0 1,0-1,1 0,-1 0,0 0,1 0,-1-1,0 1,1-1,-1 1,1-1,-1 0,1 0,-1 0,1 0,-1 0,3-1,4-1,-1 1,1-2,-1 1,1-1,-1 0,0-1,0 0,-1 0,1-1,5-4,11-13,-1-1,-1-1,-1-1,-2 0,0-2,-2 0,5-12,42-61,-34 66,-29 34,-1-1,1 1,0 0,-1-1,1 1,0-1,-1 1,1 0,0 0,-1 0,1-1,0 1,0 0,-1 0,1 0,0 0,0 0,-1 0,1 0,0 0,0 1,-1-1,1 0,0 0,-1 1,1-1,0 0,-1 1,1-1,0 0,-1 1,1-1,-1 1,1-1,-1 1,1 0,-1-1,1 1,-1-1,1 1,-1 0,0-1,1 1,-1 0,0-1,0 1,0 0,1 0,-1-1,0 1,0 0,0 0,0-1,0 1,0 0,-1 0,1-1,0 1,12 257,-10-246,13 49,-4 1,-2 0,-3 0,-2 1,-3-44,-1-1,0 1,-2-1,0 1,0-1,-2 1,-1-1,0-1,-1 1,-1-1,0 0,-4 4,9-14,-1-1,0 0,0 1,-1-1,1-1,-1 1,-1 0,1-1,-1 0,0 0,0 0,-1-1,1 0,-1 0,0 0,0-1,0 1,-1-2,1 1,-1-1,1 0,-1 0,0 0,0-1,0 0,0-1,0 0,0 0,-2 0,6-3,-1-1,0 1,1-1,-1 0,1 1,0-1,1-1,-1 1,1 0,-1-1,1 1,1-1,-1 0,1 0,0 0,0 1,0-1,0 0,1 0,0 0,0 0,0 0,1 0,0 0,0 0,0 0,0 0,1 0,0 1,0-1,0 1,0-1,1 1,2-2,13-30,3 1,1 0,1 2,2 1,27-27,-33 41,1 1,0 0,1 2,1 0,1 2,10-5,-9 5</inkml:trace>
  <inkml:trace contextRef="#ctx0" brushRef="#br0" timeOffset="3956.052">2061 301,'5'34,"1"25,0 8,-1-3,-1-8,-2-8,-1-3,0-4,-1-5,0-3,-1-2,-4-2,-2-2,-4 1,0-6</inkml:trace>
  <inkml:trace contextRef="#ctx0" brushRef="#br0" timeOffset="4456.384">1920 471,'17'-26,"1"1,1 1,1 1,1 1,1 1,1 0,1 2,0 1,2 1,0 1,1 1,24-10,-47 23,0 0,0 0,1 0,-1 0,1 0,-1 1,1 0,-1 0,1 0,0 1,-1 0,1 0,0 0,0 0,-1 1,1-1,0 1,-1 0,1 1,-1-1,1 1,-1 0,0 0,0 0,0 1,0-1,0 1,0 0,-1 0,1 1,-1-1,0 1,0-1,0 1,-1 0,1 0,-1 0,0 0,0 1,0-1,-1 1,1 1,-1 10,-1 1,-1-1,0 0,-1 1,-1-1,0 0,-2 0,1-1,-2 1,0-1,-1 0,0-1,-1 1,-1-2,-1 1,-3 4,-82 68,66-65,28-21,1 0,-1 1,0-1,1 0,-1 0,0 1,1-1,-1 0,1 1,-1-1,1 0,-1 1,1-1,-1 1,1-1,-1 1,1-1,-1 1,1 0,0-1,-1 1,1-1,0 1,0 0,-1-1,1 1,0 0,0-1,0 1,0 0,0-1,0 1,0 0,0 0,0-1,0 1,0 0,1-1,-1 1,0 0,0-1,1 1,-1-1,0 1,1 0,-1-1,0 1,1-1,35 14,-16-8,-5 1,0 0,0 1,0 1,-1 0,-1 1,0 1,0 0,-1 0,0 2,-1-1,4 7,-4-5</inkml:trace>
  <inkml:trace contextRef="#ctx0" brushRef="#br0" timeOffset="5018.295">2851 697,'-188'76,"187"-76,-1 1,0-1,1 1,-1 0,1 0,-1-1,1 1,-1 0,1 0,0 0,0 1,-1-1,1 0,0 0,0 1,0-1,0 1,0-1,0 1,1-1,-1 1,1-1,-1 1,1 0,-1-1,1 1,0 0,0-1,-1 1,1 0,1-1,-1 1,0 0,0 0,1-1,-1 1,1-1,-1 1,1 0,-1-1,1 1,0-1,0 1,0-1,0 0,1 2,0-1,1 1,-1 0,0 0,0 0,0 0,-1 1,1-1,-1 0,0 1,0-1,0 1,0 0,0-1,-1 1,0 0,0-1,0 1,0 0,0-1,-1 1,1-1,-1 1,0 0,0-1,-1 0,1 1,-1-1,1 0,-1 0,0 1,0-1,-1-1,1 1,-1 0,1-1,-1 1,1-2,1-1,-1 1,1 0,-1 0,1 0,0 0,-1 0,1 0,0 0,0 0,0 0,-1 1,1-1,1 1,-1-1,0 0,0 1,0 0,1-1,-1 1,1-1,-1 1,1 0,0-1,0 1,0 0,0-1,0 1,0 0,0-1,0 1,0 0,1-1,-1 1,1 0,0-1,-1 1,1-1,0 1,0-1,0 0,0 1,0-1,0 0,0 1,0-1,0 0,1 0,-1 0,0 0,1 0,-1 0,1-1,-1 1,1 0,0-1,-1 1,1-1,0 0,-1 1,1-1,0 0,0 0,80-18,-56 7</inkml:trace>
  <inkml:trace contextRef="#ctx0" brushRef="#br0" timeOffset="5486.878">2683 20,'12'-5,"0"2,0 0,1 0,-1 1,1 0,0 1,-1 1,1 0,0 1,-1 0,1 1,0 0,-1 1,0 0,0 1,6 3,-15-5,0 1,0-1,0 0,-1 1,1-1,-1 1,1 0,-1 0,0 0,0 0,-1 0,1 0,-1 1,1-1,-1 1,0-1,0 1,-1-1,1 1,-1-1,0 1,1 0,-2-1,1 1,0-1,-1 1,0 0,1-1,-1 1,-1-1,1 1,-55 103,48-96,5-10,0 1,1 0,-1 0,1 0,-1 1,1-1,0 0,0 1,0 0,0-1,1 1,-1 0,1 0,-1 0,1 0,0 0,0 0,1 0,-1 1,0-1,1 0,0 0,0 1,0-1,0 0,1 0,-1 1,1-1,0 0,0 0,0 0,0 0,0 0,1 0,-1 0,1 0,0-1,0 1,0 0,0-1,1 1,11 3,-1-1,1 0,0-1,0-1,0 0,1-1,-1-1,1 0,-1-1,1 0,-1-1,1-1,-1 0,0-1,14-5,-8 4,-5 0,0 0,1 1,-1 1,1 1,0 0,-1 1,1 0,0 1,1 2,1 3</inkml:trace>
  <inkml:trace contextRef="#ctx0" brushRef="#br0" timeOffset="5868.167">1863 1289,'97'5,"0"-4,0-4,-1-5,57-12,135-31,-154 24,2 7,31 2,-48 5,-90 7</inkml:trace>
  <inkml:trace contextRef="#ctx0" brushRef="#br0" timeOffset="6421.2">2089 1487,'108'-18,"-48"5,-27 5,-1 2,1 0,0 3,0 0,31 3,-62 0,0 0,0 0,1 0,-1 0,0 1,0-1,1 1,-1 0,0 0,0 0,0 0,0 0,0 0,0 0,0 0,-1 1,1-1,0 1,-1 0,1-1,-1 1,1 0,-1 0,0 0,0 0,0 0,0 0,0 0,0 0,-1 0,1 1,-1-1,1 0,-1 0,0 1,0-1,0 0,0 0,0 1,-1-1,1 0,-1 0,1 1,-1-1,0 0,0 0,0 0,0 0,-1 2,-8 11,-1-1,0 0,0-1,-2 0,1-1,-2 0,0-1,0-1,-15 9,-13 11,29-20,8-8,0 0,1 1,-1 0,1 0,0 0,0 0,0 1,0-1,1 1,-1 0,1 0,0 1,0-1,0 0,1 1,0 0,0 0,0 0,0 0,1 0,0 0,0 0,0 0,0 0,1 1,3-1,0-1,0 0,1 0,-1 0,1-1,0 1,0-1,0 0,1 0,-1 0,1 0,-1-1,1 0,0 0,0 0,0-1,0 0,0 1,1-2,7 1,0 0,0-1,0-1,0 0,0-1,-1 0,1-1,0-1,-1 0,0 0,6-4,17-4,20-8,-30 11</inkml:trace>
  <inkml:trace contextRef="#ctx0" brushRef="#br0" timeOffset="6701.087">3021 1346,'0'33,"0"26,0 8,0-3,0-8,0-8,4-12,3-8,-1-4,-2-1,0-4</inkml:trace>
  <inkml:trace contextRef="#ctx0" brushRef="#br0" timeOffset="7189.002">2851 1459,'58'-34,"2"4,0 2,2 2,1 4,16-2,-72 21,0 1,0 0,0 1,1 0,-1 0,0 1,1-1,-1 2,0-1,1 1,-1 0,0 1,1-1,-1 1,0 1,-1-1,1 1,0 1,-1-1,1 1,-1 0,0 1,0-1,-1 1,0 0,1 1,-2-1,1 1,-1 0,0 0,0 0,0 1,-5 1,0 0,-1-1,0 1,0-1,0 1,-1-1,0 0,-1 0,1 0,-1 0,-1-1,1 1,-1-1,0 0,-1-1,0 1,1-1,-2 0,1-1,0 1,-1-1,0 0,-5 1,7-1,-150 101,154-104,-1 0,1-1,0 1,-1 0,1 0,0 0,0 0,0 0,0 0,0 1,0-1,0 0,0 0,0 1,0-1,1 0,-1 1,1-1,-1 1,1-1,-1 1,1-1,0 1,0-1,0 1,0-1,0 1,0-1,0 1,0-1,1 1,-1-1,0 1,1-1,0 1,-1-1,1 1,0-1,-1 0,1 1,0-1,0 0,0 0,0 0,0 0,1 0,-1 0,0 0,0 0,1 0,-1-1,1 1,-1 0,0-1,1 1,-1-1,1 0,-1 1,1-1,0 0,230 68,-210-61,0-1,1-1,-1-1,1 0,0-2,11 0,-10-2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2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1,'566'0,"-542"0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0,0 0,-3 0,-1 0,-3 0,0 0,-2 0,1 0,-2-5,1-1,0 0,-5 1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5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142 375,'-9'15,"-4"14,-4 6,1 4,3-2,4-1,-2-2,2-3,1-1,3-1,-2-1,-1 0,1-1,3 1,1 0,1-4</inkml:trace>
  <inkml:trace contextRef="#ctx0" brushRef="#br0" timeOffset="304.602">537 375,'-14'33,"-11"21,2 0,3 2,2 1,0 13,16-66,1-1,0 0,0 1,0-1,0 0,0 1,1-1,-1 1,1-1,0 1,0 0,0-1,1 1,-1-1,1 1,0-1,0 0,0 1,0-1,1 0,-1 1,1-1,0 0,0 0,0-1,0 1,1 0,-1-1,1 1,-1-1,1 0,0 0,2 2,4-2,-1-1,1 1,0-2,-1 1,1-1,0 0,-1-1,1 0,-1 0,1-1,-1 0,1-1,-1 0,0 0,0-1,0 1,-1-2,1 1,-1-1,0 0,-1-1,1 0,-1 0,4-5,3-3,-2 0,1-1,-2 0,0-1,-1 0,-1 0,0-1,-1 0,-1-1,-1 1,1-6,-5 18,0 1,0 0,0-1,-1 0,1 1,-1-1,0 1,-1-1,1 1,-1-1,0 1,0-1,0 1,0-1,-1 1,0 0,0 0,0 0,0 0,-1 0,0 0,1 1,-1-1,-1 1,1 0,0 0,-1 0,0 0,1 0,-1 1,0 0,0 0,-1 0,1 0,0 1,0-1,-1 1,1 0,-1 1,0-1,0 1,-14 3</inkml:trace>
  <inkml:trace contextRef="#ctx0" brushRef="#br0" timeOffset="667.971">1017 432,'-17'26,"0"1,2 1,1 0,2 1,0 0,2 1,2 1,-2 10,9-37,1 0,0 0,0 0,0 0,0 0,1 0,-1 0,1 0,0 0,0-1,0 1,1 0,0-1,-1 1,1-1,0 1,1-1,-1 0,0 0,1 0,0 0,0 0,0-1,0 1,0-1,0 0,1 0,-1 0,1 0,-1 0,1-1,0 0,0 0,0 0,-1 0,1-1,0 1,0-1,0 0,0 0,0 0,0-1,3 0,12-2,0-1,0-1,0 0,0-2,-1 0,0-1,-1-1,0 0,0-1,6-6,-10 5,-1 0,0-1,-1 0,-1-1,0 0,0 0,-1-1,-1-1,-1 1,0-1,0 0,-2-1,4-15,-7 25,-1 1,0-1,0 1,-1-1,1 1,-1-1,-1 1,1-1,-1 1,0-1,0 1,-1-1,1 1,-1 0,0 0,-1 0,1 0,-1 0,0 0,0 1,0-1,-1 1,0 0,0 0,0 0,0 1,0-1,-1 1,0 0,1 0,-1 1,0-1,-1 1,1 0,0 1,0-1,-1 1,1 0,-1 0,1 1,-1 0,1 0,-1 0,0 0,1 1,0 0,-6 2,-1 1,0 2,1-1,0 2,0-1,0 2,1-1,0 1,0 1,1 0,0 0,0 1,1 1,-11 13</inkml:trace>
  <inkml:trace contextRef="#ctx0" brushRef="#br0" timeOffset="1273.609">1694 347,'-23'22,"0"0,1 2,2 0,0 2,2 0,0 1,2 0,-11 28,25-51,1 0,-1-1,1 2,0-1,1 0,-1 0,0 0,1 0,0 0,0 1,1-1,-1 0,1 0,0 0,0 0,0 0,0 0,1 0,-1 0,1 0,0-1,0 1,1-1,-1 1,1-1,0 0,-1 0,2 0,-1 0,0-1,0 1,1-1,-1 0,1 0,0 0,0 0,0-1,0 1,0-1,0 0,1 0,4 0,-1 1,1-1,0 0,1-1,-1 0,0-1,0 0,0 0,-1-1,1 0,0 0,-1-1,1 0,-1-1,0 0,0 0,0-1,0 0,-1 0,0-1,0 0,-1 0,1 0,-1-1,-1 0,1-1,-1 1,0-1,-1 0,0 0,0 0,-1 0,0-1,0 0,0-3,-3 6,-1 0,1 0,-1 0,0 0,0 1,-1-1,0 1,0-1,0 1,-1-1,1 1,-1 0,-1 0,1 0,-1 1,1-1,-1 1,-1 0,1 0,0 0,-1 1,0-1,0 1,0 0,0 1,-1-1,1 1,-1 0,1 0,-1 1,-4-1,-9-4</inkml:trace>
  <inkml:trace contextRef="#ctx0" brushRef="#br0" timeOffset="1884.406">2428 432,'-15'23,"-1"-1,-1-1,-1 0,-1-1,-1-1,-1-1,0 0,-8 2,19-13,-1 0,0-1,0-1,0 0,-1 0,0-1,0-1,0 0,0 0,0-2,-6 1,13-1,0-1,0 0,0 0,-1 0,1-1,0 0,0 0,0 0,0-1,1 1,-1-1,0 0,1-1,-1 1,1-1,-1 0,1 0,0 0,1 0,-1-1,0 0,1 0,0 0,0 0,0 0,0-1,1 1,-2-4,3 5,1-1,-1 0,1 0,-1 0,1 0,0 0,0 0,1 0,-1 0,1 0,0 1,0-1,0 0,1 0,-1 1,1-1,0 1,0-1,0 1,0 0,1 0,-1 0,1 0,0 0,0 0,0 1,0-1,0 1,0 0,1 0,-1 0,1 1,0-1,-1 1,1 0,0 0,0 0,0 0,0 1,0 0,0 0,-1 0,1 0,0 0,0 1,0-1,0 1,0 0,0 1,-1-1,1 1,1 0,11 4,1 1,-2 1,1 0,-1 2,-1-1,1 2,10 10,99 55,-123-75,0-1,0 0,0 1,0-1,0 0,0 0,0 0,0 0,0 0,0 0,0 0,0 0,0 0,0 0,0-1,0 1,0 0,0-1,0 1,0-1,0 1,0-1,0 1,0-1,0 0,-1 1,1-1,0 0,-1 1,1-1,0 0,-1 0,1 0,-1 0,1 0,-1 0,0 0,1 0,-1 0,0 0,0 0,1 0,-1 0,0 0,0 0,0 0,0 0,-1 0,1 0,0 0,0 0,0 0,-1 0,1 0,-1 0,1 0,-1 0,1 0,-1 1,1-1,-1 0,0 0,0 0,1 1,-7-22</inkml:trace>
  <inkml:trace contextRef="#ctx0" brushRef="#br0" timeOffset="2148.94">2203 319,'0'43,"0"29,0 7,0-6,0-9,0-12,5-14,1-9,0-5,-1-1,-2-5</inkml:trace>
  <inkml:trace contextRef="#ctx0" brushRef="#br0" timeOffset="3425.602">3191 347,'-8'-6,"0"0,0 0,-1 0,0 1,0 0,0 1,-1 0,0 0,1 1,-1 0,0 1,-1 0,1 1,0 0,0 1,-1-1,1 2,0 0,0 0,-1 1,1 0,0 1,1 0,-1 0,0 1,1 1,0-1,0 1,0 1,1 0,-7 5,7-3,1 0,0 1,0-1,0 2,1-1,1 0,0 1,0 0,1 0,-3 10,6-16,0-1,0 1,0-1,0 1,1 0,-1-1,1 1,0 0,0-1,1 1,-1 0,1-1,0 1,0-1,0 1,0-1,0 1,1-1,0 0,0 0,0 0,0 0,0 0,0 0,1 0,-1-1,1 1,0-1,0 0,0 1,0-1,0-1,4 3,2-3,1 1,0-1,0-1,0 0,-1 0,1-1,0 0,0-1,-1 0,1-1,-1 0,0 0,1-1,-1 0,-1 0,1-1,2-2,-9 6,22-11,0-1,0-1,-2-1,0-1,0 0,-2-2,18-19,-1 9,-36 28,-1-1,1 1,0-1,-1 1,1 0,0-1,0 1,-1 0,1 0,0 0,0 0,-1-1,1 1,0 0,0 0,0 0,-1 1,1-1,0 0,0 0,-1 0,1 0,0 1,0-1,-1 0,1 1,0-1,-1 1,1-1,0 1,-1-1,1 1,-1-1,1 1,-1-1,1 1,-1 0,1-1,-1 1,0 0,1 0,-1-1,0 1,0 0,1 0,-1-1,0 1,0 0,0 0,0-1,0 1,0 0,0 0,0 0,-1 0,1 20,-2-1,-1 1,-1-1,0 1,-1-1,-2 0,0-1,-1 0,-3 6,-35 108,22-21,27-97</inkml:trace>
  <inkml:trace contextRef="#ctx0" brushRef="#br0" timeOffset="3674.362">3613 517,'-14'34,"0"10,2-1</inkml:trace>
  <inkml:trace contextRef="#ctx0" brushRef="#br0" timeOffset="3904.496">3980 207,'-10'12,"0"1,1 0,0 0,1 1,0 0,2 1,-1 0,2 0,0 0,1 1,0-1,1 1,1 0,0 0,2 4,0-17,0-1,1 1,0-1,-1 1,1-1,0 1,0-1,1 0,-1 1,0-1,1 0,-1 0,1 0,0 0,0 0,0-1,0 1,0 0,0-1,0 1,0-1,0 0,1 0,-1 0,1 0,-1 0,1-1,-1 1,1-1,-1 1,1-1,0 0,-1 0,1 0,-1 0,1-1,-1 1,1-1,0 0,96-38,-91 34,0 0,-1 0,1-1,-1 1,-1-2,1 1,-1-1,0 0,0 0,-1 0,0-1,-1 0,1 0,-1 0,-1-1,0 1,0-1,-1 0,0 0,0 0,-1 0,0 0,0 0,-1 0,-1 0,0-5,-3 9,0 0,-1 0,1 1,-1-1,0 1,-1 0,1 0,-1 0,1 1,-1 0,0 0,0 1,-1 0,1 0,0 0,-1 0,1 1,-1 0,0 1,1 0,-1 0,1 0,-1 0,0 1,1 1,-2-1,-45 14,34-5</inkml:trace>
  <inkml:trace contextRef="#ctx0" brushRef="#br0" timeOffset="4256.07">4037 488,'-24'10,"0"2,1 0,1 1,0 1,1 1,1 1,0 1,1 1,1 0,0 2,2 0,-9 13,23-31,1 1,-1 0,0 0,1 0,0 0,0 0,0 0,0 0,0 0,0 0,1 0,0 0,0 1,-1-1,2 0,-1 0,0 1,1-1,-1 0,1 0,0 0,0 0,0 0,1 0,-1 0,1 0,-1-1,1 1,0 0,0-1,0 0,1 1,-1-1,0 0,1 0,-1 0,1 0,0-1,0 1,0-1,0 1,0-1,0 0,14 3,1 0,-1-1,1-1,0-1,0-1,-1 0,1-1,0-1,-1 0,7-3,-15 4,-1 0,0-1,0 0,1 0,-1-1,0 0,-1 0,1-1,-1 0,1-1,-1 1,-1-1,1-1,-1 1,1-1,-2 0,1-1,-1 1,0-1,0 0,-1 0,1-1,-2 1,1-1,-1 0,0 0,-1 0,0 0,0-1,-1 1,0 0,-1-1,1 1,-2-1,1 1,-2-5,1 8,-1 0,0 0,0 0,-1 1,1-1,-1 1,0-1,0 1,-1 0,1 0,-1 0,0 1,0-1,0 1,0 0,-1 0,1 0,-1 1,0 0,0 0,0 0,-3-1,-14-1</inkml:trace>
  <inkml:trace contextRef="#ctx0" brushRef="#br0" timeOffset="5820.802">4968 432,'-5'5,"-15"15,-5 11,-3-2,-2 0,5 0,2-5,-1-2,0-5,-1 0,-2 1,0-2,-1-3,5-5</inkml:trace>
  <inkml:trace contextRef="#ctx0" brushRef="#br0" timeOffset="6069.795">4573 488,'24'15,"23"18,7 5,0 0,-5-2,-5-7,-6-8,-5-7,-7-3,-9-1</inkml:trace>
  <inkml:trace contextRef="#ctx0" brushRef="#br0" timeOffset="6319.635">4827 207,'-9'43,"-4"33,1 14,2-4,3-7,2-12,8-12,3-12,0-7,4-6,0-3,-1-1,-2 0,2 0,-1 1,0-5</inkml:trace>
  <inkml:trace contextRef="#ctx0" brushRef="#br0" timeOffset="22462.386">5590 178,'-11'2,"0"2,0-1,0 1,0 1,1 0,0 0,0 1,0 0,1 1,0 0,0 1,1 0,0 0,0 1,1-1,-1 3,6-9,-9 9,1 0,0 1,1 0,1 0,0 1,0 0,1 1,1-1,0 1,-2 9,7-21,-4 13,0-1,1 1,0 0,1 0,1 0,0 0,1 1,1-1,0 0,1 1,1-1,0 0,1 0,1 0,4 11,-3-15,1-1,0 1,1-1,0 0,0 0,1-1,1 0,-1-1,1 1,1-2,0 1,0-1,0-1,1 0,0 0,0-1,0-1,1 0,-1 0,1-1,0-1,0 0,5 0,-12-1,-1-2,1 1,0 0,-1-1,1 0,-1 0,1 0,-1 0,0-1,1 0,-1 0,0 0,0 0,0-1,0 1,-1-1,1 0,-1 0,0-1,0 1,0-1,0 1,0-1,-1 0,1 0,-1 0,0 0,-1 0,1-1,-1 1,0-1,0 1,0-1,0 1,-1-1,0 0,0 1,0-1,0 1,-1-1,0 1,0-1,0 1,-1-1,1 1,-2-4,-5 0,1 0,-1 0,0 0,-1 1,0 0,0 1,-1 0,1 0,-1 1,0 0,-1 1,1 0,-1 1,0 0,0 0,0 1,0 1,-1 0,-35 7,28 0</inkml:trace>
  <inkml:trace contextRef="#ctx0" brushRef="#br0" timeOffset="23079.191">5900 291,'156'6,"-154"-6,1 1,-1 0,0 0,0 0,0 0,0 1,0-1,0 0,0 1,0-1,-1 1,1 0,0 0,-1 0,0 0,1 0,-1 0,0 0,0 0,0 0,0 0,0 0,-1 1,1-1,-1 0,1 1,-1-1,0 1,0-1,0 0,0 1,-1-1,1 0,-1 1,1-1,-2 2,-36 81,36-83,-1 0,1 1,0-1,0 1,0-1,0 1,0-1,1 1,-1 0,1 0,0 0,0 0,0 0,0 0,0 0,1 1,-1-1,1 0,0 0,0 0,0 1,0-1,1 0,-1 0,1 0,0 1,0-1,0 0,0 0,1 0,-1-1,1 1,0 0,0-1,1 3,96 31,-90-35,-1 0,0 1,0 0,0 0,0 1,-1 0,1 0,-1 1,0 0,0 0,0 0,0 1,-1 0,1 1,-1 0,-1-1,1 2,-5-5,1 0,-1 0,0 1,0-1,-1 0,1 1,0-1,-1 1,1-1,-1 1,0-1,0 1,0-1,0 1,0-1,0 1,-1-1,1 1,-1-1,0 0,0 1,0-1,0 0,0 0,0 1,-1-1,1 0,-1 0,1 0,-1-1,0 1,0 0,0-1,0 1,0-1,0 1,0-1,0 0,-90 43,72-36,10-3,0-1,0 0,-1-1,1 0,-1-1,0 0,0-1,0 0,1-1,-6 0,-2-4</inkml:trace>
  <inkml:trace contextRef="#ctx0" brushRef="#br0" timeOffset="23496.155">6408 291,'41'-13,"0"1,1 3,0 1,22 0,-62 7,1 0,0 1,0-1,0 1,1 0,-1 0,0 0,0 0,0 1,0-1,0 1,0-1,0 1,-1 0,1 0,0 1,0-1,-1 1,1-1,-1 1,1 0,-1 0,1 0,-1 0,0 0,0 0,0 1,-1-1,1 1,0 0,-1-1,0 1,1 0,-1 0,0 0,-1-1,1 1,0 0,-1 0,0 1,1-1,-1 0,-1 2,-37 141,-13-3,17-2,34-118</inkml:trace>
  <inkml:trace contextRef="#ctx0" brushRef="#br0" timeOffset="23744.738">6408 601,'38'0,"23"0,5 0,-3 0,-13 0</inkml:trace>
  <inkml:trace contextRef="#ctx0" brushRef="#br0" timeOffset="23992.512">7029 404,'-20'25,"1"1,1 1,1 0,2 1,0 1,2 1,2 0,-8 28,18-55,0 1,0-1,1 0,-1 0,1 0,0 1,0-1,0 0,0 0,0 1,1-1,-1 0,1 0,0 0,0 0,0 0,1 0,-1 0,1 0,0 0,-1-1,1 1,0-1,0 1,1-1,-1 0,1 0,-1 0,1 0,-1 0,1 0,0-1,0 1,0-1,0 0,0 0,0 0,0 0,0-1,1 1,-1-1,0 0,0 1,1-2,-1 1,1 0,12 0,-1 0,1-1,-1-1,1-1,-1 0,0 0,0-2,0 0,-1 0,1-2,-2 0,1 0,-1-1,0-1,0 0,-1-1,0 0,-1-1,0 0,-1-1,0 0,-1-1,0 0,-1 0,-1-1,1-2,-4 9,0-1,-1 1,0-1,0 0,-1 0,0 0,0 0,-1 0,0 0,-1-1,0 1,0 0,0-1,-1 1,0 0,-1 0,0 0,0 0,-1 0,-2-4,2 6,0 0,0 1,-1-1,0 1,0 0,0 0,-1 0,0 0,1 1,-2 0,1 0,0 0,-1 0,0 1,0 0,0 1,0-1,0 1,0 0,-1 1,1-1,-1 1,1 0,-1 1,-3 0,-15-1</inkml:trace>
  <inkml:trace contextRef="#ctx0" brushRef="#br0" timeOffset="24544.104">7170 65,'5'-6,"0"1,1 0,0 1,0-1,0 1,0 0,1 1,0 0,0 0,0 0,0 1,0 0,0 0,1 0,-1 1,0 1,1-1,6 1,-11 0,-1-1,0 1,0 0,0 0,0 0,1 0,-1 1,0-1,0 0,0 1,0 0,0-1,0 1,0 0,0 0,0 0,0 0,0 0,-1 1,1-1,0 0,-1 1,1-1,-1 1,1 0,-1 0,0-1,0 1,0 0,0 0,0 0,0 0,-1 0,1 0,0 0,-1 1,0-1,0 0,1 0,-1 0,0 0,-1 1,1 1,-28 93,27-96,-1 0,1 1,0 0,0-1,0 1,1-1,-1 1,0 0,1 0,-1-1,1 1,-1 0,1 0,0 0,0 0,0-1,0 1,0 0,0 0,0 0,1 0,-1-1,0 1,1 0,0 0,-1-1,1 1,0 0,0-1,0 1,0-1,0 1,1-1,-1 1,0-1,1 0,-1 0,1 0,-1 0,1 0,-1 0,1 0,0 0,-1-1,1 1,0 0,0-1,0 0,-1 1,1-1,1 0,12 1,0 0,0-1,0-1,0 0,0-1,0-1,-1 0,6-3,19-3,-18 5</inkml:trace>
  <inkml:trace contextRef="#ctx0" brushRef="#br0" timeOffset="25425.939">8044 432,'-38'29,"-22"14,-7 5,5-2,7-8,8-10,13-11</inkml:trace>
  <inkml:trace contextRef="#ctx0" brushRef="#br0" timeOffset="25681.837">7677 461,'24'33,"18"21,6 6,0-7,-8-8,-6-11,-5-8,-1-7,-2-7,0-11,-4-9,-6-10,-6-5,-4 1</inkml:trace>
  <inkml:trace contextRef="#ctx0" brushRef="#br0" timeOffset="25896.722">7876 347,'-10'44,"-3"27,1 8,2-5,8-11,4-6,2-8,0-8,-1-5,0-5,3-2,2-2,-2-1,-1-4</inkml:trace>
  <inkml:trace contextRef="#ctx0" brushRef="#br0" timeOffset="26151.668">8355 404,'-19'38,"-12"33,-4 8,3-5,7-9,8-11,7-11,10-7,9-10,9-9,5-8,0-5</inkml:trace>
  <inkml:trace contextRef="#ctx0" brushRef="#br0" timeOffset="26465.429">8581 375,'-25'36,"1"1,2 1,1 1,3 1,1 0,-9 34,24-71,-1 1,1 0,1 0,-1 0,0 0,1 0,0 0,0 0,0 0,1 1,-1-1,1 0,0 1,0-1,0 0,1 0,0 1,0-1,0 0,0 0,0 0,1 0,0 0,0 0,0 0,0-1,0 1,1-1,0 1,0-1,0 0,0 0,0-1,1 1,-1 0,1-1,-1 0,11 1,-1-2,1 0,-1 0,1-1,0-1,-1 0,1-1,-1 0,0-1,1-1,-2 0,1 0,0-2,-1 1,0-2,0 0,-1 0,6-5,-5 4,0-1,0 0,-1-1,-1-1,1 1,-1-2,-1 1,0-2,-1 1,-1-1,0 0,0 0,-1-1,-1 0,0 0,-1-1,0-1,-4 11,0-1,-1 0,0 1,1-1,-2 1,1-1,-1 1,0 0,0 0,0 0,-1 0,1 0,-1 0,-1 0,1 1,0 0,-1 0,0 0,0 0,-1 0,1 1,0 0,-1-1,0 1,-8-4,1 0,-1 0,0 1,-1 0,1 2,-1-1,0 2,-14-3,-6 3,3 1</inkml:trace>
  <inkml:trace contextRef="#ctx0" brushRef="#br0" timeOffset="32215.42">9117 8,'0'1,"0"0,0-1,-1 1,1 0,0-1,-1 1,1 0,-1-1,1 1,-1 0,1-1,-1 1,1-1,-1 1,1-1,-1 1,0-1,1 0,-1 1,0-1,1 0,-1 0,0 1,0-1,1 0,-1 0,0 0,0 0,1 0,-1 0,0 0,0 0,1 0,-1 0,0 0,0 0,1-1,-1 1,0 0,0-1,1 1,-1 0,1-1,-1 1,0-1,1 1,-1-1,1 1,-1-1,1 1,-1-1,1 0,-1 1,1-1,0 0,-1 1,1-1,0 0,0 1,-1-1,1 0,0 0,0 1,0-1,0 0,0 0,0 0,0 1,0-1,-18 18,1 0,0 2,1 0,2 0,0 2,-1 3,12-21,0 0,0 0,1 0,-1 1,1-1,0 1,0-1,1 1,-1 0,1 0,-1 0,1 0,0 0,1 0,-1 0,1 0,0 0,0 0,0 0,0 0,1 0,-1 0,1 0,0 0,1 0,-1 0,1 0,-1 0,1-1,0 1,1-1,-1 1,0-1,1 0,0 0,0 0,0 0,0-1,0 1,1-1,-1 0,1 0,-1 0,4 1,8 0,1-1,0-1,-1 0,1-2,-1 1,1-2,-1 0,1-1,-1 0,0-1,0-1,0-1,-1 0,0 0,0-2,-1 0,13-9,-24 16,0-1,0 0,0 1,-1-1,1 0,-1 0,1 0,-1 0,0 0,1 0,-1-1,0 1,0 0,-1 0,1-1,0 1,-1-1,0 1,1-1,-1 1,0-1,0 1,0-1,-1 1,1 0,-1-1,1 1,-1-1,0 1,0 0,0-1,0 1,0 0,0 0,-1 0,1 0,-1 0,1 0,-1 0,0 1,0-1,0 0,0 1,0 0,0-1,0 1,0 0,-1 0,1 0,0 0,-1 1,1-1,-2 1,-11-3,-1 1,0 0,0 2,0 0,0 1,0 0,1 1,-1 1,1 0,-1 2,1-1,0 2,0 0,1 1,-1 1,-15 7</inkml:trace>
  <inkml:trace contextRef="#ctx0" brushRef="#br0" timeOffset="35300.87">115 1166,'175'-18,"157"7,-30-18,151 29,-189-27,41-2,-28 19,-207 1,0 3,1 3,40 6,112-6,16-26,624 30,-666 27,239-27,-194-31,-73 48,-114-10,0-3,1-2,-1-2,16-4,32 1,292 2,-169 28,56-29,-85-27,537 29,-169-1,-368-28,28-1,-108 3,77-5,89 31,-86-28,-56 11,-117 12</inkml:trace>
  <inkml:trace contextRef="#ctx0" brushRef="#br0" timeOffset="37119.815">9879 404,'4'-1,"0"0,0 0,1 0,-1 1,0-1,0 1,1 0,-1 0,0 1,0-1,1 1,-1 0,0 0,0 1,0-1,0 1,0 0,0 0,-1 0,1 0,-1 1,1-1,-1 1,0 0,0 0,0 0,0 1,-1-1,1 1,-1-1,0 1,2 3,4 9,-1-1,0 1,-1 1,-1-1,-1 1,0 0,1 12,-2-11,-1 0,-1 0,-1 0,0 0,-2 1,0-1,0 0,-2-1,0 1,-1-1,-1 1,-1-2,0 1,-1-1,-1 0,-1 0,0-1,-8 9,10-19,0 0,1-1,-1 0,-1 0,1-1,0 0,-1-1,0 1,1-2,-1 1,0-1,0-1,0 0,0 0,0 0,0-1,0-1,1 1,-1-2,0 1,1-1,-1 0,1-1,0 0,0 0,1-1,-2-1,-9-8,5 0</inkml:trace>
  <inkml:trace contextRef="#ctx0" brushRef="#br0" timeOffset="37368.475">9625 404,'43'-10,"39"-2,9-5,0 0,-12 4,-9 4,-11 3,-12 3,-4 1,-4 2,-9 1</inkml:trace>
  <inkml:trace contextRef="#ctx0" brushRef="#br0" timeOffset="39231.676">1723 1335,'64'-32,"1"3,1 3,70-17,-125 39,1 1,-1 1,1 0,0 0,0 1,0 1,0 0,-1 0,1 1,0 1,6 1,-16-2,0 0,-1 0,1 0,0 1,-1-1,0 0,1 1,-1-1,0 0,1 1,-1 0,0-1,0 1,0 0,0 0,-1-1,1 1,0 0,-1 0,1 0,-1 0,0 0,0 0,0 0,0 0,0 0,0 0,0 0,0-1,-1 1,1 0,-1 0,0 0,1 0,-1 0,0-1,0 1,0 0,-42 67,-69 22,33-34,-22 44,100-100,0 1,0-1,1 1,-1 0,0-1,1 1,-1-1,1 1,0 0,-1 0,1-1,0 1,0 0,0 0,0-1,1 1,-1 0,0-1,1 1,-1 0,1-1,-1 1,1 0,0-1,0 1,0-1,0 0,0 1,0-1,0 0,0 1,1-1,-1 0,0 0,1 0,-1 0,1 0,-1 0,1-1,-1 1,1 0,71 23,-48-21,-1-2,1-1,0 0,0-2,0-1,-1-1,0-1,1-1,-2-1,1-1,-1-1,14-8,-19 9</inkml:trace>
  <inkml:trace contextRef="#ctx0" brushRef="#br0" timeOffset="39479.551">2881 1419,'-34'34,"-16"11,-4-2,7-4,7-8,10-10</inkml:trace>
  <inkml:trace contextRef="#ctx0" brushRef="#br0" timeOffset="39698.268">2457 1392,'29'19,"23"16,9 2,-2-5,-11-3,-9-7,-6-7,-4-7,-2-3,-5-8,-8-4</inkml:trace>
  <inkml:trace contextRef="#ctx0" brushRef="#br0" timeOffset="39962.49">2739 1194,'-5'39,"3"21,3 6,0-3,0-8,1-9,3-6,3-6,-2-5,0-1,-3-1,-1 0,-1-1,0-4</inkml:trace>
  <inkml:trace contextRef="#ctx0" brushRef="#br0" timeOffset="43583.496">3755 1335,'-11'1,"0"1,1 0,-1 1,0 0,1 0,0 1,0 1,0 0,0 0,1 1,-1 0,2 0,-1 1,1 0,0 1,0 0,1 0,0 1,0-1,1 2,1-1,-1 1,1 0,1 0,0 0,0 0,1 1,1-1,-1 1,1 8,0-8,0 1,1-1,1 0,0 1,0-1,1 0,1 1,0-1,0 0,1 0,0 0,1 0,1-1,-1 0,2 1,-1-2,4 5,-1-4,-1-1,1 0,0-1,1 0,0 0,1-1,-1 0,1 0,0-1,1-1,0 0,0 0,0-1,0 0,1-1,-1-1,1 0,0 0,-1-1,3 0,-9-2,-1 0,0 0,0-1,0 0,0 1,0-1,0-1,0 1,-1 0,1-1,-1 0,0 0,0 0,0 0,0 0,0-1,-1 1,1-1,-1 0,0 1,0-1,0 0,-1-1,1 1,-1 0,0 0,-1 0,1-1,-1 1,1 0,-1-1,0 1,-1-1,1 1,-1 0,0 0,0-1,0 1,-1 0,1 0,-1 0,0 0,0 0,-1 1,1-1,-1 1,0-1,-3-2,0-3,0 1,-1 0,0 1,-1 0,0 0,0 0,0 1,-1 0,0 1,0 0,-1 0,1 1,-1 0,-7-2,-9-3</inkml:trace>
  <inkml:trace contextRef="#ctx0" brushRef="#br0" timeOffset="46697.589">4122 1419,'56'-16,"1"1,-35 9,0 0,0 1,0 2,0 0,1 1,14 1,-35 1,0 0,1 0,-1 1,0-1,0 0,1 1,-1 0,0-1,0 1,0 0,0 0,0 0,0 0,0 1,0-1,0 0,0 1,-1-1,1 1,0 0,-1 0,0-1,1 1,-1 0,0 0,0 0,0 0,0 1,0-1,-1 0,1 0,-1 0,1 1,-1-1,0 0,0 3,-16 88,9-68,-11 52,-4-1,-3-1,-6 4,22-60,2-7</inkml:trace>
  <inkml:trace contextRef="#ctx0" brushRef="#br0" timeOffset="46969.06">4066 1730,'52'-5,"23"-6,3-2,-6 2,-12 3,-10 2,-10 3,-11 1</inkml:trace>
  <inkml:trace contextRef="#ctx0" brushRef="#br0" timeOffset="47524.244">4856 1363,'-10'24,"-2"27,-1 10,4-1,-3-5,1-9,2-5,3-7,3-3,1-7</inkml:trace>
  <inkml:trace contextRef="#ctx0" brushRef="#br0" timeOffset="47835.501">5194 1392,'-23'31,"1"2,1 1,2 0,2 1,1 1,-10 33,24-66,1 0,0-1,-1 1,1 0,0 0,1 0,-1 0,0 0,1 0,0 0,0 0,0 0,0 1,0-1,0 0,1 0,-1 0,1 0,0 0,0 0,0 0,1-1,-1 1,1 0,-1-1,1 1,0-1,0 1,0-1,0 0,0 0,1 0,-1 0,1 0,-1 0,2 0,9-1,0 0,0 0,0-2,0 0,0 0,0-1,0-1,-1 0,1 0,-1-2,0 1,0-2,-1 1,1-2,-1 1,0-2,-1 1,0-2,0 1,-1-1,0 0,0-1,1-4,-3 9,-1-1,0 0,-1 0,0-1,0 1,0-1,0 0,-1 0,-1-1,1 0,-1 1,0-1,-1 0,0 0,0 0,-1-1,0 1,0 0,-1-1,0 1,-1 0,0-1,0 1,-2-6,1 9,-1 1,0-1,0 1,0 0,-1 0,1 1,-1-1,0 1,0-1,0 1,0 1,-1-1,1 0,-1 1,1 0,-1 0,0 1,0-1,0 1,0 0,0 0,0 1,0-1,-2 1,-18-2</inkml:trace>
  <inkml:trace contextRef="#ctx0" brushRef="#br0" timeOffset="49377.189">6069 1476,'-19'34,"-7"15,-3 0,3-8</inkml:trace>
  <inkml:trace contextRef="#ctx0" brushRef="#br0" timeOffset="49620.915">5758 1589,'44'10,"27"2,8 1,-5-4,-11-2,-10-2,-15-3</inkml:trace>
  <inkml:trace contextRef="#ctx0" brushRef="#br0" timeOffset="49886.825">5928 1448,'5'34,"6"25,6 7,5-2,-1-8,-4-8,-1-12,-2-8,-4-9</inkml:trace>
  <inkml:trace contextRef="#ctx0" brushRef="#br0" timeOffset="50153.49">6549 1419,'-19'39,"-12"26,1 8,4-4,7-9,7-10,5-14</inkml:trace>
  <inkml:trace contextRef="#ctx0" brushRef="#br0" timeOffset="50486.666">6690 1561,'0'14,"1"-1,0 1,1-1,1 1,0-1,1 0,0 0,1-1,3 5,-6-12,0-1,0 0,0 0,1 0,-1 0,1-1,0 1,0-1,1 0,-1 0,1 0,-1 0,1 0,0-1,0 0,0 0,0 0,1 0,-1-1,1 1,-1-1,0 0,1 0,0-1,-1 0,1 1,-1-1,1-1,0 1,11-4,-1 0,0-1,1-1,-2-1,1 0,-1 0,0-2,0 0,-1 0,-1-1,1-1,-2 0,1 0,-2-1,1-1,-2 0,0 0,-6 9,0 0,-1-1,0 1,0 0,0-1,0 1,-1-1,0 0,1 1,-2-1,1 0,-1 0,1 0,-1 1,-1-1,1 0,-1 0,0 0,0 1,0-1,0 0,-1 1,0-1,0 1,0 0,-1-1,1 1,-1 0,0 1,0-1,-1 0,1 1,-1 0,1 0,-1 0,0 0,0 0,0 1,-1 0,1 0,-1 0,1 0,-5 0,-74-10,57 11</inkml:trace>
  <inkml:trace contextRef="#ctx0" brushRef="#br0" timeOffset="55325.715">6972 1448,'-4'0,"-3"5,-4 1,-5 0,0 4,-2 0,-2-2,-4-2,3 3,1 0,-2 2,-2 6,4 3,4-1</inkml:trace>
  <inkml:trace contextRef="#ctx0" brushRef="#br0" timeOffset="56290.28">7283 1194,'98'-54,"-73"44,70-12,-93 22,0-1,0 1,0 0,0 0,1-1,-1 2,0-1,0 0,0 0,0 1,0-1,0 1,0-1,0 1,0 0,0 0,0 0,0 0,-1 0,1 1,0-1,-1 0,1 1,-1-1,1 1,-1 0,0-1,0 1,0 0,1 0,-2 0,1 0,0 0,0 0,-1 0,1 0,-1 0,1 0,-1 0,0 0,0 0,0 2,-2 3,1 0,-2 0,1-1,-1 1,1 0,-2-1,1 0,-1 0,0 0,0 0,-1-1,0 1,0-1,0 0,0-1,-6 5,-38 44,48-50,1-1,0 0,-1 0,1 1,0-1,0 0,1 0,-1 1,0-1,1 0,-1 0,1 0,0 0,0 1,0-1,0 0,0 0,0-1,0 1,1 0,-1 0,0 0,1-1,0 1,-1-1,1 1,0-1,0 0,0 0,0 0,0 0,0 0,0 0,0 0,1-1,-1 1,0-1,0 0,0 1,1-1,-1 0,0 0,2-1,18 10,-17-8,-1 1,1 1,-1-1,0 1,0-1,0 1,0 0,-1 1,1-1,-1 1,1-1,-1 1,-1 0,1 0,0 0,-1 1,0-1,0 1,0-1,-1 1,1-1,-1 1,0 0,-1 0,1 0,-1 0,0 0,0-1,0 1,-1 0,0 0,0 0,0 1,-2-1,1 0,-1-1,0 1,0-1,-1 0,1 0,-1 0,0 0,0-1,0 1,-1-1,1 0,-1-1,0 1,0-1,0 0,0 0,0 0,0 0,0-1,-1 0,1 0,0-1,-1 0,1 0,0 0,-1 0,1-1,0 0,-1 0,1 0,0-1,0 1,0-1,0-1,0 1,0-1,1 0,-1 0,1 0,0 0,-1-1,-9-8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4.21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1 279,'11'-14,"2"1,-1 0,2 1,-1 0,2 1,-1 1,1 0,1 1,0 0,0 2,1 0,0 1,0 0,0 1,1 1,0 1,-1 1,1 0,0 1,17 2,269 38,198-36,14-32,-120 17,197-6,-34-36,-233 2,-320 52,1 1,-1-1,0 1,0 1,0-1,0 1,0 0,0 1,0-1,0 1,-1 0,0 1,1-1,-1 1,-1 0,1 0,0 1,0 1,45 31,-38-32,0 0,0-1,1 0,0-1,0-1,0 0,0 0,0-1,1-1,54 7,-56-3,1-1,0-1,0 0,0-1,0 0,0-1,0-1,0 0,0 0,0-1,0-1,0 0,11-5,-17 4,0 1,1 0,-1 0,1 1,-1 0,1 0,0 1,0 0,0 0,0 1,-1 0,1 0,0 1,4 1,309 10,-248-13,23-11,-77 13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12,'-14'43,"2"0,2 1,2 0,2 0,0 41,2-46,-15 64,14-122,11-17,1-1,2 1,2 1,1 0,9-16,-11 26,1 0,0 0,2 1,1 1,1 0,1 1,4-3,-19 24,0 0,-1 0,1 0,0 0,-1 0,1 0,0 0,0 1,0-1,0 0,0 0,0 1,0-1,0 1,0-1,0 1,0-1,0 1,0 0,0-1,0 1,1 0,-1 0,0 0,0 0,0 0,0 0,1 0,-1 0,0 1,0-1,0 0,0 1,0-1,0 1,0-1,0 1,0-1,0 1,0 0,0 0,0-1,0 1,0 0,-1 0,1 0,0 0,-1 0,1 0,-1 0,1 0,-1 0,1 0,-1 0,0 0,1 1,-1-1,0 0,0 0,0 0,0 0,0 1,0-1,0 0,0 0,-1 0,1 0,0 1,12 170,-8-145,-4-19,1 1,0-1,1 0,-1 1,2-1,-1 0,1 0,0 0,1 0,0-1,0 1,1-1,0 0,0 0,3 2,-5-9,0 1,0-1,0 0,0 0,0-1,0 1,1-1,-1 1,0-1,0 0,0 0,-1 0,1-1,0 1,0-1,-1 1,1-1,-1 0,1 0,-1 0,0 0,0-1,0 1,0 0,0-1,0 0,-1 1,1-1,-1 0,0 0,0 0,0 0,0-1,34-62,65-99,-35 92,-62 74,0 0,0 1,0 0,-1-1,1 1,0 0,-1 0,1 0,-1 1,0-1,1 1,-1-1,0 1,-1 0,1 0,0 0,-1 0,0 0,1 0,-1 0,0 0,-1 0,1 1,-1-1,1 0,-1 1,0-1,0 0,0 0,-1 4,4 52,-4-46,1 0,0 0,1-1,1 1,0 0,0 0,1 0,1-1,0 0,1 0,0 0,1 0,2 2,-2-8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7.8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40,'23'0,"19"-4,6-3,0 1,-4 2,-4 0,-4 2,-4 1,-2 0,-2 1,-5-4,-7-3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41,'24'0,"18"0,6-5,0-1,-4 0,-4 1,-4 2,-4 0,-6-3,-9-1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0,'-5'34,"-2"20,1 6,1-2,2-7,0-7,2-6,1-9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8.7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32,'-7'10,"1"0,0 1,0 0,1 0,1 0,0 1,0-1,1 1,1 0,0 0,0 0,1 0,1 1,0-1,1 0,0 0,1 0,0 1,-1-10,0-1,1 1,-1-1,1 0,-1 0,1 1,-1-1,1 0,0 0,0-1,0 1,0 0,1-1,-1 1,0-1,1 0,-1 0,1 0,-1 0,1 0,-1 0,1-1,0 1,-1-1,1 0,0 0,-1 0,1 0,0 0,-1 0,1-1,0 0,-1 1,1-1,1-1,3 0,0-1,0 0,0-1,-1 1,1-1,-1-1,0 1,0-1,0 0,-1 0,0-1,2-1,-2 1,0 0,0-1,-1 1,1-1,-1 0,-1 0,1 0,-1 0,-1-1,1 1,-1-1,0 1,-1-1,0 0,0 0,-1 0,0 0,0 0,-1 0,0 1,0-1,-1 0,0 0,-1 1,1-1,-1 1,-1-1,1 6,-1-1,1 1,-1 0,0-1,1 1,-1 1,0-1,0 1,0-1,-1 1,1 0,0 1,0-1,-1 1,1 0,0 0,0 0,-1 1,1-1,0 1,0 0,0 0,-1 0,1 1,0 0,1-1,-1 1,0 1,1-1,-2 2,-9 8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2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15 113,'-15'115,"15"-111,1 0,-1-1,1 1,0 0,0-1,0 1,0-1,1 1,-1-1,1 0,0 1,0-1,0 0,1 0,-1 0,1-1,-1 1,1 0,0-1,0 0,0 0,0 0,1 0,-1 0,0-1,1 1,-1-1,1 0,0 0,1 1,1-1,-1 1,1-1,0 0,-1-1,1 0,0 0,-1 0,1 0,0-1,-1 0,1 0,-1 0,1-1,-1 0,0 0,0-1,1 1,-2-1,1 0,0 0,-1-1,1 1,-1-1,0 0,0 0,0 0,-1-1,0 0,1 1,-2-1,1 0,0 0,-1-1,0 1,0 0,-1-1,0 1,0-1,0 0,0 1,0 0,0 0,-1-1,0 1,0 0,0 0,-1 0,1 0,-1 0,-1 0,1 0,-1 0,1 0,-1 0,-1 1,1-1,-1 1,1 0,-1-1,-1 1,1 1,-1-1,1 0,-1 1,0 0,0-1,0 2,-1-1,1 0,-1 1,0 0,1 0,-1 0,0 1,0 0,0 0,0 0,0 0,0 1,0 0,-1 0,1 0,0 0,-3 2,-16 4</inkml:trace>
  <inkml:trace contextRef="#ctx0" brushRef="#br0" timeOffset="635.621">579 0,'-7'2,"-1"1,0 0,1 0,0 0,0 1,0 0,0 0,1 1,-1 0,1 0,1 0,-1 1,1 0,0 0,0 0,0 1,1 0,0 0,0 0,1 0,0 0,0 1,1-1,0 1,0 0,1 0,0 0,0 1,1-4,-1 1,1-1,0 1,1-1,-1 1,1-1,0 1,1-1,-1 0,1 0,0 0,1 1,-1-2,1 1,0 0,0-1,0 1,0-1,1 0,0 0,0 0,0 0,0-1,1 0,-1 0,1 0,0 0,0-1,0 0,0 0,0 0,1-1,-1 1,0-1,1-1,-1 1,1-1,-1 0,1 0,-1 0,1-1,-1 0,1 0,-1 0,0-1,0 0,0 0,0 0,4-3,-2 0,-1-1,-1 0,1 0,-1 0,0-1,0 0,-1 0,0 0,0 0,-1-1,0 0,0 0,-1 1,0-1,0-1,-1 1,0 0,-1 0,1 0,-2-1,1 1,-1 0,0 0,-1 0,0-1,0 2,-1-1,1 0,-2 0,1 1,-1 0,-1 0,-3-6,-2-1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2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146 0,'-16'14,"0"1,2 0,0 1,0 1,2 0,0 1,1 0,0 0,2 1,-3 10,11-27,0-1,1 1,-1 0,1-1,-1 1,1-1,0 1,0 0,0-1,0 1,0 0,0-1,0 1,0 0,1-1,-1 1,1 0,-1-1,1 1,0-1,-1 1,1-1,0 1,0-1,0 0,0 0,0 1,1-1,-1 0,0 0,0 0,1 0,-1 0,1 0,-1 0,1-1,-1 1,1-1,-1 1,1-1,0 1,-1-1,1 0,0 0,-1 0,1 0,0 0,-1 0,1 0,-1 0,1-1,0 1,-1-1,1 1,-1-1,1 1,-1-1,1 0,-1 0,1 0,156-108,-155 107,0 0,0 1,0-1,1 1,-1 0,0 0,1 1,-1-1,1 1,-1-1,1 1,-1 0,1 1,-1-1,1 0,-1 1,1 0,-1 0,0 0,1 0,-1 0,0 1,0 0,0-1,0 1,0 0,0 1,0-1,-1 0,1 1,-1 0,4 2,-1 1,0 0,-1 1,1-1,-1 1,-1 0,1 0,-1 0,0 0,-1 0,0 1,0 0,1 6,-1 7,-1 0,-1 0,0 0,-2 0,0 0,-2 0,0 0,-1-1,-1 0,-1 0,-5 10,11-28,-3 11,0-1,-1 0,0-1,-1 1,-1-1,1 0,-2-1,1 0,-1 0,-1 0,0-1,0 0,-1-1,0 0,0-1,-1 0,0 0,-7 2,16-8,1-1,0 1,-1-1,1 0,0 1,-1-1,1 0,-1 0,1 0,-1 0,1 0,-1 0,1 0,-1 0,1-1,0 1,-1 0,1-1,0 1,-1-1,1 0,0 0,-1 1,1-1,0 0,0 0,0 0,0 0,0 0,0 0,0 0,0-1,0 1,1 0,-1 0,0-1,1 1,-1 0,1-1,0 1,-1-1,1 1,0-1,0 1,0-2,12-68,-4 50,1 0,2 0,0 1,1 0,0 1,2 1,0 0,13-11,-12 13,0 2,1-1,1 2,0 0,1 1,1 1,0 0,15-5,11-4,-27 12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31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0,'0'5,"0"11,0 8,0 4,0 3,0 0,0 1,0-2,5 0,2-1,-1 0,-1-1,-2 1,0-1,-2 0,-1 0,0-5</inkml:trace>
  <inkml:trace contextRef="#ctx0" brushRef="#br0" timeOffset="366.735">170 86,'-13'12,"4"-4,0 0,1 0,0 1,0 0,1 0,0 1,1 0,0 0,1 1,0-1,-2 7,7-13,1 0,0 0,-1-1,1 1,0-1,1 1,-1-1,1 1,-1-1,1 0,0 0,1 0,-1 0,0 0,1 0,-1 0,1-1,0 1,0-1,0 0,0 0,0 0,1 0,-1-1,1 1,-1-1,1 0,-1 0,1 0,0-1,-1 1,1-1,2 0,25 12,-23-8,-1 0,0 1,0 0,0 1,-1 0,1 0,-1 0,-1 0,1 1,-1 0,4 7,14 8,-14-20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6.37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0 142,'303'-17,"-56"-12,-163 20,0 4,1 4,10 4,31-1,217-3,-116-27,466 29,-608-14,27 2,143 36,-198-25,140-12,-140 3,1 3,0 2,0 3,19 3,11-1,166 27,214-28,-231 28,242-28,-281 28,282-28,366 0,-551-29,568 30,-435-1,-178-29,-25 1,-95 13,49 2,-156 17,-5 3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49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1,'0'9,"0"14,0 7,-5 3,-6 1,-2 0,-2-2,-5-1,-3-1,-2-6,2-7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1,'0'19,"0"11,0 6,0 1,0-1,0-1,0-3,0-1,-5-7,-1-1,0-1,1 1,1 1,2 2,1-4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1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0 121,'25'-16,"0"1,1 1,0 2,1 0,0 2,1 0,0 2,1 2,0 0,-1 2,18 0,-44 3,1 0,-1 1,1-1,0 1,-1 0,1-1,-1 1,1 1,-1-1,1 0,0 1,-1-1,1 1,-1 0,0-1,1 1,-1 1,0-1,1 0,-1 0,0 1,0-1,0 1,0 0,0 0,0 0,-1-1,1 2,-1-1,1 0,-1 0,0 0,0 1,0-1,0 0,0 1,0-1,-1 1,1 0,-1-1,0 1,0-1,0 1,0-1,-5 11,-1-1,-1 0,0 0,0-1,-2 0,1 0,-1-1,0 0,-1 0,-1-1,1-1,-1 0,-1 0,-9 4,21-11,-70 48,69-49,0 1,1 0,-1-1,1 1,-1 0,1 0,-1-1,1 1,0 0,-1 0,1 0,0 0,-1 0,1 0,0 0,0 0,0-1,0 1,0 0,0 0,0 0,0 0,1 0,-1 0,0 0,0 0,1 0,-1-1,1 1,-1 0,0 0,1 0,0-1,-1 1,1 0,-1-1,1 1,0 0,0-1,-1 1,1-1,0 1,0-1,0 1,-1-1,2 1,48 20,-40-17,9 3,-1 1,0 1,0 0,-1 2,0 0,-1 0,0 2,2 2,-4-1,-1-3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6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31,'7'-5,"0"1,0 1,0-1,1 1,0 1,-1-1,1 1,0 1,0-1,0 1,0 1,0-1,0 1,8 1,-1-1,299 1,-290-1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6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1,'19'5,"16"2,7-1,-3-6,-5-3,-2-1,-2 0,-2 1,0 1,-1 0,1 2,-5-1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27,'0'73,"3"-1,3 1,6 17,-7-65,0 0,2 0,1-1,1-1,0 1,2-1,1-1,1 0,0-1,2 0,3 2,-15-19,1-1,-1 0,0 0,1 0,-1 0,1 0,0-1,0 0,0 0,0 0,0 0,1-1,-1 1,0-1,1 0,-1 0,1-1,-1 0,1 1,-1-1,1-1,0 1,-1-1,1 0,-1 0,0 0,1 0,1-2,4-1,-1 0,0-1,-1 0,1 0,-1-1,0 0,-1-1,1 0,-1 0,0 0,-1-1,3-4,134-240,-143 253,1 0,-1 0,0 0,1 0,-1 0,0 0,1 0,-1-1,1 1,0 0,-1 0,1 0,0-1,-1 1,1 0,0-1,0 1,0-1,-1 1,1-1,0 1,0-1,0 0,0 1,0-1,0 0,0 0,0 1,0-1,0 0,0 0,0 0,0 0,0 0,0-1,0 1,0 0,0 0,0-1,0 1,-1 0,1-1,0 1,0-1,0 1,0-1,-1 0,1 1,0-1,0 0,-1 0,1 1,-1-1,1 0,-1 0,1 0,-1 0,1 0,-1 1,0-1,1 0,-1 0,0-1,10 69,-10-54,1 1,1-1,0 0,0 0,2 0,-1 0,2 0,0 0,0-1,1 0,0 0,1-1,1 0,0 0,0-1,2 2,-3-7,0-1,0 1,0-1,0 0,1-1,0 0,-1 0,1 0,1-1,-1 0,0-1,0 0,1 0,-1-1,0 0,1-1,-1 1,0-1,0-1,1 0,-1 0,0-1,3-1,5-2,0-1,0 0,0-1,-1-1,-1 0,1-1,-1-1,-1 0,0-1,8-10,-7 3,0 1,-2-2,0 1,-2-2,0 0,-1 0,-1 0,-1-1,-1 0,-1-1,-1 1,0-1,-2 0,-1 0,-1 0,-1-4,-1-75,1 76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9.8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0 226,'24'0,"23"0,7-5,0-1,-5 0,-5 1,-6 2,-5 0,-2-3,-3 0,0-1,-6-2,-1-1,-5 2</inkml:trace>
  <inkml:trace contextRef="#ctx0" brushRef="#br0" timeOffset="319.335">254 1,'0'24,"0"17,0 7,0 0,0-4,0-4,0-4,0-4,-4-2,-3-1,1-2,2 1,0-6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0:5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114 118,'-1'255,"-13"-178,11-64,0 0,0 0,1 1,1-1,0 1,1-1,0 1,1-1,2 10,3-5</inkml:trace>
  <inkml:trace contextRef="#ctx0" brushRef="#br0" timeOffset="565.726">1 145,'16'-15,"0"0,2 1,0 1,0 1,1 0,1 2,0 0,0 1,1 1,0 1,0 1,1 0,8 1,-25 4,1 0,0 1,-1-1,1 1,0 1,-1-1,1 1,0 0,-1 1,1-1,-1 1,1 0,-1 0,0 1,0-1,0 1,0 0,-1 1,1-1,-1 1,0 0,0 0,0 0,0 1,-1-1,0 1,0 0,0 0,0 0,-1 0,0 0,0 1,1 0,-1 0,0 0,0 0,0 0,-1 0,0 0,0 1,-1-1,0 0,0 1,0-1,-1 1,0-1,0 0,0 0,-1 0,0 0,0 0,-1 0,1 0,-2 0,1-1,0 0,-1 1,0-1,0-1,0 1,-3 1,-11 13,-1-2,-1 0,0-1,-1-1,-1-1,0-1,-4 1,25-14,-1 0,1 0,-1 0,0 1,1-1,-1 1,1-1,-1 1,1-1,0 1,-1 0,1-1,0 1,-1 0,1 0,0 0,0 0,0 0,-1 1,1-1,1 0,-1 0,0 1,0-1,0 1,1-1,-1 0,1 1,-1-1,1 1,-1 0,1-1,0 1,0-1,0 1,0-1,0 1,0 0,0-1,1 1,-1-1,0 1,1-1,-1 1,1-1,0 1,-1-1,1 0,0 1,0-1,0 0,0 0,0 1,0-1,1 0,140 121,-132-109,-7-8,1 1,0-1,0 1,1-1,0-1,0 1,0 0,0-1,0 0,1-1,0 1,0-1,6 2,7 0</inkml:trace>
  <inkml:trace contextRef="#ctx0" brushRef="#br0" timeOffset="1301.207">904 456,'-1'-2,"-1"0,1 0,-1 0,1 1,-1-1,0 0,0 1,0-1,0 1,0 0,0 0,0 0,0 0,0 0,-1 0,1 1,0-1,-1 1,1-1,0 1,-1 0,1 0,0 0,-3 0,2 0,-5-2,1 1,-1 0,0 1,0-1,1 1,-1 1,0 0,1 0,-1 0,0 1,1 0,0 0,-1 1,1 0,0 0,0 1,1 0,-1 0,1 1,-3 2,9-5,-1 1,1-1,0 0,0 1,0-1,1 0,-1 0,0 1,1-1,-1 0,1 1,0-1,0 0,0 0,0 0,0 0,0 0,1 0,-1 0,1 0,-1-1,1 1,0-1,-1 1,1-1,0 1,0-1,0 0,0 0,0 0,1 0,-1 0,0-1,0 1,0-1,2 1,14 10,-16-10,0 0,-1 0,1 1,-1-1,1 0,-1 1,0-1,0 1,1-1,-1 1,0 0,0-1,-1 1,1 0,0 0,-1 0,1-1,-1 1,1 0,-1 0,0 0,0 0,0 0,0 0,0 0,0 0,0 0,-1 0,1 0,-1-1,0 1,1 0,-1 0,0 0,0-1,0 1,0 0,0-1,0 1,-1-1,1 0,0 1,-71 57,60-50,-26 28,37-36,0-1,1 1,-1 0,0 0,1 0,-1 0,1-1,-1 1,1 0,-1 0,1 0,0 0,0 0,-1 0,1 0,0 0,0 1,0-1,0 0,0 0,0 0,0 0,1 0,-1 0,0 0,1 0,-1 0,0 0,1 0,-1-1,1 1,0 0,-1 0,1 0,-1 0,1-1,0 1,0 0,0-1,-1 1,1 0,0-1,0 1,0-1,0 1,0-1,0 0,0 1,12 2,-1 0,1-1,0 0,0-1,0 0,0-1,0 0,0-2,-1 1,1-1,7-3,26-13,-26 6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0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7 114,'-1'-1,"1"0,-1 0,0 0,1 0,-1 1,1-1,-1 0,1-1,0 1,-1 0,1 0,0 0,0 0,0 0,0 0,0 0,0 0,0 0,0-1,0 1,0 0,1 0,-1 0,0 0,1 0,-1 0,1 0,-1 0,1 0,-1 0,1 0,0 1,-1-1,1 0,0 0,0 0,0 1,0-1,0 1,0-1,-1 0,1 1,1-1,43-23,-36 20,-1 0,1 1,0 0,0 0,1 1,-1 0,0 1,1 0,-1 0,1 1,-1 1,0-1,1 1,-1 1,0 0,1 0,-1 1,0 0,-1 1,1 0,-1 0,1 0,-1 1,0 1,1 1,-8-6,0 1,0 0,0 0,0 0,0 0,-1 0,1 0,0-1,-1 2,0-1,1 0,-1 0,0 0,0 0,0 0,0 0,-1 0,1 0,0 0,-1 0,0 0,1 0,-1 0,0 0,0-1,0 1,0 0,0 0,0-1,-1 1,1-1,-1 1,-55 49,47-43,-92 70,101-77,1-1,-1 1,1 0,-1-1,1 1,-1 0,1-1,0 1,-1 0,1 0,0-1,-1 1,1 0,0 0,0 0,0-1,0 1,0 0,0 0,0 0,0-1,0 1,0 0,0 0,1 0,-1-1,0 1,0 0,1 0,-1-1,1 1,-1 0,1-1,-1 1,1 0,-1-1,1 1,-1-1,1 1,0-1,-1 1,1-1,0 0,-1 1,1-1,0 0,0 1,-1-1,1 0,0 0,0 0,0 1,-1-1,2 0,53 8,-45-7,101 32,-108-32,-1 0,1 1,-1-1,1 0,-1 1,0-1,1 1,-1 0,0 0,0 0,0 0,0 0,0 0,-1 1,1-1,-1 1,1-1,-1 1,0-1,0 1,0 0,-1-1,1 1,0 0,-1 0,0 0,0-1,0 1,0 0,0 0,0 0,-1 0,1-1,-1 1,0 0,0 0,0-1,0 1,-5 5,0 0,0 0,-1-1,0 0,0-1,-1 1,1-1,-1-1,-1 0,1 0,-1 0,0-1,0 0,0-1,-16 9,2 1,18-9,0-1,-1 1,1-1,-1 0,0-1,0 1,0-1,0 0,-1-1,1 1,0-1,-1 0,1-1,-1 0,-4 0,5-3</inkml:trace>
  <inkml:trace contextRef="#ctx0" brushRef="#br0" timeOffset="501.569">516 57,'15'14,"11"32,-38 148,11-191,1-1,0 0,0 0,1 0,-1 0,0 0,1 0,0 0,-1 1,1-1,0-1,0 1,0 0,0 0,0 0,0 0,1-1,-1 1,1-1,-1 1,1-1,-1 1,1-1,0 0,0 0,0 0,-1 0,1 0,0 0,0 0,0-1,1 1,-1-1,0 1,0-1,0 0,0 0,0 0,0 0,1 0,1-1,3 0,-1-1,1 0,0 0,0 0,-1-1,0 1,1-2,-1 1,0-1,-1 0,1 0,2-3,6-8</inkml:trace>
  <inkml:trace contextRef="#ctx0" brushRef="#br0" timeOffset="801.759">826 1,'-22'36,"2"0,1 1,2 2,1 0,2 0,-2 18,15-56,-29 158,29-157,0 0,1-1,-1 1,0 0,1 0,-1 0,1 0,0 0,0-1,0 1,0 0,0 0,0 0,0 0,0 0,1 0,-1 0,1-1,-1 1,1 0,0 0,0-1,0 1,0 0,0-1,0 1,0-1,0 1,1-1,-1 0,0 1,1-1,0 0,-1 0,1 0,0 0,14 5</inkml:trace>
  <inkml:trace contextRef="#ctx0" brushRef="#br0" timeOffset="1154.92">1137 30,'-28'30,"1"2,2 0,1 2,2 1,2 1,1 0,-12 32,29-65,0 0,0 0,0 0,1 0,-1 0,1 1,0-1,0 1,0-1,0 1,1-1,-1 1,1-1,0 1,0-1,0 1,1 0,-1-1,1 1,0-1,0 1,0-1,0 0,0 1,1-1,0 0,-1 0,1 0,1 0,-1 0,0 0,1-1,-1 1,1-1,0 0,0 1,-1-1,2 0,-1-1,0 1,0-1,1 1,-1-1,2 0,11-1,-1-1,1 0,0-1,-1-1,1-1,-1 0,0-1,0-1,-1 0,1-1,-1 0,-1-1,1-1,-2 0,1-1,-1 0,6-8,-9 10,-1 0,-1-1,0 0,0 0,-1 0,0-1,0 0,-1 0,-1-1,1 0,-2 1,0-1,0 0,1-10,-3 16,0 0,-1 1,1-1,-1 0,0 0,0 0,-1 0,1 1,-1-1,0 0,0 0,-1 1,1-1,-1 1,0-1,-1 1,1 0,-1 0,1 0,-1 0,-1 0,1 0,0 1,-1 0,0 0,1 0,-1 0,0 0,-1 1,1 0,0-1,-1 2,1-1,-1 0,0 1,-50-6,30 6</inkml:trace>
  <inkml:trace contextRef="#ctx0" brushRef="#br0" timeOffset="2487.073">713 397,'-5'4,"-1"8,0 5,1 5,1 3,-3 3,0 1,0 0,2 1,2-10,6-9,2-10,6-6,1-2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11:12.2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49 1,'0'425,"-5"-375,-1-32</inkml:trace>
  <inkml:trace contextRef="#ctx0" brushRef="#br0" timeOffset="377.9">359 28,'-310'213,"268"-169,41-43,0 0,1 0,-1 0,0 0,1 0,-1 1,1-1,0 0,-1 0,1 0,0 1,-1-1,1 0,0 0,0 1,0-1,0 0,1 0,-1 1,0-1,0 0,1 0,-1 1,1-1,-1 0,1 0,-1 0,1 0,0 0,-1 0,1 0,0 0,0 0,0 0,0 0,0 0,0-1,0 1,0 0,0-1,0 1,0-1,0 1,2-1,72 24,-66-23,0 0,0 1,-1 0,1 1,-1 0,0 0,0 1,0 0,0 0,-1 1,1 0,-1 0,0 1,-1 0,0 0,1 1,3 5,15 18,-11-21</inkml:trace>
  <inkml:trace contextRef="#ctx0" brushRef="#br0" timeOffset="932.635">416 536,'34'-28,"110"-137,-144 164,1 0,-1 0,1 0,-1 1,1-1,-1 0,1 0,-1 0,1 1,0-1,-1 0,1 1,0-1,0 0,0 1,-1-1,1 1,0 0,0-1,0 1,0-1,0 1,0 0,0 0,0 0,0 0,0 0,0 0,0 0,0 0,0 0,0 0,0 0,0 0,0 1,0-1,0 0,-1 1,1-1,0 1,0-1,0 1,0 0,-1-1,1 1,0 0,-1-1,1 1,0 0,-1 0,1-1,-1 1,1 0,-1 0,1 0,-1 0,0 0,2 6,-1-4,-1 0,0 0,1 0,-1 0,1 0,0-1,0 1,0 0,1 0,-1-1,0 1,1-1,0 0,-1 1,1-1,0 0,0 0,1 0,-1 0,0 0,1-1,-1 1,1-1,-1 1,1-1,0 0,-1 0,1 0,0 0,0-1,2 1,6-2,0 0,0-1,0-1,0 1,0-2,-1 1,1-2,-1 1,0-1,-1-1,10-6,44-21,-60 32,0 1,1 0,-1 0,1 0,-1 0,0 0,1 1,-1 0,0 0,1-1,-1 2,0-1,0 0,0 1,0-1,0 1,0 0,0 0,-1 0,1 0,-1 1,1-1,-1 1,0 0,0-1,0 1,0 0,-1 0,1 0,-1 0,1 0,-1 1,0-1,0 2,28 39,-7-26,0-4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3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62,'-22'186,"19"-164,1-1,1 1,1 0,1 0,0-1,2 1,1-1,0 1,2-1,0 0,2-1,0 0,1 0,8 12,-15-29,1 1,0-1,0 1,0-1,1 0,-1 0,1 0,-1-1,1 1,0-1,0 0,0 0,0 0,0-1,1 1,-1-1,0 0,1 0,-1-1,1 1,-1-1,1 0,-1 0,1-1,-1 1,1-1,-1 0,0 0,1 0,-1-1,0 0,0 1,0-1,0-1,0 1,0-1,-1 1,1-1,2-3,143-180,-149 185,0 0,1 0,-1 0,1 0,-1 0,1 0,-1 0,1 1,0-1,-1 0,1 0,0 1,-1-1,1 0,0 1,0-1,0 1,0-1,0 1,0-1,0 1,0 0,0 0,0-1,0 1,0 0,0 0,0 0,0 0,0 0,0 0,0 0,0 0,0 0,0 1,0-1,0 0,-1 1,1-1,0 1,0-1,0 1,0-1,0 1,-1 0,1-1,0 1,0 0,-1 0,1-1,-1 1,1 0,0 0,-1 0,0 0,1 0,-1 0,11 24,-1 1,1-1,2 0,0 0,2-2,10 15,-21-33,0-1,0 1,1 0,-1-1,1 0,0 0,0 0,0-1,1 0,-1 0,1 0,0-1,0 1,-1-1,2-1,-1 1,0-1,0 0,0-1,1 1,-1-1,0 0,0-1,1 0,-1 0,0 0,2-1,5-5,0 0,-1-1,0-1,0 0,-1 0,-1-1,1-1,-1 1,-1-2,0 1,-1-1,0-1,-1 1,0-1,-1-1,0 1,-2-1,1 0,-1-4,13-25,-2-1,-2 0,-3-1,-1-1,-2 0,-2 0,-2 0,-2-2,-2 37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30,'34'0,"21"0,5 0,-2 0,-7 0,-6-5,-7-2,-5 1,-3 1,-2 1,-1 2,-5 1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4.7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56,'38'-5,"23"-1,5-5,-3-1,-3 3,-7 2,-13 2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7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0 441,'29'-5,"19"-1,6 0,-1 1,-10-3,-8-1,-8 2</inkml:trace>
  <inkml:trace contextRef="#ctx0" brushRef="#br0" timeOffset="661.309">903 18,'-7'-4,"0"2,0-1,0 1,0 0,0 1,0-1,0 2,-1-1,1 1,0 0,-1 0,1 1,0 0,0 0,0 1,-1 0,2 0,-1 0,0 1,0 0,1 1,0 0,-1 0,1 0,1 0,-1 1,1 0,0 0,0 1,0-1,1 1,-3 4,-7 26,2 0,2 0,1 1,2 1,-2 28,-35 161,9-87,34-138,0-1,1 1,0 0,-1-1,1 1,0 0,0-1,0 1,0 0,0 0,0-1,0 1,1 0,-1-1,1 1,-1 0,1-1,0 1,-1-1,1 1,0-1,0 1,0-1,0 0,0 1,1-1,-1 0,0 0,1 0,-1 0,0 0,1 0,-1 0,1 0,0-1,-1 1,1-1,-1 1,1-1,0 1,-1-1,2 0,75-11,-56 5,144-31,-148 33,1 0,-1-1,0-1,-1 0,0-2,0 0,0-1,6-5,-9 5</inkml:trace>
  <inkml:trace contextRef="#ctx0" brushRef="#br0" timeOffset="915.33">536 413,'33'0,"32"0,8-5,-3-1,-9 0,-10 1,-8 1,-13 2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34:26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47,'-23'-10,"-1"2,0 1,0 1,-1 0,0 2,0 1,0 2,0 0,0 1,0 1,-13 4,34-5,-1 1,0 0,1 0,-1 1,1-1,-1 1,1 0,0 0,0 1,-1-1,2 1,-1 0,0 0,1 0,-1 1,1-1,0 1,0 0,0 0,1 0,-1 0,1 0,0 0,0 1,0-1,1 1,0-1,0 1,-1 4,-34 218,8-1,-10-78,36-147,1 1,0-1,0 1,0 0,0 0,0 0,0-1,0 1,1 0,-1 0,1 0,-1 0,1 0,0 0,0 0,0 1,0-1,0 0,0 0,0 0,1 0,-1 0,1 0,0 0,-1 0,1-1,0 1,0 0,0 0,0 0,1-1,-1 1,0-1,1 1,-1-1,1 1,0-1,-1 0,1 0,0 0,-1 0,1 0,0 0,0 0,0-1,0 1,2 0,17 1,1-1,-1 0,1-1,-1-2,1 0,-1-1,0-1,1-1,70-10,-42 6,-32 2</inkml:trace>
  <inkml:trace contextRef="#ctx0" brushRef="#br0" timeOffset="276.455">1 441,'29'-4,"14"-3,5-3,-2-2,-3 3,-4 1,-4 4,-8 1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8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82,'1'-2,"1"-1,-1 0,1 1,0-1,0 1,0-1,0 1,0 0,0 0,1 0,-1 0,1 0,-1 1,1-1,0 1,0 0,-1-1,1 1,3 0,2-3,6-3,-8 3,0 0,1 0,-1 1,1 0,0 0,0 1,0 0,1 0,-1 0,0 1,1 0,-1 1,0 0,1 0,-1 0,4 1,-9 0,0 0,-1-1,1 1,0 0,-1 0,1 0,0 0,-1 1,0-1,1 0,-1 0,0 1,1-1,-1 1,0-1,0 1,0 0,0-1,-1 1,1 0,0 0,-1 0,1-1,-1 1,0 0,0 0,1 0,-1 0,0 0,-1 0,1-1,0 1,0 0,-1 0,1 0,-1 0,0-1,1 1,-2 1,-36 67,-7-4,45-64,1 0,0-1,-1 1,1 0,0-1,0 1,0-1,0 0,0 1,0-1,1 0,-1 1,0-1,1 0,-1 0,1 0,-1 0,1 0,-1-1,1 1,0 0,0-1,-1 1,1-1,0 0,0 1,-1-1,1 0,0 0,0 0,-1 0,1 0,0-1,0 1,0-1,0 1,1 0,-2 0,6-1,-1 0,0 0,0 1,1 0,-1 1,0-1,0 1,0 0,1 1,-1-1,0 1,-1 1,1-1,0 1,-1 0,1 0,-1 0,0 1,0 0,0 0,0 0,-1 1,0-1,3 5,-8-4,0 0,0 0,0 0,-1 0,1-1,-1 1,0 0,-1 0,1-1,-1 0,0 1,0-1,0 0,-1-1,1 1,-1 0,0-1,0 0,0 0,0 0,-1 0,1-1,-1 0,0 0,0 2,-1 0,1 0,-1-1,0 0,1 0,-1-1,-1 1,1-1,0-1,-1 1,1-1,0 0,-1 0,1-1,-1 0,0 0,1-1,-1 0,1 0,0 0,-7-3,-6-7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13,'28'5,"25"1,8 0,-3-1,-5-1,-7-2,-7-1,-5-1,-4 0,-6-5,-3-1,-1 0,2 1,2 1,1 2,-3-4,-5-1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09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55,'70'-36,"-61"32,0 1,-1 0,1 1,0 0,0 0,0 1,1 0,-1 1,0 0,6 1,-13-1,1 0,-1 0,1 1,-1-1,0 1,0 0,1-1,-1 1,0 0,0 0,0 1,0-1,0 0,0 1,0-1,0 1,-1 0,1 0,0-1,-1 1,0 0,1 0,-1 0,0 0,0 1,0-1,0 0,-1 0,1 1,0-1,-1 0,0 1,1-1,-1 1,0-1,0 0,-1 1,1-1,0 1,-1-1,0 0,1 1,-5 9,0 0,0 0,-1 0,0 0,-1-1,-1 0,1-1,-2 1,0-1,0-1,0 0,-5 3,-20 23,-14 28,49-61,-1 0,1-1,1 1,-1 0,0-1,0 1,0-1,1 1,-1-1,1 1,-1-1,1 0,0 0,-1 0,1 0,0 0,0 0,0 0,0-1,0 1,0-1,0 1,0-1,0 0,0 0,0 0,0 0,0 0,0 0,0 0,0-1,0 1,0-1,1 1,232-32,-211 30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6.90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64,'72'-27,"-25"16,0 2,0 1,1 3,-1 2,1 2,0 3,0 1,61-1,272 9,290 58,-76-61,-353-11,1286 3,-1189 28,510-28,-531-11,-108-4,203 12,-214 4,4365-1,-4278 28,462-28,-506-11,-137 0,2 5,59 6,96-28,378 28,48 0,-664 0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18.64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0 141,'94'-27,"-14"2,1 3,1 4,66-5,-98 22,0 2,0 2,0 2,18 6,-62-10,258 22,210 11,-223-21,93-13,-136-2,493 2,-190 28,168-29,-147-27,195-1,-628 30,253-12,-158-3,149 11,-203 3,98-28,33 27,-75-27,538 29,-508 27,508-29,-509 2,-180 10,-27-5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0,'538'0,"-514"0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6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30,'38'0,"28"-5,6-1,-3 0,-9 1,-10 2,-9 0,-6 2,-4 1,-3 0,-2 0,1 0,-6 1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2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28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018.854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1280.992">1524 819,'38'5,"23"1,5 0,-3-1,-8-2,-9 0,-11-7,-8-2,-8 0</inkml:trace>
  <inkml:trace contextRef="#ctx0" brushRef="#br0" timeOffset="1530.707">1778 564,'-10'34,"-7"30,-2 14,3-2,5-8,3-12,3-10,8-8,3-6,0-4,5-1,-1-6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616.854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986.222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6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067.969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1436.303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33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736 227,'17'140,"-25"-39,-5-2,-19 72,21-116,-11 76,16-114</inkml:trace>
  <inkml:trace contextRef="#ctx0" brushRef="#br0" timeOffset="1281.451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1566.325">1611 678,'24'0,"22"0,8 0,0 0,-4 0,-7 0,-5 0,-9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26,'38'0,"37"-5,11-1,0 0,-10 1,-18 2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1:52.9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1896,'127'-166,"90"-88,-182 214,346-382,61-37,-430 446,1 0,0-1,0-1,-2 0,0 0,-1-1,0 0,-1-1,0-3,-9 20,0-1,0 1,0 0,1-1,-1 1,0-1,0 1,0-1,0 1,0-1,0 1,0-1,0 1,0-1,-1 1,1-1,0 1,0-1,0 1,0-1,-1 1,1 0,0-1,0 1,-1-1,1 1,0 0,-1-1,1 1,-1 0,1-1,0 1,-1 0,1 0,-1-1,1 1,-1 0,1 0,0 0,-1 0,1 0,-1 0,1-1,-1 1,1 0,-1 0,1 0,-1 1,1-1,-1 0,1 0,-1 0,1 0,-1 0,1 0,0 1,-1-1,1 0,-1 0,1 1,-1-1,1 0,0 1,-1-1,1 0,0 1,-41 19,36-17,-12 6,-38 23,-2-3,0-3,-2-2,-41 10,101-34,-1 1,1-1,0 1,0-1,0 1,-1-1,1 1,0 0,-1 0,1-1,0 1,-1 0,1 0,-1-1,1 1,-1 0,0 0,1 0,-1 0,0 0,0 0,0 0,1 0,-1 0,0 0,0 0,0 0,-1 0,1-1,0 1,0 0,0 0,-1 0,1 0,0 0,-1 0,1 0,-1 0,1-1,-1 1,1 0,-1 0,0-1,1 1,-1 0,0-1,0 1,1-1,-1 1,0-1,0 1,0-1,0 1,0-1,0 0,1 0,-1 1,0-1,0 0,0 0,0 0,0 0,0 0,0 0,0 0,0-1,-1 1,201 98,-54-27,-144-71,0 1,0-1,0 0,0 1,0-1,1 0,-1 0,0 1,0-1,0 0,1 0,-1 0,0-1,0 1,0 0,1 0,-1-1,0 1,0 0,0-1,0 1,0-1,0 0,0 1,0-1,0 0,0 0,0 1,0-1,-1 0,1 0,0 0,0 0,-1 0,1 0,-1 0,1 0,-1 0,1-1,-1 1,0 0,1 0,-1-1,4-57,-4 51,0-27,2 22,-1 0,0 0,0 0,-2 0,0 0,0 0,-1 0,0 0,-1 1,-1-1,0 1,-1 0,0 0,-1 0,0 1,-1-1,0 1,-1 1,0 0,-9-9,12 16,-1 0,0 0,0 1,0-1,0 2,0-1,-1 1,1-1,0 2,-1-1,1 1,-1 0,1 0,-1 1,1 0,0 0,-2 1,-11 4</inkml:trace>
  <inkml:trace contextRef="#ctx0" brushRef="#br0" timeOffset="333.848">1835 89,'-15'5,"0"1,1 1,0 0,0 1,1 0,0 1,0 0,1 1,0 1,1 0,0 0,1 1,0 0,1 1,0 0,1 1,1 0,0 0,-4 15,10-25,1 0,0 1,1-1,-1 0,1 1,0-1,0 0,0 0,0 0,1 0,0 0,0 0,0 0,0 0,0-1,1 1,0-1,-1 0,1 0,1 0,-1 0,0 0,1-1,-1 1,5 1,101 40,-88-41,1-2,0 0,0-1,0-1,-1-1,1-1,-1-1,1-1,-1-1,0-1,-1-1,0 0,0-2,-1 0,0-1,-1-1,0-1,-1 0,2-3,-12 11,-1 0,0 0,0 0,0-1,-1 1,0-1,0-1,0 1,-1-1,0 1,0-1,-1-1,0 1,0 0,0-1,-1 1,0-1,-1 0,0 0,0 0,-1 0,0 1,0-1,-1-7,-10-2,-2 5</inkml:trace>
  <inkml:trace contextRef="#ctx0" brushRef="#br0" timeOffset="4013.138">2230 118,'-1'-4,"-1"-1,-1 1,1 0,-1 0,0 0,0 0,0 0,0 1,-1-1,1 1,-1 0,0 0,0 0,0 1,0-1,0 1,-1 0,-17-8,1 1,-1 2,-1 0,1 1,-1 1,0 1,0 1,-22 1,31 1,5 0,0 0,0 1,0 0,0 0,0 1,0 0,1 0,-1 1,0 0,0 1,1 0,0 0,-1 1,-1 1,-3 7</inkml:trace>
  <inkml:trace contextRef="#ctx0" brushRef="#br0" timeOffset="4479.208">1101 259,'511'-26,"1"11,-385 7,0 6,29 7,43 8,-152-10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4:11.48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1892,'149'-201,"65"-107,141-223,27 45,-302 369,-106 125,-161 92,-48-13,179-60,82-5,164 13,2 2,-66-19,-125-19,1 1,-1 0,0 0,0-1,0 1,0 0,0-1,0 1,1-1,-1 0,0 1,-1-1,1 0,0 0,0 1,0-1,0 0,-1 0,1 0,0 0,-1 0,1 0,0 0,-1 0,0 0,1 0,-1-1,0 1,1 0,-1 0,0 0,0 0,0-1,0 1,0 0,0 0,0 0,-1-1,1 1,0 0,-1 0,1 0,-1 0,1 0,-1-1,-28-52,25 49,-20-26,-1 2,-1 0,-2 2,0 0,-6 0,-47-39,76 55</inkml:trace>
  <inkml:trace contextRef="#ctx0" brushRef="#br0" timeOffset="337.563">1693 1,'-54'36,"2"3,2 2,-37 38,71-65,1-1,1 2,0 0,1 1,1 0,0 1,1 0,1 1,0 0,2 1,-1 1,8-15,1 0,-1 0,0 0,1 0,0 0,1 0,-1 0,1 0,0 0,0 0,0 0,1 0,-1 0,1-1,0 1,1-1,-1 1,1-1,0 0,0 0,0 0,1 0,-1-1,1 1,0-1,0 0,0 0,3 1,5 3,-1-1,1 0,0-1,0 0,1-1,0 0,-1-1,1-1,0 0,8 0,2-1,0-2,0 0,-1-2,1 0,-1-1,1-2,-1 0,-1-1,1-1,-1-2,-1 0,0 0,0-2,-1-1,-1 0,0-2,10-9,-20 15,1-1,-1 1,0-2,-1 1,0-1,-1 0,0-1,-1 1,0-1,-1 0,0-1,-1 1,0-1,-1 1,-1-1,0 0,0 1,-2-1,1 0,-2-3,1 10,1 1,-1-1,-1 1,1-1,-1 1,0-1,-1 1,1 0,-1 0,0 0,0 1,0-1,-1 1,1-1,-1 1,0 0,-1 0,1 1,-4-3,-14-7</inkml:trace>
  <inkml:trace contextRef="#ctx0" brushRef="#br0" timeOffset="582.964">931 255,'261'16,"-1"-12,116-17,273 5,-603 9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6:40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13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57 262,'73'-18,"17"-9,-2-3,-1-5,57-32,-54 0,-86 49,-23 30,8 7,1 0,0 0,2 1,0 0,1 1,1 0,1 0,0 0,2 0,1 1,0-1,2 15,-2 404,-22-141,-39-20,34-222,28-55,0-1,0 0,0 0,0 0,0 0,0 0,0 0,0 0,-1 0,1 0,0-1,-1 1,1 0,0-1,-1 1,1-1,-1 0,1 1,-1-1,1 0,0 0,-1 0,1 0,-1 0,1 0,-1 0,1 0,-1-1,1 1,-1-1,1 1,-1-1,1 0,0 1,0-1,-1 0,1 0,0 0,0 0,0 0,-1 0,-23-35,14 15</inkml:trace>
  <inkml:trace contextRef="#ctx0" brushRef="#br0" timeOffset="566.968">0 826,'12'-3,"169"-33,-1-9,-2-7,83-40,-132 20,-161 169,32-25,-7 30,4-96,1-4,0 1,1-1,-1 1,0 0,1-1,0 1,-1 0,1 0,0 0,1 0,-1 0,0 0,1 0,0 0,0 0,0 0,0 0,0 0,0 0,1 0,-1 0,1 0,0 0,0 0,0 0,1 0,-1 0,1-1,-1 1,1-1,0 1,0-1,1 2,8-3</inkml:trace>
  <inkml:trace contextRef="#ctx0" brushRef="#br0" timeOffset="1106.387">1158 1080,'-33'109,"69"-180,123-184,-132 216,-24 33,0 1,1-1,0 1,0 0,1 0,-1 0,1 0,0 1,0 0,1 0,-1 0,1 1,0 0,0 0,0 0,5 0,6 2</inkml:trace>
  <inkml:trace contextRef="#ctx0" brushRef="#br0" timeOffset="1401.841">1751 769,'-18'29,"2"0,1 1,2 0,1 1,1 1,1 0,-3 26,12-55,0 0,0 0,0 0,1 0,0 1,-1-1,1 0,0 1,0-1,1 0,-1 0,1 1,-1-1,1 0,0 0,1 0,-1 0,0 0,1 0,-1 0,1 0,0 0,0-1,0 1,1-1,-1 0,0 1,1-1,0 0,-1 0,1-1,0 1,0-1,0 1,0-1,0 0,1 0,5 0,1-1,-1-1,0 1,1-2,-1 1,0-1,0-1,0 1,0-1,0-1,-1 0,0 0,1-1,-1 0,-1 0,1-1,-1 0,0 0,0-1,-1 0,0 0,0 0,-1-1,0 0,0 0,-1 0,0-1,0 1,-1-1,0 0,0 0,-1 0,-1 0,1-1,-2 1,1 0,-1-1,0 1,-1 0,0-1,-1 1,0 0,0 0,-1 0,0 0,-1 0,-3-5,-30-27,16 29</inkml:trace>
  <inkml:trace contextRef="#ctx0" brushRef="#br0" timeOffset="1850.979">2032 1080,'258'-231,"-249"223,45-27,-53 34,0 1,0-1,1 1,-1-1,0 1,0 0,1 0,-1-1,0 1,1 0,-1 0,0 0,0 0,1 0,-1 1,0-1,0 0,1 1,-1-1,0 1,0-1,0 1,1-1,-1 1,0 0,0-1,0 1,0 0,0 0,0 0,-1 0,1 0,0 0,0 0,-1 0,1 0,-1 1,1-1,-1 0,1 0,-1 0,0 1,1 0,5 31,-6-30,-1-1,1 1,0 0,0-1,0 1,1 0,-1-1,1 1,-1 0,1-1,0 1,0-1,0 1,0-1,0 1,1-1,-1 0,1 0,-1 0,1 0,0 0,0 0,0 0,0 0,0-1,1 1,-1-1,0 1,1-1,-1 0,1 0,-1 0,1-1,-1 1,1 0,1-1,10-1,1-1,-2 0,1-1,0-1,0 0,-1-1,0-1,0 0,-1 0,7-6,81-31,-98 43,1 0,0 0,-1 0,1 0,-1 0,1 1,-1-1,1 1,-1-1,1 1,-1 0,1 0,-1 0,0 1,0-1,1 0,-1 1,0 0,0-1,-1 1,1 0,0 0,-1 0,1 0,-1 0,1 0,-1 1,0-1,0 0,0 1,0-1,0 1,-1-1,1 1,-1-1,0 1,1 0,-1-1,-1 1,1-1,0 1,0-1,-1 2,12 41,0-26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2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0 254,'187'-82,"-80"1,-105 81,-1-1,1 1,-1 0,1-1,-1 1,0 0,1 0,-1 0,1 0,-1 0,1 1,-1-1,1 0,-1 1,0-1,1 1,-1 0,0-1,1 1,-1 0,0 0,0-1,1 1,-1 0,0 0,0 0,0 1,0-1,-1 0,1 0,0 0,0 1,-1-1,1 0,-1 1,1-1,-1 1,1-1,-1 1,0-1,0 0,0 1,0-1,0 1,0-1,0 1,0-1,-1 1,1-1,0 1,-1-1,0 0,13 77,-3 1,-4-1,-4 1,-7 65,-40 169,27-256,11-72,8-11,1 0,1 0,2 1,0-1,1 1,2 0,7-17,2-16,3 0,2 2,3 0,2 1,3 2,2 1,2 1,3 2,1 1,3 2,12-9,-43 46,1 1,0 0,0 0,0 1,1 0,1 1,-1 0,1 1,0 0,0 1,0 0,1 1,4 0,-15 3,1 0,0 0,0 1,-1 0,1-1,-1 1,1 0,-1 0,1 0,-1 0,1 1,-1-1,0 1,0-1,1 1,-1 0,-1 0,1 0,0 0,0 0,-1 0,1 0,-1 1,0-1,1 0,-1 1,0 0,-1-1,1 1,0-1,-1 1,1 0,-1-1,0 3,-6 97,-3-79,0 0,-2-1,-1 0,-1-1,0 0,-2-1,0-1,-1 0,-7 5,12-11,0 0,-1 0,-1-2,0 1,0-1,-1-1,0-1,-1 0,0-1,-1 0,0-1,0-1,0 0,-1-2,0 0,1 0,-2-2,-5 1,-12-19,29 3</inkml:trace>
  <inkml:trace contextRef="#ctx0" brushRef="#br0" timeOffset="1264.652">875 479,'15'2,"1"0,-1-2,1 0,0-1,-1 0,1-1,-1-1,0-1,0 0,0-1,0 0,-1-1,0-1,3-2,7-6,-1-1,0-1,-1-1,-1-1,0-1,-2-1,12-16,12-11,75-111,-117 158,0 0,0 0,0 0,0 0,0 0,0-1,-1 1,1 0,0 0,-1-1,1 1,-1 0,1-1,-1 1,1 0,-1-1,0 1,0-1,0 1,0-1,0 1,0 0,0-1,-1 1,1-1,0 1,-1 0,1-1,-1 1,1 0,-1 0,0-1,0 1,1 0,-1 0,0 0,0 0,0 0,0 0,0 0,0 0,-1 0,1 0,0 1,0-1,-1 0,1 1,0-1,-1 1,1 0,0-1,-1 1,1 0,-1 0,1 0,-1 0,1 0,0 0,-1 0,1 0,-1 1,1-1,0 1,-2 0,-9 3,0 1,1 0,-1 1,1 1,1 0,-1 0,1 1,0 0,1 1,0 0,0 0,1 1,-3 5,9-13,0 0,0 0,0 0,0 0,0 0,1 0,-1 1,1-1,0 0,-1 1,1-1,0 1,1 0,-1-1,0 1,1-1,-1 1,1 0,0 0,0-1,0 1,0 0,1-1,-1 1,1 0,-1-1,1 1,0 0,0-1,0 1,0-1,1 0,-1 1,1-1,-1 0,1 0,0 0,0 0,0 0,0 0,0 0,136 18,-135-20,1 0,-1 0,1 1,0-1,-1 1,1-1,-1 1,0 0,1 1,-1-1,0 0,1 1,-1 0,0 0,0 0,-1 0,1 0,0 1,-1-1,1 1,-1-1,0 1,0 0,0 0,0 0,0 0,-1 1,1-1,-1 0,0 1,0-1,0 1,-1-1,1 1,-1-1,0 1,0-1,0 1,0 1,-5 14,4-17,0 0,0-1,0 1,0 0,0 0,0 0,1 0,-1 0,1 0,0 1,-1-1,1 0,0 0,0 0,0 0,1 0,-1 0,0 0,1 0,0 0,-1 0,1 0,0 0,0 0,0 0,0 0,0 0,0-1,1 1,-1 0,1-1,-1 0,1 1,-1-1,2 1,9 1,-1 0,1-1,0 0,0-1,1 0,-1-1,0 0,0-1,5-1,18 0,-15 2,0-2,0 0,-1-1,1-1,-1-1,0 0,0-2,0 0,-1-1,0-1,-1 0,0-2,0 0,-1 0,-1-2,0 0,10-11,-20 17,1 1,-1-1,-1 0,1-1,-1 1,-1-1,1 0,-1 0,0 0,-1 0,0 0,0-1,-1 1,0-9,-1 14,-1 0,0 0,0 0,-1 0,1 0,0 0,-1 0,0 0,1 0,-1 1,-1-1,1 1,0-1,0 1,-1 0,1 0,-1 0,0 0,0 0,0 1,0-1,0 1,0 0,0 0,0 0,0 0,0 1,-1-1,1 1,0-1,-1 1,1 1,0-1,0 0,-1 1,1-1,0 1,0 0,0 0,0 0,0 1,0-1,0 1,0-1,0 1,1 0,-1 0,-7 4,0 0,0 0,0 1,1 0,0 0,1 1,0 1,0-1,1 1,0 0,0 1,1 0,0 0,1 0,0 1,1-1,0 1,0 0,2 1,-2 7,4-12,1 0,1 0,-1 0,1 0,0-1,0 1,1-1,0 1,0-1,1 0,0 0,0-1,0 1,0-1,1 0,0 0,0 0,1-1,-1 1,1-1,0-1,0 1,0-1,0 0,1-1,-1 1,1-1,0 0,0-1,-1 0,1 0,0 0,0-1,0 0,0 0,0-1,0 0,3-1,5 0,-1-1,0 0,0-1,0 0,0-1,-1-1,0 0,0-1,-1 0,0-1,0-1,0 0,-1 0,-1-1,1-1,130-175,-123 159,-18 28,0 0,0-1,0 1,1 0,-1 0,0-1,0 1,1 0,-1-1,1 1,-1-1,1 1,-1 0,1-1,-1 1,1-1,-1 1,1-1,-1 0,1 1,0-1,-1 1,1-1,0 0,-1 0,1 1,0-1,0 0,-1 0,1 0,0 0,-1 0,1 0,0 0,0 0,-1 0,1 0,0 0,0-1,-1 1,1 0,0 0,-1-1,1 1,0 0,-1-1,1 1,-1-1,1 1,0-1,-1 1,1-1,-1 1,0-1,1 0,-1 1,1-1,-1 0,0 1,0-1,1 0,-1 1,0-1,0 0,5 253,-5-249,0 0,1 0,-1 0,0 0,1-1,0 1,0 0,0 0,0-1,0 1,0 0,1-1,-1 1,1-1,0 1,-1-1,1 0,0 0,1 0,-1 0,0 0,0-1,1 1,-1-1,1 1,0-1,-1 0,1 0,0 0,0 0,-1 0,1-1,0 1,0-1,0 0,0 0,0 0,0 0,0-1,0 1,-1-1,2 0,9-12,1-1,-2 0,0-1,-1 0,0-1,-2-1,0 1,0-2,1-5,27-49,18-20,-46 86</inkml:trace>
  <inkml:trace contextRef="#ctx0" brushRef="#br0" timeOffset="1519.561">2850 254,'0'29,"5"9,2-1</inkml:trace>
  <inkml:trace contextRef="#ctx0" brushRef="#br0" timeOffset="1795.66">2879 0,'0'0</inkml:trace>
  <inkml:trace contextRef="#ctx0" brushRef="#br0" timeOffset="2059.056">3161 113,'-17'33,"6"-16,1 1,1 0,1 0,0 1,2 0,0 0,1 1,0 0,2 0,0 0,2 0,0 7,1-25,1 1,-1 0,1 0,-1 0,1-1,0 1,0 0,0-1,1 1,-1-1,1 1,-1-1,1 0,0 1,0-1,0 0,0 0,0 0,0-1,0 1,1 0,-1-1,1 1,-1-1,1 0,0 0,-1 0,1 0,0-1,0 1,0-1,-1 0,1 1,0-1,0 0,1-1,98-31,-92 25,-1-1,0 0,0 0,-1 0,0-1,0-1,-1 1,0-1,0 0,-1-1,-1 1,0-1,0-1,-1 1,-1 0,0-1,0 0,-1 0,-1 0,0 0,0 0,-2 0,1 0,-1 0,0 8,0 0,0 0,0 1,0-1,0 0,-1 1,0-1,1 1,-1-1,-1 1,1 0,0 0,-1 0,0 0,1 0,-1 1,0-1,0 1,-1 0,1 0,0 0,-1 0,0 0,1 1,-1 0,0-1,1 1,-1 1,0-1,0 1,0-1,0 1,0 0,0 0,0 1,0-1,1 1,-1 0,0 0,0 0,1 1,-1-1,0 1,0 1,-16 8</inkml:trace>
  <inkml:trace contextRef="#ctx0" brushRef="#br0" timeOffset="2766.099">3500 198,'0'22,"-2"-10,1 0,1 0,0 0,1 0,0 0,1 0,0 0,1 0,0-1,1 1,0-1,1 0,0 0,7 9,-10-18,0 1,1-1,-1 0,1 0,0 0,0 0,0-1,0 1,0-1,0 0,0 0,0 0,0 0,1 0,-1-1,0 1,1-1,-1 0,0 0,1 0,-1-1,0 1,1-1,-1 0,0 0,0 0,0 0,0 0,0-1,0 1,0-1,0 0,1-1,85-79,-84 77,77-100,-82 104,0 0,0 0,1 0,-1-1,0 1,0 0,1 0,-1 0,1 0,-1 0,0 0,1 0,0 0,-1 1,1-1,0 0,-1 0,1 0,0 1,0-1,0 0,0 1,0-1,0 0,0 1,-1 0,2-1,-1 1,0-1,0 1,0 0,0 0,0 0,0 0,0 0,0 0,0 0,0 0,0 0,1 0,-1 0,0 1,0-1,0 0,0 1,0-1,0 1,0-1,0 1,-1 0,1-1,0 1,0 0,0 0,10 47,-11-43,1 1,0-1,0 1,0-1,1 1,-1-1,1 0,1 0,-1 0,1 0,-1 0,2 0,-1-1,0 1,1-1,0 0,0 0,0 0,1 0,0-2,-1 1,1-1,0 0,0-1,-1 1,1-1,0 0,0 0,1-1,-1 1,0-1,0 0,0-1,0 1,0-1,0 0,0 0,0-1,0 1,0-1,-1 0,1-1,1 0,101-69,-76 47,1 1,1 1,1 2,1 1,1 2,11-3,-37 16,57-14,-66 19,1 0,-1 0,0 0,1 1,-1-1,1 0,-1 0,0 1,1-1,-1 1,1-1,-1 1,0 0,0-1,1 1,-1 0,0 0,0 0,0 0,0 0,0 0,0 0,0 0,-1 1,1-1,0 0,0 0,-1 1,1-1,-1 0,1 1,-1-1,0 0,0 1,1-1,-1 1,0-1,0 1,0-1,-1 1,1-1,0 0,-1 2,-2 21,-2 1,0-2,-2 1,0 0,-2-1,0-1,-2 0,-11 19,19-37,0 1,-1-1,1 0,-1 0,0 0,0 0,0-1,-1 1,1-1,-1 0,0-1,0 1,0-1,0 0,0 0,0 0,0-1,-1 0,1 0,-1 0,1-1,-1 0,1 0,-1 0,-4-2,106 24,163-19,-252-2,1-1,0 1,0-1,0-1,-1 1,1-1,0-1,-1 1,1-1,-1-1,0 1,1-1,-1-1,-1 1,1-1,0 0,-1-1,0 1,0-1,0-1,-1 1,3-3,-1-11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31,'29'0,"23"0,9-5,-3-2,-5 1,-7 1,-7 2,-5 0,-4 2,-1 1,-2 0,-5 0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3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0,'43'0,"34"0,8 0,-1 0,-9 0,-18 0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35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13,'-16'-4,"0"1,0 0,0 2,0-1,-1 2,1 0,0 1,-1 1,1 1,0 0,0 1,1 0,-1 1,1 1,0 1,0 0,-1 2,1 1,0 1,1 0,0 1,1 1,0 0,1 1,1 0,0 1,0 0,2 1,0 1,2-6,1 0,0 1,1 0,0 0,1 0,1 0,0 1,0-1,2 1,-1 0,1 0,1 0,1 0,0-1,0 1,1 0,1 0,0-1,0 0,2 1,2 5,-2-11,0 0,0 0,1-1,0 0,0 0,1 0,-1-1,1 0,0 0,1-1,-1 0,1 0,0-1,0 0,0 0,0-1,0 0,1 0,-1-1,1 0,3 0,10 0,0-1,0-1,0 0,0-2,0-1,-1 0,18-7,-31 10,-1 0,1-1,-1 0,1 0,-1-1,0 0,0 0,0-1,0 1,0-2,-1 1,0-1,0 0,0 0,-1 0,1-1,-1 0,-1 0,1 0,-1-1,0 0,0 0,-1 0,0 0,0 0,-1 0,0-1,0 1,-1-1,0 0,0 1,-1-1,0 0,0 0,-1-4,-2 6,0-1,0 0,0 1,-1 0,0 0,0 0,-1 0,0 1,0-1,0 1,0 1,-1-1,0 1,0 0,0 0,0 0,-1 1,1 0,-1 0,0 1,0 0,0 0,0 1,-6-1,13 2,1 1,-1 0,1-1,-1 1,1 0,-1-1,1 1,-1 0,0 0,0-1,1 1,-1 0,0 0,0 0,0 0,0-1,0 1,0 0,0 0,0 0,0-1,0 1,0 0,-1 0,1 0,0-1,-1 1,1 0,0 0,-1-1,1 1,-1 0,1-1,-1 1,1 0,-1-1,0 1,1-1,-1 1,0-1,1 1,-1-1,0 0,1 1,-1-1,0 0,0 0,0 1,1-1,-1 0,0 0,0 0,0 0,0 0,1 0,-1 0,0 0,0 0,0-1,1 1,-1 0,0 0,0-1,1 1,-1-1,0 1,0-1,12 6,-1-1,1-1,1 1,-1-2,0 0,1 0,0-1,-1 0,1-1,-1 0,6-2,4 2,180-20,-144 12,-33 5</inkml:trace>
  <inkml:trace contextRef="#ctx0" brushRef="#br0" timeOffset="1051.92">734 577,'215'-283,"-89"126,-123 176,-34 92,29-100,1 0,-1 0,2 0,-1 1,2-1,-1 0,2 0,-1 0,1 0,1 0,0-1,1 1,0-1,1 2,-3-10,0 1,0-1,0 0,0 0,0-1,0 1,0 0,1-1,-1 1,1-1,-1 0,1 0,-1 0,1 0,0 0,0-1,-1 1,1-1,0 1,0-1,0 0,-1 0,1-1,0 1,0 0,-1-1,1 0,0 0,-1 0,1 0,0 0,-1 0,1-1,-1 1,0-1,1 0,81-68,-21-18,-50 67,1 0,0 2,2-1,0 2,1 0,19-14,-36 31,0 1,1-1,-1 1,0 0,0-1,0 1,1 0,-1-1,0 1,1 0,-1 0,0-1,1 1,-1 0,0 0,1-1,-1 1,1 0,-1 0,0 0,1 0,-1-1,1 1,-1 0,0 0,1 0,-1 0,1 0,-1 0,1 0,-1 0,0 0,1 1,-1-1,1 0,-1 0,0 0,1 0,-1 0,1 1,-1-1,0 0,1 0,-1 1,0-1,0 0,1 1,-1-1,0 0,1 1,-1-1,0 0,0 1,0-1,0 1,1-1,-1 0,0 1,0-1,0 1,0-1,0 1,0-1,0 0,0 1,0-1,0 1,0-1,0 0,0 1,-7 31,0-11,0 0,1 0,1 1,1 0,2 0,0 0,1 1,1-1,1 0,3 19,13-3,-5-25</inkml:trace>
  <inkml:trace contextRef="#ctx0" brushRef="#br0" timeOffset="1921.485">1806 352,'-11'-1,"-1"1,1 0,0 1,-1 0,1 0,0 2,0-1,0 1,0 1,0 0,1 0,0 1,-3 2,12-7,0 1,0-1,1 1,-1-1,0 1,0 0,0-1,1 1,-1 0,0 0,1-1,-1 1,1 0,-1 0,1 0,-1 0,1 0,0 0,-1 0,1 0,0 0,0 0,0 0,0 0,0 0,0 0,0 0,0 0,0 0,0-1,0 1,1 0,-1 0,0 0,1 0,-1 0,1 0,-1 0,1 0,-1 0,1-1,-1 1,1 0,0-1,0 1,-1 0,1-1,0 1,0-1,0 1,0-1,0 1,-1-1,1 1,0-1,0 0,0 0,0 0,0 1,0-1,0 0,0 0,0 0,1-1,20 15,-22-12,0 0,0 0,0 0,-1-1,1 1,0 0,-1 0,1 0,-1-1,1 1,-1 0,0-1,0 1,0-1,0 1,0-1,0 1,0-1,-1 1,1-1,0 0,-1 0,1 0,-1 0,1 0,-1 0,0 0,0 0,-5 4,-44 37,50-40,-1-1,1 0,0 0,0 1,0-1,0 0,0 1,0-1,1 1,-1-1,0 1,1-1,-1 1,1 0,-1-1,1 1,0 0,0-1,0 1,0 0,0-1,0 1,0 0,1-1,-1 1,0 0,1-1,0 1,-1-1,1 1,0-1,0 1,0-1,0 1,0-1,5 2,0 0,0-1,0 0,0 0,1-1,-1 1,0-2,1 1,-1 0,1-1,-1-1,1 1,-1-1,1 0,-1 0,0-1,1 0,-1 0,0 0,0-1,0 0,3-2,14-5,-4 0</inkml:trace>
  <inkml:trace contextRef="#ctx0" brushRef="#br0" timeOffset="2550.169">2032 493,'157'-140,"-118"112,-38 28,0 0,0-1,0 1,0 0,0 0,0 0,0 0,0 0,0 0,0 0,0 0,0 0,0 1,0-1,0 0,0 0,0 1,-1-1,1 1,0-1,0 1,0-1,0 1,-1 0,1-1,0 1,-1 0,1-1,0 1,-1 0,1 0,-1 0,1 0,-1-1,0 1,1 0,-1 0,0 0,0 0,1 0,-1 0,0 0,0 0,0 0,0 0,0 0,-1 0,3 6,-3-5,1 1,0-1,0 1,0-1,0 1,0-1,1 0,-1 1,1-1,0 1,-1-1,1 0,0 0,0 1,1-1,-1 0,0 0,1 0,-1 0,1 0,0-1,-1 1,1 0,0-1,0 1,0-1,0 0,1 1,-1-1,0 0,0-1,1 1,-1 0,0-1,1 1,-1-1,1 1,1-1,83-43,-60 26,158-89,-185 106,1-1,-1 1,1-1,0 1,-1 0,1-1,0 1,-1 0,1-1,0 1,-1 0,1 0,0 0,-1 0,1 0,0 0,0 0,-1 0,1 0,0 0,0 0,-1 0,1 0,0 0,-1 1,1-1,0 0,-1 1,1-1,0 0,-1 1,1-1,-1 1,1-1,-1 1,1-1,-1 1,1-1,-1 1,1 0,-1-1,0 1,1-1,-1 1,0 0,0 0,1-1,-1 1,0 0,0-1,0 1,0 0,0 0,0-1,0 1,0 0,0-1,0 1,-1 0,1 0,0-1,0 1,-1 0,1-1,-18 53,16-48,1-2,-1 1,1-1,-1 1,1 0,0-1,1 1,-1 0,1 0,-1 0,1-1,0 1,1 0,-1 0,1 0,-1 0,1-1,0 1,1 0,-1-1,1 1,-1-1,1 1,0-1,0 0,1 0,-1 0,1 0,-1 0,1 0,0-1,0 1,0-1,0 0,1 0,-1 0,0 0,1-1,0 1,-1-1,1 0,3 0,17 3,-1-2</inkml:trace>
  <inkml:trace contextRef="#ctx0" brushRef="#br0" timeOffset="3035.584">395 803,'739'-40,"-323"22,33 18,-169 2,-257-2,0-1,1-1,-1-1,0-1,0-1,19-7,-18 2</inkml:trace>
  <inkml:trace contextRef="#ctx0" brushRef="#br0" timeOffset="3804.582">875 944,'406'1,"-402"-2,0 1,0-1,0 1,-1 0,1 0,0 0,0 1,0-1,-1 1,1 0,0 0,-1 1,1-1,-1 1,1-1,-1 1,1 0,-1 0,0 1,0-1,0 0,-1 1,1 0,0 0,-1 0,0 0,0 0,1 2,-5-2,0 1,0-1,-1 1,1-1,-1 0,0 1,0-1,0-1,0 1,-1 0,1-1,-1 0,1 0,-1 0,0 0,0 0,-2 0,-7 5,-13 7,14-9,1 0,0 1,1 0,-1 1,1 0,0 1,1 0,0 0,0 1,1 0,0 1,0 0,-1 3,8-10,0 0,0-1,0 1,0 0,1 0,-1 0,1 0,0-1,0 1,0 0,0 0,0 0,1 0,-1 0,1 0,0-1,0 1,0 0,0-1,0 1,0 0,1-1,-1 1,1-1,0 0,0 0,0 0,0 0,0 0,0 0,1 0,-1 0,0-1,1 1,0-1,-1 0,3 1,3 2,0-1,0 0,0 0,0-1,0 0,1-1,-1 1,1-2,-1 1,1-1,-1 0,6-2,157-36,-147 31</inkml:trace>
  <inkml:trace contextRef="#ctx0" brushRef="#br0" timeOffset="4051.887">1947 917,'-15'38,"-4"27,1 8,4-4,3-10,5-9,2-8,3-7,1-10</inkml:trace>
  <inkml:trace contextRef="#ctx0" brushRef="#br0" timeOffset="4453.391">1778 1030,'39'-18,"1"3,1 1,0 2,0 1,1 3,0 1,1 2,33 1,-70 4,0 0,0 0,0 0,-1 1,1 0,0 0,-1 0,1 1,-1-1,1 1,-1 1,0-1,0 1,0 0,0 0,0 0,-1 1,1 0,-1 0,0 0,0 0,2 4,-6-5,-1 0,1 1,-1-1,0 0,0 0,0 0,0-1,-1 1,1 0,-1 0,1-1,-1 1,0-1,0 1,0-1,-1 0,1 0,0 0,-1 0,1 0,-1 0,0-1,0 1,0-1,1 0,-1 0,0 0,0 0,-1 0,1-1,-2 1,-2 1,-32 13,20-8,0 0,0 1,1 0,1 2,-1 0,1 1,-10 9,25-17,0 0,-1 0,1 0,0 1,1-1,-1 1,0-1,1 1,0 0,0 0,0-1,0 1,1 0,0 0,-1 0,1 0,1 0,-1 0,1 0,-1-1,1 1,0 0,0 0,1-1,-1 1,1 0,0-1,0 0,0 1,0-1,1 0,-1 0,1 0,0 0,-1-1,1 1,1-1,-1 0,0 0,1 0,-1 0,1 0,-1-1,1 1,0-1,-1 0,24 8,1-1,-1-1,1-1,0-1,1-2,-1-1,9-1,-13-1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455 0,'-34'3,"-1"2,2 1,-1 1,1 2,0 2,0 0,-13 9,44-20,0 0,0 0,0 1,0-1,-1 1,1 0,0-1,0 1,0 0,0 0,0 0,1 0,-1 1,0-1,0 0,1 1,-1-1,1 1,-1 0,1-1,0 1,-1 0,1 0,0 0,0 0,1 0,-1 0,0 0,1 0,-1 0,1 1,-1-1,1 0,0 0,0 0,0 1,0-1,1 0,-1 0,1 0,-1 0,1 1,0-1,-1 0,1 0,1 0,6 5,1-1,0 0,1-1,-1 0,1 0,0-1,1 0,-1-1,1 0,0-1,32 12,-33-12,0 1,0 1,0-1,-1 2,1-1,-1 1,0 1,0 0,-1 0,0 1,0-1,0 2,-1-1,0 1,-1 0,0 1,0 0,1 3,-6-9,0 1,0 0,-1-1,1 1,-1 0,0-1,0 1,-1 0,1-1,-1 1,1-1,-1 1,0 0,-1-1,1 0,-1 1,1-1,-1 0,0 0,0 0,0 0,-1 0,1 0,-1 0,1-1,-3 2,-81 57,84-60,-21 12,-1 0,-1-2,0-1,0-1,-1-2,0 0,-1-1,1-2,-1-1,-8 0,34-3,0 0,0 0,0 1,0-1,-1 0,1 1,0-1,0 0,0 0,0 0,0 0,0 0,0 0,0-1,0 1,0 0,0 0,0-1,0 1,0-1,0 1,0-1,0 1,0-1,0 0,0 1,0-1,1 0,-1 0,0 1,1-1,-1 0,0 0,0-1,6-5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45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280 103,'-27'14,"1"0,1 1,1 2,0 1,1 0,1 2,1 0,1 2,-16 22,33-42,0 1,0 0,1 0,-1 1,1-1,0 0,0 1,0 0,0-1,1 1,-1 0,1 0,0 0,0 0,0 0,1 0,0 0,-1 0,1 0,1 0,-1 0,1 0,-1 0,1 0,0 0,0 0,1 0,-1 0,1-1,0 1,0-1,0 1,1-1,3 2,1-1,-1 1,1-2,0 1,0-1,0 0,0 0,1-1,-1 0,1-1,0 1,-1-1,1-1,0 0,0 0,-1 0,1-1,0 0,6-2,141-52,-137 48,-2-2,1 0,-1-1,0 0,-1-1,-1-1,0-1,0 0,-1 0,-1-1,0-1,-1 0,-1-1,0 0,-1-1,2-5,-10 17,1 0,-1-1,0 0,-1 1,1-1,-1 1,0-1,-1 0,1 1,-1-1,0 1,-1-1,1 1,-1-1,0 1,0 0,-1 0,1 0,-1 0,0 0,-1 1,1 0,-1-1,0 1,0 0,0 1,0-1,-1 1,0 0,-4-3,1 1,0 1,0 0,-1 0,1 1,-1 0,1 1,-1 0,0 0,0 1,0 0,0 0,0 1,0 0,0 1,0 0,0 0,0 1,1 0,-3 1,-10 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6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40,'-6'12,"0"1,0 0,1 0,1 0,0 1,1-1,1 1,0 0,0 0,2 0,-1 0,2 0,0 0,1 0,0 0,1-1,1 1,0 0,-2-10,0-1,0 1,0-1,0 0,0 0,1 0,-1 0,1-1,0 1,0-1,0 0,0 1,0-1,1-1,-1 1,1 0,-1-1,1 0,-1 1,1-1,0-1,0 1,-1-1,1 1,0-1,0 0,0 0,0-1,-1 1,1-1,0 0,-1 0,1 0,0-1,-1 1,1-1,-1 0,0 0,1 0,-1 0,0 0,0-1,-1 1,1-1,0 0,-1 0,0 0,0 0,2-4,3-3,-1-1,-1 1,0-1,0-1,-1 1,-1-1,0 0,0 0,-2 0,1 0,-1 0,-1 0,0 0,-1 0,0 0,-1-1,0 1,-4-10,-29-34,19 42</inkml:trace>
  <inkml:trace contextRef="#ctx0" brushRef="#br0" timeOffset="435.912">465 294,'172'-143,"-169"141,0 1,0 1,0-1,0 0,0 1,0 0,0-1,0 1,0 1,0-1,0 0,0 1,0-1,0 1,0 0,0 0,0 0,0 0,-1 1,1-1,0 1,-1-1,1 1,-1 0,0 0,0 0,0 1,0-1,0 0,0 1,0-1,-1 1,1 0,-1 0,0-1,1 3,23 25,-20-26,0 0,0 1,1-2,-1 1,1-1,0 0,0 0,0 0,0-1,1 0,-1-1,1 1,-1-1,1 0,0-1,-1 1,1-1,0-1,-1 1,1-1,-1 0,1-1,-1 0,1 0,-1 0,0-1,0 1,3-3,0 0,-1 0,0 0,0-1,0 0,-1 0,1-1,-2 0,1 0,-1-1,0 0,-1 0,1 0,-2 0,1-1,-1 0,-1 0,1 0,-2-1,2-4,-1-6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5 586,'-1'6,"0"0,0-1,0 1,0 0,1 0,0 0,1-1,-1 1,1 0,0 0,0 0,1-1,0 1,0-1,0 1,0-1,1 0,0 0,0 0,1 0,-1-1,1 1,0-1,0 0,0 0,1 0,0-1,-1 1,1-1,0 0,1-1,-1 1,0-1,1 0,-1-1,1 1,0-1,-1 0,1 0,0-1,20-2,0-1,0-1,-1-1,0-2,0 0,0-2,-1-1,-1 0,1-2,-2-1,0-1,0 0,-1-2,14-14,39-31,-4-3,-2-3,-3-3,54-77,-91 113,96-111,-123 144,0 0,0 0,0 0,0 0,0 0,0 0,0 1,1-1,-1 0,0 1,1-1,-1 1,0-1,1 1,-1 0,0-1,1 1,-1 0,1 0,-1 0,0 0,1 0,-1 1,1-1,-1 0,0 1,1-1,-1 0,0 1,1 0,-1-1,0 1,0 0,0 0,0-1,0 1,1 0,-2 0,1 0,0 1,0-1,0 0,0 0,-1 0,1 1,0-1,-1 0,1 0,-1 1,0-1,1 1,-1-1,0 0,0 1,0-1,0 2,5 31,-2 1,-2 0,-1 0,-1 0,-2 0,-2-1,-1 1,-5 12,1 1,-2 0,-3-1,-1-1,-2-1,-22 38,29-63,0-1,-2 0,0-1,-1 0,-1-1,0-1,-1 0,-1-1,-1-1,0-1,0 0,-2-1,-17 8,-87 19,120-38,0 0,0-1,0 1,0-1,0 0,0 0,0 0,0-1,0 1,0-1,0 0,1 0,-1-1,0 1,0-1,1 0,-1 1,1-2,0 1,-1 0,1-1,0 1,0-1,1 0,-1 0,0 0,1 0,0-1,0 1,0-1,0 1,1-1,-1 0,1 0,0 1,0-1,0 0,0 0,1 0,0 0,0 0,0 0,0 0,1-1,18-70,-10 56</inkml:trace>
  <inkml:trace contextRef="#ctx0" brushRef="#br0" timeOffset="248.874">1360 502,'0'38,"0"23,0 6,0-5,0-7,0-13</inkml:trace>
  <inkml:trace contextRef="#ctx0" brushRef="#br0" timeOffset="430.489">1332 79,'20'33,"5"12</inkml:trace>
  <inkml:trace contextRef="#ctx0" brushRef="#br0" timeOffset="716.286">1670 926,'11'-29,"9"-26,1 0,3 2,3 1,30-46,-56 95,0 1,0-1,-1 1,1-1,1 1,-1-1,0 1,1 0,-1 0,1 0,0 0,-1 0,1 0,0 0,0 0,1 1,-1-1,0 1,0 0,1-1,-1 1,1 0,-1 0,1 1,-1-1,1 0,-1 1,1 0,0 0,-1-1,1 1,0 1,-1-1,1 0,0 1,-1-1,1 1,-1 0,1 0,-1 0,1 0,-1 0,0 1,0-1,1 1,-1-1,0 1,0 1,30 57,-27-48,1 0,0-1,1 0,0 0,0 0,1-1,1 0,9 9,-15-16,0 0,0-1,0 1,0-1,1 1,-1-1,1 0,-1-1,1 1,0-1,0 1,0-1,0 0,0-1,0 1,0-1,0 1,0-1,0 0,0-1,1 1,-1-1,0 0,0 0,-1 0,1 0,0-1,0 0,0 1,-1-1,1-1,-1 1,0 0,0-1,1 0,-2 1,1-1,0-1,-1 1,1 0,-1-1,0 1,0-1,0 1,-1-1,1 0,-1 0,1-1,34-92,-26 83</inkml:trace>
  <inkml:trace contextRef="#ctx0" brushRef="#br0" timeOffset="966.324">2771 474,'-17'5,"1"1,0 0,0 1,0 1,0 0,2 1,-1 1,1 0,0 1,1 1,0 0,1 1,1 0,0 0,0 1,-7 16,16-28,1 1,0 0,0-1,1 1,-1 0,1 0,-1 0,1 0,0-1,0 1,0 0,0 0,0 0,1 0,-1 0,1-1,0 1,0 0,0-1,0 1,1 0,-1-1,1 1,-1-1,1 0,0 0,0 1,0-1,0 0,0-1,0 1,1 0,-1-1,1 1,-1-1,1 0,1 1,107 30,-94-30,0-1,0 0,0-1,0-1,1-1,-1 0,-1-1,3-2,6-2</inkml:trace>
  <inkml:trace contextRef="#ctx0" brushRef="#br0" timeOffset="1297.36">2997 699,'18'9,"0"-1,1-1,0-1,0 0,0-2,1 0,-1-1,1-1,0-1,-1-1,1 0,0-2,0 0,5-3,-14 4,0-2,-1 1,0-2,1 1,-1-1,-1-1,1 0,-1 0,1-1,-2 0,1-1,-1 0,0 0,0 0,-1-1,0-1,0 1,-1-1,0 0,0 0,-1-1,-1 0,0 0,0 0,1-5,-4 12,-1 0,1-1,-1 1,0 0,1 0,-1 0,-1 0,1 0,0 0,-1 0,0 0,1-1,-1 2,-1-1,1 0,0 0,-1 0,1 0,-1 1,0-1,0 1,0-1,0 1,0 0,0 0,-1 0,1 0,-1 0,1 0,-1 1,0 0,0-1,0 1,0 0,0 0,0 0,0 1,0-1,0 1,0-1,0 1,0 0,0 1,-1-1,1 0,0 1,0 0,0-1,0 1,-2 2,-11 3,0 2,1 0,0 1,1 0,0 2,1-1,0 2,0-1,1 2,1 0,0 0,0 1,-7 14,14-23,0 1,0-1,0 1,0 0,1 0,0 0,1 1,-1-1,1 1,1-1,-1 1,1 0,0-1,0 1,1 0,0 0,0 0,1-1,0 1,0 0,0 0,1-1,0 1,0-1,1 1,0-1,0 0,0 0,1 0,0-1,0 1,1-1,-1 0,1 0,0 0,0-1,1 0,-1 0,1 0,0-1,132 35,-109-34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1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94,'0'368,"0"-352,1 0,1-1,0 1,0-1,2 1,0-1,1 0,0 0,1-1,1 1,6 9,-11-22,-1 0,1 0,-1-1,1 1,0-1,0 1,0-1,0 0,0 0,0 1,0-1,0-1,1 1,-1 0,0 0,0-1,1 0,-1 1,0-1,1 0,-1 0,1 0,-1 0,0-1,1 1,-1-1,0 1,0-1,1 0,-1 0,0 0,0 0,0 0,0 0,0-1,1 0,66-64,94-209,-129 195,-40 95,1 1,0 0,2 0,0 1,0-1,2 1,0 0,0-1,2 1,0-1,1 1,1-1,1 1,0-1,1 0,0 0,7 12,-7-20,-1 0,2 0,-1-1,1 0,0 0,0 0,1-1,0 0,0 0,1 0,-1-1,1 0,0-1,1 0,-1 0,1-1,-1 0,1 0,0-1,0 0,0-1,1 0,-1-1,0 1,0-2,0 1,1-1,-1-1,0 1,0-2,0 1,-1-1,1-1,-1 1,1-1,-1-1,1 0,13-18,-1-1,-1 0,-2-1,0-1,-1-1,-2-1,-1 0,-1-1,-1 0,-2-1,-1 0,-1-1,3-27,-6 35,0 0,-2 0,0 0,-1-1,-2 0,-1-16,-16 6,11 39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29,'34'0,"25"0,2-5,-3-1,-8 0,-7 1,-6 2,-5 1,-3 1,-6 0</inkml:trace>
</inkml:ink>
</file>

<file path=ppt/ink/ink5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5:59:52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18,'48'0,"20"0,4 0,-6 0,-9 0,-14-5,-10-1,-11 0</inkml:trace>
</inkml:ink>
</file>

<file path=ppt/ink/ink5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4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58,'19'-5,"21"-6,8-2,1 2,-3 3,-5 2,-4 3,-9 6,-8 3</inkml:trace>
</inkml:ink>
</file>

<file path=ppt/ink/ink5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09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1270,'30'-4,"12"-3,0 2,0 2,0 1,32 4,-72-3,-1 1,1-1,0 1,0 0,-1-1,1 1,0 0,0 0,-1 0,1 0,0 0,0 1,-1-1,1 1,0-1,0 1,-1-1,1 1,-1 0,1 0,-1 0,1 0,-1 0,1 0,-1 0,0 0,1 1,-1-1,0 0,0 1,0-1,0 1,0-1,-1 1,1 0,0-1,-1 1,1 0,-1-1,1 1,-1 0,0 0,0-1,0 1,0 0,0 0,0-1,-1 1,1 0,0 0,-1-1,1 1,-1 0,0-1,0 1,0-1,1 1,-1-1,-1 1,0 1,-10 8,-1 0,0 0,-1-2,0 1,-1-2,0 0,0 0,-13 3,-66 38,83-42,1 0,1 0,-1 1,1 0,1 1,-1 0,2 0,-1 1,1 0,1 1,-3 3,9-12,-1 0,1 0,-1 1,1-1,0 0,0 0,0 0,0 0,0 0,1 1,-1-1,0 0,1 0,0 0,-1 0,1 0,0 0,0 0,0 0,0-1,1 1,-1 0,0-1,1 1,-1 0,1-1,0 0,-1 1,1-1,0 0,0 0,0 0,0 0,0 0,0-1,0 1,0 0,2-1,83 14,-63-18,1 0,-1-1,0-2,0 0,-1-2,0-1,0 0,19-13,-18 9</inkml:trace>
  <inkml:trace contextRef="#ctx0" brushRef="#br0" timeOffset="256.765">1497 1243,'-15'38,"-4"23,1 5,3-4,5-7,4-13</inkml:trace>
  <inkml:trace contextRef="#ctx0" brushRef="#br0" timeOffset="637.875">1469 1243,'21'-6,"8"-2,0 0,1 2,0 1,0 2,0 0,0 2,26 3,-54-2,-1 0,1 0,0 0,0 0,0 0,0 0,0 1,-1-1,1 1,0-1,0 1,-1-1,1 1,0 0,-1 0,1 0,-1 0,1 0,-1 0,1 1,-1-1,0 0,0 1,0-1,0 1,0-1,0 1,0 0,0-1,0 1,-1 0,1 0,-1-1,1 1,-1 0,0 0,0 0,0-1,0 1,0 0,0 0,0 0,0 0,-1-1,1 1,-1 0,1 0,-1-1,0 1,0 0,0-1,0 1,0 0,-8 8,0 0,-1-1,0 0,0-1,-1 0,0 0,0-1,-1-1,0 0,0-1,-5 2,-60 33,75-40,0 1,-1 0,1-1,0 1,0 0,-1 0,1 1,0-1,0 0,0 1,0-1,1 1,-1 0,0-1,1 1,-1 0,1 0,-1 0,1 0,0 0,0 1,0-1,0 0,0 0,1 1,-1-1,1 0,-1 1,1-1,0 1,0-1,0 1,0-1,1 0,-1 1,0-1,1 1,0-1,0 0,-1 0,1 1,1-1,-1 0,0 0,0 0,1 0,-1 0,1 0,1 0,14 8,1-1,0-1,1-1,-1 0,1-1,1-2,-1 0,1 0,9-1,26 6,-30-5</inkml:trace>
  <inkml:trace contextRef="#ctx0" brushRef="#br0" timeOffset="-977.062">397 960,'45'14,"1"-2,0-2,1-3,0-1,0-2,29-2,-67-2,353-11,-164-1,500-21,-564 34,-110-1</inkml:trace>
  <inkml:trace contextRef="#ctx0" brushRef="#br0" timeOffset="-4415.017">368 283,'-21'-1,"8"0,1 1,-1-1,1 2,-1 0,1 0,-1 1,1 1,0 0,0 1,0 0,0 1,1 0,0 0,-2 3,1-1,0 1,0 1,1 0,0 0,1 1,0 0,1 1,0 0,0 1,1 0,1 0,0 0,1 1,0 0,1 1,0-1,1 1,1 0,0 0,1 0,0 0,1 1,1-1,0 0,3 13,-1-21,1 1,0-1,0 1,0-1,1 0,0 0,0-1,1 1,-1-1,1 0,0 0,1 0,-1-1,1 0,0 0,0 0,0-1,1 0,-1 0,1 0,-1-1,1 0,0-1,2 1,14 2,0 0,0-2,1-1,-1-1,1-1,16-3,-32 3,-1-1,1 0,-1 0,0 0,0-1,0 0,0-1,0 0,-1 0,1 0,-1-1,0 0,-1 0,1 0,-1-1,0 0,-3 4,0-1,0 1,0-1,0 0,-1 0,1 0,-1 0,0 0,1 0,-2 0,1 0,0 0,-1-1,1 1,-1 0,0 0,0-1,0 1,-1 0,1 0,-1-1,1 1,-1 0,0 0,-1 0,1 0,0 0,-1 0,0 0,1 0,-1 1,0-1,-1 1,1-1,0 1,-1 0,0-1,-3-1,1 1,-1 0,1 0,-1 0,0 1,0 0,0 0,0 0,-1 1,1 0,0 0,-1 0,1 1,-1 0,0 1,-45-7,52 6,1 0,-1 0,0-1,0 1,1 0,-1 0,0-1,0 1,0 0,1-1,-1 1,0 0,0-1,0 1,0-1,0 1,0 0,0-1,0 1,0 0,0-1,0 1,0 0,0-1,0 1,0 0,0-1,0 1,-1-1,1 1,0 0,0 0,0-1,-1 1,1 0,0-1,0 1,0 0,-1 0,1-1,40-4,281-26,-293 32,-4-1</inkml:trace>
  <inkml:trace contextRef="#ctx0" brushRef="#br0" timeOffset="-2662.86">707 848,'111'-186,"40"10,-127 159,-17 37,-10-1,1-7,-1 1,1 1,1-1,0 0,1 0,1 0,0 1,1-1,1 3,-3-14,1 0,-1 0,1 0,0 0,0-1,0 1,0 0,0-1,0 1,1-1,-1 1,0-1,1 0,-1 0,1 1,-1-1,1 0,0 0,0 0,-1-1,1 1,0 0,0-1,0 1,0-1,-1 0,1 1,0-1,0 0,0 0,0 0,0-1,0 1,0 0,0-1,0 1,0-1,-1 1,1-1,0 0,0 0,68-47,67-122,-14 35,-123 135,0 0,0 1,0-1,0 1,0-1,1 0,-1 1,0-1,0 1,0-1,1 0,-1 1,0-1,0 0,1 0,-1 1,0-1,1 0,-1 0,0 1,1-1,-1 0,1 0,-1 0,0 1,1-1,-1 0,1 0,-1 0,0 0,1 0,-1 0,1 0,-1 0,0 0,1 0,-1 0,1 0,-1 0,0-1,1 1,-1 0,1 0,-1 0,0 0,1-1,-1 1,1 0,-17 42,15-40,-51 180,47-86,11-78</inkml:trace>
  <inkml:trace contextRef="#ctx0" brushRef="#br0" timeOffset="-2030.988">1723 509,'-14'0,"0"0,1 2,-1 0,1 0,-1 1,1 1,0 0,0 1,1 0,-1 1,1 1,1 0,-1 0,0 1,11-7,0-1,0 1,0 0,0-1,0 1,1 0,-1-1,0 1,0 0,0 0,1 0,-1 0,0 0,1 0,-1 0,1 0,-1 0,1 0,-1 0,1 0,0 0,0 1,-1-1,1 0,0 0,0 0,0 0,0 1,1-1,-1 0,0 0,0 0,1 0,-1 0,0 0,1 0,-1 1,1-1,0 0,-1-1,1 1,0 0,-1 0,1 0,0 0,0 0,0-1,0 1,0 0,0-1,0 1,0-1,0 1,0-1,0 0,0 1,0-1,1 0,-1 0,0 1,0-1,0 0,0 0,1-1,-1 1,0 0,0 0,0 0,1-1,69 10,-70-7,0-1,-1 1,1-1,-1 1,1-1,-1 1,0 0,1-1,-1 1,0 0,0-1,0 1,0 0,0-1,-1 1,1 0,0-1,-1 1,0 0,1-1,-1 1,0-1,1 1,-1-1,0 0,0 1,0-1,0 0,-1 0,1 1,0-1,0 0,-1 0,1 0,-1-1,1 1,-2 0,-4 7,-3 3,-29 44,38-53,0-1,0 0,1 1,-1-1,1 1,-1-1,1 0,0 1,-1-1,1 1,0-1,0 1,0-1,0 1,0-1,0 1,1-1,-1 1,0-1,1 1,-1-1,1 1,0-1,-1 0,1 0,0 1,0-1,0 0,0 0,0 0,0 0,0 0,0 0,0 0,1 0,-1 0,0 0,0-1,2 1,3 1,0-1,1 0,-1 0,1-1,-1 0,1 0,-1 0,1-1,-1 0,1 0,-1-1,0 1,1-2,-1 1,0 0,-1-1,1-1,0 1,4-4,16-10</inkml:trace>
  <inkml:trace contextRef="#ctx0" brushRef="#br0" timeOffset="-1394.758">1864 735,'154'-188,"-142"182,-19 38,4-20,2-9,0-1,1 1,-1-1,0 1,1-1,-1 1,1-1,0 1,0-1,0 1,0-1,1 1,-1-1,1 1,-1-1,1 1,0-1,0 0,0 1,0-1,0 0,1 0,-1 0,1 0,-1 0,1 0,0 0,0 0,0 0,0-1,0 1,0-1,0 0,0 0,0 1,1-1,-1-1,1 1,-1 0,1-1,-1 1,1-1,-1 1,1-1,1 0,8-5,-2 1,1-1,0-1,-1 0,0-1,-1 0,1 0,-1-1,-1 0,0 0,0-1,4-6,60-53,-72 68,1-1,-1 1,0-1,1 1,-1 0,0-1,1 1,-1-1,1 1,-1 0,0-1,1 1,-1 0,1-1,-1 1,1 0,-1 0,1-1,0 1,-1 0,1 0,-1 0,1 0,-1 0,1 0,-1 0,1 0,0 0,-1 0,1 0,-1 0,1 0,-1 1,1-1,-1 0,1 0,-1 1,1-1,-1 0,1 1,-1-1,1 0,-1 1,0-1,1 1,-1-1,1 0,-1 1,0-1,0 1,1-1,-1 1,0-1,0 1,0-1,1 1,-1 0,0-1,-3 39,2-29,-1-4,0 1,0 0,1-1,0 1,0 0,1-1,0 1,0 0,1 0,-1-1,2 1,-1 0,1-1,0 1,0-1,0 1,1-1,0 0,0 0,1-1,0 1,0-1,0 1,1-1,-1 0,1-1,1 1,14 3</inkml:trace>
  <inkml:trace contextRef="#ctx0" brushRef="#br0" timeOffset="1717.497">2654 903,'5'5,"6"2,6-1,6-1,2-2,3 0,1-2,0-1,1 0,-1 0,0 0,-5 4,-2 2,-4 0</inkml:trace>
  <inkml:trace contextRef="#ctx0" brushRef="#br0" timeOffset="3207.912">3529 1,'-31'38,"2"1,2 2,1 0,2 2,3 1,1 1,2 0,2 1,1 6,14-49,-40 124,5 3,-17 125,49-226,2 1,1-1,1 1,1 0,2-1,1 0,8 27,-5-34,1-1,0 0,2-1,1 0,0-1,1 0,1-1,1 0,7 5,23 16,-43-56,-4 2</inkml:trace>
  <inkml:trace contextRef="#ctx0" brushRef="#br0" timeOffset="3522.864">3444 876,'10'0,"17"0,9 0,3 0,0 0,-6-5,-10-1</inkml:trace>
  <inkml:trace contextRef="#ctx0" brushRef="#br0" timeOffset="4205.662">4122 339,'-11'2,"1"0,0 1,0 0,1 0,-1 1,1 1,-1-1,1 2,1-1,-1 1,1 0,0 1,0 0,1 0,0 1,-4 2,0 1,1 0,1 0,0 1,1 0,0 1,0 0,2 0,0 1,0-1,1 1,1 0,0 1,1-1,0 1,2 0,-1-1,2 1,0 0,1 0,0-1,1 1,1 0,3 9,-3-18,1 0,1 0,-1-1,1 1,0-1,0 0,0 0,1-1,-1 0,1 0,0 0,1 0,-1-1,1 0,-1-1,1 1,0-1,0-1,0 1,0-1,0 0,0-1,0 0,0 0,0 0,1-1,-1 0,0 0,0-1,-1 0,1 0,0-1,-1 1,1-2,-1 1,0-1,0 0,3-2,-6 4,1-1,0 1,-1-1,1 0,-1 0,0 0,0-1,0 1,-1-1,1 1,-1-1,0 0,0 0,0 0,0 0,-1-1,0 1,1 0,-2-1,1 1,0 0,-1-1,0 1,0-1,0 1,-1-1,0 1,1-1,-1 1,-1 0,1 0,-1-1,0 1,1 0,-2 0,1 1,0-1,-1 0,0 1,0-1,0 1,0 0,0 0,-1 0,0 1,1-1,-1 1,0-1,-35-9,223-13,-160 23</inkml:trace>
  <inkml:trace contextRef="#ctx0" brushRef="#br0" timeOffset="4895.611">4291 848,'230'-317,"-186"261,-34 88,-11 9,-1-34,1 0,1 0,-1 1,1-1,0 0,1 0,0 1,0-1,1 0,-1 0,2 0,-1 0,1 0,3 5,-4-11,1-1,0 1,0 0,-1-1,1 0,0 1,0-1,0 0,0-1,-1 1,1 0,0-1,0 0,0 1,-1-1,1 0,-1 0,1-1,0 1,-1-1,0 1,1-1,-1 0,0 0,0 1,0-2,0 1,0 0,-1 0,1-1,-1 1,1 0,-1-1,0 0,0 1,1-3,129-181,-131 187,0-1,0 0,0 1,0-1,1 0,-1 1,0-1,0 0,0 1,1-1,-1 0,0 0,1 1,-1-1,0 0,0 0,1 0,-1 1,0-1,1 0,-1 0,0 0,1 0,-1 0,1 0,-1 0,0 0,1 0,-1 0,0 0,1 0,-1 0,1 0,-1 0,0 0,1 0,-1 0,0 0,1-1,-1 1,0 0,1 0,-1 0,0-1,0 1,1 0,-1 0,0-1,0 1,1 0,-1 0,0-1,0 1,0 0,1-1,-1 1,0 0,0-1,0 1,-7 36,5-28,-15 48,14-49,-1 0,2 0,-1 0,1 0,0 1,0-1,1 1,0-1,0 1,1 0,0-1,1 1,-1 0,1-1,1 1,0-1,0 1,1 1,8 9</inkml:trace>
  <inkml:trace contextRef="#ctx0" brushRef="#br0" timeOffset="5441.901">5025 678,'-7'1,"-1"-1,1 1,0 1,-1 0,1 0,0 0,0 1,0 0,0 0,1 0,-1 1,1 0,0 1,0-1,1 1,-2 1,7-5,-1 0,1 0,0 0,-1 0,1 0,0 0,0 0,-1 0,1 0,0 0,0 0,0 1,0-1,1 0,-1 0,0 0,0 0,1 0,-1 0,0 0,1 0,-1 0,1 0,-1-1,1 1,0 0,-1 0,1 0,0 0,0-1,-1 1,1 0,0-1,0 1,0-1,0 1,1 0,-1-1,0 1,0-1,0 1,0 0,0 0,0 0,0 0,0-1,0 1,0 1,-1-1,1 0,0 0,-1 0,1 0,-1 0,1 0,-1 1,1-1,-1 0,0 1,0-1,1 0,-1 0,0 1,0-1,-1 0,1 1,0-1,0 0,0 0,-1 1,1-1,-30 29,-6 15,37-43,0 0,0 0,0 0,1 0,-1 0,0-1,1 1,-1 0,1-1,0 1,-1-1,1 0,0 1,0-1,0 0,0 0,0 0,0-1,0 1,0 0,1-1,-1 1,0-1,0 0,0 0,1 0,-1 0,0 0,0 0,2-1,-1 2,20 0</inkml:trace>
  <inkml:trace contextRef="#ctx0" brushRef="#br0" timeOffset="5985.401">5082 819,'126'-105,"-25"100,32-79,-131 84,1 0,-1 1,0-1,0 1,0 0,0 0,1 0,-1 0,0 0,-1 0,1 0,0 1,0-1,0 1,-1-1,1 1,-1 0,0-1,1 1,-1 0,0 0,0 0,0 0,0 0,0 0,0 0,-1 1,1-1,-1 0,0 0,1 1,-1-1,0 0,0 0,-1 1,1-1,0 0,-1 1,7 24,3-8,1-4</inkml:trace>
  <inkml:trace contextRef="#ctx0" brushRef="#br0" timeOffset="6941.236">3784 1045,'1132'0,"-822"-28,-284 27</inkml:trace>
  <inkml:trace contextRef="#ctx0" brushRef="#br0" timeOffset="7273.736">4489 1270,'-10'34,"-7"30,-2 9,3-3,0-9,1-10,5-8,3-7,3-5,-3-8,0-7</inkml:trace>
  <inkml:trace contextRef="#ctx0" brushRef="#br0" timeOffset="7691.986">4376 1412,'37'-22,"1"1,2 2,0 1,1 3,0 1,24-4,37 15,-99 3,0 1,-1 0,1 0,0 0,-1 0,1 0,-1 1,1-1,-1 1,0-1,0 1,0 0,0 0,0 0,0 0,0 1,0-1,-1 0,1 1,-1-1,0 1,0-1,0 1,0 0,0-1,-1 1,1 0,-1 0,1-1,-1 1,0 0,0 0,-1 1,-1 5,-1 0,0 0,0-1,-1 1,0-1,-1 0,0 0,0-1,-1 1,0-1,0 0,0-1,-1 1,0-1,0-1,-1 1,0-1,0 0,0-1,0 0,-1-1,1 1,-1-1,0-1,0 0,-6 1,-62 30,75-33,0 0,0 0,0 1,1-1,-1 1,0-1,0 1,0-1,1 1,-1 0,0 0,1 0,-1 0,1 0,-1 0,1 1,-1-1,1 0,0 1,0-1,-1 1,1 0,0-1,1 1,-1 0,0-1,0 1,1 0,-1 0,1 0,-1 0,1-1,0 1,0 0,0 0,0 0,0 0,0 0,1 0,-1 0,0-1,1 1,0 0,-1 0,1 0,0-1,0 1,0 0,0-1,0 1,0-1,1 1,-1-1,0 0,2 2,19 7,1 0,-1-1,1-2,1 0,0-1,21 1,-36-5,133 8,-118-10</inkml:trace>
  <inkml:trace contextRef="#ctx0" brushRef="#br0" timeOffset="8241.302">5336 85,'31'33,"0"0,-3 3,-1 0,-1 1,-2 2,-2 1,5 14,-6-15,-2 1,-2 1,-2 0,-1 1,-2 1,-2 0,-2 1,-2 0,-2 0,-2 0,-1 0,-3 0,-5 29,-6 10,-3-2,-4 0,-6 8,14-53,-2-1,-2-1,-1 0,-1-1,-2-1,-2-1,-20 23,32-45,0 0,0 0,-1-1,0-1,-1 0,0-1,0 0,-8 3,0 0,-5 3</inkml:trace>
</inkml:ink>
</file>

<file path=ppt/ink/ink5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54,'440'-17,"-163"4,-144-7,-108 16</inkml:trace>
</inkml:ink>
</file>

<file path=ppt/ink/ink5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13,'38'4,"42"3,17-1,6-1,-5-2,-9-6,-11-2,-8 0,-12 0,-6 1,-7 2,-6 0,-6 2,-2-5,-8-2</inkml:trace>
</inkml:ink>
</file>

<file path=ppt/ink/ink5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22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1,'657'238,"-648"-235,-4-2,0 1,0-1,1 1,-1-1,0 2,-1-1,1 0,0 1,-1 0,1 0,-1 0,0 1,0-1,0 1,0 0,-1 0,0 1,0-1,0 1,0-1,-1 1,1 0,-1 0,-1 0,1 0,-1 0,1 2,-4 6,0-1,-1 0,0 1,-1-1,0 0,-1-1,-1 1,0-1,0 0,-1 0,0-1,-1 0,0 0,-1-1,0 0,0 0,-1-1,-8 5,-5 9,-168 153,8 13,166-165,2-6</inkml:trace>
</inkml:ink>
</file>

<file path=ppt/ink/ink5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46.8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1 734,'34'-5,"34"-1,11 0,-3 1,-10 2,-11 1,-10 0,-13-3,-7-1,-8 0</inkml:trace>
  <inkml:trace contextRef="#ctx0" brushRef="#br0" timeOffset="554.363">171 537,'0'28,"0"30,0 9,0-2,0-8,0-8,0-7,4-7,3-9</inkml:trace>
  <inkml:trace contextRef="#ctx0" brushRef="#br0" timeOffset="856.492">819 170,'-5'43,"-1"33,-5 14,0 1,1-10,-2-10,1-11,3-7,2-8,-3-6,1-5,1 1,2 0,2-2,1-2,1 0,1-2,1-5</inkml:trace>
  <inkml:trace contextRef="#ctx0" brushRef="#br0" timeOffset="1218.481">1102 0,'28'64,"-3"1,-3 1,-3 0,-3 2,-3 0,-2 1,-4 0,-3 1,-4 68,0-116,-2 0,0-1,-2 1,0 0,-1-1,-1 0,-1 0,-1 0,-1-1,-1 0,-1-1,0 0,-1-1,-1 0,-1-1,-1-1,0 0,-1 0,-10 6,5-10,1-4</inkml:trace>
</inkml:ink>
</file>

<file path=ppt/ink/ink5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39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1130,'884'-1,"-308"-26,22 9,-205-11,-243 7,-127 15</inkml:trace>
  <inkml:trace contextRef="#ctx0" brushRef="#br0" timeOffset="-5770.328">763 255,'1'-2,"0"0,0 1,0-1,0 0,0 0,-1 0,1 0,-1 0,1 0,-1 0,0 0,1 0,-1 0,0 0,0 0,-1 0,1 0,0 0,-1 0,1 0,-1 0,0 0,1 1,-1-1,0 0,0 0,0 0,-1 1,1-1,0 1,0-1,-1 1,1-1,-1 1,0 0,1 0,-1 0,0 0,0 0,1 0,-2 0,-3-1,0 0,0 0,0 1,0 0,0 0,0 0,0 1,0 0,-1 0,1 1,0 0,0 0,-3 1,-10 2,1 2,-1 0,1 1,0 0,0 2,1 0,1 1,-1 1,2 1,-1 0,2 1,-1 0,2 1,0 1,1 0,0 1,1 0,1 0,0 1,2 1,0 0,-1 5,5-13,1 0,1 1,0-1,0 1,1-1,0 1,1-1,0 1,1 0,0-1,1 1,0-1,0 1,1-1,1 0,0 0,0-1,1 1,0-1,0 0,1 0,0 0,1-1,0 0,0 0,4 2,8 5,0-1,1-1,1-1,0 0,1-2,0 0,0-2,12 3,-16-6,0-2,-1 0,1-1,0 0,0-2,0 0,1-1,-2-1,1 0,0-2,11-3,-24 5,0 0,0 0,0-1,0 1,-1-1,1 0,-1-1,0 1,0-1,0 0,0 0,0 0,-1 0,0 0,0-1,0 0,-1 0,1 1,-1-1,0-1,-1 1,1 0,-1 0,0-1,0 1,-1 0,1-1,-1 1,0-1,-1 1,0-1,1 1,-2-1,1-2,-1 0,0 0,0 1,-1-1,0 1,0-1,-1 1,0 0,0 1,-1-1,1 1,-2-1,1 1,-1 1,1-1,-2 1,1 0,0 0,-1 1,0 0,0 0,-2 0,6 3,0-1,0 1,0 0,0 0,0 0,0 1,0-1,0 1,0 0,0 0,0 0,0 0,0 0,0 0,0 1,0 0,0 0,0 0,0 0,-1 0,4 1,0-1,0 0,0 1,0-1,1 0,-1 1,0-1,1 0,-1 1,1-1,0 0,-1 0,1 0,0 1,0-1,-1 0,1 0,0 0,0 0,0 0,0-1,1 1,-1 0,0 0,0-1,0 1,1-1,-1 1,0-1,1 1,-1-1,2 0,17 6,1 0,1-2,-1-1,0-1,1 0,0-2,-1 0,16-3,16 1,49-10,-85 6</inkml:trace>
  <inkml:trace contextRef="#ctx0" brushRef="#br0" timeOffset="-4869.752">1186 790,'120'-186,"-79"102,-36 71,0 0,0 1,2-1,-1 1,1 1,1-1,0 2,1-1,7-7,-15 18,-1-1,1 0,0 0,-1 1,1-1,0 1,0-1,0 0,-1 1,1-1,0 1,0 0,0-1,0 1,0 0,0-1,0 1,0 0,0 0,0 0,0 0,0 0,0 0,0 0,0 0,0 1,0-1,0 0,0 1,0-1,-1 0,1 1,0-1,0 1,0-1,0 1,-1 0,1-1,0 1,0 0,-1-1,1 1,-1 0,1 0,-1 0,1 0,-1-1,1 1,-1 0,0 0,1 0,-1 0,0 0,0 0,0 0,0 0,0 0,7 62,-7-62,-1 57,10 80,-6-127,20 47,-22-56,-1-1,1 0,0 0,0 0,1 0,-1 0,0 0,0 0,0 0,1-1,-1 1,0 0,1-1,-1 1,1-1,-1 1,1-1,-1 0,1 1,-1-1,1 0,-1 0,1 0,-1 0,1-1,-1 1,1 0,-1-1,0 1,1-1,-1 1,1-1,-1 1,0-1,0 0,1 0,-1 0,1-1,10-8,-1-1,0 0,-1-1,0 0,0-1,-2 0,1 0,-2-1,0 0,-1 0,5-14,8-14,68-174,-82 255,5 138,25 21,-30-174</inkml:trace>
  <inkml:trace contextRef="#ctx0" brushRef="#br0" timeOffset="-1417.268">2231 650,'-15'-1,"5"0,1 0,-1 1,1 0,-1 1,1 0,-1 1,1-1,0 2,0-1,0 1,0 1,0 0,0 0,9-3,-1 0,1 0,0 0,-1 0,1 1,0-1,0 0,0 0,-1 0,1 0,0 1,1-1,-1 0,0 0,0 0,0 1,1-1,-1 0,1 0,-1 0,1 0,-1 0,1 0,0 0,-1 0,1 0,0 0,0 0,0-1,-1 1,1 0,0 0,0-1,0 1,0-1,1 1,-1-1,0 1,0-1,0 0,0 1,0-1,0 0,1 0,-1 0,0 0,0 0,0 0,1 0,-1 0,0-1,0 1,0 0,0-1,1 1,9 3,-10-3,1-1,0 1,-1 0,1 0,0 1,-1-1,1 0,0 1,-1-1,1 0,0 1,-1 0,1-1,-1 1,1 0,-1 0,0 0,1 0,-1 0,0 0,0 0,0 1,1-1,-1 0,0 1,-1-1,1 0,0 1,0-1,-1 1,1 0,-1-1,1 1,-1-1,0 1,1 0,-1-1,0 1,0 0,0 0,0-1,-1 1,1-1,0 1,-1 0,1-1,-1 1,1-1,-1 1,0-1,0 1,0-1,0 2,-35 29,31-29,0 0,1 1,-1 0,1-1,0 2,0-1,0 0,1 1,-1-1,1 1,0 0,1 0,-1 0,0 4,4-6,1 0,0-1,0 1,1-1,-1 1,0-1,1 0,-1 0,1 0,0 0,0-1,0 1,0-1,0 1,0-1,0 0,0 0,0-1,1 1,-1-1,0 1,0-1,1 0,-1 0,0-1,1 1,-1 0,0-1,0 0,1 0,110-28,-94 18</inkml:trace>
  <inkml:trace contextRef="#ctx0" brushRef="#br0" timeOffset="-723.523">2512 790,'42'-81,"-35"71,138-169,-144 178,-1 0,0 1,1-1,-1 0,0 1,1-1,-1 0,1 1,-1-1,1 1,-1-1,1 1,0-1,-1 1,1 0,0-1,-1 1,1 0,0-1,-1 1,1 0,0 0,-1 0,1-1,0 1,0 0,-1 0,1 0,0 0,0 0,-1 1,1-1,0 0,0 0,-1 0,1 1,0-1,-1 0,1 1,0-1,-1 0,1 1,-1-1,1 1,0-1,-1 1,1-1,-1 1,0 0,1-1,-1 1,1 0,-1-1,7 47,-5-26,2 7,-5-23,1 1,0 0,0-1,1 1,0-1,0 1,0-1,0 0,1 1,0-1,0 0,0 0,1 0,0 0,0 0,0-1,0 0,1 1,0-1,0 0,0 0,3 1,0-5,0 0,-1-1,1 0,0 0,-1-1,1 0,-1 0,0-1,1 0,-1 0,0 0,-1 0,1-1,0 0,-1-1,0 1,0-1,-1 0,1 0,2-4,0 2,103-118,-109 124,-1 1,0-1,0 1,1-1,-1 1,0-1,1 1,-1-1,0 1,1-1,-1 1,1 0,-1-1,1 1,-1-1,1 1,-1 0,1 0,-1-1,1 1,-1 0,1 0,-1 0,1 0,0-1,-1 1,1 0,-1 0,1 0,0 0,-1 0,1 0,-1 1,1-1,-1 0,1 0,0 0,-1 1,1-1,-1 0,1 0,-1 1,1-1,-1 0,1 1,-1-1,0 1,1-1,-1 1,1-1,-1 0,0 1,1 0,-1-1,0 1,0-1,0 1,1-1,-1 1,0-1,0 1,0 0,-2 38,1-38,-3 11,0 1,1-1,1 0,0 1,0-1,1 1,1 0,0-1,1 1,0 0,1-1,0 1,1 0,24 17,-11-21</inkml:trace>
  <inkml:trace contextRef="#ctx0" brushRef="#br0" timeOffset="1666.629">1665 1327,'0'33,"0"27,0 6,0-2,0-8,0-8,0-7,0-7,0-3,0-3,0-2,0 1,-4-5,-3-7</inkml:trace>
  <inkml:trace contextRef="#ctx0" brushRef="#br0" timeOffset="2115.001">1497 1327,'54'-7,"1"2,0 3,0 2,-1 3,46 7,15 30,-112-39,0 1,0 0,0-1,-1 1,1 1,-1-1,1 0,-1 0,0 1,0 0,0-1,0 1,0 0,-1 0,1 0,-1 0,0 0,0 0,0 0,0 0,-1 1,1-1,-1 0,0 0,0 1,0-1,0 0,0 1,-1-1,0 0,1 0,-1 1,0-1,-2 2,-2 5,-2 0,1 0,-1-1,-1 0,0 0,0 0,-1-1,0-1,0 1,-1-1,1-1,-2 0,1 0,-1-1,-5 1,-72 48,87-53,-1 0,1 0,-1 0,1 1,0-1,0 0,-1 1,1-1,0 0,0 1,1-1,-1 1,0 0,0-1,1 1,-1 0,1-1,-1 1,1 0,0-1,0 1,0 0,0 0,0-1,0 1,0 0,0 0,1-1,-1 1,1 0,-1-1,1 1,0 0,0-1,-1 1,1-1,0 1,0-1,1 0,-1 1,0-1,0 0,1 0,0 1,67 44,181 94,-232-129</inkml:trace>
  <inkml:trace contextRef="#ctx0" brushRef="#br0" timeOffset="2817.4">3387 311,'27'30,"0"1,-2 1,-2 1,-1 1,-1 1,-2 1,-2 1,-1 0,-2 1,-1 1,-3 0,-1 1,-1 0,-3 0,-1 0,-1 22,-1-12,-3 1,-1 0,-3-1,-1 0,-3 0,-3 0,-1-1,-16 36,20-63,-1 0,-2 0,0-1,-1-1,-1 0,-1 0,-1-2,0 0,-1-1,-1 0,-1-2,-8 6,-2-1,5-2</inkml:trace>
  <inkml:trace contextRef="#ctx0" brushRef="#br0" timeOffset="3368.199">142 1,'-8'36,"-42"186,9 1,1 96,38-271,2-1,2 1,2-1,2 1,2-1,3-1,1 0,2 0,3-1,11 21,-4-10,2-1,3 0,2-2,3-2,1-1,3-2,2-1,2-2,47 39,-54-58</inkml:trace>
  <inkml:trace contextRef="#ctx0" brushRef="#br0" timeOffset="4082.167">4263 396,'-39'62,"4"3,2 0,4 2,2 2,3 0,-8 49,21-85,3 1,0 1,3-1,0 1,3 0,0 0,3 0,1 0,1 0,2-1,1 1,2-1,1 0,2-1,15 31,-10-32,2-1,1 0,1-2,1 0,2-2,1 0,6 3,7 2,-22-20</inkml:trace>
  <inkml:trace contextRef="#ctx0" brushRef="#br0" timeOffset="5580.049">4544 960,'39'0,"26"0,8 0,-5 0,-8 0,-14 0</inkml:trace>
  <inkml:trace contextRef="#ctx0" brushRef="#br0" timeOffset="5882.677">5391 509,'-5'24,"-6"17,-2 7,3 0,1-4,8-4,4-4,2-3,-1-4,4-5,2-3,-3 1,4-5,-1 1,3-3,0-4</inkml:trace>
  <inkml:trace contextRef="#ctx0" brushRef="#br0" timeOffset="6134.554">5108 1102,'48'-5,"45"-6,11-2,-7 2,-15-2,-18 1,-13 2,-12 4,-12 7,-6 3,-6 2</inkml:trace>
  <inkml:trace contextRef="#ctx0" brushRef="#br0" timeOffset="6602.041">5221 1356,'12'-3,"-1"1,0 0,1 1,-1 0,1 1,-1 1,1-1,-1 2,1 0,-1 0,0 1,0 0,0 1,0 0,-1 1,6 3,-15-7,0 0,0 0,0 1,0-1,0 0,0 1,0-1,0 1,0-1,-1 1,1-1,-1 1,1-1,-1 1,1 0,-1-1,0 1,0 0,0-1,0 1,0 0,0-1,0 1,-1 0,1-1,-1 1,1 0,-1-1,1 1,-1-1,0 1,0-1,0 0,0 1,0-1,0 0,0 1,-1-1,-52 48,51-47,-111 105,113-106,0-1,1 1,-1 0,0-1,1 1,-1 0,1 0,-1 0,1 0,-1 0,1 0,0-1,-1 1,1 0,0 0,0 0,0 0,0 0,0 0,0 0,0 0,0 0,0 0,0 0,1 0,-1 0,0 0,1 0,-1 0,0 0,1 0,-1-1,1 1,-1 0,1 0,0-1,-1 1,1 0,0-1,0 1,-1 0,1-1,0 1,0-1,0 1,0-1,0 0,0 1,0-1,0 0,0 0,-1 1,1-1,1 0,59 4,-55-4,22-3,-1-1,1-1,-1-1,0-2,0-1,3-2,-18 7,98-55,-94 45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114 114,'-25'67,"2"1,3 1,3 0,3 2,3 2,8 133,3-203,0 0,0 0,0-1,0 1,1 0,-1 0,1 0,-1 0,1 0,0-1,0 1,1 0,-1-1,0 1,1-1,-1 1,1-1,0 1,0-1,0 0,0 0,0 0,1 0,-1-1,1 1,-1-1,1 1,-1-1,1 0,0 0,0 0,-1 0,1 0,0-1,0 0,0 1,0-1,0 0,0 0,0 0,0-1,-1 1,3-1,17-9,0 0,-1-1,-1-2,0 0,0-1,-2-1,1 0,-2-2,0 0,-1-1,-1 0,-1-1,0-1,-2 0,10-22,2 6,-7 13,0-1,-2 0,-1-1,-1-1,-1 0,-1-1,-1 0,-2 0,0-1,-2 0,-1 0,-2-1,0-20,-2 48,-1-1,0 1,0 0,0 0,0 0,0 0,0 0,0 0,0-1,0 1,-1 0,1 0,0 0,-1 0,1 0,-1 0,1 0,-1 0,1 0,-1 0,0 0,0 0,1 1,-1-1,0 0,0 0,0 1,0-1,0 1,0-1,0 0,0 1,0 0,0-1,0 1,0 0,0-1,0 1,0 0,-1 0,1 0,0 0,0 0,0 0,0 0,0 1,0-1,0 0,-1 1,1-1,0 0,0 1,0 0,0-1,1 1,-1-1,0 1,0 0,0 0,0-1,1 1,-2 1,-9 13,0 1,1 0,0 1,1 0,1 0,1 1,1 0,0 0,1 1,1 0,1-1,-1 15,-1 0,2 0,2 0,0 0,3 0,0 0,3 0,0 0,2-1,1 0,2 0,1-1,8 15,-10-27,49 72,-51-89,-2-6</inkml:trace>
  <inkml:trace contextRef="#ctx0" brushRef="#br0" timeOffset="252.944">848 593,'-5'34,"-1"15,0 5,1-2,1-10</inkml:trace>
  <inkml:trace contextRef="#ctx0" brushRef="#br0" timeOffset="574.949">1102 452,'34'0,"25"0,7 0,-2 0,-8 0,-8 0,-12 0</inkml:trace>
  <inkml:trace contextRef="#ctx0" brushRef="#br0" timeOffset="1203.15">1751 1,'-45'114,"17"-47,2 1,4 1,2 1,-8 64,25-118,0 1,1 0,1-1,1 1,0 0,1 0,1-1,1 1,0 0,1-1,1 0,0 0,1 0,7 11,-6-21,-1-1,1-1,0 0,1 0,-1 0,1-1,0 0,0 0,0-1,0 0,0 0,0-1,0 0,1 0,-1-1,0 0,1-1,-1 0,0 0,0-1,0 0,0 0,0-1,0 0,0 0,-1-1,4-2,21-13,0-1,-1-1,-1-2,-2-1,0-1,-1-1,8-14,-34 40,24-31,-2 0,-1-1,-2-1,-1-2,-1 1,-2-2,-2 0,-1-1,4-22,-15 52,1 2,0-1,-1 0,0-1,0 1,-1 0,1 0,-1-1,0 1,-1-1,0 1,0-1,0 1,-1-1,0 1,0 0,-1-1,0 1,0 0,-2-5,1 10,0 0,0 1,0-1,0 1,-1 0,1 0,0 0,0 0,0 1,0-1,0 1,0 0,0 0,0 0,0 0,1 1,-1-1,0 1,1-1,-1 1,1 0,-1 0,1 0,0 0,0 1,0-1,0 0,0 1,1 0,-1-1,1 1,-1 0,1 0,0 0,-15 29,2 0,0 1,3 0,0 1,3 0,0 1,3 0,-2 30,4-43,2 0,0 1,1 0,1-1,2 1,0-1,1 0,1 0,1 0,1-1,5 10,37 22,-30-43</inkml:trace>
  <inkml:trace contextRef="#ctx0" brushRef="#br0" timeOffset="1605.992">2400 735,'44'-13,"-24"6,1 0,1 1,-1 1,1 1,0 1,0 1,0 1,0 1,0 0,19 4,-40-4,0 0,0 0,1 1,-1-1,0 0,0 0,0 1,1-1,-1 1,0-1,0 1,0-1,0 1,0 0,0-1,0 1,0 0,0 0,-1 0,1-1,0 1,0 0,-1 0,1 0,0 1,-1-1,1 0,-1 0,0 0,1 0,-1 0,0 1,0-1,0 0,1 0,-1 0,-1 1,1-1,0 0,0 0,0 0,0 1,-1-1,1 0,-1 0,1 0,-1 0,1 0,-1 0,0 0,1 0,-2 1,-49 51,41-44,-34 48,44-56,-1 0,1 1,-1-1,1 0,-1 1,1-1,0 1,0-1,0 0,0 1,0-1,0 1,0-1,0 0,0 1,1-1,-1 0,0 1,1-1,-1 0,1 1,0-1,-1 0,1 0,0 0,0 1,0-1,0 0,0 0,0 0,0-1,0 1,0 0,0 0,1-1,-1 1,0 0,0-1,1 1,-1-1,0 0,1 1,-1-1,1 0,-1 0,0 0,1 0,0 0,18 1,0 0,1-2,-1 0,0-2,0 0,0-1,0-1,-1-1,14-6,-14 6,5-1</inkml:trace>
</inkml:ink>
</file>

<file path=ppt/ink/ink5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30,'9'0,"9"0,5 0,4 0,3 0,0 0,0 0,0 0,-1 0,0 0,0 0,-6-5,-1-1,0 0,2 1,0 1,2 2,-3 1</inkml:trace>
</inkml:ink>
</file>

<file path=ppt/ink/ink5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3.2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85,'39'-5,"31"-6,9-1,-4-4,-11 1,-10 3,-10 4,-13 2</inkml:trace>
</inkml:ink>
</file>

<file path=ppt/ink/ink5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0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514 1,'-22'-1,"1"1,0 1,-1 1,1 0,0 2,0 0,1 1,-1 2,1 0,1 1,-1 1,1 0,1 2,0 0,0 1,1 1,1 0,0 2,1 0,0 0,1 1,1 1,-9 15,11-10,1 0,0 1,2 0,0 1,2 0,0 5,4-21,1 1,0 0,0 0,1 0,0-1,1 1,0 0,0 0,1-1,0 1,1-1,0 1,0-1,1 0,0 0,0 0,1-1,-1 0,2 1,3 2,0 0,1 0,0-1,0 0,1-1,0 0,0-1,1 0,0-1,0 0,1-1,0 0,0-1,0-1,0 0,0 0,2-1,-5 0,-1-1,0 0,1 0,-1-1,1 0,-1 0,1-1,-1-1,0 0,1 0,-1 0,0-1,0-1,0 1,-1-1,0-1,1 0,-1 0,-1-1,1 1,-1-2,0 1,-1-1,1 0,-1 0,0-1,-1 0,0 0,0 0,-1-1,0 1,-1-1,0 0,0 0,0-2,-4 4,0 0,0 0,-1 0,0 1,0-1,-1 1,0-1,0 1,0 0,-1 0,0 0,0 1,0-1,-1 1,0 0,0 0,0 1,0-1,-1 1,0 0,0 1,0 0,0 0,0 0,-1 0,1 1,-1 0,-3 0,71-3,118-3,-94-7,-61 13</inkml:trace>
  <inkml:trace contextRef="#ctx0" brushRef="#br0" timeOffset="720.978">795 593,'114'-116,"-6"-5,20-37,-53 44,-75 113,0 1,0-1,0 1,1-1,-1 1,0-1,0 1,1-1,-1 1,0-1,1 1,-1-1,0 1,1 0,-1-1,1 1,-1-1,1 1,-1 0,1 0,-1-1,1 1,-1 0,1 0,-1 0,1-1,-1 1,1 0,0 0,-1 0,1 0,-1 0,1 0,-1 0,1 0,-1 1,1-1,0 0,-1 0,1 0,-1 0,1 1,-1-1,1 0,-1 1,0-1,1 0,-1 1,1-1,-1 0,0 1,1-1,-1 1,0-1,1 1,-1-1,0 1,0-1,1 1,-1-1,0 1,0-1,0 1,0-1,0 1,0 0,0-1,0 1,5 43,-5-42,2 201,-2-200,0 0,0-1,1 1,-1 0,1 0,-1-1,1 1,0 0,0-1,0 1,0 0,0-1,1 1,-1-1,1 0,-1 0,1 1,0-1,0 0,0-1,0 1,1 0,-1 0,0-1,1 0,-1 1,1-1,-1 0,1 0,0 0,-1 0,1-1,0 1,0-1,-1 0,1 0,0 0,0 0,-1 0,1 0,0-1,0 1,-1-1,1 0,0 0,-1 0,1 0,-1-1,2 0,91-108,-67 71,113-178,-142 218,1-1,0 0,0 0,0 1,0-1,0 0,-1 1,1-1,0 0,0 1,0-1,0 0,0 1,0-1,0 0,0 1,0-1,0 0,0 1,0-1,0 0,1 1,-1-1,0 0,0 0,0 1,0-1,0 0,1 1,-1-1,0 0,0 0,1 1,-1-1,0 0,0 0,1 0,-1 1,0-1,0 0,1 0,-1 0,0 0,1 0,-1 0,0 0,1 0,-1 0,0 1,1-1,-1 0,0-1,1 1,-1 0,0 0,-4 38,-10 32,9-51,0 0,2 1,0 0,1-1,1 1,1 0,1 0,2 17,-1-28,-1-2,0 0,0-1,1 1,0-1,0 1,1-1,-1 0,2 0,-1 0,0 0,1 0,4 4,7 2</inkml:trace>
  <inkml:trace contextRef="#ctx0" brushRef="#br0" timeOffset="1299.587">2093 340,'-13'-1,"-1"0,1 2,-1-1,0 2,1 0,0 1,-1 0,1 1,0 0,1 1,-1 0,1 1,0 1,0 0,1 0,-3 4,13-10,0-1,0 0,0 1,0-1,1 1,-1 0,0-1,1 1,-1-1,0 1,1 0,-1 0,1-1,-1 1,1 0,-1 0,1 0,0 0,-1-1,1 1,0 0,0 0,0 0,0 0,-1 0,1 0,0 0,1 0,-1 0,0-1,0 1,0 0,0 0,1 0,-1 0,0 0,1 0,-1-1,1 1,-1 0,1 0,-1-1,1 1,0 0,-1-1,1 1,0 0,-1-1,1 1,0-1,50 14,-33-10,-14-3,-3-2,0 1,0 0,0-1,0 1,0 0,0-1,0 1,0 0,0 0,0 0,0 0,0 0,0 0,0 0,0 0,0 1,1-1,-1 0,-1 1,1-1,0 1,0-1,0 1,0-1,0 1,0-1,0 1,-1 0,1-1,0 1,0 0,-1 0,1 0,-1 0,1 0,-1 0,1-1,-1 1,1 0,-1 0,0 0,0 0,1 1,-1-1,0 0,0 0,0 0,0 0,0 0,-1 0,1 0,0 0,0 0,-1 0,1 0,0 0,-1 0,1 0,-1 0,1 0,-1-1,0 2,-19 12,16-13,-1 0,1 1,0 0,0-1,0 2,1-1,-1 0,0 1,1-1,0 1,-1 0,1 1,0-1,0 0,1 1,-1-1,1 1,0 0,0 0,0 0,0 0,1 0,0 0,0 1,0-1,0 0,0 1,1-1,0 1,0-1,0 0,1 1,-1-1,1 0,0 1,1 3,1-6,1 1,-1 0,0-1,1 0,0 0,-1 0,1 0,0 0,0-1,0 0,0 0,0 0,0 0,0-1,0 1,1-1,-1 0,0 0,0-1,0 1,0-1,0 0,0 0,0 0,0-1,0 1,0-1,0 0,-1 0,1 0,-1-1,0 1,1-1,-1 0,0 0,0 0,-1 0,1-1,-1 1,2-4,10-5</inkml:trace>
  <inkml:trace contextRef="#ctx0" brushRef="#br0" timeOffset="2038.856">2263 509,'149'-232,"-149"231,0 0,0 0,0 0,1 0,-1 0,0 0,0 0,1 0,-1 0,1 0,-1 0,1 0,-1 0,1 0,0 0,0 0,-1 0,1 0,0 1,0-1,0 0,0 1,-1-1,1 1,0-1,0 1,0-1,0 1,1 0,-1-1,0 1,0 0,0 0,0 0,0 0,0 0,0 0,0 0,0 0,1 0,-1 0,0 1,0-1,0 0,0 1,0-1,0 1,0-1,0 1,0 0,-1-1,1 1,0 0,0 0,5 46,11 20,-15-66,1 0,-1 0,1-1,-1 1,1 0,-1-1,1 0,0 0,-1 0,1 0,0 0,-1 0,1-1,-1 1,1-1,-1 0,1 0,-1 0,1 0,-1 0,0 0,1-1,-1 1,0-1,0 1,0-1,0 0,0 0,-1 0,1 0,0 0,-1 0,0-1,1 1,-1 0,0-1,0 1,0-3,117-143,-117 148,-1-1,0 0,0 1,0-1,1 0,-1 1,0-1,1 0,-1 1,1-1,-1 1,1-1,-1 1,1-1,-1 1,1-1,-1 1,1 0,0-1,-1 1,1 0,0-1,-1 1,1 0,0 0,-1 0,1 0,0-1,-1 1,1 0,0 0,0 0,-1 1,1-1,0 0,-1 0,1 0,0 0,-1 1,1-1,0 0,-1 1,1-1,0 0,-1 1,1-1,-1 1,1-1,-1 1,1-1,-1 1,1-1,-1 1,0-1,1 1,-1 0,0-1,1 1,-1 0,0-1,0 1,0 0,0-1,1 1,-1 0,4 53,-4-49,-2 48,1-39,0 0,0 0,1 0,1 0,0 0,1 1,1-2,0 1,0 0,2-1,0 1,1 1,4 0</inkml:trace>
  <inkml:trace contextRef="#ctx0" brushRef="#br0" timeOffset="2741.432">316 791,'95'18,"0"-3,1-5,38-2,58-8,-1-8,0-9,101-25,65-5,369-27,-550 69,-139 16,-32-4</inkml:trace>
  <inkml:trace contextRef="#ctx0" brushRef="#br0" timeOffset="3306.473">1219 1017,'102'-20,"1"4,1 4,34 5,-106 4,89 8,-120-4,0 0,0 1,-1-1,1 1,0-1,-1 1,1-1,0 1,-1-1,0 1,1 0,-1-1,0 1,0 0,0-1,0 1,0 0,0-1,-1 1,1 0,0-1,-1 1,1-1,-1 1,0-1,0 1,1-1,-1 1,0-1,0 0,0 1,0-1,-1 0,1 0,0 0,0 0,-1 0,1 0,-1 0,1 0,-1 0,1-1,-2 1,1 1,-113 73,53-41,45-23,-3 0,0 2,1 0,0 0,1 2,1 0,0 2,-9 11,25-26,-1-1,1 1,0 0,-1 0,1 0,0 0,0 0,0 0,0 0,1 0,-1 0,0 1,1-1,0 0,-1 0,1 0,0 1,0-1,0 0,1 0,-1 1,0-1,1 0,0 0,-1 0,1 1,0-1,0 0,0 0,0 0,1-1,-1 1,0 0,1 0,-1-1,1 1,0-1,0 1,-1-1,1 0,0 0,0 1,0-1,0-1,0 1,1 0,-1 0,0-1,0 1,0-1,1 0,-1 0,0 0,0 0,1 0,-1 0,1-1,40 3,-1-3,1-1,-1-3,1-1,-1-2,-1-1,0-3,0-1,-2-2,4-4,-19 9</inkml:trace>
  <inkml:trace contextRef="#ctx0" brushRef="#br0" timeOffset="3619.948">2404 960,'-5'44,"-6"18,-1 4,1-5,3-7,2-9,3-7,-4-9,0-11</inkml:trace>
  <inkml:trace contextRef="#ctx0" brushRef="#br0" timeOffset="4072.888">2263 933,'59'-21,"0"4,1 2,1 2,0 3,1 3,8 2,-64 4,-1 0,1 0,0 1,0 0,0 0,-1 0,1 1,0-1,0 1,-1 1,1-1,0 1,-1 0,1 0,-1 1,0-1,0 1,0 0,0 1,-1-1,4 5,-7-5,-1 1,0-1,0 1,-1 0,1-1,-1 1,1-1,-1 1,0-1,-1 1,1-1,-1 0,1 0,-1 1,0-1,0 0,0-1,-1 1,1 0,-1-1,1 1,-1-1,0 0,0 1,0-2,0 1,0 0,-1-1,1 1,0-1,-2 0,-1 4,-230 99,232-104,1 1,0 0,-1 0,1 0,0 0,-1 0,1 1,0-1,0 1,0 0,0 0,1 0,-1 0,1 1,-1-1,1 1,0-1,-1 1,1 0,1 0,-1 0,0 0,1 0,0 0,-1 1,1-1,0 0,1 1,-1-1,1 1,-1-1,1 1,0-1,1 1,-1-1,0 0,1 1,0-1,0 1,0-1,0 0,0 0,1 1,-1-1,1 0,0 0,0-1,0 1,0 0,16 9,0-1,0 0,1-1,0-1,1-1,0-1,0-1,9 2,70 25,41 18,-116-45</inkml:trace>
</inkml:ink>
</file>

<file path=ppt/ink/ink5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26,'43'0,"39"0,14 0,2 0,-13-5,-10-1,-13 0,-13 1,-14 2</inkml:trace>
</inkml:ink>
</file>

<file path=ppt/ink/ink5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0 141,'90'227,"-19"87,-67-285,20 52,-4-98,75-282,17 17,-85 226,-21 50</inkml:trace>
  <inkml:trace contextRef="#ctx0" brushRef="#br0" timeOffset="0.999">480 650,'32'-6,"-20"2,0 1,0 1,0 0,1 1,-1 0,0 1,1 0,-1 1,0 0,0 1,0 1,1 0,-11-1,0-1,0 1,0 0,0 0,-1 0,1 0,-1 1,1-1,-1 0,0 1,0-1,0 1,0-1,0 1,-1-1,1 1,-1 0,0-1,1 1,-1 0,-1-1,1 1,0 0,0-1,-1 1,0-1,1 1,-1-1,0 1,0-1,-1 1,1-1,0 0,-1 1,1-1,-1 0,-1 1,-10 31,12-31,1 0,0 1,0-1,0 0,0 1,0-1,1 0,-1 1,1-1,0 0,0 0,0 1,1-1,-1 0,1 0,0-1,-1 1,1 0,0 0,1-1,-1 1,0-1,1 0,0 0,-1 0,1 0,0 0,2 1,35 38,-39-39,0 0,0-1,0 1,-1 0,1 0,-1 0,1 0,-1 0,0 0,0 0,0 0,0 0,0 0,0 0,-1 0,1 0,-1 0,1 0,-1 0,0 0,0 0,0-1,0 1,0 0,0-1,0 1,0 0,-1-1,1 0,-1 1,1-1,-1 0,1 1,-1-1,-1 0,-65 33,63-32,-30 13,24-9,1-1,-1-1,0 1,0-2,-1 0,1 0,-1-1,0 0,1-1,-10 0,7-5,8-2</inkml:trace>
  <inkml:trace contextRef="#ctx0" brushRef="#br0" timeOffset="1.999">1017 0,'20'18,"1"1,-2 0,-1 1,0 1,-2 1,0 1,-2 0,0 1,-1 0,-2 1,-1 1,0-1,-2 2,-1-1,-2 1,0 0,-2 0,0 0,-2 1,-2-1,-2 19,-1-7,-1 1,-3-2,-1 1,-2-1,-2-1,-1 0,-2-1,-1 0,-19 27,19-42,-1-1,0 0,-2-2,-1 0,0-1,-1-2,0 0,-2-1,1-1,-2-1,0-2,-23 8,13-6</inkml:trace>
</inkml:ink>
</file>

<file path=ppt/ink/ink5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1 141,'33'85,"-27"-61,93 435,-67-375,-31-84,-1 1,1 0,0 0,0 0,-1-1,1 1,0 0,0-1,0 1,0-1,0 1,0-1,0 0,0 1,0-1,0 0,0 1,0-1,0 0,0 0,0 0,0 0,0 0,0 0,0 0,0-1,0 1,0 0,0 0,0-1,0 1,0-1,0 1,0-1,0 1,0-1,-1 0,1 1,0-1,0 0,-1 1,1-1,0 0,-1 0,1 0,-1 0,1 0,32-52,-29 45,108-275,26-24,-127 284,-1 6</inkml:trace>
  <inkml:trace contextRef="#ctx0" brushRef="#br0" timeOffset="1">537 705,'16'0,"86"10,-99-10,-1 1,0 0,1 0,-1 0,0 0,1 0,-1 0,0 1,0-1,0 1,0 0,-1-1,1 1,0 0,-1 0,1 0,-1 0,0 0,1 1,-1-1,0 0,0 1,-1-1,1 0,0 1,-1-1,0 1,1-1,-1 1,0-1,0 1,0-1,-1 1,1-1,-1 1,1-1,-1 1,-63 123,63-125,0 1,0-1,0 1,0 0,0 0,0 0,0-1,1 1,-1 0,1 0,-1 0,1 0,0 0,0 0,0 0,0 0,0 0,1 0,-1 0,0 0,1 0,-1 0,1 0,0-1,0 1,0 0,0 0,0-1,0 1,0 0,0-1,1 1,-1-1,1 0,-1 1,1-1,-1 0,1 0,0 0,0 0,-1 0,1-1,0 1,0 0,0-1,0 1,0-1,0 0,0 0,0 1,0-1,1-1,82-17,-59 6</inkml:trace>
  <inkml:trace contextRef="#ctx0" brushRef="#br0" timeOffset="2">989 0,'15'10,"0"1,0 1,-1 0,-1 1,0 0,-1 1,0 0,-1 1,3 5,4 9,-1 1,-2 0,0 1,-2 0,-2 1,-1 1,-1 0,-2 0,-1 1,-2-1,-1 1,-2 0,-1 0,-2 0,-1 0,-1 0,-2 0,-2-1,-1 0,-1-1,-2 0,-9 17,8-26,-1 0,-1-1,-1-1,-1-1,-1 0,-1-1,0-1,-1-1,-1 0,-1-2,0 0,-1-2,-11 5,9-5</inkml:trace>
</inkml:ink>
</file>

<file path=ppt/ink/ink5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 1,'-2'1,"0"0,0 1,0-1,0 1,1 0,-1 0,1-1,-1 1,1 0,0 0,-1 0,1 0,0 1,0-1,1 0,-1 0,0 1,1-1,-1 0,1 1,0-1,0 0,0 1,0-1,0 1,0 0,-14 185,-15-19,28-168,0 1,1-1,-1 1,0-1,0 1,1-1,-1 1,1-1,-1 1,1-1,0 1,0 0,-1-1,1 1,0 0,1-1,-1 1,0 0,0-1,1 1,-1-1,1 1,-1-1,1 1,0-1,-1 1,1-1,0 1,0-1,0 0,0 0,0 1,1-1,-1 0,9-1</inkml:trace>
</inkml:ink>
</file>

<file path=ppt/ink/ink5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1,'-23'47,"1"2,3 0,2 1,2 1,2 1,-1 22,7-45,2 0,1 1,2-1,0 1,2-1,1 1,2 0,1-1,1 0,1 0,2 0,1-1,1 0,9 15,82 146,-98-184,-1-1,2 0,-1-1,0 1,1-1,-1 1,1-1,0 0,0 0,1-1,-1 1,0-1,1 0,0 0,-1-1,1 1,0-1,0 0,3 0,9-2</inkml:trace>
  <inkml:trace contextRef="#ctx0" brushRef="#br0" timeOffset="1">736 227,'17'140,"-25"-39,-5-2,-19 72,21-116,-11 76,16-114</inkml:trace>
  <inkml:trace contextRef="#ctx0" brushRef="#br0" timeOffset="2">1074 735,'135'-20,"-134"21,1-1,-1 1,1-1,-1 1,1 0,-1 0,0 0,1 0,-1 0,0 0,0 0,0 0,1 0,-1 0,0 1,-1-1,1 0,0 1,0-1,-1 1,1-1,0 1,-1-1,0 1,1-1,-1 1,0 0,0-1,0 1,0-1,0 1,0 0,0-1,0 1,-1-1,1 1,-1-1,1 1,-1-1,0 1,1-1,-1 1,0-1,-1 1,-40 63,39-62,-40 54,42-55,0-1,1 0,-1 1,1-1,-1 1,1-1,-1 1,1-1,0 1,-1 0,1-1,0 1,0-1,0 1,1 0,-1-1,0 1,1-1,-1 1,0-1,1 1,0-1,-1 1,1-1,0 0,0 1,0-1,0 0,0 0,0 0,0 1,0-1,0 0,1 0,-1-1,0 1,1 0,-1 0,1-1,-1 1,1-1,0 1,9 3,1-1,0-1,0 0,0-1,0 0,0 0,0-1,0-1,0 0,0-1,0 0,0-1,-1 0,7-3,4-5,-2-1</inkml:trace>
  <inkml:trace contextRef="#ctx0" brushRef="#br0" timeOffset="3">1611 678,'24'0,"22"0,8 0,0 0,-4 0,-7 0,-5 0,-9 0</inkml:trace>
  <inkml:trace contextRef="#ctx0" brushRef="#br0" timeOffset="4">1018 368,'-121'139,"103"-122,12-13,1 0,-1 0,1 0,0 1,1-1,-1 1,1 0,-1 1,2-1,-1 1,1-1,-1 1,1 0,1 1,0-1,-1 0,2 1,-1-1,1 1,0-1,0 1,1 0,0-1,0 1,1 0,0 0,0 2,6 5,0-1,1 0,1-1,-1 1,2-1,0-1,0 0,1-1,3 2,2 4,61 56,-64-57</inkml:trace>
</inkml:ink>
</file>

<file path=ppt/ink/ink5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1:49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677 396,'0'36,"1"40,-4 0,-3-1,-3 1,-48 150,37-191,11-29</inkml:trace>
  <inkml:trace contextRef="#ctx0" brushRef="#br0" timeOffset="1">987 904,'6'-6,"-1"0,0 0,1 1,0 0,1 0,-1 1,1 0,0 0,0 0,0 1,6-2,-2 0,69-16,-78 21,0 0,0 0,0 0,-1 0,1 0,0 1,0-1,-1 1,1-1,0 1,-1 0,1-1,0 1,-1 0,1 0,-1 0,0 1,1-1,-1 0,0 0,1 1,-1-1,0 1,0-1,0 1,0-1,-1 1,1 0,0-1,-1 1,1 0,-1-1,0 1,1 0,-1 0,0 0,0-1,0 1,0 0,0 0,-1 0,1 1,-3 21,2-20,0-1,0 1,0 0,1 0,-1-1,1 1,0 0,0 0,1 0,-1 0,1-1,0 1,0 0,0 0,0-1,1 1,-1-1,1 1,0-1,0 0,0 0,1 0,-1 0,1 0,44 26,-43-29,0 1,0 0,0 0,0 1,0-1,-1 1,1 0,-1 0,1 0,-1 0,0 0,0 1,0 0,0-1,0 1,0 0,-1 1,0-1,1 0,-1 1,-1-1,1 1,0 0,-1-1,0 1,0 0,0 0,0 0,0 0,-1 0,0 0,0 0,0 0,0 2,-4 0,0-1,-1 0,1 1,-1-2,0 1,0 0,-1-1,1 0,-1 0,0-1,0 0,0 0,0 0,-1-1,1 1,-6 0,2 0,-1 2,1 0,-1-2,0 1,-1-2,1 1,0-1,-1-1,0 0,1-1,-1 0,1-1,-1 0,-2-1,-4-8,6-3</inkml:trace>
  <inkml:trace contextRef="#ctx0" brushRef="#br0" timeOffset="2">1524 819,'38'5,"23"1,5 0,-3-1,-8-2,-9 0,-11-7,-8-2,-8 0</inkml:trace>
  <inkml:trace contextRef="#ctx0" brushRef="#br0" timeOffset="3">1778 564,'-10'34,"-7"30,-2 14,3-2,5-8,3-12,3-10,8-8,3-6,0-4,5-1,-1-6</inkml:trace>
  <inkml:trace contextRef="#ctx0" brushRef="#br0" timeOffset="4">169 0,'-28'59,"2"2,2 0,4 2,2 0,3 1,-3 38,11-72,2 0,1 0,2 0,1 0,1 1,1-1,2 1,1-1,1 0,2-1,1 1,1-1,1-1,2 0,1 0,1-1,1-1,2 0,14 16,-5-13,2-2,1 0,1-2,1-2,1 0,1-3,13 6,-10-8</inkml:trace>
  <inkml:trace contextRef="#ctx0" brushRef="#br0" timeOffset="5">1016 509,'-3'-1,"-1"1,1-1,-1 1,1 0,0 0,-1 1,1-1,-1 1,1-1,-1 1,1 0,0 0,0 1,0-1,-1 1,1-1,0 1,1 0,-1 0,0 1,1-1,-1 0,1 1,-1 0,-6 4,-203 160,208-163,1-1,0 1,-1 0,1 0,1 0,-1 0,0 0,1 1,0-1,0 1,1 0,-1-1,1 1,0 0,0 0,0 0,1 0,0 0,0 0,0 0,0 0,1 0,0-1,0 1,0 0,1 0,0-1,0 1,0 0,0-1,0 0,1 0,0 0,0 0,0 0,1 0,-1-1,1 1,0-1,0 0,0 0,0-1,0 1,1-1,123 99,-111-85,0-2</inkml:trace>
</inkml:ink>
</file>

<file path=ppt/ink/ink5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21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33,'0'-22,"0"12,0 23,0 618,-30-455,9-91,21-84,0-1,-1 0,1 0,-1 0,1 0,0 1,-1-1,1 0,-1 0,1 1,0-1,-1 0,1 1,0-1,-1 0,1 1,0-1,0 0,-1 1,1-1,0 1,0-1,0 1,-1-1,1 0,0 1,0-1,0 1,0-1,0 1,0-1,0 1,0-1,0 1,0-1,0 1,0-1,1 0,-1 1,0-1,0 1,0-1,1 1,-1-1,0 0,0 1,1-1,-1 0,0 1,1-1,-1 0,0 1,1-1,-1 0,1 0,-1 1,0-1,1 0,-1 0,1 0,-1 0,1 0,-1 0,0 1,1-1,-1 0,1 0,-1 0,1 0,-1 0,1-1,9-14,1-3</inkml:trace>
  <inkml:trace contextRef="#ctx0" brushRef="#br0" timeOffset="1">370 259,'-44'38,"2"1,2 2,2 2,-9 15,45-56,-1 0,1 0,1 1,-1-1,0 0,0 1,1-1,0 1,-1-1,1 1,0 0,0-1,0 1,1 0,-1 0,1 0,0 0,-1 0,1-1,0 1,1 0,-1 0,0 0,1 0,0 0,0-1,-1 1,2 0,-1 0,0-1,0 1,1-1,0 1,-1-1,1 0,0 0,0 0,0 0,0 0,1 0,129 99,-126-93,0 0,0 1,-1-1,-1 1,1 0,-1 0,-1 1,1-1,-2 1,1 0,-1 6,15 21,-6-25</inkml:trace>
  <inkml:trace contextRef="#ctx0" brushRef="#br0" timeOffset="2">538 654,'28'-1,"71"9,-96-7,-1 0,1 0,-1 0,1 0,-1 0,0 1,0-1,0 1,1 0,-2-1,1 1,0 0,0 0,0 0,-1 1,1-1,-1 0,0 1,0-1,0 1,0-1,0 1,0-1,-1 1,1-1,-1 1,0 0,0-1,0 1,0 0,0-1,0 1,-1 0,0 1,-71 152,71-155,1 0,0 1,-1-1,1 0,0 0,-1 0,1 0,0 1,0-1,0 0,0 0,0 1,0-1,1 0,-1 0,0 0,1 0,-1 1,0-1,1 0,0 0,-1 0,1 0,-1 0,1 0,0 0,0 0,0 0,0-1,-1 1,1 0,0 0,0-1,0 1,1-1,-1 1,0-1,0 1,0-1,0 0,0 1,1-1,-1 0,0 0,0 0,0 0,1 0,-1 0,0 0,0 0,0-1,63-12,-39 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3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367 141,'-1'1,"-1"-1,1 0,-1 1,1-1,0 1,0-1,-1 1,1 0,0 0,0-1,0 1,-1 0,1 0,0 0,0 0,1 0,-1 0,0 1,0-1,0 0,1 0,-1 1,1-1,-1 0,1 1,-1-1,1 0,0 1,0-1,-1 1,1-1,0 1,0-1,1 0,-1 1,0-1,0 1,1-1,-1 0,1 2,-1-1,-3 407,3 142,0-562</inkml:trace>
  <inkml:trace contextRef="#ctx0" brushRef="#br0" timeOffset="250.172">0 706,'43'-5,"29"-11,12-3,1-3,-9-2,-8 2,-11 1,-10-2,-8 0,-7 2,-3 1,-2-2,0-1,-1-2,-4 4</inkml:trace>
  <inkml:trace contextRef="#ctx0" brushRef="#br0" timeOffset="597.219">875 1,'-38'523,"20"-186,39-215,-20-119,0 0,0 1,0-1,1 0,0 0,-1 0,1 0,0 0,0 0,1-1,-1 1,0-1,1 1,0-1,-1 0,1 0,0 0,0 0,0-1,0 1,1-1,-1 0,0 0,1 0,-1 0,0 0,1-1,-1 0,1 1,-1-1,1-1,-1 1,1 0,15-7,-1 0,0-1,-1-1,1-1,-2 0,0-1,0-1,-1 0,0-1,-1-1,-1 0,8-10,-7 9,122-118,-135 132,-1 0,1 0,0 0,0 0,0 0,0 0,1 1,-1-1,0 0,0 0,0 1,1-1,-1 1,0-1,1 1,-1-1,0 1,1 0,-1 0,0 0,1 0,-1 0,1 0,-1 0,0 0,1 0,-1 1,0-1,1 1,-1-1,0 1,1-1,-1 1,0 0,0-1,0 1,0 0,0 0,0 0,0 0,0 0,0 0,0 0,0 0,-1 1,1-1,0 0,-1 0,1 1,-1-1,1 0,-1 1,0-1,0 1,4 96,-5-90,-1 0,1-1,0 1,1 0,0 0,0-1,1 1,0 0,0 0,1-1,0 1,0-1,1 1,0-1,0 0,0 0,1 0,0-1,1 1,0-1,0 0,2 2,-3-5,0 0,1-1,-1 0,0 0,1-1,-1 1,1-1,0 0,-1 0,1 0,0-1,-1 0,1 1,0-2,0 1,-1-1,1 1,0-1,-1-1,1 1,0-1,-1 1,0-1,1 0,-1-1,3-2,7-7</inkml:trace>
  <inkml:trace contextRef="#ctx0" brushRef="#br0" timeOffset="933.482">1750 959,'18'6,"0"-2,0 0,0-1,1-1,-1-1,1 0,-1-2,1 0,-1-1,0 0,0-2,0 0,0-1,0-1,-1 0,16-9,-29 12,0 1,-1-1,1 0,0 0,-1 0,1 0,-1-1,0 1,0-1,0 0,-1 0,0 0,1 0,-1-1,-1 1,1 0,-1-1,1 1,-1-1,0 0,-1 1,1-1,-1 0,0 1,0-1,-1 0,1 1,-1-1,0 0,0 1,-1-1,1 1,-1-1,0 1,0 0,-1 0,1 0,-1 0,0 0,0 1,0-1,0 1,-1 0,1 0,-1 0,0 0,0 0,0 1,0 0,0 0,-1 0,1 0,-1 1,1 0,-5-1,-2 4,0 0,0 1,1 0,0 1,-1 0,1 0,1 1,-1 1,1 0,0 0,0 0,1 1,-1 1,2-1,-1 1,1 1,0-1,1 1,0 1,0-1,-3 9,2-5,1 0,0 0,1 1,1 0,0 0,1 0,0 0,1 1,1-1,0 1,1-1,0 1,1-1,1 0,1 1,3 12,-4-22,0-1,0 0,0-1,1 1,-1 0,1-1,0 1,0-1,0 0,0 0,1 0,0 0,-1 0,1-1,0 0,0 0,0 0,0 0,0-1,1 1,-1-1,0 0,1-1,-1 1,1-1,2 1,121-11,-57-4,-41 8</inkml:trace>
  <inkml:trace contextRef="#ctx0" brushRef="#br0" timeOffset="1317.533">2428 1157,'51'-38,"-2"-2,-2-2,-2-3,39-47,-25 13,-57 80,-1 0,0 0,0 1,0-1,0 0,-1 0,1 1,0-1,0 0,-1 1,1-1,-1 1,1-1,-1 1,0-1,0 1,1-1,-1 1,0-1,0 1,0-1,-1 1,1-1,0 1,-1-1,1 1,-1-1,1 1,-1 0,1 0,-1 5,0 0,0 0,1 0,0 0,1 0,-1 0,2 0,-1 0,1 0,0 0,0 0,0-1,1 1,0-1,1 1,-1-1,1 0,1-1,-1 1,1-1,0 1,0-2,0 1,1 0,-1-1,1 0,1 0,2 0,-1 0,2 0,-1-1,0 0,1 0,-1-1,1-1,-1 0,1 0,0-1,0 0,0 0,-1-1,1-1,0 1,-1-2,0 1,1-1,-1-1,0 0,0 0,-1-1,4-2,7-5,-1-2,-1-1,0 0,-1-1,0 0,-2-1,0-1,-1-1,0 0,-2 0,0-1,-2-1,0 1,-1-2,2-8,-3 6</inkml:trace>
</inkml:ink>
</file>

<file path=ppt/ink/ink5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2:42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972 310,'24'0,"18"0,6 0,4 0,-1 0,-5-5,-5-1,-5 0,-4 1,-3 2,-1 1,0 1,-1 0,-5-4,-10-1,-8 0</inkml:trace>
  <inkml:trace contextRef="#ctx0" brushRef="#br0" timeOffset="1">1057 564,'38'0,"32"-5,9-1,-4 0,-10 1,-12 2,-14 1</inkml:trace>
  <inkml:trace contextRef="#ctx0" brushRef="#br0" timeOffset="2">97 28,'-13'-27,"13"27,0 0,1 1,-1-1,0 0,0 1,0-1,0 0,0 1,1-1,-1 0,0 1,0-1,0 1,0-1,0 0,0 1,0-1,0 0,0 1,0-1,0 1,-1-1,1 0,0 1,0-1,0 0,0 1,-1-1,1 0,0 1,0-1,0 0,-1 0,1 1,0-1,-1 0,1 0,0 1,-1-1,1 0,0 0,-1 0,1 0,0 0,-1 1,1-1,0 0,-1 0,1 0,0 0,-1 0,1 0,-1 0,1 0,0 0,-1 0,1 0,0-1,-1 1,1 0,-1 0,1 0,0 0,0-1,-1 1,1 0,-15 190,-20 161,24-82,0-197,13-66,0-7</inkml:trace>
  <inkml:trace contextRef="#ctx0" brushRef="#br0" timeOffset="3">407 254,'-310'354,"307"-352,1 1,0-1,0 1,0-1,0 1,1 0,-1 0,1 0,-1 0,1 0,0 0,0 0,0 0,1 0,-1 0,1 1,0-1,0 0,0 0,0 1,0-1,1 0,-1 0,1 0,0 0,0 1,0-1,0 0,1-1,-1 1,2 2,3 3,0 0,0 0,0-1,1 0,0 0,0 0,0-1,1 0,0-1,3 1,86 91,-96-96,0 0,0 0,0 0,1 0,-1 0,0-1,0 1,1-1,-1 1,0-1,1 1,-1-1,1 0,-1 1,0-1,1 0,-1 0,1 0,-1 0,1 0,-1-1,0 1,1 0,-1-1,0 1,1-1,-1 1,0-1,1 0,-1 0,10-7</inkml:trace>
  <inkml:trace contextRef="#ctx0" brushRef="#br0" timeOffset="4">520 761,'5'0,"-1"0,1 0,-1 0,1 0,-1 1,1 0,-1 0,1 0,-1 0,0 1,0 0,1-1,-1 2,0-1,-1 0,1 1,0 0,-1 0,1 0,-1 0,0 0,0 1,-1-1,1 1,0 0,0 3,-1-2,-1 1,0 0,0 0,-1 1,0-1,0 0,0 0,-1 0,0 0,0 0,0 0,-1 0,0-1,0 1,0 0,-1-1,0 1,0-1,0 0,-1 0,0 0,-1 0,-12 23,16-27,1 0,-1 0,1-1,-1 1,1 0,-1 0,1 0,-1 0,1 0,0 0,-1 0,1 0,0 0,0 0,0 0,0 0,0 0,0 0,0 0,0 0,0 0,1 0,-1 0,0 0,1 0,-1 0,0 0,1 0,0 0,-1 0,1 0,-1-1,1 1,0 0,-1 0,1-1,0 1,0 0,0-1,0 1,0-1,-1 1,1-1,0 1,0-1,0 0,0 0,0 1,0-1,0 0,0 0,0 0,1 0,-1 0,59-2,-32-5,-2 0</inkml:trace>
</inkml:ink>
</file>

<file path=ppt/ink/ink5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2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541 14,'-12'-4,"-1"1,0 1,1 0,-1 0,0 2,0-1,0 2,0 0,1 0,-1 1,0 1,1 0,-1 0,1 1,0 1,0 0,-7 5,-14 3,-154 69,186-82,0 0,0 0,0 0,0 0,0 0,-1 0,1 0,0 1,0-1,0 0,0 1,1-1,-1 1,0-1,0 1,0-1,0 1,0 0,1 0,-1-1,0 1,0 0,1 0,-1 0,1-1,-1 1,1 0,-1 0,1 0,0 0,-1 0,1 0,0 0,0 0,-1 0,1 0,0 0,0 1,0-1,1 0,-1 0,0 0,0 0,0 0,1 0,-1 0,1 0,-1 0,0 0,1-1,0 1,-1 0,1 0,0 0,-1 0,1-1,98 40,-90-39,-1 0,0 1,1 0,-1 0,0 1,0 0,0 0,0 1,0 0,-1 0,0 1,0 0,0 0,-1 1,1 0,-1 0,-1 0,1 1,-1 0,0 0,-1 0,1 1,-1-1,-1 1,0 0,1 2,-5-2,-1-1,1 1,-1-1,-1 0,1 0,-1 1,-1-2,1 1,-1 0,0-1,-1 1,1-1,-1 0,-1-1,1 1,-1-1,0 0,0-1,0 1,-1-1,0 0,-7 7,-13 10,-2-1,0-2,-1 0,0-3,-27 11,37-21,7-4</inkml:trace>
  <inkml:trace contextRef="#ctx0" brushRef="#br0" timeOffset="281.803">738 296,'-5'13,"0"1,1 0,1 0,0 1,1-1,0 1,1-1,1 1,1-1,0 1,0 0,1-1,1 0,1 1,0-1,1-1,1 3,-4-12,0 0,0-1,0 1,1-1,0 1,-1-1,1 0,0 0,1 0,-1-1,0 1,1-1,-1 1,1-1,0-1,0 1,0 0,0-1,0 0,0 0,0 0,0 0,1-1,-1 1,0-1,0 0,1-1,-1 1,0-1,0 0,0 0,0 0,3-1,8-3,-1-1,0-1,0 0,-1 0,0-2,-1 1,1-2,8-8,-12 12,-1 0,1-1,-2 0,1 0,-1-1,0 0,0 0,-1-1,0 1,0-1,-1-1,-1 1,1-1,-2 0,1 0,-1 0,-1 0,0 0,0-1,-1 1,0-1,-1 1,0-1,-1 1,0-1,-1 1,-1-5,-1 9,-1-1,0 1,0 0,-1 0,1 0,-1 1,-1 0,1 0,-1 0,0 1,0 0,0 1,0-1,-1 1,1 1,-1-1,0 1,0 1,0-1,0 1,0 1,0 0,0 0,0 0,0 1,0 0,0 1,0 0,0 0,1 0,-1 1,1 0,-3 2,-12 7,3-1</inkml:trace>
</inkml:ink>
</file>

<file path=ppt/ink/ink5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5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72,'0'32,"-2"23,4 1,1 0,3-1,12 49,40 39,-56-139,0 0,1 0,0 0,-1 0,1-1,1 1,-1-1,0 0,1 0,0 0,-1 0,1-1,0 0,1 1,-1-1,0-1,0 1,1-1,-1 1,1-1,0-1,-1 1,1-1,-1 1,1-1,0-1,-1 1,1-1,0 1,-1-1,3-1,2-3,0 0,-1 0,1-1,-1 0,0 0,-1-1,0 0,0 0,0 0,0-3,11-9,101-150,-78 101,-30 90,2 36,-11-43,1 0,0-1,1 0,1 0,0 0,1 0,0-1,1 0,1 0,0-1,9 10,-12-16,0-1,0 0,1-1,0 1,0-1,0 0,0-1,1 1,0-1,-1-1,1 1,0-1,0 0,1-1,-1 0,0 0,0 0,1-1,-1 0,0-1,1 1,-1-1,0-1,0 1,0-1,0-1,0 1,0-1,-1 0,1-1,-1 0,0 0,0 0,2-2,16-19,-1-2,-1 0,-1-1,-1-2,-2 0,-1-1,-1 0,-2-2,-1 1,-2-2,-1 0,2-15,-9 37,1 0,-1 0,-1 0,0 0,-1 0,0-1,-1 1,0 0,-1-1,-2-6,-3 7,0 6</inkml:trace>
</inkml:ink>
</file>

<file path=ppt/ink/ink5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5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0,-8 0,-8 0,-8 0,-5 0,-10 0</inkml:trace>
</inkml:ink>
</file>

<file path=ppt/ink/ink5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6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26,'38'0,"28"-5,6-1,-3 0,-9 1,-15 1</inkml:trace>
</inkml:ink>
</file>

<file path=ppt/ink/ink5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08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875 24,'-1'-1,"0"-1,0 0,-1 1,1-1,0 1,-1-1,1 1,-1 0,0-1,1 1,-1 0,0 0,0 0,0 0,0 1,1-1,-1 0,0 1,0 0,0-1,0 1,0 0,-1 0,1 0,0 0,0 0,0 1,0-1,0 0,-1 1,-15 5,1-1,0 2,0 0,1 1,0 1,0 0,1 2,0-1,0 2,2 0,-1 0,-1 4,15-16,-14 13,0 1,1 1,1 0,0 1,1 0,1 1,1 0,0 0,1 1,0 0,-3 16,8-23,1 0,-1 0,2 0,0 0,0 0,1 0,0 0,1 0,0 0,1 0,0 0,0 0,2 0,-1-1,1 1,1-1,0 0,0-1,1 1,0-1,3 3,1-3,0-1,0-1,0 0,1 0,0-1,0 0,0-1,1-1,0 0,0 0,0-1,1 0,-1-1,1-1,-1 0,1-1,-1 0,1-1,1 0,-7 0,0-1,-1 1,1-1,-1-1,1 1,-1-1,0 0,0-1,0 1,0-1,-1 0,0-1,1 1,-2-1,1 0,0 0,-1-1,0 1,0-1,-1 0,0 0,0 0,0 0,-1-1,1 1,-2-1,1 0,-1 0,0 1,0-1,-1 0,0 0,0 0,0 0,-1 1,0-1,-1 0,0 0,0 1,0-1,0 1,-1 0,0 0,-1 0,1 0,-1 0,0 1,-1-1,1 1,-1 0,0 1,0-1,-1 1,1 0,-1 0,-1 0,-34-13,104 13,-1 4,101 14,-145-8</inkml:trace>
  <inkml:trace contextRef="#ctx0" brushRef="#br0" timeOffset="3398.595">1327 729,'175'-225,"-17"-15,-127 178,-30 62,1 0,-1 1,0-1,1 0,-1 1,0 0,1-1,-1 1,0-1,0 1,0 0,1 0,-1 0,0 0,0 0,0 0,-1 0,1 0,0 0,0 0,0 0,-1 1,1-1,-1 0,1 1,-1-1,1 0,-1 1,0-1,0 0,0 1,0-1,0 1,0-1,0 0,0 1,0-1,-1 2,6 259,-6-260,1 1,-1-1,1 0,0 0,0 1,0-1,0 0,0 0,1 1,-1-1,1 0,-1 0,1 0,0 1,0-1,0 0,0 0,0 0,0 0,1-1,-1 1,0 0,1 0,0-1,-1 1,1-1,0 0,0 1,0-1,0 0,0 0,0 0,0 0,0-1,0 1,0 0,1-1,-1 0,0 1,0-1,1 0,-1 0,0 0,1-1,11-8,-1-1,0-1,0 0,-1-1,-1 0,0-1,-1 0,0-1,-1 0,-1 0,0-1,3-9,-8 18,142-326,-140 321,4-8,-14 39,-33 168,34-166,0 1,2-1,0 1,2 0,0 0,2 0,0 0,2-1,0 3,25 49,-22-70</inkml:trace>
  <inkml:trace contextRef="#ctx0" brushRef="#br0" timeOffset="4068.285">2483 448,'28'-12,"-28"12,-1 0,1 0,0 0,-1 0,1 0,0 0,-1 0,1 0,0 0,-1 0,1 0,-1 0,1-1,0 1,0 0,-1 0,1 0,0 0,-1-1,1 1,0 0,0 0,-1 0,1-1,0 1,0 0,-1-1,1 1,0 0,0 0,0-1,0 1,0 0,-1-1,1 1,0 0,0-1,0 1,0-1,0 1,0 0,0-1,0 1,0 0,0-1,0 1,0 0,1-1,-1 1,0 0,0-1,0 1,0 0,0 0,1-1,-1 1,0 0,0-1,1 1,-1 0,-6-1,0 1,-1 0,1 0,0 0,0 1,0 0,0 0,0 1,0-1,0 2,0-1,0 0,1 1,-1 0,1 0,0 1,0 0,0 0,-1 1,5-4,1 1,-1-1,1 0,-1 1,1-1,0 0,0 1,0-1,0 0,0 1,0-1,0 0,0 1,0-1,0 0,1 1,-1-1,1 0,-1 0,1 1,-1-1,1 0,0 0,0 0,0 0,-1 0,1 0,0 0,0 0,0 0,0 0,1 0,-1-1,0 1,0 0,0-1,1 1,-1-1,0 1,1-1,19 18,-20-13,0-1,0 1,-1-1,0 1,0-1,0 1,-1-1,0 1,1-1,-1 0,-1 1,1-1,-1 0,0 0,0 0,0 0,0 0,-1 0,1-1,-1 1,0-1,0 1,0-1,-1 0,1 0,-1-1,0 1,0 0,-16 17,18-19,0 1,-1-1,1 1,0 0,0 0,0 0,0 0,1 0,-1 0,0 1,1-1,0 0,-1 1,1-1,0 1,0 0,0-1,1 1,-1 0,1 0,-1-1,1 1,0 0,0 0,0-1,1 1,-1 0,1 0,-1-1,1 1,0 0,0-1,0 1,0-1,1 1,-1-1,1 1,-1-1,2 2,5-3,-1 0,0 0,1 0,-1-1,0 0,1 0,-1-1,0 0,1 0,-1-1,0 0,0 0,0-1,0 1,0-2,-1 1,0-1,1 0,-1 0,0-1,-1 1,1-1,-1-1,0 1,0-1,-1 0,1 0,0 1,11-10</inkml:trace>
  <inkml:trace contextRef="#ctx0" brushRef="#br0" timeOffset="4968.255">2823 673,'37'-45,"142"-205,-124 160,-54 91,0-1,0 1,0-1,0 1,0-1,0 1,0-1,0 1,0 0,-1-1,1 1,0 0,-1 0,1-1,0 1,-1 0,1 0,-1 0,1 0,-1 0,0 0,1 0,-1 0,0 0,0 0,1 0,-1 0,0 0,0 0,0 0,0 1,-1-1,1 0,0 0,0 0,-1 0,1 0,0 0,-1 0,1 0,-1-1,0 2,1-1,-1 27,0-22,0 0,0 1,0-1,1 0,-1 1,2-1,-1 0,1 0,0 1,0-1,0 0,1 0,0 0,0 0,1-1,0 1,0 0,0-1,0 0,1 0,0 0,4 4,-4-9,0 0,1 0,-1-1,0 1,0-1,1 0,-1 0,0 0,0-1,0 0,0 1,0-1,-1-1,1 1,-1 0,1-1,-1 0,0 0,0 0,0 0,0 0,0-1,-1 1,2-3,51-81,-48 72,1 1,0 0,1 1,0 0,1 0,1 1,0 0,0 1,1 0,5-2,-16 12,-1 1,1-1,0 1,0-1,0 0,-1 1,1 0,0-1,0 1,0-1,0 1,0 0,0 0,0 0,0 0,0-1,0 1,0 0,0 1,0-1,0 0,0 0,0 0,0 1,0-1,0 0,0 1,0-1,0 1,0-1,-1 1,1-1,0 1,0 0,0-1,-1 1,1 0,0 0,-1 0,1-1,-1 1,1 0,-1 0,0 0,1 0,-1 0,0 0,1 0,-1 0,0 0,0 0,0 0,5 61,-5-57,0 11,-2-6,1 0,0 0,0 0,1 0,0 0,0 0,2 0,-1 0,1-1,0 1,1 0,0-1,1 0,0 1,0-1,1-1,0 1,1-1,0 0,0 0,0 0,1-1,1 0,-1 0,8 4,3-4</inkml:trace>
  <inkml:trace contextRef="#ctx0" brushRef="#br0" timeOffset="8831.137">0 419,'5'0,"6"0,6 0,6 0,2 0,3 0,1 0,1 0,-1 0,0 0,-4 5,-8 6,-5 2</inkml:trace>
</inkml:ink>
</file>

<file path=ppt/ink/ink5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8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56,'460'0,"-235"28,33 2,163-31,-124-27,196 26,-281-23,-7-4,-129 17,-47 6,-1 2,1 0,0 2,0 1,0 2,0 1,0 1,2 1,-4 2,-3-1</inkml:trace>
</inkml:ink>
</file>

<file path=ppt/ink/ink5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19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87,'117'-34,"-87"23,1 1,1 1,0 2,0 1,0 2,1 1,-1 1,24 2,-53 1,-1-1,0 1,1-1,-1 1,0 0,1 0,-1 0,0 0,0 1,0-1,0 0,0 1,0 0,0-1,-1 1,1 0,0 0,-1 0,1 0,-1 0,0 0,0 0,0 1,0-1,0 0,0 1,-1-1,1 0,-1 1,0-1,0 1,1-1,-2 1,1-1,0 1,0-1,-1 0,1 1,-1-1,0 1,0-1,0 0,0 0,0 1,0-1,-1 0,1 0,-1 0,1-1,-1 1,0 0,1 0,-1-1,0 1,0-1,0 0,-1 1,-71 59,58-50,0 0,1 2,0 0,1 1,1 0,0 1,1 0,1 1,8-11,0 0,0 1,0-1,1 0,0 1,0-1,1 1,-1 0,1-1,0 1,1 0,0 0,-1 0,2-1,-1 1,1 0,0 0,0 0,0-1,1 1,0-1,0 1,1-1,-1 0,1 0,0 0,1 0,-1 0,1-1,0 1,0-1,0 0,1 0,-1-1,2 1,3 1,0 0,0-1,1 0,-1-1,1 0,0 0,0-1,0 0,0-1,0 0,0-1,1 0,-1-1,0 0,0 0,0-1,9-3,111-48,-110 43</inkml:trace>
</inkml:ink>
</file>

<file path=ppt/ink/ink5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20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139 109,'-21'61,"3"1,3 1,3 0,2 1,0 46,3-20,7-91,0 1,0 0,0-1,0 1,0 0,0-1,-1 1,1 0,0-1,0 1,0 0,-1-1,1 1,0 0,-1 0,1 0,0-1,0 1,-1 0,1 0,0 0,-1 0,1-1,0 1,-1 0,1 0,0 0,-1 0,1 0,-1 0,1 0,0 0,-1 0,1 0,0 0,-1 0,1 0,0 0,-1 1,1-1,0 0,-1 0,1 0,0 0,-1 1,1-1,0 0,0 0,-1 1,1-1,0 0,0 1,-1-1,1 0,0 0,0 1,0-1,0 0,-1 1,1-1,0 0,0 1,0-1,0 1,0-1,0 0,0 1,0-1,-13-28,8 6,1 0,0-1,2 1,1-1,0 0,2 1,0-1,2 0,0 1,2-1,0 1,2 1,0-1,1 1,2 0,0 1,6-8,-8 13,1 2,0-1,1 1,1 1,0 0,0 0,1 1,1 1,0 0,0 0,1 1,0 1,1 1,0 0,0 1,0 0,1 1,0 1,6-1,-18 4,1 0,0 1,0-1,-1 1,1 0,0 0,0 0,0 1,-1 0,1 0,0 0,-1 0,1 1,-1 0,1 0,-1 0,0 0,0 1,0 0,0-1,0 1,-1 1,1-1,-1 1,0-1,0 1,0 0,-1 0,1 0,-1 0,0 1,0-1,0 1,-1-1,0 1,1-1,-2 1,1 0,0 0,-1 1,-3 4,0-1,-1 0,0 0,0 0,-1 0,0 0,-1-1,0 0,0 0,-1-1,1 1,-2-2,1 1,-1-1,0 0,0 0,-1-1,0 0,0-1,0 0,0 0,-1-1,-83 56,90-56,0 0,1-1,0 1,-1 1,1-1,1 0,-1 0,0 1,1-1,-1 1,1 0,0-1,1 1,-1 0,0 0,1-1,0 1,0 0,0 0,0-1,1 1,0 0,-1 0,1-1,1 1,-1 0,0-1,1 0,0 1,0-1,0 0,0 0,0 0,1 0,-1 0,1 0,0-1,0 1,0-1,0 0,0 0,0 0,1 0,-1 0,2 0,11 8,-10-5,0 0,0-1,1 1,-1-1,1-1,0 1,0-1,1 0,-1-1,1 0,-1 0,1-1,0 0,-1 0,3 0,6-5</inkml:trace>
</inkml:ink>
</file>

<file path=ppt/ink/ink5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50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2,'-2'0,"-1"-1,0 1,1 0,-1 0,0 0,1 0,-1 0,1 0,-1 1,0-1,1 1,-1 0,1 0,-1 0,1 0,-1 0,1 0,0 1,0-1,-1 1,1 0,0-1,1 1,-1 0,0 0,0 0,1 1,-1 0,3-1,0 0,1 0,-1 0,1 0,-1-1,1 1,0 0,0-1,0 1,-1-1,1 1,1-1,-1 0,0 0,0 0,0 0,1-1,-1 1,0 0,1-1,-1 0,0 1,1-1,-1 0,1 0,-1 0,3-1,-4 1,261-28,-237 27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58,'227'-11,"-28"-25,-126 27,-61 8</inkml:trace>
</inkml:ink>
</file>

<file path=ppt/ink/ink5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3:30.9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1186,'381'-23,"-25"-10,105 3,-159 20,60-8,-218-8,-121 16</inkml:trace>
  <inkml:trace contextRef="#ctx0" brushRef="#br0" timeOffset="450.945">1787 1299,'0'24,"0"27,0 10,0-1,0-6,0-7,0-7,-5-5,-1-9</inkml:trace>
  <inkml:trace contextRef="#ctx0" brushRef="#br0" timeOffset="887.104">1674 1355,'58'-24,"1"2,1 3,1 2,1 3,19-1,6 19,-85-4,0 0,-1 1,1-1,0 1,0-1,0 1,-1 0,1 0,0 0,-1 0,1 0,0 0,-1 0,0 1,1-1,-1 0,0 1,1-1,-1 1,0 0,0-1,0 1,-1 0,1-1,0 1,-1 0,1 0,-1 0,1 0,-1 0,0 0,0-1,0 1,0 0,0 0,0 0,-1 0,1 0,-1 0,1 0,-1-1,0 2,-4 5,-1 0,0 0,0-1,0 0,-1 0,0 0,0-1,-1 0,0 0,0-1,0 0,-1-1,-4 2,2 1,-6 2,8-5,0 1,0-1,1 1,0 1,0 0,0 0,1 0,0 1,0 0,0 0,1 1,0 0,-2 5,7-10,0-1,1 0,0 1,-1-1,1 0,0 1,0-1,0 1,0-1,1 0,-1 1,1-1,-1 0,1 1,0-1,0 0,0 0,0 0,0 0,1 0,-1 0,1 0,-1 0,1 0,0 0,-1-1,1 1,0-1,0 0,0 1,0-1,0 0,1 0,1 0,83 28,-82-28,43 10,152 47,-182-50</inkml:trace>
  <inkml:trace contextRef="#ctx0" brushRef="#br0" timeOffset="-2549.082">1053 255,'-9'-4,"1"1,-1 0,1 0,-1 1,0 1,0-1,0 1,0 1,0 0,0 0,0 1,0 0,0 0,0 1,0 0,0 1,1 0,-1 0,1 1,0 0,0 0,0 1,1 0,-1 1,1-1,1 1,-1 1,1-1,-2 4,-15 20,2 0,2 2,1 1,1 0,1 1,3 0,0 2,3-1,-7 35,15-62,1 0,0 0,0 0,1 0,0 0,0 0,0 0,1 0,1 0,-1-1,1 1,1 0,-1-1,1 1,1-1,-1 0,1 0,0 0,1 0,0-1,0 0,0 0,1 0,0-1,0 1,0-2,0 1,1-1,0 1,0-2,3 2,0-2,1-1,0 0,0-1,0 0,0 0,0-1,0-1,0 0,0 0,0-1,0-1,-1 0,1 0,-1-1,1 0,-1-1,-1 0,1-1,-1 0,0 0,0-1,-1 0,1 0,-2-1,1 0,-1-1,0 0,-1 0,0 0,-1-1,5-9,-7 11,-1 0,0-1,0 1,0-1,-1 0,0 1,-1-1,0 0,0 1,-1-1,0 0,-1 1,0-1,0 1,-1-1,0 1,-1-2,-1 2,4 7,0 0,0 0,0 0,0 0,0 0,0 0,0 0,1-1,-1 1,0 0,1-1,-1 1,1 0,-1-1,1 1,0-1,0 1,-1 0,1-1,0 1,0-1,0 1,1-1,-1 1,0 0,1-1,-1 1,0-1,1 1,0 0,-1-1,1 1,0 0,-1 0,1 0,0-1,0 1,0 0,0 0,1 0,115-39,-43 24,-52 14</inkml:trace>
  <inkml:trace contextRef="#ctx0" brushRef="#br0" timeOffset="-1919.433">1392 819,'247'-343,"-158"242,-89 100,1 1,0-1,-1 1,1-1,0 1,0 0,-1-1,1 1,0 0,0-1,0 1,-1 0,1 0,0 0,0 0,0 0,-1 0,1 0,0 0,0 0,0 0,0 1,-1-1,1 0,0 1,0-1,-1 0,1 1,0-1,-1 1,1-1,0 1,-1-1,1 1,0-1,-1 1,1 0,-1-1,0 1,1 0,-1 0,1-1,-1 1,0 0,0 0,1 0,-1-1,0 1,0 0,0 0,0 0,4 49,-4-46,-3 175,3-177,0 1,0-1,0 0,0 1,1-1,-1 0,1 0,-1 0,1 1,0-1,0 0,0 0,0 0,0 0,1 0,-1-1,0 1,1 0,-1-1,1 1,0 0,0-1,0 0,-1 0,1 1,0-1,0 0,1 0,-1-1,0 1,0 0,0-1,1 1,-1-1,0 0,0 0,1 0,0 0,3 0,0-1,0 0,0-1,0 1,0-1,-1 0,1-1,0 1,-1-1,0 0,0 0,0-1,4-3,17-18,-2-1,-1-2,-1 0,-2-1,12-22,-14 23,34-37,-41 95,-36 111,13-81,3 53,14-90</inkml:trace>
  <inkml:trace contextRef="#ctx0" brushRef="#br0" timeOffset="-1085.457">2520 650,'-41'-1,"24"0,1 0,0 2,-1 0,1 0,0 1,0 1,-11 4,26-7,0 0,0 0,0 0,0 0,1 0,-1 0,0 0,0 0,0 0,0 0,0 0,0 1,1-1,-1 0,0 1,0-1,0 1,1-1,-1 1,0-1,1 1,-1 0,0-1,1 1,-1 0,1-1,-1 1,1 0,-1 0,1-1,-1 1,1 0,0 0,0 0,-1 0,1 0,0 0,0-1,0 1,0 0,0 0,0 0,0 0,0 0,0 0,1 0,-1-1,0 1,0 0,1 0,-1 0,1 0,-1-1,1 1,-1 0,1-1,-1 1,1 0,0-1,-1 1,1 0,0-1,-1 1,1-1,0 1,1-1,0 1,0 0,0-1,0 1,0 0,0 0,-1 1,1-1,0 0,-1 1,1-1,-1 0,0 1,1 0,-1-1,0 1,0 0,0 0,0 0,0-1,0 1,-1 0,1 0,0 0,-1 1,0-1,1 0,-1 0,0 0,0 0,0 0,-1 0,1 0,0 0,-1 0,0 0,1 0,-1 0,0 0,0 0,0 0,0 0,0-1,0 1,0 0,-1-1,1 1,-1-1,0 1,-29 23,26-22,1-1,-1 1,1 0,0 1,0-1,0 1,0 0,1-1,0 2,0-1,0 0,0 1,0-1,1 1,0 0,0 0,2-3,0-1,0 0,1 1,-1-1,0 0,1 1,-1-1,1 0,-1 0,1 0,0 1,-1-1,1 0,0 0,0 0,0 0,0 0,0 0,0 0,0-1,0 1,0 0,1 0,-1-1,0 1,0-1,1 1,-1-1,0 0,1 1,-1-1,0 0,1 0,-1 0,0 0,1 0,0 0,53-2,-1-16,-34 6</inkml:trace>
  <inkml:trace contextRef="#ctx0" brushRef="#br0" timeOffset="-479.394">2577 848,'234'-271,"-234"270,0 0,1 0,-1 0,0 0,0 0,1-1,-1 1,0 0,1 0,-1 0,1 0,-1 1,1-1,0 0,-1 0,1 0,0 0,-1 1,1-1,0 0,0 0,0 1,0-1,0 1,0-1,0 1,0-1,0 1,0 0,0 0,0-1,0 1,0 0,0 0,0 0,0 0,1 0,-1 0,0 0,0 0,0 1,0-1,0 0,0 1,0-1,0 1,0-1,0 1,0-1,0 1,-1 0,1-1,0 1,0 0,0 0,-1 0,1 0,-1-1,2 2,11 154,-12-154,-1-1,1 1,0 0,0-1,0 1,0 0,0-1,0 0,0 1,0-1,1 0,-1 1,1-1,-1 0,1 0,-1 0,1 0,-1 0,1-1,0 1,0 0,-1-1,1 1,0-1,0 0,0 1,-1-1,1 0,0 0,0 0,0 0,0-1,0 1,-1-1,1 1,0-1,0 1,0-2,64-36,68-80,-132 118,0-1,0 1,0-1,0 1,0 0,1 0,-1 0,0 0,0 0,0 1,0-1,1 1,-1-1,0 1,0 0,0 0,0 0,0 0,0 0,-1 0,1 0,0 1,-1-1,1 1,0-1,-1 1,0-1,1 1,-1 0,0 0,0 0,0 0,0 0,0 0,-1 0,1 0,0 0,-1 0,0 0,1 1,-1-1,0 0,0 0,0 0,-1 0,1 2,6 13,-4-11,1 0,0-1,0 0,0 1,1-1,0-1,0 1,0 0,0-1,1 0,0 0,0 0,0-1,0 0,1 0,-1 0,1 0,-1-1,1 0,3 1,9 3</inkml:trace>
  <inkml:trace contextRef="#ctx0" brushRef="#br0" timeOffset="20609.264">262 1,'-24'28,"2"2,0 0,2 2,1 0,2 1,1 1,-1 8,-7 30,3 0,3 2,3 0,4 0,2 1,5 1,2-1,8 65,-6-121,1 34,3-1,2 0,2-1,2 0,3 0,2-1,2-1,2 0,2-1,15 23,-28-57,-6-8,1 0,-1-1,1 1,0-1,0 0,1 0,0 0,0 0,0 0,0-1,1 0,-1 0,1 0,0-1,0 1,1-1,-1 0,1-1,0 1,-1-1,6 1,15 0,-3-2</inkml:trace>
  <inkml:trace contextRef="#ctx0" brushRef="#br0" timeOffset="21291.493">235 932,'9'-5,"14"-1,6 0,5 1,0 2,-11 0,-13 2,-13 1,-12 0,-7 0,-5 0,7 1,11-1,13-5,10-1,2 0</inkml:trace>
  <inkml:trace contextRef="#ctx0" brushRef="#br0" timeOffset="22206.909">3367 170,'93'240,"60"245,-142-443,1-6,-2 1,-1 0,-2 0,-2 1,-1 0,-2 0,-1 0,-2 0,-2 0,-2 4,-1-19,-1-1,-1 0,-1 0,0-1,-2 0,0-1,-2 0,0-1,-1-1,-1 0,-7 7,-4 2,-1-1,-1-2,-2 0,0-2,-1-2,-1 0,-1-2,-32 12,-12-9,65-19</inkml:trace>
</inkml:ink>
</file>

<file path=ppt/ink/ink5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58,'55'4,"144"-35,28 1,-125 31,-91 3,-6 3</inkml:trace>
</inkml:ink>
</file>

<file path=ppt/ink/ink5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3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1,'38'5,"32"1,10 0,-6-1,-4-1,-10-2,-15-1</inkml:trace>
</inkml:ink>
</file>

<file path=ppt/ink/ink5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4.2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563 12,'-15'-4,"1"2,-1-1,0 2,1 0,-1 1,0 0,0 1,0 1,1 1,-1 0,1 0,0 2,-13 4,7 1,-1 0,2 1,0 1,0 0,1 2,0 0,2 1,-1 1,2 0,0 1,1 1,1 0,-3 7,2-6,1 1,1 0,1 1,1 0,0 1,2 0,0 0,2 1,0 0,-1 17,7-31,0 1,0-1,1 1,0-1,1 0,0 1,1-1,-1 0,2 0,-1-1,1 1,1-1,-1 0,1 0,1 0,0 0,0-1,0 0,1-1,0 1,0-1,1 0,-1-1,1 0,0 0,1-1,-1 0,1 0,0-1,0 0,0-1,0 0,1 0,-1-1,0 0,4-1,7 2,-1-1,1-1,-1 0,0-2,1 0,-1-1,0-1,0-1,13-5,-23 7,-1-1,0 0,1 0,-2-1,1 0,0-1,-1 1,0-1,0-1,-1 1,0-1,0 0,-1-1,1 1,-2-1,1 0,-1 0,0-1,-1 1,0-1,1-4,-2 7,-1 0,1 0,-1-1,-1 1,1-1,-1 1,0-1,0 1,-1 0,0-1,0 1,-1 0,0-1,0 1,0 0,-1 0,1 0,-2 1,1-1,0 1,-1 0,0 0,-1 0,1 0,-1 1,0-1,0 1,0 1,0-1,-1 1,1-1,-1 2,0-1,0 1,0-1,-1 1,5 1,1 1,-1-1,0 0,0 0,0 1,0-1,1 1,-1-1,0 1,0 0,0 0,0 0,0 0,0 0,0 0,0 0,0 1,0-1,0 1,0-1,1 1,-1 0,0 0,0 0,1 0,-1 0,0 0,1 0,-1 1,1-1,0 0,-1 1,1-1,0 1,0 0,0-1,0 1,0 0,0 0,1-1,-1 1,1 0,-1 0,1 0,-1 0,1 0,0 0,0 0,0 0,4 2,1 0,0-1,-1 1,1-1,0 0,1 0,-1-1,0 0,1 0,-1 0,1 0,0-1,0 0,-1 0,1 0,0-1,0 0,0 0,5-1,-8 1,20 0,1 0,0-2,-1-1,0 0,1-2,-2-1,1-1,-1 0,0-2,15-8,-16 6</inkml:trace>
  <inkml:trace contextRef="#ctx0" brushRef="#br0" timeOffset="600.375">930 689,'55'-105,"6"3,3 3,10-4,-19 45,-55 58,1-1,0 1,-1-1,1 1,0 0,-1 0,1-1,0 1,-1 0,1 0,0 0,0 0,-1 0,1 0,0 0,0 0,-1 0,1 0,0 0,-1 0,1 0,0 1,0-1,-1 0,1 0,0 1,-1-1,1 1,-1-1,1 1,0-1,-1 1,1-1,-1 1,1-1,-1 1,0-1,1 1,-1 0,1-1,-1 1,0 0,0 0,1-1,-1 1,0 0,0-1,0 1,0 0,0 0,0-1,0 1,5 45,-5-43,-31 232,31-233,0 1,1-1,-1 0,1 1,0-1,-1 0,1 0,0 1,0-1,0 0,1 0,-1 0,1 0,-1 0,1 0,-1-1,1 1,0 0,0-1,0 0,0 1,0-1,0 0,0 0,0 0,0 0,1 0,-1-1,0 1,1-1,-1 1,1-1,-1 0,0 0,1 0,-1 0,1 0,-1-1,0 1,1-1,-1 1,0-1,0 0,1 0,-1 0,0 0,0-1,0 1,0 0,0-1,-1 1,1-1,0 0,-1 0,1 0,-1 0,1 0,-1 0,1-1,187-235,-35 85,-115 118,-44 77,-107 209,95-150,20-83</inkml:trace>
  <inkml:trace contextRef="#ctx0" brushRef="#br0" timeOffset="1166.416">2115 406,'-93'59,"-34"-3,126-56,1 0,-1 0,1 0,-1 0,1 0,-1 0,1 0,-1 1,1-1,0 0,-1 0,1 0,-1 0,1 1,-1-1,1 0,0 0,-1 1,1-1,-1 0,1 1,0-1,0 0,-1 1,1-1,0 1,-1-1,1 0,0 1,0-1,0 1,0-1,0 1,-1-1,1 1,0-1,0 1,0-1,0 1,0-1,0 1,0-1,0 1,1-1,-1 0,0 1,0-1,0 1,0-1,1 1,-1-1,0 0,0 1,1-1,-1 1,0-1,1 0,-1 1,0-1,1 0,-1 0,1 1,-1-1,1 0,-1 0,37 10,-26-8,-9-2,1 0,-1 0,1 0,-1 0,0 0,1 0,-1 1,1-1,-1 1,1 0,-1 0,0 0,0 0,1 0,-1 0,0 0,0 1,0-1,0 1,-1-1,1 1,0 0,-1 0,1 0,-1 0,1 0,-1 0,0 0,0 1,0-1,0 0,0 0,-1 1,1-1,-1 1,1-1,-1 1,0-1,0 1,0-1,0 0,-1 2,-114 101,114-103,0 1,1 0,0-1,0 1,0 0,0-1,0 1,0 0,1-1,-1 1,1-1,0 1,0-1,0 1,0-1,0 1,0-1,1 0,-1 1,1-1,-1 0,1 0,0 0,0 0,0-1,0 1,0-1,1 1,-1-1,0 1,1-1,-1 0,1 0,-1 0,1-1,-1 1,1-1,0 1,-1-1,1 0,0 0,-1 0,1 0,0 0,-1-1,1 1,-1-1,2 0,101-44,-87 32</inkml:trace>
  <inkml:trace contextRef="#ctx0" brushRef="#br0" timeOffset="1796.346">2255 689,'264'-302,"-264"301,1 0,-1 0,0 0,0 0,1 0,-1 0,1 0,-1 0,1 0,-1 1,1-1,-1 0,1 0,0 1,-1-1,1 0,0 1,0-1,-1 0,1 1,0-1,0 1,0 0,0-1,0 1,0 0,0-1,0 1,0 0,0 0,0 0,0 0,-1 0,1 0,0 0,0 0,0 0,0 0,0 1,0-1,0 0,0 1,0-1,0 1,0-1,0 1,-1-1,1 1,0-1,0 1,-1 0,1 0,0-1,-1 1,1 0,-1 0,1 0,-1 0,1-1,-1 2,4 56,-5-52,0 0,1-1,0 1,0 0,1-1,-1 1,1-1,1 1,-1-1,1 1,-1-1,2 0,-1 1,0-1,2 1,-2-4,-1-1,1 1,0-1,-1 0,1 0,0 1,0-1,0-1,0 1,-1 0,1 0,1-1,-1 1,0-1,0 1,0-1,0 0,0 0,0 0,0 0,0 0,0-1,0 1,1-1,-1 1,0-1,-1 0,1 0,0 0,0 0,0 0,0 0,-1 0,2-1,59-52,-56 47,105-130,-112 138,1 0,0 0,0 0,0-1,0 1,0 0,0 0,1 0,-1-1,0 1,0 0,0 0,1-1,-1 1,0 0,1 0,-1-1,1 1,-1 0,1-1,-1 1,1-1,0 1,-1 0,1-1,-1 0,1 1,0-1,0 1,-1-1,1 0,0 1,0-1,-1 0,1 0,0 0,0 1,0-1,-1 0,1 0,0 0,0 0,0-1,-1 1,1 0,0 0,0 0,0-1,-1 1,1 0,0-1,-1 1,1 0,0-1,-1 1,1-1,0 1,-1-1,1 0,-1 1,1-1,-1 0,1 1,0-2,-8 52,4-34,0 1,1-1,1 0,1 1,0-1,1 1,1-1,0 1,1-1,4 11,17 5,-9-22</inkml:trace>
</inkml:ink>
</file>

<file path=ppt/ink/ink5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7.6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59,'483'-27,"380"26,-370-28,-415 28,1 3,-1 3,21 7,-62-6,0-2,0-1,0-2,0-1,5-3,-19-1,-5-3</inkml:trace>
</inkml:ink>
</file>

<file path=ppt/ink/ink5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28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74,'395'-57,"-386"56,-6 0,1 1,-1-1,1 1,-1 0,1 0,-1 0,1 0,-1 1,1-1,-1 1,1 0,-1 0,0 0,1 1,-1-1,0 1,2 1,-5-1,0 0,0 0,0 1,0-1,0 0,-1 0,1 1,-1-1,0 0,0 0,1 0,-1 0,-1 0,1 0,0 0,0 0,-1 0,1-1,-1 1,1 0,-1-1,0 0,0 1,0-1,1 0,-3 1,-140 90,101-62,31-23,0 1,0 0,1 0,1 1,0 1,0-1,0 2,2-1,-8 11,15-18,-1 0,1 0,0 0,0 0,0 0,0 1,1-1,-1 0,1 0,0 1,0-1,0 0,0 0,1 1,-1-1,1 0,0 0,0 0,0 0,0 0,1 0,-1 0,1 0,-1 0,1 0,0-1,0 1,1-1,-1 1,0-1,1 0,-1 0,1 0,1 0,3 3,0 0,1-1,-1 1,1-2,0 1,1-1,-1 0,0-1,1 0,0 0,-1-1,6 0,146-30,-123 18,82-30,-94 29</inkml:trace>
  <inkml:trace contextRef="#ctx0" brushRef="#br0" timeOffset="250.134">1016 45,'-15'43,"-9"38,0 11,3-6,5-8,6-13,5-12,2-10,3-8,5-5,3-8</inkml:trace>
  <inkml:trace contextRef="#ctx0" brushRef="#br0" timeOffset="687.694">846 45,'33'-11,"1"2,1 1,-1 1,1 3,0 0,0 2,0 2,0 1,0 2,0 2,0 0,-1 3,5 2,-36-8,1-1,-1 1,0 0,0 0,0 1,0-1,-1 1,1-1,0 1,-1 0,0 0,0 0,0 0,0 0,0 0,-1 1,1-1,-1 1,0-1,0 1,0-1,-1 1,1 0,-1-1,0 1,0 0,0-1,0 1,-1 0,0-1,1 1,-1 0,0-1,-1 1,1-1,-1 0,0 1,1-1,-1 0,-1 0,1 0,0 0,-1-1,1 1,-1-1,0 1,-3 1,-72 54,69-54,-1 2,1-1,-1 1,2 0,-1 1,1 0,0 0,0 1,1 0,0 0,0 1,1 0,0 0,1 1,0-1,0 1,1 0,0 1,1-1,-1 5,4-9,1 0,0 0,0 0,0 0,0-1,1 1,0 0,0-1,1 1,-1-1,1 0,0 0,1 0,-1 0,1 0,0-1,0 0,1 1,-1-2,4 3,105 61,-29-47,-59-18</inkml:trace>
</inkml:ink>
</file>

<file path=ppt/ink/ink5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4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0 283,'173'-24,"-79"9,1 5,89 1,5 11,-165-2</inkml:trace>
  <inkml:trace contextRef="#ctx0" brushRef="#br0" timeOffset="249.923">113 537,'39'0,"40"0,18 0,1 0,-6-5,-14-1,-11-1,-12 2,-10 2,-8 1,-6 0,-3-3,-2-1,-5 0</inkml:trace>
  <inkml:trace contextRef="#ctx0" brushRef="#br0" timeOffset="634.838">537 1,'-2'4,"0"0,1 1,0-1,0 1,0-1,0 1,1 0,-1-1,1 1,1-1,-1 1,1 0,-1-1,1 1,1-1,-1 1,1-1,-1 0,1 1,1-1,-1 0,0 0,1 0,0-1,0 1,0-1,0 1,1-1,17 16,0-1,1-1,0-1,2-2,-1 0,2-1,0-1,10 2,4 4,19 4,-49-20,0 0,-1 0,1 0,-1 1,1 1,-1-1,0 1,0 1,-1-1,1 1,-1 1,0-1,-1 1,1 0,-1 1,0 0,-1 0,1 0,-1 0,-1 1,0 0,3 6,-8-6,0 1,-1 0,0-1,0 1,-1-1,0 0,0 1,-1-2,0 1,0 0,-1-1,0 0,-1 0,1 0,-1-1,-1 1,1-1,-1-1,0 0,0 0,0 0,-4 1,-292 174,285-168</inkml:trace>
</inkml:ink>
</file>

<file path=ppt/ink/ink5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46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1,'0'37,"-2"10,2 1,1-1,3 0,2 0,2 0,2-1,2 0,12 26,-22-65,1-1,-1 1,2-1,-1 0,1 0,0-1,0 1,0-1,1 0,0 0,0 0,0 0,0-1,1 0,0 0,0-1,0 1,0-1,1-1,-1 1,1-1,-1 0,1-1,0 1,0-2,0 1,0 0,0-1,0-1,-1 1,1-1,0 0,0-1,0 1,-1-1,1-1,5-2,3-5,-1-1,0-1,0 0,-1-1,-1 0,0-1,0 0,5-11,5-4,73-110,-94 138,0 0,0 0,0 0,0 0,0 0,0 0,0 0,1 1,-1-1,0 0,1 1,-1-1,1 1,-1-1,0 1,1 0,-1-1,1 1,-1 0,1 0,-1 0,1 0,-1 0,1 1,-1-1,0 0,1 1,-1-1,1 1,-1-1,0 1,1 0,-1-1,0 1,0 0,1 0,-1 0,0 0,0 0,0 0,0 0,0 1,-1-1,1 0,0 0,-1 1,1-1,0 2,29 68,-30-70,3 13,1 0,0 1,1-2,1 1,0-1,0 1,2-2,-1 1,2-1,0 0,0-1,1 0,0 0,1-1,0-1,1 0,0 0,0-1,1-1,11 5,-16-9,2 0,-1-1,0-1,0 1,1-1,-1-1,0 0,1 0,-1-1,0 0,1-1,-1 0,0 0,0-1,0 0,0-1,-1 0,0 0,1-1,-1 0,-1 0,1-1,5-5,11-16,-1-1,-2-1,0-1,-2 0,-1-2,-2 0,-1-1,-2-1,-1 0,-1-1,2-21,23-85,-32 134</inkml:trace>
  <inkml:trace contextRef="#ctx0" brushRef="#br0" timeOffset="251.894">1555 226,'39'-5,"26"-1,8-5,-5 0,-8 1,-10 4,-8 1,-8 2,-3-3,-3 0,-6 0</inkml:trace>
  <inkml:trace contextRef="#ctx0" brushRef="#br0" timeOffset="501.741">1583 565,'38'0,"33"-10,8-3,0 1,-7 2,-17-1,-18 0</inkml:trace>
</inkml:ink>
</file>

<file path=ppt/ink/ink5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4:50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1064,'2'13,"2"-30,2-5,9-20,3 1,1 0,2 2,19-28,20 11,-59 54,1 2,-1-1,1 0,-1 0,1 0,-1 1,1-1,0 1,0-1,-1 1,1 0,0 0,-1 0,1 0,0 0,0 0,-1 0,1 0,0 1,-1-1,1 1,0-1,-1 1,1 0,0 0,-1-1,1 1,-1 0,0 0,1 1,-1-1,0 0,0 0,1 1,-1-1,0 0,0 1,-1-1,1 1,0-1,0 1,-1 0,1-1,-1 1,1 0,22 99,12 24,-35-124,1 0,0 1,-1-1,1 0,0 0,0 0,0 0,0 0,0 0,0 0,0-1,0 1,0 0,0 0,0-1,1 1,-1-1,0 1,1-1,-1 0,0 1,0-1,1 0,-1 0,0 0,1 0,-1 0,1 0,-1 0,0 0,0-1,1 1,-1 0,0-1,1 1,-1-1,0 0,0 1,0-1,0 0,0 0,0 1,0-1,0 0,0 0,0-1,41-49,1-29,-34 60,1 0,0 1,2 0,0 1,1 0,1 1,0 1,15-13,-29 28,1 0,0 0,0 0,0 0,0 1,0-1,0 0,0 0,0 0,1 1,-1-1,0 1,0-1,1 1,-1 0,0-1,1 1,-1 0,0 0,1 0,-1 0,0 0,1 0,-1 0,0 0,1 0,-1 1,0-1,0 1,1-1,-1 1,0-1,0 1,0 0,0-1,0 1,1 0,-1 0,-1 0,1 0,0 0,0 0,0 0,0 0,-1 0,1 0,-1 1,1-1,-1 0,1 0,-1 1,1-1,-1 0,0 1,0-1,0 1,14 143,3-63,-9-63</inkml:trace>
  <inkml:trace contextRef="#ctx0" brushRef="#br0" timeOffset="740.49">1215 725,'-29'9,"13"-5,1 0,1 0,-1 2,1 0,0 0,0 1,1 1,-1 0,2 1,-1 1,2 0,-1 0,1 1,1 1,-3 3,7-6,0 0,1 1,0-1,0 1,1 0,1 1,-1-1,2 1,0-1,0 1,1 0,0 0,0-1,2 1,0 8,-1-17,0 0,0 1,1-1,-1 1,1-1,-1 1,1-1,0 0,0 0,0 1,0-1,1 0,-1 0,1 0,-1 0,1 0,0 0,-1-1,1 1,0-1,0 1,0-1,0 1,0-1,1 0,-1 0,0 0,1 0,-1-1,0 1,1-1,-1 1,1-1,-1 0,1 0,-1 0,1 0,-1 0,3-1,4-1,-1 1,1-2,-1 1,1-1,-1 0,0-1,0 0,-1 0,1-1,5-4,11-13,-1-1,-1-1,-1-1,-2 0,0-2,-2 0,5-12,42-61,-34 66,-29 34,-1-1,1 1,0 0,-1-1,1 1,0-1,-1 1,1 0,0 0,-1 0,1-1,0 1,0 0,-1 0,1 0,0 0,0 0,-1 0,1 0,0 0,0 1,-1-1,1 0,0 0,-1 1,1-1,0 0,-1 1,1-1,0 0,-1 1,1-1,-1 1,1-1,-1 1,1 0,-1-1,1 1,-1-1,1 1,-1 0,0-1,1 1,-1 0,0-1,0 1,0 0,1 0,-1-1,0 1,0 0,0 0,0-1,0 1,0 0,-1 0,1-1,0 1,12 257,-10-246,13 49,-4 1,-2 0,-3 0,-2 1,-3-44,-1-1,0 1,-2-1,0 1,0-1,-2 1,-1-1,0-1,-1 1,-1-1,0 0,-4 4,9-14,-1-1,0 0,0 1,-1-1,1-1,-1 1,-1 0,1-1,-1 0,0 0,0 0,-1-1,1 0,-1 0,0 0,0-1,0 1,-1-2,1 1,-1-1,1 0,-1 0,0 0,0-1,0 0,0-1,0 0,0 0,-2 0,6-3,-1-1,0 1,1-1,-1 0,1 1,0-1,1-1,-1 1,1 0,-1-1,1 1,1-1,-1 0,1 0,0 0,0 1,0-1,0 0,1 0,0 0,0 0,0 0,1 0,0 0,0 0,0 0,0 0,1 0,0 1,0-1,0 1,0-1,1 1,2-2,13-30,3 1,1 0,1 2,2 1,27-27,-33 41,1 1,0 0,1 2,1 0,1 2,10-5,-9 5</inkml:trace>
  <inkml:trace contextRef="#ctx0" brushRef="#br0" timeOffset="3956.052">2061 301,'5'34,"1"25,0 8,-1-3,-1-8,-2-8,-1-3,0-4,-1-5,0-3,-1-2,-4-2,-2-2,-4 1,0-6</inkml:trace>
  <inkml:trace contextRef="#ctx0" brushRef="#br0" timeOffset="4456.384">1920 471,'17'-26,"1"1,1 1,1 1,1 1,1 1,1 0,1 2,0 1,2 1,0 1,1 1,24-10,-47 23,0 0,0 0,1 0,-1 0,1 0,-1 1,1 0,-1 0,1 0,0 1,-1 0,1 0,0 0,0 0,-1 1,1-1,0 1,-1 0,1 1,-1-1,1 1,-1 0,0 0,0 0,0 1,0-1,0 1,0 0,-1 0,1 1,-1-1,0 1,0-1,0 1,-1 0,1 0,-1 0,0 0,0 1,0-1,-1 1,1 1,-1 10,-1 1,-1-1,0 0,-1 1,-1-1,0 0,-2 0,1-1,-2 1,0-1,-1 0,0-1,-1 1,-1-2,-1 1,-3 4,-82 68,66-65,28-21,1 0,-1 1,0-1,1 0,-1 0,0 1,1-1,-1 0,1 1,-1-1,1 0,-1 1,1-1,-1 1,1-1,-1 1,1-1,-1 1,1 0,0-1,-1 1,1-1,0 1,0 0,-1-1,1 1,0 0,0-1,0 1,0 0,0-1,0 1,0 0,0 0,0-1,0 1,0 0,1-1,-1 1,0 0,0-1,1 1,-1-1,0 1,1 0,-1-1,0 1,1-1,35 14,-16-8,-5 1,0 0,0 1,0 1,-1 0,-1 1,0 1,0 0,-1 0,0 2,-1-1,4 7,-4-5</inkml:trace>
  <inkml:trace contextRef="#ctx0" brushRef="#br0" timeOffset="5018.295">2851 697,'-188'76,"187"-76,-1 1,0-1,1 1,-1 0,1 0,-1-1,1 1,-1 0,1 0,0 0,0 1,-1-1,1 0,0 0,0 1,0-1,0 1,0-1,0 1,1-1,-1 1,1-1,-1 1,1 0,-1-1,1 1,0 0,0-1,-1 1,1 0,1-1,-1 1,0 0,0 0,1-1,-1 1,1-1,-1 1,1 0,-1-1,1 1,0-1,0 1,0-1,0 0,1 2,0-1,1 1,-1 0,0 0,0 0,0 0,-1 1,1-1,-1 0,0 1,0-1,0 1,0 0,0-1,-1 1,0 0,0-1,0 1,0 0,0-1,-1 1,1-1,-1 1,0 0,0-1,-1 0,1 1,-1-1,1 0,-1 0,0 1,0-1,-1-1,1 1,-1 0,1-1,-1 1,1-2,1-1,-1 1,1 0,-1 0,1 0,0 0,-1 0,1 0,0 0,0 0,0 0,-1 1,1-1,1 1,-1-1,0 0,0 1,0 0,1-1,-1 1,1-1,-1 1,1 0,0-1,0 1,0 0,0-1,0 1,0 0,0-1,0 1,0 0,1-1,-1 1,1 0,0-1,-1 1,1-1,0 1,0-1,0 0,0 1,0-1,0 0,0 1,0-1,0 0,1 0,-1 0,0 0,1 0,-1 0,1-1,-1 1,1 0,0-1,-1 1,1-1,0 0,-1 1,1-1,0 0,0 0,80-18,-56 7</inkml:trace>
  <inkml:trace contextRef="#ctx0" brushRef="#br0" timeOffset="5486.878">2683 20,'12'-5,"0"2,0 0,1 0,-1 1,1 0,0 1,-1 1,1 0,0 1,-1 0,1 1,0 0,-1 1,0 0,0 1,6 3,-15-5,0 1,0-1,0 0,-1 1,1-1,-1 1,1 0,-1 0,0 0,0 0,-1 0,1 0,-1 1,1-1,-1 1,0-1,0 1,-1-1,1 1,-1-1,0 1,1 0,-2-1,1 1,0-1,-1 1,0 0,1-1,-1 1,-1-1,1 1,-55 103,48-96,5-10,0 1,1 0,-1 0,1 0,-1 1,1-1,0 0,0 1,0 0,0-1,1 1,-1 0,1 0,-1 0,1 0,0 0,0 0,1 0,-1 1,0-1,1 0,0 0,0 1,0-1,0 0,1 0,-1 1,1-1,0 0,0 0,0 0,0 0,0 0,1 0,-1 0,1 0,0-1,0 1,0 0,0-1,1 1,11 3,-1-1,1 0,0-1,0-1,0 0,1-1,-1-1,1 0,-1-1,1 0,-1-1,1-1,-1 0,0-1,14-5,-8 4,-5 0,0 0,1 1,-1 1,1 1,0 0,-1 1,1 0,0 1,1 2,1 3</inkml:trace>
  <inkml:trace contextRef="#ctx0" brushRef="#br0" timeOffset="5868.167">1863 1289,'97'5,"0"-4,0-4,-1-5,57-12,135-31,-154 24,2 7,31 2,-48 5,-90 7</inkml:trace>
  <inkml:trace contextRef="#ctx0" brushRef="#br0" timeOffset="6421.2">2089 1487,'108'-18,"-48"5,-27 5,-1 2,1 0,0 3,0 0,31 3,-62 0,0 0,0 0,1 0,-1 0,0 1,0-1,1 1,-1 0,0 0,0 0,0 0,0 0,0 0,0 0,0 0,-1 1,1-1,0 1,-1 0,1-1,-1 1,1 0,-1 0,0 0,0 0,0 0,0 0,0 0,0 0,-1 0,1 1,-1-1,1 0,-1 0,0 1,0-1,0 0,0 0,0 1,-1-1,1 0,-1 0,1 1,-1-1,0 0,0 0,0 0,0 0,-1 2,-8 11,-1-1,0 0,0-1,-2 0,1-1,-2 0,0-1,0-1,-15 9,-13 11,29-20,8-8,0 0,1 1,-1 0,1 0,0 0,0 0,0 1,0-1,1 1,-1 0,1 0,0 1,0-1,0 0,1 1,0 0,0 0,0 0,0 0,1 0,0 0,0 0,0 0,0 0,1 1,3-1,0-1,0 0,1 0,-1 0,1-1,0 1,0-1,0 0,1 0,-1 0,1 0,-1-1,1 0,0 0,0 0,0-1,0 0,0 1,1-2,7 1,0 0,0-1,0-1,0 0,0-1,-1 0,1-1,0-1,-1 0,0 0,6-4,17-4,20-8,-30 11</inkml:trace>
  <inkml:trace contextRef="#ctx0" brushRef="#br0" timeOffset="6701.087">3021 1346,'0'33,"0"26,0 8,0-3,0-8,0-8,4-12,3-8,-1-4,-2-1,0-4</inkml:trace>
  <inkml:trace contextRef="#ctx0" brushRef="#br0" timeOffset="7189.002">2851 1459,'58'-34,"2"4,0 2,2 2,1 4,16-2,-72 21,0 1,0 0,0 1,1 0,-1 0,0 1,1-1,-1 2,0-1,1 1,-1 0,0 1,1-1,-1 1,0 1,-1-1,1 1,0 1,-1-1,1 1,-1 0,0 1,0-1,-1 1,0 0,1 1,-2-1,1 1,-1 0,0 0,0 0,0 1,-5 1,0 0,-1-1,0 1,0-1,0 1,-1-1,0 0,-1 0,1 0,-1 0,-1-1,1 1,-1-1,0 0,-1-1,0 1,1-1,-2 0,1-1,0 1,-1-1,0 0,-5 1,7-1,-150 101,154-104,-1 0,1-1,0 1,-1 0,1 0,0 0,0 0,0 0,0 0,0 1,0-1,0 0,0 0,0 1,0-1,1 0,-1 1,1-1,-1 1,1-1,-1 1,1-1,0 1,0-1,0 1,0-1,0 1,0-1,0 1,0-1,1 1,-1-1,0 1,1-1,0 1,-1-1,1 1,0-1,-1 0,1 1,0-1,0 0,0 0,0 0,0 0,1 0,-1 0,0 0,0 0,1 0,-1-1,1 1,-1 0,0-1,1 1,-1-1,1 0,-1 1,1-1,0 0,230 68,-210-61,0-1,1-1,-1-1,1 0,0-2,11 0,-10-2</inkml:trace>
</inkml:ink>
</file>

<file path=ppt/ink/ink5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2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1,'566'0,"-542"0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1,'29'5,"33"2,12-6,-3-2,-9-2,-9 0,-10 1,-6 0,-6 1,-3 0,-6 1</inkml:trace>
</inkml:ink>
</file>

<file path=ppt/ink/ink5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3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23,'19'0,"12"0,4 0,2 0,0 0,-3 0,-1 0,-3 0,0 0,-2 0,1 0,-2-5,1-1,0 0,-5 1</inkml:trace>
</inkml:ink>
</file>

<file path=ppt/ink/ink5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5:15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142 375,'-9'15,"-4"14,-4 6,1 4,3-2,4-1,-2-2,2-3,1-1,3-1,-2-1,-1 0,1-1,3 1,1 0,1-4</inkml:trace>
  <inkml:trace contextRef="#ctx0" brushRef="#br0" timeOffset="304.602">537 375,'-14'33,"-11"21,2 0,3 2,2 1,0 13,16-66,1-1,0 0,0 1,0-1,0 0,0 1,1-1,-1 1,1-1,0 1,0 0,0-1,1 1,-1-1,1 1,0-1,0 0,0 1,0-1,1 0,-1 1,1-1,0 0,0 0,0-1,0 1,1 0,-1-1,1 1,-1-1,1 0,0 0,2 2,4-2,-1-1,1 1,0-2,-1 1,1-1,0 0,-1-1,1 0,-1 0,1-1,-1 0,1-1,-1 0,0 0,0-1,0 1,-1-2,1 1,-1-1,0 0,-1-1,1 0,-1 0,4-5,3-3,-2 0,1-1,-2 0,0-1,-1 0,-1 0,0-1,-1 0,-1-1,-1 1,1-6,-5 18,0 1,0 0,0-1,-1 0,1 1,-1-1,0 1,-1-1,1 1,-1-1,0 1,0-1,0 1,0-1,-1 1,0 0,0 0,0 0,0 0,-1 0,0 0,1 1,-1-1,-1 1,1 0,0 0,-1 0,0 0,1 0,-1 1,0 0,0 0,-1 0,1 0,0 1,0-1,-1 1,1 0,-1 1,0-1,0 1,-14 3</inkml:trace>
  <inkml:trace contextRef="#ctx0" brushRef="#br0" timeOffset="667.971">1017 432,'-17'26,"0"1,2 1,1 0,2 1,0 0,2 1,2 1,-2 10,9-37,1 0,0 0,0 0,0 0,0 0,1 0,-1 0,1 0,0 0,0-1,0 1,1 0,0-1,-1 1,1-1,0 1,1-1,-1 0,0 0,1 0,0 0,0 0,0-1,0 1,0-1,0 0,1 0,-1 0,1 0,-1 0,1-1,0 0,0 0,0 0,-1 0,1-1,0 1,0-1,0 0,0 0,0 0,0-1,3 0,12-2,0-1,0-1,0 0,0-2,-1 0,0-1,-1-1,0 0,0-1,6-6,-10 5,-1 0,0-1,-1 0,-1-1,0 0,0 0,-1-1,-1-1,-1 1,0-1,0 0,-2-1,4-15,-7 25,-1 1,0-1,0 1,-1-1,1 1,-1-1,-1 1,1-1,-1 1,0-1,0 1,-1-1,1 1,-1 0,0 0,-1 0,1 0,-1 0,0 0,0 1,0-1,-1 1,0 0,0 0,0 0,0 1,0-1,-1 1,0 0,1 0,-1 1,0-1,-1 1,1 0,0 1,0-1,-1 1,1 0,-1 0,1 1,-1 0,1 0,-1 0,0 0,1 1,0 0,-6 2,-1 1,0 2,1-1,0 2,0-1,0 2,1-1,0 1,0 1,1 0,0 0,0 1,1 1,-11 13</inkml:trace>
  <inkml:trace contextRef="#ctx0" brushRef="#br0" timeOffset="1273.609">1694 347,'-23'22,"0"0,1 2,2 0,0 2,2 0,0 1,2 0,-11 28,25-51,1 0,-1-1,1 2,0-1,1 0,-1 0,0 0,1 0,0 0,0 1,1-1,-1 0,1 0,0 0,0 0,0 0,0 0,1 0,-1 0,1 0,0-1,0 1,1-1,-1 1,1-1,0 0,-1 0,2 0,-1 0,0-1,0 1,1-1,-1 0,1 0,0 0,0 0,0-1,0 1,0-1,0 0,1 0,4 0,-1 1,1-1,0 0,1-1,-1 0,0-1,0 0,0 0,-1-1,1 0,0 0,-1-1,1 0,-1-1,0 0,0 0,0-1,0 0,-1 0,0-1,0 0,-1 0,1 0,-1-1,-1 0,1-1,-1 1,0-1,-1 0,0 0,0 0,-1 0,0-1,0 0,0-3,-3 6,-1 0,1 0,-1 0,0 0,0 1,-1-1,0 1,0-1,0 1,-1-1,1 1,-1 0,-1 0,1 0,-1 1,1-1,-1 1,-1 0,1 0,0 0,-1 1,0-1,0 1,0 0,0 1,-1-1,1 1,-1 0,1 0,-1 1,-4-1,-9-4</inkml:trace>
  <inkml:trace contextRef="#ctx0" brushRef="#br0" timeOffset="1884.406">2428 432,'-15'23,"-1"-1,-1-1,-1 0,-1-1,-1-1,-1-1,0 0,-8 2,19-13,-1 0,0-1,0-1,0 0,-1 0,0-1,0-1,0 0,0 0,0-2,-6 1,13-1,0-1,0 0,0 0,-1 0,1-1,0 0,0 0,0 0,0-1,1 1,-1-1,0 0,1-1,-1 1,1-1,-1 0,1 0,0 0,1 0,-1-1,0 0,1 0,0 0,0 0,0 0,0-1,1 1,-2-4,3 5,1-1,-1 0,1 0,-1 0,1 0,0 0,0 0,1 0,-1 0,1 0,0 1,0-1,0 0,1 0,-1 1,1-1,0 1,0-1,0 1,0 0,1 0,-1 0,1 0,0 0,0 0,0 1,0-1,0 1,0 0,1 0,-1 0,1 1,0-1,-1 1,1 0,0 0,0 0,0 0,0 1,0 0,0 0,-1 0,1 0,0 0,0 1,0-1,0 1,0 0,0 1,-1-1,1 1,1 0,11 4,1 1,-2 1,1 0,-1 2,-1-1,1 2,10 10,99 55,-123-75,0-1,0 0,0 1,0-1,0 0,0 0,0 0,0 0,0 0,0 0,0 0,0 0,0 0,0 0,0-1,0 1,0 0,0-1,0 1,0-1,0 1,0-1,0 1,0-1,0 0,-1 1,1-1,0 0,-1 1,1-1,0 0,-1 0,1 0,-1 0,1 0,-1 0,0 0,1 0,-1 0,0 0,0 0,1 0,-1 0,0 0,0 0,0 0,0 0,-1 0,1 0,0 0,0 0,0 0,-1 0,1 0,-1 0,1 0,-1 0,1 0,-1 1,1-1,-1 0,0 0,0 0,1 1,-7-22</inkml:trace>
  <inkml:trace contextRef="#ctx0" brushRef="#br0" timeOffset="2148.94">2203 319,'0'43,"0"29,0 7,0-6,0-9,0-12,5-14,1-9,0-5,-1-1,-2-5</inkml:trace>
  <inkml:trace contextRef="#ctx0" brushRef="#br0" timeOffset="3425.602">3191 347,'-8'-6,"0"0,0 0,-1 0,0 1,0 0,0 1,-1 0,0 0,1 1,-1 0,0 1,-1 0,1 1,0 0,0 1,-1-1,1 2,0 0,0 0,-1 1,1 0,0 1,1 0,-1 0,0 1,1 1,0-1,0 1,0 1,1 0,-7 5,7-3,1 0,0 1,0-1,0 2,1-1,1 0,0 1,0 0,1 0,-3 10,6-16,0-1,0 1,0-1,0 1,1 0,-1-1,1 1,0 0,0-1,1 1,-1 0,1-1,0 1,0-1,0 1,0-1,0 1,1-1,0 0,0 0,0 0,0 0,0 0,0 0,1 0,-1-1,1 1,0-1,0 0,0 1,0-1,0-1,4 3,2-3,1 1,0-1,0-1,0 0,-1 0,1-1,0 0,0-1,-1 0,1-1,-1 0,0 0,1-1,-1 0,-1 0,1-1,2-2,-9 6,22-11,0-1,0-1,-2-1,0-1,0 0,-2-2,18-19,-1 9,-36 28,-1-1,1 1,0-1,-1 1,1 0,0-1,0 1,-1 0,1 0,0 0,0 0,-1-1,1 1,0 0,0 0,0 0,-1 1,1-1,0 0,0 0,-1 0,1 0,0 1,0-1,-1 0,1 1,0-1,-1 1,1-1,0 1,-1-1,1 1,-1-1,1 1,-1-1,1 1,-1 0,1-1,-1 1,0 0,1 0,-1-1,0 1,0 0,1 0,-1-1,0 1,0 0,0 0,0-1,0 1,0 0,0 0,0 0,-1 0,1 20,-2-1,-1 1,-1-1,0 1,-1-1,-2 0,0-1,-1 0,-3 6,-35 108,22-21,27-97</inkml:trace>
  <inkml:trace contextRef="#ctx0" brushRef="#br0" timeOffset="3674.362">3613 517,'-14'34,"0"10,2-1</inkml:trace>
  <inkml:trace contextRef="#ctx0" brushRef="#br0" timeOffset="3904.496">3980 207,'-10'12,"0"1,1 0,0 0,1 1,0 0,2 1,-1 0,2 0,0 0,1 1,0-1,1 1,1 0,0 0,2 4,0-17,0-1,1 1,0-1,-1 1,1-1,0 1,0-1,1 0,-1 1,0-1,1 0,-1 0,1 0,0 0,0 0,0-1,0 1,0 0,0-1,0 1,0-1,0 0,1 0,-1 0,1 0,-1 0,1-1,-1 1,1-1,-1 1,1-1,0 0,-1 0,1 0,-1 0,1-1,-1 1,1-1,0 0,96-38,-91 34,0 0,-1 0,1-1,-1 1,-1-2,1 1,-1-1,0 0,0 0,-1 0,0-1,-1 0,1 0,-1 0,-1-1,0 1,0-1,-1 0,0 0,0 0,-1 0,0 0,0 0,-1 0,-1 0,0-5,-3 9,0 0,-1 0,1 1,-1-1,0 1,-1 0,1 0,-1 0,1 1,-1 0,0 0,0 1,-1 0,1 0,0 0,-1 0,1 1,-1 0,0 1,1 0,-1 0,1 0,-1 0,0 1,1 1,-2-1,-45 14,34-5</inkml:trace>
  <inkml:trace contextRef="#ctx0" brushRef="#br0" timeOffset="4256.07">4037 488,'-24'10,"0"2,1 0,1 1,0 1,1 1,1 1,0 1,1 1,1 0,0 2,2 0,-9 13,23-31,1 1,-1 0,0 0,1 0,0 0,0 0,0 0,0 0,0 0,0 0,1 0,0 0,0 1,-1-1,2 0,-1 0,0 1,1-1,-1 0,1 0,0 0,0 0,0 0,1 0,-1 0,1 0,-1-1,1 1,0 0,0-1,0 0,1 1,-1-1,0 0,1 0,-1 0,1 0,0-1,0 1,0-1,0 1,0-1,0 0,14 3,1 0,-1-1,1-1,0-1,0-1,-1 0,1-1,0-1,-1 0,7-3,-15 4,-1 0,0-1,0 0,1 0,-1-1,0 0,-1 0,1-1,-1 0,1-1,-1 1,-1-1,1-1,-1 1,1-1,-2 0,1-1,-1 1,0-1,0 0,-1 0,1-1,-2 1,1-1,-1 0,0 0,-1 0,0 0,0-1,-1 1,0 0,-1-1,1 1,-2-1,1 1,-2-5,1 8,-1 0,0 0,0 0,-1 1,1-1,-1 1,0-1,0 1,-1 0,1 0,-1 0,0 1,0-1,0 1,0 0,-1 0,1 0,-1 1,0 0,0 0,0 0,-3-1,-14-1</inkml:trace>
  <inkml:trace contextRef="#ctx0" brushRef="#br0" timeOffset="5820.802">4968 432,'-5'5,"-15"15,-5 11,-3-2,-2 0,5 0,2-5,-1-2,0-5,-1 0,-2 1,0-2,-1-3,5-5</inkml:trace>
  <inkml:trace contextRef="#ctx0" brushRef="#br0" timeOffset="6069.795">4573 488,'24'15,"23"18,7 5,0 0,-5-2,-5-7,-6-8,-5-7,-7-3,-9-1</inkml:trace>
  <inkml:trace contextRef="#ctx0" brushRef="#br0" timeOffset="6319.635">4827 207,'-9'43,"-4"33,1 14,2-4,3-7,2-12,8-12,3-12,0-7,4-6,0-3,-1-1,-2 0,2 0,-1 1,0-5</inkml:trace>
  <inkml:trace contextRef="#ctx0" brushRef="#br0" timeOffset="22462.386">5590 178,'-11'2,"0"2,0-1,0 1,0 1,1 0,0 0,0 1,0 0,1 1,0 0,0 1,1 0,0 0,0 1,1-1,-1 3,6-9,-9 9,1 0,0 1,1 0,1 0,0 1,0 0,1 1,1-1,0 1,-2 9,7-21,-4 13,0-1,1 1,0 0,1 0,1 0,0 0,1 1,1-1,0 0,1 1,1-1,0 0,1 0,1 0,4 11,-3-15,1-1,0 1,1-1,0 0,0 0,1-1,1 0,-1-1,1 1,1-2,0 1,0-1,0-1,1 0,0 0,0-1,0-1,1 0,-1 0,1-1,0-1,0 0,5 0,-12-1,-1-2,1 1,0 0,-1-1,1 0,-1 0,1 0,-1 0,0-1,1 0,-1 0,0 0,0 0,0-1,0 1,-1-1,1 0,-1 0,0-1,0 1,0-1,0 1,0-1,-1 0,1 0,-1 0,0 0,-1 0,1-1,-1 1,0-1,0 1,0-1,0 1,-1-1,0 0,0 1,0-1,0 1,-1-1,0 1,0-1,0 1,-1-1,1 1,-2-4,-5 0,1 0,-1 0,0 0,-1 1,0 0,0 1,-1 0,1 0,-1 1,0 0,-1 1,1 0,-1 1,0 0,0 0,0 1,0 1,-1 0,-35 7,28 0</inkml:trace>
  <inkml:trace contextRef="#ctx0" brushRef="#br0" timeOffset="23079.191">5900 291,'156'6,"-154"-6,1 1,-1 0,0 0,0 0,0 0,0 1,0-1,0 0,0 1,0-1,-1 1,1 0,0 0,-1 0,0 0,1 0,-1 0,0 0,0 0,0 0,0 0,0 0,-1 1,1-1,-1 0,1 1,-1-1,0 1,0-1,0 0,0 1,-1-1,1 0,-1 1,1-1,-2 2,-36 81,36-83,-1 0,1 1,0-1,0 1,0-1,0 1,0-1,1 1,-1 0,1 0,0 0,0 0,0 0,0 0,0 0,1 1,-1-1,1 0,0 0,0 0,0 1,0-1,1 0,-1 0,1 0,0 1,0-1,0 0,0 0,1 0,-1-1,1 1,0 0,0-1,1 3,96 31,-90-35,-1 0,0 1,0 0,0 0,0 1,-1 0,1 0,-1 1,0 0,0 0,0 0,0 1,-1 0,1 1,-1 0,-1-1,1 2,-5-5,1 0,-1 0,0 1,0-1,-1 0,1 1,0-1,-1 1,1-1,-1 1,0-1,0 1,0-1,0 1,0-1,0 1,-1-1,1 1,-1-1,0 0,0 1,0-1,0 0,0 0,0 1,-1-1,1 0,-1 0,1 0,-1-1,0 1,0 0,0-1,0 1,0-1,0 1,0-1,0 0,-90 43,72-36,10-3,0-1,0 0,-1-1,1 0,-1-1,0 0,0-1,0 0,1-1,-6 0,-2-4</inkml:trace>
  <inkml:trace contextRef="#ctx0" brushRef="#br0" timeOffset="23496.155">6408 291,'41'-13,"0"1,1 3,0 1,22 0,-62 7,1 0,0 1,0-1,0 1,1 0,-1 0,0 0,0 0,0 1,0-1,0 1,0-1,0 1,-1 0,1 0,0 1,0-1,-1 1,1-1,-1 1,1 0,-1 0,1 0,-1 0,0 0,0 0,0 1,-1-1,1 1,0 0,-1-1,0 1,1 0,-1 0,0 0,-1-1,1 1,0 0,-1 0,0 1,1-1,-1 0,-1 2,-37 141,-13-3,17-2,34-118</inkml:trace>
  <inkml:trace contextRef="#ctx0" brushRef="#br0" timeOffset="23744.738">6408 601,'38'0,"23"0,5 0,-3 0,-13 0</inkml:trace>
  <inkml:trace contextRef="#ctx0" brushRef="#br0" timeOffset="23992.512">7029 404,'-20'25,"1"1,1 1,1 0,2 1,0 1,2 1,2 0,-8 28,18-55,0 1,0-1,1 0,-1 0,1 0,0 1,0-1,0 0,0 0,0 1,1-1,-1 0,1 0,0 0,0 0,0 0,1 0,-1 0,1 0,0 0,-1-1,1 1,0-1,0 1,1-1,-1 0,1 0,-1 0,1 0,-1 0,1 0,0-1,0 1,0-1,0 0,0 0,0 0,0 0,0-1,1 1,-1-1,0 0,0 1,1-2,-1 1,1 0,12 0,-1 0,1-1,-1-1,1-1,-1 0,0 0,0-2,0 0,-1 0,1-2,-2 0,1 0,-1-1,0-1,0 0,-1-1,0 0,-1-1,0 0,-1-1,0 0,-1-1,0 0,-1 0,-1-1,1-2,-4 9,0-1,-1 1,0-1,0 0,-1 0,0 0,0 0,-1 0,0 0,-1-1,0 1,0 0,0-1,-1 1,0 0,-1 0,0 0,0 0,-1 0,-2-4,2 6,0 0,0 1,-1-1,0 1,0 0,0 0,-1 0,0 0,1 1,-2 0,1 0,0 0,-1 0,0 1,0 0,0 1,0-1,0 1,0 0,-1 1,1-1,-1 1,1 0,-1 1,-3 0,-15-1</inkml:trace>
  <inkml:trace contextRef="#ctx0" brushRef="#br0" timeOffset="24544.104">7170 65,'5'-6,"0"1,1 0,0 1,0-1,0 1,0 0,1 1,0 0,0 0,0 0,0 1,0 0,0 0,1 0,-1 1,0 1,1-1,6 1,-11 0,-1-1,0 1,0 0,0 0,0 0,1 0,-1 1,0-1,0 0,0 1,0 0,0-1,0 1,0 0,0 0,0 0,0 0,0 0,-1 1,1-1,0 0,-1 1,1-1,-1 1,1 0,-1 0,0-1,0 1,0 0,0 0,0 0,0 0,-1 0,1 0,0 0,-1 1,0-1,0 0,1 0,-1 0,0 0,-1 1,1 1,-28 93,27-96,-1 0,1 1,0 0,0-1,0 1,1-1,-1 1,0 0,1 0,-1-1,1 1,-1 0,1 0,0 0,0 0,0-1,0 1,0 0,0 0,0 0,1 0,-1-1,0 1,1 0,0 0,-1-1,1 1,0 0,0-1,0 1,0-1,0 1,1-1,-1 1,0-1,1 0,-1 0,1 0,-1 0,1 0,-1 0,1 0,0 0,-1-1,1 1,0 0,0-1,0 0,-1 1,1-1,1 0,12 1,0 0,0-1,0-1,0 0,0-1,0-1,-1 0,6-3,19-3,-18 5</inkml:trace>
  <inkml:trace contextRef="#ctx0" brushRef="#br0" timeOffset="25425.939">8044 432,'-38'29,"-22"14,-7 5,5-2,7-8,8-10,13-11</inkml:trace>
  <inkml:trace contextRef="#ctx0" brushRef="#br0" timeOffset="25681.837">7677 461,'24'33,"18"21,6 6,0-7,-8-8,-6-11,-5-8,-1-7,-2-7,0-11,-4-9,-6-10,-6-5,-4 1</inkml:trace>
  <inkml:trace contextRef="#ctx0" brushRef="#br0" timeOffset="25896.722">7876 347,'-10'44,"-3"27,1 8,2-5,8-11,4-6,2-8,0-8,-1-5,0-5,3-2,2-2,-2-1,-1-4</inkml:trace>
  <inkml:trace contextRef="#ctx0" brushRef="#br0" timeOffset="26151.668">8355 404,'-19'38,"-12"33,-4 8,3-5,7-9,8-11,7-11,10-7,9-10,9-9,5-8,0-5</inkml:trace>
  <inkml:trace contextRef="#ctx0" brushRef="#br0" timeOffset="26465.429">8581 375,'-25'36,"1"1,2 1,1 1,3 1,1 0,-9 34,24-71,-1 1,1 0,1 0,-1 0,0 0,1 0,0 0,0 0,0 0,1 1,-1-1,1 0,0 1,0-1,0 0,1 0,0 1,0-1,0 0,0 0,0 0,1 0,0 0,0 0,0 0,0-1,0 1,1-1,0 1,0-1,0 0,0 0,0-1,1 1,-1 0,1-1,-1 0,11 1,-1-2,1 0,-1 0,1-1,0-1,-1 0,1-1,-1 0,0-1,1-1,-2 0,1 0,0-2,-1 1,0-2,0 0,-1 0,6-5,-5 4,0-1,0 0,-1-1,-1-1,1 1,-1-2,-1 1,0-2,-1 1,-1-1,0 0,0 0,-1-1,-1 0,0 0,-1-1,0-1,-4 11,0-1,-1 0,0 1,1-1,-2 1,1-1,-1 1,0 0,0 0,0 0,-1 0,1 0,-1 0,-1 0,1 1,0 0,-1 0,0 0,0 0,-1 0,1 1,0 0,-1-1,0 1,-8-4,1 0,-1 0,0 1,-1 0,1 2,-1-1,0 2,-14-3,-6 3,3 1</inkml:trace>
  <inkml:trace contextRef="#ctx0" brushRef="#br0" timeOffset="32215.42">9117 8,'0'1,"0"0,0-1,-1 1,1 0,0-1,-1 1,1 0,-1-1,1 1,-1 0,1-1,-1 1,1-1,-1 1,1-1,-1 1,0-1,1 0,-1 1,0-1,1 0,-1 0,0 1,0-1,1 0,-1 0,0 0,0 0,1 0,-1 0,0 0,0 0,1 0,-1 0,0 0,0 0,1-1,-1 1,0 0,0-1,1 1,-1 0,1-1,-1 1,0-1,1 1,-1-1,1 1,-1-1,1 1,-1-1,1 0,-1 1,1-1,0 0,-1 1,1-1,0 0,0 1,-1-1,1 0,0 0,0 1,0-1,0 0,0 0,0 0,0 1,0-1,-18 18,1 0,0 2,1 0,2 0,0 2,-1 3,12-21,0 0,0 0,1 0,-1 1,1-1,0 1,0-1,1 1,-1 0,1 0,-1 0,1 0,0 0,1 0,-1 0,1 0,0 0,0 0,0 0,0 0,1 0,-1 0,1 0,0 0,1 0,-1 0,1 0,-1 0,1-1,0 1,1-1,-1 1,0-1,1 0,0 0,0 0,0 0,0-1,0 1,1-1,-1 0,1 0,-1 0,4 1,8 0,1-1,0-1,-1 0,1-2,-1 1,1-2,-1 0,1-1,-1 0,0-1,0-1,0-1,-1 0,0 0,0-2,-1 0,13-9,-24 16,0-1,0 0,0 1,-1-1,1 0,-1 0,1 0,-1 0,0 0,1 0,-1-1,0 1,0 0,-1 0,1-1,0 1,-1-1,0 1,1-1,-1 1,0-1,0 1,0-1,-1 1,1 0,-1-1,1 1,-1-1,0 1,0 0,0-1,0 1,0 0,0 0,-1 0,1 0,-1 0,1 0,-1 0,0 1,0-1,0 0,0 1,0 0,0-1,0 1,0 0,-1 0,1 0,0 0,-1 1,1-1,-2 1,-11-3,-1 1,0 0,0 2,0 0,0 1,0 0,1 1,-1 1,1 0,-1 2,1-1,0 2,0 0,1 1,-1 1,-15 7</inkml:trace>
  <inkml:trace contextRef="#ctx0" brushRef="#br0" timeOffset="35300.87">115 1166,'175'-18,"157"7,-30-18,151 29,-189-27,41-2,-28 19,-207 1,0 3,1 3,40 6,112-6,16-26,624 30,-666 27,239-27,-194-31,-73 48,-114-10,0-3,1-2,-1-2,16-4,32 1,292 2,-169 28,56-29,-85-27,537 29,-169-1,-368-28,28-1,-108 3,77-5,89 31,-86-28,-56 11,-117 12</inkml:trace>
  <inkml:trace contextRef="#ctx0" brushRef="#br0" timeOffset="37119.815">9879 404,'4'-1,"0"0,0 0,1 0,-1 1,0-1,0 1,1 0,-1 0,0 1,0-1,1 1,-1 0,0 0,0 1,0-1,0 1,0 0,0 0,-1 0,1 0,-1 1,1-1,-1 1,0 0,0 0,0 0,0 1,-1-1,1 1,-1-1,0 1,2 3,4 9,-1-1,0 1,-1 1,-1-1,-1 1,0 0,1 12,-2-11,-1 0,-1 0,-1 0,0 0,-2 1,0-1,0 0,-2-1,0 1,-1-1,-1 1,-1-2,0 1,-1-1,-1 0,-1 0,0-1,-8 9,10-19,0 0,1-1,-1 0,-1 0,1-1,0 0,-1-1,0 1,1-2,-1 1,0-1,0-1,0 0,0 0,0 0,0-1,0-1,1 1,-1-2,0 1,1-1,-1 0,1-1,0 0,0 0,1-1,-2-1,-9-8,5 0</inkml:trace>
  <inkml:trace contextRef="#ctx0" brushRef="#br0" timeOffset="37368.475">9625 404,'43'-10,"39"-2,9-5,0 0,-12 4,-9 4,-11 3,-12 3,-4 1,-4 2,-9 1</inkml:trace>
  <inkml:trace contextRef="#ctx0" brushRef="#br0" timeOffset="39231.676">1723 1335,'64'-32,"1"3,1 3,70-17,-125 39,1 1,-1 1,1 0,0 0,0 1,0 1,0 0,-1 0,1 1,0 1,6 1,-16-2,0 0,-1 0,1 0,0 1,-1-1,0 0,1 1,-1-1,0 0,1 1,-1 0,0-1,0 1,0 0,0 0,-1-1,1 1,0 0,-1 0,1 0,-1 0,0 0,0 0,0 0,0 0,0 0,0 0,0 0,0-1,-1 1,1 0,-1 0,0 0,1 0,-1 0,0-1,0 1,0 0,-42 67,-69 22,33-34,-22 44,100-100,0 1,0-1,1 1,-1 0,0-1,1 1,-1-1,1 1,0 0,-1 0,1-1,0 1,0 0,0 0,0-1,1 1,-1 0,0-1,1 1,-1 0,1-1,-1 1,1 0,0-1,0 1,0-1,0 0,0 1,0-1,0 0,0 1,1-1,-1 0,0 0,1 0,-1 0,1 0,-1 0,1-1,-1 1,1 0,71 23,-48-21,-1-2,1-1,0 0,0-2,0-1,-1-1,0-1,1-1,-2-1,1-1,-1-1,14-8,-19 9</inkml:trace>
  <inkml:trace contextRef="#ctx0" brushRef="#br0" timeOffset="39479.551">2881 1419,'-34'34,"-16"11,-4-2,7-4,7-8,10-10</inkml:trace>
  <inkml:trace contextRef="#ctx0" brushRef="#br0" timeOffset="39698.268">2457 1392,'29'19,"23"16,9 2,-2-5,-11-3,-9-7,-6-7,-4-7,-2-3,-5-8,-8-4</inkml:trace>
  <inkml:trace contextRef="#ctx0" brushRef="#br0" timeOffset="39962.49">2739 1194,'-5'39,"3"21,3 6,0-3,0-8,1-9,3-6,3-6,-2-5,0-1,-3-1,-1 0,-1-1,0-4</inkml:trace>
  <inkml:trace contextRef="#ctx0" brushRef="#br0" timeOffset="43583.496">3755 1335,'-11'1,"0"1,1 0,-1 1,0 0,1 0,0 1,0 1,0 0,0 0,1 1,-1 0,2 0,-1 1,1 0,0 1,0 0,1 0,0 1,0-1,1 2,1-1,-1 1,1 0,1 0,0 0,0 0,1 1,1-1,-1 1,1 8,0-8,0 1,1-1,1 0,0 1,0-1,1 0,1 1,0-1,0 0,1 0,0 0,1 0,1-1,-1 0,2 1,-1-2,4 5,-1-4,-1-1,1 0,0-1,1 0,0 0,1-1,-1 0,1 0,0-1,1-1,0 0,0 0,0-1,0 0,1-1,-1-1,1 0,0 0,-1-1,3 0,-9-2,-1 0,0 0,0-1,0 0,0 1,0-1,0-1,0 1,-1 0,1-1,-1 0,0 0,0 0,0 0,0 0,0-1,-1 1,1-1,-1 0,0 1,0-1,0 0,-1-1,1 1,-1 0,0 0,-1 0,1-1,-1 1,1 0,-1-1,0 1,-1-1,1 1,-1 0,0 0,0-1,0 1,-1 0,1 0,-1 0,0 0,0 0,-1 1,1-1,-1 1,0-1,-3-2,0-3,0 1,-1 0,0 1,-1 0,0 0,0 0,0 1,-1 0,0 1,0 0,-1 0,1 1,-1 0,-7-2,-9-3</inkml:trace>
  <inkml:trace contextRef="#ctx0" brushRef="#br0" timeOffset="46697.589">4122 1419,'56'-16,"1"1,-35 9,0 0,0 1,0 2,0 0,1 1,14 1,-35 1,0 0,1 0,-1 1,0-1,0 0,1 1,-1 0,0-1,0 1,0 0,0 0,0 0,0 0,0 1,0-1,0 0,0 1,-1-1,1 1,0 0,-1 0,0-1,1 1,-1 0,0 0,0 0,0 0,0 1,0-1,-1 0,1 0,-1 0,1 1,-1-1,0 0,0 3,-16 88,9-68,-11 52,-4-1,-3-1,-6 4,22-60,2-7</inkml:trace>
  <inkml:trace contextRef="#ctx0" brushRef="#br0" timeOffset="46969.06">4066 1730,'52'-5,"23"-6,3-2,-6 2,-12 3,-10 2,-10 3,-11 1</inkml:trace>
  <inkml:trace contextRef="#ctx0" brushRef="#br0" timeOffset="47524.244">4856 1363,'-10'24,"-2"27,-1 10,4-1,-3-5,1-9,2-5,3-7,3-3,1-7</inkml:trace>
  <inkml:trace contextRef="#ctx0" brushRef="#br0" timeOffset="47835.501">5194 1392,'-23'31,"1"2,1 1,2 0,2 1,1 1,-10 33,24-66,1 0,0-1,-1 1,1 0,0 0,1 0,-1 0,0 0,1 0,0 0,0 0,0 0,0 1,0-1,0 0,1 0,-1 0,1 0,0 0,0 0,0 0,1-1,-1 1,1 0,-1-1,1 1,0-1,0 1,0-1,0 0,0 0,1 0,-1 0,1 0,-1 0,2 0,9-1,0 0,0 0,0-2,0 0,0 0,0-1,0-1,-1 0,1 0,-1-2,0 1,0-2,-1 1,1-2,-1 1,0-2,-1 1,0-2,0 1,-1-1,0 0,0-1,1-4,-3 9,-1-1,0 0,-1 0,0-1,0 1,0-1,0 0,-1 0,-1-1,1 0,-1 1,0-1,-1 0,0 0,0 0,-1-1,0 1,0 0,-1-1,0 1,-1 0,0-1,0 1,-2-6,1 9,-1 1,0-1,0 1,0 0,-1 0,1 1,-1-1,0 1,0-1,0 1,0 1,-1-1,1 0,-1 1,1 0,-1 0,0 1,0-1,0 1,0 0,0 0,0 1,0-1,-2 1,-18-2</inkml:trace>
  <inkml:trace contextRef="#ctx0" brushRef="#br0" timeOffset="49377.189">6069 1476,'-19'34,"-7"15,-3 0,3-8</inkml:trace>
  <inkml:trace contextRef="#ctx0" brushRef="#br0" timeOffset="49620.915">5758 1589,'44'10,"27"2,8 1,-5-4,-11-2,-10-2,-15-3</inkml:trace>
  <inkml:trace contextRef="#ctx0" brushRef="#br0" timeOffset="49886.825">5928 1448,'5'34,"6"25,6 7,5-2,-1-8,-4-8,-1-12,-2-8,-4-9</inkml:trace>
  <inkml:trace contextRef="#ctx0" brushRef="#br0" timeOffset="50153.49">6549 1419,'-19'39,"-12"26,1 8,4-4,7-9,7-10,5-14</inkml:trace>
  <inkml:trace contextRef="#ctx0" brushRef="#br0" timeOffset="50486.666">6690 1561,'0'14,"1"-1,0 1,1-1,1 1,0-1,1 0,0 0,1-1,3 5,-6-12,0-1,0 0,0 0,1 0,-1 0,1-1,0 1,0-1,1 0,-1 0,1 0,-1 0,1 0,0-1,0 0,0 0,0 0,1 0,-1-1,1 1,-1-1,0 0,1 0,0-1,-1 0,1 1,-1-1,1-1,0 1,11-4,-1 0,0-1,1-1,-2-1,1 0,-1 0,0-2,0 0,-1 0,-1-1,1-1,-2 0,1 0,-2-1,1-1,-2 0,0 0,-6 9,0 0,-1-1,0 1,0 0,0-1,0 1,-1-1,0 0,1 1,-2-1,1 0,-1 0,1 0,-1 1,-1-1,1 0,-1 0,0 0,0 1,0-1,0 0,-1 1,0-1,0 1,0 0,-1-1,1 1,-1 0,0 1,0-1,-1 0,1 1,-1 0,1 0,-1 0,0 0,0 0,0 1,-1 0,1 0,-1 0,1 0,-5 0,-74-10,57 11</inkml:trace>
  <inkml:trace contextRef="#ctx0" brushRef="#br0" timeOffset="55325.715">6972 1448,'-4'0,"-3"5,-4 1,-5 0,0 4,-2 0,-2-2,-4-2,3 3,1 0,-2 2,-2 6,4 3,4-1</inkml:trace>
  <inkml:trace contextRef="#ctx0" brushRef="#br0" timeOffset="56290.28">7283 1194,'98'-54,"-73"44,70-12,-93 22,0-1,0 1,0 0,0 0,1-1,-1 2,0-1,0 0,0 0,0 1,0-1,0 1,0-1,0 1,0 0,0 0,0 0,0 0,-1 0,1 1,0-1,-1 0,1 1,-1-1,1 1,-1 0,0-1,0 1,0 0,1 0,-2 0,1 0,0 0,0 0,-1 0,1 0,-1 0,1 0,-1 0,0 0,0 0,0 2,-2 3,1 0,-2 0,1-1,-1 1,1 0,-2-1,1 0,-1 0,0 0,0 0,-1-1,0 1,0-1,0 0,0-1,-6 5,-38 44,48-50,1-1,0 0,-1 0,1 1,0-1,0 0,1 0,-1 1,0-1,1 0,-1 0,1 0,0 0,0 1,0-1,0 0,0 0,0-1,0 1,1 0,-1 0,0 0,1-1,0 1,-1-1,1 1,0-1,0 0,0 0,0 0,0 0,0 0,0 0,0 0,1-1,-1 1,0-1,0 0,0 1,1-1,-1 0,0 0,2-1,18 10,-17-8,-1 1,1 1,-1-1,0 1,0-1,0 1,0 0,-1 1,1-1,-1 1,1-1,-1 1,-1 0,1 0,0 0,-1 1,0-1,0 1,0-1,-1 1,1-1,-1 1,0 0,-1 0,1 0,-1 0,0 0,0-1,0 1,-1 0,0 0,0 0,0 1,-2-1,1 0,-1-1,0 1,0-1,-1 0,1 0,-1 0,0 0,0-1,0 1,-1-1,1 0,-1-1,0 1,0-1,0 0,0 0,0 0,0 0,0-1,-1 0,1 0,0-1,-1 0,1 0,0 0,-1 0,1-1,0 0,-1 0,1 0,0-1,0 1,0-1,0-1,0 1,0-1,1 0,-1 0,1 0,0 0,-1-1,-9-8</inkml:trace>
</inkml:ink>
</file>

<file path=ppt/ink/ink5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6:17.6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46,'5'0,"6"0,6 0,6-5,2-1,3 0,1 1,1 2,-1 1,0 1,0 0,0 1,0-4,-1-3,0 1,-4 6,-7 4</inkml:trace>
</inkml:ink>
</file>

<file path=ppt/ink/ink5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6:17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13,'5'4,"6"3,6-1,5-1,4-1,2-2,1-1,-4-5,-2-3,0 1,1 0,1 3,1-5,-3 1</inkml:trace>
</inkml:ink>
</file>

<file path=ppt/ink/ink5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6:51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1 115,'51'-44,"-34"34,0 1,0 0,1 1,1 1,-1 1,1 0,0 2,0 0,1 1,-1 1,11 0,-28 2,-1 0,1 0,0 0,0 0,0 0,0 1,0-1,-1 1,1-1,0 1,0-1,0 1,-1 0,1 0,-1 0,1 0,-1 0,1 0,-1 1,1-1,-1 0,0 1,0-1,0 1,1-1,-2 1,1 0,0-1,0 1,0 0,-1 0,1-1,-1 1,0 0,1 0,-1 0,0 0,0 0,0-1,0 1,0 0,-1 0,1 0,-1 0,1 0,-1-1,1 1,-1 0,-42 86,-101 122,52-29,90-177,0 1,0 0,1 0,-1-1,1 1,0 0,1 0,-1 0,1 1,0-1,1 0,-1 0,1 0,0 0,0 0,0 0,1-1,0 1,0 0,0-1,0 1,1-1,-1 0,1 0,1 0,-1 0,0 0,1 0,0-1,0 0,0 0,0 0,0 0,1-1,-1 0,1 1,-1-2,1 1,0 0,0-1,0 0,1 0,2 1,0 0,0-1,1 0,-1 0,1-1,-1 0,0 0,1-1,-1 0,0 0,1-1,-1 0,0-1,0 0,-1 0,1 0,4-4,2-5</inkml:trace>
</inkml:ink>
</file>

<file path=ppt/ink/ink5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6:51.8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19 424,'-5'19,"-2"12,1 0</inkml:trace>
  <inkml:trace contextRef="#ctx0" brushRef="#br0" timeOffset="533.164">442 1,'-26'0,"-1"1,1 2,0 0,0 2,0 1,1 1,0 1,-6 4,27-11,0 0,0 0,0 0,1 1,-1-1,0 1,1 0,-1 1,1-1,0 0,0 1,0 0,0 0,0 0,1 0,-1 0,1 0,0 1,0-1,0 1,0-1,1 1,-1 0,1 0,0 0,0 0,0 0,1 0,0 0,-1 0,1 0,1 0,-1 0,0 0,1 0,0 0,0 0,0-1,1 1,-1 0,1 0,0-1,0 1,0-1,0 0,1 1,-1-1,1 0,0 0,9 2,-1 0,1-1,0 0,0-1,0-1,1 0,-1 0,1-1,-1-1,1 0,-1 0,1-2,-1 1,1-2,-1 1,0-2,0 0,0 0,-1-1,3-2,138-68,-151 74,0 1,1-1,-1 1,0 0,0-1,0 1,1 0,-1 0,0 0,0 0,1 0,-1 0,0 0,0 1,1-1,-1 0,0 1,0-1,0 1,1-1,-1 1,0-1,0 1,0 0,0 0,0 0,0-1,-1 1,1 0,0 0,0 0,-1 0,1 0,0 1,-1-1,1 0,-1 0,1 0,-1 0,0 1,1-1,-1 0,0 0,0 1,0-1,0 0,0 0,0 2,-10 63,-48 89,45-127,1 0,1 0,2 2,0-1,3 1,0 0,0 14,6 29,1-61</inkml:trace>
</inkml:ink>
</file>

<file path=ppt/ink/ink5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7:2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313 198,'-22'12,"0"1,1 1,1 1,0 1,1 0,1 1,0 2,2 0,0 0,1 1,1 1,0 1,2 0,1 1,1 0,1 0,0 1,2 0,1 1,1-1,1 1,1 0,1 13,19 91,-16-124,1-1,0 0,1 1,-1-1,0 0,1 0,0 0,0 0,0-1,1 1,-1-1,1 0,0 0,0 0,0-1,0 1,0-1,1 0,-1 0,1 0,-1-1,1 0,0 1,0-2,2 1,0-1,-1-1,1 0,0 0,-1-1,1 0,-1 0,0-1,0 0,0 0,0 0,0 0,0-1,-1 0,0-1,0 1,0-1,0 0,-1 0,0 0,0-1,0 1,-1-1,1 0,-1 0,-1 0,1-1,-1 1,0-1,-1 1,0-1,0 0,0 1,-1-1,1 0,-2 0,1 1,-1-1,0 0,-2-4,0 4,-1 0,-1 1,1 0,-1 0,0 0,0 0,-1 1,0 0,0 0,0 0,0 1,-1 0,0 0,0 1,0-1,0 2,0-1,-1 1,1 0,-1 0,1 1,-1 0,0 1,0 0,1 0,-1 0,0 1,1 0,-1 1,0 0,1 0,-1 0,-20 6</inkml:trace>
  <inkml:trace contextRef="#ctx0" brushRef="#br0" timeOffset="451.388">708 452,'-10'19,"-8"16,-5 2,1 0,-1-2,4-2,0-2,4-1,-1-6,2-3,-1-4,-3 0,-2-4,1-3</inkml:trace>
  <inkml:trace contextRef="#ctx0" brushRef="#br0" timeOffset="701.429">397 536,'14'10,"15"12,7 8,2 3,0-4,-7-1,-4-7,-7-1,-1-4,0-6,-2 2,0-3,2-2,-2-2</inkml:trace>
  <inkml:trace contextRef="#ctx0" brushRef="#br0" timeOffset="970.754">567 368,'9'38,"4"27,-1 8,-2 0,-3-7,-2-10,-3-9,-1-9,-1-5,-1-4,1-2,-1-1,1 0,4-4,2-6</inkml:trace>
  <inkml:trace contextRef="#ctx0" brushRef="#br0" timeOffset="1586.687">934 339,'0'29,"-5"19,-2 6,1 3,1-2,2-7,0-6,2-6,1-4,0-2,-5-7,-1-3,0 1,2 1,1-3</inkml:trace>
  <inkml:trace contextRef="#ctx0" brushRef="#br0" timeOffset="1916.295">1074 536,'-7'18,"0"0,0 1,2-1,0 1,2 0,0 1,1-1,1 0,0 1,2-1,0 1,1 0,-1-17,0 0,0 0,0 0,0 0,0 0,1 0,-1-1,1 1,-1 0,1-1,0 1,0-1,1 0,-1 1,0-1,1 0,-1 0,1-1,0 1,0-1,-1 1,1-1,0 0,0 0,0 0,1 0,-1-1,0 1,0-1,0 0,0 0,0 0,1 0,-1 0,0-1,0 1,0-1,0 0,0 0,0 0,0-1,0 1,0-1,-1 1,1-1,0-1,12-5,0-1,-1 0,0-1,-1-1,0 0,-1-1,0 0,-1-1,0 0,-1-1,0 0,-1-1,-1 0,-1 0,0-1,-1 0,2-6,-7 15,-1-1,1 1,-1-1,-1 1,1-1,-1 1,0-1,-1 1,0 0,0-1,-1 1,0 0,0 1,0-1,-1 0,0 1,0 0,-1 0,0 0,0 1,0-1,-1 1,1 0,-1 1,-1 0,1 0,0 0,-1 0,0 1,0 0,0 1,0-1,0 1,-1 1,1 0,0 0,-1 0,1 1,-1 0,-6 0,-10 3,5 3</inkml:trace>
  <inkml:trace contextRef="#ctx0" brushRef="#br0" timeOffset="10608.469">1215 28,'0'5,"0"11,-4 8,-3 4,1 3,1 0,2 0,1 0,1-1,5-6,7-6,2-7</inkml:trace>
  <inkml:trace contextRef="#ctx0" brushRef="#br0" timeOffset="10892.319">1554 1,'-19'38,"-6"18,0 3,11-7,11-13,11-13,10-12,6-11,-1-13,0-8,-3-7,-6-3,-4-2,-5-1,-3 1,-1 0,-7 5,-1 7</inkml:trace>
  <inkml:trace contextRef="#ctx0" brushRef="#br0" timeOffset="13907.025">1836 480,'0'-2,"0"1,0 0,0 0,0 0,0 0,1 0,-1 0,0 0,0 0,1 1,-1-1,1 0,-1 0,1 0,-1 0,1 0,-1 0,1 1,0-1,0 0,-1 1,1-1,0 0,0 1,0-1,0 1,-1-1,1 1,0-1,0 1,0 0,0 0,0-1,0 1,0 0,0 0,0 0,0 0,0 0,0 0,0 0,0 1,0-1,0 0,0 0,0 1,0-1,0 1,0-1,0 1,0-1,0 1,-1-1,1 1,0 0,0 0,-1-1,1 1,0 0,-1 0,1 0,6 13,0 0,-1 0,0 1,-1 0,-1 0,0 0,-1 1,-1 0,0-1,-1 1,-1 0,-1 0,-1 13,1-14,1-3,0 0,-1 0,0 0,-1 0,-1 0,0 0,0-1,-1 1,-1-1,0 0,0 0,-1 0,0-1,-1 0,0 0,-1-1,0 0,-1 0,1-1,-1 0,-1-1,0 0,0 0,0-1,-1 0,0-1,0 0,0-1,-1 0,0 0,-7 0,13-2,-1-1,0 1,0-1,0 0,0-1,0 1,0-2,0 1,0-1,1 0,-1 0,0-1,0 0,1 0,-1 0,1-1,-1 0,1 0,0-1,0 0,1 0,-1 0,1-1,0 0,0 0,0 0,1 0,0-1,0 0,0 1,1-2,-3-5,2-8</inkml:trace>
  <inkml:trace contextRef="#ctx0" brushRef="#br0" timeOffset="14289.736">1554 508,'48'-5,"45"-6,16-1,-2-4,-12 1,-15 3,-15-1,-14 2,-11 2,-7 3,-10 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116 180,'-5'-52,"5"52,-1 0,0 1,0-1,1 0,-1 0,0 0,0 1,1-1,-1 0,0 1,1-1,-1 1,0-1,1 0,-1 1,1 0,-1-1,1 1,-1-1,1 1,-1 0,1-1,-1 1,1 0,0-1,-1 1,1 0,0 0,0-1,0 1,0 0,-1 0,1-1,0 1,0 0,0 0,1-1,-1 1,0 0,-86 500,84-486,0-7,0 0,1 0,0 0,0-1,1 1,0 0,1 0,-1 0,1 0,1 0,0 0,0-1,0 1,1-1,0 1,1-1,2 5,-1-10,0 0,0 0,1-1,-1 1,0-1,1 0,-1-1,1 1,-1-1,1 0,-1-1,1 1,-1-1,1 0,-1 0,0-1,0 1,1-1,-1-1,0 1,-1-1,1 1,0-1,3-4,27-17,-2-2,-1-1,-1-2,-2-1,0-1,6-13,-1-1,-2-1,-3-2,-2-1,-1-1,9-32,42-116,-76 197,0-1,0 1,0 0,0-1,0 1,-1-1,1 1,0-1,-1 1,1-1,-1 1,1-1,-1 0,0 1,0-1,0 0,0 1,0-1,0 1,0-1,0 0,-1 1,1-1,-1 0,1 1,-1-1,0 1,1-1,-1 1,0 0,0-1,0 1,0 0,0 0,0-1,-1 1,1 0,0 0,-1 0,1 0,0 1,-1-1,1 0,-1 0,0 1,1-1,-1 1,-1-1,-6 7,0 1,0-1,1 1,-1 1,1 0,1 0,0 0,0 1,1 0,0 0,0 1,1 0,0 0,-2 9,-4 3,2 0,0 1,2 0,0 1,1-1,2 1,1 0,0 0,2 1,1-1,0 0,2 1,1-1,1 0,1-1,3 9,0-10,-1 2,1-1,1 1,1-1,1-1,1 0,1-1,1 0,0-1,2 0,5 3,-8-13</inkml:trace>
  <inkml:trace contextRef="#ctx0" brushRef="#br0" timeOffset="250.539">879 659,'-5'38,"-1"18,4-1,4-5,1-10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4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89,'-17'72,"-21"68,32 46,17-52,-10-131,0-1,0 0,0 0,1 0,-1 0,0 0,1 0,0 0,-1 0,1-1,0 1,0-1,0 1,0-1,0 0,0 0,0 0,1 0,-1 0,0 0,1 0,-1-1,0 1,1-1,-1 0,1 0,-1 0,1 0,-1 0,0 0,1-1,-1 1,1-1,-1 0,0 1,1-1,1-1,79-48,-57 26,-1-2,-2 0,0-1,-2-2,-1 0,-1-1,3-9,-3 24,-15 50,-6 16,0-39,0-1,1 1,0 0,1-1,0 1,1 0,0-1,1 1,0-1,1 1,0-1,1 0,0 0,1 0,0-1,1 1,0-1,5 6,-5-12,0-1,1 0,-1-1,1 1,-1-1,1 0,0-1,-1 1,1-1,0-1,0 1,0-1,0-1,0 1,0-1,0 0,0-1,-1 0,1 0,-1 0,1-1,-1 1,0-2,0 1,0-1,0 0,-1 0,1 0,-1-1,0 0,3-3,15-19,0 0,-2-1,-1-1,-1-1,-1 0,-2-2,-1 0,-2 0,-1-2,0-7,-1 11,43-163,-54 193</inkml:trace>
  <inkml:trace contextRef="#ctx0" brushRef="#br0" timeOffset="282.871">1078 399,'43'0,"34"-4,8-3,-6 1,-10 2,-14 0,-10 2,-8 1,-7 1,-2-5,-6-2</inkml:trace>
  <inkml:trace contextRef="#ctx0" brushRef="#br0" timeOffset="531.845">1388 118,'-9'43,"-4"29,1 6,-3 1,2-10,3-11,2-10,4-9,2-7,1-3,1-2,5-6,7-6,1-5</inkml:trace>
  <inkml:trace contextRef="#ctx0" brushRef="#br0" timeOffset="1086.742">1952 33,'-22'39,"2"1,1 1,2 0,2 2,1 0,3 0,1 1,3 1,1-1,1 22,5-60,1 0,-1-1,1 1,-1-1,2 1,-1-1,1 1,-1-1,2 0,-1 1,0-1,1 0,0-1,0 1,1 0,-1-1,1 0,0 0,0 0,0 0,1-1,-1 1,1-1,0 0,0-1,0 1,0-1,0 0,1 0,-1 0,1-1,-1 0,1 0,0-1,-1 1,1-1,-1 0,3-1,8-2,-1-1,0-1,0 0,-1-1,1-1,-1 0,-1-1,1 0,-2-1,1-1,-1 0,0 0,-1-1,0-1,0-2,6-1,10-15,-1-2,-2 0,-1-1,-1-1,-2-2,-1 0,11-32,-23 50,0 0,-2 0,0 0,-1-1,-1 0,0 0,-2 1,0-1,-1 0,-1-1,1 21,0 0,-1-1,1 1,0 0,-1 0,1 0,-1-1,1 1,-1 0,1 0,-1-1,0 1,1-1,-1 1,0 0,1-1,-1 1,0-1,0 0,1 1,-1-1,0 1,0-1,0 0,0 0,0 0,0 1,1-1,-1 0,0 0,0 0,0 0,0-1,0 1,0 0,0 0,1 0,-1-1,0 1,0 0,0-1,1 1,-1-1,0 1,0-1,1 1,-1-1,0 1,1-1,-1 0,1 0,-1 1,1-1,-1 0,1 0,-1 1,1-1,0 0,-1 0,1 0,0 0,0 0,0 1,-1-1,1 0,0 0,-80 178,71-142,2 0,2 1,1 0,2 0,1 1,2-1,2 3,-1 37,-2-62,2-1,-1 1,2-1,0 1,1-1,0 0,0 0,2-1,0 1,0-1,5 6,2-1</inkml:trace>
  <inkml:trace contextRef="#ctx0" brushRef="#br0" timeOffset="1463.732">2659 513,'19'-8,"0"1,1 1,-1 1,1 1,1 1,-1 1,0 0,1 2,-1 0,16 3,-34-3,-1 0,1 0,0 1,0-1,0 1,0-1,0 1,-1 0,1-1,0 1,-1 0,1 0,0 1,-1-1,0 0,1 0,-1 1,0-1,1 1,-1-1,0 1,0-1,0 1,0 0,-1-1,1 1,0 0,-1 0,1 0,-1 0,1 0,-1-1,0 1,0 0,0 0,0 0,0 0,-1 0,1 0,0 0,-1 0,0-1,1 1,-1 0,0 0,-1 1,-115 145,116-145,0-1,0 0,0 0,1 0,-1 1,1-1,-1 0,1 1,0-1,0 0,0 1,0-1,1 0,-1 1,0-1,1 0,0 1,0-1,-1 0,1 0,1 0,-1 0,0 0,0 0,1 0,-1 0,1 0,-1-1,1 1,0-1,0 1,0-1,0 0,0 1,0-1,0 0,0 0,0-1,1 1,-1 0,0-1,0 1,1-1,-1 0,0 0,1 0,-1 0,1 0,-1 0,0-1,0 1,1-1,1 0,26-2,1-1,-1-2,0-1,0-1,-1-2,23-10,-27 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4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385 347,'-24'38,"-18"37,-6 16,5-4,5-7,4-7,8-11,4-12,5-9,1-2,3-3,-1-3,2-2,-2-6,2-3,2-5</inkml:trace>
  <inkml:trace contextRef="#ctx0" brushRef="#br0" timeOffset="470.447">272 290,'8'11,"0"1,-1-1,0 1,-1 0,0 1,-1 0,0 0,2 9,-2-6,83 255,-73-227,2-1,1 0,3-1,1-1,16 20,-38-60,0 1,1 0,-1-1,1 1,0-1,0 1,0-1,-1 1,1-1,1 1,-1-1,0 0,0 0,0 1,1-1,-1 0,0 0,1 0,-1 0,1-1,-1 1,1 0,0-1,-1 1,1-1,0 1,-1-1,1 0,0 0,0 0,-1 0,1 0,0 0,-1 0,1 0,0-1,0 1,-1-1,1 1,-1-1,1 0,-1 0,1 1,-1-1,1 0,-1-1,13-15,0-2,-2 0,0 0,-2-1,0 0,5-15,9-18,14-25,17-32,-4-2,33-112,-77 200,4-8,-2-1,-1 0,-2 0,-1 0,1-33,-7 55</inkml:trace>
  <inkml:trace contextRef="#ctx0" brushRef="#br0" timeOffset="920.382">1118 911,'16'-2,"0"-1,-1-1,0 0,0-1,0-1,-1 0,1-1,-2 0,1-2,-1 1,0-1,-1-1,0-1,0 1,-1-2,7-9,-15 17,0 0,0 1,-1-1,1 0,-1 0,0-1,0 1,0 0,-1-1,0 1,0-1,0 1,0-1,-1 0,1 1,-1-1,-1 0,1 1,-1-1,1 0,-1 1,0-1,-1 1,1-1,-1 1,0 0,0-1,0 1,-1 0,0 1,1-1,-1 0,0 1,-1-1,1 1,-1 0,1 0,-1 1,0-1,0 1,0-1,-1 1,1 1,0-1,-1 0,1 1,-1 0,-1 0,0 1,1 1,-1-1,1 1,-1 0,1 1,-1 0,1-1,0 2,0-1,0 0,0 1,0 0,0 0,1 1,0-1,-1 1,1 0,1 0,-1 1,1-1,-1 1,0 2,-52 115,53-115,1-1,-1 1,1 0,1 0,-1 0,1 1,1-1,-1 0,1 0,0 1,1-1,0 0,0 0,0 0,1 0,0 0,0 0,1 0,0 0,0-1,1 0,0 1,0-1,0-1,1 1,0-1,0 1,0-1,0-1,4 3,0-2,-1-1,1 0,1 0,-1-1,0 0,1-1,0 0,-1-1,1 0,0 0,0-1,0 0,-1 0,1-2,0 1,0-1,-1 0,1-1,-1 0,0-1,0 0,0 0,0-1,-1 0,1-1,9-8</inkml:trace>
  <inkml:trace contextRef="#ctx0" brushRef="#br0" timeOffset="1304.705">1655 742,'-1'11,"0"1,0-1,2 1,-1-1,1 1,1-1,0 1,1-1,0 0,1 0,-3-7,0 0,1-1,-1 1,1-1,0 1,0-1,0 0,0 0,1 0,-1 0,1 0,0 0,0-1,0 1,0-1,0 0,0 0,1 0,-1 0,1-1,-1 1,1-1,0 0,-1 0,1 0,0-1,0 1,0-1,0 0,-1 0,3-1,11-3,1-2,-1 0,0-1,-1-1,0-1,0 0,0-1,-2 0,1-1,-1-1,-1 0,8-10,-20 21,-1 0,1-1,0 1,-1 0,1 0,0 0,0 0,0 1,0-1,0 0,0 0,0 0,0 1,0-1,0 1,0-1,0 0,0 1,1 0,-1-1,0 1,0 0,1 0,-1 0,0 0,0 0,1 0,-1 0,0 0,0 0,1 0,-1 1,0-1,0 1,0-1,1 1,-1-1,0 1,0-1,0 1,0 0,0 0,0 0,0 0,0-1,-1 1,1 0,0 0,0 1,17 30,46 53,-60-81,1 1,0-1,0-1,0 1,0-1,1 1,-1-2,1 1,0-1,0 1,0-2,0 1,0-1,0 1,0-2,0 1,1-1,-1 0,0 0,0-1,1 0,-1 0,0 0,0-1,0 0,0 0,0 0,1-2,16-8,-1-1,0-1,-1-2,-1 0,-1-1,0 0,-1-2,-1 0,0-1,-2-1,-1-1,0 0,-2 0,0-1,-1-1,-2 0,0-3,0 3</inkml:trace>
  <inkml:trace contextRef="#ctx0" brushRef="#br0" timeOffset="1571.896">2869 64,'0'39,"-5"41,-2 16,1-2,1-9,2-8,-4-13,-1-8,2-8,1-8,7-6,2-4,1-2,0-1,3-5,1-2,-1-3</inkml:trace>
  <inkml:trace contextRef="#ctx0" brushRef="#br0" timeOffset="1753.417">2614 573,'43'-5,"34"-1,8-1,-5 7,-12 3,-7 1,-15 5,-10 0,-11-1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0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147 813,'-19'25,"1"2,0 0,3 0,0 2,1 0,2 1,2 0,0 0,0 7,9-34,0 0,0 0,0 0,1 0,-1 0,1 0,0 0,-1 0,1 0,1 0,-1 0,0 0,1 0,-1 0,1 0,0 0,0 0,0 0,1 0,-1 0,1-1,-1 1,1-1,0 1,0-1,0 0,0 1,0-1,1 0,-1-1,1 1,-1 0,1-1,0 1,-1-1,1 0,0 0,0 0,0 0,0 0,0-1,0 1,0-1,0 0,0 0,0 0,0 0,1-1,10-4,-1 0,0-1,0 0,-1-1,1-1,-2 0,1 0,-1-1,0-1,-1 0,0 0,-1-1,0-1,0 1,-1-1,-1-1,4-8,-4 7,0-1,-1 0,0 0,-1 0,-1 0,-1-1,0 0,-1 0,-1 0,0 0,-1 0,-1 0,0 0,-1 0,-1 1,0-1,-1 1,-1-1,-4-6,7 17,0-1,-1 1,1 0,-1 0,0 1,-1-1,1 1,-1-1,0 1,0 0,0 0,-1 1,1 0,-1-1,0 1,0 1,0-1,0 1,0 0,-1 0,1 0,-1 1,1 0,-1 0,0 0,1 1,-1 0,0 0,1 0,-1 1,-5 1,5 1,1 0,0 1,-1 0,1 0,1 0,-1 0,1 1,-1 0,2 0,-1 0,0 0,1 1,0 0,0-1,0 2,2-5,0 0,0 0,1 1,-1-1,1 0,-1 0,1 1,0-1,-1 0,1 1,0-1,1 0,-1 1,0-1,1 0,-1 0,1 1,0-1,0 0,0 0,0 0,0 0,0 0,0 0,1 0,-1 0,1 0,-1-1,1 1,0-1,0 1,0-1,0 0,0 1,0-1,0 0,0 0,0-1,0 1,0 0,1-1,0 1,9 2,0-1,0-1,0 1,0-2,0 0,0 0,0-1,0-1,0 0,0 0,0-1,-1-1,1 0,-1-1,0 0,0 0,-1-1,1-1,-1 1,5-7,13-9,-2-2,0 0,-2-2,-1-1,-1-1,8-15,-5 5,-2 0,-2-2,-1-1,-3 0,-1-2,-2 1,-2-2,-2 0,4-35,4-1,-10 98,-33 229,22 436,16-435,-4-148,-4 1,-5 0,-4-1,-4 1,-12 43,15-120,-2-1,0 1,-2-1,-1-1,0 1,-2-2,0 0,-12 15,22-32,0-1,0 0,0 0,-1 0,1 0,-1 0,0 0,0-1,0 1,0-1,0 0,-1 0,1 0,-1 0,1-1,-1 1,1-1,-1 0,0 0,0 0,0-1,0 1,1-1,-1 0,0 0,0 0,0-1,0 1,0-1,0 0,1 0,-1 0,0-1,1 1,-1-1,1 0,0 0,-1 0,1-1,0 1,0-1,0 1,1-1,-1 0,1 0,-1 0,1 0,0-1,0-1,-5-12,1-1,2 0,-1 0,2 0,1-1,0 1,1-1,1 1,2-19,-2 6,4-37,3-1,2 2,4-1,2 2,3 0,13-27,19-22,-27 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03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343 748,'-2'-2,"1"1,-1-1,1 0,-1 1,0 0,0-1,1 1,-1 0,0 0,0 0,0 0,0 0,0 1,-1-1,1 0,0 1,0 0,0-1,-1 1,1 0,0 0,0 1,0-1,-1 0,1 1,0-1,0 1,0-1,0 1,0 0,0 0,0 0,-1 1,-12 2,0 0,0 2,1-1,0 2,0 0,1 0,0 1,0 1,0 0,1 1,1 0,0 1,0 1,1-1,1 1,0 1,0 0,1 0,1 1,0 0,1 0,1 0,0 1,1 0,0 0,1 0,1 1,0 4,3-17,-1 1,1-1,0 1,0-1,0 1,0-1,0 0,1 1,0-1,-1 0,1 0,0 0,1 0,-1-1,0 1,1 0,0-1,-1 0,1 0,0 1,0-2,0 1,1 0,-1-1,0 1,1-1,-1 0,0 0,1 0,0-1,-1 1,1-1,-1 0,1 0,-1 0,1-1,0 1,-1-1,1 0,-1 0,0 0,1 0,-1 0,0-1,3-1,14-12,-1 0,0-2,-1 0,-1-1,0-1,-2-1,0 0,-1-1,-2 0,0-1,3-9,0 5,48-96,-62 122,-1-1,0 1,1-1,-1 1,1 0,-1-1,1 1,-1 0,1-1,-1 1,1 0,-1-1,1 1,0 0,-1 0,1 0,-1-1,1 1,-1 0,1 0,0 0,-1 0,1 0,0 0,-1 0,1 1,-1-1,1 0,-1 0,1 0,0 1,-1-1,1 0,-1 0,1 1,-1-1,1 0,-1 1,1-1,-1 1,0-1,1 1,-1-1,0 1,1-1,-1 1,0-1,1 1,-1-1,0 1,0-1,0 1,0 0,1-1,-1 1,0 0,10 43,-8-34,10 74,-3 2,-4-1,-4 1,-4 18,1 20,3-62,-3 0,-2 0,-3-1,-3 1,-2-1,-3-1,-3-1,-7 13,24-70,-3 11,0 0,-1 0,-1 0,0-1,-1 0,0 0,-1-1,0 0,-1 0,0-1,-1 0,0 0,0-1,-1-1,-8 5,16-12,0 0,0-1,0 0,-1 0,1 0,0 0,0 0,0-1,-1 1,1-1,0 0,0 0,0 0,0 0,0-1,0 1,1-1,-1 1,0-1,1 0,-1 0,1-1,0 1,0 0,-1-1,2 1,-1-1,0 0,0 1,1-1,0 0,-1 0,1 0,0 0,1 0,-1-1,0 1,1 0,0 0,0 0,0-1,0 1,0 0,1 0,-1 0,1-1,0 1,0 0,1-2,4-31,2 0,2 1,1 0,1 0,8-12,14-39,58-135,10 3,9 6,21-15,-124 215,-1 0,0-1,-1 0,0 0,-1 0,0-1,-1 1,-1-1,0 0,-1 0,1-11,-4 22,0 1,0-1,0 1,0 0,-1-1,1 1,0 0,-1 0,0 0,1 0,-1 0,0 0,0 1,0-1,0 0,0 1,-1 0,1-1,0 1,-1 0,1 0,0 1,-1-1,0 0,1 1,-1-1,1 1,-1 0,1 0,-1 0,0 0,1 1,-1-1,1 0,-1 1,1 0,-1 0,1 0,-1 0,1 0,0 0,0 1,-1-1,1 1,0-1,0 1,1 0,-1 0,0 0,0 0,1 0,-1 0,-6 5,-1 0,1 0,0 1,1 0,0 0,0 1,1 0,0 0,0 0,1 1,0 0,1 0,0 0,1 1,0-1,-1 10,4-17,0-1,0 1,0-1,0 0,1 1,-1-1,1 1,0-1,0 0,0 0,0 1,0-1,0 0,0 0,1 0,-1 0,1 0,0-1,-1 1,1 0,0-1,0 1,0-1,0 1,0-1,1 0,-1 0,0 0,0 0,1-1,-1 1,0-1,2 1,87 4,-75-6,139-14,-152 13,-1 1,0 0,1 0,-1 0,1 0,0 0,-1 0,1 1,0 0,-1-1,1 1,0 0,-1 0,1 0,0 1,0-1,-1 1,1-1,-1 1,1 0,0 0,-1 0,1 0,-1 0,0 1,0-1,1 1,-1 0,0-1,0 1,0 0,-1 0,1 0,0 1,-1-1,1 0,-1 1,0-1,0 1,0-1,0 1,0 0,-2 9,0 0,0-1,-2 1,1-1,-2 0,1 1,-2-1,1-1,-1 1,-1-1,-1 1,-20 48,5 54,22-109,0 0,0 0,0-1,1 1,-1 0,1 0,0-1,0 1,1-1,-1 1,1-1,0 1,0-1,0 0,0 0,0 0,1 0,-1 0,1 0,0-1,0 1,0-1,0 0,0 0,0 0,1 0,-1-1,1 1,18 4</inkml:trace>
  <inkml:trace contextRef="#ctx0" brushRef="#br0" timeOffset="692.62">1500 805,'-42'18,"1"2,1 2,1 2,1 2,1 1,2 2,-4 5,-4 29,42-62,1 1,-1-1,1 1,0-1,-1 1,1-1,0 1,0-1,0 1,0-1,0 1,0-1,1 1,-1 0,0-1,1 0,0 1,-1-1,1 1,0-1,-1 1,1-1,0 0,0 0,0 0,0 1,0-1,0 0,1 0,-1 0,0 0,0-1,1 1,-1 0,1 0,-1-1,1 1,-1-1,1 0,-1 1,1-1,-1 0,1 0,0 0,9 1,1-1,0-1,0 0,0-1,0 0,0-1,-1 0,1-1,-1 0,0-1,0 0,-1-1,0 0,0-1,0 0,-1 0,1-1,-2 0,1-1,5-7,24-17,83-105,-121 137,0 0,0 0,1 0,-1 0,0 0,0 1,1-1,-1 0,1 0,-1 0,1 0,-1 0,1 1,0-1,-1 0,1 1,0-1,-1 0,1 1,0-1,0 1,0-1,0 1,-1-1,1 1,0 0,0-1,0 1,0 0,0 0,0 0,0 0,0 0,0 0,0 0,0 0,0 0,0 0,0 0,0 1,0-1,0 0,-1 1,1-1,0 0,0 1,0-1,0 1,-1 0,1-1,0 1,0 0,-1-1,1 1,-1 0,1 0,-1 0,1-1,0 2,3 124,-6-113,1 0,0 0,1 0,1 0,-1 0,2 0,0 0,1 0,0 0,1 0,-4-12,1 1,0 0,0-1,-1 1,1-1,0 1,0-1,0 0,1 1,-1-1,0 0,0 0,1 0,-1 0,1 0,-1 0,1 0,-1 0,1 0,0-1,-1 1,1-1,0 1,-1-1,1 0,0 1,0-1,-1 0,1 0,0 0,0-1,-1 1,1 0,0-1,-1 1,1-1,0 1,-1-1,1 0,-1 0,1 0,-1 0,1 0,-1 0,1 0,60-58,64-174,-71 143,-54 91,0-1,0 0,0 0,-1 1,1-1,0 1,0-1,0 1,0-1,0 1,-1-1,1 1,0 0,0-1,-1 1,1 0,-1 0,1-1,0 1,-1 0,0 0,1 0,-1 0,1 0,-1 0,0 0,0 0,0 0,1 0,-1 0,0 0,0 0,0 0,0-1,-1 1,1 0,0 0,0 1,0-1,0 100,-2-89,0 1,1 0,1-1,0 1,0 0,1-1,1 1,0-1,1 1,0-1,1 0,0 0,1 0,0-1,1 0,0 0,1 0,0 0,2 0,-5-8,1 0,-1 0,1-1,0 0,-1 0,1 0,0 0,1-1,-1 1,0-2,0 1,0 0,1-1,-1 0,0 0,0 0,1-1,-1 0,0 0,0 0,0-1,0 0,0 0,0 0,0 0,-1-1,1 0,-1 0,0 0,0 0,0-1,0 1,0-1,-1 0,0 0,0-1,0 1,0-1,-1 1,2-4,16-23,-2-1,-1 0,-2-2,-1 1,-2-2,6-27,-12 38</inkml:trace>
  <inkml:trace contextRef="#ctx0" brushRef="#br0" timeOffset="952.231">2601 860,'-10'34,"-3"15,1 0</inkml:trace>
  <inkml:trace contextRef="#ctx0" brushRef="#br0" timeOffset="1215.011">2601 719,'0'-43,"0"-19,0-4,0 9</inkml:trace>
  <inkml:trace contextRef="#ctx0" brushRef="#br0" timeOffset="1397.606">2968 71,'5'139,"-6"-78,3 0,3 0,2-1,3 0,2 0,3-1,6 8,54 144,-67-191,-2-1</inkml:trace>
  <inkml:trace contextRef="#ctx0" brushRef="#br0" timeOffset="1576.189">2855 663,'57'-15,"29"-4,5 1,-9 8,-13 6,-14 4,-11 1,-13 1</inkml:trace>
  <inkml:trace contextRef="#ctx0" brushRef="#br0" timeOffset="2476.163">3673 776,'0'-2,"0"0,0 0,0 1,-1-1,1 0,0 1,-1-1,0 0,1 1,-1-1,0 0,1 1,-1-1,0 1,0-1,0 1,-1 0,1 0,0-1,0 1,-1 0,1 0,-1 0,1 0,-1 0,1 1,-1-1,0 0,1 1,-1-1,0 1,1-1,-1 1,0 0,0 0,1 0,-1 0,0 0,1 0,-1 0,0 1,0-1,1 1,-1-1,-1 1,-78 27,66-22,0 1,1 1,0 1,1 0,0 0,0 1,1 1,0 0,1 1,0 0,0 2,10-13,0 0,0 0,0 0,0 0,0 0,1 0,-1 1,0-1,1 0,-1 1,1-1,-1 0,1 1,0-1,0 1,-1-1,1 1,0-1,0 0,0 1,1-1,-1 1,0-1,0 1,1-1,-1 0,1 1,-1-1,1 0,0 1,0-1,-1 0,1 0,0 0,0 0,0 0,0 0,0 0,0 0,0 0,1 0,-1 0,0-1,1 1,-1 0,0-1,1 1,-1-1,0 0,2 1,17 2,1-2,-1 0,1 0,-1-2,1-1,-1 0,1-2,-1 0,0-1,0-1,-1-1,0-1,0-1,-1 0,17-12,-33 19,1 0,0 0,0 0,-1 1,1-1,1 1,-1-1,0 1,0 0,0 0,1 1,-1-1,0 1,1-1,-1 1,0 0,1 0,-1 1,1-1,-1 1,0-1,1 1,-1 0,0 0,0 1,0-1,0 1,0-1,0 1,0 0,2 2,13 20,-16-20,0 0,0 1,0-1,0 0,1-1,0 1,0 0,0-1,0 1,1-1,-1 0,1 0,0-1,0 1,0-1,0 0,0 0,1 0,-1 0,0-1,1 1,-1-1,1-1,0 1,-1-1,1 1,0-1,-1 0,1-1,0 1,-1-1,5-1,4-8,0 0,0-1,-1 0,0-1,-1 0,-1-1,0 0,0 0,-2-1,1-1,-2 0,0 0,-1 0,0 0,-1-1,-1 0,-1 0,0-3,1 7,41-135,-7-1,-6-2,-4-18,-27 162,0 3,-1-1,1 1,0-1,-1 1,0-1,0 1,0-1,0 1,-1-1,1 1,-1-1,0 1,0-1,0 1,0 0,0 0,-3-4,2 8,-1-1,1 1,0 0,-1-1,1 1,0 0,0 0,0 1,0-1,0 0,0 1,0-1,0 1,0 0,1 0,-1-1,1 1,-1 0,1 0,0 0,0 1,-1 1,-24 39,3 1,1 1,3 1,1 0,2 2,3 0,2 0,2 2,1-1,4 1,1-1,3 14,0-35,2 0,1 0,1 0,2 0,1-1,1 0,1 0,1-1,1 0,2-1,8 13,-4-17,-3-7</inkml:trace>
  <inkml:trace contextRef="#ctx0" brushRef="#br0" timeOffset="2737.14">3927 635,'38'0,"32"5,10 1,-6 0,-9 4,-16 0</inkml:trace>
  <inkml:trace contextRef="#ctx0" brushRef="#br0" timeOffset="3006.812">4547 832,'0'24,"0"8</inkml:trace>
  <inkml:trace contextRef="#ctx0" brushRef="#br0" timeOffset="3007.812">4576 578,'10'0,"3"0</inkml:trace>
  <inkml:trace contextRef="#ctx0" brushRef="#br0" timeOffset="3179.853">4887 691,'-5'14,"1"-1,1 1,0-1,1 1,1 0,0 0,0 0,2 0,0 0,0 0,1 0,1-1,0 1,1-1,6 13,-9-23,0-1,0 0,0 0,0 1,1-1,-1 0,1 0,0-1,0 1,0 0,-1-1,1 1,1-1,-1 1,0-1,0 0,0 0,1 0,-1 0,1 0,-1-1,0 1,1-1,-1 1,1-1,-1 0,1 0,0 0,-1 0,1-1,-1 1,0-1,1 1,-1-1,1 0,-1 0,0 0,1 0,-1-1,1 0,3-2,0 0,-1 0,1-1,-1 0,0 0,0-1,0 0,-1 1,0-1,0-1,0 1,-1-1,1-3,0 3,-1 0,-1 0,1 0,-1 0,0 0,-1-1,0 1,0-1,0 1,-1-1,-1 0,1 1,-1-1,0 1,-1-1,1 1,-2 0,1 0,-1 0,0 0,0 0,-1 0,0 1,0-1,-1 1,1 1,-2-2,-34 1,24 10</inkml:trace>
  <inkml:trace contextRef="#ctx0" brushRef="#br0" timeOffset="3508.775">5197 832,'78'-44,"-59"31,1 1,0 1,1 1,0 1,1 0,9 0,-27 8,0 1,0 0,0 0,0 0,0 0,0 1,0 0,-1 0,1 0,0 0,0 0,0 1,-1 0,1 0,-1 0,0 0,1 0,-1 1,0-1,0 1,0 0,-1 0,1 0,1 3,-1-3,0 1,0-1,0 1,0-1,1 0,-1-1,1 1,0-1,0 1,0-1,0 0,0 0,0-1,0 1,1-1,-1 0,1 0,-1-1,2 1,10-5,1 0,-1-1,0 0,0-2,0 0,-1 0,0-2,-1 0,0 0,0-2,-1 1,0-2,10-11,-1 1,-4 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1185,'42'-21,"-2"-2,-1-1,-1-2,26-24,-54 42,62-53,-4-4,-2-3,-3-3,-4-2,-2-3,-4-2,3-14,-39 68,-2-1,-1-1,0 0,-2-1,-1 0,-2-1,0 0,-2-1,-1 0,-1 0,-2 0,0-12,-3 38,0-1,0 1,-1 0,1 0,-1-1,1 1,-1 0,0 0,0 0,0 0,-1 0,1 0,-1 0,0 0,0 1,0-1,0 1,0-1,0 1,-1 0,1-1,-1 1,1 1,-1-1,0 0,0 1,0-1,0 1,0 0,0 0,0 0,0 0,-1 1,1-1,0 1,0 0,-1 0,1 0,0 0,0 1,-1-1,1 1,0 0,0 0,0 0,0 0,0 0,0 1,-1 0,-18 12,1 1,1 1,1 1,0 1,1 0,1 1,1 1,-4 7,-2 4,2 1,1 1,1 1,2 1,1 0,2 1,2 1,1 0,2 0,-3 33,8-53,2 0,0 1,1-1,0 1,2-1,0 0,1 0,0 0,2 0,0 0,1-1,0 0,1 0,1 0,1-1,0 0,1-1,1 0,0-1,0 0,2 0,2 1,94 59,-71-86,-27 3</inkml:trace>
  <inkml:trace contextRef="#ctx0" brushRef="#br0" timeOffset="899.186">1271 677,'-38'9,"1"1,0 2,1 2,1 1,0 1,1 2,0 2,2 1,0 1,2 2,-21 21,43-38,0 1,1 1,0-1,1 1,0 0,0 1,0 0,2 0,-1 0,1 0,1 1,-1-1,2 1,0 0,0 0,1 0,0 0,1 0,0 1,0-10,0 1,1-1,-1 0,0 0,1 1,0-1,-1 0,1 0,0 0,0 1,0-1,0 0,1 0,-1-1,1 1,-1 0,1 0,-1-1,1 1,0-1,0 1,0-1,0 0,0 0,0 0,0 0,0 0,1 0,-1-1,0 1,0-1,1 1,-1-1,0 0,1 0,-1 0,0 0,1 0,-1-1,0 1,93-31,-59 9,-1-2,0-1,-3-2,0-1,-1-1,-2-2,10-14,88-119,-138 197,-32 107,41-134,0 0,0 1,1-1,0 1,0 0,1-1,0 1,0 0,0-1,1 1,0 0,0-1,1 1,0-1,0 0,1 0,-1 1,1-1,0-1,1 1,0 0,0-1,0 0,0 0,1 0,0-1,0 1,0-1,0 0,1 0,0-1,0 0,0 0,0 0,0-1,0 0,1 0,-1 0,1-1,-1 0,1 0,-1-1,6 0,2-4,-1 0,1-1,-1 0,0-1,-1-1,0 0,0-1,0 0,-1-1,0 0,-1 0,0-1,0-1,-1 0,0 0,-1-1,-1 0,1-1,59-85,-55 124,-12-15,-1-6,0-1,0 1,1 0,0-1,0 1,0 0,0-1,1 1,-1 0,1-1,0 1,1 0,-1-1,1 0,0 1,0-1,0 0,1 0,-1 0,1 0,0 0,0-1,1 1,-1-1,1 0,-1 0,1 0,0-1,0 1,0-1,1 0,-1 0,0 0,1-1,1 1,8-4,0-1,0 0,0-1,-1-1,1 0,-1 0,-1-2,1 1,-1-2,0 1,0-2,-1 0,-1 0,1-1,-1 0,-1 0,0-2,5-6,59-65,-72 83,1 1,-1 0,0 0,0 1,0-1,0 0,0 0,0 0,0 1,0-1,0 1,0-1,-1 0,1 1,-1-1,1 1,-1 0,1-1,-1 1,0-1,0 1,0 0,0-1,0 1,0-1,0 1,0 0,-1-1,1 1,-1-1,0 2,1-1,-1 6,0 0,1 0,-1 0,2 0,-1-1,1 1,0 0,1 0,0 0,0-1,1 1,-1-1,2 1,-1-1,1 0,0-1,1 1,-1-1,1 1,1-1,-1-1,1 1,0-1,0 0,0 0,1-1,0 0,0 0,0-1,0 1,1-2,-1 1,6 0,-4-2,-1 0,1-2,0 1,0-1,0 0,0-1,-1 1,1-2,-1 0,1 0,-1 0,0-1,0 0,0 0,-1-1,0 0,0-1,0 0,0 0,-1 0,0-1,0 1,-1-1,0-1,0 1,3-8,12-18,-2-1,-1-1,-1 0,8-31,-14 10,-8 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27,'0'73,"3"-1,3 1,6 17,-7-65,0 0,2 0,1-1,1-1,0 1,2-1,1-1,1 0,0-1,2 0,3 2,-15-19,1-1,-1 0,0 0,1 0,-1 0,1 0,0-1,0 0,0 0,0 0,0 0,1-1,-1 1,0-1,1 0,-1 0,1-1,-1 0,1 1,-1-1,1-1,0 1,-1-1,1 0,-1 0,0 0,1 0,1-2,4-1,-1 0,0-1,-1 0,1 0,-1-1,0 0,-1-1,1 0,-1 0,0 0,-1-1,3-4,134-240,-143 253,1 0,-1 0,0 0,1 0,-1 0,0 0,1 0,-1-1,1 1,0 0,-1 0,1 0,0-1,-1 1,1 0,0-1,0 1,0-1,-1 1,1-1,0 1,0-1,0 0,0 1,0-1,0 0,0 0,0 1,0-1,0 0,0 0,0 0,0 0,0 0,0-1,0 1,0 0,0 0,0-1,0 1,-1 0,1-1,0 1,0-1,0 1,0-1,-1 0,1 1,0-1,0 0,-1 0,1 1,-1-1,1 0,-1 0,1 0,-1 0,1 0,-1 1,0-1,1 0,-1 0,0-1,10 69,-10-54,1 1,1-1,0 0,0 0,2 0,-1 0,2 0,0 0,0-1,1 0,0 0,1-1,1 0,0 0,0-1,2 2,-3-7,0-1,0 1,0-1,0 0,1-1,0 0,-1 0,1 0,1-1,-1 0,0-1,0 0,1 0,-1-1,0 0,1-1,-1 1,0-1,0-1,1 0,-1 0,0-1,3-1,5-2,0-1,0 0,0-1,-1-1,-1 0,1-1,-1-1,-1 0,0-1,8-10,-7 3,0 1,-2-2,0 1,-2-2,0 0,-1 0,-1 0,-1-1,-1 0,-1-1,-1 1,0-1,-2 0,-1 0,-1 0,-1-4,-1-75,1 76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13,'28'5,"25"1,8 0,-3-1,-5-1,-7-2,-7-1,-5-1,-4 0,-6-5,-3-1,-1 0,2 1,2 1,1 2,-3-4,-5-1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26,'38'0,"37"-5,11-1,0 0,-10 1,-18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23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0,'-30'56,"14"-22,2 1,1 0,3 1,0 0,2 0,2 1,1 0,2 0,2 0,1 1,4 19,29 55,-24-88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5 586,'-1'6,"0"0,0-1,0 1,0 0,1 0,0 0,1-1,-1 1,1 0,0 0,0 0,1-1,0 1,0-1,0 1,0-1,1 0,0 0,0 0,1 0,-1-1,1 1,0-1,0 0,0 0,1 0,0-1,-1 1,1-1,0 0,1-1,-1 1,0-1,1 0,-1-1,1 1,0-1,-1 0,1 0,0-1,20-2,0-1,0-1,-1-1,0-2,0 0,0-2,-1-1,-1 0,1-2,-2-1,0-1,0 0,-1-2,14-14,39-31,-4-3,-2-3,-3-3,54-77,-91 113,96-111,-123 144,0 0,0 0,0 0,0 0,0 0,0 0,0 1,1-1,-1 0,0 1,1-1,-1 1,0-1,1 1,-1 0,0-1,1 1,-1 0,1 0,-1 0,0 0,1 0,-1 1,1-1,-1 0,0 1,1-1,-1 0,0 1,1 0,-1-1,0 1,0 0,0 0,0-1,0 1,1 0,-2 0,1 0,0 1,0-1,0 0,0 0,-1 0,1 1,0-1,-1 0,1 0,-1 1,0-1,1 1,-1-1,0 0,0 1,0-1,0 2,5 31,-2 1,-2 0,-1 0,-1 0,-2 0,-2-1,-1 1,-5 12,1 1,-2 0,-3-1,-1-1,-2-1,-22 38,29-63,0-1,-2 0,0-1,-1 0,-1-1,0-1,-1 0,-1-1,-1-1,0-1,0 0,-2-1,-17 8,-87 19,120-38,0 0,0-1,0 1,0-1,0 0,0 0,0 0,0-1,0 1,0-1,0 0,1 0,-1-1,0 1,0-1,1 0,-1 1,1-2,0 1,-1 0,1-1,0 1,0-1,1 0,-1 0,0 0,1 0,0-1,0 1,0-1,0 1,1-1,-1 0,1 0,0 1,0-1,0 0,0 0,1 0,0 0,0 0,0 0,0 0,1-1,18-70,-10 56</inkml:trace>
  <inkml:trace contextRef="#ctx0" brushRef="#br0" timeOffset="248.874">1360 502,'0'38,"0"23,0 6,0-5,0-7,0-13</inkml:trace>
  <inkml:trace contextRef="#ctx0" brushRef="#br0" timeOffset="430.489">1332 79,'20'33,"5"12</inkml:trace>
  <inkml:trace contextRef="#ctx0" brushRef="#br0" timeOffset="716.286">1670 926,'11'-29,"9"-26,1 0,3 2,3 1,30-46,-56 95,0 1,0-1,-1 1,1-1,1 1,-1-1,0 1,1 0,-1 0,1 0,0 0,-1 0,1 0,0 0,0 0,1 1,-1-1,0 1,0 0,1-1,-1 1,1 0,-1 0,1 1,-1-1,1 0,-1 1,1 0,0 0,-1-1,1 1,0 1,-1-1,1 0,0 1,-1-1,1 1,-1 0,1 0,-1 0,1 0,-1 0,0 1,0-1,1 1,-1-1,0 1,0 1,30 57,-27-48,1 0,0-1,1 0,0 0,0 0,1-1,1 0,9 9,-15-16,0 0,0-1,0 1,0-1,1 1,-1-1,1 0,-1-1,1 1,0-1,0 1,0-1,0 0,0-1,0 1,0-1,0 1,0-1,0 0,0-1,1 1,-1-1,0 0,0 0,-1 0,1 0,0-1,0 0,0 1,-1-1,1-1,-1 1,0 0,0-1,1 0,-2 1,1-1,0-1,-1 1,1 0,-1-1,0 1,0-1,0 1,-1-1,1 0,-1 0,1-1,34-92,-26 83</inkml:trace>
  <inkml:trace contextRef="#ctx0" brushRef="#br0" timeOffset="966.324">2771 474,'-17'5,"1"1,0 0,0 1,0 1,0 0,2 1,-1 1,1 0,0 1,1 1,0 0,1 1,1 0,0 0,0 1,-7 16,16-28,1 1,0 0,0-1,1 1,-1 0,1 0,-1 0,1 0,0-1,0 1,0 0,0 0,0 0,1 0,-1 0,1-1,0 1,0 0,0-1,0 1,1 0,-1-1,1 1,-1-1,1 0,0 0,0 1,0-1,0 0,0-1,0 1,1 0,-1-1,1 1,-1-1,1 0,1 1,107 30,-94-30,0-1,0 0,0-1,0-1,1-1,-1 0,-1-1,3-2,6-2</inkml:trace>
  <inkml:trace contextRef="#ctx0" brushRef="#br0" timeOffset="1297.36">2997 699,'18'9,"0"-1,1-1,0-1,0 0,0-2,1 0,-1-1,1-1,0-1,-1-1,1 0,0-2,0 0,5-3,-14 4,0-2,-1 1,0-2,1 1,-1-1,-1-1,1 0,-1 0,1-1,-2 0,1-1,-1 0,0 0,0 0,-1-1,0-1,0 1,-1-1,0 0,0 0,-1-1,-1 0,0 0,0 0,1-5,-4 12,-1 0,1-1,-1 1,0 0,1 0,-1 0,-1 0,1 0,0 0,-1 0,0 0,1-1,-1 2,-1-1,1 0,0 0,-1 0,1 0,-1 1,0-1,0 1,0-1,0 1,0 0,0 0,-1 0,1 0,-1 0,1 0,-1 1,0 0,0-1,0 1,0 0,0 0,0 0,0 1,0-1,0 1,0-1,0 1,0 0,0 1,-1-1,1 0,0 1,0 0,0-1,0 1,-2 2,-11 3,0 2,1 0,0 1,1 0,0 2,1-1,0 2,0-1,1 2,1 0,0 0,0 1,-7 14,14-23,0 1,0-1,0 1,0 0,1 0,0 0,1 1,-1-1,1 1,1-1,-1 1,1 0,0-1,0 1,1 0,0 0,0 0,1-1,0 1,0 0,0 0,1-1,0 1,0-1,1 1,0-1,0 0,0 0,1 0,0-1,0 1,1-1,-1 0,1 0,0 0,0-1,1 0,-1 0,1 0,0-1,132 35,-109-34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114 114,'-25'67,"2"1,3 1,3 0,3 2,3 2,8 133,3-203,0 0,0 0,0-1,0 1,1 0,-1 0,1 0,-1 0,1 0,0-1,0 1,1 0,-1-1,0 1,1-1,-1 1,1-1,0 1,0-1,0 0,0 0,0 0,1 0,-1-1,1 1,-1-1,1 1,-1-1,1 0,0 0,0 0,-1 0,1 0,0-1,0 0,0 1,0-1,0 0,0 0,0 0,0-1,-1 1,3-1,17-9,0 0,-1-1,-1-2,0 0,0-1,-2-1,1 0,-2-2,0 0,-1-1,-1 0,-1-1,0-1,-2 0,10-22,2 6,-7 13,0-1,-2 0,-1-1,-1-1,-1 0,-1-1,-1 0,-2 0,0-1,-2 0,-1 0,-2-1,0-20,-2 48,-1-1,0 1,0 0,0 0,0 0,0 0,0 0,0 0,0-1,0 1,-1 0,1 0,0 0,-1 0,1 0,-1 0,1 0,-1 0,1 0,-1 0,0 0,0 0,1 1,-1-1,0 0,0 0,0 1,0-1,0 1,0-1,0 0,0 1,0 0,0-1,0 1,0 0,0-1,0 1,0 0,-1 0,1 0,0 0,0 0,0 0,0 0,0 1,0-1,0 0,-1 1,1-1,0 0,0 1,0 0,0-1,1 1,-1-1,0 1,0 0,0 0,0-1,1 1,-2 1,-9 13,0 1,1 0,0 1,1 0,1 0,1 1,1 0,0 0,1 1,1 0,1-1,-1 15,-1 0,2 0,2 0,0 0,3 0,0 0,3 0,0 0,2-1,1 0,2 0,1-1,8 15,-10-27,49 72,-51-89,-2-6</inkml:trace>
  <inkml:trace contextRef="#ctx0" brushRef="#br0" timeOffset="252.944">848 593,'-5'34,"-1"15,0 5,1-2,1-10</inkml:trace>
  <inkml:trace contextRef="#ctx0" brushRef="#br0" timeOffset="574.949">1102 452,'34'0,"25"0,7 0,-2 0,-8 0,-8 0,-12 0</inkml:trace>
  <inkml:trace contextRef="#ctx0" brushRef="#br0" timeOffset="1203.15">1751 1,'-45'114,"17"-47,2 1,4 1,2 1,-8 64,25-118,0 1,1 0,1-1,1 1,0 0,1 0,1-1,1 1,0 0,1-1,1 0,0 0,1 0,7 11,-6-21,-1-1,1-1,0 0,1 0,-1 0,1-1,0 0,0 0,0-1,0 0,0 0,0-1,0 0,1 0,-1-1,0 0,1-1,-1 0,0 0,0-1,0 0,0 0,0-1,0 0,0 0,-1-1,4-2,21-13,0-1,-1-1,-1-2,-2-1,0-1,-1-1,8-14,-34 40,24-31,-2 0,-1-1,-2-1,-1-2,-1 1,-2-2,-2 0,-1-1,4-22,-15 52,1 2,0-1,-1 0,0-1,0 1,-1 0,1 0,-1-1,0 1,-1-1,0 1,0-1,0 1,-1-1,0 1,0 0,-1-1,0 1,0 0,-2-5,1 10,0 0,0 1,0-1,0 1,-1 0,1 0,0 0,0 0,0 1,0-1,0 1,0 0,0 0,0 0,0 0,1 1,-1-1,0 1,1-1,-1 1,1 0,-1 0,1 0,0 0,0 1,0-1,0 0,0 1,1 0,-1-1,1 1,-1 0,1 0,0 0,-15 29,2 0,0 1,3 0,0 1,3 0,0 1,3 0,-2 30,4-43,2 0,0 1,1 0,1-1,2 1,0-1,1 0,1 0,1 0,1-1,5 10,37 22,-30-43</inkml:trace>
  <inkml:trace contextRef="#ctx0" brushRef="#br0" timeOffset="1605.992">2400 735,'44'-13,"-24"6,1 0,1 1,-1 1,1 1,0 1,0 1,0 1,0 1,0 0,19 4,-40-4,0 0,0 0,1 1,-1-1,0 0,0 0,0 1,1-1,-1 1,0-1,0 1,0-1,0 1,0 0,0-1,0 1,0 0,0 0,-1 0,1-1,0 1,0 0,-1 0,1 0,0 1,-1-1,1 0,-1 0,0 0,1 0,-1 0,0 1,0-1,0 0,1 0,-1 0,-1 1,1-1,0 0,0 0,0 0,0 1,-1-1,1 0,-1 0,1 0,-1 0,1 0,-1 0,0 0,1 0,-2 1,-49 51,41-44,-34 48,44-56,-1 0,1 1,-1-1,1 0,-1 1,1-1,0 1,0-1,0 0,0 1,0-1,0 1,0-1,0 0,0 1,1-1,-1 0,0 1,1-1,-1 0,1 1,0-1,-1 0,1 0,0 0,0 1,0-1,0 0,0 0,0 0,0-1,0 1,0 0,0 0,1-1,-1 1,0 0,0-1,1 1,-1-1,0 0,1 1,-1-1,1 0,-1 0,0 0,1 0,0 0,18 1,0 0,1-2,-1 0,0-2,0 0,0-1,0-1,-1-1,14-6,-14 6,5-1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3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367 141,'-1'1,"-1"-1,1 0,-1 1,1-1,0 1,0-1,-1 1,1 0,0 0,0-1,0 1,-1 0,1 0,0 0,0 0,1 0,-1 0,0 1,0-1,0 0,1 0,-1 1,1-1,-1 0,1 1,-1-1,1 0,0 1,0-1,-1 1,1-1,0 1,0-1,1 0,-1 1,0-1,0 1,1-1,-1 0,1 2,-1-1,-3 407,3 142,0-562</inkml:trace>
  <inkml:trace contextRef="#ctx0" brushRef="#br0" timeOffset="250.172">0 706,'43'-5,"29"-11,12-3,1-3,-9-2,-8 2,-11 1,-10-2,-8 0,-7 2,-3 1,-2-2,0-1,-1-2,-4 4</inkml:trace>
  <inkml:trace contextRef="#ctx0" brushRef="#br0" timeOffset="597.219">875 1,'-38'523,"20"-186,39-215,-20-119,0 0,0 1,0-1,1 0,0 0,-1 0,1 0,0 0,0 0,1-1,-1 1,0-1,1 1,0-1,-1 0,1 0,0 0,0 0,0-1,0 1,1-1,-1 0,0 0,1 0,-1 0,0 0,1-1,-1 0,1 1,-1-1,1-1,-1 1,1 0,15-7,-1 0,0-1,-1-1,1-1,-2 0,0-1,0-1,-1 0,0-1,-1-1,-1 0,8-10,-7 9,122-118,-135 132,-1 0,1 0,0 0,0 0,0 0,0 0,1 1,-1-1,0 0,0 0,0 1,1-1,-1 1,0-1,1 1,-1-1,0 1,1 0,-1 0,0 0,1 0,-1 0,1 0,-1 0,0 0,1 0,-1 1,0-1,1 1,-1-1,0 1,1-1,-1 1,0 0,0-1,0 1,0 0,0 0,0 0,0 0,0 0,0 0,0 0,0 0,-1 1,1-1,0 0,-1 0,1 1,-1-1,1 0,-1 1,0-1,0 1,4 96,-5-90,-1 0,1-1,0 1,1 0,0 0,0-1,1 1,0 0,0 0,1-1,0 1,0-1,1 1,0-1,0 0,0 0,1 0,0-1,1 1,0-1,0 0,2 2,-3-5,0 0,1-1,-1 0,0 0,1-1,-1 1,1-1,0 0,-1 0,1 0,0-1,-1 0,1 1,0-2,0 1,-1-1,1 1,0-1,-1-1,1 1,0-1,-1 1,0-1,1 0,-1-1,3-2,7-7</inkml:trace>
  <inkml:trace contextRef="#ctx0" brushRef="#br0" timeOffset="933.482">1750 959,'18'6,"0"-2,0 0,0-1,1-1,-1-1,1 0,-1-2,1 0,-1-1,0 0,0-2,0 0,0-1,0-1,-1 0,16-9,-29 12,0 1,-1-1,1 0,0 0,-1 0,1 0,-1-1,0 1,0-1,0 0,-1 0,0 0,1 0,-1-1,-1 1,1 0,-1-1,1 1,-1-1,0 0,-1 1,1-1,-1 0,0 1,0-1,-1 0,1 1,-1-1,0 0,0 1,-1-1,1 1,-1-1,0 1,0 0,-1 0,1 0,-1 0,0 0,0 1,0-1,0 1,-1 0,1 0,-1 0,0 0,0 0,0 1,0 0,0 0,-1 0,1 0,-1 1,1 0,-5-1,-2 4,0 0,0 1,1 0,0 1,-1 0,1 0,1 1,-1 1,1 0,0 0,0 0,1 1,-1 1,2-1,-1 1,1 1,0-1,1 1,0 1,0-1,-3 9,2-5,1 0,0 0,1 1,1 0,0 0,1 0,0 0,1 1,1-1,0 1,1-1,0 1,1-1,1 0,1 1,3 12,-4-22,0-1,0 0,0-1,1 1,-1 0,1-1,0 1,0-1,0 0,0 0,1 0,0 0,-1 0,1-1,0 0,0 0,0 0,0 0,0-1,1 1,-1-1,0 0,1-1,-1 1,1-1,2 1,121-11,-57-4,-41 8</inkml:trace>
  <inkml:trace contextRef="#ctx0" brushRef="#br0" timeOffset="1317.533">2428 1157,'51'-38,"-2"-2,-2-2,-2-3,39-47,-25 13,-57 80,-1 0,0 0,0 1,0-1,0 0,-1 0,1 1,0-1,0 0,-1 1,1-1,-1 1,1-1,-1 1,0-1,0 1,1-1,-1 1,0-1,0 1,0-1,-1 1,1-1,0 1,-1-1,1 1,-1-1,1 1,-1 0,1 0,-1 5,0 0,0 0,1 0,0 0,1 0,-1 0,2 0,-1 0,1 0,0 0,0 0,0-1,1 1,0-1,1 1,-1-1,1 0,1-1,-1 1,1-1,0 1,0-2,0 1,1 0,-1-1,1 0,1 0,2 0,-1 0,2 0,-1-1,0 0,1 0,-1-1,1-1,-1 0,1 0,0-1,0 0,0 0,-1-1,1-1,0 1,-1-2,0 1,1-1,-1-1,0 0,0 0,-1-1,4-2,7-5,-1-2,-1-1,0 0,-1-1,0 0,-2-1,0-1,-1-1,0 0,-2 0,0-1,-2-1,0 1,-1-2,2-8,-3 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58,'227'-11,"-28"-25,-126 27,-61 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1,'29'5,"33"2,12-6,-3-2,-9-2,-9 0,-10 1,-6 0,-6 1,-3 0,-6 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116 180,'-5'-52,"5"52,-1 0,0 1,0-1,1 0,-1 0,0 0,0 1,1-1,-1 0,0 1,1-1,-1 1,0-1,1 0,-1 1,1 0,-1-1,1 1,-1-1,1 1,-1 0,1-1,-1 1,1 0,0-1,-1 1,1 0,0 0,0-1,0 1,0 0,-1 0,1-1,0 1,0 0,0 0,1-1,-1 1,0 0,-86 500,84-486,0-7,0 0,1 0,0 0,0-1,1 1,0 0,1 0,-1 0,1 0,1 0,0 0,0-1,0 1,1-1,0 1,1-1,2 5,-1-10,0 0,0 0,1-1,-1 1,0-1,1 0,-1-1,1 1,-1-1,1 0,-1-1,1 1,-1-1,1 0,-1 0,0-1,0 1,1-1,-1-1,0 1,-1-1,1 1,0-1,3-4,27-17,-2-2,-1-1,-1-2,-2-1,0-1,6-13,-1-1,-2-1,-3-2,-2-1,-1-1,9-32,42-116,-76 197,0-1,0 1,0 0,0-1,0 1,-1-1,1 1,0-1,-1 1,1-1,-1 1,1-1,-1 0,0 1,0-1,0 0,0 1,0-1,0 1,0-1,0 0,-1 1,1-1,-1 0,1 1,-1-1,0 1,1-1,-1 1,0 0,0-1,0 1,0 0,0 0,0-1,-1 1,1 0,0 0,-1 0,1 0,0 1,-1-1,1 0,-1 0,0 1,1-1,-1 1,-1-1,-6 7,0 1,0-1,1 1,-1 1,1 0,1 0,0 0,0 1,1 0,0 0,0 1,1 0,0 0,-2 9,-4 3,2 0,0 1,2 0,0 1,1-1,2 1,1 0,0 0,2 1,1-1,0 0,2 1,1-1,1 0,1-1,3 9,0-10,-1 2,1-1,1 1,1-1,1-1,1 0,1-1,1 0,0-1,2 0,5 3,-8-13</inkml:trace>
  <inkml:trace contextRef="#ctx0" brushRef="#br0" timeOffset="250.539">879 659,'-5'38,"-1"18,4-1,4-5,1-10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4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89,'-17'72,"-21"68,32 46,17-52,-10-131,0-1,0 0,0 0,1 0,-1 0,0 0,1 0,0 0,-1 0,1-1,0 1,0-1,0 1,0-1,0 0,0 0,0 0,1 0,-1 0,0 0,1 0,-1-1,0 1,1-1,-1 0,1 0,-1 0,1 0,-1 0,0 0,1-1,-1 1,1-1,-1 0,0 1,1-1,1-1,79-48,-57 26,-1-2,-2 0,0-1,-2-2,-1 0,-1-1,3-9,-3 24,-15 50,-6 16,0-39,0-1,1 1,0 0,1-1,0 1,1 0,0-1,1 1,0-1,1 1,0-1,1 0,0 0,1 0,0-1,1 1,0-1,5 6,-5-12,0-1,1 0,-1-1,1 1,-1-1,1 0,0-1,-1 1,1-1,0-1,0 1,0-1,0-1,0 1,0-1,0 0,0-1,-1 0,1 0,-1 0,1-1,-1 1,0-2,0 1,0-1,0 0,-1 0,1 0,-1-1,0 0,3-3,15-19,0 0,-2-1,-1-1,-1-1,-1 0,-2-2,-1 0,-2 0,-1-2,0-7,-1 11,43-163,-54 193</inkml:trace>
  <inkml:trace contextRef="#ctx0" brushRef="#br0" timeOffset="282.871">1078 399,'43'0,"34"-4,8-3,-6 1,-10 2,-14 0,-10 2,-8 1,-7 1,-2-5,-6-2</inkml:trace>
  <inkml:trace contextRef="#ctx0" brushRef="#br0" timeOffset="531.845">1388 118,'-9'43,"-4"29,1 6,-3 1,2-10,3-11,2-10,4-9,2-7,1-3,1-2,5-6,7-6,1-5</inkml:trace>
  <inkml:trace contextRef="#ctx0" brushRef="#br0" timeOffset="1086.742">1952 33,'-22'39,"2"1,1 1,2 0,2 2,1 0,3 0,1 1,3 1,1-1,1 22,5-60,1 0,-1-1,1 1,-1-1,2 1,-1-1,1 1,-1-1,2 0,-1 1,0-1,1 0,0-1,0 1,1 0,-1-1,1 0,0 0,0 0,0 0,1-1,-1 1,1-1,0 0,0-1,0 1,0-1,0 0,1 0,-1 0,1-1,-1 0,1 0,0-1,-1 1,1-1,-1 0,3-1,8-2,-1-1,0-1,0 0,-1-1,1-1,-1 0,-1-1,1 0,-2-1,1-1,-1 0,0 0,-1-1,0-1,0-2,6-1,10-15,-1-2,-2 0,-1-1,-1-1,-2-2,-1 0,11-32,-23 50,0 0,-2 0,0 0,-1-1,-1 0,0 0,-2 1,0-1,-1 0,-1-1,1 21,0 0,-1-1,1 1,0 0,-1 0,1 0,-1-1,1 1,-1 0,1 0,-1-1,0 1,1-1,-1 1,0 0,1-1,-1 1,0-1,0 0,1 1,-1-1,0 1,0-1,0 0,0 0,0 0,0 1,1-1,-1 0,0 0,0 0,0 0,0-1,0 1,0 0,0 0,1 0,-1-1,0 1,0 0,0-1,1 1,-1-1,0 1,0-1,1 1,-1-1,0 1,1-1,-1 0,1 0,-1 1,1-1,-1 0,1 0,-1 1,1-1,0 0,-1 0,1 0,0 0,0 0,0 1,-1-1,1 0,0 0,-80 178,71-142,2 0,2 1,1 0,2 0,1 1,2-1,2 3,-1 37,-2-62,2-1,-1 1,2-1,0 1,1-1,0 0,0 0,2-1,0 1,0-1,5 6,2-1</inkml:trace>
  <inkml:trace contextRef="#ctx0" brushRef="#br0" timeOffset="1463.732">2659 513,'19'-8,"0"1,1 1,-1 1,1 1,1 1,-1 1,0 0,1 2,-1 0,16 3,-34-3,-1 0,1 0,0 1,0-1,0 1,0-1,0 1,-1 0,1-1,0 1,-1 0,1 0,0 1,-1-1,0 0,1 0,-1 1,0-1,1 1,-1-1,0 1,0-1,0 1,0 0,-1-1,1 1,0 0,-1 0,1 0,-1 0,1 0,-1-1,0 1,0 0,0 0,0 0,0 0,-1 0,1 0,0 0,-1 0,0-1,1 1,-1 0,0 0,-1 1,-115 145,116-145,0-1,0 0,0 0,1 0,-1 1,1-1,-1 0,1 1,0-1,0 0,0 1,0-1,1 0,-1 1,0-1,1 0,0 1,0-1,-1 0,1 0,1 0,-1 0,0 0,0 0,1 0,-1 0,1 0,-1-1,1 1,0-1,0 1,0-1,0 0,0 1,0-1,0 0,0 0,0-1,1 1,-1 0,0-1,0 1,1-1,-1 0,0 0,1 0,-1 0,1 0,-1 0,0-1,0 1,1-1,1 0,26-2,1-1,-1-2,0-1,0-1,-1-2,23-10,-27 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57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135 443,'12'3,"-1"-1,1 0,0-1,0 0,0-1,0 0,0-1,0 0,0-1,0 0,0-1,-1 0,1-1,-1-1,0 0,0 0,-1-1,0 0,0-1,0 0,-1 0,0-1,8-8,3-3,-1-1,0-1,-1 0,-2-2,0 0,-1 0,-1-2,-2 1,3-10,-12 29,-1 0,0 0,0 0,0 0,-1 0,1-1,-1 1,0-1,-1 1,0-1,0 1,0-1,0 1,-1-1,0 1,0-1,0 1,-1 0,0 0,0-1,0 1,-2-2,3 6,-1 0,0 0,0 0,0 1,0-1,0 1,0-1,0 1,0 0,0-1,0 1,0 0,0 0,0 1,0-1,0 0,1 1,-1-1,0 1,0-1,0 1,0 0,0 0,1 0,-1 0,0 0,1 0,-1 1,1-1,-1 1,1-1,0 1,-1-1,1 1,-43 57,27-24,2 0,1 1,2 1,2 0,1 1,-1 23,-30 226,29-185,-3 0,-6-1,-21 61,31-130,-2 0,-2-2,0 1,-2-2,-2 0,0-1,-2-1,-23 24,42-49,0 0,0 0,0 0,0 0,0-1,0 1,-1 0,1-1,-1 1,1-1,-1 0,1 1,-1-1,0 0,0 0,0 0,0 0,0 0,1-1,-1 1,-1 0,1-1,0 0,0 1,0-1,0 0,0 0,0 0,0 0,0-1,0 1,0-1,0 1,0-1,0 1,0-1,0 0,0 0,0 0,0 0,1-1,-1 1,0 0,1-1,-1 1,1-1,0 1,-1-1,1 0,0 1,0-1,-1-1,2-12,1 1,0 0,1 0,0 0,1 0,1 0,0 1,0-1,2 1,0 0,0 1,1-1,1 1,0 1,0-1,8-6,-11 10,1 0,0 0,0 0,1 1,0 0,0 0,0 0,1 1,0 0,0 1,1 0,0 0,0 1,0 0,0 1,1 0,-1 0,1 1,-1 0,1 1,0 0,0 0,0 1,0 0,0 1,0 0,-1 1,1 0,0 1,-1-1,0 2,4 1,58 46,-59-40,1 0,1-1,-1-1,2 0,-1-1,1 0,0-2,1 1,0-2,0 0,0-1,9 1,-6-3,1-1,0-1,0-1,0 0,0-2,-1 0,1-1,-1-1,0-1,0-1,0 0,-1-1,-1-1,1-1,-1-1,-1 0,0-1,-1-1,0 0,-1-1,0 0,-1-2,10-15,24-75,-47 102,1 1,-1 0,1 0,-1 0,0 0,0 0,-1-1,1 1,-1 0,1 0,-1 0,0 0,0 0,0 0,-1 0,1 0,-1 1,1-1,-1 0,0 1,0-1,0 1,-1 0,1 0,0 0,-1 0,0 0,1 0,-1 0,0 1,0 0,0-1,0 1,-2 0,-1-1,-1 1,1-1,-1 1,1 1,-1-1,1 1,-1 1,1-1,-1 1,1 0,-1 0,1 1,0 0,-1 0,1 1,0-1,0 1,1 0,-1 1,1 0,0 0,-1 0,2 0,-1 1,0 0,1 0,0 0,0 0,1 1,-2 2,-2 2,1 0,1 0,0 1,0-1,1 1,0 0,1 0,0 0,1 1,0-1,1 1,0 0,1-1,0 1,1-1,0 1,1 2,0-9,0 0,1 0,-1 0,1 0,0 0,0 0,1-1,0 1,-1-1,1 0,1 0,-1-1,0 1,1-1,0 0,0 0,0 0,0-1,0 0,0 0,4 1,119 20,-88-23,-1-2,1-2,-1-2,0-1,-1-2,0-2,0-1,-1-2,-1-2,0-1,-1-1,-1-2,-1-2,8-8,-8 4,-1-2,-1-1,-2-2,-1 0,-1-2,-2-1,-1-2,-2 0,15-32,-26 42,-1 0,-1 0,-2-1,0 0,-2-1,-1 1,-1-1,-1 0,-2 0,-2-18,1 32,-1 0,0 1,-1-1,0 1,-1 0,-1 0,0 0,-5-10,8 19,0 1,0 0,0-1,0 1,0 0,0 0,-1 0,0 0,1 0,-1 1,0-1,-1 1,1 0,0 0,-1 0,1 0,-1 1,1-1,-1 1,0 0,1 0,-1 0,0 0,0 1,0 0,0 0,0 0,0 0,1 0,-1 1,0 0,-2 0,-2 4,0 1,0-1,1 1,0 0,0 1,1 0,-1 0,2 0,-1 1,1 0,0 0,1 0,0 1,0 0,1-1,0 1,0 0,1 1,0-1,1 0,-1 9,-6 48,3 0,3 1,2 0,6 24,2-29,3 1,3-2,3 0,2-1,17 35,-10-39,-47-74,12 5</inkml:trace>
  <inkml:trace contextRef="#ctx0" brushRef="#br0" timeOffset="267.756">1236 725,'43'0,"53"0,19-5,5-1,-3 0,-13-4,-9 0,-11 2,-11 1,-3-1,-3-1,-10 2,-8 2,-13 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59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84 125,'-1'-26,"-3"39,-3 16,-15 63,3 1,5 1,0 52,12-120,2 0,0 0,2 0,0 0,2 0,1 0,1-1,3 7,-7-26,0 0,0 0,0-1,1 1,0-1,0 0,0 0,0 0,1 0,0 0,0-1,0 0,1 1,-1-2,1 1,0 0,0-1,0 0,1 0,-1-1,1 0,-1 0,1 0,0 0,0-1,0 0,0 0,0 0,0-1,0 0,0 0,0-1,0 0,0 0,0 0,-1-1,1 0,0 0,4-2,4-6,-1 0,-1 0,0-1,-1-1,0 0,0 0,-1-1,-1-1,0 0,-1 0,-1 0,2-6,0 3,25-48,-3-2,-3-1,18-70,-29 67,-2-1,-4-1,-2-10,-8 75,0 4,0 0,0 0,-1 0,0 0,0 0,0 0,0 0,0 0,-1 0,0 1,0-1,0 0,0 0,0 0,-1 1,-1-3,1 7,-1 0,1 0,0 0,0 1,0-1,0 1,0 0,0 0,0-1,0 1,1 0,-1 0,1 1,-1-1,1 0,0 0,0 1,0-1,0 1,0-1,1 1,-1-1,1 2,0-4,-16 52,2 1,3 1,1 0,4 0,0 24,3-38,2 0,1 1,2-1,2 0,2 0,1 0,2-1,2 0,1-1,2 0,2-1,9 15,-11-29</inkml:trace>
  <inkml:trace contextRef="#ctx0" brushRef="#br0" timeOffset="430.17">761 717,'30'-11,"-2"-1,1 1,0 2,1 1,-1 1,2 1,16 0,-46 6,1-1,-1 1,0 0,1-1,-1 1,0 0,1 0,-1 0,0 0,1 0,-1 0,0 1,1-1,-1 0,0 1,1-1,-1 1,0-1,0 1,1 0,-1-1,0 1,0 0,0 0,0 0,0 0,0 0,0 0,0 0,-1 0,1 0,0 0,-1 1,1-1,-1 0,1 0,-1 1,1-1,-1 0,0 1,0-1,0 0,1 1,-1-1,-1 1,1-1,0 0,0 1,0-1,-1 0,1 1,-1-1,1 0,-1 0,1 1,-1-1,0 1,-46 69,45-69,-24 28,-37 63,63-92,-1 1,1 0,-1-1,1 1,0 0,-1-1,1 1,0 0,0-1,0 1,1 0,-1 0,0-1,1 1,-1 0,1-1,-1 1,1-1,0 1,-1-1,1 1,0-1,0 1,0-1,0 0,1 0,-1 1,0-1,1 0,-1 0,0 0,1 0,-1 0,1-1,-1 1,1 0,0-1,-1 1,1-1,0 0,-1 1,1-1,0 0,-1 0,1 0,1 0,81-9,1-43,-70 40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87,'225'-29,"3"1,-70 17,-129 5,0 1,1 1,0 1,0 2,18 2,-35-1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2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84,'0'0,"-1"1,1-1,0 1,-1-1,1 1,0-1,-1 1,1-1,0 1,0-1,-1 1,1-1,0 1,0 0,0-1,0 1,0-1,0 1,0-1,0 1,0 0,0-1,0 1,0-1,1 1,-1-1,0 1,0 0,1-1,-1 1,0-1,0 1,1-1,-1 0,1 1,-1-1,0 1,1-1,-1 0,1 1,-1-1,1 0,-1 1,1-1,-1 0,1 0,-1 0,1 1,0-1,-1 0,1 0,-1 0,1 0,0 0,-1 0,1 0,-1 0,1 0,-1 0,1 0,40 5,-7-5,-1-3,0 0,0-2,0-2,14-5,21-3,-5 2,266-40,-218 61,-93-1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3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50,'-37'17,"1"1,1 1,1 2,1 2,0 1,2 2,1 0,1 2,-3 7,27-29,0-1,1 1,0 0,0 0,0 1,1-1,0 1,0-1,1 1,0 0,0 0,0 0,1 1,0-1,1 0,-1 0,2 1,-1-1,1 0,0 0,0 1,1-1,0 0,0 0,0-1,1 1,0 0,1-1,0 0,0 0,3 5,1-3,0 0,0-1,0 1,1-2,0 1,1-1,-1-1,1 0,0 0,0-1,1 0,-1-1,1 0,0 0,0-2,0 1,8-1,17 1,0-2,0-2,0-1,31-8,-40 6,0-1,-1-2,0-1,0-1,0-1,-2-1,1-1,-2-2,16-11,-28 18,-1 0,0 0,0-1,-1 0,0-1,-1 0,0 0,0-1,-1 0,-1 0,0-1,-1 0,0 0,0 0,-1 0,-1-1,0 0,-1 1,0-1,-1 0,-1-7,-1 9,-1 1,-1 0,0 0,0 0,-1 0,-1 0,1 1,-1-1,-1 2,0-1,0 0,-1 1,0 0,0 1,-1-1,0 2,0-1,-1 1,1 0,-1 1,-1 0,1 0,-1 1,0 0,-7-1,-18-8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59,'97'17,"1"-4,91 0,-19-12,-1-6,-1-8,64-18,177-12,-260 34,-114 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14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0 226,'34'0,"25"0,8 0,-4 0,-6 0,-9 0,-8 0,-6 0,-3 0,-3 0,-1 0,-1 0,1 0,0 0,0 0,-4 0</inkml:trace>
  <inkml:trace contextRef="#ctx0" brushRef="#br0" timeOffset="284.646">29 537,'43'-10,"43"-8,12 0,-6 2,-14 4,-15 4,-14-2,-11 2,-6 2,-4 1,-7 3</inkml:trace>
  <inkml:trace contextRef="#ctx0" brushRef="#br0" timeOffset="701.06">339 0,'62'29,"-1"3,-1 2,-3 3,7 8,-47-34,27 16,-33-21,0 0,0 1,-1 0,0 0,0 1,-1 1,0-1,0 2,1 2,-8-9,0 1,0-1,-1 1,1 0,-1 0,0 0,0 0,0-1,-1 1,1 1,-1-1,0 0,0 0,0 0,-1 0,0 0,1 0,-1-1,-1 1,1 0,0 0,-1 0,0-1,0 1,0-1,0 0,-1 1,1-1,-1 0,-92 82,-113 51,178-101,22-18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1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143 527,'-57'423,"55"-407,0 1,0-1,-2 0,0 0,0 0,-2-1,0 0,-1 0,-6 11,12-25,1 0,0-1,0 1,0-1,-1 1,1-1,0 1,-1-1,1 1,0-1,-1 1,1-1,-1 1,1-1,-1 1,1-1,-1 0,1 1,-1-1,1 0,-1 0,0 1,1-1,-1 0,1 0,-1 0,0 0,1 1,-1-1,1 0,-1 0,0 0,1-1,-1 1,0 0,1 0,-1 0,1 0,-1-1,1 1,-1 0,0 0,1-1,-1 1,1 0,-1-1,1 1,-1-1,1 1,0-1,-1 1,1-1,-1 1,1-1,0 1,0-1,-1 1,1-1,0 1,0-1,0 0,-1 1,1-1,0 1,0-2,-6-42,43-149,-18 128,3 0,3 2,2 1,3 1,3 2,7-6,-39 62,0 0,0 1,0-1,0 1,1-1,-1 1,1 0,-1 0,1-1,0 1,0 0,0 0,0 1,0-1,1 0,-1 1,1-1,-1 1,1 0,-1 0,1 0,-1 0,1 0,0 1,0-1,-1 1,1 0,0-1,0 1,0 1,-1-1,1 0,0 1,0-1,-1 1,1 0,0 0,-1 0,1 0,-1 0,1 1,-1-1,0 1,1-1,-1 1,0 0,0 0,1 1,26 97,-29-91,1-1,0 0,1 0,-1 0,1 0,1 0,0-1,0 1,0-1,1 0,0 1,0-2,3 4,7 2</inkml:trace>
  <inkml:trace contextRef="#ctx0" brushRef="#br0" timeOffset="386.184">678 838,'18'0,"-1"-1,1-1,-1 0,0-2,0 0,0 0,0-2,-1 0,0-1,0 0,0-2,-1 1,-1-2,1 0,-2-1,6-5,-16 13,0 1,-1-1,1 0,-1 0,0 0,1 0,-1 0,-1 0,1 0,0-1,-1 1,0-1,0 1,0-1,0 1,0-1,-1 0,0 1,0-1,0 0,0 0,0 1,-1-1,1 0,-1 1,0-1,0 1,-1-1,1 1,-1-1,1 1,-1 0,0 0,-1 0,1 0,0 0,-1 0,1 1,-1-1,0 1,0 0,0 0,0 0,0 0,-3-1,-3 1,0 1,0 0,-1 0,1 1,0 0,0 1,0 0,0 0,0 1,0 0,0 1,0 0,0 0,1 1,0 0,0 1,0-1,0 2,1-1,0 1,0 0,0 0,1 1,0 0,0 0,0 0,1 1,1 0,-1 0,0 3,-1-1,0 1,0 0,1 0,1 0,0 0,0 1,1 0,0 0,1 0,1 0,0 0,1 0,0 0,0 0,2 1,-1-1,2 0,-1-1,2 1,0 1,-1-5,1 1,0-1,1 0,0 0,0 0,1 0,0-1,0 0,0 0,1-1,0 0,1 0,-1-1,1 0,0 0,0 0,1-1,-1-1,1 1,0-1,0-1,0 0,0 0,3 0,74 2,-62-5</inkml:trace>
  <inkml:trace contextRef="#ctx0" brushRef="#br0" timeOffset="961.165">1356 499,'30'-1,"0"-1,0-1,0-2,0-1,-1-1,0-1,-1-2,0-1,18-10,-38 16,0 0,-1 0,0 0,0-1,0 0,0-1,-1 0,-1 0,1 0,-1 0,0-1,0 0,-1 0,0 0,-1-1,0 1,0-1,-1 0,0-1,9-174,-12 161,1 21,1-1,0 0,-1 1,0-1,0 0,0 0,0 0,0 0,-1 0,1 1,-1-1,1 0,-1 0,0 1,0-1,-1 0,1 1,0-1,-1 1,0 0,1-1,-1 1,0 0,0 0,0 0,-1 0,1 0,-2 0,2 3,0 0,0 0,1 0,-1 0,0 0,1 1,-1-1,1 1,-1-1,1 1,0 0,-1-1,1 1,0 0,0 0,0 0,1 0,-1 0,0 0,1 0,-1 0,1 0,0 1,-2 2,-8 38,2-1,1 1,3 1,1-1,3 1,3 31,-2-2,2 485,4-299,-21-67,11-185,0 1,-1 0,0-1,0 1,-1-1,0 0,0-1,0 1,-1-1,0 0,0-1,-1 1,1-1,-1 0,-1-1,1 0,0 0,-1 0,0-1,0 0,0-1,0 0,0 0,-1 0,1-1,0-1,-1 1,1-1,-1-1,1 0,-1 0,1 0,0-1,0 0,-3-2,3 1,-1-1,1 0,1-1,-1 0,1 0,-1 0,1-1,1 0,-1-1,1 1,0-1,1 0,0-1,0 1,0-1,1 0,0 0,1-1,0 1,0-1,1 1,0-1,0 0,1 0,0 0,1 0,0 0,0 0,1 0,0 0,0 0,1 0,1 0,-1 1,1-1,1 1,0 0,2-5,9-9,2 0,0 2,0-1,2 2,1 0,0 2,1 0,1 1,24-12,-15 6,161-98,-174 110</inkml:trace>
  <inkml:trace contextRef="#ctx0" brushRef="#br0" timeOffset="1317.209">1892 950,'48'-4,"0"-2,0-3,-1-1,0-3,-1-1,-1-2,15-10,18-43,-76 67,0-1,0 1,-1-1,1 1,-1-1,0 0,0 0,0 0,0 1,0-1,0 0,-1 0,0 0,1 0,-1 0,0 0,-1 0,1 0,0 0,-1 0,0 0,1 0,-1 0,0 0,-1 1,1-1,0 0,-1 1,0-1,1 1,-1-1,-2-1,-1 1,0 0,0 1,-1-1,1 1,-1 0,1 0,-1 0,0 1,0 0,0 0,0 1,0-1,0 1,1 1,-1-1,0 1,0 0,0 0,0 1,1 0,-1 0,0 0,1 0,0 1,0 0,0 0,0 1,0-1,0 1,1 0,0 0,0 1,0-1,-2 4,0-1,0 1,1 0,0 0,0 1,1-1,0 1,0 0,1 0,0 1,1-1,0 1,1-1,-1 1,2 0,0-1,0 1,0 0,1-1,1 1,-1-1,2 1,-1-1,1 0,1 0,0 0,0 0,1-1,0 1,0-1,1 0,0-1,0 1,1-1,0-1,0 1,0-1,1 0,0-1,6 4,2-3,-1-1,1 0,0 0,0-2,1 0,-1-1,1-1,-1 0,1-1,-1-1,4-1,4-3,-6-2</inkml:trace>
  <inkml:trace contextRef="#ctx0" brushRef="#br0" timeOffset="1899.934">2654 1035,'5'-2,"1"0,-1-1,0 0,0 0,0 0,0 0,-1-1,1 0,-1 0,0 0,0-1,-1 1,1-1,-1 0,0 0,0 0,-1 0,1 0,-1-1,0 1,0-3,6-8,25-53,-21 41,1 0,1 1,2 1,1 0,1 1,1 0,-17 23,0 0,0 0,0 0,0 0,0 0,0 0,1 1,-1 0,1-1,-1 1,1 0,-1 0,1 0,0 0,-1 1,1-1,0 1,0-1,-1 1,1 0,0 0,0 1,0-1,-1 0,2 1,12 4</inkml:trace>
  <inkml:trace contextRef="#ctx0" brushRef="#br0" timeOffset="2667.043">3163 979,'23'-3,"34"-3,0-3,-1-1,-1-4,0-1,4-5,18-39,-75 57,-1 0,0 1,0-1,0 0,0 0,0 0,0 0,0 0,0-1,-1 1,1 0,-1 0,0 0,0 0,0-1,0 1,0 0,0 0,0-1,-1 1,1 0,-1 0,1 0,-1 0,0 0,0 0,0 0,0 0,0 0,-1 0,1 1,0-1,-1 0,0 1,1-1,-1 1,0-1,0 1,1 0,-1 0,0 0,-1 0,-7-4,0 1,0 0,-1 1,0 0,0 1,0 0,0 0,0 1,0 1,0 0,0 0,0 1,0 1,0 0,0 0,1 1,-1 1,1-1,0 2,-1-1,2 1,-1 1,1 0,0 0,0 1,0 0,1 1,0 0,1 0,0 0,0 1,1 0,0 1,0-1,1 1,1 0,-1 0,2 1,-1 0,3-6,-1 1,1-1,0 1,1 0,-1-1,1 1,0 0,1 0,-1-1,1 1,1-1,-1 1,1-1,-1 1,2-1,-1 0,0 0,1 0,0 0,0 0,1 0,-1-1,1 0,0 0,0 0,1 0,-1 0,1-1,2 2,9 5,0-1,0 0,0-1,1 0,1-2,-1 0,1-1,12 2,-7-3,-1-1,1-1,0-1,-1-1,1-1,0-1,-1-1,1 0,-1-2,0-1,0-1,-1-1,0 0,0-2,1-1,-4 0</inkml:trace>
  <inkml:trace contextRef="#ctx0" brushRef="#br0" timeOffset="3069.285">3811 1035,'59'-33,"-2"-2,-1-3,-2-3,1-4,-7 14,-45 54,-4-19,0 0,-1 1,1-1,1 1,-1-1,1 1,-1 0,1-1,1 1,-1 0,1-1,-1 1,1-1,1 1,-1-1,1 0,-1 1,1-1,0 0,1 0,-1 0,1 0,0-1,0 1,0-1,0 1,0-1,1 0,0 0,0-1,-1 1,1-1,1 0,-1 0,0 0,0-1,1 1,-1-1,1 0,-1 0,1-1,0 1,-1-1,1 0,-1 0,1-1,0 1,11-5,1 0,-1 0,0-2,-1 0,0-1,0 0,-1-2,0 1,0-2,-1 0,0 0,-1-1,10-14,10 3,-16 15</inkml:trace>
  <inkml:trace contextRef="#ctx0" brushRef="#br0" timeOffset="3311.991">4996 781,'-22'3,"-1"1,1 0,0 2,0 0,1 2,-1 0,2 2,-1 0,1 1,1 1,-11 9,27-19,0 1,0-1,0 1,0-1,1 1,-1 0,1 0,0 0,0 1,0-1,0 0,0 1,1-1,-1 1,1 0,0-1,0 1,1 0,-1 0,1-1,0 1,0 0,0 0,0 0,0 0,1-1,0 1,0 0,0 0,0-1,1 1,-1-1,1 1,0-1,0 0,0 0,1 1,-1-2,1 1,-1 0,1 0,0-1,3 2,5 4,0 0,1-1,0-1,0 0,1 0,-1-2,1 1,1-2,-1 1,0-2,1 0,-1-1,1 0,0-1,-1 0,1-1,-1-1,1 0,9-3,4-2,-2 1</inkml:trace>
  <inkml:trace contextRef="#ctx0" brushRef="#br0" timeOffset="3651.156">5222 950,'30'3,"-1"0,0-2,1-2,-1 0,0-2,0-1,0-2,0 0,-1-2,1-2,55-53,-82 62,0-1,-1 0,1 1,-1-1,0 0,1 0,-1 0,0 0,0 0,0 0,-1-1,1 1,0 0,-1 0,0 0,1-1,-1 1,0 0,0-1,0 1,0 0,-1-1,1 1,-1 0,1 0,-1-1,0 1,0 0,0 0,0 0,0 0,0 0,0 0,-1 0,1 1,-1-1,0 0,1 1,-1-1,0 1,0 0,-1-2,-7 1,1-1,-1 1,1 0,-1 1,1 0,-1 1,0 0,0 1,1 0,-1 0,1 1,-1 0,1 0,0 1,0 1,0-1,0 2,0-1,1 1,0 0,0 1,0 0,0 1,-2 1,0 0,0 0,1 1,0 1,1-1,0 2,1-1,0 1,0 0,1 0,1 1,0 0,0 0,1 0,1 0,0 1,-1 9,3-15,0 0,0 0,1 0,0 0,0 0,1 0,0 0,0 0,1 0,-1 0,2-1,-1 1,1 0,0-1,0 0,0 0,1 0,0 0,0 0,1-1,0 0,0 0,0 0,0-1,1 1,0-1,0 0,0-1,0 0,0 0,1 0,4 1,3 1,1 0,0-1,0-1,1 0,-1-1,1-1,-1 0,1-1,13-3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1,'4'5,"3"6,-1 6,-6 1,-3 1,-1 3,0 2,1-7,1-13,1-5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1,'4'9,"7"9,2 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9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1,'-92'31,"89"-30,0 1,0-1,0 1,0 0,1 0,-1 0,0 0,1 0,-1 0,1 1,0-1,0 1,0 0,0 0,0 0,1 0,-1 0,1 0,0 0,0 0,0 1,0-1,1 0,-1 0,1 1,0 2,1-1,1 0,-1-1,1 1,0-1,1 1,-1-1,1 0,0 0,0 0,0 0,0-1,1 1,-1-1,1 0,4 3,-5-5,0 1,0-1,-1 1,1 0,0 0,-1 1,0-1,1 0,-1 1,0-1,0 1,0 0,-1 0,1-1,0 1,-1 1,0-1,0 0,0 0,0 0,-1 0,1 1,-1-1,0 0,1 1,-2-1,1 0,0 0,-1 1,1-1,-1 0,0 0,0 0,-1 3,-3 0,0-1,0 1,-1-1,1 0,-1-1,0 1,0-1,-1 0,1 0,-1-1,0 0,0 0,0-1,0 0,0 0,-1-1,0 1,-14 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7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57 453,'-15'39,"-4"21,1 1</inkml:trace>
  <inkml:trace contextRef="#ctx0" brushRef="#br0" timeOffset="244.737">0 199,'24'-5,"8"4,-2 1</inkml:trace>
  <inkml:trace contextRef="#ctx0" brushRef="#br0" timeOffset="426.097">226 707,'209'-244,"-202"235,-4 5,1-1,-1 1,1 0,-1 0,1 0,1 0,-1 1,0-1,1 1,-1 0,1 1,0-1,0 1,0 0,4-1,-7 4,0 0,0 0,0 1,0-1,0 0,0 1,0 0,-1-1,1 1,-1 0,1 0,-1 0,0 0,1 0,-1 0,0 0,0 0,-1 1,1-1,0 0,-1 1,1-1,-1 0,0 1,0-1,0 0,0 1,0 1,2 9,0-1,-2-5,0 0,0 1,1-1,0 0,0 0,0 0,1-1,0 1,1 0,-1 0,1-1,1 0,-1 0,1 0,0 0,0 0,1-1,0 1,0-1,0-1,1 1,-1-1,1 0,0 0,0 0,0-1,1 0,-1 0,1-1,0 0,1 0,5-4,-1 0,0-2,1 0,-1 0,-1-1,1 0,-1-1,1 0,-2-1,1 0,-1-1,0 0,-1-1,0 0,0 0,-1-1,0 0,4-8,59-76,-55 70</inkml:trace>
  <inkml:trace contextRef="#ctx0" brushRef="#br0" timeOffset="610.3">1298 1,'-4'43,"-3"34,1 8,2-5,5-7,3-11,1-11,-1-10,5-6,-1-5,0-3,-2-1,-2-5</inkml:trace>
  <inkml:trace contextRef="#ctx0" brushRef="#br0" timeOffset="802.911">931 424,'39'-14,"36"-5,15 1,-2 3,-13 5,-8 3,-16 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116 114,'-1'460,"2"-445,-2 1,0-1,-1 0,-1 0,0 0,-1-1,0 1,-1-1,-1 0,0 0,-1 0,-1 0,7-12,1-1,-1 0,1 0,-1 0,1 0,-1 0,0 0,1 0,-1-1,0 1,0 0,0 0,1 0,-1-1,0 1,0-1,0 1,0 0,0-1,-1 0,1 1,0-1,0 0,0 1,0-1,0 0,0 0,-1 0,1 0,0 0,0 0,0 0,0-1,0 1,-1 0,1-1,0 1,0-1,0 1,0-1,0 1,0-1,0 0,0 1,0-1,1 0,-1 0,0 0,0 0,-17-57,18 36,0 0,2 0,0 0,1 1,2-1,0 1,1 0,1 0,1 1,1 0,0 0,2 1,4-6,11-13,1 2,1 0,2 2,2 1,33-27,-22 25,2 1,2 3,34-18,-77 46,0 0,1 0,-1 0,1 0,0 1,0 0,0 0,0 0,0 0,0 1,1 0,-1 0,0 0,1 1,-1 0,0 0,1 0,-1 1,1 0,-1 0,0 0,0 0,0 1,0 0,1 0,-4 4,-1-1,0 0,-1 0,1 1,-1-1,0 0,0 1,-1-1,1 0,-1 0,-1 1,1-1,-1 0,1 0,-1 0,-1 0,1-1,-1 1,0-1,-1 2,-12 22,-1-1,-2-1,0-1,-2-1,-1 0,-1-2,0 0,-2-2,0-1,-2-1,0-1,0-1,-2-1,-3-1,32-14,0 0,0 0,0-1,0 1,0 0,0-1,0 1,0 0,0-1,0 1,0 0,0-1,0 1,0 0,0 0,0-1,0 1,-1 0,1-1,0 1,0 0,0 0,0 0,-1-1,1 1,0 0,0 0,-1-1,1 1,0 0,0 0,-1 0,1 0,0 0,-1 0,1-1,0 1,0 0,-1 0,1 0,0 0,-1 0,1 0,0 0,-1 0,23-23,-2 8</inkml:trace>
  <inkml:trace contextRef="#ctx0" brushRef="#br0" timeOffset="303.049">1047 30,'-46'35,"0"2,3 3,1 1,2 2,-10 16,18 8,32-65,-1 0,1-1,0 1,0 0,0 0,0-1,0 1,1 0,-1 0,0-1,1 1,-1 0,1-1,0 1,-1-1,1 1,0-1,0 1,0-1,0 1,0-1,1 0,-1 0,0 0,0 1,1-1,-1 0,1 0,-1-1,1 1,-1 0,1-1,0 1,-1 0,1-1,0 0,-1 1,1-1,0 0,12 1,0-1,-1 0,1-1,0-1,-1 0,1-1,-1 0,0-1,0-1,0 0,-1-1,1 0,-1 0,-1-2,1 1,-1-2,-1 1,1-1,-2-1,2-1,-6 6,1 0,-1-1,0 1,0-1,-1-1,1 1,-1 0,-1-1,1 0,-1 0,-1 0,1 0,-1 0,0-1,-1 1,0-1,0 1,0-1,-1 0,0 1,-1-1,0 1,0-1,0 1,-1-1,0 1,-1 0,0 0,0 0,0 0,-1 0,0 1,0 0,0-1,-1 2,0-1,0 0,-1 1,-48-13,29 17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3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28 158,'0'451,"-25"-290,22-201,43-176,-27 160,2 1,2 0,3 1,2 1,3 1,1 1,11-12,-32 57,-3 0,2 1,-1-1,1 1,0 0,0 0,0 0,1 1,-1-1,1 1,0 0,1 1,-1-1,1 1,2-1,-5 5,0 0,0 0,0 1,0-1,-1 1,1 0,0 0,-1 0,0 0,1 1,-1-1,0 0,0 1,-1 0,1-1,0 1,-1 0,0 0,1 0,-1 0,0 0,-1 0,1 0,0 0,-1 0,3 7,61 207,-55-199</inkml:trace>
  <inkml:trace contextRef="#ctx0" brushRef="#br0" timeOffset="708.424">339 666,'157'-20,"-156"21,1-1,0 0,0 0,-1 1,1-1,0 1,-1-1,1 1,-1 0,1-1,-1 1,1 0,-1 0,1 0,-1 1,0-1,1 0,-1 0,0 1,0-1,0 0,0 1,0-1,0 1,-1 0,1-1,-1 1,1 0,-1-1,1 1,-1 0,0-1,0 1,1 0,-2 0,1-1,0 1,0 0,0 0,-1-1,1 1,-1 0,1-1,-1 1,0-1,0 2,-46 69,19-43,19-20,0-1,1 1,0 0,0 1,1 0,0 0,1 0,0 1,1 0,-1 4,5-14,1 1,-1-1,1 1,-1-1,1 1,0-1,-1 1,1 0,0-1,0 1,0 0,0-1,0 1,1-1,-1 1,1 0,-1-1,1 1,-1-1,1 1,0-1,-1 0,1 1,0-1,0 0,0 1,0-1,0 0,1 0,-1 0,0 0,0 0,1 0,-1 0,1 0,-1-1,1 1,-1-1,1 1,-1-1,1 1,0-1,69-2,-52-4,0 0,0-1,-1-1,0-1,-1 0,1-2,-2 0,6-4,-4 2</inkml:trace>
  <inkml:trace contextRef="#ctx0" brushRef="#br0" timeOffset="1631.56">1045 440,'38'-1,"109"13,-102-4,-1-1,1-2,0-3,0-1,34-5,16 2,-116-16,6 9,0-1,0 0,1-1,0 0,1-2,1 1,0-2,-6-8,-37-37,54 58,1 0,-1 0,1 0,-1 0,0 0,1 1,-1-1,0 0,1 1,-1-1,0 0,0 1,0-1,1 1,-1-1,0 1,0 0,0-1,0 1,0 0,0-1,0 1,0 0,0 0,0 0,0 0,0 0,0 0,0 0,0 1,0-1,0 0,0 0,0 1,0-1,0 1,1-1,-1 0,0 1,0 0,0-1,1 1,-1 0,0-1,0 1,1 0,-1 0,1-1,-1 1,1 0,-1 0,1 0,-1 0,1 0,0 0,-1 0,1 0,0 0,0 0,0 0,0 0,0 0,0 0,0 0,0 0,0 0,1 0,1 248,-1-40,-1-209,0 1,0 0,0 0,0 0,0 0,0 0,0 0,1 0,-1-1,0 1,0 0,1 0,-1 0,1-1,-1 1,1 0,-1 0,1-1,-1 1,1 0,0-1,-1 1,1-1,0 1,0-1,-1 1,1-1,0 1,0-1,0 0,-1 1,1-1,0 0,0 0,0 0,0 0,0 0,0 0,0 0,-1 0,1 0,0 0,0 0,0 0,0-1,0 1,0 0,-1-1,2 1,43-27,-40 23,208-179,-166 154,-25 16</inkml:trace>
  <inkml:trace contextRef="#ctx0" brushRef="#br0" timeOffset="2150.06">2230 271,'-27'14,"0"2,1 0,1 2,0 1,2 1,0 1,-5 7,14-14,1 0,0 1,1 1,1 0,0 1,1 0,-5 13,12-25,1 0,0 0,0 0,0 1,1-1,0 0,0 1,0-1,0 1,1-1,0 1,0-1,1 1,0-1,0 1,0-1,0 1,1-1,0 0,0 0,0 0,1 0,-1 0,1 0,1-1,-1 1,1-1,-1 0,3 1,6 3,0 0,1-1,0-1,0 0,1 0,-1-2,1 1,0-2,1 0,-1-1,1 0,-1-1,1-1,-1 0,1-1,-1 0,1-1,-1-1,0 0,0-1,0-1,-1 0,11-6,-12 6,0 0,0-2,-1 1,1-1,-1-1,-1 0,0-1,0 0,0 0,-1-1,-1 0,1-1,-2 0,0 0,0 0,-1-1,0 0,-1-1,0 1,-1-1,-1 0,0 0,1-9,-6 12,-1 0,0 1,0-1,-1 1,0 0,0 0,-1 0,0 1,-1-1,0 1,0 1,-1-1,0 1,0 0,-1 0,0 1,0 0,0 1,-1 0,0 0,0 1,0 0,0 0,-1 1,-1 0,6 1,0 1,-1-1,1 1,-1 0,1 1,0-1,-1 1,1 0,-1 1,1-1,-1 1,1 0,0 0,-1 1,1-1,0 1,0 0,0 1,0-1,1 1,-2 1,-18 13</inkml:trace>
  <inkml:trace contextRef="#ctx0" brushRef="#br0" timeOffset="2501.45">2738 271,'-30'8,"0"2,1 1,0 2,1 0,1 2,0 1,1 1,0 2,2 0,0 1,1 2,14-13,0 1,1-1,0 1,0 1,1-1,0 1,1 0,1 1,0 0,0 1,3-8,1 0,-1 0,1 0,1 0,-1 0,1 0,0 0,0 1,0-1,1 0,0 0,0 0,0 0,1 0,-1 0,1 0,0 0,1-1,-1 1,1-1,0 0,0 1,0-1,1 0,2 2,6 3,1 0,0-1,0 0,1-1,0-1,0 0,1 0,0-2,0 0,0-1,0 0,1-1,-1-1,0 0,1-1,-1-1,1 0,-1-1,0-1,1-1,-2 0,1 0,0-2,-1 0,0 0,0-1,-1-1,0-1,0 0,-1 0,0-1,-1 0,0-1,0-1,-1 0,-1 0,3-7,-7 13,-1 0,0 0,0-1,0 1,-1-1,0 0,-1 0,1 0,-1 0,-1-1,1 1,-1-1,-1 1,1-1,-1 1,-1-1,1 1,-1 0,0-1,-1 1,0 0,0-1,-1 1,0 0,0 0,0 1,-4-5,2 4,0 0,-1 0,0 1,0 0,0 1,-1-1,0 1,0 0,0 1,-1-1,0 2,0-1,0 1,0 0,0 1,0 0,-1 0,1 1,-5-1,-17-1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8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55,'43'0,"19"-5,4-1,-4 0,-8 1,-9 1,-7 2,-5 1,-8-4,-4-2,0 2,1 0,-4 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9.2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27,'38'0,"32"0,9-5,-4-2,-11 1,-10 1,-15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25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5,'-2'-1,"1"0,0 1,-1-1,1 1,0-1,-1 1,1 0,0-1,-1 1,1 0,-1 0,1 0,0 0,-1 0,1 1,-1-1,1 0,0 1,-1-1,1 0,0 1,-1 0,1-1,0 1,0 0,-1 0,1 0,0-1,0 1,0 0,0 1,0-1,0 0,1 0,-1 0,0 0,1 1,-1-1,0 0,1 1,0-1,-1 0,1 1,0-1,-1 2,-6 69,43 194,-26-209,33 168,-43-216,1 0,1 0,0 0,0-1,1 1,0-1,0 1,1-1,0 0,1-1,-1 1,1-1,1 0,0 0,0 0,0-1,1 0,-1 0,1 0,1-1,-1 0,4 1,-5-7,0 1,-1-1,1-1,0 1,-1-1,0 0,1 0,-1-1,0 1,0-1,0-1,-1 1,1 0,-1-1,0 0,0 0,0 0,0-1,-1 1,1-1,-1 0,-1 0,1 0,0-1,0 0,87-173,-31 51,-59 127,0 0,1-1,-1 1,1 0,-1 0,1 0,-1 0,1 0,0 0,0 0,-1 0,1 0,0 0,0 1,0-1,0 0,0 1,0-1,0 0,0 1,0-1,0 1,0-1,1 1,-1 0,0 0,0-1,0 1,1 0,-1 0,0 0,0 0,0 0,1 1,-1-1,0 0,0 0,0 1,0-1,1 1,-1-1,0 1,0-1,0 1,0 0,0 0,0-1,-1 1,1 0,0 0,0 0,0 0,-1 0,1 0,-1 0,1 0,0 0,-1 0,0 0,1 1,-1-1,0 0,0 0,1 0,-1 1,0-1,0 1,37 112,-35-98,1-1,0 0,1 0,1 0,1 0,0-1,0 0,2 0,0-1,0 1,1-2,1 1,0-1,1-1,0 0,0-1,1 0,13 8,-23-17,1 1,0-1,0 0,0 0,0 0,0-1,0 1,0-1,1 0,-1 0,0 0,0 0,0 0,0 0,0-1,0 0,0 0,0 0,0 0,0 0,0 0,0-1,0 1,-1-1,1 0,-1 0,1 0,-1 0,0 0,0-1,0 1,0-1,0 1,0-1,-1 0,1 1,-1-1,1-2,25-56,-3-1,-2-1,-4 0,-2-2,-2-2,-9 43,57-276,-51 270,-8 30</inkml:trace>
  <inkml:trace contextRef="#ctx0" brushRef="#br0" timeOffset="745.239">1440 541,'-23'4,"1"0,0 1,0 2,0 0,1 1,0 1,0 2,1 0,1 0,-4 5,19-15,1 1,0 0,0 0,0 1,0-1,0 1,0-1,0 1,1 0,-1 0,1 0,0 1,0-1,0 0,1 1,-1-1,1 1,-1-1,1 1,1 0,-1 0,0-1,1 1,0 0,0 0,0 0,0 0,0 0,1-1,0 1,0 0,0-1,0 1,1 0,-1-1,1 1,0-1,0 0,0 0,0 1,1-1,-1-1,1 1,0 0,0-1,2 2,1-1,-1-1,1-1,0 1,0-1,0 0,-1-1,1 1,0-1,0 0,0-1,0 0,0 1,0-2,0 1,-1-1,1 0,-1 0,1 0,-1-1,0 0,0 0,0 0,0-1,0 1,-1-1,3-3,100-121,-107 126,0 1,0 0,1-1,-1 1,0 0,1-1,-1 1,1 0,0-1,-1 1,1 0,0 0,0 0,0 0,0 0,0 0,0 0,0 0,0 0,0 0,0 0,0 1,1-1,-1 0,0 1,1-1,-1 1,0 0,1-1,-1 1,0 0,1 0,-1 0,1 0,-1 0,0 0,1 0,-1 0,1 1,-1-1,0 0,1 1,-1-1,0 1,0 0,1-1,-1 1,0 0,0 0,0 0,0 0,0 0,0 0,0 0,0 0,0 0,0 1,22 100,-17-50,7 11,19 154,-31-196,1-2,1-1,-2 1,-1 0,0-1,-1 1,-2-1,1 1,-2-1,0 0,-2 0,0 0,0-1,-2 0,0 0,-1 0,-1-2,0 1,-10 10,18-24,0 0,0 0,0-1,0 1,0 0,-1-1,1 0,-1 1,1-1,-1 0,1 0,-1-1,0 1,1 0,-1-1,0 0,0 1,1-1,-1 0,0-1,0 1,1 0,-1-1,0 1,1-1,-1 0,1 0,-1 0,1 0,-1-1,1 1,-1-1,1 1,0-1,0 0,0 0,0 1,0-2,1 1,-1 0,0 0,1-1,0 1,-1 0,1-1,0 1,0-1,1 0,-1 1,0-1,1 0,0 0,-1 1,1-1,0 0,1-1,0-19,2 0,1 0,0 0,2 1,0 0,2 0,0 1,2 0,0 0,1 1,2 0,2-2,4-11,50-107,-61 116</inkml:trace>
  <inkml:trace contextRef="#ctx0" brushRef="#br0" timeOffset="1931.306">1779 682,'0'250,"17"-321,-11 47,0 0,2 1,1 0,1 0,1 1,0 0,2 1,1 0,1 0,-13 18,1 0,0 1,0-1,0 1,0-1,0 1,1 0,-1 0,1 1,-1-1,1 1,0 0,-1-1,1 2,0-1,0 0,0 1,0 0,0 0,-1 0,1 0,0 0,0 1,0 0,0 0,-1 0,1 0,0 1,0-1,24 5,-6-3</inkml:trace>
  <inkml:trace contextRef="#ctx0" brushRef="#br0" timeOffset="2381.06">2371 570,'-11'13,"-17"19,0 1,3 2,0 0,3 2,1 1,-4 11,13 12,12-60,0 0,0 0,0 0,0 1,0-1,0 0,0 0,1 0,-1 0,0 0,1 1,-1-1,1 0,-1 0,1 0,-1 0,1 0,0 0,-1 0,1-1,0 1,0 0,0 0,0 0,0-1,0 1,0-1,0 1,0 0,0-1,0 0,0 1,0-1,0 0,1 1,-1-1,0 0,0 0,0 0,0 0,1 0,-1 0,0-1,0 1,0 0,0-1,0 1,0 0,1-1,13-6,0-1,0 0,-1-1,0-1,-1 0,0-1,-1 0,0-1,-1 0,0-1,-1-1,3-4,2 0,-1-1,42-35,-53 55,1 0,-1 0,0 0,0 0,0 0,0 1,0 0,0 0,0 0,0 0,-1 0,1 0,-1 0,0 1,1 0,-1-1,0 1,-1 0,1 0,0 0,-1 0,1 0,-1 0,0 1,0-1,-1 0,1 1,-1-1,1 0,-1 1,0 0,4 9,6 11,-1-4</inkml:trace>
  <inkml:trace contextRef="#ctx0" brushRef="#br0" timeOffset="2730.335">2625 541,'132'285,"-129"-277,-2-4,0 0,1 0,-1 0,1 0,0 0,0-1,0 1,1-1,-1 1,1-1,0 0,-1 0,2 0,-1 0,0 0,0-1,1 1,21-41,34-166,-45 176,-1 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3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163 272,'-4'1,"0"1,0 0,1-1,-1 1,1 0,-1 1,1-1,0 0,0 1,0 0,0 0,0 0,1 0,-1 0,1 1,-1 1,-8 7,1-2,1 1,0 0,0 0,1 1,0 0,1 0,0 0,1 1,1 0,0 1,1-1,0 1,1 0,-1 8,4-20,0 1,0-1,0 0,0 0,1 1,-1-1,1 0,-1 0,1 0,0 0,0 0,0 0,0 0,0 0,0 0,0 0,1 0,-1 0,1-1,-1 1,1-1,0 1,-1-1,1 0,0 1,0-1,0 0,0 0,0-1,0 1,0 0,0-1,1 1,-1-1,0 1,2-1,2 0,0-1,0 1,0-1,0 0,0-1,0 1,-1-1,1 0,0-1,-1 1,0-1,0 0,2-2,8-6,-1 0,0-2,-1 1,-1-2,0 1,-1-2,0 1,-1-2,-1 1,0-1,-1-1,-1 0,0 0,-2 0,0-1,-1 1,0-1,-1 0,-2-1,0 1,0-3,-10-141,9 160,-1-1,-1 0,1 1,0 0,-1-1,1 1,-1 0,1 0,-1 0,0 0,0 0,0 0,0 0,-1 1,1-1,0 1,-1-1,1 1,-1 0,1 0,-1 0,1 0,-1 1,0-1,0 1,1-1,-1 1,0 0,0 0,1 0,-1 1,0-1,1 1,-1-1,0 1,1 0,-1 0,1 0,-1 0,1 1,-1-1,1 1,0-1,0 1,0 0,0 0,0 0,0 0,0 0,1 0,-1 1,1-1,-1 0,1 1,0-1,0 1,0 0,-6 11,0 0,0 1,1 0,1 0,1 0,0 1,1 0,1-1,0 1,1 0,1 0,1 0,1 13,-1-23,1 0,-1 0,1 0,1 0,-1 0,1-1,0 1,0-1,0 0,1 0,0 0,0 0,0-1,0 1,1-1,0 0,0 0,0-1,0 0,1 0,-1 0,3 1,6 2,0 0,0-1,1-1,0 0,0-1,0 0,0-1,9-1,107-14,-113 6</inkml:trace>
  <inkml:trace contextRef="#ctx0" brushRef="#br0" timeOffset="390.995">586 358,'23'153,"-23"-154,1 1,-1 0,0-1,0 1,0 0,1-1,-1 1,0 0,1-1,-1 1,0 0,1 0,-1-1,0 1,1 0,-1 0,0 0,1 0,-1-1,0 1,1 0,-1 0,1 0,-1 0,0 0,1 0,-1 0,1 0,-1 0,0 0,1 0,-1 0,1 0,-1 1,0-1,1 0,-1 0,1 0,-1 0,0 1,1-1,-1 0,0 0,0 1,1-1,-1 0,0 1,0-1,1 0,-1 1,0-1,0 0,0 1,1-1,-1 0,0 1,0-1,0 1,0-1,0 0,0 1,0-1,0 1,11-34,-7 11,1 0,1 0,1 0,1 1,1 0,1 0,0 1,2 0,0 1,1 1,1 0,1 0,0 2,6-5,-18 20,-1 1,0-1,0 1,0 0,1-1,-1 1,0 0,1 0,-1 1,0-1,0 0,0 1,1-1,-1 1,0 0,0 0,0 0,0 0,0 0,0 0,0 0,0 1,-1-1,1 1,0-1,-1 1,1 0,-1-1,0 1,1 0,-1 0,0 0,0 0,0 0,-1 0,1 1,0-1,-1 0,1 0,-1 1,0-1,0 1,3 3,7 18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28:30.8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602 321,'-49'-62,"35"52,0 1,0 0,-1 1,-1 1,1 0,-1 1,0 1,-1 0,-6 0,14 4,0 1,1 0,-1 0,0 1,0 0,0 1,1 0,-1 0,1 1,-1 0,1 0,0 1,0 0,1 1,-1 0,1 0,0 0,0 1,1 0,0 0,0 1,0 0,1 0,-3 3,0 5,1 1,0 0,1 0,1 0,0 0,1 1,1 0,1 0,0 0,1 1,1 7,1 1,2-1,0 0,2 1,1-2,0 1,8 36,84 332,-89-362,19 60,-5 1,7 64,-1 116,-28-260,0 0,0 0,-1-1,-1 1,0 0,0 0,-1-1,-1 1,0-1,0 0,-1 1,-1-2,0 1,0 0,-1-1,0 0,-1 0,0-1,-1 0,1 0,-7 4,8-7,-1 0,0 0,0-1,-1 1,0-2,1 1,-2-1,1 0,0-1,-1 0,0 0,1-1,-1 0,0 0,0-1,0-1,-1 1,1-1,0-1,0 0,0 0,0-1,0 0,0 0,1-1,-1 0,1-1,-8-4,9 1,0-1,1 0,0 0,0-1,1 1,0-1,0 0,1-1,1 1,-1-1,2 1,-1-1,1 0,1 0,0-1,0 1,1 0,0 0,1 0,0 0,0 0,1 0,1 0,0 0,2-6,3-10</inkml:trace>
  <inkml:trace contextRef="#ctx0" brushRef="#br0" timeOffset="471.794">1137 829,'0'38,"0"28,0 6,-4-3,-3-9,1-6,2-6,0-7,2-5,1-5,-5-2,0-1,0-1,1-10,7-12,2-8</inkml:trace>
  <inkml:trace contextRef="#ctx0" brushRef="#br0" timeOffset="719.81">1025 829,'24'0,"32"0,11-5,-1-1,-7 0,-8 1,-9 2,-6 0,-5 2,-2 1,-7 5,-7 1</inkml:trace>
  <inkml:trace contextRef="#ctx0" brushRef="#br0" timeOffset="922.174">1081 1196,'38'-10,"28"-3,7 1,-5 2,-13 3</inkml:trace>
  <inkml:trace contextRef="#ctx0" brushRef="#br0" timeOffset="1404.759">1533 1280,'1'232,"2"-253,0-1,2 1,0 0,2 1,0 0,2 0,0 0,5-6,-14 24,0 1,1 0,-1 0,1-1,0 1,-1 0,1 0,0 0,0 0,0-1,-1 1,1 0,0 1,1-1,-1 0,0 0,0 0,0 1,0-1,1 0,-1 1,0-1,1 1,-1 0,0-1,1 1,-1 0,0 0,1 0,-1 0,0 0,1 0,-1 0,1 1,-1-1,0 0,0 1,1-1,-1 1,0-1,1 1,-1 0,0-1,0 1,0 0,0 0,0 0,0 0,0 0,0 0,0 0,10 15</inkml:trace>
  <inkml:trace contextRef="#ctx0" brushRef="#br0" timeOffset="4800.824">630 2014,'-10'19,"1"0,1 0,0 1,2 0,0 0,2 1,0 0,1-1,1 1,1 0,1 1,1-1,0 0,23 80,-16-140,-4-8,3 0,1 0,3 1,1 0,11-24,34-77,-57 146,1 0,-1 0,1 0,0 0,-1 0,1 0,0 0,-1 0,1 0,0 1,0-1,0 0,0 1,0-1,0 1,0-1,0 1,0-1,0 1,0-1,0 1,0 0,0 0,0 0,0 0,0 0,0 0,1 0,-1 0,0 0,0 0,0 0,0 1,0-1,0 0,0 1,0-1,0 1,0-1,0 1,0 0,0-1,0 1,0 0,-1 0,1-1,0 2,43 49,-36-41,50 54,-42-47</inkml:trace>
  <inkml:trace contextRef="#ctx0" brushRef="#br0" timeOffset="5070.025">1053 2324,'0'24,"0"13,0-5,5-7,1-9</inkml:trace>
  <inkml:trace contextRef="#ctx0" brushRef="#br0" timeOffset="6140.776">856 152,'-6'19,"1"0,1 1,1 0,1 0,0 0,2 0,0 0,1 0,1 0,1 0,1-1,1 1,3 6,5-3,-4-38,-3-41,-6 5,-1 28,1 0,1 0,1 0,2 0,0 0,1 0,1 0,2-1,-7 16,1 0,0 0,1 0,0 0,0 0,1 1,0-1,0 1,0 0,1 0,0 1,1 0,-1-1,1 2,0-1,1 1,2-2,-6 6,-1 1,1 0,0 0,0 0,-1 0,1 0,0 1,-1-1,1 1,0 0,-1 0,1-1,-1 2,1-1,-1 0,0 1,1-1,-1 1,0-1,0 1,0 0,0 0,0 0,-1 0,1 0,0 1,-1-1,0 0,1 1,-1-1,0 1,0-1,0 3,7 13</inkml:trace>
  <inkml:trace contextRef="#ctx0" brushRef="#br0" timeOffset="6584.818">1279 292,'14'-3,"-8"1,-1 0,1 0,0 1,-1 0,1 0,0 0,0 0,0 1,0 0,0 1,0-1,-1 1,1 0,0 0,0 1,-1 0,1 0,-1 0,1 1,-1-1,5 4,-9 0,0-1,0 0,-1 1,0-1,0 0,0 1,0-1,-1 1,0-1,0 0,-1 0,1 1,-1-1,0 0,0 0,-1-1,1 1,-1 0,0-1,-1 0,1 1,-1-1,0-1,-1 2,5-4,-2 0,0 0,0 0,1 1,-1-1,1 1,-1 0,1-1,-1 1,1 0,0 0,0-1,0 1,0 0,0 0,0 0,1 1,-1-1,1 0,-1 0,1 0,0 0,0 0,0 1,0-1,0 0,0 0,1 0,-1 0,1 1,-1-1,1 0,0 0,0 0,0 0,0 0,0-1,0 1,1 0,-1 0,0-1,1 1,0-1,-1 1,1-1,0 0,0 0,-1 1,1-1,1 0,14 1,0 0,1-1,-1-1,0-1,0 0,0-1,0-1,0 0,0-2,-1 0,1 0,12-8,-3 4,2-1,-3-1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7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1,'-14'24,"-10"17,-1 7,0-5,3-5,6-4,6-8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5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0,'14'5,"19"1,9 0,2-1,-1-6,-4-3,-3-1,-4 1,-1 0,-3 2,-4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9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28,'43'-5,"29"-1,7 0,-5 1,-11 2,-16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08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85,'-9'34,"-9"25,-1 7,3 3,4-6,4-9,4-4,2-6,1-5,2-5,-1-3,1-2,0-2,-5 0,-2 1,0-1,1 0,2-4</inkml:trace>
  <inkml:trace contextRef="#ctx0" brushRef="#br0" timeOffset="268.229">55 58,'33'-5,"31"-2,9-4,2 0,-8 1,-9 3,-11 3,-8 1,-11 7,-10 2</inkml:trace>
  <inkml:trace contextRef="#ctx0" brushRef="#br0" timeOffset="514.895">26 481,'34'-5,"25"-6,7-2,-7-3,-9 2,-8 2,-11 3</inkml:trace>
  <inkml:trace contextRef="#ctx0" brushRef="#br0" timeOffset="882.372">506 650,'-17'159,"21"-140,2-23,7-34,-9 27,6-16,1 0,1 1,1 0,2 1,0 1,2 0,1 2,10-11,26 3,-34 26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23,'4'0,"12"0,8 0,4 0,3 0,0 0,0 0,0 0,-6-5,-2-1,0 0,-5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6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0 144,'506'-26,"-43"11,35-19,23-5,-275 10,-222 29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2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426 8,'-11'-3,"0"1,0 1,0 0,-1 1,1 0,-1 0,1 1,0 1,0 0,0 0,0 1,0 1,0 0,1 0,-1 1,1 0,1 1,-1 0,1 1,0 0,0 0,1 1,-4 4,-3 0,0 1,1 0,1 1,0 1,1 0,0 1,2 0,0 1,0 0,2 0,0 1,1 0,1 0,1 1,0 0,1 0,1 0,1 5,3-15,1-1,1 1,-1-1,1 1,1-1,-1 0,1 0,1-1,0 1,0-1,0 0,1 0,0-1,0 1,0-1,1-1,0 1,0-1,1 0,0-1,-1 0,1 0,1-1,-1 0,0 0,1-1,-1 0,1 0,0-1,0 0,8-1,149-4,-154 2,0-1,-1 0,1-1,-1 0,0-1,0 0,-1 0,1-1,-1-1,0 0,-1 0,1-1,-2 0,1 0,-1-1,5-7,-11 12,1 0,-1 1,0-1,0-1,0 1,-1 0,1 0,-1-1,0 1,0-1,-1 1,1-1,-1 1,0-1,0 1,-1-1,1 1,-1-1,0 1,0 0,0-1,-1 1,0 0,0 0,0 0,0 0,0 0,-1 0,-1-1,-2-3,0 2,-1-1,1 1,-1 0,-1 0,1 1,-1 0,0 0,0 1,0 0,-1 0,1 1,-10-2,-2-2,37 8,1 0,188-3,-181-4</inkml:trace>
  <inkml:trace contextRef="#ctx0" brushRef="#br0" timeOffset="1433.827">708 657,'76'-117,"69"-78,-33 45,-112 150,0 1,0 0,0-1,0 1,1 0,-1-1,0 1,0-1,1 1,-1 0,0-1,1 1,-1-1,1 1,-1-1,1 1,-1-1,1 0,-1 1,1-1,-1 1,1-1,0 0,-1 0,1 1,-1-1,1 0,0 0,-1 0,1 0,0 1,-1-1,1 0,0 0,-1-1,1 1,0 0,-1 0,1 0,0 0,-1 0,1-1,0 1,-1 0,1-1,-1 1,1 0,-1-1,1 1,-1-1,1 1,-1-1,1 1,-1-1,1 1,-1-1,0 1,1-1,-1 1,0-1,0 0,1 1,-1-1,0 0,0 1,0-1,0 0,0 1,0-1,0 0,-4 52,4-51,-18 97,17-94,1 0,-1 1,1-1,0 1,0-1,1 1,-1-1,1 0,0 1,0-1,0 0,0 0,0 1,1-1,-1 0,1 0,0 0,0-1,0 1,0 0,1-1,-1 1,1-1,-1 0,1 0,1 1,1-3,0 0,0-1,0 1,0-1,0 0,0 0,-1-1,1 0,0 0,-1 0,1 0,-1 0,0-1,1 0,-1 0,-1 0,1-1,0 1,-1-1,0 0,0 0,0 0,0 0,0 0,-1-1,0 1,0-1,0 0,-1 0,9-10,153-235,-163 250,0 0,0 1,0-1,0 0,0 1,0-1,1 0,-1 1,0-1,0 0,0 1,1-1,-1 0,0 0,0 1,1-1,-1 0,0 0,1 0,-1 1,0-1,1 0,-1 0,0 0,1 0,-1 0,0 0,1 0,-1 0,0 0,1 0,-1 0,1 0,-1 0,0 0,1 0,-1 0,0 0,1 0,-1 0,0 0,1 0,-1-1,0 1,1 0,-1 0,0-1,1 1,-1 0,0 0,0-1,1 1,-1 0,0 0,0-1,0 1,0 0,1-1,-1 1,0 0,0-1,2 38,-2-33,-3 315,3-295</inkml:trace>
  <inkml:trace contextRef="#ctx0" brushRef="#br0" timeOffset="2186.968">1809 318,'-6'-3,"0"0,0 0,0 0,0 1,0 0,-1 0,1 1,-1 0,1 0,-1 0,0 1,1 0,-1 0,1 1,-1 0,0 0,1 0,0 1,-1 0,-2 1,7-3,0 0,1 0,-1 0,0 0,0 1,1-1,-1 0,0 1,1-1,-1 1,0-1,1 1,-1 0,1 0,-1 0,1 0,-1 0,1 0,0 0,-1 0,1 0,0 1,0-1,0 1,0-1,0 0,0 1,0 0,1-1,-1 1,1-1,-1 1,1 0,-1 0,1-1,0 1,0 0,0 0,0-1,0 1,0 0,1-1,-1 1,0 0,1 0,-1-1,1 1,0-1,0 1,-1-1,1 1,0-1,0 1,0-1,1 0,-1 1,0-1,0 0,1 0,-1 0,1 0,-1 0,1 0,0 0,11 6,-11-7,-1 0,0 0,1 1,-1-1,1 0,-1 1,0-1,1 1,-1-1,0 1,0-1,0 1,1 0,-1 0,0 0,0 0,0 0,0 0,0 0,0 0,-1 0,1 0,0 0,0 0,-1 1,1-1,-1 0,1 1,-1-1,0 0,1 1,-1-1,0 0,0 1,0-1,0 1,0-1,0 0,0 1,-1-1,1 0,0 1,-1-1,1 0,-1 1,1-1,-1 0,0 0,0 1,1-1,-2 0,-62 47,57-45,0 1,1 0,-1 0,1 0,0 1,0 0,1 0,-1 0,1 1,1 0,-1 0,1 0,0 1,-3 5,6-11,1 1,-1-1,1 1,-1 0,1-1,0 1,0 0,0-1,0 1,0 0,0-1,0 1,0 0,1 0,-1-1,0 1,1-1,0 1,-1 0,1-1,0 1,0-1,0 0,0 1,0-1,0 0,0 1,0-1,1 0,-1 0,0 0,1 0,-1 0,1 0,-1-1,1 1,-1 0,1-1,0 1,-1-1,1 0,0 1,-1-1,1 0,0 0,81-1,-11-35,-51 20</inkml:trace>
  <inkml:trace contextRef="#ctx0" brushRef="#br0" timeOffset="2972.659">2006 516,'166'-208,"-119"159,-46 50,1 0,-1 0,0 0,0 0,1 0,-1 0,0 0,0 0,0 0,0 1,0-1,-1 0,1 1,0-1,0 0,-1 1,1-1,-1 1,1-1,-1 1,0-1,0 1,0 0,0-1,0 1,0-1,0 1,0-1,0 1,-1-1,1 1,-1 0,2 5,16 68,-16-73,-1-1,1 1,-1-1,1 0,0 1,0-1,0 0,0 0,0 0,0 0,0 0,0 0,0 0,0 0,0 0,1 0,-1 0,0-1,1 1,-1-1,1 1,-1-1,0 1,1-1,-1 0,1 0,-1 0,1 0,-1 0,1 0,-1 0,1 0,-1 0,1-1,-1 1,1-1,-1 1,0-1,1 0,-1 1,0-1,1 0,-1 0,0 0,0 0,1-1,150-154,-148 153,-4 1,1 0,0 1,-1-1,1 0,0 1,0-1,0 1,0 0,1-1,-1 1,0 0,1-1,-1 1,1 0,-1 0,1 0,-1 1,1-1,-1 0,1 0,0 1,0-1,-1 1,1 0,0-1,0 1,-1 0,1 0,0 0,0 0,0 1,-1-1,1 0,0 1,0-1,-1 1,1-1,0 1,-1 0,1 0,-1 0,1 0,-1 0,1 0,-1 0,0 1,1-1,-1 0,0 1,0-1,0 1,0 0,7 64,-8-56,0-1,1 1,0-1,1 1,-1-1,2 1,-1-1,2 0,-1 0,1 0,0-1,1 1,0-1,2 3,30 10,-17-16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18.3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0 192,'26'137,"-23"167,1-355,2 1,3 0,2 0,1 0,6-6,-12 35,1-4,1 0,1 0,1 1,2 0,0 1,1 0,16-19,31 3,-38 33</inkml:trace>
  <inkml:trace contextRef="#ctx0" brushRef="#br0" timeOffset="531.92">537 22,'69'-11,"-62"9,0 0,0 0,0 0,0 1,1 0,-1 1,0-1,1 2,-1-1,0 1,0 0,1 0,-1 1,0 0,5 2,-10-2,0 0,1 0,-1 1,0-1,-1 1,1 0,0-1,-1 1,1 0,-1 0,0 0,0 0,0 0,0 0,-1 0,1 1,-1-1,0 0,0 0,0 0,0 1,0-1,-1 0,1 0,-1 0,0 0,0 0,0 0,-1 0,1 0,-1 0,1 0,-1-1,0 1,0-1,0 1,0-1,-1 0,-1 2,-14 31,16-33,1 1,0-1,0 0,1 1,-1 0,0-1,1 1,0-1,-1 1,1 0,0-1,1 1,-1 0,0-1,1 1,-1 0,1-1,0 1,0-1,0 1,0-1,0 0,1 1,-1-1,1 0,-1 0,1 0,0 0,0 0,0 0,0-1,0 1,0 0,0-1,1 0,-1 1,0-1,1 0,-1-1,1 1,-1 0,1-1,0 1,-1-1,2 1,16-1,-1 0,1-1,-1 0,1-2,-1 0,0-2,0 0,-1-1,1 0,14-9,-24 12,36-18,-27 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7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483 2,'-19'-1,"0"1,0 1,0 1,1 0,-1 2,0 0,1 1,0 1,0 1,1 0,-6 4,-108 64,130-74,0-1,-1 1,1-1,0 1,0 0,-1 0,1-1,0 1,0 0,0 0,0 0,0 0,0 0,0 0,1 1,-1-1,0 0,1 0,-1 1,1-1,-1 0,1 1,-1-1,1 0,0 1,0-1,0 1,0-1,0 0,0 1,0-1,0 1,0-1,1 0,-1 1,0-1,1 0,0 1,-1-1,1 0,0 0,-1 1,1-1,0 0,0 0,0 0,0 0,0 0,0 0,0-1,0 1,1 0,71 33,-29-23,-28-9,0 2,0 0,-1 0,0 2,0-1,0 2,-1 0,0 1,1 1,-13-7,0-1,0 1,-1-1,1 1,-1-1,1 1,-1 0,0 0,1 0,-1 0,0 0,0 0,0 0,-1 0,1 0,0 0,-1 0,0 1,1-1,-1 0,0 0,0 0,0 1,0-1,0 0,-1 0,1 1,-1-1,0 0,1 0,-1 0,0 0,0 0,0 0,-1 0,1 0,0 0,-1-1,0 1,-67 64,10-27,-1-3,-2-2,-34 12,46-22,79-43,21-7,-24 14</inkml:trace>
  <inkml:trace contextRef="#ctx0" brushRef="#br0" timeOffset="251.237">821 171,'-20'27,"1"0,2 1,0 0,2 2,1 0,1 0,2 1,1 1,0 8,8-36,1 0,0 0,1 0,-1 1,1-1,0 0,0 0,0 1,1-1,-1 0,1 1,0-1,0 0,1 0,-1 0,1 0,0 0,0 0,0-1,0 1,1-1,0 1,-1-1,1 0,1 0,-1 0,0 0,1-1,-1 0,1 1,0-1,-1 0,1-1,0 1,0-1,1 1,-1-1,0 0,0-1,7 2,-1-1,1 0,0 0,0-1,-1-1,1 0,0-1,-1 1,1-2,-1 0,0 0,0-1,0 0,0-1,0 0,-1 0,0-1,0 0,-1-1,0 0,0 0,0-1,-1 0,0 0,-1-1,0 1,0-1,-1-1,0 1,0-1,-1 0,-1 0,0-1,0 1,1-9,-5 4,-1 1,-1-1,0 0,-1 0,0 1,-1 0,-1 0,0 0,-1 1,0 0,-1 0,0 1,-1 0,-1 0,-6-5,0-1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88,'39'-10,"21"-3,6 1,-3 2,-8-2,-9 2,-6 1,-7 4,-2 1,-4 3,-4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2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18,'34'0,"30"0,9 0,-4-5,-7-1,-15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29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1,'12'27,"-2"2,0 0,-2 0,-2 0,1 13,5 16,47 210,-55-252,0-1,1 0,0 0,2 0,-1-1,2 0,0 0,0-1,1 0,1 0,0-1,1 0,1-1,1 1,-7-9,0 0,-1-1,1 0,0 0,0-1,0 1,0-1,1-1,-1 1,0-1,0 0,0 0,1-1,-1 0,0 0,0-1,0 1,0-1,0-1,-1 1,1-1,-1 0,1 0,-1 0,0-1,0 0,-1 0,1 0,-1-1,0 1,0-1,0 0,0 0,-1 0,0-1,2-4,55-85,-3-2,12-38,-52 107,2 43,34 168,-46-171,0 0,1-1,1 0,0 0,0-1,1 0,0 0,9 6,-15-13,0 0,1 0,-1-1,1 1,0-1,0 0,0 0,0 0,0-1,0 0,0 0,0 0,0-1,1 1,-1-1,0-1,1 1,-1-1,0 0,0 0,0 0,0-1,0 1,3-3,5-5,0-2,0 0,-1-1,0 0,-1 0,0-1,-2-1,1 0,-1 0,-1-1,-1 0,0 0,-1-1,0 0,-2 0,1 0,-1-7,34-186,-15 100,-18 110,-4 10</inkml:trace>
  <inkml:trace contextRef="#ctx0" brushRef="#br0" timeOffset="698.473">1524 508,'-19'3,"-1"1,1 0,0 2,0 0,1 1,0 0,0 2,0 0,1 1,-15 12,29-20,1 0,-1 0,0 0,1 0,-1 0,1 0,0 1,0 0,0-1,0 1,0 0,0 0,1 0,0 0,-1 0,1 0,0 0,0 0,1 1,-1-1,1 0,0 1,-1-1,1 0,1 1,-1-1,0 0,1 0,0 1,0-1,0 0,0 0,0 0,1 0,-1 0,1 0,0 0,0 0,0-1,0 1,0-1,1 0,-1 1,1-1,1 1,1-1,0 0,0 0,0-1,0 0,1 0,-1 0,0 0,1-1,-1 0,1 0,-1 0,1-1,-1 0,0 0,1 0,-1-1,0 0,0 0,0 0,0 0,-1-1,1 0,0 0,2-3,98-97,-89 84,51-76,-66 95,-1 1,0-1,0 0,0 1,0-1,0 0,1 1,-1-1,0 0,0 1,0-1,1 0,-1 0,0 1,1-1,-1 0,0 0,0 0,1 1,-1-1,0 0,1 0,-1 0,1 0,-1 0,0 0,1 0,-1 1,0-1,1 0,-1 0,0 0,1-1,-1 1,1 0,-1 0,0 0,1 0,-1 0,0 0,1 0,-1-1,0 1,1 0,-1 0,0 0,0-1,1 1,-1 0,0-1,0 1,1 0,-1 0,0-1,0 1,0 0,0-1,1 1,-1 0,0-1,0 1,0-1,2 38,-2-32,54 340,-53-336,1 6,0 1,-1-1,0 1,-2-1,0 1,0-1,-1 0,-1 1,-1-1,0 0,-1-1,-1 1,0-1,-1 0,0 0,-8 10,13-22,-1 0,1-1,-1 1,0-1,1 1,-1-1,0 0,0 0,0 0,0 0,0-1,0 1,0-1,0 0,0 0,0 0,0 0,0 0,0-1,0 0,0 1,0-1,0 0,0 0,0 0,0-1,1 1,-1-1,0 0,1 0,0 1,-1-1,1-1,0 1,0 0,0-1,0 1,1-1,-1 1,0-1,1 0,0 0,0 1,0-1,0 0,0 0,1 0,-1 0,1 0,0 0,0 0,0-1,0 1,0 0,1-1,0-11,1 0,1 1,0 0,1-1,0 1,1 1,1-1,0 1,1 0,1 0,-1 1,2 0,0 0,0 1,11-9,25-40,-34 43</inkml:trace>
  <inkml:trace contextRef="#ctx0" brushRef="#br0" timeOffset="2316.721">1862 621,'6'176,"-7"-175,1 0,0-1,-1 1,1-1,0 1,0 0,-1-1,1 1,0 0,0 0,0-1,0 1,0 0,0-1,0 1,0 0,0-1,0 1,0 0,1-1,-1 1,0 0,0-1,1 1,-1 0,0-1,1 1,-1-1,1 1,-1-1,1 1,-1-1,1 1,-1-1,1 1,-1-1,1 0,0 1,-1-1,1 0,0 1,-1-1,1 0,0 0,-1 0,1 0,0 0,-1 0,1 0,0 0,-1 0,1 0,0 0,0 0,-1 0,1 0,0-1,-1 1,1 0,-1 0,1-1,0 1,61-104,70-62,-109 153,-16 17</inkml:trace>
  <inkml:trace contextRef="#ctx0" brushRef="#br0" timeOffset="2733.023">2371 565,'-19'13,"9"-9,0 1,0 1,1 0,0 0,0 1,1 0,0 0,0 1,1 0,0 0,0 1,1 0,0 0,0 1,1-1,0 1,1 0,-1 5,5-12,1 0,0 0,-1 0,1 0,0-1,1 1,-1 0,0-1,1 1,0-1,-1 0,1 1,0-1,0 0,0 0,1 0,-1 0,0 0,1-1,-1 1,1-1,-1 0,1 1,0-1,0-1,-1 1,1 0,0 0,0-1,0 0,0 0,0 0,0 0,0 0,0 0,0-1,-1 1,1-1,0 0,0 0,0 0,-1 0,1 0,-1-1,1 1,-1-1,1 0,-1 1,0-1,0 0,0-1,0 1,0-1,8-6,0 0,-1-1,0 0,-1 0,0-1,-1-1,0 1,-1-1,0 0,0-4,-6 15,0 1,0-1,0 0,0 0,0 1,0-1,0 0,0 0,0 1,0-1,0 0,0 0,0 1,1-1,-1 0,0 1,0-1,1 0,-1 1,1-1,-1 0,1 1,-1-1,1 1,-1-1,1 1,-1-1,1 1,-1-1,1 1,0 0,-1-1,1 1,0 0,0-1,-1 1,1 0,0 0,-1 0,1 0,0 0,0 0,-1 0,1 0,0 0,0 0,-1 0,1 0,0 0,0 1,-1-1,1 0,0 1,-1-1,1 0,0 1,-1-1,1 1,-1-1,1 1,-1-1,1 1,-1-1,1 1,-1 0,1-1,-1 1,28 78,-17-64</inkml:trace>
  <inkml:trace contextRef="#ctx0" brushRef="#br0" timeOffset="3062.405">2653 621,'73'105,"-72"-102,1 0,-1 0,1-1,0 1,0 0,0-1,0 1,0-1,0 0,1 1,-1-1,1 0,0-1,0 1,-1 0,1-1,0 0,0 1,1-1,-1 0,0-1,0 1,0 0,1-1,-1 0,0 0,0 0,1 0,-1 0,0-1,0 0,0 1,1-1,-1 0,0-1,0 1,0 0,0-1,-1 0,3-1,84-183,-62 146,-13 26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33.8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706 469,'-18'-21,"-3"-5,0 0,-2 2,-1 1,0 1,-2 1,-25-15,49 34,0 1,0-1,-1 1,1-1,0 1,-1 0,1 0,-1 0,1 0,-1 0,1 1,-1-1,0 1,1 0,-1-1,0 1,1 1,-1-1,0 0,1 1,-1-1,1 1,-1 0,0 0,1 0,0 0,-1 0,1 0,0 1,-1-1,1 1,0-1,0 1,0 0,0 0,1 0,-1 0,1 0,-1 1,1-1,0 0,-1 1,1-1,0 1,0 0,-9 50,2-1,2 1,3 0,1 0,4 1,1-1,3 0,2-1,2 0,3 0,2-1,2-1,9 16,43 105,-33-88,-3 2,-5 1,5 33,-28-98,-1 0,-2 0,0 0,-1 1,-1-1,0 0,-2 1,-1-1,-1 0,0 0,-2-1,0 1,-1-1,-1 0,-1-1,-9 14,13-26,0 0,-1 0,1-1,-1 0,-1 0,1 0,-1-1,0 0,0 0,0-1,-1 0,0 0,1-1,-2 0,1 0,0-1,0 0,-1 0,1-1,-1 0,1 0,-1-1,0-1,1 1,-1-1,-6-2,11-1,0 0,0 0,0-1,0 1,1-1,-1 0,1 0,0 0,1 0,0-1,-1 1,2-1,-1 1,0-1,1 0,0 0,1 0,-1 1,1-1,0 0,1 0,0 0,-1 0,2 1,-1-1,1 0,1-3,4-10</inkml:trace>
  <inkml:trace contextRef="#ctx0" brushRef="#br0" timeOffset="438.974">932 1795,'-26'226,"86"-403,-50 151,1 1,1 1,1 0,1 0,1 1,2 1,0 1,10-10,-27 30,1 0,-1 0,1 0,-1-1,1 1,0 0,-1 0,1 0,0 0,0 0,0 0,0 0,0 1,0-1,0 0,0 0,0 1,0-1,0 1,0-1,0 1,0-1,1 1,-1 0,0-1,0 1,1 0,-1 0,0 0,0 0,1 0,-1 0,0 0,0 1,1-1,-1 0,0 1,0-1,0 1,1-1,-1 1,0-1,0 1,0 0,0 0,0 0,0-1,0 1,-1 0,1 0,0 0,0 0,-1 0,1 1,-1-1,1 0,0 0,2 18</inkml:trace>
  <inkml:trace contextRef="#ctx0" brushRef="#br0" timeOffset="685.031">1383 1965,'5'14,"6"5,2 0</inkml:trace>
  <inkml:trace contextRef="#ctx0" brushRef="#br0" timeOffset="1616.957">1045 187,'-47'247,"46"-247,1 0,0-1,0 1,-1 0,1 0,0 0,-1 0,1 0,0 0,0 0,-1 0,1-1,0 1,-1 0,1 0,0 0,0 0,-1 0,1 1,0-1,-1 0,1 0,0 0,0 0,-1 0,1 0,0 0,0 0,-1 1,1-1,0 0,0 0,-1 0,1 1,0-1,0 0,0 0,-2-34,2 34,1-31,0 0,2 0,2 1,1-1,1 1,1 1,2-1,0 2,3-1,0 2,3-4,-15 29,0 0,-1 0,1-1,0 1,0 0,0 0,0 0,0 0,1 0,-1 0,1 1,-1-1,1 0,-1 1,1-1,0 1,0 0,0-1,0 1,0 0,0 0,0 0,0 0,1 1,-1-1,0 1,0-1,1 1,-1 0,0 0,1 0,-1 0,0 0,0 0,1 1,-1-1,0 1,0 0,1-1,-1 1,0 0,0 0,0 0,0 1,0-1,0 0,-1 1,1-1,0 1,-1 0,2 1,5 14</inkml:trace>
  <inkml:trace contextRef="#ctx0" brushRef="#br0" timeOffset="2018.341">1327 384,'6'-2,"0"-1,0 0,0 0,0 1,1 0,-1 0,1 1,-1-1,1 2,0-1,-1 1,1 0,0 0,0 0,-6 2,0-1,-1 1,1-1,0 1,-1-1,0 1,1-1,-1 1,0-1,0 1,0-1,0 1,0 0,0-1,0 1,-1-1,1 1,0-1,-1 1,1-1,-1 1,0-1,1 0,-1 1,0-1,0 0,0 0,0 1,0-1,-1 0,2 0,-12 17,-27 62,38-77,1-1,-1 0,1 0,0 0,0 1,0-1,0 0,0 0,1 0,-1 1,1-1,-1 0,1 0,0 0,0 0,0 0,0 0,0 0,0 0,1-1,-1 1,0 0,1-1,0 1,-1-1,1 1,0-1,0 0,0 0,0 0,0 0,0 0,0 0,0 0,0-1,0 1,2 0,79-3,-57-3</inkml:trace>
  <inkml:trace contextRef="#ctx0" brushRef="#br0" timeOffset="4390.364">1 1146,'4'0,"8"0,5 0,0-5,2-1,3 0,2 1,-3 6,-10 3,-11 1,-11 0,-8 3,-6 1,7-2,6-1</inkml:trace>
  <inkml:trace contextRef="#ctx0" brushRef="#br0" timeOffset="8406.829">2145 582,'-15'-4,"1"1,-1 0,0 1,0 1,0 0,1 1,-1 1,0 1,0 0,0 0,1 2,-1 0,1 0,0 1,0 1,1 0,0 1,0 1,0 0,-10 9,12-8,-4 1,0 1,0 1,1 0,1 0,0 2,0 0,2 0,-1 1,2 0,0 1,1 0,1 1,0 0,1 0,1 1,1-1,0 4,3-13,1 1,0-1,1 1,0 0,1-1,-1 1,1-1,1 1,0-1,0 0,1 0,0 1,0-2,1 1,0 0,0-1,1 0,0 0,0 0,0 0,1-1,0 0,4 3,4-2,0-1,0-1,0 0,1 0,0-2,0 0,0 0,0-2,1 0,-1 0,0-2,0 0,1 0,-1-2,0 0,0 0,-1-2,1 1,-1-2,0 0,0-1,-1 0,9-7,-19 13,0 0,0-1,0 1,0-1,0 0,-1 0,1-1,0 1,-1 0,0-1,1 1,-1-1,0 0,-1 0,1 0,0 0,-1 0,1 0,-1 0,0 0,0-1,0 1,-1 0,1-1,-1 1,0-1,0 1,0-1,0 1,-1 0,1-1,-1 1,0 0,0-1,0 1,0 0,-1 0,1 0,-1 0,0 0,0 0,0 0,0 1,0-1,-1 1,1-1,-1 1,-89-33,331 6,-215 29</inkml:trace>
  <inkml:trace contextRef="#ctx0" brushRef="#br0" timeOffset="9285.524">2400 1034,'59'-44,"201"-246,-260 289,1 0,-1 0,1 0,-1 0,1 0,-1 0,1 0,-1 1,1-1,0 0,-1 0,1 1,0-1,0 0,-1 1,1-1,0 1,0-1,0 1,0 0,0-1,0 1,0 0,0-1,0 1,0 0,0 0,0 0,0 0,0 0,0 0,0 0,0 0,0 1,0-1,-1 0,1 0,0 1,0-1,0 1,0-1,0 1,0-1,0 1,-1-1,1 1,0 0,-1 0,1-1,0 1,-1 0,1 0,-1 0,1 0,-1-1,1 1,-1 1,9 191,-6-179,-3-8,0-1,1 1,0-1,0 1,0-1,1 0,0 0,0 0,0 0,0 0,1 0,0 0,0-1,2 3,-1-7,0 0,-1 0,1 0,0 0,-1-1,1 0,0 0,-1 0,1 0,-1 0,0-1,1 0,-1 1,0-1,0-1,0 1,0 0,0-1,-1 1,1-1,-1 0,0 0,0 0,1 0,-2 0,4-1,195-287,-144 217,-55 107,-40 198,48-175,-3-31</inkml:trace>
  <inkml:trace contextRef="#ctx0" brushRef="#br0" timeOffset="10025.538">3528 835,'-15'0,"-1"0,1 0,-1 1,1 1,0 1,-1 0,1 1,1 1,-1 0,-12 7,26-12,0 1,0 0,0 0,0-1,-1 1,1 0,0 0,1 0,-1 0,0 1,0-1,0 0,1 0,-1 0,0 1,1-1,-1 0,1 1,0-1,-1 0,1 1,0-1,0 0,0 1,0-1,0 1,0-1,0 0,1 1,-1-1,0 0,1 1,-1-1,1 0,-1 1,1-1,0 0,0 0,-1 0,1 0,0 0,0 0,0 0,0 0,0 0,0 0,0 0,1 0,-1-1,0 1,0-1,1 1,24 49,-59-4,31-44,-1 0,1 0,-1 0,1 1,-1-1,1 1,0-1,0 1,1 0,-1-1,0 1,1 0,0 0,-1 0,1 1,1-1,-1 0,0 0,1 1,-1-1,1 1,2-1,0 0,0-1,0 1,0-1,0 1,1-1,-1 0,1 0,-1 0,1-1,0 1,0 0,0-1,0 0,0 0,0 0,0 0,0 0,1 0,-1-1,0 0,0 0,0 0,1 0,-1 0,0 0,0-1,1 0,-1 1,0-1,1-1,83-32,-71 24</inkml:trace>
  <inkml:trace contextRef="#ctx0" brushRef="#br0" timeOffset="10691.264">3754 1034,'38'-57,"1"1,3 3,36-35,-78 87,1-1,-1 1,1 0,-1 0,1-1,-1 1,1 0,0 0,0 0,0 0,0 0,-1 0,1 0,1 0,-1 0,0 0,0 1,0-1,0 0,0 1,1-1,-1 1,0-1,1 1,-1-1,0 1,1 0,-1 0,0 0,1 0,-1 0,0 0,1 0,-1 0,0 1,1-1,-1 0,0 1,1-1,-1 1,0-1,0 1,0 0,1 0,-1-1,0 1,0 0,0 0,0 0,0 0,-1 0,1 0,0 0,0 1,-1-1,1 1,4 35,10 39,-14-74,0 0,0 0,1 0,-1 0,0 0,1 0,-1-1,1 1,-1-1,1 1,0-1,-1 0,1 1,0-1,0 0,0 0,0 0,0-1,0 1,0 0,1-1,-1 1,0-1,0 0,0 0,0 0,1 0,-1 0,0 0,0-1,0 1,2-1,9-4,0-2,-1 1,1-1,-1-1,-1 0,0-1,0 0,0-1,-1 0,-1-1,5-6,-10 12,16-17,-15 15,1-1,0 1,1 0,-1 1,1 0,1 0,-1 0,1 1,0 0,0 1,4-2,-11 7,0 0,1 0,-1 0,0 0,0 0,0 0,1 0,-1 0,0 1,-1-1,1 0,0 1,0-1,0 1,-1-1,1 1,-1-1,1 1,-1-1,0 1,0 0,1-1,-1 1,0-1,0 1,-1 0,1-1,0 1,0-1,-1 1,1-1,-1 1,0-1,1 1,-1-1,0 1,0-1,0 1,0 8,-1-3,0 0,1 0,0 1,0-1,1 0,0 1,0-1,1 1,0-1,0 0,1 0,0 1,0-1,1 0,0-1,0 1,0 0,1-1,0 0,0 0,1 0,0 0,0-1,0 0,0 0,1 0,0 0,0-1,2 1,13 3</inkml:trace>
  <inkml:trace contextRef="#ctx0" brushRef="#br0" timeOffset="11173.474">1976 1401,'678'-29,"-224"1,254 27,-278-27,-295 11,-111 12</inkml:trace>
  <inkml:trace contextRef="#ctx0" brushRef="#br0" timeOffset="11925.739">3274 1626,'12'66,"-3"0,-3 0,-2 1,-6 57,4-153,1 1,2-1,1 1,1 0,1 1,2 0,0 0,2 1,2-2,-4 13,-1 1,2 0,0 1,0 0,2 1,-1 0,1 0,1 2,0 0,1 0,0 2,2-1,-12 7,1 1,-1 0,1 0,-1 1,1-1,0 1,0 1,-1-1,1 1,-1 0,1 0,0 0,-1 1,0 0,1 0,-1 0,0 1,0 0,0 0,-1 0,1 0,-1 1,0 0,2 2,4 1,7 4</inkml:trace>
  <inkml:trace contextRef="#ctx0" brushRef="#br0" timeOffset="12408.795">3952 1569,'29'0,"-21"-2,-1 1,1 0,0 0,0 1,-1 0,1 1,0 0,0 0,-1 0,1 1,-1 0,1 1,-1-1,0 1,0 1,0 0,-1 0,1 0,-1 0,4 5,-9-6,0 0,0 1,0-1,0 1,-1-1,0 1,1-1,-1 1,-1-1,1 1,0 0,-1-1,0 0,0 1,0-1,0 1,-1-1,1 0,-1 0,0 0,1 0,-2 0,1 0,0 0,0-1,-1 1,0-1,1 0,-1 1,0-1,0 0,0-1,0 1,-1-1,1 1,0-1,-1 0,-34 30,38-30,0 0,0 0,0 0,0 0,1 0,-1 1,0-1,1 0,-1 0,1 0,-1 0,1 0,-1-1,1 1,-1 0,1 0,0 0,0 0,-1-1,1 1,0 0,0-1,0 1,0 0,0-1,0 1,0-1,0 0,0 1,0-1,0 0,0 0,0 1,0-1,0 0,1 0,-1 0,0 0,0-1,0 1,0 0,0 0,0-1,0 1,0 0,0-1,0 1,0-1,1 1,113-1,-88 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251 454,'-11'0,"0"1,0 1,0-1,0 2,0 0,0 0,0 1,1 0,0 1,0 0,0 1,1 0,-1 0,2 1,-1 0,1 1,0 0,0 0,1 1,0 0,1 0,-1 0,2 1,0 0,0 0,1 0,0 1,0 0,1 0,1 0,-1 7,3-15,0 1,0-1,0 1,0 0,0-1,1 0,0 1,0-1,0 1,0-1,0 0,1 0,-1 1,1-1,0 0,0 0,0-1,1 1,-1 0,0-1,1 1,0-1,0 0,-1 0,1 0,1 0,-1-1,0 1,0-1,0 0,1 0,-1 0,1 0,-1 0,1-1,-1 0,1 1,-1-1,1-1,-1 1,1 0,-1-1,1 0,-1 0,0 0,1 0,-1 0,0-1,0 1,1-2,16-6,-1-1,0-2,0 0,-1 0,-1-2,0 0,10-12,-5-2,-1 0,-1-1,-1-1,-1-1,-2-1,-1-2,-6 12,0 0,-2-1,0 0,-2 0,0-1,-2 0,0 1,-2-1,-1 0,0 0,-2 0,-1 0,-1 0,-6-22,9 43,0 0,0 0,0 0,-1-1,1 1,-1 0,1 1,-1-1,0 0,0 0,-1 1,1-1,0 1,-1 0,1 0,-1 0,0 0,0 0,0 0,0 1,0-1,0 1,0 0,0 0,-1 0,1 0,0 1,-1-1,1 1,0 0,-1 0,1 0,-1 1,1-1,0 1,-1 0,1 0,0 0,0 0,0 0,0 1,0-1,0 1,0 0,0 0,1 0,-1 0,1 0,-1 1,1-1,0 1,-9 14,2-1,0 2,1-1,0 1,2 0,0 1,1-1,1 1,1 0,-1 7,3-4,1-1,1 0,0 1,2-1,0 0,2 0,0 0,1-1,1 0,1 0,1-1,1 0,0 0,1-1,10 11,-8-10,0 0,2-1,0-1,1 0,1-1,0-1,13 9,40-1,-48-21</inkml:trace>
  <inkml:trace contextRef="#ctx0" brushRef="#br0" timeOffset="354.656">759 510,'28'103,"-28"-103,0 1,0 0,1 0,-1 0,0 0,0-1,1 1,-1 0,0 0,1 0,-1-1,0 1,1 0,-1-1,1 1,-1 0,1-1,0 1,-1 0,1-1,0 1,-1-1,1 0,0 1,0-1,-1 1,1-1,0 0,0 0,0 1,-1-1,1 0,0 0,0 0,0 0,0 0,0 0,-1 0,1 0,0 0,0-1,0 1,0 0,-1-1,1 1,0 0,0-1,-1 1,1-1,0 1,-1-1,1 1,0-1,-1 1,1-1,-1 0,1 1,-1-1,1 0,-1 0,0 1,1-1,-1 0,27-59,-23 50,2-7,-1 0,0 1,1 0,1 0,1 0,1 1,0 0,0 0,1 1,1 1,1 0,0 0,13-10,-21 19,-1 0,1 1,0 0,0 0,0 0,1 0,-1 1,1-1,-1 1,1 0,0 0,0 1,-1 0,1 0,0 0,1 0,-1 1,0 0,0 0,0 0,0 0,0 1,0 0,0 0,0 1,0-1,-1 1,1 0,2 1,10 13,-3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0:5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58,'138'-26,"93"12,-16-3,-203 17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1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28,'-5'0,"3"0,8 0,6 0,7 0,4 0,4 0,2 0,0-5,1-1,-1 0,0 1,0 2,0 1,-1 5,1 3,-1 0,-5-1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0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19,'24'-6,"1"1,0 2,0 0,0 2,0 0,0 2,0 1,0 1,2 1,92 5,17 12,-121-25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01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419 711,'1'-2,"-2"0,1 0,0-1,0 1,-1 0,1 0,-1 0,0 0,1 0,-1-1,0 1,0 1,0-1,-1 0,1 0,0 0,-1 0,1 1,-1-1,0 1,1-1,-1 1,0 0,0 0,0 0,0 0,0 0,0 0,0 0,0 1,-1-1,1 1,0-1,0 1,0 0,-2 0,-81 15,65-3,0 1,0 0,1 2,1 0,0 1,1 1,1 1,1 0,1 1,0 1,1 0,-9 20,14-28,1 0,1 0,0 1,0 0,1 0,1 0,0 0,1 1,1-1,0 1,0 0,2 0,-1 0,2-1,0 1,1 0,0 0,1-1,0 1,1-1,1 0,0 0,1 0,0-1,1 0,6 10,-4-14,-1 1,1-1,0 0,1-1,0 0,0 0,0-1,1-1,0 0,0 0,0-1,1 0,-1-1,1 0,0-1,0-1,0 0,0 0,0-1,0-1,0 0,0 0,0-1,0-1,-1 0,9-3,-14 4,-1-1,0 1,0-1,0 1,0-1,0-1,0 1,-1-1,1 0,-1 0,0 0,-1 0,1-1,-1 0,0 1,0-1,0 0,0-1,-1 1,0 0,0-1,-1 1,1-1,-1 0,-1 1,1-1,-1 0,0 0,0 0,0 1,-1-1,0 0,0 0,0 0,0 0,0 0,-1 0,0 0,0 0,0 1,-1-1,1 1,-1-1,-1 1,1 0,-1 0,0 0,0 1,0 0,-1-1,1 1,-1 1,0-1,-3-1,7 5,0 0,0 0,0 0,1 0,-1 0,0 0,0 0,1 0,-1 0,0 0,0-1,1 1,-1 0,0-1,0 1,1 0,-1-1,0 1,1-1,-1 1,1-1,-1 1,1-1,-1 0,1 1,-1-1,1 0,-1 1,1-1,0 0,-1 1,1-1,0 0,0 0,0 1,-1-1,1 0,0 0,0 1,0-1,0 0,0 0,0 0,1 1,-1-1,0 0,0 0,1 1,-1-1,0 0,1 0,-1 1,0-1,1 0,-1 1,1-1,-1 1,1-1,-1 1,1-1,0 1,-1-1,2 1,42-11,1 3,0 2,1 1,-1 3,6 2,-27 0</inkml:trace>
  <inkml:trace contextRef="#ctx0" brushRef="#br0" timeOffset="804.183">758 1303,'149'-206,"-12"-14,-137 219,0-1,0 1,0 0,1 0,-1-1,0 1,1 0,-1 0,1 0,-1-1,1 1,0 0,0 0,-1 0,1 0,0 0,0 0,0 1,0-1,0 0,0 0,0 1,0-1,0 0,0 1,1-1,-1 1,0-1,0 1,1 0,-1 0,0-1,0 1,1 0,-1 0,0 0,1 1,-1-1,0 0,0 0,1 1,-1-1,0 0,0 1,0-1,0 1,1 0,-1-1,0 1,0 0,0 0,6 124,-9-87,2-22,-1-10,0 0,1 0,-1 1,1-1,1 0,-1 0,1 0,0 0,1 0,-1 0,1 0,0 0,1 0,-1 0,1-1,3 5,-2-9,0-1,0 1,0-1,0 0,0-1,-1 1,1-1,0 1,0-1,-1 0,1 0,0-1,-1 1,1-1,-1 0,0 0,1 0,-1 0,0 0,0-1,0 0,-1 1,1-1,-1 0,1 0,-1-1,0 1,0 0,0-3,173-266,-175 273,0-1,1 1,-1 0,0-1,0 1,0 0,1 0,-1-1,0 1,1-1,-1 1,1 0,-1-1,1 1,-1-1,1 1,-1-1,1 1,-1-1,1 1,0-1,-1 0,1 1,0-1,-1 0,1 1,0-1,0 0,-1 0,1 0,0 0,-1 0,1 0,0 0,0 0,-1 0,1 0,0 0,0 0,-1 0,1-1,0 1,-1 0,1 0,0-1,-1 1,1-1,0 1,-1-1,1 1,0-1,-62 281,60-277,0 1,0-1,1 1,-1-1,1 1,0 0,0-1,0 1,0-1,1 1,-1-1,1 1,0-1,0 1,0-1,0 0,1 1,1 0,8 8</inkml:trace>
  <inkml:trace contextRef="#ctx0" brushRef="#br0" timeOffset="1470.565">1745 1050,'-44'36,"-80"3,149-18,-3-15,42 16,-62-22,-1 1,0 0,0-1,0 1,0 0,0 0,0 0,0-1,0 1,0 0,0 0,0 0,-1 1,1-1,0 0,-1 0,1 0,-1 0,1 1,-1-1,0 0,1 0,-1 1,0-1,0 0,0 1,0-1,0 0,0 1,0-1,-1 0,1 1,0-1,-1 0,1 0,-1 0,1 1,-1-1,0 0,1 0,-1 0,0 0,0 0,0 0,-93 74,94-75,-1 1,0-1,1 1,-1-1,1 1,-1 0,1-1,-1 1,1 0,-1 0,1-1,0 1,-1 0,1 0,0 0,0-1,0 1,0 0,-1 0,1 0,0 0,0-1,1 1,-1 0,0 0,0 0,0-1,0 1,1 0,-1 0,0 0,1-1,-1 1,1 0,-1-1,1 1,-1 0,1-1,-1 1,1 0,0-1,-1 1,1-1,0 0,-1 1,1-1,0 1,0-1,-1 0,1 0,0 1,0-1,0 0,0 0,-1 0,1 0,0 0,0 0,0 0,0 0,-1 0,1 0,1-1,57 4,-10-14,-29 4</inkml:trace>
  <inkml:trace contextRef="#ctx0" brushRef="#br0" timeOffset="2200.734">1971 1219,'19'-28,"2"-5,2 0,1 2,1 0,25-22,-49 52,-1 0,1-1,0 1,-1 0,1-1,0 1,0 0,0 0,0 0,0 0,1-1,-1 2,0-1,0 0,1 0,-1 0,0 1,1-1,-1 0,1 1,-1-1,1 1,-1 0,1 0,-1-1,1 1,-1 0,1 0,0 0,-1 1,1-1,-1 0,1 1,-1-1,1 1,-1-1,0 1,1-1,-1 1,1 0,-1 0,0 0,0 0,0 0,1 0,-1 0,0 0,0 0,-1 1,1-1,0 0,0 1,0-1,-1 0,1 1,-1 0,2 6,-2-6,-1 1,1 0,0-1,-1 1,1-1,1 1,-1 0,0-1,1 1,-1-1,1 1,0-1,0 1,0-1,0 1,0-1,0 0,1 0,-1 1,1-1,0 0,0 0,-1-1,1 1,0 0,0-1,1 1,-1-1,0 1,0-1,1 0,-1 0,1 0,-1-1,1 1,-1 0,1-1,0 0,-1 1,1-1,-1 0,1 0,0-1,-1 1,1-1,-1 1,2-1,7-5,-2-1,1 0,-1-1,0 1,0-2,-1 1,0-1,-1-1,0 1,2-4,62-65,-70 77,-1 1,1-1,0 1,-1-1,1 1,0-1,-1 1,1-1,0 1,0 0,-1-1,1 1,0 0,0 0,0 0,-1 0,1-1,0 1,0 0,0 0,-1 1,1-1,0 0,0 0,0 0,-1 0,1 1,0-1,0 0,-1 1,1-1,0 1,-1-1,1 1,0-1,-1 1,1-1,-1 1,1-1,-1 1,1 0,-1-1,1 1,-1 0,0 0,1-1,-1 1,0 0,0 0,1 0,-1-1,0 1,0 0,5 48,-5-46,2 142,8-127,2-6</inkml:trace>
  <inkml:trace contextRef="#ctx0" brushRef="#br0" timeOffset="6118.07">2987 401,'0'-10,"0"1,-1-1,0 0,-1 1,0-1,0 1,-1 0,0-1,-1 1,1 1,-2-1,0 0,0 1,0 0,-1 0,0 1,0 0,-1 0,0 0,-1 1,1 0,-1 0,0 1,-1 0,1 0,-1 1,0 0,-3 0,9 3,0 0,0 0,0 1,-1-1,1 1,0 0,0 0,0 0,0 0,-1 0,1 1,0 0,0-1,0 1,0 1,0-1,0 0,0 1,1-1,-1 1,0 0,1 0,-1 0,1 0,0 0,0 0,0 1,0-1,0 1,0-1,1 1,-1 0,1 0,0 0,-1 0,2 0,-1 0,-1 3,-1 6,1-1,0 1,0 0,1 0,1 1,0-1,0 0,1 0,3 11,118 629,-109-524,-5-1,-6 1,-5 2,1 25,-1-94,-2 0,-3 0,-3-1,-14 48,25-105,-1 0,1 0,0 0,-1 0,1 0,-1 0,0 0,0 0,0 0,-1 0,1-1,-1 1,1 0,-1-1,0 1,0-1,0 0,0 0,0 1,-1-1,1-1,-1 1,1 0,-1-1,0 1,0-1,1 0,-1 0,0 0,0 0,0 0,0-1,0 1,0-1,-1 0,1 0,0 0,0 0,0-1,0 1,0-1,0 0,0 0,-1 0,-77-65,56 40,-82-80,94 89</inkml:trace>
  <inkml:trace contextRef="#ctx0" brushRef="#br0" timeOffset="6734.595">3157 1783,'11'71,"-3"0,-2 0,-4 15,-11-24,9-62,0-1,0 1,0 0,0-1,0 1,0 0,0-1,0 1,0 0,0-1,-1 1,1 0,0 0,0-1,0 1,0 0,-1 0,1-1,0 1,0 0,-1 0,1 0,0-1,0 1,-1 0,1 0,0 0,0 0,-1 0,1-1,0 1,-1 0,1 0,0 0,-1 0,1 0,0 0,-1 0,1 0,0 0,0 0,-1 0,1 0,0 1,-1-1,1 0,0 0,-1 0,1 0,0 0,0 1,-1-1,1 0,0 0,-5-32,3 7,1 0,1 0,2-1,0 1,2 0,0 1,2-1,1 1,1 0,0 0,2 1,1 1,5-8,45-66,-60 95,-1 1,1-1,0 1,0-1,0 1,0-1,0 1,0 0,0-1,0 1,0 0,0 0,0-1,0 1,0 0,0 0,0 0,0 0,0 1,0-1,0 0,0 0,0 1,0-1,0 0,0 1,0-1,0 1,-1-1,1 1,0 0,0-1,0 1,-1 0,1-1,0 1,-1 0,1 0,-1 0,1 0,-1 0,1 0,-1 0,1 0,16 45,2 60,-13-86</inkml:trace>
  <inkml:trace contextRef="#ctx0" brushRef="#br0" timeOffset="6983.208">3552 1981,'0'33,"0"17,0-6,0-9</inkml:trace>
  <inkml:trace contextRef="#ctx0" brushRef="#br0" timeOffset="8001.57">3326 175,'0'329,"-17"-351,14 5,2 0,0-1,0 0,2 1,0-1,1 1,1 0,1-1,0 1,2-3,-3 8,6-20,2 1,0 0,2 0,2 1,0 1,2 1,4-4,-21 30,1 0,-1 1,1-1,0 1,-1-1,1 0,0 1,0-1,0 1,0 0,0-1,1 1,-1 0,0 0,0 0,1 0,-1 0,1 0,-1 0,1 0,-1 0,1 1,0-1,-1 1,1-1,0 1,-1 0,1-1,0 1,0 0,-1 0,1 0,0 0,0 1,-1-1,1 0,0 1,-1-1,1 1,0 0,-1-1,1 1,-1 0,1 0,0 1,48 59,-37-41</inkml:trace>
  <inkml:trace contextRef="#ctx0" brushRef="#br0" timeOffset="8421.195">3693 344,'34'-4,"10"2,-1 7,-14 7,-15 7,-12 5,-9-3,-5 2,1 0,6 2,9-4,9-5,6-6,6-9,2-4,3-3,0 1,-5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4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292 421,'-34'21,"0"2,2 1,1 1,1 2,1 1,-24 30,48-53,0 1,1 0,-1 1,1-1,0 1,1 0,-1 0,1 0,1 0,0 1,0-1,0 1,1-1,0 1,0 0,1 0,0-1,0 1,1 0,0-1,1 5,3-8,0 0,1 0,-1 0,1-1,0 1,0-2,0 1,0 0,0-1,1-1,-1 1,1-1,-1 0,1 0,-1-1,1 1,0-2,-1 1,1-1,0 0,-1 0,6-2,-12 3,21-4,-1 0,1-1,0-1,-1-1,-1-1,1-1,-1-1,-1 0,1-1,-2-1,0-1,7-6,13-14,-2-2,-1-1,-2-2,23-33,-44 55,-1 0,0 0,-1-1,0-1,-2 1,0-1,-1-1,0 1,-2-1,0 0,-2 0,0 0,0 0,-2 0,-1 0,0 0,-1-1,-1 2,-2-6,3 18,0-1,0 1,-1-1,0 1,0 0,0 0,-1 0,0 0,0 1,-1 0,1-1,-1 2,0-1,0 0,-1 1,1 0,-1 1,0-1,0 1,0 0,-1 0,1 1,-1 0,1 0,-1 0,0 1,0 0,0 1,1-1,-1 1,0 0,0 1,0 0,0 0,1 0,-1 1,0 0,1 1,-1-1,1 1,0 0,-1 1,-6 6,1 0,-1 1,2 1,0 0,0 0,1 1,1 0,0 1,0 0,2 0,0 1,0 0,2 0,0 1,0-1,1 1,2 0,-1 0,2 1,0-1,1 8,0-2,1 0,1 0,1-1,0 1,2 0,1-1,0 0,2 0,0-1,2 0,0 0,1-1,1-1,0 0,12 12,-9-15,0-1,2-1,-1 0,2-1,0-1,0 0,1-2,0 0,1-1,2 0,-18-7,1 1,-1-1,0 0,0 0,0 0,1-1,-1 0,0 0,0 0,1 0,-1 0,0-1,0 0,1 0,-1 0,0 0,0-1,0 0,3-1,6-8</inkml:trace>
  <inkml:trace contextRef="#ctx0" brushRef="#br0" timeOffset="412.296">913 591,'11'130,"-10"-130,0 1,1-1,-1 0,0 0,1 0,-1 0,0 0,1 0,-1-1,0 1,1 0,-1-1,0 1,0 0,1-1,-1 0,0 1,0-1,0 0,0 0,0 1,0-1,0 0,0 0,0 0,0 0,-1 0,1-1,0 1,-1 0,1 0,-1 0,1-1,-1 1,1 0,-1 0,0-1,0 1,1 0,-1-1,0 1,0 0,-1-1,3 0,27-65,38-61,-59 116,1-1,1 2,0-1,1 1,0 1,1 0,0 1,0 0,1 0,0 2,1-1,-1 2,1 0,1 0,-1 2,15-4,-26 9,1-1,-1 1,0 0,0 0,1 0,-1 1,0-1,0 1,0-1,-1 1,1 0,0 0,-1 1,1-1,-1 0,0 1,0 0,0-1,0 1,0 0,0 0,-1 0,1 0,-1 0,0 0,0 1,0-1,-1 0,1 0,-1 1,1-1,-1 0,0 1,-1-1,1 1,0-1,-1 0,0 1,0-1,0 1,0 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3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30 211,'-30'335,"31"-368,1 0,2 1,1 0,2 0,1 0,1 1,4-5,-3 10,-6 11,1 0,0 0,1 0,1 0,0 1,1 0,1 1,0 0,1 0,0 1,1 0,10-8,-19 19,0-1,0 1,0-1,0 1,0 0,0 0,1 0,-1 1,0-1,1 0,-1 1,0 0,1-1,-1 1,1 0,-1 0,0 0,1 0,-1 1,1-1,-1 1,0 0,0-1,1 1,-1 0,0 0,0 0,0 1,0-1,0 0,0 1,0-1,0 1,-1 0,1 0,-1 0,1 0,0 1,17 14,-4-6</inkml:trace>
  <inkml:trace contextRef="#ctx0" brushRef="#br0" timeOffset="395.542">538 14,'19'-5,"11"-2,1 6,-1 2,-4 7,-13 1,-8 4,-9 5,-5 4,-5-2,0 1,7 1,9-2,10-6,7-4,5-10,-1-3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12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1,'0'341,"-21"-224,17-96</inkml:trace>
  <inkml:trace contextRef="#ctx0" brushRef="#br0" timeOffset="265.697">0 537,'43'0,"44"-5,15-6,1-1,-7 1,-16 2,-12-1,-12 0,-11 2,-9 3,-5 1,-8 7,-8 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6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57 311,'373'1,"-179"27,-116-33,-60-1</inkml:trace>
  <inkml:trace contextRef="#ctx0" brushRef="#br0" timeOffset="316.989">1 536,'34'-4,"30"2,9 2,-4 2,-7-1,-11 0,-8 0,-8 0,-4-1,-3 1,-1-1,-1 0,1 0,-1 0,1-5,1-2,-5 1</inkml:trace>
  <inkml:trace contextRef="#ctx0" brushRef="#br0" timeOffset="838.488">368 1,'1'6,"1"0,1 0,-1-1,1 1,-1-1,2 1,-1-1,0 0,1 0,0-1,0 1,1-1,-1 0,1 0,0 0,0 0,0-1,1 0,-1 0,2 0,307 163,-209-87,-102-77,0 1,0 0,-1 0,0 0,1 1,-1-1,0 0,-1 1,1-1,0 1,-1 0,0 0,0-1,0 1,-1 0,1 0,-1 0,0 0,0 0,0 0,0 0,-1 0,0-1,0 1,0 0,0 0,0-1,-1 1,0 0,0-1,0 1,-12 13,0-1,-2-1,0 0,-1-1,0 0,-1-2,-14 9,-1 1,-219 155,201-108,43-47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8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0,'-3'3,"1"-1,-1 1,1 0,0 0,0 0,0 1,0-1,1 0,-1 1,1-1,0 1,0-1,0 1,1-1,-1 1,1 0,-1 0,1-1,1 1,-1 0,-1 3,0 45,1 0,3 0,2 0,3-1,1 0,3 0,8 16,-19-57,2-1,0 0,0 1,0-1,1-1,1 1,-1 0,2-1,-1 0,1 0,0-1,0 0,1 0,0 0,0-1,1 0,0 0,0-1,0 0,1 0,0-1,3 1,-5-6,1 0,-1 0,1-1,-1 0,0-1,0 0,0 0,0 0,0-1,-1 0,1 0,-1-1,0 0,0 0,-1 0,0-1,0 0,0 0,0 0,-1 0,0-1,-1 1,1-1,1-7,-3 11,156-244,-157 245,-1-1,1 1,0 0,0-1,0 1,0 0,0 0,0 0,1 0,-1 0,1 0,-1 0,1 0,0 1,0-1,0 1,0-1,0 1,0 0,0 0,0 0,1 0,-1 0,0 0,0 0,1 1,-1-1,1 1,-1 0,1 0,-1 0,0 0,1 0,-1 0,1 1,-1-1,0 1,1 0,-1-1,0 1,1 0,-1 1,0-1,0 0,0 0,0 1,0-1,-1 1,1 0,54 112,-55-105,1 0,1-1,0 1,0 0,0-1,1 1,0-1,1 0,0 0,0-1,1 1,0-1,0-1,0 1,1-1,0 0,0 0,1-1,0 0,0-1,0 1,0-1,3 0,-5-5,-1 0,0 0,0 0,0-1,-1 0,1 0,0 0,-1 0,1-1,-1 0,0 0,1 0,-2 0,1-1,0 0,-1 0,1 0,-1 0,0 0,-1-1,1 1,-1-1,0 1,0-1,0 0,1-4,2-2,107-279,-112 289,0 0,0 0,0 0,0-1,0 1,0 0,0 0,0 0,1 0,-1-1,1 1,-1 0,0 0,1 0,0 0,-1 0,1 0,0 0,-1 0,1 0,0 0,0 1,0-1,0 0,0 0,0 1,0-1,0 1,0-1,0 1,0-1,0 1,0 0,0-1,1 1,-1 0,0 0,0 0,0 0,0 0,1 0,-1 0,0 0,0 0,0 1,0-1,1 1,-1-1,9 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29.5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307 171,'-132'-44,"127"43,-1 0,1 1,-1 0,0 0,1 0,-1 1,1-1,-1 1,1 1,-1-1,1 1,0 0,-1 0,1 1,0-1,1 1,-1 0,0 1,1-1,0 1,0 0,0 0,-1 1,-40 73,44-76,0 0,0 0,0 1,0-1,0 0,1 1,-1-1,1 1,0-1,0 1,0-1,0 1,0-1,0 1,1-1,-1 0,1 1,0-1,0 1,0-1,0 0,0 0,0 0,0 0,1 1,-1-2,1 1,0 0,-1 0,1 0,0-1,0 1,1 0,5-1,-1 0,0 0,0-1,1 0,-1-1,0 1,0-1,0-1,1 1,-1-1,-1-1,1 1,0-1,0 0,-1-1,0 1,0-1,0-1,0 1,-1-1,1 0,-1 0,1-2,4-1,140-130,-150 137,1 0,0 1,0-1,-1 0,1 1,0-1,0 0,0 1,0-1,0 1,0-1,0 1,0 0,0-1,0 1,0 0,0 0,0 0,0 0,0 0,0 0,1 0,-1 0,0 0,0 0,0 1,0-1,0 0,0 1,0-1,0 1,0-1,0 1,-1-1,1 1,0 0,0-1,0 1,-1 0,1 0,0 0,-1-1,1 1,-1 0,1 0,-1 0,1 0,-1 0,1 1,8 63,-7-39,6 19,-3 1,-1-1,-2 1,-2 0,-2 0,-6 30,2-43,4-13,0-1,-2 1,-1 0,0-1,-1 0,-1 0,-1-1,-1 0,-7 11,-35 3,50-32,-1 0,1 0,-1 0,1-1,0 1,-1 0,1-1,0 1,-1 0,1-1,0 0,0 1,0-1,-1 0,1 0,0 1,0-1,0 0,0 0,0 0,0 0,1-1,-1 1,0 0,1 0,-1 0,0-1,1 1,-1 0,1-1,0 1,-1 0,1-1,0 1,0 0,0-1,0 1,0-1,0 1,0 0,1-1,-1 0,3-21,1 0,0 1,2-1,1 1,0 1,2-1,0 1,1 1,13-18,37-51,4 2,64-67,-106 128,-6 9,-1-1,-1 0,-1-1,-1-1,-1 0,8-18,-18 36,0 1,-1 0,1-1,-1 1,1-1,-1 1,1 0,-1-1,0 1,0-1,0 1,0-1,0 1,0-1,0 1,0-1,-1 1,1-1,0 1,-1-1,1 1,-1-1,0 1,1 0,-1 0,0-1,0 1,0 0,0 0,0 0,0 0,0 0,0 0,-1 0,1 0,0 0,-1 1,1-1,0 0,-1 1,1-1,-1 1,1 0,-1-1,0 1,-2-1,0 1,0 0,0 0,0 0,0 0,0 1,1 0,-1-1,0 2,0-1,1 0,-1 1,0-1,1 1,0 0,-1 0,-1 2,4-4,0 1,0 0,0-1,0 1,0 0,0 0,0-1,0 1,0 0,0 0,0 0,1 0,-1 0,0 0,1 0,-1 0,1 1,-1-1,1 0,-1 0,1 0,0 1,0-1,0 0,0 0,0 0,0 1,0-1,0 0,0 0,0 1,1-1,-1 0,0 0,1 0,-1 1,1-1,-1 0,1 0,0 0,0 0,-1 0,1 0,0 0,1 0,54 19,92-19,-146-1,0 0,1 0,-1 0,1 0,-1 1,0-1,1 1,-1-1,0 1,0 0,1 0,-1 0,0 0,0 0,0 0,0 1,0-1,-1 1,1 0,0-1,-1 1,1 0,-1 0,1 0,-1 0,0 0,0 0,0 0,0 0,0 1,-1-1,1 0,0 1,-1-1,0 3,-14 86,6-62,4 39,5-67,-1 1,0 0,1-1,-1 1,1-1,0 1,-1-1,1 0,0 1,0-1,0 0,0 1,0-1,0 0,0 0,0 0,1 0,-1 0,0 0,1 0,-1-1,0 1,1 0,-1-1,1 1,-1-1,1 1,0-1,-1 0,1 0,-1 0,1 0,0 0,-1 0,1 0,-1 0,1-1,-1 1,1 0,0-1,40-16,-23 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0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32,'-40'19,"20"-12,0 2,1 0,0 1,1 1,0 0,1 2,0 0,1 1,0 0,1 1,1 1,-9 14,22-29,0 0,0 0,0 1,0-1,0 1,1-1,-1 1,0-1,1 1,-1-1,1 1,0-1,-1 1,1 0,0-1,0 1,0-1,0 1,0 0,1-1,-1 1,0-1,1 1,-1 0,1-1,0 1,-1-1,1 0,0 1,0-1,0 0,0 1,0-1,0 0,0 0,0 0,1 0,-1 0,0 0,1 0,-1 0,1 0,-1-1,1 1,-1-1,76 4,-55-11,-1-1,0-1,0-1,0 0,-1-2,-1 0,0-2,-1 0,0-1,-1 0,-1-2,5-6,-21 23,38-31,-38 31,1 0,0-1,0 1,0 0,0 0,-1-1,1 1,0 0,0 0,0 0,0 0,0 0,0 0,0 1,-1-1,1 0,0 0,0 0,0 1,0-1,-1 1,1-1,0 0,0 1,-1-1,1 1,0 0,-1-1,1 1,0 0,-1-1,1 1,-1 0,1-1,-1 1,1 0,-1 0,0 0,1 0,-1-1,0 1,0 0,0 0,0 0,0 0,0 0,0 0,0-1,0 1,0 0,0 0,5 53,-6-48,0-1,1 1,-1-1,1 1,1 0,-1-1,1 1,0-1,0 1,1-1,-1 0,1 1,1-1,-1 0,1 0,-1 0,1-1,1 1,-1-1,1 0,0 0,-1 0,2 0,-1 0,0-1,1 0,0 0,0 0,0-1,0 1,0-2,-1 0,1 0,0 0,0 0,0-1,-1 0,1 0,0 0,0-1,0 0,-1 0,1 0,0 0,-1-1,1 1,-1-1,1-1,-1 1,0 0,0-1,0 0,0 0,-1 0,1-1,-1 1,0-1,0 1,2-3,71-126,-68 116,3-9,42-65,-52 90,0 0,-1 1,1-1,0 0,0 0,-1 1,1-1,0 1,-1-1,1 1,0-1,-1 1,1-1,-1 1,1-1,-1 1,1-1,-1 1,1 0,-1 0,0-1,1 1,-1 0,0-1,0 1,1 0,-1 0,0-1,0 1,0 0,0 0,0 0,0-1,0 1,0 0,0 0,-1 0,1-1,0 1,-1 0,1 0,0 13,1-1,0 1,0-1,1 0,1 1,0-1,1 0,1 0,0-1,0 1,1-1,7 9,-11-19,-1 0,1-1,0 1,0-1,0 0,0 0,0 0,0 0,1 0,-1 0,0 0,0-1,1 1,-1-1,0 0,1 1,-1-1,0 0,1-1,-1 1,0 0,1-1,-1 1,0-1,0 1,1-1,-1 0,0 0,0 0,0-1,0 1,0 0,1-1,57-57,18-78,-68 124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1,'24'0,"17"0,8 0,-2 0,-2 0,-5 0,-4 0,-4 0,-2 0,-1 0,-2 0,1 0,-1 0,0 0,-4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3.4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1,'39'0,"21"0,7 0,-5 0,-7 0,-8 0,-8 0,-6 0,-3 0,-2 0,-6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4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59,'29'-5,"19"-1,6-1,-1 2,-10-3,-7 0,-6 0,-2 3,-1 2,-1 1,0 1,1 1,0 0,1 0,-1 1,-3-1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1:35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487 40,'-5'-5,"-1"1,0 0,0 0,-1 1,1 0,-1 0,0 0,0 1,0 0,0 0,0 0,0 1,0 0,-1 1,1 0,0 0,-1 0,1 1,0 0,0 1,0 0,0 0,0 0,0 1,0-1,-3 4,-9 2,1 1,0 1,0 1,1 0,1 1,0 1,0 0,2 2,-1-1,2 2,0 0,1 0,1 1,-9 18,9-12,1 0,1 1,1 1,1 0,2 0,0 0,2 0,0 1,2-1,1 1,1 0,3 15,-2-32,0 1,1-1,1 0,-1-1,1 1,1-1,0 1,0-1,0-1,1 1,0-1,1 0,0 0,0-1,0 0,1 0,-1-1,1 0,1 0,-1-1,1 0,0 0,0-1,0 0,0-1,0 0,1 0,-1-1,0 0,1-1,-1 0,5-1,6 1,1-1,0-1,-1 0,1-2,-1-1,0 0,0-1,-1-2,1 0,-1-1,-11 5,-1 1,1-2,-1 1,0-1,-1 0,1 0,-1-1,0 0,0 0,-1 0,0-1,0 0,-1 0,1 0,-1 0,-1-1,0 0,0 0,0 0,-1 0,0 0,-1 0,1 0,-2-1,1-7,-3 10,0 0,0-1,0 1,-1 0,0 1,0-1,0 0,-1 1,0 0,0 0,0 0,-1 0,1 1,-1 0,0 0,0 0,-1 0,1 1,-1 0,0 0,0 0,0 1,0 0,0 0,-1 1,1 0,0 0,-1 0,1 1,-1-1,1 2,-2-1,191 1,-11-1,-148 0</inkml:trace>
  <inkml:trace contextRef="#ctx0" brushRef="#br0" timeOffset="654.602">882 690,'191'-301,"-188"297,13-23,2 1,0 0,2 2,1 0,0 1,2 1,17-12,-39 33,-1 0,1 0,0 1,0-1,0 0,0 0,0 1,0-1,0 0,0 1,0-1,0 1,1-1,-1 1,0 0,0 0,0-1,1 1,-1 0,0 0,0 0,1 0,-1 0,0 0,0 1,0-1,1 0,-1 1,0-1,0 1,0-1,0 1,0-1,0 1,0 0,0 0,0-1,0 1,0 0,0 0,0 0,-1 0,1 0,0 0,-1 0,1 0,-1 0,1 1,-1-1,1 0,-1 0,0 0,0 0,1 1,-1-1,0 0,0 0,0 1,-1-1,1 0,0 1,-26 203,34-114,-7-89,-1 0,0 0,1 0,-1 0,1 0,-1 0,1 0,0 0,0-1,0 1,0 0,0 0,0-1,1 1,-1-1,1 1,-1-1,1 0,-1 0,1 1,0-1,-1 0,1 0,0-1,0 1,0 0,0 0,0-1,-1 1,1-1,0 0,0 0,0 0,1 0,-1 0,0 0,0 0,0-1,-1 1,1 0,0-1,1 0,8-5,0-1,0 0,-1 0,0-1,-1 0,0-1,0 0,-1 0,0-1,0 0,4-9,3-2,43-56,99-117,-135 179,-17 30,-44 70,29-67,0 0,1 1,1 0,1 1,1 0,0 0,2 0,0 1,2-1,0 1,1 5,1-23,0 0,1-1,-1 1,1 0,0-1,0 1,0-1,0 0,0 1,1-1,-1 0,1 1,-1-1,1 0,0 0,0 0,0-1,0 1,0 0,0-1,1 1,-1-1,0 0,1 0,-1 0,1 0,-1 0,1 0,0-1,-1 1,2-1,18 3</inkml:trace>
  <inkml:trace contextRef="#ctx0" brushRef="#br0" timeOffset="1190.115">2152 407,'-27'2,"-1"2,1 1,0 1,0 1,1 1,-21 10,31-12,-48 29,65-33,0 0,0-1,0 1,1-1,-1 1,0-1,1 1,-1-1,1 0,-1 0,1 1,-1-1,1 0,0 0,0-1,-1 1,1 0,0-1,0 1,0-1,0 1,0-1,0 0,0 0,0 0,0 0,0 0,-1 0,1-1,0 1,1-1,-2 1,24 0,47 12,-71-9,-1-1,0 1,0-1,0 0,0 1,0-1,0 1,-1-1,1 0,-1 1,0-1,0 0,0 0,0 1,0-1,0 0,0 0,-1 0,1 0,-1 0,0-1,1 1,-1 0,0-1,0 1,0-1,0 0,0 0,0 1,0-1,-3 0,-20 15,-44 45,68-60,1 0,-1 1,1-1,-1 0,1 0,0 1,0-1,0 0,0 0,0 1,0-1,0 0,0 0,0 1,0-1,1 0,-1 0,1 1,-1-1,1 0,-1 0,1 0,0 0,-1 0,1 0,0 0,0 0,0 0,0 0,0 0,0 0,0-1,0 1,0 0,0-1,0 1,0-1,0 1,1-1,-1 0,0 1,0-1,1 0,-1 0,0 0,2 0,62 5,48-33,-93 17</inkml:trace>
  <inkml:trace contextRef="#ctx0" brushRef="#br0" timeOffset="1719.303">2322 633,'250'-297,"-250"298,0-1,0 1,0 0,0 0,0 0,0 0,1 0,-1-1,0 1,0 0,1 0,-1 0,1-1,-1 1,1 0,-1 0,1-1,-1 1,1-1,0 1,-1 0,1-1,0 1,0-1,-1 1,1-1,0 0,0 1,0-1,-1 0,1 0,0 1,0-1,0 0,0 0,0 0,0 0,-1 0,1 0,0 0,0-1,0 1,0 0,0 0,-1-1,1 1,0 0,0-1,0 1,-1-1,1 1,0-1,-1 1,1-1,0 0,-1 1,1-1,-1 0,1 1,-1-1,1 0,-1 0,0 0,1 1,-1 23,-1-20,0-1,0 1,0-1,1 1,-1 0,1-1,0 1,0 0,0-1,0 1,0 0,0-1,1 1,-1-1,1 1,0 0,0-1,0 1,0-1,0 0,1 1,-1-1,1 0,-1 0,1 0,0 0,0 0,0 0,0 0,0-1,0 1,0-1,1 0,-1 1,1-1,-1 0,1 0,-1-1,1 1,-1 0,4-1,7-2,1-1,-1-1,0 0,0-1,0 0,-1-1,1-1,-2 0,1 0,-1-1,0-1,6-5,20-13,-27 20,41-24,-50 30,0 1,1-1,-1 1,0 0,0-1,0 1,0 0,0 0,0-1,1 1,-1 0,0 0,0 1,0-1,0 0,1 0,-1 0,0 1,0-1,0 0,0 1,0-1,0 1,0 0,0-1,0 1,0 0,0-1,0 1,-1 0,1 0,0 0,0 0,-1 0,1 0,-1 0,1 0,-1 0,1 0,-1 0,0 0,1 0,-1 1,0-1,1 6,0 1,-1-1,0 1,-1-1,0 1,0-1,0 1,-1-1,0 0,0 0,-1 1,-1 1,-13 52,25 4,0-50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55.8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138 161,'-1'579,"-24"-252,5-126,-43 191,40-306,18-63</inkml:trace>
  <inkml:trace contextRef="#ctx0" brushRef="#br0" timeOffset="748.635">307 1487,'9'40,"-1"-1,-2 1,-2 0,-1 0,-3 0,-1 5,-21 36,15-105,13-13,2 0,1 0,2 0,2 1,1 1,3-2,-13 28,11-27,1 0,2 1,1 1,14-16,-33 48,1 0,-1 1,1-1,0 0,0 1,-1-1,1 1,0-1,1 1,-1 0,0-1,0 1,1 0,-1 0,0 0,1 0,-1 0,1 0,0 0,-1 0,1 0,-1 1,1-1,0 1,0 0,-1-1,1 1,0 0,0 0,0 0,-1 0,1 0,0 0,0 1,-1-1,1 1,0-1,0 1,-1-1,1 1,-1 0,1 0,0 0,-1 0,14 128,-4-82,-7-26</inkml:trace>
  <inkml:trace contextRef="#ctx0" brushRef="#br0" timeOffset="1000.424">759 1770,'5'24,"1"13,0-1</inkml:trace>
  <inkml:trace contextRef="#ctx0" brushRef="#br0" timeOffset="1879.652">561 161,'0'283,"-3"-264,-4-23,-5-31,8 12,2 1,0 0,1-1,1 1,1 0,2-1,0 1,1 0,1 0,1 0,1 1,1 0,0 0,2 1,1 0,4-5,-13 22,0-1,0 1,1-1,-1 1,1 0,0 0,0 0,0 0,0 1,1-1,-1 1,1 0,-1 0,1 0,0 1,0-1,0 1,0 0,0 0,0 0,0 0,0 1,0 0,1 0,-1 0,0 0,0 1,0-1,0 1,0 0,0 1,0-1,3 2,7 8</inkml:trace>
  <inkml:trace contextRef="#ctx0" brushRef="#br0" timeOffset="2518.617">956 359,'11'-5,"0"1,0 0,0 0,0 1,1 0,-1 1,1 1,-1 0,1 0,0 1,-1 1,1 0,1 1,-13-2,1 0,0 0,0 0,0 0,0 1,0-1,0 0,0 1,-1-1,1 1,0-1,0 1,0-1,-1 1,1-1,0 1,-1 0,1-1,-1 1,1 0,-1 0,1-1,-1 1,1 0,-1 0,0 0,1 0,-1-1,0 1,0 0,1 0,-1 0,0 0,0 0,0 0,0 0,0 0,-1 0,1 0,0 0,0-1,-1 1,1 0,0 0,-1 0,1 0,-1-1,1 1,-1 0,1 0,-1-1,0 1,1 0,-1 0,-41 42,36-38,-11 10,-42 44,58-58,0 1,-1-1,1 1,0 0,0 0,0 0,0 0,0 0,1 0,-1 0,0 0,1 0,0 0,-1 0,1 0,0 0,0 1,0-1,1 0,-1 0,0 0,1 0,-1 0,1 0,0 0,0 0,0 0,0 0,0 0,0 0,0-1,0 1,1 0,5 2,0 0,0-1,0 0,0 0,0 0,1-1,-1 0,1-1,0 1,0-2,-1 1,1-1,0 0,0-1,0 1,-1-2,1 1,0-1,-1 0,1-1,-1 0,15-3,-2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2:47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277 283,'-16'9,"-1"0,2 1,-1 1,1 1,1 0,0 1,1 0,1 1,0 1,0 0,2 0,0 1,0 0,2 1,0 0,1 1,1-1,0 1,1 1,1-1,0 12,-36 194,38-204,2-1,0 1,0-1,2 0,1 1,0-1,1 0,1 0,1-1,1 1,0-1,1-1,1 0,1 0,1 0,0-1,1-1,0 0,1-1,1 0,0-1,15 11,-27-23,0 1,0-1,0 0,1 1,-1-1,0 0,0 0,1 0,-1-1,1 1,-1-1,1 1,-1-1,1 0,-1 0,1 0,-1 0,1 0,-1-1,0 1,1-1,-1 1,1-1,-1 0,0 0,1 0,-1 0,0-1,0 1,0 0,0-1,0 0,0 1,-1-1,1 0,0 0,-1 0,0 0,8-14</inkml:trace>
  <inkml:trace contextRef="#ctx0" brushRef="#br0" timeOffset="343.089">390 819,'24'0,"18"0,6 0,-1-5,-2-1,-5 0,-4 1,-4 1,-2-3,-1 0,-6 0</inkml:trace>
  <inkml:trace contextRef="#ctx0" brushRef="#br0" timeOffset="4426.982">1378 142,'0'397,"-1"-395,1 0,-1 0,1 1,-1-1,1 1,0-1,0 0,0 1,0-1,0 1,0-1,1 0,-1 1,1-1,0 0,0 0,0 1,0-1,0 0,0 0,0 0,1 0,-1 0,1 0,-1-1,1 1,0 0,0-1,0 0,0 1,0-1,0 0,0 0,0 0,0 0,1 0,-1 0,0-1,3 1,10-4</inkml:trace>
  <inkml:trace contextRef="#ctx0" brushRef="#br0" timeOffset="4710.779">1011 706,'43'0,"43"-5,17-1,0 0,-7 1,-12-4,-14 1,-10 1,-10 1,-9 3,-6 1,-5 1,-2 1,-7 5,-1 1,-4 6,-5-1</inkml:trace>
  <inkml:trace contextRef="#ctx0" brushRef="#br0" timeOffset="5433.087">1321 988,'-46'343,"38"-296,5-117,5 51,2 0,0 0,1 1,1-1,1 1,0 0,1 1,1 0,1 0,0 1,1 0,1 1,1 0,0 1,0 1,2 0,-1 0,2 2,0 0,15-9,53-14,-82 34,0-1,1 1,-1 0,0 0,0 0,0 0,1 1,-1-1,0 1,0-1,0 1,0 0,0 0,0 0,0 0,0 0,0 0,0 0,0 1,-1-1,1 1,-1-1,1 1,-1 0,1-1,-1 1,0 0,0 0,0 0,0 0,0 0,0 0,-1 0,1 0,-1 1,0-1,1 0,-1 1,8 46,-2-29</inkml:trace>
  <inkml:trace contextRef="#ctx0" brushRef="#br0" timeOffset="7583.026">2280 0,'40'96,"-20"-25,-3 1,-4 1,-2 0,-4 1,-3 0,-4 0,-2-1,-4 1,-3 0,-3-1,-20 63,24-105,-2 0,-1-2,-2 1,0-1,-2-1,-2-1,0 0,-1-1,-2-1,-20 20,25-29,3-3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4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59,'87'-22,"194"4,-277 18,16-6,0 2,0 1,0 0,0 2,1 0,13 2,-23 3,-5 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09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30,'39'-5,"31"-1,9 0,-4 1,-10 2,-11 0,-11 2,-12 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0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616 67,'-3'-5,"-1"0,0 0,0 0,0 1,-1-1,0 1,1 0,-1 1,-1-1,1 1,0 0,-1 0,0 1,1-1,-1 1,0 0,0 1,0 0,-1 0,1 0,0 1,0-1,0 2,-1-1,1 1,0 0,0 0,-4 1,-14 7,1 0,1 2,0 0,0 2,1 0,1 1,0 1,1 1,-14 15,9-8,1 2,2 0,0 1,1 1,2 0,1 2,1 0,1 1,2 1,1 0,2 0,-6 30,14-48,1 0,1 0,0 0,1 0,1 0,0-1,0 1,1 0,1-1,0 0,1 0,0 0,1 0,0-1,1 0,0 0,1-1,0 0,1 0,0-1,0 0,1-1,0 0,0 0,1-1,0 0,0-1,1 0,0-1,0-1,0 1,12 1,-8-2,0 0,1 0,0-2,0 0,0-1,0-1,0-1,0 0,0-1,-1-1,2 0,-10 1,-1 0,1-1,-1 1,0-2,0 1,0-1,0 0,-1 0,1-1,-1 1,0-2,-1 1,1-1,-1 1,0-1,0-1,-1 1,0-1,0 0,-1 0,1 0,-1 0,-1 0,2-8,-4 8,0 0,-1-1,0 1,0 0,-1 0,0 0,0 0,-1 0,1 0,-2 0,1 1,-1 0,0-1,0 1,0 1,-1-1,0 1,0-1,-1 2,1-1,-1 0,0 1,0 0,-1 1,1-1,-1 1,0 0,0 1,0 0,0 0,0 0,0 1,-3 0,-6 0,71 1,-1-2,1-3,-1-2,0-2,20-8,-63 14,74-7,-61 9</inkml:trace>
  <inkml:trace contextRef="#ctx0" brushRef="#br0" timeOffset="782.11">983 800,'11'-29,"1"1,2 0,1 1,1 1,1 0,1 1,1 1,14-13,56-34,-89 70,1 1,0-1,0 1,0 0,0-1,0 1,0 0,0-1,0 1,0 0,1 0,-1 0,0 0,0 0,0 0,0 0,0 0,0 1,0-1,0 0,0 1,0-1,0 0,0 1,0-1,0 1,0 0,-1-1,1 1,0 0,0-1,-1 1,1 0,0 0,-1 0,1 0,-1 0,1 0,-1-1,1 1,-1 0,0 0,1 0,-1 1,0-1,0 0,0 0,0 1,5 58,-6-52,1 4,4 55,-4-66,0 0,0 0,0 0,1 0,-1 0,1 1,-1-1,0 0,1 0,0 0,-1 0,1 0,0 0,-1 0,1 0,0-1,0 1,0 0,0 0,0-1,0 1,0 0,0-1,0 1,0-1,0 1,0-1,0 0,1 0,-1 1,0-1,0 0,0 0,1 0,-1 0,0 0,0 0,0-1,0 1,1 0,-1 0,0-1,0 1,0-1,0 1,0-1,0 0,1 0,9-6,0-1,0-1,0 0,-1 0,0-1,-1 0,0-1,-1 0,1-1,26-32,108-101,-104 112,-38 34,0 0,0-1,0 1,0 0,0 0,0 0,-1 0,1 0,0 0,0 0,-1 0,1 0,-1 0,1 0,-1 0,1 0,-1 0,0 0,0 1,1-1,-1 0,0 0,0 0,0 1,0-1,0 0,-1 0,1 0,0 0,0 1,-1-1,1 0,-1 0,1 0,-1 0,1 0,-1 0,0 0,0 0,1 0,-1 0,0 0,-7 19,1 1,1 0,1 0,1 0,1 1,1-1,1 1,0 0,2-1,1 5,25 61,-17-73</inkml:trace>
  <inkml:trace contextRef="#ctx0" brushRef="#br0" timeOffset="1455.348">2083 688,'0'-1,"1"-1,-1 1,1 0,-1 0,1 0,-1-1,0 1,1 0,-1-1,0 1,0 0,0 0,0-1,0 1,0 0,0-1,-1 1,1 0,0 0,-1-1,1 1,-1 0,1 0,-1 0,0 0,1 0,-1 0,0 0,0 0,0 0,0 0,0 0,0 0,0 0,0 1,0-1,0 0,0 1,-1-1,1 1,0-1,0 1,-1 0,1 0,0-1,0 1,-1 0,1 0,0 0,-1 0,1 0,-1 1,-7-1,1 0,-1 0,0 1,1 0,-1 1,1 0,-1 0,1 1,0 0,0 0,0 1,0 0,1 1,0-1,0 1,0 1,-3 2,9-6,0-1,0 1,0-1,0 1,0 0,0-1,1 1,-1 0,1 0,-1-1,1 1,0 0,0 0,-1-1,1 1,1 0,-1 0,0 0,0 0,1-1,-1 1,1 0,-1-1,1 1,0 0,-1-1,1 1,0 0,0-1,0 0,1 1,-1-1,0 1,0-1,1 0,-1 0,1 0,-1 0,1 0,-1 0,1 0,0-1,-1 1,1 0,0-1,0 0,-1 1,1-1,1 0,33 27,-35-24,-1-1,0 1,0 0,-1-1,1 1,-1 0,1 0,-1-1,0 1,0-1,0 1,0-1,0 1,-1-1,1 0,-1 1,1-1,-1 0,0 0,0 0,0 0,0-1,0 1,0 0,-1-1,0 1,-13 13,15-14,-1 0,1 0,0 0,-1 0,1 1,0-1,0 0,0 0,0 1,0-1,0 1,0-1,1 1,-1-1,0 1,1-1,-1 1,1 0,0-1,-1 1,1 0,0-1,0 1,0 0,0-1,1 1,-1 0,0-1,1 1,-1 0,1-1,-1 1,1-1,0 1,0-1,-1 1,1-1,0 1,0-1,1 0,-1 0,0 0,0 1,1-1,-1 0,0 0,1-1,-1 1,1 0,-1 0,1-1,0 1,-1-1,1 1,0-1,1 0,62-17,-44 5</inkml:trace>
  <inkml:trace contextRef="#ctx0" brushRef="#br0" timeOffset="2133.298">2281 744,'259'-277,"-258"276,-1 0,1 0,-1 0,1 0,-1 0,1 0,0 1,0-1,-1 0,1 0,0 0,0 1,0-1,0 0,0 1,0-1,0 1,0-1,0 1,0 0,0-1,0 1,0 0,0 0,1 0,-1 0,0 0,0 0,0 0,0 0,0 0,0 0,1 1,-1-1,0 0,0 1,0-1,0 1,0-1,0 1,0 0,0-1,-1 1,1 0,0 0,0-1,0 1,-1 0,1 0,0 0,-1 0,1 0,-1 0,6 161,-6-160,-1-1,1 1,0-1,0 1,0-1,0 0,1 1,-1-1,0 1,1-1,-1 1,1-1,-1 0,1 1,-1-1,1 0,0 0,0 0,0 1,0-1,0 0,0 0,0 0,0 0,0 0,0-1,1 1,-1 0,0 0,0-1,1 1,-1-1,1 1,-1-1,0 0,1 0,-1 1,1-1,-1 0,1 0,-1 0,1 0,-1-1,0 1,1 0,-1-1,1 1,-1-1,0 1,1-1,-1 1,0-1,0 0,1 0,10-6,0 0,0-1,-1 0,0 0,0-2,-1 1,0-1,-1 0,0-1,3-6,-4 5,1 1,1 0,0 1,0-1,1 2,0 0,1 0,0 1,7-3,-18 10,0 0,1 0,-1 1,0-1,0 1,1-1,-1 1,0-1,1 1,-1 0,0 0,1 0,-1 0,1 0,-1 0,0 0,1 0,-1 0,0 1,1-1,-1 0,0 1,1-1,-1 1,0 0,0-1,1 1,-1 0,0 0,0 0,0 0,0 0,0 0,0 0,-1 0,1 0,0 0,0 0,-1 1,1-1,-1 0,1 0,-1 1,1-1,-1 0,0 1,0-1,0 1,0-1,0 0,0 1,-5 73,-1-61,2 0,0 1,1 0,0 0,1 0,1 0,0 0,1 0,0 0,2 0,0 0,0 0,1 0,1-1,1 1,8 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3:13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704 396,'-17'31,"11"5,1 0,2 1,1 0,2-1,3 15,-1 26,-1 92,-1-166,0 1,0 0,1-1,0 1,-1-1,1 1,1-1,-1 0,0 1,1-1,-1 0,1 0,0 0,0 0,0 0,1 0,-1-1,2 2,7 2</inkml:trace>
  <inkml:trace contextRef="#ctx0" brushRef="#br0" timeOffset="247.948">422 988,'43'0,"34"-4,8-3,-1 1,-9 1,-14 2,-11 1,-10-4,-7-1,-4 1,-2 2,-1 1,-1 1,2 1,-6 0</inkml:trace>
  <inkml:trace contextRef="#ctx0" brushRef="#br0" timeOffset="713.355">647 1412,'-72'222,"72"-222,0-1,-1 1,1 0,0-1,0 1,0 0,0-1,0 1,-1 0,1 0,0-1,0 1,-1 0,1 0,0 0,0-1,-1 1,1 0,0 0,0 0,-1 0,1-1,0 1,-1 0,1 0,0 0,-1 0,1 0,0 0,-1 0,1 0,0 0,-1 0,1 0,0 0,-1 0,1 0,0 0,-1 1,1-1,0 0,-1 0,1 0,0 0,0 1,-1-1,1 0,0 0,0 0,-1 1,1-1,-1-34,7 4,1 1,1 0,1 1,2 0,1 1,1 0,1 0,16-20,65-60,-93 106,0-1,0 1,0-1,0 1,0 0,0 0,0 0,1 0,-1 0,0 0,1 0,-1 1,1-1,-1 1,0 0,1 0,-1 0,1 0,-1 0,1 0,-1 1,0-1,1 1,-1 0,0-1,1 1,-1 0,0 1,0-1,0 0,0 0,0 1,0 0,0-1,0 1,-1 0,1 0,-1-1,1 2,10 11</inkml:trace>
  <inkml:trace contextRef="#ctx0" brushRef="#br0" timeOffset="1131.35">817 1581,'225'-15,"-224"14,1 0,-1 1,1-1,0 1,-1 0,1-1,0 1,-1 0,1 0,0 0,-1 0,1 0,0 1,-1-1,1 0,-1 1,1-1,0 1,-1-1,1 1,-1 0,0 0,1 0,-1 0,1 0,-1 0,0 0,0 0,0 1,0-1,0 0,0 1,0-1,0 0,0 1,-1-1,1 1,-1 0,1-1,-1 1,1-1,-1 1,0 0,0-1,0 1,0 0,0-1,0 1,0 0,-1-1,1 1,-1 0,1-1,-1 2,-89 87,89-89,1 0,-1 0,1 0,-1 0,1 0,-1 0,1 0,-1 0,1 0,0 0,-1 0,1 0,0 0,0 0,0 0,0 0,0 1,0-1,0 0,1 0,-1 0,0 0,1 0,-1 0,0 0,1 0,-1 0,1 0,0 0,-1 0,1 0,0-1,-1 1,1 0,0 0,0-1,0 1,0 0,0-1,0 1,0-1,0 1,0-1,0 1,0-1,0 0,0 0,0 1,0-1,0 0,0 0,0 0,1 0,-1 0,0-1,64-3,37-37,-82 28</inkml:trace>
  <inkml:trace contextRef="#ctx0" brushRef="#br0" timeOffset="1445.946">1438 988,'38'0,"28"-4,6-3,-3 1,-9 1,-10-3,-14 0</inkml:trace>
  <inkml:trace contextRef="#ctx0" brushRef="#br0" timeOffset="1833.553">2143 199,'1'225,"4"-185,2-1,1 0,3-1,1 0,11 24,23 45,-35-89</inkml:trace>
  <inkml:trace contextRef="#ctx0" brushRef="#br0" timeOffset="2076.462">1974 847,'38'-9,"28"-9,11 0,-2 2,-9 4,-11 4,-10 4,-8 2,-10 6,-5 3,-2 0,-3 3,-6 1</inkml:trace>
  <inkml:trace contextRef="#ctx0" brushRef="#br0" timeOffset="2498.249">2115 1497,'0'108,"2"-133,2 0,0 0,2 1,1 0,0 0,2 0,1 1,4-5,-7 11,1 0,1 0,0 0,1 1,1 1,1 0,0 0,1 2,0-1,1 1,1 1,0 1,6-3,-20 12,1 1,0 0,0 0,0 0,-1 0,1 0,0 0,0 1,0-1,0 1,1-1,-1 1,0 0,0 0,0-1,0 2,0-1,0 0,0 0,1 1,-1-1,0 1,0 0,0-1,-1 1,1 0,0 0,0 0,0 1,-1-1,1 0,0 1,-1-1,1 1,-1-1,0 1,1 0,-1-1,0 1,0 0,0 0,0 0,-1 0,1 0,0 0,-1 0,0 0,1 0,-1 1,4 80,-5-57</inkml:trace>
  <inkml:trace contextRef="#ctx0" brushRef="#br0" timeOffset="2748.638">2510 1525,'-5'29,"3"14,8 0,1-13,1-10</inkml:trace>
  <inkml:trace contextRef="#ctx0" brushRef="#br0" timeOffset="3214.376">2679 1,'18'14,"0"0,-2 2,0 0,-1 1,0 1,-1 0,8 16,6 19,-3 2,-2 0,-2 2,-2 0,-4 1,-1 1,-4 0,-2 1,-2 0,-3 46,0-32,-4 1,-2 0,-4-1,-3 0,-4 0,-2-1,-4-1,-3-1,-2-1,-14 21,26-65,0-1,-1 0,-2 0,-1-2,0 0,-2-1,-1 0,0-2,-2-1,-3 2,7-8</inkml:trace>
  <inkml:trace contextRef="#ctx0" brushRef="#br0" timeOffset="9014.125">280 396,'1'-1,"-1"0,0 1,0-1,1 0,-1 0,0 0,0 0,0 0,0 0,0 0,-1 0,1 0,0 0,0 1,0-1,-1 0,1 0,-1 0,1 0,0 0,-1 1,1-1,-1 0,0 1,1-1,-1 0,0 1,1-1,-1 0,0 1,0-1,1 1,-1-1,0 1,0 0,0-1,0 1,0 0,0 0,1 0,-1-1,0 1,0 0,0 0,0 0,0 1,0-1,0 0,0 0,0 0,0 1,1-1,-1 0,0 1,0-1,0 1,0-1,-42 37,12 24,3 2,3 2,3 0,2 1,3 1,4 1,-3 40,8-66,-2 15,3-1,2 1,2 1,3-1,4 17,-2-50,1 0,2 0,0 0,2 0,0-1,2 0,0 0,2-1,0-1,1 0,2 0,0-1,11 11,9 5,1-2,2-2,1-1,1-2,4 0,-28-21,-4-4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9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27,'0'73,"3"-1,3 1,6 17,-7-65,0 0,2 0,1-1,1-1,0 1,2-1,1-1,1 0,0-1,2 0,3 2,-15-19,1-1,-1 0,0 0,1 0,-1 0,1 0,0-1,0 0,0 0,0 0,0 0,1-1,-1 1,0-1,1 0,-1 0,1-1,-1 0,1 1,-1-1,1-1,0 1,-1-1,1 0,-1 0,0 0,1 0,1-2,4-1,-1 0,0-1,-1 0,1 0,-1-1,0 0,-1-1,1 0,-1 0,0 0,-1-1,3-4,134-240,-143 253,1 0,-1 0,0 0,1 0,-1 0,0 0,1 0,-1-1,1 1,0 0,-1 0,1 0,0-1,-1 1,1 0,0-1,0 1,0-1,-1 1,1-1,0 1,0-1,0 0,0 1,0-1,0 0,0 0,0 1,0-1,0 0,0 0,0 0,0 0,0 0,0-1,0 1,0 0,0 0,0-1,0 1,-1 0,1-1,0 1,0-1,0 1,0-1,-1 0,1 1,0-1,0 0,-1 0,1 1,-1-1,1 0,-1 0,1 0,-1 0,1 0,-1 1,0-1,1 0,-1 0,0-1,10 69,-10-54,1 1,1-1,0 0,0 0,2 0,-1 0,2 0,0 0,0-1,1 0,0 0,1-1,1 0,0 0,0-1,2 2,-3-7,0-1,0 1,0-1,0 0,1-1,0 0,-1 0,1 0,1-1,-1 0,0-1,0 0,1 0,-1-1,0 0,1-1,-1 1,0-1,0-1,1 0,-1 0,0-1,3-1,5-2,0-1,0 0,0-1,-1-1,-1 0,1-1,-1-1,-1 0,0-1,8-10,-7 3,0 1,-2-2,0 1,-2-2,0 0,-1 0,-1 0,-1-1,-1 0,-1-1,-1 1,0-1,-2 0,-1 0,-1 0,-1-4,-1-75,1 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0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13,'28'5,"25"1,8 0,-3-1,-5-1,-7-2,-7-1,-5-1,-4 0,-6-5,-3-1,-1 0,2 1,2 1,1 2,-3-4,-5-1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0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26,'38'0,"37"-5,11-1,0 0,-10 1,-18 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17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5 586,'-1'6,"0"0,0-1,0 1,0 0,1 0,0 0,1-1,-1 1,1 0,0 0,0 0,1-1,0 1,0-1,0 1,0-1,1 0,0 0,0 0,1 0,-1-1,1 1,0-1,0 0,0 0,1 0,0-1,-1 1,1-1,0 0,1-1,-1 1,0-1,1 0,-1-1,1 1,0-1,-1 0,1 0,0-1,20-2,0-1,0-1,-1-1,0-2,0 0,0-2,-1-1,-1 0,1-2,-2-1,0-1,0 0,-1-2,14-14,39-31,-4-3,-2-3,-3-3,54-77,-91 113,96-111,-123 144,0 0,0 0,0 0,0 0,0 0,0 0,0 1,1-1,-1 0,0 1,1-1,-1 1,0-1,1 1,-1 0,0-1,1 1,-1 0,1 0,-1 0,0 0,1 0,-1 1,1-1,-1 0,0 1,1-1,-1 0,0 1,1 0,-1-1,0 1,0 0,0 0,0-1,0 1,1 0,-2 0,1 0,0 1,0-1,0 0,0 0,-1 0,1 1,0-1,-1 0,1 0,-1 1,0-1,1 1,-1-1,0 0,0 1,0-1,0 2,5 31,-2 1,-2 0,-1 0,-1 0,-2 0,-2-1,-1 1,-5 12,1 1,-2 0,-3-1,-1-1,-2-1,-22 38,29-63,0-1,-2 0,0-1,-1 0,-1-1,0-1,-1 0,-1-1,-1-1,0-1,0 0,-2-1,-17 8,-87 19,120-38,0 0,0-1,0 1,0-1,0 0,0 0,0 0,0-1,0 1,0-1,0 0,1 0,-1-1,0 1,0-1,1 0,-1 1,1-2,0 1,-1 0,1-1,0 1,0-1,1 0,-1 0,0 0,1 0,0-1,0 1,0-1,0 1,1-1,-1 0,1 0,0 1,0-1,0 0,0 0,1 0,0 0,0 0,0 0,0 0,1-1,18-70,-10 56</inkml:trace>
  <inkml:trace contextRef="#ctx0" brushRef="#br0" timeOffset="248.874">1360 502,'0'38,"0"23,0 6,0-5,0-7,0-13</inkml:trace>
  <inkml:trace contextRef="#ctx0" brushRef="#br0" timeOffset="430.489">1332 79,'20'33,"5"12</inkml:trace>
  <inkml:trace contextRef="#ctx0" brushRef="#br0" timeOffset="716.286">1670 926,'11'-29,"9"-26,1 0,3 2,3 1,30-46,-56 95,0 1,0-1,-1 1,1-1,1 1,-1-1,0 1,1 0,-1 0,1 0,0 0,-1 0,1 0,0 0,0 0,1 1,-1-1,0 1,0 0,1-1,-1 1,1 0,-1 0,1 1,-1-1,1 0,-1 1,1 0,0 0,-1-1,1 1,0 1,-1-1,1 0,0 1,-1-1,1 1,-1 0,1 0,-1 0,1 0,-1 0,0 1,0-1,1 1,-1-1,0 1,0 1,30 57,-27-48,1 0,0-1,1 0,0 0,0 0,1-1,1 0,9 9,-15-16,0 0,0-1,0 1,0-1,1 1,-1-1,1 0,-1-1,1 1,0-1,0 1,0-1,0 0,0-1,0 1,0-1,0 1,0-1,0 0,0-1,1 1,-1-1,0 0,0 0,-1 0,1 0,0-1,0 0,0 1,-1-1,1-1,-1 1,0 0,0-1,1 0,-2 1,1-1,0-1,-1 1,1 0,-1-1,0 1,0-1,0 1,-1-1,1 0,-1 0,1-1,34-92,-26 83</inkml:trace>
  <inkml:trace contextRef="#ctx0" brushRef="#br0" timeOffset="966.324">2771 474,'-17'5,"1"1,0 0,0 1,0 1,0 0,2 1,-1 1,1 0,0 1,1 1,0 0,1 1,1 0,0 0,0 1,-7 16,16-28,1 1,0 0,0-1,1 1,-1 0,1 0,-1 0,1 0,0-1,0 1,0 0,0 0,0 0,1 0,-1 0,1-1,0 1,0 0,0-1,0 1,1 0,-1-1,1 1,-1-1,1 0,0 0,0 1,0-1,0 0,0-1,0 1,1 0,-1-1,1 1,-1-1,1 0,1 1,107 30,-94-30,0-1,0 0,0-1,0-1,1-1,-1 0,-1-1,3-2,6-2</inkml:trace>
  <inkml:trace contextRef="#ctx0" brushRef="#br0" timeOffset="1297.36">2997 699,'18'9,"0"-1,1-1,0-1,0 0,0-2,1 0,-1-1,1-1,0-1,-1-1,1 0,0-2,0 0,5-3,-14 4,0-2,-1 1,0-2,1 1,-1-1,-1-1,1 0,-1 0,1-1,-2 0,1-1,-1 0,0 0,0 0,-1-1,0-1,0 1,-1-1,0 0,0 0,-1-1,-1 0,0 0,0 0,1-5,-4 12,-1 0,1-1,-1 1,0 0,1 0,-1 0,-1 0,1 0,0 0,-1 0,0 0,1-1,-1 2,-1-1,1 0,0 0,-1 0,1 0,-1 1,0-1,0 1,0-1,0 1,0 0,0 0,-1 0,1 0,-1 0,1 0,-1 1,0 0,0-1,0 1,0 0,0 0,0 0,0 1,0-1,0 1,0-1,0 1,0 0,0 1,-1-1,1 0,0 1,0 0,0-1,0 1,-2 2,-11 3,0 2,1 0,0 1,1 0,0 2,1-1,0 2,0-1,1 2,1 0,0 0,0 1,-7 14,14-23,0 1,0-1,0 1,0 0,1 0,0 0,1 1,-1-1,1 1,1-1,-1 1,1 0,0-1,0 1,1 0,0 0,0 0,1-1,0 1,0 0,0 0,1-1,0 1,0-1,1 1,0-1,0 0,0 0,1 0,0-1,0 1,1-1,-1 0,1 0,0 0,0-1,1 0,-1 0,1 0,0-1,132 35,-109-34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25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114 114,'-25'67,"2"1,3 1,3 0,3 2,3 2,8 133,3-203,0 0,0 0,0-1,0 1,1 0,-1 0,1 0,-1 0,1 0,0-1,0 1,1 0,-1-1,0 1,1-1,-1 1,1-1,0 1,0-1,0 0,0 0,0 0,1 0,-1-1,1 1,-1-1,1 1,-1-1,1 0,0 0,0 0,-1 0,1 0,0-1,0 0,0 1,0-1,0 0,0 0,0 0,0-1,-1 1,3-1,17-9,0 0,-1-1,-1-2,0 0,0-1,-2-1,1 0,-2-2,0 0,-1-1,-1 0,-1-1,0-1,-2 0,10-22,2 6,-7 13,0-1,-2 0,-1-1,-1-1,-1 0,-1-1,-1 0,-2 0,0-1,-2 0,-1 0,-2-1,0-20,-2 48,-1-1,0 1,0 0,0 0,0 0,0 0,0 0,0 0,0-1,0 1,-1 0,1 0,0 0,-1 0,1 0,-1 0,1 0,-1 0,1 0,-1 0,0 0,0 0,1 1,-1-1,0 0,0 0,0 1,0-1,0 1,0-1,0 0,0 1,0 0,0-1,0 1,0 0,0-1,0 1,0 0,-1 0,1 0,0 0,0 0,0 0,0 0,0 1,0-1,0 0,-1 1,1-1,0 0,0 1,0 0,0-1,1 1,-1-1,0 1,0 0,0 0,0-1,1 1,-2 1,-9 13,0 1,1 0,0 1,1 0,1 0,1 1,1 0,0 0,1 1,1 0,1-1,-1 15,-1 0,2 0,2 0,0 0,3 0,0 0,3 0,0 0,2-1,1 0,2 0,1-1,8 15,-10-27,49 72,-51-89,-2-6</inkml:trace>
  <inkml:trace contextRef="#ctx0" brushRef="#br0" timeOffset="252.944">848 593,'-5'34,"-1"15,0 5,1-2,1-10</inkml:trace>
  <inkml:trace contextRef="#ctx0" brushRef="#br0" timeOffset="574.949">1102 452,'34'0,"25"0,7 0,-2 0,-8 0,-8 0,-12 0</inkml:trace>
  <inkml:trace contextRef="#ctx0" brushRef="#br0" timeOffset="1203.15">1751 1,'-45'114,"17"-47,2 1,4 1,2 1,-8 64,25-118,0 1,1 0,1-1,1 1,0 0,1 0,1-1,1 1,0 0,1-1,1 0,0 0,1 0,7 11,-6-21,-1-1,1-1,0 0,1 0,-1 0,1-1,0 0,0 0,0-1,0 0,0 0,0-1,0 0,1 0,-1-1,0 0,1-1,-1 0,0 0,0-1,0 0,0 0,0-1,0 0,0 0,-1-1,4-2,21-13,0-1,-1-1,-1-2,-2-1,0-1,-1-1,8-14,-34 40,24-31,-2 0,-1-1,-2-1,-1-2,-1 1,-2-2,-2 0,-1-1,4-22,-15 52,1 2,0-1,-1 0,0-1,0 1,-1 0,1 0,-1-1,0 1,-1-1,0 1,0-1,0 1,-1-1,0 1,0 0,-1-1,0 1,0 0,-2-5,1 10,0 0,0 1,0-1,0 1,-1 0,1 0,0 0,0 0,0 1,0-1,0 1,0 0,0 0,0 0,0 0,1 1,-1-1,0 1,1-1,-1 1,1 0,-1 0,1 0,0 0,0 1,0-1,0 0,0 1,1 0,-1-1,1 1,-1 0,1 0,0 0,-15 29,2 0,0 1,3 0,0 1,3 0,0 1,3 0,-2 30,4-43,2 0,0 1,1 0,1-1,2 1,0-1,1 0,1 0,1 0,1-1,5 10,37 22,-30-43</inkml:trace>
  <inkml:trace contextRef="#ctx0" brushRef="#br0" timeOffset="1605.992">2400 735,'44'-13,"-24"6,1 0,1 1,-1 1,1 1,0 1,0 1,0 1,0 1,0 0,19 4,-40-4,0 0,0 0,1 1,-1-1,0 0,0 0,0 1,1-1,-1 1,0-1,0 1,0-1,0 1,0 0,0-1,0 1,0 0,0 0,-1 0,1-1,0 1,0 0,-1 0,1 0,0 1,-1-1,1 0,-1 0,0 0,1 0,-1 0,0 1,0-1,0 0,1 0,-1 0,-1 1,1-1,0 0,0 0,0 0,0 1,-1-1,1 0,-1 0,1 0,-1 0,1 0,-1 0,0 0,1 0,-2 1,-49 51,41-44,-34 48,44-56,-1 0,1 1,-1-1,1 0,-1 1,1-1,0 1,0-1,0 0,0 1,0-1,0 1,0-1,0 0,0 1,1-1,-1 0,0 1,1-1,-1 0,1 1,0-1,-1 0,1 0,0 0,0 1,0-1,0 0,0 0,0 0,0-1,0 1,0 0,0 0,1-1,-1 1,0 0,0-1,1 1,-1-1,0 0,1 1,-1-1,1 0,-1 0,0 0,1 0,0 0,18 1,0 0,1-2,-1 0,0-2,0 0,0-1,0-1,-1-1,14-6,-14 6,5-1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34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367 141,'-1'1,"-1"-1,1 0,-1 1,1-1,0 1,0-1,-1 1,1 0,0 0,0-1,0 1,-1 0,1 0,0 0,0 0,1 0,-1 0,0 1,0-1,0 0,1 0,-1 1,1-1,-1 0,1 1,-1-1,1 0,0 1,0-1,-1 1,1-1,0 1,0-1,1 0,-1 1,0-1,0 1,1-1,-1 0,1 2,-1-1,-3 407,3 142,0-562</inkml:trace>
  <inkml:trace contextRef="#ctx0" brushRef="#br0" timeOffset="250.172">0 706,'43'-5,"29"-11,12-3,1-3,-9-2,-8 2,-11 1,-10-2,-8 0,-7 2,-3 1,-2-2,0-1,-1-2,-4 4</inkml:trace>
  <inkml:trace contextRef="#ctx0" brushRef="#br0" timeOffset="597.219">875 1,'-38'523,"20"-186,39-215,-20-119,0 0,0 1,0-1,1 0,0 0,-1 0,1 0,0 0,0 0,1-1,-1 1,0-1,1 1,0-1,-1 0,1 0,0 0,0 0,0-1,0 1,1-1,-1 0,0 0,1 0,-1 0,0 0,1-1,-1 0,1 1,-1-1,1-1,-1 1,1 0,15-7,-1 0,0-1,-1-1,1-1,-2 0,0-1,0-1,-1 0,0-1,-1-1,-1 0,8-10,-7 9,122-118,-135 132,-1 0,1 0,0 0,0 0,0 0,0 0,1 1,-1-1,0 0,0 0,0 1,1-1,-1 1,0-1,1 1,-1-1,0 1,1 0,-1 0,0 0,1 0,-1 0,1 0,-1 0,0 0,1 0,-1 1,0-1,1 1,-1-1,0 1,1-1,-1 1,0 0,0-1,0 1,0 0,0 0,0 0,0 0,0 0,0 0,0 0,0 0,-1 1,1-1,0 0,-1 0,1 1,-1-1,1 0,-1 1,0-1,0 1,4 96,-5-90,-1 0,1-1,0 1,1 0,0 0,0-1,1 1,0 0,0 0,1-1,0 1,0-1,1 1,0-1,0 0,0 0,1 0,0-1,1 1,0-1,0 0,2 2,-3-5,0 0,1-1,-1 0,0 0,1-1,-1 1,1-1,0 0,-1 0,1 0,0-1,-1 0,1 1,0-2,0 1,-1-1,1 1,0-1,-1-1,1 1,0-1,-1 1,0-1,1 0,-1-1,3-2,7-7</inkml:trace>
  <inkml:trace contextRef="#ctx0" brushRef="#br0" timeOffset="933.482">1750 959,'18'6,"0"-2,0 0,0-1,1-1,-1-1,1 0,-1-2,1 0,-1-1,0 0,0-2,0 0,0-1,0-1,-1 0,16-9,-29 12,0 1,-1-1,1 0,0 0,-1 0,1 0,-1-1,0 1,0-1,0 0,-1 0,0 0,1 0,-1-1,-1 1,1 0,-1-1,1 1,-1-1,0 0,-1 1,1-1,-1 0,0 1,0-1,-1 0,1 1,-1-1,0 0,0 1,-1-1,1 1,-1-1,0 1,0 0,-1 0,1 0,-1 0,0 0,0 1,0-1,0 1,-1 0,1 0,-1 0,0 0,0 0,0 1,0 0,0 0,-1 0,1 0,-1 1,1 0,-5-1,-2 4,0 0,0 1,1 0,0 1,-1 0,1 0,1 1,-1 1,1 0,0 0,0 0,1 1,-1 1,2-1,-1 1,1 1,0-1,1 1,0 1,0-1,-3 9,2-5,1 0,0 0,1 1,1 0,0 0,1 0,0 0,1 1,1-1,0 1,1-1,0 1,1-1,1 0,1 1,3 12,-4-22,0-1,0 0,0-1,1 1,-1 0,1-1,0 1,0-1,0 0,0 0,1 0,0 0,-1 0,1-1,0 0,0 0,0 0,0 0,0-1,1 1,-1-1,0 0,1-1,-1 1,1-1,2 1,121-11,-57-4,-41 8</inkml:trace>
  <inkml:trace contextRef="#ctx0" brushRef="#br0" timeOffset="1317.533">2428 1157,'51'-38,"-2"-2,-2-2,-2-3,39-47,-25 13,-57 80,-1 0,0 0,0 1,0-1,0 0,-1 0,1 1,0-1,0 0,-1 1,1-1,-1 1,1-1,-1 1,0-1,0 1,1-1,-1 1,0-1,0 1,0-1,-1 1,1-1,0 1,-1-1,1 1,-1-1,1 1,-1 0,1 0,-1 5,0 0,0 0,1 0,0 0,1 0,-1 0,2 0,-1 0,1 0,0 0,0 0,0-1,1 1,0-1,1 1,-1-1,1 0,1-1,-1 1,1-1,0 1,0-2,0 1,1 0,-1-1,1 0,1 0,2 0,-1 0,2 0,-1-1,0 0,1 0,-1-1,1-1,-1 0,1 0,0-1,0 0,0 0,-1-1,1-1,0 1,-1-2,0 1,1-1,-1-1,0 0,0 0,-1-1,4-2,7-5,-1-2,-1-1,0 0,-1-1,0 0,-2-1,0-1,-1-1,0 0,-2 0,0-1,-2-1,0 1,-1-2,2-8,-3 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1.8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58,'227'-11,"-28"-25,-126 27,-61 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2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1,'29'5,"33"2,12-6,-3-2,-9-2,-9 0,-10 1,-6 0,-6 1,-3 0,-6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0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116 180,'-5'-52,"5"52,-1 0,0 1,0-1,1 0,-1 0,0 0,0 1,1-1,-1 0,0 1,1-1,-1 1,0-1,1 0,-1 1,1 0,-1-1,1 1,-1-1,1 1,-1 0,1-1,-1 1,1 0,0-1,-1 1,1 0,0 0,0-1,0 1,0 0,-1 0,1-1,0 1,0 0,0 0,1-1,-1 1,0 0,-86 500,84-486,0-7,0 0,1 0,0 0,0-1,1 1,0 0,1 0,-1 0,1 0,1 0,0 0,0-1,0 1,1-1,0 1,1-1,2 5,-1-10,0 0,0 0,1-1,-1 1,0-1,1 0,-1-1,1 1,-1-1,1 0,-1-1,1 1,-1-1,1 0,-1 0,0-1,0 1,1-1,-1-1,0 1,-1-1,1 1,0-1,3-4,27-17,-2-2,-1-1,-1-2,-2-1,0-1,6-13,-1-1,-2-1,-3-2,-2-1,-1-1,9-32,42-116,-76 197,0-1,0 1,0 0,0-1,0 1,-1-1,1 1,0-1,-1 1,1-1,-1 1,1-1,-1 0,0 1,0-1,0 0,0 1,0-1,0 1,0-1,0 0,-1 1,1-1,-1 0,1 1,-1-1,0 1,1-1,-1 1,0 0,0-1,0 1,0 0,0 0,0-1,-1 1,1 0,0 0,-1 0,1 0,0 1,-1-1,1 0,-1 0,0 1,1-1,-1 1,-1-1,-6 7,0 1,0-1,1 1,-1 1,1 0,1 0,0 0,0 1,1 0,0 0,0 1,1 0,0 0,-2 9,-4 3,2 0,0 1,2 0,0 1,1-1,2 1,1 0,0 0,2 1,1-1,0 0,2 1,1-1,1 0,1-1,3 9,0-10,-1 2,1-1,1 1,1-1,1-1,1 0,1-1,1 0,0-1,2 0,5 3,-8-13</inkml:trace>
  <inkml:trace contextRef="#ctx0" brushRef="#br0" timeOffset="250.539">879 659,'-5'38,"-1"18,4-1,4-5,1-10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49:5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4290 1173,'6'4,"-1"0,1 0,0-1,0 1,0-1,1-1,-1 1,1-1,0 0,-1 0,1-1,0 0,0 0,0-1,0 0,0 0,0-1,0 1,0-1,-1-1,1 0,0 0,-1 0,1 0,-1-1,0 0,1-1,-2 1,1-1,0-1,-1 1,0-1,0 1,0-2,2-2,343-331,-136 162,-202 169,-10 5,0 0,0 1,1-1,-1 1,1-1,0 1,-1 0,1 0,0 0,0 1,0-1,1 1,-1-1,0 1,0 0,1 0,-1 1,1-1,-1 1,1-1,-1 1,1 0,-1 1,0-1,1 0,-1 1,1 0,-1 0,0 0,1 0,-1 1,0-1,0 1,0-1,0 1,0 0,-1 1,1-1,0 0,-1 1,5 10,-1 0,-1 1,-1 0,0-1,0 1,-1 1,-1-1,-1 0,0 1,0-1,-2 1,0-1,0 0,-2 1,1-1,-4 8,-1 8,-1-1,-1 0,-2 0,0-1,-2 0,-1-1,-2-1,0-1,-2 0,0-1,-2 0,0-2,-16 12,-96 57,127-88,0-1,0 0,0 0,-1-1,1 0,-1 0,1 0,-1 0,0-1,1 0,-1 0,1 0,-1-1,0 0,1 0,-1-1,1 1,0-1,0 0,-1-1,1 1,1-1,-1 0,0 0,1 0,-1-1,0-1,-4-3,1-1,0 0,0 0,1-1,0 0,1 0,0 0,0-1,1 0,1 0,0-1,0 1,1-1,1 0,0 0,0 0,1-3,1-10</inkml:trace>
  <inkml:trace contextRef="#ctx0" brushRef="#br0" timeOffset="1316.081">5391 1060,'27'9,"1"-2,1 0,-1-2,1 0,0-3,0 0,0-2,-1-1,1-1,0-1,0-2,-1-1,2-2,-17 5,-1-2,1 0,-1 0,0-1,-1-1,1 0,-1-1,-1 0,1 0,-1-1,-1 0,0-1,0 0,-1-1,0 0,-1 0,0 0,-1-1,0 0,-1 0,0-1,-1 0,0 1,-1-1,-1-1,1-9,-3 20,-1-1,1 0,-1 0,0 1,0-1,-1 0,1 1,-1-1,1 1,-1 0,0-1,0 1,-1 0,1 0,-1 0,1 0,-1 1,0-1,0 1,0 0,0 0,-1 0,1 0,0 0,-1 1,1-1,-1 1,0 0,0 0,1 1,-1-1,0 1,0-1,0 1,1 1,-1-1,0 0,0 1,1 0,-1 0,0 0,1 0,-1 0,0 1,1 0,0 0,-1 0,0 1,-6 1,-1 0,1 1,0 1,1 0,-1 0,1 1,0 0,1 1,0-1,0 2,1-1,0 1,0 0,1 1,0-1,1 1,0 1,0-1,1 0,0 1,1 0,1 0,0 0,0 0,1 1,0-1,1 0,0 1,1-1,0 0,1 0,0 0,1 0,0 0,1 0,0-1,1 1,0-1,0 0,1-1,3 4,2-5,0 0,1 0,-1-1,2 0,-1-1,1-1,0 0,0 0,1-1,-1-1,1-1,0 0,0 0,0-1,0-1,0-1,0 0,-1 0,1-1,0-1,-1-1,3-1,14-6,0-2,-1-2,-1 0,-1-2,0-1,-1-1,-1-2,7-8,206-201,-174 190,-63 39,1 1,-1 0,1-1,0 1,-1 0,1 0,-1 0,1 0,0 0,-1 0,1 1,-1-1,1 0,-1 1,1-1,-1 1,1 0,-1-1,1 1,-1 0,0 0,1 0,-1 0,0 0,0 0,0 0,0 1,0-1,0 0,0 0,0 1,0-1,-1 1,1-1,-1 1,1-1,-1 1,1-1,-1 1,0 0,0-1,0 1,0-1,0 1,0 173,0-165,0-1,-1 1,0 0,-1-1,0 1,0-1,-1 0,0 0,-1 0,0 0,0 0,-1-1,0 0,-1 0,1 0,-1-1,-1 1,0-1,0-1,0 0,-1 0,1 0,-2-1,1 0,0 0,-1-1,0 0,0-1,0 0,-1 0,1-1,0 0,-1-1,0 0,1-1,-4 1,12-1,-1 0,1 0,-1 0,0 1,1-1,-1-1,0 1,1 0,-1 0,0-1,1 1,-1-1,0 1,1-1,-1 0,1 1,0-1,-1 0,1 0,-1 0,1 0,0 0,0-1,0 1,0 0,0 0,0-1,0 1,0-1,0 1,0-1,1 1,-1-1,1 1,-1-1,1 0,0 1,0-1,-1 0,1 1,0-1,0 0,1 1,-1-1,0 0,1 1,-1-1,1 0,-1 1,1-1,0 1,-1-1,1 1,0 0,0-1,0 1,0 0,0-1,1 1,-1 0,0 0,0 0,1 0,-1 0,1 0,0 0,114-34,159 9,-252 19,-2-2,1 0,-1-1,-1-1,0-1,0-1,-1-1,-1 0,0-1,-2-1,1-1,-2 0,0-2,-1 1,-1-2,-1 1,1-4,48-83,-61 106,1-1,0 1,-1 0,1-1,0 1,-1 0,1 0,0-1,-1 1,1 0,0 0,-1 0,1 0,0 0,0 0,-1 0,1 0,0 0,0 0,-1 0,1 1,0-1,-1 0,1 0,0 1,-1-1,1 0,0 1,-1-1,1 1,-1-1,1 1,-1-1,1 1,-1-1,1 1,-1-1,1 1,-1 0,0-1,1 1,-1 0,0-1,0 1,0 0,1 0,-1-1,0 1,0 0,0 0,0-1,0 1,0 0,0-1,0 1,-1 0,1 0,0-1,0 1,14 56,18 114,-31-162,0 0,-1 0,-1 0,1 0,-1 0,-1 0,0 0,0 0,-1 0,0-1,-1 1,1-1,-2 0,1 0,-1 0,0 0,-1-1,0 0,-3 3,1-2,0 0,0-1,-1 1,-1-2,1 1,-1-1,0-1,0 0,-1 0,1-1,-1-1,0 1,0-2,0 0,-1 0,1-1,0 0,-2-1,11 1,0-1,0 0,0 0,1-1,-1 1,0 0,0 0,1-1,-1 1,0-1,0 0,1 1,-1-1,1 0,-1 0,0 0,1 0,0 0,-1-1,1 1,0 0,0-1,-1 1,1 0,0-1,0 0,1 1,-1-1,0 1,0-1,1 0,-1 0,1 1,0-1,-1 0,1 0,0 0,0 1,0-1,0 0,0 0,1 0,-1 1,1-1,-1 0,1 0,-1 1,1-1,0 0,0 1,0-1,0 1,0-1,0 1,0 0,1-1,-1 1,0 0,1 0,-1 0,1 0,-1 0,2-1,8-8,1 1,0 0,0 0,1 1,0 1,1 0,0 0,0 2,0 0,1 0,-1 2,1-1,0 2,0 0,2 1,52 15,-50-8</inkml:trace>
  <inkml:trace contextRef="#ctx0" brushRef="#br0" timeOffset="1599.54">7649 919,'-5'33,"-1"12</inkml:trace>
  <inkml:trace contextRef="#ctx0" brushRef="#br0" timeOffset="1881.871">7620 524</inkml:trace>
  <inkml:trace contextRef="#ctx0" brushRef="#br0" timeOffset="2150.642">7987 778,'-12'23,"1"0,2 1,0 0,1 0,1 1,2 0,0 1,2-1,1 1,0 20,2-42,0-1,0 1,1-1,-1 1,1 0,-1-1,1 1,0-1,1 0,-1 1,0-1,1 0,0 0,0 0,0 0,0 0,0 0,1 0,-1-1,1 1,0-1,-1 0,1 0,0 0,0 0,1 0,-1-1,0 1,1-1,-1 0,0 0,1 0,-1-1,1 1,0-1,-1 0,1 0,-1 0,1 0,1-1,9-1,-1-1,0-1,0-1,0 1,0-2,-1 0,0-1,0 0,0 0,-1-1,-1-1,1 0,-1 0,-1-1,1 0,-2-1,0 0,0-1,-1 1,0-1,-1-1,0 1,-1-1,-1 0,0 0,0 0,-2-1,0 1,1-12,-3 18,0 0,0 0,-1-1,0 1,-1 0,1 0,-1 0,0 0,-1 1,0-1,0 0,0 1,-1 0,0 0,0 0,-1 0,1 1,-1 0,0 0,-1 0,1 0,-1 1,0 0,0 0,0 1,-1-1,1 1,-1 1,0-1,0 1,0 0,0 1,0 0,0 0,0 0,0 1,-1 0,1 1,0-1,-7 3,-10 3</inkml:trace>
  <inkml:trace contextRef="#ctx0" brushRef="#br0" timeOffset="2383.426">8551 919,'29'-8,"0"-1,-1-1,0-1,-1-2,0-1,-1-1,-1-1,-1-1,0-1,1-3,-20 17,-3 1,-1 1,1 0,0-1,0 1,0 0,0 0,0 1,0-1,0 0,0 1,1-1,-1 1,1 0,-1-1,1 1,0 1,-1-1,1 0,0 1,0-1,-1 1,1 0,0 0,0 0,0 0,-1 0,1 1,0-1,0 1,-1 0,1 0,0 0,-1 0,1 0,-1 0,1 1,1 1,120 76,-118-76,0-1,0 1,0-2,0 1,0-1,0 0,0 0,0 0,0-1,0 0,1 0,-1-1,0 0,0 0,0 0,0-1,0 0,0 0,0 0,-1-1,1 0,3-2,7-9,0 0,-1 0,-1-2,0 0,-1 0,-1-1,0-1,-2 0,0 0,-1-1,0-1,-2 1,0-3,4-4,1 0,-1 3</inkml:trace>
  <inkml:trace contextRef="#ctx0" brushRef="#br0" timeOffset="-1868.72">0 1229,'29'19,"0"-2,2-1,0-1,0-1,1-2,1-2,0-1,1-1,-1-2,9 0,-14-2,1-1,-1-2,0 0,1-2,-1-1,0-2,0 0,0-2,0-1,-1-1,0-1,-1-2,0-1,0 0,-2-2,3-3,32-28,-1-2,-3-3,-2-3,-3-1,-2-3,-2-1,-2-5,43-63,-6-4,-6-3,32-83,-26 45,-50 125,-31 45,0 0,1 0,0 0,-1 1,1-1,-1 0,1 0,0 1,-1-1,1 0,0 1,0-1,-1 1,1-1,0 1,0-1,0 1,0 0,0-1,0 1,0 0,0 0,0-1,0 1,0 0,0 0,0 0,0 0,0 1,-1-1,1 0,0 0,0 1,0-1,0 0,0 1,0-1,0 1,0-1,-1 1,1-1,0 1,0 0,-1-1,1 1,0 0,-1-1,1 1,-1 0,1 0,-1 0,27 120,-15 29,-7 0,-8 59,1-126,-4 0,-3 0,-4-1,-3 0,-5 3,13-61,0 0,-2 0,-1-1,0 0,-2-1,0-1,-2 0,0 0,-1-2,-1 0,-1-1,-1 0,0-2,-1 0,-1-1,-1-2,0 0,0-1,-1-1,-16 5,17-9,-2-2,1 0,0-1,-1-1,0-2,0 0,0-1,1-2,-1 0,-2-2,14 2,0-1,0 0,0-1,1 0,-1 0,1-2,0 1,1-1,-1-1,1 0,1-1,-1 0,1 0,0-1,1 0,0 0,1-1,0 0,0 0,-1-5,-29-111,33 92</inkml:trace>
  <inkml:trace contextRef="#ctx0" brushRef="#br0" timeOffset="-1383.089">2709 269,'-10'73,"2"1,3-1,4 1,3 0,11 62,-8-61,-3-49,2-10,-1 0,-1 0,-1 0,-1 0,0 0,0 0,-2 0,0-1,-1 1,-1 0,0-1,-1 1,0-1,-2-1,1 1,-2-1,0 0,-4 5,-12 2,2-3</inkml:trace>
  <inkml:trace contextRef="#ctx0" brushRef="#br0" timeOffset="-1099.583">1977 382,'203'-55,"3"9,80-4,-139 36,0 7,95 8,-152 0,-85-2,1 1,-1 0,0 0,1 0,-1 0,0 1,0-1,1 1,-1 1,0-1,0 1,0 0,0 0,-1 0,1 1,0 0,-1 0,0 0,0 0,0 1,0-1,1 2,2 11</inkml:trace>
  <inkml:trace contextRef="#ctx0" brushRef="#br0" timeOffset="-844.873">2032 1257,'53'14,"51"1,22-8,4-10,-5-8,-6-8,-7-1,-15-1,-8-2,-10 3,-4-1,-5 5,-10-1,-15 3</inkml:trace>
  <inkml:trace contextRef="#ctx0" brushRef="#br0" timeOffset="3338.174">396 1822,'632'-26,"530"-32,-299 30,2625-108,-1114-40,-1413 75,-799 82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44.2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89,'-17'72,"-21"68,32 46,17-52,-10-131,0-1,0 0,0 0,1 0,-1 0,0 0,1 0,0 0,-1 0,1-1,0 1,0-1,0 1,0-1,0 0,0 0,0 0,1 0,-1 0,0 0,1 0,-1-1,0 1,1-1,-1 0,1 0,-1 0,1 0,-1 0,0 0,1-1,-1 1,1-1,-1 0,0 1,1-1,1-1,79-48,-57 26,-1-2,-2 0,0-1,-2-2,-1 0,-1-1,3-9,-3 24,-15 50,-6 16,0-39,0-1,1 1,0 0,1-1,0 1,1 0,0-1,1 1,0-1,1 1,0-1,1 0,0 0,1 0,0-1,1 1,0-1,5 6,-5-12,0-1,1 0,-1-1,1 1,-1-1,1 0,0-1,-1 1,1-1,0-1,0 1,0-1,0-1,0 1,0-1,0 0,0-1,-1 0,1 0,-1 0,1-1,-1 1,0-2,0 1,0-1,0 0,-1 0,1 0,-1-1,0 0,3-3,15-19,0 0,-2-1,-1-1,-1-1,-1 0,-2-2,-1 0,-2 0,-1-2,0-7,-1 11,43-163,-54 193</inkml:trace>
  <inkml:trace contextRef="#ctx0" brushRef="#br0" timeOffset="282.871">1078 399,'43'0,"34"-4,8-3,-6 1,-10 2,-14 0,-10 2,-8 1,-7 1,-2-5,-6-2</inkml:trace>
  <inkml:trace contextRef="#ctx0" brushRef="#br0" timeOffset="531.845">1388 118,'-9'43,"-4"29,1 6,-3 1,2-10,3-11,2-10,4-9,2-7,1-3,1-2,5-6,7-6,1-5</inkml:trace>
  <inkml:trace contextRef="#ctx0" brushRef="#br0" timeOffset="1086.742">1952 33,'-22'39,"2"1,1 1,2 0,2 2,1 0,3 0,1 1,3 1,1-1,1 22,5-60,1 0,-1-1,1 1,-1-1,2 1,-1-1,1 1,-1-1,2 0,-1 1,0-1,1 0,0-1,0 1,1 0,-1-1,1 0,0 0,0 0,0 0,1-1,-1 1,1-1,0 0,0-1,0 1,0-1,0 0,1 0,-1 0,1-1,-1 0,1 0,0-1,-1 1,1-1,-1 0,3-1,8-2,-1-1,0-1,0 0,-1-1,1-1,-1 0,-1-1,1 0,-2-1,1-1,-1 0,0 0,-1-1,0-1,0-2,6-1,10-15,-1-2,-2 0,-1-1,-1-1,-2-2,-1 0,11-32,-23 50,0 0,-2 0,0 0,-1-1,-1 0,0 0,-2 1,0-1,-1 0,-1-1,1 21,0 0,-1-1,1 1,0 0,-1 0,1 0,-1-1,1 1,-1 0,1 0,-1-1,0 1,1-1,-1 1,0 0,1-1,-1 1,0-1,0 0,1 1,-1-1,0 1,0-1,0 0,0 0,0 0,0 1,1-1,-1 0,0 0,0 0,0 0,0-1,0 1,0 0,0 0,1 0,-1-1,0 1,0 0,0-1,1 1,-1-1,0 1,0-1,1 1,-1-1,0 1,1-1,-1 0,1 0,-1 1,1-1,-1 0,1 0,-1 1,1-1,0 0,-1 0,1 0,0 0,0 0,0 1,-1-1,1 0,0 0,-80 178,71-142,2 0,2 1,1 0,2 0,1 1,2-1,2 3,-1 37,-2-62,2-1,-1 1,2-1,0 1,1-1,0 0,0 0,2-1,0 1,0-1,5 6,2-1</inkml:trace>
  <inkml:trace contextRef="#ctx0" brushRef="#br0" timeOffset="1463.732">2659 513,'19'-8,"0"1,1 1,-1 1,1 1,1 1,-1 1,0 0,1 2,-1 0,16 3,-34-3,-1 0,1 0,0 1,0-1,0 1,0-1,0 1,-1 0,1-1,0 1,-1 0,1 0,0 1,-1-1,0 0,1 0,-1 1,0-1,1 1,-1-1,0 1,0-1,0 1,0 0,-1-1,1 1,0 0,-1 0,1 0,-1 0,1 0,-1-1,0 1,0 0,0 0,0 0,0 0,-1 0,1 0,0 0,-1 0,0-1,1 1,-1 0,0 0,-1 1,-115 145,116-145,0-1,0 0,0 0,1 0,-1 1,1-1,-1 0,1 1,0-1,0 0,0 1,0-1,1 0,-1 1,0-1,1 0,0 1,0-1,-1 0,1 0,1 0,-1 0,0 0,0 0,1 0,-1 0,1 0,-1-1,1 1,0-1,0 1,0-1,0 0,0 1,0-1,0 0,0 0,0-1,1 1,-1 0,0-1,0 1,1-1,-1 0,0 0,1 0,-1 0,1 0,-1 0,0-1,0 1,1-1,1 0,26-2,1-1,-1-2,0-1,0-1,-1-2,23-10,-27 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57.0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135 443,'12'3,"-1"-1,1 0,0-1,0 0,0-1,0 0,0-1,0 0,0-1,0 0,0-1,-1 0,1-1,-1-1,0 0,0 0,-1-1,0 0,0-1,0 0,-1 0,0-1,8-8,3-3,-1-1,0-1,-1 0,-2-2,0 0,-1 0,-1-2,-2 1,3-10,-12 29,-1 0,0 0,0 0,0 0,-1 0,1-1,-1 1,0-1,-1 1,0-1,0 1,0-1,0 1,-1-1,0 1,0-1,0 1,-1 0,0 0,0-1,0 1,-2-2,3 6,-1 0,0 0,0 0,0 1,0-1,0 1,0-1,0 1,0 0,0-1,0 1,0 0,0 0,0 1,0-1,0 0,1 1,-1-1,0 1,0-1,0 1,0 0,0 0,1 0,-1 0,0 0,1 0,-1 1,1-1,-1 1,1-1,0 1,-1-1,1 1,-43 57,27-24,2 0,1 1,2 1,2 0,1 1,-1 23,-30 226,29-185,-3 0,-6-1,-21 61,31-130,-2 0,-2-2,0 1,-2-2,-2 0,0-1,-2-1,-23 24,42-49,0 0,0 0,0 0,0 0,0-1,0 1,-1 0,1-1,-1 1,1-1,-1 0,1 1,-1-1,0 0,0 0,0 0,0 0,0 0,1-1,-1 1,-1 0,1-1,0 0,0 1,0-1,0 0,0 0,0 0,0 0,0-1,0 1,0-1,0 1,0-1,0 1,0-1,0 0,0 0,0 0,0 0,1-1,-1 1,0 0,1-1,-1 1,1-1,0 1,-1-1,1 0,0 1,0-1,-1-1,2-12,1 1,0 0,1 0,0 0,1 0,1 0,0 1,0-1,2 1,0 0,0 1,1-1,1 1,0 1,0-1,8-6,-11 10,1 0,0 0,0 0,1 1,0 0,0 0,0 0,1 1,0 0,0 1,1 0,0 0,0 1,0 0,0 1,1 0,-1 0,1 1,-1 0,1 1,0 0,0 0,0 1,0 0,0 1,0 0,-1 1,1 0,0 1,-1-1,0 2,4 1,58 46,-59-40,1 0,1-1,-1-1,2 0,-1-1,1 0,0-2,1 1,0-2,0 0,0-1,9 1,-6-3,1-1,0-1,0-1,0 0,0-2,-1 0,1-1,-1-1,0-1,0-1,0 0,-1-1,-1-1,1-1,-1-1,-1 0,0-1,-1-1,0 0,-1-1,0 0,-1-2,10-15,24-75,-47 102,1 1,-1 0,1 0,-1 0,0 0,0 0,-1-1,1 1,-1 0,1 0,-1 0,0 0,0 0,0 0,-1 0,1 0,-1 1,1-1,-1 0,0 1,0-1,0 1,-1 0,1 0,0 0,-1 0,0 0,1 0,-1 0,0 1,0 0,0-1,0 1,-2 0,-1-1,-1 1,1-1,-1 1,1 1,-1-1,1 1,-1 1,1-1,-1 1,1 0,-1 0,1 1,0 0,-1 0,1 1,0-1,0 1,1 0,-1 1,1 0,0 0,-1 0,2 0,-1 1,0 0,1 0,0 0,0 0,1 1,-2 2,-2 2,1 0,1 0,0 1,0-1,1 1,0 0,1 0,0 0,1 1,0-1,1 1,0 0,1-1,0 1,1-1,0 1,1 2,0-9,0 0,1 0,-1 0,1 0,0 0,0 0,1-1,0 1,-1-1,1 0,1 0,-1-1,0 1,1-1,0 0,0 0,0 0,0-1,0 0,0 0,4 1,119 20,-88-23,-1-2,1-2,-1-2,0-1,-1-2,0-2,0-1,-1-2,-1-2,0-1,-1-1,-1-2,-1-2,8-8,-8 4,-1-2,-1-1,-2-2,-1 0,-1-2,-2-1,-1-2,-2 0,15-32,-26 42,-1 0,-1 0,-2-1,0 0,-2-1,-1 1,-1-1,-1 0,-2 0,-2-18,1 32,-1 0,0 1,-1-1,0 1,-1 0,-1 0,0 0,-5-10,8 19,0 1,0 0,0-1,0 1,0 0,0 0,-1 0,0 0,1 0,-1 1,0-1,-1 1,1 0,0 0,-1 0,1 0,-1 1,1-1,-1 1,0 0,1 0,-1 0,0 0,0 1,0 0,0 0,0 0,0 0,1 0,-1 1,0 0,-2 0,-2 4,0 1,0-1,1 1,0 0,0 1,1 0,-1 0,2 0,-1 1,1 0,0 0,1 0,0 1,0 0,1-1,0 1,0 0,1 1,0-1,1 0,-1 9,-6 48,3 0,3 1,2 0,6 24,2-29,3 1,3-2,3 0,2-1,17 35,-10-39,-47-74,12 5</inkml:trace>
  <inkml:trace contextRef="#ctx0" brushRef="#br0" timeOffset="267.756">1236 725,'43'0,"53"0,19-5,5-1,-3 0,-13-4,-9 0,-11 2,-11 1,-3-1,-3-1,-10 2,-8 2,-13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4:59.2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84 125,'-1'-26,"-3"39,-3 16,-15 63,3 1,5 1,0 52,12-120,2 0,0 0,2 0,0 0,2 0,1 0,1-1,3 7,-7-26,0 0,0 0,0-1,1 1,0-1,0 0,0 0,0 0,1 0,0 0,0-1,0 0,1 1,-1-2,1 1,0 0,0-1,0 0,1 0,-1-1,1 0,-1 0,1 0,0 0,0-1,0 0,0 0,0 0,0-1,0 0,0 0,0-1,0 0,0 0,0 0,-1-1,1 0,0 0,4-2,4-6,-1 0,-1 0,0-1,-1-1,0 0,0 0,-1-1,-1-1,0 0,-1 0,-1 0,2-6,0 3,25-48,-3-2,-3-1,18-70,-29 67,-2-1,-4-1,-2-10,-8 75,0 4,0 0,0 0,-1 0,0 0,0 0,0 0,0 0,0 0,-1 0,0 1,0-1,0 0,0 0,0 0,-1 1,-1-3,1 7,-1 0,1 0,0 0,0 1,0-1,0 1,0 0,0 0,0-1,0 1,1 0,-1 0,1 1,-1-1,1 0,0 0,0 1,0-1,0 1,0-1,1 1,-1-1,1 2,0-4,-16 52,2 1,3 1,1 0,4 0,0 24,3-38,2 0,1 1,2-1,2 0,2 0,1 0,2-1,2 0,1-1,2 0,2-1,9 15,-11-29</inkml:trace>
  <inkml:trace contextRef="#ctx0" brushRef="#br0" timeOffset="430.17">761 717,'30'-11,"-2"-1,1 1,0 2,1 1,-1 1,2 1,16 0,-46 6,1-1,-1 1,0 0,1-1,-1 1,0 0,1 0,-1 0,0 0,1 0,-1 0,0 1,1-1,-1 0,0 1,1-1,-1 1,0-1,0 1,1 0,-1-1,0 1,0 0,0 0,0 0,0 0,0 0,0 0,0 0,-1 0,1 0,0 0,-1 1,1-1,-1 0,1 0,-1 1,1-1,-1 0,0 1,0-1,0 0,1 1,-1-1,-1 1,1-1,0 0,0 1,0-1,-1 0,1 1,-1-1,1 0,-1 0,1 1,-1-1,0 1,-46 69,45-69,-24 28,-37 63,63-92,-1 1,1 0,-1-1,1 1,0 0,-1-1,1 1,0 0,0-1,0 1,1 0,-1 0,0-1,1 1,-1 0,1-1,-1 1,1-1,0 1,-1-1,1 1,0-1,0 1,0-1,0 0,1 0,-1 1,0-1,1 0,-1 0,0 0,1 0,-1 0,1-1,-1 1,1 0,0-1,-1 1,1-1,0 0,-1 1,1-1,0 0,-1 0,1 0,1 0,81-9,1-43,-70 40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2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87,'225'-29,"3"1,-70 17,-129 5,0 1,1 1,0 1,0 2,18 2,-35-1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2.9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84,'0'0,"-1"1,1-1,0 1,-1-1,1 1,0-1,-1 1,1-1,0 1,0-1,-1 1,1-1,0 1,0 0,0-1,0 1,0-1,0 1,0-1,0 1,0 0,0-1,0 1,0-1,1 1,-1-1,0 1,0 0,1-1,-1 1,0-1,0 1,1-1,-1 0,1 1,-1-1,0 1,1-1,-1 0,1 1,-1-1,1 0,-1 1,1-1,-1 0,1 0,-1 0,1 1,0-1,-1 0,1 0,-1 0,1 0,0 0,-1 0,1 0,-1 0,1 0,-1 0,1 0,40 5,-7-5,-1-3,0 0,0-2,0-2,14-5,21-3,-5 2,266-40,-218 61,-93-1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3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50,'-37'17,"1"1,1 1,1 2,1 2,0 1,2 2,1 0,1 2,-3 7,27-29,0-1,1 1,0 0,0 0,0 1,1-1,0 1,0-1,1 1,0 0,0 0,0 0,1 1,0-1,1 0,-1 0,2 1,-1-1,1 0,0 0,0 1,1-1,0 0,0 0,0-1,1 1,0 0,1-1,0 0,0 0,3 5,1-3,0 0,0-1,0 1,1-2,0 1,1-1,-1-1,1 0,0 0,0-1,1 0,-1-1,1 0,0 0,0-2,0 1,8-1,17 1,0-2,0-2,0-1,31-8,-40 6,0-1,-1-2,0-1,0-1,0-1,-2-1,1-1,-2-2,16-11,-28 18,-1 0,0 0,0-1,-1 0,0-1,-1 0,0 0,0-1,-1 0,-1 0,0-1,-1 0,0 0,0 0,-1 0,-1-1,0 0,-1 1,0-1,-1 0,-1-7,-1 9,-1 1,-1 0,0 0,0 0,-1 0,-1 0,1 1,-1-1,-1 2,0-1,0 0,-1 1,0 0,0 1,-1-1,0 2,0-1,-1 1,1 0,-1 1,-1 0,1 0,-1 1,0 0,-7-1,-18-8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03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59,'97'17,"1"-4,91 0,-19-12,-1-6,-1-8,64-18,177-12,-260 34,-114 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14.3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0 226,'34'0,"25"0,8 0,-4 0,-6 0,-9 0,-8 0,-6 0,-3 0,-3 0,-1 0,-1 0,1 0,0 0,0 0,-4 0</inkml:trace>
  <inkml:trace contextRef="#ctx0" brushRef="#br0" timeOffset="284.646">29 537,'43'-10,"43"-8,12 0,-6 2,-14 4,-15 4,-14-2,-11 2,-6 2,-4 1,-7 3</inkml:trace>
  <inkml:trace contextRef="#ctx0" brushRef="#br0" timeOffset="701.06">339 0,'62'29,"-1"3,-1 2,-3 3,7 8,-47-34,27 16,-33-21,0 0,0 1,-1 0,0 0,0 1,-1 1,0-1,0 2,1 2,-8-9,0 1,0-1,-1 1,1 0,-1 0,0 0,0 0,0-1,-1 1,1 1,-1-1,0 0,0 0,0 0,-1 0,0 0,1 0,-1-1,-1 1,1 0,0 0,-1 0,0-1,0 1,0-1,0 0,-1 1,1-1,-1 0,-92 82,-113 51,178-101,22-18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1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143 527,'-57'423,"55"-407,0 1,0-1,-2 0,0 0,0 0,-2-1,0 0,-1 0,-6 11,12-25,1 0,0-1,0 1,0-1,-1 1,1-1,0 1,-1-1,1 1,0-1,-1 1,1-1,-1 1,1-1,-1 1,1-1,-1 0,1 1,-1-1,1 0,-1 0,0 1,1-1,-1 0,1 0,-1 0,0 0,1 1,-1-1,1 0,-1 0,0 0,1-1,-1 1,0 0,1 0,-1 0,1 0,-1-1,1 1,-1 0,0 0,1-1,-1 1,1 0,-1-1,1 1,-1-1,1 1,0-1,-1 1,1-1,-1 1,1-1,0 1,0-1,-1 1,1-1,0 1,0-1,0 0,-1 1,1-1,0 1,0-2,-6-42,43-149,-18 128,3 0,3 2,2 1,3 1,3 2,7-6,-39 62,0 0,0 1,0-1,0 1,1-1,-1 1,1 0,-1 0,1-1,0 1,0 0,0 0,0 1,0-1,1 0,-1 1,1-1,-1 1,1 0,-1 0,1 0,-1 0,1 0,0 1,0-1,-1 1,1 0,0-1,0 1,0 1,-1-1,1 0,0 1,0-1,-1 1,1 0,0 0,-1 0,1 0,-1 0,1 1,-1-1,0 1,1-1,-1 1,0 0,0 0,1 1,26 97,-29-91,1-1,0 0,1 0,-1 0,1 0,1 0,0-1,0 1,0-1,1 0,0 1,0-2,3 4,7 2</inkml:trace>
  <inkml:trace contextRef="#ctx0" brushRef="#br0" timeOffset="386.184">678 838,'18'0,"-1"-1,1-1,-1 0,0-2,0 0,0 0,0-2,-1 0,0-1,0 0,0-2,-1 1,-1-2,1 0,-2-1,6-5,-16 13,0 1,-1-1,1 0,-1 0,0 0,1 0,-1 0,-1 0,1 0,0-1,-1 1,0-1,0 1,0-1,0 1,0-1,-1 0,0 1,0-1,0 0,0 0,0 1,-1-1,1 0,-1 1,0-1,0 1,-1-1,1 1,-1-1,1 1,-1 0,0 0,-1 0,1 0,0 0,-1 0,1 1,-1-1,0 1,0 0,0 0,0 0,0 0,-3-1,-3 1,0 1,0 0,-1 0,1 1,0 0,0 1,0 0,0 0,0 1,0 0,0 1,0 0,0 0,1 1,0 0,0 1,0-1,0 2,1-1,0 1,0 0,0 0,1 1,0 0,0 0,0 0,1 1,1 0,-1 0,0 3,-1-1,0 1,0 0,1 0,1 0,0 0,0 1,1 0,0 0,1 0,1 0,0 0,1 0,0 0,0 0,2 1,-1-1,2 0,-1-1,2 1,0 1,-1-5,1 1,0-1,1 0,0 0,0 0,1 0,0-1,0 0,0 0,1-1,0 0,1 0,-1-1,1 0,0 0,0 0,1-1,-1-1,1 1,0-1,0-1,0 0,0 0,3 0,74 2,-62-5</inkml:trace>
  <inkml:trace contextRef="#ctx0" brushRef="#br0" timeOffset="961.165">1356 499,'30'-1,"0"-1,0-1,0-2,0-1,-1-1,0-1,-1-2,0-1,18-10,-38 16,0 0,-1 0,0 0,0-1,0 0,0-1,-1 0,-1 0,1 0,-1 0,0-1,0 0,-1 0,0 0,-1-1,0 1,0-1,-1 0,0-1,9-174,-12 161,1 21,1-1,0 0,-1 1,0-1,0 0,0 0,0 0,0 0,-1 0,1 1,-1-1,1 0,-1 0,0 1,0-1,-1 0,1 1,0-1,-1 1,0 0,1-1,-1 1,0 0,0 0,0 0,-1 0,1 0,-2 0,2 3,0 0,0 0,1 0,-1 0,0 0,1 1,-1-1,1 1,-1-1,1 1,0 0,-1-1,1 1,0 0,0 0,0 0,1 0,-1 0,0 0,1 0,-1 0,1 0,0 1,-2 2,-8 38,2-1,1 1,3 1,1-1,3 1,3 31,-2-2,2 485,4-299,-21-67,11-185,0 1,-1 0,0-1,0 1,-1-1,0 0,0-1,0 1,-1-1,0 0,0-1,-1 1,1-1,-1 0,-1-1,1 0,0 0,-1 0,0-1,0 0,0-1,0 0,0 0,-1 0,1-1,0-1,-1 1,1-1,-1-1,1 0,-1 0,1 0,0-1,0 0,-3-2,3 1,-1-1,1 0,1-1,-1 0,1 0,-1 0,1-1,1 0,-1-1,1 1,0-1,1 0,0-1,0 1,0-1,1 0,0 0,1-1,0 1,0-1,1 1,0-1,0 0,1 0,0 0,1 0,0 0,0 0,1 0,0 0,0 0,1 0,1 0,-1 1,1-1,1 1,0 0,2-5,9-9,2 0,0 2,0-1,2 2,1 0,0 2,1 0,1 1,24-12,-15 6,161-98,-174 110</inkml:trace>
  <inkml:trace contextRef="#ctx0" brushRef="#br0" timeOffset="1317.209">1892 950,'48'-4,"0"-2,0-3,-1-1,0-3,-1-1,-1-2,15-10,18-43,-76 67,0-1,0 1,-1-1,1 1,-1-1,0 0,0 0,0 0,0 1,0-1,0 0,-1 0,0 0,1 0,-1 0,0 0,-1 0,1 0,0 0,-1 0,0 0,1 0,-1 0,0 0,-1 1,1-1,0 0,-1 1,0-1,1 1,-1-1,-2-1,-1 1,0 0,0 1,-1-1,1 1,-1 0,1 0,-1 0,0 1,0 0,0 0,0 1,0-1,0 1,1 1,-1-1,0 1,0 0,0 0,0 1,1 0,-1 0,0 0,1 0,0 1,0 0,0 0,0 1,0-1,0 1,1 0,0 0,0 1,0-1,-2 4,0-1,0 1,1 0,0 0,0 1,1-1,0 1,0 0,1 0,0 1,1-1,0 1,1-1,-1 1,2 0,0-1,0 1,0 0,1-1,1 1,-1-1,2 1,-1-1,1 0,1 0,0 0,0 0,1-1,0 1,0-1,1 0,0-1,0 1,1-1,0-1,0 1,0-1,1 0,0-1,6 4,2-3,-1-1,1 0,0 0,0-2,1 0,-1-1,1-1,-1 0,1-1,-1-1,4-1,4-3,-6-2</inkml:trace>
  <inkml:trace contextRef="#ctx0" brushRef="#br0" timeOffset="1899.934">2654 1035,'5'-2,"1"0,-1-1,0 0,0 0,0 0,0 0,-1-1,1 0,-1 0,0 0,0-1,-1 1,1-1,-1 0,0 0,0 0,-1 0,1 0,-1-1,0 1,0-3,6-8,25-53,-21 41,1 0,1 1,2 1,1 0,1 1,1 0,-17 23,0 0,0 0,0 0,0 0,0 0,0 0,1 1,-1 0,1-1,-1 1,1 0,-1 0,1 0,0 0,-1 1,1-1,0 1,0-1,-1 1,1 0,0 0,0 1,0-1,-1 0,2 1,12 4</inkml:trace>
  <inkml:trace contextRef="#ctx0" brushRef="#br0" timeOffset="2667.043">3163 979,'23'-3,"34"-3,0-3,-1-1,-1-4,0-1,4-5,18-39,-75 57,-1 0,0 1,0-1,0 0,0 0,0 0,0 0,0 0,0-1,-1 1,1 0,-1 0,0 0,0 0,0-1,0 1,0 0,0 0,0-1,-1 1,1 0,-1 0,1 0,-1 0,0 0,0 0,0 0,0 0,0 0,-1 0,1 1,0-1,-1 0,0 1,1-1,-1 1,0-1,0 1,1 0,-1 0,0 0,-1 0,-7-4,0 1,0 0,-1 1,0 0,0 1,0 0,0 0,0 1,0 1,0 0,0 0,0 1,0 1,0 0,0 0,1 1,-1 1,1-1,0 2,-1-1,2 1,-1 1,1 0,0 0,0 1,0 0,1 1,0 0,1 0,0 0,0 1,1 0,0 1,0-1,1 1,1 0,-1 0,2 1,-1 0,3-6,-1 1,1-1,0 1,1 0,-1-1,1 1,0 0,1 0,-1-1,1 1,1-1,-1 1,1-1,-1 1,2-1,-1 0,0 0,1 0,0 0,0 0,1 0,-1-1,1 0,0 0,0 0,1 0,-1 0,1-1,2 2,9 5,0-1,0 0,0-1,1 0,1-2,-1 0,1-1,12 2,-7-3,-1-1,1-1,0-1,-1-1,1-1,0-1,-1-1,1 0,-1-2,0-1,0-1,-1-1,0 0,0-2,1-1,-4 0</inkml:trace>
  <inkml:trace contextRef="#ctx0" brushRef="#br0" timeOffset="3069.285">3811 1035,'59'-33,"-2"-2,-1-3,-2-3,1-4,-7 14,-45 54,-4-19,0 0,-1 1,1-1,1 1,-1-1,1 1,-1 0,1-1,1 1,-1 0,1-1,-1 1,1-1,1 1,-1-1,1 0,-1 1,1-1,0 0,1 0,-1 0,1 0,0-1,0 1,0-1,0 1,0-1,1 0,0 0,0-1,-1 1,1-1,1 0,-1 0,0 0,0-1,1 1,-1-1,1 0,-1 0,1-1,0 1,-1-1,1 0,-1 0,1-1,0 1,11-5,1 0,-1 0,0-2,-1 0,0-1,0 0,-1-2,0 1,0-2,-1 0,0 0,-1-1,10-14,10 3,-16 15</inkml:trace>
  <inkml:trace contextRef="#ctx0" brushRef="#br0" timeOffset="3311.991">4996 781,'-22'3,"-1"1,1 0,0 2,0 0,1 2,-1 0,2 2,-1 0,1 1,1 1,-11 9,27-19,0 1,0-1,0 1,0-1,1 1,-1 0,1 0,0 0,0 1,0-1,0 0,0 1,1-1,-1 1,1 0,0-1,0 1,1 0,-1 0,1-1,0 1,0 0,0 0,0 0,0 0,1-1,0 1,0 0,0 0,0-1,1 1,-1-1,1 1,0-1,0 0,0 0,1 1,-1-2,1 1,-1 0,1 0,0-1,3 2,5 4,0 0,1-1,0-1,0 0,1 0,-1-2,1 1,1-2,-1 1,0-2,1 0,-1-1,1 0,0-1,-1 0,1-1,-1-1,1 0,9-3,4-2,-2 1</inkml:trace>
  <inkml:trace contextRef="#ctx0" brushRef="#br0" timeOffset="3651.156">5222 950,'30'3,"-1"0,0-2,1-2,-1 0,0-2,0-1,0-2,0 0,-1-2,1-2,55-53,-82 62,0-1,-1 0,1 1,-1-1,0 0,1 0,-1 0,0 0,0 0,0 0,-1-1,1 1,0 0,-1 0,0 0,1-1,-1 1,0 0,0-1,0 1,0 0,-1-1,1 1,-1 0,1 0,-1-1,0 1,0 0,0 0,0 0,0 0,0 0,0 0,-1 0,1 1,-1-1,0 0,1 1,-1-1,0 1,0 0,-1-2,-7 1,1-1,-1 1,1 0,-1 1,1 0,-1 1,0 0,0 1,1 0,-1 0,1 1,-1 0,1 0,0 1,0 1,0-1,0 2,0-1,1 1,0 0,0 1,0 0,0 1,-2 1,0 0,0 0,1 1,0 1,1-1,0 2,1-1,0 1,0 0,1 0,1 1,0 0,0 0,1 0,1 0,0 1,-1 9,3-15,0 0,0 0,1 0,0 0,0 0,1 0,0 0,0 0,1 0,-1 0,2-1,-1 1,1 0,0-1,0 0,0 0,1 0,0 0,0 0,1-1,0 0,0 0,0 0,0-1,1 1,0-1,0 0,0-1,0 0,0 0,1 0,4 1,3 1,1 0,0-1,0-1,1 0,-1-1,1-1,-1 0,1-1,13-3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1,'4'5,"3"6,-1 6,-6 1,-3 1,-1 3,0 2,1-7,1-13,1-5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1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847 57,'-370'613,"354"-587,-1 0,-1-2,-2 0,0-1,-1 0,-1-2,-1-1,-1 0,-1-2,-1-1,-21 11,21-16</inkml:trace>
  <inkml:trace contextRef="#ctx0" brushRef="#br0" timeOffset="256.095">0 395,'31'-5,"0"1,-1 2,1 1,0 2,0 1,0 1,0 1,-1 2,0 1,22 9,10 6,-1 3,-1 2,40 26,126 55,-96-63,-128-45,-1 0,1 0,0 0,0 0,-1 0,1-1,0 1,-1-1,1 1,0-1,-1 1,1-1,0 0,-1 0,1 0,-1 0,0 0,1 0,-1 0,0 0,0-1,1 1,-1 0,0-1,0 1,-1-1,1 1,0-1,0 0,-1 0,6-15</inkml:trace>
  <inkml:trace contextRef="#ctx0" brushRef="#br0" timeOffset="503.807">931 338,'-24'10,"-12"3,-1 4,6-1</inkml:trace>
  <inkml:trace contextRef="#ctx0" brushRef="#br0" timeOffset="752.736">960 338,'-43'19,"-39"17,-9 5,0 2,7-6,7-6,8-2,11-7,10-2,8-4,7-6,4 2,11-3,14-1,8-4</inkml:trace>
  <inkml:trace contextRef="#ctx0" brushRef="#br0" timeOffset="1065.309">537 0,'-11'64,"2"0,3 1,4 0,2 0,3 0,2 0,7 16,-3-30,3 0,2-1,2 0,3-2,1 0,4 1,11 32,-24-57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8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1,'4'9,"7"9,2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9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194 1,'-92'31,"89"-30,0 1,0-1,0 1,0 0,1 0,-1 0,0 0,1 0,-1 0,1 1,0-1,0 1,0 0,0 0,0 0,1 0,-1 0,1 0,0 0,0 0,0 1,0-1,1 0,-1 0,1 1,0 2,1-1,1 0,-1-1,1 1,0-1,1 1,-1-1,1 0,0 0,0 0,0 0,0-1,1 1,-1-1,1 0,4 3,-5-5,0 1,0-1,-1 1,1 0,0 0,-1 1,0-1,1 0,-1 1,0-1,0 1,0 0,-1 0,1-1,0 1,-1 1,0-1,0 0,0 0,0 0,-1 0,1 1,-1-1,0 0,1 1,-2-1,1 0,0 0,-1 1,1-1,-1 0,0 0,0 0,-1 3,-3 0,0-1,0 1,-1-1,1 0,-1-1,0 1,0-1,-1 0,1 0,-1-1,0 0,0 0,0-1,0 0,0 0,-1-1,0 1,-14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7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57 453,'-15'39,"-4"21,1 1</inkml:trace>
  <inkml:trace contextRef="#ctx0" brushRef="#br0" timeOffset="244.737">0 199,'24'-5,"8"4,-2 1</inkml:trace>
  <inkml:trace contextRef="#ctx0" brushRef="#br0" timeOffset="426.097">226 707,'209'-244,"-202"235,-4 5,1-1,-1 1,1 0,-1 0,1 0,1 0,-1 1,0-1,1 1,-1 0,1 1,0-1,0 1,0 0,4-1,-7 4,0 0,0 0,0 1,0-1,0 0,0 1,0 0,-1-1,1 1,-1 0,1 0,-1 0,0 0,1 0,-1 0,0 0,0 0,-1 1,1-1,0 0,-1 1,1-1,-1 0,0 1,0-1,0 0,0 1,0 1,2 9,0-1,-2-5,0 0,0 1,1-1,0 0,0 0,0 0,1-1,0 1,1 0,-1 0,1-1,1 0,-1 0,1 0,0 0,0 0,1-1,0 1,0-1,0-1,1 1,-1-1,1 0,0 0,0 0,0-1,1 0,-1 0,1-1,0 0,1 0,5-4,-1 0,0-2,1 0,-1 0,-1-1,1 0,-1-1,1 0,-2-1,1 0,-1-1,0 0,-1-1,0 0,0 0,-1-1,0 0,4-8,59-76,-55 70</inkml:trace>
  <inkml:trace contextRef="#ctx0" brushRef="#br0" timeOffset="610.3">1298 1,'-4'43,"-3"34,1 8,2-5,5-7,3-11,1-11,-1-10,5-6,-1-5,0-3,-2-1,-2-5</inkml:trace>
  <inkml:trace contextRef="#ctx0" brushRef="#br0" timeOffset="802.911">931 424,'39'-14,"36"-5,15 1,-2 3,-13 5,-8 3,-16 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26.5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116 114,'-1'460,"2"-445,-2 1,0-1,-1 0,-1 0,0 0,-1-1,0 1,-1-1,-1 0,0 0,-1 0,-1 0,7-12,1-1,-1 0,1 0,-1 0,1 0,-1 0,0 0,1 0,-1-1,0 1,0 0,0 0,1 0,-1-1,0 1,0-1,0 1,0 0,0-1,-1 0,1 1,0-1,0 0,0 1,0-1,0 0,0 0,-1 0,1 0,0 0,0 0,0 0,0-1,0 1,-1 0,1-1,0 1,0-1,0 1,0-1,0 1,0-1,0 0,0 1,0-1,1 0,-1 0,0 0,0 0,-17-57,18 36,0 0,2 0,0 0,1 1,2-1,0 1,1 0,1 0,1 1,1 0,0 0,2 1,4-6,11-13,1 2,1 0,2 2,2 1,33-27,-22 25,2 1,2 3,34-18,-77 46,0 0,1 0,-1 0,1 0,0 1,0 0,0 0,0 0,0 0,0 1,1 0,-1 0,0 0,1 1,-1 0,0 0,1 0,-1 1,1 0,-1 0,0 0,0 0,0 1,0 0,1 0,-4 4,-1-1,0 0,-1 0,1 1,-1-1,0 0,0 1,-1-1,1 0,-1 0,-1 1,1-1,-1 0,1 0,-1 0,-1 0,1-1,-1 1,0-1,-1 2,-12 22,-1-1,-2-1,0-1,-2-1,-1 0,-1-2,0 0,-2-2,0-1,-2-1,0-1,0-1,-2-1,-3-1,32-14,0 0,0 0,0-1,0 1,0 0,0-1,0 1,0 0,0-1,0 1,0 0,0-1,0 1,0 0,0 0,0-1,0 1,-1 0,1-1,0 1,0 0,0 0,0 0,-1-1,1 1,0 0,0 0,-1-1,1 1,0 0,0 0,-1 0,1 0,0 0,-1 0,1-1,0 1,0 0,-1 0,1 0,0 0,-1 0,1 0,0 0,-1 0,23-23,-2 8</inkml:trace>
  <inkml:trace contextRef="#ctx0" brushRef="#br0" timeOffset="303.049">1047 30,'-46'35,"0"2,3 3,1 1,2 2,-10 16,18 8,32-65,-1 0,1-1,0 1,0 0,0 0,0-1,0 1,1 0,-1 0,0-1,1 1,-1 0,1-1,0 1,-1-1,1 1,0-1,0 1,0-1,0 1,0-1,1 0,-1 0,0 0,0 1,1-1,-1 0,1 0,-1-1,1 1,-1 0,1-1,0 1,-1 0,1-1,0 0,-1 1,1-1,0 0,12 1,0-1,-1 0,1-1,0-1,-1 0,1-1,-1 0,0-1,0-1,0 0,-1-1,1 0,-1 0,-1-2,1 1,-1-2,-1 1,1-1,-2-1,2-1,-6 6,1 0,-1-1,0 1,0-1,-1-1,1 1,-1 0,-1-1,1 0,-1 0,-1 0,1 0,-1 0,0-1,-1 1,0-1,0 1,0-1,-1 0,0 1,-1-1,0 1,0-1,0 1,-1-1,0 1,-1 0,0 0,0 0,0 0,-1 0,0 1,0 0,0-1,-1 2,0-1,0 0,-1 1,-48-13,29 17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30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28 158,'0'451,"-25"-290,22-201,43-176,-27 160,2 1,2 0,3 1,2 1,3 1,1 1,11-12,-32 57,-3 0,2 1,-1-1,1 1,0 0,0 0,0 0,1 1,-1-1,1 1,0 0,1 1,-1-1,1 1,2-1,-5 5,0 0,0 0,0 1,0-1,-1 1,1 0,0 0,-1 0,0 0,1 1,-1-1,0 0,0 1,-1 0,1-1,0 1,-1 0,0 0,1 0,-1 0,0 0,-1 0,1 0,0 0,-1 0,3 7,61 207,-55-199</inkml:trace>
  <inkml:trace contextRef="#ctx0" brushRef="#br0" timeOffset="708.424">339 666,'157'-20,"-156"21,1-1,0 0,0 0,-1 1,1-1,0 1,-1-1,1 1,-1 0,1-1,-1 1,1 0,-1 0,1 0,-1 1,0-1,1 0,-1 0,0 1,0-1,0 0,0 1,0-1,0 1,-1 0,1-1,-1 1,1 0,-1-1,1 1,-1 0,0-1,0 1,1 0,-2 0,1-1,0 1,0 0,0 0,-1-1,1 1,-1 0,1-1,-1 1,0-1,0 2,-46 69,19-43,19-20,0-1,1 1,0 0,0 1,1 0,0 0,1 0,0 1,1 0,-1 4,5-14,1 1,-1-1,1 1,-1-1,1 1,0-1,-1 1,1 0,0-1,0 1,0 0,0-1,0 1,1-1,-1 1,1 0,-1-1,1 1,-1-1,1 1,0-1,-1 0,1 1,0-1,0 0,0 1,0-1,0 0,1 0,-1 0,0 0,0 0,1 0,-1 0,1 0,-1-1,1 1,-1-1,1 1,-1-1,1 1,0-1,69-2,-52-4,0 0,0-1,-1-1,0-1,-1 0,1-2,-2 0,6-4,-4 2</inkml:trace>
  <inkml:trace contextRef="#ctx0" brushRef="#br0" timeOffset="1631.56">1045 440,'38'-1,"109"13,-102-4,-1-1,1-2,0-3,0-1,34-5,16 2,-116-16,6 9,0-1,0 0,1-1,0 0,1-2,1 1,0-2,-6-8,-37-37,54 58,1 0,-1 0,1 0,-1 0,0 0,1 1,-1-1,0 0,1 1,-1-1,0 0,0 1,0-1,1 1,-1-1,0 1,0 0,0-1,0 1,0 0,0-1,0 1,0 0,0 0,0 0,0 0,0 0,0 0,0 0,0 1,0-1,0 0,0 0,0 1,0-1,0 1,1-1,-1 0,0 1,0 0,0-1,1 1,-1 0,0-1,0 1,1 0,-1 0,1-1,-1 1,1 0,-1 0,1 0,-1 0,1 0,0 0,-1 0,1 0,0 0,0 0,0 0,0 0,0 0,0 0,0 0,0 0,0 0,1 0,1 248,-1-40,-1-209,0 1,0 0,0 0,0 0,0 0,0 0,0 0,1 0,-1-1,0 1,0 0,1 0,-1 0,1-1,-1 1,1 0,-1 0,1-1,-1 1,1 0,0-1,-1 1,1-1,0 1,0-1,-1 1,1-1,0 1,0-1,0 0,-1 1,1-1,0 0,0 0,0 0,0 0,0 0,0 0,0 0,-1 0,1 0,0 0,0 0,0 0,0-1,0 1,0 0,-1-1,2 1,43-27,-40 23,208-179,-166 154,-25 16</inkml:trace>
  <inkml:trace contextRef="#ctx0" brushRef="#br0" timeOffset="2150.06">2230 271,'-27'14,"0"2,1 0,1 2,0 1,2 1,0 1,-5 7,14-14,1 0,0 1,1 1,1 0,0 1,1 0,-5 13,12-25,1 0,0 0,0 0,0 1,1-1,0 0,0 1,0-1,0 1,1-1,0 1,0-1,1 1,0-1,0 1,0-1,0 1,1-1,0 0,0 0,0 0,1 0,-1 0,1 0,1-1,-1 1,1-1,-1 0,3 1,6 3,0 0,1-1,0-1,0 0,1 0,-1-2,1 1,0-2,1 0,-1-1,1 0,-1-1,1-1,-1 0,1-1,-1 0,1-1,-1-1,0 0,0-1,0-1,-1 0,11-6,-12 6,0 0,0-2,-1 1,1-1,-1-1,-1 0,0-1,0 0,0 0,-1-1,-1 0,1-1,-2 0,0 0,0 0,-1-1,0 0,-1-1,0 1,-1-1,-1 0,0 0,1-9,-6 12,-1 0,0 1,0-1,-1 1,0 0,0 0,-1 0,0 1,-1-1,0 1,0 1,-1-1,0 1,0 0,-1 0,0 1,0 0,0 1,-1 0,0 0,0 1,0 0,0 0,-1 1,-1 0,6 1,0 1,-1-1,1 1,-1 0,1 1,0-1,-1 1,1 0,-1 1,1-1,-1 1,1 0,0 0,-1 1,1-1,0 1,0 0,0 1,0-1,1 1,-2 1,-18 13</inkml:trace>
  <inkml:trace contextRef="#ctx0" brushRef="#br0" timeOffset="2501.45">2738 271,'-30'8,"0"2,1 1,0 2,1 0,1 2,0 1,1 1,0 2,2 0,0 1,1 2,14-13,0 1,1-1,0 1,0 1,1-1,0 1,1 0,1 1,0 0,0 1,3-8,1 0,-1 0,1 0,1 0,-1 0,1 0,0 0,0 1,0-1,1 0,0 0,0 0,0 0,1 0,-1 0,1 0,0 0,1-1,-1 1,1-1,0 0,0 1,0-1,1 0,2 2,6 3,1 0,0-1,0 0,1-1,0-1,0 0,1 0,0-2,0 0,0-1,0 0,1-1,-1-1,0 0,1-1,-1-1,1 0,-1-1,0-1,1-1,-2 0,1 0,0-2,-1 0,0 0,0-1,-1-1,0-1,0 0,-1 0,0-1,-1 0,0-1,0-1,-1 0,-1 0,3-7,-7 13,-1 0,0 0,0-1,0 1,-1-1,0 0,-1 0,1 0,-1 0,-1-1,1 1,-1-1,-1 1,1-1,-1 1,-1-1,1 1,-1 0,0-1,-1 1,0 0,0-1,-1 1,0 0,0 0,0 1,-4-5,2 4,0 0,-1 0,0 1,0 0,0 1,-1-1,0 1,0 0,0 1,-1-1,0 2,0-1,0 1,0 0,0 1,0 0,-1 0,1 1,-5-1,-17-1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39.2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148 162,'-13'42,"-24"77,5 1,5 2,-6 86,31-198,1 0,0-1,0 1,1 0,0 0,1-1,0 1,0 0,1-1,1 1,-1-1,2 1,-1-1,1 0,1-1,-1 1,1-1,1 1,0-2,0 1,0-1,1 0,0 0,0 0,1-1,0 0,0-1,6 3,-6-5,-1 0,1-1,0 1,0-2,0 1,0-1,0 0,0-1,0 0,0 0,0-1,0 0,0 0,0-1,0 0,-1-1,1 1,-1-1,1-1,1-1,131-97,-100 62,-1-1,-3-2,-1-2,-2-1,-3-2,-1-1,17-43,-27 54,-1-1,-2 0,-2-2,-1 1,-3-2,-1 1,-2-1,-2 0,-2-1,-1-5,-2 47,1-1,-1 1,0-1,1 1,-1-1,0 0,0 1,0-1,0 0,0 1,0-1,-1 1,1-1,-1 0,1 1,-1-1,1 1,-1-1,0 1,0 0,0-1,0 1,0 0,0-1,0 1,0 0,0 0,0 0,-1 0,1 0,0 0,-1 0,1 1,-1-1,1 0,-1 1,1-1,-1 1,0 0,1-1,-1 1,0 0,1 0,-1 0,1 0,-1 0,0 1,1-1,-1 0,1 1,-1-1,1 1,-1 0,1-1,-1 1,1 0,-1 0,1 0,-14 15,1 0,1 1,0 1,1 0,1 1,1 0,1 0,0 1,2 0,0 1,-4 21,-7 18,3 2,2 0,4 0,-3 56,11-95,1 1,1-1,1 1,2-1,0 0,1 0,1-1,1 1,1-1,1-1,1 1,1-2,0 1,12 13,55 53,-59-77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37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27,'-38'50,"2"2,3 1,2 2,-16 41,-115 308,150-385,9-26,106-183,146-261,-220 403,-28 47,-1 1,1 0,0 0,-1 0,1 0,-1 0,1 0,-1 0,1 0,0 0,-1 0,1 0,-1 0,1 0,-1 1,1-1,-1 0,1 0,-1 1,1-1,-1 0,1 1,-1-1,1 0,-1 1,1-1,-1 1,0-1,1 1,-1-1,0 0,1 1,-1-1,0 1,0 0,0-1,1 1,-1-1,0 1,0-1,0 1,0 0,0-1,0 1,0-1,0 1,0-1,0 1,0-1,-1 1,1 0,0-1,0 1,0-1,-1 1,1-1,0 1,-1-1,1 1,0-1,-1 0,1 1,0 1,-3 121,-1-89,3 1,1-1,1 0,2 1,1-1,2 0,6 16,-9-41,0 0,1 0,0-1,0 0,1 0,0 0,0 0,1-1,0 0,0 0,1-1,0 0,0 0,0 0,1-1,0 0,0 0,0-1,1 0,-1-1,1 1,0-2,0 1,0-1,0-1,0 0,1 0,-1-1,0 0,0 0,1-1,-1 0,0-1,0 0,0-1,0 1,0-2,-1 1,1-1,-1-1,2 0,5-11,0-1,0 0,-2-1,0 0,-1-1,-1 0,-1-1,0 0,-2-1,0 0,-2 0,0 0,-1-1,0-8,1 5,-1-1,-1 1,-2-1,0 0,-2 0,0 0,-2 1,-1-1,-1 1,-7-23,6 37,1 10</inkml:trace>
  <inkml:trace contextRef="#ctx0" brushRef="#br0" timeOffset="331.341">1435 422,'-18'7,"1"1,1 1,0 0,0 1,1 1,0 0,0 1,2 1,-1 0,2 1,0 0,0 1,-7 15,17-28,1 1,-1 0,1 0,0 0,0 0,0 0,0 0,1 0,-1 0,1 0,0 0,0 0,0 0,0 0,0 0,1 0,-1 0,1 0,0 0,0 0,0 0,0 0,1-1,-1 1,1 0,0-1,-1 1,1-1,0 1,1-1,-1 0,0 0,1 0,-1 0,1-1,-1 1,1-1,0 1,0-1,-1 0,1 0,0 0,0 0,0-1,0 1,0-1,1 0,0 0,5 2,0-1,-1 0,1-1,0 0,0 0,0-1,-1 0,1-1,0 0,-1 0,1-1,-1 0,0 0,0-1,0 0,0-1,-1 1,0-2,0 1,0-1,0 0,-1 0,0 0,-1-1,1 0,-1 0,-1-1,1 0,-1 1,0-1,-1-1,2-6,-2 5,-2 1,1-1,-1 0,0 0,-1 0,0 1,-1-1,0 0,-1 0,1 1,-2-1,0 1,0-1,0 1,-1 0,-1 0,1 1,-2-1,1 1,-1 0,0 0,0 1,-1 0,0 0,-1 1,-2-2,-12 1,5 6</inkml:trace>
  <inkml:trace contextRef="#ctx0" brushRef="#br0" timeOffset="768.506">1688 478,'50'45,"-47"-40,1 0,0 0,1 0,-1-1,1 0,-1 0,1 0,1-1,-1 1,0-1,1 0,-1-1,1 1,0-1,0-1,0 1,0-1,0 0,0 0,1 0,2-1,2-3,1 0,-1-1,1 0,-1-1,0 0,-1-1,1 0,-1-1,0 0,-1-1,0 0,0 0,2-3,58-44,-67 55,0 0,0-1,0 1,0 0,0 0,0 1,0-1,0 0,0 1,0-1,0 1,0-1,0 1,0 0,0 0,0 0,0 0,-1 0,1 1,0-1,-1 0,1 1,-1-1,1 1,-1 0,0-1,0 1,0 0,0 0,0 0,0-1,0 1,0 0,-1 0,1 0,-1 1,0-1,0 0,1 0,-1 0,0 0,-1 0,1 2,9 21,-6-20,0 0,1-1,-1 0,1 0,0 0,0 0,1 0,-1-1,1 0,-1 0,1 0,0 0,0-1,1 0,-1 0,0 0,1-1,-1 0,1 0,-1 0,1-1,0 0,-1 0,1 0,0-1,-1 1,1-1,-1-1,1 1,-1-1,0 0,0 0,0 0,0-1,0 0,0 0,0 0,-1-1,0 1,0-1,0 0,0 0,0-1,-1 1,0-1,0 0,0 0,-1 0,1 0,6-10,-1-1,-1 0,0 0,-1 0,-1-1,-1 0,0 0,-1 0,-1 0,0-1,-1-1,-1-5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35:39.5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0 508,'39'5,"36"-4,10-1,-4-1,-6-5,-12-2,-11 1,-10-3,-7-1,-5 3,-2 2,-7-3,-6 0</inkml:trace>
  <inkml:trace contextRef="#ctx0" brushRef="#br0" timeOffset="250.856">86 818,'38'-4,"37"-7,15-7,-3 1,-6 3,-13-2,-13 3,-10 3,-9 3,-6 3,-2 3,-7 0</inkml:trace>
  <inkml:trace contextRef="#ctx0" brushRef="#br0" timeOffset="2032.523">2005 198,'-1'-3,"-1"0,1 1,0-1,0 1,-1-1,0 1,1 0,-1 0,0-1,0 1,0 1,0-1,-1 0,1 0,0 1,-1-1,1 1,-1 0,0 0,1 0,-1 0,0 0,0 1,1-1,-1 1,0 0,0-1,0 1,0 1,1-1,-1 0,0 1,0-1,-1 1,-91 38,62-16,2 2,1 2,1 0,1 2,1 1,2 1,-16 27,24-37,0 1,2 0,0 1,2 1,1 1,0 0,2 0,1 1,1 0,1 0,2 1,0 0,2 2,4-21,0 0,0 0,1 0,1-1,-1 1,1-1,0 0,1 1,0-1,0-1,0 1,1-1,0 0,0 0,1 0,0 0,0-1,0 0,0-1,1 1,0-1,0 0,0-1,0 0,1 0,-1 0,1-1,0 0,-1-1,1 0,0 0,0 0,2-1,17 3,0-1,0-2,0 0,0-2,0-1,0-1,0-2,-1 0,0-2,0 0,-1-2,0-1,14-9,-33 16,1 0,-1-1,0 1,0-1,-1-1,1 1,-1-1,-1 0,1 0,-1 0,0-1,0 1,-1-1,0 0,0 0,0-1,-1 1,0 0,-1-1,0 1,0-1,0 0,-1 1,0-1,-1 0,1 1,-2-1,1 1,-1-1,-1-3,-2 4,-1 0,0 0,0 1,0 0,-1 0,0 0,0 1,0 0,-1 0,0 1,0 0,0 1,0-1,0 1,-1 1,1 0,-1 0,0 1,0 0,1 0,-1 1,0 0,-4 1,8-2,1 1,-1 0,1 0,-1 1,0-1,1 1,-1 0,1 0,-1 0,1 1,0-1,-1 1,1 0,0 0,0 1,1-1,-1 1,0 0,1 0,-1 0,1 1,0-1,4 0,0 0,-1 0,1 0,0 0,1-1,-1 1,1 0,-1-1,1 1,0-1,0 1,0-1,0 0,0 0,0 0,0 0,1 0,-1-1,1 1,0-1,-1 1,1-1,0 0,0 0,0 0,0-1,0 1,0-1,3 1,-5-1,27 7,0-2,0-2,0 0,1-2,0 0,-1-3,1 0,-1-2,12-3,115-8,-69 5,-62 4</inkml:trace>
  <inkml:trace contextRef="#ctx0" brushRef="#br0" timeOffset="2882.465">2399 931,'90'-100,"-6"-3,-3-5,-6-3,33-67,-97 159,1 1,0 0,2 1,0 0,1 1,0 1,2 0,-17 14,0 1,0-1,0 0,1 1,-1-1,0 1,0-1,1 1,-1-1,1 0,-1 1,0-1,1 1,-1 0,1-1,-1 1,1-1,0 1,-1 0,1-1,-1 1,1 0,0 0,-1-1,1 1,-1 0,1 0,0 0,-1 0,1 0,0 0,-1 0,1 0,0 0,-1 0,1 0,0 0,-1 1,1-1,0 0,-1 0,1 1,-1-1,1 0,-1 1,1-1,-1 1,1-1,-1 1,1-1,-1 1,1-1,-1 1,0-1,1 1,-1-1,0 1,1 0,-1-1,0 1,0-1,0 1,0 0,1-1,-1 1,0 0,0-1,-10 49,9-47,-25 81,13-47,1 0,2 1,1 0,2 1,2 0,1 0,2 0,2 11,0-46,0 0,0 0,0 0,0 1,1-1,-1 0,1 0,0 0,0 0,0 0,0 0,1-1,-1 1,1 0,-1-1,1 1,0-1,0 1,0-1,0 0,1 0,-1 0,1 0,-1 0,1 0,0-1,-1 0,1 1,0-1,0 0,0 0,0 0,0-1,0 1,0-1,0 0,0 1,1-2,-1 1,0 0,0 0,0-1,0 0,0 0,0 1,0-2,0 1,0 0,0-1,118-122,-77 70,-3-2,-2-1,25-51,-31 52,35-49,-62 121,-67 178,48-163,0 1,3 1,0 0,2 0,2 1,-1 22,6-48,0-4,0 0,1 0,-1 0,1 0,0 0,0 0,0 0,0 0,1 0,-1 0,1-1,0 1,0 0,1 0,-1-1,1 1,0 0,0-1,0 0,0 1,1-1,-1 0,1 0,0 0,0-1,0 1,1 0,14 3</inkml:trace>
  <inkml:trace contextRef="#ctx0" brushRef="#br0" timeOffset="3420.237">3810 678,'-89'44,"52"-30,-85 52,121-66,0 1,1-1,-1 0,0 1,0-1,0 1,1-1,-1 1,0 0,0-1,1 1,-1 0,1-1,-1 1,1 0,-1 0,1-1,-1 1,1 0,-1 0,1 0,0 0,0 0,-1 0,1-1,0 1,0 0,0 0,0 0,0 0,0 0,0 0,1 0,-1 0,0 0,0-1,1 1,-1 0,0 0,1 0,-1 0,1-1,-1 1,1 0,-1 0,1-1,0 1,-1 0,1-1,0 1,0-1,-1 1,1-1,0 1,0-1,0 0,0 1,0-1,-1 0,1 0,0 0,0 1,0-1,0 0,63 7,-41-8,-18 0,0 1,0-1,1 1,-1 0,0 1,0-1,0 1,1 0,-1 0,0 1,0 0,0 0,-1 0,1 0,0 1,-5-1,1 0,0 1,-1-1,0 0,0 1,0-1,0 1,0-1,0 1,-1-1,1 0,-1 1,1-1,-1 0,0 1,0-1,0 0,0 0,0 0,-1 0,1 0,-1 0,1 0,-1 0,0 0,0-1,0 1,0-1,0 0,0 1,0-1,-1 0,2 0,-32 25,27-23,1 0,-1 0,1 1,0 0,0 0,0 1,1-1,0 1,0 0,0 0,0 1,1-1,-1 1,2 0,-1 0,0 2,3-7,0 1,0-1,0 1,0-1,0 0,1 1,-1-1,1 0,-1 1,1-1,0 0,-1 0,1 0,0 1,0-1,0 0,0 0,-1 0,2 0,-1 0,0-1,0 1,0 0,0 0,0-1,1 1,-1-1,0 1,1-1,-1 1,0-1,1 0,-1 0,0 0,1 0,-1 0,2 0,53-1,-46-1,0-1,-1 0,1 0,-1 0,0-2,0 1,0-1,0 0,-1-1,0 0,0 0,6-7,1-5</inkml:trace>
  <inkml:trace contextRef="#ctx0" brushRef="#br0" timeOffset="4038.805">4037 875,'46'-40,"-1"-2,-3-1,-1-3,27-39,-56 69,-6 6,0 0,1 1,0 0,1 0,0 1,1 0,-1 0,1 1,1 0,-1 1,11-5,-17 11,-1 1,0 0,1 0,-1 0,0 1,0-1,0 1,1-1,-2 1,1-1,0 1,0 0,0 0,-1 0,1 0,-1 0,0 1,1-1,-1 0,0 1,0-1,-1 0,1 1,0-1,-1 1,0-1,1 1,-1 0,0-1,0 1,-1-1,1 1,0-1,-1 1,1-1,-1 1,-1 1,2 1,-1 21,7 63,-5-87,0 0,-1 0,1 0,0 0,0 0,0 0,1 0,-1 0,0-1,1 1,-1 0,1-1,0 1,-1-1,1 0,0 0,0 1,0-1,0 0,0 0,0-1,0 1,0 0,0-1,0 1,0-1,1 0,-1 0,0 0,0 0,0 0,1 0,-1 0,0-1,0 1,0-1,1 0,10-4,0 0,0-2,0 1,-1-2,0 0,0 0,-1-1,0 0,0-1,-1 0,-1-1,5-6,10-8,23-26,-26 27,1 1,0 1,2 1,0 1,2 0,14-6,-40 25,1 0,-1 1,1-1,0 1,-1-1,1 1,0-1,0 1,-1-1,1 1,0-1,0 1,0 0,0 0,-1-1,1 1,0 0,0 0,0 0,0 0,0 0,0 0,0 0,-1 0,1 0,0 1,0-1,0 0,0 0,0 1,-1-1,1 1,0-1,0 1,-1-1,1 1,0-1,-1 1,1 0,0-1,-1 1,1 0,-1-1,1 1,-1 0,1 0,-1 0,0-1,0 1,1 0,-1 0,0 0,0 0,0 0,0 0,0-1,0 1,0 0,0 0,0 0,0 1,-12 59,11-56,-52 202,52-200,1 1,-1 0,1-1,0 1,1 0,0-1,0 1,1 0,0-1,0 0,0 1,1-1,1 0,-1 0,1-1,0 1,3 3,10 8</inkml:trace>
  <inkml:trace contextRef="#ctx0" brushRef="#br0" timeOffset="6189.22">6069 0,'-236'325,"-225"262,340-443,120-143,0 0,-1 0,1-1,0 1,-1 0,1 0,0 0,0 0,0 0,0 0,0 1,0-1,0 0,0 0,1 1,-1-1,0 1,1-1,-1 0,1 1,0-1,-1 1,1-1,0 1,0 0,0-1,0 1,0-1,0 1,0-1,1 1,-1-1,0 1,1-1,-1 1,1-1,0 0,0 1,-1-1,1 0,0 0,0 1,0-1,0 0,0 0,0 0,1 0,-1 0,0 0,1 0,28-12,-17 1</inkml:trace>
  <inkml:trace contextRef="#ctx0" brushRef="#br0" timeOffset="6803.357">6182 565,'-14'17,"1"0,1 1,1 1,1 0,0 1,1 0,2 0,0 1,1 0,1 0,0 0,2 1,0 6,-23 112,-1-35,75-269,-23 107,2 1,2 2,3 1,3 1,1 2,2 2,3 1,3 1,-36 38,1 0,-1 1,1 1,1 0,-1 0,1 0,0 1,0 1,0 0,3 0,-11 3,1 1,-1 0,0 0,1 0,-1 0,0 0,1 1,-1-1,0 1,1-1,-1 1,0 0,0 0,0 0,0 0,0 1,0-1,0 0,0 1,0-1,0 1,-1 0,1 0,-1 0,1-1,-1 1,0 1,0-1,0 0,0 0,0 0,0 0,0 1,-1 1,15 81,-16 4,0-64</inkml:trace>
  <inkml:trace contextRef="#ctx0" brushRef="#br0" timeOffset="9238.623">1045 198,'4'0,"13"0,6 0,6 0,1 0,2 0,-1 0,-1 0,0 0,-1 0,0 0,-1 0,1 0,-6 4,-1 3,-5-1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9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0,'-31'9,"1"1,1 1,0 1,0 2,2 1,-2 2,13-8,-21 11,2 2,1 1,0 2,2 2,1 0,-17 22,37-37,0 1,1 0,0 0,1 1,1 1,0-1,1 1,1 0,0 1,1 0,1 0,0 0,1 0,1 0,0 1,2-1,0 1,0 0,2-7,0-1,1 1,-1-1,2 0,-1 0,1 0,1-1,0 1,0-1,1 0,-1 0,2-1,-1 0,1 0,0 0,1-1,-1 0,1 0,0-1,1 0,-1-1,1 0,0 0,0 0,0-2,1 1,-1-1,1 0,-1-1,1 0,0-1,7 0,134-15,-145 14,0-1,0 0,0 0,0-1,-1 0,1 0,-1 0,0 0,0-1,0 0,0 0,-1 0,1-1,-1 0,0 1,-1-1,1-1,-1 1,0 0,0-1,-1 0,0 1,1-3,-2 5,-1-1,1 0,-1 1,0-1,0 0,0 1,-1-1,1 0,-1 1,0-1,0 0,0 1,0-1,0 1,-1 0,0-1,0 1,0 0,0 0,0 0,-1 0,1 1,-1-1,1 0,-1 1,0 0,0 0,-1-1,-98-39,61 35,0 3,0 1,-1 1,1 3,-8 2,37-2,1 0,-1 1,0 1,1 0,0 0,0 1,0 1,0 0,0 0,1 1,-4 3,-4 6</inkml:trace>
  <inkml:trace contextRef="#ctx0" brushRef="#br0" timeOffset="651.719">1007 566,'-18'124,"-5"0,-30 85,24-144,41-106,8 3,2 2,1 0,2 1,1 1,2 1,1 2,2 1,22-17,-15 12,0 2,3 2,0 1,2 2,1 2,43-18,-86 43,1-1,0 1,-1-1,1 1,0 0,0 0,0 0,0 0,0 0,0 0,0 0,0 1,0-1,0 1,0 0,0-1,1 1,-1 0,0 0,0 0,0 1,0-1,1 1,-1-1,0 1,0-1,0 1,0 0,0 0,0 0,-1 0,1 1,0-1,0 0,-1 1,1-1,-1 1,1-1,-1 1,0 0,1 0,-1 0,0-1,0 1,0 0,-1 0,1 0,0 1,-1-1,0 0,1 0,-1 2,-5 12,0 0,-1-1,-1 0,0 0,-1 0,-1-1,0 0,-1-1,0 0,-1-1,-1 0,0 0,-1-1,0-1,-11 7,-115 63,137-79,0 0,0 0,0 0,0 0,0-1,0 1,0-1,0 1,0-1,0 0,0 0,-1 0,1 0,0 0,0 0,0-1,0 1,0-1,-1 1,1-1,0 0,0 0,1 0,-3-1,-5-8</inkml:trace>
  <inkml:trace contextRef="#ctx0" brushRef="#br0" timeOffset="1179.336">1685 734,'8'1,"0"0,0 0,0-1,0 0,-1-1,1 1,0-1,0-1,0 0,0 0,-1 0,1-1,-1 0,0-1,0 0,0 0,0 0,-1-1,0 0,0 0,0 0,0-1,3-5,23-18,1 2,1 1,2 2,20-10,-42 26,-10 5,0 0,0 0,1 0,-1 1,0-1,1 1,0 0,-1 1,1-1,0 1,0 0,0 0,0 0,0 1,0-1,0 1,0 1,0-1,0 1,0 0,0 0,2 1,-5 0,0 0,-1 1,1-1,-1 0,0 1,1 0,-1-1,-1 1,1 0,0-1,-1 1,1 0,-1 0,0-1,0 1,0 0,0 0,0 0,-1 0,1-1,-1 1,0 0,1-1,-1 1,-1 1,1-2,0 0,0 1,0-1,0 1,0-1,1 1,-1-1,1 1,0 0,0-1,0 1,0 0,0-1,0 1,1-1,0 1,-1 0,1-1,0 0,0 1,0-1,0 1,1-1,-1 0,1 0,-1 0,1 0,0 0,0 0,0 0,0 0,5 0,0-1,0 0,0 0,0 0,0 0,0-1,0-1,0 1,0-1,0 0,0-1,0 1,0-1,-1-1,1 0,0 1,-1-2,0 1,0-1,0 0,0 0,2-3,19-9,-12 8,-7 2,0 1,1 0,-1 0,1 1,0 0,0 1,1 0,-1 0,1 1,-1 0,1 1,0 0,-1 0,1 1,9 1,-16 1,0 0,0 0,-1 0,1 0,-1 0,1 1,-1-1,0 1,0-1,0 1,0 0,0 0,-1 0,1 0,-1 0,0 0,0 1,0-1,0 0,-1 0,1 1,-1-1,0 1,0 2,14 43,21-16,-15-24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711.589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3.647">514 84,'-45'17,"0"2,2 2,0 1,-2 5,-65 49,108-74,0 1,1-1,-1 1,0 0,1-1,0 1,0 0,0 0,0 0,0 0,1 0,-1 0,1 0,-1 0,1 0,0 0,1 0,-1 0,0 0,1 0,0 0,0 0,0 0,0 0,0 0,0-1,1 1,-1 0,1-1,0 1,0-1,12 38,11 83,-9 2,-10-107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326.434">747 142,'5'33,"1"26,1 8,-2 2,-2-7,-1-8,4-8,1-8,-1-6,-1-3,-2-1,-1-6</inkml:trace>
  <inkml:trace contextRef="#ctx0" brushRef="#br0" timeOffset="-944.871">98 1,'-11'197,"-53"145,48-202,10-116</inkml:trace>
  <inkml:trace contextRef="#ctx0" brushRef="#br0" timeOffset="2357.989">267 735,'0'5,"-5"10,-1 9,0 4,-3-2,-1-1,2 0,2 1,2 0,-3 1,-1-4</inkml:trace>
  <inkml:trace contextRef="#ctx0" brushRef="#br0" timeOffset="3.647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8.9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1,'-16'19,"0"1,2 0,1 1,0 1,2 0,-7 18,-165 392,154-294,29-131,-1 0,0-1,0 1,-1 0,0-1,0 1,0-1,-1 1,0-1,0 0,0 0,-1-1,0 1,0 0,-4-3</inkml:trace>
  <inkml:trace contextRef="#ctx0" brushRef="#br0" timeOffset="243.701">0 452,'43'-5,"39"-1,9 0,0 1,-12 2,-9 0,-11 2,-12 1,-4 0,-4 0,-9 0</inkml:trace>
  <inkml:trace contextRef="#ctx0" brushRef="#br0" timeOffset="498.353">1044 395,'-10'13,"-1"0,2 1,0 0,0 0,1 1,1 0,1 0,0 1,1-1,0 2,2-1,0 0,0 1,2-1,0 1,1 5,0-19,1 0,0 0,0 0,0 0,0 0,1 0,-1-1,1 1,0 0,0-1,0 1,0-1,0 0,0 1,0-1,1 0,-1 0,1-1,0 1,-1 0,1-1,0 0,0 0,0 0,0 0,0 0,0 0,0-1,1 1,-1-1,0 0,0 0,0 0,0-1,0 1,1-1,1 0,8-1,-1-1,0-1,0 1,0-2,0 0,-1 0,1-1,9-7,-15 10,0-1,-1 1,1-1,-1 0,0 0,0-1,0 0,-1 0,0 0,0 0,0 0,0-1,-1 0,0 0,0 0,-1 0,0 0,0-1,0 1,-1-1,0 1,0-1,0 1,-1-1,0 0,0 1,-1-1,0 1,0-1,-1 1,1-1,-1 1,-1 0,1 0,-1 0,0 0,-1 0,1 0,-1 1,0 0,0 0,-1 0,0 0,-3-2,0 2,-1 1,0 1,1 0,-1 0,0 1,-1 0,1 0,0 1,-1 0,1 1,-2 0,-14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33.8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419 55,'-50'6,"0"2,1 2,0 3,1 1,-5 5,45-16,-1 1,1 1,-1-1,1 2,0-1,1 1,-1 0,1 0,1 1,-1 0,1 1,0-1,-1 3,5-6,0 0,0 0,0 0,1 0,-1 0,1 0,0 1,0-1,1 0,-1 1,1-1,0 0,0 1,0-1,1 1,0-1,-1 0,2 1,-1-1,0 0,1 0,0 0,0 0,0 0,0 0,1-1,-1 1,1-1,1 1,7 6,1-1,0 0,1 0,0-2,1 0,-1 0,1-1,1-1,-1 0,1-1,0 0,0-2,14 2,-7 0,18 4,-23-6,0 0,0 1,-1 1,1 1,-1 0,0 1,0 1,-1 0,0 1,0 1,-1 0,2 3,-13-8,1 0,-1 0,0 1,0-1,0 1,0 0,-1 0,0 0,0 0,0 1,-1-1,0 0,0 1,0-1,0 1,-1-1,0 1,0-1,-1 1,0-1,1 1,-2-1,1 1,-1-1,0 0,0 0,0 0,-1 0,1 0,-1 0,0-1,-1 1,1-1,-1 0,0 0,0 0,0-1,-1 0,-3 3,-8 8,-2-1,0-1,0-1,-1 0,0-2,-1 0,0-1,0 0,-1-2,0-1,-2 0,-24-8,29-3</inkml:trace>
  <inkml:trace contextRef="#ctx0" brushRef="#br0" timeOffset="247.837">249 26,'44'0,"37"0,15 0,-3 0,-9 0,-14 0,-9 0,-10 0,-8-5,-8-1,-5 0,-2 1,-6 2</inkml:trace>
  <inkml:trace contextRef="#ctx0" brushRef="#br0" timeOffset="3560.57">955 590,'-1'1,"-1"0,0 0,0 0,1 1,-1-1,0 0,1 1,0-1,-1 1,1 0,0-1,0 1,0 0,0 0,0 0,0 0,0 0,0 0,1 0,-1 0,1 0,0 0,0 0,0 0,0 0,0 0,0 0,0 1,1-1,-3 21,2 1,0-1,2 0,0 0,2 1,3 10,-4-22,0 0,-1 1,-1-1,0 1,0 0,-2-1,1 1,-2-1,0 1,0-1,-1 1,0-1,-1 0,-4 6,9-19,-1 1,0-1,0 0,0 1,1-1,-1 0,0 0,0 1,0-1,0 0,0 1,0-1,0 0,0 0,-1 1,1-1,0 0,0 1,0-1,-1 0,1 1,0-1,-1 0,1 1,-1-1,1 1,-1-1,1 1,-1-1,1 1,-1-1,1 1,-1-1,0 1,1 0,-1-1,0 1,1 0,-1 0,0-1,1 1,-1 0,0 0,0 0,1 0,-1 0,0 0,1 0,-1 0,0 0,0 0,1 1,-1-1,0 0,1 0,-1 1,0-1,1 0,-1 1,0-1,1 1,-1-1,1 0,-1 1,0 0,4-21,1 0,0 0,2 1,0 0,1 0,0 0,2 1,0 0,2 1,-1 0,2 1,11-13,6-15,3 1,1 2,2 1,2 2,1 1,42-30,13 33,-90 33,0 1,-1 0,1 0,0 0,-1 1,1-1,0 1,-1-1,1 1,-1 0,1 0,-1 0,1 0,-1 0,0 1,1-1,-1 1,0 0,0-1,0 1,0 0,-1 0,1 0,0 1,-1-1,0 0,1 0,-1 1,0-1,0 1,0-1,-1 1,1 0,0-1,-1 2,1 5,0-1,-1 1,1-1,-2 1,0 0,0-1,0 1,-1-1,0 0,-1 1,0-1,0 0,-1-1,1 1,-2-1,1 1,-5 3,-101 110,97-108,-12 9,0 0,-1-2,-2-1,0-1,-2 0,27-16,1 0,-1-1,0 1,1-1,-1 0,0 1,0-1,0 0,0-1,0 1,0-1,0 1,0-1,0 0,0 0,0 0,0 0,0-1,0 1,0-1,0 0,0 0,0 0,0 0,0 0,1-1,-1 1,0-1,1 0,-1 0,1 0,0 0,0 0,0 0,0-1,0 1,0-1,0 1,1-1,0 0,-1 1,1-1,0 0,0 0,0 0,1 0,-1 0,1 0,0 0,-1-2,2-3,0-1,1 0,-1 1,2-1,-1 1,1-1,0 1,1 0,0 0,0 1,1-1,0 1,0 0,3-3,11-14</inkml:trace>
  <inkml:trace contextRef="#ctx0" brushRef="#br0" timeOffset="4064.53">1491 844,'264'-323,"-253"308,2 1,-1 0,2 0,0 1,1 1,0 1,0 0,2 0,-16 11,0-1,0 1,0-1,0 1,0 0,0 0,-1 0,1-1,0 1,0 0,0 0,0 0,0 0,0 0,0 1,0-1,0 0,0 0,0 0,0 1,0-1,-1 1,1-1,0 1,0-1,0 1,-1-1,1 1,0 0,-1-1,1 1,0 0,-1 0,1-1,-1 1,1 0,-1 0,1 0,-1 0,0 0,0-1,1 1,-1 0,0 0,0 0,0 0,0 1,5 56,-5-43,0-11,0 0,0 0,1 0,0 0,-1-1,1 1,1 0,-1 0,0-1,1 1,0-1,0 1,0-1,0 0,0 0,1 0,-1 0,1 0,0 0,0-1,0 1,0-1,1 0,-1 0,0 0,1-1,0 1,-1-1,1 0,0 1,0-2,-1 1,1 0,0-1,0 0,0 0,0 0,0 0,2-1,171-53,-174 55,1 0,-1 1,1-1,-1 1,0 0,1-1,-1 1,0 1,0-1,0 0,-1 1,1 0,-1-1,1 1,-1 0,0 0,0 0,0 1,0-1,-1 0,1 1,-1-1,0 1,0 0,0-1,-1 1,1 0,-1-1,0 1,0 0,0 0,0-1,-1 1,1 0,-1-1,0 1,-2 2,6 39,2-25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4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3:55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45.0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742 141,'-6'0,"1"0,0 0,-1 0,1 1,0 0,0 0,-1 0,1 0,0 1,0 0,0 0,1 1,-1-1,1 1,-1 0,1 0,0 1,-1 0,-3 1,-29 25,0 2,2 1,1 1,2 2,2 2,1 1,2 1,2 1,-4 11,23-38,-1 0,0-1,-1 0,-1 0,0-1,0 0,-1-1,-1 0,0 0,0-1,-1-1,-1 0,1 0,-1-1,-1-1,1 0,-1-1,-1-1,1 0,-1 0,-12 1,-19-15,28 2</inkml:trace>
  <inkml:trace contextRef="#ctx0" brushRef="#br0" timeOffset="252.018">9 338,'8'-7,"-1"-1,2 1,-1 1,1-1,0 2,1-1,-1 1,1 0,0 1,0 1,1-1,-1 1,1 1,-1 0,1 1,0 0,0 0,-1 1,1 1,0 0,0 0,-1 1,1 0,-1 1,1 0,-1 1,0 0,0 0,-1 1,9 6,214 245,-206-236,2 3,1-2,1 0,1-2,1-1,30 11,-50-25,-6-3</inkml:trace>
  <inkml:trace contextRef="#ctx0" brushRef="#br0" timeOffset="497.486">431 0,'-12'105,"5"0,4 1,5-1,6 21,34 261,-42-364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1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1,'17'43,"-3"0,-1 2,-2-1,-2 1,2 41,-9-43,-3 1,-1 0,-3-1,-1 0,-6 18,-4 33,12-77,2 1,0-1,1 1,1 0,0 0,2-1,0 1,0-1,5 13,-1-13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1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1 106,'318'-92,"-311"89,1 1,0 0,-1 0,1 0,0 1,0 0,0 1,0 0,0 0,0 0,0 1,0 1,-1-1,1 1,0 0,3 2,-9 0,0-1,-1 0,1 1,-1-1,0 1,0-1,0 1,0 0,-1-1,0 1,1 0,-1 0,-1-1,1 1,0 0,-1-1,0 1,0 0,0-1,0 1,-1-1,1 1,-1-1,0 0,0 0,0 0,0 0,-1 0,1 0,-1 0,0 0,-2 4,-127 139,105-122,22-21,0 1,0-1,0 1,0 0,1 0,-1 0,1 1,0-1,1 1,-1 0,1 0,0 1,0-1,1 1,-1-1,1 1,0 0,1 0,0 0,-1 0,1 5,4-8,-1 1,1-1,0 0,0 1,0-1,0-1,0 1,1 0,-1-1,1 0,0 1,0-1,0-1,0 1,0-1,0 1,0-1,0 0,0-1,5 1,-9-1,74 13,-56-11,1 1,-1 1,1 0,-1 2,0 0,-1 0,1 2,-16-6,0-1,0 0,0 1,0-1,-1 1,1-1,-1 1,1 0,-1 0,1 0,-1 0,0 0,0 0,0 0,0 0,0 0,-1 0,1 1,-1-1,1 0,-1 1,0-1,0 0,0 1,0-1,0 0,-1 0,1 1,-1-1,1 0,-1 0,0 1,0-1,0 0,0 0,0 0,0 0,-1 0,1 0,-62 73,-59 4,102-72</inkml:trace>
  <inkml:trace contextRef="#ctx0" brushRef="#br0" timeOffset="255.78">763 586,'-9'33,"6"12,3-2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05.9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647.805">537 424,'5'24,"1"13,0 4,-6-4,-3-4,-1-2,1-3,-5 0,-1-5</inkml:trace>
  <inkml:trace contextRef="#ctx0" brushRef="#br0" timeOffset="3.647">396 113,'-194'149,"193"-148,-2 1,0 0,0 0,0 0,1 0,-1 1,1-1,-1 1,1 0,0-1,0 1,0 0,0 0,1 0,-1 0,1 1,-1-1,1 0,1 1,-1-1,0 1,1-1,-1 1,1-1,0 1,0-1,1 1,-1-1,1 1,-1-1,1 0,0 1,1-1,0 2,105 202,-59-123,-40-81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49.9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529 55,'-52'-15,"0"2,-1 3,-1 2,-36 0,80 8,0 0,0 1,0 1,0 0,0 0,0 1,1 0,-1 1,1 0,0 0,0 1,0 0,1 1,-1 0,1 0,1 1,-1 0,1 0,1 1,-1-1,1 2,0-1,1 1,0 0,1 0,-1 1,3-5,0 0,0 1,0-1,1 0,0 1,0-1,1 1,-1-1,1 1,0 0,1-1,-1 1,1-1,0 1,0-1,1 1,0-1,0 0,0 0,1 0,-1 0,1 0,0-1,1 1,-1-1,1 1,0-1,3 2,6 6,1 0,0-1,1-1,0-1,0 0,1-1,0 0,10 2,270 130,-293-139,1 1,0 0,-1 0,1 0,-1 0,0 0,1 1,-1 0,0 0,0 0,-1 0,1 0,-1 0,0 0,1 1,-1 0,-1-1,1 1,-1 0,1 0,-1 0,0 0,0 0,-1 0,1 0,-1 0,0 0,0 0,0 0,-1 0,1 0,-1 0,0 0,0 0,-1 0,1 0,-1-1,0 1,0 0,0-1,0 1,0-1,-1 0,0 0,-2 3,-95 53,61-42,21-7,0-1,-1-1,0-1,-1-1,0 0,0-1,0-2,0 0,-21 0,39-3,0 0,1 0,-1 0,0 0,1 0,-1-1,0 1,1-1,-1 1,1-1,-1 0,1 0,-1 1,1-1,-1 0,1 0,0-1,0 1,-1 0,1 0,0 0,0-1,0 1,0-1,0 1,1-1,-1 1,0-1,1 1,-1-1,1 0,-1 1,1-1,0 0,0 1,0-1,0 0,0 1,0-1,0 0,1 1,-1-1,0 0,1 1,0-2,30-76,96-95,-116 161</inkml:trace>
  <inkml:trace contextRef="#ctx0" brushRef="#br0" timeOffset="727.536">331 563,'-13'2,"1"1,-1 0,1 1,0 0,1 1,-1 1,1 0,0 0,0 1,0 0,1 1,1 0,-1 1,1 0,1 0,-6 7,10-12,0 0,-1 0,1 0,0 1,1-1,-1 1,1 0,0 0,0 0,1 0,-1 0,1 1,0-1,1 1,-1 0,1-1,0 1,1 0,-1 0,1 0,0-1,1 1,-1 0,1 0,0-1,1 1,-1 0,1 0,7 4,0 0,1-1,0 0,0 0,1-1,0 0,0-1,1 0,0-1,0 0,1-1,-1-1,1 0,11 2,103 50,-123-53,0 0,-1 0,0 0,1 0,-1 0,-1 1,1-1,0 1,-1 0,0 0,0 0,0 0,0 0,-1 0,1 1,-1-1,0 0,0 1,-1-1,0 1,1-1,-1 1,-1-1,1 1,-1-1,1 0,-1 1,-1 0,-1 5,0-1,0 0,-1-1,-1 1,1-1,-1 0,-1 0,1 0,-1 0,-1-1,1 0,-7 5,2-3,0-1,0 0,-1 0,0-1,0-1,-1 0,1-1,-1 0,0 0,-1-2,1 0,-1 0,0-1,0-1,1 0,-1-1,0-1,0 0,-7-2,2-4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7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360 509,'-179'65,"178"-65,0 0,-1 1,1-1,0 0,-1 0,1 1,0-1,0 1,0-1,-1 1,1 0,0-1,0 1,0 0,0 0,0 0,0 0,0-1,0 1,1 1,-1-1,0 0,0 0,1 0,-1 0,1 0,-1 1,1-1,0 0,-1 0,1 1,0-1,0 0,0 1,0-1,0 0,0 1,0-1,0 0,0 0,1 1,-1-1,1 0,-1 0,1 1,-1-1,1 0,0 0,-1 0,1 0,0 0,0 0,0 0,0 0,0 0,0 0,0-1,0 1,0 0,0-1,0 1,1-1,-1 1,20 10,-17-11,0 1,0 0,-1 0,1 1,-1-1,1 1,-1-1,1 1,-1 0,0 0,0 1,0-1,0 1,-1-1,1 1,0 0,-1 0,0 0,0 0,0 1,0-1,0 1,-1-1,0 1,1-1,-1 1,-1 0,1 0,0-1,-1 1,0 0,0 0,0 0,0-1,-1 1,0 4,-4 2,0 0,-1 0,0 0,-1-1,0 0,-1 0,1-1,-2 0,1 0,-1 0,0-2,-1 1,1-1,-1 0,-1-1,1 0,-1-1,0 0,-13 0,5-5</inkml:trace>
  <inkml:trace contextRef="#ctx0" brushRef="#br0" timeOffset="271.085">134 1,'-20'43,"-5"29,-4 7,3-6,6-9,6-17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13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6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40,'-6'12,"0"1,0 0,1 0,1 0,0 1,1-1,1 1,0 0,0 0,2 0,-1 0,2 0,0 0,1 0,0 0,1-1,1 1,0 0,-2-10,0-1,0 1,0-1,0 0,0 0,1 0,-1 0,1-1,0 1,0-1,0 0,0 1,0-1,1-1,-1 1,1 0,-1-1,1 0,-1 1,1-1,0-1,0 1,-1-1,1 1,0-1,0 0,0 0,0-1,-1 1,1-1,0 0,-1 0,1 0,0-1,-1 1,1-1,-1 0,0 0,1 0,-1 0,0 0,0-1,-1 1,1-1,0 0,-1 0,0 0,0 0,2-4,3-3,-1-1,-1 1,0-1,0-1,-1 1,-1-1,0 0,0 0,-2 0,1 0,-1 0,-1 0,0 0,-1 0,0 0,-1-1,0 1,-4-10,-29-34,19 42</inkml:trace>
  <inkml:trace contextRef="#ctx0" brushRef="#br0" timeOffset="435.912">465 294,'172'-143,"-169"141,0 1,0 1,0-1,0 0,0 1,0 0,0-1,0 1,0 1,0-1,0 0,0 1,0-1,0 1,0 0,0 0,0 0,0 0,-1 1,1-1,0 1,-1-1,1 1,-1 0,0 0,0 0,0 1,0-1,0 0,0 1,0-1,-1 1,1 0,-1 0,0-1,1 3,23 25,-20-26,0 0,0 1,1-2,-1 1,1-1,0 0,0 0,0 0,0-1,1 0,-1-1,1 1,-1-1,1 0,0-1,-1 1,1-1,0-1,-1 1,1-1,-1 0,1-1,-1 0,1 0,-1 0,0-1,0 1,3-3,0 0,-1 0,0 0,0-1,0 0,-1 0,1-1,-2 0,1 0,-1-1,0 0,-1 0,1 0,-2 0,1-1,-1 0,-1 0,1 0,-2-1,2-4,-1-6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23.9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4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385 347,'-24'38,"-18"37,-6 16,5-4,5-7,4-7,8-11,4-12,5-9,1-2,3-3,-1-3,2-2,-2-6,2-3,2-5</inkml:trace>
  <inkml:trace contextRef="#ctx0" brushRef="#br0" timeOffset="470.447">272 290,'8'11,"0"1,-1-1,0 1,-1 0,0 1,-1 0,0 0,2 9,-2-6,83 255,-73-227,2-1,1 0,3-1,1-1,16 20,-38-60,0 1,1 0,-1-1,1 1,0-1,0 1,0-1,-1 1,1-1,1 1,-1-1,0 0,0 0,0 1,1-1,-1 0,0 0,1 0,-1 0,1-1,-1 1,1 0,0-1,-1 1,1-1,0 1,-1-1,1 0,0 0,0 0,-1 0,1 0,0 0,-1 0,1 0,0-1,0 1,-1-1,1 1,-1-1,1 0,-1 0,1 1,-1-1,1 0,-1-1,13-15,0-2,-2 0,0 0,-2-1,0 0,5-15,9-18,14-25,17-32,-4-2,33-112,-77 200,4-8,-2-1,-1 0,-2 0,-1 0,1-33,-7 55</inkml:trace>
  <inkml:trace contextRef="#ctx0" brushRef="#br0" timeOffset="920.382">1118 911,'16'-2,"0"-1,-1-1,0 0,0-1,0-1,-1 0,1-1,-2 0,1-2,-1 1,0-1,-1-1,0-1,0 1,-1-2,7-9,-15 17,0 0,0 1,-1-1,1 0,-1 0,0-1,0 1,0 0,-1-1,0 1,0-1,0 1,0-1,-1 0,1 1,-1-1,-1 0,1 1,-1-1,1 0,-1 1,0-1,-1 1,1-1,-1 1,0 0,0-1,0 1,-1 0,0 1,1-1,-1 0,0 1,-1-1,1 1,-1 0,1 0,-1 1,0-1,0 1,0-1,-1 1,1 1,0-1,-1 0,1 1,-1 0,-1 0,0 1,1 1,-1-1,1 1,-1 0,1 1,-1 0,1-1,0 2,0-1,0 0,0 1,0 0,0 0,1 1,0-1,-1 1,1 0,1 0,-1 1,1-1,-1 1,0 2,-52 115,53-115,1-1,-1 1,1 0,1 0,-1 0,1 1,1-1,-1 0,1 0,0 1,1-1,0 0,0 0,0 0,1 0,0 0,0 0,1 0,0 0,0-1,1 0,0 1,0-1,0-1,1 1,0-1,0 1,0-1,0-1,4 3,0-2,-1-1,1 0,1 0,-1-1,0 0,1-1,0 0,-1-1,1 0,0 0,0-1,0 0,-1 0,1-2,0 1,0-1,-1 0,1-1,-1 0,0-1,0 0,0 0,0-1,-1 0,1-1,9-8</inkml:trace>
  <inkml:trace contextRef="#ctx0" brushRef="#br0" timeOffset="1304.705">1655 742,'-1'11,"0"1,0-1,2 1,-1-1,1 1,1-1,0 1,1-1,0 0,1 0,-3-7,0 0,1-1,-1 1,1-1,0 1,0-1,0 0,0 0,1 0,-1 0,1 0,0 0,0-1,0 1,0-1,0 0,0 0,1 0,-1 0,1-1,-1 1,1-1,0 0,-1 0,1 0,0-1,0 1,0-1,0 0,-1 0,3-1,11-3,1-2,-1 0,0-1,-1-1,0-1,0 0,0-1,-2 0,1-1,-1-1,-1 0,8-10,-20 21,-1 0,1-1,0 1,-1 0,1 0,0 0,0 0,0 1,0-1,0 0,0 0,0 0,0 1,0-1,0 1,0-1,0 0,0 1,1 0,-1-1,0 1,0 0,1 0,-1 0,0 0,0 0,1 0,-1 0,0 0,0 0,1 0,-1 1,0-1,0 1,0-1,1 1,-1-1,0 1,0-1,0 1,0 0,0 0,0 0,0 0,0-1,-1 1,1 0,0 0,0 1,17 30,46 53,-60-81,1 1,0-1,0-1,0 1,0-1,1 1,-1-2,1 1,0-1,0 1,0-2,0 1,0-1,0 1,0-2,0 1,1-1,-1 0,0 0,0-1,1 0,-1 0,0 0,0-1,0 0,0 0,0 0,1-2,16-8,-1-1,0-1,-1-2,-1 0,-1-1,0 0,-1-2,-1 0,0-1,-2-1,-1-1,0 0,-2 0,0-1,-1-1,-2 0,0-3,0 3</inkml:trace>
  <inkml:trace contextRef="#ctx0" brushRef="#br0" timeOffset="1571.896">2869 64,'0'39,"-5"41,-2 16,1-2,1-9,2-8,-4-13,-1-8,2-8,1-8,7-6,2-4,1-2,0-1,3-5,1-2,-1-3</inkml:trace>
  <inkml:trace contextRef="#ctx0" brushRef="#br0" timeOffset="1753.417">2614 573,'43'-5,"34"-1,8-1,-5 7,-12 3,-7 1,-15 5,-10 0,-11-1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01.9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147 813,'-19'25,"1"2,0 0,3 0,0 2,1 0,2 1,2 0,0 0,0 7,9-34,0 0,0 0,0 0,1 0,-1 0,1 0,0 0,-1 0,1 0,1 0,-1 0,0 0,1 0,-1 0,1 0,0 0,0 0,0 0,1 0,-1 0,1-1,-1 1,1-1,0 1,0-1,0 0,0 1,0-1,1 0,-1-1,1 1,-1 0,1-1,0 1,-1-1,1 0,0 0,0 0,0 0,0 0,0-1,0 1,0-1,0 0,0 0,0 0,0 0,1-1,10-4,-1 0,0-1,0 0,-1-1,1-1,-2 0,1 0,-1-1,0-1,-1 0,0 0,-1-1,0-1,0 1,-1-1,-1-1,4-8,-4 7,0-1,-1 0,0 0,-1 0,-1 0,-1-1,0 0,-1 0,-1 0,0 0,-1 0,-1 0,0 0,-1 0,-1 1,0-1,-1 1,-1-1,-4-6,7 17,0-1,-1 1,1 0,-1 0,0 1,-1-1,1 1,-1-1,0 1,0 0,0 0,-1 1,1 0,-1-1,0 1,0 1,0-1,0 1,0 0,-1 0,1 0,-1 1,1 0,-1 0,0 0,1 1,-1 0,0 0,1 0,-1 1,-5 1,5 1,1 0,0 1,-1 0,1 0,1 0,-1 0,1 1,-1 0,2 0,-1 0,0 0,1 1,0 0,0-1,0 2,2-5,0 0,0 0,1 1,-1-1,1 0,-1 0,1 1,0-1,-1 0,1 1,0-1,1 0,-1 1,0-1,1 0,-1 0,1 1,0-1,0 0,0 0,0 0,0 0,0 0,0 0,1 0,-1 0,1 0,-1-1,1 1,0-1,0 1,0-1,0 0,0 1,0-1,0 0,0 0,0-1,0 1,0 0,1-1,0 1,9 2,0-1,0-1,0 1,0-2,0 0,0 0,0-1,0-1,0 0,0 0,0-1,-1-1,1 0,-1-1,0 0,0 0,-1-1,1-1,-1 1,5-7,13-9,-2-2,0 0,-2-2,-1-1,-1-1,8-15,-5 5,-2 0,-2-2,-1-1,-3 0,-1-2,-2 1,-2-2,-2 0,4-35,4-1,-10 98,-33 229,22 436,16-435,-4-148,-4 1,-5 0,-4-1,-4 1,-12 43,15-120,-2-1,0 1,-2-1,-1-1,0 1,-2-2,0 0,-12 15,22-32,0-1,0 0,0 0,-1 0,1 0,-1 0,0 0,0-1,0 1,0-1,0 0,-1 0,1 0,-1 0,1-1,-1 1,1-1,-1 0,0 0,0 0,0-1,0 1,1-1,-1 0,0 0,0 0,0-1,0 1,0-1,0 0,1 0,-1 0,0-1,1 1,-1-1,1 0,0 0,-1 0,1-1,0 1,0-1,0 1,1-1,-1 0,1 0,-1 0,1 0,0-1,0-1,-5-12,1-1,2 0,-1 0,2 0,1-1,0 1,1-1,1 1,2-19,-2 6,4-37,3-1,2 2,4-1,2 2,3 0,13-27,19-22,-27 76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03.1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343 748,'-2'-2,"1"1,-1-1,1 0,-1 1,0 0,0-1,1 1,-1 0,0 0,0 0,0 0,0 0,0 1,-1-1,1 0,0 1,0 0,0-1,-1 1,1 0,0 0,0 1,0-1,-1 0,1 1,0-1,0 1,0-1,0 1,0 0,0 0,0 0,-1 1,-12 2,0 0,0 2,1-1,0 2,0 0,1 0,0 1,0 1,0 0,1 1,1 0,0 1,0 1,1-1,1 1,0 1,0 0,1 0,1 1,0 0,1 0,1 0,0 1,1 0,0 0,1 0,1 1,0 4,3-17,-1 1,1-1,0 1,0-1,0 1,0-1,0 0,1 1,0-1,-1 0,1 0,0 0,1 0,-1-1,0 1,1 0,0-1,-1 0,1 0,0 1,0-2,0 1,1 0,-1-1,0 1,1-1,-1 0,0 0,1 0,0-1,-1 1,1-1,-1 0,1 0,-1 0,1-1,0 1,-1-1,1 0,-1 0,0 0,1 0,-1 0,0-1,3-1,14-12,-1 0,0-2,-1 0,-1-1,0-1,-2-1,0 0,-1-1,-2 0,0-1,3-9,0 5,48-96,-62 122,-1-1,0 1,1-1,-1 1,1 0,-1-1,1 1,-1 0,1-1,-1 1,1 0,-1-1,1 1,0 0,-1 0,1 0,-1-1,1 1,-1 0,1 0,0 0,-1 0,1 0,0 0,-1 0,1 1,-1-1,1 0,-1 0,1 0,0 1,-1-1,1 0,-1 0,1 1,-1-1,1 0,-1 1,1-1,-1 1,0-1,1 1,-1-1,0 1,1-1,-1 1,0-1,1 1,-1-1,0 1,0-1,0 1,0 0,1-1,-1 1,0 0,10 43,-8-34,10 74,-3 2,-4-1,-4 1,-4 18,1 20,3-62,-3 0,-2 0,-3-1,-3 1,-2-1,-3-1,-3-1,-7 13,24-70,-3 11,0 0,-1 0,-1 0,0-1,-1 0,0 0,-1-1,0 0,-1 0,0-1,-1 0,0 0,0-1,-1-1,-8 5,16-12,0 0,0-1,0 0,-1 0,1 0,0 0,0 0,0-1,-1 1,1-1,0 0,0 0,0 0,0 0,0-1,0 1,1-1,-1 1,0-1,1 0,-1 0,1-1,0 1,0 0,-1-1,2 1,-1-1,0 0,0 1,1-1,0 0,-1 0,1 0,0 0,1 0,-1-1,0 1,1 0,0 0,0 0,0-1,0 1,0 0,1 0,-1 0,1-1,0 1,0 0,1-2,4-31,2 0,2 1,1 0,1 0,8-12,14-39,58-135,10 3,9 6,21-15,-124 215,-1 0,0-1,-1 0,0 0,-1 0,0-1,-1 1,-1-1,0 0,-1 0,1-11,-4 22,0 1,0-1,0 1,0 0,-1-1,1 1,0 0,-1 0,0 0,1 0,-1 0,0 0,0 1,0-1,0 0,0 1,-1 0,1-1,0 1,-1 0,1 0,0 1,-1-1,0 0,1 1,-1-1,1 1,-1 0,1 0,-1 0,0 0,1 1,-1-1,1 0,-1 1,1 0,-1 0,1 0,-1 0,1 0,0 0,0 1,-1-1,1 1,0-1,0 1,1 0,-1 0,0 0,0 0,1 0,-1 0,-6 5,-1 0,1 0,0 1,1 0,0 0,0 1,1 0,0 0,0 0,1 1,0 0,1 0,0 0,1 1,0-1,-1 10,4-17,0-1,0 1,0-1,0 0,1 1,-1-1,1 1,0-1,0 0,0 0,0 1,0-1,0 0,0 0,1 0,-1 0,1 0,0-1,-1 1,1 0,0-1,0 1,0-1,0 1,0-1,1 0,-1 0,0 0,0 0,1-1,-1 1,0-1,2 1,87 4,-75-6,139-14,-152 13,-1 1,0 0,1 0,-1 0,1 0,0 0,-1 0,1 1,0 0,-1-1,1 1,0 0,-1 0,1 0,0 1,0-1,-1 1,1-1,-1 1,1 0,0 0,-1 0,1 0,-1 0,0 1,0-1,1 1,-1 0,0-1,0 1,0 0,-1 0,1 0,0 1,-1-1,1 0,-1 1,0-1,0 1,0-1,0 1,0 0,-2 9,0 0,0-1,-2 1,1-1,-2 0,1 1,-2-1,1-1,-1 1,-1-1,-1 1,-20 48,5 54,22-109,0 0,0 0,0-1,1 1,-1 0,1 0,0-1,0 1,1-1,-1 1,1-1,0 1,0-1,0 0,0 0,0 0,1 0,-1 0,1 0,0-1,0 1,0-1,0 0,0 0,0 0,1 0,-1-1,1 1,18 4</inkml:trace>
  <inkml:trace contextRef="#ctx0" brushRef="#br0" timeOffset="692.62">1500 805,'-42'18,"1"2,1 2,1 2,1 2,1 1,2 2,-4 5,-4 29,42-62,1 1,-1-1,1 1,0-1,-1 1,1-1,0 1,0-1,0 1,0-1,0 1,0-1,1 1,-1 0,0-1,1 0,0 1,-1-1,1 1,0-1,-1 1,1-1,0 0,0 0,0 0,0 1,0-1,0 0,1 0,-1 0,0 0,0-1,1 1,-1 0,1 0,-1-1,1 1,-1-1,1 0,-1 1,1-1,-1 0,1 0,0 0,9 1,1-1,0-1,0 0,0-1,0 0,0-1,-1 0,1-1,-1 0,0-1,0 0,-1-1,0 0,0-1,0 0,-1 0,1-1,-2 0,1-1,5-7,24-17,83-105,-121 137,0 0,0 0,1 0,-1 0,0 0,0 1,1-1,-1 0,1 0,-1 0,1 0,-1 0,1 1,0-1,-1 0,1 1,0-1,-1 0,1 1,0-1,0 1,0-1,0 1,-1-1,1 1,0 0,0-1,0 1,0 0,0 0,0 0,0 0,0 0,0 0,0 0,0 0,0 0,0 0,0 0,0 1,0-1,0 0,-1 1,1-1,0 0,0 1,0-1,0 1,-1 0,1-1,0 1,0 0,-1-1,1 1,-1 0,1 0,-1 0,1-1,0 2,3 124,-6-113,1 0,0 0,1 0,1 0,-1 0,2 0,0 0,1 0,0 0,1 0,-4-12,1 1,0 0,0-1,-1 1,1-1,0 1,0-1,0 0,1 1,-1-1,0 0,0 0,1 0,-1 0,1 0,-1 0,1 0,-1 0,1 0,0-1,-1 1,1-1,0 1,-1-1,1 0,0 1,0-1,-1 0,1 0,0 0,0-1,-1 1,1 0,0-1,-1 1,1-1,0 1,-1-1,1 0,-1 0,1 0,-1 0,1 0,-1 0,1 0,60-58,64-174,-71 143,-54 91,0-1,0 0,0 0,-1 1,1-1,0 1,0-1,0 1,0-1,0 1,-1-1,1 1,0 0,0-1,-1 1,1 0,-1 0,1-1,0 1,-1 0,0 0,1 0,-1 0,1 0,-1 0,0 0,0 0,0 0,1 0,-1 0,0 0,0 0,0 0,0-1,-1 1,1 0,0 0,0 1,0-1,0 100,-2-89,0 1,1 0,1-1,0 1,0 0,1-1,1 1,0-1,1 1,0-1,1 0,0 0,1 0,0-1,1 0,0 0,1 0,0 0,2 0,-5-8,1 0,-1 0,1-1,0 0,-1 0,1 0,0 0,1-1,-1 1,0-2,0 1,0 0,1-1,-1 0,0 0,0 0,1-1,-1 0,0 0,0 0,0-1,0 0,0 0,0 0,0 0,-1-1,1 0,-1 0,0 0,0 0,0-1,0 1,0-1,-1 0,0 0,0-1,0 1,0-1,-1 1,2-4,16-23,-2-1,-1 0,-2-2,-1 1,-2-2,6-27,-12 38</inkml:trace>
  <inkml:trace contextRef="#ctx0" brushRef="#br0" timeOffset="952.231">2601 860,'-10'34,"-3"15,1 0</inkml:trace>
  <inkml:trace contextRef="#ctx0" brushRef="#br0" timeOffset="1215.011">2601 719,'0'-43,"0"-19,0-4,0 9</inkml:trace>
  <inkml:trace contextRef="#ctx0" brushRef="#br0" timeOffset="1397.606">2968 71,'5'139,"-6"-78,3 0,3 0,2-1,3 0,2 0,3-1,6 8,54 144,-67-191,-2-1</inkml:trace>
  <inkml:trace contextRef="#ctx0" brushRef="#br0" timeOffset="1576.189">2855 663,'57'-15,"29"-4,5 1,-9 8,-13 6,-14 4,-11 1,-13 1</inkml:trace>
  <inkml:trace contextRef="#ctx0" brushRef="#br0" timeOffset="2476.163">3673 776,'0'-2,"0"0,0 0,0 1,-1-1,1 0,0 1,-1-1,0 0,1 1,-1-1,0 0,1 1,-1-1,0 1,0-1,0 1,-1 0,1 0,0-1,0 1,-1 0,1 0,-1 0,1 0,-1 0,1 1,-1-1,0 0,1 1,-1-1,0 1,1-1,-1 1,0 0,0 0,1 0,-1 0,0 0,1 0,-1 0,0 1,0-1,1 1,-1-1,-1 1,-78 27,66-22,0 1,1 1,0 1,1 0,0 0,0 1,1 1,0 0,1 1,0 0,0 2,10-13,0 0,0 0,0 0,0 0,0 0,1 0,-1 1,0-1,1 0,-1 1,1-1,-1 0,1 1,0-1,0 1,-1-1,1 1,0-1,0 0,0 1,1-1,-1 1,0-1,0 1,1-1,-1 0,1 1,-1-1,1 0,0 1,0-1,-1 0,1 0,0 0,0 0,0 0,0 0,0 0,0 0,0 0,1 0,-1 0,0-1,1 1,-1 0,0-1,1 1,-1-1,0 0,2 1,17 2,1-2,-1 0,1 0,-1-2,1-1,-1 0,1-2,-1 0,0-1,0-1,-1-1,0-1,0-1,-1 0,17-12,-33 19,1 0,0 0,0 0,-1 1,1-1,1 1,-1-1,0 1,0 0,0 0,1 1,-1-1,0 1,1-1,-1 1,0 0,1 0,-1 1,1-1,-1 1,0-1,1 1,-1 0,0 0,0 1,0-1,0 1,0-1,0 1,0 0,2 2,13 20,-16-20,0 0,0 1,0-1,0 0,1-1,0 1,0 0,0-1,0 1,1-1,-1 0,1 0,0-1,0 1,0-1,0 0,0 0,1 0,-1 0,0-1,1 1,-1-1,1-1,0 1,-1-1,1 1,0-1,-1 0,1-1,0 1,-1-1,5-1,4-8,0 0,0-1,-1 0,0-1,-1 0,-1-1,0 0,0 0,-2-1,1-1,-2 0,0 0,-1 0,0 0,-1-1,-1 0,-1 0,0-3,1 7,41-135,-7-1,-6-2,-4-18,-27 162,0 3,-1-1,1 1,0-1,-1 1,0-1,0 1,0-1,0 1,-1-1,1 1,-1-1,0 1,0-1,0 1,0 0,0 0,-3-4,2 8,-1-1,1 1,0 0,-1-1,1 1,0 0,0 0,0 1,0-1,0 0,0 1,0-1,0 1,0 0,1 0,-1-1,1 1,-1 0,1 0,0 0,0 1,-1 1,-24 39,3 1,1 1,3 1,1 0,2 2,3 0,2 0,2 2,1-1,4 1,1-1,3 14,0-35,2 0,1 0,1 0,2 0,1-1,1 0,1 0,1-1,1 0,2-1,8 13,-4-17,-3-7</inkml:trace>
  <inkml:trace contextRef="#ctx0" brushRef="#br0" timeOffset="2737.14">3927 635,'38'0,"32"5,10 1,-6 0,-9 4,-16 0</inkml:trace>
  <inkml:trace contextRef="#ctx0" brushRef="#br0" timeOffset="3006.812">4547 832,'0'24,"0"8</inkml:trace>
  <inkml:trace contextRef="#ctx0" brushRef="#br0" timeOffset="3007.812">4576 578,'10'0,"3"0</inkml:trace>
  <inkml:trace contextRef="#ctx0" brushRef="#br0" timeOffset="3179.853">4887 691,'-5'14,"1"-1,1 1,0-1,1 1,1 0,0 0,0 0,2 0,0 0,0 0,1 0,1-1,0 1,1-1,6 13,-9-23,0-1,0 0,0 0,0 1,1-1,-1 0,1 0,0-1,0 1,0 0,-1-1,1 1,1-1,-1 1,0-1,0 0,0 0,1 0,-1 0,1 0,-1-1,0 1,1-1,-1 1,1-1,-1 0,1 0,0 0,-1 0,1-1,-1 1,0-1,1 1,-1-1,1 0,-1 0,0 0,1 0,-1-1,1 0,3-2,0 0,-1 0,1-1,-1 0,0 0,0-1,0 0,-1 1,0-1,0-1,0 1,-1-1,1-3,0 3,-1 0,-1 0,1 0,-1 0,0 0,-1-1,0 1,0-1,0 1,-1-1,-1 0,1 1,-1-1,0 1,-1-1,1 1,-2 0,1 0,-1 0,0 0,0 0,-1 0,0 1,0-1,-1 1,1 1,-2-2,-34 1,24 10</inkml:trace>
  <inkml:trace contextRef="#ctx0" brushRef="#br0" timeOffset="3508.775">5197 832,'78'-44,"-59"31,1 1,0 1,1 1,0 1,1 0,9 0,-27 8,0 1,0 0,0 0,0 0,0 0,0 1,0 0,-1 0,1 0,0 0,0 0,0 1,-1 0,1 0,-1 0,0 0,1 0,-1 1,0-1,0 1,0 0,-1 0,1 0,1 3,-1-3,0 1,0-1,0 1,0-1,1 0,-1-1,1 1,0-1,0 1,0-1,0 0,0 0,0-1,0 1,1-1,-1 0,1 0,-1-1,2 1,10-5,1 0,-1-1,0 0,0-2,0 0,-1 0,0-2,-1 0,0 0,0-2,-1 1,0-2,10-11,-1 1,-4 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25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30.8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1:59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1185,'42'-21,"-2"-2,-1-1,-1-2,26-24,-54 42,62-53,-4-4,-2-3,-3-3,-4-2,-2-3,-4-2,3-14,-39 68,-2-1,-1-1,0 0,-2-1,-1 0,-2-1,0 0,-2-1,-1 0,-1 0,-2 0,0-12,-3 38,0-1,0 1,-1 0,1 0,-1-1,1 1,-1 0,0 0,0 0,0 0,-1 0,1 0,-1 0,0 0,0 1,0-1,0 1,0-1,0 1,-1 0,1-1,-1 1,1 1,-1-1,0 0,0 1,0-1,0 1,0 0,0 0,0 0,0 0,-1 1,1-1,0 1,0 0,-1 0,1 0,0 0,0 1,-1-1,1 1,0 0,0 0,0 0,0 0,0 0,0 1,-1 0,-18 12,1 1,1 1,1 1,0 1,1 0,1 1,1 1,-4 7,-2 4,2 1,1 1,1 1,2 1,1 0,2 1,2 1,1 0,2 0,-3 33,8-53,2 0,0 1,1-1,0 1,2-1,0 0,1 0,0 0,2 0,0 0,1-1,0 0,1 0,1 0,1-1,0 0,1-1,1 0,0-1,0 0,2 0,2 1,94 59,-71-86,-27 3</inkml:trace>
  <inkml:trace contextRef="#ctx0" brushRef="#br0" timeOffset="899.186">1271 677,'-38'9,"1"1,0 2,1 2,1 1,0 1,1 2,0 2,2 1,0 1,2 2,-21 21,43-38,0 1,1 1,0-1,1 1,0 0,0 1,0 0,2 0,-1 0,1 0,1 1,-1-1,2 1,0 0,0 0,1 0,0 0,1 0,0 1,0-10,0 1,1-1,-1 0,0 0,1 1,0-1,-1 0,1 0,0 0,0 1,0-1,0 0,1 0,-1-1,1 1,-1 0,1 0,-1-1,1 1,0-1,0 1,0-1,0 0,0 0,0 0,0 0,0 0,1 0,-1-1,0 1,0-1,1 1,-1-1,0 0,1 0,-1 0,0 0,1 0,-1-1,0 1,93-31,-59 9,-1-2,0-1,-3-2,0-1,-1-1,-2-2,10-14,88-119,-138 197,-32 107,41-134,0 0,0 1,1-1,0 1,0 0,1-1,0 1,0 0,0-1,1 1,0 0,0-1,1 1,0-1,0 0,1 0,-1 1,1-1,0-1,1 1,0 0,0-1,0 0,0 0,1 0,0-1,0 1,0-1,0 0,1 0,0-1,0 0,0 0,0 0,0-1,0 0,1 0,-1 0,1-1,-1 0,1 0,-1-1,6 0,2-4,-1 0,1-1,-1 0,0-1,-1-1,0 0,0-1,0 0,-1-1,0 0,-1 0,0-1,0-1,-1 0,0 0,-1-1,-1 0,1-1,59-85,-55 124,-12-15,-1-6,0-1,0 1,1 0,0-1,0 1,0 0,0-1,1 1,-1 0,1-1,0 1,1 0,-1-1,1 0,0 1,0-1,0 0,1 0,-1 0,1 0,0 0,0-1,1 1,-1-1,1 0,-1 0,1 0,0-1,0 1,0-1,1 0,-1 0,0 0,1-1,1 1,8-4,0-1,0 0,0-1,-1-1,1 0,-1 0,-1-2,1 1,-1-2,0 1,0-2,-1 0,-1 0,1-1,-1 0,-1 0,0-2,5-6,59-65,-72 83,1 1,-1 0,0 0,0 1,0-1,0 0,0 0,0 0,0 1,0-1,0 1,0-1,-1 0,1 1,-1-1,1 1,-1 0,1-1,-1 1,0-1,0 1,0 0,0-1,0 1,0-1,0 1,0 0,-1-1,1 1,-1-1,0 2,1-1,-1 6,0 0,1 0,-1 0,2 0,-1-1,1 1,0 0,1 0,0 0,0-1,1 1,-1-1,2 1,-1-1,1 0,0-1,1 1,-1-1,1 1,1-1,-1-1,1 1,0-1,0 0,0 0,1-1,0 0,0 0,0-1,0 1,1-2,-1 1,6 0,-4-2,-1 0,1-2,0 1,0-1,0 0,0-1,-1 1,1-2,-1 0,1 0,-1 0,0-1,0 0,0 0,-1-1,0 0,0-1,0 0,0 0,-1 0,0-1,0 1,-1-1,0-1,0 1,3-8,12-18,-2-1,-1-1,-1 0,8-31,-14 10,-8 32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11.2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590 1,'-28'38,"-25"37,-8 11,3 0,5-6,7-10,7-8,5-11,3-7,3-3,1-4,5-2,2-8,-1-4,-2 0,-1 0,3-4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11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1,'16'27,"0"-1,2-1,0-1,2 0,1-2,1 0,0-1,2-1,0-2,1 0,1-2,1 0,2-1,6-1,0-2,1-1,0-2,0-2,1-1,0-2,28 0,21 3,-78-6,1-1,0 1,0 0,0 1,0 0,0 1,-1-1,0 2,1-1,-1 1,0 0,-1 1,6 4,-2 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1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0,'24'44,"13"37,4 11,-4-2,-8-10,-10-10,-8-7,-5-10,-4-8,2-3,1-4,-1 2,-1-2,-1-2,-1-2,0-3,-1-6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38.1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35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21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28 417,'-5'24,"-6"17,4 2,2-6</inkml:trace>
  <inkml:trace contextRef="#ctx0" brushRef="#br0" timeOffset="1434.35">254 78,'162'-31,"-69"7,-53 14,56-2,-93 14,-1 0,0 1,0-1,0 1,0-1,0 1,0 0,-1-1,1 1,-1 0,0 0,0 0,0 1,0-1,0 0,-1 0,1 0,-1 1,0-1,0 0,0 0,-1 1,1-1,-1 0,0 0,0 0,0 0,0 0,0 0,-1 0,0 1,1 1,-13 33,-1 0,-2-1,-1-1,-2-1,-2-1,-1-1,-1 0,-2-2,-1-1,-8 4,-5 12,37-44,0 1,0-1,1 0,-1 1,1 0,-1 0,1 0,0 0,0 0,0 0,1 0,-1 1,1-1,0 0,-1 1,2 0,-1-1,0 1,1-1,0 1,-1 0,1-1,1 1,-1 0,1-1,-1 1,1 0,0-1,0 1,1-1,-1 0,1 1,-1-1,1 0,0 0,0 0,1 0,-1 0,1 0,-1-1,3 2,7 3,0-1,0-1,0 0,1-1,-1 0,1-1,0-1,0 0,1 0,-1-1,0-1,0 0,0-1,1-1,-1 0,0 0,6-3,77-25,-73 23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23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0,'-30'56,"14"-22,2 1,1 0,3 1,0 0,2 0,2 1,1 0,2 0,2 0,1 1,4 19,29 55,-24-88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2:12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2,'-24'-1,"0"1,0 0,0 2,0 1,0 1,1 1,-1 1,1 1,1 2,-1 0,1 1,1 1,0 0,1 2,0 1,1 0,0 2,-10 11,-41 85,68-108,1 1,-1-1,1 0,0 0,1 0,-1 1,1-1,-1 0,1 1,0-1,1 0,-1 1,1-1,0 0,0 0,0 0,1 0,0 1,-1-2,1 1,0 0,1 0,-1-1,1 1,0-1,0 0,0 0,0 0,1 0,15 10,0-1,2-1,-1-1,1-1,1-1,-1 0,1-2,14 2,61 21,-67-19,-22-8,1 0,-1 0,0 0,0 1,0 1,0-1,-1 1,1 1,-1-1,0 1,-1 1,1-1,-1 1,0 0,0 0,-1 1,4 4,-9-9,1 0,0 0,-1 1,0-1,1 0,-1 0,0 0,0 0,0 0,-1 0,1 1,0-1,-1 0,1 0,-1 0,0 0,0 0,0 0,0 0,0-1,0 1,0 0,-1 0,1-1,0 1,-1-1,0 1,1-1,-1 0,0 0,0 1,-1 0,-66 28,56-25,0-2,-1 1,0-2,1 0,-1 0,0-2,0 1,0-2,0 0,1 0,-1-2,0 1,1-2,0 0,-1 0,2-1,-9-5,3 0</inkml:trace>
  <inkml:trace contextRef="#ctx0" brushRef="#br0" timeOffset="788.588">255 538,'-112'76,"99"-67,1 2,1 0,-1 0,2 1,0 0,0 1,-7 12,15-21,0-1,0 1,0-1,0 1,1 0,0-1,0 1,0 0,0 0,0 0,1 0,-1 0,1 0,0 0,1 0,-1 0,1 0,-1 0,1 0,1 0,-1-1,0 1,1 0,0-1,0 1,0-1,0 1,0-1,1 0,-1 0,1 0,0 0,2 1,7 4,1-1,-1 0,1-1,1-1,-1 0,1-1,0 0,0-1,0-1,8 1,41 10,-41-8,85 33,-104-36,0-1,0 1,0 0,-1 0,1 1,-1-1,1 0,-1 1,0-1,0 1,0 0,0 0,-1 0,1 0,-1 0,1 0,-1 0,0 1,0-1,-1 0,1 1,-1-1,0 0,0 1,0-1,0 1,0-1,-1 0,1 1,-2 2,-3 4,0 1,0-1,-2 0,1 0,-1 0,-1-1,1 0,-2-1,1 0,-1 0,0-1,-1 0,0 0,0-1,0-1,-1 1,0-1,-8 6,-1 0,-1 0,1-1,-2-1,1-1,-1-1,0-1,-3-1,1-1</inkml:trace>
  <inkml:trace contextRef="#ctx0" brushRef="#br0" timeOffset="8374.375">876 312,'20'-21,"0"2,2 0,0 1,2 0,0 2,0 1,2 2,-1 0,24-8,-46 20,0-1,0 0,0 1,0 0,0 0,1 0,-1 0,0 0,1 1,-1-1,0 1,1 0,-1 0,0 0,1 1,-1-1,0 1,1 0,-1-1,0 2,0-1,0 0,0 1,0-1,0 1,0 0,0 0,0 0,-1 0,1 0,-1 1,0-1,0 1,0 0,0 0,0-1,0 1,-1 0,1 0,-1 1,0-1,0 0,0 0,0 2,-2 14,0 0,-1-1,0 1,-2-1,0 1,-1-1,-1 0,-1-1,0 1,-1-2,-1 1,-1-1,0 0,-1-1,-1 0,-10 9,-31 52,52-75,-1 1,0-1,1 1,-1-1,1 1,0 0,0 0,-1 0,1 0,0 0,1 0,-1 0,0 0,0 0,1 0,0 0,-1 0,1 0,0 1,0-1,0 0,0 0,0 0,1 1,-1-1,1 0,-1 0,1 0,0 0,0 0,0 0,0 0,0 0,0 0,0-1,1 1,-1 0,1-1,1 2,102 16,-82-15,97 25,-116-28,-1 1,0-1,1 1,-1 0,0-1,0 1,0 1,-1-1,1 0,0 1,-1-1,1 1,-1 0,0 0,0 0,0 0,-1 0,1 0,-1 0,1 1,-1-1,0 1,0-1,-1 1,1-1,-1 1,1-1,-1 1,0-1,-1 1,1 0,-4 9,-1 0,0 0,-1 0,-1-1,0 0,0 0,-1 0,-1-1,0-1,0 1,-1-2,0 1,-9 5,-6 6,-1-1,-1-1,0-1,-2-1,-23 9,28-19,22-20,34-20,-15 15</inkml:trace>
  <inkml:trace contextRef="#ctx0" brushRef="#br0" timeOffset="12788.278">735 172,'-33'81,"25"-51,2 0,1 0,1 0,1 1,2 0,1 0,2-1,1 1,1-1,6 20,-3 0,29 310,-37-329,1-4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53:00.8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0 363,'2'0,"-1"1,1-1,-1 0,1 0,-1 1,0-1,1 1,-1-1,0 1,1 0,-1-1,0 1,0 0,0 0,1 0,-1 0,0 0,0 0,-1 0,1 0,0 1,0-1,0 0,-1 1,1-1,-1 0,1 1,-1-1,1 0,-1 1,0-1,0 1,0-1,0 1,0-1,0 1,0-1,0 0,0 1,-1-1,1 2,2 7,33 214,-15-41,-13-96,4-1,3-1,4 0,13 32,-30-113,-1-1,1 1,0 0,0 0,0-1,1 1,-1-1,1 1,0-1,0 1,0-1,0 0,1 0,-1 0,1 0,0-1,-1 1,1-1,1 1,-1-1,0 0,0 0,1-1,-1 1,1-1,0 1,-1-1,1 0,0-1,0 1,-1-1,1 1,0-1,0 0,0 0,0-1,0 1,-1-1,1 0,0 0,-1 0,2-1,11-12,0 0,0-1,-1-1,-1 0,-1-1,0-1,-2 0,9-17,-5 10,54-84,-5-3,-6-3,-3-5,-11 22,-43 97,-1 1,0-1,0 1,0-1,1 0,-1 1,0-1,1 1,-1-1,1 1,-1-1,0 1,1-1,-1 1,1-1,-1 1,1 0,0-1,-1 1,1 0,-1-1,1 1,0 0,-1 0,1-1,-1 1,1 0,0 0,-1 0,1 0,0 0,-1 0,1 0,0 0,-1 0,1 1,0-1,-1 0,1 0,-1 0,1 1,0-1,-1 0,1 1,-1-1,1 1,-1-1,1 0,-1 1,1-1,-1 1,0-1,1 1,-1 0,0-1,1 1,-1-1,0 1,1 0,-1-1,0 1,0 0,14 46,-13-42,11 57,-8-28,3-1,1 0,1 0,1-1,2 0,2 0,13 22,-18-40,1 0,0 0,1-1,1-1,0 0,0 0,1-1,7 4,-16-12,0-1,0 1,0-1,0 0,0 0,0 0,1-1,-1 0,0 0,1 0,-1 0,1 0,0-1,-1 0,1 0,-1 0,1-1,-1 0,1 1,-1-1,1-1,-1 1,0-1,0 0,1 0,-1 0,-1 0,1-1,0 1,0-1,-1 0,0 0,2-3,19-22,-2-1,-2-1,-1-1,-1-1,-1-1,6-20,3-3,25-66,-6-2,-6-2,-5-2,-4-8,7-18,-28 118</inkml:trace>
  <inkml:trace contextRef="#ctx0" brushRef="#br0" timeOffset="2463.221">1835 1013,'11'0,"22"1,0-2,0-1,0-2,0-1,1-1,-26 4,0-1,1 0,-1 0,0 0,0-1,0 0,-1-1,0 0,0 0,0-1,0 1,-1-1,0-1,0 1,0-1,-1 0,0-1,-1 1,0-1,0 0,1-2,-2 2,0-1,-1 0,0 1,0-1,-1 0,0 0,-1 0,1 0,-2 0,1 0,-3-7,3 14,-1-1,1 0,-1 0,0 0,0 0,0 1,-1-1,1 1,-1-1,1 1,-1-1,0 1,0 0,0 0,0 0,0 0,-1 0,1 0,-1 1,1-1,-1 1,1-1,-1 1,0 0,0 0,1 0,-1 1,0-1,0 1,0-1,0 1,0 0,0 0,0 0,0 1,-1 0,-10 3,2 0,-1 1,1 1,-1 0,2 1,-1 0,1 1,0 1,0-1,1 1,1 1,-1 0,2 1,-1-1,1 1,1 1,0 0,1 0,0 0,1 1,0 0,1 0,0 0,-1 12,1-13,1 0,0 0,1 0,0 0,1 0,0 0,1 1,1-1,0 0,0 1,1-1,1 0,0 0,0 0,1-1,1 1,0-1,1 0,0 0,0-1,1 0,1 0,0 0,0-1,1 0,0-1,0 0,1 0,0-1,9 2,1-2,0 0,0-2,0 0,1-1,-1-1,1-1,0 0,0-2,-1 0,1-2,0 0,-1-2,1 0,-1-1,0-1,0-1,-1 0,0-2,11-6,-5 2,-2-2,0 0,0-1,-2-1,0-1,-1-1,0 0,-2-2,-1 0,0-1,2-7,48-73,-86 167,-29 115,47-174,0-1,0 1,0 0,1-1,0 1,0 0,0 0,1-1,0 1,0 0,0-1,1 1,0-1,0 0,0 1,1-1,-1 0,1 0,0 0,1-1,-1 1,1-1,0 0,0 0,1 0,-1 0,1-1,0 0,-1 0,1 0,1 0,-1-1,0 0,1 0,-1-1,1 1,-1-1,1 0,0-1,-1 1,1-1,2 0,16-6,1-1,-1-1,0-1,-1-2,0 0,-1-1,0-1,-1-1,0-1,-1-1,16-17,-23 22,286-219,-237 191,-61 40,0 0,-1 0,1 0,0 0,0 0,-1 0,1 0,-1 0,1 0,-1 1,1-1,-1 0,0 0,1 0,-1 1,0-1,0 0,0 0,0 1,0-1,0 0,0 0,-1 1,1-1,0 0,-1 0,1 0,-1 1,1-1,-1 0,1 0,-1 0,0 1,0-1,-3 11,-2-1,1 1,-2-1,1-1,-1 1,-1-1,0 0,0-1,-1 1,0-2,-1 1,0-2,0 1,-1-1,-6 3,-37 29,46-31,1 0,-1 1,2-1,-1 1,1 1,0-1,1 1,0 0,1 0,0 1,1-1,0 1,0 0,1 0,0 0,1 0,1 0,0 0,0 0,1 0,0 0,1 0,3 10,-5-17,1 0,0-1,0 1,0 0,1 0,-1-1,1 1,0-1,0 1,0-1,0 0,1 1,-1-1,1-1,0 1,0 0,0-1,0 1,0-1,1 0,-1 0,1 0,-1 0,1-1,0 0,-1 0,1 0,0 0,0 0,0-1,0 1,0-1,0 0,0 0,0-1,0 1,0-1,0 0,-1 0,1 0,0-1,-1 1,1-1,11-7,-1-2,0 1,-1-2,0 0,-1 0,-1-1,0-1,0 1,-1-2,-1 0,-1 0,0 0,-1-1,5-17,9-10,66-161,-88 203,1-1,0 1,0-1,1 1,-1 0,0-1,0 1,1-1,-1 1,1 0,-1-1,1 1,0 0,-1 0,1-1,0 1,0 0,0 0,0 0,0 0,0 0,0 0,0 0,0 1,0-1,1 0,-1 0,0 1,0-1,1 1,-1-1,1 1,-1 0,0-1,1 1,-1 0,1 0,-1 0,0 0,1 0,-1 1,1-1,-1 0,0 1,1-1,-1 0,0 1,1 0,-1-1,0 1,0 0,1 0,-1-1,0 1,0 0,0 0,0 0,0 1,0-1,35 57,-3 1,-3 2,-3 1,-2 1,-2 1,-4 1,-3 0,1 20,-14-65,4 11,-1 0,-2 1,-1-1,-2 1,-1 0,-1-1,-2 1,-1-1,-1 1,-2-1,-1-1,-7 18,3-25,0 0,-1-1,-1-1,-1 0,-1-1,-1 0,0-1,-2-1,0-1,-1-1,-1 0,0-2,-15 8,33-19,-1-1,1 0,-1 1,0-1,1 0,-1-1,0 1,0-1,0 0,-1 0,1 0,0 0,0-1,-1 0,1 0,0 0,0 0,-1-1,1 1,0-1,0 0,0 0,0-1,0 1,0-1,0 0,0 0,1 0,-1-1,1 1,0-1,-1 0,1 0,0 0,1 0,-1-1,1 1,-1-1,1 1,-1-3,-1-8,1 0,0 0,1 0,1 0,0 0,1 0,0 0,1-1,1 1,0 0,1 0,0 1,5-12,-4 7,31-95,5 2,5 2,4 1,5 3,47-66,-90 152,9-15,143-248,72-79,-227 349,13-15,-1-1,-1-1,-2 0,-1-2,-1 0,-1 0,-2-4,-11 33,0-1,0 0,0 1,-1-1,1 0,-1 1,0-1,0 0,0 0,0 1,0-1,-1 0,1 1,-1-1,1 0,-1 1,0-1,0 1,-1-1,1 1,0-1,-1 1,1 0,-1 0,0 0,0 0,0 0,0 0,0 0,0 0,0 1,-1-1,1 1,0 0,-1 0,1 0,-1 0,0 0,1 0,-1 1,0-1,1 1,-1 0,0 0,0 0,1 0,-1 0,0 1,1-1,-1 1,0 0,1-1,-1 1,1 0,-1 1,1-1,-1 0,-9 6,0 1,0 0,1 0,0 1,0 1,1 0,0 0,1 1,0 0,1 0,0 1,-4 9,-4 12,2 2,1 0,1 1,2 0,2 0,1 1,1 12,3-31,-5 33,2 0,2 1,2-1,2 1,7 38,-7-81,0 0,1 0,0 0,1 0,0 0,0 0,1 0,0-1,1 1,0-1,0 0,1 0,0-1,0 1,0-1,1 0,0 0,1-1,0 0,0 0,0 0,0-1,1 0,0-1,0 0,0 0,1 0,-1-1,1-1,0 1,0-1,0-1,0 0,0 0,0-1,7 0,3-7,0 0,-1-1,0-1,-1-1,0 0,-1-2,0 0,0 0,-2-1,1-1,7-11,16-11,-33 31,-4 3,0 0,0 0,0 1,0-1,0 0,0 1,1-1,-1 1,0-1,1 1,-1-1,1 1,-1 0,1 0,0 0,0 0,-1 0,1 0,0 1,0-1,0 0,0 1,0 0,0-1,0 1,0 0,0 0,0 0,0 0,0 0,0 1,0-1,0 1,-1-1,1 1,0 0,0-1,0 1,0 0,-1 0,1 0,-1 1,1-1,0 0,-1 1,0-1,1 1,0 1,14 26,-13-22,-1-1,1 1,1-1,-1 0,1 0,0-1,0 1,1-1,-1 0,1 0,0 0,1-1,-1 1,1-2,0 1,0 0,0-1,1 0,-1-1,4 2,10-1,0-1,-1-1,1 0,0-2,0 0,0-1,0-1,-1-1,0-1,0 0,0-2,0 0,-1-1,0-1,-1 0,0-2,0 0,-1 0,-1-2,0 0,0-1,4-7,39-47,-4-2,-2-3,-4-2,-3-2,-4-2,27-75,-56 129,-1-1,-1-1,-2 0,0 0,-2-1,-1 0,-2 0,1-24,-4 50,0 0,0-1,0 1,0 0,0 0,-1 0,1-1,-1 1,0 0,1 0,-1 0,0 0,0 0,0 0,0 0,-1 0,1 1,0-1,-1 0,0 1,1-1,-1 1,0-1,1 1,-1 0,0 0,0 0,0 0,0 0,0 0,0 1,-1-1,1 1,0-1,0 1,0 0,-1 0,1 0,0 0,0 0,0 0,-1 1,1-1,0 1,0-1,0 1,0 0,0 0,0 0,0 0,0 0,0 0,0 1,-1 1,-15 10,1 2,1 0,0 1,0 0,2 2,0 0,1 0,1 1,-5 12,-5 3,6-10,2 0,1 1,0 1,2 0,1 0,1 1,1 0,2 1,1-1,1 1,1 1,1-1,2 0,1 0,1 0,1 1,2-2,0 1,2 0,10 22,133 236,-145-279,0 0,-1 0,0 1,-1 0,0 0,0 0,0 0,-1 0,-1 0,1 1,-1-1,0 1,-1-1,0 1,-1 3,1-11,-1 0,1 0,0 0,0-1,-1 1,1 0,-1 0,1 0,-1 0,1-1,-1 1,0 0,1-1,-1 1,0 0,1-1,-1 1,0-1,0 1,0-1,1 1,-1-1,0 0,0 1,0-1,0 0,0 0,0 0,0 0,0 1,0-1,0-1,0 1,1 0,-1 0,0 0,0 0,0-1,0 1,0 0,0-1,0 1,1-1,-1 1,0-1,0 1,1-1,-1 1,-41-31,39 29,-51-50,28 27</inkml:trace>
  <inkml:trace contextRef="#ctx0" brushRef="#br0" timeOffset="2723.761">4911 758,'103'0,"96"1,0-9,33-12,67-10,-73 5,-193 23</inkml:trace>
  <inkml:trace contextRef="#ctx0" brushRef="#br0" timeOffset="3183.138">2653 448,'0'0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2:5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397 344,'0'0,"0"1,0-1,1 1,-1-1,0 1,1-1,-1 1,0-1,1 0,-1 1,0-1,1 0,-1 1,1-1,-1 0,1 1,-1-1,1 0,-1 0,1 0,-1 0,1 1,-1-1,1 0,-1 0,1 0,-1 0,1 0,0 0,-1 0,1 0,-1 0,1-1,-1 1,1 0,-1 0,1 0,-1-1,1 1,-1 0,1 0,-1-1,0 1,1 0,-1-1,1 1,-1-1,0 1,1-1,-1 1,0 0,0-1,1 1,-1-1,0 0,5 52,-5-50,-1 344,-24-150,11-132,-3 74,17-135,0 0,0 0,0 0,0 0,1 0,-1 1,1-1,0 0,-1 0,1 0,0 0,0-1,0 1,1 0,-1 0,0-1,1 1,-1 0,1-1,-1 0,1 1,0-1,-1 0,1 0,0 0,0 0,0 0,0 0,0 0,0-1,0 1,0-1,0 0,1 1,-1-1,83-11,-50 4,110-12,-121 14,1 1,-1 0,1 2,0 1,-1 1,1 1,0 1,20 5,-24-8,-29-2</inkml:trace>
  <inkml:trace contextRef="#ctx0" brushRef="#br0" timeOffset="822.455">1131 456,'7'-9,"0"0,1 1,0-1,0 2,1-1,0 2,1-1,-1 1,1 0,0 1,1 0,-1 1,1 0,0 0,0 2,6-2,9-1,-1 1,0 1,1 1,0 2,-1 0,23 4,-44-4,0 1,0-1,0 1,0 0,0 0,-1 0,1 1,0-1,-1 1,1 0,-1 0,1 0,-1 1,0-1,0 1,0-1,0 1,0 0,-1 0,1 1,-1-1,0 0,0 1,0-1,-1 1,1 0,-1 0,0-1,0 1,0 0,0 0,-1 0,1 0,-1 0,0 0,0 0,-1 0,0 3,-2 8,-2 0,0 0,0-1,-2 1,1-1,-2 0,0-1,0 0,-2 0,1-1,-2 0,1-1,-2 0,-2 1,-102 97,116-107,0-1,0 0,0 1,0-1,0 1,0-1,0 0,0 1,0-1,0 0,1 1,-1-1,1 0,-1 0,1 1,-1-1,1 0,0 0,0 0,-1 0,1 1,0-1,0-1,0 1,0 0,0 0,0 0,1 0,-1-1,0 1,0 0,1-1,-1 1,0-1,0 0,1 1,-1-1,0 0,1 0,-1 0,1 0,-1 0,0 0,1 0,-1 0,0-1,1 1,11 3,49 13,-54-16,0 0,0 1,0 1,-1-1,1 1,0 0,-1 1,1 0,-1 0,0 1,0 0,0 0,0 0,-1 1,0 0,0 0,0 1,0 0,-1 0,0 0,0 0,-1 1,0 0,0 0,-1 0,2 5,-4-7,0 0,0-1,0 1,-1 0,0 0,0-1,-1 1,1 0,-1-1,0 1,0 0,0-1,-1 1,0-1,0 0,0 1,0-1,-1 0,1 0,-1-1,0 1,0 0,-1-1,1 0,-1 0,1 0,-1 0,0 0,0-1,-1 0,1 0,0 0,-1 0,-4 1,-14 5,0 0,-1-2,0 0,0-2,-1-1,1-1,-1 0,-10-3,35 1,1-1,-1 1,0-1,1 1,-1-1,0 1,1-1,-1 0,0 1,1-1,-1 0,0 1,0-1,0 0,0 1,0-1,0 0,0 1,0-1,0 0,0 0,0 1,0-1,0 0,-1 1,1-1,0 0,0 1,-1-1,1 1,-1-1,1 1,0-1,-1 0,1 1,-1-1,1 1,-1 0,1-1,-1 1,0-1,1 1,-1 0,1-1,-1 1,0 0,1 0,-1 0,0-1,1 1,-1 0,0 0,1 0,-1 0,0 0,0 0,1 0,-1 1,0-1,1 0,-1 0,0 0,1 1,-1-1,1 0,-1 1,0-1,14-11</inkml:trace>
  <inkml:trace contextRef="#ctx0" brushRef="#br0" timeOffset="1417.85">2259 315,'-24'16,"1"1,1 1,0 2,2 0,0 0,1 2,1 1,1 0,2 1,0 1,1 0,-3 10,1-5,4-12,2 0,0 1,2 0,0 1,0 0,2 0,1 1,0-1,2 1,0 0,1 10,1-24,0 1,1 0,0-1,0 1,1-1,0 1,0-1,1 1,0-1,0 0,0 0,1 0,1 0,-1 0,1 0,0-1,0 0,1 0,0 0,0 0,0-1,1 0,-1 0,1 0,1-1,-1 0,0 0,1 0,0-1,6 2,9-2,0-1,0-1,0-1,0-1,0-1,0-1,0-1,0 0,-1-2,0-1,0 0,0-2,-1 0,0-1,-1-1,0-1,-1-1,1-2,-9 9,-1-1,0-1,0 0,-1 0,0-1,0 0,-1 0,0-1,-1 0,3-5,-7 11,0 0,0-1,0 1,0 0,-1-1,0 0,0 1,0-1,0 0,-1 1,0-1,0 0,0 0,0 1,-1-1,0 0,0 1,0-1,0 1,-1-1,0 1,0 0,0-1,0 1,-1 0,-2-2,-5-2,0 0,-1 1,1 0,-2 1,1 0,-1 1,0 0,0 1,0 0,0 1,-1 1,1 0,-1 0,0 1,1 1,-1 0,0 1,0 0,-1 1,-4-1,-10-1,1 2,-1 1,1 1,0 1,1 2,-1 0,1 2,1 1,-1 1,-8 7,5-2</inkml:trace>
  <inkml:trace contextRef="#ctx0" brushRef="#br0" timeOffset="4758.8">1 32,'0'1,"1"-1,-1 1,0-1,1 1,-1-1,0 0,1 1,-1-1,1 0,-1 1,1-1,-1 0,1 1,-1-1,1 0,-1 0,1 0,-1 0,1 1,0-1,-1 0,1 0,-1 0,1 0,-1 0,1 0,-1-1,1 1,0 0,-1 0,1 0,-1 0,1-1,-1 1,1 0,-1 0,1-1,-1 1,0 0,1-1,-1 1,1-1,-1 1,0 0,1-1,-1 1,0-1,1 1,-1-1,0 1,0-1,0 1,1-1,-1 0,0 1,0-1,0 1,0-1,0 1,0-1,0 1,0-1,0 0,0 1,0-1,-1 1,1-1,0 1,0-1,-1 0,14 95,27 198,-32-198,-4-1,-5 1,-3 0,-10 42,-15 187,0-115,28-207,1 1,-1-1,0 1,1 0,-1-1,0 1,1 0,0-1,-1 1,1 0,0 0,0-1,0 1,0 0,0 0,1-1,-1 1,0 0,1-1,0 1,-1 0,1-1,0 1,0 0,-1-1,1 0,0 1,1-1,-1 1,0-1,0 0,1 0,-1 0,0 0,1 0,-1 0,1 0,-1 0,1 0,0-1,0 1,191-8,6-4,191-18,125 11,-176-8,428 26,-493-30,-76 3,-195 26,0 0,0-1,0 1,0-1,0 1,-1-1,1 0,-1 0,1 0,-1 0,0 0,0-1,0 1,0-1,0 0,0 1,-1-1,1 0,-1 0,0 0,0 0,0 0,0 0,-1 0,1 0,-1-1,0 1,1 0,-1 0,-1 0,1-1,-1 1,1 0,-1 0,0 0,0 0,0 0,0 0,-1 0,1 0,-1 0,-3-25,-3-287,-20 146,-1-142,26 260,-2 1,-3-1,-12-47,1 10,19 85,-1 0,0 0,0 0,0 0,-1 0,1 0,0 0,-1 1,0-1,0 0,0 1,0 0,0-1,0 1,-1 0,1 0,-1 0,0 0,1 1,-1-1,0 1,0 0,0-1,0 1,0 1,0-1,0 0,-2 1,-97-1,71 3,1-1,-8 2,-1-3,0-1,0-1,-33-8,32 3,-1 1,0 2,0 1,-1 3,-35 4,-121 24,-310-29,338 30,2-17,135-6,0-1,-1-1,1-2,-1-1,-24-3,-85-25,-308 26,367 1,60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44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43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565 114,'0'565,"-28"-335,15-170,-1-90,12 10</inkml:trace>
  <inkml:trace contextRef="#ctx0" brushRef="#br0" timeOffset="315.668">57 227,'43'-9,"58"-14,20-6,1 0,-12 2,-15 4,-14 7,-15 1,-11 3,-8 4,-9-2,-5 1,-4 2,-2 2,0 2,-5 2</inkml:trace>
  <inkml:trace contextRef="#ctx0" brushRef="#br0" timeOffset="769.283">1045 567,'-10'10,"0"1,1 0,0 1,1 0,1 0,0 1,0 0,1 0,1 1,0-1,1 1,-2 13,6-24,-1 0,1 0,0 0,0 0,0 0,0 0,1 0,-1 0,1 0,0 0,-1 0,1 0,1 0,-1-1,0 1,1 0,-1-1,1 1,0-1,0 0,0 1,0-1,1 0,-1 0,0 0,1 0,-1-1,1 1,0-1,-1 0,1 1,0-1,0 0,0-1,0 1,0 0,0-1,0 0,0 0,0 0,0 0,0 0,0 0,0-1,0 0,0 1,0-1,0 0,0 0,0-1,0 1,7-4,0 1,-1-1,1 0,-1-1,0 0,-1 0,0-1,0 0,0-1,-1 0,0 0,0-1,-1 1,0-1,-1-1,0 1,0-1,-1 0,0 0,-1 0,0 0,0-1,-1-1,-2 7,1 1,-1 0,0 0,0 0,-1 0,1 0,-1-1,0 1,0 0,-1 0,1 0,-1 1,1-1,-1 0,-1 1,1-1,0 1,-1-1,0 1,1 0,-1 0,0 1,-1-1,1 0,0 1,-1 0,0 0,1 0,-1 0,0 1,0-1,0 1,-2 0,0-1,-1 1,0 0,1 0,-1 0,0 1,0 0,0 1,1-1,-1 1,0 1,1-1,-1 1,1 0,-1 1,1 0,0 0,0 0,0 0,1 1,-2 1,-12 12</inkml:trace>
  <inkml:trace contextRef="#ctx0" brushRef="#br0" timeOffset="1285.303">1581 453,'-26'20,"1"0,1 1,1 2,1 0,1 1,1 2,1 0,1 1,-4 11,20-36,0 0,1 0,-1 0,1 0,-1 0,1 0,0 1,0-1,0 1,0-1,0 1,1-1,-1 1,1-1,-1 1,1-1,0 1,0-1,0 1,1 0,-1-1,0 1,1-1,0 1,0-1,0 1,0-1,0 0,0 1,0-1,1 0,-1 0,1 0,0 0,-1 0,1 0,0 0,0-1,0 1,0-1,1 1,-1-1,10 0,-1-1,0 0,1-1,-1 0,0-1,0 0,0-1,0 0,0-1,0 0,-1-1,0 0,0 0,0-1,4-4,9-7,0-1,-2-2,0 0,-2-1,0-1,-1-1,-1 0,-1-1,-1-1,-2-1,0 0,-2 0,6-20,-10 28,0 0,0-1,-2 1,0-1,-2 0,0 0,-1-1,0 1,-2-1,-1 1,0 0,-1-1,-1 1,-4-12,6 27,0 0,-1 0,0 0,0 0,0 0,0 0,-1 1,1-1,-1 1,0 0,0-1,0 1,0 1,-1-1,1 0,-1 1,1 0,-1 0,0 0,0 0,0 0,0 1,-1 0,1 0,0 0,0 0,-1 1,1-1,0 1,-1 1,1-1,0 0,-1 1,1 0,0 0,0 0,-1 1,1-1,0 1,0 0,1 0,-1 0,0 1,0 0,-12 8,1 0,0 1,0 1,1 1,1 0,0 1,1 0,1 1,0 0,1 1,1 0,1 0,0 1,1 0,1 1,1-1,0 1,2 0,0 1,1-1,0 14,4-23,0 1,0 0,1-1,0 1,1-1,0 0,1 0,0 0,0-1,1 1,0-1,1-1,0 1,0-1,1-1,0 1,0-1,1 0,0-1,0 0,1-1,-1 0,1 0,0-1,0 0,1-1,-1 0,1-1,0 0,0 0,8-1,111-2,-104 0</inkml:trace>
  <inkml:trace contextRef="#ctx0" brushRef="#br0" timeOffset="2232.287">2089 453,'-38'43,"22"-28,2 0,0 1,1 1,0 0,2 1,0 1,1-1,0 1,2 2,7-19,0 0,0-1,0 1,1 0,-1 0,1-1,0 1,-1 0,1 0,0 0,0 0,0 0,0 0,0-1,1 1,-1 0,1 0,-1 0,1-1,-1 1,1 0,0 0,0-1,0 1,0-1,0 1,0-1,1 1,-1-1,0 0,1 0,-1 1,1-1,-1 0,1 0,0 0,-1-1,1 1,0 0,-1-1,1 1,0-1,0 1,0-1,0 0,0 0,-1 0,1 0,0 0,0 0,0-1,0 1,-1 0,1-1,0 0,1 0,17-7,-1 0,1-2,-1-1,-1 0,0-1,-1-1,0 0,-1-2,0 0,-2 0,1-2,-2 0,6-10,9-1,-27 27,-1 1,0-1,0 1,0-1,1 1,-1-1,0 1,0 0,1-1,-1 1,0-1,1 1,-1 0,1-1,-1 1,0 0,1-1,-1 1,1 0,-1 0,1 0,-1-1,1 1,-1 0,1 0,-1 0,1 0,-1 0,1 0,-1 0,1 0,-1 0,1 0,-1 0,1 0,-1 0,1 0,-1 1,1-1,-1 0,1 0,-1 0,1 1,-1-1,0 0,1 1,-1-1,1 0,-1 1,0-1,1 1,-1-1,0 0,0 1,1-1,-1 1,0-1,0 1,0-1,1 1,-1-1,0 1,0-1,0 1,0-1,0 1,-8 59,6-55,0 0,0 1,0-1,1 0,0 1,0-1,0 1,1 0,0-1,0 1,1-1,-1 1,1-1,0 1,0-1,1 0,0 1,0-1,0 0,1 0,-1 0,1 0,0-1,1 1,2 2,-4-6,1 1,0-1,0 1,0-1,0 0,0 0,0 0,0-1,0 1,1-1,-1 1,0-1,0 0,0-1,0 1,1 0,-1-1,0 0,0 0,0 0,0 0,0 0,0 0,0-1,-1 1,1-1,0 0,-1 0,1 0,1-2,66-77,-63 72,-7 9,0 1,0 0,0-1,0 1,0 0,0-1,0 1,0 0,0-1,0 1,0 0,1-1,-1 1,0-1,0 1,1 0,-1-1,0 1,1-1,-1 1,1-1,-1 1,0-1,1 1,-1-1,1 1,0-1,-1 0,1 1,-1-1,1 0,-1 1,1-1,0 0,-1 0,1 0,0 1,-1-1,1 0,0 0,-1 0,1 0,0 0,-1 0,1 0,0-1,-1 1,1 0,0 0,-1 0,1-1,-1 1,1 0,0-1,-1 1,1-1,-1 1,1 0,-1-1,1 1,-1-1,3 15,-2-11,-1 0,1 0,0 0,0 0,0 0,0 0,1-1,-1 1,1 0,-1-1,1 1,0-1,0 1,0-1,0 0,1 0,-1 0,1 0,-1 0,1 0,0-1,-1 1,1-1,0 0,0 0,0 0,0 0,0-1,0 1,0-1,0 1,0-1,0 0,1-1,-1 1,0 0,0-1,0 0,0 1,0-1,0 0,0-1,-1 1,1-1,0 1,0-1,9-8,0 0,-1-1,0 0,-1 0,0-1,-1-1,0 0,2-6,41-52,-42 60,-9 8,0 0,0 0,1 0,-1 0,1 1,0-1,0 0,0 1,0 0,0-1,1 1,-1 0,1 0,-1 0,1 1,0-1,0 0,0 1,0 0,0 0,0 0,0 0,0 0,0 1,0-1,0 1,1 0,-1 0,0 0,0 0,0 1,1-1,-1 1,0 0,0 0,0 0,0 0,0 0,0 1,0 0,5 9,-1 1,0 0,-1 0,0 0,-1 1,0 0,-1 0,-1 0,0 0,-1 0,0 5,6 48,-4 1,-2-1,-7 67,5-102,-2-1,-1 1,-1-1,-2 1,-1-1,-1-1,-1 1,-2-1,-1-1,-2 0,0-1,-2-1,-1 0,0-1,-2-1,-18 18,30-36,6-4,0 1,-1 0,0-1,1 0,-1 1,0-1,0 0,0 0,0 0,-1 0,1 0,-1 0,1-1,-1 1,1-1,-1 0,0 0,0 0,1 0,-1 0,0 0,0-1,0 0,0 1,0-1,0 0,0-1,0 1,0 0,0-1,0 1,1-1,-1 0,0 0,0 0,1-1,-1 1,0-1,1 1,0-1,-1 0,1 0,0 0,-3-11,1-1,1 0,1 0,0 0,0-1,2 1,-1 0,2-1,0 1,1 0,0 0,1 0,1 0,0 0,1 1,0-1,6-8,-11 22,8-26,1 0,2 1,0 1,2 0,1 0,0 1,2 1,1 0,0 2,1 0,2 0,0 2,1 1,0 0,14-6,-12 10,-5 2</inkml:trace>
  <inkml:trace contextRef="#ctx0" brushRef="#br0" timeOffset="2683.57">0 1272,'42'-22,"73"-18,1 5,2 6,75-8,141-6,269 2,-283 24,780-57,-795 73,-295 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3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31 145,'-23'226,"21"-166,-1 364,3-421,-1-1,1 0,-1 0,1 0,0 0,-1 0,1 0,0 0,0 0,0 0,1 0,-1 0,0 0,1 0,-1 0,1 0,0 0,-1-1,1 1,0 0,0 0,0-1,0 1,1 0,-1-1,0 1,1-1,-1 0,1 1,0-1,-1 0,1 0,0 0,9-6</inkml:trace>
  <inkml:trace contextRef="#ctx0" brushRef="#br0" timeOffset="533.853">285 258,'15'-15,"2"1,0 0,1 1,0 1,1 0,0 2,1 0,0 1,1 1,-1 1,1 1,1 1,-1 0,1 2,1 0,-19 3,-1-1,1 1,0 0,0 0,0 0,-1 0,1 0,0 1,0 0,-1 0,1 0,0 0,-1 1,1-1,-1 1,0 0,0 0,1 0,-1 0,0 1,-1-1,1 1,0 0,-1-1,1 1,-1 0,0 1,0-1,0 0,-1 1,1-1,-1 1,0-1,0 1,0 0,0-1,-1 1,1 0,-1 3,-2 4,0 0,0 0,-1 0,-1 0,0 0,0-1,-1 0,0 0,-1 0,0-1,-1 1,0-1,-3 2,2 0,0 0,0 0,1 1,0 0,1 0,0 1,1-1,-2 8,7-15,1 0,-1 0,1 0,0 0,0 0,0 0,1-1,0 1,0 0,0-1,0 1,1-1,0 0,0 0,0 0,0 0,1 0,-1-1,1 0,0 1,0-1,0-1,0 1,1-1,-1 1,1-1,0 0,-1-1,1 1,0-1,0 0,0 0,0-1,2 1,41 18,-44-18,0 0,-1 0,1 0,-1 1,1-1,-1 1,1 0,-1 0,0 0,0 0,0 1,0-1,0 1,-1 0,1 0,-1 0,0 0,1 0,-2 0,1 0,0 1,-1-1,1 1,-1 0,0-1,0 1,0 0,-1-1,1 1,-1 0,0 0,0 0,0-1,-1 1,1 0,-1 0,0-1,0 1,0 0,-1-1,1 1,-1-1,0 0,0 1,-2 2,-8 2,1 0,-1-1,-1-1,1 0,-1 0,0-1,0-1,-1 0,1-1,-1 0,-13 0,-50-6,59-4</inkml:trace>
  <inkml:trace contextRef="#ctx0" brushRef="#br0" timeOffset="770.383">1075 653,'0'15,"0"4</inkml:trace>
  <inkml:trace contextRef="#ctx0" brushRef="#br0" timeOffset="1304.977">1272 61,'27'-10,"0"0,0 2,1 1,-1 2,1 0,21 0,-38 4,7-1,-12 0,0 0,0 1,0 0,1 1,-1-1,0 1,1 0,-1 0,0 1,0 0,1 0,-1 1,0 0,0 0,0 0,0 0,3 3,-8 0,0 0,0 0,0 0,-1 0,0 0,0 0,0 0,0 0,-1 0,0 0,0 0,0 0,-1 0,1-1,-1 1,-1-1,1 1,0-1,-1 1,0-1,0 0,0 0,-1-1,-1 3,1-2,-12 19,12-20,0 1,1 0,0-1,0 1,0 0,0 1,0-1,1 0,0 1,0-1,0 1,0 0,1 0,0 0,0 0,0 0,1 0,-1 0,1 0,1 0,-1 0,0 0,1 0,0-1,1 1,0 2,4 3,0 0,1 0,1-1,0 0,0 0,0-1,1 0,1 0,3 1,67 75,-75-78,-1-1,-1 1,1 0,-1 0,0 1,-1-1,1 0,-1 1,-1 0,1-1,-1 1,0 0,-1 0,1 0,-1-1,-1 1,1 0,-1 0,0 0,-1-1,0 1,0 0,0-1,-1 0,0 1,0-1,0 0,-1-1,0 1,0 0,-1-1,1 0,-3 1,0 1,0-1,-1 0,0 0,0-1,0 0,-1-1,1 0,-1 0,0-1,0 0,0 0,-1-1,1 0,-1-1,1 0,-1 0,1-1,-1-1,0 1,1-2,-1 1,1-1,0-1,0 1,-4-3,-5-8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6.9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 0,'-10'20,"-7"15,-1 7,-3 1,2-2,1-8,2-10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1,'36'9,"0"-2,0-1,0-2,1-2,-1-1,2-2,105-26,-43 26,-89 5,-5 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0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30,'39'0,"36"0,10 0,1-5,-6-1,-10 0,-13 1,-12 1,-8 2,-6 1,-3 1,-2 0,0 0,-4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1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1,'744'29,"-114"-31,-99-26,-440 29,-89-1,-13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8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28,'0'29,"0"14,0 5,0-2,0-3,5-9,6-5,7-9,4-6,4-7,1-8,2-5,1-6,-1-5,-5-1</inkml:trace>
  <inkml:trace contextRef="#ctx0" brushRef="#br0" timeOffset="296.191">367 0,'-148'486,"133"-432,-19 87,15-48,15-74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0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510 83,'0'-3,"0"-1,-1 1,1-1,-1 1,0 0,0-1,0 1,-1 0,1 0,-1 0,0 0,0 0,0 0,0 0,0 0,0 1,-1-1,1 1,-1 0,0 0,0 0,0 0,0 0,0 1,0-1,0 1,-1 0,-2-1,-100-6,89 11,0 1,0 0,0 1,1 1,0 1,0 0,0 1,1 1,0 0,1 1,0 0,0 1,1 1,1 0,0 1,1 1,0-1,1 2,0-1,1 1,1 1,1 0,0 0,1 0,0 1,2 0,0 0,1 0,0 0,1 1,1 9,3-18,-1 0,1 1,1-1,0 0,0 0,0 0,1 0,1-1,0 0,0 0,0 0,1 0,0-1,1 0,-1 0,1 0,1-1,-1 0,1-1,0 0,6 3,3 1,0-1,1 0,0-1,1-2,0 1,-1-2,1-1,1 0,-1-1,5-1,-10 0,1 0,-1-2,1 1,-1-2,0 0,1 0,-1-1,0-1,-1-1,1 0,-1 0,0-2,0 1,0-2,-1 0,0 0,-1-1,0 0,0-1,-1-1,2-2,-10 9,-1 0,1-1,-1 1,0 0,-1-1,1 1,-1-1,1 1,-1-1,-1 1,1-1,-1 1,1 0,-1-1,-1 1,1 0,-1-1,1 1,-1 0,0 0,0 0,-1 0,1 1,-1-1,0 1,0 0,0-1,-1 1,1 0,-1 1,1-1,-1 1,0 0,0 0,0 0,0 0,0 0,-1 1,1 0,0 0,-1 0,1 1,-1-1,1 1,-3 0,-8-2,48 5,258-30,-263 27,-4 0</inkml:trace>
  <inkml:trace contextRef="#ctx0" brushRef="#br0" timeOffset="734.186">906 620,'237'-321,"-237"320,0 0,0 0,0 0,0 0,0 0,0 0,0 0,1 0,-1 0,0 0,1 0,-1 0,1 0,-1 0,1 0,-1 0,1 0,0 1,-1-1,1 0,0 0,0 1,0-1,0 0,-1 1,1-1,0 1,0-1,0 1,0 0,0-1,0 1,0 0,0 0,0 0,0 0,0-1,0 1,0 1,1-1,-1 0,0 0,0 0,0 0,0 1,0-1,0 1,-1-1,1 1,0-1,0 1,0-1,0 1,0 0,-1-1,1 1,0 0,0 0,-1-1,15 124,-15-120,1-1,-1 0,1 0,0 1,0-1,0 0,0 0,1 0,-1 0,1 0,0 0,0 0,0 0,0-1,0 1,1-1,-1 0,1 0,-1 0,1 0,0 0,0 0,0 0,0-1,0 0,0 0,0 0,0 0,1 0,-1 0,0-1,1 0,-1 1,1-1,-1-1,0 1,1 0,0-1,5-3,0 0,-1 0,1-1,-1 0,0-1,0 0,0 0,-1-1,0 0,-1 0,1 0,-1-1,-1 0,1 0,-1-1,-1 1,3-7,20-28,89-129,-117 200,-12 21,7-33,1 0,1 1,1 0,0 0,1 0,1 0,0 1,1-1,1 0,3 16,3-14</inkml:trace>
  <inkml:trace contextRef="#ctx0" brushRef="#br0" timeOffset="1537.138">1950 365,'-23'2,"0"2,0 1,0 0,1 2,-1 1,2 1,-1 0,-12 9,33-18,0 0,0 0,1 0,-1 0,0 0,0 1,0-1,0 0,0 1,0-1,1 0,-1 1,0-1,0 1,0-1,1 1,-1 0,0-1,1 1,-1 0,1-1,-1 1,1 0,-1 0,1 0,-1-1,1 1,0 0,-1 0,1 0,0 0,0 0,0 0,0 0,0-1,0 1,0 0,0 0,0 0,0 0,0 0,0 0,1 0,-1 0,0-1,1 1,-1 0,1 0,-1 0,1-1,-1 1,1 0,-1 0,1-1,0 1,-1-1,1 1,0 0,0-1,-1 1,1-1,1 1,24 4,29 10,-54-14,0 0,0-1,1 1,-1 0,-1 0,1 0,0-1,0 1,0 0,0 0,-1 1,1-1,0 0,-1 0,1 0,-1 0,1 0,-1 1,0-1,0 0,1 0,-1 1,0-1,0 0,0 1,0-1,0 0,-1 0,1 1,0-1,0 0,-1 0,1 0,-1 1,1-1,-1 0,0 0,1 0,-1 0,0 0,-42 59,44-59,0 1,0 0,0 0,0-1,0 1,1-1,-1 1,0-1,1 0,0 0,-1 1,1-1,0 0,-1 0,1-1,0 1,0 0,0 0,0-1,0 0,0 1,0-1,0 0,0 0,0 0,0 0,0 0,0 0,0 0,1-1,0 1,7 0,0 0,-1 0,1-1,-1-1,1 1,-1-1,0-1,1 0,-1 0,-1-1,1 0,0-1,-1 0,0 0,0 0,0-2,6-7</inkml:trace>
  <inkml:trace contextRef="#ctx0" brushRef="#br0" timeOffset="2222.651">2204 591,'163'-194,"-163"195,0 0,-1 0,1 0,1 0,-1 0,0 0,0 0,0 0,0 0,1 0,-1 0,0 0,1 0,-1 0,1-1,-1 1,1 0,-1 0,1 0,0-1,-1 1,1 0,0-1,0 1,-1 0,1-1,0 1,0-1,0 1,0-1,0 0,-1 1,1-1,0 0,0 0,0 0,0 0,0 0,0 1,0-2,0 1,0 0,0 0,0 0,0 0,0-1,0 1,0 0,0-1,0 1,-1-1,1 1,0-1,0 1,0-1,-1 0,1 1,0-1,-1 0,1 0,0 1,-1-1,1 0,-1 0,1 0,-1 0,0 4,0-1,1 1,-1 0,1-1,-1 1,1-1,0 1,0-1,0 1,1-1,-1 1,0-1,1 0,0 0,-1 0,1 0,0 0,0 0,0 0,0-1,0 1,1-1,-1 1,0-1,1 0,-1 0,1 0,-1 0,1-1,0 1,-1-1,1 1,0-1,-1 0,1 0,0 0,-1 0,1-1,0 1,-1-1,1 1,-1-1,1 0,-1 0,1 0,-1 0,0-1,1 1,177-156,-122 123,-57 34,0 1,0-1,-1 1,1-1,0 1,-1 0,1-1,0 1,-1 0,1-1,-1 1,1 0,-1 0,0 0,1 0,-1-1,0 1,0 0,1 0,-1 0,0 0,0 0,0 0,0 0,0 0,0-1,0 1,0 0,-1 0,1 0,0 0,0 0,-1 0,1-1,-1 1,1 0,-1 0,1 0,-1-1,1 1,-1 0,0-1,1 1,-1-1,0 1,0 0,-6 14,0-6,1 1,1 0,0 0,0 0,1 1,1 0,0 0,0 0,1 0,0 0,1 1,0-1,1 4,8 3,3-6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13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28,'-17'73,"-41"223,42-190,10-88</inkml:trace>
  <inkml:trace contextRef="#ctx0" brushRef="#br0" timeOffset="531.339">622 28,'128'-15,"2"6,12 6,-132 3,0 0,-1 0,1 1,0 0,-1 0,1 1,-1 1,0 0,0 0,0 0,7 5,-16-6,1 0,-1 0,1 0,-1 0,0 0,1 0,-1 0,0 0,0 0,-1 0,1 1,0-1,-1 0,1 0,-1 0,0 0,0 0,1-1,-1 1,-1 0,1 0,0 0,0-1,-1 1,1-1,-1 1,1-1,-1 1,1-1,-1 0,0 0,0 0,0 0,0 0,1 0,-1 0,0-1,0 1,-2-1,-254 119,181-70,75-47,0 0,0 0,0 0,1 0,-1 0,1 0,-1 1,1-1,0 0,0 1,0-1,0 1,0-1,1 1,-1 0,1-1,0 1,0 0,0-1,0 1,0 0,0-1,1 1,-1-1,1 1,0 0,0-1,0 0,0 1,0-1,0 1,2 0,8 10,1 0,1-1,0-1,1 0,0-1,1-1,0 0,0 0,1-2,0 0,0-1,0-1,1 0,0-1,0-1,5 0,2 1</inkml:trace>
  <inkml:trace contextRef="#ctx0" brushRef="#br0" timeOffset="1483.195">1496 282,'-42'-1,"29"-1,-1 1,1 1,0 0,-1 1,1 0,0 1,0 1,0 0,0 1,0 0,-7 4,19-8,0 0,0 1,0-1,0 0,0 1,0-1,0 1,0-1,0 1,1-1,-1 1,0 0,0-1,0 1,1 0,-1 0,0 0,1 0,-1-1,0 1,1 0,-1 0,1 0,0 0,-1 0,1 0,0 0,0 0,-1 1,1-1,0 0,0 0,0 0,0 0,0 0,1 0,-1 0,0 0,0 0,1 0,-1 0,1 0,-1 0,1 0,-1 0,1 0,0 0,47 21,-43-21,47 11,-51-12,0 0,-1 1,1-1,0 0,0 1,-1-1,1 1,0-1,-1 1,1-1,-1 1,1 0,-1-1,1 1,-1 0,1-1,-1 1,1 0,-1 0,0-1,0 1,1 0,-1 0,0 0,0 0,0-1,0 1,0 0,0 0,0 0,0 0,0-1,0 1,-1 0,1 0,0 0,0-1,-1 1,1 0,-1 0,1-1,0 1,-1 0,1-1,-1 1,0-1,1 1,-1 0,1-1,-1 1,0-1,0 0,1 1,-1-1,0 0,0 1,1-1,-2 0,-39 29,35-26,-1 1,1-1,0 1,0 1,0-1,0 1,1 0,-1 0,2 1,-1-1,0 1,1 0,0 1,1-1,-1 1,1-1,-1 4,4-8,0 0,0 0,0-1,0 1,0 0,1 0,-1 0,0 0,1 0,0 0,-1-1,1 1,0 0,0 0,0-1,0 1,0-1,0 1,0-1,1 1,-1-1,0 0,1 1,-1-1,1 0,0 0,-1 0,1 0,0-1,0 1,-1 0,1-1,0 1,0-1,0 0,0 1,1-1,79 5,-73-5,137-30,-122 19</inkml:trace>
  <inkml:trace contextRef="#ctx0" brushRef="#br0" timeOffset="5166.617">1 112,'197'-5,"-108"1,-87 4,0 1,0-1,1 0,-1 1,0-1,0 1,0 0,0 0,1 0,-1 0,0 0,-1 0,1 1,0-1,0 1,0-1,-1 1,1-1,-1 1,1 0,-1 0,0 0,0 0,0 0,0 0,0 0,0 0,0 0,-1 1,1-1,-1 0,0 0,0 1,1-1,-1 0,-1 3,-1 2,0 0,-1 0,0 0,0-1,-1 1,0-1,0 0,0 0,-1 0,0 0,0-1,0 0,-1 0,0 0,0-1,0 1,-4 1,-17 15,-138 128,162-147,0 1,1 0,0 0,-1 0,1 0,0 0,0 0,1 1,-1-1,1 1,-1-1,1 1,0 0,0-1,1 1,-1 0,1 0,0-1,0 1,0 0,0 0,1 0,0-1,0 1,0 0,0-1,0 1,1-1,-1 1,1-1,0 0,0 1,0-1,1 0,-1 0,1-1,-1 1,1 0,0-1,0 0,0 0,0 0,1 0,-1 0,1 0,2 0,7 1,0-1,1 0,-1-1,1-1,-1 0,1 0,-1-2,0 0,1 0,-1-1,4-2,68-9,-34 7,-33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5:52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282 157,'0'766,"0"-743</inkml:trace>
  <inkml:trace contextRef="#ctx0" brushRef="#br0" timeOffset="482.194">0 270,'59'-23,"20"-11,2 3,2 4,0 3,62-8,-141 31,0 0,-1-1,1 1,0 0,0 1,0-1,0 1,0 0,0 0,-1 0,1 0,0 1,0-1,0 1,0 0,0 0,-1 1,1-1,0 1,-1 0,0 0,1 0,-1 0,0 0,0 1,0 0,0-1,-1 1,1 0,-1 0,1 1,-1-1,0 0,0 1,-1 0,1-1,-1 2,-2 10,0 1,-2 0,0-1,-1 0,0 1,-1-1,-1-1,0 1,-1-1,-1 0,0-1,-1 0,0 0,-2 0,-117 189,127-199,-1 0,1-1,0 1,0 0,0 0,0 0,1 0,-1 0,1 0,-1 0,1 1,0-1,1 0,-1 0,0 0,1 0,0 0,0 0,-1 0,2 0,-1 0,0-1,1 1,-1 0,1-1,0 1,0-1,0 1,0-1,0 0,0 0,1 0,-1 0,2 1,103 44,-86-40,-17-7,0 0,0 1,1-1,-1 1,0 0,0 0,0 1,0-1,-1 1,1 0,0 0,-1 0,1 1,-1-1,0 1,1 0,-1-1,-1 1,1 1,0-1,-1 0,0 1,1-1,-1 1,-1 0,1 0,-1 0,1 0,-1 0,0 0,0 0,-1 0,1 0,-1 0,0 1,0 3,-7 5,1-1,-1 1,-1-1,0 0,-1-1,0 0,-1 0,0-1,0 0,-1-1,-6 4,-7 8,13-11,-1-1,0 0,0 0,0-1,-1-1,0 0,-1-1,1-1,-1 0,0 0,-1-2,-9 2,7-6</inkml:trace>
  <inkml:trace contextRef="#ctx0" brushRef="#br0" timeOffset="1119.601">959 750,'5'15,"0"-1,1 0,0-1,1 0,1 0,0 0,1-1,0 0,1 0,3 2,-10-11,0 1,1-1,-1 0,1 0,-1 0,1-1,0 1,0-1,0 0,0 0,0-1,1 1,-1-1,0 0,1 0,-1 0,1 0,-1-1,1 0,-1 0,1 0,-1-1,1 1,-1-1,1 0,-1 0,1-1,-1 1,0-1,0 0,0 0,0-1,0 1,0-1,0 0,123-134,-124 136,0 1,0 0,0 0,-1 0,1 1,0-1,0 0,0 1,-1 0,1 0,0 0,-1 0,1 0,-1 0,1 1,-1-1,0 1,1 0,-1 0,0-1,0 1,0 1,0-1,-1 0,1 0,-1 1,1-1,-1 1,0-1,0 1,1 0,12 16,-9-14,0-1,0 1,0-1,1 0,0 0,0 0,0-1,0 0,1 0,-1-1,1 1,-1-1,1-1,0 0,0 1,0-2,0 1,0-1,0 0,0-1,0 0,-1 0,1 0,0-1,0 0,-1 0,1-1,-1 1,0-2,6-2,12-9,-1-1,0 0,-1-2,-1-1,-1 0,0-2,-2 0,0-1,-2-1,0-1,-1 0,-2-1,0 0,4-17,0 6,-2 0,-2-2,-1 0,-2 0,-2-1,-1 0,-2-1,-2 1,-1-1,-4-37,-18 19,20 58,-1-1,1 0,-1 0,1 0,-1 0,0 1,0-1,1 0,-1 1,0-1,0 0,0 1,1-1,-1 1,0-1,0 1,0 0,0-1,0 1,0 0,0 0,0 0,0-1,0 1,0 0,0 0,0 1,0-1,0 0,0 0,0 0,0 1,0-1,0 0,0 1,0-1,0 1,0-1,1 1,-1 0,0-1,0 1,0 0,1-1,-1 1,0 0,1 0,-1 0,1-1,-1 1,1 0,0 0,-1 0,1 0,0 0,-10 20,0 1,2-1,1 2,1-1,0 1,2-1,1 1,1 1,0-1,2 0,1 0,1 8,-2-12,4 16,1 0,1 0,2 0,1-1,2 0,2 0,9 17,-19-43,5 18,-8-26,-1 0,1 0,0 0,0 0,-1 0,1 0,0 0,0 0,-1 0,1 0,0 0,0 0,-1 0,1 0,0 0,0 1,-1-1,1 0,0 0,0 0,-1 0,1 0,0 0,0 1,0-1,-1 0,1 0,0 0,0 1,0-1,0 0,0 0,-1 1,1-1,0 0,0 0,0 0,0 1,0-1,0 0,0 1,0-1,0 0,0 0,0 1,0-1,0 0,0 0,0 1,0-1,0 0,0 0,0 1,1-1,-9-8</inkml:trace>
  <inkml:trace contextRef="#ctx0" brushRef="#br0" timeOffset="1371.954">1525 327,'43'5,"38"1,15 1,1-2,-11-2,-11-1,-9 0,-10-2,-11 0,-12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1.3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61,'-1'-3,"1"1,0-1,-1 1,0-1,0 1,0 0,0-1,0 1,0 0,0 0,-1 0,1 0,-1 0,1 0,-1 0,0 1,0-1,0 0,0 1,0 0,0-1,0 1,-1 0,1 0,0 0,-1 0,1 1,0-1,-1 1,-1-1,-77-1,71 6,1 0,0 0,0 1,1 1,-1-1,1 1,0 1,1 0,0 0,0 0,0 1,1 0,0 0,0 1,1-1,0 1,1 0,0 1,1-1,-1 1,2 0,-1 2,1-9,1 1,0 0,0 0,0 0,0 0,1 0,0 0,-1 0,1 0,1 0,-1 0,0 0,1 0,0 0,0-1,0 1,1 0,-1 0,1-1,0 1,0-1,0 1,0-1,1 0,-1 0,1 0,0 0,0 0,0-1,0 1,0-1,1 0,-1 0,1 0,0 0,-1-1,1 1,0-1,0 0,0 0,0-1,2 1,9-3,0-1,-1 0,1-1,-1 0,1-2,-2 1,1-2,-1 0,0 0,0-1,-1-1,0 0,0-1,-1 0,4-6,1 3,-7 6,0-1,-1 0,1 0,-2-1,1 0,-1-1,-1 1,0-1,0 0,-1-1,0 0,0 1,-2-1,1-1,-1 1,0-9,-3 21,0-1,0 0,-1 0,1 1,0-1,-1 0,1 0,0 0,-1 1,1-1,0 0,-1 0,1 0,0 0,-1 0,1 0,0 1,-1-1,1 0,-1 0,1 0,0 0,-1 0,1-1,0 1,-1 0,1 0,-1 0,1 0,0 0,-1 0,1-1,0 1,-1 0,1 0,0 0,0-1,-1 1,1 0,0 0,0-1,-1 1,1 0,0-1,0 1,0 0,-1-1,1 1,0 0,0-1,0 1,0-1,0 1,0 0,0-1,0 1,0 0,0-1,0 1,0-1,0 1,0 0,0-1,0 1,0 0,1-1,-19 27,12-3,2 0,0 1,1 0,2 0,0 0,2-1,0 1,2 0,0 0,2-1,1 0,0 0,6 12,0 9,50 180,-59-208,29 214,-31-224,-1 0,1 0,-1 0,0 1,0-1,-1 0,0 0,0 0,0 0,-1 0,0 0,0 0,0-1,-1 1,0-1,0 1,0-1,-1 0,1 0,-1 0,-1-1,1 0,-1 1,1-1,-1-1,0 1,0-1,-1 0,1 0,-2 0,0-2,-1 0,1-1,0 0,-1 0,1-1,0 0,-1 0,1-1,0 0,0 0,0 0,0-1,1 0,-1 0,1-1,-1 0,1 0,0-1,1 1,-1-1,1-1,0 1,0-1,1 1,0-1,0-1,0 1,0-1,1 1,0-1,1 0,0 0,0 0,0 0,1-1,0-4,2 0,0 0,0 0,1 0,0 0,1 0,1 0,0 1,0-1,1 1,1 0,0 1,0-1,1 1,0 1,1-1,0 1,0 0,1 1,3-2,-6 3,81-69,-68 66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6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43,'4'0,"13"0,6 0,5 0,3-5,0-2,0 1,0 1,-1 1,-1 2,0 1,-1-4,1-1,-6 5,-11 2,-7 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7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52,'24'0,"23"0,7 0,0-5,-5-1,-5 0,-6 1,-5 2,-2-5,-3 1,0 0,-6 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09.2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505 1,'-25'2,"0"1,1 1,-1 2,1 0,0 1,1 2,0 0,0 2,1 0,0 2,1 0,0 1,1 1,1 1,1 1,0 1,1 0,1 1,1 1,-2 4,9-14,1 0,0 1,1 0,0 1,1-1,0 1,1 0,0 0,1 1,0-1,1 1,1-1,0 1,0 0,1 4,2-11,1 0,-1 0,1 0,0 0,0-1,1 1,0-1,0 0,0 0,0 0,1-1,0 1,0-1,0 0,0 0,1-1,-1 0,1 0,0 0,0-1,0 0,0 0,7 1,8 2,0-1,0 0,0-2,1-1,-1 0,16-3,-15 1,0-2,-1 0,1-1,-1-1,0-1,0-1,0-1,-1-1,-1 0,1-2,3-3,-20 12,0 0,0 0,0-1,0 1,-1-1,1 1,-1-1,0 0,1 0,-1 0,0 0,-1-1,1 1,-1 0,1-1,-1 1,0-1,0 1,-1-1,1 0,-1 1,0-1,0 0,0 1,0-1,0 0,-1 1,0-1,0 1,0-1,0 1,0-1,-1 1,1 0,-1-1,0 1,0 0,0 0,-1 0,1 1,-1-1,1 0,-1 1,-2-1,-7-6,0 1,0 0,-1 1,0 0,0 1,-1 1,0 0,0 1,-1 0,77 2,89-7,-9-9,-118 18</inkml:trace>
  <inkml:trace contextRef="#ctx0" brushRef="#br0" timeOffset="681.665">872 678,'301'-405,"-216"279,-85 126,1-1,-1 0,1 1,0-1,-1 1,1-1,-1 1,1-1,0 1,-1-1,1 1,0 0,0 0,-1-1,1 1,0 0,0 0,0 0,-1-1,1 1,0 0,0 0,0 0,-1 0,1 1,0-1,0 0,0 0,-1 0,1 1,0-1,0 0,-1 1,1-1,0 1,-1-1,1 1,0-1,-1 1,1-1,-1 1,1-1,-1 1,1 0,-1-1,1 1,-1 0,0 0,1-1,-1 1,0 0,0 0,0-1,1 1,-1 0,0 0,0 0,0-1,0 1,0 0,-1 0,1 0,0 0,6 56,-7 14,0-52,0 0,1 0,1 0,1-1,0 1,2 0,0-1,3 6,-7-22,0 0,1 0,-1-1,1 1,0 0,0-1,0 1,-1 0,1-1,1 1,-1-1,0 0,0 1,0-1,1 0,-1 0,1 1,-1-1,1 0,-1-1,1 1,0 0,0 0,-1-1,1 1,0-1,0 1,-1-1,1 0,0 0,0 0,0 0,0 0,-1 0,1 0,0-1,0 1,0-1,-1 1,1-1,0 0,-1 1,1-1,0 0,0-1,63-58,75-191,-140 252,1-1,-1 1,0-1,0 1,0-1,1 0,-1 1,0-1,0 1,1-1,-1 0,0 1,1-1,-1 0,0 1,1-1,-1 0,0 0,1 1,-1-1,1 0,-1 0,1 0,-1 0,0 1,1-1,-1 0,1 0,-1 0,1 0,-1 0,1 0,-1 0,1 0,-1 0,1-1,-1 1,0 0,1 0,-1 0,1 0,-1-1,1 1,-1 0,0 0,1-1,-1 1,0 0,1-1,-1 1,0 0,1-1,-1 1,0-1,0 1,0 0,1-1,-1 1,0-1,0 1,0-1,0 1,0-1,2 41,-31 137,28-170,0 1,0 0,1-1,0 1,0-1,1 1,0-1,0 1,1-1,0 1,1-1,-1 0,1 0,0 0,2 2,7 4</inkml:trace>
  <inkml:trace contextRef="#ctx0" brushRef="#br0" timeOffset="1400.098">2029 368,'-16'-1,"0"1,0 1,0 0,0 2,0 0,0 0,0 1,1 1,0 1,0 0,0 1,-7 5,9-5,0 1,0 0,1 1,0 1,0 0,1 0,0 1,1 1,9-11,1-1,-1 1,1 0,-1 0,1 0,0-1,0 1,-1 0,1 0,0 0,0 0,0 0,0 0,0 0,0 0,0-1,0 1,0 0,0 0,0 0,1 0,-1 0,0 0,1-1,-1 1,1 0,-1 0,1 0,-1-1,1 1,-1 0,1-1,0 1,-1-1,1 1,0 0,0-1,-1 1,1-1,0 0,0 1,0-1,0 0,-1 1,1-1,0 0,0 0,0 0,0 0,0 0,0 0,0 0,0 0,0 0,59 4,-56-4,52 7,-55-7,0 1,0-1,0 1,0 0,1-1,-1 1,0 0,0 0,-1-1,1 1,0 0,0 0,0 0,-1 0,1 0,0 0,-1 0,1 0,-1 1,1-1,-1 0,0 0,1 0,-1 1,0-1,0 0,0 0,0 0,0 1,0-1,0 0,0 0,0 1,-1-1,1 0,-1 0,1 0,-1 0,1 1,-1-1,1 0,-1 0,0 0,-18 32,-11 42,32-71,1-1,-1 0,1 0,0 0,0 0,0-1,0 1,0-1,1 1,-1-1,1 0,-1-1,1 1,0-1,0 1,-1-1,1 0,0 0,0-1,0 1,0-1,0 0,0 0,1 0,-1-1,0 1,-1-1,1 0,0 0,0-1,0 1,0-1,88-27,-75 20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11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85,'573'-40,"-31"6,-15 23,-504 11</inkml:trace>
  <inkml:trace contextRef="#ctx0" brushRef="#br0" timeOffset="1216.751">818 226,'-4'15,"-2"23,0 10,1 3,1 1,2-3,1-5,1-6,0-3,0-4,0-2,0-1,0-1,1 0,-1 0,-5-4,-2-7</inkml:trace>
  <inkml:trace contextRef="#ctx0" brushRef="#br0" timeOffset="1657.569">565 283,'21'-16,"2"0,0 2,0 1,1 1,1 0,0 2,1 1,0 1,0 2,0 0,1 2,0 0,0 2,3 1,-25 1,-1 0,1 0,-1 1,1-1,-1 1,0 0,1 0,-1 1,0-1,1 1,-1 0,0 0,0 0,-1 1,1-1,0 1,-1 0,0 0,1 0,-1 0,0 1,-1-1,1 1,-1 0,1 0,-1 0,0 0,-1 0,1 0,-1 1,1-1,-1 0,-1 1,1-1,-1 3,1 4,-1 1,-1-1,0 0,-1 1,0-1,0 0,-1 1,-1-2,0 1,0 0,-1-1,-1 0,1 0,-2 0,1-1,-1 0,-3 3,-149 129,134-123,24-17,-1-1,1 1,0 0,0-1,0 1,-1 0,1 0,0-1,0 1,0 0,0 0,0 0,0 0,0 1,1-1,-1 0,0 0,1 0,-1 1,1-1,-1 0,1 1,-1-1,1 0,0 1,0-1,0 1,0-1,0 0,0 1,0-1,0 0,0 1,1-1,-1 1,1-1,-1 0,1 0,-1 1,1-1,0 0,-1 0,1 0,0 0,0 1,0-1,0-1,0 1,0 0,1 0,157 93,-93-65,-52-30</inkml:trace>
  <inkml:trace contextRef="#ctx0" brushRef="#br0" timeOffset="2154.74">1468 508,'-12'1,"1"1,-1 1,1 0,0 0,-1 1,2 1,-1-1,0 2,1 0,-1 0,-18 10,-27 20,56-35,0 0,1 0,-1 1,1-1,-1-1,1 1,0 0,-1 0,1 0,0 0,0 0,0 0,-1-1,1 1,0 0,0-1,0 1,0-1,0 1,0-1,0 1,1-1,-1 0,0 1,0-1,0 0,0 0,0 0,0 0,1 0,-1 0,0 0,0-1,0 1,0 0,8 1,-4-1,1 0,-1 0,0 1,0-1,0 1,0 0,0 1,0-1,0 1,-1 0,1 0,0 0,-1 1,0 0,1 0,-1 0,0 0,1 3,-5-3,0 1,0 0,-1 0,1-1,-1 1,0-1,-1 1,1 0,0-1,-1 0,0 1,0-1,0 0,0 0,0 0,-1 0,1 0,-1-1,0 1,0-1,0 0,0 0,0 0,-1 1,-5 4,-46 56,54-62,0 0,0 1,0-1,0 1,0-1,0 1,1-1,-1 1,1-1,-1 1,1 0,-1-1,1 1,0 0,0 0,0-1,0 1,0 0,0-1,0 1,1 0,-1 0,1-1,-1 1,1-1,0 1,-1 0,1-1,0 0,0 1,0-1,0 1,0-1,1 0,-1 0,0 0,0 1,1-1,-1 0,1-1,-1 1,1 0,-1 0,1-1,1 1,3 1,0-1,1 1,0-1,-1-1,1 1,-1-1,1-1,0 1,-1-1,1 0,-1 0,1-1,-1 0,0 0,0-1,0 1,0-1,0-1,0 1,-1-1,0 0,1 0,-1-1,-1 1,1-1,-1 0,3-4,6-9</inkml:trace>
  <inkml:trace contextRef="#ctx0" brushRef="#br0" timeOffset="2586.98">1298 254,'281'-97,"-278"95,-1 1,0 0,0 0,1 0,-1 0,1 0,-1 1,1-1,-1 1,1-1,-1 1,1 0,-1 0,1 0,-1 0,1 1,0-1,-1 1,0 0,1-1,-1 1,1 0,-1 0,0 1,0-1,1 0,-1 1,0-1,0 1,0 0,-1 0,1-1,0 1,-1 0,1 1,-1-1,0 0,0 0,1 1,-2-1,1 0,0 1,0 0,-40 76,9-31,29-47,1 1,-1-1,1 0,-1 1,1-1,0 1,-1-1,1 1,0-1,0 1,0-1,0 1,0-1,1 1,-1-1,0 1,1-1,-1 1,1-1,-1 0,1 1,0-1,-1 0,1 1,0-1,0 0,0 0,0 0,0 0,0 0,1 0,-1 0,0 0,0 0,1-1,-1 1,0 0,1-1,-1 1,1-1,-1 1,1-1,-1 0,1 0,-1 0,1 0,-1 0,1 0,-1 0,81 1,93-49,-150 41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0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0 559,'20'1,"-1"-1,1-1,-1-1,0 0,0-2,0 0,0-1,-1-1,1 0,-2-2,1 0,-1-1,0-1,2-2,196-177,-80 63,-88 84,100-70,-144 110,-1 0,1 1,-1-1,1 1,0 0,0 0,0 0,0 0,0 1,0-1,-1 1,1-1,0 1,1 0,-1 0,0 1,0-1,-1 1,1-1,0 1,0 0,0 0,0 0,0 0,-1 1,1-1,-1 1,1 0,-1-1,1 1,-1 0,0 0,0 1,0-1,0 0,-1 1,1-1,0 1,-1 0,0-1,0 1,0 0,0 0,0 0,0 0,-1 0,1 0,-1 0,0 0,0 2,-2 20,-1-1,-1 1,-2-1,0 1,-1-2,-2 1,0-1,-2 0,0-1,-1 0,-7 7,12-17,-13 23,-2-1,-1-1,-2-1,-1-1,-19 16,39-40,-1 0,0 0,0-1,-1 0,0 0,0-1,0 0,-1 0,0-1,0 0,0 0,0-1,0-1,-1 1,1-2,-1 1,0-1,1-1,-1 1,0-2,0 1,-2-2,9 0,0 0,0 0,1-1,-1 1,1-1,0 0,0 0,0 0,0 0,0 0,0 0,1 0,0-1,-1 1,1 0,0-1,1 1,-1-1,1 1,-1-1,1 0,0 1,0-1,1 1,-1-1,1 1,0-1,0 1,0-1,0 1,1 0,-1 0,1-1,0 1,0 0,0 0,0 1,0-1,1 0,-1 1,1-1,0 1,-1 0,1 0,2-1,9-8</inkml:trace>
  <inkml:trace contextRef="#ctx0" brushRef="#br0" timeOffset="296.905">1496 163,'-40'31,"1"1,2 1,2 3,0 1,3 1,-19 30,47-64,0 0,1 0,0 0,0 1,0 0,0-1,1 1,0 0,0 0,0 0,0 0,1 1,0-1,0 0,0 1,1-1,0 1,0-1,0 0,1 1,-1-1,1 1,1-1,-1 0,1 0,0 0,0 0,0 0,1 0,0 0,0-1,0 0,0 1,1-1,0 0,1 1,11 3,0 0,1-1,0-1,0 0,0-1,1-1,-1-1,1-1,0 0,0-1,0-1,0 0,0-2,0 0,0-1,-1-1,1 0,-1-2,0 0,0-1,-1 0,0-1,0-1,3-4,-13 11,0-1,-1-1,0 1,1-1,-1 0,-1 0,1-1,-1 0,1 1,-1-1,-1-1,1 1,-1 0,0-1,0 0,0 0,-1 0,0 0,0 0,-1 0,1 0,-1-1,-1 1,1-1,-1 1,0 0,-1-1,1 1,-1-1,-1 1,1 0,-3-6,-6-3,-1-1,0 2,-1 0,-1 0,0 1,-1 0,0 2,-1-1,0 2,-1 0,0 1,0 0,-10-2,-4-3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26,'14'0,"15"0,6 0,3 0,0 0,-3 0,-1 0,-3-4,-1-3,-1 1,-10 1,-9 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3:37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187 75,'-3'41,"-2"-1,-2 0,-1 0,-3-1,-1 0,-15 32,-1 10,-58 151,87-197,3-30</inkml:trace>
  <inkml:trace contextRef="#ctx0" brushRef="#br0" timeOffset="611.55">414 75,'27'-14,"-13"6,1-1,1 2,-1 0,1 1,0 0,1 1,-1 1,1 1,0 0,8 1,-23 2,-1 0,1 0,0 0,-1 0,1 0,0 0,-1 1,1-1,-1 1,1-1,-1 1,1 0,-1-1,1 1,-1 0,1 0,-1 0,0 0,0 0,1 0,-1 1,0-1,0 0,0 0,0 1,-1-1,1 1,0-1,-1 1,1-1,0 1,-1 0,0-1,1 1,-1-1,0 1,0 0,0-1,0 1,0 0,0-1,-1 1,1 0,-30 66,-108 93,136-159,1 0,-1 0,0 1,1-1,-1 1,1-1,0 1,0-1,0 1,0 0,1 0,-1-1,1 1,-1 0,1 0,0 0,0 0,0-1,1 1,-1 0,1 0,-1 0,1-1,0 1,0 0,0-1,0 1,1-1,-1 1,1-1,0 1,-1-1,1 0,0 0,0 0,0 0,1 0,-1-1,0 1,1-1,-1 1,1-1,0 0,85 30,-73-27,0 0,0 1,-1 0,1 1,-2 1,1 0,-1 1,12 9,-22-15,0-1,1 1,-1 1,0-1,0 0,0 1,-1 0,1-1,-1 1,1 0,-1 0,0 1,0-1,0 0,0 1,-1-1,0 1,1-1,-1 1,0 0,-1 0,1-1,-1 1,0 0,0 0,0 0,0-1,0 1,-1 0,0 0,0-1,0 1,0 0,-1 1,-7 6,0 0,-1-1,0 0,-1 0,0-1,-1-1,1 0,-1 0,-1-2,0 1,0-1,0-1,0 0,-1-1,0-1,-5 1,-22-11,29-3</inkml:trace>
  <inkml:trace contextRef="#ctx0" brushRef="#br0" timeOffset="847.405">1119 471,'-5'24,"-1"8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8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27,'43'0,"24"-5,5-2,-5 1,-8 1,-16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24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1,'-5'0,"-2"9,1 9,1 5,1 4,-3 2,0 1,1 0,1 5,1 1,3-1,0-2,1-1,0-1,0-2,0 0,1-6</inkml:trace>
  <inkml:trace contextRef="#ctx0" brushRef="#br0" timeOffset="251.03">0 480,'39'0,"36"-5,10-1,-4 0,-11 1,-13-3,-11-1,-9 2,-5 2,-4 1,-7 7,-7 3</inkml:trace>
  <inkml:trace contextRef="#ctx0" brushRef="#br0" timeOffset="702.128">57 762,'248'-15,"-168"44,-78-28,-1 0,1 1,-1-1,1 1,-1-1,0 1,0 0,0-1,0 1,0 0,0 0,0 0,-1 0,1 0,-1 0,1 0,-1 0,0 0,0 0,0 0,0 0,0 0,0 0,0 0,-1 0,1 0,-1 0,0-1,1 1,-1 0,0 0,0 0,0-1,0 1,0 0,-1-1,1 1,-1-1,1 1,-2 0,-189 155,190-155,0-1,1 1,0 0,-1 0,1 0,0 0,0 1,0-1,0 0,1 0,-1 1,0-1,1 0,0 1,-1-1,1 1,0-1,0 0,1 1,-1-1,0 0,1 1,-1-1,1 0,0 1,0-1,0 0,0 0,0 0,0 0,1 0,-1 0,1 0,-1 0,1-1,0 1,0 0,0-1,-1 0,2 1,-1-1,0 0,0 0,0 0,0 0,1 0,-1-1,0 1,3-1,9 3,-1-1,1 0,0-1,0-1,0 0,-1-1,1 0,0-1,2-1,9-4</inkml:trace>
  <inkml:trace contextRef="#ctx0" brushRef="#br0" timeOffset="1346.7">734 875,'327'-337,"-308"320,55-32,-71 50,-1 0,1 0,-1 0,1 1,-1-1,0 1,0 0,0-1,0 1,0 0,0 0,-1 0,1 0,0 1,-1-1,0 0,0 1,1-1,-1 1,-1-1,1 1,0 0,-1-1,1 1,-1 0,0-1,0 1,0 0,0-1,0 1,-1 0,1-1,-1 1,0 0,0 0,1 2,-1 25,0-24,0-1,0 0,0 1,0-1,1 0,0 1,0-1,1 1,0-1,0 0,0 1,0-1,1 0,0 0,0 0,0 0,0 0,1-1,0 1,0-1,0 1,1-1,0 0,-1 0,5 3,-1-7,-1 0,1 0,-1 0,1-1,-1 0,0-1,1 1,-1-1,0 0,0-1,0 1,0-1,-1 0,1-1,-1 1,0-1,0 0,0-1,0 1,-1-1,3-3,163-200,-141 185,-28 23,-1 0,1-1,-1 1,1 0,-1 0,1 0,0 0,-1 0,1 0,-1 0,1 0,-1 0,1 0,0 0,-1 0,1 0,-1 0,1 0,-1 1,1-1,-1 0,1 0,-1 1,1-1,-1 0,1 1,-1-1,1 0,-1 1,0-1,1 1,-1-1,0 1,1-1,-1 1,0-1,0 1,1-1,-1 1,0-1,0 1,0-1,0 1,0 0,0-1,0 1,0-1,0 1,0-1,0 1,0 0,0-1,0 1,0-1,0 1,-1-1,1 1,0 0,-12 77,8-66,1 0,1 1,0-1,1 1,0-1,1 1,0-1,1 1,1-1,0 1,0-1,3 7,5-2,2-3</inkml:trace>
  <inkml:trace contextRef="#ctx0" brushRef="#br0" timeOffset="1770.973">1807 339,'124'280,"-53"-154,-29-71,-40-56,0 1,0-1,0 0,0 0,0 0,0-1,-1 1,1 0,0-1,0 1,-1-1,1 0,-1 1,0-1,1 0,-1 0,0 0,0 0,0 0,0 0,-1 0,1 0,-1-1,1 1,-1 0,35-119,54-145,-60 204,-25 47</inkml:trace>
  <inkml:trace contextRef="#ctx0" brushRef="#br0" timeOffset="2035.082">2456 622,'-5'33,"-1"16,5 0,2-8</inkml:trace>
  <inkml:trace contextRef="#ctx0" brushRef="#br0" timeOffset="2532.259">2569 169,'13'-7,"1"0,-1 1,2 0,-1 1,0 0,1 2,0 0,0 0,0 1,0 1,13 1,-26 0,-1 0,1 0,-1 1,1-1,-1 1,1-1,-1 1,1 0,-1-1,0 1,0 0,1 0,-1 0,0 0,0 0,0 0,0 0,0 0,0 1,0-1,0 0,0 1,-1-1,1 0,-1 1,1-1,-1 1,1-1,-1 1,0-1,0 1,1 0,-1-1,0 1,-1-1,1 1,0-1,0 1,-1-1,0 2,1-1,0 0,-1 0,1 0,0-1,0 1,0 0,0 0,0 0,0 0,1 0,-1 0,1 0,-1 0,1-1,0 1,0 0,0 0,0-1,0 1,0-1,0 1,0-1,1 1,-1-1,0 0,1 1,-1-1,1 0,0 0,8 2,1 1,0-2,0 0,1 0,-1-1,0 0,1-1,-1-1,0 0,3 0,18-1,-4 1,-3 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6:31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225 0,'0'5,"0"11,0 8,0 4,0 3,0 0,5-5,2-1,-1-2,-1 2,-1 0,-2 1,4-3,0-11,0-8</inkml:trace>
  <inkml:trace contextRef="#ctx0" brushRef="#br0" timeOffset="280.459">0 396,'39'0,"36"0,10-5,-4-1,-12 0,-7 1,-10 1,-14-3,-8 0,-4 0,-3 2,-4 2</inkml:trace>
  <inkml:trace contextRef="#ctx0" brushRef="#br0" timeOffset="1416.31">141 594,'92'-46,"59"-6,-150 51,1 0,-1 0,0 1,1-1,-1 0,0 0,1 1,-1-1,1 1,-1-1,1 1,-1 0,1 0,-1 0,1 0,0 0,-1 0,1 0,-1 0,1 0,-1 1,1-1,-1 1,1-1,-1 1,0-1,1 1,-1 0,1 0,-1 0,0 0,0 0,0 0,0 0,0 0,0 0,0 0,0 1,0-1,0 0,0 1,-1-1,1 1,-1-1,1 1,-4 8,0 0,0 0,-1 0,0 0,-1-1,0 0,0 0,-1 0,-1 0,1-1,-8 7,-4 8,-82 100,98-122,0 1,0 0,1-1,-1 1,0 0,1 0,-1 0,1 0,0 1,0-1,0 0,0 0,0 1,0-1,0 1,1-1,-1 1,1-1,0 1,0-1,0 1,0-1,0 1,1-1,-1 1,1-1,-1 1,1-1,0 0,0 1,0-1,0 0,0 0,1 0,-1 0,1 0,0 0,-1 0,1 0,1 1,5-1,1 0,-1 0,0-1,0 0,1-1,-1 0,0 0,1-1,-1 0,0 0,1-1,-1 0,0 0,0-1,33-6,34-11,-56 13</inkml:trace>
  <inkml:trace contextRef="#ctx0" brushRef="#br0" timeOffset="34544.272">846 283,'-1'255,"-22"-124,36-147,9-39,2 2,2 1,3 1,1 1,9-6,-23 32,41-41,-54 66,-1-1,0 1,1 0,-1 0,0 0,0 1,0-1,0 0,0 1,0-1,0 1,-1 0,1 0,-1-1,1 1,-1 0,1 0,-1 1,0-1,0 0,0 0,0 0,-1 1,1-1,0 1,-1-1,0 0,1 1,-1 1,32 145,-32-147,1 0,-1 0,0 0,1 0,-1 0,1 0,0 0,0 0,0 0,0 0,0 0,0-1,0 1,0 0,1-1,-1 1,1-1,-1 1,1-1,0 0,-1 1,1-1,0 0,0 0,0 0,0-1,0 1,0 0,0-1,0 1,0-1,0 0,0 0,0 0,0 0,0 0,0 0,0 0,1-1,-1 1,0-1,0 1,0-1,0 0,-1 0,1 0,0 0,0 0,0 0,-1-1,1 1,-1 0,1-1,0 0,110-117,-110 117,0 0,0 0,1 0,-1 0,0 1,1-1,-1 0,1 1,-1 0,1 0,-1 0,1 0,0 0,0 0,0 1,0-1,-1 1,1 0,0 0,0 0,0 0,0 0,0 1,-1-1,1 1,0 0,0 0,-1 0,1 0,0 0,-1 1,1-1,-1 1,0 0,1 0,-1-1,0 1,0 1,0-1,-1 0,1 0,0 1,-1-1,1 1,-1-1,0 1,0 0,0-1,0 1,-1 0,1 0,3 80,-5-57</inkml:trace>
  <inkml:trace contextRef="#ctx0" brushRef="#br0" timeOffset="35211.372">1947 340,'-16'9,"-3"0,0 1,1 1,0 0,1 2,0 0,1 1,0 0,1 1,1 1,0 0,2 1,0 1,0 0,0 3,11-18,-1-1,1 1,0 0,0 0,0-1,0 1,0 0,1 0,-1 0,1 0,0 0,0 0,0 0,0 0,1 0,-1 0,1 0,-1 0,1 0,0-1,0 1,1 0,-1 0,0-1,1 1,0-1,-1 1,1-1,0 0,0 0,1 0,-1 0,0 0,1 0,-1 0,1-1,-1 0,1 1,0-1,-1 0,1 0,0 0,0-1,0 1,0-1,0 1,0-1,0 0,0 0,0 0,0-1,0 1,12-5,0 0,-1-1,1-1,-1 0,-1-1,0 0,0-1,0 0,-1-1,-1-1,0 0,0 0,-1-1,3-6,31-28,14-12,-57 59,0-1,1 0,-1 0,0 0,0 1,1-1,-1 0,0 1,0-1,0 1,0-1,1 1,-1 0,0 0,0-1,0 1,0 0,-1 0,1 0,0 0,0 0,-1 0,1 0,0 0,-1 0,1 1,-1-1,1 0,-1 0,0 1,1-1,-1 0,0 0,0 1,0-1,0 0,0 0,0 1,0-1,-1 0,1 0,0 1,-1-1,1 0,-1 0,0 1,2 0,-6 270,-45 79,47-338,2 5,-1 0,-1 0,0 0,-1 0,-2-1,1 1,-2-1,0-1,-1 1,-1-1,-1-1,0 0,-6 7,13-19,1-1,0 0,0 1,-1-1,1-1,-1 1,0 0,0 0,0-1,1 0,-1 1,-1-1,1-1,0 1,0 0,0-1,0 1,0-1,-1 0,1 0,0 0,0 0,0-1,-1 1,1-1,0 0,0 0,0 0,0 0,0-1,0 1,1-1,-1 0,0 0,1 0,-1 0,1 0,0 0,0-1,0 1,0-1,0 1,0-1,1 0,-1 0,0-3,-1-9,1-1,1 0,1 1,0-1,1 0,0 0,2 1,0-1,0 1,1 0,1 0,1 0,0 1,1-1,0 2,2-1,-1 1,8-8,-8 6,3-4,2-1,0 2,1 0,0 0,2 1,0 1,1 1,0 0,1 1,14-7,-16 11</inkml:trace>
  <inkml:trace contextRef="#ctx0" brushRef="#br0" timeOffset="35811.206">2624 57,'-4'29,"-8"28,0 15,1 4,2-6,4-5,-3-9,0-4,1-6,3-2,1-3,1-4,2-3,-1-3,2-2,-6-6,-1-6</inkml:trace>
  <inkml:trace contextRef="#ctx0" brushRef="#br0" timeOffset="36229.441">2343 170,'60'-30,"1"2,2 3,1 3,0 3,41-6,-88 20,0 0,1 2,-1 0,1 1,0 1,0 1,0 0,-1 1,1 1,0 1,-1 0,5 3,-18-4,0 1,1 0,-1 0,0 1,-1 0,1-1,0 1,-1 0,0 1,0-1,0 0,-1 1,1 0,-1-1,0 1,-1 0,1 0,-1 0,0 1,0-1,0 0,-1 0,0 0,0 1,0-1,-1 0,0 0,0 1,0-1,0 0,-1 0,0 0,0-1,0 1,-1 0,0-1,1 1,-2-1,1 0,0 0,-4 3,-26 32,-1-1,-1-1,-3-2,0-2,-3-2,-24 15,12-13,40-26,-1 1,1 1,0 0,0 0,1 1,1 1,0 0,-8 10,18-18,1 0,-1 0,1 0,0 0,0 0,0 0,0 0,0 0,1 0,-1 0,1 0,0 0,0 0,0-1,0 1,0 0,1-1,-1 1,1 0,0-1,0 0,0 1,0-1,0 0,0 0,0 0,1-1,-1 1,1 0,-1-1,1 0,0 1,0-1,-1 0,1 0,0-1,0 1,0-1,0 1,0-1,0 0,1 0,11 6,65 25,-56-24,0 2,-1 0,0 2,0 1,-1 0,-1 2,0 0,-1 2,1 1,26 8,-34-27</inkml:trace>
  <inkml:trace contextRef="#ctx0" brushRef="#br0" timeOffset="36825.164">3499 594,'-204'59,"196"-57,1 2,-1-1,1 1,0 0,0 0,1 1,-1 0,1 0,0 1,0-1,1 1,0 1,-4 4,9-10,-1 0,1-1,-1 1,1 0,0 0,-1 0,1 0,0 0,0 0,0 0,-1 0,1 0,0 0,0 0,0-1,1 1,-1 0,0 0,0 0,0 0,1 0,-1 0,0 0,1 0,-1 0,1-1,-1 1,1 0,0 0,-1-1,1 1,0 0,-1-1,1 1,0 0,0-1,-1 1,1-1,0 0,0 1,0-1,0 0,0 1,1-1,52 11,-30-8,-22-3,-1 0,1 0,-1 0,1 1,-1-1,1 0,-1 0,1 1,-1-1,0 1,1-1,-1 1,1 0,-1 0,0 0,0-1,0 1,1 0,-1 0,0 0,0 1,0-1,0 0,-1 0,1 1,0-1,0 0,-1 1,1-1,-1 0,1 1,-1-1,0 1,1-1,-1 1,0-1,0 1,0-1,0 1,0-1,-1 1,1-1,0 1,-1-1,1 1,-1-1,1 1,-1-1,0 0,0 1,0 0,-142 137,142-138,0 1,1-1,-1 1,0-1,1 1,-1 0,1 0,-1-1,1 1,0 0,0 0,0-1,0 1,0 0,0 0,0-1,1 1,-1 0,1 0,-1-1,1 1,-1 0,1-1,0 1,0-1,0 1,0-1,0 1,0-1,0 0,1 1,-1-1,0 0,1 0,-1 0,1 0,-1 0,1 0,0-1,68 15,-36-22,-1-1,0-2,-1-1,0-1,0-2,-1-1,-1-2,-1 0,15-14,-26 19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1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1">453 884,'0'5,"-5"15,-1 10,-1 4,-2 2,-1-1,2-2,2-1,-3-7,0-2,7-5,3-6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1">170 198,'0'43,"0"29,0 7,5-5,1-11,0-11,-1-14</inkml:trace>
  <inkml:trace contextRef="#ctx0" brushRef="#br0" timeOffset="2">142 1,'0'5,"0"6,0 6,0 5,0 4,0 2,0 1,0 0,5-4,1-3,0 1,-6-4,-3 0,-1-4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0,'-13'23,"2"0,1 1,1 0,1 1,1 0,-3 18,10-43,-36 230,32-174,5-46,-1 0,-1 0,1 0,-2 0,1 0,-1 0,-1-1,0 1,0-1,-1 1,0-1,-2 1,-5 3</inkml:trace>
  <inkml:trace contextRef="#ctx0" brushRef="#br0" timeOffset="1">316 479,'18'-2,"0"-2,0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  <inkml:trace contextRef="#ctx0" brushRef="#br0" timeOffset="2">514 84,'-45'17,"0"2,2 2,0 1,-2 5,-65 49,108-74,0 1,1-1,-1 1,0 0,1-1,0 1,0 0,0 0,0 0,0 0,1 0,-1 0,1 0,-1 0,1 0,0 0,1 0,-1 0,0 0,1 0,0 0,0 0,0 0,0 0,0 0,0-1,1 1,-1 0,1-1,0 1,0-1,12 38,11 83,-9 2,-10-107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4:54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577 340,'39'0,"31"-5,9-1,-4-1,-10 2,-11 2,-16 1</inkml:trace>
  <inkml:trace contextRef="#ctx0" brushRef="#br0" timeOffset="1">747 142,'5'33,"1"26,1 8,-2 2,-2-7,-1-8,4-8,1-8,-1-6,-1-3,-2-1,-1-6</inkml:trace>
  <inkml:trace contextRef="#ctx0" brushRef="#br0" timeOffset="2">98 1,'-11'197,"-53"145,48-202,10-116</inkml:trace>
  <inkml:trace contextRef="#ctx0" brushRef="#br0" timeOffset="3">267 735,'0'5,"-5"10,-1 9,0 4,-3-2,-1-1,2 0,2 1,2 0,-3 1,-1-4</inkml:trace>
  <inkml:trace contextRef="#ctx0" brushRef="#br0" timeOffset="4">437 142,'-65'45,"-170"116,234-160,-1-1,1 1,0 0,0-1,0 1,0 0,-1 0,1 0,0 0,0 0,1 0,-1 0,0 0,0 0,0 0,1 0,-1 1,0-1,1 0,-1 1,1-1,0 0,-1 1,1-1,0 0,0 1,0-1,0 0,0 1,0-1,0 1,1-1,-1 0,0 1,1-1,-1 0,1 1,-1-1,1 0,0 0,0 0,-1 0,1 1,0-1,0 0,0 0,0-1,0 1,0 0,0 0,1 0,-1-1,0 1,0 0,1-1,-1 1,191 106,-146-85,-40-20,-1 0,1 1,-1-1,0 1,0 1,0-1,0 1,0 0,-1 0,0 0,0 0,0 1,0 0,-1 0,1 0,-1 0,-1 0,1 1,-1-1,1 4,-1 0,-3-8,1 1,0-1,-1 1,1 0,0-1,0 1,0-1,0 1,0 0,1-1,-1 1,0 0,1-1,-1 1,1-1,0 1,-1-1,1 1,0-1,0 0,0 1,0-1,0 0,0 0,0 0,0 0,1 1,-1-2,0 1,1 0,-1 0,0 0,1-1,-1 1,1 0,0-1,-1 0,1 1,-1-1,1 0,0 0,0 0,7-7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01.4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396 204,'-22'109,"4"223,-1-92,14-208,6 40,-1-71,1 0,-1 0,0 0,1-1,-1 1,1 0,-1-1,1 1,0-1,-1 1,1 0,-1-1,1 1,0-1,0 1,-1-1,1 0,0 1,0-1,-1 0,1 0,0 1,0-1,0 0,0 0,-1 0,1 0,0 0,0 0,0 0,0 0,-1 0,1-1,0 1,0 0,0 0,-1-1,1 1,0-1,0 1,-1 0,1-1,0 1,-1-1,1 0,-1 1,1-1,-1 1,1-1,-1 0,1 0,-1 0,34-40,-31 37,37-61,-3-2,28-68,-7 14,12-34,-65 179,4 128,2-77,-11-54,2 0,1 0,0 0,2 0,0 0,2-1,0 0,1-1,1 1,1-1,0-1,11 14,-19-30,-1 0,1 0,0-1,-1 1,1-1,0 1,0-1,0 0,0 0,0 0,0 0,1 0,-1 0,0-1,0 1,1-1,-1 1,0-1,0 0,1 0,-1 0,0 0,1 0,-1-1,0 1,1-1,-1 1,0-1,0 0,0 0,0 0,1 0,-2 0,1-1,0 1,0-1,0 1,0-1,-1 1,1-1,-1 0,1 0,-1 0,61-92,-59 89,27-61,-3-2,-3-1,-3-1,6-38,-25 97,7-27,-1-1,-3 0,-1 0,-1-39,-3 54</inkml:trace>
  <inkml:trace contextRef="#ctx0" brushRef="#br0" timeOffset="696.418">1214 711,'12'-7,"67"-57,-77 61,0 1,0 0,0-1,-1 0,1 1,0-1,-1 0,0 0,0 0,0 0,0 0,0 0,0 0,-1 0,0 0,1 0,-1 0,0-1,-1 1,1 0,-1 0,1 0,-1 0,0 0,0 0,0 0,0 0,-1 0,1 1,-1-1,1 0,-1 1,0 0,1-1,-1 1,0 0,0 0,0 0,-1 0,1 1,0-1,-1 1,1-1,-1 1,1 0,-1 0,0 0,1 0,-1 0,0 1,0-1,1 1,-1 0,0 0,0 0,0 0,0 0,1 1,-1-1,0 1,0-1,1 1,-1 0,0 0,1 1,-2 0,-78 64,77-59,0 1,1-1,-1 1,1 1,1-1,0 1,0-1,0 1,1 0,0 0,1 0,0 0,1 0,0 0,0 0,1 0,0 0,0 0,1 0,0 0,1 0,0-1,0 1,1-1,0 0,1 0,-1 0,2-1,2 4,-2-5,0 0,0-1,1 0,-1 0,1 0,1-1,-1 0,0 0,1-1,0 0,0-1,0 1,0-1,0-1,0 0,1 0,-1 0,0-1,1-1,-1 1,0-1,1 0,-1-1,0 0,0-1,0 1,0-1,-1-1,1 0,-1 0,0 0,3-3,91-111,-89 99</inkml:trace>
  <inkml:trace contextRef="#ctx0" brushRef="#br0" timeOffset="1184.018">1694 571,'-29'17,"0"2,1 2,1 0,2 2,0 0,1 2,-16 22,38-45,-1 1,1-1,-1 1,1 0,0 0,0 0,0 0,1 0,-1 0,1 0,0 0,-1 1,1-1,1 1,-1-1,0 1,1-1,0 1,0-1,0 1,0-1,1 1,-1-1,1 1,0-1,0 0,0 1,0-1,1 0,-1 0,1 0,0 0,0 0,0 0,0 0,1 0,-1-1,1 0,-1 1,1-1,0 0,0 0,0 0,0-1,0 1,0-1,1 1,0-1,4 0,1 1,-1-2,0 0,0 0,1 0,-1-1,0 0,0 0,0-1,0 0,0-1,0 0,-1 0,1 0,-1-1,0 0,0-1,0 0,4-4,111-117,-94 90,-3 0,-1-1,-1-2,-2 0,-2-1,-2-1,-1-1,-3 0,-1-1,6-41,-16 69,-1 0,0-1,-1 1,0 0,-1 0,-1 0,0 0,-1 0,-4-11,5 21,0-1,0 1,0 0,0 0,-1 0,0 0,0 1,0-1,-1 1,1-1,-1 1,0 1,0-1,-1 0,1 1,-1 0,1 0,-1 0,0 1,0 0,-1-1,1 2,0-1,-1 1,1 0,-1 0,-4 0,1 3,-1 1,0 0,1 0,0 1,0 1,0-1,1 1,-1 1,1 0,0 0,1 0,-1 1,2 0,-1 1,1-1,0 1,0 1,1-1,0 1,0 0,1 0,1 0,-3 8,-2 1,2 1,0-1,1 1,1 0,1 0,0 0,2 1,0-1,1 1,1-1,1 0,1 1,0-1,5 14,0-18,1 0,0-1,1 0,0 0,1-1,0 0,2-1,-1-1,1 0,1 0,0-1,0-1,1-1,0 0,1 0,53 35,-24-14,-24-18</inkml:trace>
  <inkml:trace contextRef="#ctx0" brushRef="#br0" timeOffset="1732.502">2089 768,'16'-17,"173"-237,-175 248,-23 41,5-20,2-7,0-1,0 1,0 0,1 0,1 0,-1 0,1 0,1 0,-1 0,1-1,1 1,-1 0,1 0,1-1,-1 1,1-1,1 0,-1 1,1-2,1 1,-1 0,1-1,0 0,0 0,1 0,0-1,6 5,-9-9,0 1,0-1,1 0,-1 0,1 0,-1-1,1 1,-1-1,1 1,-1-1,1-1,-1 1,1 0,-1-1,1 0,-1 1,1-1,-1-1,0 1,0 0,1-1,-1 0,0 0,0 1,-1-2,1 1,0 0,-1-1,1 1,1-3,57-90,-49 69,15-64,-29 75</inkml:trace>
  <inkml:trace contextRef="#ctx0" brushRef="#br0" timeOffset="7318.118">2738 684,'39'16,"-25"-12,0-2,0 0,0 0,0-1,1-1,-1-1,0 0,0 0,0-2,12-2,-19 3,0 0,-1 0,1 0,0-1,0 1,-1-2,0 1,0-1,0 0,0 0,0-1,-1 0,0 0,0 0,0 0,-1-1,1 0,-1 0,-1 0,1 0,-1-1,0 0,-2 5,0 0,0-1,-1 1,1 0,-1-1,1 1,-1-1,0 1,0-1,0 1,0-1,0 1,0-1,-1 1,1-1,-1 1,0-1,0 1,0 0,0 0,0-1,0 1,-1 0,1 0,-1 0,0 0,1 0,-1 1,0-1,0 0,0 1,0 0,0-1,0 1,-1 0,1 0,0 0,-1 0,1 0,0 1,-1-1,-1 1,-5-2,1 1,-1 0,0 1,1 0,-1 0,1 1,-1 0,1 0,-1 1,1 0,0 0,-1 2,-8 3,1 2,0 0,0 0,1 2,1 0,0 1,0 0,1 1,0 0,2 1,-1 1,1 1,9-10,0 0,1 0,0 1,0-1,1 0,-1 1,1-1,1 1,-1-1,1 0,0 1,1-1,-1 0,1 0,1 0,-1 0,1 0,0 0,0-1,1 1,-1-1,1 0,0 0,1 0,-1-1,1 1,0-1,0 0,0-1,1 1,-1-1,1 0,5 2,3 0,1 0,-1 0,1-2,0 0,0 0,0-2,1 0,-1 0,0-1,1-1,-1-1,11-2,-14 1,1 0,-1-1,0 0,0-1,0 0,-1-1,0-1,0 1,0-2,0 0,-7 5,13-8</inkml:trace>
  <inkml:trace contextRef="#ctx0" brushRef="#br0" timeOffset="7781.395">3585 543,'-19'-1,"1"2,-1 0,0 2,0 0,1 0,0 2,0 0,0 1,0 1,-5 4,21-10,1-1,-1 1,1 0,-1 0,1 0,0 0,-1 0,1 0,0 0,0 1,0-1,0 0,0 1,0-1,0 1,0-1,0 1,1-1,-1 1,1-1,-1 1,1 0,-1-1,1 1,0 0,0 0,0-1,0 1,0 0,0-1,1 1,-1 0,1-1,-1 1,1-1,-1 1,1 0,0-1,0 1,0-1,0 0,0 1,0-1,0 0,0 1,0-1,1 0,-1 0,0 0,1 0,-1 0,1-1,1 2,47 26,-43-26,-1 1,0-1,0 1,0 0,0 1,0 0,0 0,-1 0,0 0,0 1,0 0,0 0,-1 0,0 1,0-1,-1 1,1 0,0 4,-3-8,-1 0,0 0,0 1,0-1,0 0,0 1,0-1,-1 0,1 0,-1 1,0-1,0 0,1 0,-1 0,-1 0,1 0,0 0,0 0,-1 0,1 0,-1-1,0 1,1-1,-1 1,0-1,0 1,0-1,0 0,0 0,0 0,-2 0,-69 21,-41 0,89-19</inkml:trace>
  <inkml:trace contextRef="#ctx0" brushRef="#br0" timeOffset="10469.091">4008 571,'-1'-2,"0"0,0 0,0 0,0 1,0-1,0 0,0 1,-1-1,1 1,0 0,-1-1,0 1,1 0,-1 0,1 0,-1 0,0 0,0 0,0 0,0 1,1-1,-1 1,0-1,0 1,0 0,0 0,0 0,0 0,0 0,0 0,0 0,0 1,0-1,0 1,0 0,0-1,1 1,-1 0,0 0,0 0,1 0,-1 0,1 0,-2 1,-61 66,59-60,0 1,1-1,0 1,1 0,0 0,0 1,1-1,0 0,0 1,1 0,1-1,0 1,0 0,0-1,2 1,-1-1,1 1,0-1,4 8,-3-13,0 0,0-1,0 0,1 0,-1 0,1 0,0 0,0-1,0 1,0-1,0 0,0 0,1-1,-1 1,1-1,-1 0,1-1,0 1,-1-1,1 1,0-1,-1-1,1 1,0-1,-1 0,1 0,-1 0,1 0,-1-1,0 0,1 0,-1 0,0 0,0-1,-1 1,1-1,0 0,-1 0,2-3,28-32,-3-3,-1 0,-2-2,-2 0,-2-2,10-29,-29 67,7-12,-1-1,-1 0,0-1,-2 0,0 0,-2 0,0-1,-1 0,-1 0,-1 0,-1-1,-2 1,0 0,-1 0,-2-10,2 25,-1 1,1 0,-1 1,0-1,-1 0,1 1,-1 0,0-1,0 2,-1-1,1 0,-1 1,0 0,0 0,-1 0,1 1,-1 0,0 0,0 0,0 1,0 0,0 0,-1 0,1 1,0 0,-1 0,1 1,-1 0,1 0,-1 0,1 1,-1 0,1 0,0 0,-1 1,1 0,0 1,0-1,0 1,-1 1,-8 7,0 1,0 0,1 1,1 1,0 0,1 1,1 0,0 1,1 0,1 1,0 0,1 0,1 1,1 0,0 0,1 0,1 1,1 0,0 5,2-11,-1 0,1 0,1 0,1 0,0 0,0 0,1 0,1 0,0-1,1 1,0-1,1 0,0 0,1 0,0-1,1 0,0 0,1-1,4 5,4 3,1-1,0 0,1-2,1 0,0-1,1-1,1 0,0-2,0 0,6 0,160 48,-163-52</inkml:trace>
  <inkml:trace contextRef="#ctx0" brushRef="#br0" timeOffset="11866.998">4770 571,'-15'-3,"0"1,-1 0,1 1,-1 1,1 1,-1 0,1 1,-1 1,1 0,0 1,0 1,1 0,-1 1,1 0,0 1,1 1,0 0,0 1,1 1,-4 3,13-11,1 0,-1 0,1 1,0 0,-1-1,1 1,0 0,1 0,-1 0,0 0,1 1,0-1,0 0,0 1,0-1,0 0,1 1,-1-1,1 1,0-1,0 1,0-1,1 1,-1-1,1 1,0-1,0 1,0-1,0 0,1 0,-1 0,1 1,0-1,0-1,0 1,0 0,0 0,1-1,-1 1,1-1,0 0,0 0,0 0,0 0,0-1,0 1,1 0,5-1,0-1,0 1,0-1,1-1,-1 0,0 0,0-1,0 0,0-1,0 1,-1-2,1 1,-1-1,0-1,0 1,0-2,-1 1,0-1,0 0,2-1,16-11,1-1,-2-1,0-1,-1-1,-2 0,0-2,-1-1,-1 0,2-7,-24 91,-16 64,19-119,0 1,0 0,1-1,-1 1,1 0,0-1,1 1,-1-1,1 1,-1-1,1 1,1-1,-1 0,1 0,-1 0,1-1,0 1,0-1,1 1,-1-1,1 0,0 0,-1 0,1-1,1 1,2-2,-1 0,1 0,0-1,-1 1,1-2,0 1,-1-1,1 0,-1 0,1-1,-1 1,1-2,-1 1,0-1,0 1,0-2,-1 1,1-1,-1 0,1 0,-1 0,-1-1,1 0,-1 0,1 0,-1 0,-1-1,1 1,-1-1,0 0,0 0,-1 0,0-1,1-4,107-290,-108 276,-9 30,3 10,1 0,0 0,2 1,0-1,0 0,2 1,0-1,0 1,1-1,1 0,3 9,1 9,6 123,-13-155,0-1,0 1,0-1,0 1,0-1,0 1,1 0,-1-1,0 1,0-1,1 1,-1-1,0 1,1-1,-1 1,0-1,1 0,-1 1,1-1,-1 1,1-1,-1 0,1 1,-1-1,1 0,-1 0,1 0,-1 1,1-1,0 0,-1 0,1 0,-1 0,1 0,-1 0,1 0,0 0,-1 0,1 0,-1 0,1 0,0 0,-1-1,1 1,-1 0,1 0,-1-1,1 1,-1 0,1-1,-1 1,1 0,-1-1,0 1,1-1,-1 1,0-1,1 1,-1-1,0 1,1-1,-1 1,0-1,0 1,26-40,-23 35,127-231,-129 234,25-39,-25 40,-1 1,1-1,-1 1,1-1,-1 1,1-1,0 1,-1-1,1 1,0 0,0-1,-1 1,1 0,0 0,0 0,-1-1,1 1,0 0,0 0,0 0,-1 0,1 0,0 0,0 1,0-1,-1 0,1 0,0 0,-1 1,1-1,0 1,0-1,-1 0,1 1,0-1,-1 1,1-1,-1 1,1 0,-1-1,1 1,-1-1,1 1,-1 0,0-1,1 1,-1 0,0 0,0-1,1 1,-1 0,0 0,0 0,0-1,0 1,0 0,0 0,36 171,-27-107,2 39,-5-1,-7 95,0-94,1-85,-2 0,0 0,-1-1,-1 1,-1-1,0 0,-1 0,-1-1,-5 9,8-18,1-1,-1 0,-1 0,1 0,-1-1,0 0,-1 0,0 0,0 0,0-1,0 0,-1-1,0 1,0-1,0 0,0-1,-1 0,1 0,-1 0,0-1,0 0,0-1,0 0,4-1,1 0,-1 0,0 0,0-1,0 0,1 0,-1 0,0 0,1 0,-1-1,1 1,-1-1,1 0,0 0,0-1,0 1,0-1,0 1,0-1,1 0,-1 0,1 0,0 0,0 0,0-1,0 1,1-1,-1 1,-22-109,26 94,0 1,1 0,1-1,1 1,0 1,1-1,1 1,0 0,1 0,1 1,1 0,0 1,1 0,0 0,1 1,1 1,0 0,0 0,1 2,1 0,0 0,12-5,139-76,-148 80</inkml:trace>
  <inkml:trace contextRef="#ctx0" brushRef="#br0" timeOffset="13318.774">0 1361,'281'-68,"120"38,99 3,218 10,-248-10,77-2,108-26,-298 24,7 4,-124 10,164 5,-202-16,-78 11,89 5,-70-14,-117 25,-2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6:06:48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0,'-17'90,"-13"76,-10 117,24-227,8-64,6-5</inkml:trace>
  <inkml:trace contextRef="#ctx0" brushRef="#br0" timeOffset="1">537 424,'5'24,"1"13,0 4,-6-4,-3-4,-1-2,1-3,-5 0,-1-5</inkml:trace>
  <inkml:trace contextRef="#ctx0" brushRef="#br0" timeOffset="2">396 113,'-194'149,"193"-148,-2 1,0 0,0 0,0 0,1 0,-1 1,1-1,-1 1,1 0,0-1,0 1,0 0,0 0,1 0,-1 0,1 1,-1-1,1 0,1 1,-1-1,0 1,1-1,-1 1,1-1,0 1,0-1,1 1,-1-1,1 1,-1-1,1 0,0 1,1-1,0 2,105 202,-59-123,-40-81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0.69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29,'389'18,"-229"-7,1-6,2-8,0 1,1028 2,-637-29,-38 13,-313 3,195 15,-143 24,-75-1,-89-10,1-4,58-2,2198-11,-2084 29,25 4,934-32,621 1,-1610-29,37 47,-147-7,-99-10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1:45.15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1 142,'94'-7,"-1"4,66 7,48 0,45-30,95-3,85 47,-21 5,-204-8,1-9,2-9,0 1,633 2,-404-28,-80 17,-211-2,0 7,10 7,-120-1,290 30,-232-29,0-4,74-13,122 5,-89 10,59-27,18 28,-111-27,311 26,564 1,-950 10,35-3,-93-14,1 2,-1 1,1 2,-1 2,1 1,-1 2,23 5,110 28,-117-29,0-2,0-3,1-2,7-3,38 1,325 3,-214 27,-50-16,-91-2,1-4,0-2,0-3,7-4,35 1,558 2,-389-29,537 30,-535-30,385 30,-418-30,27 0,689 30,-326-1,-414-28,509 28,649 0,-1129 29,112-29,-196 27,-1 6,-113-22,-1-3,2-2,-1-2,0-3,33-5,22 2,171 3,-85 27,141-28,-195 27,166-25,-167 24,225-25,-224 25,-74-12,-51-7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0 199,'39'0,"31"-5,9-1,-4-1,-10 2,-11 2,-16 1</inkml:trace>
  <inkml:trace contextRef="#ctx0" brushRef="#br0" timeOffset="326.434">170 1,'5'33,"1"26,1 8,-2 2,-2-7,-1-8,4-8,1-8,-1-6,-1-3,-2-1,-1-6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85,'-11'197,"-53"145,48-202,10-116</inkml:trace>
  <inkml:trace contextRef="#ctx0" brushRef="#br0" timeOffset="3302.859">592 819,'0'5,"-5"10,-1 9,0 4,-3-2,-1-1,2 0,2 1,2 0,-3 1,-1-4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52,'38'-4,"28"-3,7 1,-5 1,-13-3,-11-1,-9 2,-9 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7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85,'38'0,"38"-10,9-2,-4 0,-11-3,-13 2,-11 2,-9 4,-11 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8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3 124,'-1'97,"-1"-10,4 0,4 1,5 13,-5-60,-6-30,1-1,0 1,1-1,0 0,1 0,0 0,0 0,1 0,0 0,1-1,2 2,-7-10,1 0,0 0,-1 0,1 0,0 0,0 0,0 0,0 0,0-1,0 1,0 0,0 0,0-1,0 1,0-1,0 1,1-1,-1 0,0 1,0-1,1 0,-1 0,0 0,0 0,1 0,-1 0,0 0,0 0,0-1,1 1,-1 0,0-1,0 1,0-1,0 1,1-1,-1 0,0 1,0-1,0 0,0 0,-1 0,1 0,0 0,0 0,0 0,-1 0,1 0,0 0,34-66,-29 54,110-283,-63 151,30-61,-72 187</inkml:trace>
  <inkml:trace contextRef="#ctx0" brushRef="#br0" timeOffset="648.23">370 632,'241'-53,"-239"53,0-1,-1 0,1 1,-1-1,1 1,0-1,-1 1,1 0,0 0,-1 0,1 0,0 0,0 0,-1 0,1 1,0-1,-1 0,1 1,-1 0,1-1,0 1,-1 0,1 0,-1 0,0 0,1 0,-1 0,0 0,0 0,1 0,-1 1,0-1,0 0,0 1,-1-1,1 1,0-1,0 1,-1 0,1-1,-1 1,0 0,1-1,-1 1,0 0,0-1,0 1,0 1,-69 67,63-67,0 1,0-1,1 1,-1 1,1-1,0 1,0 0,1 0,0 0,-1 1,2-1,-1 1,1 0,0 0,0 0,0 1,1-1,0 1,0-1,1 1,0 0,0-1,0 1,1 3,1-7,0 0,-1-1,1 1,0 0,1 0,-1-1,0 1,1-1,0 1,-1-1,1 0,0 0,0 1,0-1,1 0,-1-1,0 1,1 0,-1-1,1 1,0-1,-1 0,1 0,0 0,0 0,-1-1,1 1,0-1,0 1,0-1,0 0,0 0,0 0,0-1,0 1,1-1,106-29,-34-19,-58 35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8.0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368 142,'-13'23,"2"0,1 1,1 0,1 1,1 0,-3 18,10-43,-36 230,32-174,5-46,-1 0,-1 0,1 0,-2 0,1 0,-1 0,-1-1,0 1,0-1,-1 1,0-1,-2 1,-5 3</inkml:trace>
  <inkml:trace contextRef="#ctx0" brushRef="#br0" timeOffset="711.589">537 621,'18'-2,"0"-2,0 1,1 1,-1 1,0 1,1 0,-1 2,1 0,3 1,-20-2,0-1,0 0,-1 0,1 1,0-1,0 1,-1 0,1-1,0 1,-1 0,1 0,-1 0,1 0,-1 0,1 1,-1-1,0 0,0 1,1-1,-1 1,0-1,0 1,-1-1,1 1,0 0,0 0,-1-1,1 1,-1 0,0 0,1-1,-1 1,0 0,0 0,0 0,0 0,0-1,-1 1,1 0,-1 0,1 0,-1-1,1 1,-1 0,0-1,0 1,0 0,0-1,0 1,0-1,0 0,-1 1,1-1,-134 124,134-124,0 0,0 0,0 0,0-1,0 1,0 0,0 0,1 0,-1 0,0 1,1-1,-1 0,1 0,-1 0,1 0,0 1,-1-1,1 0,0 0,0 1,0-1,0 0,0 0,0 1,0-1,0 0,1 0,-1 1,0-1,1 0,-1 0,1 0,-1 0,1 1,0-1,-1 0,1 0,0 0,0 0,0 0,-1-1,1 1,0 0,0 0,1-1,-1 1,0 0,0-1,0 1,0-1,0 1,1-1,-1 0,0 0,74 5,43-44,-93 31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3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1 207,'22'153,"-7"-60,5-2,27 81,-3-72,-44-99,0 0,1-1,-1 1,1 0,-1 0,1-1,0 1,-1 0,1-1,0 1,-1 0,1-1,0 1,0-1,0 0,-1 1,1-1,0 1,0-1,0 0,0 0,0 0,0 1,0-1,0 0,-1 0,1 0,0 0,0-1,0 1,0 0,0 0,0 0,0-1,0 1,-1-1,1 1,0 0,0-1,0 1,-1-1,1 0,0 1,-1-1,1 0,0 1,-1-1,1 0,-1 0,1 1,-1-1,0 0,1 0,-1 0,0 0,1 0,-1 0,26-56,-25 53,163-493,-66 252,-95 238</inkml:trace>
  <inkml:trace contextRef="#ctx0" brushRef="#br0" timeOffset="2750.965">453 884,'0'5,"-5"15,-1 10,-1 4,-2 2,-1-1,2-2,2-1,-3-7,0-2,7-5,3-6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17.2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57 227,'-12'273,"-7"-64,-6-41,25-166,0-1,0 1,-1-1,1 1,0 0,0-1,1 1,-1-1,0 1,0-1,1 1,-1-1,1 1,-1-1,1 1,0-1,0 1,-1-1,1 0,0 0,0 1,0-1,1 0,-1 0,0 0,0 0,0 0,1 0,-1 0,1-1,-1 1,0 0,1-1,-1 1,1-1,-1 0,1 1,0-1,-1 0,1 0,-1 0,1 0,-1 0,1 0,0-1,-1 1,1 0,-1-1,1 1,-1-1,1 0,-1 1,0-1,2-1,9-8</inkml:trace>
  <inkml:trace contextRef="#ctx0" brushRef="#br0" timeOffset="581.933">311 255,'73'-34,"-50"22,0 0,0 1,1 2,0 0,0 1,1 2,0 1,1 0,-1 2,1 1,5 1,-29 1,0 0,-1 0,1 0,0 0,0 1,0-1,-1 0,1 1,0-1,0 1,-1 0,1-1,-1 1,1 0,0 0,-1 0,0 0,1 0,-1 1,0-1,1 0,-1 1,0-1,0 1,0-1,0 1,0-1,-1 1,1 0,0-1,-1 1,1 0,-1 0,1-1,-1 1,0 0,0 0,0 0,0-1,0 1,0 0,-1 0,1 0,-1-1,1 1,-1 0,0-1,0 2,-43 78,14-42,20-28,0 0,1 1,1 0,0 0,0 1,2 0,-1 1,2-1,-3 11,8-17,1-1,-1 0,2 1,-1-1,1 0,0 0,0 0,1 0,-1 0,2 0,-1-1,0 0,1 1,0-1,0 0,1-1,-1 1,1-1,0 0,0 0,0 0,1-1,0 0,-1 0,1 0,0-1,0 0,0 0,3 0,35 22,-16-8,-23-15,-1 1,1-1,-1 1,1 0,-1 0,0 0,0 0,0 1,0 0,0 0,0 0,-1 0,0 0,1 1,-1 0,-1-1,1 1,0 0,-1 1,0-1,0 0,0 0,-1 1,1 0,-1-1,0 1,0-1,-1 1,1 0,-1 0,0-1,-1 1,0 4,-4-2,-2 1,1-1,-1 0,0 0,-1-1,1 0,-1-1,0 1,-1-1,1-1,-1 0,0 0,0-1,-1 0,1 0,0-1,-1 0,0-1,1 0,-1 0,0-1,0-1,-49-2,53-4</inkml:trace>
  <inkml:trace contextRef="#ctx0" brushRef="#br0" timeOffset="839.06">1129 650,'-10'24,"2"8,3-2</inkml:trace>
  <inkml:trace contextRef="#ctx0" brushRef="#br0" timeOffset="1316.841">1638 113,'-14'2,"1"1,1 0,-1 0,0 1,1 1,0 0,0 1,0 0,1 1,-1 0,2 1,-1 0,1 0,0 2,1-1,-4 6,11-13,0 0,1 1,-1-1,1 0,-1 1,1-1,0 1,0 0,0-1,0 1,1 0,-1-1,1 1,-1 0,1 0,0 0,0-1,0 1,1 0,-1 0,1-1,-1 1,1 0,0-1,0 1,0 0,1-1,-1 1,0-1,1 0,0 0,-1 1,1-1,0 0,0 0,0-1,1 1,-1 0,101 51,-78-44,-7-2,0 0,0 1,-1 1,0 1,-1 0,0 1,-1 1,0 0,0 1,-2 1,0 0,2 3,-11-10,0-1,-1 1,0 0,0 0,-1 1,1-1,-2 0,1 1,-1-1,0 1,0 0,-1-1,0 1,-1 0,0-1,0 1,0-1,-1 1,0-1,-1 1,1-1,-2 0,1 0,-1-1,0 1,0-1,0 0,-1 0,0 0,0 0,-1-1,0 0,0 0,0 0,-6 2,4 0,-1-2,0 1,-1-1,1 0,-1-1,0 0,0-1,-1 0,1 0,-1-1,1 0,-1-1,0-1,1 1,-1-2,0 1,1-2,-1 1,1-1,-7-3,-12-22,20 10</inkml:trace>
  <inkml:trace contextRef="#ctx0" brushRef="#br0" timeOffset="1567.601">1552 29,'34'-5,"30"-1,9 0,1 1,-1 2,-9 1,-11 1,-9 0,-7 1,-11 0</inkml:trace>
  <inkml:trace contextRef="#ctx0" brushRef="#br0" timeOffset="2115.732">2483 622,'-19'39,"-11"21,-5 6,3-3,2-13,7-10,6-11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09.1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1 283,'33'-5,"22"-1,5 0,-3-4,-5 0,-8 2,-6 1,-9-1,-6-1,-5 2</inkml:trace>
  <inkml:trace contextRef="#ctx0" brushRef="#br0" timeOffset="252.195">170 198,'0'43,"0"29,0 7,5-5,1-11,0-11,-1-14</inkml:trace>
  <inkml:trace contextRef="#ctx0" brushRef="#br0" timeOffset="2384.715">142 1,'0'5,"0"6,0 6,0 5,0 4,0 2,0 1,0 0,5-4,1-3,0 1,-6-4,-3 0,-1-4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30.44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1530,'0'0,"0"0,0-1,0 1,0 0,0 0,0-1,-1 1,1 0,0 0,0 0,0-1,0 1,-1 0,1 0,0 0,0 0,0-1,-1 1,1 0,0 0,0 0,-1 0,1 0,0 0,0 0,-1 0,1 0,0 0,0 0,-1 0,1 0,0 0,0 0,-1 0,15-27,110-150,233-272,-153 171,43-27,-231 287,37-45,4 1,2 4,41-31,-261 199,148-103,0-1,-1-1,1 0,-1-1,0-1,0 0,0 0,0-2,-1 0,-6 0,20-2,-1 0,1 1,-1-1,1 1,-1-1,1 1,-1-1,1 1,-1 0,0 0,1 0,-1 0,1 0,-1 0,0 1,1-1,-1 0,1 1,-1-1,1 1,-1-1,1 1,0 0,-1 0,1 0,0 0,-1 0,1 0,0 0,0 0,0 0,0 0,0 1,0-1,0 0,1 1,-1-1,0 1,1-1,-1 1,1-1,-1 1,1-1,0 1,0-1,0 1,0 0,0-1,0 1,0-1,0 1,1-1,-1 1,1 0,7 12,2-1,-1 0,2-1,0 0,0-1,1 0,13 9,3 5,35 32,-61-57,-1 0,0 0,1 0,-1 0,1 0,-1 0,1 0,-1 0,1-1,-1 1,0-1,1 1,-1-1,0 1,1-1,-1 0,0 0,0 1,0-1,0 0,0 0,0 0,0 0,0-1,0 1,0 0,0 0,-1-1,1 1,0 0,-1-1,1 1,-1 0,0-1,1 1,-1-1,0 1,0-1,0 1,0 0,0-1,0 1,0-1,-1 1,1-1,0 1,-1 0,1-1,-1 0,2-7,24-225,-25 206,0 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2:50.25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749 2029,'397'0,"-227"27,-28 1,-2 1,-11-17,68 17,40-12,-94 10,167 3,-45-48,-8-6,231-52,-425 63,-1-3,-1-3,-1-2,0-3,-2-2,-1-3,4-6,-42 24,-1-1,0-1,-1-1,-1 0,0-1,-1-1,-1-1,0 0,-1 0,-1-1,0-1,-2 0,0-1,-1 0,-1 0,-1-1,-1 0,-1 0,-1-1,0 1,-2-1,0 0,-2 0,0 0,-2 0,0 1,-2-1,-4-17,-4 12,-1-1,-1 2,-1 0,-1 0,-2 2,-1 0,0 1,-2 1,0 0,-17-11,-16-10,-1 3,-2 2,-1 3,-15-4,-24-8,-3 4,-1 5,-2 4,-1 5,-72-10,-71 0,-224-6,238 34,0 11,0 10,1 10,1 10,-38 18,166-26,1 4,1 5,-7 8,67-22,1 1,1 2,1 1,1 2,1 2,1 1,2 2,-25 25,42-34,1 0,0 1,2 0,0 1,1 1,2 0,0 1,1-1,1 2,1-1,2 1,0 0,1 1,2-1,0 1,2-1,0 1,2-1,3 15,2 7,3 0,1-1,2-1,3 0,1-1,2 0,1-2,3 0,27 36,-17-34,3-2,1-1,2-2,2-2,1-1,1-3,2-1,1-2,2-3,0-1,2-2,1-3,0-2,1-2,4-2,56 11,1-4,1-6,0-4,1-5,0-6,0-4,-1-6,0-4,0-5,-2-6,-1-4,28-15,69-25,-4-9,-3-9,-4-8,25-26,-138 72,-3-3,-1-4,-4-3,-1-3,-4-4,-2-2,42-59,-86 93,-1-1,-3-1,0-1,-3-1,-1-1,-2 0,-1-1,-2-1,-2 0,2-27,-8 40,-2 0,-1-1,-1 1,-1-1,-2 1,-1 0,-1 0,-1 0,-1 0,-2 1,-1 1,-1-1,-1 2,-1-1,-2 2,-2-4,-6-1,0 0,-2 2,-1 1,-2 1,0 1,-1 1,-1 2,-1 1,-1 1,-18-7,-18-4,-1 2,-1 4,-1 2,-58-8,1 7,-2 6,0 6,-1 5,0 7,1 4,-100 20,15 10,0 9,3 10,-131 55,163-44,3 7,3 8,-44 34,134-65,2 4,2 4,2 3,4 3,2 4,3 2,-18 28,-6 27,22-20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2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29,'29'5,"19"-4,6-1,-1-1,-5-1,-6 1,-5 0,-4 0,-3 1,-2-5,-1-2,0 1,0 1,-9 2,-8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4.5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47,'38'0,"27"-5,8-1,-4 0,-10 1,-9 1,-13-3,-9 0,-8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1.6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0 311,'256'-17,"26"5,-242 1,-40 12</inkml:trace>
  <inkml:trace contextRef="#ctx0" brushRef="#br0" timeOffset="290.944">57 537,'10'0,"12"0,8 0,3 0,1 0,-1-5,0-2,-2 1,4-4,0 1,0 0,-2 3,-2-2,0-1,-2 2,-1 2,-5 7,-6 3</inkml:trace>
  <inkml:trace contextRef="#ctx0" brushRef="#br0" timeOffset="882.909">283 0,'114'76,"-57"-44,157 94,-212-124,1 0,-1-1,1 1,-1 0,1 0,-1 1,0-1,0 0,0 1,0-1,-1 1,1-1,-1 1,1 0,-1 0,0 0,0 0,0 0,-1 0,1 0,-1 0,1 0,-1 0,0 0,0 0,-1 0,1 0,0 1,-1-1,0 0,0 0,0-1,0 1,0 0,-1 0,0 1,-79 89,64-76,-207 186,153-110,61-72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07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1 122,'32'40,"-21"-15,-1 0,-1 0,-2 1,0 1,-2-1,-1 4,14 58,19 79,11 16,-48-182,0 0,0 0,0 0,0 0,0 0,1 0,-1 0,0 0,1-1,-1 1,0 0,1 0,-1 0,1 0,0 0,-1-1,1 1,0 0,-1 0,1-1,0 1,0 0,0-1,-1 1,1-1,0 1,0-1,0 0,0 1,0-1,0 0,0 0,0 0,0 1,0-1,0 0,0 0,0 0,0-1,0 1,0 0,0 0,0-1,0 1,0 0,0-1,0 1,0-1,-1 1,1-1,0 1,0-1,0 0,-1 1,1-1,0 0,-1 0,1 1,-1-1,1 0,-1 0,8-14,-1-1,-1 1,-1-1,0-1,-2 1,1 0,-2-1,0 0,81-368,-49 222,-24 158,-3 10</inkml:trace>
  <inkml:trace contextRef="#ctx0" brushRef="#br0" timeOffset="503.779">480 828,'19'-12,"1"0,0 2,0 0,1 1,0 2,1 0,0 1,0 1,0 1,7 0,-28 4,0-1,0 1,0 0,0 0,0-1,0 1,0 0,0 0,0 0,0 0,0 0,-1 0,1 0,0 1,0-1,0 0,0 0,0 1,0-1,0 0,0 1,-1-1,1 1,0 0,0-1,-1 1,1-1,0 1,-1 0,1 0,0-1,-1 1,1 0,-1 0,1 0,-1-1,0 1,1 0,-1 0,0 0,0 0,0 0,1 0,-1 0,0 0,0 0,0 0,-1 0,1 0,0 0,0 0,0-1,-1 1,1 0,-1 1,-33 47,26-41,-11 14,14-18,0 1,0-1,0 1,1 0,0 1,0-1,0 1,1 0,-1 0,1 0,1 0,-1 0,1 1,0-1,1 1,0-1,0 1,0 5,3-9,1 0,0 0,0 0,0 0,0 0,1-1,-1 0,1 1,-1-1,1 0,0-1,0 1,0-1,0 0,0 0,0 0,0 0,0-1,1 1,-1-1,0 0,0-1,0 1,1-1,-1 0,0 0,5 1,-1-2,0 1,1-1,-1 0,0 0,0-1,0 0,-1-1,1 0,-1 0,0 0,5-5,7-8</inkml:trace>
  <inkml:trace contextRef="#ctx0" brushRef="#br0" timeOffset="772.884">1044 602,'34'-10,"30"-7,9-2,-3 3,-9 0,-10 1,-13 5</inkml:trace>
  <inkml:trace contextRef="#ctx0" brushRef="#br0" timeOffset="1285.618">1581 65,'85'401,"-58"-234,-26-155,1 0,0 0,0 0,1 0,1 0,0-1,1 0,0 0,0 0,1 0,6 7,-9-18,1 1,0-1,-1 1,1-1,-1 0,1 0,0-1,-1 1,1-1,-1 1,1-1,-1 0,0-1,1 1,-1-1,0 1,0-1,0 0,0 0,0 0,0 0,0-1,-1 1,1-1,-1 0,0 0,0 0,0 0,0 0,0 0,-1 0,1-1,-1 2,20-29,-3 0,0-2,-2 0,-1 0,-2-2,2-12,-3 13,96-303,-72 236,-33 92</inkml:trace>
  <inkml:trace contextRef="#ctx0" brushRef="#br0" timeOffset="1618.006">2314 658,'-9'39,"-4"21,1 7,7-10,5-13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0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29,'4'0,"7"0,6 0,6 0,2 0,3 0,1 0,0 0,1 0,-1 0,0-5,0-1,0 0,-1 1,0 2,0 1,0 1,-4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4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28,'38'0,"33"-5,8-1,-4 0,-11 1,-10 1,-16 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5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29,'9'0,"14"0,11 0,6 0,0 0,-2 0,-2-5,-3-1,3 0,0 1,-1 2,-3 1,0 0,-7 7,-12 1,-9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45:20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1,'-17'333,"-12"-15,21-270,6-36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1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448 52,'0'-3,"0"1,0 0,-1-1,1 1,-1 0,0 0,0-1,0 1,0 0,0 0,0 0,0 0,-1 0,1 0,-1 1,1-1,-1 0,0 1,1-1,-1 1,0 0,0-1,0 1,0 0,-1 0,1 1,0-1,0 0,-1 1,1-1,0 1,0-1,-1 1,0 0,-81 9,66-3,0 1,0 1,0 0,1 2,1 0,-1 1,2 0,-1 1,2 1,0 1,0 0,1 0,1 1,0 1,2 0,-1 1,2 0,0 0,-4 14,11-23,-2 1,0 1,0-1,1 1,1 0,0 0,0 0,1 0,0 0,1 0,0 0,1 0,0 0,0 0,1 0,0 0,1-1,3 10,3-6,-1 0,2-1,0 0,0-1,1 0,0 0,1-1,0-1,1 0,0-1,0 0,1-1,0 0,0-1,1-1,-1 0,1-1,0-1,0 0,1-1,-1-1,0 0,1-1,-1-1,1 0,-1-1,0-1,0 0,0-1,0 0,-1-2,0 1,0-2,0 0,0-1,-1 0,2-3,-11 10,1-1,0-1,-1 1,1-1,-1 0,0 0,0 0,0 0,0-1,-1 1,1-1,-1 0,0 0,0 0,0-1,-1 1,1-1,-1 0,0 1,-1-1,1 0,-1 0,0 0,0 0,-1 0,1 0,-1 0,0-1,0 1,-1 0,0 0,0 0,0 0,0 0,-1 0,-1-3,-3 1,1 0,-1 1,-1-1,1 1,-1 1,0-1,-1 1,1 1,-1-1,0 1,0 0,0 1,-1 0,1 1,-1-1,0 1,1 1,-1 0,0 0,0 1,0 0,0 0,0 1,1 0,-1 1,0 0,1 0,-1 1,1 0,0 1,-4 1,11-4,0-1,0 1,-1 0,1 0,0-1,0 1,0 0,0 0,0 0,0 0,0 0,0 0,0 1,1-1,-1 0,0 0,1 1,-1-1,1 0,-1 1,1-1,0 0,-1 1,1-1,0 0,0 1,0-1,0 1,0-1,1 1,-1-1,0 0,0 1,1-1,-1 0,1 1,0-1,-1 0,1 0,0 1,0-1,-1 0,1 0,0 0,0 0,0 0,0 0,1 0,-1-1,0 1,0 0,0-1,1 1,-1 0,0-1,1 0,-1 1,1-1,-1 0,0 0,1 1,-1-1,1 0,-1 0,2-1,28 4,1-1,0-2,1-2,-2 0,1-2,0-2,-1-1,0-1,0-1,1-3,23-7,-32 11</inkml:trace>
  <inkml:trace contextRef="#ctx0" brushRef="#br0" timeOffset="13600.719">815 700,'17'-48,"1"1,3 0,2 2,1 0,3 2,7-8,-33 49,0-1,0 0,0 1,0-1,1 1,-1-1,1 1,-1 0,1 0,0 0,0 0,0 0,0 0,0 0,1 0,-1 1,1-1,-1 1,1 0,-1 0,1 0,-1 0,1 0,0 1,0-1,0 1,-1-1,1 1,0 0,0 0,0 0,-1 1,1-1,0 1,0 0,-1-1,1 1,0 0,-1 0,1 1,-1-1,3 7,-1-1,0 1,-1 0,0-1,0 2,-1-1,0 0,0 0,-1 1,0-1,-1 8,8 34,11 43,-18-92,0 0,0 0,-1 0,1 0,0 0,0 0,0-1,0 1,0 0,0-1,0 1,0-1,0 1,0-1,0 1,0-1,1 0,-1 0,0 1,0-1,0 0,0 0,1 0,-1 0,0 0,0-1,0 1,1 0,-1 0,0-1,0 1,0-1,0 1,0-1,0 1,0-1,0 0,0 0,0 1,0-1,0 0,-1 0,1 0,0 0,-1 0,40-42,-40 42,199-307,-199 309,0-1,0 1,1-1,-1 0,0 1,0-1,1 0,-1 0,1 1,-1-1,0 0,1 0,-1 1,0-1,1 0,-1 0,1 0,-1 0,1 0,-1 0,0 1,1-1,-1 0,1 0,-1 0,1-1,-1 1,0 0,1 0,-1 0,1 0,-1 0,1 0,-1-1,0 1,1 0,-1 0,0-1,1 1,-1 0,0 0,1-1,-1 1,0 0,1-1,-1 1,0 0,0-1,0 1,1-1,-1 1,-6 40,-2-6,2 0,1 1,2 0,2 0,0 0,4 19,2-31,1-5</inkml:trace>
  <inkml:trace contextRef="#ctx0" brushRef="#br0" timeOffset="14355.579">1803 475,'-1'-2,"-1"0,1 0,-1 0,0 0,1 1,-1-1,0 1,0-1,0 1,0 0,0-1,0 1,-1 0,1 1,0-1,-1 0,1 1,0-1,-1 1,1-1,-1 1,1 0,-1 0,1 0,-1 1,-8-1,0 2,0-1,0 1,1 1,-1 0,1 0,-1 1,1 0,0 1,1 0,-1 1,-2 2,10-7,1-1,0 1,0-1,0 1,-1 0,1 0,0-1,0 1,0 0,0 0,1 0,-1 0,0 0,0 0,0 0,1 0,-1 1,1-1,-1 0,1 0,-1 0,1 1,0-1,-1 0,1 1,0-1,0 0,0 0,0 1,0-1,0 0,1 1,-1-1,0 0,1 0,-1 1,1-1,-1 0,1 0,0 0,-1 0,1 1,0-1,0 0,-1 0,1-1,0 1,0 0,0 0,0 0,1-1,-1 1,0 0,12 4,-11-5,0 0,0 0,0 0,0 1,0-1,0 1,-1-1,1 1,0 0,0-1,0 1,-1 0,1 0,0 1,-1-1,1 0,-1 0,0 1,1-1,-1 1,0-1,0 1,0 0,0-1,0 1,0 0,0 0,-1-1,1 1,-1 0,1 0,-1 0,0 0,1 0,-1 0,0 0,0 0,-1 0,1 0,0 0,-1 0,-64 90,66-90,0 0,-1-1,1 1,0-1,0 1,0-1,0 0,0 1,0-1,1 0,-1 0,0 0,1 0,-1 0,1 0,-1 0,1 0,-1 0,1-1,0 1,-1-1,1 1,0-1,-1 0,1 0,0 1,-1-1,1 0,0-1,0 1,-1 0,1 0,0-1,-1 1,1-1,0 1,-1-1,1 0,115-43,-92 29</inkml:trace>
  <inkml:trace contextRef="#ctx0" brushRef="#br0" timeOffset="15119.955">1916 644,'66'-75,"-59"64,123-174,-130 184,1 0,-1 0,0 0,1 0,-1 0,1 0,-1 0,1 0,-1 0,1 0,0 0,-1 0,1 0,0 1,0-1,-1 0,1 0,0 1,0-1,0 1,0-1,0 1,0-1,0 1,0 0,0-1,0 1,0 0,1 0,-1 0,0 0,0 0,0 0,0 0,0 0,0 0,0 1,0-1,0 0,0 1,0-1,0 0,0 1,0 0,0-1,0 1,0-1,0 1,0 0,-1 0,1 0,0-1,-1 1,1 0,0 0,-1 0,5 61,-5-56,-1-1,1 1,0-1,0 1,1 0,-1-1,1 1,0-1,1 0,0 1,-1-1,2 0,-1 0,3 4,-2-8,0-1,0 1,1-1,-1 1,0-1,0 0,1 0,-1-1,0 1,0-1,0 1,1-1,-1 0,0 0,0-1,0 1,0-1,0 1,-1-1,1 0,0 0,-1 0,1 0,-1 0,0-1,0 1,0-1,0 0,0 1,-1-1,1 0,0-3,2 2,81-98,-39 44,-33 87,-24 41,9-63,0-1,0 1,1-1,0 1,0 0,0 0,1-1,0 1,1 0,-1 0,1-1,0 1,1-1,0 2,9 16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37.3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231 254,'-9'2,"-1"1,2 0,-1 0,0 1,1 0,-1 0,1 1,0 0,1 1,-1-1,1 2,0-1,1 1,-1 0,2 0,-1 1,1-1,0 1,0 1,1-1,0 1,0-1,1 1,1 0,-2 8,-16 68,4 0,3 2,5-1,3 1,4 1,4 13,-2-74,2 0,0 0,2 0,1 0,1-1,1 0,1 0,1-1,2 0,0-1,2 0,3 3,101 88,-117-115,0 1,-1-1,1 1,0 0,-1-1,1 1,-1 0,1-1,-1 1,1 0,-1 0,0-1,1 1,-1 0,0 0,1 0,-1-1,0 1,0 0,0 0,0 0,0 0,0 0,0 0,0-1,0 1,-1 0,1 0,0 0,0 0,-1-1,1 1,0 0,-1 0,1-1,-1 1,1 0,-1-1,0 1,1 0,-1-1,0 1,1-1,-1 1,0-1,1 1,-1-1,0 1,0-1,0 0,0 0,-6 2</inkml:trace>
  <inkml:trace contextRef="#ctx0" brushRef="#br0" timeOffset="1396.581">795 395,'0'5,"0"6,0 6,0 5,0 4,0 2,0 1,0 1,0-1,0 0,0 0,0 0,0-1,5-4,1-12,5-7,1-5</inkml:trace>
  <inkml:trace contextRef="#ctx0" brushRef="#br0" timeOffset="1759.139">457 847,'28'0,"30"0,13 0,1-5,-4-1,-7-1,-5 2,-8 2,-2 1,-3-4,-6-1,-3 1,-3 1,-1 2,-2 1,-1 1,-4 1</inkml:trace>
  <inkml:trace contextRef="#ctx0" brushRef="#br0" timeOffset="6099.052">513 1185,'3'-4,"-1"-1,1 1,0 0,0 0,0 0,0 0,1 0,-1 1,1-1,0 1,0 0,0 0,1 1,-1-1,1 1,-1 0,1 0,0 1,0-1,0 1,-5 1,16-5,1 0,-1 1,1 0,-1 2,1 0,0 1,0 0,0 2,6 0,-21-1,1 0,-1 0,1 1,-1-1,0 1,1-1,-1 1,0 0,0 0,1-1,-1 2,0-1,0 0,0 0,0 1,0-1,-1 1,1-1,0 1,-1 0,1 0,-1 0,0 0,1 0,-1 0,0 0,0 0,0 1,-1-1,1 0,0 0,-1 1,0-1,1 0,-1 1,0-1,0 1,-1 3,0 0,0 0,0 0,0 0,-1 0,0 0,-1-1,1 1,-1-1,0 1,0-1,-1 0,1 0,-2 0,-193 188,196-192,-1 1,1-1,0 1,0 0,0-1,0 1,0 0,0 0,0 0,1 1,-1-1,1 0,-1 1,1-1,0 1,0-1,0 1,0-1,1 1,-1 0,1 0,-1-1,1 1,0 0,0 0,0-1,1 1,-1 0,1-1,-1 1,1 0,0-1,0 1,0-1,0 1,1-1,-1 1,1-1,-1 0,1 0,0 0,0 0,0 0,0 0,0 0,0 0,0-1,1 0,-1 1,0-1,3 1,13 1,1 0,0-1,0-1,0-1,0-1,0-1,-1 0,1-1,0-1,-1-1,2-1,4-4,-6 0</inkml:trace>
  <inkml:trace contextRef="#ctx0" brushRef="#br0" timeOffset="6360.855">1134 1101,'-5'38,"-1"23,0 5,1-4,1-7,2-8,1-8,-5-10,0-5,0-7</inkml:trace>
  <inkml:trace contextRef="#ctx0" brushRef="#br0" timeOffset="6901.089">1021 1157,'74'-34,"-50"20,0 1,1 2,1 0,0 2,1 0,-1 2,1 1,1 2,-1 0,1 2,3 1,-27 1,-1 1,0-1,0 1,0 0,0 0,0 0,0 0,0 1,0-1,0 1,-1 0,1-1,-1 1,1 1,-1-1,0 0,0 0,0 1,0 0,0-1,0 1,-1 0,1 0,-1 0,0 0,0 0,0 0,0 0,0 0,-1 0,0 0,1 0,-1 1,0-1,0 0,-1 0,1 0,-1 1,0-1,0 0,0 0,0 0,0 0,0 0,-1-1,0 1,1 0,-1-1,-1 2,-8 11,-1 0,0-1,-1 0,-1-1,0 0,0-1,-1-1,-1 0,0-1,-8 3,-4 4,-91 52,118-67,1 0,-1 0,1 0,0 0,0 0,-1 0,2 0,-1 0,0 0,0 0,1 0,-1 0,1 0,-1 0,1 0,0 0,0 0,0 0,0 0,0-1,0 1,1 0,-1-1,0 1,1-1,0 1,-1-1,1 0,0 0,-1 0,1 0,0 0,0 0,0 0,0 0,2 0,4 5,91 78,-86-73</inkml:trace>
  <inkml:trace contextRef="#ctx0" brushRef="#br0" timeOffset="7147.876">1585 1382,'0'0</inkml:trace>
  <inkml:trace contextRef="#ctx0" brushRef="#br0" timeOffset="7699.422">1585 1382,'1'1,"-1"-1,1 0,0 1,-1-1,1 0,-1 1,1-1,-1 1,0-1,1 1,-1-1,1 1,-1-1,0 1,1-1,-1 1,0-1,0 1,0 0,1-1,-1 1,0-1,0 1,0 0,0-1,0 1,0 0,0-1,0 1,0-1,0 1,0 0,-1-1,1 1,0-1,0 1,-1 0,1-1,0 1,-1-1,1 1,0-1,-1 1,1-1,-1 0,1 1,-1-1,1 1,-1-1,1 0,-1 1,1-1,-1 0,0 0,1 1,-1-1,1 0,-1 0,0 0,1 0,-1 0,0 0,1 0,-1 0,1 0,-1 0,-135 79,136-79,-1 0,1 1,-1-1,0 0,1 1,-1-1,1 1,-1-1,1 1,0-1,-1 1,1-1,-1 1,1-1,0 1,0 0,-1-1,1 1,0 0,0-1,0 1,0 0,-1-1,1 1,0 0,0-1,0 1,0 0,1-1,-1 1,0 0,0-1,0 1,1 0,-1-1,0 1,0-1,1 1,-1 0,1-1,-1 1,0-1,1 1,-1-1,1 1,-1-1,1 0,0 1,-1-1,1 0,-1 1,1-1,0 0,0 1,40 7,-33-7,-6-1,1-1,-1 1,0 0,1-1,-1 1,0 0,0 1,1-1,-1 0,0 1,1-1,-1 1,0 0,0-1,0 1,0 0,0 1,0-1,0 0,0 0,0 1,0-1,-1 1,1 0,0-1,-1 1,0 0,1 0,-1 0,0 0,0 0,0 0,0 1,0-1,-1 0,1 0,-1 0,1 1,-1-1,0 0,0 1,0-1,0 0,0 1,-1-1,1 0,-1 1,1-1,-1 0,0 1,-9 8,9-11,0 1,0-1,0 1,0-1,-1 1,1-1,0 1,0 0,1 0,-1 0,0-1,0 1,0 0,0 0,1 0,-1 0,0 0,1 0,-1 1,1-1,-1 0,1 0,0 0,-1 0,1 1,0-1,0 0,0 0,0 1,0-1,0 0,0 0,0 0,1 1,-1-1,0 0,1 0,-1 0,1 0,-1 1,1-1,0 0,-1 0,1 0,0 0,0-1,0 1,-1 0,1 0,1 0,9 1,0-1,0 0,0-1,0 0,0-1,0 0,0 0,0-2,0 1,-1-1,1-1,-1 0,6-3,10-3</inkml:trace>
  <inkml:trace contextRef="#ctx0" brushRef="#br0" timeOffset="9280.77">1698 790,'10'0,"8"0,5 0,4 0,2 0,1 0,0 0,0-4,0-3,-1 1,-1 1,1 1,-1 2,0 1,-4 5,-7 3</inkml:trace>
  <inkml:trace contextRef="#ctx0" brushRef="#br0" timeOffset="10463.326">2573 113,'0'340,"-10"-267,10-72,-1 1,1-1,0 0,-1 0,1 0,0 1,0-1,0 0,0 0,1 1,-1-1,0 0,0 0,1 1,-1-1,0 0,1 0,0 0,-1 0,1 0,0 0,-1 0,1 0,0 0,0 0,0 0,0 0,0 0,0-1,0 1,0 0,0-1,0 1,0-1,1 1,13 3</inkml:trace>
  <inkml:trace contextRef="#ctx0" brushRef="#br0" timeOffset="10798.917">2319 677,'39'5,"31"1,14 0,1-1,-7-6,-9-3,-11-1,-10 1,-8 0,-8 2,-3 0,-2 2,-5-1</inkml:trace>
  <inkml:trace contextRef="#ctx0" brushRef="#br0" timeOffset="11164.573">2489 988,'0'38,"0"28,-5 11,-2-2,1-9,1-11,2-10,-4-8,-1-5,2-4,1-1,2-1,1-5</inkml:trace>
  <inkml:trace contextRef="#ctx0" brushRef="#br0" timeOffset="11713.435">2319 1101,'429'-82,"-424"82,0-2,-1 1,1-1,0 1,1 0,-1 1,0-1,0 1,0 0,0 1,0-1,0 1,1 0,-1 0,-1 0,1 1,0 0,0 0,0 0,-1 0,1 1,-1 0,0 0,0 0,0 0,0 1,2 2,-6-1,-1-1,0 1,-1-1,1 0,-1 0,1 0,-1 0,-1 0,1 0,0 0,-1-1,0 1,0-1,0 0,0 0,-1 0,1 0,-1 0,1-1,-1 0,0 0,0 0,0 0,-1 0,-5 4,-184 105,190-108,1 1,0-1,0 1,0 0,1 0,-1 0,1 1,0-1,0 0,0 1,1-1,0 1,-1 0,2 0,-1-1,1 1,-1 0,1 0,0 0,1 0,0-1,-1 1,1 0,1 0,-1-1,1 1,0-1,0 1,0-1,0 0,1 0,0 0,-1 0,2 0,-1-1,0 1,1-1,-1 0,1 0,0 0,0-1,3 2,116 70,-59-58,-47-20</inkml:trace>
  <inkml:trace contextRef="#ctx0" brushRef="#br0" timeOffset="12284.151">3081 1326,'-167'87,"126"-50,40-37,0 1,1 0,-1 0,0-1,1 1,-1 0,1 0,-1 0,1 0,0 0,-1 0,1 0,0 0,-1 0,1 0,0 0,0 0,0 0,0 0,0 0,0 0,0 0,0 0,1 0,-1 0,0 0,1 0,-1 0,0-1,1 1,-1 0,1 0,-1 0,1 0,0 0,-1-1,1 1,0 0,0-1,-1 1,1 0,0-1,0 1,0-1,0 0,0 1,0-1,0 1,0-1,0 0,3 2,-1-2,0 0,0 0,-1 0,1 0,0 1,0-1,-1 1,1 0,0 0,-1 0,1 0,-1 1,0-1,1 0,-1 1,0 0,0-1,0 1,0 0,0 0,0 0,0 1,-1-1,1 0,-1 1,0-1,1 1,-1-1,0 1,-1-1,1 1,0 0,-1 0,1-1,-1 1,0 0,0 0,0-1,0 1,-1 0,1 0,-1-1,0 1,1 0,-1-1,0 1,-1 0,-11 13,10-15,0 1,1 0,0 0,-1 1,1-1,0 0,0 1,0-1,0 1,1 0,-1 0,1-1,0 1,0 0,0 0,0 0,0 0,0 1,1-1,0 0,-1 0,1 0,0 0,1 1,-1-1,1 2,2-3,0 0,-1-1,1 1,0-1,0 0,1 0,-1 0,0 0,0-1,0 1,1-1,-1 0,0 0,0 0,1 0,-1 0,0-1,0 0,0 1,1-1,-1 0,1-1,9-1,1 0,1 0,0-2,-1 0,0 0,0-1,-1-1,0 0,0-1,8-6,-5 0</inkml:trace>
  <inkml:trace contextRef="#ctx0" brushRef="#br0" timeOffset="13116.398">3223 0,'63'104,"-23"-24,-4 1,-3 1,21 84,-38-113,-3 2,-2-1,-3 1,-2 1,-2-1,-3 1,-2 0,-3-1,-2 1,-3-1,-12 42,-9 2,-5-1,-4-2,-19 27,46-98,-2 0,-1-1,-1 0,-1-2,0 1,-2-2,-1-1,0 0,-3-1,3-3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3:58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141 227,'25'0,"11"0,6 0,0 0,-3 0,-2 0,1 0,0 0,-2 0,-3 0,-2 0,-1 0,-1 0,-1 0,0 0,0 0,-5 5,-7 1</inkml:trace>
  <inkml:trace contextRef="#ctx0" brushRef="#br0" timeOffset="311.819">1 537,'33'-9,"26"-4,8 1,-3 2,-8 8,-8 4,-8 2,-6 0,-3-1,-3 0,-1-1,-5-1</inkml:trace>
  <inkml:trace contextRef="#ctx0" brushRef="#br0" timeOffset="966.751">395 1,'55'35,"91"55,-126-80,-15-9,-1 1,1-1,-1 1,1-1,-1 1,0 1,0-1,0 0,0 1,0 0,-1 0,1 0,-1 0,0 1,0-1,0 1,0 0,-1 0,0 0,1 0,-1 0,-1 1,1-1,-1 1,1-1,-1 1,0 3,-4 5,-1-1,0 1,-1-1,0 0,-1 0,0-1,-1 0,-1 0,1 0,-1-1,-1 0,-9 8,-16 22,-3 7,-3-2,-1-2,-2-2,-36 27,-30 33,102-85,4-1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03.4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28,'0'5,"0"6,0 6,0 5,0 4,0 2,0 1,0 0,0 0,0 1,0-1,0-1,5-4,2-2,-1 0,-1 2,3-4,1-5</inkml:trace>
  <inkml:trace contextRef="#ctx0" brushRef="#br0" timeOffset="284.389">1 479,'43'-4,"34"-3,8-4,-5 0,-12 1,-12 3,-11 3,-9 1,-5 2,-3 1,-7 5,-1 2,-5-1</inkml:trace>
  <inkml:trace contextRef="#ctx0" brushRef="#br0" timeOffset="738.279">86 733,'54'-18,"0"2,1 3,42-5,-94 18,4-2,0 0,0 1,0 0,0 0,0 1,0 0,0 0,1 1,-1-1,0 2,0-1,0 1,-1 0,1 0,0 1,-1 0,1 0,-6 1,0 0,0 0,0 0,0 0,-1 1,0-1,0 0,0 0,0 0,-1 1,1-1,-1 0,0 0,0 0,-1 0,1 0,-1 0,0-1,0 1,0-1,-1 1,1-1,-1 1,0-1,1 0,-2 0,-1 1,5-4,-118 117,79-81,31-30,-1 1,1 0,1 1,-1 0,1 0,0 1,1-1,0 1,-3 8,8-16,1 0,0 1,-1-1,1 0,0 1,0-1,0 0,0 1,0-1,0 1,0-1,0 0,0 1,1-1,-1 0,1 1,-1-1,1 0,-1 0,1 1,0-1,0 0,-1 0,1 0,0 0,0 0,0 0,0 0,0 0,0 0,1-1,-1 1,0 0,0-1,1 1,-1-1,0 1,0-1,1 0,-1 1,1-1,-1 0,2 0,62 4,-44-6,-1-2,0 0,0-1,0-2,-1 0,0 0,0-2,-1 0,0-2,0 0</inkml:trace>
  <inkml:trace contextRef="#ctx0" brushRef="#br0" timeOffset="1504.095">735 987,'44'-84,"4"1,4 3,3 2,8-2,41-42,-104 122,0-1,1 0,-1 1,1-1,-1 1,1-1,-1 1,1-1,-1 1,1-1,-1 1,1-1,-1 1,1-1,0 1,-1 0,1 0,0-1,0 1,-1 0,1 0,0 0,-1 0,1-1,0 1,0 0,-1 0,1 1,0-1,0 0,-1 0,1 0,0 0,-1 1,1-1,0 0,-1 1,1-1,0 0,-1 1,1-1,-1 1,1-1,-1 1,1-1,-1 1,1 0,-1-1,1 1,10 40,-8-24,29 183,-32-199,1 0,-1 1,0-1,1 0,-1 0,0 1,1-1,0 0,-1 0,1 0,0 0,0 0,-1 0,1 0,0 0,0 0,0 0,0 0,0 0,0-1,1 1,-1 0,0-1,0 1,0-1,1 0,-1 1,0-1,1 0,-1 0,0 1,0-1,1 0,-1 0,0-1,1 1,-1 0,0 0,1-1,-1 1,0 0,0-1,1 1,-1-1,0 0,0 1,0-1,0 0,0 0,47-50,30-104,-66 123,2 1,1 1,2 1,1 0,1 2,9-10,-28 36,1 0,-1 1,1-1,0 0,-1 1,1-1,0 1,0-1,-1 1,1-1,0 1,0 0,0-1,0 1,-1 0,1 0,0-1,0 1,0 0,0 0,0 0,0 0,0 0,0 0,-1 0,1 1,0-1,0 0,0 0,0 1,0-1,-1 1,1-1,0 1,0-1,-1 1,1-1,0 1,-1-1,1 1,0 0,-1 0,1-1,-1 1,1 0,-1 0,0-1,1 1,-1 0,0 0,1 0,-1 0,0 0,0 0,0-1,0 1,0 0,0 0,0 0,12 58,1 89,40 40,-30-123,-15-50</inkml:trace>
  <inkml:trace contextRef="#ctx0" brushRef="#br0" timeOffset="2064.812">1808 282,'18'23,"0"1,-1 1,-2 1,0 0,-2 1,-1 0,-1 1,-2 1,0-1,-2 1,3 25,2-4,19 35,-31-85,1 1,-1-1,0 1,0-1,0 1,0-1,1 0,-1 1,0-1,0 1,1-1,-1 0,0 1,1-1,-1 0,0 1,1-1,-1 0,1 0,-1 1,0-1,1 0,-1 0,1 0,-1 0,1 0,-1 1,1-1,-1 0,0 0,1 0,-1 0,1 0,-1 0,1 0,-1-1,1 1,-1 0,1 0,-1 0,0 0,1 0,-1-1,1 1,-1 0,0-1,1 1,-1 0,0 0,1-1,-1 1,0 0,1-1,-1 1,0-1,0 1,1 0,-1-1,0 1,0-1,0 1,0-1,0 1,0-1,0 1,1-1,-1 1,0 0,-1-1,9-40,-8 35,12-60,2 1,3 1,3 0,12-20,18-38,-42 101</inkml:trace>
  <inkml:trace contextRef="#ctx0" brushRef="#br0" timeOffset="5651.242">2372 677,'0'-5,"0"3,0 8,0 6,0 7,0 4,0 4,0 2,0 0,0 0,0 1,0-6</inkml:trace>
  <inkml:trace contextRef="#ctx0" brushRef="#br0" timeOffset="6586.639">2372 56,'73'-27,"-68"25,7-3,1 1,-1-1,1 2,0 0,0 0,1 1,-1 1,0 0,1 1,-1 1,1 0,1 1,-13-2,0 1,0 0,0 0,0 0,0 0,0 1,0-1,-1 0,1 1,0 0,-1-1,1 1,-1 0,1 0,-1-1,0 1,0 0,0 0,0 0,0 1,-1-1,1 0,0 0,-1 0,0 1,1-1,-1 0,0 0,0 1,0-1,-1 0,1 0,0 1,-1-1,0 0,-35 74,-43 21,78-96,0-1,0 1,1 0,-1-1,1 1,-1 0,0 0,1 0,0 0,-1-1,1 1,-1 0,1 0,0 0,0 0,-1 0,1 0,0 0,0 0,0 0,0 0,0 0,1 0,-1 0,0 0,0 0,0 0,1 0,-1 0,1-1,-1 1,1 0,-1 0,1 0,-1 0,1-1,0 1,-1 0,1-1,0 1,0 0,-1-1,1 1,0-1,0 1,0-1,0 1,0-1,0 0,0 0,-1 1,1-1,1 0,58 4,-53-4,112-3,-94 2</inkml:trace>
  <inkml:trace contextRef="#ctx0" brushRef="#br0" timeOffset="7019.593">3134 452,'9'0,"14"0,6 0,5 0,0 0,-1 0,0-5,-2-2,-1 1,-1 1,-1 1,0 2,-4-4,-3 0,1 0,-3 6,-11 3,-6 1</inkml:trace>
  <inkml:trace contextRef="#ctx0" brushRef="#br0" timeOffset="7288.053">3022 705,'38'-4,"32"-3,9-4,-5 0,-9 1,-11 3,-11 3,-7 1,-10-3,-4-1,-2 1,-3 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4.4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0,2 0,1 0,0 0,1 0,-1 0,0 4,-5 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4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1,'282'0,"-278"0,-1 0,1 0,-1 0,1 0,-1 0,1 1,-1-1,0 1,1 0,-1 0,0 0,1 1,-1-1,0 1,0-1,0 1,0 0,0 1,-1-1,1 0,-1 1,1-1,-1 1,0 0,0 0,0 0,0 0,-1 0,1 0,-1 0,0 0,0 1,0-1,0 1,-1-1,1 1,-1-1,0 1,0 1,-6 7,0 0,-1 0,0-1,-1 0,0 0,-1-1,-1 0,1 0,-1-1,-1 0,0-1,0 0,-7 3,-26 22,16-8,1 0,1 1,1 2,1 1,-19 31,41-58,0 0,1 0,-1 0,0 0,1 1,0-1,-1 0,1 1,0-1,0 1,0-1,1 1,-1 0,1-1,-1 1,1 0,0-1,0 1,0 0,1 0,-1-1,0 1,1 0,0-1,0 1,-1-1,2 1,-1-1,0 1,0-1,1 0,-1 0,1 1,0-1,0 0,0-1,0 1,0 0,0 0,0-1,0 1,1-1,-1 0,0 0,1 0,0 0,0 0,14 2,0-1,0-1,0 0,0-2,0 0,0 0,0-2,0 0,0-1,-1-1,0 0,0-1,0-1,-1 0,10-7,44-15,-42 20,-3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5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22,'38'0,"23"0,5 0,-3 0,-13-5,-10-1,-7 0,-9 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6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17 227,'1'285,"26"-88,-56 57,29-29,-9-176,2 33,16-4,0-73,-1-7</inkml:trace>
  <inkml:trace contextRef="#ctx0" brushRef="#br0" timeOffset="478.602">497 30,'-1'-13,"1"-3,6 25,56 210,119 432,-173-623,-1 1,-2 0,0 0,-2 0,-2 1,0-1,-2 0,-1 1,-1-1,-2 0,-1 0,-5 12,0-15,-2 0,-1-1,0-1,-2 0,-1-1,-1-1,-1 0,0-2,-2 0,0-1,-1-1,-1-2,-1 0,0-1,-8 2,-76 25,90-34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23.8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0,'16'255,"-4"-58,-7-173,1-24</inkml:trace>
  <inkml:trace contextRef="#ctx0" brushRef="#br0" timeOffset="252.134">0 480,'29'10,"38"-2,17-3,5-1,-5-7,-10-2,-9-1,-11 1,-4 1,-7 1,-5 2,-5 0,-2 1,-3 0,-5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3T14:54:15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706 284,'-23'0,"-1"1,1 1,0 1,0 1,0 1,0 1,1 1,0 1,0 1,1 1,0 1,1 1,0 0,1 2,0 0,-5 7,-114 134,133-148,0 0,0 1,0-1,1 1,0 0,0 0,1 1,0-1,1 1,0-1,0 1,0 0,2 0,-1 0,1-1,0 1,1 0,-1 0,2 0,0 0,0 1,2-1,-1-1,1 1,1-1,0 0,0 0,0 0,1-1,0 0,1 0,0 0,0-1,0 0,1-1,-1 1,1-1,1-1,-1 0,1 0,-1 0,1-1,0-1,0 1,1-1,-1-1,0 0,8 0,193-4,-199 2,0-1,-1 0,1-1,0-1,-1 0,0 0,0-1,0 0,-1 0,0-1,8-6,-14 10,0-1,-1 1,1-1,0 1,-1-1,1 0,-1 0,0 0,0 0,0 0,0 0,-1-1,1 1,-1-1,0 1,0-1,0 1,-1-1,1 0,-1 1,0-1,0 0,0 1,0-1,-1 0,1 1,-1-1,0 0,0 1,0-1,-1 1,1 0,-1-1,0 1,-2-3,-3-2,0 1,-1 0,0 1,0-1,0 2,-1-1,0 1,0 0,0 1,0 0,-1 0,0 1,0 1,0-1,0 2,0-1,-5 1,124-17,83-19,-86 18,-88 22</inkml:trace>
  <inkml:trace contextRef="#ctx0" brushRef="#br0" timeOffset="803.998">961 933,'153'-169,"38"-131,-191 300,0-1,0 1,0-1,0 1,0-1,0 1,0-1,0 1,0-1,1 1,-1-1,0 1,0-1,1 1,-1-1,0 1,1 0,-1-1,0 1,1-1,-1 1,0 0,1-1,-1 1,1 0,-1 0,1-1,-1 1,1 0,-1 0,1 0,-1 0,1 0,-1 0,1-1,-1 1,1 0,-1 0,1 1,-1-1,1 0,-1 0,1 0,-1 0,1 0,-1 0,1 1,-1-1,1 0,-1 0,0 1,1-1,-1 0,1 1,-1-1,0 0,1 1,-1-1,0 1,1-1,-1 1,0-1,0 0,1 1,-1-1,0 1,0 0,3 37,-3-35,0 39,-2-29,2 0,-1 0,2 0,-1 1,2-1,0 0,0 0,1 0,1-1,0 1,1-1,1 0,2 5,-7-15,1 1,-1-1,1 0,-1 0,1 0,0 0,0 0,0 0,0 0,0-1,0 1,1-1,-1 1,0-1,1 0,-1 0,1 0,0 0,-1-1,1 1,0-1,-1 1,1-1,0 0,-1 0,1 0,0-1,-1 1,1 0,0-1,-1 0,1 0,0 0,-1 0,0 0,3-1,69-70,72-191,-134 248,-10 22,-10 29,6-28,-8 23,1-1,2 1,1 0,2 1,0 10,6 100,-2-140,0 0,0 0,0 0,0 0,1 0,-1 0,1 0,-1 0,1 0,0 0,0 0,0 0,0 0,0-1,0 1,1 0,-1-1,0 1,1-1,-1 1,1-1,0 0,-1 0,1 1,0-1,0 0,9 0</inkml:trace>
  <inkml:trace contextRef="#ctx0" brushRef="#br0" timeOffset="1414.903">2118 650,'-5'-2,"1"1,0-1,-1 1,1 0,-1 0,1 0,-1 0,0 1,1-1,-1 1,0 1,1-1,-1 1,1 0,-1 0,1 0,-1 0,1 1,-1 0,1-1,0 2,0-1,0 0,-3 4,-1-3,7-2,-1-1,0 1,1-1,-1 1,0 0,1-1,-1 1,1 0,-1 0,1 0,0 0,-1 0,1 1,0-1,0 0,0 1,-1-1,2 1,-1-1,0 1,0-1,0 1,1-1,-1 1,1 0,-1 0,1-1,0 1,0 0,-1-1,1 1,0 0,1 0,-1 0,0-1,0 1,1 0,-1-1,1 1,0 0,-1-1,1 1,0-1,0 1,0-1,0 1,1 0,0 2,-1-1,0 1,0 0,0 0,0-1,0 1,-1 0,0 0,1 0,-1 0,-1-1,1 1,-1 0,1 0,-1 0,0-1,-1 1,1 0,-1-1,1 1,-1-1,0 1,0-1,0 0,-1 0,1 0,-1 0,0-1,0 1,0-1,0 1,0-1,0 0,-1 0,1-1,-1 1,1-1,-3 1,1 2,-1-1,1 1,-1 0,1 0,0 1,1 0,-1 0,1 0,0 0,0 1,1-1,-1 1,1 0,1 0,-2 3,5-7,1 0,-1 0,1 0,-1-1,1 1,0 0,0-1,0 1,0-1,0 1,0-1,0 0,0 0,1 0,-1 0,0 0,0-1,1 1,-1-1,1 0,-1 1,1-1,-1 0,0 0,1 0,-1-1,3 0,-2 2,54-1,-31-1</inkml:trace>
  <inkml:trace contextRef="#ctx0" brushRef="#br0" timeOffset="2616.012">2287 904,'18'-55,"-9"36,0-1,1 1,1 1,0 0,2 1,0 0,1 1,0 0,14-11,-27 25,1 1,-1-1,0 0,0 1,1 0,-1-1,1 1,-1 0,1 0,0 0,-1 0,1 0,0 0,0 0,0 0,0 1,-1-1,1 1,0-1,0 1,0 0,0 0,0 0,0 0,0 0,0 0,0 1,0-1,0 1,0-1,0 1,0 0,-1-1,1 1,0 0,0 0,-1 1,1-1,-1 0,1 0,-1 1,0-1,1 1,-1-1,0 1,0 0,0-1,0 1,0 0,0 0,14 43,-15-42,0 0,1 0,-1 0,0 0,1 0,0 0,0 0,0 0,0 0,0 0,1-1,-1 1,1 0,-1-1,1 1,0-1,0 0,0 0,1 1,-1-1,0 0,1-1,-1 1,1 0,0-1,0 0,-1 1,1-1,0 0,0-1,0 1,0 0,3-1,7-2,-1-2,1 0,-1 0,0-1,-1-1,1 0,-1 0,0-1,-1-1,0 0,0 0,0-1,-1 0,-1-1,1 0,-2 0,1-1,19-19,87-103,-114 132,0 0,0 0,0 0,0 1,0-1,0 0,0 0,0 1,0-1,1 0,-1 1,0-1,0 0,1 1,-1-1,1 0,-1 1,1-1,-1 0,1 1,-1-1,1 1,-1-1,1 1,-1 0,1-1,0 1,-1-1,1 1,0 0,0 0,-1-1,1 1,0 0,0 0,-1 0,1 0,0 0,0 0,-1 0,1 0,0 0,0 0,-1 0,1 0,0 1,-1-1,1 0,0 1,0-1,-1 0,1 1,-1-1,1 1,0-1,-1 1,1-1,-1 1,1-1,-1 1,1 0,-1-1,0 1,1 0,-1-1,0 1,-3 99,1-92,0 1,1 0,0 0,0 0,1 0,0 0,0 0,1 0,0 0,1 0,0 0,1-1,0 0,0 0,1-1,0 1,0-1,1 0,0 0,0 0,1-1,0 0,0 0,0-1,1 1,0-1,0-1,3 2,12 5</inkml:trace>
  <inkml:trace contextRef="#ctx0" brushRef="#br0" timeOffset="3312.917">284 1187,'453'-29,"31"2,-1 15,202-23,-35-22,-530 51,-109 12</inkml:trace>
  <inkml:trace contextRef="#ctx0" brushRef="#br0" timeOffset="4270.45">1666 1328,'22'58,"-14"188,-10-148,2-84,-17 176,12-171</inkml:trace>
  <inkml:trace contextRef="#ctx0" brushRef="#br0" timeOffset="4783.909">1299 1328,'39'-21,"1"3,0 1,1 2,1 1,0 3,21-3,-29 5,0 2,1 1,-1 1,1 2,0 1,0 2,0 2,0 1,24 5,-50-5,0 0,0 1,0-1,0 2,-1-1,1 1,-1 0,-1 1,1 0,-1 0,0 1,6 6,-11-10,1-1,-1 1,0 0,0 0,-1 0,1 0,0 0,-1 0,0 1,0-1,0 0,0 1,0-1,-1 1,0-1,1 1,-1-1,0 1,-1-1,1 0,-1 1,1-1,-1 1,0-1,-1 0,1 1,0-1,-1 0,0 0,1 0,-1 0,-1-1,1 1,0 0,-1-1,0 1,-21 18,-1-1,-1-1,0-2,-2 0,0-2,-1-1,-12 3,-66 36,102-52,0 1,1 0,0 0,-1 1,1-1,0 1,0 0,0 0,1 0,-1 1,1-1,0 1,0 0,0 0,0 0,1 0,-1 1,1-1,0 1,0-1,1 1,0 0,0-1,0 1,0 0,0 0,1 0,0 0,0 0,1-1,-1 1,1 0,0 0,0 0,1-1,-1 1,1 0,0-1,6 7,0-1,0 1,1-2,1 0,-1 0,1 0,1-1,0-1,0 0,0 0,1-1,0-1,0 0,0 0,1-1,-1-1,1 0,0-1,0 0,8-1,62-1,-59-1</inkml:trace>
  <inkml:trace contextRef="#ctx0" brushRef="#br0" timeOffset="5353.623">2570 1610,'-31'6,"1"2,0 0,1 2,0 1,0 2,1 1,-3 3,29-17,0 1,1-1,-1 1,0 0,0 0,1-1,-1 1,1 0,-1 1,1-1,-1 0,1 0,0 1,0-1,-1 0,1 1,0 0,0-1,0 1,1-1,-1 1,0 0,1 0,-1-1,1 1,-1 0,1 0,0 0,0 0,0-1,0 1,0 0,0 0,0 0,1 0,-1-1,1 1,-1 0,1 0,0-1,-1 1,1 0,0-1,0 1,0-1,1 1,-1-1,0 0,0 1,1-1,-1 0,2 1,14 10,-15-11,1 0,0 0,0 1,-1-1,1 1,-1 0,1 0,-1 0,0 0,0 0,0 0,0 0,0 1,0-1,-1 1,1 0,-1-1,0 1,1 0,-1 0,0 0,-1 0,1 0,-1 0,1 0,-1 0,0 0,0 0,0 0,0 0,-1 0,1 0,-60 71,28-43,31-30,0-1,0 1,0 0,0 0,0 0,0-1,0 1,1 0,-1 0,0 0,0 0,1 0,-1 1,1-1,-1 0,1 0,0 0,-1 0,1 1,0-1,0 0,0 0,0 0,0 1,0-1,0 0,0 0,0 0,1 1,-1-1,0 0,1 0,-1 0,1 0,0 0,-1 0,1 0,0 0,-1 0,1 0,0 0,0 0,0 0,0 0,0-1,0 1,0 0,0-1,0 1,0-1,0 1,0-1,1 0,-1 1,68 6,78-31,-101 11,-27 6</inkml:trace>
  <inkml:trace contextRef="#ctx0" brushRef="#br0" timeOffset="6101.905">3275 170,'40'78,"-3"1,-4 2,-3 1,14 69,-24-68,-4 2,-3-1,-5 2,-2 23,-6-55,-4 1,-1 0,-3-1,-3 0,-1-1,-3 0,-2-1,-3-1,-2-1,-2-1,-2 0,-2-2,-2-2,-2 0,-2-2,-16 14,21-29,0-1,-2-1,-1-1,-1-2,0-2,-2-1,-24 10,34-18</inkml:trace>
  <inkml:trace contextRef="#ctx0" brushRef="#br0" timeOffset="6718.772">142 1,'-21'37,"1"1,2 0,2 2,2 0,1 0,2 1,2 1,2 0,1 0,2 15,2 38,3-1,5 0,4-1,7 14,12 75,8-1,15 22,-46-179,0 0,2 0,1-1,0 0,2-1,1 0,0-1,2 0,0-1,1 0,2-2,-1 0,2 0,1-2,0 0,1-1,0-1,1-1,1-1,0-1,0 0,1-2,0-1,17 3,141 1,-148-13</inkml:trace>
  <inkml:trace contextRef="#ctx0" brushRef="#br0" timeOffset="7796.98">4178 170,'-1'-1,"0"-1,0 1,0 0,0-1,0 1,0 0,-1-1,1 1,-1 0,1 0,-1 0,1 0,-1 1,1-1,-1 0,0 1,0-1,1 1,-1-1,0 1,0 0,1 0,-1 0,0 0,0 0,0 0,1 0,-1 0,0 1,0-1,1 1,-1 0,0-1,1 1,-1 0,-1 1,-54 42,41-17,1 1,2 0,0 1,2 0,-7 31,12-41,-29 101,5 2,6 1,5 1,5 12,9-102,2-1,1 1,1 0,2-1,2 1,1-1,1 1,2-1,2-1,1 1,1-1,1-1,2 0,1-1,9 11,-11-25,0-1,1-1,1 0,0-1,1-1,1 0,-1-1,2 0,-1-2,2 0,-1-1,1-1,0-1,0 0,15 1,-9-3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" Type="http://schemas.openxmlformats.org/officeDocument/2006/relationships/image" Target="../media/image3.png"/><Relationship Id="rId21" Type="http://schemas.openxmlformats.org/officeDocument/2006/relationships/image" Target="../media/image1510.png"/><Relationship Id="rId7" Type="http://schemas.openxmlformats.org/officeDocument/2006/relationships/image" Target="../media/image5.png"/><Relationship Id="rId12" Type="http://schemas.openxmlformats.org/officeDocument/2006/relationships/customXml" Target="../ink/ink122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image" Target="../media/image2110.png"/><Relationship Id="rId2" Type="http://schemas.openxmlformats.org/officeDocument/2006/relationships/customXml" Target="../ink/ink117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7.png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customXml" Target="../ink/ink130.xml"/><Relationship Id="rId10" Type="http://schemas.openxmlformats.org/officeDocument/2006/relationships/customXml" Target="../ink/ink121.xml"/><Relationship Id="rId19" Type="http://schemas.openxmlformats.org/officeDocument/2006/relationships/image" Target="../media/image1410.png"/><Relationship Id="rId31" Type="http://schemas.openxmlformats.org/officeDocument/2006/relationships/image" Target="../media/image2010.png"/><Relationship Id="rId4" Type="http://schemas.openxmlformats.org/officeDocument/2006/relationships/customXml" Target="../ink/ink118.xml"/><Relationship Id="rId9" Type="http://schemas.openxmlformats.org/officeDocument/2006/relationships/image" Target="../media/image6.png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810.png"/><Relationship Id="rId30" Type="http://schemas.openxmlformats.org/officeDocument/2006/relationships/customXml" Target="../ink/ink131.xml"/><Relationship Id="rId8" Type="http://schemas.openxmlformats.org/officeDocument/2006/relationships/customXml" Target="../ink/ink120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39.xml"/><Relationship Id="rId13" Type="http://schemas.openxmlformats.org/officeDocument/2006/relationships/image" Target="../media/image404.png"/><Relationship Id="rId3" Type="http://schemas.openxmlformats.org/officeDocument/2006/relationships/image" Target="../media/image399.png"/><Relationship Id="rId7" Type="http://schemas.openxmlformats.org/officeDocument/2006/relationships/image" Target="../media/image401.png"/><Relationship Id="rId12" Type="http://schemas.openxmlformats.org/officeDocument/2006/relationships/customXml" Target="../ink/ink3441.xml"/><Relationship Id="rId17" Type="http://schemas.openxmlformats.org/officeDocument/2006/relationships/image" Target="../media/image406.png"/><Relationship Id="rId2" Type="http://schemas.openxmlformats.org/officeDocument/2006/relationships/customXml" Target="../ink/ink3436.xml"/><Relationship Id="rId16" Type="http://schemas.openxmlformats.org/officeDocument/2006/relationships/customXml" Target="../ink/ink34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8.xml"/><Relationship Id="rId11" Type="http://schemas.openxmlformats.org/officeDocument/2006/relationships/image" Target="../media/image403.png"/><Relationship Id="rId5" Type="http://schemas.openxmlformats.org/officeDocument/2006/relationships/image" Target="../media/image400.png"/><Relationship Id="rId15" Type="http://schemas.openxmlformats.org/officeDocument/2006/relationships/image" Target="../media/image405.png"/><Relationship Id="rId10" Type="http://schemas.openxmlformats.org/officeDocument/2006/relationships/customXml" Target="../ink/ink3440.xml"/><Relationship Id="rId4" Type="http://schemas.openxmlformats.org/officeDocument/2006/relationships/customXml" Target="../ink/ink3437.xml"/><Relationship Id="rId9" Type="http://schemas.openxmlformats.org/officeDocument/2006/relationships/image" Target="../media/image402.png"/><Relationship Id="rId14" Type="http://schemas.openxmlformats.org/officeDocument/2006/relationships/customXml" Target="../ink/ink344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47.xml"/><Relationship Id="rId13" Type="http://schemas.openxmlformats.org/officeDocument/2006/relationships/image" Target="../media/image404.png"/><Relationship Id="rId18" Type="http://schemas.openxmlformats.org/officeDocument/2006/relationships/customXml" Target="../ink/ink3452.xml"/><Relationship Id="rId3" Type="http://schemas.openxmlformats.org/officeDocument/2006/relationships/image" Target="../media/image399.png"/><Relationship Id="rId21" Type="http://schemas.openxmlformats.org/officeDocument/2006/relationships/image" Target="../media/image408.png"/><Relationship Id="rId7" Type="http://schemas.openxmlformats.org/officeDocument/2006/relationships/image" Target="../media/image401.png"/><Relationship Id="rId12" Type="http://schemas.openxmlformats.org/officeDocument/2006/relationships/customXml" Target="../ink/ink3449.xml"/><Relationship Id="rId17" Type="http://schemas.openxmlformats.org/officeDocument/2006/relationships/image" Target="../media/image406.png"/><Relationship Id="rId25" Type="http://schemas.openxmlformats.org/officeDocument/2006/relationships/image" Target="../media/image410.png"/><Relationship Id="rId2" Type="http://schemas.openxmlformats.org/officeDocument/2006/relationships/customXml" Target="../ink/ink3444.xml"/><Relationship Id="rId16" Type="http://schemas.openxmlformats.org/officeDocument/2006/relationships/customXml" Target="../ink/ink3451.xml"/><Relationship Id="rId20" Type="http://schemas.openxmlformats.org/officeDocument/2006/relationships/customXml" Target="../ink/ink34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46.xml"/><Relationship Id="rId11" Type="http://schemas.openxmlformats.org/officeDocument/2006/relationships/image" Target="../media/image403.png"/><Relationship Id="rId24" Type="http://schemas.openxmlformats.org/officeDocument/2006/relationships/customXml" Target="../ink/ink3455.xml"/><Relationship Id="rId5" Type="http://schemas.openxmlformats.org/officeDocument/2006/relationships/image" Target="../media/image400.png"/><Relationship Id="rId15" Type="http://schemas.openxmlformats.org/officeDocument/2006/relationships/image" Target="../media/image405.png"/><Relationship Id="rId23" Type="http://schemas.openxmlformats.org/officeDocument/2006/relationships/image" Target="../media/image409.png"/><Relationship Id="rId10" Type="http://schemas.openxmlformats.org/officeDocument/2006/relationships/customXml" Target="../ink/ink3448.xml"/><Relationship Id="rId19" Type="http://schemas.openxmlformats.org/officeDocument/2006/relationships/image" Target="../media/image407.png"/><Relationship Id="rId4" Type="http://schemas.openxmlformats.org/officeDocument/2006/relationships/customXml" Target="../ink/ink3445.xml"/><Relationship Id="rId9" Type="http://schemas.openxmlformats.org/officeDocument/2006/relationships/image" Target="../media/image402.png"/><Relationship Id="rId14" Type="http://schemas.openxmlformats.org/officeDocument/2006/relationships/customXml" Target="../ink/ink3450.xml"/><Relationship Id="rId22" Type="http://schemas.openxmlformats.org/officeDocument/2006/relationships/customXml" Target="../ink/ink3454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4.png"/><Relationship Id="rId18" Type="http://schemas.openxmlformats.org/officeDocument/2006/relationships/customXml" Target="../ink/ink3464.xml"/><Relationship Id="rId26" Type="http://schemas.openxmlformats.org/officeDocument/2006/relationships/customXml" Target="../ink/ink3468.xml"/><Relationship Id="rId39" Type="http://schemas.openxmlformats.org/officeDocument/2006/relationships/image" Target="../media/image417.png"/><Relationship Id="rId21" Type="http://schemas.openxmlformats.org/officeDocument/2006/relationships/image" Target="../media/image408.png"/><Relationship Id="rId34" Type="http://schemas.openxmlformats.org/officeDocument/2006/relationships/customXml" Target="../ink/ink3472.xml"/><Relationship Id="rId42" Type="http://schemas.openxmlformats.org/officeDocument/2006/relationships/customXml" Target="../ink/ink3476.xml"/><Relationship Id="rId47" Type="http://schemas.openxmlformats.org/officeDocument/2006/relationships/image" Target="../media/image421.png"/><Relationship Id="rId50" Type="http://schemas.openxmlformats.org/officeDocument/2006/relationships/customXml" Target="../ink/ink3480.xml"/><Relationship Id="rId7" Type="http://schemas.openxmlformats.org/officeDocument/2006/relationships/image" Target="../media/image401.png"/><Relationship Id="rId2" Type="http://schemas.openxmlformats.org/officeDocument/2006/relationships/customXml" Target="../ink/ink3456.xml"/><Relationship Id="rId16" Type="http://schemas.openxmlformats.org/officeDocument/2006/relationships/customXml" Target="../ink/ink3463.xml"/><Relationship Id="rId29" Type="http://schemas.openxmlformats.org/officeDocument/2006/relationships/image" Target="../media/image412.png"/><Relationship Id="rId11" Type="http://schemas.openxmlformats.org/officeDocument/2006/relationships/image" Target="../media/image403.png"/><Relationship Id="rId24" Type="http://schemas.openxmlformats.org/officeDocument/2006/relationships/customXml" Target="../ink/ink3467.xml"/><Relationship Id="rId32" Type="http://schemas.openxmlformats.org/officeDocument/2006/relationships/customXml" Target="../ink/ink3471.xml"/><Relationship Id="rId37" Type="http://schemas.openxmlformats.org/officeDocument/2006/relationships/image" Target="../media/image416.png"/><Relationship Id="rId40" Type="http://schemas.openxmlformats.org/officeDocument/2006/relationships/customXml" Target="../ink/ink3475.xml"/><Relationship Id="rId45" Type="http://schemas.openxmlformats.org/officeDocument/2006/relationships/image" Target="../media/image420.png"/><Relationship Id="rId5" Type="http://schemas.openxmlformats.org/officeDocument/2006/relationships/image" Target="../media/image400.png"/><Relationship Id="rId15" Type="http://schemas.openxmlformats.org/officeDocument/2006/relationships/image" Target="../media/image405.png"/><Relationship Id="rId23" Type="http://schemas.openxmlformats.org/officeDocument/2006/relationships/image" Target="../media/image409.png"/><Relationship Id="rId28" Type="http://schemas.openxmlformats.org/officeDocument/2006/relationships/customXml" Target="../ink/ink3469.xml"/><Relationship Id="rId36" Type="http://schemas.openxmlformats.org/officeDocument/2006/relationships/customXml" Target="../ink/ink3473.xml"/><Relationship Id="rId49" Type="http://schemas.openxmlformats.org/officeDocument/2006/relationships/image" Target="../media/image422.png"/><Relationship Id="rId10" Type="http://schemas.openxmlformats.org/officeDocument/2006/relationships/customXml" Target="../ink/ink3460.xml"/><Relationship Id="rId19" Type="http://schemas.openxmlformats.org/officeDocument/2006/relationships/image" Target="../media/image407.png"/><Relationship Id="rId31" Type="http://schemas.openxmlformats.org/officeDocument/2006/relationships/image" Target="../media/image413.png"/><Relationship Id="rId44" Type="http://schemas.openxmlformats.org/officeDocument/2006/relationships/customXml" Target="../ink/ink3477.xml"/><Relationship Id="rId4" Type="http://schemas.openxmlformats.org/officeDocument/2006/relationships/customXml" Target="../ink/ink3457.xml"/><Relationship Id="rId9" Type="http://schemas.openxmlformats.org/officeDocument/2006/relationships/image" Target="../media/image402.png"/><Relationship Id="rId14" Type="http://schemas.openxmlformats.org/officeDocument/2006/relationships/customXml" Target="../ink/ink3462.xml"/><Relationship Id="rId22" Type="http://schemas.openxmlformats.org/officeDocument/2006/relationships/customXml" Target="../ink/ink3466.xml"/><Relationship Id="rId27" Type="http://schemas.openxmlformats.org/officeDocument/2006/relationships/image" Target="../media/image411.png"/><Relationship Id="rId30" Type="http://schemas.openxmlformats.org/officeDocument/2006/relationships/customXml" Target="../ink/ink3470.xml"/><Relationship Id="rId35" Type="http://schemas.openxmlformats.org/officeDocument/2006/relationships/image" Target="../media/image415.png"/><Relationship Id="rId43" Type="http://schemas.openxmlformats.org/officeDocument/2006/relationships/image" Target="../media/image419.png"/><Relationship Id="rId48" Type="http://schemas.openxmlformats.org/officeDocument/2006/relationships/customXml" Target="../ink/ink3479.xml"/><Relationship Id="rId8" Type="http://schemas.openxmlformats.org/officeDocument/2006/relationships/customXml" Target="../ink/ink3459.xml"/><Relationship Id="rId51" Type="http://schemas.openxmlformats.org/officeDocument/2006/relationships/image" Target="../media/image423.png"/><Relationship Id="rId3" Type="http://schemas.openxmlformats.org/officeDocument/2006/relationships/image" Target="../media/image399.png"/><Relationship Id="rId12" Type="http://schemas.openxmlformats.org/officeDocument/2006/relationships/customXml" Target="../ink/ink3461.xml"/><Relationship Id="rId17" Type="http://schemas.openxmlformats.org/officeDocument/2006/relationships/image" Target="../media/image406.png"/><Relationship Id="rId25" Type="http://schemas.openxmlformats.org/officeDocument/2006/relationships/image" Target="../media/image410.png"/><Relationship Id="rId33" Type="http://schemas.openxmlformats.org/officeDocument/2006/relationships/image" Target="../media/image414.png"/><Relationship Id="rId38" Type="http://schemas.openxmlformats.org/officeDocument/2006/relationships/customXml" Target="../ink/ink3474.xml"/><Relationship Id="rId46" Type="http://schemas.openxmlformats.org/officeDocument/2006/relationships/customXml" Target="../ink/ink3478.xml"/><Relationship Id="rId20" Type="http://schemas.openxmlformats.org/officeDocument/2006/relationships/customXml" Target="../ink/ink3465.xml"/><Relationship Id="rId41" Type="http://schemas.openxmlformats.org/officeDocument/2006/relationships/image" Target="../media/image4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58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486.xml"/><Relationship Id="rId18" Type="http://schemas.openxmlformats.org/officeDocument/2006/relationships/image" Target="../media/image3090.png"/><Relationship Id="rId26" Type="http://schemas.openxmlformats.org/officeDocument/2006/relationships/image" Target="../media/image3130.png"/><Relationship Id="rId39" Type="http://schemas.openxmlformats.org/officeDocument/2006/relationships/customXml" Target="../ink/ink3499.xml"/><Relationship Id="rId21" Type="http://schemas.openxmlformats.org/officeDocument/2006/relationships/customXml" Target="../ink/ink3490.xml"/><Relationship Id="rId34" Type="http://schemas.openxmlformats.org/officeDocument/2006/relationships/image" Target="../media/image317.png"/><Relationship Id="rId42" Type="http://schemas.openxmlformats.org/officeDocument/2006/relationships/image" Target="../media/image424.png"/><Relationship Id="rId47" Type="http://schemas.openxmlformats.org/officeDocument/2006/relationships/customXml" Target="../ink/ink3503.xml"/><Relationship Id="rId50" Type="http://schemas.openxmlformats.org/officeDocument/2006/relationships/image" Target="../media/image428.png"/><Relationship Id="rId55" Type="http://schemas.openxmlformats.org/officeDocument/2006/relationships/customXml" Target="../ink/ink3507.xml"/><Relationship Id="rId7" Type="http://schemas.openxmlformats.org/officeDocument/2006/relationships/customXml" Target="../ink/ink3483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3494.xml"/><Relationship Id="rId11" Type="http://schemas.openxmlformats.org/officeDocument/2006/relationships/customXml" Target="../ink/ink3485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3498.xml"/><Relationship Id="rId40" Type="http://schemas.openxmlformats.org/officeDocument/2006/relationships/image" Target="../media/image320.png"/><Relationship Id="rId45" Type="http://schemas.openxmlformats.org/officeDocument/2006/relationships/customXml" Target="../ink/ink3502.xml"/><Relationship Id="rId53" Type="http://schemas.openxmlformats.org/officeDocument/2006/relationships/customXml" Target="../ink/ink3506.xml"/><Relationship Id="rId5" Type="http://schemas.openxmlformats.org/officeDocument/2006/relationships/customXml" Target="../ink/ink3482.xml"/><Relationship Id="rId10" Type="http://schemas.openxmlformats.org/officeDocument/2006/relationships/image" Target="../media/image3050.png"/><Relationship Id="rId19" Type="http://schemas.openxmlformats.org/officeDocument/2006/relationships/customXml" Target="../ink/ink3489.xml"/><Relationship Id="rId31" Type="http://schemas.openxmlformats.org/officeDocument/2006/relationships/customXml" Target="../ink/ink3495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4" Type="http://schemas.openxmlformats.org/officeDocument/2006/relationships/image" Target="../media/image3020.png"/><Relationship Id="rId9" Type="http://schemas.openxmlformats.org/officeDocument/2006/relationships/customXml" Target="../ink/ink3484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3493.xml"/><Relationship Id="rId30" Type="http://schemas.openxmlformats.org/officeDocument/2006/relationships/image" Target="../media/image315.png"/><Relationship Id="rId35" Type="http://schemas.openxmlformats.org/officeDocument/2006/relationships/customXml" Target="../ink/ink3497.xml"/><Relationship Id="rId43" Type="http://schemas.openxmlformats.org/officeDocument/2006/relationships/customXml" Target="../ink/ink3501.xml"/><Relationship Id="rId48" Type="http://schemas.openxmlformats.org/officeDocument/2006/relationships/image" Target="../media/image427.png"/><Relationship Id="rId56" Type="http://schemas.openxmlformats.org/officeDocument/2006/relationships/image" Target="../media/image431.png"/><Relationship Id="rId8" Type="http://schemas.openxmlformats.org/officeDocument/2006/relationships/image" Target="../media/image3040.png"/><Relationship Id="rId51" Type="http://schemas.openxmlformats.org/officeDocument/2006/relationships/customXml" Target="../ink/ink3505.xml"/><Relationship Id="rId3" Type="http://schemas.openxmlformats.org/officeDocument/2006/relationships/customXml" Target="../ink/ink3481.xml"/><Relationship Id="rId12" Type="http://schemas.openxmlformats.org/officeDocument/2006/relationships/image" Target="../media/image3060.png"/><Relationship Id="rId17" Type="http://schemas.openxmlformats.org/officeDocument/2006/relationships/customXml" Target="../ink/ink3488.xml"/><Relationship Id="rId25" Type="http://schemas.openxmlformats.org/officeDocument/2006/relationships/customXml" Target="../ink/ink3492.xml"/><Relationship Id="rId33" Type="http://schemas.openxmlformats.org/officeDocument/2006/relationships/customXml" Target="../ink/ink3496.xml"/><Relationship Id="rId38" Type="http://schemas.openxmlformats.org/officeDocument/2006/relationships/image" Target="../media/image319.png"/><Relationship Id="rId46" Type="http://schemas.openxmlformats.org/officeDocument/2006/relationships/image" Target="../media/image426.png"/><Relationship Id="rId20" Type="http://schemas.openxmlformats.org/officeDocument/2006/relationships/image" Target="../media/image3100.png"/><Relationship Id="rId41" Type="http://schemas.openxmlformats.org/officeDocument/2006/relationships/customXml" Target="../ink/ink3500.xml"/><Relationship Id="rId54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487.xml"/><Relationship Id="rId23" Type="http://schemas.openxmlformats.org/officeDocument/2006/relationships/customXml" Target="../ink/ink3491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504.xml"/></Relationships>
</file>

<file path=ppt/slides/_rels/slide10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3517.xml"/><Relationship Id="rId42" Type="http://schemas.openxmlformats.org/officeDocument/2006/relationships/image" Target="../media/image424.png"/><Relationship Id="rId47" Type="http://schemas.openxmlformats.org/officeDocument/2006/relationships/customXml" Target="../ink/ink3530.xml"/><Relationship Id="rId63" Type="http://schemas.openxmlformats.org/officeDocument/2006/relationships/customXml" Target="../ink/ink3538.xml"/><Relationship Id="rId68" Type="http://schemas.openxmlformats.org/officeDocument/2006/relationships/image" Target="../media/image437.png"/><Relationship Id="rId7" Type="http://schemas.openxmlformats.org/officeDocument/2006/relationships/customXml" Target="../ink/ink3510.xml"/><Relationship Id="rId71" Type="http://schemas.openxmlformats.org/officeDocument/2006/relationships/customXml" Target="../ink/ink3542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3521.xml"/><Relationship Id="rId11" Type="http://schemas.openxmlformats.org/officeDocument/2006/relationships/customXml" Target="../ink/ink3512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3525.xml"/><Relationship Id="rId40" Type="http://schemas.openxmlformats.org/officeDocument/2006/relationships/image" Target="../media/image320.png"/><Relationship Id="rId45" Type="http://schemas.openxmlformats.org/officeDocument/2006/relationships/customXml" Target="../ink/ink3529.xml"/><Relationship Id="rId53" Type="http://schemas.openxmlformats.org/officeDocument/2006/relationships/customXml" Target="../ink/ink3533.xml"/><Relationship Id="rId58" Type="http://schemas.openxmlformats.org/officeDocument/2006/relationships/image" Target="../media/image432.png"/><Relationship Id="rId66" Type="http://schemas.openxmlformats.org/officeDocument/2006/relationships/image" Target="../media/image436.png"/><Relationship Id="rId5" Type="http://schemas.openxmlformats.org/officeDocument/2006/relationships/customXml" Target="../ink/ink3509.xml"/><Relationship Id="rId61" Type="http://schemas.openxmlformats.org/officeDocument/2006/relationships/customXml" Target="../ink/ink3537.xml"/><Relationship Id="rId19" Type="http://schemas.openxmlformats.org/officeDocument/2006/relationships/customXml" Target="../ink/ink3516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3520.xml"/><Relationship Id="rId30" Type="http://schemas.openxmlformats.org/officeDocument/2006/relationships/image" Target="../media/image315.png"/><Relationship Id="rId35" Type="http://schemas.openxmlformats.org/officeDocument/2006/relationships/customXml" Target="../ink/ink3524.xml"/><Relationship Id="rId43" Type="http://schemas.openxmlformats.org/officeDocument/2006/relationships/customXml" Target="../ink/ink3528.xml"/><Relationship Id="rId48" Type="http://schemas.openxmlformats.org/officeDocument/2006/relationships/image" Target="../media/image427.png"/><Relationship Id="rId56" Type="http://schemas.openxmlformats.org/officeDocument/2006/relationships/image" Target="../media/image431.png"/><Relationship Id="rId64" Type="http://schemas.openxmlformats.org/officeDocument/2006/relationships/image" Target="../media/image435.png"/><Relationship Id="rId69" Type="http://schemas.openxmlformats.org/officeDocument/2006/relationships/customXml" Target="../ink/ink3541.xml"/><Relationship Id="rId8" Type="http://schemas.openxmlformats.org/officeDocument/2006/relationships/image" Target="../media/image3040.png"/><Relationship Id="rId51" Type="http://schemas.openxmlformats.org/officeDocument/2006/relationships/customXml" Target="../ink/ink3532.xml"/><Relationship Id="rId72" Type="http://schemas.openxmlformats.org/officeDocument/2006/relationships/image" Target="../media/image439.png"/><Relationship Id="rId3" Type="http://schemas.openxmlformats.org/officeDocument/2006/relationships/customXml" Target="../ink/ink3508.xml"/><Relationship Id="rId12" Type="http://schemas.openxmlformats.org/officeDocument/2006/relationships/image" Target="../media/image3060.png"/><Relationship Id="rId17" Type="http://schemas.openxmlformats.org/officeDocument/2006/relationships/customXml" Target="../ink/ink3515.xml"/><Relationship Id="rId25" Type="http://schemas.openxmlformats.org/officeDocument/2006/relationships/customXml" Target="../ink/ink3519.xml"/><Relationship Id="rId33" Type="http://schemas.openxmlformats.org/officeDocument/2006/relationships/customXml" Target="../ink/ink3523.xml"/><Relationship Id="rId38" Type="http://schemas.openxmlformats.org/officeDocument/2006/relationships/image" Target="../media/image319.png"/><Relationship Id="rId46" Type="http://schemas.openxmlformats.org/officeDocument/2006/relationships/image" Target="../media/image426.png"/><Relationship Id="rId59" Type="http://schemas.openxmlformats.org/officeDocument/2006/relationships/customXml" Target="../ink/ink3536.xml"/><Relationship Id="rId67" Type="http://schemas.openxmlformats.org/officeDocument/2006/relationships/customXml" Target="../ink/ink3540.xml"/><Relationship Id="rId20" Type="http://schemas.openxmlformats.org/officeDocument/2006/relationships/image" Target="../media/image3100.png"/><Relationship Id="rId41" Type="http://schemas.openxmlformats.org/officeDocument/2006/relationships/customXml" Target="../ink/ink3527.xml"/><Relationship Id="rId54" Type="http://schemas.openxmlformats.org/officeDocument/2006/relationships/image" Target="../media/image430.png"/><Relationship Id="rId62" Type="http://schemas.openxmlformats.org/officeDocument/2006/relationships/image" Target="../media/image434.png"/><Relationship Id="rId70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514.xml"/><Relationship Id="rId23" Type="http://schemas.openxmlformats.org/officeDocument/2006/relationships/customXml" Target="../ink/ink3518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531.xml"/><Relationship Id="rId57" Type="http://schemas.openxmlformats.org/officeDocument/2006/relationships/customXml" Target="../ink/ink3535.xml"/><Relationship Id="rId10" Type="http://schemas.openxmlformats.org/officeDocument/2006/relationships/image" Target="../media/image3050.png"/><Relationship Id="rId31" Type="http://schemas.openxmlformats.org/officeDocument/2006/relationships/customXml" Target="../ink/ink3522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60" Type="http://schemas.openxmlformats.org/officeDocument/2006/relationships/image" Target="../media/image433.png"/><Relationship Id="rId65" Type="http://schemas.openxmlformats.org/officeDocument/2006/relationships/customXml" Target="../ink/ink3539.xml"/><Relationship Id="rId4" Type="http://schemas.openxmlformats.org/officeDocument/2006/relationships/image" Target="../media/image3020.png"/><Relationship Id="rId9" Type="http://schemas.openxmlformats.org/officeDocument/2006/relationships/customXml" Target="../ink/ink3511.xml"/><Relationship Id="rId13" Type="http://schemas.openxmlformats.org/officeDocument/2006/relationships/customXml" Target="../ink/ink3513.xml"/><Relationship Id="rId18" Type="http://schemas.openxmlformats.org/officeDocument/2006/relationships/image" Target="../media/image3090.png"/><Relationship Id="rId39" Type="http://schemas.openxmlformats.org/officeDocument/2006/relationships/customXml" Target="../ink/ink3526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534.xml"/></Relationships>
</file>

<file path=ppt/slides/_rels/slide10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3552.xml"/><Relationship Id="rId42" Type="http://schemas.openxmlformats.org/officeDocument/2006/relationships/image" Target="../media/image424.png"/><Relationship Id="rId47" Type="http://schemas.openxmlformats.org/officeDocument/2006/relationships/customXml" Target="../ink/ink3565.xml"/><Relationship Id="rId63" Type="http://schemas.openxmlformats.org/officeDocument/2006/relationships/customXml" Target="../ink/ink3573.xml"/><Relationship Id="rId68" Type="http://schemas.openxmlformats.org/officeDocument/2006/relationships/image" Target="../media/image441.png"/><Relationship Id="rId84" Type="http://schemas.openxmlformats.org/officeDocument/2006/relationships/image" Target="../media/image439.png"/><Relationship Id="rId16" Type="http://schemas.openxmlformats.org/officeDocument/2006/relationships/image" Target="../media/image3080.png"/><Relationship Id="rId11" Type="http://schemas.openxmlformats.org/officeDocument/2006/relationships/customXml" Target="../ink/ink3547.xml"/><Relationship Id="rId32" Type="http://schemas.openxmlformats.org/officeDocument/2006/relationships/image" Target="../media/image316.png"/><Relationship Id="rId37" Type="http://schemas.openxmlformats.org/officeDocument/2006/relationships/customXml" Target="../ink/ink3560.xml"/><Relationship Id="rId53" Type="http://schemas.openxmlformats.org/officeDocument/2006/relationships/customXml" Target="../ink/ink3568.xml"/><Relationship Id="rId58" Type="http://schemas.openxmlformats.org/officeDocument/2006/relationships/image" Target="../media/image432.png"/><Relationship Id="rId74" Type="http://schemas.openxmlformats.org/officeDocument/2006/relationships/image" Target="../media/image443.png"/><Relationship Id="rId79" Type="http://schemas.openxmlformats.org/officeDocument/2006/relationships/customXml" Target="../ink/ink3582.xml"/><Relationship Id="rId5" Type="http://schemas.openxmlformats.org/officeDocument/2006/relationships/customXml" Target="../ink/ink3544.xml"/><Relationship Id="rId61" Type="http://schemas.openxmlformats.org/officeDocument/2006/relationships/customXml" Target="../ink/ink3572.xml"/><Relationship Id="rId82" Type="http://schemas.openxmlformats.org/officeDocument/2006/relationships/image" Target="../media/image438.png"/><Relationship Id="rId19" Type="http://schemas.openxmlformats.org/officeDocument/2006/relationships/customXml" Target="../ink/ink3551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3555.xml"/><Relationship Id="rId30" Type="http://schemas.openxmlformats.org/officeDocument/2006/relationships/image" Target="../media/image315.png"/><Relationship Id="rId35" Type="http://schemas.openxmlformats.org/officeDocument/2006/relationships/customXml" Target="../ink/ink3559.xml"/><Relationship Id="rId43" Type="http://schemas.openxmlformats.org/officeDocument/2006/relationships/customXml" Target="../ink/ink3563.xml"/><Relationship Id="rId48" Type="http://schemas.openxmlformats.org/officeDocument/2006/relationships/image" Target="../media/image427.png"/><Relationship Id="rId56" Type="http://schemas.openxmlformats.org/officeDocument/2006/relationships/image" Target="../media/image431.png"/><Relationship Id="rId64" Type="http://schemas.openxmlformats.org/officeDocument/2006/relationships/image" Target="../media/image440.png"/><Relationship Id="rId69" Type="http://schemas.openxmlformats.org/officeDocument/2006/relationships/customXml" Target="../ink/ink3576.xml"/><Relationship Id="rId77" Type="http://schemas.openxmlformats.org/officeDocument/2006/relationships/customXml" Target="../ink/ink3580.xml"/><Relationship Id="rId8" Type="http://schemas.openxmlformats.org/officeDocument/2006/relationships/image" Target="../media/image3040.png"/><Relationship Id="rId51" Type="http://schemas.openxmlformats.org/officeDocument/2006/relationships/customXml" Target="../ink/ink3567.xml"/><Relationship Id="rId72" Type="http://schemas.openxmlformats.org/officeDocument/2006/relationships/image" Target="../media/image436.png"/><Relationship Id="rId80" Type="http://schemas.openxmlformats.org/officeDocument/2006/relationships/customXml" Target="../ink/ink3583.xml"/><Relationship Id="rId3" Type="http://schemas.openxmlformats.org/officeDocument/2006/relationships/customXml" Target="../ink/ink3543.xml"/><Relationship Id="rId12" Type="http://schemas.openxmlformats.org/officeDocument/2006/relationships/image" Target="../media/image3060.png"/><Relationship Id="rId17" Type="http://schemas.openxmlformats.org/officeDocument/2006/relationships/customXml" Target="../ink/ink3550.xml"/><Relationship Id="rId25" Type="http://schemas.openxmlformats.org/officeDocument/2006/relationships/customXml" Target="../ink/ink3554.xml"/><Relationship Id="rId33" Type="http://schemas.openxmlformats.org/officeDocument/2006/relationships/customXml" Target="../ink/ink3558.xml"/><Relationship Id="rId38" Type="http://schemas.openxmlformats.org/officeDocument/2006/relationships/image" Target="../media/image319.png"/><Relationship Id="rId46" Type="http://schemas.openxmlformats.org/officeDocument/2006/relationships/image" Target="../media/image426.png"/><Relationship Id="rId59" Type="http://schemas.openxmlformats.org/officeDocument/2006/relationships/customXml" Target="../ink/ink3571.xml"/><Relationship Id="rId67" Type="http://schemas.openxmlformats.org/officeDocument/2006/relationships/customXml" Target="../ink/ink3575.xml"/><Relationship Id="rId20" Type="http://schemas.openxmlformats.org/officeDocument/2006/relationships/image" Target="../media/image3100.png"/><Relationship Id="rId41" Type="http://schemas.openxmlformats.org/officeDocument/2006/relationships/customXml" Target="../ink/ink3562.xml"/><Relationship Id="rId54" Type="http://schemas.openxmlformats.org/officeDocument/2006/relationships/image" Target="../media/image430.png"/><Relationship Id="rId62" Type="http://schemas.openxmlformats.org/officeDocument/2006/relationships/image" Target="../media/image434.png"/><Relationship Id="rId70" Type="http://schemas.openxmlformats.org/officeDocument/2006/relationships/image" Target="../media/image442.png"/><Relationship Id="rId75" Type="http://schemas.openxmlformats.org/officeDocument/2006/relationships/customXml" Target="../ink/ink3579.xml"/><Relationship Id="rId83" Type="http://schemas.openxmlformats.org/officeDocument/2006/relationships/customXml" Target="../ink/ink35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549.xml"/><Relationship Id="rId23" Type="http://schemas.openxmlformats.org/officeDocument/2006/relationships/customXml" Target="../ink/ink3553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566.xml"/><Relationship Id="rId57" Type="http://schemas.openxmlformats.org/officeDocument/2006/relationships/customXml" Target="../ink/ink3570.xml"/><Relationship Id="rId10" Type="http://schemas.openxmlformats.org/officeDocument/2006/relationships/image" Target="../media/image3050.png"/><Relationship Id="rId31" Type="http://schemas.openxmlformats.org/officeDocument/2006/relationships/customXml" Target="../ink/ink3557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60" Type="http://schemas.openxmlformats.org/officeDocument/2006/relationships/image" Target="../media/image433.png"/><Relationship Id="rId65" Type="http://schemas.openxmlformats.org/officeDocument/2006/relationships/customXml" Target="../ink/ink3574.xml"/><Relationship Id="rId73" Type="http://schemas.openxmlformats.org/officeDocument/2006/relationships/customXml" Target="../ink/ink3578.xml"/><Relationship Id="rId78" Type="http://schemas.openxmlformats.org/officeDocument/2006/relationships/customXml" Target="../ink/ink3581.xml"/><Relationship Id="rId81" Type="http://schemas.openxmlformats.org/officeDocument/2006/relationships/customXml" Target="../ink/ink3584.xml"/><Relationship Id="rId4" Type="http://schemas.openxmlformats.org/officeDocument/2006/relationships/image" Target="../media/image3020.png"/><Relationship Id="rId9" Type="http://schemas.openxmlformats.org/officeDocument/2006/relationships/customXml" Target="../ink/ink3546.xml"/><Relationship Id="rId13" Type="http://schemas.openxmlformats.org/officeDocument/2006/relationships/customXml" Target="../ink/ink3548.xml"/><Relationship Id="rId18" Type="http://schemas.openxmlformats.org/officeDocument/2006/relationships/image" Target="../media/image3090.png"/><Relationship Id="rId39" Type="http://schemas.openxmlformats.org/officeDocument/2006/relationships/customXml" Target="../ink/ink3561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569.xml"/><Relationship Id="rId76" Type="http://schemas.openxmlformats.org/officeDocument/2006/relationships/image" Target="../media/image437.png"/><Relationship Id="rId7" Type="http://schemas.openxmlformats.org/officeDocument/2006/relationships/customXml" Target="../ink/ink3545.xml"/><Relationship Id="rId71" Type="http://schemas.openxmlformats.org/officeDocument/2006/relationships/customXml" Target="../ink/ink3577.xml"/><Relationship Id="rId2" Type="http://schemas.openxmlformats.org/officeDocument/2006/relationships/image" Target="../media/image313.png"/><Relationship Id="rId29" Type="http://schemas.openxmlformats.org/officeDocument/2006/relationships/customXml" Target="../ink/ink3556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564.xml"/><Relationship Id="rId66" Type="http://schemas.openxmlformats.org/officeDocument/2006/relationships/image" Target="../media/image435.png"/></Relationships>
</file>

<file path=ppt/slides/_rels/slide10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3595.xml"/><Relationship Id="rId42" Type="http://schemas.openxmlformats.org/officeDocument/2006/relationships/image" Target="../media/image424.png"/><Relationship Id="rId47" Type="http://schemas.openxmlformats.org/officeDocument/2006/relationships/customXml" Target="../ink/ink3608.xml"/><Relationship Id="rId63" Type="http://schemas.openxmlformats.org/officeDocument/2006/relationships/customXml" Target="../ink/ink3616.xml"/><Relationship Id="rId68" Type="http://schemas.openxmlformats.org/officeDocument/2006/relationships/image" Target="../media/image441.png"/><Relationship Id="rId84" Type="http://schemas.openxmlformats.org/officeDocument/2006/relationships/image" Target="../media/image448.png"/><Relationship Id="rId89" Type="http://schemas.openxmlformats.org/officeDocument/2006/relationships/customXml" Target="../ink/ink3630.xml"/><Relationship Id="rId16" Type="http://schemas.openxmlformats.org/officeDocument/2006/relationships/image" Target="../media/image3080.png"/><Relationship Id="rId11" Type="http://schemas.openxmlformats.org/officeDocument/2006/relationships/customXml" Target="../ink/ink3590.xml"/><Relationship Id="rId32" Type="http://schemas.openxmlformats.org/officeDocument/2006/relationships/image" Target="../media/image316.png"/><Relationship Id="rId37" Type="http://schemas.openxmlformats.org/officeDocument/2006/relationships/customXml" Target="../ink/ink3603.xml"/><Relationship Id="rId53" Type="http://schemas.openxmlformats.org/officeDocument/2006/relationships/customXml" Target="../ink/ink3611.xml"/><Relationship Id="rId58" Type="http://schemas.openxmlformats.org/officeDocument/2006/relationships/image" Target="../media/image432.png"/><Relationship Id="rId74" Type="http://schemas.openxmlformats.org/officeDocument/2006/relationships/image" Target="../media/image443.png"/><Relationship Id="rId79" Type="http://schemas.openxmlformats.org/officeDocument/2006/relationships/customXml" Target="../ink/ink3624.xml"/><Relationship Id="rId5" Type="http://schemas.openxmlformats.org/officeDocument/2006/relationships/customXml" Target="../ink/ink3587.xml"/><Relationship Id="rId90" Type="http://schemas.openxmlformats.org/officeDocument/2006/relationships/customXml" Target="../ink/ink3631.xml"/><Relationship Id="rId95" Type="http://schemas.openxmlformats.org/officeDocument/2006/relationships/customXml" Target="../ink/ink3634.xml"/><Relationship Id="rId22" Type="http://schemas.openxmlformats.org/officeDocument/2006/relationships/image" Target="../media/image3111.png"/><Relationship Id="rId27" Type="http://schemas.openxmlformats.org/officeDocument/2006/relationships/customXml" Target="../ink/ink3598.xml"/><Relationship Id="rId43" Type="http://schemas.openxmlformats.org/officeDocument/2006/relationships/customXml" Target="../ink/ink3606.xml"/><Relationship Id="rId48" Type="http://schemas.openxmlformats.org/officeDocument/2006/relationships/image" Target="../media/image427.png"/><Relationship Id="rId64" Type="http://schemas.openxmlformats.org/officeDocument/2006/relationships/image" Target="../media/image440.png"/><Relationship Id="rId69" Type="http://schemas.openxmlformats.org/officeDocument/2006/relationships/customXml" Target="../ink/ink3619.xml"/><Relationship Id="rId8" Type="http://schemas.openxmlformats.org/officeDocument/2006/relationships/image" Target="../media/image3040.png"/><Relationship Id="rId51" Type="http://schemas.openxmlformats.org/officeDocument/2006/relationships/customXml" Target="../ink/ink3610.xml"/><Relationship Id="rId72" Type="http://schemas.openxmlformats.org/officeDocument/2006/relationships/image" Target="../media/image436.png"/><Relationship Id="rId80" Type="http://schemas.openxmlformats.org/officeDocument/2006/relationships/image" Target="../media/image446.png"/><Relationship Id="rId85" Type="http://schemas.openxmlformats.org/officeDocument/2006/relationships/customXml" Target="../ink/ink3627.xml"/><Relationship Id="rId93" Type="http://schemas.openxmlformats.org/officeDocument/2006/relationships/customXml" Target="../ink/ink3633.xml"/><Relationship Id="rId3" Type="http://schemas.openxmlformats.org/officeDocument/2006/relationships/customXml" Target="../ink/ink3586.xml"/><Relationship Id="rId12" Type="http://schemas.openxmlformats.org/officeDocument/2006/relationships/image" Target="../media/image3060.png"/><Relationship Id="rId17" Type="http://schemas.openxmlformats.org/officeDocument/2006/relationships/customXml" Target="../ink/ink3593.xml"/><Relationship Id="rId25" Type="http://schemas.openxmlformats.org/officeDocument/2006/relationships/customXml" Target="../ink/ink3597.xml"/><Relationship Id="rId33" Type="http://schemas.openxmlformats.org/officeDocument/2006/relationships/customXml" Target="../ink/ink3601.xml"/><Relationship Id="rId38" Type="http://schemas.openxmlformats.org/officeDocument/2006/relationships/image" Target="../media/image319.png"/><Relationship Id="rId46" Type="http://schemas.openxmlformats.org/officeDocument/2006/relationships/image" Target="../media/image426.png"/><Relationship Id="rId59" Type="http://schemas.openxmlformats.org/officeDocument/2006/relationships/customXml" Target="../ink/ink3614.xml"/><Relationship Id="rId67" Type="http://schemas.openxmlformats.org/officeDocument/2006/relationships/customXml" Target="../ink/ink3618.xml"/><Relationship Id="rId20" Type="http://schemas.openxmlformats.org/officeDocument/2006/relationships/image" Target="../media/image3100.png"/><Relationship Id="rId41" Type="http://schemas.openxmlformats.org/officeDocument/2006/relationships/customXml" Target="../ink/ink3605.xml"/><Relationship Id="rId54" Type="http://schemas.openxmlformats.org/officeDocument/2006/relationships/image" Target="../media/image430.png"/><Relationship Id="rId62" Type="http://schemas.openxmlformats.org/officeDocument/2006/relationships/image" Target="../media/image434.png"/><Relationship Id="rId70" Type="http://schemas.openxmlformats.org/officeDocument/2006/relationships/image" Target="../media/image442.png"/><Relationship Id="rId75" Type="http://schemas.openxmlformats.org/officeDocument/2006/relationships/customXml" Target="../ink/ink3622.xml"/><Relationship Id="rId83" Type="http://schemas.openxmlformats.org/officeDocument/2006/relationships/customXml" Target="../ink/ink3626.xml"/><Relationship Id="rId88" Type="http://schemas.openxmlformats.org/officeDocument/2006/relationships/customXml" Target="../ink/ink3629.xml"/><Relationship Id="rId91" Type="http://schemas.openxmlformats.org/officeDocument/2006/relationships/customXml" Target="../ink/ink3632.xml"/><Relationship Id="rId96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592.xml"/><Relationship Id="rId23" Type="http://schemas.openxmlformats.org/officeDocument/2006/relationships/customXml" Target="../ink/ink3596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609.xml"/><Relationship Id="rId57" Type="http://schemas.openxmlformats.org/officeDocument/2006/relationships/customXml" Target="../ink/ink3613.xml"/><Relationship Id="rId10" Type="http://schemas.openxmlformats.org/officeDocument/2006/relationships/image" Target="../media/image3050.png"/><Relationship Id="rId31" Type="http://schemas.openxmlformats.org/officeDocument/2006/relationships/customXml" Target="../ink/ink3600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60" Type="http://schemas.openxmlformats.org/officeDocument/2006/relationships/image" Target="../media/image433.png"/><Relationship Id="rId65" Type="http://schemas.openxmlformats.org/officeDocument/2006/relationships/customXml" Target="../ink/ink3617.xml"/><Relationship Id="rId73" Type="http://schemas.openxmlformats.org/officeDocument/2006/relationships/customXml" Target="../ink/ink3621.xml"/><Relationship Id="rId78" Type="http://schemas.openxmlformats.org/officeDocument/2006/relationships/image" Target="../media/image445.png"/><Relationship Id="rId81" Type="http://schemas.openxmlformats.org/officeDocument/2006/relationships/customXml" Target="../ink/ink3625.xml"/><Relationship Id="rId86" Type="http://schemas.openxmlformats.org/officeDocument/2006/relationships/image" Target="../media/image437.png"/><Relationship Id="rId94" Type="http://schemas.openxmlformats.org/officeDocument/2006/relationships/image" Target="../media/image439.png"/><Relationship Id="rId4" Type="http://schemas.openxmlformats.org/officeDocument/2006/relationships/image" Target="../media/image3020.png"/><Relationship Id="rId9" Type="http://schemas.openxmlformats.org/officeDocument/2006/relationships/customXml" Target="../ink/ink3589.xml"/><Relationship Id="rId13" Type="http://schemas.openxmlformats.org/officeDocument/2006/relationships/customXml" Target="../ink/ink3591.xml"/><Relationship Id="rId18" Type="http://schemas.openxmlformats.org/officeDocument/2006/relationships/image" Target="../media/image3090.png"/><Relationship Id="rId39" Type="http://schemas.openxmlformats.org/officeDocument/2006/relationships/customXml" Target="../ink/ink3604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612.xml"/><Relationship Id="rId76" Type="http://schemas.openxmlformats.org/officeDocument/2006/relationships/image" Target="../media/image444.png"/><Relationship Id="rId7" Type="http://schemas.openxmlformats.org/officeDocument/2006/relationships/customXml" Target="../ink/ink3588.xml"/><Relationship Id="rId71" Type="http://schemas.openxmlformats.org/officeDocument/2006/relationships/customXml" Target="../ink/ink3620.xml"/><Relationship Id="rId92" Type="http://schemas.openxmlformats.org/officeDocument/2006/relationships/image" Target="../media/image438.png"/><Relationship Id="rId2" Type="http://schemas.openxmlformats.org/officeDocument/2006/relationships/image" Target="../media/image313.png"/><Relationship Id="rId29" Type="http://schemas.openxmlformats.org/officeDocument/2006/relationships/customXml" Target="../ink/ink3599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607.xml"/><Relationship Id="rId66" Type="http://schemas.openxmlformats.org/officeDocument/2006/relationships/image" Target="../media/image435.png"/><Relationship Id="rId87" Type="http://schemas.openxmlformats.org/officeDocument/2006/relationships/customXml" Target="../ink/ink3628.xml"/><Relationship Id="rId61" Type="http://schemas.openxmlformats.org/officeDocument/2006/relationships/customXml" Target="../ink/ink3615.xml"/><Relationship Id="rId82" Type="http://schemas.openxmlformats.org/officeDocument/2006/relationships/image" Target="../media/image447.png"/><Relationship Id="rId19" Type="http://schemas.openxmlformats.org/officeDocument/2006/relationships/customXml" Target="../ink/ink3594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602.xml"/><Relationship Id="rId56" Type="http://schemas.openxmlformats.org/officeDocument/2006/relationships/image" Target="../media/image431.png"/><Relationship Id="rId77" Type="http://schemas.openxmlformats.org/officeDocument/2006/relationships/customXml" Target="../ink/ink3623.xml"/></Relationships>
</file>

<file path=ppt/slides/_rels/slide10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3644.xml"/><Relationship Id="rId42" Type="http://schemas.openxmlformats.org/officeDocument/2006/relationships/image" Target="../media/image424.png"/><Relationship Id="rId47" Type="http://schemas.openxmlformats.org/officeDocument/2006/relationships/customXml" Target="../ink/ink3657.xml"/><Relationship Id="rId63" Type="http://schemas.openxmlformats.org/officeDocument/2006/relationships/customXml" Target="../ink/ink3665.xml"/><Relationship Id="rId68" Type="http://schemas.openxmlformats.org/officeDocument/2006/relationships/image" Target="../media/image441.png"/><Relationship Id="rId84" Type="http://schemas.openxmlformats.org/officeDocument/2006/relationships/image" Target="../media/image448.png"/><Relationship Id="rId89" Type="http://schemas.openxmlformats.org/officeDocument/2006/relationships/customXml" Target="../ink/ink3678.xml"/><Relationship Id="rId16" Type="http://schemas.openxmlformats.org/officeDocument/2006/relationships/image" Target="../media/image3080.png"/><Relationship Id="rId107" Type="http://schemas.openxmlformats.org/officeDocument/2006/relationships/customXml" Target="../ink/ink3689.xml"/><Relationship Id="rId11" Type="http://schemas.openxmlformats.org/officeDocument/2006/relationships/customXml" Target="../ink/ink3639.xml"/><Relationship Id="rId32" Type="http://schemas.openxmlformats.org/officeDocument/2006/relationships/image" Target="../media/image316.png"/><Relationship Id="rId37" Type="http://schemas.openxmlformats.org/officeDocument/2006/relationships/customXml" Target="../ink/ink3652.xml"/><Relationship Id="rId53" Type="http://schemas.openxmlformats.org/officeDocument/2006/relationships/customXml" Target="../ink/ink3660.xml"/><Relationship Id="rId58" Type="http://schemas.openxmlformats.org/officeDocument/2006/relationships/image" Target="../media/image432.png"/><Relationship Id="rId74" Type="http://schemas.openxmlformats.org/officeDocument/2006/relationships/image" Target="../media/image443.png"/><Relationship Id="rId79" Type="http://schemas.openxmlformats.org/officeDocument/2006/relationships/customXml" Target="../ink/ink3673.xml"/><Relationship Id="rId102" Type="http://schemas.openxmlformats.org/officeDocument/2006/relationships/customXml" Target="../ink/ink3686.xml"/><Relationship Id="rId5" Type="http://schemas.openxmlformats.org/officeDocument/2006/relationships/customXml" Target="../ink/ink3636.xml"/><Relationship Id="rId90" Type="http://schemas.openxmlformats.org/officeDocument/2006/relationships/image" Target="../media/image452.png"/><Relationship Id="rId95" Type="http://schemas.openxmlformats.org/officeDocument/2006/relationships/customXml" Target="../ink/ink3681.xml"/><Relationship Id="rId22" Type="http://schemas.openxmlformats.org/officeDocument/2006/relationships/image" Target="../media/image3111.png"/><Relationship Id="rId27" Type="http://schemas.openxmlformats.org/officeDocument/2006/relationships/customXml" Target="../ink/ink3647.xml"/><Relationship Id="rId43" Type="http://schemas.openxmlformats.org/officeDocument/2006/relationships/customXml" Target="../ink/ink3655.xml"/><Relationship Id="rId48" Type="http://schemas.openxmlformats.org/officeDocument/2006/relationships/image" Target="../media/image427.png"/><Relationship Id="rId64" Type="http://schemas.openxmlformats.org/officeDocument/2006/relationships/image" Target="../media/image440.png"/><Relationship Id="rId69" Type="http://schemas.openxmlformats.org/officeDocument/2006/relationships/customXml" Target="../ink/ink3668.xml"/><Relationship Id="rId80" Type="http://schemas.openxmlformats.org/officeDocument/2006/relationships/image" Target="../media/image446.png"/><Relationship Id="rId85" Type="http://schemas.openxmlformats.org/officeDocument/2006/relationships/customXml" Target="../ink/ink3676.xml"/><Relationship Id="rId12" Type="http://schemas.openxmlformats.org/officeDocument/2006/relationships/image" Target="../media/image3060.png"/><Relationship Id="rId17" Type="http://schemas.openxmlformats.org/officeDocument/2006/relationships/customXml" Target="../ink/ink3642.xml"/><Relationship Id="rId33" Type="http://schemas.openxmlformats.org/officeDocument/2006/relationships/customXml" Target="../ink/ink3650.xml"/><Relationship Id="rId38" Type="http://schemas.openxmlformats.org/officeDocument/2006/relationships/image" Target="../media/image319.png"/><Relationship Id="rId59" Type="http://schemas.openxmlformats.org/officeDocument/2006/relationships/customXml" Target="../ink/ink3663.xml"/><Relationship Id="rId103" Type="http://schemas.openxmlformats.org/officeDocument/2006/relationships/customXml" Target="../ink/ink3687.xml"/><Relationship Id="rId108" Type="http://schemas.openxmlformats.org/officeDocument/2006/relationships/image" Target="../media/image449.png"/><Relationship Id="rId54" Type="http://schemas.openxmlformats.org/officeDocument/2006/relationships/image" Target="../media/image430.png"/><Relationship Id="rId70" Type="http://schemas.openxmlformats.org/officeDocument/2006/relationships/image" Target="../media/image442.png"/><Relationship Id="rId75" Type="http://schemas.openxmlformats.org/officeDocument/2006/relationships/customXml" Target="../ink/ink3671.xml"/><Relationship Id="rId91" Type="http://schemas.openxmlformats.org/officeDocument/2006/relationships/customXml" Target="../ink/ink3679.xml"/><Relationship Id="rId9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641.xml"/><Relationship Id="rId23" Type="http://schemas.openxmlformats.org/officeDocument/2006/relationships/customXml" Target="../ink/ink3645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658.xml"/><Relationship Id="rId57" Type="http://schemas.openxmlformats.org/officeDocument/2006/relationships/customXml" Target="../ink/ink3662.xml"/><Relationship Id="rId106" Type="http://schemas.openxmlformats.org/officeDocument/2006/relationships/image" Target="../media/image439.png"/><Relationship Id="rId10" Type="http://schemas.openxmlformats.org/officeDocument/2006/relationships/image" Target="../media/image3050.png"/><Relationship Id="rId31" Type="http://schemas.openxmlformats.org/officeDocument/2006/relationships/customXml" Target="../ink/ink3649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60" Type="http://schemas.openxmlformats.org/officeDocument/2006/relationships/image" Target="../media/image433.png"/><Relationship Id="rId65" Type="http://schemas.openxmlformats.org/officeDocument/2006/relationships/customXml" Target="../ink/ink3666.xml"/><Relationship Id="rId73" Type="http://schemas.openxmlformats.org/officeDocument/2006/relationships/customXml" Target="../ink/ink3670.xml"/><Relationship Id="rId78" Type="http://schemas.openxmlformats.org/officeDocument/2006/relationships/image" Target="../media/image445.png"/><Relationship Id="rId81" Type="http://schemas.openxmlformats.org/officeDocument/2006/relationships/customXml" Target="../ink/ink3674.xml"/><Relationship Id="rId86" Type="http://schemas.openxmlformats.org/officeDocument/2006/relationships/image" Target="../media/image450.png"/><Relationship Id="rId94" Type="http://schemas.openxmlformats.org/officeDocument/2006/relationships/image" Target="../media/image454.png"/><Relationship Id="rId99" Type="http://schemas.openxmlformats.org/officeDocument/2006/relationships/customXml" Target="../ink/ink3683.xml"/><Relationship Id="rId101" Type="http://schemas.openxmlformats.org/officeDocument/2006/relationships/customXml" Target="../ink/ink3685.xml"/><Relationship Id="rId4" Type="http://schemas.openxmlformats.org/officeDocument/2006/relationships/image" Target="../media/image3020.png"/><Relationship Id="rId9" Type="http://schemas.openxmlformats.org/officeDocument/2006/relationships/customXml" Target="../ink/ink3638.xml"/><Relationship Id="rId13" Type="http://schemas.openxmlformats.org/officeDocument/2006/relationships/customXml" Target="../ink/ink3640.xml"/><Relationship Id="rId18" Type="http://schemas.openxmlformats.org/officeDocument/2006/relationships/image" Target="../media/image3090.png"/><Relationship Id="rId39" Type="http://schemas.openxmlformats.org/officeDocument/2006/relationships/customXml" Target="../ink/ink3653.xml"/><Relationship Id="rId109" Type="http://schemas.openxmlformats.org/officeDocument/2006/relationships/customXml" Target="../ink/ink3690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661.xml"/><Relationship Id="rId76" Type="http://schemas.openxmlformats.org/officeDocument/2006/relationships/image" Target="../media/image444.png"/><Relationship Id="rId97" Type="http://schemas.openxmlformats.org/officeDocument/2006/relationships/customXml" Target="../ink/ink3682.xml"/><Relationship Id="rId104" Type="http://schemas.openxmlformats.org/officeDocument/2006/relationships/image" Target="../media/image438.png"/><Relationship Id="rId7" Type="http://schemas.openxmlformats.org/officeDocument/2006/relationships/customXml" Target="../ink/ink3637.xml"/><Relationship Id="rId71" Type="http://schemas.openxmlformats.org/officeDocument/2006/relationships/customXml" Target="../ink/ink3669.xml"/><Relationship Id="rId92" Type="http://schemas.openxmlformats.org/officeDocument/2006/relationships/image" Target="../media/image453.png"/><Relationship Id="rId2" Type="http://schemas.openxmlformats.org/officeDocument/2006/relationships/image" Target="../media/image313.png"/><Relationship Id="rId29" Type="http://schemas.openxmlformats.org/officeDocument/2006/relationships/customXml" Target="../ink/ink364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656.xml"/><Relationship Id="rId66" Type="http://schemas.openxmlformats.org/officeDocument/2006/relationships/image" Target="../media/image435.png"/><Relationship Id="rId87" Type="http://schemas.openxmlformats.org/officeDocument/2006/relationships/customXml" Target="../ink/ink3677.xml"/><Relationship Id="rId110" Type="http://schemas.openxmlformats.org/officeDocument/2006/relationships/image" Target="../media/image456.png"/><Relationship Id="rId61" Type="http://schemas.openxmlformats.org/officeDocument/2006/relationships/customXml" Target="../ink/ink3664.xml"/><Relationship Id="rId82" Type="http://schemas.openxmlformats.org/officeDocument/2006/relationships/image" Target="../media/image447.png"/><Relationship Id="rId19" Type="http://schemas.openxmlformats.org/officeDocument/2006/relationships/customXml" Target="../ink/ink364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651.xml"/><Relationship Id="rId56" Type="http://schemas.openxmlformats.org/officeDocument/2006/relationships/image" Target="../media/image431.png"/><Relationship Id="rId77" Type="http://schemas.openxmlformats.org/officeDocument/2006/relationships/customXml" Target="../ink/ink3672.xml"/><Relationship Id="rId100" Type="http://schemas.openxmlformats.org/officeDocument/2006/relationships/customXml" Target="../ink/ink3684.xml"/><Relationship Id="rId105" Type="http://schemas.openxmlformats.org/officeDocument/2006/relationships/customXml" Target="../ink/ink3688.xml"/><Relationship Id="rId8" Type="http://schemas.openxmlformats.org/officeDocument/2006/relationships/image" Target="../media/image3040.png"/><Relationship Id="rId51" Type="http://schemas.openxmlformats.org/officeDocument/2006/relationships/customXml" Target="../ink/ink3659.xml"/><Relationship Id="rId72" Type="http://schemas.openxmlformats.org/officeDocument/2006/relationships/image" Target="../media/image436.png"/><Relationship Id="rId93" Type="http://schemas.openxmlformats.org/officeDocument/2006/relationships/customXml" Target="../ink/ink3680.xml"/><Relationship Id="rId98" Type="http://schemas.openxmlformats.org/officeDocument/2006/relationships/image" Target="../media/image437.png"/><Relationship Id="rId3" Type="http://schemas.openxmlformats.org/officeDocument/2006/relationships/customXml" Target="../ink/ink3635.xml"/><Relationship Id="rId25" Type="http://schemas.openxmlformats.org/officeDocument/2006/relationships/customXml" Target="../ink/ink3646.xml"/><Relationship Id="rId46" Type="http://schemas.openxmlformats.org/officeDocument/2006/relationships/image" Target="../media/image426.png"/><Relationship Id="rId67" Type="http://schemas.openxmlformats.org/officeDocument/2006/relationships/customXml" Target="../ink/ink3667.xml"/><Relationship Id="rId20" Type="http://schemas.openxmlformats.org/officeDocument/2006/relationships/image" Target="../media/image3100.png"/><Relationship Id="rId41" Type="http://schemas.openxmlformats.org/officeDocument/2006/relationships/customXml" Target="../ink/ink3654.xml"/><Relationship Id="rId62" Type="http://schemas.openxmlformats.org/officeDocument/2006/relationships/image" Target="../media/image434.png"/><Relationship Id="rId83" Type="http://schemas.openxmlformats.org/officeDocument/2006/relationships/customXml" Target="../ink/ink3675.xml"/><Relationship Id="rId88" Type="http://schemas.openxmlformats.org/officeDocument/2006/relationships/image" Target="../media/image451.png"/></Relationships>
</file>

<file path=ppt/slides/_rels/slide10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3700.xml"/><Relationship Id="rId42" Type="http://schemas.openxmlformats.org/officeDocument/2006/relationships/image" Target="../media/image424.png"/><Relationship Id="rId47" Type="http://schemas.openxmlformats.org/officeDocument/2006/relationships/customXml" Target="../ink/ink3713.xml"/><Relationship Id="rId63" Type="http://schemas.openxmlformats.org/officeDocument/2006/relationships/customXml" Target="../ink/ink3721.xml"/><Relationship Id="rId68" Type="http://schemas.openxmlformats.org/officeDocument/2006/relationships/image" Target="../media/image441.png"/><Relationship Id="rId84" Type="http://schemas.openxmlformats.org/officeDocument/2006/relationships/image" Target="../media/image448.png"/><Relationship Id="rId89" Type="http://schemas.openxmlformats.org/officeDocument/2006/relationships/customXml" Target="../ink/ink3734.xml"/><Relationship Id="rId16" Type="http://schemas.openxmlformats.org/officeDocument/2006/relationships/image" Target="../media/image3080.png"/><Relationship Id="rId107" Type="http://schemas.openxmlformats.org/officeDocument/2006/relationships/customXml" Target="../ink/ink3745.xml"/><Relationship Id="rId11" Type="http://schemas.openxmlformats.org/officeDocument/2006/relationships/customXml" Target="../ink/ink3695.xml"/><Relationship Id="rId32" Type="http://schemas.openxmlformats.org/officeDocument/2006/relationships/image" Target="../media/image316.png"/><Relationship Id="rId37" Type="http://schemas.openxmlformats.org/officeDocument/2006/relationships/customXml" Target="../ink/ink3708.xml"/><Relationship Id="rId53" Type="http://schemas.openxmlformats.org/officeDocument/2006/relationships/customXml" Target="../ink/ink3716.xml"/><Relationship Id="rId58" Type="http://schemas.openxmlformats.org/officeDocument/2006/relationships/image" Target="../media/image432.png"/><Relationship Id="rId74" Type="http://schemas.openxmlformats.org/officeDocument/2006/relationships/image" Target="../media/image443.png"/><Relationship Id="rId79" Type="http://schemas.openxmlformats.org/officeDocument/2006/relationships/customXml" Target="../ink/ink3729.xml"/><Relationship Id="rId102" Type="http://schemas.openxmlformats.org/officeDocument/2006/relationships/customXml" Target="../ink/ink3742.xml"/><Relationship Id="rId5" Type="http://schemas.openxmlformats.org/officeDocument/2006/relationships/customXml" Target="../ink/ink3692.xml"/><Relationship Id="rId90" Type="http://schemas.openxmlformats.org/officeDocument/2006/relationships/image" Target="../media/image452.png"/><Relationship Id="rId95" Type="http://schemas.openxmlformats.org/officeDocument/2006/relationships/customXml" Target="../ink/ink3737.xml"/><Relationship Id="rId22" Type="http://schemas.openxmlformats.org/officeDocument/2006/relationships/image" Target="../media/image3111.png"/><Relationship Id="rId27" Type="http://schemas.openxmlformats.org/officeDocument/2006/relationships/customXml" Target="../ink/ink3703.xml"/><Relationship Id="rId43" Type="http://schemas.openxmlformats.org/officeDocument/2006/relationships/customXml" Target="../ink/ink3711.xml"/><Relationship Id="rId48" Type="http://schemas.openxmlformats.org/officeDocument/2006/relationships/image" Target="../media/image427.png"/><Relationship Id="rId64" Type="http://schemas.openxmlformats.org/officeDocument/2006/relationships/image" Target="../media/image440.png"/><Relationship Id="rId69" Type="http://schemas.openxmlformats.org/officeDocument/2006/relationships/customXml" Target="../ink/ink3724.xml"/><Relationship Id="rId80" Type="http://schemas.openxmlformats.org/officeDocument/2006/relationships/image" Target="../media/image446.png"/><Relationship Id="rId85" Type="http://schemas.openxmlformats.org/officeDocument/2006/relationships/customXml" Target="../ink/ink3732.xml"/><Relationship Id="rId12" Type="http://schemas.openxmlformats.org/officeDocument/2006/relationships/image" Target="../media/image3060.png"/><Relationship Id="rId17" Type="http://schemas.openxmlformats.org/officeDocument/2006/relationships/customXml" Target="../ink/ink3698.xml"/><Relationship Id="rId33" Type="http://schemas.openxmlformats.org/officeDocument/2006/relationships/customXml" Target="../ink/ink3706.xml"/><Relationship Id="rId38" Type="http://schemas.openxmlformats.org/officeDocument/2006/relationships/image" Target="../media/image319.png"/><Relationship Id="rId59" Type="http://schemas.openxmlformats.org/officeDocument/2006/relationships/customXml" Target="../ink/ink3719.xml"/><Relationship Id="rId103" Type="http://schemas.openxmlformats.org/officeDocument/2006/relationships/customXml" Target="../ink/ink3743.xml"/><Relationship Id="rId108" Type="http://schemas.openxmlformats.org/officeDocument/2006/relationships/image" Target="../media/image449.png"/><Relationship Id="rId54" Type="http://schemas.openxmlformats.org/officeDocument/2006/relationships/image" Target="../media/image430.png"/><Relationship Id="rId70" Type="http://schemas.openxmlformats.org/officeDocument/2006/relationships/image" Target="../media/image442.png"/><Relationship Id="rId75" Type="http://schemas.openxmlformats.org/officeDocument/2006/relationships/customXml" Target="../ink/ink3727.xml"/><Relationship Id="rId91" Type="http://schemas.openxmlformats.org/officeDocument/2006/relationships/customXml" Target="../ink/ink3735.xml"/><Relationship Id="rId9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3697.xml"/><Relationship Id="rId23" Type="http://schemas.openxmlformats.org/officeDocument/2006/relationships/customXml" Target="../ink/ink3701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3714.xml"/><Relationship Id="rId57" Type="http://schemas.openxmlformats.org/officeDocument/2006/relationships/customXml" Target="../ink/ink3718.xml"/><Relationship Id="rId106" Type="http://schemas.openxmlformats.org/officeDocument/2006/relationships/image" Target="../media/image439.png"/><Relationship Id="rId10" Type="http://schemas.openxmlformats.org/officeDocument/2006/relationships/image" Target="../media/image3050.png"/><Relationship Id="rId31" Type="http://schemas.openxmlformats.org/officeDocument/2006/relationships/customXml" Target="../ink/ink3705.xml"/><Relationship Id="rId44" Type="http://schemas.openxmlformats.org/officeDocument/2006/relationships/image" Target="../media/image425.png"/><Relationship Id="rId52" Type="http://schemas.openxmlformats.org/officeDocument/2006/relationships/image" Target="../media/image429.png"/><Relationship Id="rId60" Type="http://schemas.openxmlformats.org/officeDocument/2006/relationships/image" Target="../media/image433.png"/><Relationship Id="rId65" Type="http://schemas.openxmlformats.org/officeDocument/2006/relationships/customXml" Target="../ink/ink3722.xml"/><Relationship Id="rId73" Type="http://schemas.openxmlformats.org/officeDocument/2006/relationships/customXml" Target="../ink/ink3726.xml"/><Relationship Id="rId78" Type="http://schemas.openxmlformats.org/officeDocument/2006/relationships/image" Target="../media/image445.png"/><Relationship Id="rId81" Type="http://schemas.openxmlformats.org/officeDocument/2006/relationships/customXml" Target="../ink/ink3730.xml"/><Relationship Id="rId86" Type="http://schemas.openxmlformats.org/officeDocument/2006/relationships/image" Target="../media/image450.png"/><Relationship Id="rId94" Type="http://schemas.openxmlformats.org/officeDocument/2006/relationships/image" Target="../media/image454.png"/><Relationship Id="rId99" Type="http://schemas.openxmlformats.org/officeDocument/2006/relationships/customXml" Target="../ink/ink3739.xml"/><Relationship Id="rId101" Type="http://schemas.openxmlformats.org/officeDocument/2006/relationships/customXml" Target="../ink/ink3741.xml"/><Relationship Id="rId4" Type="http://schemas.openxmlformats.org/officeDocument/2006/relationships/image" Target="../media/image3020.png"/><Relationship Id="rId9" Type="http://schemas.openxmlformats.org/officeDocument/2006/relationships/customXml" Target="../ink/ink3694.xml"/><Relationship Id="rId13" Type="http://schemas.openxmlformats.org/officeDocument/2006/relationships/customXml" Target="../ink/ink3696.xml"/><Relationship Id="rId18" Type="http://schemas.openxmlformats.org/officeDocument/2006/relationships/image" Target="../media/image3090.png"/><Relationship Id="rId39" Type="http://schemas.openxmlformats.org/officeDocument/2006/relationships/customXml" Target="../ink/ink3709.xml"/><Relationship Id="rId109" Type="http://schemas.openxmlformats.org/officeDocument/2006/relationships/customXml" Target="../ink/ink3746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717.xml"/><Relationship Id="rId76" Type="http://schemas.openxmlformats.org/officeDocument/2006/relationships/image" Target="../media/image444.png"/><Relationship Id="rId97" Type="http://schemas.openxmlformats.org/officeDocument/2006/relationships/customXml" Target="../ink/ink3738.xml"/><Relationship Id="rId104" Type="http://schemas.openxmlformats.org/officeDocument/2006/relationships/image" Target="../media/image438.png"/><Relationship Id="rId7" Type="http://schemas.openxmlformats.org/officeDocument/2006/relationships/customXml" Target="../ink/ink3693.xml"/><Relationship Id="rId71" Type="http://schemas.openxmlformats.org/officeDocument/2006/relationships/customXml" Target="../ink/ink3725.xml"/><Relationship Id="rId92" Type="http://schemas.openxmlformats.org/officeDocument/2006/relationships/image" Target="../media/image453.png"/><Relationship Id="rId2" Type="http://schemas.openxmlformats.org/officeDocument/2006/relationships/image" Target="../media/image313.png"/><Relationship Id="rId29" Type="http://schemas.openxmlformats.org/officeDocument/2006/relationships/customXml" Target="../ink/ink3704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712.xml"/><Relationship Id="rId66" Type="http://schemas.openxmlformats.org/officeDocument/2006/relationships/image" Target="../media/image435.png"/><Relationship Id="rId87" Type="http://schemas.openxmlformats.org/officeDocument/2006/relationships/customXml" Target="../ink/ink3733.xml"/><Relationship Id="rId110" Type="http://schemas.openxmlformats.org/officeDocument/2006/relationships/image" Target="../media/image456.png"/><Relationship Id="rId61" Type="http://schemas.openxmlformats.org/officeDocument/2006/relationships/customXml" Target="../ink/ink3720.xml"/><Relationship Id="rId82" Type="http://schemas.openxmlformats.org/officeDocument/2006/relationships/image" Target="../media/image447.png"/><Relationship Id="rId19" Type="http://schemas.openxmlformats.org/officeDocument/2006/relationships/customXml" Target="../ink/ink3699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707.xml"/><Relationship Id="rId56" Type="http://schemas.openxmlformats.org/officeDocument/2006/relationships/image" Target="../media/image431.png"/><Relationship Id="rId77" Type="http://schemas.openxmlformats.org/officeDocument/2006/relationships/customXml" Target="../ink/ink3728.xml"/><Relationship Id="rId100" Type="http://schemas.openxmlformats.org/officeDocument/2006/relationships/customXml" Target="../ink/ink3740.xml"/><Relationship Id="rId105" Type="http://schemas.openxmlformats.org/officeDocument/2006/relationships/customXml" Target="../ink/ink3744.xml"/><Relationship Id="rId8" Type="http://schemas.openxmlformats.org/officeDocument/2006/relationships/image" Target="../media/image3040.png"/><Relationship Id="rId51" Type="http://schemas.openxmlformats.org/officeDocument/2006/relationships/customXml" Target="../ink/ink3715.xml"/><Relationship Id="rId72" Type="http://schemas.openxmlformats.org/officeDocument/2006/relationships/image" Target="../media/image436.png"/><Relationship Id="rId93" Type="http://schemas.openxmlformats.org/officeDocument/2006/relationships/customXml" Target="../ink/ink3736.xml"/><Relationship Id="rId98" Type="http://schemas.openxmlformats.org/officeDocument/2006/relationships/image" Target="../media/image437.png"/><Relationship Id="rId3" Type="http://schemas.openxmlformats.org/officeDocument/2006/relationships/customXml" Target="../ink/ink3691.xml"/><Relationship Id="rId25" Type="http://schemas.openxmlformats.org/officeDocument/2006/relationships/customXml" Target="../ink/ink3702.xml"/><Relationship Id="rId46" Type="http://schemas.openxmlformats.org/officeDocument/2006/relationships/image" Target="../media/image426.png"/><Relationship Id="rId67" Type="http://schemas.openxmlformats.org/officeDocument/2006/relationships/customXml" Target="../ink/ink3723.xml"/><Relationship Id="rId20" Type="http://schemas.openxmlformats.org/officeDocument/2006/relationships/image" Target="../media/image3100.png"/><Relationship Id="rId41" Type="http://schemas.openxmlformats.org/officeDocument/2006/relationships/customXml" Target="../ink/ink3710.xml"/><Relationship Id="rId62" Type="http://schemas.openxmlformats.org/officeDocument/2006/relationships/image" Target="../media/image434.png"/><Relationship Id="rId83" Type="http://schemas.openxmlformats.org/officeDocument/2006/relationships/customXml" Target="../ink/ink3731.xml"/><Relationship Id="rId88" Type="http://schemas.openxmlformats.org/officeDocument/2006/relationships/image" Target="../media/image451.png"/></Relationships>
</file>

<file path=ppt/slides/_rels/slide10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117" Type="http://schemas.openxmlformats.org/officeDocument/2006/relationships/customXml" Target="../ink/ink3805.xml"/><Relationship Id="rId21" Type="http://schemas.openxmlformats.org/officeDocument/2006/relationships/customXml" Target="../ink/ink3756.xml"/><Relationship Id="rId42" Type="http://schemas.openxmlformats.org/officeDocument/2006/relationships/image" Target="../media/image424.png"/><Relationship Id="rId47" Type="http://schemas.openxmlformats.org/officeDocument/2006/relationships/customXml" Target="../ink/ink3769.xml"/><Relationship Id="rId63" Type="http://schemas.openxmlformats.org/officeDocument/2006/relationships/customXml" Target="../ink/ink3777.xml"/><Relationship Id="rId68" Type="http://schemas.openxmlformats.org/officeDocument/2006/relationships/image" Target="../media/image441.png"/><Relationship Id="rId84" Type="http://schemas.openxmlformats.org/officeDocument/2006/relationships/image" Target="../media/image448.png"/><Relationship Id="rId89" Type="http://schemas.openxmlformats.org/officeDocument/2006/relationships/customXml" Target="../ink/ink3790.xml"/><Relationship Id="rId112" Type="http://schemas.openxmlformats.org/officeDocument/2006/relationships/image" Target="../media/image464.png"/><Relationship Id="rId16" Type="http://schemas.openxmlformats.org/officeDocument/2006/relationships/image" Target="../media/image3080.png"/><Relationship Id="rId107" Type="http://schemas.openxmlformats.org/officeDocument/2006/relationships/customXml" Target="../ink/ink3799.xml"/><Relationship Id="rId11" Type="http://schemas.openxmlformats.org/officeDocument/2006/relationships/customXml" Target="../ink/ink3751.xml"/><Relationship Id="rId32" Type="http://schemas.openxmlformats.org/officeDocument/2006/relationships/image" Target="../media/image316.png"/><Relationship Id="rId37" Type="http://schemas.openxmlformats.org/officeDocument/2006/relationships/customXml" Target="../ink/ink3764.xml"/><Relationship Id="rId53" Type="http://schemas.openxmlformats.org/officeDocument/2006/relationships/customXml" Target="../ink/ink3772.xml"/><Relationship Id="rId58" Type="http://schemas.openxmlformats.org/officeDocument/2006/relationships/image" Target="../media/image432.png"/><Relationship Id="rId74" Type="http://schemas.openxmlformats.org/officeDocument/2006/relationships/image" Target="../media/image443.png"/><Relationship Id="rId79" Type="http://schemas.openxmlformats.org/officeDocument/2006/relationships/customXml" Target="../ink/ink3785.xml"/><Relationship Id="rId102" Type="http://schemas.openxmlformats.org/officeDocument/2006/relationships/image" Target="../media/image459.png"/><Relationship Id="rId123" Type="http://schemas.openxmlformats.org/officeDocument/2006/relationships/customXml" Target="../ink/ink3809.xml"/><Relationship Id="rId5" Type="http://schemas.openxmlformats.org/officeDocument/2006/relationships/customXml" Target="../ink/ink3748.xml"/><Relationship Id="rId90" Type="http://schemas.openxmlformats.org/officeDocument/2006/relationships/image" Target="../media/image452.png"/><Relationship Id="rId95" Type="http://schemas.openxmlformats.org/officeDocument/2006/relationships/customXml" Target="../ink/ink3793.xml"/><Relationship Id="rId22" Type="http://schemas.openxmlformats.org/officeDocument/2006/relationships/image" Target="../media/image3111.png"/><Relationship Id="rId27" Type="http://schemas.openxmlformats.org/officeDocument/2006/relationships/customXml" Target="../ink/ink3759.xml"/><Relationship Id="rId43" Type="http://schemas.openxmlformats.org/officeDocument/2006/relationships/customXml" Target="../ink/ink3767.xml"/><Relationship Id="rId48" Type="http://schemas.openxmlformats.org/officeDocument/2006/relationships/image" Target="../media/image427.png"/><Relationship Id="rId64" Type="http://schemas.openxmlformats.org/officeDocument/2006/relationships/image" Target="../media/image440.png"/><Relationship Id="rId69" Type="http://schemas.openxmlformats.org/officeDocument/2006/relationships/customXml" Target="../ink/ink3780.xml"/><Relationship Id="rId113" Type="http://schemas.openxmlformats.org/officeDocument/2006/relationships/customXml" Target="../ink/ink3802.xml"/><Relationship Id="rId118" Type="http://schemas.openxmlformats.org/officeDocument/2006/relationships/customXml" Target="../ink/ink3806.xml"/><Relationship Id="rId80" Type="http://schemas.openxmlformats.org/officeDocument/2006/relationships/image" Target="../media/image446.png"/><Relationship Id="rId85" Type="http://schemas.openxmlformats.org/officeDocument/2006/relationships/customXml" Target="../ink/ink3788.xml"/><Relationship Id="rId12" Type="http://schemas.openxmlformats.org/officeDocument/2006/relationships/image" Target="../media/image3060.png"/><Relationship Id="rId17" Type="http://schemas.openxmlformats.org/officeDocument/2006/relationships/customXml" Target="../ink/ink3754.xml"/><Relationship Id="rId33" Type="http://schemas.openxmlformats.org/officeDocument/2006/relationships/customXml" Target="../ink/ink3762.xml"/><Relationship Id="rId38" Type="http://schemas.openxmlformats.org/officeDocument/2006/relationships/image" Target="../media/image319.png"/><Relationship Id="rId59" Type="http://schemas.openxmlformats.org/officeDocument/2006/relationships/customXml" Target="../ink/ink3775.xml"/><Relationship Id="rId103" Type="http://schemas.openxmlformats.org/officeDocument/2006/relationships/customXml" Target="../ink/ink3797.xml"/><Relationship Id="rId108" Type="http://schemas.openxmlformats.org/officeDocument/2006/relationships/image" Target="../media/image462.png"/><Relationship Id="rId124" Type="http://schemas.openxmlformats.org/officeDocument/2006/relationships/image" Target="../media/image449.png"/><Relationship Id="rId54" Type="http://schemas.openxmlformats.org/officeDocument/2006/relationships/image" Target="../media/image430.png"/><Relationship Id="rId70" Type="http://schemas.openxmlformats.org/officeDocument/2006/relationships/image" Target="../media/image442.png"/><Relationship Id="rId75" Type="http://schemas.openxmlformats.org/officeDocument/2006/relationships/customXml" Target="../ink/ink3783.xml"/><Relationship Id="rId91" Type="http://schemas.openxmlformats.org/officeDocument/2006/relationships/customXml" Target="../ink/ink3791.xml"/><Relationship Id="rId96" Type="http://schemas.openxmlformats.org/officeDocument/2006/relationships/image" Target="../media/image4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3757.xml"/><Relationship Id="rId28" Type="http://schemas.openxmlformats.org/officeDocument/2006/relationships/image" Target="../media/image314.png"/><Relationship Id="rId49" Type="http://schemas.openxmlformats.org/officeDocument/2006/relationships/customXml" Target="../ink/ink3770.xml"/><Relationship Id="rId114" Type="http://schemas.openxmlformats.org/officeDocument/2006/relationships/image" Target="../media/image437.png"/><Relationship Id="rId119" Type="http://schemas.openxmlformats.org/officeDocument/2006/relationships/customXml" Target="../ink/ink3807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3778.xml"/><Relationship Id="rId81" Type="http://schemas.openxmlformats.org/officeDocument/2006/relationships/customXml" Target="../ink/ink3786.xml"/><Relationship Id="rId86" Type="http://schemas.openxmlformats.org/officeDocument/2006/relationships/image" Target="../media/image450.png"/><Relationship Id="rId13" Type="http://schemas.openxmlformats.org/officeDocument/2006/relationships/customXml" Target="../ink/ink3752.xml"/><Relationship Id="rId18" Type="http://schemas.openxmlformats.org/officeDocument/2006/relationships/image" Target="../media/image3090.png"/><Relationship Id="rId39" Type="http://schemas.openxmlformats.org/officeDocument/2006/relationships/customXml" Target="../ink/ink3765.xml"/><Relationship Id="rId109" Type="http://schemas.openxmlformats.org/officeDocument/2006/relationships/customXml" Target="../ink/ink3800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773.xml"/><Relationship Id="rId76" Type="http://schemas.openxmlformats.org/officeDocument/2006/relationships/image" Target="../media/image444.png"/><Relationship Id="rId97" Type="http://schemas.openxmlformats.org/officeDocument/2006/relationships/customXml" Target="../ink/ink3794.xml"/><Relationship Id="rId104" Type="http://schemas.openxmlformats.org/officeDocument/2006/relationships/image" Target="../media/image460.png"/><Relationship Id="rId120" Type="http://schemas.openxmlformats.org/officeDocument/2006/relationships/image" Target="../media/image438.png"/><Relationship Id="rId125" Type="http://schemas.openxmlformats.org/officeDocument/2006/relationships/customXml" Target="../ink/ink3810.xml"/><Relationship Id="rId7" Type="http://schemas.openxmlformats.org/officeDocument/2006/relationships/customXml" Target="../ink/ink3749.xml"/><Relationship Id="rId71" Type="http://schemas.openxmlformats.org/officeDocument/2006/relationships/customXml" Target="../ink/ink3781.xml"/><Relationship Id="rId92" Type="http://schemas.openxmlformats.org/officeDocument/2006/relationships/image" Target="../media/image453.png"/><Relationship Id="rId2" Type="http://schemas.openxmlformats.org/officeDocument/2006/relationships/image" Target="../media/image313.png"/><Relationship Id="rId29" Type="http://schemas.openxmlformats.org/officeDocument/2006/relationships/customXml" Target="../ink/ink3760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768.xml"/><Relationship Id="rId66" Type="http://schemas.openxmlformats.org/officeDocument/2006/relationships/image" Target="../media/image435.png"/><Relationship Id="rId87" Type="http://schemas.openxmlformats.org/officeDocument/2006/relationships/customXml" Target="../ink/ink3789.xml"/><Relationship Id="rId110" Type="http://schemas.openxmlformats.org/officeDocument/2006/relationships/image" Target="../media/image463.png"/><Relationship Id="rId115" Type="http://schemas.openxmlformats.org/officeDocument/2006/relationships/customXml" Target="../ink/ink3803.xml"/><Relationship Id="rId61" Type="http://schemas.openxmlformats.org/officeDocument/2006/relationships/customXml" Target="../ink/ink3776.xml"/><Relationship Id="rId82" Type="http://schemas.openxmlformats.org/officeDocument/2006/relationships/image" Target="../media/image447.png"/><Relationship Id="rId19" Type="http://schemas.openxmlformats.org/officeDocument/2006/relationships/customXml" Target="../ink/ink3755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763.xml"/><Relationship Id="rId56" Type="http://schemas.openxmlformats.org/officeDocument/2006/relationships/image" Target="../media/image431.png"/><Relationship Id="rId77" Type="http://schemas.openxmlformats.org/officeDocument/2006/relationships/customXml" Target="../ink/ink3784.xml"/><Relationship Id="rId100" Type="http://schemas.openxmlformats.org/officeDocument/2006/relationships/image" Target="../media/image458.png"/><Relationship Id="rId105" Type="http://schemas.openxmlformats.org/officeDocument/2006/relationships/customXml" Target="../ink/ink3798.xml"/><Relationship Id="rId126" Type="http://schemas.openxmlformats.org/officeDocument/2006/relationships/image" Target="../media/image456.png"/><Relationship Id="rId8" Type="http://schemas.openxmlformats.org/officeDocument/2006/relationships/image" Target="../media/image3040.png"/><Relationship Id="rId51" Type="http://schemas.openxmlformats.org/officeDocument/2006/relationships/customXml" Target="../ink/ink3771.xml"/><Relationship Id="rId72" Type="http://schemas.openxmlformats.org/officeDocument/2006/relationships/image" Target="../media/image436.png"/><Relationship Id="rId93" Type="http://schemas.openxmlformats.org/officeDocument/2006/relationships/customXml" Target="../ink/ink3792.xml"/><Relationship Id="rId98" Type="http://schemas.openxmlformats.org/officeDocument/2006/relationships/image" Target="../media/image457.png"/><Relationship Id="rId121" Type="http://schemas.openxmlformats.org/officeDocument/2006/relationships/customXml" Target="../ink/ink3808.xml"/><Relationship Id="rId3" Type="http://schemas.openxmlformats.org/officeDocument/2006/relationships/customXml" Target="../ink/ink3747.xml"/><Relationship Id="rId25" Type="http://schemas.openxmlformats.org/officeDocument/2006/relationships/customXml" Target="../ink/ink3758.xml"/><Relationship Id="rId46" Type="http://schemas.openxmlformats.org/officeDocument/2006/relationships/image" Target="../media/image426.png"/><Relationship Id="rId67" Type="http://schemas.openxmlformats.org/officeDocument/2006/relationships/customXml" Target="../ink/ink3779.xml"/><Relationship Id="rId116" Type="http://schemas.openxmlformats.org/officeDocument/2006/relationships/customXml" Target="../ink/ink3804.xml"/><Relationship Id="rId20" Type="http://schemas.openxmlformats.org/officeDocument/2006/relationships/image" Target="../media/image3100.png"/><Relationship Id="rId41" Type="http://schemas.openxmlformats.org/officeDocument/2006/relationships/customXml" Target="../ink/ink3766.xml"/><Relationship Id="rId62" Type="http://schemas.openxmlformats.org/officeDocument/2006/relationships/image" Target="../media/image434.png"/><Relationship Id="rId83" Type="http://schemas.openxmlformats.org/officeDocument/2006/relationships/customXml" Target="../ink/ink3787.xml"/><Relationship Id="rId88" Type="http://schemas.openxmlformats.org/officeDocument/2006/relationships/image" Target="../media/image451.png"/><Relationship Id="rId111" Type="http://schemas.openxmlformats.org/officeDocument/2006/relationships/customXml" Target="../ink/ink3801.xml"/><Relationship Id="rId15" Type="http://schemas.openxmlformats.org/officeDocument/2006/relationships/customXml" Target="../ink/ink3753.xml"/><Relationship Id="rId36" Type="http://schemas.openxmlformats.org/officeDocument/2006/relationships/image" Target="../media/image318.png"/><Relationship Id="rId57" Type="http://schemas.openxmlformats.org/officeDocument/2006/relationships/customXml" Target="../ink/ink3774.xml"/><Relationship Id="rId106" Type="http://schemas.openxmlformats.org/officeDocument/2006/relationships/image" Target="../media/image461.png"/><Relationship Id="rId10" Type="http://schemas.openxmlformats.org/officeDocument/2006/relationships/image" Target="../media/image3050.png"/><Relationship Id="rId31" Type="http://schemas.openxmlformats.org/officeDocument/2006/relationships/customXml" Target="../ink/ink3761.xml"/><Relationship Id="rId52" Type="http://schemas.openxmlformats.org/officeDocument/2006/relationships/image" Target="../media/image429.png"/><Relationship Id="rId73" Type="http://schemas.openxmlformats.org/officeDocument/2006/relationships/customXml" Target="../ink/ink3782.xml"/><Relationship Id="rId78" Type="http://schemas.openxmlformats.org/officeDocument/2006/relationships/image" Target="../media/image445.png"/><Relationship Id="rId94" Type="http://schemas.openxmlformats.org/officeDocument/2006/relationships/image" Target="../media/image454.png"/><Relationship Id="rId99" Type="http://schemas.openxmlformats.org/officeDocument/2006/relationships/customXml" Target="../ink/ink3795.xml"/><Relationship Id="rId101" Type="http://schemas.openxmlformats.org/officeDocument/2006/relationships/customXml" Target="../ink/ink3796.xml"/><Relationship Id="rId122" Type="http://schemas.openxmlformats.org/officeDocument/2006/relationships/image" Target="../media/image439.png"/><Relationship Id="rId4" Type="http://schemas.openxmlformats.org/officeDocument/2006/relationships/image" Target="../media/image3020.png"/><Relationship Id="rId9" Type="http://schemas.openxmlformats.org/officeDocument/2006/relationships/customXml" Target="../ink/ink37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8.png"/><Relationship Id="rId18" Type="http://schemas.openxmlformats.org/officeDocument/2006/relationships/customXml" Target="../ink/ink141.xml"/><Relationship Id="rId26" Type="http://schemas.openxmlformats.org/officeDocument/2006/relationships/customXml" Target="../ink/ink145.xml"/><Relationship Id="rId3" Type="http://schemas.openxmlformats.org/officeDocument/2006/relationships/image" Target="../media/image3.png"/><Relationship Id="rId21" Type="http://schemas.openxmlformats.org/officeDocument/2006/relationships/image" Target="../media/image1510.png"/><Relationship Id="rId7" Type="http://schemas.openxmlformats.org/officeDocument/2006/relationships/image" Target="../media/image5.png"/><Relationship Id="rId12" Type="http://schemas.openxmlformats.org/officeDocument/2006/relationships/customXml" Target="../ink/ink138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2" Type="http://schemas.openxmlformats.org/officeDocument/2006/relationships/customXml" Target="../ink/ink133.xml"/><Relationship Id="rId16" Type="http://schemas.openxmlformats.org/officeDocument/2006/relationships/customXml" Target="../ink/ink140.xml"/><Relationship Id="rId20" Type="http://schemas.openxmlformats.org/officeDocument/2006/relationships/customXml" Target="../ink/ink1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1" Type="http://schemas.openxmlformats.org/officeDocument/2006/relationships/image" Target="../media/image7.png"/><Relationship Id="rId24" Type="http://schemas.openxmlformats.org/officeDocument/2006/relationships/customXml" Target="../ink/ink144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10" Type="http://schemas.openxmlformats.org/officeDocument/2006/relationships/customXml" Target="../ink/ink137.xml"/><Relationship Id="rId19" Type="http://schemas.openxmlformats.org/officeDocument/2006/relationships/image" Target="../media/image1410.png"/><Relationship Id="rId4" Type="http://schemas.openxmlformats.org/officeDocument/2006/relationships/customXml" Target="../ink/ink134.xml"/><Relationship Id="rId9" Type="http://schemas.openxmlformats.org/officeDocument/2006/relationships/image" Target="../media/image6.png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2210.png"/></Relationships>
</file>

<file path=ppt/slides/_rels/slide1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68.xml"/><Relationship Id="rId21" Type="http://schemas.openxmlformats.org/officeDocument/2006/relationships/customXml" Target="../ink/ink3820.xml"/><Relationship Id="rId42" Type="http://schemas.openxmlformats.org/officeDocument/2006/relationships/image" Target="../media/image424.png"/><Relationship Id="rId63" Type="http://schemas.openxmlformats.org/officeDocument/2006/relationships/customXml" Target="../ink/ink3841.xml"/><Relationship Id="rId84" Type="http://schemas.openxmlformats.org/officeDocument/2006/relationships/image" Target="../media/image450.png"/><Relationship Id="rId16" Type="http://schemas.openxmlformats.org/officeDocument/2006/relationships/image" Target="../media/image3080.png"/><Relationship Id="rId107" Type="http://schemas.openxmlformats.org/officeDocument/2006/relationships/customXml" Target="../ink/ink3863.xml"/><Relationship Id="rId11" Type="http://schemas.openxmlformats.org/officeDocument/2006/relationships/customXml" Target="../ink/ink3815.xml"/><Relationship Id="rId32" Type="http://schemas.openxmlformats.org/officeDocument/2006/relationships/image" Target="../media/image316.png"/><Relationship Id="rId37" Type="http://schemas.openxmlformats.org/officeDocument/2006/relationships/customXml" Target="../ink/ink3828.xml"/><Relationship Id="rId53" Type="http://schemas.openxmlformats.org/officeDocument/2006/relationships/customXml" Target="../ink/ink3836.xml"/><Relationship Id="rId58" Type="http://schemas.openxmlformats.org/officeDocument/2006/relationships/image" Target="../media/image432.png"/><Relationship Id="rId74" Type="http://schemas.openxmlformats.org/officeDocument/2006/relationships/image" Target="../media/image444.png"/><Relationship Id="rId79" Type="http://schemas.openxmlformats.org/officeDocument/2006/relationships/customXml" Target="../ink/ink3849.xml"/><Relationship Id="rId102" Type="http://schemas.openxmlformats.org/officeDocument/2006/relationships/image" Target="../media/image460.png"/><Relationship Id="rId123" Type="http://schemas.openxmlformats.org/officeDocument/2006/relationships/customXml" Target="../ink/ink3871.xml"/><Relationship Id="rId128" Type="http://schemas.openxmlformats.org/officeDocument/2006/relationships/customXml" Target="../ink/ink3875.xml"/><Relationship Id="rId5" Type="http://schemas.openxmlformats.org/officeDocument/2006/relationships/customXml" Target="../ink/ink3812.xml"/><Relationship Id="rId90" Type="http://schemas.openxmlformats.org/officeDocument/2006/relationships/image" Target="../media/image453.png"/><Relationship Id="rId95" Type="http://schemas.openxmlformats.org/officeDocument/2006/relationships/customXml" Target="../ink/ink3857.xml"/><Relationship Id="rId22" Type="http://schemas.openxmlformats.org/officeDocument/2006/relationships/image" Target="../media/image3111.png"/><Relationship Id="rId27" Type="http://schemas.openxmlformats.org/officeDocument/2006/relationships/customXml" Target="../ink/ink3823.xml"/><Relationship Id="rId43" Type="http://schemas.openxmlformats.org/officeDocument/2006/relationships/customXml" Target="../ink/ink3831.xml"/><Relationship Id="rId48" Type="http://schemas.openxmlformats.org/officeDocument/2006/relationships/image" Target="../media/image427.png"/><Relationship Id="rId64" Type="http://schemas.openxmlformats.org/officeDocument/2006/relationships/image" Target="../media/image435.png"/><Relationship Id="rId69" Type="http://schemas.openxmlformats.org/officeDocument/2006/relationships/customXml" Target="../ink/ink3844.xml"/><Relationship Id="rId113" Type="http://schemas.openxmlformats.org/officeDocument/2006/relationships/customXml" Target="../ink/ink3866.xml"/><Relationship Id="rId118" Type="http://schemas.openxmlformats.org/officeDocument/2006/relationships/image" Target="../media/image467.png"/><Relationship Id="rId134" Type="http://schemas.openxmlformats.org/officeDocument/2006/relationships/image" Target="../media/image449.png"/><Relationship Id="rId80" Type="http://schemas.openxmlformats.org/officeDocument/2006/relationships/image" Target="../media/image447.png"/><Relationship Id="rId85" Type="http://schemas.openxmlformats.org/officeDocument/2006/relationships/customXml" Target="../ink/ink3852.xml"/><Relationship Id="rId12" Type="http://schemas.openxmlformats.org/officeDocument/2006/relationships/image" Target="../media/image3060.png"/><Relationship Id="rId17" Type="http://schemas.openxmlformats.org/officeDocument/2006/relationships/customXml" Target="../ink/ink3818.xml"/><Relationship Id="rId33" Type="http://schemas.openxmlformats.org/officeDocument/2006/relationships/customXml" Target="../ink/ink3826.xml"/><Relationship Id="rId38" Type="http://schemas.openxmlformats.org/officeDocument/2006/relationships/image" Target="../media/image319.png"/><Relationship Id="rId59" Type="http://schemas.openxmlformats.org/officeDocument/2006/relationships/customXml" Target="../ink/ink3839.xml"/><Relationship Id="rId103" Type="http://schemas.openxmlformats.org/officeDocument/2006/relationships/customXml" Target="../ink/ink3861.xml"/><Relationship Id="rId108" Type="http://schemas.openxmlformats.org/officeDocument/2006/relationships/image" Target="../media/image463.png"/><Relationship Id="rId124" Type="http://schemas.openxmlformats.org/officeDocument/2006/relationships/image" Target="../media/image437.png"/><Relationship Id="rId129" Type="http://schemas.openxmlformats.org/officeDocument/2006/relationships/customXml" Target="../ink/ink3876.xml"/><Relationship Id="rId54" Type="http://schemas.openxmlformats.org/officeDocument/2006/relationships/image" Target="../media/image430.png"/><Relationship Id="rId70" Type="http://schemas.openxmlformats.org/officeDocument/2006/relationships/image" Target="../media/image436.png"/><Relationship Id="rId75" Type="http://schemas.openxmlformats.org/officeDocument/2006/relationships/customXml" Target="../ink/ink3847.xml"/><Relationship Id="rId91" Type="http://schemas.openxmlformats.org/officeDocument/2006/relationships/customXml" Target="../ink/ink3855.xml"/><Relationship Id="rId96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3821.xml"/><Relationship Id="rId28" Type="http://schemas.openxmlformats.org/officeDocument/2006/relationships/image" Target="../media/image314.png"/><Relationship Id="rId49" Type="http://schemas.openxmlformats.org/officeDocument/2006/relationships/customXml" Target="../ink/ink3834.xml"/><Relationship Id="rId114" Type="http://schemas.openxmlformats.org/officeDocument/2006/relationships/image" Target="../media/image343.png"/><Relationship Id="rId119" Type="http://schemas.openxmlformats.org/officeDocument/2006/relationships/customXml" Target="../ink/ink3869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3842.xml"/><Relationship Id="rId81" Type="http://schemas.openxmlformats.org/officeDocument/2006/relationships/customXml" Target="../ink/ink3850.xml"/><Relationship Id="rId86" Type="http://schemas.openxmlformats.org/officeDocument/2006/relationships/image" Target="../media/image451.png"/><Relationship Id="rId130" Type="http://schemas.openxmlformats.org/officeDocument/2006/relationships/image" Target="../media/image438.png"/><Relationship Id="rId135" Type="http://schemas.openxmlformats.org/officeDocument/2006/relationships/customXml" Target="../ink/ink3879.xml"/><Relationship Id="rId13" Type="http://schemas.openxmlformats.org/officeDocument/2006/relationships/customXml" Target="../ink/ink3816.xml"/><Relationship Id="rId18" Type="http://schemas.openxmlformats.org/officeDocument/2006/relationships/image" Target="../media/image3090.png"/><Relationship Id="rId39" Type="http://schemas.openxmlformats.org/officeDocument/2006/relationships/customXml" Target="../ink/ink3829.xml"/><Relationship Id="rId109" Type="http://schemas.openxmlformats.org/officeDocument/2006/relationships/customXml" Target="../ink/ink3864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837.xml"/><Relationship Id="rId76" Type="http://schemas.openxmlformats.org/officeDocument/2006/relationships/image" Target="../media/image445.png"/><Relationship Id="rId97" Type="http://schemas.openxmlformats.org/officeDocument/2006/relationships/customXml" Target="../ink/ink3858.xml"/><Relationship Id="rId104" Type="http://schemas.openxmlformats.org/officeDocument/2006/relationships/image" Target="../media/image461.png"/><Relationship Id="rId120" Type="http://schemas.openxmlformats.org/officeDocument/2006/relationships/image" Target="../media/image468.png"/><Relationship Id="rId125" Type="http://schemas.openxmlformats.org/officeDocument/2006/relationships/customXml" Target="../ink/ink3872.xml"/><Relationship Id="rId7" Type="http://schemas.openxmlformats.org/officeDocument/2006/relationships/customXml" Target="../ink/ink3813.xml"/><Relationship Id="rId71" Type="http://schemas.openxmlformats.org/officeDocument/2006/relationships/customXml" Target="../ink/ink3845.xml"/><Relationship Id="rId92" Type="http://schemas.openxmlformats.org/officeDocument/2006/relationships/image" Target="../media/image454.png"/><Relationship Id="rId2" Type="http://schemas.openxmlformats.org/officeDocument/2006/relationships/image" Target="../media/image313.png"/><Relationship Id="rId29" Type="http://schemas.openxmlformats.org/officeDocument/2006/relationships/customXml" Target="../ink/ink3824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832.xml"/><Relationship Id="rId66" Type="http://schemas.openxmlformats.org/officeDocument/2006/relationships/image" Target="../media/image441.png"/><Relationship Id="rId87" Type="http://schemas.openxmlformats.org/officeDocument/2006/relationships/customXml" Target="../ink/ink3853.xml"/><Relationship Id="rId110" Type="http://schemas.openxmlformats.org/officeDocument/2006/relationships/image" Target="../media/image464.png"/><Relationship Id="rId115" Type="http://schemas.openxmlformats.org/officeDocument/2006/relationships/customXml" Target="../ink/ink3867.xml"/><Relationship Id="rId131" Type="http://schemas.openxmlformats.org/officeDocument/2006/relationships/customXml" Target="../ink/ink3877.xml"/><Relationship Id="rId136" Type="http://schemas.openxmlformats.org/officeDocument/2006/relationships/image" Target="../media/image456.png"/><Relationship Id="rId61" Type="http://schemas.openxmlformats.org/officeDocument/2006/relationships/customXml" Target="../ink/ink3840.xml"/><Relationship Id="rId82" Type="http://schemas.openxmlformats.org/officeDocument/2006/relationships/image" Target="../media/image448.png"/><Relationship Id="rId19" Type="http://schemas.openxmlformats.org/officeDocument/2006/relationships/customXml" Target="../ink/ink3819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827.xml"/><Relationship Id="rId56" Type="http://schemas.openxmlformats.org/officeDocument/2006/relationships/image" Target="../media/image431.png"/><Relationship Id="rId77" Type="http://schemas.openxmlformats.org/officeDocument/2006/relationships/customXml" Target="../ink/ink3848.xml"/><Relationship Id="rId100" Type="http://schemas.openxmlformats.org/officeDocument/2006/relationships/image" Target="../media/image459.png"/><Relationship Id="rId105" Type="http://schemas.openxmlformats.org/officeDocument/2006/relationships/customXml" Target="../ink/ink3862.xml"/><Relationship Id="rId126" Type="http://schemas.openxmlformats.org/officeDocument/2006/relationships/customXml" Target="../ink/ink3873.xml"/><Relationship Id="rId8" Type="http://schemas.openxmlformats.org/officeDocument/2006/relationships/image" Target="../media/image3040.png"/><Relationship Id="rId51" Type="http://schemas.openxmlformats.org/officeDocument/2006/relationships/customXml" Target="../ink/ink3835.xml"/><Relationship Id="rId72" Type="http://schemas.openxmlformats.org/officeDocument/2006/relationships/image" Target="../media/image443.png"/><Relationship Id="rId93" Type="http://schemas.openxmlformats.org/officeDocument/2006/relationships/customXml" Target="../ink/ink3856.xml"/><Relationship Id="rId98" Type="http://schemas.openxmlformats.org/officeDocument/2006/relationships/image" Target="../media/image458.png"/><Relationship Id="rId121" Type="http://schemas.openxmlformats.org/officeDocument/2006/relationships/customXml" Target="../ink/ink3870.xml"/><Relationship Id="rId3" Type="http://schemas.openxmlformats.org/officeDocument/2006/relationships/customXml" Target="../ink/ink3811.xml"/><Relationship Id="rId25" Type="http://schemas.openxmlformats.org/officeDocument/2006/relationships/customXml" Target="../ink/ink3822.xml"/><Relationship Id="rId46" Type="http://schemas.openxmlformats.org/officeDocument/2006/relationships/image" Target="../media/image426.png"/><Relationship Id="rId67" Type="http://schemas.openxmlformats.org/officeDocument/2006/relationships/customXml" Target="../ink/ink3843.xml"/><Relationship Id="rId116" Type="http://schemas.openxmlformats.org/officeDocument/2006/relationships/image" Target="../media/image466.png"/><Relationship Id="rId20" Type="http://schemas.openxmlformats.org/officeDocument/2006/relationships/image" Target="../media/image3100.png"/><Relationship Id="rId41" Type="http://schemas.openxmlformats.org/officeDocument/2006/relationships/customXml" Target="../ink/ink3830.xml"/><Relationship Id="rId62" Type="http://schemas.openxmlformats.org/officeDocument/2006/relationships/image" Target="../media/image434.png"/><Relationship Id="rId83" Type="http://schemas.openxmlformats.org/officeDocument/2006/relationships/customXml" Target="../ink/ink3851.xml"/><Relationship Id="rId88" Type="http://schemas.openxmlformats.org/officeDocument/2006/relationships/image" Target="../media/image452.png"/><Relationship Id="rId111" Type="http://schemas.openxmlformats.org/officeDocument/2006/relationships/customXml" Target="../ink/ink3865.xml"/><Relationship Id="rId132" Type="http://schemas.openxmlformats.org/officeDocument/2006/relationships/image" Target="../media/image439.png"/><Relationship Id="rId15" Type="http://schemas.openxmlformats.org/officeDocument/2006/relationships/customXml" Target="../ink/ink3817.xml"/><Relationship Id="rId36" Type="http://schemas.openxmlformats.org/officeDocument/2006/relationships/image" Target="../media/image318.png"/><Relationship Id="rId57" Type="http://schemas.openxmlformats.org/officeDocument/2006/relationships/customXml" Target="../ink/ink3838.xml"/><Relationship Id="rId106" Type="http://schemas.openxmlformats.org/officeDocument/2006/relationships/image" Target="../media/image462.png"/><Relationship Id="rId127" Type="http://schemas.openxmlformats.org/officeDocument/2006/relationships/customXml" Target="../ink/ink3874.xml"/><Relationship Id="rId10" Type="http://schemas.openxmlformats.org/officeDocument/2006/relationships/image" Target="../media/image3050.png"/><Relationship Id="rId31" Type="http://schemas.openxmlformats.org/officeDocument/2006/relationships/customXml" Target="../ink/ink3825.xml"/><Relationship Id="rId52" Type="http://schemas.openxmlformats.org/officeDocument/2006/relationships/image" Target="../media/image429.png"/><Relationship Id="rId73" Type="http://schemas.openxmlformats.org/officeDocument/2006/relationships/customXml" Target="../ink/ink3846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3859.xml"/><Relationship Id="rId101" Type="http://schemas.openxmlformats.org/officeDocument/2006/relationships/customXml" Target="../ink/ink3860.xml"/><Relationship Id="rId122" Type="http://schemas.openxmlformats.org/officeDocument/2006/relationships/image" Target="../media/image469.png"/><Relationship Id="rId4" Type="http://schemas.openxmlformats.org/officeDocument/2006/relationships/image" Target="../media/image3020.png"/><Relationship Id="rId9" Type="http://schemas.openxmlformats.org/officeDocument/2006/relationships/customXml" Target="../ink/ink3814.xml"/><Relationship Id="rId26" Type="http://schemas.openxmlformats.org/officeDocument/2006/relationships/image" Target="../media/image3130.png"/><Relationship Id="rId47" Type="http://schemas.openxmlformats.org/officeDocument/2006/relationships/customXml" Target="../ink/ink3833.xml"/><Relationship Id="rId68" Type="http://schemas.openxmlformats.org/officeDocument/2006/relationships/image" Target="../media/image442.png"/><Relationship Id="rId89" Type="http://schemas.openxmlformats.org/officeDocument/2006/relationships/customXml" Target="../ink/ink3854.xml"/><Relationship Id="rId112" Type="http://schemas.openxmlformats.org/officeDocument/2006/relationships/image" Target="../media/image465.png"/><Relationship Id="rId133" Type="http://schemas.openxmlformats.org/officeDocument/2006/relationships/customXml" Target="../ink/ink3878.xml"/></Relationships>
</file>

<file path=ppt/slides/_rels/slide1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37.xml"/><Relationship Id="rId21" Type="http://schemas.openxmlformats.org/officeDocument/2006/relationships/customXml" Target="../ink/ink3889.xml"/><Relationship Id="rId42" Type="http://schemas.openxmlformats.org/officeDocument/2006/relationships/image" Target="../media/image424.png"/><Relationship Id="rId63" Type="http://schemas.openxmlformats.org/officeDocument/2006/relationships/customXml" Target="../ink/ink3910.xml"/><Relationship Id="rId84" Type="http://schemas.openxmlformats.org/officeDocument/2006/relationships/image" Target="../media/image450.png"/><Relationship Id="rId138" Type="http://schemas.openxmlformats.org/officeDocument/2006/relationships/image" Target="../media/image439.png"/><Relationship Id="rId107" Type="http://schemas.openxmlformats.org/officeDocument/2006/relationships/customXml" Target="../ink/ink3932.xml"/><Relationship Id="rId11" Type="http://schemas.openxmlformats.org/officeDocument/2006/relationships/customXml" Target="../ink/ink3884.xml"/><Relationship Id="rId32" Type="http://schemas.openxmlformats.org/officeDocument/2006/relationships/image" Target="../media/image316.png"/><Relationship Id="rId37" Type="http://schemas.openxmlformats.org/officeDocument/2006/relationships/customXml" Target="../ink/ink3897.xml"/><Relationship Id="rId53" Type="http://schemas.openxmlformats.org/officeDocument/2006/relationships/customXml" Target="../ink/ink3905.xml"/><Relationship Id="rId58" Type="http://schemas.openxmlformats.org/officeDocument/2006/relationships/image" Target="../media/image432.png"/><Relationship Id="rId74" Type="http://schemas.openxmlformats.org/officeDocument/2006/relationships/image" Target="../media/image444.png"/><Relationship Id="rId79" Type="http://schemas.openxmlformats.org/officeDocument/2006/relationships/customXml" Target="../ink/ink3918.xml"/><Relationship Id="rId102" Type="http://schemas.openxmlformats.org/officeDocument/2006/relationships/image" Target="../media/image460.png"/><Relationship Id="rId123" Type="http://schemas.openxmlformats.org/officeDocument/2006/relationships/customXml" Target="../ink/ink3940.xml"/><Relationship Id="rId128" Type="http://schemas.openxmlformats.org/officeDocument/2006/relationships/image" Target="../media/image472.png"/><Relationship Id="rId5" Type="http://schemas.openxmlformats.org/officeDocument/2006/relationships/customXml" Target="../ink/ink3881.xml"/><Relationship Id="rId90" Type="http://schemas.openxmlformats.org/officeDocument/2006/relationships/image" Target="../media/image453.png"/><Relationship Id="rId95" Type="http://schemas.openxmlformats.org/officeDocument/2006/relationships/customXml" Target="../ink/ink3926.xml"/><Relationship Id="rId22" Type="http://schemas.openxmlformats.org/officeDocument/2006/relationships/image" Target="../media/image3111.png"/><Relationship Id="rId27" Type="http://schemas.openxmlformats.org/officeDocument/2006/relationships/customXml" Target="../ink/ink3892.xml"/><Relationship Id="rId43" Type="http://schemas.openxmlformats.org/officeDocument/2006/relationships/customXml" Target="../ink/ink3900.xml"/><Relationship Id="rId48" Type="http://schemas.openxmlformats.org/officeDocument/2006/relationships/image" Target="../media/image427.png"/><Relationship Id="rId64" Type="http://schemas.openxmlformats.org/officeDocument/2006/relationships/image" Target="../media/image435.png"/><Relationship Id="rId69" Type="http://schemas.openxmlformats.org/officeDocument/2006/relationships/customXml" Target="../ink/ink3913.xml"/><Relationship Id="rId113" Type="http://schemas.openxmlformats.org/officeDocument/2006/relationships/customXml" Target="../ink/ink3935.xml"/><Relationship Id="rId118" Type="http://schemas.openxmlformats.org/officeDocument/2006/relationships/image" Target="../media/image467.png"/><Relationship Id="rId134" Type="http://schemas.openxmlformats.org/officeDocument/2006/relationships/customXml" Target="../ink/ink3947.xml"/><Relationship Id="rId139" Type="http://schemas.openxmlformats.org/officeDocument/2006/relationships/customXml" Target="../ink/ink3950.xml"/><Relationship Id="rId80" Type="http://schemas.openxmlformats.org/officeDocument/2006/relationships/image" Target="../media/image447.png"/><Relationship Id="rId85" Type="http://schemas.openxmlformats.org/officeDocument/2006/relationships/customXml" Target="../ink/ink3921.xml"/><Relationship Id="rId12" Type="http://schemas.openxmlformats.org/officeDocument/2006/relationships/image" Target="../media/image3060.png"/><Relationship Id="rId17" Type="http://schemas.openxmlformats.org/officeDocument/2006/relationships/customXml" Target="../ink/ink3887.xml"/><Relationship Id="rId33" Type="http://schemas.openxmlformats.org/officeDocument/2006/relationships/customXml" Target="../ink/ink3895.xml"/><Relationship Id="rId38" Type="http://schemas.openxmlformats.org/officeDocument/2006/relationships/image" Target="../media/image319.png"/><Relationship Id="rId59" Type="http://schemas.openxmlformats.org/officeDocument/2006/relationships/customXml" Target="../ink/ink3908.xml"/><Relationship Id="rId103" Type="http://schemas.openxmlformats.org/officeDocument/2006/relationships/customXml" Target="../ink/ink3930.xml"/><Relationship Id="rId108" Type="http://schemas.openxmlformats.org/officeDocument/2006/relationships/image" Target="../media/image463.png"/><Relationship Id="rId124" Type="http://schemas.openxmlformats.org/officeDocument/2006/relationships/image" Target="../media/image470.png"/><Relationship Id="rId129" Type="http://schemas.openxmlformats.org/officeDocument/2006/relationships/customXml" Target="../ink/ink3943.xml"/><Relationship Id="rId54" Type="http://schemas.openxmlformats.org/officeDocument/2006/relationships/image" Target="../media/image430.png"/><Relationship Id="rId70" Type="http://schemas.openxmlformats.org/officeDocument/2006/relationships/image" Target="../media/image436.png"/><Relationship Id="rId75" Type="http://schemas.openxmlformats.org/officeDocument/2006/relationships/customXml" Target="../ink/ink3916.xml"/><Relationship Id="rId91" Type="http://schemas.openxmlformats.org/officeDocument/2006/relationships/customXml" Target="../ink/ink3924.xml"/><Relationship Id="rId96" Type="http://schemas.openxmlformats.org/officeDocument/2006/relationships/image" Target="../media/image457.png"/><Relationship Id="rId140" Type="http://schemas.openxmlformats.org/officeDocument/2006/relationships/image" Target="../media/image4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3890.xml"/><Relationship Id="rId28" Type="http://schemas.openxmlformats.org/officeDocument/2006/relationships/image" Target="../media/image314.png"/><Relationship Id="rId49" Type="http://schemas.openxmlformats.org/officeDocument/2006/relationships/customXml" Target="../ink/ink3903.xml"/><Relationship Id="rId114" Type="http://schemas.openxmlformats.org/officeDocument/2006/relationships/image" Target="../media/image343.png"/><Relationship Id="rId119" Type="http://schemas.openxmlformats.org/officeDocument/2006/relationships/customXml" Target="../ink/ink3938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3911.xml"/><Relationship Id="rId81" Type="http://schemas.openxmlformats.org/officeDocument/2006/relationships/customXml" Target="../ink/ink3919.xml"/><Relationship Id="rId86" Type="http://schemas.openxmlformats.org/officeDocument/2006/relationships/image" Target="../media/image451.png"/><Relationship Id="rId130" Type="http://schemas.openxmlformats.org/officeDocument/2006/relationships/image" Target="../media/image437.png"/><Relationship Id="rId135" Type="http://schemas.openxmlformats.org/officeDocument/2006/relationships/customXml" Target="../ink/ink3948.xml"/><Relationship Id="rId13" Type="http://schemas.openxmlformats.org/officeDocument/2006/relationships/customXml" Target="../ink/ink3885.xml"/><Relationship Id="rId18" Type="http://schemas.openxmlformats.org/officeDocument/2006/relationships/image" Target="../media/image3090.png"/><Relationship Id="rId39" Type="http://schemas.openxmlformats.org/officeDocument/2006/relationships/customXml" Target="../ink/ink3898.xml"/><Relationship Id="rId109" Type="http://schemas.openxmlformats.org/officeDocument/2006/relationships/customXml" Target="../ink/ink3933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906.xml"/><Relationship Id="rId76" Type="http://schemas.openxmlformats.org/officeDocument/2006/relationships/image" Target="../media/image445.png"/><Relationship Id="rId97" Type="http://schemas.openxmlformats.org/officeDocument/2006/relationships/customXml" Target="../ink/ink3927.xml"/><Relationship Id="rId104" Type="http://schemas.openxmlformats.org/officeDocument/2006/relationships/image" Target="../media/image461.png"/><Relationship Id="rId120" Type="http://schemas.openxmlformats.org/officeDocument/2006/relationships/image" Target="../media/image468.png"/><Relationship Id="rId125" Type="http://schemas.openxmlformats.org/officeDocument/2006/relationships/customXml" Target="../ink/ink3941.xml"/><Relationship Id="rId141" Type="http://schemas.openxmlformats.org/officeDocument/2006/relationships/customXml" Target="../ink/ink3951.xml"/><Relationship Id="rId7" Type="http://schemas.openxmlformats.org/officeDocument/2006/relationships/customXml" Target="../ink/ink3882.xml"/><Relationship Id="rId71" Type="http://schemas.openxmlformats.org/officeDocument/2006/relationships/customXml" Target="../ink/ink3914.xml"/><Relationship Id="rId92" Type="http://schemas.openxmlformats.org/officeDocument/2006/relationships/image" Target="../media/image454.png"/><Relationship Id="rId2" Type="http://schemas.openxmlformats.org/officeDocument/2006/relationships/image" Target="../media/image313.png"/><Relationship Id="rId29" Type="http://schemas.openxmlformats.org/officeDocument/2006/relationships/customXml" Target="../ink/ink3893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901.xml"/><Relationship Id="rId66" Type="http://schemas.openxmlformats.org/officeDocument/2006/relationships/image" Target="../media/image441.png"/><Relationship Id="rId87" Type="http://schemas.openxmlformats.org/officeDocument/2006/relationships/customXml" Target="../ink/ink3922.xml"/><Relationship Id="rId110" Type="http://schemas.openxmlformats.org/officeDocument/2006/relationships/image" Target="../media/image464.png"/><Relationship Id="rId115" Type="http://schemas.openxmlformats.org/officeDocument/2006/relationships/customXml" Target="../ink/ink3936.xml"/><Relationship Id="rId131" Type="http://schemas.openxmlformats.org/officeDocument/2006/relationships/customXml" Target="../ink/ink3944.xml"/><Relationship Id="rId136" Type="http://schemas.openxmlformats.org/officeDocument/2006/relationships/image" Target="../media/image438.png"/><Relationship Id="rId61" Type="http://schemas.openxmlformats.org/officeDocument/2006/relationships/customXml" Target="../ink/ink3909.xml"/><Relationship Id="rId82" Type="http://schemas.openxmlformats.org/officeDocument/2006/relationships/image" Target="../media/image448.png"/><Relationship Id="rId19" Type="http://schemas.openxmlformats.org/officeDocument/2006/relationships/customXml" Target="../ink/ink3888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896.xml"/><Relationship Id="rId56" Type="http://schemas.openxmlformats.org/officeDocument/2006/relationships/image" Target="../media/image431.png"/><Relationship Id="rId77" Type="http://schemas.openxmlformats.org/officeDocument/2006/relationships/customXml" Target="../ink/ink3917.xml"/><Relationship Id="rId100" Type="http://schemas.openxmlformats.org/officeDocument/2006/relationships/image" Target="../media/image459.png"/><Relationship Id="rId105" Type="http://schemas.openxmlformats.org/officeDocument/2006/relationships/customXml" Target="../ink/ink3931.xml"/><Relationship Id="rId126" Type="http://schemas.openxmlformats.org/officeDocument/2006/relationships/image" Target="../media/image471.png"/><Relationship Id="rId8" Type="http://schemas.openxmlformats.org/officeDocument/2006/relationships/image" Target="../media/image3040.png"/><Relationship Id="rId51" Type="http://schemas.openxmlformats.org/officeDocument/2006/relationships/customXml" Target="../ink/ink3904.xml"/><Relationship Id="rId72" Type="http://schemas.openxmlformats.org/officeDocument/2006/relationships/image" Target="../media/image443.png"/><Relationship Id="rId93" Type="http://schemas.openxmlformats.org/officeDocument/2006/relationships/customXml" Target="../ink/ink3925.xml"/><Relationship Id="rId98" Type="http://schemas.openxmlformats.org/officeDocument/2006/relationships/image" Target="../media/image458.png"/><Relationship Id="rId121" Type="http://schemas.openxmlformats.org/officeDocument/2006/relationships/customXml" Target="../ink/ink3939.xml"/><Relationship Id="rId142" Type="http://schemas.openxmlformats.org/officeDocument/2006/relationships/image" Target="../media/image456.png"/><Relationship Id="rId3" Type="http://schemas.openxmlformats.org/officeDocument/2006/relationships/customXml" Target="../ink/ink3880.xml"/><Relationship Id="rId25" Type="http://schemas.openxmlformats.org/officeDocument/2006/relationships/customXml" Target="../ink/ink3891.xml"/><Relationship Id="rId46" Type="http://schemas.openxmlformats.org/officeDocument/2006/relationships/image" Target="../media/image426.png"/><Relationship Id="rId67" Type="http://schemas.openxmlformats.org/officeDocument/2006/relationships/customXml" Target="../ink/ink3912.xml"/><Relationship Id="rId116" Type="http://schemas.openxmlformats.org/officeDocument/2006/relationships/image" Target="../media/image466.png"/><Relationship Id="rId137" Type="http://schemas.openxmlformats.org/officeDocument/2006/relationships/customXml" Target="../ink/ink3949.xml"/><Relationship Id="rId20" Type="http://schemas.openxmlformats.org/officeDocument/2006/relationships/image" Target="../media/image3100.png"/><Relationship Id="rId41" Type="http://schemas.openxmlformats.org/officeDocument/2006/relationships/customXml" Target="../ink/ink3899.xml"/><Relationship Id="rId62" Type="http://schemas.openxmlformats.org/officeDocument/2006/relationships/image" Target="../media/image434.png"/><Relationship Id="rId83" Type="http://schemas.openxmlformats.org/officeDocument/2006/relationships/customXml" Target="../ink/ink3920.xml"/><Relationship Id="rId88" Type="http://schemas.openxmlformats.org/officeDocument/2006/relationships/image" Target="../media/image452.png"/><Relationship Id="rId111" Type="http://schemas.openxmlformats.org/officeDocument/2006/relationships/customXml" Target="../ink/ink3934.xml"/><Relationship Id="rId132" Type="http://schemas.openxmlformats.org/officeDocument/2006/relationships/customXml" Target="../ink/ink3945.xml"/><Relationship Id="rId15" Type="http://schemas.openxmlformats.org/officeDocument/2006/relationships/customXml" Target="../ink/ink3886.xml"/><Relationship Id="rId36" Type="http://schemas.openxmlformats.org/officeDocument/2006/relationships/image" Target="../media/image318.png"/><Relationship Id="rId57" Type="http://schemas.openxmlformats.org/officeDocument/2006/relationships/customXml" Target="../ink/ink3907.xml"/><Relationship Id="rId106" Type="http://schemas.openxmlformats.org/officeDocument/2006/relationships/image" Target="../media/image462.png"/><Relationship Id="rId127" Type="http://schemas.openxmlformats.org/officeDocument/2006/relationships/customXml" Target="../ink/ink3942.xml"/><Relationship Id="rId10" Type="http://schemas.openxmlformats.org/officeDocument/2006/relationships/image" Target="../media/image3050.png"/><Relationship Id="rId31" Type="http://schemas.openxmlformats.org/officeDocument/2006/relationships/customXml" Target="../ink/ink3894.xml"/><Relationship Id="rId52" Type="http://schemas.openxmlformats.org/officeDocument/2006/relationships/image" Target="../media/image429.png"/><Relationship Id="rId73" Type="http://schemas.openxmlformats.org/officeDocument/2006/relationships/customXml" Target="../ink/ink3915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3928.xml"/><Relationship Id="rId101" Type="http://schemas.openxmlformats.org/officeDocument/2006/relationships/customXml" Target="../ink/ink3929.xml"/><Relationship Id="rId122" Type="http://schemas.openxmlformats.org/officeDocument/2006/relationships/image" Target="../media/image469.png"/><Relationship Id="rId4" Type="http://schemas.openxmlformats.org/officeDocument/2006/relationships/image" Target="../media/image3020.png"/><Relationship Id="rId9" Type="http://schemas.openxmlformats.org/officeDocument/2006/relationships/customXml" Target="../ink/ink3883.xml"/><Relationship Id="rId26" Type="http://schemas.openxmlformats.org/officeDocument/2006/relationships/image" Target="../media/image3130.png"/><Relationship Id="rId47" Type="http://schemas.openxmlformats.org/officeDocument/2006/relationships/customXml" Target="../ink/ink3902.xml"/><Relationship Id="rId68" Type="http://schemas.openxmlformats.org/officeDocument/2006/relationships/image" Target="../media/image442.png"/><Relationship Id="rId89" Type="http://schemas.openxmlformats.org/officeDocument/2006/relationships/customXml" Target="../ink/ink3923.xml"/><Relationship Id="rId112" Type="http://schemas.openxmlformats.org/officeDocument/2006/relationships/image" Target="../media/image465.png"/><Relationship Id="rId133" Type="http://schemas.openxmlformats.org/officeDocument/2006/relationships/customXml" Target="../ink/ink3946.xml"/><Relationship Id="rId16" Type="http://schemas.openxmlformats.org/officeDocument/2006/relationships/image" Target="../media/image3080.png"/></Relationships>
</file>

<file path=ppt/slides/_rels/slide1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09.xml"/><Relationship Id="rId21" Type="http://schemas.openxmlformats.org/officeDocument/2006/relationships/customXml" Target="../ink/ink3961.xml"/><Relationship Id="rId42" Type="http://schemas.openxmlformats.org/officeDocument/2006/relationships/image" Target="../media/image424.png"/><Relationship Id="rId63" Type="http://schemas.openxmlformats.org/officeDocument/2006/relationships/customXml" Target="../ink/ink3982.xml"/><Relationship Id="rId84" Type="http://schemas.openxmlformats.org/officeDocument/2006/relationships/image" Target="../media/image450.png"/><Relationship Id="rId138" Type="http://schemas.openxmlformats.org/officeDocument/2006/relationships/image" Target="../media/image477.png"/><Relationship Id="rId107" Type="http://schemas.openxmlformats.org/officeDocument/2006/relationships/customXml" Target="../ink/ink4004.xml"/><Relationship Id="rId11" Type="http://schemas.openxmlformats.org/officeDocument/2006/relationships/customXml" Target="../ink/ink3956.xml"/><Relationship Id="rId32" Type="http://schemas.openxmlformats.org/officeDocument/2006/relationships/image" Target="../media/image316.png"/><Relationship Id="rId53" Type="http://schemas.openxmlformats.org/officeDocument/2006/relationships/customXml" Target="../ink/ink3977.xml"/><Relationship Id="rId74" Type="http://schemas.openxmlformats.org/officeDocument/2006/relationships/image" Target="../media/image444.png"/><Relationship Id="rId128" Type="http://schemas.openxmlformats.org/officeDocument/2006/relationships/image" Target="../media/image472.png"/><Relationship Id="rId149" Type="http://schemas.openxmlformats.org/officeDocument/2006/relationships/customXml" Target="../ink/ink4027.xml"/><Relationship Id="rId5" Type="http://schemas.openxmlformats.org/officeDocument/2006/relationships/customXml" Target="../ink/ink3953.xml"/><Relationship Id="rId95" Type="http://schemas.openxmlformats.org/officeDocument/2006/relationships/customXml" Target="../ink/ink3998.xml"/><Relationship Id="rId22" Type="http://schemas.openxmlformats.org/officeDocument/2006/relationships/image" Target="../media/image3111.png"/><Relationship Id="rId27" Type="http://schemas.openxmlformats.org/officeDocument/2006/relationships/customXml" Target="../ink/ink3964.xml"/><Relationship Id="rId43" Type="http://schemas.openxmlformats.org/officeDocument/2006/relationships/customXml" Target="../ink/ink3972.xml"/><Relationship Id="rId48" Type="http://schemas.openxmlformats.org/officeDocument/2006/relationships/image" Target="../media/image427.png"/><Relationship Id="rId64" Type="http://schemas.openxmlformats.org/officeDocument/2006/relationships/image" Target="../media/image435.png"/><Relationship Id="rId69" Type="http://schemas.openxmlformats.org/officeDocument/2006/relationships/customXml" Target="../ink/ink3985.xml"/><Relationship Id="rId113" Type="http://schemas.openxmlformats.org/officeDocument/2006/relationships/customXml" Target="../ink/ink4007.xml"/><Relationship Id="rId118" Type="http://schemas.openxmlformats.org/officeDocument/2006/relationships/image" Target="../media/image467.png"/><Relationship Id="rId134" Type="http://schemas.openxmlformats.org/officeDocument/2006/relationships/image" Target="../media/image475.png"/><Relationship Id="rId139" Type="http://schemas.openxmlformats.org/officeDocument/2006/relationships/customXml" Target="../ink/ink4020.xml"/><Relationship Id="rId80" Type="http://schemas.openxmlformats.org/officeDocument/2006/relationships/image" Target="../media/image447.png"/><Relationship Id="rId85" Type="http://schemas.openxmlformats.org/officeDocument/2006/relationships/customXml" Target="../ink/ink3993.xml"/><Relationship Id="rId150" Type="http://schemas.openxmlformats.org/officeDocument/2006/relationships/image" Target="../media/image439.png"/><Relationship Id="rId12" Type="http://schemas.openxmlformats.org/officeDocument/2006/relationships/image" Target="../media/image3060.png"/><Relationship Id="rId17" Type="http://schemas.openxmlformats.org/officeDocument/2006/relationships/customXml" Target="../ink/ink3959.xml"/><Relationship Id="rId33" Type="http://schemas.openxmlformats.org/officeDocument/2006/relationships/customXml" Target="../ink/ink3967.xml"/><Relationship Id="rId38" Type="http://schemas.openxmlformats.org/officeDocument/2006/relationships/image" Target="../media/image319.png"/><Relationship Id="rId59" Type="http://schemas.openxmlformats.org/officeDocument/2006/relationships/customXml" Target="../ink/ink3980.xml"/><Relationship Id="rId103" Type="http://schemas.openxmlformats.org/officeDocument/2006/relationships/customXml" Target="../ink/ink4002.xml"/><Relationship Id="rId108" Type="http://schemas.openxmlformats.org/officeDocument/2006/relationships/image" Target="../media/image463.png"/><Relationship Id="rId124" Type="http://schemas.openxmlformats.org/officeDocument/2006/relationships/image" Target="../media/image470.png"/><Relationship Id="rId129" Type="http://schemas.openxmlformats.org/officeDocument/2006/relationships/customXml" Target="../ink/ink4015.xml"/><Relationship Id="rId54" Type="http://schemas.openxmlformats.org/officeDocument/2006/relationships/image" Target="../media/image430.png"/><Relationship Id="rId70" Type="http://schemas.openxmlformats.org/officeDocument/2006/relationships/image" Target="../media/image436.png"/><Relationship Id="rId75" Type="http://schemas.openxmlformats.org/officeDocument/2006/relationships/customXml" Target="../ink/ink3988.xml"/><Relationship Id="rId91" Type="http://schemas.openxmlformats.org/officeDocument/2006/relationships/customXml" Target="../ink/ink3996.xml"/><Relationship Id="rId96" Type="http://schemas.openxmlformats.org/officeDocument/2006/relationships/image" Target="../media/image457.png"/><Relationship Id="rId140" Type="http://schemas.openxmlformats.org/officeDocument/2006/relationships/image" Target="../media/image478.png"/><Relationship Id="rId145" Type="http://schemas.openxmlformats.org/officeDocument/2006/relationships/customXml" Target="../ink/ink40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3962.xml"/><Relationship Id="rId28" Type="http://schemas.openxmlformats.org/officeDocument/2006/relationships/image" Target="../media/image314.png"/><Relationship Id="rId49" Type="http://schemas.openxmlformats.org/officeDocument/2006/relationships/customXml" Target="../ink/ink3975.xml"/><Relationship Id="rId114" Type="http://schemas.openxmlformats.org/officeDocument/2006/relationships/image" Target="../media/image343.png"/><Relationship Id="rId119" Type="http://schemas.openxmlformats.org/officeDocument/2006/relationships/customXml" Target="../ink/ink4010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3983.xml"/><Relationship Id="rId81" Type="http://schemas.openxmlformats.org/officeDocument/2006/relationships/customXml" Target="../ink/ink3991.xml"/><Relationship Id="rId86" Type="http://schemas.openxmlformats.org/officeDocument/2006/relationships/image" Target="../media/image451.png"/><Relationship Id="rId130" Type="http://schemas.openxmlformats.org/officeDocument/2006/relationships/image" Target="../media/image473.png"/><Relationship Id="rId135" Type="http://schemas.openxmlformats.org/officeDocument/2006/relationships/customXml" Target="../ink/ink4018.xml"/><Relationship Id="rId151" Type="http://schemas.openxmlformats.org/officeDocument/2006/relationships/customXml" Target="../ink/ink4028.xml"/><Relationship Id="rId13" Type="http://schemas.openxmlformats.org/officeDocument/2006/relationships/customXml" Target="../ink/ink3957.xml"/><Relationship Id="rId18" Type="http://schemas.openxmlformats.org/officeDocument/2006/relationships/image" Target="../media/image3090.png"/><Relationship Id="rId39" Type="http://schemas.openxmlformats.org/officeDocument/2006/relationships/customXml" Target="../ink/ink3970.xml"/><Relationship Id="rId109" Type="http://schemas.openxmlformats.org/officeDocument/2006/relationships/customXml" Target="../ink/ink4005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3978.xml"/><Relationship Id="rId76" Type="http://schemas.openxmlformats.org/officeDocument/2006/relationships/image" Target="../media/image445.png"/><Relationship Id="rId97" Type="http://schemas.openxmlformats.org/officeDocument/2006/relationships/customXml" Target="../ink/ink3999.xml"/><Relationship Id="rId104" Type="http://schemas.openxmlformats.org/officeDocument/2006/relationships/image" Target="../media/image461.png"/><Relationship Id="rId120" Type="http://schemas.openxmlformats.org/officeDocument/2006/relationships/image" Target="../media/image468.png"/><Relationship Id="rId125" Type="http://schemas.openxmlformats.org/officeDocument/2006/relationships/customXml" Target="../ink/ink4013.xml"/><Relationship Id="rId141" Type="http://schemas.openxmlformats.org/officeDocument/2006/relationships/customXml" Target="../ink/ink4021.xml"/><Relationship Id="rId146" Type="http://schemas.openxmlformats.org/officeDocument/2006/relationships/customXml" Target="../ink/ink4025.xml"/><Relationship Id="rId7" Type="http://schemas.openxmlformats.org/officeDocument/2006/relationships/customXml" Target="../ink/ink3954.xml"/><Relationship Id="rId71" Type="http://schemas.openxmlformats.org/officeDocument/2006/relationships/customXml" Target="../ink/ink3986.xml"/><Relationship Id="rId92" Type="http://schemas.openxmlformats.org/officeDocument/2006/relationships/image" Target="../media/image454.png"/><Relationship Id="rId2" Type="http://schemas.openxmlformats.org/officeDocument/2006/relationships/image" Target="../media/image313.png"/><Relationship Id="rId29" Type="http://schemas.openxmlformats.org/officeDocument/2006/relationships/customXml" Target="../ink/ink396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973.xml"/><Relationship Id="rId66" Type="http://schemas.openxmlformats.org/officeDocument/2006/relationships/image" Target="../media/image441.png"/><Relationship Id="rId87" Type="http://schemas.openxmlformats.org/officeDocument/2006/relationships/customXml" Target="../ink/ink3994.xml"/><Relationship Id="rId110" Type="http://schemas.openxmlformats.org/officeDocument/2006/relationships/image" Target="../media/image464.png"/><Relationship Id="rId115" Type="http://schemas.openxmlformats.org/officeDocument/2006/relationships/customXml" Target="../ink/ink4008.xml"/><Relationship Id="rId131" Type="http://schemas.openxmlformats.org/officeDocument/2006/relationships/customXml" Target="../ink/ink4016.xml"/><Relationship Id="rId136" Type="http://schemas.openxmlformats.org/officeDocument/2006/relationships/image" Target="../media/image476.png"/><Relationship Id="rId61" Type="http://schemas.openxmlformats.org/officeDocument/2006/relationships/customXml" Target="../ink/ink3981.xml"/><Relationship Id="rId82" Type="http://schemas.openxmlformats.org/officeDocument/2006/relationships/image" Target="../media/image448.png"/><Relationship Id="rId152" Type="http://schemas.openxmlformats.org/officeDocument/2006/relationships/image" Target="../media/image449.png"/><Relationship Id="rId19" Type="http://schemas.openxmlformats.org/officeDocument/2006/relationships/customXml" Target="../ink/ink396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968.xml"/><Relationship Id="rId56" Type="http://schemas.openxmlformats.org/officeDocument/2006/relationships/image" Target="../media/image431.png"/><Relationship Id="rId77" Type="http://schemas.openxmlformats.org/officeDocument/2006/relationships/customXml" Target="../ink/ink3989.xml"/><Relationship Id="rId100" Type="http://schemas.openxmlformats.org/officeDocument/2006/relationships/image" Target="../media/image459.png"/><Relationship Id="rId105" Type="http://schemas.openxmlformats.org/officeDocument/2006/relationships/customXml" Target="../ink/ink4003.xml"/><Relationship Id="rId126" Type="http://schemas.openxmlformats.org/officeDocument/2006/relationships/image" Target="../media/image471.png"/><Relationship Id="rId147" Type="http://schemas.openxmlformats.org/officeDocument/2006/relationships/customXml" Target="../ink/ink4026.xml"/><Relationship Id="rId8" Type="http://schemas.openxmlformats.org/officeDocument/2006/relationships/image" Target="../media/image3040.png"/><Relationship Id="rId51" Type="http://schemas.openxmlformats.org/officeDocument/2006/relationships/customXml" Target="../ink/ink3976.xml"/><Relationship Id="rId72" Type="http://schemas.openxmlformats.org/officeDocument/2006/relationships/image" Target="../media/image443.png"/><Relationship Id="rId93" Type="http://schemas.openxmlformats.org/officeDocument/2006/relationships/customXml" Target="../ink/ink3997.xml"/><Relationship Id="rId98" Type="http://schemas.openxmlformats.org/officeDocument/2006/relationships/image" Target="../media/image458.png"/><Relationship Id="rId121" Type="http://schemas.openxmlformats.org/officeDocument/2006/relationships/customXml" Target="../ink/ink4011.xml"/><Relationship Id="rId142" Type="http://schemas.openxmlformats.org/officeDocument/2006/relationships/image" Target="../media/image437.png"/><Relationship Id="rId3" Type="http://schemas.openxmlformats.org/officeDocument/2006/relationships/customXml" Target="../ink/ink3952.xml"/><Relationship Id="rId25" Type="http://schemas.openxmlformats.org/officeDocument/2006/relationships/customXml" Target="../ink/ink3963.xml"/><Relationship Id="rId46" Type="http://schemas.openxmlformats.org/officeDocument/2006/relationships/image" Target="../media/image426.png"/><Relationship Id="rId67" Type="http://schemas.openxmlformats.org/officeDocument/2006/relationships/customXml" Target="../ink/ink3984.xml"/><Relationship Id="rId116" Type="http://schemas.openxmlformats.org/officeDocument/2006/relationships/image" Target="../media/image466.png"/><Relationship Id="rId137" Type="http://schemas.openxmlformats.org/officeDocument/2006/relationships/customXml" Target="../ink/ink4019.xml"/><Relationship Id="rId20" Type="http://schemas.openxmlformats.org/officeDocument/2006/relationships/image" Target="../media/image3100.png"/><Relationship Id="rId41" Type="http://schemas.openxmlformats.org/officeDocument/2006/relationships/customXml" Target="../ink/ink3971.xml"/><Relationship Id="rId62" Type="http://schemas.openxmlformats.org/officeDocument/2006/relationships/image" Target="../media/image434.png"/><Relationship Id="rId83" Type="http://schemas.openxmlformats.org/officeDocument/2006/relationships/customXml" Target="../ink/ink3992.xml"/><Relationship Id="rId88" Type="http://schemas.openxmlformats.org/officeDocument/2006/relationships/image" Target="../media/image452.png"/><Relationship Id="rId111" Type="http://schemas.openxmlformats.org/officeDocument/2006/relationships/customXml" Target="../ink/ink4006.xml"/><Relationship Id="rId132" Type="http://schemas.openxmlformats.org/officeDocument/2006/relationships/image" Target="../media/image474.png"/><Relationship Id="rId153" Type="http://schemas.openxmlformats.org/officeDocument/2006/relationships/customXml" Target="../ink/ink4029.xml"/><Relationship Id="rId15" Type="http://schemas.openxmlformats.org/officeDocument/2006/relationships/customXml" Target="../ink/ink3958.xml"/><Relationship Id="rId36" Type="http://schemas.openxmlformats.org/officeDocument/2006/relationships/image" Target="../media/image318.png"/><Relationship Id="rId57" Type="http://schemas.openxmlformats.org/officeDocument/2006/relationships/customXml" Target="../ink/ink3979.xml"/><Relationship Id="rId106" Type="http://schemas.openxmlformats.org/officeDocument/2006/relationships/image" Target="../media/image462.png"/><Relationship Id="rId127" Type="http://schemas.openxmlformats.org/officeDocument/2006/relationships/customXml" Target="../ink/ink4014.xml"/><Relationship Id="rId10" Type="http://schemas.openxmlformats.org/officeDocument/2006/relationships/image" Target="../media/image3050.png"/><Relationship Id="rId31" Type="http://schemas.openxmlformats.org/officeDocument/2006/relationships/customXml" Target="../ink/ink3966.xml"/><Relationship Id="rId52" Type="http://schemas.openxmlformats.org/officeDocument/2006/relationships/image" Target="../media/image429.png"/><Relationship Id="rId73" Type="http://schemas.openxmlformats.org/officeDocument/2006/relationships/customXml" Target="../ink/ink3987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4000.xml"/><Relationship Id="rId101" Type="http://schemas.openxmlformats.org/officeDocument/2006/relationships/customXml" Target="../ink/ink4001.xml"/><Relationship Id="rId122" Type="http://schemas.openxmlformats.org/officeDocument/2006/relationships/image" Target="../media/image469.png"/><Relationship Id="rId143" Type="http://schemas.openxmlformats.org/officeDocument/2006/relationships/customXml" Target="../ink/ink4022.xml"/><Relationship Id="rId148" Type="http://schemas.openxmlformats.org/officeDocument/2006/relationships/image" Target="../media/image438.png"/><Relationship Id="rId4" Type="http://schemas.openxmlformats.org/officeDocument/2006/relationships/image" Target="../media/image3020.png"/><Relationship Id="rId9" Type="http://schemas.openxmlformats.org/officeDocument/2006/relationships/customXml" Target="../ink/ink3955.xml"/><Relationship Id="rId26" Type="http://schemas.openxmlformats.org/officeDocument/2006/relationships/image" Target="../media/image3130.png"/><Relationship Id="rId47" Type="http://schemas.openxmlformats.org/officeDocument/2006/relationships/customXml" Target="../ink/ink3974.xml"/><Relationship Id="rId68" Type="http://schemas.openxmlformats.org/officeDocument/2006/relationships/image" Target="../media/image442.png"/><Relationship Id="rId89" Type="http://schemas.openxmlformats.org/officeDocument/2006/relationships/customXml" Target="../ink/ink3995.xml"/><Relationship Id="rId112" Type="http://schemas.openxmlformats.org/officeDocument/2006/relationships/image" Target="../media/image465.png"/><Relationship Id="rId133" Type="http://schemas.openxmlformats.org/officeDocument/2006/relationships/customXml" Target="../ink/ink4017.xml"/><Relationship Id="rId154" Type="http://schemas.openxmlformats.org/officeDocument/2006/relationships/image" Target="../media/image456.png"/><Relationship Id="rId16" Type="http://schemas.openxmlformats.org/officeDocument/2006/relationships/image" Target="../media/image3080.png"/><Relationship Id="rId37" Type="http://schemas.openxmlformats.org/officeDocument/2006/relationships/customXml" Target="../ink/ink3969.xml"/><Relationship Id="rId58" Type="http://schemas.openxmlformats.org/officeDocument/2006/relationships/image" Target="../media/image432.png"/><Relationship Id="rId79" Type="http://schemas.openxmlformats.org/officeDocument/2006/relationships/customXml" Target="../ink/ink3990.xml"/><Relationship Id="rId102" Type="http://schemas.openxmlformats.org/officeDocument/2006/relationships/image" Target="../media/image460.png"/><Relationship Id="rId123" Type="http://schemas.openxmlformats.org/officeDocument/2006/relationships/customXml" Target="../ink/ink4012.xml"/><Relationship Id="rId144" Type="http://schemas.openxmlformats.org/officeDocument/2006/relationships/customXml" Target="../ink/ink4023.xml"/><Relationship Id="rId90" Type="http://schemas.openxmlformats.org/officeDocument/2006/relationships/image" Target="../media/image453.png"/></Relationships>
</file>

<file path=ppt/slides/_rels/slide1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087.xml"/><Relationship Id="rId21" Type="http://schemas.openxmlformats.org/officeDocument/2006/relationships/customXml" Target="../ink/ink4039.xml"/><Relationship Id="rId42" Type="http://schemas.openxmlformats.org/officeDocument/2006/relationships/image" Target="../media/image424.png"/><Relationship Id="rId63" Type="http://schemas.openxmlformats.org/officeDocument/2006/relationships/customXml" Target="../ink/ink4060.xml"/><Relationship Id="rId84" Type="http://schemas.openxmlformats.org/officeDocument/2006/relationships/image" Target="../media/image448.png"/><Relationship Id="rId138" Type="http://schemas.openxmlformats.org/officeDocument/2006/relationships/image" Target="../media/image476.png"/><Relationship Id="rId159" Type="http://schemas.openxmlformats.org/officeDocument/2006/relationships/customXml" Target="../ink/ink4110.xml"/><Relationship Id="rId107" Type="http://schemas.openxmlformats.org/officeDocument/2006/relationships/customXml" Target="../ink/ink4082.xml"/><Relationship Id="rId11" Type="http://schemas.openxmlformats.org/officeDocument/2006/relationships/customXml" Target="../ink/ink4034.xml"/><Relationship Id="rId32" Type="http://schemas.openxmlformats.org/officeDocument/2006/relationships/image" Target="../media/image316.png"/><Relationship Id="rId53" Type="http://schemas.openxmlformats.org/officeDocument/2006/relationships/customXml" Target="../ink/ink4055.xml"/><Relationship Id="rId74" Type="http://schemas.openxmlformats.org/officeDocument/2006/relationships/image" Target="../media/image443.png"/><Relationship Id="rId128" Type="http://schemas.openxmlformats.org/officeDocument/2006/relationships/image" Target="../media/image471.png"/><Relationship Id="rId149" Type="http://schemas.openxmlformats.org/officeDocument/2006/relationships/customXml" Target="../ink/ink4103.xml"/><Relationship Id="rId5" Type="http://schemas.openxmlformats.org/officeDocument/2006/relationships/customXml" Target="../ink/ink4031.xml"/><Relationship Id="rId95" Type="http://schemas.openxmlformats.org/officeDocument/2006/relationships/customXml" Target="../ink/ink4076.xml"/><Relationship Id="rId160" Type="http://schemas.openxmlformats.org/officeDocument/2006/relationships/image" Target="../media/image449.png"/><Relationship Id="rId22" Type="http://schemas.openxmlformats.org/officeDocument/2006/relationships/image" Target="../media/image3111.png"/><Relationship Id="rId43" Type="http://schemas.openxmlformats.org/officeDocument/2006/relationships/customXml" Target="../ink/ink4050.xml"/><Relationship Id="rId64" Type="http://schemas.openxmlformats.org/officeDocument/2006/relationships/image" Target="../media/image440.png"/><Relationship Id="rId118" Type="http://schemas.openxmlformats.org/officeDocument/2006/relationships/image" Target="../media/image466.png"/><Relationship Id="rId139" Type="http://schemas.openxmlformats.org/officeDocument/2006/relationships/customXml" Target="../ink/ink4098.xml"/><Relationship Id="rId85" Type="http://schemas.openxmlformats.org/officeDocument/2006/relationships/customXml" Target="../ink/ink4071.xml"/><Relationship Id="rId150" Type="http://schemas.openxmlformats.org/officeDocument/2006/relationships/image" Target="../media/image437.png"/><Relationship Id="rId12" Type="http://schemas.openxmlformats.org/officeDocument/2006/relationships/image" Target="../media/image3060.png"/><Relationship Id="rId17" Type="http://schemas.openxmlformats.org/officeDocument/2006/relationships/customXml" Target="../ink/ink4037.xml"/><Relationship Id="rId33" Type="http://schemas.openxmlformats.org/officeDocument/2006/relationships/customXml" Target="../ink/ink4045.xml"/><Relationship Id="rId38" Type="http://schemas.openxmlformats.org/officeDocument/2006/relationships/image" Target="../media/image319.png"/><Relationship Id="rId59" Type="http://schemas.openxmlformats.org/officeDocument/2006/relationships/customXml" Target="../ink/ink4058.xml"/><Relationship Id="rId103" Type="http://schemas.openxmlformats.org/officeDocument/2006/relationships/customXml" Target="../ink/ink4080.xml"/><Relationship Id="rId108" Type="http://schemas.openxmlformats.org/officeDocument/2006/relationships/image" Target="../media/image462.png"/><Relationship Id="rId124" Type="http://schemas.openxmlformats.org/officeDocument/2006/relationships/image" Target="../media/image469.png"/><Relationship Id="rId129" Type="http://schemas.openxmlformats.org/officeDocument/2006/relationships/customXml" Target="../ink/ink4093.xml"/><Relationship Id="rId54" Type="http://schemas.openxmlformats.org/officeDocument/2006/relationships/image" Target="../media/image430.png"/><Relationship Id="rId70" Type="http://schemas.openxmlformats.org/officeDocument/2006/relationships/image" Target="../media/image442.png"/><Relationship Id="rId75" Type="http://schemas.openxmlformats.org/officeDocument/2006/relationships/customXml" Target="../ink/ink4066.xml"/><Relationship Id="rId91" Type="http://schemas.openxmlformats.org/officeDocument/2006/relationships/customXml" Target="../ink/ink4074.xml"/><Relationship Id="rId96" Type="http://schemas.openxmlformats.org/officeDocument/2006/relationships/image" Target="../media/image455.png"/><Relationship Id="rId140" Type="http://schemas.openxmlformats.org/officeDocument/2006/relationships/image" Target="../media/image477.png"/><Relationship Id="rId145" Type="http://schemas.openxmlformats.org/officeDocument/2006/relationships/customXml" Target="../ink/ink4101.xml"/><Relationship Id="rId161" Type="http://schemas.openxmlformats.org/officeDocument/2006/relationships/customXml" Target="../ink/ink41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4040.xml"/><Relationship Id="rId28" Type="http://schemas.openxmlformats.org/officeDocument/2006/relationships/image" Target="../media/image314.png"/><Relationship Id="rId49" Type="http://schemas.openxmlformats.org/officeDocument/2006/relationships/customXml" Target="../ink/ink4053.xml"/><Relationship Id="rId114" Type="http://schemas.openxmlformats.org/officeDocument/2006/relationships/image" Target="../media/image465.png"/><Relationship Id="rId119" Type="http://schemas.openxmlformats.org/officeDocument/2006/relationships/customXml" Target="../ink/ink4088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4061.xml"/><Relationship Id="rId81" Type="http://schemas.openxmlformats.org/officeDocument/2006/relationships/customXml" Target="../ink/ink4069.xml"/><Relationship Id="rId86" Type="http://schemas.openxmlformats.org/officeDocument/2006/relationships/image" Target="../media/image450.png"/><Relationship Id="rId130" Type="http://schemas.openxmlformats.org/officeDocument/2006/relationships/image" Target="../media/image472.png"/><Relationship Id="rId135" Type="http://schemas.openxmlformats.org/officeDocument/2006/relationships/customXml" Target="../ink/ink4096.xml"/><Relationship Id="rId151" Type="http://schemas.openxmlformats.org/officeDocument/2006/relationships/customXml" Target="../ink/ink4104.xml"/><Relationship Id="rId156" Type="http://schemas.openxmlformats.org/officeDocument/2006/relationships/image" Target="../media/image438.png"/><Relationship Id="rId13" Type="http://schemas.openxmlformats.org/officeDocument/2006/relationships/customXml" Target="../ink/ink4035.xml"/><Relationship Id="rId18" Type="http://schemas.openxmlformats.org/officeDocument/2006/relationships/image" Target="../media/image3090.png"/><Relationship Id="rId39" Type="http://schemas.openxmlformats.org/officeDocument/2006/relationships/customXml" Target="../ink/ink4048.xml"/><Relationship Id="rId109" Type="http://schemas.openxmlformats.org/officeDocument/2006/relationships/customXml" Target="../ink/ink4083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4056.xml"/><Relationship Id="rId76" Type="http://schemas.openxmlformats.org/officeDocument/2006/relationships/image" Target="../media/image444.png"/><Relationship Id="rId97" Type="http://schemas.openxmlformats.org/officeDocument/2006/relationships/customXml" Target="../ink/ink4077.xml"/><Relationship Id="rId104" Type="http://schemas.openxmlformats.org/officeDocument/2006/relationships/image" Target="../media/image460.png"/><Relationship Id="rId120" Type="http://schemas.openxmlformats.org/officeDocument/2006/relationships/image" Target="../media/image467.png"/><Relationship Id="rId125" Type="http://schemas.openxmlformats.org/officeDocument/2006/relationships/customXml" Target="../ink/ink4091.xml"/><Relationship Id="rId141" Type="http://schemas.openxmlformats.org/officeDocument/2006/relationships/customXml" Target="../ink/ink4099.xml"/><Relationship Id="rId146" Type="http://schemas.openxmlformats.org/officeDocument/2006/relationships/image" Target="../media/image480.png"/><Relationship Id="rId7" Type="http://schemas.openxmlformats.org/officeDocument/2006/relationships/customXml" Target="../ink/ink4032.xml"/><Relationship Id="rId71" Type="http://schemas.openxmlformats.org/officeDocument/2006/relationships/customXml" Target="../ink/ink4064.xml"/><Relationship Id="rId92" Type="http://schemas.openxmlformats.org/officeDocument/2006/relationships/image" Target="../media/image453.png"/><Relationship Id="rId162" Type="http://schemas.openxmlformats.org/officeDocument/2006/relationships/image" Target="../media/image456.png"/><Relationship Id="rId2" Type="http://schemas.openxmlformats.org/officeDocument/2006/relationships/image" Target="../media/image313.png"/><Relationship Id="rId29" Type="http://schemas.openxmlformats.org/officeDocument/2006/relationships/customXml" Target="../ink/ink4043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4051.xml"/><Relationship Id="rId66" Type="http://schemas.openxmlformats.org/officeDocument/2006/relationships/image" Target="../media/image435.png"/><Relationship Id="rId87" Type="http://schemas.openxmlformats.org/officeDocument/2006/relationships/customXml" Target="../ink/ink4072.xml"/><Relationship Id="rId110" Type="http://schemas.openxmlformats.org/officeDocument/2006/relationships/image" Target="../media/image463.png"/><Relationship Id="rId115" Type="http://schemas.openxmlformats.org/officeDocument/2006/relationships/customXml" Target="../ink/ink4086.xml"/><Relationship Id="rId131" Type="http://schemas.openxmlformats.org/officeDocument/2006/relationships/customXml" Target="../ink/ink4094.xml"/><Relationship Id="rId136" Type="http://schemas.openxmlformats.org/officeDocument/2006/relationships/image" Target="../media/image475.png"/><Relationship Id="rId157" Type="http://schemas.openxmlformats.org/officeDocument/2006/relationships/customXml" Target="../ink/ink4109.xml"/><Relationship Id="rId61" Type="http://schemas.openxmlformats.org/officeDocument/2006/relationships/customXml" Target="../ink/ink4059.xml"/><Relationship Id="rId82" Type="http://schemas.openxmlformats.org/officeDocument/2006/relationships/image" Target="../media/image447.png"/><Relationship Id="rId152" Type="http://schemas.openxmlformats.org/officeDocument/2006/relationships/customXml" Target="../ink/ink4105.xml"/><Relationship Id="rId19" Type="http://schemas.openxmlformats.org/officeDocument/2006/relationships/customXml" Target="../ink/ink4038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4046.xml"/><Relationship Id="rId56" Type="http://schemas.openxmlformats.org/officeDocument/2006/relationships/image" Target="../media/image431.png"/><Relationship Id="rId77" Type="http://schemas.openxmlformats.org/officeDocument/2006/relationships/customXml" Target="../ink/ink4067.xml"/><Relationship Id="rId100" Type="http://schemas.openxmlformats.org/officeDocument/2006/relationships/image" Target="../media/image458.png"/><Relationship Id="rId105" Type="http://schemas.openxmlformats.org/officeDocument/2006/relationships/customXml" Target="../ink/ink4081.xml"/><Relationship Id="rId126" Type="http://schemas.openxmlformats.org/officeDocument/2006/relationships/image" Target="../media/image470.png"/><Relationship Id="rId147" Type="http://schemas.openxmlformats.org/officeDocument/2006/relationships/customXml" Target="../ink/ink4102.xml"/><Relationship Id="rId8" Type="http://schemas.openxmlformats.org/officeDocument/2006/relationships/image" Target="../media/image3040.png"/><Relationship Id="rId51" Type="http://schemas.openxmlformats.org/officeDocument/2006/relationships/customXml" Target="../ink/ink4054.xml"/><Relationship Id="rId72" Type="http://schemas.openxmlformats.org/officeDocument/2006/relationships/image" Target="../media/image436.png"/><Relationship Id="rId93" Type="http://schemas.openxmlformats.org/officeDocument/2006/relationships/customXml" Target="../ink/ink4075.xml"/><Relationship Id="rId98" Type="http://schemas.openxmlformats.org/officeDocument/2006/relationships/image" Target="../media/image457.png"/><Relationship Id="rId121" Type="http://schemas.openxmlformats.org/officeDocument/2006/relationships/customXml" Target="../ink/ink4089.xml"/><Relationship Id="rId142" Type="http://schemas.openxmlformats.org/officeDocument/2006/relationships/image" Target="../media/image478.png"/><Relationship Id="rId3" Type="http://schemas.openxmlformats.org/officeDocument/2006/relationships/customXml" Target="../ink/ink4030.xml"/><Relationship Id="rId25" Type="http://schemas.openxmlformats.org/officeDocument/2006/relationships/customXml" Target="../ink/ink4041.xml"/><Relationship Id="rId46" Type="http://schemas.openxmlformats.org/officeDocument/2006/relationships/image" Target="../media/image426.png"/><Relationship Id="rId67" Type="http://schemas.openxmlformats.org/officeDocument/2006/relationships/customXml" Target="../ink/ink4062.xml"/><Relationship Id="rId116" Type="http://schemas.openxmlformats.org/officeDocument/2006/relationships/image" Target="../media/image343.png"/><Relationship Id="rId137" Type="http://schemas.openxmlformats.org/officeDocument/2006/relationships/customXml" Target="../ink/ink4097.xml"/><Relationship Id="rId158" Type="http://schemas.openxmlformats.org/officeDocument/2006/relationships/image" Target="../media/image439.png"/><Relationship Id="rId20" Type="http://schemas.openxmlformats.org/officeDocument/2006/relationships/image" Target="../media/image3100.png"/><Relationship Id="rId41" Type="http://schemas.openxmlformats.org/officeDocument/2006/relationships/customXml" Target="../ink/ink4049.xml"/><Relationship Id="rId62" Type="http://schemas.openxmlformats.org/officeDocument/2006/relationships/image" Target="../media/image434.png"/><Relationship Id="rId83" Type="http://schemas.openxmlformats.org/officeDocument/2006/relationships/customXml" Target="../ink/ink4070.xml"/><Relationship Id="rId88" Type="http://schemas.openxmlformats.org/officeDocument/2006/relationships/image" Target="../media/image451.png"/><Relationship Id="rId111" Type="http://schemas.openxmlformats.org/officeDocument/2006/relationships/customXml" Target="../ink/ink4084.xml"/><Relationship Id="rId132" Type="http://schemas.openxmlformats.org/officeDocument/2006/relationships/image" Target="../media/image473.png"/><Relationship Id="rId153" Type="http://schemas.openxmlformats.org/officeDocument/2006/relationships/customXml" Target="../ink/ink4106.xml"/><Relationship Id="rId15" Type="http://schemas.openxmlformats.org/officeDocument/2006/relationships/customXml" Target="../ink/ink4036.xml"/><Relationship Id="rId36" Type="http://schemas.openxmlformats.org/officeDocument/2006/relationships/image" Target="../media/image318.png"/><Relationship Id="rId57" Type="http://schemas.openxmlformats.org/officeDocument/2006/relationships/customXml" Target="../ink/ink4057.xml"/><Relationship Id="rId106" Type="http://schemas.openxmlformats.org/officeDocument/2006/relationships/image" Target="../media/image461.png"/><Relationship Id="rId127" Type="http://schemas.openxmlformats.org/officeDocument/2006/relationships/customXml" Target="../ink/ink4092.xml"/><Relationship Id="rId10" Type="http://schemas.openxmlformats.org/officeDocument/2006/relationships/image" Target="../media/image3050.png"/><Relationship Id="rId31" Type="http://schemas.openxmlformats.org/officeDocument/2006/relationships/customXml" Target="../ink/ink4044.xml"/><Relationship Id="rId52" Type="http://schemas.openxmlformats.org/officeDocument/2006/relationships/image" Target="../media/image429.png"/><Relationship Id="rId73" Type="http://schemas.openxmlformats.org/officeDocument/2006/relationships/customXml" Target="../ink/ink4065.xml"/><Relationship Id="rId78" Type="http://schemas.openxmlformats.org/officeDocument/2006/relationships/image" Target="../media/image445.png"/><Relationship Id="rId94" Type="http://schemas.openxmlformats.org/officeDocument/2006/relationships/image" Target="../media/image454.png"/><Relationship Id="rId99" Type="http://schemas.openxmlformats.org/officeDocument/2006/relationships/customXml" Target="../ink/ink4078.xml"/><Relationship Id="rId101" Type="http://schemas.openxmlformats.org/officeDocument/2006/relationships/customXml" Target="../ink/ink4079.xml"/><Relationship Id="rId122" Type="http://schemas.openxmlformats.org/officeDocument/2006/relationships/image" Target="../media/image468.png"/><Relationship Id="rId143" Type="http://schemas.openxmlformats.org/officeDocument/2006/relationships/customXml" Target="../ink/ink4100.xml"/><Relationship Id="rId148" Type="http://schemas.openxmlformats.org/officeDocument/2006/relationships/image" Target="../media/image481.png"/><Relationship Id="rId4" Type="http://schemas.openxmlformats.org/officeDocument/2006/relationships/image" Target="../media/image3020.png"/><Relationship Id="rId9" Type="http://schemas.openxmlformats.org/officeDocument/2006/relationships/customXml" Target="../ink/ink4033.xml"/><Relationship Id="rId26" Type="http://schemas.openxmlformats.org/officeDocument/2006/relationships/image" Target="../media/image3130.png"/><Relationship Id="rId47" Type="http://schemas.openxmlformats.org/officeDocument/2006/relationships/customXml" Target="../ink/ink4052.xml"/><Relationship Id="rId68" Type="http://schemas.openxmlformats.org/officeDocument/2006/relationships/image" Target="../media/image441.png"/><Relationship Id="rId89" Type="http://schemas.openxmlformats.org/officeDocument/2006/relationships/customXml" Target="../ink/ink4073.xml"/><Relationship Id="rId112" Type="http://schemas.openxmlformats.org/officeDocument/2006/relationships/image" Target="../media/image464.png"/><Relationship Id="rId133" Type="http://schemas.openxmlformats.org/officeDocument/2006/relationships/customXml" Target="../ink/ink4095.xml"/><Relationship Id="rId154" Type="http://schemas.openxmlformats.org/officeDocument/2006/relationships/customXml" Target="../ink/ink4107.xml"/><Relationship Id="rId16" Type="http://schemas.openxmlformats.org/officeDocument/2006/relationships/image" Target="../media/image3080.png"/><Relationship Id="rId37" Type="http://schemas.openxmlformats.org/officeDocument/2006/relationships/customXml" Target="../ink/ink4047.xml"/><Relationship Id="rId58" Type="http://schemas.openxmlformats.org/officeDocument/2006/relationships/image" Target="../media/image432.png"/><Relationship Id="rId79" Type="http://schemas.openxmlformats.org/officeDocument/2006/relationships/customXml" Target="../ink/ink4068.xml"/><Relationship Id="rId102" Type="http://schemas.openxmlformats.org/officeDocument/2006/relationships/image" Target="../media/image459.png"/><Relationship Id="rId123" Type="http://schemas.openxmlformats.org/officeDocument/2006/relationships/customXml" Target="../ink/ink4090.xml"/><Relationship Id="rId144" Type="http://schemas.openxmlformats.org/officeDocument/2006/relationships/image" Target="../media/image479.png"/><Relationship Id="rId90" Type="http://schemas.openxmlformats.org/officeDocument/2006/relationships/image" Target="../media/image452.png"/><Relationship Id="rId27" Type="http://schemas.openxmlformats.org/officeDocument/2006/relationships/customXml" Target="../ink/ink4042.xml"/><Relationship Id="rId48" Type="http://schemas.openxmlformats.org/officeDocument/2006/relationships/image" Target="../media/image427.png"/><Relationship Id="rId69" Type="http://schemas.openxmlformats.org/officeDocument/2006/relationships/customXml" Target="../ink/ink4063.xml"/><Relationship Id="rId113" Type="http://schemas.openxmlformats.org/officeDocument/2006/relationships/customXml" Target="../ink/ink4085.xml"/><Relationship Id="rId134" Type="http://schemas.openxmlformats.org/officeDocument/2006/relationships/image" Target="../media/image474.png"/><Relationship Id="rId80" Type="http://schemas.openxmlformats.org/officeDocument/2006/relationships/image" Target="../media/image446.png"/><Relationship Id="rId155" Type="http://schemas.openxmlformats.org/officeDocument/2006/relationships/customXml" Target="../ink/ink4108.xml"/></Relationships>
</file>

<file path=ppt/slides/_rels/slide1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69.xml"/><Relationship Id="rId21" Type="http://schemas.openxmlformats.org/officeDocument/2006/relationships/customXml" Target="../ink/ink4121.xml"/><Relationship Id="rId42" Type="http://schemas.openxmlformats.org/officeDocument/2006/relationships/image" Target="../media/image424.png"/><Relationship Id="rId63" Type="http://schemas.openxmlformats.org/officeDocument/2006/relationships/customXml" Target="../ink/ink4142.xml"/><Relationship Id="rId84" Type="http://schemas.openxmlformats.org/officeDocument/2006/relationships/image" Target="../media/image448.png"/><Relationship Id="rId138" Type="http://schemas.openxmlformats.org/officeDocument/2006/relationships/image" Target="../media/image476.png"/><Relationship Id="rId159" Type="http://schemas.openxmlformats.org/officeDocument/2006/relationships/customXml" Target="../ink/ink4190.xml"/><Relationship Id="rId170" Type="http://schemas.openxmlformats.org/officeDocument/2006/relationships/image" Target="../media/image449.png"/><Relationship Id="rId107" Type="http://schemas.openxmlformats.org/officeDocument/2006/relationships/customXml" Target="../ink/ink4164.xml"/><Relationship Id="rId11" Type="http://schemas.openxmlformats.org/officeDocument/2006/relationships/customXml" Target="../ink/ink4116.xml"/><Relationship Id="rId32" Type="http://schemas.openxmlformats.org/officeDocument/2006/relationships/image" Target="../media/image316.png"/><Relationship Id="rId53" Type="http://schemas.openxmlformats.org/officeDocument/2006/relationships/customXml" Target="../ink/ink4137.xml"/><Relationship Id="rId74" Type="http://schemas.openxmlformats.org/officeDocument/2006/relationships/image" Target="../media/image443.png"/><Relationship Id="rId128" Type="http://schemas.openxmlformats.org/officeDocument/2006/relationships/image" Target="../media/image471.png"/><Relationship Id="rId149" Type="http://schemas.openxmlformats.org/officeDocument/2006/relationships/customXml" Target="../ink/ink4185.xml"/><Relationship Id="rId5" Type="http://schemas.openxmlformats.org/officeDocument/2006/relationships/customXml" Target="../ink/ink4113.xml"/><Relationship Id="rId95" Type="http://schemas.openxmlformats.org/officeDocument/2006/relationships/customXml" Target="../ink/ink4158.xml"/><Relationship Id="rId160" Type="http://schemas.openxmlformats.org/officeDocument/2006/relationships/image" Target="../media/image437.png"/><Relationship Id="rId22" Type="http://schemas.openxmlformats.org/officeDocument/2006/relationships/image" Target="../media/image3111.png"/><Relationship Id="rId43" Type="http://schemas.openxmlformats.org/officeDocument/2006/relationships/customXml" Target="../ink/ink4132.xml"/><Relationship Id="rId64" Type="http://schemas.openxmlformats.org/officeDocument/2006/relationships/image" Target="../media/image440.png"/><Relationship Id="rId118" Type="http://schemas.openxmlformats.org/officeDocument/2006/relationships/image" Target="../media/image466.png"/><Relationship Id="rId139" Type="http://schemas.openxmlformats.org/officeDocument/2006/relationships/customXml" Target="../ink/ink4180.xml"/><Relationship Id="rId85" Type="http://schemas.openxmlformats.org/officeDocument/2006/relationships/customXml" Target="../ink/ink4153.xml"/><Relationship Id="rId150" Type="http://schemas.openxmlformats.org/officeDocument/2006/relationships/image" Target="../media/image482.png"/><Relationship Id="rId171" Type="http://schemas.openxmlformats.org/officeDocument/2006/relationships/customXml" Target="../ink/ink4198.xml"/><Relationship Id="rId12" Type="http://schemas.openxmlformats.org/officeDocument/2006/relationships/image" Target="../media/image3060.png"/><Relationship Id="rId33" Type="http://schemas.openxmlformats.org/officeDocument/2006/relationships/customXml" Target="../ink/ink4127.xml"/><Relationship Id="rId108" Type="http://schemas.openxmlformats.org/officeDocument/2006/relationships/image" Target="../media/image462.png"/><Relationship Id="rId129" Type="http://schemas.openxmlformats.org/officeDocument/2006/relationships/customXml" Target="../ink/ink4175.xml"/><Relationship Id="rId54" Type="http://schemas.openxmlformats.org/officeDocument/2006/relationships/image" Target="../media/image430.png"/><Relationship Id="rId75" Type="http://schemas.openxmlformats.org/officeDocument/2006/relationships/customXml" Target="../ink/ink4148.xml"/><Relationship Id="rId96" Type="http://schemas.openxmlformats.org/officeDocument/2006/relationships/image" Target="../media/image455.png"/><Relationship Id="rId140" Type="http://schemas.openxmlformats.org/officeDocument/2006/relationships/image" Target="../media/image477.png"/><Relationship Id="rId161" Type="http://schemas.openxmlformats.org/officeDocument/2006/relationships/customXml" Target="../ink/ink41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4122.xml"/><Relationship Id="rId28" Type="http://schemas.openxmlformats.org/officeDocument/2006/relationships/image" Target="../media/image314.png"/><Relationship Id="rId49" Type="http://schemas.openxmlformats.org/officeDocument/2006/relationships/customXml" Target="../ink/ink4135.xml"/><Relationship Id="rId114" Type="http://schemas.openxmlformats.org/officeDocument/2006/relationships/image" Target="../media/image465.png"/><Relationship Id="rId119" Type="http://schemas.openxmlformats.org/officeDocument/2006/relationships/customXml" Target="../ink/ink4170.xml"/><Relationship Id="rId44" Type="http://schemas.openxmlformats.org/officeDocument/2006/relationships/image" Target="../media/image425.png"/><Relationship Id="rId60" Type="http://schemas.openxmlformats.org/officeDocument/2006/relationships/image" Target="../media/image433.png"/><Relationship Id="rId65" Type="http://schemas.openxmlformats.org/officeDocument/2006/relationships/customXml" Target="../ink/ink4143.xml"/><Relationship Id="rId81" Type="http://schemas.openxmlformats.org/officeDocument/2006/relationships/customXml" Target="../ink/ink4151.xml"/><Relationship Id="rId86" Type="http://schemas.openxmlformats.org/officeDocument/2006/relationships/image" Target="../media/image450.png"/><Relationship Id="rId130" Type="http://schemas.openxmlformats.org/officeDocument/2006/relationships/image" Target="../media/image472.png"/><Relationship Id="rId135" Type="http://schemas.openxmlformats.org/officeDocument/2006/relationships/customXml" Target="../ink/ink4178.xml"/><Relationship Id="rId151" Type="http://schemas.openxmlformats.org/officeDocument/2006/relationships/customXml" Target="../ink/ink4186.xml"/><Relationship Id="rId156" Type="http://schemas.openxmlformats.org/officeDocument/2006/relationships/image" Target="../media/image485.png"/><Relationship Id="rId172" Type="http://schemas.openxmlformats.org/officeDocument/2006/relationships/image" Target="../media/image456.png"/><Relationship Id="rId13" Type="http://schemas.openxmlformats.org/officeDocument/2006/relationships/customXml" Target="../ink/ink4117.xml"/><Relationship Id="rId18" Type="http://schemas.openxmlformats.org/officeDocument/2006/relationships/image" Target="../media/image3090.png"/><Relationship Id="rId39" Type="http://schemas.openxmlformats.org/officeDocument/2006/relationships/customXml" Target="../ink/ink4130.xml"/><Relationship Id="rId109" Type="http://schemas.openxmlformats.org/officeDocument/2006/relationships/customXml" Target="../ink/ink4165.xml"/><Relationship Id="rId34" Type="http://schemas.openxmlformats.org/officeDocument/2006/relationships/image" Target="../media/image317.png"/><Relationship Id="rId50" Type="http://schemas.openxmlformats.org/officeDocument/2006/relationships/image" Target="../media/image428.png"/><Relationship Id="rId55" Type="http://schemas.openxmlformats.org/officeDocument/2006/relationships/customXml" Target="../ink/ink4138.xml"/><Relationship Id="rId76" Type="http://schemas.openxmlformats.org/officeDocument/2006/relationships/image" Target="../media/image444.png"/><Relationship Id="rId97" Type="http://schemas.openxmlformats.org/officeDocument/2006/relationships/customXml" Target="../ink/ink4159.xml"/><Relationship Id="rId104" Type="http://schemas.openxmlformats.org/officeDocument/2006/relationships/image" Target="../media/image460.png"/><Relationship Id="rId120" Type="http://schemas.openxmlformats.org/officeDocument/2006/relationships/image" Target="../media/image467.png"/><Relationship Id="rId125" Type="http://schemas.openxmlformats.org/officeDocument/2006/relationships/customXml" Target="../ink/ink4173.xml"/><Relationship Id="rId141" Type="http://schemas.openxmlformats.org/officeDocument/2006/relationships/customXml" Target="../ink/ink4181.xml"/><Relationship Id="rId146" Type="http://schemas.openxmlformats.org/officeDocument/2006/relationships/image" Target="../media/image480.png"/><Relationship Id="rId167" Type="http://schemas.openxmlformats.org/officeDocument/2006/relationships/customXml" Target="../ink/ink4196.xml"/><Relationship Id="rId7" Type="http://schemas.openxmlformats.org/officeDocument/2006/relationships/customXml" Target="../ink/ink4114.xml"/><Relationship Id="rId71" Type="http://schemas.openxmlformats.org/officeDocument/2006/relationships/customXml" Target="../ink/ink4146.xml"/><Relationship Id="rId92" Type="http://schemas.openxmlformats.org/officeDocument/2006/relationships/image" Target="../media/image453.png"/><Relationship Id="rId162" Type="http://schemas.openxmlformats.org/officeDocument/2006/relationships/customXml" Target="../ink/ink4192.xml"/><Relationship Id="rId2" Type="http://schemas.openxmlformats.org/officeDocument/2006/relationships/image" Target="../media/image313.png"/><Relationship Id="rId29" Type="http://schemas.openxmlformats.org/officeDocument/2006/relationships/customXml" Target="../ink/ink412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4133.xml"/><Relationship Id="rId66" Type="http://schemas.openxmlformats.org/officeDocument/2006/relationships/image" Target="../media/image435.png"/><Relationship Id="rId87" Type="http://schemas.openxmlformats.org/officeDocument/2006/relationships/customXml" Target="../ink/ink4154.xml"/><Relationship Id="rId110" Type="http://schemas.openxmlformats.org/officeDocument/2006/relationships/image" Target="../media/image463.png"/><Relationship Id="rId115" Type="http://schemas.openxmlformats.org/officeDocument/2006/relationships/customXml" Target="../ink/ink4168.xml"/><Relationship Id="rId131" Type="http://schemas.openxmlformats.org/officeDocument/2006/relationships/customXml" Target="../ink/ink4176.xml"/><Relationship Id="rId136" Type="http://schemas.openxmlformats.org/officeDocument/2006/relationships/image" Target="../media/image475.png"/><Relationship Id="rId157" Type="http://schemas.openxmlformats.org/officeDocument/2006/relationships/customXml" Target="../ink/ink4189.xml"/><Relationship Id="rId61" Type="http://schemas.openxmlformats.org/officeDocument/2006/relationships/customXml" Target="../ink/ink4141.xml"/><Relationship Id="rId82" Type="http://schemas.openxmlformats.org/officeDocument/2006/relationships/image" Target="../media/image447.png"/><Relationship Id="rId152" Type="http://schemas.openxmlformats.org/officeDocument/2006/relationships/image" Target="../media/image483.png"/><Relationship Id="rId173" Type="http://schemas.openxmlformats.org/officeDocument/2006/relationships/customXml" Target="../ink/ink4199.xml"/><Relationship Id="rId19" Type="http://schemas.openxmlformats.org/officeDocument/2006/relationships/customXml" Target="../ink/ink412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4128.xml"/><Relationship Id="rId56" Type="http://schemas.openxmlformats.org/officeDocument/2006/relationships/image" Target="../media/image431.png"/><Relationship Id="rId77" Type="http://schemas.openxmlformats.org/officeDocument/2006/relationships/customXml" Target="../ink/ink4149.xml"/><Relationship Id="rId100" Type="http://schemas.openxmlformats.org/officeDocument/2006/relationships/image" Target="../media/image458.png"/><Relationship Id="rId105" Type="http://schemas.openxmlformats.org/officeDocument/2006/relationships/customXml" Target="../ink/ink4163.xml"/><Relationship Id="rId126" Type="http://schemas.openxmlformats.org/officeDocument/2006/relationships/image" Target="../media/image470.png"/><Relationship Id="rId147" Type="http://schemas.openxmlformats.org/officeDocument/2006/relationships/customXml" Target="../ink/ink4184.xml"/><Relationship Id="rId168" Type="http://schemas.openxmlformats.org/officeDocument/2006/relationships/image" Target="../media/image439.png"/><Relationship Id="rId8" Type="http://schemas.openxmlformats.org/officeDocument/2006/relationships/image" Target="../media/image3040.png"/><Relationship Id="rId51" Type="http://schemas.openxmlformats.org/officeDocument/2006/relationships/customXml" Target="../ink/ink4136.xml"/><Relationship Id="rId72" Type="http://schemas.openxmlformats.org/officeDocument/2006/relationships/image" Target="../media/image436.png"/><Relationship Id="rId93" Type="http://schemas.openxmlformats.org/officeDocument/2006/relationships/customXml" Target="../ink/ink4157.xml"/><Relationship Id="rId98" Type="http://schemas.openxmlformats.org/officeDocument/2006/relationships/image" Target="../media/image457.png"/><Relationship Id="rId121" Type="http://schemas.openxmlformats.org/officeDocument/2006/relationships/customXml" Target="../ink/ink4171.xml"/><Relationship Id="rId142" Type="http://schemas.openxmlformats.org/officeDocument/2006/relationships/image" Target="../media/image478.png"/><Relationship Id="rId163" Type="http://schemas.openxmlformats.org/officeDocument/2006/relationships/customXml" Target="../ink/ink4193.xml"/><Relationship Id="rId3" Type="http://schemas.openxmlformats.org/officeDocument/2006/relationships/customXml" Target="../ink/ink4112.xml"/><Relationship Id="rId25" Type="http://schemas.openxmlformats.org/officeDocument/2006/relationships/customXml" Target="../ink/ink4123.xml"/><Relationship Id="rId46" Type="http://schemas.openxmlformats.org/officeDocument/2006/relationships/image" Target="../media/image426.png"/><Relationship Id="rId67" Type="http://schemas.openxmlformats.org/officeDocument/2006/relationships/customXml" Target="../ink/ink4144.xml"/><Relationship Id="rId116" Type="http://schemas.openxmlformats.org/officeDocument/2006/relationships/image" Target="../media/image343.png"/><Relationship Id="rId137" Type="http://schemas.openxmlformats.org/officeDocument/2006/relationships/customXml" Target="../ink/ink4179.xml"/><Relationship Id="rId158" Type="http://schemas.openxmlformats.org/officeDocument/2006/relationships/image" Target="../media/image486.png"/><Relationship Id="rId20" Type="http://schemas.openxmlformats.org/officeDocument/2006/relationships/image" Target="../media/image3100.png"/><Relationship Id="rId41" Type="http://schemas.openxmlformats.org/officeDocument/2006/relationships/customXml" Target="../ink/ink4131.xml"/><Relationship Id="rId62" Type="http://schemas.openxmlformats.org/officeDocument/2006/relationships/image" Target="../media/image434.png"/><Relationship Id="rId83" Type="http://schemas.openxmlformats.org/officeDocument/2006/relationships/customXml" Target="../ink/ink4152.xml"/><Relationship Id="rId88" Type="http://schemas.openxmlformats.org/officeDocument/2006/relationships/image" Target="../media/image451.png"/><Relationship Id="rId111" Type="http://schemas.openxmlformats.org/officeDocument/2006/relationships/customXml" Target="../ink/ink4166.xml"/><Relationship Id="rId132" Type="http://schemas.openxmlformats.org/officeDocument/2006/relationships/image" Target="../media/image473.png"/><Relationship Id="rId153" Type="http://schemas.openxmlformats.org/officeDocument/2006/relationships/customXml" Target="../ink/ink4187.xml"/><Relationship Id="rId174" Type="http://schemas.openxmlformats.org/officeDocument/2006/relationships/image" Target="../media/image487.png"/><Relationship Id="rId15" Type="http://schemas.openxmlformats.org/officeDocument/2006/relationships/customXml" Target="../ink/ink4118.xml"/><Relationship Id="rId36" Type="http://schemas.openxmlformats.org/officeDocument/2006/relationships/image" Target="../media/image318.png"/><Relationship Id="rId57" Type="http://schemas.openxmlformats.org/officeDocument/2006/relationships/customXml" Target="../ink/ink4139.xml"/><Relationship Id="rId106" Type="http://schemas.openxmlformats.org/officeDocument/2006/relationships/image" Target="../media/image461.png"/><Relationship Id="rId127" Type="http://schemas.openxmlformats.org/officeDocument/2006/relationships/customXml" Target="../ink/ink4174.xml"/><Relationship Id="rId10" Type="http://schemas.openxmlformats.org/officeDocument/2006/relationships/image" Target="../media/image3050.png"/><Relationship Id="rId31" Type="http://schemas.openxmlformats.org/officeDocument/2006/relationships/customXml" Target="../ink/ink4126.xml"/><Relationship Id="rId52" Type="http://schemas.openxmlformats.org/officeDocument/2006/relationships/image" Target="../media/image429.png"/><Relationship Id="rId73" Type="http://schemas.openxmlformats.org/officeDocument/2006/relationships/customXml" Target="../ink/ink4147.xml"/><Relationship Id="rId78" Type="http://schemas.openxmlformats.org/officeDocument/2006/relationships/image" Target="../media/image445.png"/><Relationship Id="rId94" Type="http://schemas.openxmlformats.org/officeDocument/2006/relationships/image" Target="../media/image454.png"/><Relationship Id="rId99" Type="http://schemas.openxmlformats.org/officeDocument/2006/relationships/customXml" Target="../ink/ink4160.xml"/><Relationship Id="rId101" Type="http://schemas.openxmlformats.org/officeDocument/2006/relationships/customXml" Target="../ink/ink4161.xml"/><Relationship Id="rId122" Type="http://schemas.openxmlformats.org/officeDocument/2006/relationships/image" Target="../media/image468.png"/><Relationship Id="rId143" Type="http://schemas.openxmlformats.org/officeDocument/2006/relationships/customXml" Target="../ink/ink4182.xml"/><Relationship Id="rId148" Type="http://schemas.openxmlformats.org/officeDocument/2006/relationships/image" Target="../media/image481.png"/><Relationship Id="rId164" Type="http://schemas.openxmlformats.org/officeDocument/2006/relationships/customXml" Target="../ink/ink4194.xml"/><Relationship Id="rId169" Type="http://schemas.openxmlformats.org/officeDocument/2006/relationships/customXml" Target="../ink/ink4197.xml"/><Relationship Id="rId4" Type="http://schemas.openxmlformats.org/officeDocument/2006/relationships/image" Target="../media/image3020.png"/><Relationship Id="rId9" Type="http://schemas.openxmlformats.org/officeDocument/2006/relationships/customXml" Target="../ink/ink4115.xml"/><Relationship Id="rId26" Type="http://schemas.openxmlformats.org/officeDocument/2006/relationships/image" Target="../media/image3130.png"/><Relationship Id="rId47" Type="http://schemas.openxmlformats.org/officeDocument/2006/relationships/customXml" Target="../ink/ink4134.xml"/><Relationship Id="rId68" Type="http://schemas.openxmlformats.org/officeDocument/2006/relationships/image" Target="../media/image441.png"/><Relationship Id="rId89" Type="http://schemas.openxmlformats.org/officeDocument/2006/relationships/customXml" Target="../ink/ink4155.xml"/><Relationship Id="rId112" Type="http://schemas.openxmlformats.org/officeDocument/2006/relationships/image" Target="../media/image464.png"/><Relationship Id="rId133" Type="http://schemas.openxmlformats.org/officeDocument/2006/relationships/customXml" Target="../ink/ink4177.xml"/><Relationship Id="rId154" Type="http://schemas.openxmlformats.org/officeDocument/2006/relationships/image" Target="../media/image484.png"/><Relationship Id="rId16" Type="http://schemas.openxmlformats.org/officeDocument/2006/relationships/image" Target="../media/image3080.png"/><Relationship Id="rId37" Type="http://schemas.openxmlformats.org/officeDocument/2006/relationships/customXml" Target="../ink/ink4129.xml"/><Relationship Id="rId58" Type="http://schemas.openxmlformats.org/officeDocument/2006/relationships/image" Target="../media/image432.png"/><Relationship Id="rId79" Type="http://schemas.openxmlformats.org/officeDocument/2006/relationships/customXml" Target="../ink/ink4150.xml"/><Relationship Id="rId102" Type="http://schemas.openxmlformats.org/officeDocument/2006/relationships/image" Target="../media/image459.png"/><Relationship Id="rId123" Type="http://schemas.openxmlformats.org/officeDocument/2006/relationships/customXml" Target="../ink/ink4172.xml"/><Relationship Id="rId144" Type="http://schemas.openxmlformats.org/officeDocument/2006/relationships/image" Target="../media/image479.png"/><Relationship Id="rId90" Type="http://schemas.openxmlformats.org/officeDocument/2006/relationships/image" Target="../media/image452.png"/><Relationship Id="rId165" Type="http://schemas.openxmlformats.org/officeDocument/2006/relationships/customXml" Target="../ink/ink4195.xml"/><Relationship Id="rId27" Type="http://schemas.openxmlformats.org/officeDocument/2006/relationships/customXml" Target="../ink/ink4124.xml"/><Relationship Id="rId48" Type="http://schemas.openxmlformats.org/officeDocument/2006/relationships/image" Target="../media/image427.png"/><Relationship Id="rId69" Type="http://schemas.openxmlformats.org/officeDocument/2006/relationships/customXml" Target="../ink/ink4145.xml"/><Relationship Id="rId113" Type="http://schemas.openxmlformats.org/officeDocument/2006/relationships/customXml" Target="../ink/ink4167.xml"/><Relationship Id="rId134" Type="http://schemas.openxmlformats.org/officeDocument/2006/relationships/image" Target="../media/image474.png"/><Relationship Id="rId80" Type="http://schemas.openxmlformats.org/officeDocument/2006/relationships/image" Target="../media/image446.png"/><Relationship Id="rId155" Type="http://schemas.openxmlformats.org/officeDocument/2006/relationships/customXml" Target="../ink/ink4188.xml"/><Relationship Id="rId17" Type="http://schemas.openxmlformats.org/officeDocument/2006/relationships/customXml" Target="../ink/ink4119.xml"/><Relationship Id="rId38" Type="http://schemas.openxmlformats.org/officeDocument/2006/relationships/image" Target="../media/image319.png"/><Relationship Id="rId59" Type="http://schemas.openxmlformats.org/officeDocument/2006/relationships/customXml" Target="../ink/ink4140.xml"/><Relationship Id="rId103" Type="http://schemas.openxmlformats.org/officeDocument/2006/relationships/customXml" Target="../ink/ink4162.xml"/><Relationship Id="rId124" Type="http://schemas.openxmlformats.org/officeDocument/2006/relationships/image" Target="../media/image469.png"/><Relationship Id="rId70" Type="http://schemas.openxmlformats.org/officeDocument/2006/relationships/image" Target="../media/image442.png"/><Relationship Id="rId91" Type="http://schemas.openxmlformats.org/officeDocument/2006/relationships/customXml" Target="../ink/ink4156.xml"/><Relationship Id="rId145" Type="http://schemas.openxmlformats.org/officeDocument/2006/relationships/customXml" Target="../ink/ink4183.xml"/><Relationship Id="rId166" Type="http://schemas.openxmlformats.org/officeDocument/2006/relationships/image" Target="../media/image438.png"/></Relationships>
</file>

<file path=ppt/slides/_rels/slide1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57.xml"/><Relationship Id="rId21" Type="http://schemas.openxmlformats.org/officeDocument/2006/relationships/customXml" Target="../ink/ink4209.xml"/><Relationship Id="rId42" Type="http://schemas.openxmlformats.org/officeDocument/2006/relationships/image" Target="../media/image424.png"/><Relationship Id="rId63" Type="http://schemas.openxmlformats.org/officeDocument/2006/relationships/customXml" Target="../ink/ink4230.xml"/><Relationship Id="rId84" Type="http://schemas.openxmlformats.org/officeDocument/2006/relationships/image" Target="../media/image450.png"/><Relationship Id="rId138" Type="http://schemas.openxmlformats.org/officeDocument/2006/relationships/image" Target="../media/image477.png"/><Relationship Id="rId159" Type="http://schemas.openxmlformats.org/officeDocument/2006/relationships/customXml" Target="../ink/ink4278.xml"/><Relationship Id="rId170" Type="http://schemas.openxmlformats.org/officeDocument/2006/relationships/image" Target="../media/image494.png"/><Relationship Id="rId191" Type="http://schemas.openxmlformats.org/officeDocument/2006/relationships/customXml" Target="../ink/ink4296.xml"/><Relationship Id="rId107" Type="http://schemas.openxmlformats.org/officeDocument/2006/relationships/customXml" Target="../ink/ink4252.xml"/><Relationship Id="rId11" Type="http://schemas.openxmlformats.org/officeDocument/2006/relationships/customXml" Target="../ink/ink4204.xml"/><Relationship Id="rId32" Type="http://schemas.openxmlformats.org/officeDocument/2006/relationships/image" Target="../media/image316.png"/><Relationship Id="rId53" Type="http://schemas.openxmlformats.org/officeDocument/2006/relationships/customXml" Target="../ink/ink4225.xml"/><Relationship Id="rId74" Type="http://schemas.openxmlformats.org/officeDocument/2006/relationships/image" Target="../media/image444.png"/><Relationship Id="rId128" Type="http://schemas.openxmlformats.org/officeDocument/2006/relationships/image" Target="../media/image472.png"/><Relationship Id="rId149" Type="http://schemas.openxmlformats.org/officeDocument/2006/relationships/customXml" Target="../ink/ink4273.xml"/><Relationship Id="rId5" Type="http://schemas.openxmlformats.org/officeDocument/2006/relationships/customXml" Target="../ink/ink4201.xml"/><Relationship Id="rId95" Type="http://schemas.openxmlformats.org/officeDocument/2006/relationships/customXml" Target="../ink/ink4246.xml"/><Relationship Id="rId160" Type="http://schemas.openxmlformats.org/officeDocument/2006/relationships/image" Target="../media/image489.png"/><Relationship Id="rId181" Type="http://schemas.openxmlformats.org/officeDocument/2006/relationships/customXml" Target="../ink/ink4289.xml"/><Relationship Id="rId22" Type="http://schemas.openxmlformats.org/officeDocument/2006/relationships/image" Target="../media/image3111.png"/><Relationship Id="rId43" Type="http://schemas.openxmlformats.org/officeDocument/2006/relationships/customXml" Target="../ink/ink4220.xml"/><Relationship Id="rId64" Type="http://schemas.openxmlformats.org/officeDocument/2006/relationships/image" Target="../media/image435.png"/><Relationship Id="rId118" Type="http://schemas.openxmlformats.org/officeDocument/2006/relationships/image" Target="../media/image467.png"/><Relationship Id="rId139" Type="http://schemas.openxmlformats.org/officeDocument/2006/relationships/customXml" Target="../ink/ink4268.xml"/><Relationship Id="rId85" Type="http://schemas.openxmlformats.org/officeDocument/2006/relationships/customXml" Target="../ink/ink4241.xml"/><Relationship Id="rId150" Type="http://schemas.openxmlformats.org/officeDocument/2006/relationships/image" Target="../media/image483.png"/><Relationship Id="rId171" Type="http://schemas.openxmlformats.org/officeDocument/2006/relationships/customXml" Target="../ink/ink4284.xml"/><Relationship Id="rId192" Type="http://schemas.openxmlformats.org/officeDocument/2006/relationships/image" Target="../media/image449.png"/><Relationship Id="rId12" Type="http://schemas.openxmlformats.org/officeDocument/2006/relationships/image" Target="../media/image3060.png"/><Relationship Id="rId33" Type="http://schemas.openxmlformats.org/officeDocument/2006/relationships/customXml" Target="../ink/ink4215.xml"/><Relationship Id="rId108" Type="http://schemas.openxmlformats.org/officeDocument/2006/relationships/image" Target="../media/image463.png"/><Relationship Id="rId129" Type="http://schemas.openxmlformats.org/officeDocument/2006/relationships/customXml" Target="../ink/ink4263.xml"/><Relationship Id="rId54" Type="http://schemas.openxmlformats.org/officeDocument/2006/relationships/image" Target="../media/image430.png"/><Relationship Id="rId75" Type="http://schemas.openxmlformats.org/officeDocument/2006/relationships/customXml" Target="../ink/ink4236.xml"/><Relationship Id="rId96" Type="http://schemas.openxmlformats.org/officeDocument/2006/relationships/image" Target="../media/image457.png"/><Relationship Id="rId140" Type="http://schemas.openxmlformats.org/officeDocument/2006/relationships/image" Target="../media/image478.png"/><Relationship Id="rId161" Type="http://schemas.openxmlformats.org/officeDocument/2006/relationships/customXml" Target="../ink/ink4279.xml"/><Relationship Id="rId182" Type="http://schemas.openxmlformats.org/officeDocument/2006/relationships/image" Target="../media/image437.png"/><Relationship Id="rId6" Type="http://schemas.openxmlformats.org/officeDocument/2006/relationships/image" Target="../media/image3030.png"/><Relationship Id="rId23" Type="http://schemas.openxmlformats.org/officeDocument/2006/relationships/customXml" Target="../ink/ink4210.xml"/><Relationship Id="rId119" Type="http://schemas.openxmlformats.org/officeDocument/2006/relationships/customXml" Target="../ink/ink4258.xml"/><Relationship Id="rId44" Type="http://schemas.openxmlformats.org/officeDocument/2006/relationships/image" Target="../media/image425.png"/><Relationship Id="rId65" Type="http://schemas.openxmlformats.org/officeDocument/2006/relationships/customXml" Target="../ink/ink4231.xml"/><Relationship Id="rId86" Type="http://schemas.openxmlformats.org/officeDocument/2006/relationships/image" Target="../media/image451.png"/><Relationship Id="rId130" Type="http://schemas.openxmlformats.org/officeDocument/2006/relationships/image" Target="../media/image473.png"/><Relationship Id="rId151" Type="http://schemas.openxmlformats.org/officeDocument/2006/relationships/customXml" Target="../ink/ink4274.xml"/><Relationship Id="rId172" Type="http://schemas.openxmlformats.org/officeDocument/2006/relationships/image" Target="../media/image495.png"/><Relationship Id="rId193" Type="http://schemas.openxmlformats.org/officeDocument/2006/relationships/customXml" Target="../ink/ink4297.xml"/><Relationship Id="rId13" Type="http://schemas.openxmlformats.org/officeDocument/2006/relationships/customXml" Target="../ink/ink4205.xml"/><Relationship Id="rId109" Type="http://schemas.openxmlformats.org/officeDocument/2006/relationships/customXml" Target="../ink/ink4253.xml"/><Relationship Id="rId34" Type="http://schemas.openxmlformats.org/officeDocument/2006/relationships/image" Target="../media/image317.png"/><Relationship Id="rId55" Type="http://schemas.openxmlformats.org/officeDocument/2006/relationships/customXml" Target="../ink/ink4226.xml"/><Relationship Id="rId76" Type="http://schemas.openxmlformats.org/officeDocument/2006/relationships/image" Target="../media/image445.png"/><Relationship Id="rId97" Type="http://schemas.openxmlformats.org/officeDocument/2006/relationships/customXml" Target="../ink/ink4247.xml"/><Relationship Id="rId120" Type="http://schemas.openxmlformats.org/officeDocument/2006/relationships/image" Target="../media/image468.png"/><Relationship Id="rId141" Type="http://schemas.openxmlformats.org/officeDocument/2006/relationships/customXml" Target="../ink/ink4269.xml"/><Relationship Id="rId7" Type="http://schemas.openxmlformats.org/officeDocument/2006/relationships/customXml" Target="../ink/ink4202.xml"/><Relationship Id="rId71" Type="http://schemas.openxmlformats.org/officeDocument/2006/relationships/customXml" Target="../ink/ink4234.xml"/><Relationship Id="rId92" Type="http://schemas.openxmlformats.org/officeDocument/2006/relationships/image" Target="../media/image454.png"/><Relationship Id="rId162" Type="http://schemas.openxmlformats.org/officeDocument/2006/relationships/image" Target="../media/image490.png"/><Relationship Id="rId183" Type="http://schemas.openxmlformats.org/officeDocument/2006/relationships/customXml" Target="../ink/ink4290.xml"/><Relationship Id="rId2" Type="http://schemas.openxmlformats.org/officeDocument/2006/relationships/image" Target="../media/image313.png"/><Relationship Id="rId29" Type="http://schemas.openxmlformats.org/officeDocument/2006/relationships/customXml" Target="../ink/ink4213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4221.xml"/><Relationship Id="rId66" Type="http://schemas.openxmlformats.org/officeDocument/2006/relationships/image" Target="../media/image441.png"/><Relationship Id="rId87" Type="http://schemas.openxmlformats.org/officeDocument/2006/relationships/customXml" Target="../ink/ink4242.xml"/><Relationship Id="rId110" Type="http://schemas.openxmlformats.org/officeDocument/2006/relationships/image" Target="../media/image464.png"/><Relationship Id="rId115" Type="http://schemas.openxmlformats.org/officeDocument/2006/relationships/customXml" Target="../ink/ink4256.xml"/><Relationship Id="rId131" Type="http://schemas.openxmlformats.org/officeDocument/2006/relationships/customXml" Target="../ink/ink4264.xml"/><Relationship Id="rId136" Type="http://schemas.openxmlformats.org/officeDocument/2006/relationships/image" Target="../media/image476.png"/><Relationship Id="rId157" Type="http://schemas.openxmlformats.org/officeDocument/2006/relationships/customXml" Target="../ink/ink4277.xml"/><Relationship Id="rId178" Type="http://schemas.openxmlformats.org/officeDocument/2006/relationships/image" Target="../media/image498.png"/><Relationship Id="rId61" Type="http://schemas.openxmlformats.org/officeDocument/2006/relationships/customXml" Target="../ink/ink4229.xml"/><Relationship Id="rId82" Type="http://schemas.openxmlformats.org/officeDocument/2006/relationships/image" Target="../media/image448.png"/><Relationship Id="rId152" Type="http://schemas.openxmlformats.org/officeDocument/2006/relationships/image" Target="../media/image484.png"/><Relationship Id="rId173" Type="http://schemas.openxmlformats.org/officeDocument/2006/relationships/customXml" Target="../ink/ink4285.xml"/><Relationship Id="rId194" Type="http://schemas.openxmlformats.org/officeDocument/2006/relationships/image" Target="../media/image456.png"/><Relationship Id="rId19" Type="http://schemas.openxmlformats.org/officeDocument/2006/relationships/customXml" Target="../ink/ink4208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4216.xml"/><Relationship Id="rId56" Type="http://schemas.openxmlformats.org/officeDocument/2006/relationships/image" Target="../media/image431.png"/><Relationship Id="rId77" Type="http://schemas.openxmlformats.org/officeDocument/2006/relationships/customXml" Target="../ink/ink4237.xml"/><Relationship Id="rId100" Type="http://schemas.openxmlformats.org/officeDocument/2006/relationships/image" Target="../media/image459.png"/><Relationship Id="rId105" Type="http://schemas.openxmlformats.org/officeDocument/2006/relationships/customXml" Target="../ink/ink4251.xml"/><Relationship Id="rId126" Type="http://schemas.openxmlformats.org/officeDocument/2006/relationships/image" Target="../media/image471.png"/><Relationship Id="rId147" Type="http://schemas.openxmlformats.org/officeDocument/2006/relationships/customXml" Target="../ink/ink4272.xml"/><Relationship Id="rId168" Type="http://schemas.openxmlformats.org/officeDocument/2006/relationships/image" Target="../media/image493.png"/><Relationship Id="rId8" Type="http://schemas.openxmlformats.org/officeDocument/2006/relationships/image" Target="../media/image3040.png"/><Relationship Id="rId51" Type="http://schemas.openxmlformats.org/officeDocument/2006/relationships/customXml" Target="../ink/ink4224.xml"/><Relationship Id="rId72" Type="http://schemas.openxmlformats.org/officeDocument/2006/relationships/image" Target="../media/image443.png"/><Relationship Id="rId93" Type="http://schemas.openxmlformats.org/officeDocument/2006/relationships/customXml" Target="../ink/ink4245.xml"/><Relationship Id="rId98" Type="http://schemas.openxmlformats.org/officeDocument/2006/relationships/image" Target="../media/image458.png"/><Relationship Id="rId121" Type="http://schemas.openxmlformats.org/officeDocument/2006/relationships/customXml" Target="../ink/ink4259.xml"/><Relationship Id="rId142" Type="http://schemas.openxmlformats.org/officeDocument/2006/relationships/image" Target="../media/image479.png"/><Relationship Id="rId163" Type="http://schemas.openxmlformats.org/officeDocument/2006/relationships/customXml" Target="../ink/ink4280.xml"/><Relationship Id="rId184" Type="http://schemas.openxmlformats.org/officeDocument/2006/relationships/customXml" Target="../ink/ink4291.xml"/><Relationship Id="rId189" Type="http://schemas.openxmlformats.org/officeDocument/2006/relationships/customXml" Target="../ink/ink4295.xml"/><Relationship Id="rId3" Type="http://schemas.openxmlformats.org/officeDocument/2006/relationships/customXml" Target="../ink/ink4200.xml"/><Relationship Id="rId25" Type="http://schemas.openxmlformats.org/officeDocument/2006/relationships/customXml" Target="../ink/ink4211.xml"/><Relationship Id="rId46" Type="http://schemas.openxmlformats.org/officeDocument/2006/relationships/image" Target="../media/image426.png"/><Relationship Id="rId67" Type="http://schemas.openxmlformats.org/officeDocument/2006/relationships/customXml" Target="../ink/ink4232.xml"/><Relationship Id="rId116" Type="http://schemas.openxmlformats.org/officeDocument/2006/relationships/image" Target="../media/image466.png"/><Relationship Id="rId137" Type="http://schemas.openxmlformats.org/officeDocument/2006/relationships/customXml" Target="../ink/ink4267.xml"/><Relationship Id="rId158" Type="http://schemas.openxmlformats.org/officeDocument/2006/relationships/image" Target="../media/image488.png"/><Relationship Id="rId20" Type="http://schemas.openxmlformats.org/officeDocument/2006/relationships/image" Target="../media/image3100.png"/><Relationship Id="rId41" Type="http://schemas.openxmlformats.org/officeDocument/2006/relationships/customXml" Target="../ink/ink4219.xml"/><Relationship Id="rId62" Type="http://schemas.openxmlformats.org/officeDocument/2006/relationships/image" Target="../media/image434.png"/><Relationship Id="rId83" Type="http://schemas.openxmlformats.org/officeDocument/2006/relationships/customXml" Target="../ink/ink4240.xml"/><Relationship Id="rId88" Type="http://schemas.openxmlformats.org/officeDocument/2006/relationships/image" Target="../media/image452.png"/><Relationship Id="rId111" Type="http://schemas.openxmlformats.org/officeDocument/2006/relationships/customXml" Target="../ink/ink4254.xml"/><Relationship Id="rId132" Type="http://schemas.openxmlformats.org/officeDocument/2006/relationships/image" Target="../media/image474.png"/><Relationship Id="rId153" Type="http://schemas.openxmlformats.org/officeDocument/2006/relationships/customXml" Target="../ink/ink4275.xml"/><Relationship Id="rId174" Type="http://schemas.openxmlformats.org/officeDocument/2006/relationships/image" Target="../media/image496.png"/><Relationship Id="rId179" Type="http://schemas.openxmlformats.org/officeDocument/2006/relationships/customXml" Target="../ink/ink4288.xml"/><Relationship Id="rId195" Type="http://schemas.openxmlformats.org/officeDocument/2006/relationships/customXml" Target="../ink/ink4298.xml"/><Relationship Id="rId190" Type="http://schemas.openxmlformats.org/officeDocument/2006/relationships/image" Target="../media/image439.png"/><Relationship Id="rId15" Type="http://schemas.openxmlformats.org/officeDocument/2006/relationships/customXml" Target="../ink/ink4206.xml"/><Relationship Id="rId36" Type="http://schemas.openxmlformats.org/officeDocument/2006/relationships/image" Target="../media/image318.png"/><Relationship Id="rId57" Type="http://schemas.openxmlformats.org/officeDocument/2006/relationships/customXml" Target="../ink/ink4227.xml"/><Relationship Id="rId106" Type="http://schemas.openxmlformats.org/officeDocument/2006/relationships/image" Target="../media/image462.png"/><Relationship Id="rId127" Type="http://schemas.openxmlformats.org/officeDocument/2006/relationships/customXml" Target="../ink/ink4262.xml"/><Relationship Id="rId10" Type="http://schemas.openxmlformats.org/officeDocument/2006/relationships/image" Target="../media/image3050.png"/><Relationship Id="rId31" Type="http://schemas.openxmlformats.org/officeDocument/2006/relationships/customXml" Target="../ink/ink4214.xml"/><Relationship Id="rId52" Type="http://schemas.openxmlformats.org/officeDocument/2006/relationships/image" Target="../media/image429.png"/><Relationship Id="rId73" Type="http://schemas.openxmlformats.org/officeDocument/2006/relationships/customXml" Target="../ink/ink4235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4248.xml"/><Relationship Id="rId101" Type="http://schemas.openxmlformats.org/officeDocument/2006/relationships/customXml" Target="../ink/ink4249.xml"/><Relationship Id="rId122" Type="http://schemas.openxmlformats.org/officeDocument/2006/relationships/image" Target="../media/image469.png"/><Relationship Id="rId143" Type="http://schemas.openxmlformats.org/officeDocument/2006/relationships/customXml" Target="../ink/ink4270.xml"/><Relationship Id="rId148" Type="http://schemas.openxmlformats.org/officeDocument/2006/relationships/image" Target="../media/image482.png"/><Relationship Id="rId164" Type="http://schemas.openxmlformats.org/officeDocument/2006/relationships/image" Target="../media/image491.png"/><Relationship Id="rId169" Type="http://schemas.openxmlformats.org/officeDocument/2006/relationships/customXml" Target="../ink/ink4283.xml"/><Relationship Id="rId185" Type="http://schemas.openxmlformats.org/officeDocument/2006/relationships/customXml" Target="../ink/ink4292.xml"/><Relationship Id="rId4" Type="http://schemas.openxmlformats.org/officeDocument/2006/relationships/image" Target="../media/image3020.png"/><Relationship Id="rId9" Type="http://schemas.openxmlformats.org/officeDocument/2006/relationships/customXml" Target="../ink/ink4203.xml"/><Relationship Id="rId180" Type="http://schemas.openxmlformats.org/officeDocument/2006/relationships/image" Target="../media/image499.png"/><Relationship Id="rId26" Type="http://schemas.openxmlformats.org/officeDocument/2006/relationships/image" Target="../media/image3130.png"/><Relationship Id="rId47" Type="http://schemas.openxmlformats.org/officeDocument/2006/relationships/customXml" Target="../ink/ink4222.xml"/><Relationship Id="rId68" Type="http://schemas.openxmlformats.org/officeDocument/2006/relationships/image" Target="../media/image442.png"/><Relationship Id="rId89" Type="http://schemas.openxmlformats.org/officeDocument/2006/relationships/customXml" Target="../ink/ink4243.xml"/><Relationship Id="rId112" Type="http://schemas.openxmlformats.org/officeDocument/2006/relationships/image" Target="../media/image465.png"/><Relationship Id="rId133" Type="http://schemas.openxmlformats.org/officeDocument/2006/relationships/customXml" Target="../ink/ink4265.xml"/><Relationship Id="rId154" Type="http://schemas.openxmlformats.org/officeDocument/2006/relationships/image" Target="../media/image485.png"/><Relationship Id="rId175" Type="http://schemas.openxmlformats.org/officeDocument/2006/relationships/customXml" Target="../ink/ink4286.xml"/><Relationship Id="rId196" Type="http://schemas.openxmlformats.org/officeDocument/2006/relationships/image" Target="../media/image487.png"/><Relationship Id="rId16" Type="http://schemas.openxmlformats.org/officeDocument/2006/relationships/image" Target="../media/image3080.png"/><Relationship Id="rId37" Type="http://schemas.openxmlformats.org/officeDocument/2006/relationships/customXml" Target="../ink/ink4217.xml"/><Relationship Id="rId58" Type="http://schemas.openxmlformats.org/officeDocument/2006/relationships/image" Target="../media/image432.png"/><Relationship Id="rId79" Type="http://schemas.openxmlformats.org/officeDocument/2006/relationships/customXml" Target="../ink/ink4238.xml"/><Relationship Id="rId102" Type="http://schemas.openxmlformats.org/officeDocument/2006/relationships/image" Target="../media/image460.png"/><Relationship Id="rId123" Type="http://schemas.openxmlformats.org/officeDocument/2006/relationships/customXml" Target="../ink/ink4260.xml"/><Relationship Id="rId144" Type="http://schemas.openxmlformats.org/officeDocument/2006/relationships/image" Target="../media/image480.png"/><Relationship Id="rId90" Type="http://schemas.openxmlformats.org/officeDocument/2006/relationships/image" Target="../media/image453.png"/><Relationship Id="rId165" Type="http://schemas.openxmlformats.org/officeDocument/2006/relationships/customXml" Target="../ink/ink4281.xml"/><Relationship Id="rId186" Type="http://schemas.openxmlformats.org/officeDocument/2006/relationships/customXml" Target="../ink/ink4293.xml"/><Relationship Id="rId27" Type="http://schemas.openxmlformats.org/officeDocument/2006/relationships/customXml" Target="../ink/ink4212.xml"/><Relationship Id="rId48" Type="http://schemas.openxmlformats.org/officeDocument/2006/relationships/image" Target="../media/image427.png"/><Relationship Id="rId69" Type="http://schemas.openxmlformats.org/officeDocument/2006/relationships/customXml" Target="../ink/ink4233.xml"/><Relationship Id="rId113" Type="http://schemas.openxmlformats.org/officeDocument/2006/relationships/customXml" Target="../ink/ink4255.xml"/><Relationship Id="rId134" Type="http://schemas.openxmlformats.org/officeDocument/2006/relationships/image" Target="../media/image475.png"/><Relationship Id="rId80" Type="http://schemas.openxmlformats.org/officeDocument/2006/relationships/image" Target="../media/image447.png"/><Relationship Id="rId155" Type="http://schemas.openxmlformats.org/officeDocument/2006/relationships/customXml" Target="../ink/ink4276.xml"/><Relationship Id="rId176" Type="http://schemas.openxmlformats.org/officeDocument/2006/relationships/image" Target="../media/image497.png"/><Relationship Id="rId197" Type="http://schemas.openxmlformats.org/officeDocument/2006/relationships/customXml" Target="../ink/ink4299.xml"/><Relationship Id="rId17" Type="http://schemas.openxmlformats.org/officeDocument/2006/relationships/customXml" Target="../ink/ink4207.xml"/><Relationship Id="rId38" Type="http://schemas.openxmlformats.org/officeDocument/2006/relationships/image" Target="../media/image319.png"/><Relationship Id="rId59" Type="http://schemas.openxmlformats.org/officeDocument/2006/relationships/customXml" Target="../ink/ink4228.xml"/><Relationship Id="rId103" Type="http://schemas.openxmlformats.org/officeDocument/2006/relationships/customXml" Target="../ink/ink4250.xml"/><Relationship Id="rId124" Type="http://schemas.openxmlformats.org/officeDocument/2006/relationships/image" Target="../media/image470.png"/><Relationship Id="rId70" Type="http://schemas.openxmlformats.org/officeDocument/2006/relationships/image" Target="../media/image436.png"/><Relationship Id="rId91" Type="http://schemas.openxmlformats.org/officeDocument/2006/relationships/customXml" Target="../ink/ink4244.xml"/><Relationship Id="rId145" Type="http://schemas.openxmlformats.org/officeDocument/2006/relationships/customXml" Target="../ink/ink4271.xml"/><Relationship Id="rId166" Type="http://schemas.openxmlformats.org/officeDocument/2006/relationships/image" Target="../media/image492.png"/><Relationship Id="rId187" Type="http://schemas.openxmlformats.org/officeDocument/2006/relationships/customXml" Target="../ink/ink429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4223.xml"/><Relationship Id="rId114" Type="http://schemas.openxmlformats.org/officeDocument/2006/relationships/image" Target="../media/image343.png"/><Relationship Id="rId60" Type="http://schemas.openxmlformats.org/officeDocument/2006/relationships/image" Target="../media/image433.png"/><Relationship Id="rId81" Type="http://schemas.openxmlformats.org/officeDocument/2006/relationships/customXml" Target="../ink/ink4239.xml"/><Relationship Id="rId135" Type="http://schemas.openxmlformats.org/officeDocument/2006/relationships/customXml" Target="../ink/ink4266.xml"/><Relationship Id="rId156" Type="http://schemas.openxmlformats.org/officeDocument/2006/relationships/image" Target="../media/image486.png"/><Relationship Id="rId177" Type="http://schemas.openxmlformats.org/officeDocument/2006/relationships/customXml" Target="../ink/ink4287.xml"/><Relationship Id="rId198" Type="http://schemas.openxmlformats.org/officeDocument/2006/relationships/image" Target="../media/image500.png"/><Relationship Id="rId18" Type="http://schemas.openxmlformats.org/officeDocument/2006/relationships/image" Target="../media/image3090.png"/><Relationship Id="rId39" Type="http://schemas.openxmlformats.org/officeDocument/2006/relationships/customXml" Target="../ink/ink4218.xml"/><Relationship Id="rId50" Type="http://schemas.openxmlformats.org/officeDocument/2006/relationships/image" Target="../media/image428.png"/><Relationship Id="rId104" Type="http://schemas.openxmlformats.org/officeDocument/2006/relationships/image" Target="../media/image461.png"/><Relationship Id="rId125" Type="http://schemas.openxmlformats.org/officeDocument/2006/relationships/customXml" Target="../ink/ink4261.xml"/><Relationship Id="rId146" Type="http://schemas.openxmlformats.org/officeDocument/2006/relationships/image" Target="../media/image481.png"/><Relationship Id="rId167" Type="http://schemas.openxmlformats.org/officeDocument/2006/relationships/customXml" Target="../ink/ink4282.xml"/><Relationship Id="rId188" Type="http://schemas.openxmlformats.org/officeDocument/2006/relationships/image" Target="../media/image438.png"/></Relationships>
</file>

<file path=ppt/slides/_rels/slide1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357.xml"/><Relationship Id="rId21" Type="http://schemas.openxmlformats.org/officeDocument/2006/relationships/customXml" Target="../ink/ink4309.xml"/><Relationship Id="rId42" Type="http://schemas.openxmlformats.org/officeDocument/2006/relationships/image" Target="../media/image424.png"/><Relationship Id="rId63" Type="http://schemas.openxmlformats.org/officeDocument/2006/relationships/customXml" Target="../ink/ink4330.xml"/><Relationship Id="rId84" Type="http://schemas.openxmlformats.org/officeDocument/2006/relationships/image" Target="../media/image450.png"/><Relationship Id="rId138" Type="http://schemas.openxmlformats.org/officeDocument/2006/relationships/image" Target="../media/image477.png"/><Relationship Id="rId159" Type="http://schemas.openxmlformats.org/officeDocument/2006/relationships/customXml" Target="../ink/ink4378.xml"/><Relationship Id="rId170" Type="http://schemas.openxmlformats.org/officeDocument/2006/relationships/image" Target="../media/image494.png"/><Relationship Id="rId191" Type="http://schemas.openxmlformats.org/officeDocument/2006/relationships/customXml" Target="../ink/ink4394.xml"/><Relationship Id="rId205" Type="http://schemas.openxmlformats.org/officeDocument/2006/relationships/image" Target="../media/image438.png"/><Relationship Id="rId107" Type="http://schemas.openxmlformats.org/officeDocument/2006/relationships/customXml" Target="../ink/ink4352.xml"/><Relationship Id="rId11" Type="http://schemas.openxmlformats.org/officeDocument/2006/relationships/customXml" Target="../ink/ink4304.xml"/><Relationship Id="rId32" Type="http://schemas.openxmlformats.org/officeDocument/2006/relationships/image" Target="../media/image316.png"/><Relationship Id="rId53" Type="http://schemas.openxmlformats.org/officeDocument/2006/relationships/customXml" Target="../ink/ink4325.xml"/><Relationship Id="rId74" Type="http://schemas.openxmlformats.org/officeDocument/2006/relationships/image" Target="../media/image444.png"/><Relationship Id="rId128" Type="http://schemas.openxmlformats.org/officeDocument/2006/relationships/image" Target="../media/image472.png"/><Relationship Id="rId149" Type="http://schemas.openxmlformats.org/officeDocument/2006/relationships/customXml" Target="../ink/ink4373.xml"/><Relationship Id="rId5" Type="http://schemas.openxmlformats.org/officeDocument/2006/relationships/customXml" Target="../ink/ink4301.xml"/><Relationship Id="rId95" Type="http://schemas.openxmlformats.org/officeDocument/2006/relationships/customXml" Target="../ink/ink4346.xml"/><Relationship Id="rId160" Type="http://schemas.openxmlformats.org/officeDocument/2006/relationships/image" Target="../media/image489.png"/><Relationship Id="rId181" Type="http://schemas.openxmlformats.org/officeDocument/2006/relationships/customXml" Target="../ink/ink4389.xml"/><Relationship Id="rId22" Type="http://schemas.openxmlformats.org/officeDocument/2006/relationships/image" Target="../media/image3111.png"/><Relationship Id="rId43" Type="http://schemas.openxmlformats.org/officeDocument/2006/relationships/customXml" Target="../ink/ink4320.xml"/><Relationship Id="rId64" Type="http://schemas.openxmlformats.org/officeDocument/2006/relationships/image" Target="../media/image435.png"/><Relationship Id="rId118" Type="http://schemas.openxmlformats.org/officeDocument/2006/relationships/image" Target="../media/image467.png"/><Relationship Id="rId139" Type="http://schemas.openxmlformats.org/officeDocument/2006/relationships/customXml" Target="../ink/ink4368.xml"/><Relationship Id="rId85" Type="http://schemas.openxmlformats.org/officeDocument/2006/relationships/customXml" Target="../ink/ink4341.xml"/><Relationship Id="rId150" Type="http://schemas.openxmlformats.org/officeDocument/2006/relationships/image" Target="../media/image483.png"/><Relationship Id="rId171" Type="http://schemas.openxmlformats.org/officeDocument/2006/relationships/customXml" Target="../ink/ink4384.xml"/><Relationship Id="rId192" Type="http://schemas.openxmlformats.org/officeDocument/2006/relationships/image" Target="../media/image506.png"/><Relationship Id="rId206" Type="http://schemas.openxmlformats.org/officeDocument/2006/relationships/customXml" Target="../ink/ink4404.xml"/><Relationship Id="rId12" Type="http://schemas.openxmlformats.org/officeDocument/2006/relationships/image" Target="../media/image3060.png"/><Relationship Id="rId33" Type="http://schemas.openxmlformats.org/officeDocument/2006/relationships/customXml" Target="../ink/ink4315.xml"/><Relationship Id="rId108" Type="http://schemas.openxmlformats.org/officeDocument/2006/relationships/image" Target="../media/image463.png"/><Relationship Id="rId129" Type="http://schemas.openxmlformats.org/officeDocument/2006/relationships/customXml" Target="../ink/ink4363.xml"/><Relationship Id="rId54" Type="http://schemas.openxmlformats.org/officeDocument/2006/relationships/image" Target="../media/image430.png"/><Relationship Id="rId75" Type="http://schemas.openxmlformats.org/officeDocument/2006/relationships/customXml" Target="../ink/ink4336.xml"/><Relationship Id="rId96" Type="http://schemas.openxmlformats.org/officeDocument/2006/relationships/image" Target="../media/image457.png"/><Relationship Id="rId140" Type="http://schemas.openxmlformats.org/officeDocument/2006/relationships/image" Target="../media/image478.png"/><Relationship Id="rId161" Type="http://schemas.openxmlformats.org/officeDocument/2006/relationships/customXml" Target="../ink/ink4379.xml"/><Relationship Id="rId182" Type="http://schemas.openxmlformats.org/officeDocument/2006/relationships/image" Target="../media/image501.png"/><Relationship Id="rId6" Type="http://schemas.openxmlformats.org/officeDocument/2006/relationships/image" Target="../media/image3030.png"/><Relationship Id="rId23" Type="http://schemas.openxmlformats.org/officeDocument/2006/relationships/customXml" Target="../ink/ink4310.xml"/><Relationship Id="rId119" Type="http://schemas.openxmlformats.org/officeDocument/2006/relationships/customXml" Target="../ink/ink4358.xml"/><Relationship Id="rId44" Type="http://schemas.openxmlformats.org/officeDocument/2006/relationships/image" Target="../media/image425.png"/><Relationship Id="rId65" Type="http://schemas.openxmlformats.org/officeDocument/2006/relationships/customXml" Target="../ink/ink4331.xml"/><Relationship Id="rId86" Type="http://schemas.openxmlformats.org/officeDocument/2006/relationships/image" Target="../media/image451.png"/><Relationship Id="rId130" Type="http://schemas.openxmlformats.org/officeDocument/2006/relationships/image" Target="../media/image473.png"/><Relationship Id="rId151" Type="http://schemas.openxmlformats.org/officeDocument/2006/relationships/customXml" Target="../ink/ink4374.xml"/><Relationship Id="rId172" Type="http://schemas.openxmlformats.org/officeDocument/2006/relationships/image" Target="../media/image495.png"/><Relationship Id="rId193" Type="http://schemas.openxmlformats.org/officeDocument/2006/relationships/customXml" Target="../ink/ink4395.xml"/><Relationship Id="rId207" Type="http://schemas.openxmlformats.org/officeDocument/2006/relationships/image" Target="../media/image439.png"/><Relationship Id="rId13" Type="http://schemas.openxmlformats.org/officeDocument/2006/relationships/customXml" Target="../ink/ink4305.xml"/><Relationship Id="rId109" Type="http://schemas.openxmlformats.org/officeDocument/2006/relationships/customXml" Target="../ink/ink4353.xml"/><Relationship Id="rId34" Type="http://schemas.openxmlformats.org/officeDocument/2006/relationships/image" Target="../media/image317.png"/><Relationship Id="rId55" Type="http://schemas.openxmlformats.org/officeDocument/2006/relationships/customXml" Target="../ink/ink4326.xml"/><Relationship Id="rId76" Type="http://schemas.openxmlformats.org/officeDocument/2006/relationships/image" Target="../media/image445.png"/><Relationship Id="rId97" Type="http://schemas.openxmlformats.org/officeDocument/2006/relationships/customXml" Target="../ink/ink4347.xml"/><Relationship Id="rId120" Type="http://schemas.openxmlformats.org/officeDocument/2006/relationships/image" Target="../media/image468.png"/><Relationship Id="rId141" Type="http://schemas.openxmlformats.org/officeDocument/2006/relationships/customXml" Target="../ink/ink4369.xml"/><Relationship Id="rId7" Type="http://schemas.openxmlformats.org/officeDocument/2006/relationships/customXml" Target="../ink/ink4302.xml"/><Relationship Id="rId162" Type="http://schemas.openxmlformats.org/officeDocument/2006/relationships/image" Target="../media/image490.png"/><Relationship Id="rId183" Type="http://schemas.openxmlformats.org/officeDocument/2006/relationships/customXml" Target="../ink/ink4390.xml"/><Relationship Id="rId24" Type="http://schemas.openxmlformats.org/officeDocument/2006/relationships/image" Target="../media/image3120.png"/><Relationship Id="rId45" Type="http://schemas.openxmlformats.org/officeDocument/2006/relationships/customXml" Target="../ink/ink4321.xml"/><Relationship Id="rId66" Type="http://schemas.openxmlformats.org/officeDocument/2006/relationships/image" Target="../media/image441.png"/><Relationship Id="rId87" Type="http://schemas.openxmlformats.org/officeDocument/2006/relationships/customXml" Target="../ink/ink4342.xml"/><Relationship Id="rId110" Type="http://schemas.openxmlformats.org/officeDocument/2006/relationships/image" Target="../media/image464.png"/><Relationship Id="rId131" Type="http://schemas.openxmlformats.org/officeDocument/2006/relationships/customXml" Target="../ink/ink4364.xml"/><Relationship Id="rId152" Type="http://schemas.openxmlformats.org/officeDocument/2006/relationships/image" Target="../media/image484.png"/><Relationship Id="rId173" Type="http://schemas.openxmlformats.org/officeDocument/2006/relationships/customXml" Target="../ink/ink4385.xml"/><Relationship Id="rId194" Type="http://schemas.openxmlformats.org/officeDocument/2006/relationships/customXml" Target="../ink/ink4396.xml"/><Relationship Id="rId208" Type="http://schemas.openxmlformats.org/officeDocument/2006/relationships/customXml" Target="../ink/ink4405.xml"/><Relationship Id="rId19" Type="http://schemas.openxmlformats.org/officeDocument/2006/relationships/customXml" Target="../ink/ink4308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4316.xml"/><Relationship Id="rId56" Type="http://schemas.openxmlformats.org/officeDocument/2006/relationships/image" Target="../media/image431.png"/><Relationship Id="rId77" Type="http://schemas.openxmlformats.org/officeDocument/2006/relationships/customXml" Target="../ink/ink4337.xml"/><Relationship Id="rId100" Type="http://schemas.openxmlformats.org/officeDocument/2006/relationships/image" Target="../media/image459.png"/><Relationship Id="rId105" Type="http://schemas.openxmlformats.org/officeDocument/2006/relationships/customXml" Target="../ink/ink4351.xml"/><Relationship Id="rId126" Type="http://schemas.openxmlformats.org/officeDocument/2006/relationships/image" Target="../media/image471.png"/><Relationship Id="rId147" Type="http://schemas.openxmlformats.org/officeDocument/2006/relationships/customXml" Target="../ink/ink4372.xml"/><Relationship Id="rId168" Type="http://schemas.openxmlformats.org/officeDocument/2006/relationships/image" Target="../media/image493.png"/><Relationship Id="rId8" Type="http://schemas.openxmlformats.org/officeDocument/2006/relationships/image" Target="../media/image3040.png"/><Relationship Id="rId51" Type="http://schemas.openxmlformats.org/officeDocument/2006/relationships/customXml" Target="../ink/ink4324.xml"/><Relationship Id="rId72" Type="http://schemas.openxmlformats.org/officeDocument/2006/relationships/image" Target="../media/image443.png"/><Relationship Id="rId93" Type="http://schemas.openxmlformats.org/officeDocument/2006/relationships/customXml" Target="../ink/ink4345.xml"/><Relationship Id="rId98" Type="http://schemas.openxmlformats.org/officeDocument/2006/relationships/image" Target="../media/image458.png"/><Relationship Id="rId121" Type="http://schemas.openxmlformats.org/officeDocument/2006/relationships/customXml" Target="../ink/ink4359.xml"/><Relationship Id="rId142" Type="http://schemas.openxmlformats.org/officeDocument/2006/relationships/image" Target="../media/image479.png"/><Relationship Id="rId163" Type="http://schemas.openxmlformats.org/officeDocument/2006/relationships/customXml" Target="../ink/ink4380.xml"/><Relationship Id="rId184" Type="http://schemas.openxmlformats.org/officeDocument/2006/relationships/image" Target="../media/image502.png"/><Relationship Id="rId189" Type="http://schemas.openxmlformats.org/officeDocument/2006/relationships/customXml" Target="../ink/ink4393.xml"/><Relationship Id="rId3" Type="http://schemas.openxmlformats.org/officeDocument/2006/relationships/customXml" Target="../ink/ink4300.xml"/><Relationship Id="rId214" Type="http://schemas.openxmlformats.org/officeDocument/2006/relationships/customXml" Target="../ink/ink4408.xml"/><Relationship Id="rId25" Type="http://schemas.openxmlformats.org/officeDocument/2006/relationships/customXml" Target="../ink/ink4311.xml"/><Relationship Id="rId46" Type="http://schemas.openxmlformats.org/officeDocument/2006/relationships/image" Target="../media/image426.png"/><Relationship Id="rId67" Type="http://schemas.openxmlformats.org/officeDocument/2006/relationships/customXml" Target="../ink/ink4332.xml"/><Relationship Id="rId116" Type="http://schemas.openxmlformats.org/officeDocument/2006/relationships/image" Target="../media/image466.png"/><Relationship Id="rId137" Type="http://schemas.openxmlformats.org/officeDocument/2006/relationships/customXml" Target="../ink/ink4367.xml"/><Relationship Id="rId158" Type="http://schemas.openxmlformats.org/officeDocument/2006/relationships/image" Target="../media/image488.png"/><Relationship Id="rId20" Type="http://schemas.openxmlformats.org/officeDocument/2006/relationships/image" Target="../media/image3100.png"/><Relationship Id="rId41" Type="http://schemas.openxmlformats.org/officeDocument/2006/relationships/customXml" Target="../ink/ink4319.xml"/><Relationship Id="rId62" Type="http://schemas.openxmlformats.org/officeDocument/2006/relationships/image" Target="../media/image434.png"/><Relationship Id="rId83" Type="http://schemas.openxmlformats.org/officeDocument/2006/relationships/customXml" Target="../ink/ink4340.xml"/><Relationship Id="rId88" Type="http://schemas.openxmlformats.org/officeDocument/2006/relationships/image" Target="../media/image452.png"/><Relationship Id="rId111" Type="http://schemas.openxmlformats.org/officeDocument/2006/relationships/customXml" Target="../ink/ink4354.xml"/><Relationship Id="rId132" Type="http://schemas.openxmlformats.org/officeDocument/2006/relationships/image" Target="../media/image474.png"/><Relationship Id="rId153" Type="http://schemas.openxmlformats.org/officeDocument/2006/relationships/customXml" Target="../ink/ink4375.xml"/><Relationship Id="rId174" Type="http://schemas.openxmlformats.org/officeDocument/2006/relationships/image" Target="../media/image496.png"/><Relationship Id="rId179" Type="http://schemas.openxmlformats.org/officeDocument/2006/relationships/customXml" Target="../ink/ink4388.xml"/><Relationship Id="rId195" Type="http://schemas.openxmlformats.org/officeDocument/2006/relationships/image" Target="../media/image507.png"/><Relationship Id="rId209" Type="http://schemas.openxmlformats.org/officeDocument/2006/relationships/image" Target="../media/image449.png"/><Relationship Id="rId190" Type="http://schemas.openxmlformats.org/officeDocument/2006/relationships/image" Target="../media/image505.png"/><Relationship Id="rId204" Type="http://schemas.openxmlformats.org/officeDocument/2006/relationships/customXml" Target="../ink/ink4403.xml"/><Relationship Id="rId15" Type="http://schemas.openxmlformats.org/officeDocument/2006/relationships/customXml" Target="../ink/ink4306.xml"/><Relationship Id="rId36" Type="http://schemas.openxmlformats.org/officeDocument/2006/relationships/image" Target="../media/image318.png"/><Relationship Id="rId57" Type="http://schemas.openxmlformats.org/officeDocument/2006/relationships/customXml" Target="../ink/ink4327.xml"/><Relationship Id="rId106" Type="http://schemas.openxmlformats.org/officeDocument/2006/relationships/image" Target="../media/image462.png"/><Relationship Id="rId127" Type="http://schemas.openxmlformats.org/officeDocument/2006/relationships/customXml" Target="../ink/ink4362.xml"/><Relationship Id="rId10" Type="http://schemas.openxmlformats.org/officeDocument/2006/relationships/image" Target="../media/image3050.png"/><Relationship Id="rId31" Type="http://schemas.openxmlformats.org/officeDocument/2006/relationships/customXml" Target="../ink/ink4314.xml"/><Relationship Id="rId52" Type="http://schemas.openxmlformats.org/officeDocument/2006/relationships/image" Target="../media/image429.png"/><Relationship Id="rId73" Type="http://schemas.openxmlformats.org/officeDocument/2006/relationships/customXml" Target="../ink/ink4335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4348.xml"/><Relationship Id="rId101" Type="http://schemas.openxmlformats.org/officeDocument/2006/relationships/customXml" Target="../ink/ink4349.xml"/><Relationship Id="rId122" Type="http://schemas.openxmlformats.org/officeDocument/2006/relationships/image" Target="../media/image469.png"/><Relationship Id="rId143" Type="http://schemas.openxmlformats.org/officeDocument/2006/relationships/customXml" Target="../ink/ink4370.xml"/><Relationship Id="rId148" Type="http://schemas.openxmlformats.org/officeDocument/2006/relationships/image" Target="../media/image482.png"/><Relationship Id="rId164" Type="http://schemas.openxmlformats.org/officeDocument/2006/relationships/image" Target="../media/image491.png"/><Relationship Id="rId169" Type="http://schemas.openxmlformats.org/officeDocument/2006/relationships/customXml" Target="../ink/ink4383.xml"/><Relationship Id="rId185" Type="http://schemas.openxmlformats.org/officeDocument/2006/relationships/customXml" Target="../ink/ink4391.xml"/><Relationship Id="rId4" Type="http://schemas.openxmlformats.org/officeDocument/2006/relationships/image" Target="../media/image3020.png"/><Relationship Id="rId9" Type="http://schemas.openxmlformats.org/officeDocument/2006/relationships/customXml" Target="../ink/ink4303.xml"/><Relationship Id="rId180" Type="http://schemas.openxmlformats.org/officeDocument/2006/relationships/image" Target="../media/image499.png"/><Relationship Id="rId210" Type="http://schemas.openxmlformats.org/officeDocument/2006/relationships/customXml" Target="../ink/ink4406.xml"/><Relationship Id="rId215" Type="http://schemas.openxmlformats.org/officeDocument/2006/relationships/image" Target="../media/image500.png"/><Relationship Id="rId26" Type="http://schemas.openxmlformats.org/officeDocument/2006/relationships/image" Target="../media/image3130.png"/><Relationship Id="rId47" Type="http://schemas.openxmlformats.org/officeDocument/2006/relationships/customXml" Target="../ink/ink4322.xml"/><Relationship Id="rId68" Type="http://schemas.openxmlformats.org/officeDocument/2006/relationships/image" Target="../media/image442.png"/><Relationship Id="rId89" Type="http://schemas.openxmlformats.org/officeDocument/2006/relationships/customXml" Target="../ink/ink4343.xml"/><Relationship Id="rId112" Type="http://schemas.openxmlformats.org/officeDocument/2006/relationships/image" Target="../media/image465.png"/><Relationship Id="rId133" Type="http://schemas.openxmlformats.org/officeDocument/2006/relationships/customXml" Target="../ink/ink4365.xml"/><Relationship Id="rId154" Type="http://schemas.openxmlformats.org/officeDocument/2006/relationships/image" Target="../media/image485.png"/><Relationship Id="rId175" Type="http://schemas.openxmlformats.org/officeDocument/2006/relationships/customXml" Target="../ink/ink4386.xml"/><Relationship Id="rId196" Type="http://schemas.openxmlformats.org/officeDocument/2006/relationships/customXml" Target="../ink/ink4397.xml"/><Relationship Id="rId200" Type="http://schemas.openxmlformats.org/officeDocument/2006/relationships/customXml" Target="../ink/ink4399.xml"/><Relationship Id="rId16" Type="http://schemas.openxmlformats.org/officeDocument/2006/relationships/image" Target="../media/image3080.png"/><Relationship Id="rId37" Type="http://schemas.openxmlformats.org/officeDocument/2006/relationships/customXml" Target="../ink/ink4317.xml"/><Relationship Id="rId58" Type="http://schemas.openxmlformats.org/officeDocument/2006/relationships/image" Target="../media/image432.png"/><Relationship Id="rId79" Type="http://schemas.openxmlformats.org/officeDocument/2006/relationships/customXml" Target="../ink/ink4338.xml"/><Relationship Id="rId102" Type="http://schemas.openxmlformats.org/officeDocument/2006/relationships/image" Target="../media/image460.png"/><Relationship Id="rId123" Type="http://schemas.openxmlformats.org/officeDocument/2006/relationships/customXml" Target="../ink/ink4360.xml"/><Relationship Id="rId144" Type="http://schemas.openxmlformats.org/officeDocument/2006/relationships/image" Target="../media/image480.png"/><Relationship Id="rId90" Type="http://schemas.openxmlformats.org/officeDocument/2006/relationships/image" Target="../media/image453.png"/><Relationship Id="rId165" Type="http://schemas.openxmlformats.org/officeDocument/2006/relationships/customXml" Target="../ink/ink4381.xml"/><Relationship Id="rId186" Type="http://schemas.openxmlformats.org/officeDocument/2006/relationships/image" Target="../media/image503.png"/><Relationship Id="rId211" Type="http://schemas.openxmlformats.org/officeDocument/2006/relationships/image" Target="../media/image456.png"/><Relationship Id="rId27" Type="http://schemas.openxmlformats.org/officeDocument/2006/relationships/customXml" Target="../ink/ink4312.xml"/><Relationship Id="rId48" Type="http://schemas.openxmlformats.org/officeDocument/2006/relationships/image" Target="../media/image427.png"/><Relationship Id="rId69" Type="http://schemas.openxmlformats.org/officeDocument/2006/relationships/customXml" Target="../ink/ink4333.xml"/><Relationship Id="rId113" Type="http://schemas.openxmlformats.org/officeDocument/2006/relationships/customXml" Target="../ink/ink4355.xml"/><Relationship Id="rId134" Type="http://schemas.openxmlformats.org/officeDocument/2006/relationships/image" Target="../media/image475.png"/><Relationship Id="rId80" Type="http://schemas.openxmlformats.org/officeDocument/2006/relationships/image" Target="../media/image447.png"/><Relationship Id="rId155" Type="http://schemas.openxmlformats.org/officeDocument/2006/relationships/customXml" Target="../ink/ink4376.xml"/><Relationship Id="rId176" Type="http://schemas.openxmlformats.org/officeDocument/2006/relationships/image" Target="../media/image497.png"/><Relationship Id="rId197" Type="http://schemas.openxmlformats.org/officeDocument/2006/relationships/image" Target="../media/image508.png"/><Relationship Id="rId201" Type="http://schemas.openxmlformats.org/officeDocument/2006/relationships/customXml" Target="../ink/ink4400.xml"/><Relationship Id="rId17" Type="http://schemas.openxmlformats.org/officeDocument/2006/relationships/customXml" Target="../ink/ink4307.xml"/><Relationship Id="rId38" Type="http://schemas.openxmlformats.org/officeDocument/2006/relationships/image" Target="../media/image319.png"/><Relationship Id="rId59" Type="http://schemas.openxmlformats.org/officeDocument/2006/relationships/customXml" Target="../ink/ink4328.xml"/><Relationship Id="rId103" Type="http://schemas.openxmlformats.org/officeDocument/2006/relationships/customXml" Target="../ink/ink4350.xml"/><Relationship Id="rId124" Type="http://schemas.openxmlformats.org/officeDocument/2006/relationships/image" Target="../media/image470.png"/><Relationship Id="rId70" Type="http://schemas.openxmlformats.org/officeDocument/2006/relationships/image" Target="../media/image436.png"/><Relationship Id="rId91" Type="http://schemas.openxmlformats.org/officeDocument/2006/relationships/customXml" Target="../ink/ink4344.xml"/><Relationship Id="rId145" Type="http://schemas.openxmlformats.org/officeDocument/2006/relationships/customXml" Target="../ink/ink4371.xml"/><Relationship Id="rId166" Type="http://schemas.openxmlformats.org/officeDocument/2006/relationships/image" Target="../media/image492.png"/><Relationship Id="rId187" Type="http://schemas.openxmlformats.org/officeDocument/2006/relationships/customXml" Target="../ink/ink439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407.xml"/><Relationship Id="rId28" Type="http://schemas.openxmlformats.org/officeDocument/2006/relationships/image" Target="../media/image314.png"/><Relationship Id="rId49" Type="http://schemas.openxmlformats.org/officeDocument/2006/relationships/customXml" Target="../ink/ink4323.xml"/><Relationship Id="rId114" Type="http://schemas.openxmlformats.org/officeDocument/2006/relationships/image" Target="../media/image343.png"/><Relationship Id="rId60" Type="http://schemas.openxmlformats.org/officeDocument/2006/relationships/image" Target="../media/image433.png"/><Relationship Id="rId81" Type="http://schemas.openxmlformats.org/officeDocument/2006/relationships/customXml" Target="../ink/ink4339.xml"/><Relationship Id="rId135" Type="http://schemas.openxmlformats.org/officeDocument/2006/relationships/customXml" Target="../ink/ink4366.xml"/><Relationship Id="rId156" Type="http://schemas.openxmlformats.org/officeDocument/2006/relationships/image" Target="../media/image486.png"/><Relationship Id="rId177" Type="http://schemas.openxmlformats.org/officeDocument/2006/relationships/customXml" Target="../ink/ink4387.xml"/><Relationship Id="rId198" Type="http://schemas.openxmlformats.org/officeDocument/2006/relationships/customXml" Target="../ink/ink4398.xml"/><Relationship Id="rId202" Type="http://schemas.openxmlformats.org/officeDocument/2006/relationships/customXml" Target="../ink/ink4401.xml"/><Relationship Id="rId18" Type="http://schemas.openxmlformats.org/officeDocument/2006/relationships/image" Target="../media/image3090.png"/><Relationship Id="rId39" Type="http://schemas.openxmlformats.org/officeDocument/2006/relationships/customXml" Target="../ink/ink4318.xml"/><Relationship Id="rId50" Type="http://schemas.openxmlformats.org/officeDocument/2006/relationships/image" Target="../media/image428.png"/><Relationship Id="rId104" Type="http://schemas.openxmlformats.org/officeDocument/2006/relationships/image" Target="../media/image461.png"/><Relationship Id="rId125" Type="http://schemas.openxmlformats.org/officeDocument/2006/relationships/customXml" Target="../ink/ink4361.xml"/><Relationship Id="rId146" Type="http://schemas.openxmlformats.org/officeDocument/2006/relationships/image" Target="../media/image481.png"/><Relationship Id="rId167" Type="http://schemas.openxmlformats.org/officeDocument/2006/relationships/customXml" Target="../ink/ink4382.xml"/><Relationship Id="rId188" Type="http://schemas.openxmlformats.org/officeDocument/2006/relationships/image" Target="../media/image504.png"/><Relationship Id="rId71" Type="http://schemas.openxmlformats.org/officeDocument/2006/relationships/customXml" Target="../ink/ink4334.xml"/><Relationship Id="rId92" Type="http://schemas.openxmlformats.org/officeDocument/2006/relationships/image" Target="../media/image454.png"/><Relationship Id="rId213" Type="http://schemas.openxmlformats.org/officeDocument/2006/relationships/image" Target="../media/image487.png"/><Relationship Id="rId2" Type="http://schemas.openxmlformats.org/officeDocument/2006/relationships/image" Target="../media/image313.png"/><Relationship Id="rId29" Type="http://schemas.openxmlformats.org/officeDocument/2006/relationships/customXml" Target="../ink/ink4313.xml"/><Relationship Id="rId40" Type="http://schemas.openxmlformats.org/officeDocument/2006/relationships/image" Target="../media/image320.png"/><Relationship Id="rId115" Type="http://schemas.openxmlformats.org/officeDocument/2006/relationships/customXml" Target="../ink/ink4356.xml"/><Relationship Id="rId136" Type="http://schemas.openxmlformats.org/officeDocument/2006/relationships/image" Target="../media/image476.png"/><Relationship Id="rId157" Type="http://schemas.openxmlformats.org/officeDocument/2006/relationships/customXml" Target="../ink/ink4377.xml"/><Relationship Id="rId178" Type="http://schemas.openxmlformats.org/officeDocument/2006/relationships/image" Target="../media/image498.png"/><Relationship Id="rId61" Type="http://schemas.openxmlformats.org/officeDocument/2006/relationships/customXml" Target="../ink/ink4329.xml"/><Relationship Id="rId82" Type="http://schemas.openxmlformats.org/officeDocument/2006/relationships/image" Target="../media/image448.png"/><Relationship Id="rId199" Type="http://schemas.openxmlformats.org/officeDocument/2006/relationships/image" Target="../media/image437.png"/><Relationship Id="rId203" Type="http://schemas.openxmlformats.org/officeDocument/2006/relationships/customXml" Target="../ink/ink4402.xml"/></Relationships>
</file>

<file path=ppt/slides/_rels/slide1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66.xml"/><Relationship Id="rId21" Type="http://schemas.openxmlformats.org/officeDocument/2006/relationships/customXml" Target="../ink/ink4418.xml"/><Relationship Id="rId42" Type="http://schemas.openxmlformats.org/officeDocument/2006/relationships/image" Target="../media/image424.png"/><Relationship Id="rId63" Type="http://schemas.openxmlformats.org/officeDocument/2006/relationships/customXml" Target="../ink/ink4439.xml"/><Relationship Id="rId84" Type="http://schemas.openxmlformats.org/officeDocument/2006/relationships/image" Target="../media/image448.png"/><Relationship Id="rId138" Type="http://schemas.openxmlformats.org/officeDocument/2006/relationships/image" Target="../media/image476.png"/><Relationship Id="rId159" Type="http://schemas.openxmlformats.org/officeDocument/2006/relationships/customXml" Target="../ink/ink4487.xml"/><Relationship Id="rId170" Type="http://schemas.openxmlformats.org/officeDocument/2006/relationships/image" Target="../media/image493.png"/><Relationship Id="rId191" Type="http://schemas.openxmlformats.org/officeDocument/2006/relationships/customXml" Target="../ink/ink4503.xml"/><Relationship Id="rId205" Type="http://schemas.openxmlformats.org/officeDocument/2006/relationships/image" Target="../media/image511.png"/><Relationship Id="rId226" Type="http://schemas.openxmlformats.org/officeDocument/2006/relationships/customXml" Target="../ink/ink4523.xml"/><Relationship Id="rId107" Type="http://schemas.openxmlformats.org/officeDocument/2006/relationships/customXml" Target="../ink/ink4461.xml"/><Relationship Id="rId11" Type="http://schemas.openxmlformats.org/officeDocument/2006/relationships/customXml" Target="../ink/ink4413.xml"/><Relationship Id="rId32" Type="http://schemas.openxmlformats.org/officeDocument/2006/relationships/image" Target="../media/image316.png"/><Relationship Id="rId53" Type="http://schemas.openxmlformats.org/officeDocument/2006/relationships/customXml" Target="../ink/ink4434.xml"/><Relationship Id="rId74" Type="http://schemas.openxmlformats.org/officeDocument/2006/relationships/image" Target="../media/image443.png"/><Relationship Id="rId128" Type="http://schemas.openxmlformats.org/officeDocument/2006/relationships/image" Target="../media/image471.png"/><Relationship Id="rId149" Type="http://schemas.openxmlformats.org/officeDocument/2006/relationships/customXml" Target="../ink/ink4482.xml"/><Relationship Id="rId5" Type="http://schemas.openxmlformats.org/officeDocument/2006/relationships/customXml" Target="../ink/ink4410.xml"/><Relationship Id="rId95" Type="http://schemas.openxmlformats.org/officeDocument/2006/relationships/customXml" Target="../ink/ink4455.xml"/><Relationship Id="rId160" Type="http://schemas.openxmlformats.org/officeDocument/2006/relationships/image" Target="../media/image488.png"/><Relationship Id="rId181" Type="http://schemas.openxmlformats.org/officeDocument/2006/relationships/customXml" Target="../ink/ink4498.xml"/><Relationship Id="rId216" Type="http://schemas.openxmlformats.org/officeDocument/2006/relationships/customXml" Target="../ink/ink4516.xml"/><Relationship Id="rId22" Type="http://schemas.openxmlformats.org/officeDocument/2006/relationships/image" Target="../media/image3111.png"/><Relationship Id="rId43" Type="http://schemas.openxmlformats.org/officeDocument/2006/relationships/customXml" Target="../ink/ink4429.xml"/><Relationship Id="rId64" Type="http://schemas.openxmlformats.org/officeDocument/2006/relationships/image" Target="../media/image440.png"/><Relationship Id="rId118" Type="http://schemas.openxmlformats.org/officeDocument/2006/relationships/image" Target="../media/image466.png"/><Relationship Id="rId139" Type="http://schemas.openxmlformats.org/officeDocument/2006/relationships/customXml" Target="../ink/ink4477.xml"/><Relationship Id="rId85" Type="http://schemas.openxmlformats.org/officeDocument/2006/relationships/customXml" Target="../ink/ink4450.xml"/><Relationship Id="rId150" Type="http://schemas.openxmlformats.org/officeDocument/2006/relationships/image" Target="../media/image482.png"/><Relationship Id="rId171" Type="http://schemas.openxmlformats.org/officeDocument/2006/relationships/customXml" Target="../ink/ink4493.xml"/><Relationship Id="rId192" Type="http://schemas.openxmlformats.org/officeDocument/2006/relationships/image" Target="../media/image505.png"/><Relationship Id="rId206" Type="http://schemas.openxmlformats.org/officeDocument/2006/relationships/customXml" Target="../ink/ink4511.xml"/><Relationship Id="rId227" Type="http://schemas.openxmlformats.org/officeDocument/2006/relationships/image" Target="../media/image456.png"/><Relationship Id="rId12" Type="http://schemas.openxmlformats.org/officeDocument/2006/relationships/image" Target="../media/image3060.png"/><Relationship Id="rId33" Type="http://schemas.openxmlformats.org/officeDocument/2006/relationships/customXml" Target="../ink/ink4424.xml"/><Relationship Id="rId108" Type="http://schemas.openxmlformats.org/officeDocument/2006/relationships/image" Target="../media/image462.png"/><Relationship Id="rId129" Type="http://schemas.openxmlformats.org/officeDocument/2006/relationships/customXml" Target="../ink/ink4472.xml"/><Relationship Id="rId54" Type="http://schemas.openxmlformats.org/officeDocument/2006/relationships/image" Target="../media/image430.png"/><Relationship Id="rId75" Type="http://schemas.openxmlformats.org/officeDocument/2006/relationships/customXml" Target="../ink/ink4445.xml"/><Relationship Id="rId96" Type="http://schemas.openxmlformats.org/officeDocument/2006/relationships/image" Target="../media/image455.png"/><Relationship Id="rId140" Type="http://schemas.openxmlformats.org/officeDocument/2006/relationships/image" Target="../media/image477.png"/><Relationship Id="rId161" Type="http://schemas.openxmlformats.org/officeDocument/2006/relationships/customXml" Target="../ink/ink4488.xml"/><Relationship Id="rId182" Type="http://schemas.openxmlformats.org/officeDocument/2006/relationships/image" Target="../media/image499.png"/><Relationship Id="rId217" Type="http://schemas.openxmlformats.org/officeDocument/2006/relationships/customXml" Target="../ink/ink4517.xml"/><Relationship Id="rId6" Type="http://schemas.openxmlformats.org/officeDocument/2006/relationships/image" Target="../media/image3030.png"/><Relationship Id="rId23" Type="http://schemas.openxmlformats.org/officeDocument/2006/relationships/customXml" Target="../ink/ink4419.xml"/><Relationship Id="rId119" Type="http://schemas.openxmlformats.org/officeDocument/2006/relationships/customXml" Target="../ink/ink4467.xml"/><Relationship Id="rId44" Type="http://schemas.openxmlformats.org/officeDocument/2006/relationships/image" Target="../media/image425.png"/><Relationship Id="rId65" Type="http://schemas.openxmlformats.org/officeDocument/2006/relationships/customXml" Target="../ink/ink4440.xml"/><Relationship Id="rId86" Type="http://schemas.openxmlformats.org/officeDocument/2006/relationships/image" Target="../media/image450.png"/><Relationship Id="rId130" Type="http://schemas.openxmlformats.org/officeDocument/2006/relationships/image" Target="../media/image472.png"/><Relationship Id="rId151" Type="http://schemas.openxmlformats.org/officeDocument/2006/relationships/customXml" Target="../ink/ink4483.xml"/><Relationship Id="rId172" Type="http://schemas.openxmlformats.org/officeDocument/2006/relationships/image" Target="../media/image494.png"/><Relationship Id="rId193" Type="http://schemas.openxmlformats.org/officeDocument/2006/relationships/customXml" Target="../ink/ink4504.xml"/><Relationship Id="rId207" Type="http://schemas.openxmlformats.org/officeDocument/2006/relationships/image" Target="../media/image512.png"/><Relationship Id="rId228" Type="http://schemas.openxmlformats.org/officeDocument/2006/relationships/customXml" Target="../ink/ink4524.xml"/><Relationship Id="rId13" Type="http://schemas.openxmlformats.org/officeDocument/2006/relationships/customXml" Target="../ink/ink4414.xml"/><Relationship Id="rId109" Type="http://schemas.openxmlformats.org/officeDocument/2006/relationships/customXml" Target="../ink/ink4462.xml"/><Relationship Id="rId34" Type="http://schemas.openxmlformats.org/officeDocument/2006/relationships/image" Target="../media/image317.png"/><Relationship Id="rId55" Type="http://schemas.openxmlformats.org/officeDocument/2006/relationships/customXml" Target="../ink/ink4435.xml"/><Relationship Id="rId76" Type="http://schemas.openxmlformats.org/officeDocument/2006/relationships/image" Target="../media/image444.png"/><Relationship Id="rId97" Type="http://schemas.openxmlformats.org/officeDocument/2006/relationships/customXml" Target="../ink/ink4456.xml"/><Relationship Id="rId120" Type="http://schemas.openxmlformats.org/officeDocument/2006/relationships/image" Target="../media/image467.png"/><Relationship Id="rId141" Type="http://schemas.openxmlformats.org/officeDocument/2006/relationships/customXml" Target="../ink/ink4478.xml"/><Relationship Id="rId7" Type="http://schemas.openxmlformats.org/officeDocument/2006/relationships/customXml" Target="../ink/ink4411.xml"/><Relationship Id="rId162" Type="http://schemas.openxmlformats.org/officeDocument/2006/relationships/image" Target="../media/image489.png"/><Relationship Id="rId183" Type="http://schemas.openxmlformats.org/officeDocument/2006/relationships/customXml" Target="../ink/ink4499.xml"/><Relationship Id="rId218" Type="http://schemas.openxmlformats.org/officeDocument/2006/relationships/customXml" Target="../ink/ink4518.xml"/><Relationship Id="rId24" Type="http://schemas.openxmlformats.org/officeDocument/2006/relationships/image" Target="../media/image3120.png"/><Relationship Id="rId45" Type="http://schemas.openxmlformats.org/officeDocument/2006/relationships/customXml" Target="../ink/ink4430.xml"/><Relationship Id="rId66" Type="http://schemas.openxmlformats.org/officeDocument/2006/relationships/image" Target="../media/image435.png"/><Relationship Id="rId87" Type="http://schemas.openxmlformats.org/officeDocument/2006/relationships/customXml" Target="../ink/ink4451.xml"/><Relationship Id="rId110" Type="http://schemas.openxmlformats.org/officeDocument/2006/relationships/image" Target="../media/image463.png"/><Relationship Id="rId131" Type="http://schemas.openxmlformats.org/officeDocument/2006/relationships/customXml" Target="../ink/ink4473.xml"/><Relationship Id="rId152" Type="http://schemas.openxmlformats.org/officeDocument/2006/relationships/image" Target="../media/image483.png"/><Relationship Id="rId173" Type="http://schemas.openxmlformats.org/officeDocument/2006/relationships/customXml" Target="../ink/ink4494.xml"/><Relationship Id="rId194" Type="http://schemas.openxmlformats.org/officeDocument/2006/relationships/image" Target="../media/image506.png"/><Relationship Id="rId208" Type="http://schemas.openxmlformats.org/officeDocument/2006/relationships/customXml" Target="../ink/ink4512.xml"/><Relationship Id="rId229" Type="http://schemas.openxmlformats.org/officeDocument/2006/relationships/image" Target="../media/image487.png"/><Relationship Id="rId14" Type="http://schemas.openxmlformats.org/officeDocument/2006/relationships/image" Target="../media/image3070.png"/><Relationship Id="rId35" Type="http://schemas.openxmlformats.org/officeDocument/2006/relationships/customXml" Target="../ink/ink4425.xml"/><Relationship Id="rId56" Type="http://schemas.openxmlformats.org/officeDocument/2006/relationships/image" Target="../media/image431.png"/><Relationship Id="rId77" Type="http://schemas.openxmlformats.org/officeDocument/2006/relationships/customXml" Target="../ink/ink4446.xml"/><Relationship Id="rId100" Type="http://schemas.openxmlformats.org/officeDocument/2006/relationships/image" Target="../media/image458.png"/><Relationship Id="rId8" Type="http://schemas.openxmlformats.org/officeDocument/2006/relationships/image" Target="../media/image3040.png"/><Relationship Id="rId98" Type="http://schemas.openxmlformats.org/officeDocument/2006/relationships/image" Target="../media/image457.png"/><Relationship Id="rId121" Type="http://schemas.openxmlformats.org/officeDocument/2006/relationships/customXml" Target="../ink/ink4468.xml"/><Relationship Id="rId142" Type="http://schemas.openxmlformats.org/officeDocument/2006/relationships/image" Target="../media/image478.png"/><Relationship Id="rId163" Type="http://schemas.openxmlformats.org/officeDocument/2006/relationships/customXml" Target="../ink/ink4489.xml"/><Relationship Id="rId184" Type="http://schemas.openxmlformats.org/officeDocument/2006/relationships/image" Target="../media/image501.png"/><Relationship Id="rId219" Type="http://schemas.openxmlformats.org/officeDocument/2006/relationships/customXml" Target="../ink/ink4519.xml"/><Relationship Id="rId230" Type="http://schemas.openxmlformats.org/officeDocument/2006/relationships/customXml" Target="../ink/ink4525.xml"/><Relationship Id="rId25" Type="http://schemas.openxmlformats.org/officeDocument/2006/relationships/customXml" Target="../ink/ink4420.xml"/><Relationship Id="rId46" Type="http://schemas.openxmlformats.org/officeDocument/2006/relationships/image" Target="../media/image426.png"/><Relationship Id="rId67" Type="http://schemas.openxmlformats.org/officeDocument/2006/relationships/customXml" Target="../ink/ink4441.xml"/><Relationship Id="rId116" Type="http://schemas.openxmlformats.org/officeDocument/2006/relationships/image" Target="../media/image343.png"/><Relationship Id="rId137" Type="http://schemas.openxmlformats.org/officeDocument/2006/relationships/customXml" Target="../ink/ink4476.xml"/><Relationship Id="rId158" Type="http://schemas.openxmlformats.org/officeDocument/2006/relationships/image" Target="../media/image486.png"/><Relationship Id="rId20" Type="http://schemas.openxmlformats.org/officeDocument/2006/relationships/image" Target="../media/image3100.png"/><Relationship Id="rId41" Type="http://schemas.openxmlformats.org/officeDocument/2006/relationships/customXml" Target="../ink/ink4428.xml"/><Relationship Id="rId62" Type="http://schemas.openxmlformats.org/officeDocument/2006/relationships/image" Target="../media/image434.png"/><Relationship Id="rId83" Type="http://schemas.openxmlformats.org/officeDocument/2006/relationships/customXml" Target="../ink/ink4449.xml"/><Relationship Id="rId88" Type="http://schemas.openxmlformats.org/officeDocument/2006/relationships/image" Target="../media/image451.png"/><Relationship Id="rId111" Type="http://schemas.openxmlformats.org/officeDocument/2006/relationships/customXml" Target="../ink/ink4463.xml"/><Relationship Id="rId132" Type="http://schemas.openxmlformats.org/officeDocument/2006/relationships/image" Target="../media/image473.png"/><Relationship Id="rId153" Type="http://schemas.openxmlformats.org/officeDocument/2006/relationships/customXml" Target="../ink/ink4484.xml"/><Relationship Id="rId174" Type="http://schemas.openxmlformats.org/officeDocument/2006/relationships/image" Target="../media/image495.png"/><Relationship Id="rId179" Type="http://schemas.openxmlformats.org/officeDocument/2006/relationships/customXml" Target="../ink/ink4497.xml"/><Relationship Id="rId195" Type="http://schemas.openxmlformats.org/officeDocument/2006/relationships/customXml" Target="../ink/ink4505.xml"/><Relationship Id="rId209" Type="http://schemas.openxmlformats.org/officeDocument/2006/relationships/image" Target="../media/image513.png"/><Relationship Id="rId190" Type="http://schemas.openxmlformats.org/officeDocument/2006/relationships/image" Target="../media/image504.png"/><Relationship Id="rId204" Type="http://schemas.openxmlformats.org/officeDocument/2006/relationships/customXml" Target="../ink/ink4510.xml"/><Relationship Id="rId220" Type="http://schemas.openxmlformats.org/officeDocument/2006/relationships/customXml" Target="../ink/ink4520.xml"/><Relationship Id="rId225" Type="http://schemas.openxmlformats.org/officeDocument/2006/relationships/image" Target="../media/image449.png"/><Relationship Id="rId15" Type="http://schemas.openxmlformats.org/officeDocument/2006/relationships/customXml" Target="../ink/ink4415.xml"/><Relationship Id="rId36" Type="http://schemas.openxmlformats.org/officeDocument/2006/relationships/image" Target="../media/image318.png"/><Relationship Id="rId57" Type="http://schemas.openxmlformats.org/officeDocument/2006/relationships/customXml" Target="../ink/ink4436.xml"/><Relationship Id="rId106" Type="http://schemas.openxmlformats.org/officeDocument/2006/relationships/image" Target="../media/image461.png"/><Relationship Id="rId127" Type="http://schemas.openxmlformats.org/officeDocument/2006/relationships/customXml" Target="../ink/ink4471.xml"/><Relationship Id="rId10" Type="http://schemas.openxmlformats.org/officeDocument/2006/relationships/image" Target="../media/image3050.png"/><Relationship Id="rId31" Type="http://schemas.openxmlformats.org/officeDocument/2006/relationships/customXml" Target="../ink/ink4423.xml"/><Relationship Id="rId52" Type="http://schemas.openxmlformats.org/officeDocument/2006/relationships/image" Target="../media/image429.png"/><Relationship Id="rId73" Type="http://schemas.openxmlformats.org/officeDocument/2006/relationships/customXml" Target="../ink/ink4444.xml"/><Relationship Id="rId78" Type="http://schemas.openxmlformats.org/officeDocument/2006/relationships/image" Target="../media/image445.png"/><Relationship Id="rId94" Type="http://schemas.openxmlformats.org/officeDocument/2006/relationships/image" Target="../media/image454.png"/><Relationship Id="rId99" Type="http://schemas.openxmlformats.org/officeDocument/2006/relationships/customXml" Target="../ink/ink4457.xml"/><Relationship Id="rId101" Type="http://schemas.openxmlformats.org/officeDocument/2006/relationships/customXml" Target="../ink/ink4458.xml"/><Relationship Id="rId122" Type="http://schemas.openxmlformats.org/officeDocument/2006/relationships/image" Target="../media/image468.png"/><Relationship Id="rId143" Type="http://schemas.openxmlformats.org/officeDocument/2006/relationships/customXml" Target="../ink/ink4479.xml"/><Relationship Id="rId148" Type="http://schemas.openxmlformats.org/officeDocument/2006/relationships/image" Target="../media/image481.png"/><Relationship Id="rId164" Type="http://schemas.openxmlformats.org/officeDocument/2006/relationships/image" Target="../media/image490.png"/><Relationship Id="rId169" Type="http://schemas.openxmlformats.org/officeDocument/2006/relationships/customXml" Target="../ink/ink4492.xml"/><Relationship Id="rId185" Type="http://schemas.openxmlformats.org/officeDocument/2006/relationships/customXml" Target="../ink/ink4500.xml"/><Relationship Id="rId4" Type="http://schemas.openxmlformats.org/officeDocument/2006/relationships/image" Target="../media/image3020.png"/><Relationship Id="rId9" Type="http://schemas.openxmlformats.org/officeDocument/2006/relationships/customXml" Target="../ink/ink4412.xml"/><Relationship Id="rId180" Type="http://schemas.openxmlformats.org/officeDocument/2006/relationships/image" Target="../media/image498.png"/><Relationship Id="rId210" Type="http://schemas.openxmlformats.org/officeDocument/2006/relationships/customXml" Target="../ink/ink4513.xml"/><Relationship Id="rId215" Type="http://schemas.openxmlformats.org/officeDocument/2006/relationships/image" Target="../media/image437.png"/><Relationship Id="rId26" Type="http://schemas.openxmlformats.org/officeDocument/2006/relationships/image" Target="../media/image3130.png"/><Relationship Id="rId231" Type="http://schemas.openxmlformats.org/officeDocument/2006/relationships/image" Target="../media/image500.png"/><Relationship Id="rId47" Type="http://schemas.openxmlformats.org/officeDocument/2006/relationships/customXml" Target="../ink/ink4431.xml"/><Relationship Id="rId68" Type="http://schemas.openxmlformats.org/officeDocument/2006/relationships/image" Target="../media/image441.png"/><Relationship Id="rId89" Type="http://schemas.openxmlformats.org/officeDocument/2006/relationships/customXml" Target="../ink/ink4452.xml"/><Relationship Id="rId112" Type="http://schemas.openxmlformats.org/officeDocument/2006/relationships/image" Target="../media/image464.png"/><Relationship Id="rId133" Type="http://schemas.openxmlformats.org/officeDocument/2006/relationships/customXml" Target="../ink/ink4474.xml"/><Relationship Id="rId154" Type="http://schemas.openxmlformats.org/officeDocument/2006/relationships/image" Target="../media/image484.png"/><Relationship Id="rId175" Type="http://schemas.openxmlformats.org/officeDocument/2006/relationships/customXml" Target="../ink/ink4495.xml"/><Relationship Id="rId196" Type="http://schemas.openxmlformats.org/officeDocument/2006/relationships/customXml" Target="../ink/ink4506.xml"/><Relationship Id="rId200" Type="http://schemas.openxmlformats.org/officeDocument/2006/relationships/customXml" Target="../ink/ink4508.xml"/><Relationship Id="rId16" Type="http://schemas.openxmlformats.org/officeDocument/2006/relationships/image" Target="../media/image3080.png"/><Relationship Id="rId221" Type="http://schemas.openxmlformats.org/officeDocument/2006/relationships/image" Target="../media/image438.png"/><Relationship Id="rId37" Type="http://schemas.openxmlformats.org/officeDocument/2006/relationships/customXml" Target="../ink/ink4426.xml"/><Relationship Id="rId58" Type="http://schemas.openxmlformats.org/officeDocument/2006/relationships/image" Target="../media/image432.png"/><Relationship Id="rId79" Type="http://schemas.openxmlformats.org/officeDocument/2006/relationships/customXml" Target="../ink/ink4447.xml"/><Relationship Id="rId102" Type="http://schemas.openxmlformats.org/officeDocument/2006/relationships/image" Target="../media/image459.png"/><Relationship Id="rId123" Type="http://schemas.openxmlformats.org/officeDocument/2006/relationships/customXml" Target="../ink/ink4469.xml"/><Relationship Id="rId144" Type="http://schemas.openxmlformats.org/officeDocument/2006/relationships/image" Target="../media/image479.png"/><Relationship Id="rId90" Type="http://schemas.openxmlformats.org/officeDocument/2006/relationships/image" Target="../media/image452.png"/><Relationship Id="rId165" Type="http://schemas.openxmlformats.org/officeDocument/2006/relationships/customXml" Target="../ink/ink4490.xml"/><Relationship Id="rId186" Type="http://schemas.openxmlformats.org/officeDocument/2006/relationships/image" Target="../media/image502.png"/><Relationship Id="rId211" Type="http://schemas.openxmlformats.org/officeDocument/2006/relationships/image" Target="../media/image514.png"/><Relationship Id="rId27" Type="http://schemas.openxmlformats.org/officeDocument/2006/relationships/customXml" Target="../ink/ink4421.xml"/><Relationship Id="rId48" Type="http://schemas.openxmlformats.org/officeDocument/2006/relationships/image" Target="../media/image427.png"/><Relationship Id="rId69" Type="http://schemas.openxmlformats.org/officeDocument/2006/relationships/customXml" Target="../ink/ink4442.xml"/><Relationship Id="rId113" Type="http://schemas.openxmlformats.org/officeDocument/2006/relationships/customXml" Target="../ink/ink4464.xml"/><Relationship Id="rId134" Type="http://schemas.openxmlformats.org/officeDocument/2006/relationships/image" Target="../media/image474.png"/><Relationship Id="rId80" Type="http://schemas.openxmlformats.org/officeDocument/2006/relationships/image" Target="../media/image446.png"/><Relationship Id="rId155" Type="http://schemas.openxmlformats.org/officeDocument/2006/relationships/customXml" Target="../ink/ink4485.xml"/><Relationship Id="rId176" Type="http://schemas.openxmlformats.org/officeDocument/2006/relationships/image" Target="../media/image496.png"/><Relationship Id="rId197" Type="http://schemas.openxmlformats.org/officeDocument/2006/relationships/image" Target="../media/image507.png"/><Relationship Id="rId201" Type="http://schemas.openxmlformats.org/officeDocument/2006/relationships/image" Target="../media/image509.png"/><Relationship Id="rId222" Type="http://schemas.openxmlformats.org/officeDocument/2006/relationships/customXml" Target="../ink/ink4521.xml"/><Relationship Id="rId17" Type="http://schemas.openxmlformats.org/officeDocument/2006/relationships/customXml" Target="../ink/ink4416.xml"/><Relationship Id="rId38" Type="http://schemas.openxmlformats.org/officeDocument/2006/relationships/image" Target="../media/image319.png"/><Relationship Id="rId59" Type="http://schemas.openxmlformats.org/officeDocument/2006/relationships/customXml" Target="../ink/ink4437.xml"/><Relationship Id="rId103" Type="http://schemas.openxmlformats.org/officeDocument/2006/relationships/customXml" Target="../ink/ink4459.xml"/><Relationship Id="rId124" Type="http://schemas.openxmlformats.org/officeDocument/2006/relationships/image" Target="../media/image469.png"/><Relationship Id="rId70" Type="http://schemas.openxmlformats.org/officeDocument/2006/relationships/image" Target="../media/image442.png"/><Relationship Id="rId91" Type="http://schemas.openxmlformats.org/officeDocument/2006/relationships/customXml" Target="../ink/ink4453.xml"/><Relationship Id="rId145" Type="http://schemas.openxmlformats.org/officeDocument/2006/relationships/customXml" Target="../ink/ink4480.xml"/><Relationship Id="rId166" Type="http://schemas.openxmlformats.org/officeDocument/2006/relationships/image" Target="../media/image491.png"/><Relationship Id="rId187" Type="http://schemas.openxmlformats.org/officeDocument/2006/relationships/customXml" Target="../ink/ink450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514.xml"/><Relationship Id="rId28" Type="http://schemas.openxmlformats.org/officeDocument/2006/relationships/image" Target="../media/image314.png"/><Relationship Id="rId49" Type="http://schemas.openxmlformats.org/officeDocument/2006/relationships/customXml" Target="../ink/ink4432.xml"/><Relationship Id="rId114" Type="http://schemas.openxmlformats.org/officeDocument/2006/relationships/image" Target="../media/image465.png"/><Relationship Id="rId60" Type="http://schemas.openxmlformats.org/officeDocument/2006/relationships/image" Target="../media/image433.png"/><Relationship Id="rId81" Type="http://schemas.openxmlformats.org/officeDocument/2006/relationships/customXml" Target="../ink/ink4448.xml"/><Relationship Id="rId135" Type="http://schemas.openxmlformats.org/officeDocument/2006/relationships/customXml" Target="../ink/ink4475.xml"/><Relationship Id="rId156" Type="http://schemas.openxmlformats.org/officeDocument/2006/relationships/image" Target="../media/image485.png"/><Relationship Id="rId177" Type="http://schemas.openxmlformats.org/officeDocument/2006/relationships/customXml" Target="../ink/ink4496.xml"/><Relationship Id="rId198" Type="http://schemas.openxmlformats.org/officeDocument/2006/relationships/customXml" Target="../ink/ink4507.xml"/><Relationship Id="rId202" Type="http://schemas.openxmlformats.org/officeDocument/2006/relationships/customXml" Target="../ink/ink4509.xml"/><Relationship Id="rId223" Type="http://schemas.openxmlformats.org/officeDocument/2006/relationships/image" Target="../media/image439.png"/><Relationship Id="rId18" Type="http://schemas.openxmlformats.org/officeDocument/2006/relationships/image" Target="../media/image3090.png"/><Relationship Id="rId39" Type="http://schemas.openxmlformats.org/officeDocument/2006/relationships/customXml" Target="../ink/ink4427.xml"/><Relationship Id="rId50" Type="http://schemas.openxmlformats.org/officeDocument/2006/relationships/image" Target="../media/image428.png"/><Relationship Id="rId104" Type="http://schemas.openxmlformats.org/officeDocument/2006/relationships/image" Target="../media/image460.png"/><Relationship Id="rId125" Type="http://schemas.openxmlformats.org/officeDocument/2006/relationships/customXml" Target="../ink/ink4470.xml"/><Relationship Id="rId146" Type="http://schemas.openxmlformats.org/officeDocument/2006/relationships/image" Target="../media/image480.png"/><Relationship Id="rId167" Type="http://schemas.openxmlformats.org/officeDocument/2006/relationships/customXml" Target="../ink/ink4491.xml"/><Relationship Id="rId188" Type="http://schemas.openxmlformats.org/officeDocument/2006/relationships/image" Target="../media/image503.png"/><Relationship Id="rId71" Type="http://schemas.openxmlformats.org/officeDocument/2006/relationships/customXml" Target="../ink/ink4443.xml"/><Relationship Id="rId92" Type="http://schemas.openxmlformats.org/officeDocument/2006/relationships/image" Target="../media/image453.png"/><Relationship Id="rId213" Type="http://schemas.openxmlformats.org/officeDocument/2006/relationships/image" Target="../media/image515.png"/><Relationship Id="rId2" Type="http://schemas.openxmlformats.org/officeDocument/2006/relationships/image" Target="../media/image313.png"/><Relationship Id="rId29" Type="http://schemas.openxmlformats.org/officeDocument/2006/relationships/customXml" Target="../ink/ink4422.xml"/><Relationship Id="rId40" Type="http://schemas.openxmlformats.org/officeDocument/2006/relationships/image" Target="../media/image320.png"/><Relationship Id="rId115" Type="http://schemas.openxmlformats.org/officeDocument/2006/relationships/customXml" Target="../ink/ink4465.xml"/><Relationship Id="rId136" Type="http://schemas.openxmlformats.org/officeDocument/2006/relationships/image" Target="../media/image475.png"/><Relationship Id="rId157" Type="http://schemas.openxmlformats.org/officeDocument/2006/relationships/customXml" Target="../ink/ink4486.xml"/><Relationship Id="rId178" Type="http://schemas.openxmlformats.org/officeDocument/2006/relationships/image" Target="../media/image497.png"/><Relationship Id="rId61" Type="http://schemas.openxmlformats.org/officeDocument/2006/relationships/customXml" Target="../ink/ink4438.xml"/><Relationship Id="rId82" Type="http://schemas.openxmlformats.org/officeDocument/2006/relationships/image" Target="../media/image447.png"/><Relationship Id="rId199" Type="http://schemas.openxmlformats.org/officeDocument/2006/relationships/image" Target="../media/image508.png"/><Relationship Id="rId203" Type="http://schemas.openxmlformats.org/officeDocument/2006/relationships/image" Target="../media/image510.png"/><Relationship Id="rId19" Type="http://schemas.openxmlformats.org/officeDocument/2006/relationships/customXml" Target="../ink/ink4417.xml"/><Relationship Id="rId224" Type="http://schemas.openxmlformats.org/officeDocument/2006/relationships/customXml" Target="../ink/ink4522.xml"/><Relationship Id="rId30" Type="http://schemas.openxmlformats.org/officeDocument/2006/relationships/image" Target="../media/image315.png"/><Relationship Id="rId105" Type="http://schemas.openxmlformats.org/officeDocument/2006/relationships/customXml" Target="../ink/ink4460.xml"/><Relationship Id="rId126" Type="http://schemas.openxmlformats.org/officeDocument/2006/relationships/image" Target="../media/image470.png"/><Relationship Id="rId147" Type="http://schemas.openxmlformats.org/officeDocument/2006/relationships/customXml" Target="../ink/ink4481.xml"/><Relationship Id="rId168" Type="http://schemas.openxmlformats.org/officeDocument/2006/relationships/image" Target="../media/image492.png"/><Relationship Id="rId51" Type="http://schemas.openxmlformats.org/officeDocument/2006/relationships/customXml" Target="../ink/ink4433.xml"/><Relationship Id="rId72" Type="http://schemas.openxmlformats.org/officeDocument/2006/relationships/image" Target="../media/image436.png"/><Relationship Id="rId93" Type="http://schemas.openxmlformats.org/officeDocument/2006/relationships/customXml" Target="../ink/ink4454.xml"/><Relationship Id="rId189" Type="http://schemas.openxmlformats.org/officeDocument/2006/relationships/customXml" Target="../ink/ink4502.xml"/><Relationship Id="rId3" Type="http://schemas.openxmlformats.org/officeDocument/2006/relationships/customXml" Target="../ink/ink4409.xml"/><Relationship Id="rId214" Type="http://schemas.openxmlformats.org/officeDocument/2006/relationships/customXml" Target="../ink/ink4515.xml"/></Relationships>
</file>

<file path=ppt/slides/_rels/slide1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83.xml"/><Relationship Id="rId21" Type="http://schemas.openxmlformats.org/officeDocument/2006/relationships/customXml" Target="../ink/ink4535.xml"/><Relationship Id="rId42" Type="http://schemas.openxmlformats.org/officeDocument/2006/relationships/image" Target="../media/image424.png"/><Relationship Id="rId63" Type="http://schemas.openxmlformats.org/officeDocument/2006/relationships/customXml" Target="../ink/ink4556.xml"/><Relationship Id="rId84" Type="http://schemas.openxmlformats.org/officeDocument/2006/relationships/image" Target="../media/image450.png"/><Relationship Id="rId138" Type="http://schemas.openxmlformats.org/officeDocument/2006/relationships/image" Target="../media/image477.png"/><Relationship Id="rId159" Type="http://schemas.openxmlformats.org/officeDocument/2006/relationships/customXml" Target="../ink/ink4604.xml"/><Relationship Id="rId170" Type="http://schemas.openxmlformats.org/officeDocument/2006/relationships/image" Target="../media/image494.png"/><Relationship Id="rId191" Type="http://schemas.openxmlformats.org/officeDocument/2006/relationships/customXml" Target="../ink/ink4620.xml"/><Relationship Id="rId205" Type="http://schemas.openxmlformats.org/officeDocument/2006/relationships/image" Target="../media/image512.png"/><Relationship Id="rId226" Type="http://schemas.openxmlformats.org/officeDocument/2006/relationships/customXml" Target="../ink/ink4639.xml"/><Relationship Id="rId107" Type="http://schemas.openxmlformats.org/officeDocument/2006/relationships/customXml" Target="../ink/ink4578.xml"/><Relationship Id="rId11" Type="http://schemas.openxmlformats.org/officeDocument/2006/relationships/customXml" Target="../ink/ink4530.xml"/><Relationship Id="rId32" Type="http://schemas.openxmlformats.org/officeDocument/2006/relationships/image" Target="../media/image316.png"/><Relationship Id="rId53" Type="http://schemas.openxmlformats.org/officeDocument/2006/relationships/customXml" Target="../ink/ink4551.xml"/><Relationship Id="rId74" Type="http://schemas.openxmlformats.org/officeDocument/2006/relationships/image" Target="../media/image444.png"/><Relationship Id="rId128" Type="http://schemas.openxmlformats.org/officeDocument/2006/relationships/image" Target="../media/image472.png"/><Relationship Id="rId149" Type="http://schemas.openxmlformats.org/officeDocument/2006/relationships/customXml" Target="../ink/ink4599.xml"/><Relationship Id="rId5" Type="http://schemas.openxmlformats.org/officeDocument/2006/relationships/customXml" Target="../ink/ink4527.xml"/><Relationship Id="rId95" Type="http://schemas.openxmlformats.org/officeDocument/2006/relationships/customXml" Target="../ink/ink4572.xml"/><Relationship Id="rId160" Type="http://schemas.openxmlformats.org/officeDocument/2006/relationships/image" Target="../media/image489.png"/><Relationship Id="rId181" Type="http://schemas.openxmlformats.org/officeDocument/2006/relationships/customXml" Target="../ink/ink4615.xml"/><Relationship Id="rId216" Type="http://schemas.openxmlformats.org/officeDocument/2006/relationships/customXml" Target="../ink/ink4633.xml"/><Relationship Id="rId237" Type="http://schemas.openxmlformats.org/officeDocument/2006/relationships/image" Target="../media/image487.png"/><Relationship Id="rId22" Type="http://schemas.openxmlformats.org/officeDocument/2006/relationships/image" Target="../media/image3111.png"/><Relationship Id="rId43" Type="http://schemas.openxmlformats.org/officeDocument/2006/relationships/customXml" Target="../ink/ink4546.xml"/><Relationship Id="rId64" Type="http://schemas.openxmlformats.org/officeDocument/2006/relationships/image" Target="../media/image435.png"/><Relationship Id="rId118" Type="http://schemas.openxmlformats.org/officeDocument/2006/relationships/image" Target="../media/image467.png"/><Relationship Id="rId139" Type="http://schemas.openxmlformats.org/officeDocument/2006/relationships/customXml" Target="../ink/ink4594.xml"/><Relationship Id="rId85" Type="http://schemas.openxmlformats.org/officeDocument/2006/relationships/customXml" Target="../ink/ink4567.xml"/><Relationship Id="rId150" Type="http://schemas.openxmlformats.org/officeDocument/2006/relationships/image" Target="../media/image483.png"/><Relationship Id="rId171" Type="http://schemas.openxmlformats.org/officeDocument/2006/relationships/customXml" Target="../ink/ink4610.xml"/><Relationship Id="rId192" Type="http://schemas.openxmlformats.org/officeDocument/2006/relationships/image" Target="../media/image506.png"/><Relationship Id="rId206" Type="http://schemas.openxmlformats.org/officeDocument/2006/relationships/customXml" Target="../ink/ink4628.xml"/><Relationship Id="rId227" Type="http://schemas.openxmlformats.org/officeDocument/2006/relationships/customXml" Target="../ink/ink4640.xml"/><Relationship Id="rId12" Type="http://schemas.openxmlformats.org/officeDocument/2006/relationships/image" Target="../media/image3060.png"/><Relationship Id="rId33" Type="http://schemas.openxmlformats.org/officeDocument/2006/relationships/customXml" Target="../ink/ink4541.xml"/><Relationship Id="rId108" Type="http://schemas.openxmlformats.org/officeDocument/2006/relationships/image" Target="../media/image463.png"/><Relationship Id="rId129" Type="http://schemas.openxmlformats.org/officeDocument/2006/relationships/customXml" Target="../ink/ink4589.xml"/><Relationship Id="rId54" Type="http://schemas.openxmlformats.org/officeDocument/2006/relationships/image" Target="../media/image430.png"/><Relationship Id="rId75" Type="http://schemas.openxmlformats.org/officeDocument/2006/relationships/customXml" Target="../ink/ink4562.xml"/><Relationship Id="rId96" Type="http://schemas.openxmlformats.org/officeDocument/2006/relationships/image" Target="../media/image457.png"/><Relationship Id="rId140" Type="http://schemas.openxmlformats.org/officeDocument/2006/relationships/image" Target="../media/image478.png"/><Relationship Id="rId161" Type="http://schemas.openxmlformats.org/officeDocument/2006/relationships/customXml" Target="../ink/ink4605.xml"/><Relationship Id="rId182" Type="http://schemas.openxmlformats.org/officeDocument/2006/relationships/image" Target="../media/image501.png"/><Relationship Id="rId217" Type="http://schemas.openxmlformats.org/officeDocument/2006/relationships/image" Target="../media/image518.png"/><Relationship Id="rId6" Type="http://schemas.openxmlformats.org/officeDocument/2006/relationships/image" Target="../media/image3030.png"/><Relationship Id="rId238" Type="http://schemas.openxmlformats.org/officeDocument/2006/relationships/customXml" Target="../ink/ink4646.xml"/><Relationship Id="rId23" Type="http://schemas.openxmlformats.org/officeDocument/2006/relationships/customXml" Target="../ink/ink4536.xml"/><Relationship Id="rId119" Type="http://schemas.openxmlformats.org/officeDocument/2006/relationships/customXml" Target="../ink/ink4584.xml"/><Relationship Id="rId44" Type="http://schemas.openxmlformats.org/officeDocument/2006/relationships/image" Target="../media/image425.png"/><Relationship Id="rId65" Type="http://schemas.openxmlformats.org/officeDocument/2006/relationships/customXml" Target="../ink/ink4557.xml"/><Relationship Id="rId86" Type="http://schemas.openxmlformats.org/officeDocument/2006/relationships/image" Target="../media/image451.png"/><Relationship Id="rId130" Type="http://schemas.openxmlformats.org/officeDocument/2006/relationships/image" Target="../media/image473.png"/><Relationship Id="rId151" Type="http://schemas.openxmlformats.org/officeDocument/2006/relationships/customXml" Target="../ink/ink4600.xml"/><Relationship Id="rId172" Type="http://schemas.openxmlformats.org/officeDocument/2006/relationships/image" Target="../media/image495.png"/><Relationship Id="rId193" Type="http://schemas.openxmlformats.org/officeDocument/2006/relationships/customXml" Target="../ink/ink4621.xml"/><Relationship Id="rId207" Type="http://schemas.openxmlformats.org/officeDocument/2006/relationships/image" Target="../media/image513.png"/><Relationship Id="rId228" Type="http://schemas.openxmlformats.org/officeDocument/2006/relationships/customXml" Target="../ink/ink4641.xml"/><Relationship Id="rId13" Type="http://schemas.openxmlformats.org/officeDocument/2006/relationships/customXml" Target="../ink/ink4531.xml"/><Relationship Id="rId109" Type="http://schemas.openxmlformats.org/officeDocument/2006/relationships/customXml" Target="../ink/ink4579.xml"/><Relationship Id="rId34" Type="http://schemas.openxmlformats.org/officeDocument/2006/relationships/image" Target="../media/image317.png"/><Relationship Id="rId55" Type="http://schemas.openxmlformats.org/officeDocument/2006/relationships/customXml" Target="../ink/ink4552.xml"/><Relationship Id="rId76" Type="http://schemas.openxmlformats.org/officeDocument/2006/relationships/image" Target="../media/image445.png"/><Relationship Id="rId97" Type="http://schemas.openxmlformats.org/officeDocument/2006/relationships/customXml" Target="../ink/ink4573.xml"/><Relationship Id="rId120" Type="http://schemas.openxmlformats.org/officeDocument/2006/relationships/image" Target="../media/image468.png"/><Relationship Id="rId141" Type="http://schemas.openxmlformats.org/officeDocument/2006/relationships/customXml" Target="../ink/ink4595.xml"/><Relationship Id="rId7" Type="http://schemas.openxmlformats.org/officeDocument/2006/relationships/customXml" Target="../ink/ink4528.xml"/><Relationship Id="rId162" Type="http://schemas.openxmlformats.org/officeDocument/2006/relationships/image" Target="../media/image490.png"/><Relationship Id="rId183" Type="http://schemas.openxmlformats.org/officeDocument/2006/relationships/customXml" Target="../ink/ink4616.xml"/><Relationship Id="rId218" Type="http://schemas.openxmlformats.org/officeDocument/2006/relationships/customXml" Target="../ink/ink4634.xml"/><Relationship Id="rId239" Type="http://schemas.openxmlformats.org/officeDocument/2006/relationships/image" Target="../media/image500.png"/><Relationship Id="rId24" Type="http://schemas.openxmlformats.org/officeDocument/2006/relationships/image" Target="../media/image3120.png"/><Relationship Id="rId45" Type="http://schemas.openxmlformats.org/officeDocument/2006/relationships/customXml" Target="../ink/ink4547.xml"/><Relationship Id="rId66" Type="http://schemas.openxmlformats.org/officeDocument/2006/relationships/image" Target="../media/image441.png"/><Relationship Id="rId87" Type="http://schemas.openxmlformats.org/officeDocument/2006/relationships/customXml" Target="../ink/ink4568.xml"/><Relationship Id="rId110" Type="http://schemas.openxmlformats.org/officeDocument/2006/relationships/image" Target="../media/image464.png"/><Relationship Id="rId131" Type="http://schemas.openxmlformats.org/officeDocument/2006/relationships/customXml" Target="../ink/ink4590.xml"/><Relationship Id="rId152" Type="http://schemas.openxmlformats.org/officeDocument/2006/relationships/image" Target="../media/image484.png"/><Relationship Id="rId173" Type="http://schemas.openxmlformats.org/officeDocument/2006/relationships/customXml" Target="../ink/ink4611.xml"/><Relationship Id="rId194" Type="http://schemas.openxmlformats.org/officeDocument/2006/relationships/customXml" Target="../ink/ink4622.xml"/><Relationship Id="rId208" Type="http://schemas.openxmlformats.org/officeDocument/2006/relationships/customXml" Target="../ink/ink4629.xml"/><Relationship Id="rId229" Type="http://schemas.openxmlformats.org/officeDocument/2006/relationships/image" Target="../media/image438.png"/><Relationship Id="rId14" Type="http://schemas.openxmlformats.org/officeDocument/2006/relationships/image" Target="../media/image3070.png"/><Relationship Id="rId35" Type="http://schemas.openxmlformats.org/officeDocument/2006/relationships/customXml" Target="../ink/ink4542.xml"/><Relationship Id="rId56" Type="http://schemas.openxmlformats.org/officeDocument/2006/relationships/image" Target="../media/image431.png"/><Relationship Id="rId77" Type="http://schemas.openxmlformats.org/officeDocument/2006/relationships/customXml" Target="../ink/ink4563.xml"/><Relationship Id="rId100" Type="http://schemas.openxmlformats.org/officeDocument/2006/relationships/image" Target="../media/image459.png"/><Relationship Id="rId8" Type="http://schemas.openxmlformats.org/officeDocument/2006/relationships/image" Target="../media/image3040.png"/><Relationship Id="rId98" Type="http://schemas.openxmlformats.org/officeDocument/2006/relationships/image" Target="../media/image458.png"/><Relationship Id="rId121" Type="http://schemas.openxmlformats.org/officeDocument/2006/relationships/customXml" Target="../ink/ink4585.xml"/><Relationship Id="rId142" Type="http://schemas.openxmlformats.org/officeDocument/2006/relationships/image" Target="../media/image479.png"/><Relationship Id="rId163" Type="http://schemas.openxmlformats.org/officeDocument/2006/relationships/customXml" Target="../ink/ink4606.xml"/><Relationship Id="rId184" Type="http://schemas.openxmlformats.org/officeDocument/2006/relationships/image" Target="../media/image502.png"/><Relationship Id="rId219" Type="http://schemas.openxmlformats.org/officeDocument/2006/relationships/image" Target="../media/image519.png"/><Relationship Id="rId230" Type="http://schemas.openxmlformats.org/officeDocument/2006/relationships/customXml" Target="../ink/ink4642.xml"/><Relationship Id="rId25" Type="http://schemas.openxmlformats.org/officeDocument/2006/relationships/customXml" Target="../ink/ink4537.xml"/><Relationship Id="rId46" Type="http://schemas.openxmlformats.org/officeDocument/2006/relationships/image" Target="../media/image426.png"/><Relationship Id="rId67" Type="http://schemas.openxmlformats.org/officeDocument/2006/relationships/customXml" Target="../ink/ink4558.xml"/><Relationship Id="rId88" Type="http://schemas.openxmlformats.org/officeDocument/2006/relationships/image" Target="../media/image452.png"/><Relationship Id="rId111" Type="http://schemas.openxmlformats.org/officeDocument/2006/relationships/customXml" Target="../ink/ink4580.xml"/><Relationship Id="rId132" Type="http://schemas.openxmlformats.org/officeDocument/2006/relationships/image" Target="../media/image474.png"/><Relationship Id="rId153" Type="http://schemas.openxmlformats.org/officeDocument/2006/relationships/customXml" Target="../ink/ink4601.xml"/><Relationship Id="rId174" Type="http://schemas.openxmlformats.org/officeDocument/2006/relationships/image" Target="../media/image496.png"/><Relationship Id="rId195" Type="http://schemas.openxmlformats.org/officeDocument/2006/relationships/image" Target="../media/image507.png"/><Relationship Id="rId209" Type="http://schemas.openxmlformats.org/officeDocument/2006/relationships/image" Target="../media/image514.png"/><Relationship Id="rId190" Type="http://schemas.openxmlformats.org/officeDocument/2006/relationships/image" Target="../media/image505.png"/><Relationship Id="rId204" Type="http://schemas.openxmlformats.org/officeDocument/2006/relationships/customXml" Target="../ink/ink4627.xml"/><Relationship Id="rId220" Type="http://schemas.openxmlformats.org/officeDocument/2006/relationships/customXml" Target="../ink/ink4635.xml"/><Relationship Id="rId225" Type="http://schemas.openxmlformats.org/officeDocument/2006/relationships/customXml" Target="../ink/ink4638.xml"/><Relationship Id="rId15" Type="http://schemas.openxmlformats.org/officeDocument/2006/relationships/customXml" Target="../ink/ink4532.xml"/><Relationship Id="rId36" Type="http://schemas.openxmlformats.org/officeDocument/2006/relationships/image" Target="../media/image318.png"/><Relationship Id="rId57" Type="http://schemas.openxmlformats.org/officeDocument/2006/relationships/customXml" Target="../ink/ink4553.xml"/><Relationship Id="rId106" Type="http://schemas.openxmlformats.org/officeDocument/2006/relationships/image" Target="../media/image462.png"/><Relationship Id="rId127" Type="http://schemas.openxmlformats.org/officeDocument/2006/relationships/customXml" Target="../ink/ink4588.xml"/><Relationship Id="rId10" Type="http://schemas.openxmlformats.org/officeDocument/2006/relationships/image" Target="../media/image3050.png"/><Relationship Id="rId31" Type="http://schemas.openxmlformats.org/officeDocument/2006/relationships/customXml" Target="../ink/ink4540.xml"/><Relationship Id="rId52" Type="http://schemas.openxmlformats.org/officeDocument/2006/relationships/image" Target="../media/image429.png"/><Relationship Id="rId73" Type="http://schemas.openxmlformats.org/officeDocument/2006/relationships/customXml" Target="../ink/ink4561.xml"/><Relationship Id="rId78" Type="http://schemas.openxmlformats.org/officeDocument/2006/relationships/image" Target="../media/image446.png"/><Relationship Id="rId94" Type="http://schemas.openxmlformats.org/officeDocument/2006/relationships/image" Target="../media/image455.png"/><Relationship Id="rId99" Type="http://schemas.openxmlformats.org/officeDocument/2006/relationships/customXml" Target="../ink/ink4574.xml"/><Relationship Id="rId101" Type="http://schemas.openxmlformats.org/officeDocument/2006/relationships/customXml" Target="../ink/ink4575.xml"/><Relationship Id="rId122" Type="http://schemas.openxmlformats.org/officeDocument/2006/relationships/image" Target="../media/image469.png"/><Relationship Id="rId143" Type="http://schemas.openxmlformats.org/officeDocument/2006/relationships/customXml" Target="../ink/ink4596.xml"/><Relationship Id="rId148" Type="http://schemas.openxmlformats.org/officeDocument/2006/relationships/image" Target="../media/image482.png"/><Relationship Id="rId164" Type="http://schemas.openxmlformats.org/officeDocument/2006/relationships/image" Target="../media/image491.png"/><Relationship Id="rId169" Type="http://schemas.openxmlformats.org/officeDocument/2006/relationships/customXml" Target="../ink/ink4609.xml"/><Relationship Id="rId185" Type="http://schemas.openxmlformats.org/officeDocument/2006/relationships/customXml" Target="../ink/ink4617.xml"/><Relationship Id="rId4" Type="http://schemas.openxmlformats.org/officeDocument/2006/relationships/image" Target="../media/image3020.png"/><Relationship Id="rId9" Type="http://schemas.openxmlformats.org/officeDocument/2006/relationships/customXml" Target="../ink/ink4529.xml"/><Relationship Id="rId180" Type="http://schemas.openxmlformats.org/officeDocument/2006/relationships/image" Target="../media/image499.png"/><Relationship Id="rId210" Type="http://schemas.openxmlformats.org/officeDocument/2006/relationships/customXml" Target="../ink/ink4630.xml"/><Relationship Id="rId215" Type="http://schemas.openxmlformats.org/officeDocument/2006/relationships/image" Target="../media/image517.png"/><Relationship Id="rId236" Type="http://schemas.openxmlformats.org/officeDocument/2006/relationships/customXml" Target="../ink/ink4645.xml"/><Relationship Id="rId26" Type="http://schemas.openxmlformats.org/officeDocument/2006/relationships/image" Target="../media/image3130.png"/><Relationship Id="rId231" Type="http://schemas.openxmlformats.org/officeDocument/2006/relationships/image" Target="../media/image439.png"/><Relationship Id="rId47" Type="http://schemas.openxmlformats.org/officeDocument/2006/relationships/customXml" Target="../ink/ink4548.xml"/><Relationship Id="rId68" Type="http://schemas.openxmlformats.org/officeDocument/2006/relationships/image" Target="../media/image442.png"/><Relationship Id="rId89" Type="http://schemas.openxmlformats.org/officeDocument/2006/relationships/customXml" Target="../ink/ink4569.xml"/><Relationship Id="rId112" Type="http://schemas.openxmlformats.org/officeDocument/2006/relationships/image" Target="../media/image465.png"/><Relationship Id="rId133" Type="http://schemas.openxmlformats.org/officeDocument/2006/relationships/customXml" Target="../ink/ink4591.xml"/><Relationship Id="rId154" Type="http://schemas.openxmlformats.org/officeDocument/2006/relationships/image" Target="../media/image485.png"/><Relationship Id="rId175" Type="http://schemas.openxmlformats.org/officeDocument/2006/relationships/customXml" Target="../ink/ink4612.xml"/><Relationship Id="rId196" Type="http://schemas.openxmlformats.org/officeDocument/2006/relationships/customXml" Target="../ink/ink4623.xml"/><Relationship Id="rId200" Type="http://schemas.openxmlformats.org/officeDocument/2006/relationships/customXml" Target="../ink/ink4625.xml"/><Relationship Id="rId16" Type="http://schemas.openxmlformats.org/officeDocument/2006/relationships/image" Target="../media/image3080.png"/><Relationship Id="rId221" Type="http://schemas.openxmlformats.org/officeDocument/2006/relationships/image" Target="../media/image520.png"/><Relationship Id="rId37" Type="http://schemas.openxmlformats.org/officeDocument/2006/relationships/customXml" Target="../ink/ink4543.xml"/><Relationship Id="rId58" Type="http://schemas.openxmlformats.org/officeDocument/2006/relationships/image" Target="../media/image432.png"/><Relationship Id="rId79" Type="http://schemas.openxmlformats.org/officeDocument/2006/relationships/customXml" Target="../ink/ink4564.xml"/><Relationship Id="rId102" Type="http://schemas.openxmlformats.org/officeDocument/2006/relationships/image" Target="../media/image460.png"/><Relationship Id="rId123" Type="http://schemas.openxmlformats.org/officeDocument/2006/relationships/customXml" Target="../ink/ink4586.xml"/><Relationship Id="rId144" Type="http://schemas.openxmlformats.org/officeDocument/2006/relationships/image" Target="../media/image480.png"/><Relationship Id="rId90" Type="http://schemas.openxmlformats.org/officeDocument/2006/relationships/image" Target="../media/image453.png"/><Relationship Id="rId165" Type="http://schemas.openxmlformats.org/officeDocument/2006/relationships/customXml" Target="../ink/ink4607.xml"/><Relationship Id="rId186" Type="http://schemas.openxmlformats.org/officeDocument/2006/relationships/image" Target="../media/image503.png"/><Relationship Id="rId211" Type="http://schemas.openxmlformats.org/officeDocument/2006/relationships/image" Target="../media/image515.png"/><Relationship Id="rId232" Type="http://schemas.openxmlformats.org/officeDocument/2006/relationships/customXml" Target="../ink/ink4643.xml"/><Relationship Id="rId27" Type="http://schemas.openxmlformats.org/officeDocument/2006/relationships/customXml" Target="../ink/ink4538.xml"/><Relationship Id="rId48" Type="http://schemas.openxmlformats.org/officeDocument/2006/relationships/image" Target="../media/image427.png"/><Relationship Id="rId69" Type="http://schemas.openxmlformats.org/officeDocument/2006/relationships/customXml" Target="../ink/ink4559.xml"/><Relationship Id="rId113" Type="http://schemas.openxmlformats.org/officeDocument/2006/relationships/customXml" Target="../ink/ink4581.xml"/><Relationship Id="rId134" Type="http://schemas.openxmlformats.org/officeDocument/2006/relationships/image" Target="../media/image475.png"/><Relationship Id="rId80" Type="http://schemas.openxmlformats.org/officeDocument/2006/relationships/image" Target="../media/image447.png"/><Relationship Id="rId155" Type="http://schemas.openxmlformats.org/officeDocument/2006/relationships/customXml" Target="../ink/ink4602.xml"/><Relationship Id="rId176" Type="http://schemas.openxmlformats.org/officeDocument/2006/relationships/image" Target="../media/image497.png"/><Relationship Id="rId197" Type="http://schemas.openxmlformats.org/officeDocument/2006/relationships/image" Target="../media/image508.png"/><Relationship Id="rId201" Type="http://schemas.openxmlformats.org/officeDocument/2006/relationships/image" Target="../media/image510.png"/><Relationship Id="rId222" Type="http://schemas.openxmlformats.org/officeDocument/2006/relationships/customXml" Target="../ink/ink4636.xml"/><Relationship Id="rId17" Type="http://schemas.openxmlformats.org/officeDocument/2006/relationships/customXml" Target="../ink/ink4533.xml"/><Relationship Id="rId38" Type="http://schemas.openxmlformats.org/officeDocument/2006/relationships/image" Target="../media/image319.png"/><Relationship Id="rId59" Type="http://schemas.openxmlformats.org/officeDocument/2006/relationships/customXml" Target="../ink/ink4554.xml"/><Relationship Id="rId103" Type="http://schemas.openxmlformats.org/officeDocument/2006/relationships/customXml" Target="../ink/ink4576.xml"/><Relationship Id="rId124" Type="http://schemas.openxmlformats.org/officeDocument/2006/relationships/image" Target="../media/image470.png"/><Relationship Id="rId70" Type="http://schemas.openxmlformats.org/officeDocument/2006/relationships/image" Target="../media/image436.png"/><Relationship Id="rId91" Type="http://schemas.openxmlformats.org/officeDocument/2006/relationships/customXml" Target="../ink/ink4570.xml"/><Relationship Id="rId145" Type="http://schemas.openxmlformats.org/officeDocument/2006/relationships/customXml" Target="../ink/ink4597.xml"/><Relationship Id="rId166" Type="http://schemas.openxmlformats.org/officeDocument/2006/relationships/image" Target="../media/image492.png"/><Relationship Id="rId187" Type="http://schemas.openxmlformats.org/officeDocument/2006/relationships/customXml" Target="../ink/ink461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631.xml"/><Relationship Id="rId233" Type="http://schemas.openxmlformats.org/officeDocument/2006/relationships/image" Target="../media/image449.png"/><Relationship Id="rId28" Type="http://schemas.openxmlformats.org/officeDocument/2006/relationships/image" Target="../media/image314.png"/><Relationship Id="rId49" Type="http://schemas.openxmlformats.org/officeDocument/2006/relationships/customXml" Target="../ink/ink4549.xml"/><Relationship Id="rId114" Type="http://schemas.openxmlformats.org/officeDocument/2006/relationships/image" Target="../media/image343.png"/><Relationship Id="rId60" Type="http://schemas.openxmlformats.org/officeDocument/2006/relationships/image" Target="../media/image433.png"/><Relationship Id="rId81" Type="http://schemas.openxmlformats.org/officeDocument/2006/relationships/customXml" Target="../ink/ink4565.xml"/><Relationship Id="rId135" Type="http://schemas.openxmlformats.org/officeDocument/2006/relationships/customXml" Target="../ink/ink4592.xml"/><Relationship Id="rId156" Type="http://schemas.openxmlformats.org/officeDocument/2006/relationships/image" Target="../media/image486.png"/><Relationship Id="rId177" Type="http://schemas.openxmlformats.org/officeDocument/2006/relationships/customXml" Target="../ink/ink4613.xml"/><Relationship Id="rId198" Type="http://schemas.openxmlformats.org/officeDocument/2006/relationships/customXml" Target="../ink/ink4624.xml"/><Relationship Id="rId202" Type="http://schemas.openxmlformats.org/officeDocument/2006/relationships/customXml" Target="../ink/ink4626.xml"/><Relationship Id="rId223" Type="http://schemas.openxmlformats.org/officeDocument/2006/relationships/image" Target="../media/image437.png"/><Relationship Id="rId18" Type="http://schemas.openxmlformats.org/officeDocument/2006/relationships/image" Target="../media/image3090.png"/><Relationship Id="rId39" Type="http://schemas.openxmlformats.org/officeDocument/2006/relationships/customXml" Target="../ink/ink4544.xml"/><Relationship Id="rId50" Type="http://schemas.openxmlformats.org/officeDocument/2006/relationships/image" Target="../media/image428.png"/><Relationship Id="rId104" Type="http://schemas.openxmlformats.org/officeDocument/2006/relationships/image" Target="../media/image461.png"/><Relationship Id="rId125" Type="http://schemas.openxmlformats.org/officeDocument/2006/relationships/customXml" Target="../ink/ink4587.xml"/><Relationship Id="rId146" Type="http://schemas.openxmlformats.org/officeDocument/2006/relationships/image" Target="../media/image481.png"/><Relationship Id="rId167" Type="http://schemas.openxmlformats.org/officeDocument/2006/relationships/customXml" Target="../ink/ink4608.xml"/><Relationship Id="rId188" Type="http://schemas.openxmlformats.org/officeDocument/2006/relationships/image" Target="../media/image504.png"/><Relationship Id="rId71" Type="http://schemas.openxmlformats.org/officeDocument/2006/relationships/customXml" Target="../ink/ink4560.xml"/><Relationship Id="rId92" Type="http://schemas.openxmlformats.org/officeDocument/2006/relationships/image" Target="../media/image454.png"/><Relationship Id="rId213" Type="http://schemas.openxmlformats.org/officeDocument/2006/relationships/image" Target="../media/image516.png"/><Relationship Id="rId234" Type="http://schemas.openxmlformats.org/officeDocument/2006/relationships/customXml" Target="../ink/ink4644.xml"/><Relationship Id="rId2" Type="http://schemas.openxmlformats.org/officeDocument/2006/relationships/image" Target="../media/image313.png"/><Relationship Id="rId29" Type="http://schemas.openxmlformats.org/officeDocument/2006/relationships/customXml" Target="../ink/ink4539.xml"/><Relationship Id="rId40" Type="http://schemas.openxmlformats.org/officeDocument/2006/relationships/image" Target="../media/image320.png"/><Relationship Id="rId115" Type="http://schemas.openxmlformats.org/officeDocument/2006/relationships/customXml" Target="../ink/ink4582.xml"/><Relationship Id="rId136" Type="http://schemas.openxmlformats.org/officeDocument/2006/relationships/image" Target="../media/image476.png"/><Relationship Id="rId157" Type="http://schemas.openxmlformats.org/officeDocument/2006/relationships/customXml" Target="../ink/ink4603.xml"/><Relationship Id="rId178" Type="http://schemas.openxmlformats.org/officeDocument/2006/relationships/image" Target="../media/image498.png"/><Relationship Id="rId61" Type="http://schemas.openxmlformats.org/officeDocument/2006/relationships/customXml" Target="../ink/ink4555.xml"/><Relationship Id="rId82" Type="http://schemas.openxmlformats.org/officeDocument/2006/relationships/image" Target="../media/image448.png"/><Relationship Id="rId199" Type="http://schemas.openxmlformats.org/officeDocument/2006/relationships/image" Target="../media/image509.png"/><Relationship Id="rId203" Type="http://schemas.openxmlformats.org/officeDocument/2006/relationships/image" Target="../media/image511.png"/><Relationship Id="rId19" Type="http://schemas.openxmlformats.org/officeDocument/2006/relationships/customXml" Target="../ink/ink4534.xml"/><Relationship Id="rId224" Type="http://schemas.openxmlformats.org/officeDocument/2006/relationships/customXml" Target="../ink/ink4637.xml"/><Relationship Id="rId30" Type="http://schemas.openxmlformats.org/officeDocument/2006/relationships/image" Target="../media/image315.png"/><Relationship Id="rId105" Type="http://schemas.openxmlformats.org/officeDocument/2006/relationships/customXml" Target="../ink/ink4577.xml"/><Relationship Id="rId126" Type="http://schemas.openxmlformats.org/officeDocument/2006/relationships/image" Target="../media/image471.png"/><Relationship Id="rId147" Type="http://schemas.openxmlformats.org/officeDocument/2006/relationships/customXml" Target="../ink/ink4598.xml"/><Relationship Id="rId168" Type="http://schemas.openxmlformats.org/officeDocument/2006/relationships/image" Target="../media/image493.png"/><Relationship Id="rId51" Type="http://schemas.openxmlformats.org/officeDocument/2006/relationships/customXml" Target="../ink/ink4550.xml"/><Relationship Id="rId72" Type="http://schemas.openxmlformats.org/officeDocument/2006/relationships/image" Target="../media/image443.png"/><Relationship Id="rId93" Type="http://schemas.openxmlformats.org/officeDocument/2006/relationships/customXml" Target="../ink/ink4571.xml"/><Relationship Id="rId189" Type="http://schemas.openxmlformats.org/officeDocument/2006/relationships/customXml" Target="../ink/ink4619.xml"/><Relationship Id="rId3" Type="http://schemas.openxmlformats.org/officeDocument/2006/relationships/customXml" Target="../ink/ink4526.xml"/><Relationship Id="rId214" Type="http://schemas.openxmlformats.org/officeDocument/2006/relationships/customXml" Target="../ink/ink4632.xml"/><Relationship Id="rId235" Type="http://schemas.openxmlformats.org/officeDocument/2006/relationships/image" Target="../media/image456.png"/><Relationship Id="rId116" Type="http://schemas.openxmlformats.org/officeDocument/2006/relationships/image" Target="../media/image466.png"/><Relationship Id="rId137" Type="http://schemas.openxmlformats.org/officeDocument/2006/relationships/customXml" Target="../ink/ink4593.xml"/><Relationship Id="rId158" Type="http://schemas.openxmlformats.org/officeDocument/2006/relationships/image" Target="../media/image488.png"/><Relationship Id="rId20" Type="http://schemas.openxmlformats.org/officeDocument/2006/relationships/image" Target="../media/image3100.png"/><Relationship Id="rId41" Type="http://schemas.openxmlformats.org/officeDocument/2006/relationships/customXml" Target="../ink/ink4545.xml"/><Relationship Id="rId62" Type="http://schemas.openxmlformats.org/officeDocument/2006/relationships/image" Target="../media/image434.png"/><Relationship Id="rId83" Type="http://schemas.openxmlformats.org/officeDocument/2006/relationships/customXml" Target="../ink/ink4566.xml"/><Relationship Id="rId179" Type="http://schemas.openxmlformats.org/officeDocument/2006/relationships/customXml" Target="../ink/ink4614.xml"/></Relationships>
</file>

<file path=ppt/slides/_rels/slide1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04.xml"/><Relationship Id="rId21" Type="http://schemas.openxmlformats.org/officeDocument/2006/relationships/customXml" Target="../ink/ink4656.xml"/><Relationship Id="rId63" Type="http://schemas.openxmlformats.org/officeDocument/2006/relationships/customXml" Target="../ink/ink4677.xml"/><Relationship Id="rId159" Type="http://schemas.openxmlformats.org/officeDocument/2006/relationships/customXml" Target="../ink/ink4725.xml"/><Relationship Id="rId170" Type="http://schemas.openxmlformats.org/officeDocument/2006/relationships/image" Target="../media/image494.png"/><Relationship Id="rId191" Type="http://schemas.openxmlformats.org/officeDocument/2006/relationships/customXml" Target="../ink/ink4741.xml"/><Relationship Id="rId205" Type="http://schemas.openxmlformats.org/officeDocument/2006/relationships/image" Target="../media/image512.png"/><Relationship Id="rId226" Type="http://schemas.openxmlformats.org/officeDocument/2006/relationships/customXml" Target="../ink/ink4759.xml"/><Relationship Id="rId247" Type="http://schemas.openxmlformats.org/officeDocument/2006/relationships/image" Target="../media/image437.png"/><Relationship Id="rId107" Type="http://schemas.openxmlformats.org/officeDocument/2006/relationships/customXml" Target="../ink/ink4699.xml"/><Relationship Id="rId11" Type="http://schemas.openxmlformats.org/officeDocument/2006/relationships/customXml" Target="../ink/ink4651.xml"/><Relationship Id="rId32" Type="http://schemas.openxmlformats.org/officeDocument/2006/relationships/image" Target="../media/image316.png"/><Relationship Id="rId53" Type="http://schemas.openxmlformats.org/officeDocument/2006/relationships/customXml" Target="../ink/ink4672.xml"/><Relationship Id="rId74" Type="http://schemas.openxmlformats.org/officeDocument/2006/relationships/image" Target="../media/image444.png"/><Relationship Id="rId128" Type="http://schemas.openxmlformats.org/officeDocument/2006/relationships/image" Target="../media/image472.png"/><Relationship Id="rId149" Type="http://schemas.openxmlformats.org/officeDocument/2006/relationships/customXml" Target="../ink/ink4720.xml"/><Relationship Id="rId5" Type="http://schemas.openxmlformats.org/officeDocument/2006/relationships/customXml" Target="../ink/ink4648.xml"/><Relationship Id="rId95" Type="http://schemas.openxmlformats.org/officeDocument/2006/relationships/customXml" Target="../ink/ink4693.xml"/><Relationship Id="rId160" Type="http://schemas.openxmlformats.org/officeDocument/2006/relationships/image" Target="../media/image489.png"/><Relationship Id="rId181" Type="http://schemas.openxmlformats.org/officeDocument/2006/relationships/customXml" Target="../ink/ink4736.xml"/><Relationship Id="rId216" Type="http://schemas.openxmlformats.org/officeDocument/2006/relationships/customXml" Target="../ink/ink4754.xml"/><Relationship Id="rId237" Type="http://schemas.openxmlformats.org/officeDocument/2006/relationships/image" Target="../media/image528.png"/><Relationship Id="rId258" Type="http://schemas.openxmlformats.org/officeDocument/2006/relationships/customXml" Target="../ink/ink4777.xml"/><Relationship Id="rId22" Type="http://schemas.openxmlformats.org/officeDocument/2006/relationships/image" Target="../media/image3111.png"/><Relationship Id="rId43" Type="http://schemas.openxmlformats.org/officeDocument/2006/relationships/customXml" Target="../ink/ink4667.xml"/><Relationship Id="rId64" Type="http://schemas.openxmlformats.org/officeDocument/2006/relationships/image" Target="../media/image435.png"/><Relationship Id="rId118" Type="http://schemas.openxmlformats.org/officeDocument/2006/relationships/image" Target="../media/image467.png"/><Relationship Id="rId139" Type="http://schemas.openxmlformats.org/officeDocument/2006/relationships/customXml" Target="../ink/ink4715.xml"/><Relationship Id="rId85" Type="http://schemas.openxmlformats.org/officeDocument/2006/relationships/customXml" Target="../ink/ink4688.xml"/><Relationship Id="rId150" Type="http://schemas.openxmlformats.org/officeDocument/2006/relationships/image" Target="../media/image483.png"/><Relationship Id="rId171" Type="http://schemas.openxmlformats.org/officeDocument/2006/relationships/customXml" Target="../ink/ink4731.xml"/><Relationship Id="rId192" Type="http://schemas.openxmlformats.org/officeDocument/2006/relationships/image" Target="../media/image506.png"/><Relationship Id="rId206" Type="http://schemas.openxmlformats.org/officeDocument/2006/relationships/customXml" Target="../ink/ink4749.xml"/><Relationship Id="rId227" Type="http://schemas.openxmlformats.org/officeDocument/2006/relationships/image" Target="../media/image523.png"/><Relationship Id="rId248" Type="http://schemas.openxmlformats.org/officeDocument/2006/relationships/customXml" Target="../ink/ink4770.xml"/><Relationship Id="rId12" Type="http://schemas.openxmlformats.org/officeDocument/2006/relationships/image" Target="../media/image3060.png"/><Relationship Id="rId33" Type="http://schemas.openxmlformats.org/officeDocument/2006/relationships/customXml" Target="../ink/ink4662.xml"/><Relationship Id="rId108" Type="http://schemas.openxmlformats.org/officeDocument/2006/relationships/image" Target="../media/image463.png"/><Relationship Id="rId129" Type="http://schemas.openxmlformats.org/officeDocument/2006/relationships/customXml" Target="../ink/ink4710.xml"/><Relationship Id="rId54" Type="http://schemas.openxmlformats.org/officeDocument/2006/relationships/image" Target="../media/image430.png"/><Relationship Id="rId75" Type="http://schemas.openxmlformats.org/officeDocument/2006/relationships/customXml" Target="../ink/ink4683.xml"/><Relationship Id="rId96" Type="http://schemas.openxmlformats.org/officeDocument/2006/relationships/image" Target="../media/image457.png"/><Relationship Id="rId140" Type="http://schemas.openxmlformats.org/officeDocument/2006/relationships/image" Target="../media/image478.png"/><Relationship Id="rId161" Type="http://schemas.openxmlformats.org/officeDocument/2006/relationships/customXml" Target="../ink/ink4726.xml"/><Relationship Id="rId182" Type="http://schemas.openxmlformats.org/officeDocument/2006/relationships/image" Target="../media/image501.png"/><Relationship Id="rId217" Type="http://schemas.openxmlformats.org/officeDocument/2006/relationships/image" Target="../media/image518.png"/><Relationship Id="rId6" Type="http://schemas.openxmlformats.org/officeDocument/2006/relationships/image" Target="../media/image3030.png"/><Relationship Id="rId238" Type="http://schemas.openxmlformats.org/officeDocument/2006/relationships/customXml" Target="../ink/ink4765.xml"/><Relationship Id="rId259" Type="http://schemas.openxmlformats.org/officeDocument/2006/relationships/image" Target="../media/image456.png"/><Relationship Id="rId23" Type="http://schemas.openxmlformats.org/officeDocument/2006/relationships/customXml" Target="../ink/ink4657.xml"/><Relationship Id="rId119" Type="http://schemas.openxmlformats.org/officeDocument/2006/relationships/customXml" Target="../ink/ink4705.xml"/><Relationship Id="rId44" Type="http://schemas.openxmlformats.org/officeDocument/2006/relationships/image" Target="../media/image425.png"/><Relationship Id="rId65" Type="http://schemas.openxmlformats.org/officeDocument/2006/relationships/customXml" Target="../ink/ink4678.xml"/><Relationship Id="rId86" Type="http://schemas.openxmlformats.org/officeDocument/2006/relationships/image" Target="../media/image451.png"/><Relationship Id="rId130" Type="http://schemas.openxmlformats.org/officeDocument/2006/relationships/image" Target="../media/image473.png"/><Relationship Id="rId151" Type="http://schemas.openxmlformats.org/officeDocument/2006/relationships/customXml" Target="../ink/ink4721.xml"/><Relationship Id="rId172" Type="http://schemas.openxmlformats.org/officeDocument/2006/relationships/image" Target="../media/image495.png"/><Relationship Id="rId193" Type="http://schemas.openxmlformats.org/officeDocument/2006/relationships/customXml" Target="../ink/ink4742.xml"/><Relationship Id="rId207" Type="http://schemas.openxmlformats.org/officeDocument/2006/relationships/image" Target="../media/image513.png"/><Relationship Id="rId228" Type="http://schemas.openxmlformats.org/officeDocument/2006/relationships/customXml" Target="../ink/ink4760.xml"/><Relationship Id="rId249" Type="http://schemas.openxmlformats.org/officeDocument/2006/relationships/customXml" Target="../ink/ink4771.xml"/><Relationship Id="rId13" Type="http://schemas.openxmlformats.org/officeDocument/2006/relationships/customXml" Target="../ink/ink4652.xml"/><Relationship Id="rId109" Type="http://schemas.openxmlformats.org/officeDocument/2006/relationships/customXml" Target="../ink/ink4700.xml"/><Relationship Id="rId260" Type="http://schemas.openxmlformats.org/officeDocument/2006/relationships/customXml" Target="../ink/ink4778.xml"/><Relationship Id="rId34" Type="http://schemas.openxmlformats.org/officeDocument/2006/relationships/image" Target="../media/image317.png"/><Relationship Id="rId55" Type="http://schemas.openxmlformats.org/officeDocument/2006/relationships/customXml" Target="../ink/ink4673.xml"/><Relationship Id="rId76" Type="http://schemas.openxmlformats.org/officeDocument/2006/relationships/image" Target="../media/image445.png"/><Relationship Id="rId97" Type="http://schemas.openxmlformats.org/officeDocument/2006/relationships/customXml" Target="../ink/ink4694.xml"/><Relationship Id="rId120" Type="http://schemas.openxmlformats.org/officeDocument/2006/relationships/image" Target="../media/image468.png"/><Relationship Id="rId141" Type="http://schemas.openxmlformats.org/officeDocument/2006/relationships/customXml" Target="../ink/ink4716.xml"/><Relationship Id="rId7" Type="http://schemas.openxmlformats.org/officeDocument/2006/relationships/customXml" Target="../ink/ink4649.xml"/><Relationship Id="rId162" Type="http://schemas.openxmlformats.org/officeDocument/2006/relationships/image" Target="../media/image490.png"/><Relationship Id="rId183" Type="http://schemas.openxmlformats.org/officeDocument/2006/relationships/customXml" Target="../ink/ink4737.xml"/><Relationship Id="rId218" Type="http://schemas.openxmlformats.org/officeDocument/2006/relationships/customXml" Target="../ink/ink4755.xml"/><Relationship Id="rId239" Type="http://schemas.openxmlformats.org/officeDocument/2006/relationships/image" Target="../media/image529.png"/><Relationship Id="rId250" Type="http://schemas.openxmlformats.org/officeDocument/2006/relationships/customXml" Target="../ink/ink4772.xml"/><Relationship Id="rId24" Type="http://schemas.openxmlformats.org/officeDocument/2006/relationships/image" Target="../media/image3120.png"/><Relationship Id="rId45" Type="http://schemas.openxmlformats.org/officeDocument/2006/relationships/customXml" Target="../ink/ink4668.xml"/><Relationship Id="rId66" Type="http://schemas.openxmlformats.org/officeDocument/2006/relationships/image" Target="../media/image441.png"/><Relationship Id="rId87" Type="http://schemas.openxmlformats.org/officeDocument/2006/relationships/customXml" Target="../ink/ink4689.xml"/><Relationship Id="rId110" Type="http://schemas.openxmlformats.org/officeDocument/2006/relationships/image" Target="../media/image464.png"/><Relationship Id="rId131" Type="http://schemas.openxmlformats.org/officeDocument/2006/relationships/customXml" Target="../ink/ink4711.xml"/><Relationship Id="rId152" Type="http://schemas.openxmlformats.org/officeDocument/2006/relationships/image" Target="../media/image484.png"/><Relationship Id="rId173" Type="http://schemas.openxmlformats.org/officeDocument/2006/relationships/customXml" Target="../ink/ink4732.xml"/><Relationship Id="rId194" Type="http://schemas.openxmlformats.org/officeDocument/2006/relationships/customXml" Target="../ink/ink4743.xml"/><Relationship Id="rId208" Type="http://schemas.openxmlformats.org/officeDocument/2006/relationships/customXml" Target="../ink/ink4750.xml"/><Relationship Id="rId229" Type="http://schemas.openxmlformats.org/officeDocument/2006/relationships/image" Target="../media/image524.png"/><Relationship Id="rId240" Type="http://schemas.openxmlformats.org/officeDocument/2006/relationships/customXml" Target="../ink/ink4766.xml"/><Relationship Id="rId261" Type="http://schemas.openxmlformats.org/officeDocument/2006/relationships/image" Target="../media/image487.png"/><Relationship Id="rId14" Type="http://schemas.openxmlformats.org/officeDocument/2006/relationships/image" Target="../media/image3070.png"/><Relationship Id="rId35" Type="http://schemas.openxmlformats.org/officeDocument/2006/relationships/customXml" Target="../ink/ink4663.xml"/><Relationship Id="rId56" Type="http://schemas.openxmlformats.org/officeDocument/2006/relationships/image" Target="../media/image431.png"/><Relationship Id="rId77" Type="http://schemas.openxmlformats.org/officeDocument/2006/relationships/customXml" Target="../ink/ink4684.xml"/><Relationship Id="rId100" Type="http://schemas.openxmlformats.org/officeDocument/2006/relationships/image" Target="../media/image459.png"/><Relationship Id="rId8" Type="http://schemas.openxmlformats.org/officeDocument/2006/relationships/image" Target="../media/image3040.png"/><Relationship Id="rId98" Type="http://schemas.openxmlformats.org/officeDocument/2006/relationships/image" Target="../media/image458.png"/><Relationship Id="rId121" Type="http://schemas.openxmlformats.org/officeDocument/2006/relationships/customXml" Target="../ink/ink4706.xml"/><Relationship Id="rId142" Type="http://schemas.openxmlformats.org/officeDocument/2006/relationships/image" Target="../media/image479.png"/><Relationship Id="rId163" Type="http://schemas.openxmlformats.org/officeDocument/2006/relationships/customXml" Target="../ink/ink4727.xml"/><Relationship Id="rId184" Type="http://schemas.openxmlformats.org/officeDocument/2006/relationships/image" Target="../media/image502.png"/><Relationship Id="rId219" Type="http://schemas.openxmlformats.org/officeDocument/2006/relationships/image" Target="../media/image519.png"/><Relationship Id="rId230" Type="http://schemas.openxmlformats.org/officeDocument/2006/relationships/customXml" Target="../ink/ink4761.xml"/><Relationship Id="rId251" Type="http://schemas.openxmlformats.org/officeDocument/2006/relationships/customXml" Target="../ink/ink4773.xml"/><Relationship Id="rId25" Type="http://schemas.openxmlformats.org/officeDocument/2006/relationships/customXml" Target="../ink/ink4658.xml"/><Relationship Id="rId46" Type="http://schemas.openxmlformats.org/officeDocument/2006/relationships/image" Target="../media/image426.png"/><Relationship Id="rId67" Type="http://schemas.openxmlformats.org/officeDocument/2006/relationships/customXml" Target="../ink/ink4679.xml"/><Relationship Id="rId88" Type="http://schemas.openxmlformats.org/officeDocument/2006/relationships/image" Target="../media/image452.png"/><Relationship Id="rId111" Type="http://schemas.openxmlformats.org/officeDocument/2006/relationships/customXml" Target="../ink/ink4701.xml"/><Relationship Id="rId132" Type="http://schemas.openxmlformats.org/officeDocument/2006/relationships/image" Target="../media/image474.png"/><Relationship Id="rId153" Type="http://schemas.openxmlformats.org/officeDocument/2006/relationships/customXml" Target="../ink/ink4722.xml"/><Relationship Id="rId174" Type="http://schemas.openxmlformats.org/officeDocument/2006/relationships/image" Target="../media/image496.png"/><Relationship Id="rId195" Type="http://schemas.openxmlformats.org/officeDocument/2006/relationships/image" Target="../media/image507.png"/><Relationship Id="rId209" Type="http://schemas.openxmlformats.org/officeDocument/2006/relationships/image" Target="../media/image514.png"/><Relationship Id="rId220" Type="http://schemas.openxmlformats.org/officeDocument/2006/relationships/customXml" Target="../ink/ink4756.xml"/><Relationship Id="rId241" Type="http://schemas.openxmlformats.org/officeDocument/2006/relationships/image" Target="../media/image530.png"/><Relationship Id="rId15" Type="http://schemas.openxmlformats.org/officeDocument/2006/relationships/customXml" Target="../ink/ink4653.xml"/><Relationship Id="rId36" Type="http://schemas.openxmlformats.org/officeDocument/2006/relationships/image" Target="../media/image318.png"/><Relationship Id="rId57" Type="http://schemas.openxmlformats.org/officeDocument/2006/relationships/customXml" Target="../ink/ink4674.xml"/><Relationship Id="rId262" Type="http://schemas.openxmlformats.org/officeDocument/2006/relationships/customXml" Target="../ink/ink4779.xml"/><Relationship Id="rId78" Type="http://schemas.openxmlformats.org/officeDocument/2006/relationships/image" Target="../media/image446.png"/><Relationship Id="rId99" Type="http://schemas.openxmlformats.org/officeDocument/2006/relationships/customXml" Target="../ink/ink4695.xml"/><Relationship Id="rId101" Type="http://schemas.openxmlformats.org/officeDocument/2006/relationships/customXml" Target="../ink/ink4696.xml"/><Relationship Id="rId122" Type="http://schemas.openxmlformats.org/officeDocument/2006/relationships/image" Target="../media/image469.png"/><Relationship Id="rId143" Type="http://schemas.openxmlformats.org/officeDocument/2006/relationships/customXml" Target="../ink/ink4717.xml"/><Relationship Id="rId164" Type="http://schemas.openxmlformats.org/officeDocument/2006/relationships/image" Target="../media/image491.png"/><Relationship Id="rId185" Type="http://schemas.openxmlformats.org/officeDocument/2006/relationships/customXml" Target="../ink/ink4738.xml"/><Relationship Id="rId9" Type="http://schemas.openxmlformats.org/officeDocument/2006/relationships/customXml" Target="../ink/ink4650.xml"/><Relationship Id="rId210" Type="http://schemas.openxmlformats.org/officeDocument/2006/relationships/customXml" Target="../ink/ink4751.xml"/><Relationship Id="rId26" Type="http://schemas.openxmlformats.org/officeDocument/2006/relationships/image" Target="../media/image3130.png"/><Relationship Id="rId231" Type="http://schemas.openxmlformats.org/officeDocument/2006/relationships/image" Target="../media/image525.png"/><Relationship Id="rId252" Type="http://schemas.openxmlformats.org/officeDocument/2006/relationships/customXml" Target="../ink/ink4774.xml"/><Relationship Id="rId47" Type="http://schemas.openxmlformats.org/officeDocument/2006/relationships/customXml" Target="../ink/ink4669.xml"/><Relationship Id="rId68" Type="http://schemas.openxmlformats.org/officeDocument/2006/relationships/image" Target="../media/image442.png"/><Relationship Id="rId89" Type="http://schemas.openxmlformats.org/officeDocument/2006/relationships/customXml" Target="../ink/ink4690.xml"/><Relationship Id="rId112" Type="http://schemas.openxmlformats.org/officeDocument/2006/relationships/image" Target="../media/image465.png"/><Relationship Id="rId133" Type="http://schemas.openxmlformats.org/officeDocument/2006/relationships/customXml" Target="../ink/ink4712.xml"/><Relationship Id="rId154" Type="http://schemas.openxmlformats.org/officeDocument/2006/relationships/image" Target="../media/image485.png"/><Relationship Id="rId175" Type="http://schemas.openxmlformats.org/officeDocument/2006/relationships/customXml" Target="../ink/ink4733.xml"/><Relationship Id="rId196" Type="http://schemas.openxmlformats.org/officeDocument/2006/relationships/customXml" Target="../ink/ink4744.xml"/><Relationship Id="rId200" Type="http://schemas.openxmlformats.org/officeDocument/2006/relationships/customXml" Target="../ink/ink4746.xml"/><Relationship Id="rId16" Type="http://schemas.openxmlformats.org/officeDocument/2006/relationships/image" Target="../media/image3080.png"/><Relationship Id="rId221" Type="http://schemas.openxmlformats.org/officeDocument/2006/relationships/image" Target="../media/image520.png"/><Relationship Id="rId242" Type="http://schemas.openxmlformats.org/officeDocument/2006/relationships/customXml" Target="../ink/ink4767.xml"/><Relationship Id="rId263" Type="http://schemas.openxmlformats.org/officeDocument/2006/relationships/image" Target="../media/image500.png"/><Relationship Id="rId37" Type="http://schemas.openxmlformats.org/officeDocument/2006/relationships/customXml" Target="../ink/ink4664.xml"/><Relationship Id="rId58" Type="http://schemas.openxmlformats.org/officeDocument/2006/relationships/image" Target="../media/image432.png"/><Relationship Id="rId79" Type="http://schemas.openxmlformats.org/officeDocument/2006/relationships/customXml" Target="../ink/ink4685.xml"/><Relationship Id="rId102" Type="http://schemas.openxmlformats.org/officeDocument/2006/relationships/image" Target="../media/image460.png"/><Relationship Id="rId123" Type="http://schemas.openxmlformats.org/officeDocument/2006/relationships/customXml" Target="../ink/ink4707.xml"/><Relationship Id="rId144" Type="http://schemas.openxmlformats.org/officeDocument/2006/relationships/image" Target="../media/image480.png"/><Relationship Id="rId90" Type="http://schemas.openxmlformats.org/officeDocument/2006/relationships/image" Target="../media/image453.png"/><Relationship Id="rId165" Type="http://schemas.openxmlformats.org/officeDocument/2006/relationships/customXml" Target="../ink/ink4728.xml"/><Relationship Id="rId186" Type="http://schemas.openxmlformats.org/officeDocument/2006/relationships/image" Target="../media/image503.png"/><Relationship Id="rId211" Type="http://schemas.openxmlformats.org/officeDocument/2006/relationships/image" Target="../media/image515.png"/><Relationship Id="rId232" Type="http://schemas.openxmlformats.org/officeDocument/2006/relationships/customXml" Target="../ink/ink4762.xml"/><Relationship Id="rId253" Type="http://schemas.openxmlformats.org/officeDocument/2006/relationships/image" Target="../media/image438.png"/><Relationship Id="rId27" Type="http://schemas.openxmlformats.org/officeDocument/2006/relationships/customXml" Target="../ink/ink4659.xml"/><Relationship Id="rId48" Type="http://schemas.openxmlformats.org/officeDocument/2006/relationships/image" Target="../media/image427.png"/><Relationship Id="rId69" Type="http://schemas.openxmlformats.org/officeDocument/2006/relationships/customXml" Target="../ink/ink4680.xml"/><Relationship Id="rId113" Type="http://schemas.openxmlformats.org/officeDocument/2006/relationships/customXml" Target="../ink/ink4702.xml"/><Relationship Id="rId134" Type="http://schemas.openxmlformats.org/officeDocument/2006/relationships/image" Target="../media/image475.png"/><Relationship Id="rId80" Type="http://schemas.openxmlformats.org/officeDocument/2006/relationships/image" Target="../media/image447.png"/><Relationship Id="rId155" Type="http://schemas.openxmlformats.org/officeDocument/2006/relationships/customXml" Target="../ink/ink4723.xml"/><Relationship Id="rId176" Type="http://schemas.openxmlformats.org/officeDocument/2006/relationships/image" Target="../media/image497.png"/><Relationship Id="rId197" Type="http://schemas.openxmlformats.org/officeDocument/2006/relationships/image" Target="../media/image508.png"/><Relationship Id="rId201" Type="http://schemas.openxmlformats.org/officeDocument/2006/relationships/image" Target="../media/image510.png"/><Relationship Id="rId222" Type="http://schemas.openxmlformats.org/officeDocument/2006/relationships/customXml" Target="../ink/ink4757.xml"/><Relationship Id="rId243" Type="http://schemas.openxmlformats.org/officeDocument/2006/relationships/image" Target="../media/image531.png"/><Relationship Id="rId17" Type="http://schemas.openxmlformats.org/officeDocument/2006/relationships/customXml" Target="../ink/ink4654.xml"/><Relationship Id="rId38" Type="http://schemas.openxmlformats.org/officeDocument/2006/relationships/image" Target="../media/image319.png"/><Relationship Id="rId59" Type="http://schemas.openxmlformats.org/officeDocument/2006/relationships/customXml" Target="../ink/ink4675.xml"/><Relationship Id="rId103" Type="http://schemas.openxmlformats.org/officeDocument/2006/relationships/customXml" Target="../ink/ink4697.xml"/><Relationship Id="rId124" Type="http://schemas.openxmlformats.org/officeDocument/2006/relationships/image" Target="../media/image470.png"/><Relationship Id="rId70" Type="http://schemas.openxmlformats.org/officeDocument/2006/relationships/image" Target="../media/image436.png"/><Relationship Id="rId91" Type="http://schemas.openxmlformats.org/officeDocument/2006/relationships/customXml" Target="../ink/ink4691.xml"/><Relationship Id="rId145" Type="http://schemas.openxmlformats.org/officeDocument/2006/relationships/customXml" Target="../ink/ink4718.xml"/><Relationship Id="rId166" Type="http://schemas.openxmlformats.org/officeDocument/2006/relationships/image" Target="../media/image492.png"/><Relationship Id="rId187" Type="http://schemas.openxmlformats.org/officeDocument/2006/relationships/customXml" Target="../ink/ink4739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752.xml"/><Relationship Id="rId233" Type="http://schemas.openxmlformats.org/officeDocument/2006/relationships/image" Target="../media/image526.png"/><Relationship Id="rId254" Type="http://schemas.openxmlformats.org/officeDocument/2006/relationships/customXml" Target="../ink/ink4775.xml"/><Relationship Id="rId28" Type="http://schemas.openxmlformats.org/officeDocument/2006/relationships/image" Target="../media/image314.png"/><Relationship Id="rId49" Type="http://schemas.openxmlformats.org/officeDocument/2006/relationships/customXml" Target="../ink/ink4670.xml"/><Relationship Id="rId114" Type="http://schemas.openxmlformats.org/officeDocument/2006/relationships/image" Target="../media/image343.png"/><Relationship Id="rId60" Type="http://schemas.openxmlformats.org/officeDocument/2006/relationships/image" Target="../media/image433.png"/><Relationship Id="rId81" Type="http://schemas.openxmlformats.org/officeDocument/2006/relationships/customXml" Target="../ink/ink4686.xml"/><Relationship Id="rId135" Type="http://schemas.openxmlformats.org/officeDocument/2006/relationships/customXml" Target="../ink/ink4713.xml"/><Relationship Id="rId156" Type="http://schemas.openxmlformats.org/officeDocument/2006/relationships/image" Target="../media/image486.png"/><Relationship Id="rId177" Type="http://schemas.openxmlformats.org/officeDocument/2006/relationships/customXml" Target="../ink/ink4734.xml"/><Relationship Id="rId198" Type="http://schemas.openxmlformats.org/officeDocument/2006/relationships/customXml" Target="../ink/ink4745.xml"/><Relationship Id="rId202" Type="http://schemas.openxmlformats.org/officeDocument/2006/relationships/customXml" Target="../ink/ink4747.xml"/><Relationship Id="rId223" Type="http://schemas.openxmlformats.org/officeDocument/2006/relationships/image" Target="../media/image521.png"/><Relationship Id="rId244" Type="http://schemas.openxmlformats.org/officeDocument/2006/relationships/customXml" Target="../ink/ink4768.xml"/><Relationship Id="rId18" Type="http://schemas.openxmlformats.org/officeDocument/2006/relationships/image" Target="../media/image3090.png"/><Relationship Id="rId39" Type="http://schemas.openxmlformats.org/officeDocument/2006/relationships/customXml" Target="../ink/ink4665.xml"/><Relationship Id="rId50" Type="http://schemas.openxmlformats.org/officeDocument/2006/relationships/image" Target="../media/image428.png"/><Relationship Id="rId104" Type="http://schemas.openxmlformats.org/officeDocument/2006/relationships/image" Target="../media/image461.png"/><Relationship Id="rId125" Type="http://schemas.openxmlformats.org/officeDocument/2006/relationships/customXml" Target="../ink/ink4708.xml"/><Relationship Id="rId146" Type="http://schemas.openxmlformats.org/officeDocument/2006/relationships/image" Target="../media/image481.png"/><Relationship Id="rId167" Type="http://schemas.openxmlformats.org/officeDocument/2006/relationships/customXml" Target="../ink/ink4729.xml"/><Relationship Id="rId188" Type="http://schemas.openxmlformats.org/officeDocument/2006/relationships/image" Target="../media/image504.png"/><Relationship Id="rId71" Type="http://schemas.openxmlformats.org/officeDocument/2006/relationships/customXml" Target="../ink/ink4681.xml"/><Relationship Id="rId92" Type="http://schemas.openxmlformats.org/officeDocument/2006/relationships/image" Target="../media/image454.png"/><Relationship Id="rId213" Type="http://schemas.openxmlformats.org/officeDocument/2006/relationships/image" Target="../media/image516.png"/><Relationship Id="rId234" Type="http://schemas.openxmlformats.org/officeDocument/2006/relationships/customXml" Target="../ink/ink4763.xml"/><Relationship Id="rId2" Type="http://schemas.openxmlformats.org/officeDocument/2006/relationships/image" Target="../media/image313.png"/><Relationship Id="rId29" Type="http://schemas.openxmlformats.org/officeDocument/2006/relationships/customXml" Target="../ink/ink4660.xml"/><Relationship Id="rId255" Type="http://schemas.openxmlformats.org/officeDocument/2006/relationships/image" Target="../media/image439.png"/><Relationship Id="rId40" Type="http://schemas.openxmlformats.org/officeDocument/2006/relationships/image" Target="../media/image320.png"/><Relationship Id="rId115" Type="http://schemas.openxmlformats.org/officeDocument/2006/relationships/customXml" Target="../ink/ink4703.xml"/><Relationship Id="rId136" Type="http://schemas.openxmlformats.org/officeDocument/2006/relationships/image" Target="../media/image476.png"/><Relationship Id="rId157" Type="http://schemas.openxmlformats.org/officeDocument/2006/relationships/customXml" Target="../ink/ink4724.xml"/><Relationship Id="rId178" Type="http://schemas.openxmlformats.org/officeDocument/2006/relationships/image" Target="../media/image498.png"/><Relationship Id="rId61" Type="http://schemas.openxmlformats.org/officeDocument/2006/relationships/customXml" Target="../ink/ink4676.xml"/><Relationship Id="rId82" Type="http://schemas.openxmlformats.org/officeDocument/2006/relationships/image" Target="../media/image448.png"/><Relationship Id="rId199" Type="http://schemas.openxmlformats.org/officeDocument/2006/relationships/image" Target="../media/image509.png"/><Relationship Id="rId203" Type="http://schemas.openxmlformats.org/officeDocument/2006/relationships/image" Target="../media/image511.png"/><Relationship Id="rId19" Type="http://schemas.openxmlformats.org/officeDocument/2006/relationships/customXml" Target="../ink/ink4655.xml"/><Relationship Id="rId224" Type="http://schemas.openxmlformats.org/officeDocument/2006/relationships/customXml" Target="../ink/ink4758.xml"/><Relationship Id="rId245" Type="http://schemas.openxmlformats.org/officeDocument/2006/relationships/image" Target="../media/image532.png"/><Relationship Id="rId30" Type="http://schemas.openxmlformats.org/officeDocument/2006/relationships/image" Target="../media/image315.png"/><Relationship Id="rId105" Type="http://schemas.openxmlformats.org/officeDocument/2006/relationships/customXml" Target="../ink/ink4698.xml"/><Relationship Id="rId126" Type="http://schemas.openxmlformats.org/officeDocument/2006/relationships/image" Target="../media/image471.png"/><Relationship Id="rId147" Type="http://schemas.openxmlformats.org/officeDocument/2006/relationships/customXml" Target="../ink/ink4719.xml"/><Relationship Id="rId168" Type="http://schemas.openxmlformats.org/officeDocument/2006/relationships/image" Target="../media/image493.png"/><Relationship Id="rId51" Type="http://schemas.openxmlformats.org/officeDocument/2006/relationships/customXml" Target="../ink/ink4671.xml"/><Relationship Id="rId72" Type="http://schemas.openxmlformats.org/officeDocument/2006/relationships/image" Target="../media/image443.png"/><Relationship Id="rId93" Type="http://schemas.openxmlformats.org/officeDocument/2006/relationships/customXml" Target="../ink/ink4692.xml"/><Relationship Id="rId189" Type="http://schemas.openxmlformats.org/officeDocument/2006/relationships/customXml" Target="../ink/ink4740.xml"/><Relationship Id="rId3" Type="http://schemas.openxmlformats.org/officeDocument/2006/relationships/customXml" Target="../ink/ink4647.xml"/><Relationship Id="rId214" Type="http://schemas.openxmlformats.org/officeDocument/2006/relationships/customXml" Target="../ink/ink4753.xml"/><Relationship Id="rId235" Type="http://schemas.openxmlformats.org/officeDocument/2006/relationships/image" Target="../media/image527.png"/><Relationship Id="rId256" Type="http://schemas.openxmlformats.org/officeDocument/2006/relationships/customXml" Target="../ink/ink4776.xml"/><Relationship Id="rId116" Type="http://schemas.openxmlformats.org/officeDocument/2006/relationships/image" Target="../media/image466.png"/><Relationship Id="rId137" Type="http://schemas.openxmlformats.org/officeDocument/2006/relationships/customXml" Target="../ink/ink4714.xml"/><Relationship Id="rId158" Type="http://schemas.openxmlformats.org/officeDocument/2006/relationships/image" Target="../media/image488.png"/><Relationship Id="rId20" Type="http://schemas.openxmlformats.org/officeDocument/2006/relationships/image" Target="../media/image3100.png"/><Relationship Id="rId41" Type="http://schemas.openxmlformats.org/officeDocument/2006/relationships/customXml" Target="../ink/ink4666.xml"/><Relationship Id="rId62" Type="http://schemas.openxmlformats.org/officeDocument/2006/relationships/image" Target="../media/image434.png"/><Relationship Id="rId83" Type="http://schemas.openxmlformats.org/officeDocument/2006/relationships/customXml" Target="../ink/ink4687.xml"/><Relationship Id="rId179" Type="http://schemas.openxmlformats.org/officeDocument/2006/relationships/customXml" Target="../ink/ink4735.xml"/><Relationship Id="rId190" Type="http://schemas.openxmlformats.org/officeDocument/2006/relationships/image" Target="../media/image505.png"/><Relationship Id="rId204" Type="http://schemas.openxmlformats.org/officeDocument/2006/relationships/customXml" Target="../ink/ink4748.xml"/><Relationship Id="rId225" Type="http://schemas.openxmlformats.org/officeDocument/2006/relationships/image" Target="../media/image522.png"/><Relationship Id="rId246" Type="http://schemas.openxmlformats.org/officeDocument/2006/relationships/customXml" Target="../ink/ink4769.xml"/><Relationship Id="rId106" Type="http://schemas.openxmlformats.org/officeDocument/2006/relationships/image" Target="../media/image462.png"/><Relationship Id="rId127" Type="http://schemas.openxmlformats.org/officeDocument/2006/relationships/customXml" Target="../ink/ink4709.xml"/><Relationship Id="rId10" Type="http://schemas.openxmlformats.org/officeDocument/2006/relationships/image" Target="../media/image3050.png"/><Relationship Id="rId31" Type="http://schemas.openxmlformats.org/officeDocument/2006/relationships/customXml" Target="../ink/ink4661.xml"/><Relationship Id="rId52" Type="http://schemas.openxmlformats.org/officeDocument/2006/relationships/image" Target="../media/image429.png"/><Relationship Id="rId73" Type="http://schemas.openxmlformats.org/officeDocument/2006/relationships/customXml" Target="../ink/ink4682.xml"/><Relationship Id="rId94" Type="http://schemas.openxmlformats.org/officeDocument/2006/relationships/image" Target="../media/image455.png"/><Relationship Id="rId148" Type="http://schemas.openxmlformats.org/officeDocument/2006/relationships/image" Target="../media/image482.png"/><Relationship Id="rId169" Type="http://schemas.openxmlformats.org/officeDocument/2006/relationships/customXml" Target="../ink/ink4730.xml"/><Relationship Id="rId4" Type="http://schemas.openxmlformats.org/officeDocument/2006/relationships/image" Target="../media/image3020.png"/><Relationship Id="rId180" Type="http://schemas.openxmlformats.org/officeDocument/2006/relationships/image" Target="../media/image499.png"/><Relationship Id="rId215" Type="http://schemas.openxmlformats.org/officeDocument/2006/relationships/image" Target="../media/image517.png"/><Relationship Id="rId236" Type="http://schemas.openxmlformats.org/officeDocument/2006/relationships/customXml" Target="../ink/ink4764.xml"/><Relationship Id="rId257" Type="http://schemas.openxmlformats.org/officeDocument/2006/relationships/image" Target="../media/image449.png"/><Relationship Id="rId42" Type="http://schemas.openxmlformats.org/officeDocument/2006/relationships/image" Target="../media/image424.png"/><Relationship Id="rId84" Type="http://schemas.openxmlformats.org/officeDocument/2006/relationships/image" Target="../media/image450.png"/><Relationship Id="rId138" Type="http://schemas.openxmlformats.org/officeDocument/2006/relationships/image" Target="../media/image47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54.xml"/><Relationship Id="rId26" Type="http://schemas.openxmlformats.org/officeDocument/2006/relationships/customXml" Target="../ink/ink158.xml"/><Relationship Id="rId3" Type="http://schemas.openxmlformats.org/officeDocument/2006/relationships/image" Target="../media/image3.png"/><Relationship Id="rId21" Type="http://schemas.openxmlformats.org/officeDocument/2006/relationships/image" Target="../media/image1510.png"/><Relationship Id="rId7" Type="http://schemas.openxmlformats.org/officeDocument/2006/relationships/image" Target="../media/image5.png"/><Relationship Id="rId12" Type="http://schemas.openxmlformats.org/officeDocument/2006/relationships/customXml" Target="../ink/ink151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image" Target="../media/image2510.png"/><Relationship Id="rId2" Type="http://schemas.openxmlformats.org/officeDocument/2006/relationships/customXml" Target="../ink/ink146.xml"/><Relationship Id="rId16" Type="http://schemas.openxmlformats.org/officeDocument/2006/relationships/customXml" Target="../ink/ink153.xml"/><Relationship Id="rId20" Type="http://schemas.openxmlformats.org/officeDocument/2006/relationships/customXml" Target="../ink/ink155.xml"/><Relationship Id="rId29" Type="http://schemas.openxmlformats.org/officeDocument/2006/relationships/image" Target="../media/image23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8.xml"/><Relationship Id="rId11" Type="http://schemas.openxmlformats.org/officeDocument/2006/relationships/image" Target="../media/image7.png"/><Relationship Id="rId24" Type="http://schemas.openxmlformats.org/officeDocument/2006/relationships/customXml" Target="../ink/ink157.xml"/><Relationship Id="rId32" Type="http://schemas.openxmlformats.org/officeDocument/2006/relationships/customXml" Target="../ink/ink161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customXml" Target="../ink/ink159.xml"/><Relationship Id="rId10" Type="http://schemas.openxmlformats.org/officeDocument/2006/relationships/customXml" Target="../ink/ink150.xml"/><Relationship Id="rId19" Type="http://schemas.openxmlformats.org/officeDocument/2006/relationships/image" Target="../media/image1410.png"/><Relationship Id="rId31" Type="http://schemas.openxmlformats.org/officeDocument/2006/relationships/image" Target="../media/image2410.png"/><Relationship Id="rId4" Type="http://schemas.openxmlformats.org/officeDocument/2006/relationships/customXml" Target="../ink/ink147.xml"/><Relationship Id="rId9" Type="http://schemas.openxmlformats.org/officeDocument/2006/relationships/image" Target="../media/image6.png"/><Relationship Id="rId14" Type="http://schemas.openxmlformats.org/officeDocument/2006/relationships/customXml" Target="../ink/ink152.xml"/><Relationship Id="rId22" Type="http://schemas.openxmlformats.org/officeDocument/2006/relationships/customXml" Target="../ink/ink156.xml"/><Relationship Id="rId27" Type="http://schemas.openxmlformats.org/officeDocument/2006/relationships/image" Target="../media/image2210.png"/><Relationship Id="rId30" Type="http://schemas.openxmlformats.org/officeDocument/2006/relationships/customXml" Target="../ink/ink160.xml"/><Relationship Id="rId8" Type="http://schemas.openxmlformats.org/officeDocument/2006/relationships/customXml" Target="../ink/ink149.xml"/></Relationships>
</file>

<file path=ppt/slides/_rels/slide1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837.xml"/><Relationship Id="rId21" Type="http://schemas.openxmlformats.org/officeDocument/2006/relationships/customXml" Target="../ink/ink4789.xml"/><Relationship Id="rId63" Type="http://schemas.openxmlformats.org/officeDocument/2006/relationships/customXml" Target="../ink/ink4810.xml"/><Relationship Id="rId159" Type="http://schemas.openxmlformats.org/officeDocument/2006/relationships/customXml" Target="../ink/ink4858.xml"/><Relationship Id="rId170" Type="http://schemas.openxmlformats.org/officeDocument/2006/relationships/image" Target="../media/image493.png"/><Relationship Id="rId226" Type="http://schemas.openxmlformats.org/officeDocument/2006/relationships/customXml" Target="../ink/ink4892.xml"/><Relationship Id="rId268" Type="http://schemas.openxmlformats.org/officeDocument/2006/relationships/customXml" Target="../ink/ink4915.xml"/><Relationship Id="rId32" Type="http://schemas.openxmlformats.org/officeDocument/2006/relationships/image" Target="../media/image316.png"/><Relationship Id="rId74" Type="http://schemas.openxmlformats.org/officeDocument/2006/relationships/image" Target="../media/image444.png"/><Relationship Id="rId128" Type="http://schemas.openxmlformats.org/officeDocument/2006/relationships/image" Target="../media/image471.png"/><Relationship Id="rId5" Type="http://schemas.openxmlformats.org/officeDocument/2006/relationships/customXml" Target="../ink/ink4781.xml"/><Relationship Id="rId95" Type="http://schemas.openxmlformats.org/officeDocument/2006/relationships/customXml" Target="../ink/ink4826.xml"/><Relationship Id="rId160" Type="http://schemas.openxmlformats.org/officeDocument/2006/relationships/image" Target="../media/image488.png"/><Relationship Id="rId181" Type="http://schemas.openxmlformats.org/officeDocument/2006/relationships/customXml" Target="../ink/ink4869.xml"/><Relationship Id="rId216" Type="http://schemas.openxmlformats.org/officeDocument/2006/relationships/customXml" Target="../ink/ink4887.xml"/><Relationship Id="rId237" Type="http://schemas.openxmlformats.org/officeDocument/2006/relationships/image" Target="../media/image527.png"/><Relationship Id="rId258" Type="http://schemas.openxmlformats.org/officeDocument/2006/relationships/customXml" Target="../ink/ink4908.xml"/><Relationship Id="rId22" Type="http://schemas.openxmlformats.org/officeDocument/2006/relationships/image" Target="../media/image3111.png"/><Relationship Id="rId43" Type="http://schemas.openxmlformats.org/officeDocument/2006/relationships/customXml" Target="../ink/ink4800.xml"/><Relationship Id="rId64" Type="http://schemas.openxmlformats.org/officeDocument/2006/relationships/image" Target="../media/image435.png"/><Relationship Id="rId118" Type="http://schemas.openxmlformats.org/officeDocument/2006/relationships/image" Target="../media/image466.png"/><Relationship Id="rId139" Type="http://schemas.openxmlformats.org/officeDocument/2006/relationships/customXml" Target="../ink/ink4848.xml"/><Relationship Id="rId85" Type="http://schemas.openxmlformats.org/officeDocument/2006/relationships/customXml" Target="../ink/ink4821.xml"/><Relationship Id="rId150" Type="http://schemas.openxmlformats.org/officeDocument/2006/relationships/image" Target="../media/image482.png"/><Relationship Id="rId171" Type="http://schemas.openxmlformats.org/officeDocument/2006/relationships/customXml" Target="../ink/ink4864.xml"/><Relationship Id="rId192" Type="http://schemas.openxmlformats.org/officeDocument/2006/relationships/image" Target="../media/image505.png"/><Relationship Id="rId206" Type="http://schemas.openxmlformats.org/officeDocument/2006/relationships/customXml" Target="../ink/ink4882.xml"/><Relationship Id="rId227" Type="http://schemas.openxmlformats.org/officeDocument/2006/relationships/image" Target="../media/image522.png"/><Relationship Id="rId248" Type="http://schemas.openxmlformats.org/officeDocument/2006/relationships/customXml" Target="../ink/ink4903.xml"/><Relationship Id="rId269" Type="http://schemas.openxmlformats.org/officeDocument/2006/relationships/image" Target="../media/image456.png"/><Relationship Id="rId12" Type="http://schemas.openxmlformats.org/officeDocument/2006/relationships/image" Target="../media/image3060.png"/><Relationship Id="rId33" Type="http://schemas.openxmlformats.org/officeDocument/2006/relationships/customXml" Target="../ink/ink4795.xml"/><Relationship Id="rId108" Type="http://schemas.openxmlformats.org/officeDocument/2006/relationships/image" Target="../media/image462.png"/><Relationship Id="rId129" Type="http://schemas.openxmlformats.org/officeDocument/2006/relationships/customXml" Target="../ink/ink4843.xml"/><Relationship Id="rId54" Type="http://schemas.openxmlformats.org/officeDocument/2006/relationships/image" Target="../media/image430.png"/><Relationship Id="rId75" Type="http://schemas.openxmlformats.org/officeDocument/2006/relationships/customXml" Target="../ink/ink4816.xml"/><Relationship Id="rId96" Type="http://schemas.openxmlformats.org/officeDocument/2006/relationships/image" Target="../media/image455.png"/><Relationship Id="rId140" Type="http://schemas.openxmlformats.org/officeDocument/2006/relationships/image" Target="../media/image477.png"/><Relationship Id="rId161" Type="http://schemas.openxmlformats.org/officeDocument/2006/relationships/customXml" Target="../ink/ink4859.xml"/><Relationship Id="rId182" Type="http://schemas.openxmlformats.org/officeDocument/2006/relationships/image" Target="../media/image499.png"/><Relationship Id="rId217" Type="http://schemas.openxmlformats.org/officeDocument/2006/relationships/image" Target="../media/image517.png"/><Relationship Id="rId6" Type="http://schemas.openxmlformats.org/officeDocument/2006/relationships/image" Target="../media/image3030.png"/><Relationship Id="rId238" Type="http://schemas.openxmlformats.org/officeDocument/2006/relationships/customXml" Target="../ink/ink4898.xml"/><Relationship Id="rId259" Type="http://schemas.openxmlformats.org/officeDocument/2006/relationships/customXml" Target="../ink/ink4909.xml"/><Relationship Id="rId23" Type="http://schemas.openxmlformats.org/officeDocument/2006/relationships/customXml" Target="../ink/ink4790.xml"/><Relationship Id="rId119" Type="http://schemas.openxmlformats.org/officeDocument/2006/relationships/customXml" Target="../ink/ink4838.xml"/><Relationship Id="rId270" Type="http://schemas.openxmlformats.org/officeDocument/2006/relationships/customXml" Target="../ink/ink4916.xml"/><Relationship Id="rId44" Type="http://schemas.openxmlformats.org/officeDocument/2006/relationships/image" Target="../media/image425.png"/><Relationship Id="rId65" Type="http://schemas.openxmlformats.org/officeDocument/2006/relationships/customXml" Target="../ink/ink4811.xml"/><Relationship Id="rId86" Type="http://schemas.openxmlformats.org/officeDocument/2006/relationships/image" Target="../media/image450.png"/><Relationship Id="rId130" Type="http://schemas.openxmlformats.org/officeDocument/2006/relationships/image" Target="../media/image472.png"/><Relationship Id="rId151" Type="http://schemas.openxmlformats.org/officeDocument/2006/relationships/customXml" Target="../ink/ink4854.xml"/><Relationship Id="rId172" Type="http://schemas.openxmlformats.org/officeDocument/2006/relationships/image" Target="../media/image494.png"/><Relationship Id="rId193" Type="http://schemas.openxmlformats.org/officeDocument/2006/relationships/customXml" Target="../ink/ink4875.xml"/><Relationship Id="rId207" Type="http://schemas.openxmlformats.org/officeDocument/2006/relationships/image" Target="../media/image512.png"/><Relationship Id="rId228" Type="http://schemas.openxmlformats.org/officeDocument/2006/relationships/customXml" Target="../ink/ink4893.xml"/><Relationship Id="rId249" Type="http://schemas.openxmlformats.org/officeDocument/2006/relationships/image" Target="../media/image534.png"/><Relationship Id="rId13" Type="http://schemas.openxmlformats.org/officeDocument/2006/relationships/customXml" Target="../ink/ink4785.xml"/><Relationship Id="rId109" Type="http://schemas.openxmlformats.org/officeDocument/2006/relationships/customXml" Target="../ink/ink4833.xml"/><Relationship Id="rId260" Type="http://schemas.openxmlformats.org/officeDocument/2006/relationships/customXml" Target="../ink/ink4910.xml"/><Relationship Id="rId34" Type="http://schemas.openxmlformats.org/officeDocument/2006/relationships/image" Target="../media/image317.png"/><Relationship Id="rId55" Type="http://schemas.openxmlformats.org/officeDocument/2006/relationships/customXml" Target="../ink/ink4806.xml"/><Relationship Id="rId76" Type="http://schemas.openxmlformats.org/officeDocument/2006/relationships/image" Target="../media/image445.png"/><Relationship Id="rId97" Type="http://schemas.openxmlformats.org/officeDocument/2006/relationships/customXml" Target="../ink/ink4827.xml"/><Relationship Id="rId120" Type="http://schemas.openxmlformats.org/officeDocument/2006/relationships/image" Target="../media/image467.png"/><Relationship Id="rId141" Type="http://schemas.openxmlformats.org/officeDocument/2006/relationships/customXml" Target="../ink/ink4849.xml"/><Relationship Id="rId7" Type="http://schemas.openxmlformats.org/officeDocument/2006/relationships/customXml" Target="../ink/ink4782.xml"/><Relationship Id="rId162" Type="http://schemas.openxmlformats.org/officeDocument/2006/relationships/image" Target="../media/image489.png"/><Relationship Id="rId183" Type="http://schemas.openxmlformats.org/officeDocument/2006/relationships/customXml" Target="../ink/ink4870.xml"/><Relationship Id="rId218" Type="http://schemas.openxmlformats.org/officeDocument/2006/relationships/customXml" Target="../ink/ink4888.xml"/><Relationship Id="rId239" Type="http://schemas.openxmlformats.org/officeDocument/2006/relationships/image" Target="../media/image528.png"/><Relationship Id="rId250" Type="http://schemas.openxmlformats.org/officeDocument/2006/relationships/customXml" Target="../ink/ink4904.xml"/><Relationship Id="rId271" Type="http://schemas.openxmlformats.org/officeDocument/2006/relationships/image" Target="../media/image487.png"/><Relationship Id="rId24" Type="http://schemas.openxmlformats.org/officeDocument/2006/relationships/image" Target="../media/image3120.png"/><Relationship Id="rId45" Type="http://schemas.openxmlformats.org/officeDocument/2006/relationships/customXml" Target="../ink/ink4801.xml"/><Relationship Id="rId66" Type="http://schemas.openxmlformats.org/officeDocument/2006/relationships/image" Target="../media/image441.png"/><Relationship Id="rId87" Type="http://schemas.openxmlformats.org/officeDocument/2006/relationships/customXml" Target="../ink/ink4822.xml"/><Relationship Id="rId110" Type="http://schemas.openxmlformats.org/officeDocument/2006/relationships/image" Target="../media/image463.png"/><Relationship Id="rId131" Type="http://schemas.openxmlformats.org/officeDocument/2006/relationships/customXml" Target="../ink/ink4844.xml"/><Relationship Id="rId152" Type="http://schemas.openxmlformats.org/officeDocument/2006/relationships/image" Target="../media/image483.png"/><Relationship Id="rId173" Type="http://schemas.openxmlformats.org/officeDocument/2006/relationships/customXml" Target="../ink/ink4865.xml"/><Relationship Id="rId194" Type="http://schemas.openxmlformats.org/officeDocument/2006/relationships/image" Target="../media/image506.png"/><Relationship Id="rId208" Type="http://schemas.openxmlformats.org/officeDocument/2006/relationships/customXml" Target="../ink/ink4883.xml"/><Relationship Id="rId229" Type="http://schemas.openxmlformats.org/officeDocument/2006/relationships/image" Target="../media/image523.png"/><Relationship Id="rId240" Type="http://schemas.openxmlformats.org/officeDocument/2006/relationships/customXml" Target="../ink/ink4899.xml"/><Relationship Id="rId261" Type="http://schemas.openxmlformats.org/officeDocument/2006/relationships/customXml" Target="../ink/ink4911.xml"/><Relationship Id="rId14" Type="http://schemas.openxmlformats.org/officeDocument/2006/relationships/image" Target="../media/image3070.png"/><Relationship Id="rId35" Type="http://schemas.openxmlformats.org/officeDocument/2006/relationships/customXml" Target="../ink/ink4796.xml"/><Relationship Id="rId56" Type="http://schemas.openxmlformats.org/officeDocument/2006/relationships/image" Target="../media/image431.png"/><Relationship Id="rId77" Type="http://schemas.openxmlformats.org/officeDocument/2006/relationships/customXml" Target="../ink/ink4817.xml"/><Relationship Id="rId100" Type="http://schemas.openxmlformats.org/officeDocument/2006/relationships/image" Target="../media/image458.png"/><Relationship Id="rId8" Type="http://schemas.openxmlformats.org/officeDocument/2006/relationships/image" Target="../media/image3040.png"/><Relationship Id="rId98" Type="http://schemas.openxmlformats.org/officeDocument/2006/relationships/image" Target="../media/image457.png"/><Relationship Id="rId121" Type="http://schemas.openxmlformats.org/officeDocument/2006/relationships/customXml" Target="../ink/ink4839.xml"/><Relationship Id="rId142" Type="http://schemas.openxmlformats.org/officeDocument/2006/relationships/image" Target="../media/image478.png"/><Relationship Id="rId163" Type="http://schemas.openxmlformats.org/officeDocument/2006/relationships/customXml" Target="../ink/ink4860.xml"/><Relationship Id="rId184" Type="http://schemas.openxmlformats.org/officeDocument/2006/relationships/image" Target="../media/image501.png"/><Relationship Id="rId219" Type="http://schemas.openxmlformats.org/officeDocument/2006/relationships/image" Target="../media/image518.png"/><Relationship Id="rId230" Type="http://schemas.openxmlformats.org/officeDocument/2006/relationships/customXml" Target="../ink/ink4894.xml"/><Relationship Id="rId251" Type="http://schemas.openxmlformats.org/officeDocument/2006/relationships/image" Target="../media/image535.png"/><Relationship Id="rId25" Type="http://schemas.openxmlformats.org/officeDocument/2006/relationships/customXml" Target="../ink/ink4791.xml"/><Relationship Id="rId46" Type="http://schemas.openxmlformats.org/officeDocument/2006/relationships/image" Target="../media/image426.png"/><Relationship Id="rId67" Type="http://schemas.openxmlformats.org/officeDocument/2006/relationships/customXml" Target="../ink/ink4812.xml"/><Relationship Id="rId272" Type="http://schemas.openxmlformats.org/officeDocument/2006/relationships/customXml" Target="../ink/ink4917.xml"/><Relationship Id="rId88" Type="http://schemas.openxmlformats.org/officeDocument/2006/relationships/image" Target="../media/image451.png"/><Relationship Id="rId111" Type="http://schemas.openxmlformats.org/officeDocument/2006/relationships/customXml" Target="../ink/ink4834.xml"/><Relationship Id="rId132" Type="http://schemas.openxmlformats.org/officeDocument/2006/relationships/image" Target="../media/image473.png"/><Relationship Id="rId153" Type="http://schemas.openxmlformats.org/officeDocument/2006/relationships/customXml" Target="../ink/ink4855.xml"/><Relationship Id="rId174" Type="http://schemas.openxmlformats.org/officeDocument/2006/relationships/image" Target="../media/image495.png"/><Relationship Id="rId195" Type="http://schemas.openxmlformats.org/officeDocument/2006/relationships/customXml" Target="../ink/ink4876.xml"/><Relationship Id="rId209" Type="http://schemas.openxmlformats.org/officeDocument/2006/relationships/image" Target="../media/image513.png"/><Relationship Id="rId220" Type="http://schemas.openxmlformats.org/officeDocument/2006/relationships/customXml" Target="../ink/ink4889.xml"/><Relationship Id="rId241" Type="http://schemas.openxmlformats.org/officeDocument/2006/relationships/image" Target="../media/image529.png"/><Relationship Id="rId15" Type="http://schemas.openxmlformats.org/officeDocument/2006/relationships/customXml" Target="../ink/ink4786.xml"/><Relationship Id="rId36" Type="http://schemas.openxmlformats.org/officeDocument/2006/relationships/image" Target="../media/image318.png"/><Relationship Id="rId57" Type="http://schemas.openxmlformats.org/officeDocument/2006/relationships/customXml" Target="../ink/ink4807.xml"/><Relationship Id="rId262" Type="http://schemas.openxmlformats.org/officeDocument/2006/relationships/customXml" Target="../ink/ink4912.xml"/><Relationship Id="rId78" Type="http://schemas.openxmlformats.org/officeDocument/2006/relationships/image" Target="../media/image533.png"/><Relationship Id="rId99" Type="http://schemas.openxmlformats.org/officeDocument/2006/relationships/customXml" Target="../ink/ink4828.xml"/><Relationship Id="rId101" Type="http://schemas.openxmlformats.org/officeDocument/2006/relationships/customXml" Target="../ink/ink4829.xml"/><Relationship Id="rId122" Type="http://schemas.openxmlformats.org/officeDocument/2006/relationships/image" Target="../media/image468.png"/><Relationship Id="rId143" Type="http://schemas.openxmlformats.org/officeDocument/2006/relationships/customXml" Target="../ink/ink4850.xml"/><Relationship Id="rId164" Type="http://schemas.openxmlformats.org/officeDocument/2006/relationships/image" Target="../media/image490.png"/><Relationship Id="rId185" Type="http://schemas.openxmlformats.org/officeDocument/2006/relationships/customXml" Target="../ink/ink4871.xml"/><Relationship Id="rId9" Type="http://schemas.openxmlformats.org/officeDocument/2006/relationships/customXml" Target="../ink/ink4783.xml"/><Relationship Id="rId210" Type="http://schemas.openxmlformats.org/officeDocument/2006/relationships/customXml" Target="../ink/ink4884.xml"/><Relationship Id="rId26" Type="http://schemas.openxmlformats.org/officeDocument/2006/relationships/image" Target="../media/image3130.png"/><Relationship Id="rId231" Type="http://schemas.openxmlformats.org/officeDocument/2006/relationships/image" Target="../media/image524.png"/><Relationship Id="rId252" Type="http://schemas.openxmlformats.org/officeDocument/2006/relationships/customXml" Target="../ink/ink4905.xml"/><Relationship Id="rId273" Type="http://schemas.openxmlformats.org/officeDocument/2006/relationships/image" Target="../media/image500.png"/><Relationship Id="rId47" Type="http://schemas.openxmlformats.org/officeDocument/2006/relationships/customXml" Target="../ink/ink4802.xml"/><Relationship Id="rId68" Type="http://schemas.openxmlformats.org/officeDocument/2006/relationships/image" Target="../media/image442.png"/><Relationship Id="rId89" Type="http://schemas.openxmlformats.org/officeDocument/2006/relationships/customXml" Target="../ink/ink4823.xml"/><Relationship Id="rId112" Type="http://schemas.openxmlformats.org/officeDocument/2006/relationships/image" Target="../media/image464.png"/><Relationship Id="rId133" Type="http://schemas.openxmlformats.org/officeDocument/2006/relationships/customXml" Target="../ink/ink4845.xml"/><Relationship Id="rId154" Type="http://schemas.openxmlformats.org/officeDocument/2006/relationships/image" Target="../media/image484.png"/><Relationship Id="rId175" Type="http://schemas.openxmlformats.org/officeDocument/2006/relationships/customXml" Target="../ink/ink4866.xml"/><Relationship Id="rId196" Type="http://schemas.openxmlformats.org/officeDocument/2006/relationships/customXml" Target="../ink/ink4877.xml"/><Relationship Id="rId200" Type="http://schemas.openxmlformats.org/officeDocument/2006/relationships/customXml" Target="../ink/ink4879.xml"/><Relationship Id="rId16" Type="http://schemas.openxmlformats.org/officeDocument/2006/relationships/image" Target="../media/image3080.png"/><Relationship Id="rId221" Type="http://schemas.openxmlformats.org/officeDocument/2006/relationships/image" Target="../media/image519.png"/><Relationship Id="rId242" Type="http://schemas.openxmlformats.org/officeDocument/2006/relationships/customXml" Target="../ink/ink4900.xml"/><Relationship Id="rId263" Type="http://schemas.openxmlformats.org/officeDocument/2006/relationships/image" Target="../media/image438.png"/><Relationship Id="rId37" Type="http://schemas.openxmlformats.org/officeDocument/2006/relationships/customXml" Target="../ink/ink4797.xml"/><Relationship Id="rId58" Type="http://schemas.openxmlformats.org/officeDocument/2006/relationships/image" Target="../media/image432.png"/><Relationship Id="rId79" Type="http://schemas.openxmlformats.org/officeDocument/2006/relationships/customXml" Target="../ink/ink4818.xml"/><Relationship Id="rId102" Type="http://schemas.openxmlformats.org/officeDocument/2006/relationships/image" Target="../media/image459.png"/><Relationship Id="rId123" Type="http://schemas.openxmlformats.org/officeDocument/2006/relationships/customXml" Target="../ink/ink4840.xml"/><Relationship Id="rId144" Type="http://schemas.openxmlformats.org/officeDocument/2006/relationships/image" Target="../media/image479.png"/><Relationship Id="rId90" Type="http://schemas.openxmlformats.org/officeDocument/2006/relationships/image" Target="../media/image452.png"/><Relationship Id="rId165" Type="http://schemas.openxmlformats.org/officeDocument/2006/relationships/customXml" Target="../ink/ink4861.xml"/><Relationship Id="rId186" Type="http://schemas.openxmlformats.org/officeDocument/2006/relationships/image" Target="../media/image502.png"/><Relationship Id="rId211" Type="http://schemas.openxmlformats.org/officeDocument/2006/relationships/image" Target="../media/image514.png"/><Relationship Id="rId232" Type="http://schemas.openxmlformats.org/officeDocument/2006/relationships/customXml" Target="../ink/ink4895.xml"/><Relationship Id="rId253" Type="http://schemas.openxmlformats.org/officeDocument/2006/relationships/image" Target="../media/image536.png"/><Relationship Id="rId27" Type="http://schemas.openxmlformats.org/officeDocument/2006/relationships/customXml" Target="../ink/ink4792.xml"/><Relationship Id="rId48" Type="http://schemas.openxmlformats.org/officeDocument/2006/relationships/image" Target="../media/image427.png"/><Relationship Id="rId69" Type="http://schemas.openxmlformats.org/officeDocument/2006/relationships/customXml" Target="../ink/ink4813.xml"/><Relationship Id="rId113" Type="http://schemas.openxmlformats.org/officeDocument/2006/relationships/customXml" Target="../ink/ink4835.xml"/><Relationship Id="rId134" Type="http://schemas.openxmlformats.org/officeDocument/2006/relationships/image" Target="../media/image474.png"/><Relationship Id="rId80" Type="http://schemas.openxmlformats.org/officeDocument/2006/relationships/image" Target="../media/image446.png"/><Relationship Id="rId155" Type="http://schemas.openxmlformats.org/officeDocument/2006/relationships/customXml" Target="../ink/ink4856.xml"/><Relationship Id="rId176" Type="http://schemas.openxmlformats.org/officeDocument/2006/relationships/image" Target="../media/image496.png"/><Relationship Id="rId197" Type="http://schemas.openxmlformats.org/officeDocument/2006/relationships/image" Target="../media/image507.png"/><Relationship Id="rId201" Type="http://schemas.openxmlformats.org/officeDocument/2006/relationships/image" Target="../media/image509.png"/><Relationship Id="rId222" Type="http://schemas.openxmlformats.org/officeDocument/2006/relationships/customXml" Target="../ink/ink4890.xml"/><Relationship Id="rId243" Type="http://schemas.openxmlformats.org/officeDocument/2006/relationships/image" Target="../media/image530.png"/><Relationship Id="rId264" Type="http://schemas.openxmlformats.org/officeDocument/2006/relationships/customXml" Target="../ink/ink4913.xml"/><Relationship Id="rId17" Type="http://schemas.openxmlformats.org/officeDocument/2006/relationships/customXml" Target="../ink/ink4787.xml"/><Relationship Id="rId38" Type="http://schemas.openxmlformats.org/officeDocument/2006/relationships/image" Target="../media/image319.png"/><Relationship Id="rId59" Type="http://schemas.openxmlformats.org/officeDocument/2006/relationships/customXml" Target="../ink/ink4808.xml"/><Relationship Id="rId103" Type="http://schemas.openxmlformats.org/officeDocument/2006/relationships/customXml" Target="../ink/ink4830.xml"/><Relationship Id="rId124" Type="http://schemas.openxmlformats.org/officeDocument/2006/relationships/image" Target="../media/image469.png"/><Relationship Id="rId70" Type="http://schemas.openxmlformats.org/officeDocument/2006/relationships/image" Target="../media/image436.png"/><Relationship Id="rId91" Type="http://schemas.openxmlformats.org/officeDocument/2006/relationships/customXml" Target="../ink/ink4824.xml"/><Relationship Id="rId145" Type="http://schemas.openxmlformats.org/officeDocument/2006/relationships/customXml" Target="../ink/ink4851.xml"/><Relationship Id="rId166" Type="http://schemas.openxmlformats.org/officeDocument/2006/relationships/image" Target="../media/image491.png"/><Relationship Id="rId187" Type="http://schemas.openxmlformats.org/officeDocument/2006/relationships/customXml" Target="../ink/ink487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885.xml"/><Relationship Id="rId233" Type="http://schemas.openxmlformats.org/officeDocument/2006/relationships/image" Target="../media/image525.png"/><Relationship Id="rId254" Type="http://schemas.openxmlformats.org/officeDocument/2006/relationships/customXml" Target="../ink/ink4906.xml"/><Relationship Id="rId28" Type="http://schemas.openxmlformats.org/officeDocument/2006/relationships/image" Target="../media/image314.png"/><Relationship Id="rId49" Type="http://schemas.openxmlformats.org/officeDocument/2006/relationships/customXml" Target="../ink/ink4803.xml"/><Relationship Id="rId114" Type="http://schemas.openxmlformats.org/officeDocument/2006/relationships/image" Target="../media/image465.png"/><Relationship Id="rId60" Type="http://schemas.openxmlformats.org/officeDocument/2006/relationships/image" Target="../media/image433.png"/><Relationship Id="rId81" Type="http://schemas.openxmlformats.org/officeDocument/2006/relationships/customXml" Target="../ink/ink4819.xml"/><Relationship Id="rId135" Type="http://schemas.openxmlformats.org/officeDocument/2006/relationships/customXml" Target="../ink/ink4846.xml"/><Relationship Id="rId156" Type="http://schemas.openxmlformats.org/officeDocument/2006/relationships/image" Target="../media/image485.png"/><Relationship Id="rId177" Type="http://schemas.openxmlformats.org/officeDocument/2006/relationships/customXml" Target="../ink/ink4867.xml"/><Relationship Id="rId198" Type="http://schemas.openxmlformats.org/officeDocument/2006/relationships/customXml" Target="../ink/ink4878.xml"/><Relationship Id="rId202" Type="http://schemas.openxmlformats.org/officeDocument/2006/relationships/customXml" Target="../ink/ink4880.xml"/><Relationship Id="rId223" Type="http://schemas.openxmlformats.org/officeDocument/2006/relationships/image" Target="../media/image520.png"/><Relationship Id="rId244" Type="http://schemas.openxmlformats.org/officeDocument/2006/relationships/customXml" Target="../ink/ink4901.xml"/><Relationship Id="rId18" Type="http://schemas.openxmlformats.org/officeDocument/2006/relationships/image" Target="../media/image3090.png"/><Relationship Id="rId39" Type="http://schemas.openxmlformats.org/officeDocument/2006/relationships/customXml" Target="../ink/ink4798.xml"/><Relationship Id="rId265" Type="http://schemas.openxmlformats.org/officeDocument/2006/relationships/image" Target="../media/image439.png"/><Relationship Id="rId50" Type="http://schemas.openxmlformats.org/officeDocument/2006/relationships/image" Target="../media/image428.png"/><Relationship Id="rId104" Type="http://schemas.openxmlformats.org/officeDocument/2006/relationships/image" Target="../media/image460.png"/><Relationship Id="rId125" Type="http://schemas.openxmlformats.org/officeDocument/2006/relationships/customXml" Target="../ink/ink4841.xml"/><Relationship Id="rId146" Type="http://schemas.openxmlformats.org/officeDocument/2006/relationships/image" Target="../media/image480.png"/><Relationship Id="rId167" Type="http://schemas.openxmlformats.org/officeDocument/2006/relationships/customXml" Target="../ink/ink4862.xml"/><Relationship Id="rId188" Type="http://schemas.openxmlformats.org/officeDocument/2006/relationships/image" Target="../media/image503.png"/><Relationship Id="rId71" Type="http://schemas.openxmlformats.org/officeDocument/2006/relationships/customXml" Target="../ink/ink4814.xml"/><Relationship Id="rId92" Type="http://schemas.openxmlformats.org/officeDocument/2006/relationships/image" Target="../media/image453.png"/><Relationship Id="rId213" Type="http://schemas.openxmlformats.org/officeDocument/2006/relationships/image" Target="../media/image515.png"/><Relationship Id="rId234" Type="http://schemas.openxmlformats.org/officeDocument/2006/relationships/customXml" Target="../ink/ink4896.xml"/><Relationship Id="rId2" Type="http://schemas.openxmlformats.org/officeDocument/2006/relationships/image" Target="../media/image313.png"/><Relationship Id="rId29" Type="http://schemas.openxmlformats.org/officeDocument/2006/relationships/customXml" Target="../ink/ink4793.xml"/><Relationship Id="rId255" Type="http://schemas.openxmlformats.org/officeDocument/2006/relationships/image" Target="../media/image537.png"/><Relationship Id="rId40" Type="http://schemas.openxmlformats.org/officeDocument/2006/relationships/image" Target="../media/image320.png"/><Relationship Id="rId115" Type="http://schemas.openxmlformats.org/officeDocument/2006/relationships/customXml" Target="../ink/ink4836.xml"/><Relationship Id="rId136" Type="http://schemas.openxmlformats.org/officeDocument/2006/relationships/image" Target="../media/image475.png"/><Relationship Id="rId157" Type="http://schemas.openxmlformats.org/officeDocument/2006/relationships/customXml" Target="../ink/ink4857.xml"/><Relationship Id="rId178" Type="http://schemas.openxmlformats.org/officeDocument/2006/relationships/image" Target="../media/image497.png"/><Relationship Id="rId61" Type="http://schemas.openxmlformats.org/officeDocument/2006/relationships/customXml" Target="../ink/ink4809.xml"/><Relationship Id="rId82" Type="http://schemas.openxmlformats.org/officeDocument/2006/relationships/image" Target="../media/image447.png"/><Relationship Id="rId199" Type="http://schemas.openxmlformats.org/officeDocument/2006/relationships/image" Target="../media/image508.png"/><Relationship Id="rId203" Type="http://schemas.openxmlformats.org/officeDocument/2006/relationships/image" Target="../media/image510.png"/><Relationship Id="rId19" Type="http://schemas.openxmlformats.org/officeDocument/2006/relationships/customXml" Target="../ink/ink4788.xml"/><Relationship Id="rId224" Type="http://schemas.openxmlformats.org/officeDocument/2006/relationships/customXml" Target="../ink/ink4891.xml"/><Relationship Id="rId245" Type="http://schemas.openxmlformats.org/officeDocument/2006/relationships/image" Target="../media/image531.png"/><Relationship Id="rId266" Type="http://schemas.openxmlformats.org/officeDocument/2006/relationships/customXml" Target="../ink/ink4914.xml"/><Relationship Id="rId30" Type="http://schemas.openxmlformats.org/officeDocument/2006/relationships/image" Target="../media/image315.png"/><Relationship Id="rId105" Type="http://schemas.openxmlformats.org/officeDocument/2006/relationships/customXml" Target="../ink/ink4831.xml"/><Relationship Id="rId126" Type="http://schemas.openxmlformats.org/officeDocument/2006/relationships/image" Target="../media/image470.png"/><Relationship Id="rId147" Type="http://schemas.openxmlformats.org/officeDocument/2006/relationships/customXml" Target="../ink/ink4852.xml"/><Relationship Id="rId168" Type="http://schemas.openxmlformats.org/officeDocument/2006/relationships/image" Target="../media/image492.png"/><Relationship Id="rId51" Type="http://schemas.openxmlformats.org/officeDocument/2006/relationships/customXml" Target="../ink/ink4804.xml"/><Relationship Id="rId72" Type="http://schemas.openxmlformats.org/officeDocument/2006/relationships/image" Target="../media/image443.png"/><Relationship Id="rId93" Type="http://schemas.openxmlformats.org/officeDocument/2006/relationships/customXml" Target="../ink/ink4825.xml"/><Relationship Id="rId189" Type="http://schemas.openxmlformats.org/officeDocument/2006/relationships/customXml" Target="../ink/ink4873.xml"/><Relationship Id="rId3" Type="http://schemas.openxmlformats.org/officeDocument/2006/relationships/customXml" Target="../ink/ink4780.xml"/><Relationship Id="rId214" Type="http://schemas.openxmlformats.org/officeDocument/2006/relationships/customXml" Target="../ink/ink4886.xml"/><Relationship Id="rId235" Type="http://schemas.openxmlformats.org/officeDocument/2006/relationships/image" Target="../media/image526.png"/><Relationship Id="rId256" Type="http://schemas.openxmlformats.org/officeDocument/2006/relationships/customXml" Target="../ink/ink4907.xml"/><Relationship Id="rId116" Type="http://schemas.openxmlformats.org/officeDocument/2006/relationships/image" Target="../media/image343.png"/><Relationship Id="rId137" Type="http://schemas.openxmlformats.org/officeDocument/2006/relationships/customXml" Target="../ink/ink4847.xml"/><Relationship Id="rId158" Type="http://schemas.openxmlformats.org/officeDocument/2006/relationships/image" Target="../media/image486.png"/><Relationship Id="rId20" Type="http://schemas.openxmlformats.org/officeDocument/2006/relationships/image" Target="../media/image3100.png"/><Relationship Id="rId41" Type="http://schemas.openxmlformats.org/officeDocument/2006/relationships/customXml" Target="../ink/ink4799.xml"/><Relationship Id="rId62" Type="http://schemas.openxmlformats.org/officeDocument/2006/relationships/image" Target="../media/image434.png"/><Relationship Id="rId83" Type="http://schemas.openxmlformats.org/officeDocument/2006/relationships/customXml" Target="../ink/ink4820.xml"/><Relationship Id="rId179" Type="http://schemas.openxmlformats.org/officeDocument/2006/relationships/customXml" Target="../ink/ink4868.xml"/><Relationship Id="rId190" Type="http://schemas.openxmlformats.org/officeDocument/2006/relationships/image" Target="../media/image504.png"/><Relationship Id="rId204" Type="http://schemas.openxmlformats.org/officeDocument/2006/relationships/customXml" Target="../ink/ink4881.xml"/><Relationship Id="rId225" Type="http://schemas.openxmlformats.org/officeDocument/2006/relationships/image" Target="../media/image521.png"/><Relationship Id="rId246" Type="http://schemas.openxmlformats.org/officeDocument/2006/relationships/customXml" Target="../ink/ink4902.xml"/><Relationship Id="rId267" Type="http://schemas.openxmlformats.org/officeDocument/2006/relationships/image" Target="../media/image449.png"/><Relationship Id="rId106" Type="http://schemas.openxmlformats.org/officeDocument/2006/relationships/image" Target="../media/image461.png"/><Relationship Id="rId127" Type="http://schemas.openxmlformats.org/officeDocument/2006/relationships/customXml" Target="../ink/ink4842.xml"/><Relationship Id="rId10" Type="http://schemas.openxmlformats.org/officeDocument/2006/relationships/image" Target="../media/image3050.png"/><Relationship Id="rId31" Type="http://schemas.openxmlformats.org/officeDocument/2006/relationships/customXml" Target="../ink/ink4794.xml"/><Relationship Id="rId52" Type="http://schemas.openxmlformats.org/officeDocument/2006/relationships/image" Target="../media/image429.png"/><Relationship Id="rId73" Type="http://schemas.openxmlformats.org/officeDocument/2006/relationships/customXml" Target="../ink/ink4815.xml"/><Relationship Id="rId94" Type="http://schemas.openxmlformats.org/officeDocument/2006/relationships/image" Target="../media/image454.png"/><Relationship Id="rId148" Type="http://schemas.openxmlformats.org/officeDocument/2006/relationships/image" Target="../media/image481.png"/><Relationship Id="rId169" Type="http://schemas.openxmlformats.org/officeDocument/2006/relationships/customXml" Target="../ink/ink4863.xml"/><Relationship Id="rId4" Type="http://schemas.openxmlformats.org/officeDocument/2006/relationships/image" Target="../media/image3020.png"/><Relationship Id="rId180" Type="http://schemas.openxmlformats.org/officeDocument/2006/relationships/image" Target="../media/image498.png"/><Relationship Id="rId215" Type="http://schemas.openxmlformats.org/officeDocument/2006/relationships/image" Target="../media/image516.png"/><Relationship Id="rId236" Type="http://schemas.openxmlformats.org/officeDocument/2006/relationships/customXml" Target="../ink/ink4897.xml"/><Relationship Id="rId257" Type="http://schemas.openxmlformats.org/officeDocument/2006/relationships/image" Target="../media/image437.png"/><Relationship Id="rId42" Type="http://schemas.openxmlformats.org/officeDocument/2006/relationships/image" Target="../media/image424.png"/><Relationship Id="rId84" Type="http://schemas.openxmlformats.org/officeDocument/2006/relationships/image" Target="../media/image448.png"/><Relationship Id="rId138" Type="http://schemas.openxmlformats.org/officeDocument/2006/relationships/image" Target="../media/image476.png"/><Relationship Id="rId191" Type="http://schemas.openxmlformats.org/officeDocument/2006/relationships/customXml" Target="../ink/ink4874.xml"/><Relationship Id="rId205" Type="http://schemas.openxmlformats.org/officeDocument/2006/relationships/image" Target="../media/image511.png"/><Relationship Id="rId247" Type="http://schemas.openxmlformats.org/officeDocument/2006/relationships/image" Target="../media/image532.png"/><Relationship Id="rId107" Type="http://schemas.openxmlformats.org/officeDocument/2006/relationships/customXml" Target="../ink/ink4832.xml"/><Relationship Id="rId11" Type="http://schemas.openxmlformats.org/officeDocument/2006/relationships/customXml" Target="../ink/ink4784.xml"/><Relationship Id="rId53" Type="http://schemas.openxmlformats.org/officeDocument/2006/relationships/customXml" Target="../ink/ink4805.xml"/><Relationship Id="rId149" Type="http://schemas.openxmlformats.org/officeDocument/2006/relationships/customXml" Target="../ink/ink4853.xml"/></Relationships>
</file>

<file path=ppt/slides/_rels/slide1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75.xml"/><Relationship Id="rId21" Type="http://schemas.openxmlformats.org/officeDocument/2006/relationships/customXml" Target="../ink/ink4927.xml"/><Relationship Id="rId63" Type="http://schemas.openxmlformats.org/officeDocument/2006/relationships/customXml" Target="../ink/ink4948.xml"/><Relationship Id="rId159" Type="http://schemas.openxmlformats.org/officeDocument/2006/relationships/customXml" Target="../ink/ink4996.xml"/><Relationship Id="rId170" Type="http://schemas.openxmlformats.org/officeDocument/2006/relationships/image" Target="../media/image492.png"/><Relationship Id="rId226" Type="http://schemas.openxmlformats.org/officeDocument/2006/relationships/customXml" Target="../ink/ink5030.xml"/><Relationship Id="rId268" Type="http://schemas.openxmlformats.org/officeDocument/2006/relationships/customXml" Target="../ink/ink5051.xml"/><Relationship Id="rId32" Type="http://schemas.openxmlformats.org/officeDocument/2006/relationships/image" Target="../media/image316.png"/><Relationship Id="rId74" Type="http://schemas.openxmlformats.org/officeDocument/2006/relationships/image" Target="../media/image443.png"/><Relationship Id="rId128" Type="http://schemas.openxmlformats.org/officeDocument/2006/relationships/image" Target="../media/image471.png"/><Relationship Id="rId5" Type="http://schemas.openxmlformats.org/officeDocument/2006/relationships/customXml" Target="../ink/ink4919.xml"/><Relationship Id="rId181" Type="http://schemas.openxmlformats.org/officeDocument/2006/relationships/customXml" Target="../ink/ink5007.xml"/><Relationship Id="rId237" Type="http://schemas.openxmlformats.org/officeDocument/2006/relationships/image" Target="../media/image526.png"/><Relationship Id="rId279" Type="http://schemas.openxmlformats.org/officeDocument/2006/relationships/customXml" Target="../ink/ink5058.xml"/><Relationship Id="rId43" Type="http://schemas.openxmlformats.org/officeDocument/2006/relationships/customXml" Target="../ink/ink4938.xml"/><Relationship Id="rId139" Type="http://schemas.openxmlformats.org/officeDocument/2006/relationships/customXml" Target="../ink/ink4986.xml"/><Relationship Id="rId290" Type="http://schemas.openxmlformats.org/officeDocument/2006/relationships/image" Target="../media/image487.png"/><Relationship Id="rId85" Type="http://schemas.openxmlformats.org/officeDocument/2006/relationships/customXml" Target="../ink/ink4959.xml"/><Relationship Id="rId150" Type="http://schemas.openxmlformats.org/officeDocument/2006/relationships/image" Target="../media/image482.png"/><Relationship Id="rId192" Type="http://schemas.openxmlformats.org/officeDocument/2006/relationships/image" Target="../media/image504.png"/><Relationship Id="rId206" Type="http://schemas.openxmlformats.org/officeDocument/2006/relationships/customXml" Target="../ink/ink5020.xml"/><Relationship Id="rId248" Type="http://schemas.openxmlformats.org/officeDocument/2006/relationships/customXml" Target="../ink/ink5041.xml"/><Relationship Id="rId269" Type="http://schemas.openxmlformats.org/officeDocument/2006/relationships/image" Target="../media/image544.png"/><Relationship Id="rId12" Type="http://schemas.openxmlformats.org/officeDocument/2006/relationships/image" Target="../media/image3060.png"/><Relationship Id="rId33" Type="http://schemas.openxmlformats.org/officeDocument/2006/relationships/customXml" Target="../ink/ink4933.xml"/><Relationship Id="rId108" Type="http://schemas.openxmlformats.org/officeDocument/2006/relationships/image" Target="../media/image462.png"/><Relationship Id="rId129" Type="http://schemas.openxmlformats.org/officeDocument/2006/relationships/customXml" Target="../ink/ink4981.xml"/><Relationship Id="rId280" Type="http://schemas.openxmlformats.org/officeDocument/2006/relationships/image" Target="../media/image437.png"/><Relationship Id="rId54" Type="http://schemas.openxmlformats.org/officeDocument/2006/relationships/image" Target="../media/image430.png"/><Relationship Id="rId75" Type="http://schemas.openxmlformats.org/officeDocument/2006/relationships/customXml" Target="../ink/ink4954.xml"/><Relationship Id="rId96" Type="http://schemas.openxmlformats.org/officeDocument/2006/relationships/image" Target="../media/image455.png"/><Relationship Id="rId140" Type="http://schemas.openxmlformats.org/officeDocument/2006/relationships/image" Target="../media/image477.png"/><Relationship Id="rId161" Type="http://schemas.openxmlformats.org/officeDocument/2006/relationships/customXml" Target="../ink/ink4997.xml"/><Relationship Id="rId182" Type="http://schemas.openxmlformats.org/officeDocument/2006/relationships/image" Target="../media/image498.png"/><Relationship Id="rId217" Type="http://schemas.openxmlformats.org/officeDocument/2006/relationships/image" Target="../media/image516.png"/><Relationship Id="rId6" Type="http://schemas.openxmlformats.org/officeDocument/2006/relationships/image" Target="../media/image3030.png"/><Relationship Id="rId238" Type="http://schemas.openxmlformats.org/officeDocument/2006/relationships/customXml" Target="../ink/ink5036.xml"/><Relationship Id="rId259" Type="http://schemas.openxmlformats.org/officeDocument/2006/relationships/image" Target="../media/image539.png"/><Relationship Id="rId23" Type="http://schemas.openxmlformats.org/officeDocument/2006/relationships/customXml" Target="../ink/ink4928.xml"/><Relationship Id="rId119" Type="http://schemas.openxmlformats.org/officeDocument/2006/relationships/customXml" Target="../ink/ink4976.xml"/><Relationship Id="rId270" Type="http://schemas.openxmlformats.org/officeDocument/2006/relationships/customXml" Target="../ink/ink5052.xml"/><Relationship Id="rId291" Type="http://schemas.openxmlformats.org/officeDocument/2006/relationships/customXml" Target="../ink/ink5064.xml"/><Relationship Id="rId44" Type="http://schemas.openxmlformats.org/officeDocument/2006/relationships/image" Target="../media/image425.png"/><Relationship Id="rId65" Type="http://schemas.openxmlformats.org/officeDocument/2006/relationships/customXml" Target="../ink/ink4949.xml"/><Relationship Id="rId86" Type="http://schemas.openxmlformats.org/officeDocument/2006/relationships/image" Target="../media/image450.png"/><Relationship Id="rId130" Type="http://schemas.openxmlformats.org/officeDocument/2006/relationships/image" Target="../media/image472.png"/><Relationship Id="rId151" Type="http://schemas.openxmlformats.org/officeDocument/2006/relationships/customXml" Target="../ink/ink4992.xml"/><Relationship Id="rId172" Type="http://schemas.openxmlformats.org/officeDocument/2006/relationships/image" Target="../media/image493.png"/><Relationship Id="rId193" Type="http://schemas.openxmlformats.org/officeDocument/2006/relationships/customXml" Target="../ink/ink5013.xml"/><Relationship Id="rId207" Type="http://schemas.openxmlformats.org/officeDocument/2006/relationships/image" Target="../media/image511.png"/><Relationship Id="rId228" Type="http://schemas.openxmlformats.org/officeDocument/2006/relationships/customXml" Target="../ink/ink5031.xml"/><Relationship Id="rId249" Type="http://schemas.openxmlformats.org/officeDocument/2006/relationships/image" Target="../media/image532.png"/><Relationship Id="rId13" Type="http://schemas.openxmlformats.org/officeDocument/2006/relationships/customXml" Target="../ink/ink4923.xml"/><Relationship Id="rId109" Type="http://schemas.openxmlformats.org/officeDocument/2006/relationships/customXml" Target="../ink/ink4971.xml"/><Relationship Id="rId260" Type="http://schemas.openxmlformats.org/officeDocument/2006/relationships/customXml" Target="../ink/ink5047.xml"/><Relationship Id="rId281" Type="http://schemas.openxmlformats.org/officeDocument/2006/relationships/customXml" Target="../ink/ink5059.xml"/><Relationship Id="rId34" Type="http://schemas.openxmlformats.org/officeDocument/2006/relationships/image" Target="../media/image317.png"/><Relationship Id="rId55" Type="http://schemas.openxmlformats.org/officeDocument/2006/relationships/customXml" Target="../ink/ink4944.xml"/><Relationship Id="rId76" Type="http://schemas.openxmlformats.org/officeDocument/2006/relationships/image" Target="../media/image444.png"/><Relationship Id="rId97" Type="http://schemas.openxmlformats.org/officeDocument/2006/relationships/customXml" Target="../ink/ink4965.xml"/><Relationship Id="rId120" Type="http://schemas.openxmlformats.org/officeDocument/2006/relationships/image" Target="../media/image467.png"/><Relationship Id="rId141" Type="http://schemas.openxmlformats.org/officeDocument/2006/relationships/customXml" Target="../ink/ink4987.xml"/><Relationship Id="rId7" Type="http://schemas.openxmlformats.org/officeDocument/2006/relationships/customXml" Target="../ink/ink4920.xml"/><Relationship Id="rId162" Type="http://schemas.openxmlformats.org/officeDocument/2006/relationships/image" Target="../media/image488.png"/><Relationship Id="rId183" Type="http://schemas.openxmlformats.org/officeDocument/2006/relationships/customXml" Target="../ink/ink5008.xml"/><Relationship Id="rId218" Type="http://schemas.openxmlformats.org/officeDocument/2006/relationships/customXml" Target="../ink/ink5026.xml"/><Relationship Id="rId239" Type="http://schemas.openxmlformats.org/officeDocument/2006/relationships/image" Target="../media/image527.png"/><Relationship Id="rId250" Type="http://schemas.openxmlformats.org/officeDocument/2006/relationships/customXml" Target="../ink/ink5042.xml"/><Relationship Id="rId271" Type="http://schemas.openxmlformats.org/officeDocument/2006/relationships/image" Target="../media/image545.png"/><Relationship Id="rId292" Type="http://schemas.openxmlformats.org/officeDocument/2006/relationships/image" Target="../media/image500.png"/><Relationship Id="rId24" Type="http://schemas.openxmlformats.org/officeDocument/2006/relationships/image" Target="../media/image3120.png"/><Relationship Id="rId45" Type="http://schemas.openxmlformats.org/officeDocument/2006/relationships/customXml" Target="../ink/ink4939.xml"/><Relationship Id="rId66" Type="http://schemas.openxmlformats.org/officeDocument/2006/relationships/image" Target="../media/image435.png"/><Relationship Id="rId87" Type="http://schemas.openxmlformats.org/officeDocument/2006/relationships/customXml" Target="../ink/ink4960.xml"/><Relationship Id="rId110" Type="http://schemas.openxmlformats.org/officeDocument/2006/relationships/image" Target="../media/image463.png"/><Relationship Id="rId131" Type="http://schemas.openxmlformats.org/officeDocument/2006/relationships/customXml" Target="../ink/ink4982.xml"/><Relationship Id="rId152" Type="http://schemas.openxmlformats.org/officeDocument/2006/relationships/image" Target="../media/image538.png"/><Relationship Id="rId173" Type="http://schemas.openxmlformats.org/officeDocument/2006/relationships/customXml" Target="../ink/ink5003.xml"/><Relationship Id="rId194" Type="http://schemas.openxmlformats.org/officeDocument/2006/relationships/image" Target="../media/image505.png"/><Relationship Id="rId208" Type="http://schemas.openxmlformats.org/officeDocument/2006/relationships/customXml" Target="../ink/ink5021.xml"/><Relationship Id="rId229" Type="http://schemas.openxmlformats.org/officeDocument/2006/relationships/image" Target="../media/image522.png"/><Relationship Id="rId240" Type="http://schemas.openxmlformats.org/officeDocument/2006/relationships/customXml" Target="../ink/ink5037.xml"/><Relationship Id="rId261" Type="http://schemas.openxmlformats.org/officeDocument/2006/relationships/image" Target="../media/image540.png"/><Relationship Id="rId14" Type="http://schemas.openxmlformats.org/officeDocument/2006/relationships/image" Target="../media/image3070.png"/><Relationship Id="rId35" Type="http://schemas.openxmlformats.org/officeDocument/2006/relationships/customXml" Target="../ink/ink4934.xml"/><Relationship Id="rId56" Type="http://schemas.openxmlformats.org/officeDocument/2006/relationships/image" Target="../media/image431.png"/><Relationship Id="rId77" Type="http://schemas.openxmlformats.org/officeDocument/2006/relationships/customXml" Target="../ink/ink4955.xml"/><Relationship Id="rId100" Type="http://schemas.openxmlformats.org/officeDocument/2006/relationships/image" Target="../media/image458.png"/><Relationship Id="rId282" Type="http://schemas.openxmlformats.org/officeDocument/2006/relationships/image" Target="../media/image438.png"/><Relationship Id="rId8" Type="http://schemas.openxmlformats.org/officeDocument/2006/relationships/image" Target="../media/image3040.png"/><Relationship Id="rId98" Type="http://schemas.openxmlformats.org/officeDocument/2006/relationships/image" Target="../media/image457.png"/><Relationship Id="rId121" Type="http://schemas.openxmlformats.org/officeDocument/2006/relationships/customXml" Target="../ink/ink4977.xml"/><Relationship Id="rId142" Type="http://schemas.openxmlformats.org/officeDocument/2006/relationships/image" Target="../media/image478.png"/><Relationship Id="rId163" Type="http://schemas.openxmlformats.org/officeDocument/2006/relationships/customXml" Target="../ink/ink4998.xml"/><Relationship Id="rId184" Type="http://schemas.openxmlformats.org/officeDocument/2006/relationships/image" Target="../media/image499.png"/><Relationship Id="rId219" Type="http://schemas.openxmlformats.org/officeDocument/2006/relationships/image" Target="../media/image517.png"/><Relationship Id="rId230" Type="http://schemas.openxmlformats.org/officeDocument/2006/relationships/customXml" Target="../ink/ink5032.xml"/><Relationship Id="rId251" Type="http://schemas.openxmlformats.org/officeDocument/2006/relationships/image" Target="../media/image534.png"/><Relationship Id="rId25" Type="http://schemas.openxmlformats.org/officeDocument/2006/relationships/customXml" Target="../ink/ink4929.xml"/><Relationship Id="rId46" Type="http://schemas.openxmlformats.org/officeDocument/2006/relationships/image" Target="../media/image426.png"/><Relationship Id="rId67" Type="http://schemas.openxmlformats.org/officeDocument/2006/relationships/customXml" Target="../ink/ink4950.xml"/><Relationship Id="rId272" Type="http://schemas.openxmlformats.org/officeDocument/2006/relationships/customXml" Target="../ink/ink5053.xml"/><Relationship Id="rId88" Type="http://schemas.openxmlformats.org/officeDocument/2006/relationships/image" Target="../media/image451.png"/><Relationship Id="rId111" Type="http://schemas.openxmlformats.org/officeDocument/2006/relationships/customXml" Target="../ink/ink4972.xml"/><Relationship Id="rId132" Type="http://schemas.openxmlformats.org/officeDocument/2006/relationships/image" Target="../media/image473.png"/><Relationship Id="rId153" Type="http://schemas.openxmlformats.org/officeDocument/2006/relationships/customXml" Target="../ink/ink4993.xml"/><Relationship Id="rId174" Type="http://schemas.openxmlformats.org/officeDocument/2006/relationships/image" Target="../media/image494.png"/><Relationship Id="rId195" Type="http://schemas.openxmlformats.org/officeDocument/2006/relationships/customXml" Target="../ink/ink5014.xml"/><Relationship Id="rId209" Type="http://schemas.openxmlformats.org/officeDocument/2006/relationships/image" Target="../media/image512.png"/><Relationship Id="rId220" Type="http://schemas.openxmlformats.org/officeDocument/2006/relationships/customXml" Target="../ink/ink5027.xml"/><Relationship Id="rId241" Type="http://schemas.openxmlformats.org/officeDocument/2006/relationships/image" Target="../media/image528.png"/><Relationship Id="rId15" Type="http://schemas.openxmlformats.org/officeDocument/2006/relationships/customXml" Target="../ink/ink4924.xml"/><Relationship Id="rId36" Type="http://schemas.openxmlformats.org/officeDocument/2006/relationships/image" Target="../media/image318.png"/><Relationship Id="rId57" Type="http://schemas.openxmlformats.org/officeDocument/2006/relationships/customXml" Target="../ink/ink4945.xml"/><Relationship Id="rId262" Type="http://schemas.openxmlformats.org/officeDocument/2006/relationships/customXml" Target="../ink/ink5048.xml"/><Relationship Id="rId283" Type="http://schemas.openxmlformats.org/officeDocument/2006/relationships/customXml" Target="../ink/ink5060.xml"/><Relationship Id="rId78" Type="http://schemas.openxmlformats.org/officeDocument/2006/relationships/image" Target="../media/image445.png"/><Relationship Id="rId99" Type="http://schemas.openxmlformats.org/officeDocument/2006/relationships/customXml" Target="../ink/ink4966.xml"/><Relationship Id="rId101" Type="http://schemas.openxmlformats.org/officeDocument/2006/relationships/customXml" Target="../ink/ink4967.xml"/><Relationship Id="rId122" Type="http://schemas.openxmlformats.org/officeDocument/2006/relationships/image" Target="../media/image468.png"/><Relationship Id="rId143" Type="http://schemas.openxmlformats.org/officeDocument/2006/relationships/customXml" Target="../ink/ink4988.xml"/><Relationship Id="rId164" Type="http://schemas.openxmlformats.org/officeDocument/2006/relationships/image" Target="../media/image489.png"/><Relationship Id="rId185" Type="http://schemas.openxmlformats.org/officeDocument/2006/relationships/customXml" Target="../ink/ink5009.xml"/><Relationship Id="rId9" Type="http://schemas.openxmlformats.org/officeDocument/2006/relationships/customXml" Target="../ink/ink4921.xml"/><Relationship Id="rId210" Type="http://schemas.openxmlformats.org/officeDocument/2006/relationships/customXml" Target="../ink/ink5022.xml"/><Relationship Id="rId26" Type="http://schemas.openxmlformats.org/officeDocument/2006/relationships/image" Target="../media/image3130.png"/><Relationship Id="rId231" Type="http://schemas.openxmlformats.org/officeDocument/2006/relationships/image" Target="../media/image523.png"/><Relationship Id="rId252" Type="http://schemas.openxmlformats.org/officeDocument/2006/relationships/customXml" Target="../ink/ink5043.xml"/><Relationship Id="rId273" Type="http://schemas.openxmlformats.org/officeDocument/2006/relationships/image" Target="../media/image546.png"/><Relationship Id="rId47" Type="http://schemas.openxmlformats.org/officeDocument/2006/relationships/customXml" Target="../ink/ink4940.xml"/><Relationship Id="rId68" Type="http://schemas.openxmlformats.org/officeDocument/2006/relationships/image" Target="../media/image441.png"/><Relationship Id="rId89" Type="http://schemas.openxmlformats.org/officeDocument/2006/relationships/customXml" Target="../ink/ink4961.xml"/><Relationship Id="rId112" Type="http://schemas.openxmlformats.org/officeDocument/2006/relationships/image" Target="../media/image464.png"/><Relationship Id="rId133" Type="http://schemas.openxmlformats.org/officeDocument/2006/relationships/customXml" Target="../ink/ink4983.xml"/><Relationship Id="rId154" Type="http://schemas.openxmlformats.org/officeDocument/2006/relationships/image" Target="../media/image483.png"/><Relationship Id="rId175" Type="http://schemas.openxmlformats.org/officeDocument/2006/relationships/customXml" Target="../ink/ink5004.xml"/><Relationship Id="rId196" Type="http://schemas.openxmlformats.org/officeDocument/2006/relationships/image" Target="../media/image506.png"/><Relationship Id="rId200" Type="http://schemas.openxmlformats.org/officeDocument/2006/relationships/customXml" Target="../ink/ink5017.xml"/><Relationship Id="rId16" Type="http://schemas.openxmlformats.org/officeDocument/2006/relationships/image" Target="../media/image3080.png"/><Relationship Id="rId221" Type="http://schemas.openxmlformats.org/officeDocument/2006/relationships/image" Target="../media/image518.png"/><Relationship Id="rId242" Type="http://schemas.openxmlformats.org/officeDocument/2006/relationships/customXml" Target="../ink/ink5038.xml"/><Relationship Id="rId263" Type="http://schemas.openxmlformats.org/officeDocument/2006/relationships/image" Target="../media/image541.png"/><Relationship Id="rId284" Type="http://schemas.openxmlformats.org/officeDocument/2006/relationships/image" Target="../media/image439.png"/><Relationship Id="rId37" Type="http://schemas.openxmlformats.org/officeDocument/2006/relationships/customXml" Target="../ink/ink4935.xml"/><Relationship Id="rId58" Type="http://schemas.openxmlformats.org/officeDocument/2006/relationships/image" Target="../media/image432.png"/><Relationship Id="rId79" Type="http://schemas.openxmlformats.org/officeDocument/2006/relationships/customXml" Target="../ink/ink4956.xml"/><Relationship Id="rId102" Type="http://schemas.openxmlformats.org/officeDocument/2006/relationships/image" Target="../media/image459.png"/><Relationship Id="rId123" Type="http://schemas.openxmlformats.org/officeDocument/2006/relationships/customXml" Target="../ink/ink4978.xml"/><Relationship Id="rId144" Type="http://schemas.openxmlformats.org/officeDocument/2006/relationships/image" Target="../media/image479.png"/><Relationship Id="rId90" Type="http://schemas.openxmlformats.org/officeDocument/2006/relationships/image" Target="../media/image452.png"/><Relationship Id="rId165" Type="http://schemas.openxmlformats.org/officeDocument/2006/relationships/customXml" Target="../ink/ink4999.xml"/><Relationship Id="rId186" Type="http://schemas.openxmlformats.org/officeDocument/2006/relationships/image" Target="../media/image501.png"/><Relationship Id="rId211" Type="http://schemas.openxmlformats.org/officeDocument/2006/relationships/image" Target="../media/image513.png"/><Relationship Id="rId232" Type="http://schemas.openxmlformats.org/officeDocument/2006/relationships/customXml" Target="../ink/ink5033.xml"/><Relationship Id="rId253" Type="http://schemas.openxmlformats.org/officeDocument/2006/relationships/image" Target="../media/image535.png"/><Relationship Id="rId274" Type="http://schemas.openxmlformats.org/officeDocument/2006/relationships/customXml" Target="../ink/ink5054.xml"/><Relationship Id="rId27" Type="http://schemas.openxmlformats.org/officeDocument/2006/relationships/customXml" Target="../ink/ink4930.xml"/><Relationship Id="rId48" Type="http://schemas.openxmlformats.org/officeDocument/2006/relationships/image" Target="../media/image427.png"/><Relationship Id="rId69" Type="http://schemas.openxmlformats.org/officeDocument/2006/relationships/customXml" Target="../ink/ink4951.xml"/><Relationship Id="rId113" Type="http://schemas.openxmlformats.org/officeDocument/2006/relationships/customXml" Target="../ink/ink4973.xml"/><Relationship Id="rId134" Type="http://schemas.openxmlformats.org/officeDocument/2006/relationships/image" Target="../media/image474.png"/><Relationship Id="rId80" Type="http://schemas.openxmlformats.org/officeDocument/2006/relationships/image" Target="../media/image446.png"/><Relationship Id="rId155" Type="http://schemas.openxmlformats.org/officeDocument/2006/relationships/customXml" Target="../ink/ink4994.xml"/><Relationship Id="rId176" Type="http://schemas.openxmlformats.org/officeDocument/2006/relationships/image" Target="../media/image495.png"/><Relationship Id="rId197" Type="http://schemas.openxmlformats.org/officeDocument/2006/relationships/customXml" Target="../ink/ink5015.xml"/><Relationship Id="rId201" Type="http://schemas.openxmlformats.org/officeDocument/2006/relationships/image" Target="../media/image508.png"/><Relationship Id="rId222" Type="http://schemas.openxmlformats.org/officeDocument/2006/relationships/customXml" Target="../ink/ink5028.xml"/><Relationship Id="rId243" Type="http://schemas.openxmlformats.org/officeDocument/2006/relationships/image" Target="../media/image529.png"/><Relationship Id="rId264" Type="http://schemas.openxmlformats.org/officeDocument/2006/relationships/customXml" Target="../ink/ink5049.xml"/><Relationship Id="rId285" Type="http://schemas.openxmlformats.org/officeDocument/2006/relationships/customXml" Target="../ink/ink5061.xml"/><Relationship Id="rId17" Type="http://schemas.openxmlformats.org/officeDocument/2006/relationships/customXml" Target="../ink/ink4925.xml"/><Relationship Id="rId38" Type="http://schemas.openxmlformats.org/officeDocument/2006/relationships/image" Target="../media/image319.png"/><Relationship Id="rId59" Type="http://schemas.openxmlformats.org/officeDocument/2006/relationships/customXml" Target="../ink/ink4946.xml"/><Relationship Id="rId103" Type="http://schemas.openxmlformats.org/officeDocument/2006/relationships/customXml" Target="../ink/ink4968.xml"/><Relationship Id="rId124" Type="http://schemas.openxmlformats.org/officeDocument/2006/relationships/image" Target="../media/image469.png"/><Relationship Id="rId70" Type="http://schemas.openxmlformats.org/officeDocument/2006/relationships/image" Target="../media/image442.png"/><Relationship Id="rId91" Type="http://schemas.openxmlformats.org/officeDocument/2006/relationships/customXml" Target="../ink/ink4962.xml"/><Relationship Id="rId145" Type="http://schemas.openxmlformats.org/officeDocument/2006/relationships/customXml" Target="../ink/ink4989.xml"/><Relationship Id="rId166" Type="http://schemas.openxmlformats.org/officeDocument/2006/relationships/image" Target="../media/image490.png"/><Relationship Id="rId187" Type="http://schemas.openxmlformats.org/officeDocument/2006/relationships/customXml" Target="../ink/ink5010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023.xml"/><Relationship Id="rId233" Type="http://schemas.openxmlformats.org/officeDocument/2006/relationships/image" Target="../media/image524.png"/><Relationship Id="rId254" Type="http://schemas.openxmlformats.org/officeDocument/2006/relationships/customXml" Target="../ink/ink5044.xml"/><Relationship Id="rId28" Type="http://schemas.openxmlformats.org/officeDocument/2006/relationships/image" Target="../media/image314.png"/><Relationship Id="rId49" Type="http://schemas.openxmlformats.org/officeDocument/2006/relationships/customXml" Target="../ink/ink4941.xml"/><Relationship Id="rId114" Type="http://schemas.openxmlformats.org/officeDocument/2006/relationships/image" Target="../media/image465.png"/><Relationship Id="rId275" Type="http://schemas.openxmlformats.org/officeDocument/2006/relationships/image" Target="../media/image547.png"/><Relationship Id="rId60" Type="http://schemas.openxmlformats.org/officeDocument/2006/relationships/image" Target="../media/image433.png"/><Relationship Id="rId81" Type="http://schemas.openxmlformats.org/officeDocument/2006/relationships/customXml" Target="../ink/ink4957.xml"/><Relationship Id="rId135" Type="http://schemas.openxmlformats.org/officeDocument/2006/relationships/customXml" Target="../ink/ink4984.xml"/><Relationship Id="rId156" Type="http://schemas.openxmlformats.org/officeDocument/2006/relationships/image" Target="../media/image484.png"/><Relationship Id="rId177" Type="http://schemas.openxmlformats.org/officeDocument/2006/relationships/customXml" Target="../ink/ink5005.xml"/><Relationship Id="rId198" Type="http://schemas.openxmlformats.org/officeDocument/2006/relationships/customXml" Target="../ink/ink5016.xml"/><Relationship Id="rId202" Type="http://schemas.openxmlformats.org/officeDocument/2006/relationships/customXml" Target="../ink/ink5018.xml"/><Relationship Id="rId223" Type="http://schemas.openxmlformats.org/officeDocument/2006/relationships/image" Target="../media/image519.png"/><Relationship Id="rId244" Type="http://schemas.openxmlformats.org/officeDocument/2006/relationships/customXml" Target="../ink/ink5039.xml"/><Relationship Id="rId18" Type="http://schemas.openxmlformats.org/officeDocument/2006/relationships/image" Target="../media/image3090.png"/><Relationship Id="rId39" Type="http://schemas.openxmlformats.org/officeDocument/2006/relationships/customXml" Target="../ink/ink4936.xml"/><Relationship Id="rId265" Type="http://schemas.openxmlformats.org/officeDocument/2006/relationships/image" Target="../media/image542.png"/><Relationship Id="rId286" Type="http://schemas.openxmlformats.org/officeDocument/2006/relationships/image" Target="../media/image449.png"/><Relationship Id="rId50" Type="http://schemas.openxmlformats.org/officeDocument/2006/relationships/image" Target="../media/image428.png"/><Relationship Id="rId104" Type="http://schemas.openxmlformats.org/officeDocument/2006/relationships/image" Target="../media/image460.png"/><Relationship Id="rId125" Type="http://schemas.openxmlformats.org/officeDocument/2006/relationships/customXml" Target="../ink/ink4979.xml"/><Relationship Id="rId146" Type="http://schemas.openxmlformats.org/officeDocument/2006/relationships/image" Target="../media/image480.png"/><Relationship Id="rId167" Type="http://schemas.openxmlformats.org/officeDocument/2006/relationships/customXml" Target="../ink/ink5000.xml"/><Relationship Id="rId188" Type="http://schemas.openxmlformats.org/officeDocument/2006/relationships/image" Target="../media/image502.png"/><Relationship Id="rId71" Type="http://schemas.openxmlformats.org/officeDocument/2006/relationships/customXml" Target="../ink/ink4952.xml"/><Relationship Id="rId92" Type="http://schemas.openxmlformats.org/officeDocument/2006/relationships/image" Target="../media/image453.png"/><Relationship Id="rId213" Type="http://schemas.openxmlformats.org/officeDocument/2006/relationships/image" Target="../media/image514.png"/><Relationship Id="rId234" Type="http://schemas.openxmlformats.org/officeDocument/2006/relationships/customXml" Target="../ink/ink5034.xml"/><Relationship Id="rId2" Type="http://schemas.openxmlformats.org/officeDocument/2006/relationships/image" Target="../media/image313.png"/><Relationship Id="rId29" Type="http://schemas.openxmlformats.org/officeDocument/2006/relationships/customXml" Target="../ink/ink4931.xml"/><Relationship Id="rId255" Type="http://schemas.openxmlformats.org/officeDocument/2006/relationships/image" Target="../media/image536.png"/><Relationship Id="rId276" Type="http://schemas.openxmlformats.org/officeDocument/2006/relationships/customXml" Target="../ink/ink5055.xml"/><Relationship Id="rId40" Type="http://schemas.openxmlformats.org/officeDocument/2006/relationships/image" Target="../media/image320.png"/><Relationship Id="rId115" Type="http://schemas.openxmlformats.org/officeDocument/2006/relationships/customXml" Target="../ink/ink4974.xml"/><Relationship Id="rId136" Type="http://schemas.openxmlformats.org/officeDocument/2006/relationships/image" Target="../media/image475.png"/><Relationship Id="rId157" Type="http://schemas.openxmlformats.org/officeDocument/2006/relationships/customXml" Target="../ink/ink4995.xml"/><Relationship Id="rId178" Type="http://schemas.openxmlformats.org/officeDocument/2006/relationships/image" Target="../media/image496.png"/><Relationship Id="rId61" Type="http://schemas.openxmlformats.org/officeDocument/2006/relationships/customXml" Target="../ink/ink4947.xml"/><Relationship Id="rId82" Type="http://schemas.openxmlformats.org/officeDocument/2006/relationships/image" Target="../media/image447.png"/><Relationship Id="rId199" Type="http://schemas.openxmlformats.org/officeDocument/2006/relationships/image" Target="../media/image507.png"/><Relationship Id="rId203" Type="http://schemas.openxmlformats.org/officeDocument/2006/relationships/image" Target="../media/image509.png"/><Relationship Id="rId19" Type="http://schemas.openxmlformats.org/officeDocument/2006/relationships/customXml" Target="../ink/ink4926.xml"/><Relationship Id="rId224" Type="http://schemas.openxmlformats.org/officeDocument/2006/relationships/customXml" Target="../ink/ink5029.xml"/><Relationship Id="rId245" Type="http://schemas.openxmlformats.org/officeDocument/2006/relationships/image" Target="../media/image530.png"/><Relationship Id="rId266" Type="http://schemas.openxmlformats.org/officeDocument/2006/relationships/customXml" Target="../ink/ink5050.xml"/><Relationship Id="rId287" Type="http://schemas.openxmlformats.org/officeDocument/2006/relationships/customXml" Target="../ink/ink5062.xml"/><Relationship Id="rId30" Type="http://schemas.openxmlformats.org/officeDocument/2006/relationships/image" Target="../media/image315.png"/><Relationship Id="rId105" Type="http://schemas.openxmlformats.org/officeDocument/2006/relationships/customXml" Target="../ink/ink4969.xml"/><Relationship Id="rId126" Type="http://schemas.openxmlformats.org/officeDocument/2006/relationships/image" Target="../media/image470.png"/><Relationship Id="rId147" Type="http://schemas.openxmlformats.org/officeDocument/2006/relationships/customXml" Target="../ink/ink4990.xml"/><Relationship Id="rId168" Type="http://schemas.openxmlformats.org/officeDocument/2006/relationships/image" Target="../media/image491.png"/><Relationship Id="rId51" Type="http://schemas.openxmlformats.org/officeDocument/2006/relationships/customXml" Target="../ink/ink4942.xml"/><Relationship Id="rId72" Type="http://schemas.openxmlformats.org/officeDocument/2006/relationships/image" Target="../media/image436.png"/><Relationship Id="rId93" Type="http://schemas.openxmlformats.org/officeDocument/2006/relationships/customXml" Target="../ink/ink4963.xml"/><Relationship Id="rId189" Type="http://schemas.openxmlformats.org/officeDocument/2006/relationships/customXml" Target="../ink/ink5011.xml"/><Relationship Id="rId3" Type="http://schemas.openxmlformats.org/officeDocument/2006/relationships/customXml" Target="../ink/ink4918.xml"/><Relationship Id="rId214" Type="http://schemas.openxmlformats.org/officeDocument/2006/relationships/customXml" Target="../ink/ink5024.xml"/><Relationship Id="rId235" Type="http://schemas.openxmlformats.org/officeDocument/2006/relationships/image" Target="../media/image525.png"/><Relationship Id="rId256" Type="http://schemas.openxmlformats.org/officeDocument/2006/relationships/customXml" Target="../ink/ink5045.xml"/><Relationship Id="rId277" Type="http://schemas.openxmlformats.org/officeDocument/2006/relationships/customXml" Target="../ink/ink5056.xml"/><Relationship Id="rId116" Type="http://schemas.openxmlformats.org/officeDocument/2006/relationships/image" Target="../media/image343.png"/><Relationship Id="rId137" Type="http://schemas.openxmlformats.org/officeDocument/2006/relationships/customXml" Target="../ink/ink4985.xml"/><Relationship Id="rId158" Type="http://schemas.openxmlformats.org/officeDocument/2006/relationships/image" Target="../media/image485.png"/><Relationship Id="rId20" Type="http://schemas.openxmlformats.org/officeDocument/2006/relationships/image" Target="../media/image3100.png"/><Relationship Id="rId41" Type="http://schemas.openxmlformats.org/officeDocument/2006/relationships/customXml" Target="../ink/ink4937.xml"/><Relationship Id="rId62" Type="http://schemas.openxmlformats.org/officeDocument/2006/relationships/image" Target="../media/image434.png"/><Relationship Id="rId83" Type="http://schemas.openxmlformats.org/officeDocument/2006/relationships/customXml" Target="../ink/ink4958.xml"/><Relationship Id="rId179" Type="http://schemas.openxmlformats.org/officeDocument/2006/relationships/customXml" Target="../ink/ink5006.xml"/><Relationship Id="rId190" Type="http://schemas.openxmlformats.org/officeDocument/2006/relationships/image" Target="../media/image503.png"/><Relationship Id="rId204" Type="http://schemas.openxmlformats.org/officeDocument/2006/relationships/customXml" Target="../ink/ink5019.xml"/><Relationship Id="rId225" Type="http://schemas.openxmlformats.org/officeDocument/2006/relationships/image" Target="../media/image520.png"/><Relationship Id="rId246" Type="http://schemas.openxmlformats.org/officeDocument/2006/relationships/customXml" Target="../ink/ink5040.xml"/><Relationship Id="rId267" Type="http://schemas.openxmlformats.org/officeDocument/2006/relationships/image" Target="../media/image543.png"/><Relationship Id="rId288" Type="http://schemas.openxmlformats.org/officeDocument/2006/relationships/image" Target="../media/image456.png"/><Relationship Id="rId106" Type="http://schemas.openxmlformats.org/officeDocument/2006/relationships/image" Target="../media/image461.png"/><Relationship Id="rId127" Type="http://schemas.openxmlformats.org/officeDocument/2006/relationships/customXml" Target="../ink/ink4980.xml"/><Relationship Id="rId10" Type="http://schemas.openxmlformats.org/officeDocument/2006/relationships/image" Target="../media/image3050.png"/><Relationship Id="rId31" Type="http://schemas.openxmlformats.org/officeDocument/2006/relationships/customXml" Target="../ink/ink4932.xml"/><Relationship Id="rId52" Type="http://schemas.openxmlformats.org/officeDocument/2006/relationships/image" Target="../media/image429.png"/><Relationship Id="rId73" Type="http://schemas.openxmlformats.org/officeDocument/2006/relationships/customXml" Target="../ink/ink4953.xml"/><Relationship Id="rId94" Type="http://schemas.openxmlformats.org/officeDocument/2006/relationships/image" Target="../media/image454.png"/><Relationship Id="rId148" Type="http://schemas.openxmlformats.org/officeDocument/2006/relationships/image" Target="../media/image481.png"/><Relationship Id="rId169" Type="http://schemas.openxmlformats.org/officeDocument/2006/relationships/customXml" Target="../ink/ink5001.xml"/><Relationship Id="rId4" Type="http://schemas.openxmlformats.org/officeDocument/2006/relationships/image" Target="../media/image3020.png"/><Relationship Id="rId180" Type="http://schemas.openxmlformats.org/officeDocument/2006/relationships/image" Target="../media/image497.png"/><Relationship Id="rId215" Type="http://schemas.openxmlformats.org/officeDocument/2006/relationships/image" Target="../media/image515.png"/><Relationship Id="rId236" Type="http://schemas.openxmlformats.org/officeDocument/2006/relationships/customXml" Target="../ink/ink5035.xml"/><Relationship Id="rId257" Type="http://schemas.openxmlformats.org/officeDocument/2006/relationships/image" Target="../media/image537.png"/><Relationship Id="rId278" Type="http://schemas.openxmlformats.org/officeDocument/2006/relationships/customXml" Target="../ink/ink5057.xml"/><Relationship Id="rId42" Type="http://schemas.openxmlformats.org/officeDocument/2006/relationships/image" Target="../media/image424.png"/><Relationship Id="rId84" Type="http://schemas.openxmlformats.org/officeDocument/2006/relationships/image" Target="../media/image448.png"/><Relationship Id="rId138" Type="http://schemas.openxmlformats.org/officeDocument/2006/relationships/image" Target="../media/image476.png"/><Relationship Id="rId191" Type="http://schemas.openxmlformats.org/officeDocument/2006/relationships/customXml" Target="../ink/ink5012.xml"/><Relationship Id="rId205" Type="http://schemas.openxmlformats.org/officeDocument/2006/relationships/image" Target="../media/image510.png"/><Relationship Id="rId247" Type="http://schemas.openxmlformats.org/officeDocument/2006/relationships/image" Target="../media/image531.png"/><Relationship Id="rId107" Type="http://schemas.openxmlformats.org/officeDocument/2006/relationships/customXml" Target="../ink/ink4970.xml"/><Relationship Id="rId289" Type="http://schemas.openxmlformats.org/officeDocument/2006/relationships/customXml" Target="../ink/ink5063.xml"/><Relationship Id="rId11" Type="http://schemas.openxmlformats.org/officeDocument/2006/relationships/customXml" Target="../ink/ink4922.xml"/><Relationship Id="rId53" Type="http://schemas.openxmlformats.org/officeDocument/2006/relationships/customXml" Target="../ink/ink4943.xml"/><Relationship Id="rId149" Type="http://schemas.openxmlformats.org/officeDocument/2006/relationships/customXml" Target="../ink/ink4991.xml"/><Relationship Id="rId95" Type="http://schemas.openxmlformats.org/officeDocument/2006/relationships/customXml" Target="../ink/ink4964.xml"/><Relationship Id="rId160" Type="http://schemas.openxmlformats.org/officeDocument/2006/relationships/image" Target="../media/image486.png"/><Relationship Id="rId216" Type="http://schemas.openxmlformats.org/officeDocument/2006/relationships/customXml" Target="../ink/ink5025.xml"/><Relationship Id="rId258" Type="http://schemas.openxmlformats.org/officeDocument/2006/relationships/customXml" Target="../ink/ink5046.xml"/><Relationship Id="rId22" Type="http://schemas.openxmlformats.org/officeDocument/2006/relationships/image" Target="../media/image3111.png"/><Relationship Id="rId64" Type="http://schemas.openxmlformats.org/officeDocument/2006/relationships/image" Target="../media/image440.png"/><Relationship Id="rId118" Type="http://schemas.openxmlformats.org/officeDocument/2006/relationships/image" Target="../media/image466.png"/><Relationship Id="rId171" Type="http://schemas.openxmlformats.org/officeDocument/2006/relationships/customXml" Target="../ink/ink5002.xml"/><Relationship Id="rId227" Type="http://schemas.openxmlformats.org/officeDocument/2006/relationships/image" Target="../media/image521.png"/></Relationships>
</file>

<file path=ppt/slides/_rels/slide1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70.xml"/><Relationship Id="rId18" Type="http://schemas.openxmlformats.org/officeDocument/2006/relationships/image" Target="../media/image3090.png"/><Relationship Id="rId26" Type="http://schemas.openxmlformats.org/officeDocument/2006/relationships/image" Target="../media/image3130.png"/><Relationship Id="rId39" Type="http://schemas.openxmlformats.org/officeDocument/2006/relationships/customXml" Target="../ink/ink5083.xml"/><Relationship Id="rId21" Type="http://schemas.openxmlformats.org/officeDocument/2006/relationships/customXml" Target="../ink/ink5074.xml"/><Relationship Id="rId34" Type="http://schemas.openxmlformats.org/officeDocument/2006/relationships/image" Target="../media/image317.png"/><Relationship Id="rId42" Type="http://schemas.openxmlformats.org/officeDocument/2006/relationships/image" Target="../media/image426.png"/><Relationship Id="rId47" Type="http://schemas.openxmlformats.org/officeDocument/2006/relationships/customXml" Target="../ink/ink5087.xml"/><Relationship Id="rId50" Type="http://schemas.openxmlformats.org/officeDocument/2006/relationships/image" Target="../media/image431.png"/><Relationship Id="rId55" Type="http://schemas.openxmlformats.org/officeDocument/2006/relationships/customXml" Target="../ink/ink5091.xml"/><Relationship Id="rId7" Type="http://schemas.openxmlformats.org/officeDocument/2006/relationships/customXml" Target="../ink/ink5067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5078.xml"/><Relationship Id="rId11" Type="http://schemas.openxmlformats.org/officeDocument/2006/relationships/customXml" Target="../ink/ink5069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5082.xml"/><Relationship Id="rId40" Type="http://schemas.openxmlformats.org/officeDocument/2006/relationships/image" Target="../media/image320.png"/><Relationship Id="rId45" Type="http://schemas.openxmlformats.org/officeDocument/2006/relationships/customXml" Target="../ink/ink5086.xml"/><Relationship Id="rId53" Type="http://schemas.openxmlformats.org/officeDocument/2006/relationships/customXml" Target="../ink/ink5090.xml"/><Relationship Id="rId58" Type="http://schemas.openxmlformats.org/officeDocument/2006/relationships/image" Target="../media/image551.png"/><Relationship Id="rId5" Type="http://schemas.openxmlformats.org/officeDocument/2006/relationships/customXml" Target="../ink/ink5066.xml"/><Relationship Id="rId19" Type="http://schemas.openxmlformats.org/officeDocument/2006/relationships/customXml" Target="../ink/ink5073.xml"/><Relationship Id="rId4" Type="http://schemas.openxmlformats.org/officeDocument/2006/relationships/image" Target="../media/image3020.png"/><Relationship Id="rId9" Type="http://schemas.openxmlformats.org/officeDocument/2006/relationships/customXml" Target="../ink/ink5068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5077.xml"/><Relationship Id="rId30" Type="http://schemas.openxmlformats.org/officeDocument/2006/relationships/image" Target="../media/image315.png"/><Relationship Id="rId35" Type="http://schemas.openxmlformats.org/officeDocument/2006/relationships/customXml" Target="../ink/ink5081.xml"/><Relationship Id="rId43" Type="http://schemas.openxmlformats.org/officeDocument/2006/relationships/customXml" Target="../ink/ink5085.xml"/><Relationship Id="rId48" Type="http://schemas.openxmlformats.org/officeDocument/2006/relationships/image" Target="../media/image430.png"/><Relationship Id="rId56" Type="http://schemas.openxmlformats.org/officeDocument/2006/relationships/image" Target="../media/image550.png"/><Relationship Id="rId8" Type="http://schemas.openxmlformats.org/officeDocument/2006/relationships/image" Target="../media/image3040.png"/><Relationship Id="rId51" Type="http://schemas.openxmlformats.org/officeDocument/2006/relationships/customXml" Target="../ink/ink5089.xml"/><Relationship Id="rId3" Type="http://schemas.openxmlformats.org/officeDocument/2006/relationships/customXml" Target="../ink/ink5065.xml"/><Relationship Id="rId12" Type="http://schemas.openxmlformats.org/officeDocument/2006/relationships/image" Target="../media/image3060.png"/><Relationship Id="rId17" Type="http://schemas.openxmlformats.org/officeDocument/2006/relationships/customXml" Target="../ink/ink5072.xml"/><Relationship Id="rId25" Type="http://schemas.openxmlformats.org/officeDocument/2006/relationships/customXml" Target="../ink/ink5076.xml"/><Relationship Id="rId33" Type="http://schemas.openxmlformats.org/officeDocument/2006/relationships/customXml" Target="../ink/ink5080.xml"/><Relationship Id="rId38" Type="http://schemas.openxmlformats.org/officeDocument/2006/relationships/image" Target="../media/image319.png"/><Relationship Id="rId46" Type="http://schemas.openxmlformats.org/officeDocument/2006/relationships/image" Target="../media/image428.png"/><Relationship Id="rId20" Type="http://schemas.openxmlformats.org/officeDocument/2006/relationships/image" Target="../media/image3100.png"/><Relationship Id="rId41" Type="http://schemas.openxmlformats.org/officeDocument/2006/relationships/customXml" Target="../ink/ink5084.xml"/><Relationship Id="rId54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5071.xml"/><Relationship Id="rId23" Type="http://schemas.openxmlformats.org/officeDocument/2006/relationships/customXml" Target="../ink/ink5075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5088.xml"/><Relationship Id="rId57" Type="http://schemas.openxmlformats.org/officeDocument/2006/relationships/customXml" Target="../ink/ink5092.xml"/><Relationship Id="rId10" Type="http://schemas.openxmlformats.org/officeDocument/2006/relationships/image" Target="../media/image3050.png"/><Relationship Id="rId31" Type="http://schemas.openxmlformats.org/officeDocument/2006/relationships/customXml" Target="../ink/ink5079.xml"/><Relationship Id="rId44" Type="http://schemas.openxmlformats.org/officeDocument/2006/relationships/image" Target="../media/image427.png"/><Relationship Id="rId52" Type="http://schemas.openxmlformats.org/officeDocument/2006/relationships/image" Target="../media/image548.png"/></Relationships>
</file>

<file path=ppt/slides/_rels/slide1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5102.xml"/><Relationship Id="rId42" Type="http://schemas.openxmlformats.org/officeDocument/2006/relationships/image" Target="../media/image426.png"/><Relationship Id="rId47" Type="http://schemas.openxmlformats.org/officeDocument/2006/relationships/customXml" Target="../ink/ink5115.xml"/><Relationship Id="rId63" Type="http://schemas.openxmlformats.org/officeDocument/2006/relationships/customXml" Target="../ink/ink5123.xml"/><Relationship Id="rId68" Type="http://schemas.openxmlformats.org/officeDocument/2006/relationships/image" Target="../media/image555.png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5106.xml"/><Relationship Id="rId11" Type="http://schemas.openxmlformats.org/officeDocument/2006/relationships/customXml" Target="../ink/ink5097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5110.xml"/><Relationship Id="rId40" Type="http://schemas.openxmlformats.org/officeDocument/2006/relationships/image" Target="../media/image320.png"/><Relationship Id="rId45" Type="http://schemas.openxmlformats.org/officeDocument/2006/relationships/customXml" Target="../ink/ink5114.xml"/><Relationship Id="rId53" Type="http://schemas.openxmlformats.org/officeDocument/2006/relationships/customXml" Target="../ink/ink5118.xml"/><Relationship Id="rId58" Type="http://schemas.openxmlformats.org/officeDocument/2006/relationships/image" Target="../media/image551.png"/><Relationship Id="rId66" Type="http://schemas.openxmlformats.org/officeDocument/2006/relationships/image" Target="../media/image554.png"/><Relationship Id="rId74" Type="http://schemas.openxmlformats.org/officeDocument/2006/relationships/image" Target="../media/image558.png"/><Relationship Id="rId5" Type="http://schemas.openxmlformats.org/officeDocument/2006/relationships/customXml" Target="../ink/ink5094.xml"/><Relationship Id="rId61" Type="http://schemas.openxmlformats.org/officeDocument/2006/relationships/customXml" Target="../ink/ink5122.xml"/><Relationship Id="rId19" Type="http://schemas.openxmlformats.org/officeDocument/2006/relationships/customXml" Target="../ink/ink5101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5105.xml"/><Relationship Id="rId30" Type="http://schemas.openxmlformats.org/officeDocument/2006/relationships/image" Target="../media/image315.png"/><Relationship Id="rId35" Type="http://schemas.openxmlformats.org/officeDocument/2006/relationships/customXml" Target="../ink/ink5109.xml"/><Relationship Id="rId43" Type="http://schemas.openxmlformats.org/officeDocument/2006/relationships/customXml" Target="../ink/ink5113.xml"/><Relationship Id="rId48" Type="http://schemas.openxmlformats.org/officeDocument/2006/relationships/image" Target="../media/image430.png"/><Relationship Id="rId56" Type="http://schemas.openxmlformats.org/officeDocument/2006/relationships/image" Target="../media/image550.png"/><Relationship Id="rId64" Type="http://schemas.openxmlformats.org/officeDocument/2006/relationships/image" Target="../media/image553.png"/><Relationship Id="rId69" Type="http://schemas.openxmlformats.org/officeDocument/2006/relationships/customXml" Target="../ink/ink5126.xml"/><Relationship Id="rId8" Type="http://schemas.openxmlformats.org/officeDocument/2006/relationships/image" Target="../media/image3040.png"/><Relationship Id="rId51" Type="http://schemas.openxmlformats.org/officeDocument/2006/relationships/customXml" Target="../ink/ink5117.xml"/><Relationship Id="rId72" Type="http://schemas.openxmlformats.org/officeDocument/2006/relationships/image" Target="../media/image557.png"/><Relationship Id="rId3" Type="http://schemas.openxmlformats.org/officeDocument/2006/relationships/customXml" Target="../ink/ink5093.xml"/><Relationship Id="rId12" Type="http://schemas.openxmlformats.org/officeDocument/2006/relationships/image" Target="../media/image3060.png"/><Relationship Id="rId17" Type="http://schemas.openxmlformats.org/officeDocument/2006/relationships/customXml" Target="../ink/ink5100.xml"/><Relationship Id="rId25" Type="http://schemas.openxmlformats.org/officeDocument/2006/relationships/customXml" Target="../ink/ink5104.xml"/><Relationship Id="rId33" Type="http://schemas.openxmlformats.org/officeDocument/2006/relationships/customXml" Target="../ink/ink5108.xml"/><Relationship Id="rId38" Type="http://schemas.openxmlformats.org/officeDocument/2006/relationships/image" Target="../media/image319.png"/><Relationship Id="rId46" Type="http://schemas.openxmlformats.org/officeDocument/2006/relationships/image" Target="../media/image428.png"/><Relationship Id="rId59" Type="http://schemas.openxmlformats.org/officeDocument/2006/relationships/customXml" Target="../ink/ink5121.xml"/><Relationship Id="rId67" Type="http://schemas.openxmlformats.org/officeDocument/2006/relationships/customXml" Target="../ink/ink5125.xml"/><Relationship Id="rId20" Type="http://schemas.openxmlformats.org/officeDocument/2006/relationships/image" Target="../media/image3100.png"/><Relationship Id="rId41" Type="http://schemas.openxmlformats.org/officeDocument/2006/relationships/customXml" Target="../ink/ink5112.xml"/><Relationship Id="rId54" Type="http://schemas.openxmlformats.org/officeDocument/2006/relationships/image" Target="../media/image549.png"/><Relationship Id="rId62" Type="http://schemas.openxmlformats.org/officeDocument/2006/relationships/image" Target="../media/image552.png"/><Relationship Id="rId70" Type="http://schemas.openxmlformats.org/officeDocument/2006/relationships/image" Target="../media/image5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5099.xml"/><Relationship Id="rId23" Type="http://schemas.openxmlformats.org/officeDocument/2006/relationships/customXml" Target="../ink/ink5103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5116.xml"/><Relationship Id="rId57" Type="http://schemas.openxmlformats.org/officeDocument/2006/relationships/customXml" Target="../ink/ink5120.xml"/><Relationship Id="rId10" Type="http://schemas.openxmlformats.org/officeDocument/2006/relationships/image" Target="../media/image3050.png"/><Relationship Id="rId31" Type="http://schemas.openxmlformats.org/officeDocument/2006/relationships/customXml" Target="../ink/ink5107.xml"/><Relationship Id="rId44" Type="http://schemas.openxmlformats.org/officeDocument/2006/relationships/image" Target="../media/image427.png"/><Relationship Id="rId52" Type="http://schemas.openxmlformats.org/officeDocument/2006/relationships/image" Target="../media/image548.png"/><Relationship Id="rId60" Type="http://schemas.openxmlformats.org/officeDocument/2006/relationships/image" Target="../media/image282.png"/><Relationship Id="rId65" Type="http://schemas.openxmlformats.org/officeDocument/2006/relationships/customXml" Target="../ink/ink5124.xml"/><Relationship Id="rId73" Type="http://schemas.openxmlformats.org/officeDocument/2006/relationships/customXml" Target="../ink/ink5128.xml"/><Relationship Id="rId4" Type="http://schemas.openxmlformats.org/officeDocument/2006/relationships/image" Target="../media/image3020.png"/><Relationship Id="rId9" Type="http://schemas.openxmlformats.org/officeDocument/2006/relationships/customXml" Target="../ink/ink5096.xml"/><Relationship Id="rId13" Type="http://schemas.openxmlformats.org/officeDocument/2006/relationships/customXml" Target="../ink/ink5098.xml"/><Relationship Id="rId18" Type="http://schemas.openxmlformats.org/officeDocument/2006/relationships/image" Target="../media/image3090.png"/><Relationship Id="rId39" Type="http://schemas.openxmlformats.org/officeDocument/2006/relationships/customXml" Target="../ink/ink5111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119.xml"/><Relationship Id="rId7" Type="http://schemas.openxmlformats.org/officeDocument/2006/relationships/customXml" Target="../ink/ink5095.xml"/><Relationship Id="rId71" Type="http://schemas.openxmlformats.org/officeDocument/2006/relationships/customXml" Target="../ink/ink5127.xml"/></Relationships>
</file>

<file path=ppt/slides/_rels/slide1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5138.xml"/><Relationship Id="rId42" Type="http://schemas.openxmlformats.org/officeDocument/2006/relationships/image" Target="../media/image426.png"/><Relationship Id="rId47" Type="http://schemas.openxmlformats.org/officeDocument/2006/relationships/customXml" Target="../ink/ink5151.xml"/><Relationship Id="rId63" Type="http://schemas.openxmlformats.org/officeDocument/2006/relationships/customXml" Target="../ink/ink5159.xml"/><Relationship Id="rId68" Type="http://schemas.openxmlformats.org/officeDocument/2006/relationships/image" Target="../media/image554.png"/><Relationship Id="rId84" Type="http://schemas.openxmlformats.org/officeDocument/2006/relationships/image" Target="../media/image558.png"/><Relationship Id="rId16" Type="http://schemas.openxmlformats.org/officeDocument/2006/relationships/image" Target="../media/image3080.png"/><Relationship Id="rId11" Type="http://schemas.openxmlformats.org/officeDocument/2006/relationships/customXml" Target="../ink/ink5133.xml"/><Relationship Id="rId32" Type="http://schemas.openxmlformats.org/officeDocument/2006/relationships/image" Target="../media/image316.png"/><Relationship Id="rId37" Type="http://schemas.openxmlformats.org/officeDocument/2006/relationships/customXml" Target="../ink/ink5146.xml"/><Relationship Id="rId53" Type="http://schemas.openxmlformats.org/officeDocument/2006/relationships/customXml" Target="../ink/ink5154.xml"/><Relationship Id="rId58" Type="http://schemas.openxmlformats.org/officeDocument/2006/relationships/image" Target="../media/image551.png"/><Relationship Id="rId74" Type="http://schemas.openxmlformats.org/officeDocument/2006/relationships/image" Target="../media/image561.png"/><Relationship Id="rId79" Type="http://schemas.openxmlformats.org/officeDocument/2006/relationships/customXml" Target="../ink/ink5168.xml"/><Relationship Id="rId5" Type="http://schemas.openxmlformats.org/officeDocument/2006/relationships/customXml" Target="../ink/ink5130.xml"/><Relationship Id="rId61" Type="http://schemas.openxmlformats.org/officeDocument/2006/relationships/customXml" Target="../ink/ink5158.xml"/><Relationship Id="rId82" Type="http://schemas.openxmlformats.org/officeDocument/2006/relationships/image" Target="../media/image557.png"/><Relationship Id="rId19" Type="http://schemas.openxmlformats.org/officeDocument/2006/relationships/customXml" Target="../ink/ink5137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5141.xml"/><Relationship Id="rId30" Type="http://schemas.openxmlformats.org/officeDocument/2006/relationships/image" Target="../media/image315.png"/><Relationship Id="rId35" Type="http://schemas.openxmlformats.org/officeDocument/2006/relationships/customXml" Target="../ink/ink5145.xml"/><Relationship Id="rId43" Type="http://schemas.openxmlformats.org/officeDocument/2006/relationships/customXml" Target="../ink/ink5149.xml"/><Relationship Id="rId48" Type="http://schemas.openxmlformats.org/officeDocument/2006/relationships/image" Target="../media/image430.png"/><Relationship Id="rId56" Type="http://schemas.openxmlformats.org/officeDocument/2006/relationships/image" Target="../media/image550.png"/><Relationship Id="rId64" Type="http://schemas.openxmlformats.org/officeDocument/2006/relationships/image" Target="../media/image553.png"/><Relationship Id="rId69" Type="http://schemas.openxmlformats.org/officeDocument/2006/relationships/customXml" Target="../ink/ink5162.xml"/><Relationship Id="rId77" Type="http://schemas.openxmlformats.org/officeDocument/2006/relationships/customXml" Target="../ink/ink5166.xml"/><Relationship Id="rId8" Type="http://schemas.openxmlformats.org/officeDocument/2006/relationships/image" Target="../media/image3040.png"/><Relationship Id="rId51" Type="http://schemas.openxmlformats.org/officeDocument/2006/relationships/customXml" Target="../ink/ink5153.xml"/><Relationship Id="rId72" Type="http://schemas.openxmlformats.org/officeDocument/2006/relationships/image" Target="../media/image560.png"/><Relationship Id="rId80" Type="http://schemas.openxmlformats.org/officeDocument/2006/relationships/customXml" Target="../ink/ink5169.xml"/><Relationship Id="rId3" Type="http://schemas.openxmlformats.org/officeDocument/2006/relationships/customXml" Target="../ink/ink5129.xml"/><Relationship Id="rId12" Type="http://schemas.openxmlformats.org/officeDocument/2006/relationships/image" Target="../media/image3060.png"/><Relationship Id="rId17" Type="http://schemas.openxmlformats.org/officeDocument/2006/relationships/customXml" Target="../ink/ink5136.xml"/><Relationship Id="rId25" Type="http://schemas.openxmlformats.org/officeDocument/2006/relationships/customXml" Target="../ink/ink5140.xml"/><Relationship Id="rId33" Type="http://schemas.openxmlformats.org/officeDocument/2006/relationships/customXml" Target="../ink/ink5144.xml"/><Relationship Id="rId38" Type="http://schemas.openxmlformats.org/officeDocument/2006/relationships/image" Target="../media/image319.png"/><Relationship Id="rId46" Type="http://schemas.openxmlformats.org/officeDocument/2006/relationships/image" Target="../media/image428.png"/><Relationship Id="rId59" Type="http://schemas.openxmlformats.org/officeDocument/2006/relationships/customXml" Target="../ink/ink5157.xml"/><Relationship Id="rId67" Type="http://schemas.openxmlformats.org/officeDocument/2006/relationships/customXml" Target="../ink/ink5161.xml"/><Relationship Id="rId20" Type="http://schemas.openxmlformats.org/officeDocument/2006/relationships/image" Target="../media/image3100.png"/><Relationship Id="rId41" Type="http://schemas.openxmlformats.org/officeDocument/2006/relationships/customXml" Target="../ink/ink5148.xml"/><Relationship Id="rId54" Type="http://schemas.openxmlformats.org/officeDocument/2006/relationships/image" Target="../media/image549.png"/><Relationship Id="rId62" Type="http://schemas.openxmlformats.org/officeDocument/2006/relationships/image" Target="../media/image552.png"/><Relationship Id="rId70" Type="http://schemas.openxmlformats.org/officeDocument/2006/relationships/image" Target="../media/image555.png"/><Relationship Id="rId75" Type="http://schemas.openxmlformats.org/officeDocument/2006/relationships/customXml" Target="../ink/ink5165.xml"/><Relationship Id="rId83" Type="http://schemas.openxmlformats.org/officeDocument/2006/relationships/customXml" Target="../ink/ink5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5135.xml"/><Relationship Id="rId23" Type="http://schemas.openxmlformats.org/officeDocument/2006/relationships/customXml" Target="../ink/ink5139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5152.xml"/><Relationship Id="rId57" Type="http://schemas.openxmlformats.org/officeDocument/2006/relationships/customXml" Target="../ink/ink5156.xml"/><Relationship Id="rId10" Type="http://schemas.openxmlformats.org/officeDocument/2006/relationships/image" Target="../media/image3050.png"/><Relationship Id="rId31" Type="http://schemas.openxmlformats.org/officeDocument/2006/relationships/customXml" Target="../ink/ink5143.xml"/><Relationship Id="rId44" Type="http://schemas.openxmlformats.org/officeDocument/2006/relationships/image" Target="../media/image427.png"/><Relationship Id="rId52" Type="http://schemas.openxmlformats.org/officeDocument/2006/relationships/image" Target="../media/image548.png"/><Relationship Id="rId60" Type="http://schemas.openxmlformats.org/officeDocument/2006/relationships/image" Target="../media/image282.png"/><Relationship Id="rId65" Type="http://schemas.openxmlformats.org/officeDocument/2006/relationships/customXml" Target="../ink/ink5160.xml"/><Relationship Id="rId73" Type="http://schemas.openxmlformats.org/officeDocument/2006/relationships/customXml" Target="../ink/ink5164.xml"/><Relationship Id="rId78" Type="http://schemas.openxmlformats.org/officeDocument/2006/relationships/customXml" Target="../ink/ink5167.xml"/><Relationship Id="rId81" Type="http://schemas.openxmlformats.org/officeDocument/2006/relationships/customXml" Target="../ink/ink5170.xml"/><Relationship Id="rId4" Type="http://schemas.openxmlformats.org/officeDocument/2006/relationships/image" Target="../media/image3020.png"/><Relationship Id="rId9" Type="http://schemas.openxmlformats.org/officeDocument/2006/relationships/customXml" Target="../ink/ink5132.xml"/><Relationship Id="rId13" Type="http://schemas.openxmlformats.org/officeDocument/2006/relationships/customXml" Target="../ink/ink5134.xml"/><Relationship Id="rId18" Type="http://schemas.openxmlformats.org/officeDocument/2006/relationships/image" Target="../media/image3090.png"/><Relationship Id="rId39" Type="http://schemas.openxmlformats.org/officeDocument/2006/relationships/customXml" Target="../ink/ink5147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155.xml"/><Relationship Id="rId76" Type="http://schemas.openxmlformats.org/officeDocument/2006/relationships/image" Target="../media/image556.png"/><Relationship Id="rId7" Type="http://schemas.openxmlformats.org/officeDocument/2006/relationships/customXml" Target="../ink/ink5131.xml"/><Relationship Id="rId71" Type="http://schemas.openxmlformats.org/officeDocument/2006/relationships/customXml" Target="../ink/ink5163.xml"/><Relationship Id="rId2" Type="http://schemas.openxmlformats.org/officeDocument/2006/relationships/image" Target="../media/image313.png"/><Relationship Id="rId29" Type="http://schemas.openxmlformats.org/officeDocument/2006/relationships/customXml" Target="../ink/ink5142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150.xml"/><Relationship Id="rId66" Type="http://schemas.openxmlformats.org/officeDocument/2006/relationships/image" Target="../media/image559.png"/></Relationships>
</file>

<file path=ppt/slides/_rels/slide1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5181.xml"/><Relationship Id="rId42" Type="http://schemas.openxmlformats.org/officeDocument/2006/relationships/image" Target="../media/image426.png"/><Relationship Id="rId47" Type="http://schemas.openxmlformats.org/officeDocument/2006/relationships/customXml" Target="../ink/ink5194.xml"/><Relationship Id="rId63" Type="http://schemas.openxmlformats.org/officeDocument/2006/relationships/customXml" Target="../ink/ink5202.xml"/><Relationship Id="rId68" Type="http://schemas.openxmlformats.org/officeDocument/2006/relationships/image" Target="../media/image554.png"/><Relationship Id="rId84" Type="http://schemas.openxmlformats.org/officeDocument/2006/relationships/image" Target="../media/image565.png"/><Relationship Id="rId89" Type="http://schemas.openxmlformats.org/officeDocument/2006/relationships/customXml" Target="../ink/ink5215.xml"/><Relationship Id="rId16" Type="http://schemas.openxmlformats.org/officeDocument/2006/relationships/image" Target="../media/image3080.png"/><Relationship Id="rId11" Type="http://schemas.openxmlformats.org/officeDocument/2006/relationships/customXml" Target="../ink/ink5176.xml"/><Relationship Id="rId32" Type="http://schemas.openxmlformats.org/officeDocument/2006/relationships/image" Target="../media/image316.png"/><Relationship Id="rId37" Type="http://schemas.openxmlformats.org/officeDocument/2006/relationships/customXml" Target="../ink/ink5189.xml"/><Relationship Id="rId53" Type="http://schemas.openxmlformats.org/officeDocument/2006/relationships/customXml" Target="../ink/ink5197.xml"/><Relationship Id="rId58" Type="http://schemas.openxmlformats.org/officeDocument/2006/relationships/image" Target="../media/image551.png"/><Relationship Id="rId74" Type="http://schemas.openxmlformats.org/officeDocument/2006/relationships/image" Target="../media/image561.png"/><Relationship Id="rId79" Type="http://schemas.openxmlformats.org/officeDocument/2006/relationships/customXml" Target="../ink/ink5210.xml"/><Relationship Id="rId5" Type="http://schemas.openxmlformats.org/officeDocument/2006/relationships/customXml" Target="../ink/ink5173.xml"/><Relationship Id="rId90" Type="http://schemas.openxmlformats.org/officeDocument/2006/relationships/customXml" Target="../ink/ink5216.xml"/><Relationship Id="rId95" Type="http://schemas.openxmlformats.org/officeDocument/2006/relationships/customXml" Target="../ink/ink5220.xml"/><Relationship Id="rId22" Type="http://schemas.openxmlformats.org/officeDocument/2006/relationships/image" Target="../media/image3111.png"/><Relationship Id="rId27" Type="http://schemas.openxmlformats.org/officeDocument/2006/relationships/customXml" Target="../ink/ink5184.xml"/><Relationship Id="rId43" Type="http://schemas.openxmlformats.org/officeDocument/2006/relationships/customXml" Target="../ink/ink5192.xml"/><Relationship Id="rId48" Type="http://schemas.openxmlformats.org/officeDocument/2006/relationships/image" Target="../media/image430.png"/><Relationship Id="rId64" Type="http://schemas.openxmlformats.org/officeDocument/2006/relationships/image" Target="../media/image553.png"/><Relationship Id="rId69" Type="http://schemas.openxmlformats.org/officeDocument/2006/relationships/customXml" Target="../ink/ink5205.xml"/><Relationship Id="rId80" Type="http://schemas.openxmlformats.org/officeDocument/2006/relationships/image" Target="../media/image563.png"/><Relationship Id="rId85" Type="http://schemas.openxmlformats.org/officeDocument/2006/relationships/customXml" Target="../ink/ink5213.xml"/><Relationship Id="rId3" Type="http://schemas.openxmlformats.org/officeDocument/2006/relationships/customXml" Target="../ink/ink5172.xml"/><Relationship Id="rId12" Type="http://schemas.openxmlformats.org/officeDocument/2006/relationships/image" Target="../media/image3060.png"/><Relationship Id="rId17" Type="http://schemas.openxmlformats.org/officeDocument/2006/relationships/customXml" Target="../ink/ink5179.xml"/><Relationship Id="rId25" Type="http://schemas.openxmlformats.org/officeDocument/2006/relationships/customXml" Target="../ink/ink5183.xml"/><Relationship Id="rId33" Type="http://schemas.openxmlformats.org/officeDocument/2006/relationships/customXml" Target="../ink/ink5187.xml"/><Relationship Id="rId38" Type="http://schemas.openxmlformats.org/officeDocument/2006/relationships/image" Target="../media/image319.png"/><Relationship Id="rId46" Type="http://schemas.openxmlformats.org/officeDocument/2006/relationships/image" Target="../media/image428.png"/><Relationship Id="rId59" Type="http://schemas.openxmlformats.org/officeDocument/2006/relationships/customXml" Target="../ink/ink5200.xml"/><Relationship Id="rId67" Type="http://schemas.openxmlformats.org/officeDocument/2006/relationships/customXml" Target="../ink/ink5204.xml"/><Relationship Id="rId20" Type="http://schemas.openxmlformats.org/officeDocument/2006/relationships/image" Target="../media/image3100.png"/><Relationship Id="rId41" Type="http://schemas.openxmlformats.org/officeDocument/2006/relationships/customXml" Target="../ink/ink5191.xml"/><Relationship Id="rId54" Type="http://schemas.openxmlformats.org/officeDocument/2006/relationships/image" Target="../media/image549.png"/><Relationship Id="rId62" Type="http://schemas.openxmlformats.org/officeDocument/2006/relationships/image" Target="../media/image552.png"/><Relationship Id="rId70" Type="http://schemas.openxmlformats.org/officeDocument/2006/relationships/image" Target="../media/image555.png"/><Relationship Id="rId75" Type="http://schemas.openxmlformats.org/officeDocument/2006/relationships/customXml" Target="../ink/ink5208.xml"/><Relationship Id="rId83" Type="http://schemas.openxmlformats.org/officeDocument/2006/relationships/customXml" Target="../ink/ink5212.xml"/><Relationship Id="rId88" Type="http://schemas.openxmlformats.org/officeDocument/2006/relationships/image" Target="../media/image567.png"/><Relationship Id="rId91" Type="http://schemas.openxmlformats.org/officeDocument/2006/relationships/customXml" Target="../ink/ink5217.xml"/><Relationship Id="rId96" Type="http://schemas.openxmlformats.org/officeDocument/2006/relationships/image" Target="../media/image5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5178.xml"/><Relationship Id="rId23" Type="http://schemas.openxmlformats.org/officeDocument/2006/relationships/customXml" Target="../ink/ink5182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5195.xml"/><Relationship Id="rId57" Type="http://schemas.openxmlformats.org/officeDocument/2006/relationships/customXml" Target="../ink/ink5199.xml"/><Relationship Id="rId10" Type="http://schemas.openxmlformats.org/officeDocument/2006/relationships/image" Target="../media/image3050.png"/><Relationship Id="rId31" Type="http://schemas.openxmlformats.org/officeDocument/2006/relationships/customXml" Target="../ink/ink5186.xml"/><Relationship Id="rId44" Type="http://schemas.openxmlformats.org/officeDocument/2006/relationships/image" Target="../media/image427.png"/><Relationship Id="rId52" Type="http://schemas.openxmlformats.org/officeDocument/2006/relationships/image" Target="../media/image548.png"/><Relationship Id="rId60" Type="http://schemas.openxmlformats.org/officeDocument/2006/relationships/image" Target="../media/image282.png"/><Relationship Id="rId65" Type="http://schemas.openxmlformats.org/officeDocument/2006/relationships/customXml" Target="../ink/ink5203.xml"/><Relationship Id="rId73" Type="http://schemas.openxmlformats.org/officeDocument/2006/relationships/customXml" Target="../ink/ink5207.xml"/><Relationship Id="rId78" Type="http://schemas.openxmlformats.org/officeDocument/2006/relationships/image" Target="../media/image556.png"/><Relationship Id="rId81" Type="http://schemas.openxmlformats.org/officeDocument/2006/relationships/customXml" Target="../ink/ink5211.xml"/><Relationship Id="rId86" Type="http://schemas.openxmlformats.org/officeDocument/2006/relationships/image" Target="../media/image566.png"/><Relationship Id="rId94" Type="http://schemas.openxmlformats.org/officeDocument/2006/relationships/image" Target="../media/image557.png"/><Relationship Id="rId4" Type="http://schemas.openxmlformats.org/officeDocument/2006/relationships/image" Target="../media/image3020.png"/><Relationship Id="rId9" Type="http://schemas.openxmlformats.org/officeDocument/2006/relationships/customXml" Target="../ink/ink5175.xml"/><Relationship Id="rId13" Type="http://schemas.openxmlformats.org/officeDocument/2006/relationships/customXml" Target="../ink/ink5177.xml"/><Relationship Id="rId18" Type="http://schemas.openxmlformats.org/officeDocument/2006/relationships/image" Target="../media/image3090.png"/><Relationship Id="rId39" Type="http://schemas.openxmlformats.org/officeDocument/2006/relationships/customXml" Target="../ink/ink5190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198.xml"/><Relationship Id="rId76" Type="http://schemas.openxmlformats.org/officeDocument/2006/relationships/image" Target="../media/image562.png"/><Relationship Id="rId97" Type="http://schemas.openxmlformats.org/officeDocument/2006/relationships/customXml" Target="../ink/ink5221.xml"/><Relationship Id="rId7" Type="http://schemas.openxmlformats.org/officeDocument/2006/relationships/customXml" Target="../ink/ink5174.xml"/><Relationship Id="rId71" Type="http://schemas.openxmlformats.org/officeDocument/2006/relationships/customXml" Target="../ink/ink5206.xml"/><Relationship Id="rId92" Type="http://schemas.openxmlformats.org/officeDocument/2006/relationships/customXml" Target="../ink/ink5218.xml"/><Relationship Id="rId2" Type="http://schemas.openxmlformats.org/officeDocument/2006/relationships/image" Target="../media/image313.png"/><Relationship Id="rId29" Type="http://schemas.openxmlformats.org/officeDocument/2006/relationships/customXml" Target="../ink/ink518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193.xml"/><Relationship Id="rId66" Type="http://schemas.openxmlformats.org/officeDocument/2006/relationships/image" Target="../media/image559.png"/><Relationship Id="rId87" Type="http://schemas.openxmlformats.org/officeDocument/2006/relationships/customXml" Target="../ink/ink5214.xml"/><Relationship Id="rId61" Type="http://schemas.openxmlformats.org/officeDocument/2006/relationships/customXml" Target="../ink/ink5201.xml"/><Relationship Id="rId82" Type="http://schemas.openxmlformats.org/officeDocument/2006/relationships/image" Target="../media/image564.png"/><Relationship Id="rId19" Type="http://schemas.openxmlformats.org/officeDocument/2006/relationships/customXml" Target="../ink/ink518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188.xml"/><Relationship Id="rId56" Type="http://schemas.openxmlformats.org/officeDocument/2006/relationships/image" Target="../media/image550.png"/><Relationship Id="rId77" Type="http://schemas.openxmlformats.org/officeDocument/2006/relationships/customXml" Target="../ink/ink5209.xml"/><Relationship Id="rId8" Type="http://schemas.openxmlformats.org/officeDocument/2006/relationships/image" Target="../media/image3040.png"/><Relationship Id="rId51" Type="http://schemas.openxmlformats.org/officeDocument/2006/relationships/customXml" Target="../ink/ink5196.xml"/><Relationship Id="rId72" Type="http://schemas.openxmlformats.org/officeDocument/2006/relationships/image" Target="../media/image560.png"/><Relationship Id="rId93" Type="http://schemas.openxmlformats.org/officeDocument/2006/relationships/customXml" Target="../ink/ink5219.xml"/><Relationship Id="rId98" Type="http://schemas.openxmlformats.org/officeDocument/2006/relationships/image" Target="../media/image568.png"/></Relationships>
</file>

<file path=ppt/slides/_rels/slide1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5231.xml"/><Relationship Id="rId42" Type="http://schemas.openxmlformats.org/officeDocument/2006/relationships/image" Target="../media/image426.png"/><Relationship Id="rId47" Type="http://schemas.openxmlformats.org/officeDocument/2006/relationships/customXml" Target="../ink/ink5244.xml"/><Relationship Id="rId63" Type="http://schemas.openxmlformats.org/officeDocument/2006/relationships/customXml" Target="../ink/ink5252.xml"/><Relationship Id="rId68" Type="http://schemas.openxmlformats.org/officeDocument/2006/relationships/image" Target="../media/image554.png"/><Relationship Id="rId84" Type="http://schemas.openxmlformats.org/officeDocument/2006/relationships/image" Target="../media/image565.png"/><Relationship Id="rId89" Type="http://schemas.openxmlformats.org/officeDocument/2006/relationships/customXml" Target="../ink/ink5265.xml"/><Relationship Id="rId112" Type="http://schemas.openxmlformats.org/officeDocument/2006/relationships/image" Target="../media/image568.png"/><Relationship Id="rId16" Type="http://schemas.openxmlformats.org/officeDocument/2006/relationships/image" Target="../media/image3080.png"/><Relationship Id="rId107" Type="http://schemas.openxmlformats.org/officeDocument/2006/relationships/customXml" Target="../ink/ink5276.xml"/><Relationship Id="rId11" Type="http://schemas.openxmlformats.org/officeDocument/2006/relationships/customXml" Target="../ink/ink5226.xml"/><Relationship Id="rId32" Type="http://schemas.openxmlformats.org/officeDocument/2006/relationships/image" Target="../media/image316.png"/><Relationship Id="rId37" Type="http://schemas.openxmlformats.org/officeDocument/2006/relationships/customXml" Target="../ink/ink5239.xml"/><Relationship Id="rId53" Type="http://schemas.openxmlformats.org/officeDocument/2006/relationships/customXml" Target="../ink/ink5247.xml"/><Relationship Id="rId58" Type="http://schemas.openxmlformats.org/officeDocument/2006/relationships/image" Target="../media/image551.png"/><Relationship Id="rId74" Type="http://schemas.openxmlformats.org/officeDocument/2006/relationships/image" Target="../media/image561.png"/><Relationship Id="rId79" Type="http://schemas.openxmlformats.org/officeDocument/2006/relationships/customXml" Target="../ink/ink5260.xml"/><Relationship Id="rId102" Type="http://schemas.openxmlformats.org/officeDocument/2006/relationships/image" Target="../media/image575.png"/><Relationship Id="rId5" Type="http://schemas.openxmlformats.org/officeDocument/2006/relationships/customXml" Target="../ink/ink5223.xml"/><Relationship Id="rId90" Type="http://schemas.openxmlformats.org/officeDocument/2006/relationships/image" Target="../media/image569.png"/><Relationship Id="rId95" Type="http://schemas.openxmlformats.org/officeDocument/2006/relationships/customXml" Target="../ink/ink5268.xml"/><Relationship Id="rId22" Type="http://schemas.openxmlformats.org/officeDocument/2006/relationships/image" Target="../media/image3111.png"/><Relationship Id="rId27" Type="http://schemas.openxmlformats.org/officeDocument/2006/relationships/customXml" Target="../ink/ink5234.xml"/><Relationship Id="rId43" Type="http://schemas.openxmlformats.org/officeDocument/2006/relationships/customXml" Target="../ink/ink5242.xml"/><Relationship Id="rId48" Type="http://schemas.openxmlformats.org/officeDocument/2006/relationships/image" Target="../media/image430.png"/><Relationship Id="rId64" Type="http://schemas.openxmlformats.org/officeDocument/2006/relationships/image" Target="../media/image553.png"/><Relationship Id="rId69" Type="http://schemas.openxmlformats.org/officeDocument/2006/relationships/customXml" Target="../ink/ink5255.xml"/><Relationship Id="rId80" Type="http://schemas.openxmlformats.org/officeDocument/2006/relationships/image" Target="../media/image563.png"/><Relationship Id="rId85" Type="http://schemas.openxmlformats.org/officeDocument/2006/relationships/customXml" Target="../ink/ink5263.xml"/><Relationship Id="rId12" Type="http://schemas.openxmlformats.org/officeDocument/2006/relationships/image" Target="../media/image3060.png"/><Relationship Id="rId17" Type="http://schemas.openxmlformats.org/officeDocument/2006/relationships/customXml" Target="../ink/ink5229.xml"/><Relationship Id="rId33" Type="http://schemas.openxmlformats.org/officeDocument/2006/relationships/customXml" Target="../ink/ink5237.xml"/><Relationship Id="rId38" Type="http://schemas.openxmlformats.org/officeDocument/2006/relationships/image" Target="../media/image319.png"/><Relationship Id="rId59" Type="http://schemas.openxmlformats.org/officeDocument/2006/relationships/customXml" Target="../ink/ink5250.xml"/><Relationship Id="rId103" Type="http://schemas.openxmlformats.org/officeDocument/2006/relationships/customXml" Target="../ink/ink5272.xml"/><Relationship Id="rId108" Type="http://schemas.openxmlformats.org/officeDocument/2006/relationships/image" Target="../media/image557.png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258.xml"/><Relationship Id="rId91" Type="http://schemas.openxmlformats.org/officeDocument/2006/relationships/customXml" Target="../ink/ink5266.xml"/><Relationship Id="rId96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5228.xml"/><Relationship Id="rId23" Type="http://schemas.openxmlformats.org/officeDocument/2006/relationships/customXml" Target="../ink/ink5232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5245.xml"/><Relationship Id="rId57" Type="http://schemas.openxmlformats.org/officeDocument/2006/relationships/customXml" Target="../ink/ink5249.xml"/><Relationship Id="rId106" Type="http://schemas.openxmlformats.org/officeDocument/2006/relationships/customXml" Target="../ink/ink5275.xml"/><Relationship Id="rId10" Type="http://schemas.openxmlformats.org/officeDocument/2006/relationships/image" Target="../media/image3050.png"/><Relationship Id="rId31" Type="http://schemas.openxmlformats.org/officeDocument/2006/relationships/customXml" Target="../ink/ink5236.xml"/><Relationship Id="rId44" Type="http://schemas.openxmlformats.org/officeDocument/2006/relationships/image" Target="../media/image427.png"/><Relationship Id="rId52" Type="http://schemas.openxmlformats.org/officeDocument/2006/relationships/image" Target="../media/image548.png"/><Relationship Id="rId60" Type="http://schemas.openxmlformats.org/officeDocument/2006/relationships/image" Target="../media/image282.png"/><Relationship Id="rId65" Type="http://schemas.openxmlformats.org/officeDocument/2006/relationships/customXml" Target="../ink/ink5253.xml"/><Relationship Id="rId73" Type="http://schemas.openxmlformats.org/officeDocument/2006/relationships/customXml" Target="../ink/ink5257.xml"/><Relationship Id="rId78" Type="http://schemas.openxmlformats.org/officeDocument/2006/relationships/image" Target="../media/image556.png"/><Relationship Id="rId81" Type="http://schemas.openxmlformats.org/officeDocument/2006/relationships/customXml" Target="../ink/ink5261.xml"/><Relationship Id="rId86" Type="http://schemas.openxmlformats.org/officeDocument/2006/relationships/image" Target="../media/image566.png"/><Relationship Id="rId94" Type="http://schemas.openxmlformats.org/officeDocument/2006/relationships/image" Target="../media/image571.png"/><Relationship Id="rId99" Type="http://schemas.openxmlformats.org/officeDocument/2006/relationships/customXml" Target="../ink/ink5270.xml"/><Relationship Id="rId101" Type="http://schemas.openxmlformats.org/officeDocument/2006/relationships/customXml" Target="../ink/ink5271.xml"/><Relationship Id="rId4" Type="http://schemas.openxmlformats.org/officeDocument/2006/relationships/image" Target="../media/image3020.png"/><Relationship Id="rId9" Type="http://schemas.openxmlformats.org/officeDocument/2006/relationships/customXml" Target="../ink/ink5225.xml"/><Relationship Id="rId13" Type="http://schemas.openxmlformats.org/officeDocument/2006/relationships/customXml" Target="../ink/ink5227.xml"/><Relationship Id="rId18" Type="http://schemas.openxmlformats.org/officeDocument/2006/relationships/image" Target="../media/image3090.png"/><Relationship Id="rId39" Type="http://schemas.openxmlformats.org/officeDocument/2006/relationships/customXml" Target="../ink/ink5240.xml"/><Relationship Id="rId109" Type="http://schemas.openxmlformats.org/officeDocument/2006/relationships/customXml" Target="../ink/ink5277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248.xml"/><Relationship Id="rId76" Type="http://schemas.openxmlformats.org/officeDocument/2006/relationships/image" Target="../media/image562.png"/><Relationship Id="rId97" Type="http://schemas.openxmlformats.org/officeDocument/2006/relationships/customXml" Target="../ink/ink5269.xml"/><Relationship Id="rId104" Type="http://schemas.openxmlformats.org/officeDocument/2006/relationships/customXml" Target="../ink/ink5273.xml"/><Relationship Id="rId7" Type="http://schemas.openxmlformats.org/officeDocument/2006/relationships/customXml" Target="../ink/ink5224.xml"/><Relationship Id="rId71" Type="http://schemas.openxmlformats.org/officeDocument/2006/relationships/customXml" Target="../ink/ink5256.xml"/><Relationship Id="rId92" Type="http://schemas.openxmlformats.org/officeDocument/2006/relationships/image" Target="../media/image570.png"/><Relationship Id="rId2" Type="http://schemas.openxmlformats.org/officeDocument/2006/relationships/image" Target="../media/image313.png"/><Relationship Id="rId29" Type="http://schemas.openxmlformats.org/officeDocument/2006/relationships/customXml" Target="../ink/ink523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243.xml"/><Relationship Id="rId66" Type="http://schemas.openxmlformats.org/officeDocument/2006/relationships/image" Target="../media/image559.png"/><Relationship Id="rId87" Type="http://schemas.openxmlformats.org/officeDocument/2006/relationships/customXml" Target="../ink/ink5264.xml"/><Relationship Id="rId110" Type="http://schemas.openxmlformats.org/officeDocument/2006/relationships/image" Target="../media/image558.png"/><Relationship Id="rId61" Type="http://schemas.openxmlformats.org/officeDocument/2006/relationships/customXml" Target="../ink/ink5251.xml"/><Relationship Id="rId82" Type="http://schemas.openxmlformats.org/officeDocument/2006/relationships/image" Target="../media/image564.png"/><Relationship Id="rId19" Type="http://schemas.openxmlformats.org/officeDocument/2006/relationships/customXml" Target="../ink/ink523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238.xml"/><Relationship Id="rId56" Type="http://schemas.openxmlformats.org/officeDocument/2006/relationships/image" Target="../media/image550.png"/><Relationship Id="rId77" Type="http://schemas.openxmlformats.org/officeDocument/2006/relationships/customXml" Target="../ink/ink5259.xml"/><Relationship Id="rId100" Type="http://schemas.openxmlformats.org/officeDocument/2006/relationships/image" Target="../media/image574.png"/><Relationship Id="rId105" Type="http://schemas.openxmlformats.org/officeDocument/2006/relationships/customXml" Target="../ink/ink5274.xml"/><Relationship Id="rId8" Type="http://schemas.openxmlformats.org/officeDocument/2006/relationships/image" Target="../media/image3040.png"/><Relationship Id="rId51" Type="http://schemas.openxmlformats.org/officeDocument/2006/relationships/customXml" Target="../ink/ink5246.xml"/><Relationship Id="rId72" Type="http://schemas.openxmlformats.org/officeDocument/2006/relationships/image" Target="../media/image560.png"/><Relationship Id="rId93" Type="http://schemas.openxmlformats.org/officeDocument/2006/relationships/customXml" Target="../ink/ink5267.xml"/><Relationship Id="rId98" Type="http://schemas.openxmlformats.org/officeDocument/2006/relationships/image" Target="../media/image573.png"/><Relationship Id="rId3" Type="http://schemas.openxmlformats.org/officeDocument/2006/relationships/customXml" Target="../ink/ink5222.xml"/><Relationship Id="rId25" Type="http://schemas.openxmlformats.org/officeDocument/2006/relationships/customXml" Target="../ink/ink5233.xml"/><Relationship Id="rId46" Type="http://schemas.openxmlformats.org/officeDocument/2006/relationships/image" Target="../media/image428.png"/><Relationship Id="rId67" Type="http://schemas.openxmlformats.org/officeDocument/2006/relationships/customXml" Target="../ink/ink5254.xml"/><Relationship Id="rId20" Type="http://schemas.openxmlformats.org/officeDocument/2006/relationships/image" Target="../media/image3100.png"/><Relationship Id="rId41" Type="http://schemas.openxmlformats.org/officeDocument/2006/relationships/customXml" Target="../ink/ink5241.xml"/><Relationship Id="rId62" Type="http://schemas.openxmlformats.org/officeDocument/2006/relationships/image" Target="../media/image552.png"/><Relationship Id="rId83" Type="http://schemas.openxmlformats.org/officeDocument/2006/relationships/customXml" Target="../ink/ink5262.xml"/><Relationship Id="rId88" Type="http://schemas.openxmlformats.org/officeDocument/2006/relationships/image" Target="../media/image567.png"/><Relationship Id="rId111" Type="http://schemas.openxmlformats.org/officeDocument/2006/relationships/customXml" Target="../ink/ink5278.xml"/></Relationships>
</file>

<file path=ppt/slides/_rels/slide1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117" Type="http://schemas.openxmlformats.org/officeDocument/2006/relationships/customXml" Target="../ink/ink5338.xml"/><Relationship Id="rId21" Type="http://schemas.openxmlformats.org/officeDocument/2006/relationships/customXml" Target="../ink/ink5288.xml"/><Relationship Id="rId42" Type="http://schemas.openxmlformats.org/officeDocument/2006/relationships/image" Target="../media/image426.png"/><Relationship Id="rId47" Type="http://schemas.openxmlformats.org/officeDocument/2006/relationships/customXml" Target="../ink/ink5301.xml"/><Relationship Id="rId63" Type="http://schemas.openxmlformats.org/officeDocument/2006/relationships/customXml" Target="../ink/ink5309.xml"/><Relationship Id="rId68" Type="http://schemas.openxmlformats.org/officeDocument/2006/relationships/image" Target="../media/image554.png"/><Relationship Id="rId84" Type="http://schemas.openxmlformats.org/officeDocument/2006/relationships/image" Target="../media/image565.png"/><Relationship Id="rId89" Type="http://schemas.openxmlformats.org/officeDocument/2006/relationships/customXml" Target="../ink/ink5322.xml"/><Relationship Id="rId112" Type="http://schemas.openxmlformats.org/officeDocument/2006/relationships/image" Target="../media/image580.png"/><Relationship Id="rId16" Type="http://schemas.openxmlformats.org/officeDocument/2006/relationships/image" Target="../media/image3080.png"/><Relationship Id="rId107" Type="http://schemas.openxmlformats.org/officeDocument/2006/relationships/customXml" Target="../ink/ink5331.xml"/><Relationship Id="rId11" Type="http://schemas.openxmlformats.org/officeDocument/2006/relationships/customXml" Target="../ink/ink5283.xml"/><Relationship Id="rId32" Type="http://schemas.openxmlformats.org/officeDocument/2006/relationships/image" Target="../media/image316.png"/><Relationship Id="rId37" Type="http://schemas.openxmlformats.org/officeDocument/2006/relationships/customXml" Target="../ink/ink5296.xml"/><Relationship Id="rId53" Type="http://schemas.openxmlformats.org/officeDocument/2006/relationships/customXml" Target="../ink/ink5304.xml"/><Relationship Id="rId58" Type="http://schemas.openxmlformats.org/officeDocument/2006/relationships/image" Target="../media/image551.png"/><Relationship Id="rId74" Type="http://schemas.openxmlformats.org/officeDocument/2006/relationships/image" Target="../media/image561.png"/><Relationship Id="rId79" Type="http://schemas.openxmlformats.org/officeDocument/2006/relationships/customXml" Target="../ink/ink5317.xml"/><Relationship Id="rId102" Type="http://schemas.openxmlformats.org/officeDocument/2006/relationships/image" Target="../media/image575.png"/><Relationship Id="rId123" Type="http://schemas.openxmlformats.org/officeDocument/2006/relationships/customXml" Target="../ink/ink5341.xml"/><Relationship Id="rId5" Type="http://schemas.openxmlformats.org/officeDocument/2006/relationships/customXml" Target="../ink/ink5280.xml"/><Relationship Id="rId90" Type="http://schemas.openxmlformats.org/officeDocument/2006/relationships/image" Target="../media/image569.png"/><Relationship Id="rId95" Type="http://schemas.openxmlformats.org/officeDocument/2006/relationships/customXml" Target="../ink/ink5325.xml"/><Relationship Id="rId22" Type="http://schemas.openxmlformats.org/officeDocument/2006/relationships/image" Target="../media/image3111.png"/><Relationship Id="rId27" Type="http://schemas.openxmlformats.org/officeDocument/2006/relationships/customXml" Target="../ink/ink5291.xml"/><Relationship Id="rId43" Type="http://schemas.openxmlformats.org/officeDocument/2006/relationships/customXml" Target="../ink/ink5299.xml"/><Relationship Id="rId48" Type="http://schemas.openxmlformats.org/officeDocument/2006/relationships/image" Target="../media/image430.png"/><Relationship Id="rId64" Type="http://schemas.openxmlformats.org/officeDocument/2006/relationships/image" Target="../media/image553.png"/><Relationship Id="rId69" Type="http://schemas.openxmlformats.org/officeDocument/2006/relationships/customXml" Target="../ink/ink5312.xml"/><Relationship Id="rId113" Type="http://schemas.openxmlformats.org/officeDocument/2006/relationships/customXml" Target="../ink/ink5334.xml"/><Relationship Id="rId118" Type="http://schemas.openxmlformats.org/officeDocument/2006/relationships/image" Target="../media/image557.png"/><Relationship Id="rId80" Type="http://schemas.openxmlformats.org/officeDocument/2006/relationships/image" Target="../media/image563.png"/><Relationship Id="rId85" Type="http://schemas.openxmlformats.org/officeDocument/2006/relationships/customXml" Target="../ink/ink5320.xml"/><Relationship Id="rId12" Type="http://schemas.openxmlformats.org/officeDocument/2006/relationships/image" Target="../media/image3060.png"/><Relationship Id="rId17" Type="http://schemas.openxmlformats.org/officeDocument/2006/relationships/customXml" Target="../ink/ink5286.xml"/><Relationship Id="rId33" Type="http://schemas.openxmlformats.org/officeDocument/2006/relationships/customXml" Target="../ink/ink5294.xml"/><Relationship Id="rId38" Type="http://schemas.openxmlformats.org/officeDocument/2006/relationships/image" Target="../media/image319.png"/><Relationship Id="rId59" Type="http://schemas.openxmlformats.org/officeDocument/2006/relationships/customXml" Target="../ink/ink5307.xml"/><Relationship Id="rId103" Type="http://schemas.openxmlformats.org/officeDocument/2006/relationships/customXml" Target="../ink/ink5329.xml"/><Relationship Id="rId108" Type="http://schemas.openxmlformats.org/officeDocument/2006/relationships/image" Target="../media/image578.png"/><Relationship Id="rId124" Type="http://schemas.openxmlformats.org/officeDocument/2006/relationships/image" Target="../media/image581.png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315.xml"/><Relationship Id="rId91" Type="http://schemas.openxmlformats.org/officeDocument/2006/relationships/customXml" Target="../ink/ink5323.xml"/><Relationship Id="rId96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5289.xml"/><Relationship Id="rId28" Type="http://schemas.openxmlformats.org/officeDocument/2006/relationships/image" Target="../media/image314.png"/><Relationship Id="rId49" Type="http://schemas.openxmlformats.org/officeDocument/2006/relationships/customXml" Target="../ink/ink5302.xml"/><Relationship Id="rId114" Type="http://schemas.openxmlformats.org/officeDocument/2006/relationships/customXml" Target="../ink/ink5335.xml"/><Relationship Id="rId119" Type="http://schemas.openxmlformats.org/officeDocument/2006/relationships/customXml" Target="../ink/ink5339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310.xml"/><Relationship Id="rId81" Type="http://schemas.openxmlformats.org/officeDocument/2006/relationships/customXml" Target="../ink/ink5318.xml"/><Relationship Id="rId86" Type="http://schemas.openxmlformats.org/officeDocument/2006/relationships/image" Target="../media/image566.png"/><Relationship Id="rId4" Type="http://schemas.openxmlformats.org/officeDocument/2006/relationships/image" Target="../media/image3020.png"/><Relationship Id="rId9" Type="http://schemas.openxmlformats.org/officeDocument/2006/relationships/customXml" Target="../ink/ink5282.xml"/><Relationship Id="rId13" Type="http://schemas.openxmlformats.org/officeDocument/2006/relationships/customXml" Target="../ink/ink5284.xml"/><Relationship Id="rId18" Type="http://schemas.openxmlformats.org/officeDocument/2006/relationships/image" Target="../media/image3090.png"/><Relationship Id="rId39" Type="http://schemas.openxmlformats.org/officeDocument/2006/relationships/customXml" Target="../ink/ink5297.xml"/><Relationship Id="rId109" Type="http://schemas.openxmlformats.org/officeDocument/2006/relationships/customXml" Target="../ink/ink5332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305.xml"/><Relationship Id="rId76" Type="http://schemas.openxmlformats.org/officeDocument/2006/relationships/image" Target="../media/image562.png"/><Relationship Id="rId97" Type="http://schemas.openxmlformats.org/officeDocument/2006/relationships/customXml" Target="../ink/ink5326.xml"/><Relationship Id="rId104" Type="http://schemas.openxmlformats.org/officeDocument/2006/relationships/image" Target="../media/image576.png"/><Relationship Id="rId120" Type="http://schemas.openxmlformats.org/officeDocument/2006/relationships/image" Target="../media/image558.png"/><Relationship Id="rId7" Type="http://schemas.openxmlformats.org/officeDocument/2006/relationships/customXml" Target="../ink/ink5281.xml"/><Relationship Id="rId71" Type="http://schemas.openxmlformats.org/officeDocument/2006/relationships/customXml" Target="../ink/ink5313.xml"/><Relationship Id="rId92" Type="http://schemas.openxmlformats.org/officeDocument/2006/relationships/image" Target="../media/image570.png"/><Relationship Id="rId2" Type="http://schemas.openxmlformats.org/officeDocument/2006/relationships/image" Target="../media/image313.png"/><Relationship Id="rId29" Type="http://schemas.openxmlformats.org/officeDocument/2006/relationships/customXml" Target="../ink/ink5292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300.xml"/><Relationship Id="rId66" Type="http://schemas.openxmlformats.org/officeDocument/2006/relationships/image" Target="../media/image559.png"/><Relationship Id="rId87" Type="http://schemas.openxmlformats.org/officeDocument/2006/relationships/customXml" Target="../ink/ink5321.xml"/><Relationship Id="rId110" Type="http://schemas.openxmlformats.org/officeDocument/2006/relationships/image" Target="../media/image579.png"/><Relationship Id="rId115" Type="http://schemas.openxmlformats.org/officeDocument/2006/relationships/customXml" Target="../ink/ink5336.xml"/><Relationship Id="rId61" Type="http://schemas.openxmlformats.org/officeDocument/2006/relationships/customXml" Target="../ink/ink5308.xml"/><Relationship Id="rId82" Type="http://schemas.openxmlformats.org/officeDocument/2006/relationships/image" Target="../media/image564.png"/><Relationship Id="rId19" Type="http://schemas.openxmlformats.org/officeDocument/2006/relationships/customXml" Target="../ink/ink5287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295.xml"/><Relationship Id="rId56" Type="http://schemas.openxmlformats.org/officeDocument/2006/relationships/image" Target="../media/image550.png"/><Relationship Id="rId77" Type="http://schemas.openxmlformats.org/officeDocument/2006/relationships/customXml" Target="../ink/ink5316.xml"/><Relationship Id="rId100" Type="http://schemas.openxmlformats.org/officeDocument/2006/relationships/image" Target="../media/image574.png"/><Relationship Id="rId105" Type="http://schemas.openxmlformats.org/officeDocument/2006/relationships/customXml" Target="../ink/ink5330.xml"/><Relationship Id="rId8" Type="http://schemas.openxmlformats.org/officeDocument/2006/relationships/image" Target="../media/image3040.png"/><Relationship Id="rId51" Type="http://schemas.openxmlformats.org/officeDocument/2006/relationships/customXml" Target="../ink/ink5303.xml"/><Relationship Id="rId72" Type="http://schemas.openxmlformats.org/officeDocument/2006/relationships/image" Target="../media/image560.png"/><Relationship Id="rId93" Type="http://schemas.openxmlformats.org/officeDocument/2006/relationships/customXml" Target="../ink/ink5324.xml"/><Relationship Id="rId98" Type="http://schemas.openxmlformats.org/officeDocument/2006/relationships/image" Target="../media/image573.png"/><Relationship Id="rId121" Type="http://schemas.openxmlformats.org/officeDocument/2006/relationships/customXml" Target="../ink/ink5340.xml"/><Relationship Id="rId3" Type="http://schemas.openxmlformats.org/officeDocument/2006/relationships/customXml" Target="../ink/ink5279.xml"/><Relationship Id="rId25" Type="http://schemas.openxmlformats.org/officeDocument/2006/relationships/customXml" Target="../ink/ink5290.xml"/><Relationship Id="rId46" Type="http://schemas.openxmlformats.org/officeDocument/2006/relationships/image" Target="../media/image428.png"/><Relationship Id="rId67" Type="http://schemas.openxmlformats.org/officeDocument/2006/relationships/customXml" Target="../ink/ink5311.xml"/><Relationship Id="rId116" Type="http://schemas.openxmlformats.org/officeDocument/2006/relationships/customXml" Target="../ink/ink5337.xml"/><Relationship Id="rId20" Type="http://schemas.openxmlformats.org/officeDocument/2006/relationships/image" Target="../media/image3100.png"/><Relationship Id="rId41" Type="http://schemas.openxmlformats.org/officeDocument/2006/relationships/customXml" Target="../ink/ink5298.xml"/><Relationship Id="rId62" Type="http://schemas.openxmlformats.org/officeDocument/2006/relationships/image" Target="../media/image552.png"/><Relationship Id="rId83" Type="http://schemas.openxmlformats.org/officeDocument/2006/relationships/customXml" Target="../ink/ink5319.xml"/><Relationship Id="rId88" Type="http://schemas.openxmlformats.org/officeDocument/2006/relationships/image" Target="../media/image567.png"/><Relationship Id="rId111" Type="http://schemas.openxmlformats.org/officeDocument/2006/relationships/customXml" Target="../ink/ink5333.xml"/><Relationship Id="rId15" Type="http://schemas.openxmlformats.org/officeDocument/2006/relationships/customXml" Target="../ink/ink5285.xml"/><Relationship Id="rId36" Type="http://schemas.openxmlformats.org/officeDocument/2006/relationships/image" Target="../media/image318.png"/><Relationship Id="rId57" Type="http://schemas.openxmlformats.org/officeDocument/2006/relationships/customXml" Target="../ink/ink5306.xml"/><Relationship Id="rId106" Type="http://schemas.openxmlformats.org/officeDocument/2006/relationships/image" Target="../media/image577.png"/><Relationship Id="rId10" Type="http://schemas.openxmlformats.org/officeDocument/2006/relationships/image" Target="../media/image3050.png"/><Relationship Id="rId31" Type="http://schemas.openxmlformats.org/officeDocument/2006/relationships/customXml" Target="../ink/ink5293.xml"/><Relationship Id="rId52" Type="http://schemas.openxmlformats.org/officeDocument/2006/relationships/image" Target="../media/image548.png"/><Relationship Id="rId73" Type="http://schemas.openxmlformats.org/officeDocument/2006/relationships/customXml" Target="../ink/ink5314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327.xml"/><Relationship Id="rId101" Type="http://schemas.openxmlformats.org/officeDocument/2006/relationships/customXml" Target="../ink/ink5328.xml"/><Relationship Id="rId122" Type="http://schemas.openxmlformats.org/officeDocument/2006/relationships/image" Target="../media/image568.png"/></Relationships>
</file>

<file path=ppt/slides/_rels/slide1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99.xml"/><Relationship Id="rId21" Type="http://schemas.openxmlformats.org/officeDocument/2006/relationships/customXml" Target="../ink/ink5351.xml"/><Relationship Id="rId42" Type="http://schemas.openxmlformats.org/officeDocument/2006/relationships/image" Target="../media/image426.png"/><Relationship Id="rId47" Type="http://schemas.openxmlformats.org/officeDocument/2006/relationships/customXml" Target="../ink/ink5364.xml"/><Relationship Id="rId63" Type="http://schemas.openxmlformats.org/officeDocument/2006/relationships/customXml" Target="../ink/ink5372.xml"/><Relationship Id="rId68" Type="http://schemas.openxmlformats.org/officeDocument/2006/relationships/image" Target="../media/image554.png"/><Relationship Id="rId84" Type="http://schemas.openxmlformats.org/officeDocument/2006/relationships/image" Target="../media/image565.png"/><Relationship Id="rId89" Type="http://schemas.openxmlformats.org/officeDocument/2006/relationships/customXml" Target="../ink/ink5385.xml"/><Relationship Id="rId112" Type="http://schemas.openxmlformats.org/officeDocument/2006/relationships/image" Target="../media/image580.png"/><Relationship Id="rId16" Type="http://schemas.openxmlformats.org/officeDocument/2006/relationships/image" Target="../media/image3080.png"/><Relationship Id="rId107" Type="http://schemas.openxmlformats.org/officeDocument/2006/relationships/customXml" Target="../ink/ink5394.xml"/><Relationship Id="rId11" Type="http://schemas.openxmlformats.org/officeDocument/2006/relationships/customXml" Target="../ink/ink5346.xml"/><Relationship Id="rId32" Type="http://schemas.openxmlformats.org/officeDocument/2006/relationships/image" Target="../media/image316.png"/><Relationship Id="rId37" Type="http://schemas.openxmlformats.org/officeDocument/2006/relationships/customXml" Target="../ink/ink5359.xml"/><Relationship Id="rId53" Type="http://schemas.openxmlformats.org/officeDocument/2006/relationships/customXml" Target="../ink/ink5367.xml"/><Relationship Id="rId58" Type="http://schemas.openxmlformats.org/officeDocument/2006/relationships/image" Target="../media/image551.png"/><Relationship Id="rId74" Type="http://schemas.openxmlformats.org/officeDocument/2006/relationships/image" Target="../media/image561.png"/><Relationship Id="rId79" Type="http://schemas.openxmlformats.org/officeDocument/2006/relationships/customXml" Target="../ink/ink5380.xml"/><Relationship Id="rId102" Type="http://schemas.openxmlformats.org/officeDocument/2006/relationships/image" Target="../media/image575.png"/><Relationship Id="rId123" Type="http://schemas.openxmlformats.org/officeDocument/2006/relationships/customXml" Target="../ink/ink5404.xml"/><Relationship Id="rId128" Type="http://schemas.openxmlformats.org/officeDocument/2006/relationships/image" Target="../media/image568.png"/><Relationship Id="rId5" Type="http://schemas.openxmlformats.org/officeDocument/2006/relationships/customXml" Target="../ink/ink5343.xml"/><Relationship Id="rId90" Type="http://schemas.openxmlformats.org/officeDocument/2006/relationships/image" Target="../media/image569.png"/><Relationship Id="rId95" Type="http://schemas.openxmlformats.org/officeDocument/2006/relationships/customXml" Target="../ink/ink5388.xml"/><Relationship Id="rId22" Type="http://schemas.openxmlformats.org/officeDocument/2006/relationships/image" Target="../media/image3111.png"/><Relationship Id="rId27" Type="http://schemas.openxmlformats.org/officeDocument/2006/relationships/customXml" Target="../ink/ink5354.xml"/><Relationship Id="rId43" Type="http://schemas.openxmlformats.org/officeDocument/2006/relationships/customXml" Target="../ink/ink5362.xml"/><Relationship Id="rId48" Type="http://schemas.openxmlformats.org/officeDocument/2006/relationships/image" Target="../media/image430.png"/><Relationship Id="rId64" Type="http://schemas.openxmlformats.org/officeDocument/2006/relationships/image" Target="../media/image553.png"/><Relationship Id="rId69" Type="http://schemas.openxmlformats.org/officeDocument/2006/relationships/customXml" Target="../ink/ink5375.xml"/><Relationship Id="rId113" Type="http://schemas.openxmlformats.org/officeDocument/2006/relationships/customXml" Target="../ink/ink5397.xml"/><Relationship Id="rId118" Type="http://schemas.openxmlformats.org/officeDocument/2006/relationships/image" Target="../media/image584.png"/><Relationship Id="rId80" Type="http://schemas.openxmlformats.org/officeDocument/2006/relationships/image" Target="../media/image563.png"/><Relationship Id="rId85" Type="http://schemas.openxmlformats.org/officeDocument/2006/relationships/customXml" Target="../ink/ink5383.xml"/><Relationship Id="rId12" Type="http://schemas.openxmlformats.org/officeDocument/2006/relationships/image" Target="../media/image3060.png"/><Relationship Id="rId17" Type="http://schemas.openxmlformats.org/officeDocument/2006/relationships/customXml" Target="../ink/ink5349.xml"/><Relationship Id="rId33" Type="http://schemas.openxmlformats.org/officeDocument/2006/relationships/customXml" Target="../ink/ink5357.xml"/><Relationship Id="rId38" Type="http://schemas.openxmlformats.org/officeDocument/2006/relationships/image" Target="../media/image319.png"/><Relationship Id="rId59" Type="http://schemas.openxmlformats.org/officeDocument/2006/relationships/customXml" Target="../ink/ink5370.xml"/><Relationship Id="rId103" Type="http://schemas.openxmlformats.org/officeDocument/2006/relationships/customXml" Target="../ink/ink5392.xml"/><Relationship Id="rId108" Type="http://schemas.openxmlformats.org/officeDocument/2006/relationships/image" Target="../media/image578.png"/><Relationship Id="rId124" Type="http://schemas.openxmlformats.org/officeDocument/2006/relationships/image" Target="../media/image557.png"/><Relationship Id="rId129" Type="http://schemas.openxmlformats.org/officeDocument/2006/relationships/customXml" Target="../ink/ink5407.xml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378.xml"/><Relationship Id="rId91" Type="http://schemas.openxmlformats.org/officeDocument/2006/relationships/customXml" Target="../ink/ink5386.xml"/><Relationship Id="rId96" Type="http://schemas.openxmlformats.org/officeDocument/2006/relationships/image" Target="../media/image5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5352.xml"/><Relationship Id="rId28" Type="http://schemas.openxmlformats.org/officeDocument/2006/relationships/image" Target="../media/image314.png"/><Relationship Id="rId49" Type="http://schemas.openxmlformats.org/officeDocument/2006/relationships/customXml" Target="../ink/ink5365.xml"/><Relationship Id="rId114" Type="http://schemas.openxmlformats.org/officeDocument/2006/relationships/image" Target="../media/image582.png"/><Relationship Id="rId119" Type="http://schemas.openxmlformats.org/officeDocument/2006/relationships/customXml" Target="../ink/ink5400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373.xml"/><Relationship Id="rId81" Type="http://schemas.openxmlformats.org/officeDocument/2006/relationships/customXml" Target="../ink/ink5381.xml"/><Relationship Id="rId86" Type="http://schemas.openxmlformats.org/officeDocument/2006/relationships/image" Target="../media/image566.png"/><Relationship Id="rId130" Type="http://schemas.openxmlformats.org/officeDocument/2006/relationships/image" Target="../media/image581.png"/><Relationship Id="rId13" Type="http://schemas.openxmlformats.org/officeDocument/2006/relationships/customXml" Target="../ink/ink5347.xml"/><Relationship Id="rId18" Type="http://schemas.openxmlformats.org/officeDocument/2006/relationships/image" Target="../media/image3090.png"/><Relationship Id="rId39" Type="http://schemas.openxmlformats.org/officeDocument/2006/relationships/customXml" Target="../ink/ink5360.xml"/><Relationship Id="rId109" Type="http://schemas.openxmlformats.org/officeDocument/2006/relationships/customXml" Target="../ink/ink5395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368.xml"/><Relationship Id="rId76" Type="http://schemas.openxmlformats.org/officeDocument/2006/relationships/image" Target="../media/image562.png"/><Relationship Id="rId97" Type="http://schemas.openxmlformats.org/officeDocument/2006/relationships/customXml" Target="../ink/ink5389.xml"/><Relationship Id="rId104" Type="http://schemas.openxmlformats.org/officeDocument/2006/relationships/image" Target="../media/image576.png"/><Relationship Id="rId120" Type="http://schemas.openxmlformats.org/officeDocument/2006/relationships/customXml" Target="../ink/ink5401.xml"/><Relationship Id="rId125" Type="http://schemas.openxmlformats.org/officeDocument/2006/relationships/customXml" Target="../ink/ink5405.xml"/><Relationship Id="rId7" Type="http://schemas.openxmlformats.org/officeDocument/2006/relationships/customXml" Target="../ink/ink5344.xml"/><Relationship Id="rId71" Type="http://schemas.openxmlformats.org/officeDocument/2006/relationships/customXml" Target="../ink/ink5376.xml"/><Relationship Id="rId92" Type="http://schemas.openxmlformats.org/officeDocument/2006/relationships/image" Target="../media/image570.png"/><Relationship Id="rId2" Type="http://schemas.openxmlformats.org/officeDocument/2006/relationships/image" Target="../media/image313.png"/><Relationship Id="rId29" Type="http://schemas.openxmlformats.org/officeDocument/2006/relationships/customXml" Target="../ink/ink535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363.xml"/><Relationship Id="rId66" Type="http://schemas.openxmlformats.org/officeDocument/2006/relationships/image" Target="../media/image559.png"/><Relationship Id="rId87" Type="http://schemas.openxmlformats.org/officeDocument/2006/relationships/customXml" Target="../ink/ink5384.xml"/><Relationship Id="rId110" Type="http://schemas.openxmlformats.org/officeDocument/2006/relationships/image" Target="../media/image579.png"/><Relationship Id="rId115" Type="http://schemas.openxmlformats.org/officeDocument/2006/relationships/customXml" Target="../ink/ink5398.xml"/><Relationship Id="rId61" Type="http://schemas.openxmlformats.org/officeDocument/2006/relationships/customXml" Target="../ink/ink5371.xml"/><Relationship Id="rId82" Type="http://schemas.openxmlformats.org/officeDocument/2006/relationships/image" Target="../media/image564.png"/><Relationship Id="rId19" Type="http://schemas.openxmlformats.org/officeDocument/2006/relationships/customXml" Target="../ink/ink535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358.xml"/><Relationship Id="rId56" Type="http://schemas.openxmlformats.org/officeDocument/2006/relationships/image" Target="../media/image550.png"/><Relationship Id="rId77" Type="http://schemas.openxmlformats.org/officeDocument/2006/relationships/customXml" Target="../ink/ink5379.xml"/><Relationship Id="rId100" Type="http://schemas.openxmlformats.org/officeDocument/2006/relationships/image" Target="../media/image574.png"/><Relationship Id="rId105" Type="http://schemas.openxmlformats.org/officeDocument/2006/relationships/customXml" Target="../ink/ink5393.xml"/><Relationship Id="rId126" Type="http://schemas.openxmlformats.org/officeDocument/2006/relationships/image" Target="../media/image558.png"/><Relationship Id="rId8" Type="http://schemas.openxmlformats.org/officeDocument/2006/relationships/image" Target="../media/image3040.png"/><Relationship Id="rId51" Type="http://schemas.openxmlformats.org/officeDocument/2006/relationships/customXml" Target="../ink/ink5366.xml"/><Relationship Id="rId72" Type="http://schemas.openxmlformats.org/officeDocument/2006/relationships/image" Target="../media/image560.png"/><Relationship Id="rId93" Type="http://schemas.openxmlformats.org/officeDocument/2006/relationships/customXml" Target="../ink/ink5387.xml"/><Relationship Id="rId98" Type="http://schemas.openxmlformats.org/officeDocument/2006/relationships/image" Target="../media/image573.png"/><Relationship Id="rId121" Type="http://schemas.openxmlformats.org/officeDocument/2006/relationships/customXml" Target="../ink/ink5402.xml"/><Relationship Id="rId3" Type="http://schemas.openxmlformats.org/officeDocument/2006/relationships/customXml" Target="../ink/ink5342.xml"/><Relationship Id="rId25" Type="http://schemas.openxmlformats.org/officeDocument/2006/relationships/customXml" Target="../ink/ink5353.xml"/><Relationship Id="rId46" Type="http://schemas.openxmlformats.org/officeDocument/2006/relationships/image" Target="../media/image428.png"/><Relationship Id="rId67" Type="http://schemas.openxmlformats.org/officeDocument/2006/relationships/customXml" Target="../ink/ink5374.xml"/><Relationship Id="rId116" Type="http://schemas.openxmlformats.org/officeDocument/2006/relationships/image" Target="../media/image583.png"/><Relationship Id="rId20" Type="http://schemas.openxmlformats.org/officeDocument/2006/relationships/image" Target="../media/image3100.png"/><Relationship Id="rId41" Type="http://schemas.openxmlformats.org/officeDocument/2006/relationships/customXml" Target="../ink/ink5361.xml"/><Relationship Id="rId62" Type="http://schemas.openxmlformats.org/officeDocument/2006/relationships/image" Target="../media/image552.png"/><Relationship Id="rId83" Type="http://schemas.openxmlformats.org/officeDocument/2006/relationships/customXml" Target="../ink/ink5382.xml"/><Relationship Id="rId88" Type="http://schemas.openxmlformats.org/officeDocument/2006/relationships/image" Target="../media/image567.png"/><Relationship Id="rId111" Type="http://schemas.openxmlformats.org/officeDocument/2006/relationships/customXml" Target="../ink/ink5396.xml"/><Relationship Id="rId15" Type="http://schemas.openxmlformats.org/officeDocument/2006/relationships/customXml" Target="../ink/ink5348.xml"/><Relationship Id="rId36" Type="http://schemas.openxmlformats.org/officeDocument/2006/relationships/image" Target="../media/image318.png"/><Relationship Id="rId57" Type="http://schemas.openxmlformats.org/officeDocument/2006/relationships/customXml" Target="../ink/ink5369.xml"/><Relationship Id="rId106" Type="http://schemas.openxmlformats.org/officeDocument/2006/relationships/image" Target="../media/image577.png"/><Relationship Id="rId127" Type="http://schemas.openxmlformats.org/officeDocument/2006/relationships/customXml" Target="../ink/ink5406.xml"/><Relationship Id="rId10" Type="http://schemas.openxmlformats.org/officeDocument/2006/relationships/image" Target="../media/image3050.png"/><Relationship Id="rId31" Type="http://schemas.openxmlformats.org/officeDocument/2006/relationships/customXml" Target="../ink/ink5356.xml"/><Relationship Id="rId52" Type="http://schemas.openxmlformats.org/officeDocument/2006/relationships/image" Target="../media/image548.png"/><Relationship Id="rId73" Type="http://schemas.openxmlformats.org/officeDocument/2006/relationships/customXml" Target="../ink/ink5377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390.xml"/><Relationship Id="rId101" Type="http://schemas.openxmlformats.org/officeDocument/2006/relationships/customXml" Target="../ink/ink5391.xml"/><Relationship Id="rId122" Type="http://schemas.openxmlformats.org/officeDocument/2006/relationships/customXml" Target="../ink/ink5403.xml"/><Relationship Id="rId4" Type="http://schemas.openxmlformats.org/officeDocument/2006/relationships/image" Target="../media/image3020.png"/><Relationship Id="rId9" Type="http://schemas.openxmlformats.org/officeDocument/2006/relationships/customXml" Target="../ink/ink5345.xml"/><Relationship Id="rId26" Type="http://schemas.openxmlformats.org/officeDocument/2006/relationships/image" Target="../media/image3130.png"/></Relationships>
</file>

<file path=ppt/slides/_rels/slide1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65.xml"/><Relationship Id="rId21" Type="http://schemas.openxmlformats.org/officeDocument/2006/relationships/customXml" Target="../ink/ink5417.xml"/><Relationship Id="rId42" Type="http://schemas.openxmlformats.org/officeDocument/2006/relationships/image" Target="../media/image426.png"/><Relationship Id="rId63" Type="http://schemas.openxmlformats.org/officeDocument/2006/relationships/customXml" Target="../ink/ink5438.xml"/><Relationship Id="rId84" Type="http://schemas.openxmlformats.org/officeDocument/2006/relationships/image" Target="../media/image565.png"/><Relationship Id="rId138" Type="http://schemas.openxmlformats.org/officeDocument/2006/relationships/image" Target="../media/image587.png"/><Relationship Id="rId107" Type="http://schemas.openxmlformats.org/officeDocument/2006/relationships/customXml" Target="../ink/ink5460.xml"/><Relationship Id="rId11" Type="http://schemas.openxmlformats.org/officeDocument/2006/relationships/customXml" Target="../ink/ink5412.xml"/><Relationship Id="rId32" Type="http://schemas.openxmlformats.org/officeDocument/2006/relationships/image" Target="../media/image316.png"/><Relationship Id="rId53" Type="http://schemas.openxmlformats.org/officeDocument/2006/relationships/customXml" Target="../ink/ink5433.xml"/><Relationship Id="rId74" Type="http://schemas.openxmlformats.org/officeDocument/2006/relationships/image" Target="../media/image561.png"/><Relationship Id="rId128" Type="http://schemas.openxmlformats.org/officeDocument/2006/relationships/image" Target="../media/image568.png"/><Relationship Id="rId149" Type="http://schemas.openxmlformats.org/officeDocument/2006/relationships/customXml" Target="../ink/ink5483.xml"/><Relationship Id="rId5" Type="http://schemas.openxmlformats.org/officeDocument/2006/relationships/customXml" Target="../ink/ink5409.xml"/><Relationship Id="rId95" Type="http://schemas.openxmlformats.org/officeDocument/2006/relationships/customXml" Target="../ink/ink5454.xml"/><Relationship Id="rId22" Type="http://schemas.openxmlformats.org/officeDocument/2006/relationships/image" Target="../media/image3111.png"/><Relationship Id="rId27" Type="http://schemas.openxmlformats.org/officeDocument/2006/relationships/customXml" Target="../ink/ink5420.xml"/><Relationship Id="rId43" Type="http://schemas.openxmlformats.org/officeDocument/2006/relationships/customXml" Target="../ink/ink5428.xml"/><Relationship Id="rId48" Type="http://schemas.openxmlformats.org/officeDocument/2006/relationships/image" Target="../media/image430.png"/><Relationship Id="rId64" Type="http://schemas.openxmlformats.org/officeDocument/2006/relationships/image" Target="../media/image553.png"/><Relationship Id="rId69" Type="http://schemas.openxmlformats.org/officeDocument/2006/relationships/customXml" Target="../ink/ink5441.xml"/><Relationship Id="rId113" Type="http://schemas.openxmlformats.org/officeDocument/2006/relationships/customXml" Target="../ink/ink5463.xml"/><Relationship Id="rId118" Type="http://schemas.openxmlformats.org/officeDocument/2006/relationships/image" Target="../media/image584.png"/><Relationship Id="rId134" Type="http://schemas.openxmlformats.org/officeDocument/2006/relationships/image" Target="../media/image586.png"/><Relationship Id="rId139" Type="http://schemas.openxmlformats.org/officeDocument/2006/relationships/customXml" Target="../ink/ink5478.xml"/><Relationship Id="rId80" Type="http://schemas.openxmlformats.org/officeDocument/2006/relationships/image" Target="../media/image563.png"/><Relationship Id="rId85" Type="http://schemas.openxmlformats.org/officeDocument/2006/relationships/customXml" Target="../ink/ink5449.xml"/><Relationship Id="rId150" Type="http://schemas.openxmlformats.org/officeDocument/2006/relationships/image" Target="../media/image593.png"/><Relationship Id="rId12" Type="http://schemas.openxmlformats.org/officeDocument/2006/relationships/image" Target="../media/image3060.png"/><Relationship Id="rId17" Type="http://schemas.openxmlformats.org/officeDocument/2006/relationships/customXml" Target="../ink/ink5415.xml"/><Relationship Id="rId33" Type="http://schemas.openxmlformats.org/officeDocument/2006/relationships/customXml" Target="../ink/ink5423.xml"/><Relationship Id="rId38" Type="http://schemas.openxmlformats.org/officeDocument/2006/relationships/image" Target="../media/image319.png"/><Relationship Id="rId59" Type="http://schemas.openxmlformats.org/officeDocument/2006/relationships/customXml" Target="../ink/ink5436.xml"/><Relationship Id="rId103" Type="http://schemas.openxmlformats.org/officeDocument/2006/relationships/customXml" Target="../ink/ink5458.xml"/><Relationship Id="rId108" Type="http://schemas.openxmlformats.org/officeDocument/2006/relationships/image" Target="../media/image578.png"/><Relationship Id="rId124" Type="http://schemas.openxmlformats.org/officeDocument/2006/relationships/image" Target="../media/image557.png"/><Relationship Id="rId129" Type="http://schemas.openxmlformats.org/officeDocument/2006/relationships/customXml" Target="../ink/ink5473.xml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444.xml"/><Relationship Id="rId91" Type="http://schemas.openxmlformats.org/officeDocument/2006/relationships/customXml" Target="../ink/ink5452.xml"/><Relationship Id="rId96" Type="http://schemas.openxmlformats.org/officeDocument/2006/relationships/image" Target="../media/image572.png"/><Relationship Id="rId140" Type="http://schemas.openxmlformats.org/officeDocument/2006/relationships/image" Target="../media/image588.png"/><Relationship Id="rId145" Type="http://schemas.openxmlformats.org/officeDocument/2006/relationships/customXml" Target="../ink/ink54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5418.xml"/><Relationship Id="rId28" Type="http://schemas.openxmlformats.org/officeDocument/2006/relationships/image" Target="../media/image314.png"/><Relationship Id="rId49" Type="http://schemas.openxmlformats.org/officeDocument/2006/relationships/customXml" Target="../ink/ink5431.xml"/><Relationship Id="rId114" Type="http://schemas.openxmlformats.org/officeDocument/2006/relationships/image" Target="../media/image582.png"/><Relationship Id="rId119" Type="http://schemas.openxmlformats.org/officeDocument/2006/relationships/customXml" Target="../ink/ink5466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439.xml"/><Relationship Id="rId81" Type="http://schemas.openxmlformats.org/officeDocument/2006/relationships/customXml" Target="../ink/ink5447.xml"/><Relationship Id="rId86" Type="http://schemas.openxmlformats.org/officeDocument/2006/relationships/image" Target="../media/image566.png"/><Relationship Id="rId130" Type="http://schemas.openxmlformats.org/officeDocument/2006/relationships/image" Target="../media/image581.png"/><Relationship Id="rId135" Type="http://schemas.openxmlformats.org/officeDocument/2006/relationships/customXml" Target="../ink/ink5476.xml"/><Relationship Id="rId13" Type="http://schemas.openxmlformats.org/officeDocument/2006/relationships/customXml" Target="../ink/ink5413.xml"/><Relationship Id="rId18" Type="http://schemas.openxmlformats.org/officeDocument/2006/relationships/image" Target="../media/image3090.png"/><Relationship Id="rId39" Type="http://schemas.openxmlformats.org/officeDocument/2006/relationships/customXml" Target="../ink/ink5426.xml"/><Relationship Id="rId109" Type="http://schemas.openxmlformats.org/officeDocument/2006/relationships/customXml" Target="../ink/ink5461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434.xml"/><Relationship Id="rId76" Type="http://schemas.openxmlformats.org/officeDocument/2006/relationships/image" Target="../media/image562.png"/><Relationship Id="rId97" Type="http://schemas.openxmlformats.org/officeDocument/2006/relationships/customXml" Target="../ink/ink5455.xml"/><Relationship Id="rId104" Type="http://schemas.openxmlformats.org/officeDocument/2006/relationships/image" Target="../media/image576.png"/><Relationship Id="rId120" Type="http://schemas.openxmlformats.org/officeDocument/2006/relationships/customXml" Target="../ink/ink5467.xml"/><Relationship Id="rId125" Type="http://schemas.openxmlformats.org/officeDocument/2006/relationships/customXml" Target="../ink/ink5471.xml"/><Relationship Id="rId141" Type="http://schemas.openxmlformats.org/officeDocument/2006/relationships/customXml" Target="../ink/ink5479.xml"/><Relationship Id="rId146" Type="http://schemas.openxmlformats.org/officeDocument/2006/relationships/image" Target="../media/image591.png"/><Relationship Id="rId7" Type="http://schemas.openxmlformats.org/officeDocument/2006/relationships/customXml" Target="../ink/ink5410.xml"/><Relationship Id="rId71" Type="http://schemas.openxmlformats.org/officeDocument/2006/relationships/customXml" Target="../ink/ink5442.xml"/><Relationship Id="rId92" Type="http://schemas.openxmlformats.org/officeDocument/2006/relationships/image" Target="../media/image570.png"/><Relationship Id="rId2" Type="http://schemas.openxmlformats.org/officeDocument/2006/relationships/image" Target="../media/image313.png"/><Relationship Id="rId29" Type="http://schemas.openxmlformats.org/officeDocument/2006/relationships/customXml" Target="../ink/ink5421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429.xml"/><Relationship Id="rId66" Type="http://schemas.openxmlformats.org/officeDocument/2006/relationships/image" Target="../media/image559.png"/><Relationship Id="rId87" Type="http://schemas.openxmlformats.org/officeDocument/2006/relationships/customXml" Target="../ink/ink5450.xml"/><Relationship Id="rId110" Type="http://schemas.openxmlformats.org/officeDocument/2006/relationships/image" Target="../media/image579.png"/><Relationship Id="rId115" Type="http://schemas.openxmlformats.org/officeDocument/2006/relationships/customXml" Target="../ink/ink5464.xml"/><Relationship Id="rId131" Type="http://schemas.openxmlformats.org/officeDocument/2006/relationships/customXml" Target="../ink/ink5474.xml"/><Relationship Id="rId136" Type="http://schemas.openxmlformats.org/officeDocument/2006/relationships/image" Target="../media/image474.png"/><Relationship Id="rId61" Type="http://schemas.openxmlformats.org/officeDocument/2006/relationships/customXml" Target="../ink/ink5437.xml"/><Relationship Id="rId82" Type="http://schemas.openxmlformats.org/officeDocument/2006/relationships/image" Target="../media/image564.png"/><Relationship Id="rId19" Type="http://schemas.openxmlformats.org/officeDocument/2006/relationships/customXml" Target="../ink/ink5416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424.xml"/><Relationship Id="rId56" Type="http://schemas.openxmlformats.org/officeDocument/2006/relationships/image" Target="../media/image550.png"/><Relationship Id="rId77" Type="http://schemas.openxmlformats.org/officeDocument/2006/relationships/customXml" Target="../ink/ink5445.xml"/><Relationship Id="rId100" Type="http://schemas.openxmlformats.org/officeDocument/2006/relationships/image" Target="../media/image574.png"/><Relationship Id="rId105" Type="http://schemas.openxmlformats.org/officeDocument/2006/relationships/customXml" Target="../ink/ink5459.xml"/><Relationship Id="rId126" Type="http://schemas.openxmlformats.org/officeDocument/2006/relationships/image" Target="../media/image558.png"/><Relationship Id="rId147" Type="http://schemas.openxmlformats.org/officeDocument/2006/relationships/customXml" Target="../ink/ink5482.xml"/><Relationship Id="rId8" Type="http://schemas.openxmlformats.org/officeDocument/2006/relationships/image" Target="../media/image3040.png"/><Relationship Id="rId51" Type="http://schemas.openxmlformats.org/officeDocument/2006/relationships/customXml" Target="../ink/ink5432.xml"/><Relationship Id="rId72" Type="http://schemas.openxmlformats.org/officeDocument/2006/relationships/image" Target="../media/image560.png"/><Relationship Id="rId93" Type="http://schemas.openxmlformats.org/officeDocument/2006/relationships/customXml" Target="../ink/ink5453.xml"/><Relationship Id="rId98" Type="http://schemas.openxmlformats.org/officeDocument/2006/relationships/image" Target="../media/image573.png"/><Relationship Id="rId121" Type="http://schemas.openxmlformats.org/officeDocument/2006/relationships/customXml" Target="../ink/ink5468.xml"/><Relationship Id="rId142" Type="http://schemas.openxmlformats.org/officeDocument/2006/relationships/image" Target="../media/image589.png"/><Relationship Id="rId3" Type="http://schemas.openxmlformats.org/officeDocument/2006/relationships/customXml" Target="../ink/ink5408.xml"/><Relationship Id="rId25" Type="http://schemas.openxmlformats.org/officeDocument/2006/relationships/customXml" Target="../ink/ink5419.xml"/><Relationship Id="rId46" Type="http://schemas.openxmlformats.org/officeDocument/2006/relationships/image" Target="../media/image428.png"/><Relationship Id="rId67" Type="http://schemas.openxmlformats.org/officeDocument/2006/relationships/customXml" Target="../ink/ink5440.xml"/><Relationship Id="rId116" Type="http://schemas.openxmlformats.org/officeDocument/2006/relationships/image" Target="../media/image583.png"/><Relationship Id="rId137" Type="http://schemas.openxmlformats.org/officeDocument/2006/relationships/customXml" Target="../ink/ink5477.xml"/><Relationship Id="rId20" Type="http://schemas.openxmlformats.org/officeDocument/2006/relationships/image" Target="../media/image3100.png"/><Relationship Id="rId41" Type="http://schemas.openxmlformats.org/officeDocument/2006/relationships/customXml" Target="../ink/ink5427.xml"/><Relationship Id="rId62" Type="http://schemas.openxmlformats.org/officeDocument/2006/relationships/image" Target="../media/image552.png"/><Relationship Id="rId83" Type="http://schemas.openxmlformats.org/officeDocument/2006/relationships/customXml" Target="../ink/ink5448.xml"/><Relationship Id="rId88" Type="http://schemas.openxmlformats.org/officeDocument/2006/relationships/image" Target="../media/image567.png"/><Relationship Id="rId111" Type="http://schemas.openxmlformats.org/officeDocument/2006/relationships/customXml" Target="../ink/ink5462.xml"/><Relationship Id="rId132" Type="http://schemas.openxmlformats.org/officeDocument/2006/relationships/image" Target="../media/image585.png"/><Relationship Id="rId15" Type="http://schemas.openxmlformats.org/officeDocument/2006/relationships/customXml" Target="../ink/ink5414.xml"/><Relationship Id="rId36" Type="http://schemas.openxmlformats.org/officeDocument/2006/relationships/image" Target="../media/image318.png"/><Relationship Id="rId57" Type="http://schemas.openxmlformats.org/officeDocument/2006/relationships/customXml" Target="../ink/ink5435.xml"/><Relationship Id="rId106" Type="http://schemas.openxmlformats.org/officeDocument/2006/relationships/image" Target="../media/image577.png"/><Relationship Id="rId127" Type="http://schemas.openxmlformats.org/officeDocument/2006/relationships/customXml" Target="../ink/ink5472.xml"/><Relationship Id="rId10" Type="http://schemas.openxmlformats.org/officeDocument/2006/relationships/image" Target="../media/image3050.png"/><Relationship Id="rId31" Type="http://schemas.openxmlformats.org/officeDocument/2006/relationships/customXml" Target="../ink/ink5422.xml"/><Relationship Id="rId52" Type="http://schemas.openxmlformats.org/officeDocument/2006/relationships/image" Target="../media/image548.png"/><Relationship Id="rId73" Type="http://schemas.openxmlformats.org/officeDocument/2006/relationships/customXml" Target="../ink/ink5443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456.xml"/><Relationship Id="rId101" Type="http://schemas.openxmlformats.org/officeDocument/2006/relationships/customXml" Target="../ink/ink5457.xml"/><Relationship Id="rId122" Type="http://schemas.openxmlformats.org/officeDocument/2006/relationships/customXml" Target="../ink/ink5469.xml"/><Relationship Id="rId143" Type="http://schemas.openxmlformats.org/officeDocument/2006/relationships/customXml" Target="../ink/ink5480.xml"/><Relationship Id="rId148" Type="http://schemas.openxmlformats.org/officeDocument/2006/relationships/image" Target="../media/image592.png"/><Relationship Id="rId4" Type="http://schemas.openxmlformats.org/officeDocument/2006/relationships/image" Target="../media/image3020.png"/><Relationship Id="rId9" Type="http://schemas.openxmlformats.org/officeDocument/2006/relationships/customXml" Target="../ink/ink5411.xml"/><Relationship Id="rId26" Type="http://schemas.openxmlformats.org/officeDocument/2006/relationships/image" Target="../media/image3130.png"/><Relationship Id="rId47" Type="http://schemas.openxmlformats.org/officeDocument/2006/relationships/customXml" Target="../ink/ink5430.xml"/><Relationship Id="rId68" Type="http://schemas.openxmlformats.org/officeDocument/2006/relationships/image" Target="../media/image554.png"/><Relationship Id="rId89" Type="http://schemas.openxmlformats.org/officeDocument/2006/relationships/customXml" Target="../ink/ink5451.xml"/><Relationship Id="rId112" Type="http://schemas.openxmlformats.org/officeDocument/2006/relationships/image" Target="../media/image580.png"/><Relationship Id="rId133" Type="http://schemas.openxmlformats.org/officeDocument/2006/relationships/customXml" Target="../ink/ink5475.xml"/><Relationship Id="rId16" Type="http://schemas.openxmlformats.org/officeDocument/2006/relationships/image" Target="../media/image3080.png"/><Relationship Id="rId37" Type="http://schemas.openxmlformats.org/officeDocument/2006/relationships/customXml" Target="../ink/ink5425.xml"/><Relationship Id="rId58" Type="http://schemas.openxmlformats.org/officeDocument/2006/relationships/image" Target="../media/image551.png"/><Relationship Id="rId79" Type="http://schemas.openxmlformats.org/officeDocument/2006/relationships/customXml" Target="../ink/ink5446.xml"/><Relationship Id="rId102" Type="http://schemas.openxmlformats.org/officeDocument/2006/relationships/image" Target="../media/image575.png"/><Relationship Id="rId123" Type="http://schemas.openxmlformats.org/officeDocument/2006/relationships/customXml" Target="../ink/ink5470.xml"/><Relationship Id="rId144" Type="http://schemas.openxmlformats.org/officeDocument/2006/relationships/image" Target="../media/image590.png"/><Relationship Id="rId90" Type="http://schemas.openxmlformats.org/officeDocument/2006/relationships/image" Target="../media/image56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70.xml"/><Relationship Id="rId26" Type="http://schemas.openxmlformats.org/officeDocument/2006/relationships/customXml" Target="../ink/ink174.xml"/><Relationship Id="rId39" Type="http://schemas.openxmlformats.org/officeDocument/2006/relationships/image" Target="../media/image2810.png"/><Relationship Id="rId21" Type="http://schemas.openxmlformats.org/officeDocument/2006/relationships/image" Target="../media/image1510.png"/><Relationship Id="rId34" Type="http://schemas.openxmlformats.org/officeDocument/2006/relationships/customXml" Target="../ink/ink178.xml"/><Relationship Id="rId7" Type="http://schemas.openxmlformats.org/officeDocument/2006/relationships/image" Target="../media/image5.png"/><Relationship Id="rId2" Type="http://schemas.openxmlformats.org/officeDocument/2006/relationships/customXml" Target="../ink/ink162.xml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29" Type="http://schemas.openxmlformats.org/officeDocument/2006/relationships/image" Target="../media/image2310.png"/><Relationship Id="rId41" Type="http://schemas.openxmlformats.org/officeDocument/2006/relationships/image" Target="../media/image29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7.png"/><Relationship Id="rId24" Type="http://schemas.openxmlformats.org/officeDocument/2006/relationships/customXml" Target="../ink/ink173.xml"/><Relationship Id="rId32" Type="http://schemas.openxmlformats.org/officeDocument/2006/relationships/customXml" Target="../ink/ink177.xml"/><Relationship Id="rId37" Type="http://schemas.openxmlformats.org/officeDocument/2006/relationships/image" Target="../media/image2710.png"/><Relationship Id="rId40" Type="http://schemas.openxmlformats.org/officeDocument/2006/relationships/customXml" Target="../ink/ink181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customXml" Target="../ink/ink175.xml"/><Relationship Id="rId36" Type="http://schemas.openxmlformats.org/officeDocument/2006/relationships/customXml" Target="../ink/ink179.xml"/><Relationship Id="rId10" Type="http://schemas.openxmlformats.org/officeDocument/2006/relationships/customXml" Target="../ink/ink166.xml"/><Relationship Id="rId19" Type="http://schemas.openxmlformats.org/officeDocument/2006/relationships/image" Target="../media/image1410.png"/><Relationship Id="rId31" Type="http://schemas.openxmlformats.org/officeDocument/2006/relationships/image" Target="../media/image2410.png"/><Relationship Id="rId4" Type="http://schemas.openxmlformats.org/officeDocument/2006/relationships/customXml" Target="../ink/ink163.xml"/><Relationship Id="rId9" Type="http://schemas.openxmlformats.org/officeDocument/2006/relationships/image" Target="../media/image6.png"/><Relationship Id="rId14" Type="http://schemas.openxmlformats.org/officeDocument/2006/relationships/customXml" Target="../ink/ink168.xml"/><Relationship Id="rId22" Type="http://schemas.openxmlformats.org/officeDocument/2006/relationships/customXml" Target="../ink/ink172.xml"/><Relationship Id="rId27" Type="http://schemas.openxmlformats.org/officeDocument/2006/relationships/image" Target="../media/image2210.png"/><Relationship Id="rId30" Type="http://schemas.openxmlformats.org/officeDocument/2006/relationships/customXml" Target="../ink/ink176.xml"/><Relationship Id="rId35" Type="http://schemas.openxmlformats.org/officeDocument/2006/relationships/image" Target="../media/image2610.png"/><Relationship Id="rId8" Type="http://schemas.openxmlformats.org/officeDocument/2006/relationships/customXml" Target="../ink/ink165.xml"/><Relationship Id="rId3" Type="http://schemas.openxmlformats.org/officeDocument/2006/relationships/image" Target="../media/image3.png"/><Relationship Id="rId12" Type="http://schemas.openxmlformats.org/officeDocument/2006/relationships/customXml" Target="../ink/ink167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image" Target="../media/image2510.png"/><Relationship Id="rId38" Type="http://schemas.openxmlformats.org/officeDocument/2006/relationships/customXml" Target="../ink/ink180.xml"/></Relationships>
</file>

<file path=ppt/slides/_rels/slide1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41.xml"/><Relationship Id="rId21" Type="http://schemas.openxmlformats.org/officeDocument/2006/relationships/customXml" Target="../ink/ink5493.xml"/><Relationship Id="rId42" Type="http://schemas.openxmlformats.org/officeDocument/2006/relationships/image" Target="../media/image426.png"/><Relationship Id="rId63" Type="http://schemas.openxmlformats.org/officeDocument/2006/relationships/customXml" Target="../ink/ink5514.xml"/><Relationship Id="rId84" Type="http://schemas.openxmlformats.org/officeDocument/2006/relationships/image" Target="../media/image565.png"/><Relationship Id="rId138" Type="http://schemas.openxmlformats.org/officeDocument/2006/relationships/image" Target="../media/image587.png"/><Relationship Id="rId159" Type="http://schemas.openxmlformats.org/officeDocument/2006/relationships/customXml" Target="../ink/ink5564.xml"/><Relationship Id="rId107" Type="http://schemas.openxmlformats.org/officeDocument/2006/relationships/customXml" Target="../ink/ink5536.xml"/><Relationship Id="rId11" Type="http://schemas.openxmlformats.org/officeDocument/2006/relationships/customXml" Target="../ink/ink5488.xml"/><Relationship Id="rId32" Type="http://schemas.openxmlformats.org/officeDocument/2006/relationships/image" Target="../media/image316.png"/><Relationship Id="rId53" Type="http://schemas.openxmlformats.org/officeDocument/2006/relationships/customXml" Target="../ink/ink5509.xml"/><Relationship Id="rId74" Type="http://schemas.openxmlformats.org/officeDocument/2006/relationships/image" Target="../media/image561.png"/><Relationship Id="rId128" Type="http://schemas.openxmlformats.org/officeDocument/2006/relationships/image" Target="../media/image568.png"/><Relationship Id="rId149" Type="http://schemas.openxmlformats.org/officeDocument/2006/relationships/customXml" Target="../ink/ink5559.xml"/><Relationship Id="rId5" Type="http://schemas.openxmlformats.org/officeDocument/2006/relationships/customXml" Target="../ink/ink5485.xml"/><Relationship Id="rId95" Type="http://schemas.openxmlformats.org/officeDocument/2006/relationships/customXml" Target="../ink/ink5530.xml"/><Relationship Id="rId160" Type="http://schemas.openxmlformats.org/officeDocument/2006/relationships/image" Target="../media/image598.png"/><Relationship Id="rId22" Type="http://schemas.openxmlformats.org/officeDocument/2006/relationships/image" Target="../media/image3111.png"/><Relationship Id="rId43" Type="http://schemas.openxmlformats.org/officeDocument/2006/relationships/customXml" Target="../ink/ink5504.xml"/><Relationship Id="rId64" Type="http://schemas.openxmlformats.org/officeDocument/2006/relationships/image" Target="../media/image553.png"/><Relationship Id="rId118" Type="http://schemas.openxmlformats.org/officeDocument/2006/relationships/image" Target="../media/image584.png"/><Relationship Id="rId139" Type="http://schemas.openxmlformats.org/officeDocument/2006/relationships/customXml" Target="../ink/ink5554.xml"/><Relationship Id="rId85" Type="http://schemas.openxmlformats.org/officeDocument/2006/relationships/customXml" Target="../ink/ink5525.xml"/><Relationship Id="rId150" Type="http://schemas.openxmlformats.org/officeDocument/2006/relationships/image" Target="../media/image593.png"/><Relationship Id="rId12" Type="http://schemas.openxmlformats.org/officeDocument/2006/relationships/image" Target="../media/image3060.png"/><Relationship Id="rId17" Type="http://schemas.openxmlformats.org/officeDocument/2006/relationships/customXml" Target="../ink/ink5491.xml"/><Relationship Id="rId33" Type="http://schemas.openxmlformats.org/officeDocument/2006/relationships/customXml" Target="../ink/ink5499.xml"/><Relationship Id="rId38" Type="http://schemas.openxmlformats.org/officeDocument/2006/relationships/image" Target="../media/image319.png"/><Relationship Id="rId59" Type="http://schemas.openxmlformats.org/officeDocument/2006/relationships/customXml" Target="../ink/ink5512.xml"/><Relationship Id="rId103" Type="http://schemas.openxmlformats.org/officeDocument/2006/relationships/customXml" Target="../ink/ink5534.xml"/><Relationship Id="rId108" Type="http://schemas.openxmlformats.org/officeDocument/2006/relationships/image" Target="../media/image578.png"/><Relationship Id="rId124" Type="http://schemas.openxmlformats.org/officeDocument/2006/relationships/image" Target="../media/image557.png"/><Relationship Id="rId129" Type="http://schemas.openxmlformats.org/officeDocument/2006/relationships/customXml" Target="../ink/ink5549.xml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520.xml"/><Relationship Id="rId91" Type="http://schemas.openxmlformats.org/officeDocument/2006/relationships/customXml" Target="../ink/ink5528.xml"/><Relationship Id="rId96" Type="http://schemas.openxmlformats.org/officeDocument/2006/relationships/image" Target="../media/image572.png"/><Relationship Id="rId140" Type="http://schemas.openxmlformats.org/officeDocument/2006/relationships/image" Target="../media/image588.png"/><Relationship Id="rId145" Type="http://schemas.openxmlformats.org/officeDocument/2006/relationships/customXml" Target="../ink/ink5557.xml"/><Relationship Id="rId161" Type="http://schemas.openxmlformats.org/officeDocument/2006/relationships/customXml" Target="../ink/ink5565.xml"/><Relationship Id="rId166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5494.xml"/><Relationship Id="rId28" Type="http://schemas.openxmlformats.org/officeDocument/2006/relationships/image" Target="../media/image314.png"/><Relationship Id="rId49" Type="http://schemas.openxmlformats.org/officeDocument/2006/relationships/customXml" Target="../ink/ink5507.xml"/><Relationship Id="rId114" Type="http://schemas.openxmlformats.org/officeDocument/2006/relationships/image" Target="../media/image582.png"/><Relationship Id="rId119" Type="http://schemas.openxmlformats.org/officeDocument/2006/relationships/customXml" Target="../ink/ink5542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515.xml"/><Relationship Id="rId81" Type="http://schemas.openxmlformats.org/officeDocument/2006/relationships/customXml" Target="../ink/ink5523.xml"/><Relationship Id="rId86" Type="http://schemas.openxmlformats.org/officeDocument/2006/relationships/image" Target="../media/image566.png"/><Relationship Id="rId130" Type="http://schemas.openxmlformats.org/officeDocument/2006/relationships/image" Target="../media/image581.png"/><Relationship Id="rId135" Type="http://schemas.openxmlformats.org/officeDocument/2006/relationships/customXml" Target="../ink/ink5552.xml"/><Relationship Id="rId151" Type="http://schemas.openxmlformats.org/officeDocument/2006/relationships/customXml" Target="../ink/ink5560.xml"/><Relationship Id="rId156" Type="http://schemas.openxmlformats.org/officeDocument/2006/relationships/image" Target="../media/image596.png"/><Relationship Id="rId13" Type="http://schemas.openxmlformats.org/officeDocument/2006/relationships/customXml" Target="../ink/ink5489.xml"/><Relationship Id="rId18" Type="http://schemas.openxmlformats.org/officeDocument/2006/relationships/image" Target="../media/image3090.png"/><Relationship Id="rId39" Type="http://schemas.openxmlformats.org/officeDocument/2006/relationships/customXml" Target="../ink/ink5502.xml"/><Relationship Id="rId109" Type="http://schemas.openxmlformats.org/officeDocument/2006/relationships/customXml" Target="../ink/ink5537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510.xml"/><Relationship Id="rId76" Type="http://schemas.openxmlformats.org/officeDocument/2006/relationships/image" Target="../media/image562.png"/><Relationship Id="rId97" Type="http://schemas.openxmlformats.org/officeDocument/2006/relationships/customXml" Target="../ink/ink5531.xml"/><Relationship Id="rId104" Type="http://schemas.openxmlformats.org/officeDocument/2006/relationships/image" Target="../media/image576.png"/><Relationship Id="rId120" Type="http://schemas.openxmlformats.org/officeDocument/2006/relationships/customXml" Target="../ink/ink5543.xml"/><Relationship Id="rId125" Type="http://schemas.openxmlformats.org/officeDocument/2006/relationships/customXml" Target="../ink/ink5547.xml"/><Relationship Id="rId141" Type="http://schemas.openxmlformats.org/officeDocument/2006/relationships/customXml" Target="../ink/ink5555.xml"/><Relationship Id="rId146" Type="http://schemas.openxmlformats.org/officeDocument/2006/relationships/image" Target="../media/image591.png"/><Relationship Id="rId7" Type="http://schemas.openxmlformats.org/officeDocument/2006/relationships/customXml" Target="../ink/ink5486.xml"/><Relationship Id="rId71" Type="http://schemas.openxmlformats.org/officeDocument/2006/relationships/customXml" Target="../ink/ink5518.xml"/><Relationship Id="rId92" Type="http://schemas.openxmlformats.org/officeDocument/2006/relationships/image" Target="../media/image570.png"/><Relationship Id="rId162" Type="http://schemas.openxmlformats.org/officeDocument/2006/relationships/image" Target="../media/image599.png"/><Relationship Id="rId2" Type="http://schemas.openxmlformats.org/officeDocument/2006/relationships/image" Target="../media/image313.png"/><Relationship Id="rId29" Type="http://schemas.openxmlformats.org/officeDocument/2006/relationships/customXml" Target="../ink/ink5497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505.xml"/><Relationship Id="rId66" Type="http://schemas.openxmlformats.org/officeDocument/2006/relationships/image" Target="../media/image559.png"/><Relationship Id="rId87" Type="http://schemas.openxmlformats.org/officeDocument/2006/relationships/customXml" Target="../ink/ink5526.xml"/><Relationship Id="rId110" Type="http://schemas.openxmlformats.org/officeDocument/2006/relationships/image" Target="../media/image579.png"/><Relationship Id="rId115" Type="http://schemas.openxmlformats.org/officeDocument/2006/relationships/customXml" Target="../ink/ink5540.xml"/><Relationship Id="rId131" Type="http://schemas.openxmlformats.org/officeDocument/2006/relationships/customXml" Target="../ink/ink5550.xml"/><Relationship Id="rId136" Type="http://schemas.openxmlformats.org/officeDocument/2006/relationships/image" Target="../media/image474.png"/><Relationship Id="rId157" Type="http://schemas.openxmlformats.org/officeDocument/2006/relationships/customXml" Target="../ink/ink5563.xml"/><Relationship Id="rId61" Type="http://schemas.openxmlformats.org/officeDocument/2006/relationships/customXml" Target="../ink/ink5513.xml"/><Relationship Id="rId82" Type="http://schemas.openxmlformats.org/officeDocument/2006/relationships/image" Target="../media/image564.png"/><Relationship Id="rId152" Type="http://schemas.openxmlformats.org/officeDocument/2006/relationships/image" Target="../media/image594.png"/><Relationship Id="rId19" Type="http://schemas.openxmlformats.org/officeDocument/2006/relationships/customXml" Target="../ink/ink5492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500.xml"/><Relationship Id="rId56" Type="http://schemas.openxmlformats.org/officeDocument/2006/relationships/image" Target="../media/image550.png"/><Relationship Id="rId77" Type="http://schemas.openxmlformats.org/officeDocument/2006/relationships/customXml" Target="../ink/ink5521.xml"/><Relationship Id="rId100" Type="http://schemas.openxmlformats.org/officeDocument/2006/relationships/image" Target="../media/image574.png"/><Relationship Id="rId105" Type="http://schemas.openxmlformats.org/officeDocument/2006/relationships/customXml" Target="../ink/ink5535.xml"/><Relationship Id="rId126" Type="http://schemas.openxmlformats.org/officeDocument/2006/relationships/image" Target="../media/image558.png"/><Relationship Id="rId147" Type="http://schemas.openxmlformats.org/officeDocument/2006/relationships/customXml" Target="../ink/ink5558.xml"/><Relationship Id="rId8" Type="http://schemas.openxmlformats.org/officeDocument/2006/relationships/image" Target="../media/image3040.png"/><Relationship Id="rId51" Type="http://schemas.openxmlformats.org/officeDocument/2006/relationships/customXml" Target="../ink/ink5508.xml"/><Relationship Id="rId72" Type="http://schemas.openxmlformats.org/officeDocument/2006/relationships/image" Target="../media/image560.png"/><Relationship Id="rId93" Type="http://schemas.openxmlformats.org/officeDocument/2006/relationships/customXml" Target="../ink/ink5529.xml"/><Relationship Id="rId98" Type="http://schemas.openxmlformats.org/officeDocument/2006/relationships/image" Target="../media/image573.png"/><Relationship Id="rId121" Type="http://schemas.openxmlformats.org/officeDocument/2006/relationships/customXml" Target="../ink/ink5544.xml"/><Relationship Id="rId142" Type="http://schemas.openxmlformats.org/officeDocument/2006/relationships/image" Target="../media/image589.png"/><Relationship Id="rId163" Type="http://schemas.openxmlformats.org/officeDocument/2006/relationships/customXml" Target="../ink/ink5566.xml"/><Relationship Id="rId3" Type="http://schemas.openxmlformats.org/officeDocument/2006/relationships/customXml" Target="../ink/ink5484.xml"/><Relationship Id="rId25" Type="http://schemas.openxmlformats.org/officeDocument/2006/relationships/customXml" Target="../ink/ink5495.xml"/><Relationship Id="rId46" Type="http://schemas.openxmlformats.org/officeDocument/2006/relationships/image" Target="../media/image428.png"/><Relationship Id="rId67" Type="http://schemas.openxmlformats.org/officeDocument/2006/relationships/customXml" Target="../ink/ink5516.xml"/><Relationship Id="rId116" Type="http://schemas.openxmlformats.org/officeDocument/2006/relationships/image" Target="../media/image583.png"/><Relationship Id="rId137" Type="http://schemas.openxmlformats.org/officeDocument/2006/relationships/customXml" Target="../ink/ink5553.xml"/><Relationship Id="rId158" Type="http://schemas.openxmlformats.org/officeDocument/2006/relationships/image" Target="../media/image597.png"/><Relationship Id="rId20" Type="http://schemas.openxmlformats.org/officeDocument/2006/relationships/image" Target="../media/image3100.png"/><Relationship Id="rId41" Type="http://schemas.openxmlformats.org/officeDocument/2006/relationships/customXml" Target="../ink/ink5503.xml"/><Relationship Id="rId62" Type="http://schemas.openxmlformats.org/officeDocument/2006/relationships/image" Target="../media/image552.png"/><Relationship Id="rId83" Type="http://schemas.openxmlformats.org/officeDocument/2006/relationships/customXml" Target="../ink/ink5524.xml"/><Relationship Id="rId88" Type="http://schemas.openxmlformats.org/officeDocument/2006/relationships/image" Target="../media/image567.png"/><Relationship Id="rId111" Type="http://schemas.openxmlformats.org/officeDocument/2006/relationships/customXml" Target="../ink/ink5538.xml"/><Relationship Id="rId132" Type="http://schemas.openxmlformats.org/officeDocument/2006/relationships/image" Target="../media/image585.png"/><Relationship Id="rId153" Type="http://schemas.openxmlformats.org/officeDocument/2006/relationships/customXml" Target="../ink/ink5561.xml"/><Relationship Id="rId15" Type="http://schemas.openxmlformats.org/officeDocument/2006/relationships/customXml" Target="../ink/ink5490.xml"/><Relationship Id="rId36" Type="http://schemas.openxmlformats.org/officeDocument/2006/relationships/image" Target="../media/image318.png"/><Relationship Id="rId57" Type="http://schemas.openxmlformats.org/officeDocument/2006/relationships/customXml" Target="../ink/ink5511.xml"/><Relationship Id="rId106" Type="http://schemas.openxmlformats.org/officeDocument/2006/relationships/image" Target="../media/image577.png"/><Relationship Id="rId127" Type="http://schemas.openxmlformats.org/officeDocument/2006/relationships/customXml" Target="../ink/ink5548.xml"/><Relationship Id="rId10" Type="http://schemas.openxmlformats.org/officeDocument/2006/relationships/image" Target="../media/image3050.png"/><Relationship Id="rId31" Type="http://schemas.openxmlformats.org/officeDocument/2006/relationships/customXml" Target="../ink/ink5498.xml"/><Relationship Id="rId52" Type="http://schemas.openxmlformats.org/officeDocument/2006/relationships/image" Target="../media/image548.png"/><Relationship Id="rId73" Type="http://schemas.openxmlformats.org/officeDocument/2006/relationships/customXml" Target="../ink/ink5519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532.xml"/><Relationship Id="rId101" Type="http://schemas.openxmlformats.org/officeDocument/2006/relationships/customXml" Target="../ink/ink5533.xml"/><Relationship Id="rId122" Type="http://schemas.openxmlformats.org/officeDocument/2006/relationships/customXml" Target="../ink/ink5545.xml"/><Relationship Id="rId143" Type="http://schemas.openxmlformats.org/officeDocument/2006/relationships/customXml" Target="../ink/ink5556.xml"/><Relationship Id="rId148" Type="http://schemas.openxmlformats.org/officeDocument/2006/relationships/image" Target="../media/image592.png"/><Relationship Id="rId164" Type="http://schemas.openxmlformats.org/officeDocument/2006/relationships/image" Target="../media/image600.png"/><Relationship Id="rId4" Type="http://schemas.openxmlformats.org/officeDocument/2006/relationships/image" Target="../media/image3020.png"/><Relationship Id="rId9" Type="http://schemas.openxmlformats.org/officeDocument/2006/relationships/customXml" Target="../ink/ink5487.xml"/><Relationship Id="rId26" Type="http://schemas.openxmlformats.org/officeDocument/2006/relationships/image" Target="../media/image3130.png"/><Relationship Id="rId47" Type="http://schemas.openxmlformats.org/officeDocument/2006/relationships/customXml" Target="../ink/ink5506.xml"/><Relationship Id="rId68" Type="http://schemas.openxmlformats.org/officeDocument/2006/relationships/image" Target="../media/image554.png"/><Relationship Id="rId89" Type="http://schemas.openxmlformats.org/officeDocument/2006/relationships/customXml" Target="../ink/ink5527.xml"/><Relationship Id="rId112" Type="http://schemas.openxmlformats.org/officeDocument/2006/relationships/image" Target="../media/image580.png"/><Relationship Id="rId133" Type="http://schemas.openxmlformats.org/officeDocument/2006/relationships/customXml" Target="../ink/ink5551.xml"/><Relationship Id="rId154" Type="http://schemas.openxmlformats.org/officeDocument/2006/relationships/image" Target="../media/image595.png"/><Relationship Id="rId16" Type="http://schemas.openxmlformats.org/officeDocument/2006/relationships/image" Target="../media/image3080.png"/><Relationship Id="rId37" Type="http://schemas.openxmlformats.org/officeDocument/2006/relationships/customXml" Target="../ink/ink5501.xml"/><Relationship Id="rId58" Type="http://schemas.openxmlformats.org/officeDocument/2006/relationships/image" Target="../media/image551.png"/><Relationship Id="rId79" Type="http://schemas.openxmlformats.org/officeDocument/2006/relationships/customXml" Target="../ink/ink5522.xml"/><Relationship Id="rId102" Type="http://schemas.openxmlformats.org/officeDocument/2006/relationships/image" Target="../media/image575.png"/><Relationship Id="rId123" Type="http://schemas.openxmlformats.org/officeDocument/2006/relationships/customXml" Target="../ink/ink5546.xml"/><Relationship Id="rId144" Type="http://schemas.openxmlformats.org/officeDocument/2006/relationships/image" Target="../media/image590.png"/><Relationship Id="rId90" Type="http://schemas.openxmlformats.org/officeDocument/2006/relationships/image" Target="../media/image569.png"/><Relationship Id="rId165" Type="http://schemas.openxmlformats.org/officeDocument/2006/relationships/customXml" Target="../ink/ink5567.xml"/><Relationship Id="rId27" Type="http://schemas.openxmlformats.org/officeDocument/2006/relationships/customXml" Target="../ink/ink5496.xml"/><Relationship Id="rId48" Type="http://schemas.openxmlformats.org/officeDocument/2006/relationships/image" Target="../media/image430.png"/><Relationship Id="rId69" Type="http://schemas.openxmlformats.org/officeDocument/2006/relationships/customXml" Target="../ink/ink5517.xml"/><Relationship Id="rId113" Type="http://schemas.openxmlformats.org/officeDocument/2006/relationships/customXml" Target="../ink/ink5539.xml"/><Relationship Id="rId134" Type="http://schemas.openxmlformats.org/officeDocument/2006/relationships/image" Target="../media/image586.png"/><Relationship Id="rId80" Type="http://schemas.openxmlformats.org/officeDocument/2006/relationships/image" Target="../media/image563.png"/><Relationship Id="rId155" Type="http://schemas.openxmlformats.org/officeDocument/2006/relationships/customXml" Target="../ink/ink5562.xml"/></Relationships>
</file>

<file path=ppt/slides/_rels/slide1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5.xml"/><Relationship Id="rId21" Type="http://schemas.openxmlformats.org/officeDocument/2006/relationships/customXml" Target="../ink/ink5577.xml"/><Relationship Id="rId42" Type="http://schemas.openxmlformats.org/officeDocument/2006/relationships/image" Target="../media/image426.png"/><Relationship Id="rId63" Type="http://schemas.openxmlformats.org/officeDocument/2006/relationships/customXml" Target="../ink/ink5598.xml"/><Relationship Id="rId84" Type="http://schemas.openxmlformats.org/officeDocument/2006/relationships/image" Target="../media/image565.png"/><Relationship Id="rId138" Type="http://schemas.openxmlformats.org/officeDocument/2006/relationships/image" Target="../media/image587.png"/><Relationship Id="rId159" Type="http://schemas.openxmlformats.org/officeDocument/2006/relationships/customXml" Target="../ink/ink5648.xml"/><Relationship Id="rId170" Type="http://schemas.openxmlformats.org/officeDocument/2006/relationships/image" Target="../media/image158.png"/><Relationship Id="rId107" Type="http://schemas.openxmlformats.org/officeDocument/2006/relationships/customXml" Target="../ink/ink5620.xml"/><Relationship Id="rId11" Type="http://schemas.openxmlformats.org/officeDocument/2006/relationships/customXml" Target="../ink/ink5572.xml"/><Relationship Id="rId32" Type="http://schemas.openxmlformats.org/officeDocument/2006/relationships/image" Target="../media/image316.png"/><Relationship Id="rId53" Type="http://schemas.openxmlformats.org/officeDocument/2006/relationships/customXml" Target="../ink/ink5593.xml"/><Relationship Id="rId74" Type="http://schemas.openxmlformats.org/officeDocument/2006/relationships/image" Target="../media/image561.png"/><Relationship Id="rId128" Type="http://schemas.openxmlformats.org/officeDocument/2006/relationships/image" Target="../media/image568.png"/><Relationship Id="rId149" Type="http://schemas.openxmlformats.org/officeDocument/2006/relationships/customXml" Target="../ink/ink5643.xml"/><Relationship Id="rId5" Type="http://schemas.openxmlformats.org/officeDocument/2006/relationships/customXml" Target="../ink/ink5569.xml"/><Relationship Id="rId95" Type="http://schemas.openxmlformats.org/officeDocument/2006/relationships/customXml" Target="../ink/ink5614.xml"/><Relationship Id="rId160" Type="http://schemas.openxmlformats.org/officeDocument/2006/relationships/image" Target="../media/image598.png"/><Relationship Id="rId22" Type="http://schemas.openxmlformats.org/officeDocument/2006/relationships/image" Target="../media/image3111.png"/><Relationship Id="rId43" Type="http://schemas.openxmlformats.org/officeDocument/2006/relationships/customXml" Target="../ink/ink5588.xml"/><Relationship Id="rId64" Type="http://schemas.openxmlformats.org/officeDocument/2006/relationships/image" Target="../media/image553.png"/><Relationship Id="rId118" Type="http://schemas.openxmlformats.org/officeDocument/2006/relationships/image" Target="../media/image584.png"/><Relationship Id="rId139" Type="http://schemas.openxmlformats.org/officeDocument/2006/relationships/customXml" Target="../ink/ink5638.xml"/><Relationship Id="rId85" Type="http://schemas.openxmlformats.org/officeDocument/2006/relationships/customXml" Target="../ink/ink5609.xml"/><Relationship Id="rId150" Type="http://schemas.openxmlformats.org/officeDocument/2006/relationships/image" Target="../media/image593.png"/><Relationship Id="rId171" Type="http://schemas.openxmlformats.org/officeDocument/2006/relationships/customXml" Target="../ink/ink5654.xml"/><Relationship Id="rId12" Type="http://schemas.openxmlformats.org/officeDocument/2006/relationships/image" Target="../media/image3060.png"/><Relationship Id="rId33" Type="http://schemas.openxmlformats.org/officeDocument/2006/relationships/customXml" Target="../ink/ink5583.xml"/><Relationship Id="rId108" Type="http://schemas.openxmlformats.org/officeDocument/2006/relationships/image" Target="../media/image578.png"/><Relationship Id="rId129" Type="http://schemas.openxmlformats.org/officeDocument/2006/relationships/customXml" Target="../ink/ink5633.xml"/><Relationship Id="rId54" Type="http://schemas.openxmlformats.org/officeDocument/2006/relationships/image" Target="../media/image549.png"/><Relationship Id="rId70" Type="http://schemas.openxmlformats.org/officeDocument/2006/relationships/image" Target="../media/image555.png"/><Relationship Id="rId75" Type="http://schemas.openxmlformats.org/officeDocument/2006/relationships/customXml" Target="../ink/ink5604.xml"/><Relationship Id="rId91" Type="http://schemas.openxmlformats.org/officeDocument/2006/relationships/customXml" Target="../ink/ink5612.xml"/><Relationship Id="rId96" Type="http://schemas.openxmlformats.org/officeDocument/2006/relationships/image" Target="../media/image572.png"/><Relationship Id="rId140" Type="http://schemas.openxmlformats.org/officeDocument/2006/relationships/image" Target="../media/image588.png"/><Relationship Id="rId145" Type="http://schemas.openxmlformats.org/officeDocument/2006/relationships/customXml" Target="../ink/ink5641.xml"/><Relationship Id="rId161" Type="http://schemas.openxmlformats.org/officeDocument/2006/relationships/customXml" Target="../ink/ink5649.xml"/><Relationship Id="rId166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5578.xml"/><Relationship Id="rId28" Type="http://schemas.openxmlformats.org/officeDocument/2006/relationships/image" Target="../media/image314.png"/><Relationship Id="rId49" Type="http://schemas.openxmlformats.org/officeDocument/2006/relationships/customXml" Target="../ink/ink5591.xml"/><Relationship Id="rId114" Type="http://schemas.openxmlformats.org/officeDocument/2006/relationships/image" Target="../media/image582.png"/><Relationship Id="rId119" Type="http://schemas.openxmlformats.org/officeDocument/2006/relationships/customXml" Target="../ink/ink5626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599.xml"/><Relationship Id="rId81" Type="http://schemas.openxmlformats.org/officeDocument/2006/relationships/customXml" Target="../ink/ink5607.xml"/><Relationship Id="rId86" Type="http://schemas.openxmlformats.org/officeDocument/2006/relationships/image" Target="../media/image566.png"/><Relationship Id="rId130" Type="http://schemas.openxmlformats.org/officeDocument/2006/relationships/image" Target="../media/image581.png"/><Relationship Id="rId135" Type="http://schemas.openxmlformats.org/officeDocument/2006/relationships/customXml" Target="../ink/ink5636.xml"/><Relationship Id="rId151" Type="http://schemas.openxmlformats.org/officeDocument/2006/relationships/customXml" Target="../ink/ink5644.xml"/><Relationship Id="rId156" Type="http://schemas.openxmlformats.org/officeDocument/2006/relationships/image" Target="../media/image596.png"/><Relationship Id="rId172" Type="http://schemas.openxmlformats.org/officeDocument/2006/relationships/image" Target="../media/image602.png"/><Relationship Id="rId13" Type="http://schemas.openxmlformats.org/officeDocument/2006/relationships/customXml" Target="../ink/ink5573.xml"/><Relationship Id="rId18" Type="http://schemas.openxmlformats.org/officeDocument/2006/relationships/image" Target="../media/image3090.png"/><Relationship Id="rId39" Type="http://schemas.openxmlformats.org/officeDocument/2006/relationships/customXml" Target="../ink/ink5586.xml"/><Relationship Id="rId109" Type="http://schemas.openxmlformats.org/officeDocument/2006/relationships/customXml" Target="../ink/ink5621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594.xml"/><Relationship Id="rId76" Type="http://schemas.openxmlformats.org/officeDocument/2006/relationships/image" Target="../media/image562.png"/><Relationship Id="rId97" Type="http://schemas.openxmlformats.org/officeDocument/2006/relationships/customXml" Target="../ink/ink5615.xml"/><Relationship Id="rId104" Type="http://schemas.openxmlformats.org/officeDocument/2006/relationships/image" Target="../media/image576.png"/><Relationship Id="rId120" Type="http://schemas.openxmlformats.org/officeDocument/2006/relationships/customXml" Target="../ink/ink5627.xml"/><Relationship Id="rId125" Type="http://schemas.openxmlformats.org/officeDocument/2006/relationships/customXml" Target="../ink/ink5631.xml"/><Relationship Id="rId141" Type="http://schemas.openxmlformats.org/officeDocument/2006/relationships/customXml" Target="../ink/ink5639.xml"/><Relationship Id="rId146" Type="http://schemas.openxmlformats.org/officeDocument/2006/relationships/image" Target="../media/image591.png"/><Relationship Id="rId167" Type="http://schemas.openxmlformats.org/officeDocument/2006/relationships/customXml" Target="../ink/ink5652.xml"/><Relationship Id="rId7" Type="http://schemas.openxmlformats.org/officeDocument/2006/relationships/customXml" Target="../ink/ink5570.xml"/><Relationship Id="rId71" Type="http://schemas.openxmlformats.org/officeDocument/2006/relationships/customXml" Target="../ink/ink5602.xml"/><Relationship Id="rId92" Type="http://schemas.openxmlformats.org/officeDocument/2006/relationships/image" Target="../media/image570.png"/><Relationship Id="rId162" Type="http://schemas.openxmlformats.org/officeDocument/2006/relationships/image" Target="../media/image599.png"/><Relationship Id="rId2" Type="http://schemas.openxmlformats.org/officeDocument/2006/relationships/image" Target="../media/image313.png"/><Relationship Id="rId29" Type="http://schemas.openxmlformats.org/officeDocument/2006/relationships/customXml" Target="../ink/ink5581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589.xml"/><Relationship Id="rId66" Type="http://schemas.openxmlformats.org/officeDocument/2006/relationships/image" Target="../media/image559.png"/><Relationship Id="rId87" Type="http://schemas.openxmlformats.org/officeDocument/2006/relationships/customXml" Target="../ink/ink5610.xml"/><Relationship Id="rId110" Type="http://schemas.openxmlformats.org/officeDocument/2006/relationships/image" Target="../media/image579.png"/><Relationship Id="rId115" Type="http://schemas.openxmlformats.org/officeDocument/2006/relationships/customXml" Target="../ink/ink5624.xml"/><Relationship Id="rId131" Type="http://schemas.openxmlformats.org/officeDocument/2006/relationships/customXml" Target="../ink/ink5634.xml"/><Relationship Id="rId136" Type="http://schemas.openxmlformats.org/officeDocument/2006/relationships/image" Target="../media/image474.png"/><Relationship Id="rId157" Type="http://schemas.openxmlformats.org/officeDocument/2006/relationships/customXml" Target="../ink/ink5647.xml"/><Relationship Id="rId61" Type="http://schemas.openxmlformats.org/officeDocument/2006/relationships/customXml" Target="../ink/ink5597.xml"/><Relationship Id="rId82" Type="http://schemas.openxmlformats.org/officeDocument/2006/relationships/image" Target="../media/image564.png"/><Relationship Id="rId152" Type="http://schemas.openxmlformats.org/officeDocument/2006/relationships/image" Target="../media/image594.png"/><Relationship Id="rId19" Type="http://schemas.openxmlformats.org/officeDocument/2006/relationships/customXml" Target="../ink/ink5576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584.xml"/><Relationship Id="rId56" Type="http://schemas.openxmlformats.org/officeDocument/2006/relationships/image" Target="../media/image550.png"/><Relationship Id="rId77" Type="http://schemas.openxmlformats.org/officeDocument/2006/relationships/customXml" Target="../ink/ink5605.xml"/><Relationship Id="rId100" Type="http://schemas.openxmlformats.org/officeDocument/2006/relationships/image" Target="../media/image574.png"/><Relationship Id="rId105" Type="http://schemas.openxmlformats.org/officeDocument/2006/relationships/customXml" Target="../ink/ink5619.xml"/><Relationship Id="rId126" Type="http://schemas.openxmlformats.org/officeDocument/2006/relationships/image" Target="../media/image558.png"/><Relationship Id="rId147" Type="http://schemas.openxmlformats.org/officeDocument/2006/relationships/customXml" Target="../ink/ink5642.xml"/><Relationship Id="rId168" Type="http://schemas.openxmlformats.org/officeDocument/2006/relationships/image" Target="../media/image516.png"/><Relationship Id="rId8" Type="http://schemas.openxmlformats.org/officeDocument/2006/relationships/image" Target="../media/image3040.png"/><Relationship Id="rId51" Type="http://schemas.openxmlformats.org/officeDocument/2006/relationships/customXml" Target="../ink/ink5592.xml"/><Relationship Id="rId72" Type="http://schemas.openxmlformats.org/officeDocument/2006/relationships/image" Target="../media/image560.png"/><Relationship Id="rId93" Type="http://schemas.openxmlformats.org/officeDocument/2006/relationships/customXml" Target="../ink/ink5613.xml"/><Relationship Id="rId98" Type="http://schemas.openxmlformats.org/officeDocument/2006/relationships/image" Target="../media/image573.png"/><Relationship Id="rId121" Type="http://schemas.openxmlformats.org/officeDocument/2006/relationships/customXml" Target="../ink/ink5628.xml"/><Relationship Id="rId142" Type="http://schemas.openxmlformats.org/officeDocument/2006/relationships/image" Target="../media/image589.png"/><Relationship Id="rId163" Type="http://schemas.openxmlformats.org/officeDocument/2006/relationships/customXml" Target="../ink/ink5650.xml"/><Relationship Id="rId3" Type="http://schemas.openxmlformats.org/officeDocument/2006/relationships/customXml" Target="../ink/ink5568.xml"/><Relationship Id="rId25" Type="http://schemas.openxmlformats.org/officeDocument/2006/relationships/customXml" Target="../ink/ink5579.xml"/><Relationship Id="rId46" Type="http://schemas.openxmlformats.org/officeDocument/2006/relationships/image" Target="../media/image428.png"/><Relationship Id="rId67" Type="http://schemas.openxmlformats.org/officeDocument/2006/relationships/customXml" Target="../ink/ink5600.xml"/><Relationship Id="rId116" Type="http://schemas.openxmlformats.org/officeDocument/2006/relationships/image" Target="../media/image583.png"/><Relationship Id="rId137" Type="http://schemas.openxmlformats.org/officeDocument/2006/relationships/customXml" Target="../ink/ink5637.xml"/><Relationship Id="rId158" Type="http://schemas.openxmlformats.org/officeDocument/2006/relationships/image" Target="../media/image597.png"/><Relationship Id="rId20" Type="http://schemas.openxmlformats.org/officeDocument/2006/relationships/image" Target="../media/image3100.png"/><Relationship Id="rId41" Type="http://schemas.openxmlformats.org/officeDocument/2006/relationships/customXml" Target="../ink/ink5587.xml"/><Relationship Id="rId62" Type="http://schemas.openxmlformats.org/officeDocument/2006/relationships/image" Target="../media/image552.png"/><Relationship Id="rId83" Type="http://schemas.openxmlformats.org/officeDocument/2006/relationships/customXml" Target="../ink/ink5608.xml"/><Relationship Id="rId88" Type="http://schemas.openxmlformats.org/officeDocument/2006/relationships/image" Target="../media/image567.png"/><Relationship Id="rId111" Type="http://schemas.openxmlformats.org/officeDocument/2006/relationships/customXml" Target="../ink/ink5622.xml"/><Relationship Id="rId132" Type="http://schemas.openxmlformats.org/officeDocument/2006/relationships/image" Target="../media/image585.png"/><Relationship Id="rId153" Type="http://schemas.openxmlformats.org/officeDocument/2006/relationships/customXml" Target="../ink/ink5645.xml"/><Relationship Id="rId15" Type="http://schemas.openxmlformats.org/officeDocument/2006/relationships/customXml" Target="../ink/ink5574.xml"/><Relationship Id="rId36" Type="http://schemas.openxmlformats.org/officeDocument/2006/relationships/image" Target="../media/image318.png"/><Relationship Id="rId57" Type="http://schemas.openxmlformats.org/officeDocument/2006/relationships/customXml" Target="../ink/ink5595.xml"/><Relationship Id="rId106" Type="http://schemas.openxmlformats.org/officeDocument/2006/relationships/image" Target="../media/image577.png"/><Relationship Id="rId127" Type="http://schemas.openxmlformats.org/officeDocument/2006/relationships/customXml" Target="../ink/ink5632.xml"/><Relationship Id="rId10" Type="http://schemas.openxmlformats.org/officeDocument/2006/relationships/image" Target="../media/image3050.png"/><Relationship Id="rId31" Type="http://schemas.openxmlformats.org/officeDocument/2006/relationships/customXml" Target="../ink/ink5582.xml"/><Relationship Id="rId52" Type="http://schemas.openxmlformats.org/officeDocument/2006/relationships/image" Target="../media/image548.png"/><Relationship Id="rId73" Type="http://schemas.openxmlformats.org/officeDocument/2006/relationships/customXml" Target="../ink/ink5603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616.xml"/><Relationship Id="rId101" Type="http://schemas.openxmlformats.org/officeDocument/2006/relationships/customXml" Target="../ink/ink5617.xml"/><Relationship Id="rId122" Type="http://schemas.openxmlformats.org/officeDocument/2006/relationships/customXml" Target="../ink/ink5629.xml"/><Relationship Id="rId143" Type="http://schemas.openxmlformats.org/officeDocument/2006/relationships/customXml" Target="../ink/ink5640.xml"/><Relationship Id="rId148" Type="http://schemas.openxmlformats.org/officeDocument/2006/relationships/image" Target="../media/image592.png"/><Relationship Id="rId164" Type="http://schemas.openxmlformats.org/officeDocument/2006/relationships/image" Target="../media/image600.png"/><Relationship Id="rId169" Type="http://schemas.openxmlformats.org/officeDocument/2006/relationships/customXml" Target="../ink/ink5653.xml"/><Relationship Id="rId4" Type="http://schemas.openxmlformats.org/officeDocument/2006/relationships/image" Target="../media/image3020.png"/><Relationship Id="rId9" Type="http://schemas.openxmlformats.org/officeDocument/2006/relationships/customXml" Target="../ink/ink5571.xml"/><Relationship Id="rId26" Type="http://schemas.openxmlformats.org/officeDocument/2006/relationships/image" Target="../media/image3130.png"/><Relationship Id="rId47" Type="http://schemas.openxmlformats.org/officeDocument/2006/relationships/customXml" Target="../ink/ink5590.xml"/><Relationship Id="rId68" Type="http://schemas.openxmlformats.org/officeDocument/2006/relationships/image" Target="../media/image554.png"/><Relationship Id="rId89" Type="http://schemas.openxmlformats.org/officeDocument/2006/relationships/customXml" Target="../ink/ink5611.xml"/><Relationship Id="rId112" Type="http://schemas.openxmlformats.org/officeDocument/2006/relationships/image" Target="../media/image580.png"/><Relationship Id="rId133" Type="http://schemas.openxmlformats.org/officeDocument/2006/relationships/customXml" Target="../ink/ink5635.xml"/><Relationship Id="rId154" Type="http://schemas.openxmlformats.org/officeDocument/2006/relationships/image" Target="../media/image595.png"/><Relationship Id="rId16" Type="http://schemas.openxmlformats.org/officeDocument/2006/relationships/image" Target="../media/image3080.png"/><Relationship Id="rId37" Type="http://schemas.openxmlformats.org/officeDocument/2006/relationships/customXml" Target="../ink/ink5585.xml"/><Relationship Id="rId58" Type="http://schemas.openxmlformats.org/officeDocument/2006/relationships/image" Target="../media/image551.png"/><Relationship Id="rId79" Type="http://schemas.openxmlformats.org/officeDocument/2006/relationships/customXml" Target="../ink/ink5606.xml"/><Relationship Id="rId102" Type="http://schemas.openxmlformats.org/officeDocument/2006/relationships/image" Target="../media/image575.png"/><Relationship Id="rId123" Type="http://schemas.openxmlformats.org/officeDocument/2006/relationships/customXml" Target="../ink/ink5630.xml"/><Relationship Id="rId144" Type="http://schemas.openxmlformats.org/officeDocument/2006/relationships/image" Target="../media/image590.png"/><Relationship Id="rId90" Type="http://schemas.openxmlformats.org/officeDocument/2006/relationships/image" Target="../media/image569.png"/><Relationship Id="rId165" Type="http://schemas.openxmlformats.org/officeDocument/2006/relationships/customXml" Target="../ink/ink5651.xml"/><Relationship Id="rId27" Type="http://schemas.openxmlformats.org/officeDocument/2006/relationships/customXml" Target="../ink/ink5580.xml"/><Relationship Id="rId48" Type="http://schemas.openxmlformats.org/officeDocument/2006/relationships/image" Target="../media/image430.png"/><Relationship Id="rId69" Type="http://schemas.openxmlformats.org/officeDocument/2006/relationships/customXml" Target="../ink/ink5601.xml"/><Relationship Id="rId113" Type="http://schemas.openxmlformats.org/officeDocument/2006/relationships/customXml" Target="../ink/ink5623.xml"/><Relationship Id="rId134" Type="http://schemas.openxmlformats.org/officeDocument/2006/relationships/image" Target="../media/image586.png"/><Relationship Id="rId80" Type="http://schemas.openxmlformats.org/officeDocument/2006/relationships/image" Target="../media/image563.png"/><Relationship Id="rId155" Type="http://schemas.openxmlformats.org/officeDocument/2006/relationships/customXml" Target="../ink/ink5646.xml"/><Relationship Id="rId17" Type="http://schemas.openxmlformats.org/officeDocument/2006/relationships/customXml" Target="../ink/ink5575.xml"/><Relationship Id="rId38" Type="http://schemas.openxmlformats.org/officeDocument/2006/relationships/image" Target="../media/image319.png"/><Relationship Id="rId59" Type="http://schemas.openxmlformats.org/officeDocument/2006/relationships/customXml" Target="../ink/ink5596.xml"/><Relationship Id="rId103" Type="http://schemas.openxmlformats.org/officeDocument/2006/relationships/customXml" Target="../ink/ink5618.xml"/><Relationship Id="rId124" Type="http://schemas.openxmlformats.org/officeDocument/2006/relationships/image" Target="../media/image557.png"/></Relationships>
</file>

<file path=ppt/slides/_rels/slide1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12.xml"/><Relationship Id="rId21" Type="http://schemas.openxmlformats.org/officeDocument/2006/relationships/customXml" Target="../ink/ink5664.xml"/><Relationship Id="rId42" Type="http://schemas.openxmlformats.org/officeDocument/2006/relationships/image" Target="../media/image426.png"/><Relationship Id="rId63" Type="http://schemas.openxmlformats.org/officeDocument/2006/relationships/customXml" Target="../ink/ink5685.xml"/><Relationship Id="rId84" Type="http://schemas.openxmlformats.org/officeDocument/2006/relationships/image" Target="../media/image565.png"/><Relationship Id="rId138" Type="http://schemas.openxmlformats.org/officeDocument/2006/relationships/image" Target="../media/image587.png"/><Relationship Id="rId159" Type="http://schemas.openxmlformats.org/officeDocument/2006/relationships/customXml" Target="../ink/ink5735.xml"/><Relationship Id="rId170" Type="http://schemas.openxmlformats.org/officeDocument/2006/relationships/image" Target="../media/image158.png"/><Relationship Id="rId107" Type="http://schemas.openxmlformats.org/officeDocument/2006/relationships/customXml" Target="../ink/ink5707.xml"/><Relationship Id="rId11" Type="http://schemas.openxmlformats.org/officeDocument/2006/relationships/customXml" Target="../ink/ink5659.xml"/><Relationship Id="rId32" Type="http://schemas.openxmlformats.org/officeDocument/2006/relationships/image" Target="../media/image316.png"/><Relationship Id="rId53" Type="http://schemas.openxmlformats.org/officeDocument/2006/relationships/customXml" Target="../ink/ink5680.xml"/><Relationship Id="rId74" Type="http://schemas.openxmlformats.org/officeDocument/2006/relationships/image" Target="../media/image561.png"/><Relationship Id="rId128" Type="http://schemas.openxmlformats.org/officeDocument/2006/relationships/image" Target="../media/image568.png"/><Relationship Id="rId149" Type="http://schemas.openxmlformats.org/officeDocument/2006/relationships/customXml" Target="../ink/ink5730.xml"/><Relationship Id="rId5" Type="http://schemas.openxmlformats.org/officeDocument/2006/relationships/customXml" Target="../ink/ink5656.xml"/><Relationship Id="rId95" Type="http://schemas.openxmlformats.org/officeDocument/2006/relationships/customXml" Target="../ink/ink5701.xml"/><Relationship Id="rId160" Type="http://schemas.openxmlformats.org/officeDocument/2006/relationships/image" Target="../media/image598.png"/><Relationship Id="rId181" Type="http://schemas.openxmlformats.org/officeDocument/2006/relationships/customXml" Target="../ink/ink5746.xml"/><Relationship Id="rId22" Type="http://schemas.openxmlformats.org/officeDocument/2006/relationships/image" Target="../media/image3111.png"/><Relationship Id="rId43" Type="http://schemas.openxmlformats.org/officeDocument/2006/relationships/customXml" Target="../ink/ink5675.xml"/><Relationship Id="rId64" Type="http://schemas.openxmlformats.org/officeDocument/2006/relationships/image" Target="../media/image553.png"/><Relationship Id="rId118" Type="http://schemas.openxmlformats.org/officeDocument/2006/relationships/image" Target="../media/image584.png"/><Relationship Id="rId139" Type="http://schemas.openxmlformats.org/officeDocument/2006/relationships/customXml" Target="../ink/ink5725.xml"/><Relationship Id="rId85" Type="http://schemas.openxmlformats.org/officeDocument/2006/relationships/customXml" Target="../ink/ink5696.xml"/><Relationship Id="rId150" Type="http://schemas.openxmlformats.org/officeDocument/2006/relationships/image" Target="../media/image593.png"/><Relationship Id="rId171" Type="http://schemas.openxmlformats.org/officeDocument/2006/relationships/customXml" Target="../ink/ink5741.xml"/><Relationship Id="rId12" Type="http://schemas.openxmlformats.org/officeDocument/2006/relationships/image" Target="../media/image3060.png"/><Relationship Id="rId33" Type="http://schemas.openxmlformats.org/officeDocument/2006/relationships/customXml" Target="../ink/ink5670.xml"/><Relationship Id="rId108" Type="http://schemas.openxmlformats.org/officeDocument/2006/relationships/image" Target="../media/image578.png"/><Relationship Id="rId129" Type="http://schemas.openxmlformats.org/officeDocument/2006/relationships/customXml" Target="../ink/ink5720.xml"/><Relationship Id="rId54" Type="http://schemas.openxmlformats.org/officeDocument/2006/relationships/image" Target="../media/image549.png"/><Relationship Id="rId75" Type="http://schemas.openxmlformats.org/officeDocument/2006/relationships/customXml" Target="../ink/ink5691.xml"/><Relationship Id="rId96" Type="http://schemas.openxmlformats.org/officeDocument/2006/relationships/image" Target="../media/image572.png"/><Relationship Id="rId140" Type="http://schemas.openxmlformats.org/officeDocument/2006/relationships/image" Target="../media/image588.png"/><Relationship Id="rId161" Type="http://schemas.openxmlformats.org/officeDocument/2006/relationships/customXml" Target="../ink/ink5736.xml"/><Relationship Id="rId182" Type="http://schemas.openxmlformats.org/officeDocument/2006/relationships/image" Target="../media/image607.png"/><Relationship Id="rId6" Type="http://schemas.openxmlformats.org/officeDocument/2006/relationships/image" Target="../media/image3030.png"/><Relationship Id="rId23" Type="http://schemas.openxmlformats.org/officeDocument/2006/relationships/customXml" Target="../ink/ink5665.xml"/><Relationship Id="rId119" Type="http://schemas.openxmlformats.org/officeDocument/2006/relationships/customXml" Target="../ink/ink5713.xml"/><Relationship Id="rId44" Type="http://schemas.openxmlformats.org/officeDocument/2006/relationships/image" Target="../media/image427.png"/><Relationship Id="rId60" Type="http://schemas.openxmlformats.org/officeDocument/2006/relationships/image" Target="../media/image282.png"/><Relationship Id="rId65" Type="http://schemas.openxmlformats.org/officeDocument/2006/relationships/customXml" Target="../ink/ink5686.xml"/><Relationship Id="rId81" Type="http://schemas.openxmlformats.org/officeDocument/2006/relationships/customXml" Target="../ink/ink5694.xml"/><Relationship Id="rId86" Type="http://schemas.openxmlformats.org/officeDocument/2006/relationships/image" Target="../media/image566.png"/><Relationship Id="rId130" Type="http://schemas.openxmlformats.org/officeDocument/2006/relationships/image" Target="../media/image581.png"/><Relationship Id="rId135" Type="http://schemas.openxmlformats.org/officeDocument/2006/relationships/customXml" Target="../ink/ink5723.xml"/><Relationship Id="rId151" Type="http://schemas.openxmlformats.org/officeDocument/2006/relationships/customXml" Target="../ink/ink5731.xml"/><Relationship Id="rId156" Type="http://schemas.openxmlformats.org/officeDocument/2006/relationships/image" Target="../media/image596.png"/><Relationship Id="rId177" Type="http://schemas.openxmlformats.org/officeDocument/2006/relationships/customXml" Target="../ink/ink5744.xml"/><Relationship Id="rId172" Type="http://schemas.openxmlformats.org/officeDocument/2006/relationships/image" Target="../media/image602.png"/><Relationship Id="rId13" Type="http://schemas.openxmlformats.org/officeDocument/2006/relationships/customXml" Target="../ink/ink5660.xml"/><Relationship Id="rId18" Type="http://schemas.openxmlformats.org/officeDocument/2006/relationships/image" Target="../media/image3090.png"/><Relationship Id="rId39" Type="http://schemas.openxmlformats.org/officeDocument/2006/relationships/customXml" Target="../ink/ink5673.xml"/><Relationship Id="rId109" Type="http://schemas.openxmlformats.org/officeDocument/2006/relationships/customXml" Target="../ink/ink5708.xml"/><Relationship Id="rId34" Type="http://schemas.openxmlformats.org/officeDocument/2006/relationships/image" Target="../media/image317.png"/><Relationship Id="rId50" Type="http://schemas.openxmlformats.org/officeDocument/2006/relationships/image" Target="../media/image431.png"/><Relationship Id="rId55" Type="http://schemas.openxmlformats.org/officeDocument/2006/relationships/customXml" Target="../ink/ink5681.xml"/><Relationship Id="rId76" Type="http://schemas.openxmlformats.org/officeDocument/2006/relationships/image" Target="../media/image562.png"/><Relationship Id="rId97" Type="http://schemas.openxmlformats.org/officeDocument/2006/relationships/customXml" Target="../ink/ink5702.xml"/><Relationship Id="rId104" Type="http://schemas.openxmlformats.org/officeDocument/2006/relationships/image" Target="../media/image576.png"/><Relationship Id="rId120" Type="http://schemas.openxmlformats.org/officeDocument/2006/relationships/customXml" Target="../ink/ink5714.xml"/><Relationship Id="rId125" Type="http://schemas.openxmlformats.org/officeDocument/2006/relationships/customXml" Target="../ink/ink5718.xml"/><Relationship Id="rId141" Type="http://schemas.openxmlformats.org/officeDocument/2006/relationships/customXml" Target="../ink/ink5726.xml"/><Relationship Id="rId146" Type="http://schemas.openxmlformats.org/officeDocument/2006/relationships/image" Target="../media/image591.png"/><Relationship Id="rId167" Type="http://schemas.openxmlformats.org/officeDocument/2006/relationships/customXml" Target="../ink/ink5739.xml"/><Relationship Id="rId7" Type="http://schemas.openxmlformats.org/officeDocument/2006/relationships/customXml" Target="../ink/ink5657.xml"/><Relationship Id="rId71" Type="http://schemas.openxmlformats.org/officeDocument/2006/relationships/customXml" Target="../ink/ink5689.xml"/><Relationship Id="rId92" Type="http://schemas.openxmlformats.org/officeDocument/2006/relationships/image" Target="../media/image570.png"/><Relationship Id="rId162" Type="http://schemas.openxmlformats.org/officeDocument/2006/relationships/image" Target="../media/image599.png"/><Relationship Id="rId2" Type="http://schemas.openxmlformats.org/officeDocument/2006/relationships/image" Target="../media/image313.png"/><Relationship Id="rId29" Type="http://schemas.openxmlformats.org/officeDocument/2006/relationships/customXml" Target="../ink/ink566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5676.xml"/><Relationship Id="rId66" Type="http://schemas.openxmlformats.org/officeDocument/2006/relationships/image" Target="../media/image559.png"/><Relationship Id="rId87" Type="http://schemas.openxmlformats.org/officeDocument/2006/relationships/customXml" Target="../ink/ink5697.xml"/><Relationship Id="rId110" Type="http://schemas.openxmlformats.org/officeDocument/2006/relationships/image" Target="../media/image579.png"/><Relationship Id="rId115" Type="http://schemas.openxmlformats.org/officeDocument/2006/relationships/customXml" Target="../ink/ink5711.xml"/><Relationship Id="rId131" Type="http://schemas.openxmlformats.org/officeDocument/2006/relationships/customXml" Target="../ink/ink5721.xml"/><Relationship Id="rId136" Type="http://schemas.openxmlformats.org/officeDocument/2006/relationships/image" Target="../media/image474.png"/><Relationship Id="rId157" Type="http://schemas.openxmlformats.org/officeDocument/2006/relationships/customXml" Target="../ink/ink5734.xml"/><Relationship Id="rId178" Type="http://schemas.openxmlformats.org/officeDocument/2006/relationships/image" Target="../media/image605.png"/><Relationship Id="rId61" Type="http://schemas.openxmlformats.org/officeDocument/2006/relationships/customXml" Target="../ink/ink5684.xml"/><Relationship Id="rId82" Type="http://schemas.openxmlformats.org/officeDocument/2006/relationships/image" Target="../media/image564.png"/><Relationship Id="rId152" Type="http://schemas.openxmlformats.org/officeDocument/2006/relationships/image" Target="../media/image594.png"/><Relationship Id="rId173" Type="http://schemas.openxmlformats.org/officeDocument/2006/relationships/customXml" Target="../ink/ink5742.xml"/><Relationship Id="rId19" Type="http://schemas.openxmlformats.org/officeDocument/2006/relationships/customXml" Target="../ink/ink566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5671.xml"/><Relationship Id="rId56" Type="http://schemas.openxmlformats.org/officeDocument/2006/relationships/image" Target="../media/image550.png"/><Relationship Id="rId77" Type="http://schemas.openxmlformats.org/officeDocument/2006/relationships/customXml" Target="../ink/ink5692.xml"/><Relationship Id="rId100" Type="http://schemas.openxmlformats.org/officeDocument/2006/relationships/image" Target="../media/image574.png"/><Relationship Id="rId105" Type="http://schemas.openxmlformats.org/officeDocument/2006/relationships/customXml" Target="../ink/ink5706.xml"/><Relationship Id="rId126" Type="http://schemas.openxmlformats.org/officeDocument/2006/relationships/image" Target="../media/image558.png"/><Relationship Id="rId147" Type="http://schemas.openxmlformats.org/officeDocument/2006/relationships/customXml" Target="../ink/ink5729.xml"/><Relationship Id="rId168" Type="http://schemas.openxmlformats.org/officeDocument/2006/relationships/image" Target="../media/image516.png"/><Relationship Id="rId8" Type="http://schemas.openxmlformats.org/officeDocument/2006/relationships/image" Target="../media/image3040.png"/><Relationship Id="rId51" Type="http://schemas.openxmlformats.org/officeDocument/2006/relationships/customXml" Target="../ink/ink5679.xml"/><Relationship Id="rId72" Type="http://schemas.openxmlformats.org/officeDocument/2006/relationships/image" Target="../media/image560.png"/><Relationship Id="rId93" Type="http://schemas.openxmlformats.org/officeDocument/2006/relationships/customXml" Target="../ink/ink5700.xml"/><Relationship Id="rId98" Type="http://schemas.openxmlformats.org/officeDocument/2006/relationships/image" Target="../media/image573.png"/><Relationship Id="rId121" Type="http://schemas.openxmlformats.org/officeDocument/2006/relationships/customXml" Target="../ink/ink5715.xml"/><Relationship Id="rId142" Type="http://schemas.openxmlformats.org/officeDocument/2006/relationships/image" Target="../media/image589.png"/><Relationship Id="rId163" Type="http://schemas.openxmlformats.org/officeDocument/2006/relationships/customXml" Target="../ink/ink5737.xml"/><Relationship Id="rId3" Type="http://schemas.openxmlformats.org/officeDocument/2006/relationships/customXml" Target="../ink/ink5655.xml"/><Relationship Id="rId25" Type="http://schemas.openxmlformats.org/officeDocument/2006/relationships/customXml" Target="../ink/ink5666.xml"/><Relationship Id="rId46" Type="http://schemas.openxmlformats.org/officeDocument/2006/relationships/image" Target="../media/image428.png"/><Relationship Id="rId67" Type="http://schemas.openxmlformats.org/officeDocument/2006/relationships/customXml" Target="../ink/ink5687.xml"/><Relationship Id="rId116" Type="http://schemas.openxmlformats.org/officeDocument/2006/relationships/image" Target="../media/image583.png"/><Relationship Id="rId137" Type="http://schemas.openxmlformats.org/officeDocument/2006/relationships/customXml" Target="../ink/ink5724.xml"/><Relationship Id="rId158" Type="http://schemas.openxmlformats.org/officeDocument/2006/relationships/image" Target="../media/image597.png"/><Relationship Id="rId20" Type="http://schemas.openxmlformats.org/officeDocument/2006/relationships/image" Target="../media/image3100.png"/><Relationship Id="rId41" Type="http://schemas.openxmlformats.org/officeDocument/2006/relationships/customXml" Target="../ink/ink5674.xml"/><Relationship Id="rId62" Type="http://schemas.openxmlformats.org/officeDocument/2006/relationships/image" Target="../media/image552.png"/><Relationship Id="rId83" Type="http://schemas.openxmlformats.org/officeDocument/2006/relationships/customXml" Target="../ink/ink5695.xml"/><Relationship Id="rId88" Type="http://schemas.openxmlformats.org/officeDocument/2006/relationships/image" Target="../media/image567.png"/><Relationship Id="rId111" Type="http://schemas.openxmlformats.org/officeDocument/2006/relationships/customXml" Target="../ink/ink5709.xml"/><Relationship Id="rId132" Type="http://schemas.openxmlformats.org/officeDocument/2006/relationships/image" Target="../media/image585.png"/><Relationship Id="rId153" Type="http://schemas.openxmlformats.org/officeDocument/2006/relationships/customXml" Target="../ink/ink5732.xml"/><Relationship Id="rId174" Type="http://schemas.openxmlformats.org/officeDocument/2006/relationships/image" Target="../media/image603.png"/><Relationship Id="rId179" Type="http://schemas.openxmlformats.org/officeDocument/2006/relationships/customXml" Target="../ink/ink5745.xml"/><Relationship Id="rId15" Type="http://schemas.openxmlformats.org/officeDocument/2006/relationships/customXml" Target="../ink/ink5661.xml"/><Relationship Id="rId36" Type="http://schemas.openxmlformats.org/officeDocument/2006/relationships/image" Target="../media/image318.png"/><Relationship Id="rId57" Type="http://schemas.openxmlformats.org/officeDocument/2006/relationships/customXml" Target="../ink/ink5682.xml"/><Relationship Id="rId106" Type="http://schemas.openxmlformats.org/officeDocument/2006/relationships/image" Target="../media/image577.png"/><Relationship Id="rId127" Type="http://schemas.openxmlformats.org/officeDocument/2006/relationships/customXml" Target="../ink/ink5719.xml"/><Relationship Id="rId10" Type="http://schemas.openxmlformats.org/officeDocument/2006/relationships/image" Target="../media/image3050.png"/><Relationship Id="rId31" Type="http://schemas.openxmlformats.org/officeDocument/2006/relationships/customXml" Target="../ink/ink5669.xml"/><Relationship Id="rId52" Type="http://schemas.openxmlformats.org/officeDocument/2006/relationships/image" Target="../media/image548.png"/><Relationship Id="rId73" Type="http://schemas.openxmlformats.org/officeDocument/2006/relationships/customXml" Target="../ink/ink5690.xml"/><Relationship Id="rId78" Type="http://schemas.openxmlformats.org/officeDocument/2006/relationships/image" Target="../media/image556.png"/><Relationship Id="rId94" Type="http://schemas.openxmlformats.org/officeDocument/2006/relationships/image" Target="../media/image571.png"/><Relationship Id="rId99" Type="http://schemas.openxmlformats.org/officeDocument/2006/relationships/customXml" Target="../ink/ink5703.xml"/><Relationship Id="rId101" Type="http://schemas.openxmlformats.org/officeDocument/2006/relationships/customXml" Target="../ink/ink5704.xml"/><Relationship Id="rId122" Type="http://schemas.openxmlformats.org/officeDocument/2006/relationships/customXml" Target="../ink/ink5716.xml"/><Relationship Id="rId143" Type="http://schemas.openxmlformats.org/officeDocument/2006/relationships/customXml" Target="../ink/ink5727.xml"/><Relationship Id="rId148" Type="http://schemas.openxmlformats.org/officeDocument/2006/relationships/image" Target="../media/image592.png"/><Relationship Id="rId164" Type="http://schemas.openxmlformats.org/officeDocument/2006/relationships/image" Target="../media/image600.png"/><Relationship Id="rId169" Type="http://schemas.openxmlformats.org/officeDocument/2006/relationships/customXml" Target="../ink/ink5740.xml"/><Relationship Id="rId4" Type="http://schemas.openxmlformats.org/officeDocument/2006/relationships/image" Target="../media/image3020.png"/><Relationship Id="rId9" Type="http://schemas.openxmlformats.org/officeDocument/2006/relationships/customXml" Target="../ink/ink5658.xml"/><Relationship Id="rId180" Type="http://schemas.openxmlformats.org/officeDocument/2006/relationships/image" Target="../media/image606.png"/><Relationship Id="rId26" Type="http://schemas.openxmlformats.org/officeDocument/2006/relationships/image" Target="../media/image3130.png"/><Relationship Id="rId47" Type="http://schemas.openxmlformats.org/officeDocument/2006/relationships/customXml" Target="../ink/ink5677.xml"/><Relationship Id="rId68" Type="http://schemas.openxmlformats.org/officeDocument/2006/relationships/image" Target="../media/image554.png"/><Relationship Id="rId89" Type="http://schemas.openxmlformats.org/officeDocument/2006/relationships/customXml" Target="../ink/ink5698.xml"/><Relationship Id="rId112" Type="http://schemas.openxmlformats.org/officeDocument/2006/relationships/image" Target="../media/image580.png"/><Relationship Id="rId133" Type="http://schemas.openxmlformats.org/officeDocument/2006/relationships/customXml" Target="../ink/ink5722.xml"/><Relationship Id="rId154" Type="http://schemas.openxmlformats.org/officeDocument/2006/relationships/image" Target="../media/image595.png"/><Relationship Id="rId175" Type="http://schemas.openxmlformats.org/officeDocument/2006/relationships/customXml" Target="../ink/ink5743.xml"/><Relationship Id="rId16" Type="http://schemas.openxmlformats.org/officeDocument/2006/relationships/image" Target="../media/image3080.png"/><Relationship Id="rId37" Type="http://schemas.openxmlformats.org/officeDocument/2006/relationships/customXml" Target="../ink/ink5672.xml"/><Relationship Id="rId58" Type="http://schemas.openxmlformats.org/officeDocument/2006/relationships/image" Target="../media/image551.png"/><Relationship Id="rId79" Type="http://schemas.openxmlformats.org/officeDocument/2006/relationships/customXml" Target="../ink/ink5693.xml"/><Relationship Id="rId102" Type="http://schemas.openxmlformats.org/officeDocument/2006/relationships/image" Target="../media/image575.png"/><Relationship Id="rId123" Type="http://schemas.openxmlformats.org/officeDocument/2006/relationships/customXml" Target="../ink/ink5717.xml"/><Relationship Id="rId144" Type="http://schemas.openxmlformats.org/officeDocument/2006/relationships/image" Target="../media/image590.png"/><Relationship Id="rId90" Type="http://schemas.openxmlformats.org/officeDocument/2006/relationships/image" Target="../media/image569.png"/><Relationship Id="rId165" Type="http://schemas.openxmlformats.org/officeDocument/2006/relationships/customXml" Target="../ink/ink5738.xml"/><Relationship Id="rId27" Type="http://schemas.openxmlformats.org/officeDocument/2006/relationships/customXml" Target="../ink/ink5667.xml"/><Relationship Id="rId48" Type="http://schemas.openxmlformats.org/officeDocument/2006/relationships/image" Target="../media/image430.png"/><Relationship Id="rId69" Type="http://schemas.openxmlformats.org/officeDocument/2006/relationships/customXml" Target="../ink/ink5688.xml"/><Relationship Id="rId113" Type="http://schemas.openxmlformats.org/officeDocument/2006/relationships/customXml" Target="../ink/ink5710.xml"/><Relationship Id="rId134" Type="http://schemas.openxmlformats.org/officeDocument/2006/relationships/image" Target="../media/image586.png"/><Relationship Id="rId80" Type="http://schemas.openxmlformats.org/officeDocument/2006/relationships/image" Target="../media/image563.png"/><Relationship Id="rId155" Type="http://schemas.openxmlformats.org/officeDocument/2006/relationships/customXml" Target="../ink/ink5733.xml"/><Relationship Id="rId176" Type="http://schemas.openxmlformats.org/officeDocument/2006/relationships/image" Target="../media/image604.png"/><Relationship Id="rId17" Type="http://schemas.openxmlformats.org/officeDocument/2006/relationships/customXml" Target="../ink/ink5662.xml"/><Relationship Id="rId38" Type="http://schemas.openxmlformats.org/officeDocument/2006/relationships/image" Target="../media/image319.png"/><Relationship Id="rId59" Type="http://schemas.openxmlformats.org/officeDocument/2006/relationships/customXml" Target="../ink/ink5683.xml"/><Relationship Id="rId103" Type="http://schemas.openxmlformats.org/officeDocument/2006/relationships/customXml" Target="../ink/ink5705.xml"/><Relationship Id="rId124" Type="http://schemas.openxmlformats.org/officeDocument/2006/relationships/image" Target="../media/image557.png"/><Relationship Id="rId70" Type="http://schemas.openxmlformats.org/officeDocument/2006/relationships/image" Target="../media/image555.png"/><Relationship Id="rId91" Type="http://schemas.openxmlformats.org/officeDocument/2006/relationships/customXml" Target="../ink/ink5699.xml"/><Relationship Id="rId145" Type="http://schemas.openxmlformats.org/officeDocument/2006/relationships/customXml" Target="../ink/ink5728.xml"/><Relationship Id="rId166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5678.xml"/><Relationship Id="rId114" Type="http://schemas.openxmlformats.org/officeDocument/2006/relationships/image" Target="../media/image582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190.xml"/><Relationship Id="rId26" Type="http://schemas.openxmlformats.org/officeDocument/2006/relationships/customXml" Target="../ink/ink194.xml"/><Relationship Id="rId39" Type="http://schemas.openxmlformats.org/officeDocument/2006/relationships/image" Target="../media/image2810.png"/><Relationship Id="rId21" Type="http://schemas.openxmlformats.org/officeDocument/2006/relationships/image" Target="../media/image1510.png"/><Relationship Id="rId34" Type="http://schemas.openxmlformats.org/officeDocument/2006/relationships/customXml" Target="../ink/ink198.xml"/><Relationship Id="rId42" Type="http://schemas.openxmlformats.org/officeDocument/2006/relationships/customXml" Target="../ink/ink202.xml"/><Relationship Id="rId47" Type="http://schemas.openxmlformats.org/officeDocument/2006/relationships/image" Target="../media/image3210.png"/><Relationship Id="rId7" Type="http://schemas.openxmlformats.org/officeDocument/2006/relationships/image" Target="../media/image5.png"/><Relationship Id="rId2" Type="http://schemas.openxmlformats.org/officeDocument/2006/relationships/customXml" Target="../ink/ink182.xml"/><Relationship Id="rId16" Type="http://schemas.openxmlformats.org/officeDocument/2006/relationships/customXml" Target="../ink/ink189.xml"/><Relationship Id="rId29" Type="http://schemas.openxmlformats.org/officeDocument/2006/relationships/image" Target="../media/image23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.xml"/><Relationship Id="rId11" Type="http://schemas.openxmlformats.org/officeDocument/2006/relationships/image" Target="../media/image7.png"/><Relationship Id="rId24" Type="http://schemas.openxmlformats.org/officeDocument/2006/relationships/customXml" Target="../ink/ink193.xml"/><Relationship Id="rId32" Type="http://schemas.openxmlformats.org/officeDocument/2006/relationships/customXml" Target="../ink/ink197.xml"/><Relationship Id="rId37" Type="http://schemas.openxmlformats.org/officeDocument/2006/relationships/image" Target="../media/image2710.png"/><Relationship Id="rId40" Type="http://schemas.openxmlformats.org/officeDocument/2006/relationships/customXml" Target="../ink/ink201.xml"/><Relationship Id="rId45" Type="http://schemas.openxmlformats.org/officeDocument/2006/relationships/image" Target="../media/image3110.png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customXml" Target="../ink/ink195.xml"/><Relationship Id="rId36" Type="http://schemas.openxmlformats.org/officeDocument/2006/relationships/customXml" Target="../ink/ink199.xml"/><Relationship Id="rId10" Type="http://schemas.openxmlformats.org/officeDocument/2006/relationships/customXml" Target="../ink/ink186.xml"/><Relationship Id="rId19" Type="http://schemas.openxmlformats.org/officeDocument/2006/relationships/image" Target="../media/image1410.png"/><Relationship Id="rId31" Type="http://schemas.openxmlformats.org/officeDocument/2006/relationships/image" Target="../media/image2410.png"/><Relationship Id="rId44" Type="http://schemas.openxmlformats.org/officeDocument/2006/relationships/customXml" Target="../ink/ink203.xml"/><Relationship Id="rId4" Type="http://schemas.openxmlformats.org/officeDocument/2006/relationships/customXml" Target="../ink/ink183.xml"/><Relationship Id="rId9" Type="http://schemas.openxmlformats.org/officeDocument/2006/relationships/image" Target="../media/image6.png"/><Relationship Id="rId14" Type="http://schemas.openxmlformats.org/officeDocument/2006/relationships/customXml" Target="../ink/ink188.xml"/><Relationship Id="rId22" Type="http://schemas.openxmlformats.org/officeDocument/2006/relationships/customXml" Target="../ink/ink192.xml"/><Relationship Id="rId27" Type="http://schemas.openxmlformats.org/officeDocument/2006/relationships/image" Target="../media/image2210.png"/><Relationship Id="rId30" Type="http://schemas.openxmlformats.org/officeDocument/2006/relationships/customXml" Target="../ink/ink196.xml"/><Relationship Id="rId35" Type="http://schemas.openxmlformats.org/officeDocument/2006/relationships/image" Target="../media/image2610.png"/><Relationship Id="rId43" Type="http://schemas.openxmlformats.org/officeDocument/2006/relationships/image" Target="../media/image3010.png"/><Relationship Id="rId8" Type="http://schemas.openxmlformats.org/officeDocument/2006/relationships/customXml" Target="../ink/ink185.xml"/><Relationship Id="rId3" Type="http://schemas.openxmlformats.org/officeDocument/2006/relationships/image" Target="../media/image3.png"/><Relationship Id="rId12" Type="http://schemas.openxmlformats.org/officeDocument/2006/relationships/customXml" Target="../ink/ink187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33" Type="http://schemas.openxmlformats.org/officeDocument/2006/relationships/image" Target="../media/image2510.png"/><Relationship Id="rId38" Type="http://schemas.openxmlformats.org/officeDocument/2006/relationships/customXml" Target="../ink/ink200.xml"/><Relationship Id="rId46" Type="http://schemas.openxmlformats.org/officeDocument/2006/relationships/customXml" Target="../ink/ink204.xml"/><Relationship Id="rId20" Type="http://schemas.openxmlformats.org/officeDocument/2006/relationships/customXml" Target="../ink/ink191.xml"/><Relationship Id="rId41" Type="http://schemas.openxmlformats.org/officeDocument/2006/relationships/image" Target="../media/image29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213.xml"/><Relationship Id="rId26" Type="http://schemas.openxmlformats.org/officeDocument/2006/relationships/customXml" Target="../ink/ink217.xml"/><Relationship Id="rId39" Type="http://schemas.openxmlformats.org/officeDocument/2006/relationships/image" Target="../media/image52.png"/><Relationship Id="rId21" Type="http://schemas.openxmlformats.org/officeDocument/2006/relationships/image" Target="../media/image43.png"/><Relationship Id="rId34" Type="http://schemas.openxmlformats.org/officeDocument/2006/relationships/customXml" Target="../ink/ink221.xml"/><Relationship Id="rId42" Type="http://schemas.openxmlformats.org/officeDocument/2006/relationships/customXml" Target="../ink/ink225.xml"/><Relationship Id="rId7" Type="http://schemas.openxmlformats.org/officeDocument/2006/relationships/image" Target="../media/image36.png"/><Relationship Id="rId2" Type="http://schemas.openxmlformats.org/officeDocument/2006/relationships/customXml" Target="../ink/ink205.xml"/><Relationship Id="rId16" Type="http://schemas.openxmlformats.org/officeDocument/2006/relationships/customXml" Target="../ink/ink212.xml"/><Relationship Id="rId20" Type="http://schemas.openxmlformats.org/officeDocument/2006/relationships/customXml" Target="../ink/ink214.xml"/><Relationship Id="rId29" Type="http://schemas.openxmlformats.org/officeDocument/2006/relationships/image" Target="../media/image47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7.xml"/><Relationship Id="rId11" Type="http://schemas.openxmlformats.org/officeDocument/2006/relationships/image" Target="../media/image38.png"/><Relationship Id="rId24" Type="http://schemas.openxmlformats.org/officeDocument/2006/relationships/customXml" Target="../ink/ink216.xml"/><Relationship Id="rId32" Type="http://schemas.openxmlformats.org/officeDocument/2006/relationships/customXml" Target="../ink/ink220.xml"/><Relationship Id="rId37" Type="http://schemas.openxmlformats.org/officeDocument/2006/relationships/image" Target="../media/image51.png"/><Relationship Id="rId40" Type="http://schemas.openxmlformats.org/officeDocument/2006/relationships/customXml" Target="../ink/ink224.xml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218.xml"/><Relationship Id="rId36" Type="http://schemas.openxmlformats.org/officeDocument/2006/relationships/customXml" Target="../ink/ink222.xml"/><Relationship Id="rId10" Type="http://schemas.openxmlformats.org/officeDocument/2006/relationships/customXml" Target="../ink/ink209.xml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" Type="http://schemas.openxmlformats.org/officeDocument/2006/relationships/customXml" Target="../ink/ink206.xml"/><Relationship Id="rId9" Type="http://schemas.openxmlformats.org/officeDocument/2006/relationships/image" Target="../media/image37.png"/><Relationship Id="rId14" Type="http://schemas.openxmlformats.org/officeDocument/2006/relationships/customXml" Target="../ink/ink211.xml"/><Relationship Id="rId22" Type="http://schemas.openxmlformats.org/officeDocument/2006/relationships/customXml" Target="../ink/ink215.xml"/><Relationship Id="rId27" Type="http://schemas.openxmlformats.org/officeDocument/2006/relationships/image" Target="../media/image46.png"/><Relationship Id="rId30" Type="http://schemas.openxmlformats.org/officeDocument/2006/relationships/customXml" Target="../ink/ink219.xml"/><Relationship Id="rId35" Type="http://schemas.openxmlformats.org/officeDocument/2006/relationships/image" Target="../media/image50.png"/><Relationship Id="rId43" Type="http://schemas.openxmlformats.org/officeDocument/2006/relationships/image" Target="../media/image54.png"/><Relationship Id="rId8" Type="http://schemas.openxmlformats.org/officeDocument/2006/relationships/customXml" Target="../ink/ink208.xml"/><Relationship Id="rId3" Type="http://schemas.openxmlformats.org/officeDocument/2006/relationships/image" Target="../media/image34.png"/><Relationship Id="rId12" Type="http://schemas.openxmlformats.org/officeDocument/2006/relationships/customXml" Target="../ink/ink210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customXml" Target="../ink/ink22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234.xml"/><Relationship Id="rId26" Type="http://schemas.openxmlformats.org/officeDocument/2006/relationships/customXml" Target="../ink/ink238.xml"/><Relationship Id="rId39" Type="http://schemas.openxmlformats.org/officeDocument/2006/relationships/image" Target="../media/image52.png"/><Relationship Id="rId21" Type="http://schemas.openxmlformats.org/officeDocument/2006/relationships/image" Target="../media/image43.png"/><Relationship Id="rId34" Type="http://schemas.openxmlformats.org/officeDocument/2006/relationships/customXml" Target="../ink/ink242.xml"/><Relationship Id="rId42" Type="http://schemas.openxmlformats.org/officeDocument/2006/relationships/customXml" Target="../ink/ink246.xml"/><Relationship Id="rId47" Type="http://schemas.openxmlformats.org/officeDocument/2006/relationships/image" Target="../media/image56.png"/><Relationship Id="rId50" Type="http://schemas.openxmlformats.org/officeDocument/2006/relationships/customXml" Target="../ink/ink250.xml"/><Relationship Id="rId55" Type="http://schemas.openxmlformats.org/officeDocument/2006/relationships/image" Target="../media/image60.png"/><Relationship Id="rId7" Type="http://schemas.openxmlformats.org/officeDocument/2006/relationships/image" Target="../media/image36.png"/><Relationship Id="rId2" Type="http://schemas.openxmlformats.org/officeDocument/2006/relationships/customXml" Target="../ink/ink226.xml"/><Relationship Id="rId16" Type="http://schemas.openxmlformats.org/officeDocument/2006/relationships/customXml" Target="../ink/ink233.xml"/><Relationship Id="rId29" Type="http://schemas.openxmlformats.org/officeDocument/2006/relationships/image" Target="../media/image47.png"/><Relationship Id="rId11" Type="http://schemas.openxmlformats.org/officeDocument/2006/relationships/image" Target="../media/image38.png"/><Relationship Id="rId24" Type="http://schemas.openxmlformats.org/officeDocument/2006/relationships/customXml" Target="../ink/ink237.xml"/><Relationship Id="rId32" Type="http://schemas.openxmlformats.org/officeDocument/2006/relationships/customXml" Target="../ink/ink241.xml"/><Relationship Id="rId37" Type="http://schemas.openxmlformats.org/officeDocument/2006/relationships/image" Target="../media/image51.png"/><Relationship Id="rId40" Type="http://schemas.openxmlformats.org/officeDocument/2006/relationships/customXml" Target="../ink/ink245.xml"/><Relationship Id="rId45" Type="http://schemas.openxmlformats.org/officeDocument/2006/relationships/image" Target="../media/image55.png"/><Relationship Id="rId53" Type="http://schemas.openxmlformats.org/officeDocument/2006/relationships/image" Target="../media/image59.png"/><Relationship Id="rId58" Type="http://schemas.openxmlformats.org/officeDocument/2006/relationships/customXml" Target="../ink/ink254.xml"/><Relationship Id="rId5" Type="http://schemas.openxmlformats.org/officeDocument/2006/relationships/image" Target="../media/image35.png"/><Relationship Id="rId19" Type="http://schemas.openxmlformats.org/officeDocument/2006/relationships/image" Target="../media/image42.png"/><Relationship Id="rId4" Type="http://schemas.openxmlformats.org/officeDocument/2006/relationships/customXml" Target="../ink/ink227.xml"/><Relationship Id="rId9" Type="http://schemas.openxmlformats.org/officeDocument/2006/relationships/image" Target="../media/image37.png"/><Relationship Id="rId14" Type="http://schemas.openxmlformats.org/officeDocument/2006/relationships/customXml" Target="../ink/ink232.xml"/><Relationship Id="rId22" Type="http://schemas.openxmlformats.org/officeDocument/2006/relationships/customXml" Target="../ink/ink236.xml"/><Relationship Id="rId27" Type="http://schemas.openxmlformats.org/officeDocument/2006/relationships/image" Target="../media/image46.png"/><Relationship Id="rId30" Type="http://schemas.openxmlformats.org/officeDocument/2006/relationships/customXml" Target="../ink/ink240.xml"/><Relationship Id="rId35" Type="http://schemas.openxmlformats.org/officeDocument/2006/relationships/image" Target="../media/image50.png"/><Relationship Id="rId43" Type="http://schemas.openxmlformats.org/officeDocument/2006/relationships/image" Target="../media/image54.png"/><Relationship Id="rId48" Type="http://schemas.openxmlformats.org/officeDocument/2006/relationships/customXml" Target="../ink/ink249.xml"/><Relationship Id="rId56" Type="http://schemas.openxmlformats.org/officeDocument/2006/relationships/customXml" Target="../ink/ink253.xml"/><Relationship Id="rId8" Type="http://schemas.openxmlformats.org/officeDocument/2006/relationships/customXml" Target="../ink/ink229.xml"/><Relationship Id="rId51" Type="http://schemas.openxmlformats.org/officeDocument/2006/relationships/image" Target="../media/image58.png"/><Relationship Id="rId3" Type="http://schemas.openxmlformats.org/officeDocument/2006/relationships/image" Target="../media/image34.png"/><Relationship Id="rId12" Type="http://schemas.openxmlformats.org/officeDocument/2006/relationships/customXml" Target="../ink/ink231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customXml" Target="../ink/ink244.xml"/><Relationship Id="rId46" Type="http://schemas.openxmlformats.org/officeDocument/2006/relationships/customXml" Target="../ink/ink248.xml"/><Relationship Id="rId59" Type="http://schemas.openxmlformats.org/officeDocument/2006/relationships/image" Target="../media/image62.png"/><Relationship Id="rId20" Type="http://schemas.openxmlformats.org/officeDocument/2006/relationships/customXml" Target="../ink/ink235.xml"/><Relationship Id="rId41" Type="http://schemas.openxmlformats.org/officeDocument/2006/relationships/image" Target="../media/image53.png"/><Relationship Id="rId54" Type="http://schemas.openxmlformats.org/officeDocument/2006/relationships/customXml" Target="../ink/ink2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8.xml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239.xml"/><Relationship Id="rId36" Type="http://schemas.openxmlformats.org/officeDocument/2006/relationships/customXml" Target="../ink/ink243.xml"/><Relationship Id="rId49" Type="http://schemas.openxmlformats.org/officeDocument/2006/relationships/image" Target="../media/image57.png"/><Relationship Id="rId57" Type="http://schemas.openxmlformats.org/officeDocument/2006/relationships/image" Target="../media/image61.png"/><Relationship Id="rId10" Type="http://schemas.openxmlformats.org/officeDocument/2006/relationships/customXml" Target="../ink/ink230.xml"/><Relationship Id="rId31" Type="http://schemas.openxmlformats.org/officeDocument/2006/relationships/image" Target="../media/image48.png"/><Relationship Id="rId44" Type="http://schemas.openxmlformats.org/officeDocument/2006/relationships/customXml" Target="../ink/ink247.xml"/><Relationship Id="rId52" Type="http://schemas.openxmlformats.org/officeDocument/2006/relationships/customXml" Target="../ink/ink25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7.xml"/><Relationship Id="rId21" Type="http://schemas.openxmlformats.org/officeDocument/2006/relationships/image" Target="../media/image43.png"/><Relationship Id="rId42" Type="http://schemas.openxmlformats.org/officeDocument/2006/relationships/customXml" Target="../ink/ink275.xml"/><Relationship Id="rId47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customXml" Target="../ink/ink288.xml"/><Relationship Id="rId84" Type="http://schemas.openxmlformats.org/officeDocument/2006/relationships/image" Target="../media/image74.png"/><Relationship Id="rId89" Type="http://schemas.openxmlformats.org/officeDocument/2006/relationships/customXml" Target="../ink/ink299.xml"/><Relationship Id="rId16" Type="http://schemas.openxmlformats.org/officeDocument/2006/relationships/customXml" Target="../ink/ink262.xml"/><Relationship Id="rId11" Type="http://schemas.openxmlformats.org/officeDocument/2006/relationships/image" Target="../media/image38.png"/><Relationship Id="rId32" Type="http://schemas.openxmlformats.org/officeDocument/2006/relationships/customXml" Target="../ink/ink270.xml"/><Relationship Id="rId37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customXml" Target="../ink/ink283.xml"/><Relationship Id="rId74" Type="http://schemas.openxmlformats.org/officeDocument/2006/relationships/customXml" Target="../ink/ink291.xml"/><Relationship Id="rId79" Type="http://schemas.openxmlformats.org/officeDocument/2006/relationships/image" Target="../media/image72.png"/><Relationship Id="rId5" Type="http://schemas.openxmlformats.org/officeDocument/2006/relationships/image" Target="../media/image35.png"/><Relationship Id="rId90" Type="http://schemas.openxmlformats.org/officeDocument/2006/relationships/image" Target="../media/image77.png"/><Relationship Id="rId95" Type="http://schemas.openxmlformats.org/officeDocument/2006/relationships/customXml" Target="../ink/ink302.xml"/><Relationship Id="rId22" Type="http://schemas.openxmlformats.org/officeDocument/2006/relationships/customXml" Target="../ink/ink265.xml"/><Relationship Id="rId27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customXml" Target="../ink/ink278.xml"/><Relationship Id="rId64" Type="http://schemas.openxmlformats.org/officeDocument/2006/relationships/customXml" Target="../ink/ink286.xml"/><Relationship Id="rId69" Type="http://schemas.openxmlformats.org/officeDocument/2006/relationships/image" Target="../media/image67.png"/><Relationship Id="rId8" Type="http://schemas.openxmlformats.org/officeDocument/2006/relationships/customXml" Target="../ink/ink258.xml"/><Relationship Id="rId51" Type="http://schemas.openxmlformats.org/officeDocument/2006/relationships/image" Target="../media/image58.png"/><Relationship Id="rId72" Type="http://schemas.openxmlformats.org/officeDocument/2006/relationships/customXml" Target="../ink/ink290.xml"/><Relationship Id="rId80" Type="http://schemas.openxmlformats.org/officeDocument/2006/relationships/customXml" Target="../ink/ink294.xml"/><Relationship Id="rId85" Type="http://schemas.openxmlformats.org/officeDocument/2006/relationships/customXml" Target="../ink/ink297.xml"/><Relationship Id="rId93" Type="http://schemas.openxmlformats.org/officeDocument/2006/relationships/customXml" Target="../ink/ink301.xml"/><Relationship Id="rId3" Type="http://schemas.openxmlformats.org/officeDocument/2006/relationships/image" Target="../media/image34.png"/><Relationship Id="rId12" Type="http://schemas.openxmlformats.org/officeDocument/2006/relationships/customXml" Target="../ink/ink260.xml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image" Target="../media/image49.png"/><Relationship Id="rId38" Type="http://schemas.openxmlformats.org/officeDocument/2006/relationships/customXml" Target="../ink/ink273.xml"/><Relationship Id="rId46" Type="http://schemas.openxmlformats.org/officeDocument/2006/relationships/customXml" Target="../ink/ink277.xml"/><Relationship Id="rId59" Type="http://schemas.openxmlformats.org/officeDocument/2006/relationships/image" Target="../media/image62.png"/><Relationship Id="rId67" Type="http://schemas.openxmlformats.org/officeDocument/2006/relationships/image" Target="../media/image66.png"/><Relationship Id="rId20" Type="http://schemas.openxmlformats.org/officeDocument/2006/relationships/customXml" Target="../ink/ink264.xml"/><Relationship Id="rId41" Type="http://schemas.openxmlformats.org/officeDocument/2006/relationships/image" Target="../media/image53.png"/><Relationship Id="rId54" Type="http://schemas.openxmlformats.org/officeDocument/2006/relationships/customXml" Target="../ink/ink281.xml"/><Relationship Id="rId62" Type="http://schemas.openxmlformats.org/officeDocument/2006/relationships/customXml" Target="../ink/ink285.xml"/><Relationship Id="rId70" Type="http://schemas.openxmlformats.org/officeDocument/2006/relationships/customXml" Target="../ink/ink289.xml"/><Relationship Id="rId75" Type="http://schemas.openxmlformats.org/officeDocument/2006/relationships/image" Target="../media/image70.png"/><Relationship Id="rId83" Type="http://schemas.openxmlformats.org/officeDocument/2006/relationships/customXml" Target="../ink/ink296.xml"/><Relationship Id="rId88" Type="http://schemas.openxmlformats.org/officeDocument/2006/relationships/image" Target="../media/image76.png"/><Relationship Id="rId91" Type="http://schemas.openxmlformats.org/officeDocument/2006/relationships/customXml" Target="../ink/ink300.xml"/><Relationship Id="rId9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.xml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openxmlformats.org/officeDocument/2006/relationships/customXml" Target="../ink/ink268.xml"/><Relationship Id="rId36" Type="http://schemas.openxmlformats.org/officeDocument/2006/relationships/customXml" Target="../ink/ink272.xml"/><Relationship Id="rId49" Type="http://schemas.openxmlformats.org/officeDocument/2006/relationships/image" Target="../media/image57.png"/><Relationship Id="rId57" Type="http://schemas.openxmlformats.org/officeDocument/2006/relationships/image" Target="../media/image61.png"/><Relationship Id="rId10" Type="http://schemas.openxmlformats.org/officeDocument/2006/relationships/customXml" Target="../ink/ink259.xml"/><Relationship Id="rId31" Type="http://schemas.openxmlformats.org/officeDocument/2006/relationships/image" Target="../media/image48.png"/><Relationship Id="rId44" Type="http://schemas.openxmlformats.org/officeDocument/2006/relationships/customXml" Target="../ink/ink276.xml"/><Relationship Id="rId52" Type="http://schemas.openxmlformats.org/officeDocument/2006/relationships/customXml" Target="../ink/ink280.xml"/><Relationship Id="rId60" Type="http://schemas.openxmlformats.org/officeDocument/2006/relationships/customXml" Target="../ink/ink284.xml"/><Relationship Id="rId65" Type="http://schemas.openxmlformats.org/officeDocument/2006/relationships/image" Target="../media/image65.png"/><Relationship Id="rId73" Type="http://schemas.openxmlformats.org/officeDocument/2006/relationships/image" Target="../media/image69.png"/><Relationship Id="rId78" Type="http://schemas.openxmlformats.org/officeDocument/2006/relationships/customXml" Target="../ink/ink293.xml"/><Relationship Id="rId81" Type="http://schemas.openxmlformats.org/officeDocument/2006/relationships/image" Target="../media/image73.png"/><Relationship Id="rId86" Type="http://schemas.openxmlformats.org/officeDocument/2006/relationships/image" Target="../media/image75.png"/><Relationship Id="rId94" Type="http://schemas.openxmlformats.org/officeDocument/2006/relationships/image" Target="../media/image79.png"/><Relationship Id="rId4" Type="http://schemas.openxmlformats.org/officeDocument/2006/relationships/customXml" Target="../ink/ink256.xml"/><Relationship Id="rId9" Type="http://schemas.openxmlformats.org/officeDocument/2006/relationships/image" Target="../media/image37.png"/><Relationship Id="rId13" Type="http://schemas.openxmlformats.org/officeDocument/2006/relationships/image" Target="../media/image39.png"/><Relationship Id="rId18" Type="http://schemas.openxmlformats.org/officeDocument/2006/relationships/customXml" Target="../ink/ink263.xml"/><Relationship Id="rId39" Type="http://schemas.openxmlformats.org/officeDocument/2006/relationships/image" Target="../media/image52.png"/><Relationship Id="rId34" Type="http://schemas.openxmlformats.org/officeDocument/2006/relationships/customXml" Target="../ink/ink271.xml"/><Relationship Id="rId50" Type="http://schemas.openxmlformats.org/officeDocument/2006/relationships/customXml" Target="../ink/ink279.xml"/><Relationship Id="rId55" Type="http://schemas.openxmlformats.org/officeDocument/2006/relationships/image" Target="../media/image60.png"/><Relationship Id="rId76" Type="http://schemas.openxmlformats.org/officeDocument/2006/relationships/customXml" Target="../ink/ink292.xml"/><Relationship Id="rId7" Type="http://schemas.openxmlformats.org/officeDocument/2006/relationships/image" Target="../media/image36.png"/><Relationship Id="rId71" Type="http://schemas.openxmlformats.org/officeDocument/2006/relationships/image" Target="../media/image68.png"/><Relationship Id="rId92" Type="http://schemas.openxmlformats.org/officeDocument/2006/relationships/image" Target="../media/image78.png"/><Relationship Id="rId2" Type="http://schemas.openxmlformats.org/officeDocument/2006/relationships/customXml" Target="../ink/ink255.xml"/><Relationship Id="rId29" Type="http://schemas.openxmlformats.org/officeDocument/2006/relationships/image" Target="../media/image47.png"/><Relationship Id="rId24" Type="http://schemas.openxmlformats.org/officeDocument/2006/relationships/customXml" Target="../ink/ink266.xml"/><Relationship Id="rId40" Type="http://schemas.openxmlformats.org/officeDocument/2006/relationships/customXml" Target="../ink/ink274.xml"/><Relationship Id="rId45" Type="http://schemas.openxmlformats.org/officeDocument/2006/relationships/image" Target="../media/image55.png"/><Relationship Id="rId66" Type="http://schemas.openxmlformats.org/officeDocument/2006/relationships/customXml" Target="../ink/ink287.xml"/><Relationship Id="rId87" Type="http://schemas.openxmlformats.org/officeDocument/2006/relationships/customXml" Target="../ink/ink298.xml"/><Relationship Id="rId61" Type="http://schemas.openxmlformats.org/officeDocument/2006/relationships/image" Target="../media/image63.png"/><Relationship Id="rId82" Type="http://schemas.openxmlformats.org/officeDocument/2006/relationships/customXml" Target="../ink/ink295.xml"/><Relationship Id="rId19" Type="http://schemas.openxmlformats.org/officeDocument/2006/relationships/image" Target="../media/image42.png"/><Relationship Id="rId14" Type="http://schemas.openxmlformats.org/officeDocument/2006/relationships/customXml" Target="../ink/ink261.xml"/><Relationship Id="rId30" Type="http://schemas.openxmlformats.org/officeDocument/2006/relationships/customXml" Target="../ink/ink269.xml"/><Relationship Id="rId35" Type="http://schemas.openxmlformats.org/officeDocument/2006/relationships/image" Target="../media/image50.png"/><Relationship Id="rId56" Type="http://schemas.openxmlformats.org/officeDocument/2006/relationships/customXml" Target="../ink/ink282.xml"/><Relationship Id="rId77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6.xml"/><Relationship Id="rId3" Type="http://schemas.openxmlformats.org/officeDocument/2006/relationships/image" Target="../media/image3410.png"/><Relationship Id="rId7" Type="http://schemas.openxmlformats.org/officeDocument/2006/relationships/image" Target="../media/image3610.png"/><Relationship Id="rId2" Type="http://schemas.openxmlformats.org/officeDocument/2006/relationships/customXml" Target="../ink/ink3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5.xml"/><Relationship Id="rId11" Type="http://schemas.openxmlformats.org/officeDocument/2006/relationships/image" Target="../media/image3810.png"/><Relationship Id="rId5" Type="http://schemas.openxmlformats.org/officeDocument/2006/relationships/image" Target="../media/image3510.png"/><Relationship Id="rId10" Type="http://schemas.openxmlformats.org/officeDocument/2006/relationships/customXml" Target="../ink/ink307.xml"/><Relationship Id="rId4" Type="http://schemas.openxmlformats.org/officeDocument/2006/relationships/customXml" Target="../ink/ink304.xml"/><Relationship Id="rId9" Type="http://schemas.openxmlformats.org/officeDocument/2006/relationships/image" Target="../media/image37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2.xml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6.png"/><Relationship Id="rId14" Type="http://schemas.openxmlformats.org/officeDocument/2006/relationships/customXml" Target="../ink/ink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1.xml"/><Relationship Id="rId13" Type="http://schemas.openxmlformats.org/officeDocument/2006/relationships/image" Target="../media/image3910.png"/><Relationship Id="rId18" Type="http://schemas.openxmlformats.org/officeDocument/2006/relationships/customXml" Target="../ink/ink316.xml"/><Relationship Id="rId26" Type="http://schemas.openxmlformats.org/officeDocument/2006/relationships/customXml" Target="../ink/ink320.xml"/><Relationship Id="rId3" Type="http://schemas.openxmlformats.org/officeDocument/2006/relationships/image" Target="../media/image3410.png"/><Relationship Id="rId21" Type="http://schemas.openxmlformats.org/officeDocument/2006/relationships/image" Target="../media/image4310.png"/><Relationship Id="rId7" Type="http://schemas.openxmlformats.org/officeDocument/2006/relationships/image" Target="../media/image3610.png"/><Relationship Id="rId12" Type="http://schemas.openxmlformats.org/officeDocument/2006/relationships/customXml" Target="../ink/ink313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2" Type="http://schemas.openxmlformats.org/officeDocument/2006/relationships/customXml" Target="../ink/ink308.xml"/><Relationship Id="rId16" Type="http://schemas.openxmlformats.org/officeDocument/2006/relationships/customXml" Target="../ink/ink315.xml"/><Relationship Id="rId20" Type="http://schemas.openxmlformats.org/officeDocument/2006/relationships/customXml" Target="../ink/ink3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0.xml"/><Relationship Id="rId11" Type="http://schemas.openxmlformats.org/officeDocument/2006/relationships/image" Target="../media/image3810.png"/><Relationship Id="rId24" Type="http://schemas.openxmlformats.org/officeDocument/2006/relationships/customXml" Target="../ink/ink319.xml"/><Relationship Id="rId5" Type="http://schemas.openxmlformats.org/officeDocument/2006/relationships/image" Target="../media/image3510.png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10" Type="http://schemas.openxmlformats.org/officeDocument/2006/relationships/customXml" Target="../ink/ink312.xml"/><Relationship Id="rId19" Type="http://schemas.openxmlformats.org/officeDocument/2006/relationships/image" Target="../media/image4210.png"/><Relationship Id="rId4" Type="http://schemas.openxmlformats.org/officeDocument/2006/relationships/customXml" Target="../ink/ink309.xml"/><Relationship Id="rId9" Type="http://schemas.openxmlformats.org/officeDocument/2006/relationships/image" Target="../media/image3710.png"/><Relationship Id="rId14" Type="http://schemas.openxmlformats.org/officeDocument/2006/relationships/customXml" Target="../ink/ink314.xml"/><Relationship Id="rId22" Type="http://schemas.openxmlformats.org/officeDocument/2006/relationships/customXml" Target="../ink/ink318.xml"/><Relationship Id="rId27" Type="http://schemas.openxmlformats.org/officeDocument/2006/relationships/image" Target="../media/image461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0.png"/><Relationship Id="rId18" Type="http://schemas.openxmlformats.org/officeDocument/2006/relationships/customXml" Target="../ink/ink329.xml"/><Relationship Id="rId26" Type="http://schemas.openxmlformats.org/officeDocument/2006/relationships/customXml" Target="../ink/ink333.xml"/><Relationship Id="rId39" Type="http://schemas.openxmlformats.org/officeDocument/2006/relationships/image" Target="../media/image5210.png"/><Relationship Id="rId21" Type="http://schemas.openxmlformats.org/officeDocument/2006/relationships/image" Target="../media/image4310.png"/><Relationship Id="rId34" Type="http://schemas.openxmlformats.org/officeDocument/2006/relationships/customXml" Target="../ink/ink337.xml"/><Relationship Id="rId7" Type="http://schemas.openxmlformats.org/officeDocument/2006/relationships/image" Target="../media/image3610.png"/><Relationship Id="rId12" Type="http://schemas.openxmlformats.org/officeDocument/2006/relationships/customXml" Target="../ink/ink326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339.xml"/><Relationship Id="rId2" Type="http://schemas.openxmlformats.org/officeDocument/2006/relationships/customXml" Target="../ink/ink321.xml"/><Relationship Id="rId16" Type="http://schemas.openxmlformats.org/officeDocument/2006/relationships/customXml" Target="../ink/ink328.xml"/><Relationship Id="rId20" Type="http://schemas.openxmlformats.org/officeDocument/2006/relationships/customXml" Target="../ink/ink330.xml"/><Relationship Id="rId29" Type="http://schemas.openxmlformats.org/officeDocument/2006/relationships/image" Target="../media/image47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3.xml"/><Relationship Id="rId11" Type="http://schemas.openxmlformats.org/officeDocument/2006/relationships/image" Target="../media/image3810.png"/><Relationship Id="rId24" Type="http://schemas.openxmlformats.org/officeDocument/2006/relationships/customXml" Target="../ink/ink332.xml"/><Relationship Id="rId32" Type="http://schemas.openxmlformats.org/officeDocument/2006/relationships/customXml" Target="../ink/ink336.xml"/><Relationship Id="rId37" Type="http://schemas.openxmlformats.org/officeDocument/2006/relationships/image" Target="../media/image5110.png"/><Relationship Id="rId5" Type="http://schemas.openxmlformats.org/officeDocument/2006/relationships/image" Target="../media/image3510.png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334.xml"/><Relationship Id="rId36" Type="http://schemas.openxmlformats.org/officeDocument/2006/relationships/customXml" Target="../ink/ink338.xml"/><Relationship Id="rId10" Type="http://schemas.openxmlformats.org/officeDocument/2006/relationships/customXml" Target="../ink/ink325.xml"/><Relationship Id="rId19" Type="http://schemas.openxmlformats.org/officeDocument/2006/relationships/image" Target="../media/image4210.png"/><Relationship Id="rId31" Type="http://schemas.openxmlformats.org/officeDocument/2006/relationships/image" Target="../media/image4810.png"/><Relationship Id="rId4" Type="http://schemas.openxmlformats.org/officeDocument/2006/relationships/customXml" Target="../ink/ink322.xml"/><Relationship Id="rId9" Type="http://schemas.openxmlformats.org/officeDocument/2006/relationships/image" Target="../media/image3710.png"/><Relationship Id="rId14" Type="http://schemas.openxmlformats.org/officeDocument/2006/relationships/customXml" Target="../ink/ink327.xml"/><Relationship Id="rId22" Type="http://schemas.openxmlformats.org/officeDocument/2006/relationships/customXml" Target="../ink/ink331.xml"/><Relationship Id="rId27" Type="http://schemas.openxmlformats.org/officeDocument/2006/relationships/image" Target="../media/image4610.png"/><Relationship Id="rId30" Type="http://schemas.openxmlformats.org/officeDocument/2006/relationships/customXml" Target="../ink/ink335.xml"/><Relationship Id="rId35" Type="http://schemas.openxmlformats.org/officeDocument/2006/relationships/image" Target="../media/image5010.png"/><Relationship Id="rId8" Type="http://schemas.openxmlformats.org/officeDocument/2006/relationships/customXml" Target="../ink/ink324.xml"/><Relationship Id="rId3" Type="http://schemas.openxmlformats.org/officeDocument/2006/relationships/image" Target="../media/image341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10.png"/><Relationship Id="rId18" Type="http://schemas.openxmlformats.org/officeDocument/2006/relationships/customXml" Target="../ink/ink348.xml"/><Relationship Id="rId26" Type="http://schemas.openxmlformats.org/officeDocument/2006/relationships/customXml" Target="../ink/ink352.xml"/><Relationship Id="rId39" Type="http://schemas.openxmlformats.org/officeDocument/2006/relationships/image" Target="../media/image5210.png"/><Relationship Id="rId21" Type="http://schemas.openxmlformats.org/officeDocument/2006/relationships/image" Target="../media/image4310.png"/><Relationship Id="rId34" Type="http://schemas.openxmlformats.org/officeDocument/2006/relationships/customXml" Target="../ink/ink356.xml"/><Relationship Id="rId42" Type="http://schemas.openxmlformats.org/officeDocument/2006/relationships/customXml" Target="../ink/ink360.xml"/><Relationship Id="rId47" Type="http://schemas.openxmlformats.org/officeDocument/2006/relationships/image" Target="../media/image5610.png"/><Relationship Id="rId50" Type="http://schemas.openxmlformats.org/officeDocument/2006/relationships/customXml" Target="../ink/ink364.xml"/><Relationship Id="rId7" Type="http://schemas.openxmlformats.org/officeDocument/2006/relationships/image" Target="../media/image3610.png"/><Relationship Id="rId2" Type="http://schemas.openxmlformats.org/officeDocument/2006/relationships/customXml" Target="../ink/ink340.xml"/><Relationship Id="rId16" Type="http://schemas.openxmlformats.org/officeDocument/2006/relationships/customXml" Target="../ink/ink347.xml"/><Relationship Id="rId29" Type="http://schemas.openxmlformats.org/officeDocument/2006/relationships/image" Target="../media/image4710.png"/><Relationship Id="rId11" Type="http://schemas.openxmlformats.org/officeDocument/2006/relationships/image" Target="../media/image3810.png"/><Relationship Id="rId24" Type="http://schemas.openxmlformats.org/officeDocument/2006/relationships/customXml" Target="../ink/ink351.xml"/><Relationship Id="rId32" Type="http://schemas.openxmlformats.org/officeDocument/2006/relationships/customXml" Target="../ink/ink355.xml"/><Relationship Id="rId37" Type="http://schemas.openxmlformats.org/officeDocument/2006/relationships/image" Target="../media/image5110.png"/><Relationship Id="rId40" Type="http://schemas.openxmlformats.org/officeDocument/2006/relationships/customXml" Target="../ink/ink359.xml"/><Relationship Id="rId45" Type="http://schemas.openxmlformats.org/officeDocument/2006/relationships/image" Target="../media/image5510.png"/><Relationship Id="rId53" Type="http://schemas.openxmlformats.org/officeDocument/2006/relationships/image" Target="../media/image5910.png"/><Relationship Id="rId5" Type="http://schemas.openxmlformats.org/officeDocument/2006/relationships/image" Target="../media/image3510.png"/><Relationship Id="rId10" Type="http://schemas.openxmlformats.org/officeDocument/2006/relationships/customXml" Target="../ink/ink344.xml"/><Relationship Id="rId19" Type="http://schemas.openxmlformats.org/officeDocument/2006/relationships/image" Target="../media/image4210.png"/><Relationship Id="rId31" Type="http://schemas.openxmlformats.org/officeDocument/2006/relationships/image" Target="../media/image4810.png"/><Relationship Id="rId44" Type="http://schemas.openxmlformats.org/officeDocument/2006/relationships/customXml" Target="../ink/ink361.xml"/><Relationship Id="rId52" Type="http://schemas.openxmlformats.org/officeDocument/2006/relationships/customXml" Target="../ink/ink365.xml"/><Relationship Id="rId4" Type="http://schemas.openxmlformats.org/officeDocument/2006/relationships/customXml" Target="../ink/ink341.xml"/><Relationship Id="rId9" Type="http://schemas.openxmlformats.org/officeDocument/2006/relationships/image" Target="../media/image3710.png"/><Relationship Id="rId14" Type="http://schemas.openxmlformats.org/officeDocument/2006/relationships/customXml" Target="../ink/ink346.xml"/><Relationship Id="rId22" Type="http://schemas.openxmlformats.org/officeDocument/2006/relationships/customXml" Target="../ink/ink350.xml"/><Relationship Id="rId27" Type="http://schemas.openxmlformats.org/officeDocument/2006/relationships/image" Target="../media/image4610.png"/><Relationship Id="rId30" Type="http://schemas.openxmlformats.org/officeDocument/2006/relationships/customXml" Target="../ink/ink354.xml"/><Relationship Id="rId35" Type="http://schemas.openxmlformats.org/officeDocument/2006/relationships/image" Target="../media/image5010.png"/><Relationship Id="rId43" Type="http://schemas.openxmlformats.org/officeDocument/2006/relationships/image" Target="../media/image5410.png"/><Relationship Id="rId48" Type="http://schemas.openxmlformats.org/officeDocument/2006/relationships/customXml" Target="../ink/ink363.xml"/><Relationship Id="rId8" Type="http://schemas.openxmlformats.org/officeDocument/2006/relationships/customXml" Target="../ink/ink343.xml"/><Relationship Id="rId51" Type="http://schemas.openxmlformats.org/officeDocument/2006/relationships/image" Target="../media/image5810.png"/><Relationship Id="rId3" Type="http://schemas.openxmlformats.org/officeDocument/2006/relationships/image" Target="../media/image3410.png"/><Relationship Id="rId12" Type="http://schemas.openxmlformats.org/officeDocument/2006/relationships/customXml" Target="../ink/ink345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358.xml"/><Relationship Id="rId46" Type="http://schemas.openxmlformats.org/officeDocument/2006/relationships/customXml" Target="../ink/ink362.xml"/><Relationship Id="rId20" Type="http://schemas.openxmlformats.org/officeDocument/2006/relationships/customXml" Target="../ink/ink349.xml"/><Relationship Id="rId41" Type="http://schemas.openxmlformats.org/officeDocument/2006/relationships/image" Target="../media/image53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2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353.xml"/><Relationship Id="rId36" Type="http://schemas.openxmlformats.org/officeDocument/2006/relationships/customXml" Target="../ink/ink357.xml"/><Relationship Id="rId49" Type="http://schemas.openxmlformats.org/officeDocument/2006/relationships/image" Target="../media/image5710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8.xml"/><Relationship Id="rId21" Type="http://schemas.openxmlformats.org/officeDocument/2006/relationships/image" Target="../media/image4310.png"/><Relationship Id="rId42" Type="http://schemas.openxmlformats.org/officeDocument/2006/relationships/customXml" Target="../ink/ink386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399.xml"/><Relationship Id="rId2" Type="http://schemas.openxmlformats.org/officeDocument/2006/relationships/customXml" Target="../ink/ink366.xml"/><Relationship Id="rId16" Type="http://schemas.openxmlformats.org/officeDocument/2006/relationships/customXml" Target="../ink/ink373.xml"/><Relationship Id="rId29" Type="http://schemas.openxmlformats.org/officeDocument/2006/relationships/image" Target="../media/image4710.png"/><Relationship Id="rId11" Type="http://schemas.openxmlformats.org/officeDocument/2006/relationships/image" Target="../media/image3810.png"/><Relationship Id="rId24" Type="http://schemas.openxmlformats.org/officeDocument/2006/relationships/customXml" Target="../ink/ink377.xml"/><Relationship Id="rId32" Type="http://schemas.openxmlformats.org/officeDocument/2006/relationships/customXml" Target="../ink/ink381.xml"/><Relationship Id="rId37" Type="http://schemas.openxmlformats.org/officeDocument/2006/relationships/image" Target="../media/image5110.png"/><Relationship Id="rId40" Type="http://schemas.openxmlformats.org/officeDocument/2006/relationships/customXml" Target="../ink/ink385.xml"/><Relationship Id="rId45" Type="http://schemas.openxmlformats.org/officeDocument/2006/relationships/image" Target="../media/image5510.png"/><Relationship Id="rId53" Type="http://schemas.openxmlformats.org/officeDocument/2006/relationships/image" Target="../media/image5910.png"/><Relationship Id="rId58" Type="http://schemas.openxmlformats.org/officeDocument/2006/relationships/customXml" Target="../ink/ink394.xml"/><Relationship Id="rId66" Type="http://schemas.openxmlformats.org/officeDocument/2006/relationships/customXml" Target="../ink/ink398.xml"/><Relationship Id="rId5" Type="http://schemas.openxmlformats.org/officeDocument/2006/relationships/image" Target="../media/image3510.png"/><Relationship Id="rId61" Type="http://schemas.openxmlformats.org/officeDocument/2006/relationships/image" Target="../media/image630.png"/><Relationship Id="rId19" Type="http://schemas.openxmlformats.org/officeDocument/2006/relationships/image" Target="../media/image4210.png"/><Relationship Id="rId14" Type="http://schemas.openxmlformats.org/officeDocument/2006/relationships/customXml" Target="../ink/ink372.xml"/><Relationship Id="rId22" Type="http://schemas.openxmlformats.org/officeDocument/2006/relationships/customXml" Target="../ink/ink376.xml"/><Relationship Id="rId27" Type="http://schemas.openxmlformats.org/officeDocument/2006/relationships/image" Target="../media/image4610.png"/><Relationship Id="rId30" Type="http://schemas.openxmlformats.org/officeDocument/2006/relationships/customXml" Target="../ink/ink380.xml"/><Relationship Id="rId35" Type="http://schemas.openxmlformats.org/officeDocument/2006/relationships/image" Target="../media/image5010.png"/><Relationship Id="rId43" Type="http://schemas.openxmlformats.org/officeDocument/2006/relationships/image" Target="../media/image5410.png"/><Relationship Id="rId48" Type="http://schemas.openxmlformats.org/officeDocument/2006/relationships/customXml" Target="../ink/ink389.xml"/><Relationship Id="rId56" Type="http://schemas.openxmlformats.org/officeDocument/2006/relationships/customXml" Target="../ink/ink393.xml"/><Relationship Id="rId64" Type="http://schemas.openxmlformats.org/officeDocument/2006/relationships/customXml" Target="../ink/ink397.xml"/><Relationship Id="rId69" Type="http://schemas.openxmlformats.org/officeDocument/2006/relationships/image" Target="../media/image670.png"/><Relationship Id="rId8" Type="http://schemas.openxmlformats.org/officeDocument/2006/relationships/customXml" Target="../ink/ink369.xml"/><Relationship Id="rId51" Type="http://schemas.openxmlformats.org/officeDocument/2006/relationships/image" Target="../media/image5810.png"/><Relationship Id="rId72" Type="http://schemas.openxmlformats.org/officeDocument/2006/relationships/customXml" Target="../ink/ink401.xml"/><Relationship Id="rId3" Type="http://schemas.openxmlformats.org/officeDocument/2006/relationships/image" Target="../media/image3410.png"/><Relationship Id="rId12" Type="http://schemas.openxmlformats.org/officeDocument/2006/relationships/customXml" Target="../ink/ink371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384.xml"/><Relationship Id="rId46" Type="http://schemas.openxmlformats.org/officeDocument/2006/relationships/customXml" Target="../ink/ink388.xml"/><Relationship Id="rId59" Type="http://schemas.openxmlformats.org/officeDocument/2006/relationships/image" Target="../media/image620.png"/><Relationship Id="rId67" Type="http://schemas.openxmlformats.org/officeDocument/2006/relationships/image" Target="../media/image660.png"/><Relationship Id="rId20" Type="http://schemas.openxmlformats.org/officeDocument/2006/relationships/customXml" Target="../ink/ink375.xml"/><Relationship Id="rId41" Type="http://schemas.openxmlformats.org/officeDocument/2006/relationships/image" Target="../media/image5310.png"/><Relationship Id="rId54" Type="http://schemas.openxmlformats.org/officeDocument/2006/relationships/customXml" Target="../ink/ink392.xml"/><Relationship Id="rId62" Type="http://schemas.openxmlformats.org/officeDocument/2006/relationships/customXml" Target="../ink/ink396.xml"/><Relationship Id="rId70" Type="http://schemas.openxmlformats.org/officeDocument/2006/relationships/customXml" Target="../ink/ink4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8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379.xml"/><Relationship Id="rId36" Type="http://schemas.openxmlformats.org/officeDocument/2006/relationships/customXml" Target="../ink/ink383.xml"/><Relationship Id="rId49" Type="http://schemas.openxmlformats.org/officeDocument/2006/relationships/image" Target="../media/image5710.png"/><Relationship Id="rId57" Type="http://schemas.openxmlformats.org/officeDocument/2006/relationships/image" Target="../media/image610.png"/><Relationship Id="rId10" Type="http://schemas.openxmlformats.org/officeDocument/2006/relationships/customXml" Target="../ink/ink370.xml"/><Relationship Id="rId31" Type="http://schemas.openxmlformats.org/officeDocument/2006/relationships/image" Target="../media/image4810.png"/><Relationship Id="rId44" Type="http://schemas.openxmlformats.org/officeDocument/2006/relationships/customXml" Target="../ink/ink387.xml"/><Relationship Id="rId52" Type="http://schemas.openxmlformats.org/officeDocument/2006/relationships/customXml" Target="../ink/ink391.xml"/><Relationship Id="rId60" Type="http://schemas.openxmlformats.org/officeDocument/2006/relationships/customXml" Target="../ink/ink395.xml"/><Relationship Id="rId65" Type="http://schemas.openxmlformats.org/officeDocument/2006/relationships/image" Target="../media/image650.png"/><Relationship Id="rId73" Type="http://schemas.openxmlformats.org/officeDocument/2006/relationships/image" Target="../media/image690.png"/><Relationship Id="rId4" Type="http://schemas.openxmlformats.org/officeDocument/2006/relationships/customXml" Target="../ink/ink367.xml"/><Relationship Id="rId9" Type="http://schemas.openxmlformats.org/officeDocument/2006/relationships/image" Target="../media/image3710.png"/><Relationship Id="rId13" Type="http://schemas.openxmlformats.org/officeDocument/2006/relationships/image" Target="../media/image3910.png"/><Relationship Id="rId18" Type="http://schemas.openxmlformats.org/officeDocument/2006/relationships/customXml" Target="../ink/ink374.xml"/><Relationship Id="rId39" Type="http://schemas.openxmlformats.org/officeDocument/2006/relationships/image" Target="../media/image5210.png"/><Relationship Id="rId34" Type="http://schemas.openxmlformats.org/officeDocument/2006/relationships/customXml" Target="../ink/ink382.xml"/><Relationship Id="rId50" Type="http://schemas.openxmlformats.org/officeDocument/2006/relationships/customXml" Target="../ink/ink390.xml"/><Relationship Id="rId55" Type="http://schemas.openxmlformats.org/officeDocument/2006/relationships/image" Target="../media/image608.png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14.xml"/><Relationship Id="rId21" Type="http://schemas.openxmlformats.org/officeDocument/2006/relationships/image" Target="../media/image4310.png"/><Relationship Id="rId42" Type="http://schemas.openxmlformats.org/officeDocument/2006/relationships/customXml" Target="../ink/ink422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435.xml"/><Relationship Id="rId16" Type="http://schemas.openxmlformats.org/officeDocument/2006/relationships/customXml" Target="../ink/ink409.xml"/><Relationship Id="rId11" Type="http://schemas.openxmlformats.org/officeDocument/2006/relationships/image" Target="../media/image3810.png"/><Relationship Id="rId32" Type="http://schemas.openxmlformats.org/officeDocument/2006/relationships/customXml" Target="../ink/ink417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430.xml"/><Relationship Id="rId74" Type="http://schemas.openxmlformats.org/officeDocument/2006/relationships/customXml" Target="../ink/ink438.xml"/><Relationship Id="rId79" Type="http://schemas.openxmlformats.org/officeDocument/2006/relationships/image" Target="../media/image720.png"/><Relationship Id="rId5" Type="http://schemas.openxmlformats.org/officeDocument/2006/relationships/image" Target="../media/image3510.png"/><Relationship Id="rId61" Type="http://schemas.openxmlformats.org/officeDocument/2006/relationships/image" Target="../media/image630.png"/><Relationship Id="rId19" Type="http://schemas.openxmlformats.org/officeDocument/2006/relationships/image" Target="../media/image4210.png"/><Relationship Id="rId14" Type="http://schemas.openxmlformats.org/officeDocument/2006/relationships/customXml" Target="../ink/ink408.xml"/><Relationship Id="rId22" Type="http://schemas.openxmlformats.org/officeDocument/2006/relationships/customXml" Target="../ink/ink412.xml"/><Relationship Id="rId27" Type="http://schemas.openxmlformats.org/officeDocument/2006/relationships/image" Target="../media/image4610.png"/><Relationship Id="rId30" Type="http://schemas.openxmlformats.org/officeDocument/2006/relationships/customXml" Target="../ink/ink416.xml"/><Relationship Id="rId35" Type="http://schemas.openxmlformats.org/officeDocument/2006/relationships/image" Target="../media/image5010.png"/><Relationship Id="rId43" Type="http://schemas.openxmlformats.org/officeDocument/2006/relationships/image" Target="../media/image5410.png"/><Relationship Id="rId48" Type="http://schemas.openxmlformats.org/officeDocument/2006/relationships/customXml" Target="../ink/ink425.xml"/><Relationship Id="rId56" Type="http://schemas.openxmlformats.org/officeDocument/2006/relationships/customXml" Target="../ink/ink429.xml"/><Relationship Id="rId64" Type="http://schemas.openxmlformats.org/officeDocument/2006/relationships/customXml" Target="../ink/ink433.xml"/><Relationship Id="rId69" Type="http://schemas.openxmlformats.org/officeDocument/2006/relationships/image" Target="../media/image670.png"/><Relationship Id="rId77" Type="http://schemas.openxmlformats.org/officeDocument/2006/relationships/image" Target="../media/image710.png"/><Relationship Id="rId8" Type="http://schemas.openxmlformats.org/officeDocument/2006/relationships/customXml" Target="../ink/ink405.xml"/><Relationship Id="rId51" Type="http://schemas.openxmlformats.org/officeDocument/2006/relationships/image" Target="../media/image5810.png"/><Relationship Id="rId72" Type="http://schemas.openxmlformats.org/officeDocument/2006/relationships/customXml" Target="../ink/ink437.xml"/><Relationship Id="rId80" Type="http://schemas.openxmlformats.org/officeDocument/2006/relationships/customXml" Target="../ink/ink441.xml"/><Relationship Id="rId3" Type="http://schemas.openxmlformats.org/officeDocument/2006/relationships/image" Target="../media/image3410.png"/><Relationship Id="rId12" Type="http://schemas.openxmlformats.org/officeDocument/2006/relationships/customXml" Target="../ink/ink407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420.xml"/><Relationship Id="rId46" Type="http://schemas.openxmlformats.org/officeDocument/2006/relationships/customXml" Target="../ink/ink424.xml"/><Relationship Id="rId59" Type="http://schemas.openxmlformats.org/officeDocument/2006/relationships/image" Target="../media/image620.png"/><Relationship Id="rId67" Type="http://schemas.openxmlformats.org/officeDocument/2006/relationships/image" Target="../media/image660.png"/><Relationship Id="rId20" Type="http://schemas.openxmlformats.org/officeDocument/2006/relationships/customXml" Target="../ink/ink411.xml"/><Relationship Id="rId41" Type="http://schemas.openxmlformats.org/officeDocument/2006/relationships/image" Target="../media/image5310.png"/><Relationship Id="rId54" Type="http://schemas.openxmlformats.org/officeDocument/2006/relationships/customXml" Target="../ink/ink428.xml"/><Relationship Id="rId62" Type="http://schemas.openxmlformats.org/officeDocument/2006/relationships/customXml" Target="../ink/ink432.xml"/><Relationship Id="rId70" Type="http://schemas.openxmlformats.org/officeDocument/2006/relationships/customXml" Target="../ink/ink436.xml"/><Relationship Id="rId75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4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415.xml"/><Relationship Id="rId36" Type="http://schemas.openxmlformats.org/officeDocument/2006/relationships/customXml" Target="../ink/ink419.xml"/><Relationship Id="rId49" Type="http://schemas.openxmlformats.org/officeDocument/2006/relationships/image" Target="../media/image5710.png"/><Relationship Id="rId57" Type="http://schemas.openxmlformats.org/officeDocument/2006/relationships/image" Target="../media/image610.png"/><Relationship Id="rId10" Type="http://schemas.openxmlformats.org/officeDocument/2006/relationships/customXml" Target="../ink/ink406.xml"/><Relationship Id="rId31" Type="http://schemas.openxmlformats.org/officeDocument/2006/relationships/image" Target="../media/image4810.png"/><Relationship Id="rId44" Type="http://schemas.openxmlformats.org/officeDocument/2006/relationships/customXml" Target="../ink/ink423.xml"/><Relationship Id="rId52" Type="http://schemas.openxmlformats.org/officeDocument/2006/relationships/customXml" Target="../ink/ink427.xml"/><Relationship Id="rId60" Type="http://schemas.openxmlformats.org/officeDocument/2006/relationships/customXml" Target="../ink/ink431.xml"/><Relationship Id="rId65" Type="http://schemas.openxmlformats.org/officeDocument/2006/relationships/image" Target="../media/image650.png"/><Relationship Id="rId73" Type="http://schemas.openxmlformats.org/officeDocument/2006/relationships/image" Target="../media/image690.png"/><Relationship Id="rId78" Type="http://schemas.openxmlformats.org/officeDocument/2006/relationships/customXml" Target="../ink/ink440.xml"/><Relationship Id="rId81" Type="http://schemas.openxmlformats.org/officeDocument/2006/relationships/image" Target="../media/image730.png"/><Relationship Id="rId4" Type="http://schemas.openxmlformats.org/officeDocument/2006/relationships/customXml" Target="../ink/ink403.xml"/><Relationship Id="rId9" Type="http://schemas.openxmlformats.org/officeDocument/2006/relationships/image" Target="../media/image3710.png"/><Relationship Id="rId13" Type="http://schemas.openxmlformats.org/officeDocument/2006/relationships/image" Target="../media/image3910.png"/><Relationship Id="rId18" Type="http://schemas.openxmlformats.org/officeDocument/2006/relationships/customXml" Target="../ink/ink410.xml"/><Relationship Id="rId39" Type="http://schemas.openxmlformats.org/officeDocument/2006/relationships/image" Target="../media/image5210.png"/><Relationship Id="rId34" Type="http://schemas.openxmlformats.org/officeDocument/2006/relationships/customXml" Target="../ink/ink418.xml"/><Relationship Id="rId50" Type="http://schemas.openxmlformats.org/officeDocument/2006/relationships/customXml" Target="../ink/ink426.xml"/><Relationship Id="rId55" Type="http://schemas.openxmlformats.org/officeDocument/2006/relationships/image" Target="../media/image608.png"/><Relationship Id="rId76" Type="http://schemas.openxmlformats.org/officeDocument/2006/relationships/customXml" Target="../ink/ink439.xml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2" Type="http://schemas.openxmlformats.org/officeDocument/2006/relationships/customXml" Target="../ink/ink402.xml"/><Relationship Id="rId29" Type="http://schemas.openxmlformats.org/officeDocument/2006/relationships/image" Target="../media/image4710.png"/><Relationship Id="rId24" Type="http://schemas.openxmlformats.org/officeDocument/2006/relationships/customXml" Target="../ink/ink413.xml"/><Relationship Id="rId40" Type="http://schemas.openxmlformats.org/officeDocument/2006/relationships/customXml" Target="../ink/ink421.xml"/><Relationship Id="rId45" Type="http://schemas.openxmlformats.org/officeDocument/2006/relationships/image" Target="../media/image5510.png"/><Relationship Id="rId66" Type="http://schemas.openxmlformats.org/officeDocument/2006/relationships/customXml" Target="../ink/ink434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54.xml"/><Relationship Id="rId21" Type="http://schemas.openxmlformats.org/officeDocument/2006/relationships/image" Target="../media/image4310.png"/><Relationship Id="rId42" Type="http://schemas.openxmlformats.org/officeDocument/2006/relationships/customXml" Target="../ink/ink462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475.xml"/><Relationship Id="rId16" Type="http://schemas.openxmlformats.org/officeDocument/2006/relationships/customXml" Target="../ink/ink449.xml"/><Relationship Id="rId11" Type="http://schemas.openxmlformats.org/officeDocument/2006/relationships/image" Target="../media/image3810.png"/><Relationship Id="rId32" Type="http://schemas.openxmlformats.org/officeDocument/2006/relationships/customXml" Target="../ink/ink457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470.xml"/><Relationship Id="rId74" Type="http://schemas.openxmlformats.org/officeDocument/2006/relationships/customXml" Target="../ink/ink478.xml"/><Relationship Id="rId79" Type="http://schemas.openxmlformats.org/officeDocument/2006/relationships/image" Target="../media/image720.png"/><Relationship Id="rId5" Type="http://schemas.openxmlformats.org/officeDocument/2006/relationships/image" Target="../media/image3510.png"/><Relationship Id="rId61" Type="http://schemas.openxmlformats.org/officeDocument/2006/relationships/image" Target="../media/image630.png"/><Relationship Id="rId19" Type="http://schemas.openxmlformats.org/officeDocument/2006/relationships/image" Target="../media/image4210.png"/><Relationship Id="rId14" Type="http://schemas.openxmlformats.org/officeDocument/2006/relationships/customXml" Target="../ink/ink448.xml"/><Relationship Id="rId22" Type="http://schemas.openxmlformats.org/officeDocument/2006/relationships/customXml" Target="../ink/ink452.xml"/><Relationship Id="rId27" Type="http://schemas.openxmlformats.org/officeDocument/2006/relationships/image" Target="../media/image4610.png"/><Relationship Id="rId30" Type="http://schemas.openxmlformats.org/officeDocument/2006/relationships/customXml" Target="../ink/ink456.xml"/><Relationship Id="rId35" Type="http://schemas.openxmlformats.org/officeDocument/2006/relationships/image" Target="../media/image5010.png"/><Relationship Id="rId43" Type="http://schemas.openxmlformats.org/officeDocument/2006/relationships/image" Target="../media/image5410.png"/><Relationship Id="rId48" Type="http://schemas.openxmlformats.org/officeDocument/2006/relationships/customXml" Target="../ink/ink465.xml"/><Relationship Id="rId56" Type="http://schemas.openxmlformats.org/officeDocument/2006/relationships/customXml" Target="../ink/ink469.xml"/><Relationship Id="rId64" Type="http://schemas.openxmlformats.org/officeDocument/2006/relationships/customXml" Target="../ink/ink473.xml"/><Relationship Id="rId69" Type="http://schemas.openxmlformats.org/officeDocument/2006/relationships/image" Target="../media/image670.png"/><Relationship Id="rId77" Type="http://schemas.openxmlformats.org/officeDocument/2006/relationships/image" Target="../media/image710.png"/><Relationship Id="rId8" Type="http://schemas.openxmlformats.org/officeDocument/2006/relationships/customXml" Target="../ink/ink445.xml"/><Relationship Id="rId51" Type="http://schemas.openxmlformats.org/officeDocument/2006/relationships/image" Target="../media/image5810.png"/><Relationship Id="rId72" Type="http://schemas.openxmlformats.org/officeDocument/2006/relationships/customXml" Target="../ink/ink477.xml"/><Relationship Id="rId80" Type="http://schemas.openxmlformats.org/officeDocument/2006/relationships/customXml" Target="../ink/ink481.xml"/><Relationship Id="rId3" Type="http://schemas.openxmlformats.org/officeDocument/2006/relationships/image" Target="../media/image3410.png"/><Relationship Id="rId12" Type="http://schemas.openxmlformats.org/officeDocument/2006/relationships/customXml" Target="../ink/ink447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460.xml"/><Relationship Id="rId46" Type="http://schemas.openxmlformats.org/officeDocument/2006/relationships/customXml" Target="../ink/ink464.xml"/><Relationship Id="rId59" Type="http://schemas.openxmlformats.org/officeDocument/2006/relationships/image" Target="../media/image620.png"/><Relationship Id="rId67" Type="http://schemas.openxmlformats.org/officeDocument/2006/relationships/image" Target="../media/image660.png"/><Relationship Id="rId20" Type="http://schemas.openxmlformats.org/officeDocument/2006/relationships/customXml" Target="../ink/ink451.xml"/><Relationship Id="rId41" Type="http://schemas.openxmlformats.org/officeDocument/2006/relationships/image" Target="../media/image5310.png"/><Relationship Id="rId54" Type="http://schemas.openxmlformats.org/officeDocument/2006/relationships/customXml" Target="../ink/ink468.xml"/><Relationship Id="rId62" Type="http://schemas.openxmlformats.org/officeDocument/2006/relationships/customXml" Target="../ink/ink472.xml"/><Relationship Id="rId70" Type="http://schemas.openxmlformats.org/officeDocument/2006/relationships/customXml" Target="../ink/ink476.xml"/><Relationship Id="rId75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4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455.xml"/><Relationship Id="rId36" Type="http://schemas.openxmlformats.org/officeDocument/2006/relationships/customXml" Target="../ink/ink459.xml"/><Relationship Id="rId49" Type="http://schemas.openxmlformats.org/officeDocument/2006/relationships/image" Target="../media/image5710.png"/><Relationship Id="rId57" Type="http://schemas.openxmlformats.org/officeDocument/2006/relationships/image" Target="../media/image610.png"/><Relationship Id="rId10" Type="http://schemas.openxmlformats.org/officeDocument/2006/relationships/customXml" Target="../ink/ink446.xml"/><Relationship Id="rId31" Type="http://schemas.openxmlformats.org/officeDocument/2006/relationships/image" Target="../media/image4810.png"/><Relationship Id="rId44" Type="http://schemas.openxmlformats.org/officeDocument/2006/relationships/customXml" Target="../ink/ink463.xml"/><Relationship Id="rId52" Type="http://schemas.openxmlformats.org/officeDocument/2006/relationships/customXml" Target="../ink/ink467.xml"/><Relationship Id="rId60" Type="http://schemas.openxmlformats.org/officeDocument/2006/relationships/customXml" Target="../ink/ink471.xml"/><Relationship Id="rId65" Type="http://schemas.openxmlformats.org/officeDocument/2006/relationships/image" Target="../media/image650.png"/><Relationship Id="rId73" Type="http://schemas.openxmlformats.org/officeDocument/2006/relationships/image" Target="../media/image690.png"/><Relationship Id="rId78" Type="http://schemas.openxmlformats.org/officeDocument/2006/relationships/customXml" Target="../ink/ink480.xml"/><Relationship Id="rId81" Type="http://schemas.openxmlformats.org/officeDocument/2006/relationships/image" Target="../media/image730.png"/><Relationship Id="rId4" Type="http://schemas.openxmlformats.org/officeDocument/2006/relationships/customXml" Target="../ink/ink443.xml"/><Relationship Id="rId9" Type="http://schemas.openxmlformats.org/officeDocument/2006/relationships/image" Target="../media/image3710.png"/><Relationship Id="rId13" Type="http://schemas.openxmlformats.org/officeDocument/2006/relationships/image" Target="../media/image3910.png"/><Relationship Id="rId18" Type="http://schemas.openxmlformats.org/officeDocument/2006/relationships/customXml" Target="../ink/ink450.xml"/><Relationship Id="rId39" Type="http://schemas.openxmlformats.org/officeDocument/2006/relationships/image" Target="../media/image5210.png"/><Relationship Id="rId34" Type="http://schemas.openxmlformats.org/officeDocument/2006/relationships/customXml" Target="../ink/ink458.xml"/><Relationship Id="rId50" Type="http://schemas.openxmlformats.org/officeDocument/2006/relationships/customXml" Target="../ink/ink466.xml"/><Relationship Id="rId55" Type="http://schemas.openxmlformats.org/officeDocument/2006/relationships/image" Target="../media/image608.png"/><Relationship Id="rId76" Type="http://schemas.openxmlformats.org/officeDocument/2006/relationships/customXml" Target="../ink/ink479.xml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2" Type="http://schemas.openxmlformats.org/officeDocument/2006/relationships/customXml" Target="../ink/ink442.xml"/><Relationship Id="rId29" Type="http://schemas.openxmlformats.org/officeDocument/2006/relationships/image" Target="../media/image4710.png"/><Relationship Id="rId24" Type="http://schemas.openxmlformats.org/officeDocument/2006/relationships/customXml" Target="../ink/ink453.xml"/><Relationship Id="rId40" Type="http://schemas.openxmlformats.org/officeDocument/2006/relationships/customXml" Target="../ink/ink461.xml"/><Relationship Id="rId45" Type="http://schemas.openxmlformats.org/officeDocument/2006/relationships/image" Target="../media/image5510.png"/><Relationship Id="rId66" Type="http://schemas.openxmlformats.org/officeDocument/2006/relationships/customXml" Target="../ink/ink47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4.xml"/><Relationship Id="rId21" Type="http://schemas.openxmlformats.org/officeDocument/2006/relationships/image" Target="../media/image4310.png"/><Relationship Id="rId42" Type="http://schemas.openxmlformats.org/officeDocument/2006/relationships/customXml" Target="../ink/ink502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515.xml"/><Relationship Id="rId84" Type="http://schemas.openxmlformats.org/officeDocument/2006/relationships/customXml" Target="../ink/ink523.xml"/><Relationship Id="rId89" Type="http://schemas.openxmlformats.org/officeDocument/2006/relationships/image" Target="../media/image770.png"/><Relationship Id="rId16" Type="http://schemas.openxmlformats.org/officeDocument/2006/relationships/customXml" Target="../ink/ink489.xml"/><Relationship Id="rId11" Type="http://schemas.openxmlformats.org/officeDocument/2006/relationships/image" Target="../media/image3810.png"/><Relationship Id="rId32" Type="http://schemas.openxmlformats.org/officeDocument/2006/relationships/customXml" Target="../ink/ink497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510.xml"/><Relationship Id="rId74" Type="http://schemas.openxmlformats.org/officeDocument/2006/relationships/customXml" Target="../ink/ink518.xml"/><Relationship Id="rId79" Type="http://schemas.openxmlformats.org/officeDocument/2006/relationships/image" Target="../media/image720.png"/><Relationship Id="rId5" Type="http://schemas.openxmlformats.org/officeDocument/2006/relationships/image" Target="../media/image3510.png"/><Relationship Id="rId90" Type="http://schemas.openxmlformats.org/officeDocument/2006/relationships/customXml" Target="../ink/ink526.xml"/><Relationship Id="rId14" Type="http://schemas.openxmlformats.org/officeDocument/2006/relationships/customXml" Target="../ink/ink488.xml"/><Relationship Id="rId22" Type="http://schemas.openxmlformats.org/officeDocument/2006/relationships/customXml" Target="../ink/ink492.xml"/><Relationship Id="rId27" Type="http://schemas.openxmlformats.org/officeDocument/2006/relationships/image" Target="../media/image4610.png"/><Relationship Id="rId30" Type="http://schemas.openxmlformats.org/officeDocument/2006/relationships/customXml" Target="../ink/ink496.xml"/><Relationship Id="rId35" Type="http://schemas.openxmlformats.org/officeDocument/2006/relationships/image" Target="../media/image5010.png"/><Relationship Id="rId43" Type="http://schemas.openxmlformats.org/officeDocument/2006/relationships/image" Target="../media/image5410.png"/><Relationship Id="rId48" Type="http://schemas.openxmlformats.org/officeDocument/2006/relationships/customXml" Target="../ink/ink505.xml"/><Relationship Id="rId56" Type="http://schemas.openxmlformats.org/officeDocument/2006/relationships/customXml" Target="../ink/ink509.xml"/><Relationship Id="rId64" Type="http://schemas.openxmlformats.org/officeDocument/2006/relationships/customXml" Target="../ink/ink513.xml"/><Relationship Id="rId69" Type="http://schemas.openxmlformats.org/officeDocument/2006/relationships/image" Target="../media/image670.png"/><Relationship Id="rId77" Type="http://schemas.openxmlformats.org/officeDocument/2006/relationships/image" Target="../media/image710.png"/><Relationship Id="rId8" Type="http://schemas.openxmlformats.org/officeDocument/2006/relationships/customXml" Target="../ink/ink485.xml"/><Relationship Id="rId51" Type="http://schemas.openxmlformats.org/officeDocument/2006/relationships/image" Target="../media/image5810.png"/><Relationship Id="rId72" Type="http://schemas.openxmlformats.org/officeDocument/2006/relationships/customXml" Target="../ink/ink517.xml"/><Relationship Id="rId80" Type="http://schemas.openxmlformats.org/officeDocument/2006/relationships/customXml" Target="../ink/ink521.xml"/><Relationship Id="rId85" Type="http://schemas.openxmlformats.org/officeDocument/2006/relationships/image" Target="../media/image750.png"/><Relationship Id="rId3" Type="http://schemas.openxmlformats.org/officeDocument/2006/relationships/image" Target="../media/image3410.png"/><Relationship Id="rId12" Type="http://schemas.openxmlformats.org/officeDocument/2006/relationships/customXml" Target="../ink/ink487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500.xml"/><Relationship Id="rId46" Type="http://schemas.openxmlformats.org/officeDocument/2006/relationships/customXml" Target="../ink/ink504.xml"/><Relationship Id="rId59" Type="http://schemas.openxmlformats.org/officeDocument/2006/relationships/image" Target="../media/image620.png"/><Relationship Id="rId67" Type="http://schemas.openxmlformats.org/officeDocument/2006/relationships/image" Target="../media/image660.png"/><Relationship Id="rId20" Type="http://schemas.openxmlformats.org/officeDocument/2006/relationships/customXml" Target="../ink/ink491.xml"/><Relationship Id="rId41" Type="http://schemas.openxmlformats.org/officeDocument/2006/relationships/image" Target="../media/image5310.png"/><Relationship Id="rId54" Type="http://schemas.openxmlformats.org/officeDocument/2006/relationships/customXml" Target="../ink/ink508.xml"/><Relationship Id="rId62" Type="http://schemas.openxmlformats.org/officeDocument/2006/relationships/customXml" Target="../ink/ink512.xml"/><Relationship Id="rId70" Type="http://schemas.openxmlformats.org/officeDocument/2006/relationships/customXml" Target="../ink/ink516.xml"/><Relationship Id="rId75" Type="http://schemas.openxmlformats.org/officeDocument/2006/relationships/image" Target="../media/image700.png"/><Relationship Id="rId83" Type="http://schemas.openxmlformats.org/officeDocument/2006/relationships/image" Target="../media/image740.png"/><Relationship Id="rId88" Type="http://schemas.openxmlformats.org/officeDocument/2006/relationships/customXml" Target="../ink/ink525.xml"/><Relationship Id="rId91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4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495.xml"/><Relationship Id="rId36" Type="http://schemas.openxmlformats.org/officeDocument/2006/relationships/customXml" Target="../ink/ink499.xml"/><Relationship Id="rId49" Type="http://schemas.openxmlformats.org/officeDocument/2006/relationships/image" Target="../media/image5710.png"/><Relationship Id="rId57" Type="http://schemas.openxmlformats.org/officeDocument/2006/relationships/image" Target="../media/image610.png"/><Relationship Id="rId10" Type="http://schemas.openxmlformats.org/officeDocument/2006/relationships/customXml" Target="../ink/ink486.xml"/><Relationship Id="rId31" Type="http://schemas.openxmlformats.org/officeDocument/2006/relationships/image" Target="../media/image4810.png"/><Relationship Id="rId44" Type="http://schemas.openxmlformats.org/officeDocument/2006/relationships/customXml" Target="../ink/ink503.xml"/><Relationship Id="rId52" Type="http://schemas.openxmlformats.org/officeDocument/2006/relationships/customXml" Target="../ink/ink507.xml"/><Relationship Id="rId60" Type="http://schemas.openxmlformats.org/officeDocument/2006/relationships/customXml" Target="../ink/ink511.xml"/><Relationship Id="rId65" Type="http://schemas.openxmlformats.org/officeDocument/2006/relationships/image" Target="../media/image650.png"/><Relationship Id="rId73" Type="http://schemas.openxmlformats.org/officeDocument/2006/relationships/image" Target="../media/image690.png"/><Relationship Id="rId78" Type="http://schemas.openxmlformats.org/officeDocument/2006/relationships/customXml" Target="../ink/ink520.xml"/><Relationship Id="rId81" Type="http://schemas.openxmlformats.org/officeDocument/2006/relationships/image" Target="../media/image730.png"/><Relationship Id="rId86" Type="http://schemas.openxmlformats.org/officeDocument/2006/relationships/customXml" Target="../ink/ink524.xml"/><Relationship Id="rId4" Type="http://schemas.openxmlformats.org/officeDocument/2006/relationships/customXml" Target="../ink/ink483.xml"/><Relationship Id="rId9" Type="http://schemas.openxmlformats.org/officeDocument/2006/relationships/image" Target="../media/image3710.png"/><Relationship Id="rId13" Type="http://schemas.openxmlformats.org/officeDocument/2006/relationships/image" Target="../media/image3910.png"/><Relationship Id="rId18" Type="http://schemas.openxmlformats.org/officeDocument/2006/relationships/customXml" Target="../ink/ink490.xml"/><Relationship Id="rId39" Type="http://schemas.openxmlformats.org/officeDocument/2006/relationships/image" Target="../media/image5210.png"/><Relationship Id="rId34" Type="http://schemas.openxmlformats.org/officeDocument/2006/relationships/customXml" Target="../ink/ink498.xml"/><Relationship Id="rId50" Type="http://schemas.openxmlformats.org/officeDocument/2006/relationships/customXml" Target="../ink/ink506.xml"/><Relationship Id="rId55" Type="http://schemas.openxmlformats.org/officeDocument/2006/relationships/image" Target="../media/image608.png"/><Relationship Id="rId76" Type="http://schemas.openxmlformats.org/officeDocument/2006/relationships/customXml" Target="../ink/ink519.xml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2" Type="http://schemas.openxmlformats.org/officeDocument/2006/relationships/customXml" Target="../ink/ink482.xml"/><Relationship Id="rId29" Type="http://schemas.openxmlformats.org/officeDocument/2006/relationships/image" Target="../media/image4710.png"/><Relationship Id="rId24" Type="http://schemas.openxmlformats.org/officeDocument/2006/relationships/customXml" Target="../ink/ink493.xml"/><Relationship Id="rId40" Type="http://schemas.openxmlformats.org/officeDocument/2006/relationships/customXml" Target="../ink/ink501.xml"/><Relationship Id="rId45" Type="http://schemas.openxmlformats.org/officeDocument/2006/relationships/image" Target="../media/image5510.png"/><Relationship Id="rId66" Type="http://schemas.openxmlformats.org/officeDocument/2006/relationships/customXml" Target="../ink/ink514.xml"/><Relationship Id="rId87" Type="http://schemas.openxmlformats.org/officeDocument/2006/relationships/image" Target="../media/image760.png"/><Relationship Id="rId61" Type="http://schemas.openxmlformats.org/officeDocument/2006/relationships/image" Target="../media/image630.png"/><Relationship Id="rId82" Type="http://schemas.openxmlformats.org/officeDocument/2006/relationships/customXml" Target="../ink/ink522.xml"/><Relationship Id="rId19" Type="http://schemas.openxmlformats.org/officeDocument/2006/relationships/image" Target="../media/image4210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9.xml"/><Relationship Id="rId21" Type="http://schemas.openxmlformats.org/officeDocument/2006/relationships/image" Target="../media/image4310.png"/><Relationship Id="rId42" Type="http://schemas.openxmlformats.org/officeDocument/2006/relationships/customXml" Target="../ink/ink547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560.xml"/><Relationship Id="rId84" Type="http://schemas.openxmlformats.org/officeDocument/2006/relationships/customXml" Target="../ink/ink568.xml"/><Relationship Id="rId89" Type="http://schemas.openxmlformats.org/officeDocument/2006/relationships/image" Target="../media/image770.png"/><Relationship Id="rId16" Type="http://schemas.openxmlformats.org/officeDocument/2006/relationships/customXml" Target="../ink/ink534.xml"/><Relationship Id="rId11" Type="http://schemas.openxmlformats.org/officeDocument/2006/relationships/image" Target="../media/image3810.png"/><Relationship Id="rId32" Type="http://schemas.openxmlformats.org/officeDocument/2006/relationships/customXml" Target="../ink/ink542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555.xml"/><Relationship Id="rId74" Type="http://schemas.openxmlformats.org/officeDocument/2006/relationships/customXml" Target="../ink/ink563.xml"/><Relationship Id="rId79" Type="http://schemas.openxmlformats.org/officeDocument/2006/relationships/image" Target="../media/image720.png"/><Relationship Id="rId5" Type="http://schemas.openxmlformats.org/officeDocument/2006/relationships/image" Target="../media/image3510.png"/><Relationship Id="rId90" Type="http://schemas.openxmlformats.org/officeDocument/2006/relationships/customXml" Target="../ink/ink571.xml"/><Relationship Id="rId95" Type="http://schemas.openxmlformats.org/officeDocument/2006/relationships/image" Target="../media/image800.png"/><Relationship Id="rId22" Type="http://schemas.openxmlformats.org/officeDocument/2006/relationships/customXml" Target="../ink/ink537.xml"/><Relationship Id="rId27" Type="http://schemas.openxmlformats.org/officeDocument/2006/relationships/image" Target="../media/image4610.png"/><Relationship Id="rId43" Type="http://schemas.openxmlformats.org/officeDocument/2006/relationships/image" Target="../media/image5410.png"/><Relationship Id="rId48" Type="http://schemas.openxmlformats.org/officeDocument/2006/relationships/customXml" Target="../ink/ink550.xml"/><Relationship Id="rId64" Type="http://schemas.openxmlformats.org/officeDocument/2006/relationships/customXml" Target="../ink/ink558.xml"/><Relationship Id="rId69" Type="http://schemas.openxmlformats.org/officeDocument/2006/relationships/image" Target="../media/image670.png"/><Relationship Id="rId80" Type="http://schemas.openxmlformats.org/officeDocument/2006/relationships/customXml" Target="../ink/ink566.xml"/><Relationship Id="rId85" Type="http://schemas.openxmlformats.org/officeDocument/2006/relationships/image" Target="../media/image750.png"/><Relationship Id="rId12" Type="http://schemas.openxmlformats.org/officeDocument/2006/relationships/customXml" Target="../ink/ink532.xml"/><Relationship Id="rId17" Type="http://schemas.openxmlformats.org/officeDocument/2006/relationships/image" Target="../media/image4110.png"/><Relationship Id="rId25" Type="http://schemas.openxmlformats.org/officeDocument/2006/relationships/image" Target="../media/image4510.png"/><Relationship Id="rId33" Type="http://schemas.openxmlformats.org/officeDocument/2006/relationships/image" Target="../media/image4910.png"/><Relationship Id="rId38" Type="http://schemas.openxmlformats.org/officeDocument/2006/relationships/customXml" Target="../ink/ink545.xml"/><Relationship Id="rId46" Type="http://schemas.openxmlformats.org/officeDocument/2006/relationships/customXml" Target="../ink/ink549.xml"/><Relationship Id="rId59" Type="http://schemas.openxmlformats.org/officeDocument/2006/relationships/image" Target="../media/image620.png"/><Relationship Id="rId67" Type="http://schemas.openxmlformats.org/officeDocument/2006/relationships/image" Target="../media/image660.png"/><Relationship Id="rId20" Type="http://schemas.openxmlformats.org/officeDocument/2006/relationships/customXml" Target="../ink/ink536.xml"/><Relationship Id="rId41" Type="http://schemas.openxmlformats.org/officeDocument/2006/relationships/image" Target="../media/image5310.png"/><Relationship Id="rId54" Type="http://schemas.openxmlformats.org/officeDocument/2006/relationships/customXml" Target="../ink/ink553.xml"/><Relationship Id="rId62" Type="http://schemas.openxmlformats.org/officeDocument/2006/relationships/customXml" Target="../ink/ink557.xml"/><Relationship Id="rId70" Type="http://schemas.openxmlformats.org/officeDocument/2006/relationships/customXml" Target="../ink/ink561.xml"/><Relationship Id="rId75" Type="http://schemas.openxmlformats.org/officeDocument/2006/relationships/image" Target="../media/image700.png"/><Relationship Id="rId83" Type="http://schemas.openxmlformats.org/officeDocument/2006/relationships/image" Target="../media/image740.png"/><Relationship Id="rId88" Type="http://schemas.openxmlformats.org/officeDocument/2006/relationships/customXml" Target="../ink/ink570.xml"/><Relationship Id="rId91" Type="http://schemas.openxmlformats.org/officeDocument/2006/relationships/image" Target="../media/image780.png"/><Relationship Id="rId96" Type="http://schemas.openxmlformats.org/officeDocument/2006/relationships/customXml" Target="../ink/ink5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9.xml"/><Relationship Id="rId15" Type="http://schemas.openxmlformats.org/officeDocument/2006/relationships/image" Target="../media/image4010.png"/><Relationship Id="rId23" Type="http://schemas.openxmlformats.org/officeDocument/2006/relationships/image" Target="../media/image4410.png"/><Relationship Id="rId28" Type="http://schemas.openxmlformats.org/officeDocument/2006/relationships/customXml" Target="../ink/ink540.xml"/><Relationship Id="rId36" Type="http://schemas.openxmlformats.org/officeDocument/2006/relationships/customXml" Target="../ink/ink544.xml"/><Relationship Id="rId49" Type="http://schemas.openxmlformats.org/officeDocument/2006/relationships/image" Target="../media/image5710.png"/><Relationship Id="rId57" Type="http://schemas.openxmlformats.org/officeDocument/2006/relationships/image" Target="../media/image610.png"/><Relationship Id="rId10" Type="http://schemas.openxmlformats.org/officeDocument/2006/relationships/customXml" Target="../ink/ink531.xml"/><Relationship Id="rId31" Type="http://schemas.openxmlformats.org/officeDocument/2006/relationships/image" Target="../media/image4810.png"/><Relationship Id="rId44" Type="http://schemas.openxmlformats.org/officeDocument/2006/relationships/customXml" Target="../ink/ink548.xml"/><Relationship Id="rId52" Type="http://schemas.openxmlformats.org/officeDocument/2006/relationships/customXml" Target="../ink/ink552.xml"/><Relationship Id="rId60" Type="http://schemas.openxmlformats.org/officeDocument/2006/relationships/customXml" Target="../ink/ink556.xml"/><Relationship Id="rId65" Type="http://schemas.openxmlformats.org/officeDocument/2006/relationships/image" Target="../media/image650.png"/><Relationship Id="rId73" Type="http://schemas.openxmlformats.org/officeDocument/2006/relationships/image" Target="../media/image690.png"/><Relationship Id="rId78" Type="http://schemas.openxmlformats.org/officeDocument/2006/relationships/customXml" Target="../ink/ink565.xml"/><Relationship Id="rId81" Type="http://schemas.openxmlformats.org/officeDocument/2006/relationships/image" Target="../media/image730.png"/><Relationship Id="rId86" Type="http://schemas.openxmlformats.org/officeDocument/2006/relationships/customXml" Target="../ink/ink569.xml"/><Relationship Id="rId94" Type="http://schemas.openxmlformats.org/officeDocument/2006/relationships/customXml" Target="../ink/ink573.xml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4" Type="http://schemas.openxmlformats.org/officeDocument/2006/relationships/customXml" Target="../ink/ink528.xml"/><Relationship Id="rId9" Type="http://schemas.openxmlformats.org/officeDocument/2006/relationships/image" Target="../media/image3710.png"/><Relationship Id="rId13" Type="http://schemas.openxmlformats.org/officeDocument/2006/relationships/image" Target="../media/image3910.png"/><Relationship Id="rId18" Type="http://schemas.openxmlformats.org/officeDocument/2006/relationships/customXml" Target="../ink/ink535.xml"/><Relationship Id="rId39" Type="http://schemas.openxmlformats.org/officeDocument/2006/relationships/image" Target="../media/image5210.png"/><Relationship Id="rId34" Type="http://schemas.openxmlformats.org/officeDocument/2006/relationships/customXml" Target="../ink/ink543.xml"/><Relationship Id="rId50" Type="http://schemas.openxmlformats.org/officeDocument/2006/relationships/customXml" Target="../ink/ink551.xml"/><Relationship Id="rId55" Type="http://schemas.openxmlformats.org/officeDocument/2006/relationships/image" Target="../media/image608.png"/><Relationship Id="rId76" Type="http://schemas.openxmlformats.org/officeDocument/2006/relationships/customXml" Target="../ink/ink564.xml"/><Relationship Id="rId97" Type="http://schemas.openxmlformats.org/officeDocument/2006/relationships/image" Target="../media/image810.png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92" Type="http://schemas.openxmlformats.org/officeDocument/2006/relationships/customXml" Target="../ink/ink572.xml"/><Relationship Id="rId2" Type="http://schemas.openxmlformats.org/officeDocument/2006/relationships/customXml" Target="../ink/ink527.xml"/><Relationship Id="rId29" Type="http://schemas.openxmlformats.org/officeDocument/2006/relationships/image" Target="../media/image4710.png"/><Relationship Id="rId24" Type="http://schemas.openxmlformats.org/officeDocument/2006/relationships/customXml" Target="../ink/ink538.xml"/><Relationship Id="rId40" Type="http://schemas.openxmlformats.org/officeDocument/2006/relationships/customXml" Target="../ink/ink546.xml"/><Relationship Id="rId45" Type="http://schemas.openxmlformats.org/officeDocument/2006/relationships/image" Target="../media/image5510.png"/><Relationship Id="rId66" Type="http://schemas.openxmlformats.org/officeDocument/2006/relationships/customXml" Target="../ink/ink559.xml"/><Relationship Id="rId87" Type="http://schemas.openxmlformats.org/officeDocument/2006/relationships/image" Target="../media/image760.png"/><Relationship Id="rId61" Type="http://schemas.openxmlformats.org/officeDocument/2006/relationships/image" Target="../media/image630.png"/><Relationship Id="rId82" Type="http://schemas.openxmlformats.org/officeDocument/2006/relationships/customXml" Target="../ink/ink567.xml"/><Relationship Id="rId19" Type="http://schemas.openxmlformats.org/officeDocument/2006/relationships/image" Target="../media/image4210.png"/><Relationship Id="rId14" Type="http://schemas.openxmlformats.org/officeDocument/2006/relationships/customXml" Target="../ink/ink533.xml"/><Relationship Id="rId30" Type="http://schemas.openxmlformats.org/officeDocument/2006/relationships/customXml" Target="../ink/ink541.xml"/><Relationship Id="rId35" Type="http://schemas.openxmlformats.org/officeDocument/2006/relationships/image" Target="../media/image5010.png"/><Relationship Id="rId56" Type="http://schemas.openxmlformats.org/officeDocument/2006/relationships/customXml" Target="../ink/ink554.xml"/><Relationship Id="rId77" Type="http://schemas.openxmlformats.org/officeDocument/2006/relationships/image" Target="../media/image710.png"/><Relationship Id="rId100" Type="http://schemas.openxmlformats.org/officeDocument/2006/relationships/customXml" Target="../ink/ink576.xml"/><Relationship Id="rId8" Type="http://schemas.openxmlformats.org/officeDocument/2006/relationships/customXml" Target="../ink/ink530.xml"/><Relationship Id="rId51" Type="http://schemas.openxmlformats.org/officeDocument/2006/relationships/image" Target="../media/image5810.png"/><Relationship Id="rId72" Type="http://schemas.openxmlformats.org/officeDocument/2006/relationships/customXml" Target="../ink/ink562.xml"/><Relationship Id="rId93" Type="http://schemas.openxmlformats.org/officeDocument/2006/relationships/image" Target="../media/image790.png"/><Relationship Id="rId98" Type="http://schemas.openxmlformats.org/officeDocument/2006/relationships/customXml" Target="../ink/ink575.xml"/><Relationship Id="rId3" Type="http://schemas.openxmlformats.org/officeDocument/2006/relationships/image" Target="../media/image3410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.png"/><Relationship Id="rId21" Type="http://schemas.openxmlformats.org/officeDocument/2006/relationships/image" Target="../media/image4310.png"/><Relationship Id="rId42" Type="http://schemas.openxmlformats.org/officeDocument/2006/relationships/customXml" Target="../ink/ink597.xml"/><Relationship Id="rId47" Type="http://schemas.openxmlformats.org/officeDocument/2006/relationships/image" Target="../media/image5610.png"/><Relationship Id="rId63" Type="http://schemas.openxmlformats.org/officeDocument/2006/relationships/image" Target="../media/image640.png"/><Relationship Id="rId68" Type="http://schemas.openxmlformats.org/officeDocument/2006/relationships/customXml" Target="../ink/ink610.xml"/><Relationship Id="rId84" Type="http://schemas.openxmlformats.org/officeDocument/2006/relationships/customXml" Target="../ink/ink618.xml"/><Relationship Id="rId89" Type="http://schemas.openxmlformats.org/officeDocument/2006/relationships/image" Target="../media/image770.png"/><Relationship Id="rId112" Type="http://schemas.openxmlformats.org/officeDocument/2006/relationships/customXml" Target="../ink/ink632.xml"/><Relationship Id="rId16" Type="http://schemas.openxmlformats.org/officeDocument/2006/relationships/customXml" Target="../ink/ink584.xml"/><Relationship Id="rId107" Type="http://schemas.openxmlformats.org/officeDocument/2006/relationships/image" Target="../media/image86.png"/><Relationship Id="rId11" Type="http://schemas.openxmlformats.org/officeDocument/2006/relationships/image" Target="../media/image3810.png"/><Relationship Id="rId32" Type="http://schemas.openxmlformats.org/officeDocument/2006/relationships/customXml" Target="../ink/ink592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605.xml"/><Relationship Id="rId74" Type="http://schemas.openxmlformats.org/officeDocument/2006/relationships/customXml" Target="../ink/ink613.xml"/><Relationship Id="rId79" Type="http://schemas.openxmlformats.org/officeDocument/2006/relationships/image" Target="../media/image720.png"/><Relationship Id="rId102" Type="http://schemas.openxmlformats.org/officeDocument/2006/relationships/customXml" Target="../ink/ink627.xml"/><Relationship Id="rId123" Type="http://schemas.openxmlformats.org/officeDocument/2006/relationships/image" Target="../media/image94.png"/><Relationship Id="rId128" Type="http://schemas.openxmlformats.org/officeDocument/2006/relationships/customXml" Target="../ink/ink640.xml"/><Relationship Id="rId5" Type="http://schemas.openxmlformats.org/officeDocument/2006/relationships/image" Target="../media/image3510.png"/><Relationship Id="rId90" Type="http://schemas.openxmlformats.org/officeDocument/2006/relationships/customXml" Target="../ink/ink621.xml"/><Relationship Id="rId95" Type="http://schemas.openxmlformats.org/officeDocument/2006/relationships/image" Target="../media/image800.png"/><Relationship Id="rId22" Type="http://schemas.openxmlformats.org/officeDocument/2006/relationships/customXml" Target="../ink/ink587.xml"/><Relationship Id="rId27" Type="http://schemas.openxmlformats.org/officeDocument/2006/relationships/image" Target="../media/image4610.png"/><Relationship Id="rId43" Type="http://schemas.openxmlformats.org/officeDocument/2006/relationships/image" Target="../media/image5410.png"/><Relationship Id="rId48" Type="http://schemas.openxmlformats.org/officeDocument/2006/relationships/customXml" Target="../ink/ink600.xml"/><Relationship Id="rId64" Type="http://schemas.openxmlformats.org/officeDocument/2006/relationships/customXml" Target="../ink/ink608.xml"/><Relationship Id="rId69" Type="http://schemas.openxmlformats.org/officeDocument/2006/relationships/image" Target="../media/image670.png"/><Relationship Id="rId113" Type="http://schemas.openxmlformats.org/officeDocument/2006/relationships/image" Target="../media/image89.png"/><Relationship Id="rId118" Type="http://schemas.openxmlformats.org/officeDocument/2006/relationships/customXml" Target="../ink/ink635.xml"/><Relationship Id="rId80" Type="http://schemas.openxmlformats.org/officeDocument/2006/relationships/customXml" Target="../ink/ink616.xml"/><Relationship Id="rId85" Type="http://schemas.openxmlformats.org/officeDocument/2006/relationships/image" Target="../media/image750.png"/><Relationship Id="rId12" Type="http://schemas.openxmlformats.org/officeDocument/2006/relationships/customXml" Target="../ink/ink582.xml"/><Relationship Id="rId17" Type="http://schemas.openxmlformats.org/officeDocument/2006/relationships/image" Target="../media/image4110.png"/><Relationship Id="rId33" Type="http://schemas.openxmlformats.org/officeDocument/2006/relationships/image" Target="../media/image4910.png"/><Relationship Id="rId38" Type="http://schemas.openxmlformats.org/officeDocument/2006/relationships/customXml" Target="../ink/ink595.xml"/><Relationship Id="rId59" Type="http://schemas.openxmlformats.org/officeDocument/2006/relationships/image" Target="../media/image620.png"/><Relationship Id="rId103" Type="http://schemas.openxmlformats.org/officeDocument/2006/relationships/image" Target="../media/image84.png"/><Relationship Id="rId108" Type="http://schemas.openxmlformats.org/officeDocument/2006/relationships/customXml" Target="../ink/ink630.xml"/><Relationship Id="rId124" Type="http://schemas.openxmlformats.org/officeDocument/2006/relationships/customXml" Target="../ink/ink638.xml"/><Relationship Id="rId129" Type="http://schemas.openxmlformats.org/officeDocument/2006/relationships/image" Target="../media/image97.png"/><Relationship Id="rId54" Type="http://schemas.openxmlformats.org/officeDocument/2006/relationships/customXml" Target="../ink/ink603.xml"/><Relationship Id="rId70" Type="http://schemas.openxmlformats.org/officeDocument/2006/relationships/customXml" Target="../ink/ink611.xml"/><Relationship Id="rId75" Type="http://schemas.openxmlformats.org/officeDocument/2006/relationships/image" Target="../media/image700.png"/><Relationship Id="rId91" Type="http://schemas.openxmlformats.org/officeDocument/2006/relationships/image" Target="../media/image780.png"/><Relationship Id="rId96" Type="http://schemas.openxmlformats.org/officeDocument/2006/relationships/customXml" Target="../ink/ink6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9.xml"/><Relationship Id="rId23" Type="http://schemas.openxmlformats.org/officeDocument/2006/relationships/image" Target="../media/image4410.png"/><Relationship Id="rId28" Type="http://schemas.openxmlformats.org/officeDocument/2006/relationships/customXml" Target="../ink/ink590.xml"/><Relationship Id="rId49" Type="http://schemas.openxmlformats.org/officeDocument/2006/relationships/image" Target="../media/image5710.png"/><Relationship Id="rId114" Type="http://schemas.openxmlformats.org/officeDocument/2006/relationships/customXml" Target="../ink/ink633.xml"/><Relationship Id="rId119" Type="http://schemas.openxmlformats.org/officeDocument/2006/relationships/image" Target="../media/image92.png"/><Relationship Id="rId44" Type="http://schemas.openxmlformats.org/officeDocument/2006/relationships/customXml" Target="../ink/ink598.xml"/><Relationship Id="rId60" Type="http://schemas.openxmlformats.org/officeDocument/2006/relationships/customXml" Target="../ink/ink606.xml"/><Relationship Id="rId65" Type="http://schemas.openxmlformats.org/officeDocument/2006/relationships/image" Target="../media/image650.png"/><Relationship Id="rId81" Type="http://schemas.openxmlformats.org/officeDocument/2006/relationships/image" Target="../media/image730.png"/><Relationship Id="rId86" Type="http://schemas.openxmlformats.org/officeDocument/2006/relationships/customXml" Target="../ink/ink619.xml"/><Relationship Id="rId13" Type="http://schemas.openxmlformats.org/officeDocument/2006/relationships/image" Target="../media/image3910.png"/><Relationship Id="rId18" Type="http://schemas.openxmlformats.org/officeDocument/2006/relationships/customXml" Target="../ink/ink585.xml"/><Relationship Id="rId39" Type="http://schemas.openxmlformats.org/officeDocument/2006/relationships/image" Target="../media/image5210.png"/><Relationship Id="rId109" Type="http://schemas.openxmlformats.org/officeDocument/2006/relationships/image" Target="../media/image87.png"/><Relationship Id="rId34" Type="http://schemas.openxmlformats.org/officeDocument/2006/relationships/customXml" Target="../ink/ink593.xml"/><Relationship Id="rId50" Type="http://schemas.openxmlformats.org/officeDocument/2006/relationships/customXml" Target="../ink/ink601.xml"/><Relationship Id="rId55" Type="http://schemas.openxmlformats.org/officeDocument/2006/relationships/image" Target="../media/image608.png"/><Relationship Id="rId76" Type="http://schemas.openxmlformats.org/officeDocument/2006/relationships/customXml" Target="../ink/ink614.xml"/><Relationship Id="rId97" Type="http://schemas.openxmlformats.org/officeDocument/2006/relationships/image" Target="../media/image810.png"/><Relationship Id="rId104" Type="http://schemas.openxmlformats.org/officeDocument/2006/relationships/customXml" Target="../ink/ink628.xml"/><Relationship Id="rId120" Type="http://schemas.openxmlformats.org/officeDocument/2006/relationships/customXml" Target="../ink/ink636.xml"/><Relationship Id="rId125" Type="http://schemas.openxmlformats.org/officeDocument/2006/relationships/image" Target="../media/image95.png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92" Type="http://schemas.openxmlformats.org/officeDocument/2006/relationships/customXml" Target="../ink/ink622.xml"/><Relationship Id="rId2" Type="http://schemas.openxmlformats.org/officeDocument/2006/relationships/customXml" Target="../ink/ink577.xml"/><Relationship Id="rId29" Type="http://schemas.openxmlformats.org/officeDocument/2006/relationships/image" Target="../media/image4710.png"/><Relationship Id="rId24" Type="http://schemas.openxmlformats.org/officeDocument/2006/relationships/customXml" Target="../ink/ink588.xml"/><Relationship Id="rId40" Type="http://schemas.openxmlformats.org/officeDocument/2006/relationships/customXml" Target="../ink/ink596.xml"/><Relationship Id="rId45" Type="http://schemas.openxmlformats.org/officeDocument/2006/relationships/image" Target="../media/image5510.png"/><Relationship Id="rId66" Type="http://schemas.openxmlformats.org/officeDocument/2006/relationships/customXml" Target="../ink/ink609.xml"/><Relationship Id="rId87" Type="http://schemas.openxmlformats.org/officeDocument/2006/relationships/image" Target="../media/image760.png"/><Relationship Id="rId110" Type="http://schemas.openxmlformats.org/officeDocument/2006/relationships/customXml" Target="../ink/ink631.xml"/><Relationship Id="rId115" Type="http://schemas.openxmlformats.org/officeDocument/2006/relationships/image" Target="../media/image90.png"/><Relationship Id="rId61" Type="http://schemas.openxmlformats.org/officeDocument/2006/relationships/image" Target="../media/image630.png"/><Relationship Id="rId82" Type="http://schemas.openxmlformats.org/officeDocument/2006/relationships/customXml" Target="../ink/ink617.xml"/><Relationship Id="rId19" Type="http://schemas.openxmlformats.org/officeDocument/2006/relationships/image" Target="../media/image4210.png"/><Relationship Id="rId14" Type="http://schemas.openxmlformats.org/officeDocument/2006/relationships/customXml" Target="../ink/ink583.xml"/><Relationship Id="rId30" Type="http://schemas.openxmlformats.org/officeDocument/2006/relationships/customXml" Target="../ink/ink591.xml"/><Relationship Id="rId35" Type="http://schemas.openxmlformats.org/officeDocument/2006/relationships/image" Target="../media/image5010.png"/><Relationship Id="rId56" Type="http://schemas.openxmlformats.org/officeDocument/2006/relationships/customXml" Target="../ink/ink604.xml"/><Relationship Id="rId77" Type="http://schemas.openxmlformats.org/officeDocument/2006/relationships/image" Target="../media/image710.png"/><Relationship Id="rId100" Type="http://schemas.openxmlformats.org/officeDocument/2006/relationships/customXml" Target="../ink/ink626.xml"/><Relationship Id="rId105" Type="http://schemas.openxmlformats.org/officeDocument/2006/relationships/image" Target="../media/image85.png"/><Relationship Id="rId126" Type="http://schemas.openxmlformats.org/officeDocument/2006/relationships/customXml" Target="../ink/ink639.xml"/><Relationship Id="rId8" Type="http://schemas.openxmlformats.org/officeDocument/2006/relationships/customXml" Target="../ink/ink580.xml"/><Relationship Id="rId51" Type="http://schemas.openxmlformats.org/officeDocument/2006/relationships/image" Target="../media/image5810.png"/><Relationship Id="rId72" Type="http://schemas.openxmlformats.org/officeDocument/2006/relationships/customXml" Target="../ink/ink612.xml"/><Relationship Id="rId93" Type="http://schemas.openxmlformats.org/officeDocument/2006/relationships/image" Target="../media/image790.png"/><Relationship Id="rId98" Type="http://schemas.openxmlformats.org/officeDocument/2006/relationships/customXml" Target="../ink/ink625.xml"/><Relationship Id="rId121" Type="http://schemas.openxmlformats.org/officeDocument/2006/relationships/image" Target="../media/image93.png"/><Relationship Id="rId3" Type="http://schemas.openxmlformats.org/officeDocument/2006/relationships/image" Target="../media/image3410.png"/><Relationship Id="rId25" Type="http://schemas.openxmlformats.org/officeDocument/2006/relationships/image" Target="../media/image4510.png"/><Relationship Id="rId46" Type="http://schemas.openxmlformats.org/officeDocument/2006/relationships/customXml" Target="../ink/ink599.xml"/><Relationship Id="rId67" Type="http://schemas.openxmlformats.org/officeDocument/2006/relationships/image" Target="../media/image660.png"/><Relationship Id="rId116" Type="http://schemas.openxmlformats.org/officeDocument/2006/relationships/customXml" Target="../ink/ink634.xml"/><Relationship Id="rId20" Type="http://schemas.openxmlformats.org/officeDocument/2006/relationships/customXml" Target="../ink/ink586.xml"/><Relationship Id="rId41" Type="http://schemas.openxmlformats.org/officeDocument/2006/relationships/image" Target="../media/image5310.png"/><Relationship Id="rId62" Type="http://schemas.openxmlformats.org/officeDocument/2006/relationships/customXml" Target="../ink/ink607.xml"/><Relationship Id="rId83" Type="http://schemas.openxmlformats.org/officeDocument/2006/relationships/image" Target="../media/image740.png"/><Relationship Id="rId88" Type="http://schemas.openxmlformats.org/officeDocument/2006/relationships/customXml" Target="../ink/ink620.xml"/><Relationship Id="rId111" Type="http://schemas.openxmlformats.org/officeDocument/2006/relationships/image" Target="../media/image88.png"/><Relationship Id="rId15" Type="http://schemas.openxmlformats.org/officeDocument/2006/relationships/image" Target="../media/image4010.png"/><Relationship Id="rId36" Type="http://schemas.openxmlformats.org/officeDocument/2006/relationships/customXml" Target="../ink/ink594.xml"/><Relationship Id="rId57" Type="http://schemas.openxmlformats.org/officeDocument/2006/relationships/image" Target="../media/image610.png"/><Relationship Id="rId106" Type="http://schemas.openxmlformats.org/officeDocument/2006/relationships/customXml" Target="../ink/ink629.xml"/><Relationship Id="rId127" Type="http://schemas.openxmlformats.org/officeDocument/2006/relationships/image" Target="../media/image96.png"/><Relationship Id="rId10" Type="http://schemas.openxmlformats.org/officeDocument/2006/relationships/customXml" Target="../ink/ink581.xml"/><Relationship Id="rId31" Type="http://schemas.openxmlformats.org/officeDocument/2006/relationships/image" Target="../media/image4810.png"/><Relationship Id="rId52" Type="http://schemas.openxmlformats.org/officeDocument/2006/relationships/customXml" Target="../ink/ink602.xml"/><Relationship Id="rId73" Type="http://schemas.openxmlformats.org/officeDocument/2006/relationships/image" Target="../media/image690.png"/><Relationship Id="rId78" Type="http://schemas.openxmlformats.org/officeDocument/2006/relationships/customXml" Target="../ink/ink615.xml"/><Relationship Id="rId94" Type="http://schemas.openxmlformats.org/officeDocument/2006/relationships/customXml" Target="../ink/ink623.xml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122" Type="http://schemas.openxmlformats.org/officeDocument/2006/relationships/customXml" Target="../ink/ink637.xml"/><Relationship Id="rId4" Type="http://schemas.openxmlformats.org/officeDocument/2006/relationships/customXml" Target="../ink/ink578.xml"/><Relationship Id="rId9" Type="http://schemas.openxmlformats.org/officeDocument/2006/relationships/image" Target="../media/image3710.png"/><Relationship Id="rId26" Type="http://schemas.openxmlformats.org/officeDocument/2006/relationships/customXml" Target="../ink/ink589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.png"/><Relationship Id="rId21" Type="http://schemas.openxmlformats.org/officeDocument/2006/relationships/image" Target="../media/image4310.png"/><Relationship Id="rId42" Type="http://schemas.openxmlformats.org/officeDocument/2006/relationships/customXml" Target="../ink/ink661.xml"/><Relationship Id="rId63" Type="http://schemas.openxmlformats.org/officeDocument/2006/relationships/image" Target="../media/image640.png"/><Relationship Id="rId84" Type="http://schemas.openxmlformats.org/officeDocument/2006/relationships/customXml" Target="../ink/ink682.xml"/><Relationship Id="rId16" Type="http://schemas.openxmlformats.org/officeDocument/2006/relationships/customXml" Target="../ink/ink648.xml"/><Relationship Id="rId107" Type="http://schemas.openxmlformats.org/officeDocument/2006/relationships/image" Target="../media/image86.png"/><Relationship Id="rId11" Type="http://schemas.openxmlformats.org/officeDocument/2006/relationships/image" Target="../media/image3810.png"/><Relationship Id="rId32" Type="http://schemas.openxmlformats.org/officeDocument/2006/relationships/customXml" Target="../ink/ink656.xml"/><Relationship Id="rId37" Type="http://schemas.openxmlformats.org/officeDocument/2006/relationships/image" Target="../media/image5110.png"/><Relationship Id="rId53" Type="http://schemas.openxmlformats.org/officeDocument/2006/relationships/image" Target="../media/image5910.png"/><Relationship Id="rId58" Type="http://schemas.openxmlformats.org/officeDocument/2006/relationships/customXml" Target="../ink/ink669.xml"/><Relationship Id="rId74" Type="http://schemas.openxmlformats.org/officeDocument/2006/relationships/customXml" Target="../ink/ink677.xml"/><Relationship Id="rId79" Type="http://schemas.openxmlformats.org/officeDocument/2006/relationships/image" Target="../media/image720.png"/><Relationship Id="rId102" Type="http://schemas.openxmlformats.org/officeDocument/2006/relationships/customXml" Target="../ink/ink691.xml"/><Relationship Id="rId123" Type="http://schemas.openxmlformats.org/officeDocument/2006/relationships/image" Target="../media/image94.png"/><Relationship Id="rId128" Type="http://schemas.openxmlformats.org/officeDocument/2006/relationships/customXml" Target="../ink/ink704.xml"/><Relationship Id="rId5" Type="http://schemas.openxmlformats.org/officeDocument/2006/relationships/image" Target="../media/image3510.png"/><Relationship Id="rId90" Type="http://schemas.openxmlformats.org/officeDocument/2006/relationships/customXml" Target="../ink/ink685.xml"/><Relationship Id="rId95" Type="http://schemas.openxmlformats.org/officeDocument/2006/relationships/image" Target="../media/image800.png"/><Relationship Id="rId22" Type="http://schemas.openxmlformats.org/officeDocument/2006/relationships/customXml" Target="../ink/ink651.xml"/><Relationship Id="rId27" Type="http://schemas.openxmlformats.org/officeDocument/2006/relationships/image" Target="../media/image4610.png"/><Relationship Id="rId43" Type="http://schemas.openxmlformats.org/officeDocument/2006/relationships/image" Target="../media/image5410.png"/><Relationship Id="rId48" Type="http://schemas.openxmlformats.org/officeDocument/2006/relationships/customXml" Target="../ink/ink664.xml"/><Relationship Id="rId64" Type="http://schemas.openxmlformats.org/officeDocument/2006/relationships/customXml" Target="../ink/ink672.xml"/><Relationship Id="rId69" Type="http://schemas.openxmlformats.org/officeDocument/2006/relationships/image" Target="../media/image670.png"/><Relationship Id="rId113" Type="http://schemas.openxmlformats.org/officeDocument/2006/relationships/image" Target="../media/image89.png"/><Relationship Id="rId118" Type="http://schemas.openxmlformats.org/officeDocument/2006/relationships/customXml" Target="../ink/ink699.xml"/><Relationship Id="rId134" Type="http://schemas.openxmlformats.org/officeDocument/2006/relationships/customXml" Target="../ink/ink707.xml"/><Relationship Id="rId80" Type="http://schemas.openxmlformats.org/officeDocument/2006/relationships/customXml" Target="../ink/ink680.xml"/><Relationship Id="rId85" Type="http://schemas.openxmlformats.org/officeDocument/2006/relationships/image" Target="../media/image750.png"/><Relationship Id="rId12" Type="http://schemas.openxmlformats.org/officeDocument/2006/relationships/customXml" Target="../ink/ink646.xml"/><Relationship Id="rId17" Type="http://schemas.openxmlformats.org/officeDocument/2006/relationships/image" Target="../media/image4110.png"/><Relationship Id="rId33" Type="http://schemas.openxmlformats.org/officeDocument/2006/relationships/image" Target="../media/image4910.png"/><Relationship Id="rId38" Type="http://schemas.openxmlformats.org/officeDocument/2006/relationships/customXml" Target="../ink/ink659.xml"/><Relationship Id="rId59" Type="http://schemas.openxmlformats.org/officeDocument/2006/relationships/image" Target="../media/image620.png"/><Relationship Id="rId103" Type="http://schemas.openxmlformats.org/officeDocument/2006/relationships/image" Target="../media/image84.png"/><Relationship Id="rId108" Type="http://schemas.openxmlformats.org/officeDocument/2006/relationships/customXml" Target="../ink/ink694.xml"/><Relationship Id="rId124" Type="http://schemas.openxmlformats.org/officeDocument/2006/relationships/customXml" Target="../ink/ink702.xml"/><Relationship Id="rId129" Type="http://schemas.openxmlformats.org/officeDocument/2006/relationships/image" Target="../media/image97.png"/><Relationship Id="rId54" Type="http://schemas.openxmlformats.org/officeDocument/2006/relationships/customXml" Target="../ink/ink667.xml"/><Relationship Id="rId70" Type="http://schemas.openxmlformats.org/officeDocument/2006/relationships/customXml" Target="../ink/ink675.xml"/><Relationship Id="rId75" Type="http://schemas.openxmlformats.org/officeDocument/2006/relationships/image" Target="../media/image700.png"/><Relationship Id="rId91" Type="http://schemas.openxmlformats.org/officeDocument/2006/relationships/image" Target="../media/image780.png"/><Relationship Id="rId96" Type="http://schemas.openxmlformats.org/officeDocument/2006/relationships/customXml" Target="../ink/ink6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3.xml"/><Relationship Id="rId23" Type="http://schemas.openxmlformats.org/officeDocument/2006/relationships/image" Target="../media/image4410.png"/><Relationship Id="rId28" Type="http://schemas.openxmlformats.org/officeDocument/2006/relationships/customXml" Target="../ink/ink654.xml"/><Relationship Id="rId49" Type="http://schemas.openxmlformats.org/officeDocument/2006/relationships/image" Target="../media/image5710.png"/><Relationship Id="rId114" Type="http://schemas.openxmlformats.org/officeDocument/2006/relationships/customXml" Target="../ink/ink697.xml"/><Relationship Id="rId119" Type="http://schemas.openxmlformats.org/officeDocument/2006/relationships/image" Target="../media/image92.png"/><Relationship Id="rId44" Type="http://schemas.openxmlformats.org/officeDocument/2006/relationships/customXml" Target="../ink/ink662.xml"/><Relationship Id="rId60" Type="http://schemas.openxmlformats.org/officeDocument/2006/relationships/customXml" Target="../ink/ink670.xml"/><Relationship Id="rId65" Type="http://schemas.openxmlformats.org/officeDocument/2006/relationships/image" Target="../media/image650.png"/><Relationship Id="rId81" Type="http://schemas.openxmlformats.org/officeDocument/2006/relationships/image" Target="../media/image730.png"/><Relationship Id="rId86" Type="http://schemas.openxmlformats.org/officeDocument/2006/relationships/customXml" Target="../ink/ink683.xml"/><Relationship Id="rId130" Type="http://schemas.openxmlformats.org/officeDocument/2006/relationships/customXml" Target="../ink/ink705.xml"/><Relationship Id="rId135" Type="http://schemas.openxmlformats.org/officeDocument/2006/relationships/image" Target="../media/image100.png"/><Relationship Id="rId13" Type="http://schemas.openxmlformats.org/officeDocument/2006/relationships/image" Target="../media/image3910.png"/><Relationship Id="rId18" Type="http://schemas.openxmlformats.org/officeDocument/2006/relationships/customXml" Target="../ink/ink649.xml"/><Relationship Id="rId39" Type="http://schemas.openxmlformats.org/officeDocument/2006/relationships/image" Target="../media/image5210.png"/><Relationship Id="rId109" Type="http://schemas.openxmlformats.org/officeDocument/2006/relationships/image" Target="../media/image87.png"/><Relationship Id="rId34" Type="http://schemas.openxmlformats.org/officeDocument/2006/relationships/customXml" Target="../ink/ink657.xml"/><Relationship Id="rId50" Type="http://schemas.openxmlformats.org/officeDocument/2006/relationships/customXml" Target="../ink/ink665.xml"/><Relationship Id="rId55" Type="http://schemas.openxmlformats.org/officeDocument/2006/relationships/image" Target="../media/image608.png"/><Relationship Id="rId76" Type="http://schemas.openxmlformats.org/officeDocument/2006/relationships/customXml" Target="../ink/ink678.xml"/><Relationship Id="rId97" Type="http://schemas.openxmlformats.org/officeDocument/2006/relationships/image" Target="../media/image810.png"/><Relationship Id="rId104" Type="http://schemas.openxmlformats.org/officeDocument/2006/relationships/customXml" Target="../ink/ink692.xml"/><Relationship Id="rId120" Type="http://schemas.openxmlformats.org/officeDocument/2006/relationships/customXml" Target="../ink/ink700.xml"/><Relationship Id="rId125" Type="http://schemas.openxmlformats.org/officeDocument/2006/relationships/image" Target="../media/image95.png"/><Relationship Id="rId7" Type="http://schemas.openxmlformats.org/officeDocument/2006/relationships/image" Target="../media/image3610.png"/><Relationship Id="rId71" Type="http://schemas.openxmlformats.org/officeDocument/2006/relationships/image" Target="../media/image680.png"/><Relationship Id="rId92" Type="http://schemas.openxmlformats.org/officeDocument/2006/relationships/customXml" Target="../ink/ink686.xml"/><Relationship Id="rId2" Type="http://schemas.openxmlformats.org/officeDocument/2006/relationships/customXml" Target="../ink/ink641.xml"/><Relationship Id="rId29" Type="http://schemas.openxmlformats.org/officeDocument/2006/relationships/image" Target="../media/image4710.png"/><Relationship Id="rId24" Type="http://schemas.openxmlformats.org/officeDocument/2006/relationships/customXml" Target="../ink/ink652.xml"/><Relationship Id="rId40" Type="http://schemas.openxmlformats.org/officeDocument/2006/relationships/customXml" Target="../ink/ink660.xml"/><Relationship Id="rId45" Type="http://schemas.openxmlformats.org/officeDocument/2006/relationships/image" Target="../media/image5510.png"/><Relationship Id="rId66" Type="http://schemas.openxmlformats.org/officeDocument/2006/relationships/customXml" Target="../ink/ink673.xml"/><Relationship Id="rId87" Type="http://schemas.openxmlformats.org/officeDocument/2006/relationships/image" Target="../media/image760.png"/><Relationship Id="rId110" Type="http://schemas.openxmlformats.org/officeDocument/2006/relationships/customXml" Target="../ink/ink695.xml"/><Relationship Id="rId115" Type="http://schemas.openxmlformats.org/officeDocument/2006/relationships/image" Target="../media/image90.png"/><Relationship Id="rId131" Type="http://schemas.openxmlformats.org/officeDocument/2006/relationships/image" Target="../media/image98.png"/><Relationship Id="rId61" Type="http://schemas.openxmlformats.org/officeDocument/2006/relationships/image" Target="../media/image630.png"/><Relationship Id="rId82" Type="http://schemas.openxmlformats.org/officeDocument/2006/relationships/customXml" Target="../ink/ink681.xml"/><Relationship Id="rId19" Type="http://schemas.openxmlformats.org/officeDocument/2006/relationships/image" Target="../media/image4210.png"/><Relationship Id="rId14" Type="http://schemas.openxmlformats.org/officeDocument/2006/relationships/customXml" Target="../ink/ink647.xml"/><Relationship Id="rId30" Type="http://schemas.openxmlformats.org/officeDocument/2006/relationships/customXml" Target="../ink/ink655.xml"/><Relationship Id="rId35" Type="http://schemas.openxmlformats.org/officeDocument/2006/relationships/image" Target="../media/image5010.png"/><Relationship Id="rId56" Type="http://schemas.openxmlformats.org/officeDocument/2006/relationships/customXml" Target="../ink/ink668.xml"/><Relationship Id="rId77" Type="http://schemas.openxmlformats.org/officeDocument/2006/relationships/image" Target="../media/image710.png"/><Relationship Id="rId100" Type="http://schemas.openxmlformats.org/officeDocument/2006/relationships/customXml" Target="../ink/ink690.xml"/><Relationship Id="rId105" Type="http://schemas.openxmlformats.org/officeDocument/2006/relationships/image" Target="../media/image85.png"/><Relationship Id="rId126" Type="http://schemas.openxmlformats.org/officeDocument/2006/relationships/customXml" Target="../ink/ink703.xml"/><Relationship Id="rId8" Type="http://schemas.openxmlformats.org/officeDocument/2006/relationships/customXml" Target="../ink/ink644.xml"/><Relationship Id="rId51" Type="http://schemas.openxmlformats.org/officeDocument/2006/relationships/image" Target="../media/image5810.png"/><Relationship Id="rId72" Type="http://schemas.openxmlformats.org/officeDocument/2006/relationships/customXml" Target="../ink/ink676.xml"/><Relationship Id="rId93" Type="http://schemas.openxmlformats.org/officeDocument/2006/relationships/image" Target="../media/image790.png"/><Relationship Id="rId98" Type="http://schemas.openxmlformats.org/officeDocument/2006/relationships/customXml" Target="../ink/ink689.xml"/><Relationship Id="rId121" Type="http://schemas.openxmlformats.org/officeDocument/2006/relationships/image" Target="../media/image93.png"/><Relationship Id="rId3" Type="http://schemas.openxmlformats.org/officeDocument/2006/relationships/image" Target="../media/image3410.png"/><Relationship Id="rId25" Type="http://schemas.openxmlformats.org/officeDocument/2006/relationships/image" Target="../media/image4510.png"/><Relationship Id="rId46" Type="http://schemas.openxmlformats.org/officeDocument/2006/relationships/customXml" Target="../ink/ink663.xml"/><Relationship Id="rId67" Type="http://schemas.openxmlformats.org/officeDocument/2006/relationships/image" Target="../media/image660.png"/><Relationship Id="rId116" Type="http://schemas.openxmlformats.org/officeDocument/2006/relationships/customXml" Target="../ink/ink698.xml"/><Relationship Id="rId20" Type="http://schemas.openxmlformats.org/officeDocument/2006/relationships/customXml" Target="../ink/ink650.xml"/><Relationship Id="rId41" Type="http://schemas.openxmlformats.org/officeDocument/2006/relationships/image" Target="../media/image5310.png"/><Relationship Id="rId62" Type="http://schemas.openxmlformats.org/officeDocument/2006/relationships/customXml" Target="../ink/ink671.xml"/><Relationship Id="rId83" Type="http://schemas.openxmlformats.org/officeDocument/2006/relationships/image" Target="../media/image740.png"/><Relationship Id="rId88" Type="http://schemas.openxmlformats.org/officeDocument/2006/relationships/customXml" Target="../ink/ink684.xml"/><Relationship Id="rId111" Type="http://schemas.openxmlformats.org/officeDocument/2006/relationships/image" Target="../media/image88.png"/><Relationship Id="rId132" Type="http://schemas.openxmlformats.org/officeDocument/2006/relationships/customXml" Target="../ink/ink706.xml"/><Relationship Id="rId15" Type="http://schemas.openxmlformats.org/officeDocument/2006/relationships/image" Target="../media/image4010.png"/><Relationship Id="rId36" Type="http://schemas.openxmlformats.org/officeDocument/2006/relationships/customXml" Target="../ink/ink658.xml"/><Relationship Id="rId57" Type="http://schemas.openxmlformats.org/officeDocument/2006/relationships/image" Target="../media/image610.png"/><Relationship Id="rId106" Type="http://schemas.openxmlformats.org/officeDocument/2006/relationships/customXml" Target="../ink/ink693.xml"/><Relationship Id="rId127" Type="http://schemas.openxmlformats.org/officeDocument/2006/relationships/image" Target="../media/image96.png"/><Relationship Id="rId10" Type="http://schemas.openxmlformats.org/officeDocument/2006/relationships/customXml" Target="../ink/ink645.xml"/><Relationship Id="rId31" Type="http://schemas.openxmlformats.org/officeDocument/2006/relationships/image" Target="../media/image4810.png"/><Relationship Id="rId52" Type="http://schemas.openxmlformats.org/officeDocument/2006/relationships/customXml" Target="../ink/ink666.xml"/><Relationship Id="rId73" Type="http://schemas.openxmlformats.org/officeDocument/2006/relationships/image" Target="../media/image690.png"/><Relationship Id="rId78" Type="http://schemas.openxmlformats.org/officeDocument/2006/relationships/customXml" Target="../ink/ink679.xml"/><Relationship Id="rId94" Type="http://schemas.openxmlformats.org/officeDocument/2006/relationships/customXml" Target="../ink/ink687.xml"/><Relationship Id="rId99" Type="http://schemas.openxmlformats.org/officeDocument/2006/relationships/image" Target="../media/image82.png"/><Relationship Id="rId101" Type="http://schemas.openxmlformats.org/officeDocument/2006/relationships/image" Target="../media/image83.png"/><Relationship Id="rId122" Type="http://schemas.openxmlformats.org/officeDocument/2006/relationships/customXml" Target="../ink/ink701.xml"/><Relationship Id="rId4" Type="http://schemas.openxmlformats.org/officeDocument/2006/relationships/customXml" Target="../ink/ink642.xml"/><Relationship Id="rId9" Type="http://schemas.openxmlformats.org/officeDocument/2006/relationships/image" Target="../media/image3710.png"/><Relationship Id="rId26" Type="http://schemas.openxmlformats.org/officeDocument/2006/relationships/customXml" Target="../ink/ink653.xml"/><Relationship Id="rId47" Type="http://schemas.openxmlformats.org/officeDocument/2006/relationships/image" Target="../media/image5610.png"/><Relationship Id="rId68" Type="http://schemas.openxmlformats.org/officeDocument/2006/relationships/customXml" Target="../ink/ink674.xml"/><Relationship Id="rId89" Type="http://schemas.openxmlformats.org/officeDocument/2006/relationships/image" Target="../media/image770.png"/><Relationship Id="rId112" Type="http://schemas.openxmlformats.org/officeDocument/2006/relationships/customXml" Target="../ink/ink696.xml"/><Relationship Id="rId133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8.png"/><Relationship Id="rId18" Type="http://schemas.openxmlformats.org/officeDocument/2006/relationships/customXml" Target="../ink/ink2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9.xml"/><Relationship Id="rId17" Type="http://schemas.openxmlformats.org/officeDocument/2006/relationships/image" Target="../media/image10.png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8.xml"/><Relationship Id="rId19" Type="http://schemas.openxmlformats.org/officeDocument/2006/relationships/image" Target="../media/image11.png"/><Relationship Id="rId4" Type="http://schemas.openxmlformats.org/officeDocument/2006/relationships/customXml" Target="../ink/ink15.xml"/><Relationship Id="rId9" Type="http://schemas.openxmlformats.org/officeDocument/2006/relationships/image" Target="../media/image6.png"/><Relationship Id="rId14" Type="http://schemas.openxmlformats.org/officeDocument/2006/relationships/customXml" Target="../ink/ink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8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customXml" Target="../ink/ink709.xml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customXml" Target="../ink/ink715.xml"/><Relationship Id="rId18" Type="http://schemas.openxmlformats.org/officeDocument/2006/relationships/image" Target="../media/image110.png"/><Relationship Id="rId3" Type="http://schemas.openxmlformats.org/officeDocument/2006/relationships/customXml" Target="../ink/ink710.xml"/><Relationship Id="rId7" Type="http://schemas.openxmlformats.org/officeDocument/2006/relationships/customXml" Target="../ink/ink712.xml"/><Relationship Id="rId12" Type="http://schemas.openxmlformats.org/officeDocument/2006/relationships/image" Target="../media/image107.png"/><Relationship Id="rId17" Type="http://schemas.openxmlformats.org/officeDocument/2006/relationships/customXml" Target="../ink/ink717.xml"/><Relationship Id="rId2" Type="http://schemas.openxmlformats.org/officeDocument/2006/relationships/image" Target="../media/image102.png"/><Relationship Id="rId16" Type="http://schemas.openxmlformats.org/officeDocument/2006/relationships/image" Target="../media/image109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customXml" Target="../ink/ink714.xml"/><Relationship Id="rId5" Type="http://schemas.openxmlformats.org/officeDocument/2006/relationships/customXml" Target="../ink/ink711.xml"/><Relationship Id="rId15" Type="http://schemas.openxmlformats.org/officeDocument/2006/relationships/customXml" Target="../ink/ink716.xml"/><Relationship Id="rId10" Type="http://schemas.openxmlformats.org/officeDocument/2006/relationships/image" Target="../media/image106.png"/><Relationship Id="rId19" Type="http://schemas.openxmlformats.org/officeDocument/2006/relationships/customXml" Target="../ink/ink718.xml"/><Relationship Id="rId4" Type="http://schemas.openxmlformats.org/officeDocument/2006/relationships/image" Target="../media/image103.png"/><Relationship Id="rId9" Type="http://schemas.openxmlformats.org/officeDocument/2006/relationships/customXml" Target="../ink/ink713.xml"/><Relationship Id="rId14" Type="http://schemas.openxmlformats.org/officeDocument/2006/relationships/image" Target="../media/image108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4.xml"/><Relationship Id="rId18" Type="http://schemas.openxmlformats.org/officeDocument/2006/relationships/image" Target="../media/image114.png"/><Relationship Id="rId26" Type="http://schemas.openxmlformats.org/officeDocument/2006/relationships/image" Target="../media/image116.png"/><Relationship Id="rId3" Type="http://schemas.openxmlformats.org/officeDocument/2006/relationships/customXml" Target="../ink/ink719.xml"/><Relationship Id="rId21" Type="http://schemas.openxmlformats.org/officeDocument/2006/relationships/customXml" Target="../ink/ink728.xml"/><Relationship Id="rId34" Type="http://schemas.openxmlformats.org/officeDocument/2006/relationships/customXml" Target="../ink/ink737.xml"/><Relationship Id="rId7" Type="http://schemas.openxmlformats.org/officeDocument/2006/relationships/customXml" Target="../ink/ink721.xml"/><Relationship Id="rId12" Type="http://schemas.openxmlformats.org/officeDocument/2006/relationships/image" Target="../media/image105.png"/><Relationship Id="rId17" Type="http://schemas.openxmlformats.org/officeDocument/2006/relationships/customXml" Target="../ink/ink726.xml"/><Relationship Id="rId25" Type="http://schemas.openxmlformats.org/officeDocument/2006/relationships/customXml" Target="../ink/ink730.xml"/><Relationship Id="rId33" Type="http://schemas.openxmlformats.org/officeDocument/2006/relationships/image" Target="../media/image110.png"/><Relationship Id="rId2" Type="http://schemas.openxmlformats.org/officeDocument/2006/relationships/image" Target="../media/image102.png"/><Relationship Id="rId16" Type="http://schemas.openxmlformats.org/officeDocument/2006/relationships/image" Target="../media/image107.png"/><Relationship Id="rId20" Type="http://schemas.openxmlformats.org/officeDocument/2006/relationships/image" Target="../media/image108.png"/><Relationship Id="rId29" Type="http://schemas.openxmlformats.org/officeDocument/2006/relationships/customXml" Target="../ink/ink7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customXml" Target="../ink/ink723.xml"/><Relationship Id="rId24" Type="http://schemas.openxmlformats.org/officeDocument/2006/relationships/image" Target="../media/image115.png"/><Relationship Id="rId32" Type="http://schemas.openxmlformats.org/officeDocument/2006/relationships/customXml" Target="../ink/ink736.xml"/><Relationship Id="rId5" Type="http://schemas.openxmlformats.org/officeDocument/2006/relationships/customXml" Target="../ink/ink720.xml"/><Relationship Id="rId15" Type="http://schemas.openxmlformats.org/officeDocument/2006/relationships/customXml" Target="../ink/ink725.xml"/><Relationship Id="rId23" Type="http://schemas.openxmlformats.org/officeDocument/2006/relationships/customXml" Target="../ink/ink729.xml"/><Relationship Id="rId28" Type="http://schemas.openxmlformats.org/officeDocument/2006/relationships/customXml" Target="../ink/ink732.xml"/><Relationship Id="rId10" Type="http://schemas.openxmlformats.org/officeDocument/2006/relationships/image" Target="../media/image113.png"/><Relationship Id="rId19" Type="http://schemas.openxmlformats.org/officeDocument/2006/relationships/customXml" Target="../ink/ink727.xml"/><Relationship Id="rId31" Type="http://schemas.openxmlformats.org/officeDocument/2006/relationships/customXml" Target="../ink/ink735.xml"/><Relationship Id="rId4" Type="http://schemas.openxmlformats.org/officeDocument/2006/relationships/image" Target="../media/image103.png"/><Relationship Id="rId9" Type="http://schemas.openxmlformats.org/officeDocument/2006/relationships/customXml" Target="../ink/ink722.xml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Relationship Id="rId27" Type="http://schemas.openxmlformats.org/officeDocument/2006/relationships/customXml" Target="../ink/ink731.xml"/><Relationship Id="rId30" Type="http://schemas.openxmlformats.org/officeDocument/2006/relationships/customXml" Target="../ink/ink734.xml"/><Relationship Id="rId35" Type="http://schemas.openxmlformats.org/officeDocument/2006/relationships/image" Target="../media/image111.png"/><Relationship Id="rId8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43.xml"/><Relationship Id="rId18" Type="http://schemas.openxmlformats.org/officeDocument/2006/relationships/image" Target="../media/image114.png"/><Relationship Id="rId26" Type="http://schemas.openxmlformats.org/officeDocument/2006/relationships/image" Target="../media/image116.png"/><Relationship Id="rId39" Type="http://schemas.openxmlformats.org/officeDocument/2006/relationships/customXml" Target="../ink/ink758.xml"/><Relationship Id="rId21" Type="http://schemas.openxmlformats.org/officeDocument/2006/relationships/customXml" Target="../ink/ink747.xml"/><Relationship Id="rId34" Type="http://schemas.openxmlformats.org/officeDocument/2006/relationships/image" Target="../media/image120.png"/><Relationship Id="rId42" Type="http://schemas.openxmlformats.org/officeDocument/2006/relationships/customXml" Target="../ink/ink760.xml"/><Relationship Id="rId7" Type="http://schemas.openxmlformats.org/officeDocument/2006/relationships/customXml" Target="../ink/ink740.xml"/><Relationship Id="rId2" Type="http://schemas.openxmlformats.org/officeDocument/2006/relationships/image" Target="../media/image102.png"/><Relationship Id="rId16" Type="http://schemas.openxmlformats.org/officeDocument/2006/relationships/image" Target="../media/image107.png"/><Relationship Id="rId29" Type="http://schemas.openxmlformats.org/officeDocument/2006/relationships/customXml" Target="../ink/ink7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customXml" Target="../ink/ink742.xml"/><Relationship Id="rId24" Type="http://schemas.openxmlformats.org/officeDocument/2006/relationships/image" Target="../media/image115.png"/><Relationship Id="rId32" Type="http://schemas.openxmlformats.org/officeDocument/2006/relationships/image" Target="../media/image119.png"/><Relationship Id="rId37" Type="http://schemas.openxmlformats.org/officeDocument/2006/relationships/customXml" Target="../ink/ink756.xml"/><Relationship Id="rId40" Type="http://schemas.openxmlformats.org/officeDocument/2006/relationships/customXml" Target="../ink/ink759.xml"/><Relationship Id="rId45" Type="http://schemas.openxmlformats.org/officeDocument/2006/relationships/image" Target="../media/image121.png"/><Relationship Id="rId5" Type="http://schemas.openxmlformats.org/officeDocument/2006/relationships/customXml" Target="../ink/ink739.xml"/><Relationship Id="rId15" Type="http://schemas.openxmlformats.org/officeDocument/2006/relationships/customXml" Target="../ink/ink744.xml"/><Relationship Id="rId23" Type="http://schemas.openxmlformats.org/officeDocument/2006/relationships/customXml" Target="../ink/ink748.xml"/><Relationship Id="rId28" Type="http://schemas.openxmlformats.org/officeDocument/2006/relationships/image" Target="../media/image117.png"/><Relationship Id="rId36" Type="http://schemas.openxmlformats.org/officeDocument/2006/relationships/customXml" Target="../ink/ink755.xml"/><Relationship Id="rId10" Type="http://schemas.openxmlformats.org/officeDocument/2006/relationships/image" Target="../media/image113.png"/><Relationship Id="rId19" Type="http://schemas.openxmlformats.org/officeDocument/2006/relationships/customXml" Target="../ink/ink746.xml"/><Relationship Id="rId31" Type="http://schemas.openxmlformats.org/officeDocument/2006/relationships/customXml" Target="../ink/ink752.xml"/><Relationship Id="rId44" Type="http://schemas.openxmlformats.org/officeDocument/2006/relationships/customXml" Target="../ink/ink761.xml"/><Relationship Id="rId4" Type="http://schemas.openxmlformats.org/officeDocument/2006/relationships/image" Target="../media/image103.png"/><Relationship Id="rId9" Type="http://schemas.openxmlformats.org/officeDocument/2006/relationships/customXml" Target="../ink/ink741.xml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Relationship Id="rId27" Type="http://schemas.openxmlformats.org/officeDocument/2006/relationships/customXml" Target="../ink/ink750.xml"/><Relationship Id="rId30" Type="http://schemas.openxmlformats.org/officeDocument/2006/relationships/image" Target="../media/image118.png"/><Relationship Id="rId35" Type="http://schemas.openxmlformats.org/officeDocument/2006/relationships/customXml" Target="../ink/ink754.xml"/><Relationship Id="rId43" Type="http://schemas.openxmlformats.org/officeDocument/2006/relationships/image" Target="../media/image111.png"/><Relationship Id="rId8" Type="http://schemas.openxmlformats.org/officeDocument/2006/relationships/image" Target="../media/image112.png"/><Relationship Id="rId3" Type="http://schemas.openxmlformats.org/officeDocument/2006/relationships/customXml" Target="../ink/ink738.xml"/><Relationship Id="rId12" Type="http://schemas.openxmlformats.org/officeDocument/2006/relationships/image" Target="../media/image105.png"/><Relationship Id="rId17" Type="http://schemas.openxmlformats.org/officeDocument/2006/relationships/customXml" Target="../ink/ink745.xml"/><Relationship Id="rId25" Type="http://schemas.openxmlformats.org/officeDocument/2006/relationships/customXml" Target="../ink/ink749.xml"/><Relationship Id="rId33" Type="http://schemas.openxmlformats.org/officeDocument/2006/relationships/customXml" Target="../ink/ink753.xml"/><Relationship Id="rId38" Type="http://schemas.openxmlformats.org/officeDocument/2006/relationships/customXml" Target="../ink/ink757.xml"/><Relationship Id="rId20" Type="http://schemas.openxmlformats.org/officeDocument/2006/relationships/image" Target="../media/image108.png"/><Relationship Id="rId41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67.xml"/><Relationship Id="rId18" Type="http://schemas.openxmlformats.org/officeDocument/2006/relationships/image" Target="../media/image114.png"/><Relationship Id="rId26" Type="http://schemas.openxmlformats.org/officeDocument/2006/relationships/image" Target="../media/image116.png"/><Relationship Id="rId39" Type="http://schemas.openxmlformats.org/officeDocument/2006/relationships/customXml" Target="../ink/ink780.xml"/><Relationship Id="rId21" Type="http://schemas.openxmlformats.org/officeDocument/2006/relationships/customXml" Target="../ink/ink771.xml"/><Relationship Id="rId34" Type="http://schemas.openxmlformats.org/officeDocument/2006/relationships/image" Target="../media/image120.png"/><Relationship Id="rId42" Type="http://schemas.openxmlformats.org/officeDocument/2006/relationships/image" Target="../media/image125.png"/><Relationship Id="rId47" Type="http://schemas.openxmlformats.org/officeDocument/2006/relationships/customXml" Target="../ink/ink785.xml"/><Relationship Id="rId50" Type="http://schemas.openxmlformats.org/officeDocument/2006/relationships/customXml" Target="../ink/ink788.xml"/><Relationship Id="rId55" Type="http://schemas.openxmlformats.org/officeDocument/2006/relationships/image" Target="../media/image121.png"/><Relationship Id="rId7" Type="http://schemas.openxmlformats.org/officeDocument/2006/relationships/customXml" Target="../ink/ink764.xml"/><Relationship Id="rId2" Type="http://schemas.openxmlformats.org/officeDocument/2006/relationships/image" Target="../media/image102.png"/><Relationship Id="rId16" Type="http://schemas.openxmlformats.org/officeDocument/2006/relationships/image" Target="../media/image107.png"/><Relationship Id="rId29" Type="http://schemas.openxmlformats.org/officeDocument/2006/relationships/customXml" Target="../ink/ink775.xml"/><Relationship Id="rId11" Type="http://schemas.openxmlformats.org/officeDocument/2006/relationships/customXml" Target="../ink/ink766.xml"/><Relationship Id="rId24" Type="http://schemas.openxmlformats.org/officeDocument/2006/relationships/image" Target="../media/image115.png"/><Relationship Id="rId32" Type="http://schemas.openxmlformats.org/officeDocument/2006/relationships/image" Target="../media/image119.png"/><Relationship Id="rId37" Type="http://schemas.openxmlformats.org/officeDocument/2006/relationships/customXml" Target="../ink/ink779.xml"/><Relationship Id="rId40" Type="http://schemas.openxmlformats.org/officeDocument/2006/relationships/image" Target="../media/image124.png"/><Relationship Id="rId45" Type="http://schemas.openxmlformats.org/officeDocument/2006/relationships/customXml" Target="../ink/ink783.xml"/><Relationship Id="rId53" Type="http://schemas.openxmlformats.org/officeDocument/2006/relationships/image" Target="../media/image111.png"/><Relationship Id="rId5" Type="http://schemas.openxmlformats.org/officeDocument/2006/relationships/customXml" Target="../ink/ink763.xml"/><Relationship Id="rId10" Type="http://schemas.openxmlformats.org/officeDocument/2006/relationships/image" Target="../media/image113.png"/><Relationship Id="rId19" Type="http://schemas.openxmlformats.org/officeDocument/2006/relationships/customXml" Target="../ink/ink770.xml"/><Relationship Id="rId31" Type="http://schemas.openxmlformats.org/officeDocument/2006/relationships/customXml" Target="../ink/ink776.xml"/><Relationship Id="rId44" Type="http://schemas.openxmlformats.org/officeDocument/2006/relationships/image" Target="../media/image126.png"/><Relationship Id="rId52" Type="http://schemas.openxmlformats.org/officeDocument/2006/relationships/customXml" Target="../ink/ink789.xml"/><Relationship Id="rId4" Type="http://schemas.openxmlformats.org/officeDocument/2006/relationships/image" Target="../media/image103.png"/><Relationship Id="rId9" Type="http://schemas.openxmlformats.org/officeDocument/2006/relationships/customXml" Target="../ink/ink765.xml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Relationship Id="rId27" Type="http://schemas.openxmlformats.org/officeDocument/2006/relationships/customXml" Target="../ink/ink774.xml"/><Relationship Id="rId30" Type="http://schemas.openxmlformats.org/officeDocument/2006/relationships/image" Target="../media/image118.png"/><Relationship Id="rId35" Type="http://schemas.openxmlformats.org/officeDocument/2006/relationships/customXml" Target="../ink/ink778.xml"/><Relationship Id="rId43" Type="http://schemas.openxmlformats.org/officeDocument/2006/relationships/customXml" Target="../ink/ink782.xml"/><Relationship Id="rId48" Type="http://schemas.openxmlformats.org/officeDocument/2006/relationships/customXml" Target="../ink/ink786.xml"/><Relationship Id="rId8" Type="http://schemas.openxmlformats.org/officeDocument/2006/relationships/image" Target="../media/image112.png"/><Relationship Id="rId51" Type="http://schemas.openxmlformats.org/officeDocument/2006/relationships/image" Target="../media/image110.png"/><Relationship Id="rId3" Type="http://schemas.openxmlformats.org/officeDocument/2006/relationships/customXml" Target="../ink/ink762.xml"/><Relationship Id="rId12" Type="http://schemas.openxmlformats.org/officeDocument/2006/relationships/image" Target="../media/image105.png"/><Relationship Id="rId17" Type="http://schemas.openxmlformats.org/officeDocument/2006/relationships/customXml" Target="../ink/ink769.xml"/><Relationship Id="rId25" Type="http://schemas.openxmlformats.org/officeDocument/2006/relationships/customXml" Target="../ink/ink773.xml"/><Relationship Id="rId33" Type="http://schemas.openxmlformats.org/officeDocument/2006/relationships/customXml" Target="../ink/ink777.xml"/><Relationship Id="rId38" Type="http://schemas.openxmlformats.org/officeDocument/2006/relationships/image" Target="../media/image123.png"/><Relationship Id="rId46" Type="http://schemas.openxmlformats.org/officeDocument/2006/relationships/customXml" Target="../ink/ink784.xml"/><Relationship Id="rId20" Type="http://schemas.openxmlformats.org/officeDocument/2006/relationships/image" Target="../media/image108.png"/><Relationship Id="rId41" Type="http://schemas.openxmlformats.org/officeDocument/2006/relationships/customXml" Target="../ink/ink781.xml"/><Relationship Id="rId54" Type="http://schemas.openxmlformats.org/officeDocument/2006/relationships/customXml" Target="../ink/ink7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768.xml"/><Relationship Id="rId23" Type="http://schemas.openxmlformats.org/officeDocument/2006/relationships/customXml" Target="../ink/ink772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787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800.xml"/><Relationship Id="rId42" Type="http://schemas.openxmlformats.org/officeDocument/2006/relationships/image" Target="../media/image125.png"/><Relationship Id="rId47" Type="http://schemas.openxmlformats.org/officeDocument/2006/relationships/customXml" Target="../ink/ink813.xml"/><Relationship Id="rId63" Type="http://schemas.openxmlformats.org/officeDocument/2006/relationships/customXml" Target="../ink/ink822.xml"/><Relationship Id="rId68" Type="http://schemas.openxmlformats.org/officeDocument/2006/relationships/customXml" Target="../ink/ink826.xml"/><Relationship Id="rId7" Type="http://schemas.openxmlformats.org/officeDocument/2006/relationships/customXml" Target="../ink/ink793.xml"/><Relationship Id="rId71" Type="http://schemas.openxmlformats.org/officeDocument/2006/relationships/image" Target="../media/image121.png"/><Relationship Id="rId2" Type="http://schemas.openxmlformats.org/officeDocument/2006/relationships/image" Target="../media/image102.png"/><Relationship Id="rId16" Type="http://schemas.openxmlformats.org/officeDocument/2006/relationships/image" Target="../media/image107.png"/><Relationship Id="rId29" Type="http://schemas.openxmlformats.org/officeDocument/2006/relationships/customXml" Target="../ink/ink804.xml"/><Relationship Id="rId11" Type="http://schemas.openxmlformats.org/officeDocument/2006/relationships/customXml" Target="../ink/ink795.xml"/><Relationship Id="rId24" Type="http://schemas.openxmlformats.org/officeDocument/2006/relationships/image" Target="../media/image115.png"/><Relationship Id="rId32" Type="http://schemas.openxmlformats.org/officeDocument/2006/relationships/image" Target="../media/image119.png"/><Relationship Id="rId37" Type="http://schemas.openxmlformats.org/officeDocument/2006/relationships/customXml" Target="../ink/ink808.xml"/><Relationship Id="rId40" Type="http://schemas.openxmlformats.org/officeDocument/2006/relationships/image" Target="../media/image124.png"/><Relationship Id="rId45" Type="http://schemas.openxmlformats.org/officeDocument/2006/relationships/customXml" Target="../ink/ink812.xml"/><Relationship Id="rId53" Type="http://schemas.openxmlformats.org/officeDocument/2006/relationships/customXml" Target="../ink/ink816.xml"/><Relationship Id="rId58" Type="http://schemas.openxmlformats.org/officeDocument/2006/relationships/image" Target="../media/image133.png"/><Relationship Id="rId66" Type="http://schemas.openxmlformats.org/officeDocument/2006/relationships/customXml" Target="../ink/ink825.xml"/><Relationship Id="rId5" Type="http://schemas.openxmlformats.org/officeDocument/2006/relationships/customXml" Target="../ink/ink792.xml"/><Relationship Id="rId61" Type="http://schemas.openxmlformats.org/officeDocument/2006/relationships/customXml" Target="../ink/ink820.xml"/><Relationship Id="rId19" Type="http://schemas.openxmlformats.org/officeDocument/2006/relationships/customXml" Target="../ink/ink799.xml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Relationship Id="rId27" Type="http://schemas.openxmlformats.org/officeDocument/2006/relationships/customXml" Target="../ink/ink803.xml"/><Relationship Id="rId30" Type="http://schemas.openxmlformats.org/officeDocument/2006/relationships/image" Target="../media/image118.png"/><Relationship Id="rId35" Type="http://schemas.openxmlformats.org/officeDocument/2006/relationships/customXml" Target="../ink/ink807.xml"/><Relationship Id="rId43" Type="http://schemas.openxmlformats.org/officeDocument/2006/relationships/customXml" Target="../ink/ink811.xml"/><Relationship Id="rId48" Type="http://schemas.openxmlformats.org/officeDocument/2006/relationships/image" Target="../media/image128.png"/><Relationship Id="rId56" Type="http://schemas.openxmlformats.org/officeDocument/2006/relationships/image" Target="../media/image132.png"/><Relationship Id="rId64" Type="http://schemas.openxmlformats.org/officeDocument/2006/relationships/customXml" Target="../ink/ink823.xml"/><Relationship Id="rId69" Type="http://schemas.openxmlformats.org/officeDocument/2006/relationships/image" Target="../media/image111.png"/><Relationship Id="rId8" Type="http://schemas.openxmlformats.org/officeDocument/2006/relationships/image" Target="../media/image112.png"/><Relationship Id="rId51" Type="http://schemas.openxmlformats.org/officeDocument/2006/relationships/customXml" Target="../ink/ink815.xml"/><Relationship Id="rId3" Type="http://schemas.openxmlformats.org/officeDocument/2006/relationships/customXml" Target="../ink/ink791.xml"/><Relationship Id="rId12" Type="http://schemas.openxmlformats.org/officeDocument/2006/relationships/image" Target="../media/image105.png"/><Relationship Id="rId17" Type="http://schemas.openxmlformats.org/officeDocument/2006/relationships/customXml" Target="../ink/ink798.xml"/><Relationship Id="rId25" Type="http://schemas.openxmlformats.org/officeDocument/2006/relationships/customXml" Target="../ink/ink802.xml"/><Relationship Id="rId33" Type="http://schemas.openxmlformats.org/officeDocument/2006/relationships/customXml" Target="../ink/ink806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819.xml"/><Relationship Id="rId67" Type="http://schemas.openxmlformats.org/officeDocument/2006/relationships/image" Target="../media/image110.png"/><Relationship Id="rId20" Type="http://schemas.openxmlformats.org/officeDocument/2006/relationships/image" Target="../media/image108.png"/><Relationship Id="rId41" Type="http://schemas.openxmlformats.org/officeDocument/2006/relationships/customXml" Target="../ink/ink810.xml"/><Relationship Id="rId54" Type="http://schemas.openxmlformats.org/officeDocument/2006/relationships/image" Target="../media/image131.png"/><Relationship Id="rId62" Type="http://schemas.openxmlformats.org/officeDocument/2006/relationships/customXml" Target="../ink/ink821.xml"/><Relationship Id="rId70" Type="http://schemas.openxmlformats.org/officeDocument/2006/relationships/customXml" Target="../ink/ink8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797.xml"/><Relationship Id="rId23" Type="http://schemas.openxmlformats.org/officeDocument/2006/relationships/customXml" Target="../ink/ink801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814.xml"/><Relationship Id="rId57" Type="http://schemas.openxmlformats.org/officeDocument/2006/relationships/customXml" Target="../ink/ink818.xml"/><Relationship Id="rId10" Type="http://schemas.openxmlformats.org/officeDocument/2006/relationships/image" Target="../media/image113.png"/><Relationship Id="rId31" Type="http://schemas.openxmlformats.org/officeDocument/2006/relationships/customXml" Target="../ink/ink805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824.xml"/><Relationship Id="rId4" Type="http://schemas.openxmlformats.org/officeDocument/2006/relationships/image" Target="../media/image103.png"/><Relationship Id="rId9" Type="http://schemas.openxmlformats.org/officeDocument/2006/relationships/customXml" Target="../ink/ink794.xml"/><Relationship Id="rId13" Type="http://schemas.openxmlformats.org/officeDocument/2006/relationships/customXml" Target="../ink/ink796.xml"/><Relationship Id="rId18" Type="http://schemas.openxmlformats.org/officeDocument/2006/relationships/image" Target="../media/image114.png"/><Relationship Id="rId39" Type="http://schemas.openxmlformats.org/officeDocument/2006/relationships/customXml" Target="../ink/ink809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817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837.xml"/><Relationship Id="rId42" Type="http://schemas.openxmlformats.org/officeDocument/2006/relationships/image" Target="../media/image125.png"/><Relationship Id="rId47" Type="http://schemas.openxmlformats.org/officeDocument/2006/relationships/customXml" Target="../ink/ink850.xml"/><Relationship Id="rId63" Type="http://schemas.openxmlformats.org/officeDocument/2006/relationships/customXml" Target="../ink/ink858.xml"/><Relationship Id="rId68" Type="http://schemas.openxmlformats.org/officeDocument/2006/relationships/image" Target="../media/image138.png"/><Relationship Id="rId16" Type="http://schemas.openxmlformats.org/officeDocument/2006/relationships/image" Target="../media/image107.png"/><Relationship Id="rId11" Type="http://schemas.openxmlformats.org/officeDocument/2006/relationships/customXml" Target="../ink/ink832.xml"/><Relationship Id="rId32" Type="http://schemas.openxmlformats.org/officeDocument/2006/relationships/image" Target="../media/image119.png"/><Relationship Id="rId37" Type="http://schemas.openxmlformats.org/officeDocument/2006/relationships/customXml" Target="../ink/ink845.xml"/><Relationship Id="rId53" Type="http://schemas.openxmlformats.org/officeDocument/2006/relationships/customXml" Target="../ink/ink853.xml"/><Relationship Id="rId58" Type="http://schemas.openxmlformats.org/officeDocument/2006/relationships/image" Target="../media/image133.png"/><Relationship Id="rId74" Type="http://schemas.openxmlformats.org/officeDocument/2006/relationships/customXml" Target="../ink/ink865.xml"/><Relationship Id="rId79" Type="http://schemas.openxmlformats.org/officeDocument/2006/relationships/image" Target="../media/image111.png"/><Relationship Id="rId5" Type="http://schemas.openxmlformats.org/officeDocument/2006/relationships/customXml" Target="../ink/ink829.xml"/><Relationship Id="rId61" Type="http://schemas.openxmlformats.org/officeDocument/2006/relationships/customXml" Target="../ink/ink857.xml"/><Relationship Id="rId19" Type="http://schemas.openxmlformats.org/officeDocument/2006/relationships/customXml" Target="../ink/ink836.xml"/><Relationship Id="rId14" Type="http://schemas.openxmlformats.org/officeDocument/2006/relationships/image" Target="../media/image106.png"/><Relationship Id="rId22" Type="http://schemas.openxmlformats.org/officeDocument/2006/relationships/image" Target="../media/image109.png"/><Relationship Id="rId27" Type="http://schemas.openxmlformats.org/officeDocument/2006/relationships/customXml" Target="../ink/ink840.xml"/><Relationship Id="rId30" Type="http://schemas.openxmlformats.org/officeDocument/2006/relationships/image" Target="../media/image118.png"/><Relationship Id="rId35" Type="http://schemas.openxmlformats.org/officeDocument/2006/relationships/customXml" Target="../ink/ink844.xml"/><Relationship Id="rId43" Type="http://schemas.openxmlformats.org/officeDocument/2006/relationships/customXml" Target="../ink/ink848.xml"/><Relationship Id="rId48" Type="http://schemas.openxmlformats.org/officeDocument/2006/relationships/image" Target="../media/image128.png"/><Relationship Id="rId56" Type="http://schemas.openxmlformats.org/officeDocument/2006/relationships/image" Target="../media/image132.png"/><Relationship Id="rId64" Type="http://schemas.openxmlformats.org/officeDocument/2006/relationships/image" Target="../media/image136.png"/><Relationship Id="rId69" Type="http://schemas.openxmlformats.org/officeDocument/2006/relationships/customXml" Target="../ink/ink861.xml"/><Relationship Id="rId77" Type="http://schemas.openxmlformats.org/officeDocument/2006/relationships/image" Target="../media/image110.png"/><Relationship Id="rId8" Type="http://schemas.openxmlformats.org/officeDocument/2006/relationships/image" Target="../media/image112.png"/><Relationship Id="rId51" Type="http://schemas.openxmlformats.org/officeDocument/2006/relationships/customXml" Target="../ink/ink852.xml"/><Relationship Id="rId72" Type="http://schemas.openxmlformats.org/officeDocument/2006/relationships/customXml" Target="../ink/ink863.xml"/><Relationship Id="rId80" Type="http://schemas.openxmlformats.org/officeDocument/2006/relationships/customXml" Target="../ink/ink869.xml"/><Relationship Id="rId3" Type="http://schemas.openxmlformats.org/officeDocument/2006/relationships/customXml" Target="../ink/ink828.xml"/><Relationship Id="rId12" Type="http://schemas.openxmlformats.org/officeDocument/2006/relationships/image" Target="../media/image105.png"/><Relationship Id="rId17" Type="http://schemas.openxmlformats.org/officeDocument/2006/relationships/customXml" Target="../ink/ink835.xml"/><Relationship Id="rId25" Type="http://schemas.openxmlformats.org/officeDocument/2006/relationships/customXml" Target="../ink/ink839.xml"/><Relationship Id="rId33" Type="http://schemas.openxmlformats.org/officeDocument/2006/relationships/customXml" Target="../ink/ink843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856.xml"/><Relationship Id="rId67" Type="http://schemas.openxmlformats.org/officeDocument/2006/relationships/customXml" Target="../ink/ink860.xml"/><Relationship Id="rId20" Type="http://schemas.openxmlformats.org/officeDocument/2006/relationships/image" Target="../media/image108.png"/><Relationship Id="rId41" Type="http://schemas.openxmlformats.org/officeDocument/2006/relationships/customXml" Target="../ink/ink847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Relationship Id="rId75" Type="http://schemas.openxmlformats.org/officeDocument/2006/relationships/customXml" Target="../ink/ink8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834.xml"/><Relationship Id="rId23" Type="http://schemas.openxmlformats.org/officeDocument/2006/relationships/customXml" Target="../ink/ink838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851.xml"/><Relationship Id="rId57" Type="http://schemas.openxmlformats.org/officeDocument/2006/relationships/customXml" Target="../ink/ink855.xml"/><Relationship Id="rId10" Type="http://schemas.openxmlformats.org/officeDocument/2006/relationships/image" Target="../media/image113.png"/><Relationship Id="rId31" Type="http://schemas.openxmlformats.org/officeDocument/2006/relationships/customXml" Target="../ink/ink842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859.xml"/><Relationship Id="rId73" Type="http://schemas.openxmlformats.org/officeDocument/2006/relationships/customXml" Target="../ink/ink864.xml"/><Relationship Id="rId78" Type="http://schemas.openxmlformats.org/officeDocument/2006/relationships/customXml" Target="../ink/ink868.xml"/><Relationship Id="rId81" Type="http://schemas.openxmlformats.org/officeDocument/2006/relationships/image" Target="../media/image121.png"/><Relationship Id="rId4" Type="http://schemas.openxmlformats.org/officeDocument/2006/relationships/image" Target="../media/image103.png"/><Relationship Id="rId9" Type="http://schemas.openxmlformats.org/officeDocument/2006/relationships/customXml" Target="../ink/ink831.xml"/><Relationship Id="rId13" Type="http://schemas.openxmlformats.org/officeDocument/2006/relationships/customXml" Target="../ink/ink833.xml"/><Relationship Id="rId18" Type="http://schemas.openxmlformats.org/officeDocument/2006/relationships/image" Target="../media/image114.png"/><Relationship Id="rId39" Type="http://schemas.openxmlformats.org/officeDocument/2006/relationships/customXml" Target="../ink/ink846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854.xml"/><Relationship Id="rId76" Type="http://schemas.openxmlformats.org/officeDocument/2006/relationships/customXml" Target="../ink/ink867.xml"/><Relationship Id="rId7" Type="http://schemas.openxmlformats.org/officeDocument/2006/relationships/customXml" Target="../ink/ink830.xml"/><Relationship Id="rId71" Type="http://schemas.openxmlformats.org/officeDocument/2006/relationships/customXml" Target="../ink/ink862.xml"/><Relationship Id="rId2" Type="http://schemas.openxmlformats.org/officeDocument/2006/relationships/image" Target="../media/image102.png"/><Relationship Id="rId29" Type="http://schemas.openxmlformats.org/officeDocument/2006/relationships/customXml" Target="../ink/ink841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849.xml"/><Relationship Id="rId66" Type="http://schemas.openxmlformats.org/officeDocument/2006/relationships/image" Target="../media/image137.png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879.xml"/><Relationship Id="rId42" Type="http://schemas.openxmlformats.org/officeDocument/2006/relationships/image" Target="../media/image125.png"/><Relationship Id="rId47" Type="http://schemas.openxmlformats.org/officeDocument/2006/relationships/customXml" Target="../ink/ink892.xml"/><Relationship Id="rId63" Type="http://schemas.openxmlformats.org/officeDocument/2006/relationships/customXml" Target="../ink/ink900.xml"/><Relationship Id="rId68" Type="http://schemas.openxmlformats.org/officeDocument/2006/relationships/image" Target="../media/image138.png"/><Relationship Id="rId84" Type="http://schemas.openxmlformats.org/officeDocument/2006/relationships/customXml" Target="../ink/ink911.xml"/><Relationship Id="rId89" Type="http://schemas.openxmlformats.org/officeDocument/2006/relationships/image" Target="../media/image110.png"/><Relationship Id="rId16" Type="http://schemas.openxmlformats.org/officeDocument/2006/relationships/image" Target="../media/image107.png"/><Relationship Id="rId11" Type="http://schemas.openxmlformats.org/officeDocument/2006/relationships/customXml" Target="../ink/ink874.xml"/><Relationship Id="rId32" Type="http://schemas.openxmlformats.org/officeDocument/2006/relationships/image" Target="../media/image119.png"/><Relationship Id="rId37" Type="http://schemas.openxmlformats.org/officeDocument/2006/relationships/customXml" Target="../ink/ink887.xml"/><Relationship Id="rId53" Type="http://schemas.openxmlformats.org/officeDocument/2006/relationships/customXml" Target="../ink/ink895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908.xml"/><Relationship Id="rId5" Type="http://schemas.openxmlformats.org/officeDocument/2006/relationships/customXml" Target="../ink/ink871.xml"/><Relationship Id="rId90" Type="http://schemas.openxmlformats.org/officeDocument/2006/relationships/customXml" Target="../ink/ink916.xml"/><Relationship Id="rId22" Type="http://schemas.openxmlformats.org/officeDocument/2006/relationships/image" Target="../media/image109.png"/><Relationship Id="rId27" Type="http://schemas.openxmlformats.org/officeDocument/2006/relationships/customXml" Target="../ink/ink882.xml"/><Relationship Id="rId43" Type="http://schemas.openxmlformats.org/officeDocument/2006/relationships/customXml" Target="../ink/ink890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903.xml"/><Relationship Id="rId8" Type="http://schemas.openxmlformats.org/officeDocument/2006/relationships/image" Target="../media/image112.png"/><Relationship Id="rId51" Type="http://schemas.openxmlformats.org/officeDocument/2006/relationships/customXml" Target="../ink/ink894.xml"/><Relationship Id="rId72" Type="http://schemas.openxmlformats.org/officeDocument/2006/relationships/image" Target="../media/image140.png"/><Relationship Id="rId80" Type="http://schemas.openxmlformats.org/officeDocument/2006/relationships/image" Target="../media/image144.png"/><Relationship Id="rId85" Type="http://schemas.openxmlformats.org/officeDocument/2006/relationships/customXml" Target="../ink/ink912.xml"/><Relationship Id="rId93" Type="http://schemas.openxmlformats.org/officeDocument/2006/relationships/image" Target="../media/image121.png"/><Relationship Id="rId3" Type="http://schemas.openxmlformats.org/officeDocument/2006/relationships/customXml" Target="../ink/ink870.xml"/><Relationship Id="rId12" Type="http://schemas.openxmlformats.org/officeDocument/2006/relationships/image" Target="../media/image105.png"/><Relationship Id="rId17" Type="http://schemas.openxmlformats.org/officeDocument/2006/relationships/customXml" Target="../ink/ink877.xml"/><Relationship Id="rId25" Type="http://schemas.openxmlformats.org/officeDocument/2006/relationships/customXml" Target="../ink/ink881.xml"/><Relationship Id="rId33" Type="http://schemas.openxmlformats.org/officeDocument/2006/relationships/customXml" Target="../ink/ink885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898.xml"/><Relationship Id="rId67" Type="http://schemas.openxmlformats.org/officeDocument/2006/relationships/customXml" Target="../ink/ink902.xml"/><Relationship Id="rId20" Type="http://schemas.openxmlformats.org/officeDocument/2006/relationships/image" Target="../media/image108.png"/><Relationship Id="rId41" Type="http://schemas.openxmlformats.org/officeDocument/2006/relationships/customXml" Target="../ink/ink889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Relationship Id="rId75" Type="http://schemas.openxmlformats.org/officeDocument/2006/relationships/customXml" Target="../ink/ink906.xml"/><Relationship Id="rId83" Type="http://schemas.openxmlformats.org/officeDocument/2006/relationships/customXml" Target="../ink/ink910.xml"/><Relationship Id="rId88" Type="http://schemas.openxmlformats.org/officeDocument/2006/relationships/customXml" Target="../ink/ink915.xml"/><Relationship Id="rId9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876.xml"/><Relationship Id="rId23" Type="http://schemas.openxmlformats.org/officeDocument/2006/relationships/customXml" Target="../ink/ink880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893.xml"/><Relationship Id="rId57" Type="http://schemas.openxmlformats.org/officeDocument/2006/relationships/customXml" Target="../ink/ink897.xml"/><Relationship Id="rId10" Type="http://schemas.openxmlformats.org/officeDocument/2006/relationships/image" Target="../media/image113.png"/><Relationship Id="rId31" Type="http://schemas.openxmlformats.org/officeDocument/2006/relationships/customXml" Target="../ink/ink884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901.xml"/><Relationship Id="rId73" Type="http://schemas.openxmlformats.org/officeDocument/2006/relationships/customXml" Target="../ink/ink905.xml"/><Relationship Id="rId78" Type="http://schemas.openxmlformats.org/officeDocument/2006/relationships/image" Target="../media/image143.png"/><Relationship Id="rId81" Type="http://schemas.openxmlformats.org/officeDocument/2006/relationships/customXml" Target="../ink/ink909.xml"/><Relationship Id="rId86" Type="http://schemas.openxmlformats.org/officeDocument/2006/relationships/customXml" Target="../ink/ink913.xml"/><Relationship Id="rId4" Type="http://schemas.openxmlformats.org/officeDocument/2006/relationships/image" Target="../media/image103.png"/><Relationship Id="rId9" Type="http://schemas.openxmlformats.org/officeDocument/2006/relationships/customXml" Target="../ink/ink873.xml"/><Relationship Id="rId13" Type="http://schemas.openxmlformats.org/officeDocument/2006/relationships/customXml" Target="../ink/ink875.xml"/><Relationship Id="rId18" Type="http://schemas.openxmlformats.org/officeDocument/2006/relationships/image" Target="../media/image114.png"/><Relationship Id="rId39" Type="http://schemas.openxmlformats.org/officeDocument/2006/relationships/customXml" Target="../ink/ink888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896.xml"/><Relationship Id="rId76" Type="http://schemas.openxmlformats.org/officeDocument/2006/relationships/image" Target="../media/image142.png"/><Relationship Id="rId7" Type="http://schemas.openxmlformats.org/officeDocument/2006/relationships/customXml" Target="../ink/ink872.xml"/><Relationship Id="rId71" Type="http://schemas.openxmlformats.org/officeDocument/2006/relationships/customXml" Target="../ink/ink904.xml"/><Relationship Id="rId92" Type="http://schemas.openxmlformats.org/officeDocument/2006/relationships/customXml" Target="../ink/ink917.xml"/><Relationship Id="rId2" Type="http://schemas.openxmlformats.org/officeDocument/2006/relationships/image" Target="../media/image102.png"/><Relationship Id="rId29" Type="http://schemas.openxmlformats.org/officeDocument/2006/relationships/customXml" Target="../ink/ink883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891.xml"/><Relationship Id="rId66" Type="http://schemas.openxmlformats.org/officeDocument/2006/relationships/image" Target="../media/image137.png"/><Relationship Id="rId87" Type="http://schemas.openxmlformats.org/officeDocument/2006/relationships/customXml" Target="../ink/ink914.xml"/><Relationship Id="rId61" Type="http://schemas.openxmlformats.org/officeDocument/2006/relationships/customXml" Target="../ink/ink899.xml"/><Relationship Id="rId82" Type="http://schemas.openxmlformats.org/officeDocument/2006/relationships/image" Target="../media/image145.png"/><Relationship Id="rId19" Type="http://schemas.openxmlformats.org/officeDocument/2006/relationships/customXml" Target="../ink/ink878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886.xml"/><Relationship Id="rId56" Type="http://schemas.openxmlformats.org/officeDocument/2006/relationships/image" Target="../media/image132.png"/><Relationship Id="rId77" Type="http://schemas.openxmlformats.org/officeDocument/2006/relationships/customXml" Target="../ink/ink90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8.xml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6.png"/><Relationship Id="rId14" Type="http://schemas.openxmlformats.org/officeDocument/2006/relationships/customXml" Target="../ink/ink29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927.xml"/><Relationship Id="rId42" Type="http://schemas.openxmlformats.org/officeDocument/2006/relationships/image" Target="../media/image125.png"/><Relationship Id="rId47" Type="http://schemas.openxmlformats.org/officeDocument/2006/relationships/customXml" Target="../ink/ink940.xml"/><Relationship Id="rId63" Type="http://schemas.openxmlformats.org/officeDocument/2006/relationships/customXml" Target="../ink/ink948.xml"/><Relationship Id="rId68" Type="http://schemas.openxmlformats.org/officeDocument/2006/relationships/image" Target="../media/image138.png"/><Relationship Id="rId84" Type="http://schemas.openxmlformats.org/officeDocument/2006/relationships/image" Target="../media/image146.png"/><Relationship Id="rId89" Type="http://schemas.openxmlformats.org/officeDocument/2006/relationships/customXml" Target="../ink/ink961.xml"/><Relationship Id="rId16" Type="http://schemas.openxmlformats.org/officeDocument/2006/relationships/image" Target="../media/image107.png"/><Relationship Id="rId11" Type="http://schemas.openxmlformats.org/officeDocument/2006/relationships/customXml" Target="../ink/ink922.xml"/><Relationship Id="rId32" Type="http://schemas.openxmlformats.org/officeDocument/2006/relationships/image" Target="../media/image119.png"/><Relationship Id="rId37" Type="http://schemas.openxmlformats.org/officeDocument/2006/relationships/customXml" Target="../ink/ink935.xml"/><Relationship Id="rId53" Type="http://schemas.openxmlformats.org/officeDocument/2006/relationships/customXml" Target="../ink/ink943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956.xml"/><Relationship Id="rId102" Type="http://schemas.openxmlformats.org/officeDocument/2006/relationships/customXml" Target="../ink/ink970.xml"/><Relationship Id="rId5" Type="http://schemas.openxmlformats.org/officeDocument/2006/relationships/customXml" Target="../ink/ink919.xml"/><Relationship Id="rId90" Type="http://schemas.openxmlformats.org/officeDocument/2006/relationships/image" Target="../media/image149.png"/><Relationship Id="rId95" Type="http://schemas.openxmlformats.org/officeDocument/2006/relationships/customXml" Target="../ink/ink965.xml"/><Relationship Id="rId22" Type="http://schemas.openxmlformats.org/officeDocument/2006/relationships/image" Target="../media/image109.png"/><Relationship Id="rId27" Type="http://schemas.openxmlformats.org/officeDocument/2006/relationships/customXml" Target="../ink/ink930.xml"/><Relationship Id="rId43" Type="http://schemas.openxmlformats.org/officeDocument/2006/relationships/customXml" Target="../ink/ink938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951.xml"/><Relationship Id="rId80" Type="http://schemas.openxmlformats.org/officeDocument/2006/relationships/image" Target="../media/image144.png"/><Relationship Id="rId85" Type="http://schemas.openxmlformats.org/officeDocument/2006/relationships/customXml" Target="../ink/ink959.xml"/><Relationship Id="rId12" Type="http://schemas.openxmlformats.org/officeDocument/2006/relationships/image" Target="../media/image105.png"/><Relationship Id="rId17" Type="http://schemas.openxmlformats.org/officeDocument/2006/relationships/customXml" Target="../ink/ink925.xml"/><Relationship Id="rId25" Type="http://schemas.openxmlformats.org/officeDocument/2006/relationships/customXml" Target="../ink/ink929.xml"/><Relationship Id="rId33" Type="http://schemas.openxmlformats.org/officeDocument/2006/relationships/customXml" Target="../ink/ink933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946.xml"/><Relationship Id="rId67" Type="http://schemas.openxmlformats.org/officeDocument/2006/relationships/customXml" Target="../ink/ink950.xml"/><Relationship Id="rId103" Type="http://schemas.openxmlformats.org/officeDocument/2006/relationships/image" Target="../media/image121.png"/><Relationship Id="rId20" Type="http://schemas.openxmlformats.org/officeDocument/2006/relationships/image" Target="../media/image108.png"/><Relationship Id="rId41" Type="http://schemas.openxmlformats.org/officeDocument/2006/relationships/customXml" Target="../ink/ink937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Relationship Id="rId75" Type="http://schemas.openxmlformats.org/officeDocument/2006/relationships/customXml" Target="../ink/ink954.xml"/><Relationship Id="rId83" Type="http://schemas.openxmlformats.org/officeDocument/2006/relationships/customXml" Target="../ink/ink958.xml"/><Relationship Id="rId88" Type="http://schemas.openxmlformats.org/officeDocument/2006/relationships/image" Target="../media/image148.png"/><Relationship Id="rId91" Type="http://schemas.openxmlformats.org/officeDocument/2006/relationships/customXml" Target="../ink/ink962.xml"/><Relationship Id="rId96" Type="http://schemas.openxmlformats.org/officeDocument/2006/relationships/customXml" Target="../ink/ink9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924.xml"/><Relationship Id="rId23" Type="http://schemas.openxmlformats.org/officeDocument/2006/relationships/customXml" Target="../ink/ink928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941.xml"/><Relationship Id="rId57" Type="http://schemas.openxmlformats.org/officeDocument/2006/relationships/customXml" Target="../ink/ink945.xml"/><Relationship Id="rId10" Type="http://schemas.openxmlformats.org/officeDocument/2006/relationships/image" Target="../media/image113.png"/><Relationship Id="rId31" Type="http://schemas.openxmlformats.org/officeDocument/2006/relationships/customXml" Target="../ink/ink932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949.xml"/><Relationship Id="rId73" Type="http://schemas.openxmlformats.org/officeDocument/2006/relationships/customXml" Target="../ink/ink953.xml"/><Relationship Id="rId78" Type="http://schemas.openxmlformats.org/officeDocument/2006/relationships/image" Target="../media/image143.png"/><Relationship Id="rId81" Type="http://schemas.openxmlformats.org/officeDocument/2006/relationships/customXml" Target="../ink/ink957.xml"/><Relationship Id="rId86" Type="http://schemas.openxmlformats.org/officeDocument/2006/relationships/image" Target="../media/image147.png"/><Relationship Id="rId94" Type="http://schemas.openxmlformats.org/officeDocument/2006/relationships/customXml" Target="../ink/ink964.xml"/><Relationship Id="rId99" Type="http://schemas.openxmlformats.org/officeDocument/2006/relationships/image" Target="../media/image110.png"/><Relationship Id="rId101" Type="http://schemas.openxmlformats.org/officeDocument/2006/relationships/image" Target="../media/image111.png"/><Relationship Id="rId4" Type="http://schemas.openxmlformats.org/officeDocument/2006/relationships/image" Target="../media/image103.png"/><Relationship Id="rId9" Type="http://schemas.openxmlformats.org/officeDocument/2006/relationships/customXml" Target="../ink/ink921.xml"/><Relationship Id="rId13" Type="http://schemas.openxmlformats.org/officeDocument/2006/relationships/customXml" Target="../ink/ink923.xml"/><Relationship Id="rId18" Type="http://schemas.openxmlformats.org/officeDocument/2006/relationships/image" Target="../media/image114.png"/><Relationship Id="rId39" Type="http://schemas.openxmlformats.org/officeDocument/2006/relationships/customXml" Target="../ink/ink936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944.xml"/><Relationship Id="rId76" Type="http://schemas.openxmlformats.org/officeDocument/2006/relationships/image" Target="../media/image142.png"/><Relationship Id="rId97" Type="http://schemas.openxmlformats.org/officeDocument/2006/relationships/customXml" Target="../ink/ink967.xml"/><Relationship Id="rId7" Type="http://schemas.openxmlformats.org/officeDocument/2006/relationships/customXml" Target="../ink/ink920.xml"/><Relationship Id="rId71" Type="http://schemas.openxmlformats.org/officeDocument/2006/relationships/customXml" Target="../ink/ink952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931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939.xml"/><Relationship Id="rId66" Type="http://schemas.openxmlformats.org/officeDocument/2006/relationships/image" Target="../media/image137.png"/><Relationship Id="rId87" Type="http://schemas.openxmlformats.org/officeDocument/2006/relationships/customXml" Target="../ink/ink960.xml"/><Relationship Id="rId61" Type="http://schemas.openxmlformats.org/officeDocument/2006/relationships/customXml" Target="../ink/ink947.xml"/><Relationship Id="rId82" Type="http://schemas.openxmlformats.org/officeDocument/2006/relationships/image" Target="../media/image145.png"/><Relationship Id="rId19" Type="http://schemas.openxmlformats.org/officeDocument/2006/relationships/customXml" Target="../ink/ink926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934.xml"/><Relationship Id="rId56" Type="http://schemas.openxmlformats.org/officeDocument/2006/relationships/image" Target="../media/image132.png"/><Relationship Id="rId77" Type="http://schemas.openxmlformats.org/officeDocument/2006/relationships/customXml" Target="../ink/ink955.xml"/><Relationship Id="rId100" Type="http://schemas.openxmlformats.org/officeDocument/2006/relationships/customXml" Target="../ink/ink969.xml"/><Relationship Id="rId8" Type="http://schemas.openxmlformats.org/officeDocument/2006/relationships/image" Target="../media/image112.png"/><Relationship Id="rId51" Type="http://schemas.openxmlformats.org/officeDocument/2006/relationships/customXml" Target="../ink/ink942.xml"/><Relationship Id="rId72" Type="http://schemas.openxmlformats.org/officeDocument/2006/relationships/image" Target="../media/image140.png"/><Relationship Id="rId93" Type="http://schemas.openxmlformats.org/officeDocument/2006/relationships/customXml" Target="../ink/ink963.xml"/><Relationship Id="rId98" Type="http://schemas.openxmlformats.org/officeDocument/2006/relationships/customXml" Target="../ink/ink968.xml"/><Relationship Id="rId3" Type="http://schemas.openxmlformats.org/officeDocument/2006/relationships/customXml" Target="../ink/ink918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980.xml"/><Relationship Id="rId42" Type="http://schemas.openxmlformats.org/officeDocument/2006/relationships/image" Target="../media/image125.png"/><Relationship Id="rId47" Type="http://schemas.openxmlformats.org/officeDocument/2006/relationships/customXml" Target="../ink/ink993.xml"/><Relationship Id="rId63" Type="http://schemas.openxmlformats.org/officeDocument/2006/relationships/customXml" Target="../ink/ink1001.xml"/><Relationship Id="rId68" Type="http://schemas.openxmlformats.org/officeDocument/2006/relationships/image" Target="../media/image138.png"/><Relationship Id="rId84" Type="http://schemas.openxmlformats.org/officeDocument/2006/relationships/image" Target="../media/image146.png"/><Relationship Id="rId89" Type="http://schemas.openxmlformats.org/officeDocument/2006/relationships/customXml" Target="../ink/ink1014.xml"/><Relationship Id="rId16" Type="http://schemas.openxmlformats.org/officeDocument/2006/relationships/image" Target="../media/image107.png"/><Relationship Id="rId107" Type="http://schemas.openxmlformats.org/officeDocument/2006/relationships/image" Target="../media/image121.png"/><Relationship Id="rId11" Type="http://schemas.openxmlformats.org/officeDocument/2006/relationships/customXml" Target="../ink/ink975.xml"/><Relationship Id="rId32" Type="http://schemas.openxmlformats.org/officeDocument/2006/relationships/image" Target="../media/image119.png"/><Relationship Id="rId37" Type="http://schemas.openxmlformats.org/officeDocument/2006/relationships/customXml" Target="../ink/ink988.xml"/><Relationship Id="rId53" Type="http://schemas.openxmlformats.org/officeDocument/2006/relationships/customXml" Target="../ink/ink996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1009.xml"/><Relationship Id="rId102" Type="http://schemas.openxmlformats.org/officeDocument/2006/relationships/customXml" Target="../ink/ink1023.xml"/><Relationship Id="rId5" Type="http://schemas.openxmlformats.org/officeDocument/2006/relationships/customXml" Target="../ink/ink972.xml"/><Relationship Id="rId90" Type="http://schemas.openxmlformats.org/officeDocument/2006/relationships/image" Target="../media/image149.png"/><Relationship Id="rId95" Type="http://schemas.openxmlformats.org/officeDocument/2006/relationships/customXml" Target="../ink/ink1017.xml"/><Relationship Id="rId22" Type="http://schemas.openxmlformats.org/officeDocument/2006/relationships/image" Target="../media/image109.png"/><Relationship Id="rId27" Type="http://schemas.openxmlformats.org/officeDocument/2006/relationships/customXml" Target="../ink/ink983.xml"/><Relationship Id="rId43" Type="http://schemas.openxmlformats.org/officeDocument/2006/relationships/customXml" Target="../ink/ink991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1004.xml"/><Relationship Id="rId80" Type="http://schemas.openxmlformats.org/officeDocument/2006/relationships/image" Target="../media/image144.png"/><Relationship Id="rId85" Type="http://schemas.openxmlformats.org/officeDocument/2006/relationships/customXml" Target="../ink/ink1012.xml"/><Relationship Id="rId12" Type="http://schemas.openxmlformats.org/officeDocument/2006/relationships/image" Target="../media/image105.png"/><Relationship Id="rId17" Type="http://schemas.openxmlformats.org/officeDocument/2006/relationships/customXml" Target="../ink/ink978.xml"/><Relationship Id="rId33" Type="http://schemas.openxmlformats.org/officeDocument/2006/relationships/customXml" Target="../ink/ink986.xml"/><Relationship Id="rId38" Type="http://schemas.openxmlformats.org/officeDocument/2006/relationships/image" Target="../media/image123.png"/><Relationship Id="rId59" Type="http://schemas.openxmlformats.org/officeDocument/2006/relationships/customXml" Target="../ink/ink999.xml"/><Relationship Id="rId103" Type="http://schemas.openxmlformats.org/officeDocument/2006/relationships/image" Target="../media/image110.png"/><Relationship Id="rId20" Type="http://schemas.openxmlformats.org/officeDocument/2006/relationships/image" Target="../media/image108.png"/><Relationship Id="rId41" Type="http://schemas.openxmlformats.org/officeDocument/2006/relationships/customXml" Target="../ink/ink990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Relationship Id="rId75" Type="http://schemas.openxmlformats.org/officeDocument/2006/relationships/customXml" Target="../ink/ink1007.xml"/><Relationship Id="rId83" Type="http://schemas.openxmlformats.org/officeDocument/2006/relationships/customXml" Target="../ink/ink1011.xml"/><Relationship Id="rId88" Type="http://schemas.openxmlformats.org/officeDocument/2006/relationships/image" Target="../media/image148.png"/><Relationship Id="rId91" Type="http://schemas.openxmlformats.org/officeDocument/2006/relationships/customXml" Target="../ink/ink1015.xml"/><Relationship Id="rId9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977.xml"/><Relationship Id="rId23" Type="http://schemas.openxmlformats.org/officeDocument/2006/relationships/customXml" Target="../ink/ink981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994.xml"/><Relationship Id="rId57" Type="http://schemas.openxmlformats.org/officeDocument/2006/relationships/customXml" Target="../ink/ink998.xml"/><Relationship Id="rId106" Type="http://schemas.openxmlformats.org/officeDocument/2006/relationships/customXml" Target="../ink/ink1025.xml"/><Relationship Id="rId10" Type="http://schemas.openxmlformats.org/officeDocument/2006/relationships/image" Target="../media/image113.png"/><Relationship Id="rId31" Type="http://schemas.openxmlformats.org/officeDocument/2006/relationships/customXml" Target="../ink/ink985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1002.xml"/><Relationship Id="rId73" Type="http://schemas.openxmlformats.org/officeDocument/2006/relationships/customXml" Target="../ink/ink1006.xml"/><Relationship Id="rId78" Type="http://schemas.openxmlformats.org/officeDocument/2006/relationships/image" Target="../media/image143.png"/><Relationship Id="rId81" Type="http://schemas.openxmlformats.org/officeDocument/2006/relationships/customXml" Target="../ink/ink1010.xml"/><Relationship Id="rId86" Type="http://schemas.openxmlformats.org/officeDocument/2006/relationships/image" Target="../media/image147.png"/><Relationship Id="rId94" Type="http://schemas.openxmlformats.org/officeDocument/2006/relationships/image" Target="../media/image151.png"/><Relationship Id="rId99" Type="http://schemas.openxmlformats.org/officeDocument/2006/relationships/customXml" Target="../ink/ink1020.xml"/><Relationship Id="rId101" Type="http://schemas.openxmlformats.org/officeDocument/2006/relationships/customXml" Target="../ink/ink1022.xml"/><Relationship Id="rId4" Type="http://schemas.openxmlformats.org/officeDocument/2006/relationships/image" Target="../media/image103.png"/><Relationship Id="rId9" Type="http://schemas.openxmlformats.org/officeDocument/2006/relationships/customXml" Target="../ink/ink974.xml"/><Relationship Id="rId13" Type="http://schemas.openxmlformats.org/officeDocument/2006/relationships/customXml" Target="../ink/ink976.xml"/><Relationship Id="rId18" Type="http://schemas.openxmlformats.org/officeDocument/2006/relationships/image" Target="../media/image114.png"/><Relationship Id="rId39" Type="http://schemas.openxmlformats.org/officeDocument/2006/relationships/customXml" Target="../ink/ink989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997.xml"/><Relationship Id="rId76" Type="http://schemas.openxmlformats.org/officeDocument/2006/relationships/image" Target="../media/image142.png"/><Relationship Id="rId97" Type="http://schemas.openxmlformats.org/officeDocument/2006/relationships/customXml" Target="../ink/ink1018.xml"/><Relationship Id="rId104" Type="http://schemas.openxmlformats.org/officeDocument/2006/relationships/customXml" Target="../ink/ink1024.xml"/><Relationship Id="rId7" Type="http://schemas.openxmlformats.org/officeDocument/2006/relationships/customXml" Target="../ink/ink973.xml"/><Relationship Id="rId71" Type="http://schemas.openxmlformats.org/officeDocument/2006/relationships/customXml" Target="../ink/ink1005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984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992.xml"/><Relationship Id="rId66" Type="http://schemas.openxmlformats.org/officeDocument/2006/relationships/image" Target="../media/image137.png"/><Relationship Id="rId87" Type="http://schemas.openxmlformats.org/officeDocument/2006/relationships/customXml" Target="../ink/ink1013.xml"/><Relationship Id="rId61" Type="http://schemas.openxmlformats.org/officeDocument/2006/relationships/customXml" Target="../ink/ink1000.xml"/><Relationship Id="rId82" Type="http://schemas.openxmlformats.org/officeDocument/2006/relationships/image" Target="../media/image145.png"/><Relationship Id="rId19" Type="http://schemas.openxmlformats.org/officeDocument/2006/relationships/customXml" Target="../ink/ink979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987.xml"/><Relationship Id="rId56" Type="http://schemas.openxmlformats.org/officeDocument/2006/relationships/image" Target="../media/image132.png"/><Relationship Id="rId77" Type="http://schemas.openxmlformats.org/officeDocument/2006/relationships/customXml" Target="../ink/ink1008.xml"/><Relationship Id="rId100" Type="http://schemas.openxmlformats.org/officeDocument/2006/relationships/customXml" Target="../ink/ink1021.xml"/><Relationship Id="rId105" Type="http://schemas.openxmlformats.org/officeDocument/2006/relationships/image" Target="../media/image111.png"/><Relationship Id="rId8" Type="http://schemas.openxmlformats.org/officeDocument/2006/relationships/image" Target="../media/image112.png"/><Relationship Id="rId51" Type="http://schemas.openxmlformats.org/officeDocument/2006/relationships/customXml" Target="../ink/ink995.xml"/><Relationship Id="rId72" Type="http://schemas.openxmlformats.org/officeDocument/2006/relationships/image" Target="../media/image140.png"/><Relationship Id="rId93" Type="http://schemas.openxmlformats.org/officeDocument/2006/relationships/customXml" Target="../ink/ink1016.xml"/><Relationship Id="rId98" Type="http://schemas.openxmlformats.org/officeDocument/2006/relationships/customXml" Target="../ink/ink1019.xml"/><Relationship Id="rId3" Type="http://schemas.openxmlformats.org/officeDocument/2006/relationships/customXml" Target="../ink/ink971.xml"/><Relationship Id="rId25" Type="http://schemas.openxmlformats.org/officeDocument/2006/relationships/customXml" Target="../ink/ink982.xml"/><Relationship Id="rId46" Type="http://schemas.openxmlformats.org/officeDocument/2006/relationships/image" Target="../media/image127.png"/><Relationship Id="rId67" Type="http://schemas.openxmlformats.org/officeDocument/2006/relationships/customXml" Target="../ink/ink1003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1035.xml"/><Relationship Id="rId42" Type="http://schemas.openxmlformats.org/officeDocument/2006/relationships/image" Target="../media/image125.png"/><Relationship Id="rId47" Type="http://schemas.openxmlformats.org/officeDocument/2006/relationships/customXml" Target="../ink/ink1048.xml"/><Relationship Id="rId63" Type="http://schemas.openxmlformats.org/officeDocument/2006/relationships/customXml" Target="../ink/ink1056.xml"/><Relationship Id="rId68" Type="http://schemas.openxmlformats.org/officeDocument/2006/relationships/image" Target="../media/image138.png"/><Relationship Id="rId84" Type="http://schemas.openxmlformats.org/officeDocument/2006/relationships/image" Target="../media/image146.png"/><Relationship Id="rId89" Type="http://schemas.openxmlformats.org/officeDocument/2006/relationships/customXml" Target="../ink/ink1069.xml"/><Relationship Id="rId16" Type="http://schemas.openxmlformats.org/officeDocument/2006/relationships/image" Target="../media/image107.png"/><Relationship Id="rId107" Type="http://schemas.openxmlformats.org/officeDocument/2006/relationships/image" Target="../media/image110.png"/><Relationship Id="rId11" Type="http://schemas.openxmlformats.org/officeDocument/2006/relationships/customXml" Target="../ink/ink1030.xml"/><Relationship Id="rId32" Type="http://schemas.openxmlformats.org/officeDocument/2006/relationships/image" Target="../media/image119.png"/><Relationship Id="rId37" Type="http://schemas.openxmlformats.org/officeDocument/2006/relationships/customXml" Target="../ink/ink1043.xml"/><Relationship Id="rId53" Type="http://schemas.openxmlformats.org/officeDocument/2006/relationships/customXml" Target="../ink/ink1051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1064.xml"/><Relationship Id="rId102" Type="http://schemas.openxmlformats.org/officeDocument/2006/relationships/customXml" Target="../ink/ink1076.xml"/><Relationship Id="rId5" Type="http://schemas.openxmlformats.org/officeDocument/2006/relationships/customXml" Target="../ink/ink1027.xml"/><Relationship Id="rId90" Type="http://schemas.openxmlformats.org/officeDocument/2006/relationships/image" Target="../media/image149.png"/><Relationship Id="rId95" Type="http://schemas.openxmlformats.org/officeDocument/2006/relationships/customXml" Target="../ink/ink1072.xml"/><Relationship Id="rId22" Type="http://schemas.openxmlformats.org/officeDocument/2006/relationships/image" Target="../media/image109.png"/><Relationship Id="rId27" Type="http://schemas.openxmlformats.org/officeDocument/2006/relationships/customXml" Target="../ink/ink1038.xml"/><Relationship Id="rId43" Type="http://schemas.openxmlformats.org/officeDocument/2006/relationships/customXml" Target="../ink/ink1046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1059.xml"/><Relationship Id="rId80" Type="http://schemas.openxmlformats.org/officeDocument/2006/relationships/image" Target="../media/image144.png"/><Relationship Id="rId85" Type="http://schemas.openxmlformats.org/officeDocument/2006/relationships/customXml" Target="../ink/ink1067.xml"/><Relationship Id="rId12" Type="http://schemas.openxmlformats.org/officeDocument/2006/relationships/image" Target="../media/image105.png"/><Relationship Id="rId17" Type="http://schemas.openxmlformats.org/officeDocument/2006/relationships/customXml" Target="../ink/ink1033.xml"/><Relationship Id="rId33" Type="http://schemas.openxmlformats.org/officeDocument/2006/relationships/customXml" Target="../ink/ink1041.xml"/><Relationship Id="rId38" Type="http://schemas.openxmlformats.org/officeDocument/2006/relationships/image" Target="../media/image123.png"/><Relationship Id="rId59" Type="http://schemas.openxmlformats.org/officeDocument/2006/relationships/customXml" Target="../ink/ink1054.xml"/><Relationship Id="rId103" Type="http://schemas.openxmlformats.org/officeDocument/2006/relationships/customXml" Target="../ink/ink1077.xml"/><Relationship Id="rId108" Type="http://schemas.openxmlformats.org/officeDocument/2006/relationships/customXml" Target="../ink/ink1081.xml"/><Relationship Id="rId54" Type="http://schemas.openxmlformats.org/officeDocument/2006/relationships/image" Target="../media/image131.png"/><Relationship Id="rId70" Type="http://schemas.openxmlformats.org/officeDocument/2006/relationships/image" Target="../media/image139.png"/><Relationship Id="rId75" Type="http://schemas.openxmlformats.org/officeDocument/2006/relationships/customXml" Target="../ink/ink1062.xml"/><Relationship Id="rId91" Type="http://schemas.openxmlformats.org/officeDocument/2006/relationships/customXml" Target="../ink/ink1070.xml"/><Relationship Id="rId9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1032.xml"/><Relationship Id="rId23" Type="http://schemas.openxmlformats.org/officeDocument/2006/relationships/customXml" Target="../ink/ink1036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1049.xml"/><Relationship Id="rId57" Type="http://schemas.openxmlformats.org/officeDocument/2006/relationships/customXml" Target="../ink/ink1053.xml"/><Relationship Id="rId106" Type="http://schemas.openxmlformats.org/officeDocument/2006/relationships/customXml" Target="../ink/ink1080.xml"/><Relationship Id="rId10" Type="http://schemas.openxmlformats.org/officeDocument/2006/relationships/image" Target="../media/image113.png"/><Relationship Id="rId31" Type="http://schemas.openxmlformats.org/officeDocument/2006/relationships/customXml" Target="../ink/ink1040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1057.xml"/><Relationship Id="rId73" Type="http://schemas.openxmlformats.org/officeDocument/2006/relationships/customXml" Target="../ink/ink1061.xml"/><Relationship Id="rId78" Type="http://schemas.openxmlformats.org/officeDocument/2006/relationships/image" Target="../media/image143.png"/><Relationship Id="rId81" Type="http://schemas.openxmlformats.org/officeDocument/2006/relationships/customXml" Target="../ink/ink1065.xml"/><Relationship Id="rId86" Type="http://schemas.openxmlformats.org/officeDocument/2006/relationships/image" Target="../media/image147.png"/><Relationship Id="rId94" Type="http://schemas.openxmlformats.org/officeDocument/2006/relationships/image" Target="../media/image151.png"/><Relationship Id="rId99" Type="http://schemas.openxmlformats.org/officeDocument/2006/relationships/customXml" Target="../ink/ink1074.xml"/><Relationship Id="rId101" Type="http://schemas.openxmlformats.org/officeDocument/2006/relationships/customXml" Target="../ink/ink1075.xml"/><Relationship Id="rId4" Type="http://schemas.openxmlformats.org/officeDocument/2006/relationships/image" Target="../media/image103.png"/><Relationship Id="rId9" Type="http://schemas.openxmlformats.org/officeDocument/2006/relationships/customXml" Target="../ink/ink1029.xml"/><Relationship Id="rId13" Type="http://schemas.openxmlformats.org/officeDocument/2006/relationships/customXml" Target="../ink/ink1031.xml"/><Relationship Id="rId18" Type="http://schemas.openxmlformats.org/officeDocument/2006/relationships/image" Target="../media/image114.png"/><Relationship Id="rId39" Type="http://schemas.openxmlformats.org/officeDocument/2006/relationships/customXml" Target="../ink/ink1044.xml"/><Relationship Id="rId109" Type="http://schemas.openxmlformats.org/officeDocument/2006/relationships/image" Target="../media/image111.png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1052.xml"/><Relationship Id="rId76" Type="http://schemas.openxmlformats.org/officeDocument/2006/relationships/image" Target="../media/image142.png"/><Relationship Id="rId97" Type="http://schemas.openxmlformats.org/officeDocument/2006/relationships/customXml" Target="../ink/ink1073.xml"/><Relationship Id="rId104" Type="http://schemas.openxmlformats.org/officeDocument/2006/relationships/customXml" Target="../ink/ink1078.xml"/><Relationship Id="rId7" Type="http://schemas.openxmlformats.org/officeDocument/2006/relationships/customXml" Target="../ink/ink1028.xml"/><Relationship Id="rId71" Type="http://schemas.openxmlformats.org/officeDocument/2006/relationships/customXml" Target="../ink/ink1060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1039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1047.xml"/><Relationship Id="rId66" Type="http://schemas.openxmlformats.org/officeDocument/2006/relationships/image" Target="../media/image137.png"/><Relationship Id="rId87" Type="http://schemas.openxmlformats.org/officeDocument/2006/relationships/customXml" Target="../ink/ink1068.xml"/><Relationship Id="rId110" Type="http://schemas.openxmlformats.org/officeDocument/2006/relationships/customXml" Target="../ink/ink1082.xml"/><Relationship Id="rId61" Type="http://schemas.openxmlformats.org/officeDocument/2006/relationships/customXml" Target="../ink/ink1055.xml"/><Relationship Id="rId82" Type="http://schemas.openxmlformats.org/officeDocument/2006/relationships/image" Target="../media/image145.png"/><Relationship Id="rId19" Type="http://schemas.openxmlformats.org/officeDocument/2006/relationships/customXml" Target="../ink/ink1034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1042.xml"/><Relationship Id="rId56" Type="http://schemas.openxmlformats.org/officeDocument/2006/relationships/image" Target="../media/image132.png"/><Relationship Id="rId77" Type="http://schemas.openxmlformats.org/officeDocument/2006/relationships/customXml" Target="../ink/ink1063.xml"/><Relationship Id="rId100" Type="http://schemas.openxmlformats.org/officeDocument/2006/relationships/image" Target="../media/image154.png"/><Relationship Id="rId105" Type="http://schemas.openxmlformats.org/officeDocument/2006/relationships/customXml" Target="../ink/ink1079.xml"/><Relationship Id="rId8" Type="http://schemas.openxmlformats.org/officeDocument/2006/relationships/image" Target="../media/image112.png"/><Relationship Id="rId51" Type="http://schemas.openxmlformats.org/officeDocument/2006/relationships/customXml" Target="../ink/ink1050.xml"/><Relationship Id="rId72" Type="http://schemas.openxmlformats.org/officeDocument/2006/relationships/image" Target="../media/image140.png"/><Relationship Id="rId93" Type="http://schemas.openxmlformats.org/officeDocument/2006/relationships/customXml" Target="../ink/ink1071.xml"/><Relationship Id="rId98" Type="http://schemas.openxmlformats.org/officeDocument/2006/relationships/image" Target="../media/image153.png"/><Relationship Id="rId3" Type="http://schemas.openxmlformats.org/officeDocument/2006/relationships/customXml" Target="../ink/ink1026.xml"/><Relationship Id="rId25" Type="http://schemas.openxmlformats.org/officeDocument/2006/relationships/customXml" Target="../ink/ink1037.xml"/><Relationship Id="rId46" Type="http://schemas.openxmlformats.org/officeDocument/2006/relationships/image" Target="../media/image127.png"/><Relationship Id="rId67" Type="http://schemas.openxmlformats.org/officeDocument/2006/relationships/customXml" Target="../ink/ink1058.xml"/><Relationship Id="rId20" Type="http://schemas.openxmlformats.org/officeDocument/2006/relationships/image" Target="../media/image108.png"/><Relationship Id="rId41" Type="http://schemas.openxmlformats.org/officeDocument/2006/relationships/customXml" Target="../ink/ink1045.xml"/><Relationship Id="rId62" Type="http://schemas.openxmlformats.org/officeDocument/2006/relationships/image" Target="../media/image135.png"/><Relationship Id="rId83" Type="http://schemas.openxmlformats.org/officeDocument/2006/relationships/customXml" Target="../ink/ink1066.xml"/><Relationship Id="rId88" Type="http://schemas.openxmlformats.org/officeDocument/2006/relationships/image" Target="../media/image148.png"/><Relationship Id="rId111" Type="http://schemas.openxmlformats.org/officeDocument/2006/relationships/image" Target="../media/image121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6.png"/><Relationship Id="rId21" Type="http://schemas.openxmlformats.org/officeDocument/2006/relationships/customXml" Target="../ink/ink1092.xml"/><Relationship Id="rId42" Type="http://schemas.openxmlformats.org/officeDocument/2006/relationships/image" Target="../media/image125.png"/><Relationship Id="rId47" Type="http://schemas.openxmlformats.org/officeDocument/2006/relationships/customXml" Target="../ink/ink1105.xml"/><Relationship Id="rId63" Type="http://schemas.openxmlformats.org/officeDocument/2006/relationships/customXml" Target="../ink/ink1113.xml"/><Relationship Id="rId68" Type="http://schemas.openxmlformats.org/officeDocument/2006/relationships/image" Target="../media/image138.png"/><Relationship Id="rId84" Type="http://schemas.openxmlformats.org/officeDocument/2006/relationships/image" Target="../media/image146.png"/><Relationship Id="rId89" Type="http://schemas.openxmlformats.org/officeDocument/2006/relationships/customXml" Target="../ink/ink1126.xml"/><Relationship Id="rId112" Type="http://schemas.openxmlformats.org/officeDocument/2006/relationships/customXml" Target="../ink/ink1140.xml"/><Relationship Id="rId16" Type="http://schemas.openxmlformats.org/officeDocument/2006/relationships/image" Target="../media/image107.png"/><Relationship Id="rId107" Type="http://schemas.openxmlformats.org/officeDocument/2006/relationships/customXml" Target="../ink/ink1136.xml"/><Relationship Id="rId11" Type="http://schemas.openxmlformats.org/officeDocument/2006/relationships/customXml" Target="../ink/ink1087.xml"/><Relationship Id="rId32" Type="http://schemas.openxmlformats.org/officeDocument/2006/relationships/image" Target="../media/image119.png"/><Relationship Id="rId37" Type="http://schemas.openxmlformats.org/officeDocument/2006/relationships/customXml" Target="../ink/ink1100.xml"/><Relationship Id="rId53" Type="http://schemas.openxmlformats.org/officeDocument/2006/relationships/customXml" Target="../ink/ink1108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1121.xml"/><Relationship Id="rId102" Type="http://schemas.openxmlformats.org/officeDocument/2006/relationships/image" Target="../media/image155.png"/><Relationship Id="rId5" Type="http://schemas.openxmlformats.org/officeDocument/2006/relationships/customXml" Target="../ink/ink1084.xml"/><Relationship Id="rId90" Type="http://schemas.openxmlformats.org/officeDocument/2006/relationships/image" Target="../media/image149.png"/><Relationship Id="rId95" Type="http://schemas.openxmlformats.org/officeDocument/2006/relationships/customXml" Target="../ink/ink1129.xml"/><Relationship Id="rId22" Type="http://schemas.openxmlformats.org/officeDocument/2006/relationships/image" Target="../media/image109.png"/><Relationship Id="rId27" Type="http://schemas.openxmlformats.org/officeDocument/2006/relationships/customXml" Target="../ink/ink1095.xml"/><Relationship Id="rId43" Type="http://schemas.openxmlformats.org/officeDocument/2006/relationships/customXml" Target="../ink/ink1103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1116.xml"/><Relationship Id="rId113" Type="http://schemas.openxmlformats.org/officeDocument/2006/relationships/image" Target="../media/image111.png"/><Relationship Id="rId80" Type="http://schemas.openxmlformats.org/officeDocument/2006/relationships/image" Target="../media/image144.png"/><Relationship Id="rId85" Type="http://schemas.openxmlformats.org/officeDocument/2006/relationships/customXml" Target="../ink/ink1124.xml"/><Relationship Id="rId12" Type="http://schemas.openxmlformats.org/officeDocument/2006/relationships/image" Target="../media/image105.png"/><Relationship Id="rId17" Type="http://schemas.openxmlformats.org/officeDocument/2006/relationships/customXml" Target="../ink/ink1090.xml"/><Relationship Id="rId33" Type="http://schemas.openxmlformats.org/officeDocument/2006/relationships/customXml" Target="../ink/ink1098.xml"/><Relationship Id="rId38" Type="http://schemas.openxmlformats.org/officeDocument/2006/relationships/image" Target="../media/image123.png"/><Relationship Id="rId59" Type="http://schemas.openxmlformats.org/officeDocument/2006/relationships/customXml" Target="../ink/ink1111.xml"/><Relationship Id="rId103" Type="http://schemas.openxmlformats.org/officeDocument/2006/relationships/customXml" Target="../ink/ink1133.xml"/><Relationship Id="rId108" Type="http://schemas.openxmlformats.org/officeDocument/2006/relationships/customXml" Target="../ink/ink1137.xml"/><Relationship Id="rId54" Type="http://schemas.openxmlformats.org/officeDocument/2006/relationships/image" Target="../media/image131.png"/><Relationship Id="rId70" Type="http://schemas.openxmlformats.org/officeDocument/2006/relationships/image" Target="../media/image139.png"/><Relationship Id="rId75" Type="http://schemas.openxmlformats.org/officeDocument/2006/relationships/customXml" Target="../ink/ink1119.xml"/><Relationship Id="rId91" Type="http://schemas.openxmlformats.org/officeDocument/2006/relationships/customXml" Target="../ink/ink1127.xml"/><Relationship Id="rId9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5" Type="http://schemas.openxmlformats.org/officeDocument/2006/relationships/customXml" Target="../ink/ink1089.xml"/><Relationship Id="rId23" Type="http://schemas.openxmlformats.org/officeDocument/2006/relationships/customXml" Target="../ink/ink1093.xml"/><Relationship Id="rId28" Type="http://schemas.openxmlformats.org/officeDocument/2006/relationships/image" Target="../media/image117.png"/><Relationship Id="rId36" Type="http://schemas.openxmlformats.org/officeDocument/2006/relationships/image" Target="../media/image122.png"/><Relationship Id="rId49" Type="http://schemas.openxmlformats.org/officeDocument/2006/relationships/customXml" Target="../ink/ink1106.xml"/><Relationship Id="rId57" Type="http://schemas.openxmlformats.org/officeDocument/2006/relationships/customXml" Target="../ink/ink1110.xml"/><Relationship Id="rId106" Type="http://schemas.openxmlformats.org/officeDocument/2006/relationships/customXml" Target="../ink/ink1135.xml"/><Relationship Id="rId114" Type="http://schemas.openxmlformats.org/officeDocument/2006/relationships/customXml" Target="../ink/ink1141.xml"/><Relationship Id="rId10" Type="http://schemas.openxmlformats.org/officeDocument/2006/relationships/image" Target="../media/image113.png"/><Relationship Id="rId31" Type="http://schemas.openxmlformats.org/officeDocument/2006/relationships/customXml" Target="../ink/ink1097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1114.xml"/><Relationship Id="rId73" Type="http://schemas.openxmlformats.org/officeDocument/2006/relationships/customXml" Target="../ink/ink1118.xml"/><Relationship Id="rId78" Type="http://schemas.openxmlformats.org/officeDocument/2006/relationships/image" Target="../media/image143.png"/><Relationship Id="rId81" Type="http://schemas.openxmlformats.org/officeDocument/2006/relationships/customXml" Target="../ink/ink1122.xml"/><Relationship Id="rId86" Type="http://schemas.openxmlformats.org/officeDocument/2006/relationships/image" Target="../media/image147.png"/><Relationship Id="rId94" Type="http://schemas.openxmlformats.org/officeDocument/2006/relationships/image" Target="../media/image151.png"/><Relationship Id="rId99" Type="http://schemas.openxmlformats.org/officeDocument/2006/relationships/customXml" Target="../ink/ink1131.xml"/><Relationship Id="rId101" Type="http://schemas.openxmlformats.org/officeDocument/2006/relationships/customXml" Target="../ink/ink1132.xml"/><Relationship Id="rId4" Type="http://schemas.openxmlformats.org/officeDocument/2006/relationships/image" Target="../media/image103.png"/><Relationship Id="rId9" Type="http://schemas.openxmlformats.org/officeDocument/2006/relationships/customXml" Target="../ink/ink1086.xml"/><Relationship Id="rId13" Type="http://schemas.openxmlformats.org/officeDocument/2006/relationships/customXml" Target="../ink/ink1088.xml"/><Relationship Id="rId18" Type="http://schemas.openxmlformats.org/officeDocument/2006/relationships/image" Target="../media/image114.png"/><Relationship Id="rId39" Type="http://schemas.openxmlformats.org/officeDocument/2006/relationships/customXml" Target="../ink/ink1101.xml"/><Relationship Id="rId109" Type="http://schemas.openxmlformats.org/officeDocument/2006/relationships/customXml" Target="../ink/ink1138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1109.xml"/><Relationship Id="rId76" Type="http://schemas.openxmlformats.org/officeDocument/2006/relationships/image" Target="../media/image142.png"/><Relationship Id="rId97" Type="http://schemas.openxmlformats.org/officeDocument/2006/relationships/customXml" Target="../ink/ink1130.xml"/><Relationship Id="rId104" Type="http://schemas.openxmlformats.org/officeDocument/2006/relationships/image" Target="../media/image156.png"/><Relationship Id="rId7" Type="http://schemas.openxmlformats.org/officeDocument/2006/relationships/customXml" Target="../ink/ink1085.xml"/><Relationship Id="rId71" Type="http://schemas.openxmlformats.org/officeDocument/2006/relationships/customXml" Target="../ink/ink1117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1096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1104.xml"/><Relationship Id="rId66" Type="http://schemas.openxmlformats.org/officeDocument/2006/relationships/image" Target="../media/image137.png"/><Relationship Id="rId87" Type="http://schemas.openxmlformats.org/officeDocument/2006/relationships/customXml" Target="../ink/ink1125.xml"/><Relationship Id="rId110" Type="http://schemas.openxmlformats.org/officeDocument/2006/relationships/customXml" Target="../ink/ink1139.xml"/><Relationship Id="rId115" Type="http://schemas.openxmlformats.org/officeDocument/2006/relationships/image" Target="../media/image121.png"/><Relationship Id="rId61" Type="http://schemas.openxmlformats.org/officeDocument/2006/relationships/customXml" Target="../ink/ink1112.xml"/><Relationship Id="rId82" Type="http://schemas.openxmlformats.org/officeDocument/2006/relationships/image" Target="../media/image145.png"/><Relationship Id="rId19" Type="http://schemas.openxmlformats.org/officeDocument/2006/relationships/customXml" Target="../ink/ink1091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1099.xml"/><Relationship Id="rId56" Type="http://schemas.openxmlformats.org/officeDocument/2006/relationships/image" Target="../media/image132.png"/><Relationship Id="rId77" Type="http://schemas.openxmlformats.org/officeDocument/2006/relationships/customXml" Target="../ink/ink1120.xml"/><Relationship Id="rId100" Type="http://schemas.openxmlformats.org/officeDocument/2006/relationships/image" Target="../media/image154.png"/><Relationship Id="rId105" Type="http://schemas.openxmlformats.org/officeDocument/2006/relationships/customXml" Target="../ink/ink1134.xml"/><Relationship Id="rId8" Type="http://schemas.openxmlformats.org/officeDocument/2006/relationships/image" Target="../media/image112.png"/><Relationship Id="rId51" Type="http://schemas.openxmlformats.org/officeDocument/2006/relationships/customXml" Target="../ink/ink1107.xml"/><Relationship Id="rId72" Type="http://schemas.openxmlformats.org/officeDocument/2006/relationships/image" Target="../media/image140.png"/><Relationship Id="rId93" Type="http://schemas.openxmlformats.org/officeDocument/2006/relationships/customXml" Target="../ink/ink1128.xml"/><Relationship Id="rId98" Type="http://schemas.openxmlformats.org/officeDocument/2006/relationships/image" Target="../media/image153.png"/><Relationship Id="rId3" Type="http://schemas.openxmlformats.org/officeDocument/2006/relationships/customXml" Target="../ink/ink1083.xml"/><Relationship Id="rId25" Type="http://schemas.openxmlformats.org/officeDocument/2006/relationships/customXml" Target="../ink/ink1094.xml"/><Relationship Id="rId46" Type="http://schemas.openxmlformats.org/officeDocument/2006/relationships/image" Target="../media/image127.png"/><Relationship Id="rId67" Type="http://schemas.openxmlformats.org/officeDocument/2006/relationships/customXml" Target="../ink/ink1115.xml"/><Relationship Id="rId20" Type="http://schemas.openxmlformats.org/officeDocument/2006/relationships/image" Target="../media/image108.png"/><Relationship Id="rId41" Type="http://schemas.openxmlformats.org/officeDocument/2006/relationships/customXml" Target="../ink/ink1102.xml"/><Relationship Id="rId62" Type="http://schemas.openxmlformats.org/officeDocument/2006/relationships/image" Target="../media/image135.png"/><Relationship Id="rId83" Type="http://schemas.openxmlformats.org/officeDocument/2006/relationships/customXml" Target="../ink/ink1123.xml"/><Relationship Id="rId88" Type="http://schemas.openxmlformats.org/officeDocument/2006/relationships/image" Target="../media/image148.png"/><Relationship Id="rId111" Type="http://schemas.openxmlformats.org/officeDocument/2006/relationships/image" Target="../media/image110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99.xml"/><Relationship Id="rId21" Type="http://schemas.openxmlformats.org/officeDocument/2006/relationships/customXml" Target="../ink/ink1151.xml"/><Relationship Id="rId42" Type="http://schemas.openxmlformats.org/officeDocument/2006/relationships/image" Target="../media/image125.png"/><Relationship Id="rId63" Type="http://schemas.openxmlformats.org/officeDocument/2006/relationships/customXml" Target="../ink/ink1172.xml"/><Relationship Id="rId84" Type="http://schemas.openxmlformats.org/officeDocument/2006/relationships/image" Target="../media/image146.png"/><Relationship Id="rId16" Type="http://schemas.openxmlformats.org/officeDocument/2006/relationships/image" Target="../media/image107.png"/><Relationship Id="rId107" Type="http://schemas.openxmlformats.org/officeDocument/2006/relationships/customXml" Target="../ink/ink1194.xml"/><Relationship Id="rId11" Type="http://schemas.openxmlformats.org/officeDocument/2006/relationships/customXml" Target="../ink/ink1146.xml"/><Relationship Id="rId32" Type="http://schemas.openxmlformats.org/officeDocument/2006/relationships/image" Target="../media/image119.png"/><Relationship Id="rId37" Type="http://schemas.openxmlformats.org/officeDocument/2006/relationships/customXml" Target="../ink/ink1159.xml"/><Relationship Id="rId53" Type="http://schemas.openxmlformats.org/officeDocument/2006/relationships/customXml" Target="../ink/ink1167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1180.xml"/><Relationship Id="rId102" Type="http://schemas.openxmlformats.org/officeDocument/2006/relationships/image" Target="../media/image155.png"/><Relationship Id="rId123" Type="http://schemas.openxmlformats.org/officeDocument/2006/relationships/customXml" Target="../ink/ink1202.xml"/><Relationship Id="rId128" Type="http://schemas.openxmlformats.org/officeDocument/2006/relationships/customXml" Target="../ink/ink1206.xml"/><Relationship Id="rId5" Type="http://schemas.openxmlformats.org/officeDocument/2006/relationships/customXml" Target="../ink/ink1143.xml"/><Relationship Id="rId90" Type="http://schemas.openxmlformats.org/officeDocument/2006/relationships/image" Target="../media/image149.png"/><Relationship Id="rId95" Type="http://schemas.openxmlformats.org/officeDocument/2006/relationships/customXml" Target="../ink/ink1188.xml"/><Relationship Id="rId22" Type="http://schemas.openxmlformats.org/officeDocument/2006/relationships/image" Target="../media/image109.png"/><Relationship Id="rId27" Type="http://schemas.openxmlformats.org/officeDocument/2006/relationships/customXml" Target="../ink/ink1154.xml"/><Relationship Id="rId43" Type="http://schemas.openxmlformats.org/officeDocument/2006/relationships/customXml" Target="../ink/ink1162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1175.xml"/><Relationship Id="rId113" Type="http://schemas.openxmlformats.org/officeDocument/2006/relationships/customXml" Target="../ink/ink1197.xml"/><Relationship Id="rId118" Type="http://schemas.openxmlformats.org/officeDocument/2006/relationships/image" Target="../media/image163.png"/><Relationship Id="rId134" Type="http://schemas.openxmlformats.org/officeDocument/2006/relationships/customXml" Target="../ink/ink1210.xml"/><Relationship Id="rId80" Type="http://schemas.openxmlformats.org/officeDocument/2006/relationships/image" Target="../media/image144.png"/><Relationship Id="rId85" Type="http://schemas.openxmlformats.org/officeDocument/2006/relationships/customXml" Target="../ink/ink1183.xml"/><Relationship Id="rId12" Type="http://schemas.openxmlformats.org/officeDocument/2006/relationships/image" Target="../media/image105.png"/><Relationship Id="rId17" Type="http://schemas.openxmlformats.org/officeDocument/2006/relationships/customXml" Target="../ink/ink1149.xml"/><Relationship Id="rId33" Type="http://schemas.openxmlformats.org/officeDocument/2006/relationships/customXml" Target="../ink/ink1157.xml"/><Relationship Id="rId38" Type="http://schemas.openxmlformats.org/officeDocument/2006/relationships/image" Target="../media/image123.png"/><Relationship Id="rId59" Type="http://schemas.openxmlformats.org/officeDocument/2006/relationships/customXml" Target="../ink/ink1170.xml"/><Relationship Id="rId103" Type="http://schemas.openxmlformats.org/officeDocument/2006/relationships/customXml" Target="../ink/ink1192.xml"/><Relationship Id="rId108" Type="http://schemas.openxmlformats.org/officeDocument/2006/relationships/image" Target="../media/image158.png"/><Relationship Id="rId124" Type="http://schemas.openxmlformats.org/officeDocument/2006/relationships/image" Target="../media/image166.png"/><Relationship Id="rId129" Type="http://schemas.openxmlformats.org/officeDocument/2006/relationships/customXml" Target="../ink/ink1207.xml"/><Relationship Id="rId54" Type="http://schemas.openxmlformats.org/officeDocument/2006/relationships/image" Target="../media/image131.png"/><Relationship Id="rId70" Type="http://schemas.openxmlformats.org/officeDocument/2006/relationships/image" Target="../media/image139.png"/><Relationship Id="rId75" Type="http://schemas.openxmlformats.org/officeDocument/2006/relationships/customXml" Target="../ink/ink1178.xml"/><Relationship Id="rId91" Type="http://schemas.openxmlformats.org/officeDocument/2006/relationships/customXml" Target="../ink/ink1186.xml"/><Relationship Id="rId96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23" Type="http://schemas.openxmlformats.org/officeDocument/2006/relationships/customXml" Target="../ink/ink1152.xml"/><Relationship Id="rId28" Type="http://schemas.openxmlformats.org/officeDocument/2006/relationships/image" Target="../media/image117.png"/><Relationship Id="rId49" Type="http://schemas.openxmlformats.org/officeDocument/2006/relationships/customXml" Target="../ink/ink1165.xml"/><Relationship Id="rId114" Type="http://schemas.openxmlformats.org/officeDocument/2006/relationships/image" Target="../media/image161.png"/><Relationship Id="rId119" Type="http://schemas.openxmlformats.org/officeDocument/2006/relationships/customXml" Target="../ink/ink1200.xml"/><Relationship Id="rId44" Type="http://schemas.openxmlformats.org/officeDocument/2006/relationships/image" Target="../media/image126.png"/><Relationship Id="rId60" Type="http://schemas.openxmlformats.org/officeDocument/2006/relationships/image" Target="../media/image134.png"/><Relationship Id="rId65" Type="http://schemas.openxmlformats.org/officeDocument/2006/relationships/customXml" Target="../ink/ink1173.xml"/><Relationship Id="rId81" Type="http://schemas.openxmlformats.org/officeDocument/2006/relationships/customXml" Target="../ink/ink1181.xml"/><Relationship Id="rId86" Type="http://schemas.openxmlformats.org/officeDocument/2006/relationships/image" Target="../media/image147.png"/><Relationship Id="rId130" Type="http://schemas.openxmlformats.org/officeDocument/2006/relationships/customXml" Target="../ink/ink1208.xml"/><Relationship Id="rId135" Type="http://schemas.openxmlformats.org/officeDocument/2006/relationships/image" Target="../media/image121.png"/><Relationship Id="rId13" Type="http://schemas.openxmlformats.org/officeDocument/2006/relationships/customXml" Target="../ink/ink1147.xml"/><Relationship Id="rId18" Type="http://schemas.openxmlformats.org/officeDocument/2006/relationships/image" Target="../media/image114.png"/><Relationship Id="rId39" Type="http://schemas.openxmlformats.org/officeDocument/2006/relationships/customXml" Target="../ink/ink1160.xml"/><Relationship Id="rId109" Type="http://schemas.openxmlformats.org/officeDocument/2006/relationships/customXml" Target="../ink/ink1195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1168.xml"/><Relationship Id="rId76" Type="http://schemas.openxmlformats.org/officeDocument/2006/relationships/image" Target="../media/image142.png"/><Relationship Id="rId97" Type="http://schemas.openxmlformats.org/officeDocument/2006/relationships/customXml" Target="../ink/ink1189.xml"/><Relationship Id="rId104" Type="http://schemas.openxmlformats.org/officeDocument/2006/relationships/image" Target="../media/image156.png"/><Relationship Id="rId120" Type="http://schemas.openxmlformats.org/officeDocument/2006/relationships/image" Target="../media/image164.png"/><Relationship Id="rId125" Type="http://schemas.openxmlformats.org/officeDocument/2006/relationships/customXml" Target="../ink/ink1203.xml"/><Relationship Id="rId7" Type="http://schemas.openxmlformats.org/officeDocument/2006/relationships/customXml" Target="../ink/ink1144.xml"/><Relationship Id="rId71" Type="http://schemas.openxmlformats.org/officeDocument/2006/relationships/customXml" Target="../ink/ink1176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1155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1163.xml"/><Relationship Id="rId66" Type="http://schemas.openxmlformats.org/officeDocument/2006/relationships/image" Target="../media/image137.png"/><Relationship Id="rId87" Type="http://schemas.openxmlformats.org/officeDocument/2006/relationships/customXml" Target="../ink/ink1184.xml"/><Relationship Id="rId110" Type="http://schemas.openxmlformats.org/officeDocument/2006/relationships/image" Target="../media/image159.png"/><Relationship Id="rId115" Type="http://schemas.openxmlformats.org/officeDocument/2006/relationships/customXml" Target="../ink/ink1198.xml"/><Relationship Id="rId131" Type="http://schemas.openxmlformats.org/officeDocument/2006/relationships/image" Target="../media/image110.png"/><Relationship Id="rId61" Type="http://schemas.openxmlformats.org/officeDocument/2006/relationships/customXml" Target="../ink/ink1171.xml"/><Relationship Id="rId82" Type="http://schemas.openxmlformats.org/officeDocument/2006/relationships/image" Target="../media/image145.png"/><Relationship Id="rId19" Type="http://schemas.openxmlformats.org/officeDocument/2006/relationships/customXml" Target="../ink/ink1150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1158.xml"/><Relationship Id="rId56" Type="http://schemas.openxmlformats.org/officeDocument/2006/relationships/image" Target="../media/image132.png"/><Relationship Id="rId77" Type="http://schemas.openxmlformats.org/officeDocument/2006/relationships/customXml" Target="../ink/ink1179.xml"/><Relationship Id="rId100" Type="http://schemas.openxmlformats.org/officeDocument/2006/relationships/image" Target="../media/image154.png"/><Relationship Id="rId105" Type="http://schemas.openxmlformats.org/officeDocument/2006/relationships/customXml" Target="../ink/ink1193.xml"/><Relationship Id="rId126" Type="http://schemas.openxmlformats.org/officeDocument/2006/relationships/customXml" Target="../ink/ink1204.xml"/><Relationship Id="rId8" Type="http://schemas.openxmlformats.org/officeDocument/2006/relationships/image" Target="../media/image112.png"/><Relationship Id="rId51" Type="http://schemas.openxmlformats.org/officeDocument/2006/relationships/customXml" Target="../ink/ink1166.xml"/><Relationship Id="rId72" Type="http://schemas.openxmlformats.org/officeDocument/2006/relationships/image" Target="../media/image140.png"/><Relationship Id="rId93" Type="http://schemas.openxmlformats.org/officeDocument/2006/relationships/customXml" Target="../ink/ink1187.xml"/><Relationship Id="rId98" Type="http://schemas.openxmlformats.org/officeDocument/2006/relationships/image" Target="../media/image153.png"/><Relationship Id="rId121" Type="http://schemas.openxmlformats.org/officeDocument/2006/relationships/customXml" Target="../ink/ink1201.xml"/><Relationship Id="rId3" Type="http://schemas.openxmlformats.org/officeDocument/2006/relationships/customXml" Target="../ink/ink1142.xml"/><Relationship Id="rId25" Type="http://schemas.openxmlformats.org/officeDocument/2006/relationships/customXml" Target="../ink/ink1153.xml"/><Relationship Id="rId46" Type="http://schemas.openxmlformats.org/officeDocument/2006/relationships/image" Target="../media/image127.png"/><Relationship Id="rId67" Type="http://schemas.openxmlformats.org/officeDocument/2006/relationships/customXml" Target="../ink/ink1174.xml"/><Relationship Id="rId116" Type="http://schemas.openxmlformats.org/officeDocument/2006/relationships/image" Target="../media/image162.png"/><Relationship Id="rId20" Type="http://schemas.openxmlformats.org/officeDocument/2006/relationships/image" Target="../media/image108.png"/><Relationship Id="rId41" Type="http://schemas.openxmlformats.org/officeDocument/2006/relationships/customXml" Target="../ink/ink1161.xml"/><Relationship Id="rId62" Type="http://schemas.openxmlformats.org/officeDocument/2006/relationships/image" Target="../media/image135.png"/><Relationship Id="rId83" Type="http://schemas.openxmlformats.org/officeDocument/2006/relationships/customXml" Target="../ink/ink1182.xml"/><Relationship Id="rId88" Type="http://schemas.openxmlformats.org/officeDocument/2006/relationships/image" Target="../media/image148.png"/><Relationship Id="rId111" Type="http://schemas.openxmlformats.org/officeDocument/2006/relationships/customXml" Target="../ink/ink1196.xml"/><Relationship Id="rId132" Type="http://schemas.openxmlformats.org/officeDocument/2006/relationships/customXml" Target="../ink/ink1209.xml"/><Relationship Id="rId15" Type="http://schemas.openxmlformats.org/officeDocument/2006/relationships/customXml" Target="../ink/ink1148.xml"/><Relationship Id="rId36" Type="http://schemas.openxmlformats.org/officeDocument/2006/relationships/image" Target="../media/image122.png"/><Relationship Id="rId57" Type="http://schemas.openxmlformats.org/officeDocument/2006/relationships/customXml" Target="../ink/ink1169.xml"/><Relationship Id="rId106" Type="http://schemas.openxmlformats.org/officeDocument/2006/relationships/image" Target="../media/image157.png"/><Relationship Id="rId127" Type="http://schemas.openxmlformats.org/officeDocument/2006/relationships/customXml" Target="../ink/ink1205.xml"/><Relationship Id="rId10" Type="http://schemas.openxmlformats.org/officeDocument/2006/relationships/image" Target="../media/image113.png"/><Relationship Id="rId31" Type="http://schemas.openxmlformats.org/officeDocument/2006/relationships/customXml" Target="../ink/ink1156.xml"/><Relationship Id="rId52" Type="http://schemas.openxmlformats.org/officeDocument/2006/relationships/image" Target="../media/image130.png"/><Relationship Id="rId73" Type="http://schemas.openxmlformats.org/officeDocument/2006/relationships/customXml" Target="../ink/ink1177.xml"/><Relationship Id="rId78" Type="http://schemas.openxmlformats.org/officeDocument/2006/relationships/image" Target="../media/image143.png"/><Relationship Id="rId94" Type="http://schemas.openxmlformats.org/officeDocument/2006/relationships/image" Target="../media/image151.png"/><Relationship Id="rId99" Type="http://schemas.openxmlformats.org/officeDocument/2006/relationships/customXml" Target="../ink/ink1190.xml"/><Relationship Id="rId101" Type="http://schemas.openxmlformats.org/officeDocument/2006/relationships/customXml" Target="../ink/ink1191.xml"/><Relationship Id="rId122" Type="http://schemas.openxmlformats.org/officeDocument/2006/relationships/image" Target="../media/image165.png"/><Relationship Id="rId4" Type="http://schemas.openxmlformats.org/officeDocument/2006/relationships/image" Target="../media/image103.png"/><Relationship Id="rId9" Type="http://schemas.openxmlformats.org/officeDocument/2006/relationships/customXml" Target="../ink/ink1145.xml"/><Relationship Id="rId26" Type="http://schemas.openxmlformats.org/officeDocument/2006/relationships/image" Target="../media/image116.png"/><Relationship Id="rId47" Type="http://schemas.openxmlformats.org/officeDocument/2006/relationships/customXml" Target="../ink/ink1164.xml"/><Relationship Id="rId68" Type="http://schemas.openxmlformats.org/officeDocument/2006/relationships/image" Target="../media/image138.png"/><Relationship Id="rId89" Type="http://schemas.openxmlformats.org/officeDocument/2006/relationships/customXml" Target="../ink/ink1185.xml"/><Relationship Id="rId112" Type="http://schemas.openxmlformats.org/officeDocument/2006/relationships/image" Target="../media/image160.png"/><Relationship Id="rId133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68.xml"/><Relationship Id="rId21" Type="http://schemas.openxmlformats.org/officeDocument/2006/relationships/customXml" Target="../ink/ink1220.xml"/><Relationship Id="rId42" Type="http://schemas.openxmlformats.org/officeDocument/2006/relationships/image" Target="../media/image125.png"/><Relationship Id="rId63" Type="http://schemas.openxmlformats.org/officeDocument/2006/relationships/customXml" Target="../ink/ink1241.xml"/><Relationship Id="rId84" Type="http://schemas.openxmlformats.org/officeDocument/2006/relationships/image" Target="../media/image146.png"/><Relationship Id="rId138" Type="http://schemas.openxmlformats.org/officeDocument/2006/relationships/image" Target="../media/image173.png"/><Relationship Id="rId107" Type="http://schemas.openxmlformats.org/officeDocument/2006/relationships/customXml" Target="../ink/ink1263.xml"/><Relationship Id="rId11" Type="http://schemas.openxmlformats.org/officeDocument/2006/relationships/customXml" Target="../ink/ink1215.xml"/><Relationship Id="rId32" Type="http://schemas.openxmlformats.org/officeDocument/2006/relationships/image" Target="../media/image119.png"/><Relationship Id="rId53" Type="http://schemas.openxmlformats.org/officeDocument/2006/relationships/customXml" Target="../ink/ink1236.xml"/><Relationship Id="rId74" Type="http://schemas.openxmlformats.org/officeDocument/2006/relationships/image" Target="../media/image141.png"/><Relationship Id="rId128" Type="http://schemas.openxmlformats.org/officeDocument/2006/relationships/image" Target="../media/image168.png"/><Relationship Id="rId149" Type="http://schemas.openxmlformats.org/officeDocument/2006/relationships/image" Target="../media/image121.png"/><Relationship Id="rId5" Type="http://schemas.openxmlformats.org/officeDocument/2006/relationships/customXml" Target="../ink/ink1212.xml"/><Relationship Id="rId95" Type="http://schemas.openxmlformats.org/officeDocument/2006/relationships/customXml" Target="../ink/ink1257.xml"/><Relationship Id="rId22" Type="http://schemas.openxmlformats.org/officeDocument/2006/relationships/image" Target="../media/image109.png"/><Relationship Id="rId27" Type="http://schemas.openxmlformats.org/officeDocument/2006/relationships/customXml" Target="../ink/ink1223.xml"/><Relationship Id="rId43" Type="http://schemas.openxmlformats.org/officeDocument/2006/relationships/customXml" Target="../ink/ink1231.xml"/><Relationship Id="rId48" Type="http://schemas.openxmlformats.org/officeDocument/2006/relationships/image" Target="../media/image128.png"/><Relationship Id="rId64" Type="http://schemas.openxmlformats.org/officeDocument/2006/relationships/image" Target="../media/image136.png"/><Relationship Id="rId69" Type="http://schemas.openxmlformats.org/officeDocument/2006/relationships/customXml" Target="../ink/ink1244.xml"/><Relationship Id="rId113" Type="http://schemas.openxmlformats.org/officeDocument/2006/relationships/customXml" Target="../ink/ink1266.xml"/><Relationship Id="rId118" Type="http://schemas.openxmlformats.org/officeDocument/2006/relationships/image" Target="../media/image163.png"/><Relationship Id="rId134" Type="http://schemas.openxmlformats.org/officeDocument/2006/relationships/image" Target="../media/image171.png"/><Relationship Id="rId139" Type="http://schemas.openxmlformats.org/officeDocument/2006/relationships/customXml" Target="../ink/ink1279.xml"/><Relationship Id="rId80" Type="http://schemas.openxmlformats.org/officeDocument/2006/relationships/image" Target="../media/image144.png"/><Relationship Id="rId85" Type="http://schemas.openxmlformats.org/officeDocument/2006/relationships/customXml" Target="../ink/ink1252.xml"/><Relationship Id="rId12" Type="http://schemas.openxmlformats.org/officeDocument/2006/relationships/image" Target="../media/image105.png"/><Relationship Id="rId17" Type="http://schemas.openxmlformats.org/officeDocument/2006/relationships/customXml" Target="../ink/ink1218.xml"/><Relationship Id="rId33" Type="http://schemas.openxmlformats.org/officeDocument/2006/relationships/customXml" Target="../ink/ink1226.xml"/><Relationship Id="rId38" Type="http://schemas.openxmlformats.org/officeDocument/2006/relationships/image" Target="../media/image123.png"/><Relationship Id="rId59" Type="http://schemas.openxmlformats.org/officeDocument/2006/relationships/customXml" Target="../ink/ink1239.xml"/><Relationship Id="rId103" Type="http://schemas.openxmlformats.org/officeDocument/2006/relationships/customXml" Target="../ink/ink1261.xml"/><Relationship Id="rId108" Type="http://schemas.openxmlformats.org/officeDocument/2006/relationships/image" Target="../media/image158.png"/><Relationship Id="rId124" Type="http://schemas.openxmlformats.org/officeDocument/2006/relationships/image" Target="../media/image166.png"/><Relationship Id="rId129" Type="http://schemas.openxmlformats.org/officeDocument/2006/relationships/customXml" Target="../ink/ink1274.xml"/><Relationship Id="rId54" Type="http://schemas.openxmlformats.org/officeDocument/2006/relationships/image" Target="../media/image131.png"/><Relationship Id="rId70" Type="http://schemas.openxmlformats.org/officeDocument/2006/relationships/image" Target="../media/image139.png"/><Relationship Id="rId75" Type="http://schemas.openxmlformats.org/officeDocument/2006/relationships/customXml" Target="../ink/ink1247.xml"/><Relationship Id="rId91" Type="http://schemas.openxmlformats.org/officeDocument/2006/relationships/customXml" Target="../ink/ink1255.xml"/><Relationship Id="rId96" Type="http://schemas.openxmlformats.org/officeDocument/2006/relationships/image" Target="../media/image152.png"/><Relationship Id="rId140" Type="http://schemas.openxmlformats.org/officeDocument/2006/relationships/customXml" Target="../ink/ink1280.xml"/><Relationship Id="rId145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23" Type="http://schemas.openxmlformats.org/officeDocument/2006/relationships/customXml" Target="../ink/ink1221.xml"/><Relationship Id="rId28" Type="http://schemas.openxmlformats.org/officeDocument/2006/relationships/image" Target="../media/image117.png"/><Relationship Id="rId49" Type="http://schemas.openxmlformats.org/officeDocument/2006/relationships/customXml" Target="../ink/ink1234.xml"/><Relationship Id="rId114" Type="http://schemas.openxmlformats.org/officeDocument/2006/relationships/image" Target="../media/image161.png"/><Relationship Id="rId119" Type="http://schemas.openxmlformats.org/officeDocument/2006/relationships/customXml" Target="../ink/ink1269.xml"/><Relationship Id="rId44" Type="http://schemas.openxmlformats.org/officeDocument/2006/relationships/image" Target="../media/image126.png"/><Relationship Id="rId60" Type="http://schemas.openxmlformats.org/officeDocument/2006/relationships/image" Target="../media/image134.png"/><Relationship Id="rId65" Type="http://schemas.openxmlformats.org/officeDocument/2006/relationships/customXml" Target="../ink/ink1242.xml"/><Relationship Id="rId81" Type="http://schemas.openxmlformats.org/officeDocument/2006/relationships/customXml" Target="../ink/ink1250.xml"/><Relationship Id="rId86" Type="http://schemas.openxmlformats.org/officeDocument/2006/relationships/image" Target="../media/image147.png"/><Relationship Id="rId130" Type="http://schemas.openxmlformats.org/officeDocument/2006/relationships/image" Target="../media/image169.png"/><Relationship Id="rId135" Type="http://schemas.openxmlformats.org/officeDocument/2006/relationships/customXml" Target="../ink/ink1277.xml"/><Relationship Id="rId13" Type="http://schemas.openxmlformats.org/officeDocument/2006/relationships/customXml" Target="../ink/ink1216.xml"/><Relationship Id="rId18" Type="http://schemas.openxmlformats.org/officeDocument/2006/relationships/image" Target="../media/image114.png"/><Relationship Id="rId39" Type="http://schemas.openxmlformats.org/officeDocument/2006/relationships/customXml" Target="../ink/ink1229.xml"/><Relationship Id="rId109" Type="http://schemas.openxmlformats.org/officeDocument/2006/relationships/customXml" Target="../ink/ink1264.xml"/><Relationship Id="rId34" Type="http://schemas.openxmlformats.org/officeDocument/2006/relationships/image" Target="../media/image120.png"/><Relationship Id="rId50" Type="http://schemas.openxmlformats.org/officeDocument/2006/relationships/image" Target="../media/image129.png"/><Relationship Id="rId55" Type="http://schemas.openxmlformats.org/officeDocument/2006/relationships/customXml" Target="../ink/ink1237.xml"/><Relationship Id="rId76" Type="http://schemas.openxmlformats.org/officeDocument/2006/relationships/image" Target="../media/image142.png"/><Relationship Id="rId97" Type="http://schemas.openxmlformats.org/officeDocument/2006/relationships/customXml" Target="../ink/ink1258.xml"/><Relationship Id="rId104" Type="http://schemas.openxmlformats.org/officeDocument/2006/relationships/image" Target="../media/image156.png"/><Relationship Id="rId120" Type="http://schemas.openxmlformats.org/officeDocument/2006/relationships/image" Target="../media/image164.png"/><Relationship Id="rId125" Type="http://schemas.openxmlformats.org/officeDocument/2006/relationships/customXml" Target="../ink/ink1272.xml"/><Relationship Id="rId141" Type="http://schemas.openxmlformats.org/officeDocument/2006/relationships/customXml" Target="../ink/ink1281.xml"/><Relationship Id="rId146" Type="http://schemas.openxmlformats.org/officeDocument/2006/relationships/customXml" Target="../ink/ink1285.xml"/><Relationship Id="rId7" Type="http://schemas.openxmlformats.org/officeDocument/2006/relationships/customXml" Target="../ink/ink1213.xml"/><Relationship Id="rId71" Type="http://schemas.openxmlformats.org/officeDocument/2006/relationships/customXml" Target="../ink/ink1245.xml"/><Relationship Id="rId92" Type="http://schemas.openxmlformats.org/officeDocument/2006/relationships/image" Target="../media/image150.png"/><Relationship Id="rId2" Type="http://schemas.openxmlformats.org/officeDocument/2006/relationships/image" Target="../media/image102.png"/><Relationship Id="rId29" Type="http://schemas.openxmlformats.org/officeDocument/2006/relationships/customXml" Target="../ink/ink1224.xml"/><Relationship Id="rId24" Type="http://schemas.openxmlformats.org/officeDocument/2006/relationships/image" Target="../media/image115.png"/><Relationship Id="rId40" Type="http://schemas.openxmlformats.org/officeDocument/2006/relationships/image" Target="../media/image124.png"/><Relationship Id="rId45" Type="http://schemas.openxmlformats.org/officeDocument/2006/relationships/customXml" Target="../ink/ink1232.xml"/><Relationship Id="rId66" Type="http://schemas.openxmlformats.org/officeDocument/2006/relationships/image" Target="../media/image137.png"/><Relationship Id="rId87" Type="http://schemas.openxmlformats.org/officeDocument/2006/relationships/customXml" Target="../ink/ink1253.xml"/><Relationship Id="rId110" Type="http://schemas.openxmlformats.org/officeDocument/2006/relationships/image" Target="../media/image159.png"/><Relationship Id="rId115" Type="http://schemas.openxmlformats.org/officeDocument/2006/relationships/customXml" Target="../ink/ink1267.xml"/><Relationship Id="rId131" Type="http://schemas.openxmlformats.org/officeDocument/2006/relationships/customXml" Target="../ink/ink1275.xml"/><Relationship Id="rId136" Type="http://schemas.openxmlformats.org/officeDocument/2006/relationships/image" Target="../media/image172.png"/><Relationship Id="rId61" Type="http://schemas.openxmlformats.org/officeDocument/2006/relationships/customXml" Target="../ink/ink1240.xml"/><Relationship Id="rId82" Type="http://schemas.openxmlformats.org/officeDocument/2006/relationships/image" Target="../media/image145.png"/><Relationship Id="rId19" Type="http://schemas.openxmlformats.org/officeDocument/2006/relationships/customXml" Target="../ink/ink1219.xml"/><Relationship Id="rId14" Type="http://schemas.openxmlformats.org/officeDocument/2006/relationships/image" Target="../media/image106.png"/><Relationship Id="rId30" Type="http://schemas.openxmlformats.org/officeDocument/2006/relationships/image" Target="../media/image118.png"/><Relationship Id="rId35" Type="http://schemas.openxmlformats.org/officeDocument/2006/relationships/customXml" Target="../ink/ink1227.xml"/><Relationship Id="rId56" Type="http://schemas.openxmlformats.org/officeDocument/2006/relationships/image" Target="../media/image132.png"/><Relationship Id="rId77" Type="http://schemas.openxmlformats.org/officeDocument/2006/relationships/customXml" Target="../ink/ink1248.xml"/><Relationship Id="rId100" Type="http://schemas.openxmlformats.org/officeDocument/2006/relationships/image" Target="../media/image154.png"/><Relationship Id="rId105" Type="http://schemas.openxmlformats.org/officeDocument/2006/relationships/customXml" Target="../ink/ink1262.xml"/><Relationship Id="rId126" Type="http://schemas.openxmlformats.org/officeDocument/2006/relationships/image" Target="../media/image167.png"/><Relationship Id="rId147" Type="http://schemas.openxmlformats.org/officeDocument/2006/relationships/image" Target="../media/image111.png"/><Relationship Id="rId8" Type="http://schemas.openxmlformats.org/officeDocument/2006/relationships/image" Target="../media/image112.png"/><Relationship Id="rId51" Type="http://schemas.openxmlformats.org/officeDocument/2006/relationships/customXml" Target="../ink/ink1235.xml"/><Relationship Id="rId72" Type="http://schemas.openxmlformats.org/officeDocument/2006/relationships/image" Target="../media/image140.png"/><Relationship Id="rId93" Type="http://schemas.openxmlformats.org/officeDocument/2006/relationships/customXml" Target="../ink/ink1256.xml"/><Relationship Id="rId98" Type="http://schemas.openxmlformats.org/officeDocument/2006/relationships/image" Target="../media/image153.png"/><Relationship Id="rId121" Type="http://schemas.openxmlformats.org/officeDocument/2006/relationships/customXml" Target="../ink/ink1270.xml"/><Relationship Id="rId142" Type="http://schemas.openxmlformats.org/officeDocument/2006/relationships/customXml" Target="../ink/ink1282.xml"/><Relationship Id="rId3" Type="http://schemas.openxmlformats.org/officeDocument/2006/relationships/customXml" Target="../ink/ink1211.xml"/><Relationship Id="rId25" Type="http://schemas.openxmlformats.org/officeDocument/2006/relationships/customXml" Target="../ink/ink1222.xml"/><Relationship Id="rId46" Type="http://schemas.openxmlformats.org/officeDocument/2006/relationships/image" Target="../media/image127.png"/><Relationship Id="rId67" Type="http://schemas.openxmlformats.org/officeDocument/2006/relationships/customXml" Target="../ink/ink1243.xml"/><Relationship Id="rId116" Type="http://schemas.openxmlformats.org/officeDocument/2006/relationships/image" Target="../media/image162.png"/><Relationship Id="rId137" Type="http://schemas.openxmlformats.org/officeDocument/2006/relationships/customXml" Target="../ink/ink1278.xml"/><Relationship Id="rId20" Type="http://schemas.openxmlformats.org/officeDocument/2006/relationships/image" Target="../media/image108.png"/><Relationship Id="rId41" Type="http://schemas.openxmlformats.org/officeDocument/2006/relationships/customXml" Target="../ink/ink1230.xml"/><Relationship Id="rId62" Type="http://schemas.openxmlformats.org/officeDocument/2006/relationships/image" Target="../media/image135.png"/><Relationship Id="rId83" Type="http://schemas.openxmlformats.org/officeDocument/2006/relationships/customXml" Target="../ink/ink1251.xml"/><Relationship Id="rId88" Type="http://schemas.openxmlformats.org/officeDocument/2006/relationships/image" Target="../media/image148.png"/><Relationship Id="rId111" Type="http://schemas.openxmlformats.org/officeDocument/2006/relationships/customXml" Target="../ink/ink1265.xml"/><Relationship Id="rId132" Type="http://schemas.openxmlformats.org/officeDocument/2006/relationships/image" Target="../media/image170.png"/><Relationship Id="rId15" Type="http://schemas.openxmlformats.org/officeDocument/2006/relationships/customXml" Target="../ink/ink1217.xml"/><Relationship Id="rId36" Type="http://schemas.openxmlformats.org/officeDocument/2006/relationships/image" Target="../media/image122.png"/><Relationship Id="rId57" Type="http://schemas.openxmlformats.org/officeDocument/2006/relationships/customXml" Target="../ink/ink1238.xml"/><Relationship Id="rId106" Type="http://schemas.openxmlformats.org/officeDocument/2006/relationships/image" Target="../media/image157.png"/><Relationship Id="rId127" Type="http://schemas.openxmlformats.org/officeDocument/2006/relationships/customXml" Target="../ink/ink1273.xml"/><Relationship Id="rId10" Type="http://schemas.openxmlformats.org/officeDocument/2006/relationships/image" Target="../media/image113.png"/><Relationship Id="rId31" Type="http://schemas.openxmlformats.org/officeDocument/2006/relationships/customXml" Target="../ink/ink1225.xml"/><Relationship Id="rId52" Type="http://schemas.openxmlformats.org/officeDocument/2006/relationships/image" Target="../media/image130.png"/><Relationship Id="rId73" Type="http://schemas.openxmlformats.org/officeDocument/2006/relationships/customXml" Target="../ink/ink1246.xml"/><Relationship Id="rId78" Type="http://schemas.openxmlformats.org/officeDocument/2006/relationships/image" Target="../media/image143.png"/><Relationship Id="rId94" Type="http://schemas.openxmlformats.org/officeDocument/2006/relationships/image" Target="../media/image151.png"/><Relationship Id="rId99" Type="http://schemas.openxmlformats.org/officeDocument/2006/relationships/customXml" Target="../ink/ink1259.xml"/><Relationship Id="rId101" Type="http://schemas.openxmlformats.org/officeDocument/2006/relationships/customXml" Target="../ink/ink1260.xml"/><Relationship Id="rId122" Type="http://schemas.openxmlformats.org/officeDocument/2006/relationships/image" Target="../media/image165.png"/><Relationship Id="rId143" Type="http://schemas.openxmlformats.org/officeDocument/2006/relationships/customXml" Target="../ink/ink1283.xml"/><Relationship Id="rId148" Type="http://schemas.openxmlformats.org/officeDocument/2006/relationships/customXml" Target="../ink/ink1286.xml"/><Relationship Id="rId4" Type="http://schemas.openxmlformats.org/officeDocument/2006/relationships/image" Target="../media/image103.png"/><Relationship Id="rId9" Type="http://schemas.openxmlformats.org/officeDocument/2006/relationships/customXml" Target="../ink/ink1214.xml"/><Relationship Id="rId26" Type="http://schemas.openxmlformats.org/officeDocument/2006/relationships/image" Target="../media/image116.png"/><Relationship Id="rId47" Type="http://schemas.openxmlformats.org/officeDocument/2006/relationships/customXml" Target="../ink/ink1233.xml"/><Relationship Id="rId68" Type="http://schemas.openxmlformats.org/officeDocument/2006/relationships/image" Target="../media/image138.png"/><Relationship Id="rId89" Type="http://schemas.openxmlformats.org/officeDocument/2006/relationships/customXml" Target="../ink/ink1254.xml"/><Relationship Id="rId112" Type="http://schemas.openxmlformats.org/officeDocument/2006/relationships/image" Target="../media/image160.png"/><Relationship Id="rId133" Type="http://schemas.openxmlformats.org/officeDocument/2006/relationships/customXml" Target="../ink/ink1276.xml"/><Relationship Id="rId16" Type="http://schemas.openxmlformats.org/officeDocument/2006/relationships/image" Target="../media/image107.png"/><Relationship Id="rId37" Type="http://schemas.openxmlformats.org/officeDocument/2006/relationships/customXml" Target="../ink/ink1228.xml"/><Relationship Id="rId58" Type="http://schemas.openxmlformats.org/officeDocument/2006/relationships/image" Target="../media/image133.png"/><Relationship Id="rId79" Type="http://schemas.openxmlformats.org/officeDocument/2006/relationships/customXml" Target="../ink/ink1249.xml"/><Relationship Id="rId102" Type="http://schemas.openxmlformats.org/officeDocument/2006/relationships/image" Target="../media/image155.png"/><Relationship Id="rId123" Type="http://schemas.openxmlformats.org/officeDocument/2006/relationships/customXml" Target="../ink/ink1271.xml"/><Relationship Id="rId144" Type="http://schemas.openxmlformats.org/officeDocument/2006/relationships/customXml" Target="../ink/ink1284.xml"/><Relationship Id="rId90" Type="http://schemas.openxmlformats.org/officeDocument/2006/relationships/image" Target="../media/image1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7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customXml" Target="../ink/ink1288.xml"/><Relationship Id="rId4" Type="http://schemas.openxmlformats.org/officeDocument/2006/relationships/image" Target="../media/image17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customXml" Target="../ink/ink1294.xml"/><Relationship Id="rId18" Type="http://schemas.openxmlformats.org/officeDocument/2006/relationships/image" Target="../media/image181.png"/><Relationship Id="rId3" Type="http://schemas.openxmlformats.org/officeDocument/2006/relationships/customXml" Target="../ink/ink1289.xml"/><Relationship Id="rId21" Type="http://schemas.openxmlformats.org/officeDocument/2006/relationships/customXml" Target="../ink/ink1298.xml"/><Relationship Id="rId7" Type="http://schemas.openxmlformats.org/officeDocument/2006/relationships/customXml" Target="../ink/ink1291.xml"/><Relationship Id="rId12" Type="http://schemas.openxmlformats.org/officeDocument/2006/relationships/image" Target="../media/image178.png"/><Relationship Id="rId17" Type="http://schemas.openxmlformats.org/officeDocument/2006/relationships/customXml" Target="../ink/ink1296.xml"/><Relationship Id="rId2" Type="http://schemas.openxmlformats.org/officeDocument/2006/relationships/image" Target="../media/image102.png"/><Relationship Id="rId16" Type="http://schemas.openxmlformats.org/officeDocument/2006/relationships/image" Target="../media/image180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customXml" Target="../ink/ink1293.xml"/><Relationship Id="rId5" Type="http://schemas.openxmlformats.org/officeDocument/2006/relationships/customXml" Target="../ink/ink1290.xml"/><Relationship Id="rId15" Type="http://schemas.openxmlformats.org/officeDocument/2006/relationships/customXml" Target="../ink/ink1295.xml"/><Relationship Id="rId10" Type="http://schemas.openxmlformats.org/officeDocument/2006/relationships/image" Target="../media/image177.png"/><Relationship Id="rId19" Type="http://schemas.openxmlformats.org/officeDocument/2006/relationships/customXml" Target="../ink/ink1297.xml"/><Relationship Id="rId4" Type="http://schemas.openxmlformats.org/officeDocument/2006/relationships/image" Target="../media/image174.png"/><Relationship Id="rId9" Type="http://schemas.openxmlformats.org/officeDocument/2006/relationships/customXml" Target="../ink/ink1292.xml"/><Relationship Id="rId14" Type="http://schemas.openxmlformats.org/officeDocument/2006/relationships/image" Target="../media/image179.png"/><Relationship Id="rId22" Type="http://schemas.openxmlformats.org/officeDocument/2006/relationships/image" Target="../media/image183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04.xml"/><Relationship Id="rId18" Type="http://schemas.openxmlformats.org/officeDocument/2006/relationships/image" Target="../media/image180.png"/><Relationship Id="rId26" Type="http://schemas.openxmlformats.org/officeDocument/2006/relationships/image" Target="../media/image187.png"/><Relationship Id="rId3" Type="http://schemas.openxmlformats.org/officeDocument/2006/relationships/customXml" Target="../ink/ink1299.xml"/><Relationship Id="rId21" Type="http://schemas.openxmlformats.org/officeDocument/2006/relationships/customXml" Target="../ink/ink1308.xml"/><Relationship Id="rId34" Type="http://schemas.openxmlformats.org/officeDocument/2006/relationships/image" Target="../media/image182.png"/><Relationship Id="rId7" Type="http://schemas.openxmlformats.org/officeDocument/2006/relationships/customXml" Target="../ink/ink1301.xml"/><Relationship Id="rId12" Type="http://schemas.openxmlformats.org/officeDocument/2006/relationships/image" Target="../media/image178.png"/><Relationship Id="rId17" Type="http://schemas.openxmlformats.org/officeDocument/2006/relationships/customXml" Target="../ink/ink1306.xml"/><Relationship Id="rId25" Type="http://schemas.openxmlformats.org/officeDocument/2006/relationships/customXml" Target="../ink/ink1310.xml"/><Relationship Id="rId33" Type="http://schemas.openxmlformats.org/officeDocument/2006/relationships/customXml" Target="../ink/ink1317.xml"/><Relationship Id="rId2" Type="http://schemas.openxmlformats.org/officeDocument/2006/relationships/image" Target="../media/image102.png"/><Relationship Id="rId16" Type="http://schemas.openxmlformats.org/officeDocument/2006/relationships/image" Target="../media/image179.png"/><Relationship Id="rId20" Type="http://schemas.openxmlformats.org/officeDocument/2006/relationships/image" Target="../media/image181.png"/><Relationship Id="rId29" Type="http://schemas.openxmlformats.org/officeDocument/2006/relationships/customXml" Target="../ink/ink13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customXml" Target="../ink/ink1303.xml"/><Relationship Id="rId24" Type="http://schemas.openxmlformats.org/officeDocument/2006/relationships/image" Target="../media/image186.png"/><Relationship Id="rId32" Type="http://schemas.openxmlformats.org/officeDocument/2006/relationships/customXml" Target="../ink/ink1316.xml"/><Relationship Id="rId5" Type="http://schemas.openxmlformats.org/officeDocument/2006/relationships/customXml" Target="../ink/ink1300.xml"/><Relationship Id="rId15" Type="http://schemas.openxmlformats.org/officeDocument/2006/relationships/customXml" Target="../ink/ink1305.xml"/><Relationship Id="rId23" Type="http://schemas.openxmlformats.org/officeDocument/2006/relationships/customXml" Target="../ink/ink1309.xml"/><Relationship Id="rId28" Type="http://schemas.openxmlformats.org/officeDocument/2006/relationships/customXml" Target="../ink/ink1312.xml"/><Relationship Id="rId36" Type="http://schemas.openxmlformats.org/officeDocument/2006/relationships/image" Target="../media/image183.png"/><Relationship Id="rId10" Type="http://schemas.openxmlformats.org/officeDocument/2006/relationships/image" Target="../media/image177.png"/><Relationship Id="rId19" Type="http://schemas.openxmlformats.org/officeDocument/2006/relationships/customXml" Target="../ink/ink1307.xml"/><Relationship Id="rId31" Type="http://schemas.openxmlformats.org/officeDocument/2006/relationships/customXml" Target="../ink/ink1315.xml"/><Relationship Id="rId4" Type="http://schemas.openxmlformats.org/officeDocument/2006/relationships/image" Target="../media/image174.png"/><Relationship Id="rId9" Type="http://schemas.openxmlformats.org/officeDocument/2006/relationships/customXml" Target="../ink/ink1302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311.xml"/><Relationship Id="rId30" Type="http://schemas.openxmlformats.org/officeDocument/2006/relationships/customXml" Target="../ink/ink1314.xml"/><Relationship Id="rId35" Type="http://schemas.openxmlformats.org/officeDocument/2006/relationships/customXml" Target="../ink/ink1318.xml"/><Relationship Id="rId8" Type="http://schemas.openxmlformats.org/officeDocument/2006/relationships/image" Target="../media/image176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4.xml"/><Relationship Id="rId18" Type="http://schemas.openxmlformats.org/officeDocument/2006/relationships/image" Target="../media/image180.png"/><Relationship Id="rId26" Type="http://schemas.openxmlformats.org/officeDocument/2006/relationships/image" Target="../media/image187.png"/><Relationship Id="rId39" Type="http://schemas.openxmlformats.org/officeDocument/2006/relationships/customXml" Target="../ink/ink1340.xml"/><Relationship Id="rId21" Type="http://schemas.openxmlformats.org/officeDocument/2006/relationships/customXml" Target="../ink/ink1328.xml"/><Relationship Id="rId34" Type="http://schemas.openxmlformats.org/officeDocument/2006/relationships/customXml" Target="../ink/ink1336.xml"/><Relationship Id="rId7" Type="http://schemas.openxmlformats.org/officeDocument/2006/relationships/customXml" Target="../ink/ink1321.xml"/><Relationship Id="rId12" Type="http://schemas.openxmlformats.org/officeDocument/2006/relationships/image" Target="../media/image178.png"/><Relationship Id="rId17" Type="http://schemas.openxmlformats.org/officeDocument/2006/relationships/customXml" Target="../ink/ink1326.xml"/><Relationship Id="rId25" Type="http://schemas.openxmlformats.org/officeDocument/2006/relationships/customXml" Target="../ink/ink1330.xml"/><Relationship Id="rId33" Type="http://schemas.openxmlformats.org/officeDocument/2006/relationships/customXml" Target="../ink/ink1335.xml"/><Relationship Id="rId38" Type="http://schemas.openxmlformats.org/officeDocument/2006/relationships/image" Target="../media/image182.png"/><Relationship Id="rId2" Type="http://schemas.openxmlformats.org/officeDocument/2006/relationships/image" Target="../media/image102.png"/><Relationship Id="rId16" Type="http://schemas.openxmlformats.org/officeDocument/2006/relationships/image" Target="../media/image179.png"/><Relationship Id="rId20" Type="http://schemas.openxmlformats.org/officeDocument/2006/relationships/image" Target="../media/image181.png"/><Relationship Id="rId29" Type="http://schemas.openxmlformats.org/officeDocument/2006/relationships/customXml" Target="../ink/ink13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customXml" Target="../ink/ink1323.xml"/><Relationship Id="rId24" Type="http://schemas.openxmlformats.org/officeDocument/2006/relationships/image" Target="../media/image186.png"/><Relationship Id="rId32" Type="http://schemas.openxmlformats.org/officeDocument/2006/relationships/customXml" Target="../ink/ink1334.xml"/><Relationship Id="rId37" Type="http://schemas.openxmlformats.org/officeDocument/2006/relationships/customXml" Target="../ink/ink1339.xml"/><Relationship Id="rId40" Type="http://schemas.openxmlformats.org/officeDocument/2006/relationships/image" Target="../media/image183.png"/><Relationship Id="rId5" Type="http://schemas.openxmlformats.org/officeDocument/2006/relationships/customXml" Target="../ink/ink1320.xml"/><Relationship Id="rId15" Type="http://schemas.openxmlformats.org/officeDocument/2006/relationships/customXml" Target="../ink/ink1325.xml"/><Relationship Id="rId23" Type="http://schemas.openxmlformats.org/officeDocument/2006/relationships/customXml" Target="../ink/ink1329.xml"/><Relationship Id="rId28" Type="http://schemas.openxmlformats.org/officeDocument/2006/relationships/image" Target="../media/image188.png"/><Relationship Id="rId36" Type="http://schemas.openxmlformats.org/officeDocument/2006/relationships/customXml" Target="../ink/ink1338.xml"/><Relationship Id="rId10" Type="http://schemas.openxmlformats.org/officeDocument/2006/relationships/image" Target="../media/image177.png"/><Relationship Id="rId19" Type="http://schemas.openxmlformats.org/officeDocument/2006/relationships/customXml" Target="../ink/ink1327.xml"/><Relationship Id="rId31" Type="http://schemas.openxmlformats.org/officeDocument/2006/relationships/customXml" Target="../ink/ink1333.xml"/><Relationship Id="rId4" Type="http://schemas.openxmlformats.org/officeDocument/2006/relationships/image" Target="../media/image174.png"/><Relationship Id="rId9" Type="http://schemas.openxmlformats.org/officeDocument/2006/relationships/customXml" Target="../ink/ink1322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331.xml"/><Relationship Id="rId30" Type="http://schemas.openxmlformats.org/officeDocument/2006/relationships/image" Target="../media/image189.png"/><Relationship Id="rId35" Type="http://schemas.openxmlformats.org/officeDocument/2006/relationships/customXml" Target="../ink/ink1337.xml"/><Relationship Id="rId8" Type="http://schemas.openxmlformats.org/officeDocument/2006/relationships/image" Target="../media/image176.png"/><Relationship Id="rId3" Type="http://schemas.openxmlformats.org/officeDocument/2006/relationships/customXml" Target="../ink/ink13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8.png"/><Relationship Id="rId18" Type="http://schemas.openxmlformats.org/officeDocument/2006/relationships/customXml" Target="../ink/ink38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35.xml"/><Relationship Id="rId17" Type="http://schemas.openxmlformats.org/officeDocument/2006/relationships/image" Target="../media/image13.png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4.xml"/><Relationship Id="rId19" Type="http://schemas.openxmlformats.org/officeDocument/2006/relationships/image" Target="../media/image14.png"/><Relationship Id="rId4" Type="http://schemas.openxmlformats.org/officeDocument/2006/relationships/customXml" Target="../ink/ink31.xml"/><Relationship Id="rId9" Type="http://schemas.openxmlformats.org/officeDocument/2006/relationships/image" Target="../media/image6.png"/><Relationship Id="rId14" Type="http://schemas.openxmlformats.org/officeDocument/2006/relationships/customXml" Target="../ink/ink36.xml"/><Relationship Id="rId22" Type="http://schemas.openxmlformats.org/officeDocument/2006/relationships/customXml" Target="../ink/ink40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6.xml"/><Relationship Id="rId18" Type="http://schemas.openxmlformats.org/officeDocument/2006/relationships/image" Target="../media/image180.png"/><Relationship Id="rId26" Type="http://schemas.openxmlformats.org/officeDocument/2006/relationships/image" Target="../media/image187.png"/><Relationship Id="rId39" Type="http://schemas.openxmlformats.org/officeDocument/2006/relationships/customXml" Target="../ink/ink1359.xml"/><Relationship Id="rId21" Type="http://schemas.openxmlformats.org/officeDocument/2006/relationships/customXml" Target="../ink/ink1350.xml"/><Relationship Id="rId34" Type="http://schemas.openxmlformats.org/officeDocument/2006/relationships/image" Target="../media/image191.png"/><Relationship Id="rId42" Type="http://schemas.openxmlformats.org/officeDocument/2006/relationships/customXml" Target="../ink/ink1362.xml"/><Relationship Id="rId47" Type="http://schemas.openxmlformats.org/officeDocument/2006/relationships/customXml" Target="../ink/ink1366.xml"/><Relationship Id="rId50" Type="http://schemas.openxmlformats.org/officeDocument/2006/relationships/image" Target="../media/image194.png"/><Relationship Id="rId7" Type="http://schemas.openxmlformats.org/officeDocument/2006/relationships/customXml" Target="../ink/ink1343.xml"/><Relationship Id="rId2" Type="http://schemas.openxmlformats.org/officeDocument/2006/relationships/image" Target="../media/image102.png"/><Relationship Id="rId16" Type="http://schemas.openxmlformats.org/officeDocument/2006/relationships/image" Target="../media/image179.png"/><Relationship Id="rId29" Type="http://schemas.openxmlformats.org/officeDocument/2006/relationships/customXml" Target="../ink/ink1354.xml"/><Relationship Id="rId11" Type="http://schemas.openxmlformats.org/officeDocument/2006/relationships/customXml" Target="../ink/ink1345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1358.xml"/><Relationship Id="rId40" Type="http://schemas.openxmlformats.org/officeDocument/2006/relationships/customXml" Target="../ink/ink1360.xml"/><Relationship Id="rId45" Type="http://schemas.openxmlformats.org/officeDocument/2006/relationships/customXml" Target="../ink/ink1365.xml"/><Relationship Id="rId5" Type="http://schemas.openxmlformats.org/officeDocument/2006/relationships/customXml" Target="../ink/ink1342.xml"/><Relationship Id="rId15" Type="http://schemas.openxmlformats.org/officeDocument/2006/relationships/customXml" Target="../ink/ink1347.xml"/><Relationship Id="rId23" Type="http://schemas.openxmlformats.org/officeDocument/2006/relationships/customXml" Target="../ink/ink1351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367.xml"/><Relationship Id="rId10" Type="http://schemas.openxmlformats.org/officeDocument/2006/relationships/image" Target="../media/image177.png"/><Relationship Id="rId19" Type="http://schemas.openxmlformats.org/officeDocument/2006/relationships/customXml" Target="../ink/ink1349.xml"/><Relationship Id="rId31" Type="http://schemas.openxmlformats.org/officeDocument/2006/relationships/customXml" Target="../ink/ink1355.xml"/><Relationship Id="rId44" Type="http://schemas.openxmlformats.org/officeDocument/2006/relationships/customXml" Target="../ink/ink1364.xml"/><Relationship Id="rId4" Type="http://schemas.openxmlformats.org/officeDocument/2006/relationships/image" Target="../media/image174.png"/><Relationship Id="rId9" Type="http://schemas.openxmlformats.org/officeDocument/2006/relationships/customXml" Target="../ink/ink1344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353.xml"/><Relationship Id="rId30" Type="http://schemas.openxmlformats.org/officeDocument/2006/relationships/image" Target="../media/image189.png"/><Relationship Id="rId35" Type="http://schemas.openxmlformats.org/officeDocument/2006/relationships/customXml" Target="../ink/ink1357.xml"/><Relationship Id="rId43" Type="http://schemas.openxmlformats.org/officeDocument/2006/relationships/customXml" Target="../ink/ink1363.xml"/><Relationship Id="rId48" Type="http://schemas.openxmlformats.org/officeDocument/2006/relationships/image" Target="../media/image183.png"/><Relationship Id="rId8" Type="http://schemas.openxmlformats.org/officeDocument/2006/relationships/image" Target="../media/image176.png"/><Relationship Id="rId3" Type="http://schemas.openxmlformats.org/officeDocument/2006/relationships/customXml" Target="../ink/ink1341.xml"/><Relationship Id="rId12" Type="http://schemas.openxmlformats.org/officeDocument/2006/relationships/image" Target="../media/image178.png"/><Relationship Id="rId17" Type="http://schemas.openxmlformats.org/officeDocument/2006/relationships/customXml" Target="../ink/ink1348.xml"/><Relationship Id="rId25" Type="http://schemas.openxmlformats.org/officeDocument/2006/relationships/customXml" Target="../ink/ink1352.xml"/><Relationship Id="rId33" Type="http://schemas.openxmlformats.org/officeDocument/2006/relationships/customXml" Target="../ink/ink1356.xml"/><Relationship Id="rId38" Type="http://schemas.openxmlformats.org/officeDocument/2006/relationships/image" Target="../media/image193.png"/><Relationship Id="rId46" Type="http://schemas.openxmlformats.org/officeDocument/2006/relationships/image" Target="../media/image182.png"/><Relationship Id="rId20" Type="http://schemas.openxmlformats.org/officeDocument/2006/relationships/image" Target="../media/image181.png"/><Relationship Id="rId41" Type="http://schemas.openxmlformats.org/officeDocument/2006/relationships/customXml" Target="../ink/ink13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377.xml"/><Relationship Id="rId34" Type="http://schemas.openxmlformats.org/officeDocument/2006/relationships/image" Target="../media/image191.png"/><Relationship Id="rId42" Type="http://schemas.openxmlformats.org/officeDocument/2006/relationships/image" Target="../media/image196.png"/><Relationship Id="rId47" Type="http://schemas.openxmlformats.org/officeDocument/2006/relationships/customXml" Target="../ink/ink1390.xml"/><Relationship Id="rId50" Type="http://schemas.openxmlformats.org/officeDocument/2006/relationships/image" Target="../media/image199.png"/><Relationship Id="rId55" Type="http://schemas.openxmlformats.org/officeDocument/2006/relationships/customXml" Target="../ink/ink1394.xml"/><Relationship Id="rId63" Type="http://schemas.openxmlformats.org/officeDocument/2006/relationships/customXml" Target="../ink/ink1401.xml"/><Relationship Id="rId7" Type="http://schemas.openxmlformats.org/officeDocument/2006/relationships/customXml" Target="../ink/ink1370.xml"/><Relationship Id="rId2" Type="http://schemas.openxmlformats.org/officeDocument/2006/relationships/image" Target="../media/image102.png"/><Relationship Id="rId16" Type="http://schemas.openxmlformats.org/officeDocument/2006/relationships/image" Target="../media/image179.png"/><Relationship Id="rId29" Type="http://schemas.openxmlformats.org/officeDocument/2006/relationships/customXml" Target="../ink/ink1381.xml"/><Relationship Id="rId11" Type="http://schemas.openxmlformats.org/officeDocument/2006/relationships/customXml" Target="../ink/ink1372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1385.xml"/><Relationship Id="rId40" Type="http://schemas.openxmlformats.org/officeDocument/2006/relationships/image" Target="../media/image195.png"/><Relationship Id="rId45" Type="http://schemas.openxmlformats.org/officeDocument/2006/relationships/customXml" Target="../ink/ink1389.xml"/><Relationship Id="rId53" Type="http://schemas.openxmlformats.org/officeDocument/2006/relationships/customXml" Target="../ink/ink1393.xml"/><Relationship Id="rId58" Type="http://schemas.openxmlformats.org/officeDocument/2006/relationships/customXml" Target="../ink/ink1397.xml"/><Relationship Id="rId66" Type="http://schemas.openxmlformats.org/officeDocument/2006/relationships/image" Target="../media/image194.png"/><Relationship Id="rId5" Type="http://schemas.openxmlformats.org/officeDocument/2006/relationships/customXml" Target="../ink/ink1369.xml"/><Relationship Id="rId61" Type="http://schemas.openxmlformats.org/officeDocument/2006/relationships/customXml" Target="../ink/ink1400.xml"/><Relationship Id="rId19" Type="http://schemas.openxmlformats.org/officeDocument/2006/relationships/customXml" Target="../ink/ink1376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380.xml"/><Relationship Id="rId30" Type="http://schemas.openxmlformats.org/officeDocument/2006/relationships/image" Target="../media/image189.png"/><Relationship Id="rId35" Type="http://schemas.openxmlformats.org/officeDocument/2006/relationships/customXml" Target="../ink/ink1384.xml"/><Relationship Id="rId43" Type="http://schemas.openxmlformats.org/officeDocument/2006/relationships/customXml" Target="../ink/ink1388.xml"/><Relationship Id="rId48" Type="http://schemas.openxmlformats.org/officeDocument/2006/relationships/image" Target="../media/image198.png"/><Relationship Id="rId56" Type="http://schemas.openxmlformats.org/officeDocument/2006/relationships/customXml" Target="../ink/ink1395.xml"/><Relationship Id="rId64" Type="http://schemas.openxmlformats.org/officeDocument/2006/relationships/image" Target="../media/image183.png"/><Relationship Id="rId8" Type="http://schemas.openxmlformats.org/officeDocument/2006/relationships/image" Target="../media/image176.png"/><Relationship Id="rId51" Type="http://schemas.openxmlformats.org/officeDocument/2006/relationships/customXml" Target="../ink/ink1392.xml"/><Relationship Id="rId3" Type="http://schemas.openxmlformats.org/officeDocument/2006/relationships/customXml" Target="../ink/ink1368.xml"/><Relationship Id="rId12" Type="http://schemas.openxmlformats.org/officeDocument/2006/relationships/image" Target="../media/image178.png"/><Relationship Id="rId17" Type="http://schemas.openxmlformats.org/officeDocument/2006/relationships/customXml" Target="../ink/ink1375.xml"/><Relationship Id="rId25" Type="http://schemas.openxmlformats.org/officeDocument/2006/relationships/customXml" Target="../ink/ink1379.xml"/><Relationship Id="rId33" Type="http://schemas.openxmlformats.org/officeDocument/2006/relationships/customXml" Target="../ink/ink1383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398.xml"/><Relationship Id="rId20" Type="http://schemas.openxmlformats.org/officeDocument/2006/relationships/image" Target="../media/image181.png"/><Relationship Id="rId41" Type="http://schemas.openxmlformats.org/officeDocument/2006/relationships/customXml" Target="../ink/ink1387.xml"/><Relationship Id="rId54" Type="http://schemas.openxmlformats.org/officeDocument/2006/relationships/image" Target="../media/image201.png"/><Relationship Id="rId6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374.xml"/><Relationship Id="rId23" Type="http://schemas.openxmlformats.org/officeDocument/2006/relationships/customXml" Target="../ink/ink1378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391.xml"/><Relationship Id="rId57" Type="http://schemas.openxmlformats.org/officeDocument/2006/relationships/customXml" Target="../ink/ink1396.xml"/><Relationship Id="rId10" Type="http://schemas.openxmlformats.org/officeDocument/2006/relationships/image" Target="../media/image177.png"/><Relationship Id="rId31" Type="http://schemas.openxmlformats.org/officeDocument/2006/relationships/customXml" Target="../ink/ink1382.xml"/><Relationship Id="rId44" Type="http://schemas.openxmlformats.org/officeDocument/2006/relationships/image" Target="../media/image640.png"/><Relationship Id="rId52" Type="http://schemas.openxmlformats.org/officeDocument/2006/relationships/image" Target="../media/image200.png"/><Relationship Id="rId60" Type="http://schemas.openxmlformats.org/officeDocument/2006/relationships/customXml" Target="../ink/ink1399.xml"/><Relationship Id="rId65" Type="http://schemas.openxmlformats.org/officeDocument/2006/relationships/customXml" Target="../ink/ink1402.xml"/><Relationship Id="rId4" Type="http://schemas.openxmlformats.org/officeDocument/2006/relationships/image" Target="../media/image174.png"/><Relationship Id="rId9" Type="http://schemas.openxmlformats.org/officeDocument/2006/relationships/customXml" Target="../ink/ink1371.xml"/><Relationship Id="rId13" Type="http://schemas.openxmlformats.org/officeDocument/2006/relationships/customXml" Target="../ink/ink1373.xml"/><Relationship Id="rId18" Type="http://schemas.openxmlformats.org/officeDocument/2006/relationships/image" Target="../media/image180.png"/><Relationship Id="rId39" Type="http://schemas.openxmlformats.org/officeDocument/2006/relationships/customXml" Target="../ink/ink1386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412.xml"/><Relationship Id="rId42" Type="http://schemas.openxmlformats.org/officeDocument/2006/relationships/image" Target="../media/image196.png"/><Relationship Id="rId47" Type="http://schemas.openxmlformats.org/officeDocument/2006/relationships/customXml" Target="../ink/ink1425.xml"/><Relationship Id="rId63" Type="http://schemas.openxmlformats.org/officeDocument/2006/relationships/customXml" Target="../ink/ink1433.xml"/><Relationship Id="rId68" Type="http://schemas.openxmlformats.org/officeDocument/2006/relationships/customXml" Target="../ink/ink1437.xml"/><Relationship Id="rId2" Type="http://schemas.openxmlformats.org/officeDocument/2006/relationships/image" Target="../media/image102.png"/><Relationship Id="rId16" Type="http://schemas.openxmlformats.org/officeDocument/2006/relationships/image" Target="../media/image179.png"/><Relationship Id="rId29" Type="http://schemas.openxmlformats.org/officeDocument/2006/relationships/customXml" Target="../ink/ink1416.xml"/><Relationship Id="rId11" Type="http://schemas.openxmlformats.org/officeDocument/2006/relationships/customXml" Target="../ink/ink1407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1420.xml"/><Relationship Id="rId40" Type="http://schemas.openxmlformats.org/officeDocument/2006/relationships/image" Target="../media/image195.png"/><Relationship Id="rId45" Type="http://schemas.openxmlformats.org/officeDocument/2006/relationships/customXml" Target="../ink/ink1424.xml"/><Relationship Id="rId53" Type="http://schemas.openxmlformats.org/officeDocument/2006/relationships/customXml" Target="../ink/ink1428.xml"/><Relationship Id="rId58" Type="http://schemas.openxmlformats.org/officeDocument/2006/relationships/image" Target="../media/image203.png"/><Relationship Id="rId66" Type="http://schemas.openxmlformats.org/officeDocument/2006/relationships/customXml" Target="../ink/ink1435.xml"/><Relationship Id="rId74" Type="http://schemas.openxmlformats.org/officeDocument/2006/relationships/image" Target="../media/image183.png"/><Relationship Id="rId5" Type="http://schemas.openxmlformats.org/officeDocument/2006/relationships/customXml" Target="../ink/ink1404.xml"/><Relationship Id="rId61" Type="http://schemas.openxmlformats.org/officeDocument/2006/relationships/customXml" Target="../ink/ink1432.xml"/><Relationship Id="rId19" Type="http://schemas.openxmlformats.org/officeDocument/2006/relationships/customXml" Target="../ink/ink1411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415.xml"/><Relationship Id="rId30" Type="http://schemas.openxmlformats.org/officeDocument/2006/relationships/image" Target="../media/image189.png"/><Relationship Id="rId35" Type="http://schemas.openxmlformats.org/officeDocument/2006/relationships/customXml" Target="../ink/ink1419.xml"/><Relationship Id="rId43" Type="http://schemas.openxmlformats.org/officeDocument/2006/relationships/customXml" Target="../ink/ink1423.xml"/><Relationship Id="rId48" Type="http://schemas.openxmlformats.org/officeDocument/2006/relationships/image" Target="../media/image198.png"/><Relationship Id="rId56" Type="http://schemas.openxmlformats.org/officeDocument/2006/relationships/image" Target="../media/image202.png"/><Relationship Id="rId64" Type="http://schemas.openxmlformats.org/officeDocument/2006/relationships/image" Target="../media/image206.png"/><Relationship Id="rId69" Type="http://schemas.openxmlformats.org/officeDocument/2006/relationships/customXml" Target="../ink/ink1438.xml"/><Relationship Id="rId8" Type="http://schemas.openxmlformats.org/officeDocument/2006/relationships/image" Target="../media/image176.png"/><Relationship Id="rId51" Type="http://schemas.openxmlformats.org/officeDocument/2006/relationships/customXml" Target="../ink/ink1427.xml"/><Relationship Id="rId72" Type="http://schemas.openxmlformats.org/officeDocument/2006/relationships/image" Target="../media/image182.png"/><Relationship Id="rId3" Type="http://schemas.openxmlformats.org/officeDocument/2006/relationships/customXml" Target="../ink/ink1403.xml"/><Relationship Id="rId12" Type="http://schemas.openxmlformats.org/officeDocument/2006/relationships/image" Target="../media/image178.png"/><Relationship Id="rId17" Type="http://schemas.openxmlformats.org/officeDocument/2006/relationships/customXml" Target="../ink/ink1410.xml"/><Relationship Id="rId25" Type="http://schemas.openxmlformats.org/officeDocument/2006/relationships/customXml" Target="../ink/ink1414.xml"/><Relationship Id="rId33" Type="http://schemas.openxmlformats.org/officeDocument/2006/relationships/customXml" Target="../ink/ink1418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431.xml"/><Relationship Id="rId67" Type="http://schemas.openxmlformats.org/officeDocument/2006/relationships/customXml" Target="../ink/ink1436.xml"/><Relationship Id="rId20" Type="http://schemas.openxmlformats.org/officeDocument/2006/relationships/image" Target="../media/image181.png"/><Relationship Id="rId41" Type="http://schemas.openxmlformats.org/officeDocument/2006/relationships/customXml" Target="../ink/ink1422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customXml" Target="../ink/ink1439.xml"/><Relationship Id="rId75" Type="http://schemas.openxmlformats.org/officeDocument/2006/relationships/customXml" Target="../ink/ink14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409.xml"/><Relationship Id="rId23" Type="http://schemas.openxmlformats.org/officeDocument/2006/relationships/customXml" Target="../ink/ink1413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426.xml"/><Relationship Id="rId57" Type="http://schemas.openxmlformats.org/officeDocument/2006/relationships/customXml" Target="../ink/ink1430.xml"/><Relationship Id="rId10" Type="http://schemas.openxmlformats.org/officeDocument/2006/relationships/image" Target="../media/image177.png"/><Relationship Id="rId31" Type="http://schemas.openxmlformats.org/officeDocument/2006/relationships/customXml" Target="../ink/ink1417.xml"/><Relationship Id="rId44" Type="http://schemas.openxmlformats.org/officeDocument/2006/relationships/image" Target="../media/image640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434.xml"/><Relationship Id="rId73" Type="http://schemas.openxmlformats.org/officeDocument/2006/relationships/customXml" Target="../ink/ink1441.xml"/><Relationship Id="rId4" Type="http://schemas.openxmlformats.org/officeDocument/2006/relationships/image" Target="../media/image174.png"/><Relationship Id="rId9" Type="http://schemas.openxmlformats.org/officeDocument/2006/relationships/customXml" Target="../ink/ink1406.xml"/><Relationship Id="rId13" Type="http://schemas.openxmlformats.org/officeDocument/2006/relationships/customXml" Target="../ink/ink1408.xml"/><Relationship Id="rId18" Type="http://schemas.openxmlformats.org/officeDocument/2006/relationships/image" Target="../media/image180.png"/><Relationship Id="rId39" Type="http://schemas.openxmlformats.org/officeDocument/2006/relationships/customXml" Target="../ink/ink1421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429.xml"/><Relationship Id="rId76" Type="http://schemas.openxmlformats.org/officeDocument/2006/relationships/image" Target="../media/image194.png"/><Relationship Id="rId7" Type="http://schemas.openxmlformats.org/officeDocument/2006/relationships/customXml" Target="../ink/ink1405.xml"/><Relationship Id="rId71" Type="http://schemas.openxmlformats.org/officeDocument/2006/relationships/customXml" Target="../ink/ink1440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452.xml"/><Relationship Id="rId42" Type="http://schemas.openxmlformats.org/officeDocument/2006/relationships/image" Target="../media/image196.png"/><Relationship Id="rId47" Type="http://schemas.openxmlformats.org/officeDocument/2006/relationships/customXml" Target="../ink/ink1465.xml"/><Relationship Id="rId63" Type="http://schemas.openxmlformats.org/officeDocument/2006/relationships/customXml" Target="../ink/ink1473.xml"/><Relationship Id="rId68" Type="http://schemas.openxmlformats.org/officeDocument/2006/relationships/image" Target="../media/image208.png"/><Relationship Id="rId16" Type="http://schemas.openxmlformats.org/officeDocument/2006/relationships/image" Target="../media/image179.png"/><Relationship Id="rId11" Type="http://schemas.openxmlformats.org/officeDocument/2006/relationships/customXml" Target="../ink/ink1447.xml"/><Relationship Id="rId24" Type="http://schemas.openxmlformats.org/officeDocument/2006/relationships/image" Target="../media/image186.png"/><Relationship Id="rId32" Type="http://schemas.openxmlformats.org/officeDocument/2006/relationships/image" Target="../media/image190.png"/><Relationship Id="rId37" Type="http://schemas.openxmlformats.org/officeDocument/2006/relationships/customXml" Target="../ink/ink1460.xml"/><Relationship Id="rId40" Type="http://schemas.openxmlformats.org/officeDocument/2006/relationships/image" Target="../media/image195.png"/><Relationship Id="rId45" Type="http://schemas.openxmlformats.org/officeDocument/2006/relationships/customXml" Target="../ink/ink1464.xml"/><Relationship Id="rId53" Type="http://schemas.openxmlformats.org/officeDocument/2006/relationships/customXml" Target="../ink/ink1468.xml"/><Relationship Id="rId58" Type="http://schemas.openxmlformats.org/officeDocument/2006/relationships/image" Target="../media/image203.png"/><Relationship Id="rId66" Type="http://schemas.openxmlformats.org/officeDocument/2006/relationships/image" Target="../media/image207.png"/><Relationship Id="rId74" Type="http://schemas.openxmlformats.org/officeDocument/2006/relationships/customXml" Target="../ink/ink1481.xml"/><Relationship Id="rId79" Type="http://schemas.openxmlformats.org/officeDocument/2006/relationships/customXml" Target="../ink/ink1484.xml"/><Relationship Id="rId5" Type="http://schemas.openxmlformats.org/officeDocument/2006/relationships/customXml" Target="../ink/ink1444.xml"/><Relationship Id="rId61" Type="http://schemas.openxmlformats.org/officeDocument/2006/relationships/customXml" Target="../ink/ink1472.xml"/><Relationship Id="rId19" Type="http://schemas.openxmlformats.org/officeDocument/2006/relationships/customXml" Target="../ink/ink1451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455.xml"/><Relationship Id="rId30" Type="http://schemas.openxmlformats.org/officeDocument/2006/relationships/image" Target="../media/image189.png"/><Relationship Id="rId35" Type="http://schemas.openxmlformats.org/officeDocument/2006/relationships/customXml" Target="../ink/ink1459.xml"/><Relationship Id="rId43" Type="http://schemas.openxmlformats.org/officeDocument/2006/relationships/customXml" Target="../ink/ink1463.xml"/><Relationship Id="rId48" Type="http://schemas.openxmlformats.org/officeDocument/2006/relationships/image" Target="../media/image198.png"/><Relationship Id="rId56" Type="http://schemas.openxmlformats.org/officeDocument/2006/relationships/image" Target="../media/image202.png"/><Relationship Id="rId64" Type="http://schemas.openxmlformats.org/officeDocument/2006/relationships/image" Target="../media/image206.png"/><Relationship Id="rId69" Type="http://schemas.openxmlformats.org/officeDocument/2006/relationships/customXml" Target="../ink/ink1476.xml"/><Relationship Id="rId77" Type="http://schemas.openxmlformats.org/officeDocument/2006/relationships/customXml" Target="../ink/ink1483.xml"/><Relationship Id="rId8" Type="http://schemas.openxmlformats.org/officeDocument/2006/relationships/image" Target="../media/image176.png"/><Relationship Id="rId51" Type="http://schemas.openxmlformats.org/officeDocument/2006/relationships/customXml" Target="../ink/ink1467.xml"/><Relationship Id="rId72" Type="http://schemas.openxmlformats.org/officeDocument/2006/relationships/customXml" Target="../ink/ink1479.xml"/><Relationship Id="rId80" Type="http://schemas.openxmlformats.org/officeDocument/2006/relationships/image" Target="../media/image194.png"/><Relationship Id="rId3" Type="http://schemas.openxmlformats.org/officeDocument/2006/relationships/customXml" Target="../ink/ink1443.xml"/><Relationship Id="rId12" Type="http://schemas.openxmlformats.org/officeDocument/2006/relationships/image" Target="../media/image178.png"/><Relationship Id="rId17" Type="http://schemas.openxmlformats.org/officeDocument/2006/relationships/customXml" Target="../ink/ink1450.xml"/><Relationship Id="rId25" Type="http://schemas.openxmlformats.org/officeDocument/2006/relationships/customXml" Target="../ink/ink1454.xml"/><Relationship Id="rId33" Type="http://schemas.openxmlformats.org/officeDocument/2006/relationships/customXml" Target="../ink/ink1458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471.xml"/><Relationship Id="rId67" Type="http://schemas.openxmlformats.org/officeDocument/2006/relationships/customXml" Target="../ink/ink1475.xml"/><Relationship Id="rId20" Type="http://schemas.openxmlformats.org/officeDocument/2006/relationships/image" Target="../media/image181.png"/><Relationship Id="rId41" Type="http://schemas.openxmlformats.org/officeDocument/2006/relationships/customXml" Target="../ink/ink1462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customXml" Target="../ink/ink1477.xml"/><Relationship Id="rId75" Type="http://schemas.openxmlformats.org/officeDocument/2006/relationships/customXml" Target="../ink/ink14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449.xml"/><Relationship Id="rId23" Type="http://schemas.openxmlformats.org/officeDocument/2006/relationships/customXml" Target="../ink/ink1453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466.xml"/><Relationship Id="rId57" Type="http://schemas.openxmlformats.org/officeDocument/2006/relationships/customXml" Target="../ink/ink1470.xml"/><Relationship Id="rId10" Type="http://schemas.openxmlformats.org/officeDocument/2006/relationships/image" Target="../media/image177.png"/><Relationship Id="rId31" Type="http://schemas.openxmlformats.org/officeDocument/2006/relationships/customXml" Target="../ink/ink1457.xml"/><Relationship Id="rId44" Type="http://schemas.openxmlformats.org/officeDocument/2006/relationships/image" Target="../media/image640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474.xml"/><Relationship Id="rId73" Type="http://schemas.openxmlformats.org/officeDocument/2006/relationships/customXml" Target="../ink/ink1480.xml"/><Relationship Id="rId78" Type="http://schemas.openxmlformats.org/officeDocument/2006/relationships/image" Target="../media/image183.png"/><Relationship Id="rId4" Type="http://schemas.openxmlformats.org/officeDocument/2006/relationships/image" Target="../media/image174.png"/><Relationship Id="rId9" Type="http://schemas.openxmlformats.org/officeDocument/2006/relationships/customXml" Target="../ink/ink1446.xml"/><Relationship Id="rId13" Type="http://schemas.openxmlformats.org/officeDocument/2006/relationships/customXml" Target="../ink/ink1448.xml"/><Relationship Id="rId18" Type="http://schemas.openxmlformats.org/officeDocument/2006/relationships/image" Target="../media/image180.png"/><Relationship Id="rId39" Type="http://schemas.openxmlformats.org/officeDocument/2006/relationships/customXml" Target="../ink/ink1461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469.xml"/><Relationship Id="rId76" Type="http://schemas.openxmlformats.org/officeDocument/2006/relationships/image" Target="../media/image182.png"/><Relationship Id="rId7" Type="http://schemas.openxmlformats.org/officeDocument/2006/relationships/customXml" Target="../ink/ink1445.xml"/><Relationship Id="rId71" Type="http://schemas.openxmlformats.org/officeDocument/2006/relationships/customXml" Target="../ink/ink1478.xml"/><Relationship Id="rId2" Type="http://schemas.openxmlformats.org/officeDocument/2006/relationships/image" Target="../media/image102.png"/><Relationship Id="rId29" Type="http://schemas.openxmlformats.org/officeDocument/2006/relationships/customXml" Target="../ink/ink1456.xml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494.xml"/><Relationship Id="rId42" Type="http://schemas.openxmlformats.org/officeDocument/2006/relationships/image" Target="../media/image196.png"/><Relationship Id="rId47" Type="http://schemas.openxmlformats.org/officeDocument/2006/relationships/customXml" Target="../ink/ink1507.xml"/><Relationship Id="rId63" Type="http://schemas.openxmlformats.org/officeDocument/2006/relationships/customXml" Target="../ink/ink1515.xml"/><Relationship Id="rId68" Type="http://schemas.openxmlformats.org/officeDocument/2006/relationships/image" Target="../media/image208.png"/><Relationship Id="rId84" Type="http://schemas.openxmlformats.org/officeDocument/2006/relationships/image" Target="../media/image182.png"/><Relationship Id="rId16" Type="http://schemas.openxmlformats.org/officeDocument/2006/relationships/image" Target="../media/image179.png"/><Relationship Id="rId11" Type="http://schemas.openxmlformats.org/officeDocument/2006/relationships/customXml" Target="../ink/ink1489.xml"/><Relationship Id="rId32" Type="http://schemas.openxmlformats.org/officeDocument/2006/relationships/image" Target="../media/image190.png"/><Relationship Id="rId37" Type="http://schemas.openxmlformats.org/officeDocument/2006/relationships/customXml" Target="../ink/ink1502.xml"/><Relationship Id="rId53" Type="http://schemas.openxmlformats.org/officeDocument/2006/relationships/customXml" Target="../ink/ink1510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1524.xml"/><Relationship Id="rId5" Type="http://schemas.openxmlformats.org/officeDocument/2006/relationships/customXml" Target="../ink/ink1486.xml"/><Relationship Id="rId19" Type="http://schemas.openxmlformats.org/officeDocument/2006/relationships/customXml" Target="../ink/ink1493.xml"/><Relationship Id="rId14" Type="http://schemas.openxmlformats.org/officeDocument/2006/relationships/image" Target="../media/image184.png"/><Relationship Id="rId22" Type="http://schemas.openxmlformats.org/officeDocument/2006/relationships/image" Target="../media/image185.png"/><Relationship Id="rId27" Type="http://schemas.openxmlformats.org/officeDocument/2006/relationships/customXml" Target="../ink/ink1497.xml"/><Relationship Id="rId30" Type="http://schemas.openxmlformats.org/officeDocument/2006/relationships/image" Target="../media/image189.png"/><Relationship Id="rId35" Type="http://schemas.openxmlformats.org/officeDocument/2006/relationships/customXml" Target="../ink/ink1501.xml"/><Relationship Id="rId43" Type="http://schemas.openxmlformats.org/officeDocument/2006/relationships/customXml" Target="../ink/ink1505.xml"/><Relationship Id="rId48" Type="http://schemas.openxmlformats.org/officeDocument/2006/relationships/image" Target="../media/image198.png"/><Relationship Id="rId56" Type="http://schemas.openxmlformats.org/officeDocument/2006/relationships/image" Target="../media/image202.png"/><Relationship Id="rId64" Type="http://schemas.openxmlformats.org/officeDocument/2006/relationships/image" Target="../media/image206.png"/><Relationship Id="rId69" Type="http://schemas.openxmlformats.org/officeDocument/2006/relationships/customXml" Target="../ink/ink1518.xml"/><Relationship Id="rId77" Type="http://schemas.openxmlformats.org/officeDocument/2006/relationships/customXml" Target="../ink/ink1522.xml"/><Relationship Id="rId8" Type="http://schemas.openxmlformats.org/officeDocument/2006/relationships/image" Target="../media/image176.png"/><Relationship Id="rId51" Type="http://schemas.openxmlformats.org/officeDocument/2006/relationships/customXml" Target="../ink/ink1509.xml"/><Relationship Id="rId72" Type="http://schemas.openxmlformats.org/officeDocument/2006/relationships/image" Target="../media/image210.png"/><Relationship Id="rId80" Type="http://schemas.openxmlformats.org/officeDocument/2006/relationships/customXml" Target="../ink/ink1525.xml"/><Relationship Id="rId85" Type="http://schemas.openxmlformats.org/officeDocument/2006/relationships/customXml" Target="../ink/ink1529.xml"/><Relationship Id="rId3" Type="http://schemas.openxmlformats.org/officeDocument/2006/relationships/customXml" Target="../ink/ink1485.xml"/><Relationship Id="rId12" Type="http://schemas.openxmlformats.org/officeDocument/2006/relationships/image" Target="../media/image178.png"/><Relationship Id="rId17" Type="http://schemas.openxmlformats.org/officeDocument/2006/relationships/customXml" Target="../ink/ink1492.xml"/><Relationship Id="rId25" Type="http://schemas.openxmlformats.org/officeDocument/2006/relationships/customXml" Target="../ink/ink1496.xml"/><Relationship Id="rId33" Type="http://schemas.openxmlformats.org/officeDocument/2006/relationships/customXml" Target="../ink/ink1500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513.xml"/><Relationship Id="rId67" Type="http://schemas.openxmlformats.org/officeDocument/2006/relationships/customXml" Target="../ink/ink1517.xml"/><Relationship Id="rId20" Type="http://schemas.openxmlformats.org/officeDocument/2006/relationships/image" Target="../media/image181.png"/><Relationship Id="rId41" Type="http://schemas.openxmlformats.org/officeDocument/2006/relationships/customXml" Target="../ink/ink1504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image" Target="../media/image209.png"/><Relationship Id="rId75" Type="http://schemas.openxmlformats.org/officeDocument/2006/relationships/customXml" Target="../ink/ink1521.xml"/><Relationship Id="rId83" Type="http://schemas.openxmlformats.org/officeDocument/2006/relationships/customXml" Target="../ink/ink1528.xml"/><Relationship Id="rId88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491.xml"/><Relationship Id="rId23" Type="http://schemas.openxmlformats.org/officeDocument/2006/relationships/customXml" Target="../ink/ink1495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508.xml"/><Relationship Id="rId57" Type="http://schemas.openxmlformats.org/officeDocument/2006/relationships/customXml" Target="../ink/ink1512.xml"/><Relationship Id="rId10" Type="http://schemas.openxmlformats.org/officeDocument/2006/relationships/image" Target="../media/image177.png"/><Relationship Id="rId31" Type="http://schemas.openxmlformats.org/officeDocument/2006/relationships/customXml" Target="../ink/ink1499.xml"/><Relationship Id="rId44" Type="http://schemas.openxmlformats.org/officeDocument/2006/relationships/image" Target="../media/image640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516.xml"/><Relationship Id="rId73" Type="http://schemas.openxmlformats.org/officeDocument/2006/relationships/customXml" Target="../ink/ink1520.xml"/><Relationship Id="rId78" Type="http://schemas.openxmlformats.org/officeDocument/2006/relationships/customXml" Target="../ink/ink1523.xml"/><Relationship Id="rId81" Type="http://schemas.openxmlformats.org/officeDocument/2006/relationships/customXml" Target="../ink/ink1526.xml"/><Relationship Id="rId86" Type="http://schemas.openxmlformats.org/officeDocument/2006/relationships/image" Target="../media/image183.png"/><Relationship Id="rId4" Type="http://schemas.openxmlformats.org/officeDocument/2006/relationships/image" Target="../media/image174.png"/><Relationship Id="rId9" Type="http://schemas.openxmlformats.org/officeDocument/2006/relationships/customXml" Target="../ink/ink1488.xml"/><Relationship Id="rId13" Type="http://schemas.openxmlformats.org/officeDocument/2006/relationships/customXml" Target="../ink/ink1490.xml"/><Relationship Id="rId18" Type="http://schemas.openxmlformats.org/officeDocument/2006/relationships/image" Target="../media/image180.png"/><Relationship Id="rId39" Type="http://schemas.openxmlformats.org/officeDocument/2006/relationships/customXml" Target="../ink/ink1503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511.xml"/><Relationship Id="rId76" Type="http://schemas.openxmlformats.org/officeDocument/2006/relationships/image" Target="../media/image212.png"/><Relationship Id="rId7" Type="http://schemas.openxmlformats.org/officeDocument/2006/relationships/customXml" Target="../ink/ink1487.xml"/><Relationship Id="rId71" Type="http://schemas.openxmlformats.org/officeDocument/2006/relationships/customXml" Target="../ink/ink1519.xml"/><Relationship Id="rId2" Type="http://schemas.openxmlformats.org/officeDocument/2006/relationships/image" Target="../media/image102.png"/><Relationship Id="rId29" Type="http://schemas.openxmlformats.org/officeDocument/2006/relationships/customXml" Target="../ink/ink1498.xml"/><Relationship Id="rId24" Type="http://schemas.openxmlformats.org/officeDocument/2006/relationships/image" Target="../media/image186.png"/><Relationship Id="rId40" Type="http://schemas.openxmlformats.org/officeDocument/2006/relationships/image" Target="../media/image195.png"/><Relationship Id="rId45" Type="http://schemas.openxmlformats.org/officeDocument/2006/relationships/customXml" Target="../ink/ink1506.xml"/><Relationship Id="rId66" Type="http://schemas.openxmlformats.org/officeDocument/2006/relationships/image" Target="../media/image207.png"/><Relationship Id="rId87" Type="http://schemas.openxmlformats.org/officeDocument/2006/relationships/customXml" Target="../ink/ink1530.xml"/><Relationship Id="rId61" Type="http://schemas.openxmlformats.org/officeDocument/2006/relationships/customXml" Target="../ink/ink1514.xml"/><Relationship Id="rId82" Type="http://schemas.openxmlformats.org/officeDocument/2006/relationships/customXml" Target="../ink/ink1527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21" Type="http://schemas.openxmlformats.org/officeDocument/2006/relationships/customXml" Target="../ink/ink1540.xml"/><Relationship Id="rId42" Type="http://schemas.openxmlformats.org/officeDocument/2006/relationships/image" Target="../media/image196.png"/><Relationship Id="rId47" Type="http://schemas.openxmlformats.org/officeDocument/2006/relationships/customXml" Target="../ink/ink1553.xml"/><Relationship Id="rId63" Type="http://schemas.openxmlformats.org/officeDocument/2006/relationships/customXml" Target="../ink/ink1561.xml"/><Relationship Id="rId68" Type="http://schemas.openxmlformats.org/officeDocument/2006/relationships/image" Target="../media/image208.png"/><Relationship Id="rId84" Type="http://schemas.openxmlformats.org/officeDocument/2006/relationships/image" Target="../media/image216.png"/><Relationship Id="rId89" Type="http://schemas.openxmlformats.org/officeDocument/2006/relationships/customXml" Target="../ink/ink1574.xml"/><Relationship Id="rId16" Type="http://schemas.openxmlformats.org/officeDocument/2006/relationships/image" Target="../media/image179.png"/><Relationship Id="rId11" Type="http://schemas.openxmlformats.org/officeDocument/2006/relationships/customXml" Target="../ink/ink1535.xml"/><Relationship Id="rId32" Type="http://schemas.openxmlformats.org/officeDocument/2006/relationships/image" Target="../media/image190.png"/><Relationship Id="rId37" Type="http://schemas.openxmlformats.org/officeDocument/2006/relationships/customXml" Target="../ink/ink1548.xml"/><Relationship Id="rId53" Type="http://schemas.openxmlformats.org/officeDocument/2006/relationships/customXml" Target="../ink/ink1556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1569.xml"/><Relationship Id="rId102" Type="http://schemas.openxmlformats.org/officeDocument/2006/relationships/image" Target="../media/image183.png"/><Relationship Id="rId5" Type="http://schemas.openxmlformats.org/officeDocument/2006/relationships/customXml" Target="../ink/ink1532.xml"/><Relationship Id="rId90" Type="http://schemas.openxmlformats.org/officeDocument/2006/relationships/image" Target="../media/image219.png"/><Relationship Id="rId95" Type="http://schemas.openxmlformats.org/officeDocument/2006/relationships/customXml" Target="../ink/ink1578.xml"/><Relationship Id="rId22" Type="http://schemas.openxmlformats.org/officeDocument/2006/relationships/image" Target="../media/image185.png"/><Relationship Id="rId27" Type="http://schemas.openxmlformats.org/officeDocument/2006/relationships/customXml" Target="../ink/ink1543.xml"/><Relationship Id="rId43" Type="http://schemas.openxmlformats.org/officeDocument/2006/relationships/customXml" Target="../ink/ink1551.xml"/><Relationship Id="rId48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customXml" Target="../ink/ink1564.xml"/><Relationship Id="rId80" Type="http://schemas.openxmlformats.org/officeDocument/2006/relationships/image" Target="../media/image214.png"/><Relationship Id="rId85" Type="http://schemas.openxmlformats.org/officeDocument/2006/relationships/customXml" Target="../ink/ink1572.xml"/><Relationship Id="rId12" Type="http://schemas.openxmlformats.org/officeDocument/2006/relationships/image" Target="../media/image178.png"/><Relationship Id="rId17" Type="http://schemas.openxmlformats.org/officeDocument/2006/relationships/customXml" Target="../ink/ink1538.xml"/><Relationship Id="rId25" Type="http://schemas.openxmlformats.org/officeDocument/2006/relationships/customXml" Target="../ink/ink1542.xml"/><Relationship Id="rId33" Type="http://schemas.openxmlformats.org/officeDocument/2006/relationships/customXml" Target="../ink/ink1546.xml"/><Relationship Id="rId38" Type="http://schemas.openxmlformats.org/officeDocument/2006/relationships/image" Target="../media/image193.png"/><Relationship Id="rId46" Type="http://schemas.openxmlformats.org/officeDocument/2006/relationships/image" Target="../media/image197.png"/><Relationship Id="rId59" Type="http://schemas.openxmlformats.org/officeDocument/2006/relationships/customXml" Target="../ink/ink1559.xml"/><Relationship Id="rId67" Type="http://schemas.openxmlformats.org/officeDocument/2006/relationships/customXml" Target="../ink/ink1563.xml"/><Relationship Id="rId103" Type="http://schemas.openxmlformats.org/officeDocument/2006/relationships/customXml" Target="../ink/ink1584.xml"/><Relationship Id="rId20" Type="http://schemas.openxmlformats.org/officeDocument/2006/relationships/image" Target="../media/image181.png"/><Relationship Id="rId41" Type="http://schemas.openxmlformats.org/officeDocument/2006/relationships/customXml" Target="../ink/ink1550.xml"/><Relationship Id="rId54" Type="http://schemas.openxmlformats.org/officeDocument/2006/relationships/image" Target="../media/image201.png"/><Relationship Id="rId62" Type="http://schemas.openxmlformats.org/officeDocument/2006/relationships/image" Target="../media/image205.png"/><Relationship Id="rId70" Type="http://schemas.openxmlformats.org/officeDocument/2006/relationships/image" Target="../media/image209.png"/><Relationship Id="rId75" Type="http://schemas.openxmlformats.org/officeDocument/2006/relationships/customXml" Target="../ink/ink1567.xml"/><Relationship Id="rId83" Type="http://schemas.openxmlformats.org/officeDocument/2006/relationships/customXml" Target="../ink/ink1571.xml"/><Relationship Id="rId88" Type="http://schemas.openxmlformats.org/officeDocument/2006/relationships/image" Target="../media/image218.png"/><Relationship Id="rId91" Type="http://schemas.openxmlformats.org/officeDocument/2006/relationships/customXml" Target="../ink/ink1575.xml"/><Relationship Id="rId96" Type="http://schemas.openxmlformats.org/officeDocument/2006/relationships/customXml" Target="../ink/ink15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537.xml"/><Relationship Id="rId23" Type="http://schemas.openxmlformats.org/officeDocument/2006/relationships/customXml" Target="../ink/ink1541.xml"/><Relationship Id="rId28" Type="http://schemas.openxmlformats.org/officeDocument/2006/relationships/image" Target="../media/image188.png"/><Relationship Id="rId36" Type="http://schemas.openxmlformats.org/officeDocument/2006/relationships/image" Target="../media/image192.png"/><Relationship Id="rId49" Type="http://schemas.openxmlformats.org/officeDocument/2006/relationships/customXml" Target="../ink/ink1554.xml"/><Relationship Id="rId57" Type="http://schemas.openxmlformats.org/officeDocument/2006/relationships/customXml" Target="../ink/ink1558.xml"/><Relationship Id="rId10" Type="http://schemas.openxmlformats.org/officeDocument/2006/relationships/image" Target="../media/image177.png"/><Relationship Id="rId31" Type="http://schemas.openxmlformats.org/officeDocument/2006/relationships/customXml" Target="../ink/ink1545.xml"/><Relationship Id="rId44" Type="http://schemas.openxmlformats.org/officeDocument/2006/relationships/image" Target="../media/image640.png"/><Relationship Id="rId52" Type="http://schemas.openxmlformats.org/officeDocument/2006/relationships/image" Target="../media/image200.png"/><Relationship Id="rId60" Type="http://schemas.openxmlformats.org/officeDocument/2006/relationships/image" Target="../media/image204.png"/><Relationship Id="rId65" Type="http://schemas.openxmlformats.org/officeDocument/2006/relationships/customXml" Target="../ink/ink1562.xml"/><Relationship Id="rId73" Type="http://schemas.openxmlformats.org/officeDocument/2006/relationships/customXml" Target="../ink/ink1566.xml"/><Relationship Id="rId78" Type="http://schemas.openxmlformats.org/officeDocument/2006/relationships/image" Target="../media/image213.png"/><Relationship Id="rId81" Type="http://schemas.openxmlformats.org/officeDocument/2006/relationships/customXml" Target="../ink/ink1570.xml"/><Relationship Id="rId86" Type="http://schemas.openxmlformats.org/officeDocument/2006/relationships/image" Target="../media/image217.png"/><Relationship Id="rId94" Type="http://schemas.openxmlformats.org/officeDocument/2006/relationships/customXml" Target="../ink/ink1577.xml"/><Relationship Id="rId99" Type="http://schemas.openxmlformats.org/officeDocument/2006/relationships/customXml" Target="../ink/ink1582.xml"/><Relationship Id="rId101" Type="http://schemas.openxmlformats.org/officeDocument/2006/relationships/customXml" Target="../ink/ink1583.xml"/><Relationship Id="rId4" Type="http://schemas.openxmlformats.org/officeDocument/2006/relationships/image" Target="../media/image174.png"/><Relationship Id="rId9" Type="http://schemas.openxmlformats.org/officeDocument/2006/relationships/customXml" Target="../ink/ink1534.xml"/><Relationship Id="rId13" Type="http://schemas.openxmlformats.org/officeDocument/2006/relationships/customXml" Target="../ink/ink1536.xml"/><Relationship Id="rId18" Type="http://schemas.openxmlformats.org/officeDocument/2006/relationships/image" Target="../media/image180.png"/><Relationship Id="rId39" Type="http://schemas.openxmlformats.org/officeDocument/2006/relationships/customXml" Target="../ink/ink1549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557.xml"/><Relationship Id="rId76" Type="http://schemas.openxmlformats.org/officeDocument/2006/relationships/image" Target="../media/image212.png"/><Relationship Id="rId97" Type="http://schemas.openxmlformats.org/officeDocument/2006/relationships/customXml" Target="../ink/ink1580.xml"/><Relationship Id="rId104" Type="http://schemas.openxmlformats.org/officeDocument/2006/relationships/image" Target="../media/image194.png"/><Relationship Id="rId7" Type="http://schemas.openxmlformats.org/officeDocument/2006/relationships/customXml" Target="../ink/ink1533.xml"/><Relationship Id="rId71" Type="http://schemas.openxmlformats.org/officeDocument/2006/relationships/customXml" Target="../ink/ink1565.xml"/><Relationship Id="rId92" Type="http://schemas.openxmlformats.org/officeDocument/2006/relationships/image" Target="../media/image220.png"/><Relationship Id="rId2" Type="http://schemas.openxmlformats.org/officeDocument/2006/relationships/image" Target="../media/image102.png"/><Relationship Id="rId29" Type="http://schemas.openxmlformats.org/officeDocument/2006/relationships/customXml" Target="../ink/ink1544.xml"/><Relationship Id="rId24" Type="http://schemas.openxmlformats.org/officeDocument/2006/relationships/image" Target="../media/image186.png"/><Relationship Id="rId40" Type="http://schemas.openxmlformats.org/officeDocument/2006/relationships/image" Target="../media/image195.png"/><Relationship Id="rId45" Type="http://schemas.openxmlformats.org/officeDocument/2006/relationships/customXml" Target="../ink/ink1552.xml"/><Relationship Id="rId66" Type="http://schemas.openxmlformats.org/officeDocument/2006/relationships/image" Target="../media/image207.png"/><Relationship Id="rId87" Type="http://schemas.openxmlformats.org/officeDocument/2006/relationships/customXml" Target="../ink/ink1573.xml"/><Relationship Id="rId61" Type="http://schemas.openxmlformats.org/officeDocument/2006/relationships/customXml" Target="../ink/ink1560.xml"/><Relationship Id="rId82" Type="http://schemas.openxmlformats.org/officeDocument/2006/relationships/image" Target="../media/image215.png"/><Relationship Id="rId19" Type="http://schemas.openxmlformats.org/officeDocument/2006/relationships/customXml" Target="../ink/ink1539.xml"/><Relationship Id="rId14" Type="http://schemas.openxmlformats.org/officeDocument/2006/relationships/image" Target="../media/image184.png"/><Relationship Id="rId30" Type="http://schemas.openxmlformats.org/officeDocument/2006/relationships/image" Target="../media/image189.png"/><Relationship Id="rId35" Type="http://schemas.openxmlformats.org/officeDocument/2006/relationships/customXml" Target="../ink/ink1547.xml"/><Relationship Id="rId56" Type="http://schemas.openxmlformats.org/officeDocument/2006/relationships/image" Target="../media/image202.png"/><Relationship Id="rId77" Type="http://schemas.openxmlformats.org/officeDocument/2006/relationships/customXml" Target="../ink/ink1568.xml"/><Relationship Id="rId100" Type="http://schemas.openxmlformats.org/officeDocument/2006/relationships/image" Target="../media/image182.png"/><Relationship Id="rId8" Type="http://schemas.openxmlformats.org/officeDocument/2006/relationships/image" Target="../media/image176.png"/><Relationship Id="rId51" Type="http://schemas.openxmlformats.org/officeDocument/2006/relationships/customXml" Target="../ink/ink1555.xml"/><Relationship Id="rId72" Type="http://schemas.openxmlformats.org/officeDocument/2006/relationships/image" Target="../media/image210.png"/><Relationship Id="rId93" Type="http://schemas.openxmlformats.org/officeDocument/2006/relationships/customXml" Target="../ink/ink1576.xml"/><Relationship Id="rId98" Type="http://schemas.openxmlformats.org/officeDocument/2006/relationships/customXml" Target="../ink/ink1581.xml"/><Relationship Id="rId3" Type="http://schemas.openxmlformats.org/officeDocument/2006/relationships/customXml" Target="../ink/ink1531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.png"/><Relationship Id="rId117" Type="http://schemas.openxmlformats.org/officeDocument/2006/relationships/customXml" Target="../ink/ink1644.xml"/><Relationship Id="rId21" Type="http://schemas.openxmlformats.org/officeDocument/2006/relationships/customXml" Target="../ink/ink1594.xml"/><Relationship Id="rId42" Type="http://schemas.openxmlformats.org/officeDocument/2006/relationships/image" Target="../media/image196.png"/><Relationship Id="rId47" Type="http://schemas.openxmlformats.org/officeDocument/2006/relationships/customXml" Target="../ink/ink1607.xml"/><Relationship Id="rId63" Type="http://schemas.openxmlformats.org/officeDocument/2006/relationships/customXml" Target="../ink/ink1615.xml"/><Relationship Id="rId68" Type="http://schemas.openxmlformats.org/officeDocument/2006/relationships/image" Target="../media/image208.png"/><Relationship Id="rId84" Type="http://schemas.openxmlformats.org/officeDocument/2006/relationships/image" Target="../media/image216.png"/><Relationship Id="rId89" Type="http://schemas.openxmlformats.org/officeDocument/2006/relationships/customXml" Target="../ink/ink1628.xml"/><Relationship Id="rId112" Type="http://schemas.openxmlformats.org/officeDocument/2006/relationships/image" Target="../media/image230.png"/><Relationship Id="rId16" Type="http://schemas.openxmlformats.org/officeDocument/2006/relationships/image" Target="../media/image179.png"/><Relationship Id="rId107" Type="http://schemas.openxmlformats.org/officeDocument/2006/relationships/customXml" Target="../ink/ink1637.xml"/><Relationship Id="rId11" Type="http://schemas.openxmlformats.org/officeDocument/2006/relationships/customXml" Target="../ink/ink1589.xml"/><Relationship Id="rId32" Type="http://schemas.openxmlformats.org/officeDocument/2006/relationships/image" Target="../media/image190.png"/><Relationship Id="rId37" Type="http://schemas.openxmlformats.org/officeDocument/2006/relationships/customXml" Target="../ink/ink1602.xml"/><Relationship Id="rId53" Type="http://schemas.openxmlformats.org/officeDocument/2006/relationships/customXml" Target="../ink/ink1610.xml"/><Relationship Id="rId58" Type="http://schemas.openxmlformats.org/officeDocument/2006/relationships/image" Target="../media/image203.png"/><Relationship Id="rId74" Type="http://schemas.openxmlformats.org/officeDocument/2006/relationships/image" Target="../media/image211.png"/><Relationship Id="rId79" Type="http://schemas.openxmlformats.org/officeDocument/2006/relationships/customXml" Target="../ink/ink1623.xml"/><Relationship Id="rId102" Type="http://schemas.openxmlformats.org/officeDocument/2006/relationships/image" Target="../media/image225.png"/><Relationship Id="rId123" Type="http://schemas.openxmlformats.org/officeDocument/2006/relationships/customXml" Target="../ink/ink1648.xml"/><Relationship Id="rId5" Type="http://schemas.openxmlformats.org/officeDocument/2006/relationships/customXml" Target="../ink/ink1586.xml"/><Relationship Id="rId90" Type="http://schemas.openxmlformats.org/officeDocument/2006/relationships/image" Target="../media/image219.png"/><Relationship Id="rId95" Type="http://schemas.openxmlformats.org/officeDocument/2006/relationships/customXml" Target="../ink/ink1631.xml"/><Relationship Id="rId22" Type="http://schemas.openxmlformats.org/officeDocument/2006/relationships/image" Target="../media/image185.png"/><Relationship Id="rId27" Type="http://schemas.openxmlformats.org/officeDocument/2006/relationships/customXml" Target="../ink/ink1597.xml"/><Relationship Id="rId43" Type="http://schemas.openxmlformats.org/officeDocument/2006/relationships/customXml" Target="../ink/ink1605.xml"/><Relationship Id="rId48" Type="http://schemas.openxmlformats.org/officeDocument/2006/relationships/image" Target="../media/image198.png"/><Relationship Id="rId64" Type="http://schemas.openxmlformats.org/officeDocument/2006/relationships/image" Target="../media/image206.png"/><Relationship Id="rId69" Type="http://schemas.openxmlformats.org/officeDocument/2006/relationships/customXml" Target="../ink/ink1618.xml"/><Relationship Id="rId113" Type="http://schemas.openxmlformats.org/officeDocument/2006/relationships/customXml" Target="../ink/ink1640.xml"/><Relationship Id="rId118" Type="http://schemas.openxmlformats.org/officeDocument/2006/relationships/customXml" Target="../ink/ink1645.xml"/><Relationship Id="rId80" Type="http://schemas.openxmlformats.org/officeDocument/2006/relationships/image" Target="../media/image214.png"/><Relationship Id="rId85" Type="http://schemas.openxmlformats.org/officeDocument/2006/relationships/customXml" Target="../ink/ink1626.xml"/><Relationship Id="rId12" Type="http://schemas.openxmlformats.org/officeDocument/2006/relationships/image" Target="../media/image178.png"/><Relationship Id="rId17" Type="http://schemas.openxmlformats.org/officeDocument/2006/relationships/customXml" Target="../ink/ink1592.xml"/><Relationship Id="rId33" Type="http://schemas.openxmlformats.org/officeDocument/2006/relationships/customXml" Target="../ink/ink1600.xml"/><Relationship Id="rId38" Type="http://schemas.openxmlformats.org/officeDocument/2006/relationships/image" Target="../media/image193.png"/><Relationship Id="rId59" Type="http://schemas.openxmlformats.org/officeDocument/2006/relationships/customXml" Target="../ink/ink1613.xml"/><Relationship Id="rId103" Type="http://schemas.openxmlformats.org/officeDocument/2006/relationships/customXml" Target="../ink/ink1635.xml"/><Relationship Id="rId108" Type="http://schemas.openxmlformats.org/officeDocument/2006/relationships/image" Target="../media/image228.png"/><Relationship Id="rId124" Type="http://schemas.openxmlformats.org/officeDocument/2006/relationships/image" Target="../media/image194.png"/><Relationship Id="rId54" Type="http://schemas.openxmlformats.org/officeDocument/2006/relationships/image" Target="../media/image201.png"/><Relationship Id="rId70" Type="http://schemas.openxmlformats.org/officeDocument/2006/relationships/image" Target="../media/image209.png"/><Relationship Id="rId75" Type="http://schemas.openxmlformats.org/officeDocument/2006/relationships/customXml" Target="../ink/ink1621.xml"/><Relationship Id="rId91" Type="http://schemas.openxmlformats.org/officeDocument/2006/relationships/customXml" Target="../ink/ink1629.xml"/><Relationship Id="rId96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23" Type="http://schemas.openxmlformats.org/officeDocument/2006/relationships/customXml" Target="../ink/ink1595.xml"/><Relationship Id="rId28" Type="http://schemas.openxmlformats.org/officeDocument/2006/relationships/image" Target="../media/image188.png"/><Relationship Id="rId49" Type="http://schemas.openxmlformats.org/officeDocument/2006/relationships/customXml" Target="../ink/ink1608.xml"/><Relationship Id="rId114" Type="http://schemas.openxmlformats.org/officeDocument/2006/relationships/customXml" Target="../ink/ink1641.xml"/><Relationship Id="rId119" Type="http://schemas.openxmlformats.org/officeDocument/2006/relationships/customXml" Target="../ink/ink1646.xml"/><Relationship Id="rId44" Type="http://schemas.openxmlformats.org/officeDocument/2006/relationships/image" Target="../media/image640.png"/><Relationship Id="rId60" Type="http://schemas.openxmlformats.org/officeDocument/2006/relationships/image" Target="../media/image204.png"/><Relationship Id="rId65" Type="http://schemas.openxmlformats.org/officeDocument/2006/relationships/customXml" Target="../ink/ink1616.xml"/><Relationship Id="rId81" Type="http://schemas.openxmlformats.org/officeDocument/2006/relationships/customXml" Target="../ink/ink1624.xml"/><Relationship Id="rId86" Type="http://schemas.openxmlformats.org/officeDocument/2006/relationships/image" Target="../media/image217.png"/><Relationship Id="rId4" Type="http://schemas.openxmlformats.org/officeDocument/2006/relationships/image" Target="../media/image174.png"/><Relationship Id="rId9" Type="http://schemas.openxmlformats.org/officeDocument/2006/relationships/customXml" Target="../ink/ink1588.xml"/><Relationship Id="rId13" Type="http://schemas.openxmlformats.org/officeDocument/2006/relationships/customXml" Target="../ink/ink1590.xml"/><Relationship Id="rId18" Type="http://schemas.openxmlformats.org/officeDocument/2006/relationships/image" Target="../media/image180.png"/><Relationship Id="rId39" Type="http://schemas.openxmlformats.org/officeDocument/2006/relationships/customXml" Target="../ink/ink1603.xml"/><Relationship Id="rId109" Type="http://schemas.openxmlformats.org/officeDocument/2006/relationships/customXml" Target="../ink/ink1638.xml"/><Relationship Id="rId34" Type="http://schemas.openxmlformats.org/officeDocument/2006/relationships/image" Target="../media/image191.png"/><Relationship Id="rId50" Type="http://schemas.openxmlformats.org/officeDocument/2006/relationships/image" Target="../media/image199.png"/><Relationship Id="rId55" Type="http://schemas.openxmlformats.org/officeDocument/2006/relationships/customXml" Target="../ink/ink1611.xml"/><Relationship Id="rId76" Type="http://schemas.openxmlformats.org/officeDocument/2006/relationships/image" Target="../media/image212.png"/><Relationship Id="rId97" Type="http://schemas.openxmlformats.org/officeDocument/2006/relationships/customXml" Target="../ink/ink1632.xml"/><Relationship Id="rId104" Type="http://schemas.openxmlformats.org/officeDocument/2006/relationships/image" Target="../media/image226.png"/><Relationship Id="rId120" Type="http://schemas.openxmlformats.org/officeDocument/2006/relationships/image" Target="../media/image182.png"/><Relationship Id="rId7" Type="http://schemas.openxmlformats.org/officeDocument/2006/relationships/customXml" Target="../ink/ink1587.xml"/><Relationship Id="rId71" Type="http://schemas.openxmlformats.org/officeDocument/2006/relationships/customXml" Target="../ink/ink1619.xml"/><Relationship Id="rId92" Type="http://schemas.openxmlformats.org/officeDocument/2006/relationships/image" Target="../media/image220.png"/><Relationship Id="rId2" Type="http://schemas.openxmlformats.org/officeDocument/2006/relationships/image" Target="../media/image102.png"/><Relationship Id="rId29" Type="http://schemas.openxmlformats.org/officeDocument/2006/relationships/customXml" Target="../ink/ink1598.xml"/><Relationship Id="rId24" Type="http://schemas.openxmlformats.org/officeDocument/2006/relationships/image" Target="../media/image186.png"/><Relationship Id="rId40" Type="http://schemas.openxmlformats.org/officeDocument/2006/relationships/image" Target="../media/image195.png"/><Relationship Id="rId45" Type="http://schemas.openxmlformats.org/officeDocument/2006/relationships/customXml" Target="../ink/ink1606.xml"/><Relationship Id="rId66" Type="http://schemas.openxmlformats.org/officeDocument/2006/relationships/image" Target="../media/image207.png"/><Relationship Id="rId87" Type="http://schemas.openxmlformats.org/officeDocument/2006/relationships/customXml" Target="../ink/ink1627.xml"/><Relationship Id="rId110" Type="http://schemas.openxmlformats.org/officeDocument/2006/relationships/image" Target="../media/image229.png"/><Relationship Id="rId115" Type="http://schemas.openxmlformats.org/officeDocument/2006/relationships/customXml" Target="../ink/ink1642.xml"/><Relationship Id="rId61" Type="http://schemas.openxmlformats.org/officeDocument/2006/relationships/customXml" Target="../ink/ink1614.xml"/><Relationship Id="rId82" Type="http://schemas.openxmlformats.org/officeDocument/2006/relationships/image" Target="../media/image215.png"/><Relationship Id="rId19" Type="http://schemas.openxmlformats.org/officeDocument/2006/relationships/customXml" Target="../ink/ink1593.xml"/><Relationship Id="rId14" Type="http://schemas.openxmlformats.org/officeDocument/2006/relationships/image" Target="../media/image184.png"/><Relationship Id="rId30" Type="http://schemas.openxmlformats.org/officeDocument/2006/relationships/image" Target="../media/image189.png"/><Relationship Id="rId35" Type="http://schemas.openxmlformats.org/officeDocument/2006/relationships/customXml" Target="../ink/ink1601.xml"/><Relationship Id="rId56" Type="http://schemas.openxmlformats.org/officeDocument/2006/relationships/image" Target="../media/image202.png"/><Relationship Id="rId77" Type="http://schemas.openxmlformats.org/officeDocument/2006/relationships/customXml" Target="../ink/ink1622.xml"/><Relationship Id="rId100" Type="http://schemas.openxmlformats.org/officeDocument/2006/relationships/image" Target="../media/image224.png"/><Relationship Id="rId105" Type="http://schemas.openxmlformats.org/officeDocument/2006/relationships/customXml" Target="../ink/ink1636.xml"/><Relationship Id="rId8" Type="http://schemas.openxmlformats.org/officeDocument/2006/relationships/image" Target="../media/image176.png"/><Relationship Id="rId51" Type="http://schemas.openxmlformats.org/officeDocument/2006/relationships/customXml" Target="../ink/ink1609.xml"/><Relationship Id="rId72" Type="http://schemas.openxmlformats.org/officeDocument/2006/relationships/image" Target="../media/image210.png"/><Relationship Id="rId93" Type="http://schemas.openxmlformats.org/officeDocument/2006/relationships/customXml" Target="../ink/ink1630.xml"/><Relationship Id="rId98" Type="http://schemas.openxmlformats.org/officeDocument/2006/relationships/image" Target="../media/image223.png"/><Relationship Id="rId121" Type="http://schemas.openxmlformats.org/officeDocument/2006/relationships/customXml" Target="../ink/ink1647.xml"/><Relationship Id="rId3" Type="http://schemas.openxmlformats.org/officeDocument/2006/relationships/customXml" Target="../ink/ink1585.xml"/><Relationship Id="rId25" Type="http://schemas.openxmlformats.org/officeDocument/2006/relationships/customXml" Target="../ink/ink1596.xml"/><Relationship Id="rId46" Type="http://schemas.openxmlformats.org/officeDocument/2006/relationships/image" Target="../media/image197.png"/><Relationship Id="rId67" Type="http://schemas.openxmlformats.org/officeDocument/2006/relationships/customXml" Target="../ink/ink1617.xml"/><Relationship Id="rId116" Type="http://schemas.openxmlformats.org/officeDocument/2006/relationships/customXml" Target="../ink/ink1643.xml"/><Relationship Id="rId20" Type="http://schemas.openxmlformats.org/officeDocument/2006/relationships/image" Target="../media/image181.png"/><Relationship Id="rId41" Type="http://schemas.openxmlformats.org/officeDocument/2006/relationships/customXml" Target="../ink/ink1604.xml"/><Relationship Id="rId62" Type="http://schemas.openxmlformats.org/officeDocument/2006/relationships/image" Target="../media/image205.png"/><Relationship Id="rId83" Type="http://schemas.openxmlformats.org/officeDocument/2006/relationships/customXml" Target="../ink/ink1625.xml"/><Relationship Id="rId88" Type="http://schemas.openxmlformats.org/officeDocument/2006/relationships/image" Target="../media/image218.png"/><Relationship Id="rId111" Type="http://schemas.openxmlformats.org/officeDocument/2006/relationships/customXml" Target="../ink/ink1639.xml"/><Relationship Id="rId15" Type="http://schemas.openxmlformats.org/officeDocument/2006/relationships/customXml" Target="../ink/ink1591.xml"/><Relationship Id="rId36" Type="http://schemas.openxmlformats.org/officeDocument/2006/relationships/image" Target="../media/image192.png"/><Relationship Id="rId57" Type="http://schemas.openxmlformats.org/officeDocument/2006/relationships/customXml" Target="../ink/ink1612.xml"/><Relationship Id="rId106" Type="http://schemas.openxmlformats.org/officeDocument/2006/relationships/image" Target="../media/image227.png"/><Relationship Id="rId10" Type="http://schemas.openxmlformats.org/officeDocument/2006/relationships/image" Target="../media/image177.png"/><Relationship Id="rId31" Type="http://schemas.openxmlformats.org/officeDocument/2006/relationships/customXml" Target="../ink/ink1599.xml"/><Relationship Id="rId52" Type="http://schemas.openxmlformats.org/officeDocument/2006/relationships/image" Target="../media/image200.png"/><Relationship Id="rId73" Type="http://schemas.openxmlformats.org/officeDocument/2006/relationships/customXml" Target="../ink/ink1620.xml"/><Relationship Id="rId78" Type="http://schemas.openxmlformats.org/officeDocument/2006/relationships/image" Target="../media/image213.png"/><Relationship Id="rId94" Type="http://schemas.openxmlformats.org/officeDocument/2006/relationships/image" Target="../media/image221.png"/><Relationship Id="rId99" Type="http://schemas.openxmlformats.org/officeDocument/2006/relationships/customXml" Target="../ink/ink1633.xml"/><Relationship Id="rId101" Type="http://schemas.openxmlformats.org/officeDocument/2006/relationships/customXml" Target="../ink/ink1634.xml"/><Relationship Id="rId122" Type="http://schemas.openxmlformats.org/officeDocument/2006/relationships/image" Target="../media/image18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customXml" Target="../ink/ink16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3.xml"/><Relationship Id="rId13" Type="http://schemas.openxmlformats.org/officeDocument/2006/relationships/image" Target="../media/image239.png"/><Relationship Id="rId3" Type="http://schemas.openxmlformats.org/officeDocument/2006/relationships/image" Target="../media/image234.png"/><Relationship Id="rId7" Type="http://schemas.openxmlformats.org/officeDocument/2006/relationships/image" Target="../media/image236.png"/><Relationship Id="rId12" Type="http://schemas.openxmlformats.org/officeDocument/2006/relationships/customXml" Target="../ink/ink1655.xml"/><Relationship Id="rId17" Type="http://schemas.openxmlformats.org/officeDocument/2006/relationships/image" Target="../media/image241.png"/><Relationship Id="rId2" Type="http://schemas.openxmlformats.org/officeDocument/2006/relationships/customXml" Target="../ink/ink1650.xml"/><Relationship Id="rId16" Type="http://schemas.openxmlformats.org/officeDocument/2006/relationships/customXml" Target="../ink/ink16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52.xml"/><Relationship Id="rId11" Type="http://schemas.openxmlformats.org/officeDocument/2006/relationships/image" Target="../media/image238.png"/><Relationship Id="rId5" Type="http://schemas.openxmlformats.org/officeDocument/2006/relationships/image" Target="../media/image235.png"/><Relationship Id="rId15" Type="http://schemas.openxmlformats.org/officeDocument/2006/relationships/image" Target="../media/image240.png"/><Relationship Id="rId10" Type="http://schemas.openxmlformats.org/officeDocument/2006/relationships/customXml" Target="../ink/ink1654.xml"/><Relationship Id="rId4" Type="http://schemas.openxmlformats.org/officeDocument/2006/relationships/customXml" Target="../ink/ink1651.xml"/><Relationship Id="rId9" Type="http://schemas.openxmlformats.org/officeDocument/2006/relationships/image" Target="../media/image237.png"/><Relationship Id="rId14" Type="http://schemas.openxmlformats.org/officeDocument/2006/relationships/customXml" Target="../ink/ink165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57.xml"/><Relationship Id="rId42" Type="http://schemas.openxmlformats.org/officeDocument/2006/relationships/customXml" Target="../ink/ink61.xml"/><Relationship Id="rId7" Type="http://schemas.openxmlformats.org/officeDocument/2006/relationships/image" Target="../media/image5.png"/><Relationship Id="rId2" Type="http://schemas.openxmlformats.org/officeDocument/2006/relationships/customXml" Target="../ink/ink41.xml"/><Relationship Id="rId16" Type="http://schemas.openxmlformats.org/officeDocument/2006/relationships/customXml" Target="../ink/ink48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7.png"/><Relationship Id="rId24" Type="http://schemas.openxmlformats.org/officeDocument/2006/relationships/customXml" Target="../ink/ink52.xml"/><Relationship Id="rId32" Type="http://schemas.openxmlformats.org/officeDocument/2006/relationships/customXml" Target="../ink/ink56.xml"/><Relationship Id="rId37" Type="http://schemas.openxmlformats.org/officeDocument/2006/relationships/image" Target="../media/image23.png"/><Relationship Id="rId40" Type="http://schemas.openxmlformats.org/officeDocument/2006/relationships/customXml" Target="../ink/ink60.xml"/><Relationship Id="rId45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54.xml"/><Relationship Id="rId36" Type="http://schemas.openxmlformats.org/officeDocument/2006/relationships/customXml" Target="../ink/ink58.xml"/><Relationship Id="rId10" Type="http://schemas.openxmlformats.org/officeDocument/2006/relationships/customXml" Target="../ink/ink45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62.xml"/><Relationship Id="rId4" Type="http://schemas.openxmlformats.org/officeDocument/2006/relationships/customXml" Target="../ink/ink42.xml"/><Relationship Id="rId9" Type="http://schemas.openxmlformats.org/officeDocument/2006/relationships/image" Target="../media/image6.png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18.png"/><Relationship Id="rId30" Type="http://schemas.openxmlformats.org/officeDocument/2006/relationships/customXml" Target="../ink/ink55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8" Type="http://schemas.openxmlformats.org/officeDocument/2006/relationships/customXml" Target="../ink/ink44.xml"/><Relationship Id="rId3" Type="http://schemas.openxmlformats.org/officeDocument/2006/relationships/image" Target="../media/image3.png"/><Relationship Id="rId12" Type="http://schemas.openxmlformats.org/officeDocument/2006/relationships/customXml" Target="../ink/ink4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59.xml"/><Relationship Id="rId20" Type="http://schemas.openxmlformats.org/officeDocument/2006/relationships/customXml" Target="../ink/ink50.xml"/><Relationship Id="rId41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61.xml"/><Relationship Id="rId13" Type="http://schemas.openxmlformats.org/officeDocument/2006/relationships/image" Target="../media/image239.png"/><Relationship Id="rId18" Type="http://schemas.openxmlformats.org/officeDocument/2006/relationships/customXml" Target="../ink/ink1666.xml"/><Relationship Id="rId26" Type="http://schemas.openxmlformats.org/officeDocument/2006/relationships/customXml" Target="../ink/ink1670.xml"/><Relationship Id="rId3" Type="http://schemas.openxmlformats.org/officeDocument/2006/relationships/image" Target="../media/image234.png"/><Relationship Id="rId21" Type="http://schemas.openxmlformats.org/officeDocument/2006/relationships/image" Target="../media/image243.png"/><Relationship Id="rId7" Type="http://schemas.openxmlformats.org/officeDocument/2006/relationships/image" Target="../media/image236.png"/><Relationship Id="rId12" Type="http://schemas.openxmlformats.org/officeDocument/2006/relationships/customXml" Target="../ink/ink1663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2" Type="http://schemas.openxmlformats.org/officeDocument/2006/relationships/customXml" Target="../ink/ink1658.xml"/><Relationship Id="rId16" Type="http://schemas.openxmlformats.org/officeDocument/2006/relationships/customXml" Target="../ink/ink1665.xml"/><Relationship Id="rId20" Type="http://schemas.openxmlformats.org/officeDocument/2006/relationships/customXml" Target="../ink/ink1667.xml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0.xml"/><Relationship Id="rId11" Type="http://schemas.openxmlformats.org/officeDocument/2006/relationships/image" Target="../media/image238.png"/><Relationship Id="rId24" Type="http://schemas.openxmlformats.org/officeDocument/2006/relationships/customXml" Target="../ink/ink1669.xml"/><Relationship Id="rId5" Type="http://schemas.openxmlformats.org/officeDocument/2006/relationships/image" Target="../media/image235.png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671.xml"/><Relationship Id="rId10" Type="http://schemas.openxmlformats.org/officeDocument/2006/relationships/customXml" Target="../ink/ink1662.xml"/><Relationship Id="rId19" Type="http://schemas.openxmlformats.org/officeDocument/2006/relationships/image" Target="../media/image242.png"/><Relationship Id="rId31" Type="http://schemas.openxmlformats.org/officeDocument/2006/relationships/image" Target="../media/image248.png"/><Relationship Id="rId4" Type="http://schemas.openxmlformats.org/officeDocument/2006/relationships/customXml" Target="../ink/ink1659.xml"/><Relationship Id="rId9" Type="http://schemas.openxmlformats.org/officeDocument/2006/relationships/image" Target="../media/image237.png"/><Relationship Id="rId14" Type="http://schemas.openxmlformats.org/officeDocument/2006/relationships/customXml" Target="../ink/ink1664.xml"/><Relationship Id="rId22" Type="http://schemas.openxmlformats.org/officeDocument/2006/relationships/customXml" Target="../ink/ink1668.xml"/><Relationship Id="rId27" Type="http://schemas.openxmlformats.org/officeDocument/2006/relationships/image" Target="../media/image246.png"/><Relationship Id="rId30" Type="http://schemas.openxmlformats.org/officeDocument/2006/relationships/customXml" Target="../ink/ink167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customXml" Target="../ink/ink1681.xml"/><Relationship Id="rId26" Type="http://schemas.openxmlformats.org/officeDocument/2006/relationships/customXml" Target="../ink/ink1685.xml"/><Relationship Id="rId3" Type="http://schemas.openxmlformats.org/officeDocument/2006/relationships/image" Target="../media/image234.png"/><Relationship Id="rId21" Type="http://schemas.openxmlformats.org/officeDocument/2006/relationships/image" Target="../media/image243.png"/><Relationship Id="rId34" Type="http://schemas.openxmlformats.org/officeDocument/2006/relationships/customXml" Target="../ink/ink1689.xml"/><Relationship Id="rId7" Type="http://schemas.openxmlformats.org/officeDocument/2006/relationships/image" Target="../media/image236.png"/><Relationship Id="rId12" Type="http://schemas.openxmlformats.org/officeDocument/2006/relationships/customXml" Target="../ink/ink1678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2" Type="http://schemas.openxmlformats.org/officeDocument/2006/relationships/customXml" Target="../ink/ink1673.xml"/><Relationship Id="rId16" Type="http://schemas.openxmlformats.org/officeDocument/2006/relationships/customXml" Target="../ink/ink1680.xml"/><Relationship Id="rId20" Type="http://schemas.openxmlformats.org/officeDocument/2006/relationships/customXml" Target="../ink/ink1682.xml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5.xml"/><Relationship Id="rId11" Type="http://schemas.openxmlformats.org/officeDocument/2006/relationships/image" Target="../media/image238.png"/><Relationship Id="rId24" Type="http://schemas.openxmlformats.org/officeDocument/2006/relationships/customXml" Target="../ink/ink1684.xml"/><Relationship Id="rId32" Type="http://schemas.openxmlformats.org/officeDocument/2006/relationships/customXml" Target="../ink/ink1688.xml"/><Relationship Id="rId5" Type="http://schemas.openxmlformats.org/officeDocument/2006/relationships/image" Target="../media/image235.png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686.xml"/><Relationship Id="rId10" Type="http://schemas.openxmlformats.org/officeDocument/2006/relationships/customXml" Target="../ink/ink1677.xml"/><Relationship Id="rId19" Type="http://schemas.openxmlformats.org/officeDocument/2006/relationships/image" Target="../media/image242.png"/><Relationship Id="rId31" Type="http://schemas.openxmlformats.org/officeDocument/2006/relationships/image" Target="../media/image248.png"/><Relationship Id="rId4" Type="http://schemas.openxmlformats.org/officeDocument/2006/relationships/customXml" Target="../ink/ink1674.xml"/><Relationship Id="rId9" Type="http://schemas.openxmlformats.org/officeDocument/2006/relationships/image" Target="../media/image237.png"/><Relationship Id="rId14" Type="http://schemas.openxmlformats.org/officeDocument/2006/relationships/customXml" Target="../ink/ink1679.xml"/><Relationship Id="rId22" Type="http://schemas.openxmlformats.org/officeDocument/2006/relationships/customXml" Target="../ink/ink1683.xml"/><Relationship Id="rId27" Type="http://schemas.openxmlformats.org/officeDocument/2006/relationships/image" Target="../media/image246.png"/><Relationship Id="rId30" Type="http://schemas.openxmlformats.org/officeDocument/2006/relationships/customXml" Target="../ink/ink1687.xml"/><Relationship Id="rId35" Type="http://schemas.openxmlformats.org/officeDocument/2006/relationships/image" Target="../media/image250.png"/><Relationship Id="rId8" Type="http://schemas.openxmlformats.org/officeDocument/2006/relationships/customXml" Target="../ink/ink1676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customXml" Target="../ink/ink1698.xml"/><Relationship Id="rId26" Type="http://schemas.openxmlformats.org/officeDocument/2006/relationships/customXml" Target="../ink/ink1702.xml"/><Relationship Id="rId39" Type="http://schemas.openxmlformats.org/officeDocument/2006/relationships/image" Target="../media/image252.png"/><Relationship Id="rId21" Type="http://schemas.openxmlformats.org/officeDocument/2006/relationships/image" Target="../media/image243.png"/><Relationship Id="rId34" Type="http://schemas.openxmlformats.org/officeDocument/2006/relationships/customXml" Target="../ink/ink1706.xml"/><Relationship Id="rId7" Type="http://schemas.openxmlformats.org/officeDocument/2006/relationships/image" Target="../media/image236.png"/><Relationship Id="rId12" Type="http://schemas.openxmlformats.org/officeDocument/2006/relationships/customXml" Target="../ink/ink1695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708.xml"/><Relationship Id="rId2" Type="http://schemas.openxmlformats.org/officeDocument/2006/relationships/customXml" Target="../ink/ink1690.xml"/><Relationship Id="rId16" Type="http://schemas.openxmlformats.org/officeDocument/2006/relationships/customXml" Target="../ink/ink1697.xml"/><Relationship Id="rId20" Type="http://schemas.openxmlformats.org/officeDocument/2006/relationships/customXml" Target="../ink/ink1699.xml"/><Relationship Id="rId29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2.xml"/><Relationship Id="rId11" Type="http://schemas.openxmlformats.org/officeDocument/2006/relationships/image" Target="../media/image238.png"/><Relationship Id="rId24" Type="http://schemas.openxmlformats.org/officeDocument/2006/relationships/customXml" Target="../ink/ink1701.xml"/><Relationship Id="rId32" Type="http://schemas.openxmlformats.org/officeDocument/2006/relationships/customXml" Target="../ink/ink1705.xml"/><Relationship Id="rId37" Type="http://schemas.openxmlformats.org/officeDocument/2006/relationships/image" Target="../media/image251.png"/><Relationship Id="rId5" Type="http://schemas.openxmlformats.org/officeDocument/2006/relationships/image" Target="../media/image235.png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703.xml"/><Relationship Id="rId36" Type="http://schemas.openxmlformats.org/officeDocument/2006/relationships/customXml" Target="../ink/ink1707.xml"/><Relationship Id="rId10" Type="http://schemas.openxmlformats.org/officeDocument/2006/relationships/customXml" Target="../ink/ink1694.xml"/><Relationship Id="rId19" Type="http://schemas.openxmlformats.org/officeDocument/2006/relationships/image" Target="../media/image242.png"/><Relationship Id="rId31" Type="http://schemas.openxmlformats.org/officeDocument/2006/relationships/image" Target="../media/image248.png"/><Relationship Id="rId4" Type="http://schemas.openxmlformats.org/officeDocument/2006/relationships/customXml" Target="../ink/ink1691.xml"/><Relationship Id="rId9" Type="http://schemas.openxmlformats.org/officeDocument/2006/relationships/image" Target="../media/image237.png"/><Relationship Id="rId14" Type="http://schemas.openxmlformats.org/officeDocument/2006/relationships/customXml" Target="../ink/ink1696.xml"/><Relationship Id="rId22" Type="http://schemas.openxmlformats.org/officeDocument/2006/relationships/customXml" Target="../ink/ink1700.xml"/><Relationship Id="rId27" Type="http://schemas.openxmlformats.org/officeDocument/2006/relationships/image" Target="../media/image246.png"/><Relationship Id="rId30" Type="http://schemas.openxmlformats.org/officeDocument/2006/relationships/customXml" Target="../ink/ink1704.xml"/><Relationship Id="rId35" Type="http://schemas.openxmlformats.org/officeDocument/2006/relationships/image" Target="../media/image250.png"/><Relationship Id="rId8" Type="http://schemas.openxmlformats.org/officeDocument/2006/relationships/customXml" Target="../ink/ink1693.xml"/><Relationship Id="rId3" Type="http://schemas.openxmlformats.org/officeDocument/2006/relationships/image" Target="../media/image234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customXml" Target="../ink/ink1717.xml"/><Relationship Id="rId26" Type="http://schemas.openxmlformats.org/officeDocument/2006/relationships/customXml" Target="../ink/ink1721.xml"/><Relationship Id="rId39" Type="http://schemas.openxmlformats.org/officeDocument/2006/relationships/image" Target="../media/image253.png"/><Relationship Id="rId21" Type="http://schemas.openxmlformats.org/officeDocument/2006/relationships/image" Target="../media/image243.png"/><Relationship Id="rId34" Type="http://schemas.openxmlformats.org/officeDocument/2006/relationships/customXml" Target="../ink/ink1725.xml"/><Relationship Id="rId42" Type="http://schemas.openxmlformats.org/officeDocument/2006/relationships/customXml" Target="../ink/ink1729.xml"/><Relationship Id="rId7" Type="http://schemas.openxmlformats.org/officeDocument/2006/relationships/image" Target="../media/image236.png"/><Relationship Id="rId2" Type="http://schemas.openxmlformats.org/officeDocument/2006/relationships/customXml" Target="../ink/ink1709.xml"/><Relationship Id="rId16" Type="http://schemas.openxmlformats.org/officeDocument/2006/relationships/customXml" Target="../ink/ink1716.xml"/><Relationship Id="rId20" Type="http://schemas.openxmlformats.org/officeDocument/2006/relationships/customXml" Target="../ink/ink1718.xml"/><Relationship Id="rId29" Type="http://schemas.openxmlformats.org/officeDocument/2006/relationships/image" Target="../media/image247.png"/><Relationship Id="rId41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11.xml"/><Relationship Id="rId11" Type="http://schemas.openxmlformats.org/officeDocument/2006/relationships/image" Target="../media/image238.png"/><Relationship Id="rId24" Type="http://schemas.openxmlformats.org/officeDocument/2006/relationships/customXml" Target="../ink/ink1720.xml"/><Relationship Id="rId32" Type="http://schemas.openxmlformats.org/officeDocument/2006/relationships/customXml" Target="../ink/ink1724.xml"/><Relationship Id="rId37" Type="http://schemas.openxmlformats.org/officeDocument/2006/relationships/image" Target="../media/image251.png"/><Relationship Id="rId40" Type="http://schemas.openxmlformats.org/officeDocument/2006/relationships/customXml" Target="../ink/ink1728.xml"/><Relationship Id="rId5" Type="http://schemas.openxmlformats.org/officeDocument/2006/relationships/image" Target="../media/image235.png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722.xml"/><Relationship Id="rId36" Type="http://schemas.openxmlformats.org/officeDocument/2006/relationships/customXml" Target="../ink/ink1726.xml"/><Relationship Id="rId10" Type="http://schemas.openxmlformats.org/officeDocument/2006/relationships/customXml" Target="../ink/ink1713.xml"/><Relationship Id="rId19" Type="http://schemas.openxmlformats.org/officeDocument/2006/relationships/image" Target="../media/image242.png"/><Relationship Id="rId31" Type="http://schemas.openxmlformats.org/officeDocument/2006/relationships/image" Target="../media/image248.png"/><Relationship Id="rId4" Type="http://schemas.openxmlformats.org/officeDocument/2006/relationships/customXml" Target="../ink/ink1710.xml"/><Relationship Id="rId9" Type="http://schemas.openxmlformats.org/officeDocument/2006/relationships/image" Target="../media/image237.png"/><Relationship Id="rId14" Type="http://schemas.openxmlformats.org/officeDocument/2006/relationships/customXml" Target="../ink/ink1715.xml"/><Relationship Id="rId22" Type="http://schemas.openxmlformats.org/officeDocument/2006/relationships/customXml" Target="../ink/ink1719.xml"/><Relationship Id="rId27" Type="http://schemas.openxmlformats.org/officeDocument/2006/relationships/image" Target="../media/image246.png"/><Relationship Id="rId30" Type="http://schemas.openxmlformats.org/officeDocument/2006/relationships/customXml" Target="../ink/ink1723.xml"/><Relationship Id="rId35" Type="http://schemas.openxmlformats.org/officeDocument/2006/relationships/image" Target="../media/image250.png"/><Relationship Id="rId43" Type="http://schemas.openxmlformats.org/officeDocument/2006/relationships/image" Target="../media/image252.png"/><Relationship Id="rId8" Type="http://schemas.openxmlformats.org/officeDocument/2006/relationships/customXml" Target="../ink/ink1712.xml"/><Relationship Id="rId3" Type="http://schemas.openxmlformats.org/officeDocument/2006/relationships/image" Target="../media/image234.png"/><Relationship Id="rId12" Type="http://schemas.openxmlformats.org/officeDocument/2006/relationships/customXml" Target="../ink/ink1714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727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customXml" Target="../ink/ink1738.xml"/><Relationship Id="rId26" Type="http://schemas.openxmlformats.org/officeDocument/2006/relationships/customXml" Target="../ink/ink1742.xml"/><Relationship Id="rId39" Type="http://schemas.openxmlformats.org/officeDocument/2006/relationships/image" Target="../media/image253.png"/><Relationship Id="rId21" Type="http://schemas.openxmlformats.org/officeDocument/2006/relationships/image" Target="../media/image243.png"/><Relationship Id="rId34" Type="http://schemas.openxmlformats.org/officeDocument/2006/relationships/customXml" Target="../ink/ink1746.xml"/><Relationship Id="rId42" Type="http://schemas.openxmlformats.org/officeDocument/2006/relationships/customXml" Target="../ink/ink1750.xml"/><Relationship Id="rId47" Type="http://schemas.openxmlformats.org/officeDocument/2006/relationships/image" Target="../media/image252.png"/><Relationship Id="rId50" Type="http://schemas.openxmlformats.org/officeDocument/2006/relationships/customXml" Target="../ink/ink1754.xml"/><Relationship Id="rId7" Type="http://schemas.openxmlformats.org/officeDocument/2006/relationships/image" Target="../media/image236.png"/><Relationship Id="rId2" Type="http://schemas.openxmlformats.org/officeDocument/2006/relationships/customXml" Target="../ink/ink1730.xml"/><Relationship Id="rId16" Type="http://schemas.openxmlformats.org/officeDocument/2006/relationships/customXml" Target="../ink/ink1737.xml"/><Relationship Id="rId29" Type="http://schemas.openxmlformats.org/officeDocument/2006/relationships/image" Target="../media/image247.png"/><Relationship Id="rId11" Type="http://schemas.openxmlformats.org/officeDocument/2006/relationships/image" Target="../media/image238.png"/><Relationship Id="rId24" Type="http://schemas.openxmlformats.org/officeDocument/2006/relationships/customXml" Target="../ink/ink1741.xml"/><Relationship Id="rId32" Type="http://schemas.openxmlformats.org/officeDocument/2006/relationships/customXml" Target="../ink/ink1745.xml"/><Relationship Id="rId37" Type="http://schemas.openxmlformats.org/officeDocument/2006/relationships/image" Target="../media/image251.png"/><Relationship Id="rId40" Type="http://schemas.openxmlformats.org/officeDocument/2006/relationships/customXml" Target="../ink/ink1749.xml"/><Relationship Id="rId45" Type="http://schemas.openxmlformats.org/officeDocument/2006/relationships/image" Target="../media/image256.png"/><Relationship Id="rId53" Type="http://schemas.openxmlformats.org/officeDocument/2006/relationships/image" Target="../media/image259.png"/><Relationship Id="rId5" Type="http://schemas.openxmlformats.org/officeDocument/2006/relationships/image" Target="../media/image235.png"/><Relationship Id="rId10" Type="http://schemas.openxmlformats.org/officeDocument/2006/relationships/customXml" Target="../ink/ink1734.xml"/><Relationship Id="rId19" Type="http://schemas.openxmlformats.org/officeDocument/2006/relationships/image" Target="../media/image242.png"/><Relationship Id="rId31" Type="http://schemas.openxmlformats.org/officeDocument/2006/relationships/image" Target="../media/image248.png"/><Relationship Id="rId44" Type="http://schemas.openxmlformats.org/officeDocument/2006/relationships/customXml" Target="../ink/ink1751.xml"/><Relationship Id="rId52" Type="http://schemas.openxmlformats.org/officeDocument/2006/relationships/customXml" Target="../ink/ink1755.xml"/><Relationship Id="rId4" Type="http://schemas.openxmlformats.org/officeDocument/2006/relationships/customXml" Target="../ink/ink1731.xml"/><Relationship Id="rId9" Type="http://schemas.openxmlformats.org/officeDocument/2006/relationships/image" Target="../media/image237.png"/><Relationship Id="rId14" Type="http://schemas.openxmlformats.org/officeDocument/2006/relationships/customXml" Target="../ink/ink1736.xml"/><Relationship Id="rId22" Type="http://schemas.openxmlformats.org/officeDocument/2006/relationships/customXml" Target="../ink/ink1740.xml"/><Relationship Id="rId27" Type="http://schemas.openxmlformats.org/officeDocument/2006/relationships/image" Target="../media/image246.png"/><Relationship Id="rId30" Type="http://schemas.openxmlformats.org/officeDocument/2006/relationships/customXml" Target="../ink/ink1744.xml"/><Relationship Id="rId35" Type="http://schemas.openxmlformats.org/officeDocument/2006/relationships/image" Target="../media/image250.png"/><Relationship Id="rId43" Type="http://schemas.openxmlformats.org/officeDocument/2006/relationships/image" Target="../media/image255.png"/><Relationship Id="rId48" Type="http://schemas.openxmlformats.org/officeDocument/2006/relationships/customXml" Target="../ink/ink1753.xml"/><Relationship Id="rId8" Type="http://schemas.openxmlformats.org/officeDocument/2006/relationships/customXml" Target="../ink/ink1733.xml"/><Relationship Id="rId51" Type="http://schemas.openxmlformats.org/officeDocument/2006/relationships/image" Target="../media/image258.png"/><Relationship Id="rId3" Type="http://schemas.openxmlformats.org/officeDocument/2006/relationships/image" Target="../media/image234.png"/><Relationship Id="rId12" Type="http://schemas.openxmlformats.org/officeDocument/2006/relationships/customXml" Target="../ink/ink1735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748.xml"/><Relationship Id="rId46" Type="http://schemas.openxmlformats.org/officeDocument/2006/relationships/customXml" Target="../ink/ink1752.xml"/><Relationship Id="rId20" Type="http://schemas.openxmlformats.org/officeDocument/2006/relationships/customXml" Target="../ink/ink1739.xml"/><Relationship Id="rId41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32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743.xml"/><Relationship Id="rId36" Type="http://schemas.openxmlformats.org/officeDocument/2006/relationships/customXml" Target="../ink/ink1747.xml"/><Relationship Id="rId49" Type="http://schemas.openxmlformats.org/officeDocument/2006/relationships/image" Target="../media/image257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9.png"/><Relationship Id="rId18" Type="http://schemas.openxmlformats.org/officeDocument/2006/relationships/customXml" Target="../ink/ink1764.xml"/><Relationship Id="rId26" Type="http://schemas.openxmlformats.org/officeDocument/2006/relationships/customXml" Target="../ink/ink1768.xml"/><Relationship Id="rId39" Type="http://schemas.openxmlformats.org/officeDocument/2006/relationships/image" Target="../media/image253.png"/><Relationship Id="rId21" Type="http://schemas.openxmlformats.org/officeDocument/2006/relationships/image" Target="../media/image243.png"/><Relationship Id="rId34" Type="http://schemas.openxmlformats.org/officeDocument/2006/relationships/customXml" Target="../ink/ink1772.xml"/><Relationship Id="rId42" Type="http://schemas.openxmlformats.org/officeDocument/2006/relationships/customXml" Target="../ink/ink1776.xml"/><Relationship Id="rId47" Type="http://schemas.openxmlformats.org/officeDocument/2006/relationships/image" Target="../media/image252.png"/><Relationship Id="rId50" Type="http://schemas.openxmlformats.org/officeDocument/2006/relationships/customXml" Target="../ink/ink1780.xml"/><Relationship Id="rId55" Type="http://schemas.openxmlformats.org/officeDocument/2006/relationships/image" Target="../media/image260.png"/><Relationship Id="rId7" Type="http://schemas.openxmlformats.org/officeDocument/2006/relationships/image" Target="../media/image236.png"/><Relationship Id="rId2" Type="http://schemas.openxmlformats.org/officeDocument/2006/relationships/customXml" Target="../ink/ink1756.xml"/><Relationship Id="rId16" Type="http://schemas.openxmlformats.org/officeDocument/2006/relationships/customXml" Target="../ink/ink1763.xml"/><Relationship Id="rId29" Type="http://schemas.openxmlformats.org/officeDocument/2006/relationships/image" Target="../media/image247.png"/><Relationship Id="rId11" Type="http://schemas.openxmlformats.org/officeDocument/2006/relationships/image" Target="../media/image238.png"/><Relationship Id="rId24" Type="http://schemas.openxmlformats.org/officeDocument/2006/relationships/customXml" Target="../ink/ink1767.xml"/><Relationship Id="rId32" Type="http://schemas.openxmlformats.org/officeDocument/2006/relationships/customXml" Target="../ink/ink1771.xml"/><Relationship Id="rId37" Type="http://schemas.openxmlformats.org/officeDocument/2006/relationships/image" Target="../media/image251.png"/><Relationship Id="rId40" Type="http://schemas.openxmlformats.org/officeDocument/2006/relationships/customXml" Target="../ink/ink1775.xml"/><Relationship Id="rId45" Type="http://schemas.openxmlformats.org/officeDocument/2006/relationships/image" Target="../media/image256.png"/><Relationship Id="rId53" Type="http://schemas.openxmlformats.org/officeDocument/2006/relationships/image" Target="../media/image259.png"/><Relationship Id="rId5" Type="http://schemas.openxmlformats.org/officeDocument/2006/relationships/image" Target="../media/image235.png"/><Relationship Id="rId19" Type="http://schemas.openxmlformats.org/officeDocument/2006/relationships/image" Target="../media/image242.png"/><Relationship Id="rId4" Type="http://schemas.openxmlformats.org/officeDocument/2006/relationships/customXml" Target="../ink/ink1757.xml"/><Relationship Id="rId9" Type="http://schemas.openxmlformats.org/officeDocument/2006/relationships/image" Target="../media/image237.png"/><Relationship Id="rId14" Type="http://schemas.openxmlformats.org/officeDocument/2006/relationships/customXml" Target="../ink/ink1762.xml"/><Relationship Id="rId22" Type="http://schemas.openxmlformats.org/officeDocument/2006/relationships/customXml" Target="../ink/ink1766.xml"/><Relationship Id="rId27" Type="http://schemas.openxmlformats.org/officeDocument/2006/relationships/image" Target="../media/image246.png"/><Relationship Id="rId30" Type="http://schemas.openxmlformats.org/officeDocument/2006/relationships/customXml" Target="../ink/ink1770.xml"/><Relationship Id="rId35" Type="http://schemas.openxmlformats.org/officeDocument/2006/relationships/image" Target="../media/image250.png"/><Relationship Id="rId43" Type="http://schemas.openxmlformats.org/officeDocument/2006/relationships/image" Target="../media/image255.png"/><Relationship Id="rId48" Type="http://schemas.openxmlformats.org/officeDocument/2006/relationships/customXml" Target="../ink/ink1779.xml"/><Relationship Id="rId56" Type="http://schemas.openxmlformats.org/officeDocument/2006/relationships/customXml" Target="../ink/ink1783.xml"/><Relationship Id="rId8" Type="http://schemas.openxmlformats.org/officeDocument/2006/relationships/customXml" Target="../ink/ink1759.xml"/><Relationship Id="rId51" Type="http://schemas.openxmlformats.org/officeDocument/2006/relationships/image" Target="../media/image258.png"/><Relationship Id="rId3" Type="http://schemas.openxmlformats.org/officeDocument/2006/relationships/image" Target="../media/image234.png"/><Relationship Id="rId12" Type="http://schemas.openxmlformats.org/officeDocument/2006/relationships/customXml" Target="../ink/ink1761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774.xml"/><Relationship Id="rId46" Type="http://schemas.openxmlformats.org/officeDocument/2006/relationships/customXml" Target="../ink/ink1778.xml"/><Relationship Id="rId20" Type="http://schemas.openxmlformats.org/officeDocument/2006/relationships/customXml" Target="../ink/ink1765.xml"/><Relationship Id="rId41" Type="http://schemas.openxmlformats.org/officeDocument/2006/relationships/image" Target="../media/image254.png"/><Relationship Id="rId54" Type="http://schemas.openxmlformats.org/officeDocument/2006/relationships/customXml" Target="../ink/ink17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8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769.xml"/><Relationship Id="rId36" Type="http://schemas.openxmlformats.org/officeDocument/2006/relationships/customXml" Target="../ink/ink1773.xml"/><Relationship Id="rId49" Type="http://schemas.openxmlformats.org/officeDocument/2006/relationships/image" Target="../media/image257.png"/><Relationship Id="rId57" Type="http://schemas.openxmlformats.org/officeDocument/2006/relationships/image" Target="../media/image261.png"/><Relationship Id="rId10" Type="http://schemas.openxmlformats.org/officeDocument/2006/relationships/customXml" Target="../ink/ink1760.xml"/><Relationship Id="rId31" Type="http://schemas.openxmlformats.org/officeDocument/2006/relationships/image" Target="../media/image248.png"/><Relationship Id="rId44" Type="http://schemas.openxmlformats.org/officeDocument/2006/relationships/customXml" Target="../ink/ink1777.xml"/><Relationship Id="rId52" Type="http://schemas.openxmlformats.org/officeDocument/2006/relationships/customXml" Target="../ink/ink1781.xml"/></Relationships>
</file>

<file path=ppt/slides/_rels/slide6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96.xml"/><Relationship Id="rId21" Type="http://schemas.openxmlformats.org/officeDocument/2006/relationships/image" Target="../media/image243.png"/><Relationship Id="rId42" Type="http://schemas.openxmlformats.org/officeDocument/2006/relationships/customXml" Target="../ink/ink1804.xml"/><Relationship Id="rId47" Type="http://schemas.openxmlformats.org/officeDocument/2006/relationships/image" Target="../media/image252.png"/><Relationship Id="rId63" Type="http://schemas.openxmlformats.org/officeDocument/2006/relationships/image" Target="../media/image264.png"/><Relationship Id="rId68" Type="http://schemas.openxmlformats.org/officeDocument/2006/relationships/customXml" Target="../ink/ink1817.xml"/><Relationship Id="rId7" Type="http://schemas.openxmlformats.org/officeDocument/2006/relationships/image" Target="../media/image236.png"/><Relationship Id="rId2" Type="http://schemas.openxmlformats.org/officeDocument/2006/relationships/customXml" Target="../ink/ink1784.xml"/><Relationship Id="rId16" Type="http://schemas.openxmlformats.org/officeDocument/2006/relationships/customXml" Target="../ink/ink1791.xml"/><Relationship Id="rId29" Type="http://schemas.openxmlformats.org/officeDocument/2006/relationships/image" Target="../media/image247.png"/><Relationship Id="rId11" Type="http://schemas.openxmlformats.org/officeDocument/2006/relationships/image" Target="../media/image238.png"/><Relationship Id="rId24" Type="http://schemas.openxmlformats.org/officeDocument/2006/relationships/customXml" Target="../ink/ink1795.xml"/><Relationship Id="rId32" Type="http://schemas.openxmlformats.org/officeDocument/2006/relationships/customXml" Target="../ink/ink1799.xml"/><Relationship Id="rId37" Type="http://schemas.openxmlformats.org/officeDocument/2006/relationships/image" Target="../media/image251.png"/><Relationship Id="rId40" Type="http://schemas.openxmlformats.org/officeDocument/2006/relationships/customXml" Target="../ink/ink1803.xml"/><Relationship Id="rId45" Type="http://schemas.openxmlformats.org/officeDocument/2006/relationships/image" Target="../media/image256.png"/><Relationship Id="rId53" Type="http://schemas.openxmlformats.org/officeDocument/2006/relationships/image" Target="../media/image259.png"/><Relationship Id="rId58" Type="http://schemas.openxmlformats.org/officeDocument/2006/relationships/customXml" Target="../ink/ink1812.xml"/><Relationship Id="rId66" Type="http://schemas.openxmlformats.org/officeDocument/2006/relationships/customXml" Target="../ink/ink1816.xml"/><Relationship Id="rId5" Type="http://schemas.openxmlformats.org/officeDocument/2006/relationships/image" Target="../media/image235.png"/><Relationship Id="rId61" Type="http://schemas.openxmlformats.org/officeDocument/2006/relationships/image" Target="../media/image263.png"/><Relationship Id="rId19" Type="http://schemas.openxmlformats.org/officeDocument/2006/relationships/image" Target="../media/image242.png"/><Relationship Id="rId14" Type="http://schemas.openxmlformats.org/officeDocument/2006/relationships/customXml" Target="../ink/ink1790.xml"/><Relationship Id="rId22" Type="http://schemas.openxmlformats.org/officeDocument/2006/relationships/customXml" Target="../ink/ink1794.xml"/><Relationship Id="rId27" Type="http://schemas.openxmlformats.org/officeDocument/2006/relationships/image" Target="../media/image246.png"/><Relationship Id="rId30" Type="http://schemas.openxmlformats.org/officeDocument/2006/relationships/customXml" Target="../ink/ink1798.xml"/><Relationship Id="rId35" Type="http://schemas.openxmlformats.org/officeDocument/2006/relationships/image" Target="../media/image250.png"/><Relationship Id="rId43" Type="http://schemas.openxmlformats.org/officeDocument/2006/relationships/image" Target="../media/image255.png"/><Relationship Id="rId48" Type="http://schemas.openxmlformats.org/officeDocument/2006/relationships/customXml" Target="../ink/ink1807.xml"/><Relationship Id="rId56" Type="http://schemas.openxmlformats.org/officeDocument/2006/relationships/customXml" Target="../ink/ink1811.xml"/><Relationship Id="rId64" Type="http://schemas.openxmlformats.org/officeDocument/2006/relationships/customXml" Target="../ink/ink1815.xml"/><Relationship Id="rId69" Type="http://schemas.openxmlformats.org/officeDocument/2006/relationships/image" Target="../media/image267.png"/><Relationship Id="rId8" Type="http://schemas.openxmlformats.org/officeDocument/2006/relationships/customXml" Target="../ink/ink1787.xml"/><Relationship Id="rId51" Type="http://schemas.openxmlformats.org/officeDocument/2006/relationships/image" Target="../media/image258.png"/><Relationship Id="rId3" Type="http://schemas.openxmlformats.org/officeDocument/2006/relationships/image" Target="../media/image234.png"/><Relationship Id="rId12" Type="http://schemas.openxmlformats.org/officeDocument/2006/relationships/customXml" Target="../ink/ink1789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802.xml"/><Relationship Id="rId46" Type="http://schemas.openxmlformats.org/officeDocument/2006/relationships/customXml" Target="../ink/ink1806.xml"/><Relationship Id="rId59" Type="http://schemas.openxmlformats.org/officeDocument/2006/relationships/image" Target="../media/image262.png"/><Relationship Id="rId67" Type="http://schemas.openxmlformats.org/officeDocument/2006/relationships/image" Target="../media/image266.png"/><Relationship Id="rId20" Type="http://schemas.openxmlformats.org/officeDocument/2006/relationships/customXml" Target="../ink/ink1793.xml"/><Relationship Id="rId41" Type="http://schemas.openxmlformats.org/officeDocument/2006/relationships/image" Target="../media/image254.png"/><Relationship Id="rId54" Type="http://schemas.openxmlformats.org/officeDocument/2006/relationships/customXml" Target="../ink/ink1810.xml"/><Relationship Id="rId62" Type="http://schemas.openxmlformats.org/officeDocument/2006/relationships/customXml" Target="../ink/ink18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6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797.xml"/><Relationship Id="rId36" Type="http://schemas.openxmlformats.org/officeDocument/2006/relationships/customXml" Target="../ink/ink1801.xml"/><Relationship Id="rId49" Type="http://schemas.openxmlformats.org/officeDocument/2006/relationships/image" Target="../media/image257.png"/><Relationship Id="rId57" Type="http://schemas.openxmlformats.org/officeDocument/2006/relationships/image" Target="../media/image261.png"/><Relationship Id="rId10" Type="http://schemas.openxmlformats.org/officeDocument/2006/relationships/customXml" Target="../ink/ink1788.xml"/><Relationship Id="rId31" Type="http://schemas.openxmlformats.org/officeDocument/2006/relationships/image" Target="../media/image248.png"/><Relationship Id="rId44" Type="http://schemas.openxmlformats.org/officeDocument/2006/relationships/customXml" Target="../ink/ink1805.xml"/><Relationship Id="rId52" Type="http://schemas.openxmlformats.org/officeDocument/2006/relationships/customXml" Target="../ink/ink1809.xml"/><Relationship Id="rId60" Type="http://schemas.openxmlformats.org/officeDocument/2006/relationships/customXml" Target="../ink/ink1813.xml"/><Relationship Id="rId65" Type="http://schemas.openxmlformats.org/officeDocument/2006/relationships/image" Target="../media/image265.png"/><Relationship Id="rId4" Type="http://schemas.openxmlformats.org/officeDocument/2006/relationships/customXml" Target="../ink/ink1785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1792.xml"/><Relationship Id="rId39" Type="http://schemas.openxmlformats.org/officeDocument/2006/relationships/image" Target="../media/image253.png"/><Relationship Id="rId34" Type="http://schemas.openxmlformats.org/officeDocument/2006/relationships/customXml" Target="../ink/ink1800.xml"/><Relationship Id="rId50" Type="http://schemas.openxmlformats.org/officeDocument/2006/relationships/customXml" Target="../ink/ink1808.xml"/><Relationship Id="rId55" Type="http://schemas.openxmlformats.org/officeDocument/2006/relationships/image" Target="../media/image260.png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30.xml"/><Relationship Id="rId21" Type="http://schemas.openxmlformats.org/officeDocument/2006/relationships/image" Target="../media/image243.png"/><Relationship Id="rId42" Type="http://schemas.openxmlformats.org/officeDocument/2006/relationships/customXml" Target="../ink/ink1838.xml"/><Relationship Id="rId47" Type="http://schemas.openxmlformats.org/officeDocument/2006/relationships/image" Target="../media/image252.png"/><Relationship Id="rId63" Type="http://schemas.openxmlformats.org/officeDocument/2006/relationships/image" Target="../media/image264.png"/><Relationship Id="rId68" Type="http://schemas.openxmlformats.org/officeDocument/2006/relationships/customXml" Target="../ink/ink1851.xml"/><Relationship Id="rId16" Type="http://schemas.openxmlformats.org/officeDocument/2006/relationships/customXml" Target="../ink/ink1825.xml"/><Relationship Id="rId11" Type="http://schemas.openxmlformats.org/officeDocument/2006/relationships/image" Target="../media/image238.png"/><Relationship Id="rId24" Type="http://schemas.openxmlformats.org/officeDocument/2006/relationships/customXml" Target="../ink/ink1829.xml"/><Relationship Id="rId32" Type="http://schemas.openxmlformats.org/officeDocument/2006/relationships/customXml" Target="../ink/ink1833.xml"/><Relationship Id="rId37" Type="http://schemas.openxmlformats.org/officeDocument/2006/relationships/image" Target="../media/image251.png"/><Relationship Id="rId40" Type="http://schemas.openxmlformats.org/officeDocument/2006/relationships/customXml" Target="../ink/ink1837.xml"/><Relationship Id="rId45" Type="http://schemas.openxmlformats.org/officeDocument/2006/relationships/image" Target="../media/image256.png"/><Relationship Id="rId53" Type="http://schemas.openxmlformats.org/officeDocument/2006/relationships/image" Target="../media/image259.png"/><Relationship Id="rId58" Type="http://schemas.openxmlformats.org/officeDocument/2006/relationships/customXml" Target="../ink/ink1846.xml"/><Relationship Id="rId66" Type="http://schemas.openxmlformats.org/officeDocument/2006/relationships/customXml" Target="../ink/ink1850.xml"/><Relationship Id="rId74" Type="http://schemas.openxmlformats.org/officeDocument/2006/relationships/customXml" Target="../ink/ink1854.xml"/><Relationship Id="rId79" Type="http://schemas.openxmlformats.org/officeDocument/2006/relationships/image" Target="../media/image272.png"/><Relationship Id="rId5" Type="http://schemas.openxmlformats.org/officeDocument/2006/relationships/image" Target="../media/image235.png"/><Relationship Id="rId61" Type="http://schemas.openxmlformats.org/officeDocument/2006/relationships/image" Target="../media/image263.png"/><Relationship Id="rId19" Type="http://schemas.openxmlformats.org/officeDocument/2006/relationships/image" Target="../media/image242.png"/><Relationship Id="rId14" Type="http://schemas.openxmlformats.org/officeDocument/2006/relationships/customXml" Target="../ink/ink1824.xml"/><Relationship Id="rId22" Type="http://schemas.openxmlformats.org/officeDocument/2006/relationships/customXml" Target="../ink/ink1828.xml"/><Relationship Id="rId27" Type="http://schemas.openxmlformats.org/officeDocument/2006/relationships/image" Target="../media/image246.png"/><Relationship Id="rId30" Type="http://schemas.openxmlformats.org/officeDocument/2006/relationships/customXml" Target="../ink/ink1832.xml"/><Relationship Id="rId35" Type="http://schemas.openxmlformats.org/officeDocument/2006/relationships/image" Target="../media/image250.png"/><Relationship Id="rId43" Type="http://schemas.openxmlformats.org/officeDocument/2006/relationships/image" Target="../media/image255.png"/><Relationship Id="rId48" Type="http://schemas.openxmlformats.org/officeDocument/2006/relationships/customXml" Target="../ink/ink1841.xml"/><Relationship Id="rId56" Type="http://schemas.openxmlformats.org/officeDocument/2006/relationships/customXml" Target="../ink/ink1845.xml"/><Relationship Id="rId64" Type="http://schemas.openxmlformats.org/officeDocument/2006/relationships/customXml" Target="../ink/ink1849.xml"/><Relationship Id="rId69" Type="http://schemas.openxmlformats.org/officeDocument/2006/relationships/image" Target="../media/image267.png"/><Relationship Id="rId77" Type="http://schemas.openxmlformats.org/officeDocument/2006/relationships/image" Target="../media/image271.png"/><Relationship Id="rId8" Type="http://schemas.openxmlformats.org/officeDocument/2006/relationships/customXml" Target="../ink/ink1821.xml"/><Relationship Id="rId51" Type="http://schemas.openxmlformats.org/officeDocument/2006/relationships/image" Target="../media/image258.png"/><Relationship Id="rId72" Type="http://schemas.openxmlformats.org/officeDocument/2006/relationships/customXml" Target="../ink/ink1853.xml"/><Relationship Id="rId3" Type="http://schemas.openxmlformats.org/officeDocument/2006/relationships/image" Target="../media/image234.png"/><Relationship Id="rId12" Type="http://schemas.openxmlformats.org/officeDocument/2006/relationships/customXml" Target="../ink/ink1823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836.xml"/><Relationship Id="rId46" Type="http://schemas.openxmlformats.org/officeDocument/2006/relationships/customXml" Target="../ink/ink1840.xml"/><Relationship Id="rId59" Type="http://schemas.openxmlformats.org/officeDocument/2006/relationships/image" Target="../media/image262.png"/><Relationship Id="rId67" Type="http://schemas.openxmlformats.org/officeDocument/2006/relationships/image" Target="../media/image266.png"/><Relationship Id="rId20" Type="http://schemas.openxmlformats.org/officeDocument/2006/relationships/customXml" Target="../ink/ink1827.xml"/><Relationship Id="rId41" Type="http://schemas.openxmlformats.org/officeDocument/2006/relationships/image" Target="../media/image254.png"/><Relationship Id="rId54" Type="http://schemas.openxmlformats.org/officeDocument/2006/relationships/customXml" Target="../ink/ink1844.xml"/><Relationship Id="rId62" Type="http://schemas.openxmlformats.org/officeDocument/2006/relationships/customXml" Target="../ink/ink1848.xml"/><Relationship Id="rId70" Type="http://schemas.openxmlformats.org/officeDocument/2006/relationships/customXml" Target="../ink/ink1852.xml"/><Relationship Id="rId75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0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831.xml"/><Relationship Id="rId36" Type="http://schemas.openxmlformats.org/officeDocument/2006/relationships/customXml" Target="../ink/ink1835.xml"/><Relationship Id="rId49" Type="http://schemas.openxmlformats.org/officeDocument/2006/relationships/image" Target="../media/image257.png"/><Relationship Id="rId57" Type="http://schemas.openxmlformats.org/officeDocument/2006/relationships/image" Target="../media/image261.png"/><Relationship Id="rId10" Type="http://schemas.openxmlformats.org/officeDocument/2006/relationships/customXml" Target="../ink/ink1822.xml"/><Relationship Id="rId31" Type="http://schemas.openxmlformats.org/officeDocument/2006/relationships/image" Target="../media/image248.png"/><Relationship Id="rId44" Type="http://schemas.openxmlformats.org/officeDocument/2006/relationships/customXml" Target="../ink/ink1839.xml"/><Relationship Id="rId52" Type="http://schemas.openxmlformats.org/officeDocument/2006/relationships/customXml" Target="../ink/ink1843.xml"/><Relationship Id="rId60" Type="http://schemas.openxmlformats.org/officeDocument/2006/relationships/customXml" Target="../ink/ink1847.xml"/><Relationship Id="rId65" Type="http://schemas.openxmlformats.org/officeDocument/2006/relationships/image" Target="../media/image265.png"/><Relationship Id="rId73" Type="http://schemas.openxmlformats.org/officeDocument/2006/relationships/image" Target="../media/image269.png"/><Relationship Id="rId78" Type="http://schemas.openxmlformats.org/officeDocument/2006/relationships/customXml" Target="../ink/ink1856.xml"/><Relationship Id="rId4" Type="http://schemas.openxmlformats.org/officeDocument/2006/relationships/customXml" Target="../ink/ink1819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1826.xml"/><Relationship Id="rId39" Type="http://schemas.openxmlformats.org/officeDocument/2006/relationships/image" Target="../media/image253.png"/><Relationship Id="rId34" Type="http://schemas.openxmlformats.org/officeDocument/2006/relationships/customXml" Target="../ink/ink1834.xml"/><Relationship Id="rId50" Type="http://schemas.openxmlformats.org/officeDocument/2006/relationships/customXml" Target="../ink/ink1842.xml"/><Relationship Id="rId55" Type="http://schemas.openxmlformats.org/officeDocument/2006/relationships/image" Target="../media/image260.png"/><Relationship Id="rId76" Type="http://schemas.openxmlformats.org/officeDocument/2006/relationships/customXml" Target="../ink/ink1855.xml"/><Relationship Id="rId7" Type="http://schemas.openxmlformats.org/officeDocument/2006/relationships/image" Target="../media/image236.png"/><Relationship Id="rId71" Type="http://schemas.openxmlformats.org/officeDocument/2006/relationships/image" Target="../media/image268.png"/><Relationship Id="rId2" Type="http://schemas.openxmlformats.org/officeDocument/2006/relationships/customXml" Target="../ink/ink1818.xml"/><Relationship Id="rId29" Type="http://schemas.openxmlformats.org/officeDocument/2006/relationships/image" Target="../media/image247.png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9.xml"/><Relationship Id="rId21" Type="http://schemas.openxmlformats.org/officeDocument/2006/relationships/image" Target="../media/image243.png"/><Relationship Id="rId42" Type="http://schemas.openxmlformats.org/officeDocument/2006/relationships/customXml" Target="../ink/ink1877.xml"/><Relationship Id="rId47" Type="http://schemas.openxmlformats.org/officeDocument/2006/relationships/image" Target="../media/image252.png"/><Relationship Id="rId63" Type="http://schemas.openxmlformats.org/officeDocument/2006/relationships/image" Target="../media/image264.png"/><Relationship Id="rId68" Type="http://schemas.openxmlformats.org/officeDocument/2006/relationships/customXml" Target="../ink/ink1890.xml"/><Relationship Id="rId84" Type="http://schemas.openxmlformats.org/officeDocument/2006/relationships/customXml" Target="../ink/ink1898.xml"/><Relationship Id="rId16" Type="http://schemas.openxmlformats.org/officeDocument/2006/relationships/customXml" Target="../ink/ink1864.xml"/><Relationship Id="rId11" Type="http://schemas.openxmlformats.org/officeDocument/2006/relationships/image" Target="../media/image238.png"/><Relationship Id="rId32" Type="http://schemas.openxmlformats.org/officeDocument/2006/relationships/customXml" Target="../ink/ink1872.xml"/><Relationship Id="rId37" Type="http://schemas.openxmlformats.org/officeDocument/2006/relationships/image" Target="../media/image251.png"/><Relationship Id="rId53" Type="http://schemas.openxmlformats.org/officeDocument/2006/relationships/image" Target="../media/image259.png"/><Relationship Id="rId58" Type="http://schemas.openxmlformats.org/officeDocument/2006/relationships/customXml" Target="../ink/ink1885.xml"/><Relationship Id="rId74" Type="http://schemas.openxmlformats.org/officeDocument/2006/relationships/customXml" Target="../ink/ink1893.xml"/><Relationship Id="rId79" Type="http://schemas.openxmlformats.org/officeDocument/2006/relationships/image" Target="../media/image272.png"/><Relationship Id="rId5" Type="http://schemas.openxmlformats.org/officeDocument/2006/relationships/image" Target="../media/image235.png"/><Relationship Id="rId19" Type="http://schemas.openxmlformats.org/officeDocument/2006/relationships/image" Target="../media/image242.png"/><Relationship Id="rId14" Type="http://schemas.openxmlformats.org/officeDocument/2006/relationships/customXml" Target="../ink/ink1863.xml"/><Relationship Id="rId22" Type="http://schemas.openxmlformats.org/officeDocument/2006/relationships/customXml" Target="../ink/ink1867.xml"/><Relationship Id="rId27" Type="http://schemas.openxmlformats.org/officeDocument/2006/relationships/image" Target="../media/image246.png"/><Relationship Id="rId30" Type="http://schemas.openxmlformats.org/officeDocument/2006/relationships/customXml" Target="../ink/ink1871.xml"/><Relationship Id="rId35" Type="http://schemas.openxmlformats.org/officeDocument/2006/relationships/image" Target="../media/image250.png"/><Relationship Id="rId43" Type="http://schemas.openxmlformats.org/officeDocument/2006/relationships/image" Target="../media/image255.png"/><Relationship Id="rId48" Type="http://schemas.openxmlformats.org/officeDocument/2006/relationships/customXml" Target="../ink/ink1880.xml"/><Relationship Id="rId56" Type="http://schemas.openxmlformats.org/officeDocument/2006/relationships/customXml" Target="../ink/ink1884.xml"/><Relationship Id="rId64" Type="http://schemas.openxmlformats.org/officeDocument/2006/relationships/customXml" Target="../ink/ink1888.xml"/><Relationship Id="rId69" Type="http://schemas.openxmlformats.org/officeDocument/2006/relationships/image" Target="../media/image267.png"/><Relationship Id="rId77" Type="http://schemas.openxmlformats.org/officeDocument/2006/relationships/image" Target="../media/image271.png"/><Relationship Id="rId8" Type="http://schemas.openxmlformats.org/officeDocument/2006/relationships/customXml" Target="../ink/ink1860.xml"/><Relationship Id="rId51" Type="http://schemas.openxmlformats.org/officeDocument/2006/relationships/image" Target="../media/image258.png"/><Relationship Id="rId72" Type="http://schemas.openxmlformats.org/officeDocument/2006/relationships/customXml" Target="../ink/ink1892.xml"/><Relationship Id="rId80" Type="http://schemas.openxmlformats.org/officeDocument/2006/relationships/customXml" Target="../ink/ink1896.xml"/><Relationship Id="rId85" Type="http://schemas.openxmlformats.org/officeDocument/2006/relationships/image" Target="../media/image275.png"/><Relationship Id="rId3" Type="http://schemas.openxmlformats.org/officeDocument/2006/relationships/image" Target="../media/image234.png"/><Relationship Id="rId12" Type="http://schemas.openxmlformats.org/officeDocument/2006/relationships/customXml" Target="../ink/ink1862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875.xml"/><Relationship Id="rId46" Type="http://schemas.openxmlformats.org/officeDocument/2006/relationships/customXml" Target="../ink/ink1879.xml"/><Relationship Id="rId59" Type="http://schemas.openxmlformats.org/officeDocument/2006/relationships/image" Target="../media/image262.png"/><Relationship Id="rId67" Type="http://schemas.openxmlformats.org/officeDocument/2006/relationships/image" Target="../media/image266.png"/><Relationship Id="rId20" Type="http://schemas.openxmlformats.org/officeDocument/2006/relationships/customXml" Target="../ink/ink1866.xml"/><Relationship Id="rId41" Type="http://schemas.openxmlformats.org/officeDocument/2006/relationships/image" Target="../media/image254.png"/><Relationship Id="rId54" Type="http://schemas.openxmlformats.org/officeDocument/2006/relationships/customXml" Target="../ink/ink1883.xml"/><Relationship Id="rId62" Type="http://schemas.openxmlformats.org/officeDocument/2006/relationships/customXml" Target="../ink/ink1887.xml"/><Relationship Id="rId70" Type="http://schemas.openxmlformats.org/officeDocument/2006/relationships/customXml" Target="../ink/ink1891.xml"/><Relationship Id="rId75" Type="http://schemas.openxmlformats.org/officeDocument/2006/relationships/image" Target="../media/image270.png"/><Relationship Id="rId83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9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870.xml"/><Relationship Id="rId36" Type="http://schemas.openxmlformats.org/officeDocument/2006/relationships/customXml" Target="../ink/ink1874.xml"/><Relationship Id="rId49" Type="http://schemas.openxmlformats.org/officeDocument/2006/relationships/image" Target="../media/image257.png"/><Relationship Id="rId57" Type="http://schemas.openxmlformats.org/officeDocument/2006/relationships/image" Target="../media/image261.png"/><Relationship Id="rId10" Type="http://schemas.openxmlformats.org/officeDocument/2006/relationships/customXml" Target="../ink/ink1861.xml"/><Relationship Id="rId31" Type="http://schemas.openxmlformats.org/officeDocument/2006/relationships/image" Target="../media/image248.png"/><Relationship Id="rId44" Type="http://schemas.openxmlformats.org/officeDocument/2006/relationships/customXml" Target="../ink/ink1878.xml"/><Relationship Id="rId52" Type="http://schemas.openxmlformats.org/officeDocument/2006/relationships/customXml" Target="../ink/ink1882.xml"/><Relationship Id="rId60" Type="http://schemas.openxmlformats.org/officeDocument/2006/relationships/customXml" Target="../ink/ink1886.xml"/><Relationship Id="rId65" Type="http://schemas.openxmlformats.org/officeDocument/2006/relationships/image" Target="../media/image265.png"/><Relationship Id="rId73" Type="http://schemas.openxmlformats.org/officeDocument/2006/relationships/image" Target="../media/image269.png"/><Relationship Id="rId78" Type="http://schemas.openxmlformats.org/officeDocument/2006/relationships/customXml" Target="../ink/ink1895.xml"/><Relationship Id="rId81" Type="http://schemas.openxmlformats.org/officeDocument/2006/relationships/image" Target="../media/image273.png"/><Relationship Id="rId4" Type="http://schemas.openxmlformats.org/officeDocument/2006/relationships/customXml" Target="../ink/ink1858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1865.xml"/><Relationship Id="rId39" Type="http://schemas.openxmlformats.org/officeDocument/2006/relationships/image" Target="../media/image253.png"/><Relationship Id="rId34" Type="http://schemas.openxmlformats.org/officeDocument/2006/relationships/customXml" Target="../ink/ink1873.xml"/><Relationship Id="rId50" Type="http://schemas.openxmlformats.org/officeDocument/2006/relationships/customXml" Target="../ink/ink1881.xml"/><Relationship Id="rId55" Type="http://schemas.openxmlformats.org/officeDocument/2006/relationships/image" Target="../media/image260.png"/><Relationship Id="rId76" Type="http://schemas.openxmlformats.org/officeDocument/2006/relationships/customXml" Target="../ink/ink1894.xml"/><Relationship Id="rId7" Type="http://schemas.openxmlformats.org/officeDocument/2006/relationships/image" Target="../media/image236.png"/><Relationship Id="rId71" Type="http://schemas.openxmlformats.org/officeDocument/2006/relationships/image" Target="../media/image268.png"/><Relationship Id="rId2" Type="http://schemas.openxmlformats.org/officeDocument/2006/relationships/customXml" Target="../ink/ink1857.xml"/><Relationship Id="rId29" Type="http://schemas.openxmlformats.org/officeDocument/2006/relationships/image" Target="../media/image247.png"/><Relationship Id="rId24" Type="http://schemas.openxmlformats.org/officeDocument/2006/relationships/customXml" Target="../ink/ink1868.xml"/><Relationship Id="rId40" Type="http://schemas.openxmlformats.org/officeDocument/2006/relationships/customXml" Target="../ink/ink1876.xml"/><Relationship Id="rId45" Type="http://schemas.openxmlformats.org/officeDocument/2006/relationships/image" Target="../media/image256.png"/><Relationship Id="rId66" Type="http://schemas.openxmlformats.org/officeDocument/2006/relationships/customXml" Target="../ink/ink1889.xml"/><Relationship Id="rId61" Type="http://schemas.openxmlformats.org/officeDocument/2006/relationships/image" Target="../media/image263.png"/><Relationship Id="rId82" Type="http://schemas.openxmlformats.org/officeDocument/2006/relationships/customXml" Target="../ink/ink1897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11.xml"/><Relationship Id="rId21" Type="http://schemas.openxmlformats.org/officeDocument/2006/relationships/image" Target="../media/image243.png"/><Relationship Id="rId42" Type="http://schemas.openxmlformats.org/officeDocument/2006/relationships/customXml" Target="../ink/ink1919.xml"/><Relationship Id="rId47" Type="http://schemas.openxmlformats.org/officeDocument/2006/relationships/image" Target="../media/image252.png"/><Relationship Id="rId63" Type="http://schemas.openxmlformats.org/officeDocument/2006/relationships/image" Target="../media/image264.png"/><Relationship Id="rId68" Type="http://schemas.openxmlformats.org/officeDocument/2006/relationships/customXml" Target="../ink/ink1932.xml"/><Relationship Id="rId84" Type="http://schemas.openxmlformats.org/officeDocument/2006/relationships/customXml" Target="../ink/ink1940.xml"/><Relationship Id="rId89" Type="http://schemas.openxmlformats.org/officeDocument/2006/relationships/image" Target="../media/image277.png"/><Relationship Id="rId16" Type="http://schemas.openxmlformats.org/officeDocument/2006/relationships/customXml" Target="../ink/ink1906.xml"/><Relationship Id="rId11" Type="http://schemas.openxmlformats.org/officeDocument/2006/relationships/image" Target="../media/image238.png"/><Relationship Id="rId32" Type="http://schemas.openxmlformats.org/officeDocument/2006/relationships/customXml" Target="../ink/ink1914.xml"/><Relationship Id="rId37" Type="http://schemas.openxmlformats.org/officeDocument/2006/relationships/image" Target="../media/image251.png"/><Relationship Id="rId53" Type="http://schemas.openxmlformats.org/officeDocument/2006/relationships/image" Target="../media/image259.png"/><Relationship Id="rId58" Type="http://schemas.openxmlformats.org/officeDocument/2006/relationships/customXml" Target="../ink/ink1927.xml"/><Relationship Id="rId74" Type="http://schemas.openxmlformats.org/officeDocument/2006/relationships/customXml" Target="../ink/ink1935.xml"/><Relationship Id="rId79" Type="http://schemas.openxmlformats.org/officeDocument/2006/relationships/image" Target="../media/image272.png"/><Relationship Id="rId5" Type="http://schemas.openxmlformats.org/officeDocument/2006/relationships/image" Target="../media/image235.png"/><Relationship Id="rId90" Type="http://schemas.openxmlformats.org/officeDocument/2006/relationships/customXml" Target="../ink/ink1943.xml"/><Relationship Id="rId95" Type="http://schemas.openxmlformats.org/officeDocument/2006/relationships/image" Target="../media/image280.png"/><Relationship Id="rId22" Type="http://schemas.openxmlformats.org/officeDocument/2006/relationships/customXml" Target="../ink/ink1909.xml"/><Relationship Id="rId27" Type="http://schemas.openxmlformats.org/officeDocument/2006/relationships/image" Target="../media/image246.png"/><Relationship Id="rId43" Type="http://schemas.openxmlformats.org/officeDocument/2006/relationships/image" Target="../media/image255.png"/><Relationship Id="rId48" Type="http://schemas.openxmlformats.org/officeDocument/2006/relationships/customXml" Target="../ink/ink1922.xml"/><Relationship Id="rId64" Type="http://schemas.openxmlformats.org/officeDocument/2006/relationships/customXml" Target="../ink/ink1930.xml"/><Relationship Id="rId69" Type="http://schemas.openxmlformats.org/officeDocument/2006/relationships/image" Target="../media/image267.png"/><Relationship Id="rId8" Type="http://schemas.openxmlformats.org/officeDocument/2006/relationships/customXml" Target="../ink/ink1902.xml"/><Relationship Id="rId51" Type="http://schemas.openxmlformats.org/officeDocument/2006/relationships/image" Target="../media/image258.png"/><Relationship Id="rId72" Type="http://schemas.openxmlformats.org/officeDocument/2006/relationships/customXml" Target="../ink/ink1934.xml"/><Relationship Id="rId80" Type="http://schemas.openxmlformats.org/officeDocument/2006/relationships/customXml" Target="../ink/ink1938.xml"/><Relationship Id="rId85" Type="http://schemas.openxmlformats.org/officeDocument/2006/relationships/image" Target="../media/image275.png"/><Relationship Id="rId93" Type="http://schemas.openxmlformats.org/officeDocument/2006/relationships/image" Target="../media/image279.png"/><Relationship Id="rId3" Type="http://schemas.openxmlformats.org/officeDocument/2006/relationships/image" Target="../media/image234.png"/><Relationship Id="rId12" Type="http://schemas.openxmlformats.org/officeDocument/2006/relationships/customXml" Target="../ink/ink1904.xml"/><Relationship Id="rId17" Type="http://schemas.openxmlformats.org/officeDocument/2006/relationships/image" Target="../media/image241.png"/><Relationship Id="rId25" Type="http://schemas.openxmlformats.org/officeDocument/2006/relationships/image" Target="../media/image245.png"/><Relationship Id="rId33" Type="http://schemas.openxmlformats.org/officeDocument/2006/relationships/image" Target="../media/image249.png"/><Relationship Id="rId38" Type="http://schemas.openxmlformats.org/officeDocument/2006/relationships/customXml" Target="../ink/ink1917.xml"/><Relationship Id="rId46" Type="http://schemas.openxmlformats.org/officeDocument/2006/relationships/customXml" Target="../ink/ink1921.xml"/><Relationship Id="rId59" Type="http://schemas.openxmlformats.org/officeDocument/2006/relationships/image" Target="../media/image262.png"/><Relationship Id="rId67" Type="http://schemas.openxmlformats.org/officeDocument/2006/relationships/image" Target="../media/image266.png"/><Relationship Id="rId20" Type="http://schemas.openxmlformats.org/officeDocument/2006/relationships/customXml" Target="../ink/ink1908.xml"/><Relationship Id="rId41" Type="http://schemas.openxmlformats.org/officeDocument/2006/relationships/image" Target="../media/image254.png"/><Relationship Id="rId54" Type="http://schemas.openxmlformats.org/officeDocument/2006/relationships/customXml" Target="../ink/ink1925.xml"/><Relationship Id="rId62" Type="http://schemas.openxmlformats.org/officeDocument/2006/relationships/customXml" Target="../ink/ink1929.xml"/><Relationship Id="rId70" Type="http://schemas.openxmlformats.org/officeDocument/2006/relationships/customXml" Target="../ink/ink1933.xml"/><Relationship Id="rId75" Type="http://schemas.openxmlformats.org/officeDocument/2006/relationships/image" Target="../media/image270.png"/><Relationship Id="rId83" Type="http://schemas.openxmlformats.org/officeDocument/2006/relationships/image" Target="../media/image274.png"/><Relationship Id="rId88" Type="http://schemas.openxmlformats.org/officeDocument/2006/relationships/customXml" Target="../ink/ink1942.xml"/><Relationship Id="rId91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1.xml"/><Relationship Id="rId15" Type="http://schemas.openxmlformats.org/officeDocument/2006/relationships/image" Target="../media/image240.png"/><Relationship Id="rId23" Type="http://schemas.openxmlformats.org/officeDocument/2006/relationships/image" Target="../media/image244.png"/><Relationship Id="rId28" Type="http://schemas.openxmlformats.org/officeDocument/2006/relationships/customXml" Target="../ink/ink1912.xml"/><Relationship Id="rId36" Type="http://schemas.openxmlformats.org/officeDocument/2006/relationships/customXml" Target="../ink/ink1916.xml"/><Relationship Id="rId49" Type="http://schemas.openxmlformats.org/officeDocument/2006/relationships/image" Target="../media/image257.png"/><Relationship Id="rId57" Type="http://schemas.openxmlformats.org/officeDocument/2006/relationships/image" Target="../media/image261.png"/><Relationship Id="rId10" Type="http://schemas.openxmlformats.org/officeDocument/2006/relationships/customXml" Target="../ink/ink1903.xml"/><Relationship Id="rId31" Type="http://schemas.openxmlformats.org/officeDocument/2006/relationships/image" Target="../media/image248.png"/><Relationship Id="rId44" Type="http://schemas.openxmlformats.org/officeDocument/2006/relationships/customXml" Target="../ink/ink1920.xml"/><Relationship Id="rId52" Type="http://schemas.openxmlformats.org/officeDocument/2006/relationships/customXml" Target="../ink/ink1924.xml"/><Relationship Id="rId60" Type="http://schemas.openxmlformats.org/officeDocument/2006/relationships/customXml" Target="../ink/ink1928.xml"/><Relationship Id="rId65" Type="http://schemas.openxmlformats.org/officeDocument/2006/relationships/image" Target="../media/image265.png"/><Relationship Id="rId73" Type="http://schemas.openxmlformats.org/officeDocument/2006/relationships/image" Target="../media/image269.png"/><Relationship Id="rId78" Type="http://schemas.openxmlformats.org/officeDocument/2006/relationships/customXml" Target="../ink/ink1937.xml"/><Relationship Id="rId81" Type="http://schemas.openxmlformats.org/officeDocument/2006/relationships/image" Target="../media/image273.png"/><Relationship Id="rId86" Type="http://schemas.openxmlformats.org/officeDocument/2006/relationships/customXml" Target="../ink/ink1941.xml"/><Relationship Id="rId94" Type="http://schemas.openxmlformats.org/officeDocument/2006/relationships/customXml" Target="../ink/ink1945.xml"/><Relationship Id="rId4" Type="http://schemas.openxmlformats.org/officeDocument/2006/relationships/customXml" Target="../ink/ink1900.xml"/><Relationship Id="rId9" Type="http://schemas.openxmlformats.org/officeDocument/2006/relationships/image" Target="../media/image237.png"/><Relationship Id="rId13" Type="http://schemas.openxmlformats.org/officeDocument/2006/relationships/image" Target="../media/image239.png"/><Relationship Id="rId18" Type="http://schemas.openxmlformats.org/officeDocument/2006/relationships/customXml" Target="../ink/ink1907.xml"/><Relationship Id="rId39" Type="http://schemas.openxmlformats.org/officeDocument/2006/relationships/image" Target="../media/image253.png"/><Relationship Id="rId34" Type="http://schemas.openxmlformats.org/officeDocument/2006/relationships/customXml" Target="../ink/ink1915.xml"/><Relationship Id="rId50" Type="http://schemas.openxmlformats.org/officeDocument/2006/relationships/customXml" Target="../ink/ink1923.xml"/><Relationship Id="rId55" Type="http://schemas.openxmlformats.org/officeDocument/2006/relationships/image" Target="../media/image260.png"/><Relationship Id="rId76" Type="http://schemas.openxmlformats.org/officeDocument/2006/relationships/customXml" Target="../ink/ink1936.xml"/><Relationship Id="rId7" Type="http://schemas.openxmlformats.org/officeDocument/2006/relationships/image" Target="../media/image236.png"/><Relationship Id="rId71" Type="http://schemas.openxmlformats.org/officeDocument/2006/relationships/image" Target="../media/image268.png"/><Relationship Id="rId92" Type="http://schemas.openxmlformats.org/officeDocument/2006/relationships/customXml" Target="../ink/ink1944.xml"/><Relationship Id="rId2" Type="http://schemas.openxmlformats.org/officeDocument/2006/relationships/customXml" Target="../ink/ink1899.xml"/><Relationship Id="rId29" Type="http://schemas.openxmlformats.org/officeDocument/2006/relationships/image" Target="../media/image247.png"/><Relationship Id="rId24" Type="http://schemas.openxmlformats.org/officeDocument/2006/relationships/customXml" Target="../ink/ink1910.xml"/><Relationship Id="rId40" Type="http://schemas.openxmlformats.org/officeDocument/2006/relationships/customXml" Target="../ink/ink1918.xml"/><Relationship Id="rId45" Type="http://schemas.openxmlformats.org/officeDocument/2006/relationships/image" Target="../media/image256.png"/><Relationship Id="rId66" Type="http://schemas.openxmlformats.org/officeDocument/2006/relationships/customXml" Target="../ink/ink1931.xml"/><Relationship Id="rId87" Type="http://schemas.openxmlformats.org/officeDocument/2006/relationships/image" Target="../media/image276.png"/><Relationship Id="rId61" Type="http://schemas.openxmlformats.org/officeDocument/2006/relationships/image" Target="../media/image263.png"/><Relationship Id="rId82" Type="http://schemas.openxmlformats.org/officeDocument/2006/relationships/customXml" Target="../ink/ink1939.xml"/><Relationship Id="rId19" Type="http://schemas.openxmlformats.org/officeDocument/2006/relationships/image" Target="../media/image242.png"/><Relationship Id="rId14" Type="http://schemas.openxmlformats.org/officeDocument/2006/relationships/customXml" Target="../ink/ink1905.xml"/><Relationship Id="rId30" Type="http://schemas.openxmlformats.org/officeDocument/2006/relationships/customXml" Target="../ink/ink1913.xml"/><Relationship Id="rId35" Type="http://schemas.openxmlformats.org/officeDocument/2006/relationships/image" Target="../media/image250.png"/><Relationship Id="rId56" Type="http://schemas.openxmlformats.org/officeDocument/2006/relationships/customXml" Target="../ink/ink1926.xml"/><Relationship Id="rId77" Type="http://schemas.openxmlformats.org/officeDocument/2006/relationships/image" Target="../media/image27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71.xml"/><Relationship Id="rId26" Type="http://schemas.openxmlformats.org/officeDocument/2006/relationships/customXml" Target="../ink/ink75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79.xml"/><Relationship Id="rId42" Type="http://schemas.openxmlformats.org/officeDocument/2006/relationships/customXml" Target="../ink/ink83.xml"/><Relationship Id="rId47" Type="http://schemas.openxmlformats.org/officeDocument/2006/relationships/image" Target="../media/image29.png"/><Relationship Id="rId50" Type="http://schemas.openxmlformats.org/officeDocument/2006/relationships/customXml" Target="../ink/ink87.xml"/><Relationship Id="rId55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9" Type="http://schemas.openxmlformats.org/officeDocument/2006/relationships/image" Target="../media/image19.png"/><Relationship Id="rId11" Type="http://schemas.openxmlformats.org/officeDocument/2006/relationships/image" Target="../media/image7.png"/><Relationship Id="rId24" Type="http://schemas.openxmlformats.org/officeDocument/2006/relationships/customXml" Target="../ink/ink74.xml"/><Relationship Id="rId32" Type="http://schemas.openxmlformats.org/officeDocument/2006/relationships/customXml" Target="../ink/ink78.xml"/><Relationship Id="rId37" Type="http://schemas.openxmlformats.org/officeDocument/2006/relationships/image" Target="../media/image23.png"/><Relationship Id="rId40" Type="http://schemas.openxmlformats.org/officeDocument/2006/relationships/customXml" Target="../ink/ink82.xml"/><Relationship Id="rId45" Type="http://schemas.openxmlformats.org/officeDocument/2006/relationships/image" Target="../media/image28.png"/><Relationship Id="rId53" Type="http://schemas.openxmlformats.org/officeDocument/2006/relationships/image" Target="../media/image27.png"/><Relationship Id="rId5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customXml" Target="../ink/ink64.xml"/><Relationship Id="rId9" Type="http://schemas.openxmlformats.org/officeDocument/2006/relationships/image" Target="../media/image6.png"/><Relationship Id="rId14" Type="http://schemas.openxmlformats.org/officeDocument/2006/relationships/customXml" Target="../ink/ink69.xml"/><Relationship Id="rId22" Type="http://schemas.openxmlformats.org/officeDocument/2006/relationships/customXml" Target="../ink/ink73.xml"/><Relationship Id="rId27" Type="http://schemas.openxmlformats.org/officeDocument/2006/relationships/image" Target="../media/image18.png"/><Relationship Id="rId30" Type="http://schemas.openxmlformats.org/officeDocument/2006/relationships/customXml" Target="../ink/ink77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86.xml"/><Relationship Id="rId56" Type="http://schemas.openxmlformats.org/officeDocument/2006/relationships/customXml" Target="../ink/ink90.xml"/><Relationship Id="rId8" Type="http://schemas.openxmlformats.org/officeDocument/2006/relationships/customXml" Target="../ink/ink66.xml"/><Relationship Id="rId51" Type="http://schemas.openxmlformats.org/officeDocument/2006/relationships/image" Target="../media/image31.png"/><Relationship Id="rId3" Type="http://schemas.openxmlformats.org/officeDocument/2006/relationships/image" Target="../media/image3.png"/><Relationship Id="rId12" Type="http://schemas.openxmlformats.org/officeDocument/2006/relationships/customXml" Target="../ink/ink68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81.xml"/><Relationship Id="rId46" Type="http://schemas.openxmlformats.org/officeDocument/2006/relationships/customXml" Target="../ink/ink85.xml"/><Relationship Id="rId20" Type="http://schemas.openxmlformats.org/officeDocument/2006/relationships/customXml" Target="../ink/ink72.xml"/><Relationship Id="rId41" Type="http://schemas.openxmlformats.org/officeDocument/2006/relationships/image" Target="../media/image25.png"/><Relationship Id="rId54" Type="http://schemas.openxmlformats.org/officeDocument/2006/relationships/customXml" Target="../ink/ink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76.xml"/><Relationship Id="rId36" Type="http://schemas.openxmlformats.org/officeDocument/2006/relationships/customXml" Target="../ink/ink80.xml"/><Relationship Id="rId49" Type="http://schemas.openxmlformats.org/officeDocument/2006/relationships/image" Target="../media/image30.png"/><Relationship Id="rId57" Type="http://schemas.openxmlformats.org/officeDocument/2006/relationships/image" Target="../media/image33.png"/><Relationship Id="rId10" Type="http://schemas.openxmlformats.org/officeDocument/2006/relationships/customXml" Target="../ink/ink67.xml"/><Relationship Id="rId31" Type="http://schemas.openxmlformats.org/officeDocument/2006/relationships/image" Target="../media/image20.png"/><Relationship Id="rId44" Type="http://schemas.openxmlformats.org/officeDocument/2006/relationships/customXml" Target="../ink/ink84.xml"/><Relationship Id="rId52" Type="http://schemas.openxmlformats.org/officeDocument/2006/relationships/customXml" Target="../ink/ink8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49.xml"/><Relationship Id="rId3" Type="http://schemas.openxmlformats.org/officeDocument/2006/relationships/image" Target="../media/image281.png"/><Relationship Id="rId7" Type="http://schemas.openxmlformats.org/officeDocument/2006/relationships/image" Target="../media/image283.png"/><Relationship Id="rId2" Type="http://schemas.openxmlformats.org/officeDocument/2006/relationships/customXml" Target="../ink/ink19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48.xml"/><Relationship Id="rId11" Type="http://schemas.openxmlformats.org/officeDocument/2006/relationships/image" Target="../media/image285.png"/><Relationship Id="rId5" Type="http://schemas.openxmlformats.org/officeDocument/2006/relationships/image" Target="../media/image282.png"/><Relationship Id="rId10" Type="http://schemas.openxmlformats.org/officeDocument/2006/relationships/customXml" Target="../ink/ink1950.xml"/><Relationship Id="rId4" Type="http://schemas.openxmlformats.org/officeDocument/2006/relationships/customXml" Target="../ink/ink1947.xml"/><Relationship Id="rId9" Type="http://schemas.openxmlformats.org/officeDocument/2006/relationships/image" Target="../media/image284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customXml" Target="../ink/ink1959.xml"/><Relationship Id="rId26" Type="http://schemas.openxmlformats.org/officeDocument/2006/relationships/customXml" Target="../ink/ink1963.xml"/><Relationship Id="rId3" Type="http://schemas.openxmlformats.org/officeDocument/2006/relationships/image" Target="../media/image281.png"/><Relationship Id="rId21" Type="http://schemas.openxmlformats.org/officeDocument/2006/relationships/image" Target="../media/image290.png"/><Relationship Id="rId7" Type="http://schemas.openxmlformats.org/officeDocument/2006/relationships/image" Target="../media/image283.png"/><Relationship Id="rId12" Type="http://schemas.openxmlformats.org/officeDocument/2006/relationships/customXml" Target="../ink/ink1956.xml"/><Relationship Id="rId17" Type="http://schemas.openxmlformats.org/officeDocument/2006/relationships/image" Target="../media/image288.png"/><Relationship Id="rId25" Type="http://schemas.openxmlformats.org/officeDocument/2006/relationships/image" Target="../media/image292.png"/><Relationship Id="rId33" Type="http://schemas.openxmlformats.org/officeDocument/2006/relationships/image" Target="../media/image296.png"/><Relationship Id="rId2" Type="http://schemas.openxmlformats.org/officeDocument/2006/relationships/customXml" Target="../ink/ink1951.xml"/><Relationship Id="rId16" Type="http://schemas.openxmlformats.org/officeDocument/2006/relationships/customXml" Target="../ink/ink1958.xml"/><Relationship Id="rId20" Type="http://schemas.openxmlformats.org/officeDocument/2006/relationships/customXml" Target="../ink/ink1960.xml"/><Relationship Id="rId29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3.xml"/><Relationship Id="rId11" Type="http://schemas.openxmlformats.org/officeDocument/2006/relationships/image" Target="../media/image285.png"/><Relationship Id="rId24" Type="http://schemas.openxmlformats.org/officeDocument/2006/relationships/customXml" Target="../ink/ink1962.xml"/><Relationship Id="rId32" Type="http://schemas.openxmlformats.org/officeDocument/2006/relationships/customXml" Target="../ink/ink1966.xml"/><Relationship Id="rId5" Type="http://schemas.openxmlformats.org/officeDocument/2006/relationships/image" Target="../media/image282.png"/><Relationship Id="rId15" Type="http://schemas.openxmlformats.org/officeDocument/2006/relationships/image" Target="../media/image287.png"/><Relationship Id="rId23" Type="http://schemas.openxmlformats.org/officeDocument/2006/relationships/image" Target="../media/image291.png"/><Relationship Id="rId28" Type="http://schemas.openxmlformats.org/officeDocument/2006/relationships/customXml" Target="../ink/ink1964.xml"/><Relationship Id="rId10" Type="http://schemas.openxmlformats.org/officeDocument/2006/relationships/customXml" Target="../ink/ink1955.xml"/><Relationship Id="rId19" Type="http://schemas.openxmlformats.org/officeDocument/2006/relationships/image" Target="../media/image289.png"/><Relationship Id="rId31" Type="http://schemas.openxmlformats.org/officeDocument/2006/relationships/image" Target="../media/image295.png"/><Relationship Id="rId4" Type="http://schemas.openxmlformats.org/officeDocument/2006/relationships/customXml" Target="../ink/ink1952.xml"/><Relationship Id="rId9" Type="http://schemas.openxmlformats.org/officeDocument/2006/relationships/image" Target="../media/image284.png"/><Relationship Id="rId14" Type="http://schemas.openxmlformats.org/officeDocument/2006/relationships/customXml" Target="../ink/ink1957.xml"/><Relationship Id="rId22" Type="http://schemas.openxmlformats.org/officeDocument/2006/relationships/customXml" Target="../ink/ink1961.xml"/><Relationship Id="rId27" Type="http://schemas.openxmlformats.org/officeDocument/2006/relationships/image" Target="../media/image293.png"/><Relationship Id="rId30" Type="http://schemas.openxmlformats.org/officeDocument/2006/relationships/customXml" Target="../ink/ink1965.xml"/><Relationship Id="rId8" Type="http://schemas.openxmlformats.org/officeDocument/2006/relationships/customXml" Target="../ink/ink1954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customXml" Target="../ink/ink1975.xml"/><Relationship Id="rId26" Type="http://schemas.openxmlformats.org/officeDocument/2006/relationships/customXml" Target="../ink/ink1979.xml"/><Relationship Id="rId39" Type="http://schemas.openxmlformats.org/officeDocument/2006/relationships/image" Target="../media/image299.png"/><Relationship Id="rId21" Type="http://schemas.openxmlformats.org/officeDocument/2006/relationships/image" Target="../media/image290.png"/><Relationship Id="rId34" Type="http://schemas.openxmlformats.org/officeDocument/2006/relationships/customXml" Target="../ink/ink1983.xml"/><Relationship Id="rId42" Type="http://schemas.openxmlformats.org/officeDocument/2006/relationships/customXml" Target="../ink/ink1987.xml"/><Relationship Id="rId47" Type="http://schemas.openxmlformats.org/officeDocument/2006/relationships/image" Target="../media/image303.png"/><Relationship Id="rId7" Type="http://schemas.openxmlformats.org/officeDocument/2006/relationships/image" Target="../media/image283.png"/><Relationship Id="rId2" Type="http://schemas.openxmlformats.org/officeDocument/2006/relationships/customXml" Target="../ink/ink1967.xml"/><Relationship Id="rId16" Type="http://schemas.openxmlformats.org/officeDocument/2006/relationships/customXml" Target="../ink/ink1974.xml"/><Relationship Id="rId29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9.xml"/><Relationship Id="rId11" Type="http://schemas.openxmlformats.org/officeDocument/2006/relationships/image" Target="../media/image285.png"/><Relationship Id="rId24" Type="http://schemas.openxmlformats.org/officeDocument/2006/relationships/customXml" Target="../ink/ink1978.xml"/><Relationship Id="rId32" Type="http://schemas.openxmlformats.org/officeDocument/2006/relationships/customXml" Target="../ink/ink1982.xml"/><Relationship Id="rId37" Type="http://schemas.openxmlformats.org/officeDocument/2006/relationships/image" Target="../media/image298.png"/><Relationship Id="rId40" Type="http://schemas.openxmlformats.org/officeDocument/2006/relationships/customXml" Target="../ink/ink1986.xml"/><Relationship Id="rId45" Type="http://schemas.openxmlformats.org/officeDocument/2006/relationships/image" Target="../media/image302.png"/><Relationship Id="rId5" Type="http://schemas.openxmlformats.org/officeDocument/2006/relationships/image" Target="../media/image282.png"/><Relationship Id="rId15" Type="http://schemas.openxmlformats.org/officeDocument/2006/relationships/image" Target="../media/image287.png"/><Relationship Id="rId23" Type="http://schemas.openxmlformats.org/officeDocument/2006/relationships/image" Target="../media/image291.png"/><Relationship Id="rId28" Type="http://schemas.openxmlformats.org/officeDocument/2006/relationships/customXml" Target="../ink/ink1980.xml"/><Relationship Id="rId36" Type="http://schemas.openxmlformats.org/officeDocument/2006/relationships/customXml" Target="../ink/ink1984.xml"/><Relationship Id="rId10" Type="http://schemas.openxmlformats.org/officeDocument/2006/relationships/customXml" Target="../ink/ink1971.xml"/><Relationship Id="rId19" Type="http://schemas.openxmlformats.org/officeDocument/2006/relationships/image" Target="../media/image289.png"/><Relationship Id="rId31" Type="http://schemas.openxmlformats.org/officeDocument/2006/relationships/image" Target="../media/image295.png"/><Relationship Id="rId44" Type="http://schemas.openxmlformats.org/officeDocument/2006/relationships/customXml" Target="../ink/ink1988.xml"/><Relationship Id="rId4" Type="http://schemas.openxmlformats.org/officeDocument/2006/relationships/customXml" Target="../ink/ink1968.xml"/><Relationship Id="rId9" Type="http://schemas.openxmlformats.org/officeDocument/2006/relationships/image" Target="../media/image284.png"/><Relationship Id="rId14" Type="http://schemas.openxmlformats.org/officeDocument/2006/relationships/customXml" Target="../ink/ink1973.xml"/><Relationship Id="rId22" Type="http://schemas.openxmlformats.org/officeDocument/2006/relationships/customXml" Target="../ink/ink1977.xml"/><Relationship Id="rId27" Type="http://schemas.openxmlformats.org/officeDocument/2006/relationships/image" Target="../media/image293.png"/><Relationship Id="rId30" Type="http://schemas.openxmlformats.org/officeDocument/2006/relationships/customXml" Target="../ink/ink1981.xml"/><Relationship Id="rId35" Type="http://schemas.openxmlformats.org/officeDocument/2006/relationships/image" Target="../media/image297.png"/><Relationship Id="rId43" Type="http://schemas.openxmlformats.org/officeDocument/2006/relationships/image" Target="../media/image301.png"/><Relationship Id="rId8" Type="http://schemas.openxmlformats.org/officeDocument/2006/relationships/customXml" Target="../ink/ink1970.xml"/><Relationship Id="rId3" Type="http://schemas.openxmlformats.org/officeDocument/2006/relationships/image" Target="../media/image281.png"/><Relationship Id="rId12" Type="http://schemas.openxmlformats.org/officeDocument/2006/relationships/customXml" Target="../ink/ink1972.xml"/><Relationship Id="rId17" Type="http://schemas.openxmlformats.org/officeDocument/2006/relationships/image" Target="../media/image288.png"/><Relationship Id="rId25" Type="http://schemas.openxmlformats.org/officeDocument/2006/relationships/image" Target="../media/image292.png"/><Relationship Id="rId33" Type="http://schemas.openxmlformats.org/officeDocument/2006/relationships/image" Target="../media/image296.png"/><Relationship Id="rId38" Type="http://schemas.openxmlformats.org/officeDocument/2006/relationships/customXml" Target="../ink/ink1985.xml"/><Relationship Id="rId46" Type="http://schemas.openxmlformats.org/officeDocument/2006/relationships/customXml" Target="../ink/ink1989.xml"/><Relationship Id="rId20" Type="http://schemas.openxmlformats.org/officeDocument/2006/relationships/customXml" Target="../ink/ink1976.xml"/><Relationship Id="rId41" Type="http://schemas.openxmlformats.org/officeDocument/2006/relationships/image" Target="../media/image300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6.png"/><Relationship Id="rId18" Type="http://schemas.openxmlformats.org/officeDocument/2006/relationships/customXml" Target="../ink/ink1998.xml"/><Relationship Id="rId26" Type="http://schemas.openxmlformats.org/officeDocument/2006/relationships/customXml" Target="../ink/ink2002.xml"/><Relationship Id="rId39" Type="http://schemas.openxmlformats.org/officeDocument/2006/relationships/image" Target="../media/image299.png"/><Relationship Id="rId21" Type="http://schemas.openxmlformats.org/officeDocument/2006/relationships/image" Target="../media/image290.png"/><Relationship Id="rId34" Type="http://schemas.openxmlformats.org/officeDocument/2006/relationships/customXml" Target="../ink/ink2006.xml"/><Relationship Id="rId42" Type="http://schemas.openxmlformats.org/officeDocument/2006/relationships/customXml" Target="../ink/ink2010.xml"/><Relationship Id="rId47" Type="http://schemas.openxmlformats.org/officeDocument/2006/relationships/image" Target="../media/image303.png"/><Relationship Id="rId50" Type="http://schemas.openxmlformats.org/officeDocument/2006/relationships/customXml" Target="../ink/ink2014.xml"/><Relationship Id="rId55" Type="http://schemas.openxmlformats.org/officeDocument/2006/relationships/image" Target="../media/image307.png"/><Relationship Id="rId63" Type="http://schemas.openxmlformats.org/officeDocument/2006/relationships/image" Target="../media/image311.png"/><Relationship Id="rId7" Type="http://schemas.openxmlformats.org/officeDocument/2006/relationships/image" Target="../media/image283.png"/><Relationship Id="rId2" Type="http://schemas.openxmlformats.org/officeDocument/2006/relationships/customXml" Target="../ink/ink1990.xml"/><Relationship Id="rId16" Type="http://schemas.openxmlformats.org/officeDocument/2006/relationships/customXml" Target="../ink/ink1997.xml"/><Relationship Id="rId29" Type="http://schemas.openxmlformats.org/officeDocument/2006/relationships/image" Target="../media/image294.png"/><Relationship Id="rId11" Type="http://schemas.openxmlformats.org/officeDocument/2006/relationships/image" Target="../media/image285.png"/><Relationship Id="rId24" Type="http://schemas.openxmlformats.org/officeDocument/2006/relationships/customXml" Target="../ink/ink2001.xml"/><Relationship Id="rId32" Type="http://schemas.openxmlformats.org/officeDocument/2006/relationships/customXml" Target="../ink/ink2005.xml"/><Relationship Id="rId37" Type="http://schemas.openxmlformats.org/officeDocument/2006/relationships/image" Target="../media/image298.png"/><Relationship Id="rId40" Type="http://schemas.openxmlformats.org/officeDocument/2006/relationships/customXml" Target="../ink/ink2009.xml"/><Relationship Id="rId45" Type="http://schemas.openxmlformats.org/officeDocument/2006/relationships/image" Target="../media/image302.png"/><Relationship Id="rId53" Type="http://schemas.openxmlformats.org/officeDocument/2006/relationships/image" Target="../media/image306.png"/><Relationship Id="rId58" Type="http://schemas.openxmlformats.org/officeDocument/2006/relationships/customXml" Target="../ink/ink2018.xml"/><Relationship Id="rId5" Type="http://schemas.openxmlformats.org/officeDocument/2006/relationships/image" Target="../media/image282.png"/><Relationship Id="rId61" Type="http://schemas.openxmlformats.org/officeDocument/2006/relationships/image" Target="../media/image310.png"/><Relationship Id="rId19" Type="http://schemas.openxmlformats.org/officeDocument/2006/relationships/image" Target="../media/image289.png"/><Relationship Id="rId14" Type="http://schemas.openxmlformats.org/officeDocument/2006/relationships/customXml" Target="../ink/ink1996.xml"/><Relationship Id="rId22" Type="http://schemas.openxmlformats.org/officeDocument/2006/relationships/customXml" Target="../ink/ink2000.xml"/><Relationship Id="rId27" Type="http://schemas.openxmlformats.org/officeDocument/2006/relationships/image" Target="../media/image293.png"/><Relationship Id="rId30" Type="http://schemas.openxmlformats.org/officeDocument/2006/relationships/customXml" Target="../ink/ink2004.xml"/><Relationship Id="rId35" Type="http://schemas.openxmlformats.org/officeDocument/2006/relationships/image" Target="../media/image297.png"/><Relationship Id="rId43" Type="http://schemas.openxmlformats.org/officeDocument/2006/relationships/image" Target="../media/image301.png"/><Relationship Id="rId48" Type="http://schemas.openxmlformats.org/officeDocument/2006/relationships/customXml" Target="../ink/ink2013.xml"/><Relationship Id="rId56" Type="http://schemas.openxmlformats.org/officeDocument/2006/relationships/customXml" Target="../ink/ink2017.xml"/><Relationship Id="rId8" Type="http://schemas.openxmlformats.org/officeDocument/2006/relationships/customXml" Target="../ink/ink1993.xml"/><Relationship Id="rId51" Type="http://schemas.openxmlformats.org/officeDocument/2006/relationships/image" Target="../media/image305.png"/><Relationship Id="rId3" Type="http://schemas.openxmlformats.org/officeDocument/2006/relationships/image" Target="../media/image281.png"/><Relationship Id="rId12" Type="http://schemas.openxmlformats.org/officeDocument/2006/relationships/customXml" Target="../ink/ink1995.xml"/><Relationship Id="rId17" Type="http://schemas.openxmlformats.org/officeDocument/2006/relationships/image" Target="../media/image288.png"/><Relationship Id="rId25" Type="http://schemas.openxmlformats.org/officeDocument/2006/relationships/image" Target="../media/image292.png"/><Relationship Id="rId33" Type="http://schemas.openxmlformats.org/officeDocument/2006/relationships/image" Target="../media/image296.png"/><Relationship Id="rId38" Type="http://schemas.openxmlformats.org/officeDocument/2006/relationships/customXml" Target="../ink/ink2008.xml"/><Relationship Id="rId46" Type="http://schemas.openxmlformats.org/officeDocument/2006/relationships/customXml" Target="../ink/ink2012.xml"/><Relationship Id="rId59" Type="http://schemas.openxmlformats.org/officeDocument/2006/relationships/image" Target="../media/image309.png"/><Relationship Id="rId20" Type="http://schemas.openxmlformats.org/officeDocument/2006/relationships/customXml" Target="../ink/ink1999.xml"/><Relationship Id="rId41" Type="http://schemas.openxmlformats.org/officeDocument/2006/relationships/image" Target="../media/image300.png"/><Relationship Id="rId54" Type="http://schemas.openxmlformats.org/officeDocument/2006/relationships/customXml" Target="../ink/ink2016.xml"/><Relationship Id="rId62" Type="http://schemas.openxmlformats.org/officeDocument/2006/relationships/customXml" Target="../ink/ink20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2.xml"/><Relationship Id="rId15" Type="http://schemas.openxmlformats.org/officeDocument/2006/relationships/image" Target="../media/image287.png"/><Relationship Id="rId23" Type="http://schemas.openxmlformats.org/officeDocument/2006/relationships/image" Target="../media/image291.png"/><Relationship Id="rId28" Type="http://schemas.openxmlformats.org/officeDocument/2006/relationships/customXml" Target="../ink/ink2003.xml"/><Relationship Id="rId36" Type="http://schemas.openxmlformats.org/officeDocument/2006/relationships/customXml" Target="../ink/ink2007.xml"/><Relationship Id="rId49" Type="http://schemas.openxmlformats.org/officeDocument/2006/relationships/image" Target="../media/image304.png"/><Relationship Id="rId57" Type="http://schemas.openxmlformats.org/officeDocument/2006/relationships/image" Target="../media/image308.png"/><Relationship Id="rId10" Type="http://schemas.openxmlformats.org/officeDocument/2006/relationships/customXml" Target="../ink/ink1994.xml"/><Relationship Id="rId31" Type="http://schemas.openxmlformats.org/officeDocument/2006/relationships/image" Target="../media/image295.png"/><Relationship Id="rId44" Type="http://schemas.openxmlformats.org/officeDocument/2006/relationships/customXml" Target="../ink/ink2011.xml"/><Relationship Id="rId52" Type="http://schemas.openxmlformats.org/officeDocument/2006/relationships/customXml" Target="../ink/ink2015.xml"/><Relationship Id="rId60" Type="http://schemas.openxmlformats.org/officeDocument/2006/relationships/customXml" Target="../ink/ink2019.xml"/><Relationship Id="rId4" Type="http://schemas.openxmlformats.org/officeDocument/2006/relationships/customXml" Target="../ink/ink1991.xml"/><Relationship Id="rId9" Type="http://schemas.openxmlformats.org/officeDocument/2006/relationships/image" Target="../media/image284.png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33.xml"/><Relationship Id="rId21" Type="http://schemas.openxmlformats.org/officeDocument/2006/relationships/image" Target="../media/image290.png"/><Relationship Id="rId34" Type="http://schemas.openxmlformats.org/officeDocument/2006/relationships/customXml" Target="../ink/ink2037.xml"/><Relationship Id="rId42" Type="http://schemas.openxmlformats.org/officeDocument/2006/relationships/customXml" Target="../ink/ink2041.xml"/><Relationship Id="rId47" Type="http://schemas.openxmlformats.org/officeDocument/2006/relationships/image" Target="../media/image303.png"/><Relationship Id="rId50" Type="http://schemas.openxmlformats.org/officeDocument/2006/relationships/customXml" Target="../ink/ink2045.xml"/><Relationship Id="rId55" Type="http://schemas.openxmlformats.org/officeDocument/2006/relationships/image" Target="../media/image307.png"/><Relationship Id="rId63" Type="http://schemas.openxmlformats.org/officeDocument/2006/relationships/image" Target="../media/image311.png"/><Relationship Id="rId7" Type="http://schemas.openxmlformats.org/officeDocument/2006/relationships/image" Target="../media/image283.png"/><Relationship Id="rId2" Type="http://schemas.openxmlformats.org/officeDocument/2006/relationships/customXml" Target="../ink/ink2021.xml"/><Relationship Id="rId16" Type="http://schemas.openxmlformats.org/officeDocument/2006/relationships/customXml" Target="../ink/ink2028.xml"/><Relationship Id="rId29" Type="http://schemas.openxmlformats.org/officeDocument/2006/relationships/image" Target="../media/image294.png"/><Relationship Id="rId11" Type="http://schemas.openxmlformats.org/officeDocument/2006/relationships/image" Target="../media/image285.png"/><Relationship Id="rId24" Type="http://schemas.openxmlformats.org/officeDocument/2006/relationships/customXml" Target="../ink/ink2032.xml"/><Relationship Id="rId32" Type="http://schemas.openxmlformats.org/officeDocument/2006/relationships/customXml" Target="../ink/ink2036.xml"/><Relationship Id="rId37" Type="http://schemas.openxmlformats.org/officeDocument/2006/relationships/image" Target="../media/image298.png"/><Relationship Id="rId40" Type="http://schemas.openxmlformats.org/officeDocument/2006/relationships/customXml" Target="../ink/ink2040.xml"/><Relationship Id="rId45" Type="http://schemas.openxmlformats.org/officeDocument/2006/relationships/image" Target="../media/image302.png"/><Relationship Id="rId53" Type="http://schemas.openxmlformats.org/officeDocument/2006/relationships/image" Target="../media/image306.png"/><Relationship Id="rId58" Type="http://schemas.openxmlformats.org/officeDocument/2006/relationships/customXml" Target="../ink/ink2049.xml"/><Relationship Id="rId5" Type="http://schemas.openxmlformats.org/officeDocument/2006/relationships/image" Target="../media/image282.png"/><Relationship Id="rId61" Type="http://schemas.openxmlformats.org/officeDocument/2006/relationships/image" Target="../media/image310.png"/><Relationship Id="rId19" Type="http://schemas.openxmlformats.org/officeDocument/2006/relationships/image" Target="../media/image289.png"/><Relationship Id="rId14" Type="http://schemas.openxmlformats.org/officeDocument/2006/relationships/customXml" Target="../ink/ink2027.xml"/><Relationship Id="rId22" Type="http://schemas.openxmlformats.org/officeDocument/2006/relationships/customXml" Target="../ink/ink2031.xml"/><Relationship Id="rId27" Type="http://schemas.openxmlformats.org/officeDocument/2006/relationships/image" Target="../media/image293.png"/><Relationship Id="rId30" Type="http://schemas.openxmlformats.org/officeDocument/2006/relationships/customXml" Target="../ink/ink2035.xml"/><Relationship Id="rId35" Type="http://schemas.openxmlformats.org/officeDocument/2006/relationships/image" Target="../media/image297.png"/><Relationship Id="rId43" Type="http://schemas.openxmlformats.org/officeDocument/2006/relationships/image" Target="../media/image301.png"/><Relationship Id="rId48" Type="http://schemas.openxmlformats.org/officeDocument/2006/relationships/customXml" Target="../ink/ink2044.xml"/><Relationship Id="rId56" Type="http://schemas.openxmlformats.org/officeDocument/2006/relationships/customXml" Target="../ink/ink2048.xml"/><Relationship Id="rId64" Type="http://schemas.openxmlformats.org/officeDocument/2006/relationships/customXml" Target="../ink/ink2052.xml"/><Relationship Id="rId8" Type="http://schemas.openxmlformats.org/officeDocument/2006/relationships/customXml" Target="../ink/ink2024.xml"/><Relationship Id="rId51" Type="http://schemas.openxmlformats.org/officeDocument/2006/relationships/image" Target="../media/image305.png"/><Relationship Id="rId3" Type="http://schemas.openxmlformats.org/officeDocument/2006/relationships/image" Target="../media/image281.png"/><Relationship Id="rId12" Type="http://schemas.openxmlformats.org/officeDocument/2006/relationships/customXml" Target="../ink/ink2026.xml"/><Relationship Id="rId17" Type="http://schemas.openxmlformats.org/officeDocument/2006/relationships/image" Target="../media/image288.png"/><Relationship Id="rId25" Type="http://schemas.openxmlformats.org/officeDocument/2006/relationships/image" Target="../media/image292.png"/><Relationship Id="rId33" Type="http://schemas.openxmlformats.org/officeDocument/2006/relationships/image" Target="../media/image296.png"/><Relationship Id="rId38" Type="http://schemas.openxmlformats.org/officeDocument/2006/relationships/customXml" Target="../ink/ink2039.xml"/><Relationship Id="rId46" Type="http://schemas.openxmlformats.org/officeDocument/2006/relationships/customXml" Target="../ink/ink2043.xml"/><Relationship Id="rId59" Type="http://schemas.openxmlformats.org/officeDocument/2006/relationships/image" Target="../media/image309.png"/><Relationship Id="rId20" Type="http://schemas.openxmlformats.org/officeDocument/2006/relationships/customXml" Target="../ink/ink2030.xml"/><Relationship Id="rId41" Type="http://schemas.openxmlformats.org/officeDocument/2006/relationships/image" Target="../media/image300.png"/><Relationship Id="rId54" Type="http://schemas.openxmlformats.org/officeDocument/2006/relationships/customXml" Target="../ink/ink2047.xml"/><Relationship Id="rId62" Type="http://schemas.openxmlformats.org/officeDocument/2006/relationships/customXml" Target="../ink/ink20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3.xml"/><Relationship Id="rId15" Type="http://schemas.openxmlformats.org/officeDocument/2006/relationships/image" Target="../media/image287.png"/><Relationship Id="rId23" Type="http://schemas.openxmlformats.org/officeDocument/2006/relationships/image" Target="../media/image291.png"/><Relationship Id="rId28" Type="http://schemas.openxmlformats.org/officeDocument/2006/relationships/customXml" Target="../ink/ink2034.xml"/><Relationship Id="rId36" Type="http://schemas.openxmlformats.org/officeDocument/2006/relationships/customXml" Target="../ink/ink2038.xml"/><Relationship Id="rId49" Type="http://schemas.openxmlformats.org/officeDocument/2006/relationships/image" Target="../media/image304.png"/><Relationship Id="rId57" Type="http://schemas.openxmlformats.org/officeDocument/2006/relationships/image" Target="../media/image308.png"/><Relationship Id="rId10" Type="http://schemas.openxmlformats.org/officeDocument/2006/relationships/customXml" Target="../ink/ink2025.xml"/><Relationship Id="rId31" Type="http://schemas.openxmlformats.org/officeDocument/2006/relationships/image" Target="../media/image295.png"/><Relationship Id="rId44" Type="http://schemas.openxmlformats.org/officeDocument/2006/relationships/customXml" Target="../ink/ink2042.xml"/><Relationship Id="rId52" Type="http://schemas.openxmlformats.org/officeDocument/2006/relationships/customXml" Target="../ink/ink2046.xml"/><Relationship Id="rId60" Type="http://schemas.openxmlformats.org/officeDocument/2006/relationships/customXml" Target="../ink/ink2050.xml"/><Relationship Id="rId65" Type="http://schemas.openxmlformats.org/officeDocument/2006/relationships/image" Target="../media/image312.png"/><Relationship Id="rId4" Type="http://schemas.openxmlformats.org/officeDocument/2006/relationships/customXml" Target="../ink/ink2022.xml"/><Relationship Id="rId9" Type="http://schemas.openxmlformats.org/officeDocument/2006/relationships/image" Target="../media/image284.png"/><Relationship Id="rId13" Type="http://schemas.openxmlformats.org/officeDocument/2006/relationships/image" Target="../media/image286.png"/><Relationship Id="rId18" Type="http://schemas.openxmlformats.org/officeDocument/2006/relationships/customXml" Target="../ink/ink2029.xml"/><Relationship Id="rId39" Type="http://schemas.openxmlformats.org/officeDocument/2006/relationships/image" Target="../media/image29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0.png"/><Relationship Id="rId13" Type="http://schemas.openxmlformats.org/officeDocument/2006/relationships/customXml" Target="../ink/ink2058.xml"/><Relationship Id="rId18" Type="http://schemas.openxmlformats.org/officeDocument/2006/relationships/image" Target="../media/image3090.png"/><Relationship Id="rId3" Type="http://schemas.openxmlformats.org/officeDocument/2006/relationships/customXml" Target="../ink/ink2053.xml"/><Relationship Id="rId7" Type="http://schemas.openxmlformats.org/officeDocument/2006/relationships/customXml" Target="../ink/ink2055.xml"/><Relationship Id="rId12" Type="http://schemas.openxmlformats.org/officeDocument/2006/relationships/image" Target="../media/image3060.png"/><Relationship Id="rId17" Type="http://schemas.openxmlformats.org/officeDocument/2006/relationships/customXml" Target="../ink/ink2060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0" Type="http://schemas.openxmlformats.org/officeDocument/2006/relationships/image" Target="../media/image3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1" Type="http://schemas.openxmlformats.org/officeDocument/2006/relationships/customXml" Target="../ink/ink2057.xml"/><Relationship Id="rId5" Type="http://schemas.openxmlformats.org/officeDocument/2006/relationships/customXml" Target="../ink/ink2054.xml"/><Relationship Id="rId15" Type="http://schemas.openxmlformats.org/officeDocument/2006/relationships/customXml" Target="../ink/ink2059.xml"/><Relationship Id="rId10" Type="http://schemas.openxmlformats.org/officeDocument/2006/relationships/image" Target="../media/image3050.png"/><Relationship Id="rId19" Type="http://schemas.openxmlformats.org/officeDocument/2006/relationships/customXml" Target="../ink/ink2061.xml"/><Relationship Id="rId4" Type="http://schemas.openxmlformats.org/officeDocument/2006/relationships/image" Target="../media/image3020.png"/><Relationship Id="rId9" Type="http://schemas.openxmlformats.org/officeDocument/2006/relationships/customXml" Target="../ink/ink2056.xml"/><Relationship Id="rId14" Type="http://schemas.openxmlformats.org/officeDocument/2006/relationships/image" Target="../media/image3070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67.xml"/><Relationship Id="rId18" Type="http://schemas.openxmlformats.org/officeDocument/2006/relationships/image" Target="../media/image3090.png"/><Relationship Id="rId26" Type="http://schemas.openxmlformats.org/officeDocument/2006/relationships/image" Target="../media/image3130.png"/><Relationship Id="rId39" Type="http://schemas.openxmlformats.org/officeDocument/2006/relationships/customXml" Target="../ink/ink2080.xml"/><Relationship Id="rId21" Type="http://schemas.openxmlformats.org/officeDocument/2006/relationships/customXml" Target="../ink/ink2071.xml"/><Relationship Id="rId34" Type="http://schemas.openxmlformats.org/officeDocument/2006/relationships/image" Target="../media/image317.png"/><Relationship Id="rId7" Type="http://schemas.openxmlformats.org/officeDocument/2006/relationships/customXml" Target="../ink/ink2064.xml"/><Relationship Id="rId12" Type="http://schemas.openxmlformats.org/officeDocument/2006/relationships/image" Target="../media/image3060.png"/><Relationship Id="rId17" Type="http://schemas.openxmlformats.org/officeDocument/2006/relationships/customXml" Target="../ink/ink2069.xml"/><Relationship Id="rId25" Type="http://schemas.openxmlformats.org/officeDocument/2006/relationships/customXml" Target="../ink/ink2073.xml"/><Relationship Id="rId33" Type="http://schemas.openxmlformats.org/officeDocument/2006/relationships/customXml" Target="../ink/ink2077.xml"/><Relationship Id="rId38" Type="http://schemas.openxmlformats.org/officeDocument/2006/relationships/image" Target="../media/image319.png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0" Type="http://schemas.openxmlformats.org/officeDocument/2006/relationships/image" Target="../media/image3100.png"/><Relationship Id="rId29" Type="http://schemas.openxmlformats.org/officeDocument/2006/relationships/customXml" Target="../ink/ink20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1" Type="http://schemas.openxmlformats.org/officeDocument/2006/relationships/customXml" Target="../ink/ink2066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2079.xml"/><Relationship Id="rId40" Type="http://schemas.openxmlformats.org/officeDocument/2006/relationships/image" Target="../media/image320.png"/><Relationship Id="rId5" Type="http://schemas.openxmlformats.org/officeDocument/2006/relationships/customXml" Target="../ink/ink2063.xml"/><Relationship Id="rId15" Type="http://schemas.openxmlformats.org/officeDocument/2006/relationships/customXml" Target="../ink/ink2068.xml"/><Relationship Id="rId23" Type="http://schemas.openxmlformats.org/officeDocument/2006/relationships/customXml" Target="../ink/ink2072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10" Type="http://schemas.openxmlformats.org/officeDocument/2006/relationships/image" Target="../media/image3050.png"/><Relationship Id="rId19" Type="http://schemas.openxmlformats.org/officeDocument/2006/relationships/customXml" Target="../ink/ink2070.xml"/><Relationship Id="rId31" Type="http://schemas.openxmlformats.org/officeDocument/2006/relationships/customXml" Target="../ink/ink2076.xml"/><Relationship Id="rId4" Type="http://schemas.openxmlformats.org/officeDocument/2006/relationships/image" Target="../media/image3020.png"/><Relationship Id="rId9" Type="http://schemas.openxmlformats.org/officeDocument/2006/relationships/customXml" Target="../ink/ink2065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074.xml"/><Relationship Id="rId30" Type="http://schemas.openxmlformats.org/officeDocument/2006/relationships/image" Target="../media/image315.png"/><Relationship Id="rId35" Type="http://schemas.openxmlformats.org/officeDocument/2006/relationships/customXml" Target="../ink/ink2078.xml"/><Relationship Id="rId8" Type="http://schemas.openxmlformats.org/officeDocument/2006/relationships/image" Target="../media/image3040.png"/><Relationship Id="rId3" Type="http://schemas.openxmlformats.org/officeDocument/2006/relationships/customXml" Target="../ink/ink2062.xml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6.xml"/><Relationship Id="rId18" Type="http://schemas.openxmlformats.org/officeDocument/2006/relationships/image" Target="../media/image3090.png"/><Relationship Id="rId26" Type="http://schemas.openxmlformats.org/officeDocument/2006/relationships/image" Target="../media/image3130.png"/><Relationship Id="rId39" Type="http://schemas.openxmlformats.org/officeDocument/2006/relationships/customXml" Target="../ink/ink2099.xml"/><Relationship Id="rId21" Type="http://schemas.openxmlformats.org/officeDocument/2006/relationships/customXml" Target="../ink/ink2090.xml"/><Relationship Id="rId34" Type="http://schemas.openxmlformats.org/officeDocument/2006/relationships/image" Target="../media/image317.png"/><Relationship Id="rId42" Type="http://schemas.openxmlformats.org/officeDocument/2006/relationships/image" Target="../media/image321.png"/><Relationship Id="rId47" Type="http://schemas.openxmlformats.org/officeDocument/2006/relationships/customXml" Target="../ink/ink2103.xml"/><Relationship Id="rId50" Type="http://schemas.openxmlformats.org/officeDocument/2006/relationships/image" Target="../media/image325.png"/><Relationship Id="rId55" Type="http://schemas.openxmlformats.org/officeDocument/2006/relationships/customXml" Target="../ink/ink2107.xml"/><Relationship Id="rId7" Type="http://schemas.openxmlformats.org/officeDocument/2006/relationships/customXml" Target="../ink/ink2083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2094.xml"/><Relationship Id="rId11" Type="http://schemas.openxmlformats.org/officeDocument/2006/relationships/customXml" Target="../ink/ink2085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2098.xml"/><Relationship Id="rId40" Type="http://schemas.openxmlformats.org/officeDocument/2006/relationships/image" Target="../media/image320.png"/><Relationship Id="rId45" Type="http://schemas.openxmlformats.org/officeDocument/2006/relationships/customXml" Target="../ink/ink2102.xml"/><Relationship Id="rId53" Type="http://schemas.openxmlformats.org/officeDocument/2006/relationships/customXml" Target="../ink/ink2106.xml"/><Relationship Id="rId5" Type="http://schemas.openxmlformats.org/officeDocument/2006/relationships/customXml" Target="../ink/ink2082.xml"/><Relationship Id="rId10" Type="http://schemas.openxmlformats.org/officeDocument/2006/relationships/image" Target="../media/image3050.png"/><Relationship Id="rId19" Type="http://schemas.openxmlformats.org/officeDocument/2006/relationships/customXml" Target="../ink/ink2089.xml"/><Relationship Id="rId31" Type="http://schemas.openxmlformats.org/officeDocument/2006/relationships/customXml" Target="../ink/ink2095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4" Type="http://schemas.openxmlformats.org/officeDocument/2006/relationships/image" Target="../media/image3020.png"/><Relationship Id="rId9" Type="http://schemas.openxmlformats.org/officeDocument/2006/relationships/customXml" Target="../ink/ink2084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093.xml"/><Relationship Id="rId30" Type="http://schemas.openxmlformats.org/officeDocument/2006/relationships/image" Target="../media/image315.png"/><Relationship Id="rId35" Type="http://schemas.openxmlformats.org/officeDocument/2006/relationships/customXml" Target="../ink/ink2097.xml"/><Relationship Id="rId43" Type="http://schemas.openxmlformats.org/officeDocument/2006/relationships/customXml" Target="../ink/ink2101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8" Type="http://schemas.openxmlformats.org/officeDocument/2006/relationships/image" Target="../media/image3040.png"/><Relationship Id="rId51" Type="http://schemas.openxmlformats.org/officeDocument/2006/relationships/customXml" Target="../ink/ink2105.xml"/><Relationship Id="rId3" Type="http://schemas.openxmlformats.org/officeDocument/2006/relationships/customXml" Target="../ink/ink2081.xml"/><Relationship Id="rId12" Type="http://schemas.openxmlformats.org/officeDocument/2006/relationships/image" Target="../media/image3060.png"/><Relationship Id="rId17" Type="http://schemas.openxmlformats.org/officeDocument/2006/relationships/customXml" Target="../ink/ink2088.xml"/><Relationship Id="rId25" Type="http://schemas.openxmlformats.org/officeDocument/2006/relationships/customXml" Target="../ink/ink2092.xml"/><Relationship Id="rId33" Type="http://schemas.openxmlformats.org/officeDocument/2006/relationships/customXml" Target="../ink/ink2096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20" Type="http://schemas.openxmlformats.org/officeDocument/2006/relationships/image" Target="../media/image3100.png"/><Relationship Id="rId41" Type="http://schemas.openxmlformats.org/officeDocument/2006/relationships/customXml" Target="../ink/ink2100.xml"/><Relationship Id="rId54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087.xml"/><Relationship Id="rId23" Type="http://schemas.openxmlformats.org/officeDocument/2006/relationships/customXml" Target="../ink/ink2091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104.xml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13.xml"/><Relationship Id="rId18" Type="http://schemas.openxmlformats.org/officeDocument/2006/relationships/image" Target="../media/image3090.png"/><Relationship Id="rId26" Type="http://schemas.openxmlformats.org/officeDocument/2006/relationships/image" Target="../media/image3130.png"/><Relationship Id="rId39" Type="http://schemas.openxmlformats.org/officeDocument/2006/relationships/customXml" Target="../ink/ink2126.xml"/><Relationship Id="rId21" Type="http://schemas.openxmlformats.org/officeDocument/2006/relationships/customXml" Target="../ink/ink2117.xml"/><Relationship Id="rId34" Type="http://schemas.openxmlformats.org/officeDocument/2006/relationships/image" Target="../media/image317.png"/><Relationship Id="rId42" Type="http://schemas.openxmlformats.org/officeDocument/2006/relationships/image" Target="../media/image321.png"/><Relationship Id="rId47" Type="http://schemas.openxmlformats.org/officeDocument/2006/relationships/customXml" Target="../ink/ink2130.xml"/><Relationship Id="rId50" Type="http://schemas.openxmlformats.org/officeDocument/2006/relationships/image" Target="../media/image325.png"/><Relationship Id="rId55" Type="http://schemas.openxmlformats.org/officeDocument/2006/relationships/customXml" Target="../ink/ink2134.xml"/><Relationship Id="rId7" Type="http://schemas.openxmlformats.org/officeDocument/2006/relationships/customXml" Target="../ink/ink2110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2121.xml"/><Relationship Id="rId11" Type="http://schemas.openxmlformats.org/officeDocument/2006/relationships/customXml" Target="../ink/ink2112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2125.xml"/><Relationship Id="rId40" Type="http://schemas.openxmlformats.org/officeDocument/2006/relationships/image" Target="../media/image320.png"/><Relationship Id="rId45" Type="http://schemas.openxmlformats.org/officeDocument/2006/relationships/customXml" Target="../ink/ink2129.xml"/><Relationship Id="rId53" Type="http://schemas.openxmlformats.org/officeDocument/2006/relationships/customXml" Target="../ink/ink2133.xml"/><Relationship Id="rId58" Type="http://schemas.openxmlformats.org/officeDocument/2006/relationships/image" Target="../media/image329.png"/><Relationship Id="rId5" Type="http://schemas.openxmlformats.org/officeDocument/2006/relationships/customXml" Target="../ink/ink2109.xml"/><Relationship Id="rId19" Type="http://schemas.openxmlformats.org/officeDocument/2006/relationships/customXml" Target="../ink/ink2116.xml"/><Relationship Id="rId4" Type="http://schemas.openxmlformats.org/officeDocument/2006/relationships/image" Target="../media/image3020.png"/><Relationship Id="rId9" Type="http://schemas.openxmlformats.org/officeDocument/2006/relationships/customXml" Target="../ink/ink2111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120.xml"/><Relationship Id="rId30" Type="http://schemas.openxmlformats.org/officeDocument/2006/relationships/image" Target="../media/image315.png"/><Relationship Id="rId35" Type="http://schemas.openxmlformats.org/officeDocument/2006/relationships/customXml" Target="../ink/ink2124.xml"/><Relationship Id="rId43" Type="http://schemas.openxmlformats.org/officeDocument/2006/relationships/customXml" Target="../ink/ink2128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8" Type="http://schemas.openxmlformats.org/officeDocument/2006/relationships/image" Target="../media/image3040.png"/><Relationship Id="rId51" Type="http://schemas.openxmlformats.org/officeDocument/2006/relationships/customXml" Target="../ink/ink2132.xml"/><Relationship Id="rId3" Type="http://schemas.openxmlformats.org/officeDocument/2006/relationships/customXml" Target="../ink/ink2108.xml"/><Relationship Id="rId12" Type="http://schemas.openxmlformats.org/officeDocument/2006/relationships/image" Target="../media/image3060.png"/><Relationship Id="rId17" Type="http://schemas.openxmlformats.org/officeDocument/2006/relationships/customXml" Target="../ink/ink2115.xml"/><Relationship Id="rId25" Type="http://schemas.openxmlformats.org/officeDocument/2006/relationships/customXml" Target="../ink/ink2119.xml"/><Relationship Id="rId33" Type="http://schemas.openxmlformats.org/officeDocument/2006/relationships/customXml" Target="../ink/ink2123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136.xml"/><Relationship Id="rId20" Type="http://schemas.openxmlformats.org/officeDocument/2006/relationships/image" Target="../media/image3100.png"/><Relationship Id="rId41" Type="http://schemas.openxmlformats.org/officeDocument/2006/relationships/customXml" Target="../ink/ink2127.xml"/><Relationship Id="rId54" Type="http://schemas.openxmlformats.org/officeDocument/2006/relationships/image" Target="../media/image3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114.xml"/><Relationship Id="rId23" Type="http://schemas.openxmlformats.org/officeDocument/2006/relationships/customXml" Target="../ink/ink2118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131.xml"/><Relationship Id="rId57" Type="http://schemas.openxmlformats.org/officeDocument/2006/relationships/customXml" Target="../ink/ink2135.xml"/><Relationship Id="rId10" Type="http://schemas.openxmlformats.org/officeDocument/2006/relationships/image" Target="../media/image3050.png"/><Relationship Id="rId31" Type="http://schemas.openxmlformats.org/officeDocument/2006/relationships/customXml" Target="../ink/ink2122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4.xml"/><Relationship Id="rId13" Type="http://schemas.openxmlformats.org/officeDocument/2006/relationships/image" Target="../media/image8.png"/><Relationship Id="rId18" Type="http://schemas.openxmlformats.org/officeDocument/2006/relationships/customXml" Target="../ink/ink99.xml"/><Relationship Id="rId3" Type="http://schemas.openxmlformats.org/officeDocument/2006/relationships/image" Target="../media/image3.png"/><Relationship Id="rId21" Type="http://schemas.openxmlformats.org/officeDocument/2006/relationships/image" Target="../media/image1510.png"/><Relationship Id="rId7" Type="http://schemas.openxmlformats.org/officeDocument/2006/relationships/image" Target="../media/image5.png"/><Relationship Id="rId12" Type="http://schemas.openxmlformats.org/officeDocument/2006/relationships/customXml" Target="../ink/ink96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2" Type="http://schemas.openxmlformats.org/officeDocument/2006/relationships/customXml" Target="../ink/ink91.xml"/><Relationship Id="rId16" Type="http://schemas.openxmlformats.org/officeDocument/2006/relationships/customXml" Target="../ink/ink98.xml"/><Relationship Id="rId20" Type="http://schemas.openxmlformats.org/officeDocument/2006/relationships/customXml" Target="../ink/ink1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.xml"/><Relationship Id="rId11" Type="http://schemas.openxmlformats.org/officeDocument/2006/relationships/image" Target="../media/image7.png"/><Relationship Id="rId24" Type="http://schemas.openxmlformats.org/officeDocument/2006/relationships/customXml" Target="../ink/ink102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10" Type="http://schemas.openxmlformats.org/officeDocument/2006/relationships/customXml" Target="../ink/ink95.xml"/><Relationship Id="rId19" Type="http://schemas.openxmlformats.org/officeDocument/2006/relationships/image" Target="../media/image1410.png"/><Relationship Id="rId4" Type="http://schemas.openxmlformats.org/officeDocument/2006/relationships/customXml" Target="../ink/ink92.xml"/><Relationship Id="rId9" Type="http://schemas.openxmlformats.org/officeDocument/2006/relationships/image" Target="../media/image6.png"/><Relationship Id="rId14" Type="http://schemas.openxmlformats.org/officeDocument/2006/relationships/customXml" Target="../ink/ink97.xml"/><Relationship Id="rId22" Type="http://schemas.openxmlformats.org/officeDocument/2006/relationships/customXml" Target="../ink/ink101.xml"/></Relationships>
</file>

<file path=ppt/slides/_rels/slide8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146.xml"/><Relationship Id="rId42" Type="http://schemas.openxmlformats.org/officeDocument/2006/relationships/image" Target="../media/image321.png"/><Relationship Id="rId47" Type="http://schemas.openxmlformats.org/officeDocument/2006/relationships/customXml" Target="../ink/ink2159.xml"/><Relationship Id="rId63" Type="http://schemas.openxmlformats.org/officeDocument/2006/relationships/customXml" Target="../ink/ink2167.xml"/><Relationship Id="rId68" Type="http://schemas.openxmlformats.org/officeDocument/2006/relationships/image" Target="../media/image334.png"/><Relationship Id="rId7" Type="http://schemas.openxmlformats.org/officeDocument/2006/relationships/customXml" Target="../ink/ink2139.xml"/><Relationship Id="rId2" Type="http://schemas.openxmlformats.org/officeDocument/2006/relationships/image" Target="../media/image313.png"/><Relationship Id="rId16" Type="http://schemas.openxmlformats.org/officeDocument/2006/relationships/image" Target="../media/image3080.png"/><Relationship Id="rId29" Type="http://schemas.openxmlformats.org/officeDocument/2006/relationships/customXml" Target="../ink/ink2150.xml"/><Relationship Id="rId11" Type="http://schemas.openxmlformats.org/officeDocument/2006/relationships/customXml" Target="../ink/ink2141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2154.xml"/><Relationship Id="rId40" Type="http://schemas.openxmlformats.org/officeDocument/2006/relationships/image" Target="../media/image320.png"/><Relationship Id="rId45" Type="http://schemas.openxmlformats.org/officeDocument/2006/relationships/customXml" Target="../ink/ink2158.xml"/><Relationship Id="rId53" Type="http://schemas.openxmlformats.org/officeDocument/2006/relationships/customXml" Target="../ink/ink2162.xml"/><Relationship Id="rId58" Type="http://schemas.openxmlformats.org/officeDocument/2006/relationships/image" Target="../media/image329.png"/><Relationship Id="rId66" Type="http://schemas.openxmlformats.org/officeDocument/2006/relationships/image" Target="../media/image333.png"/><Relationship Id="rId5" Type="http://schemas.openxmlformats.org/officeDocument/2006/relationships/customXml" Target="../ink/ink2138.xml"/><Relationship Id="rId61" Type="http://schemas.openxmlformats.org/officeDocument/2006/relationships/customXml" Target="../ink/ink2166.xml"/><Relationship Id="rId19" Type="http://schemas.openxmlformats.org/officeDocument/2006/relationships/customXml" Target="../ink/ink2145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149.xml"/><Relationship Id="rId30" Type="http://schemas.openxmlformats.org/officeDocument/2006/relationships/image" Target="../media/image315.png"/><Relationship Id="rId35" Type="http://schemas.openxmlformats.org/officeDocument/2006/relationships/customXml" Target="../ink/ink2153.xml"/><Relationship Id="rId43" Type="http://schemas.openxmlformats.org/officeDocument/2006/relationships/customXml" Target="../ink/ink2157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64" Type="http://schemas.openxmlformats.org/officeDocument/2006/relationships/image" Target="../media/image332.png"/><Relationship Id="rId69" Type="http://schemas.openxmlformats.org/officeDocument/2006/relationships/customXml" Target="../ink/ink2170.xml"/><Relationship Id="rId8" Type="http://schemas.openxmlformats.org/officeDocument/2006/relationships/image" Target="../media/image3040.png"/><Relationship Id="rId51" Type="http://schemas.openxmlformats.org/officeDocument/2006/relationships/customXml" Target="../ink/ink2161.xml"/><Relationship Id="rId3" Type="http://schemas.openxmlformats.org/officeDocument/2006/relationships/customXml" Target="../ink/ink2137.xml"/><Relationship Id="rId12" Type="http://schemas.openxmlformats.org/officeDocument/2006/relationships/image" Target="../media/image3060.png"/><Relationship Id="rId17" Type="http://schemas.openxmlformats.org/officeDocument/2006/relationships/customXml" Target="../ink/ink2144.xml"/><Relationship Id="rId25" Type="http://schemas.openxmlformats.org/officeDocument/2006/relationships/customXml" Target="../ink/ink2148.xml"/><Relationship Id="rId33" Type="http://schemas.openxmlformats.org/officeDocument/2006/relationships/customXml" Target="../ink/ink2152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165.xml"/><Relationship Id="rId67" Type="http://schemas.openxmlformats.org/officeDocument/2006/relationships/customXml" Target="../ink/ink2169.xml"/><Relationship Id="rId20" Type="http://schemas.openxmlformats.org/officeDocument/2006/relationships/image" Target="../media/image3100.png"/><Relationship Id="rId41" Type="http://schemas.openxmlformats.org/officeDocument/2006/relationships/customXml" Target="../ink/ink2156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143.xml"/><Relationship Id="rId23" Type="http://schemas.openxmlformats.org/officeDocument/2006/relationships/customXml" Target="../ink/ink2147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160.xml"/><Relationship Id="rId57" Type="http://schemas.openxmlformats.org/officeDocument/2006/relationships/customXml" Target="../ink/ink2164.xml"/><Relationship Id="rId10" Type="http://schemas.openxmlformats.org/officeDocument/2006/relationships/image" Target="../media/image3050.png"/><Relationship Id="rId31" Type="http://schemas.openxmlformats.org/officeDocument/2006/relationships/customXml" Target="../ink/ink2151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168.xml"/><Relationship Id="rId4" Type="http://schemas.openxmlformats.org/officeDocument/2006/relationships/image" Target="../media/image3020.png"/><Relationship Id="rId9" Type="http://schemas.openxmlformats.org/officeDocument/2006/relationships/customXml" Target="../ink/ink2140.xml"/><Relationship Id="rId13" Type="http://schemas.openxmlformats.org/officeDocument/2006/relationships/customXml" Target="../ink/ink2142.xml"/><Relationship Id="rId18" Type="http://schemas.openxmlformats.org/officeDocument/2006/relationships/image" Target="../media/image3090.png"/><Relationship Id="rId39" Type="http://schemas.openxmlformats.org/officeDocument/2006/relationships/customXml" Target="../ink/ink2155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163.xml"/></Relationships>
</file>

<file path=ppt/slides/_rels/slide8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180.xml"/><Relationship Id="rId42" Type="http://schemas.openxmlformats.org/officeDocument/2006/relationships/image" Target="../media/image321.png"/><Relationship Id="rId47" Type="http://schemas.openxmlformats.org/officeDocument/2006/relationships/customXml" Target="../ink/ink2193.xml"/><Relationship Id="rId63" Type="http://schemas.openxmlformats.org/officeDocument/2006/relationships/customXml" Target="../ink/ink2201.xml"/><Relationship Id="rId68" Type="http://schemas.openxmlformats.org/officeDocument/2006/relationships/image" Target="../media/image334.png"/><Relationship Id="rId16" Type="http://schemas.openxmlformats.org/officeDocument/2006/relationships/image" Target="../media/image3080.png"/><Relationship Id="rId11" Type="http://schemas.openxmlformats.org/officeDocument/2006/relationships/customXml" Target="../ink/ink2175.xml"/><Relationship Id="rId24" Type="http://schemas.openxmlformats.org/officeDocument/2006/relationships/image" Target="../media/image3120.png"/><Relationship Id="rId32" Type="http://schemas.openxmlformats.org/officeDocument/2006/relationships/image" Target="../media/image316.png"/><Relationship Id="rId37" Type="http://schemas.openxmlformats.org/officeDocument/2006/relationships/customXml" Target="../ink/ink2188.xml"/><Relationship Id="rId40" Type="http://schemas.openxmlformats.org/officeDocument/2006/relationships/image" Target="../media/image320.png"/><Relationship Id="rId45" Type="http://schemas.openxmlformats.org/officeDocument/2006/relationships/customXml" Target="../ink/ink2192.xml"/><Relationship Id="rId53" Type="http://schemas.openxmlformats.org/officeDocument/2006/relationships/customXml" Target="../ink/ink2196.xml"/><Relationship Id="rId58" Type="http://schemas.openxmlformats.org/officeDocument/2006/relationships/image" Target="../media/image329.png"/><Relationship Id="rId66" Type="http://schemas.openxmlformats.org/officeDocument/2006/relationships/image" Target="../media/image333.png"/><Relationship Id="rId74" Type="http://schemas.openxmlformats.org/officeDocument/2006/relationships/image" Target="../media/image337.png"/><Relationship Id="rId79" Type="http://schemas.openxmlformats.org/officeDocument/2006/relationships/customXml" Target="../ink/ink2209.xml"/><Relationship Id="rId5" Type="http://schemas.openxmlformats.org/officeDocument/2006/relationships/customXml" Target="../ink/ink2172.xml"/><Relationship Id="rId61" Type="http://schemas.openxmlformats.org/officeDocument/2006/relationships/customXml" Target="../ink/ink2200.xml"/><Relationship Id="rId19" Type="http://schemas.openxmlformats.org/officeDocument/2006/relationships/customXml" Target="../ink/ink2179.xml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183.xml"/><Relationship Id="rId30" Type="http://schemas.openxmlformats.org/officeDocument/2006/relationships/image" Target="../media/image315.png"/><Relationship Id="rId35" Type="http://schemas.openxmlformats.org/officeDocument/2006/relationships/customXml" Target="../ink/ink2187.xml"/><Relationship Id="rId43" Type="http://schemas.openxmlformats.org/officeDocument/2006/relationships/customXml" Target="../ink/ink2191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64" Type="http://schemas.openxmlformats.org/officeDocument/2006/relationships/image" Target="../media/image332.png"/><Relationship Id="rId69" Type="http://schemas.openxmlformats.org/officeDocument/2006/relationships/customXml" Target="../ink/ink2204.xml"/><Relationship Id="rId77" Type="http://schemas.openxmlformats.org/officeDocument/2006/relationships/customXml" Target="../ink/ink2208.xml"/><Relationship Id="rId8" Type="http://schemas.openxmlformats.org/officeDocument/2006/relationships/image" Target="../media/image3040.png"/><Relationship Id="rId51" Type="http://schemas.openxmlformats.org/officeDocument/2006/relationships/customXml" Target="../ink/ink2195.xml"/><Relationship Id="rId72" Type="http://schemas.openxmlformats.org/officeDocument/2006/relationships/image" Target="../media/image336.png"/><Relationship Id="rId80" Type="http://schemas.openxmlformats.org/officeDocument/2006/relationships/image" Target="../media/image340.png"/><Relationship Id="rId3" Type="http://schemas.openxmlformats.org/officeDocument/2006/relationships/customXml" Target="../ink/ink2171.xml"/><Relationship Id="rId12" Type="http://schemas.openxmlformats.org/officeDocument/2006/relationships/image" Target="../media/image3060.png"/><Relationship Id="rId17" Type="http://schemas.openxmlformats.org/officeDocument/2006/relationships/customXml" Target="../ink/ink2178.xml"/><Relationship Id="rId25" Type="http://schemas.openxmlformats.org/officeDocument/2006/relationships/customXml" Target="../ink/ink2182.xml"/><Relationship Id="rId33" Type="http://schemas.openxmlformats.org/officeDocument/2006/relationships/customXml" Target="../ink/ink2186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199.xml"/><Relationship Id="rId67" Type="http://schemas.openxmlformats.org/officeDocument/2006/relationships/customXml" Target="../ink/ink2203.xml"/><Relationship Id="rId20" Type="http://schemas.openxmlformats.org/officeDocument/2006/relationships/image" Target="../media/image3100.png"/><Relationship Id="rId41" Type="http://schemas.openxmlformats.org/officeDocument/2006/relationships/customXml" Target="../ink/ink2190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2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177.xml"/><Relationship Id="rId23" Type="http://schemas.openxmlformats.org/officeDocument/2006/relationships/customXml" Target="../ink/ink2181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194.xml"/><Relationship Id="rId57" Type="http://schemas.openxmlformats.org/officeDocument/2006/relationships/customXml" Target="../ink/ink2198.xml"/><Relationship Id="rId10" Type="http://schemas.openxmlformats.org/officeDocument/2006/relationships/image" Target="../media/image3050.png"/><Relationship Id="rId31" Type="http://schemas.openxmlformats.org/officeDocument/2006/relationships/customXml" Target="../ink/ink2185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202.xml"/><Relationship Id="rId73" Type="http://schemas.openxmlformats.org/officeDocument/2006/relationships/customXml" Target="../ink/ink2206.xml"/><Relationship Id="rId78" Type="http://schemas.openxmlformats.org/officeDocument/2006/relationships/image" Target="../media/image339.png"/><Relationship Id="rId4" Type="http://schemas.openxmlformats.org/officeDocument/2006/relationships/image" Target="../media/image3020.png"/><Relationship Id="rId9" Type="http://schemas.openxmlformats.org/officeDocument/2006/relationships/customXml" Target="../ink/ink2174.xml"/><Relationship Id="rId13" Type="http://schemas.openxmlformats.org/officeDocument/2006/relationships/customXml" Target="../ink/ink2176.xml"/><Relationship Id="rId18" Type="http://schemas.openxmlformats.org/officeDocument/2006/relationships/image" Target="../media/image3090.png"/><Relationship Id="rId39" Type="http://schemas.openxmlformats.org/officeDocument/2006/relationships/customXml" Target="../ink/ink2189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197.xml"/><Relationship Id="rId76" Type="http://schemas.openxmlformats.org/officeDocument/2006/relationships/image" Target="../media/image338.png"/><Relationship Id="rId7" Type="http://schemas.openxmlformats.org/officeDocument/2006/relationships/customXml" Target="../ink/ink2173.xml"/><Relationship Id="rId71" Type="http://schemas.openxmlformats.org/officeDocument/2006/relationships/customXml" Target="../ink/ink2205.xml"/><Relationship Id="rId2" Type="http://schemas.openxmlformats.org/officeDocument/2006/relationships/image" Target="../media/image313.png"/><Relationship Id="rId29" Type="http://schemas.openxmlformats.org/officeDocument/2006/relationships/customXml" Target="../ink/ink2184.xml"/></Relationships>
</file>

<file path=ppt/slides/_rels/slide8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219.xml"/><Relationship Id="rId42" Type="http://schemas.openxmlformats.org/officeDocument/2006/relationships/image" Target="../media/image321.png"/><Relationship Id="rId47" Type="http://schemas.openxmlformats.org/officeDocument/2006/relationships/customXml" Target="../ink/ink2232.xml"/><Relationship Id="rId63" Type="http://schemas.openxmlformats.org/officeDocument/2006/relationships/customXml" Target="../ink/ink2240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253.xml"/><Relationship Id="rId16" Type="http://schemas.openxmlformats.org/officeDocument/2006/relationships/image" Target="../media/image3080.png"/><Relationship Id="rId11" Type="http://schemas.openxmlformats.org/officeDocument/2006/relationships/customXml" Target="../ink/ink2214.xml"/><Relationship Id="rId32" Type="http://schemas.openxmlformats.org/officeDocument/2006/relationships/image" Target="../media/image316.png"/><Relationship Id="rId37" Type="http://schemas.openxmlformats.org/officeDocument/2006/relationships/customXml" Target="../ink/ink2227.xml"/><Relationship Id="rId53" Type="http://schemas.openxmlformats.org/officeDocument/2006/relationships/customXml" Target="../ink/ink2235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248.xml"/><Relationship Id="rId5" Type="http://schemas.openxmlformats.org/officeDocument/2006/relationships/customXml" Target="../ink/ink2211.xml"/><Relationship Id="rId90" Type="http://schemas.openxmlformats.org/officeDocument/2006/relationships/image" Target="../media/image345.png"/><Relationship Id="rId14" Type="http://schemas.openxmlformats.org/officeDocument/2006/relationships/image" Target="../media/image3070.png"/><Relationship Id="rId22" Type="http://schemas.openxmlformats.org/officeDocument/2006/relationships/image" Target="../media/image3111.png"/><Relationship Id="rId27" Type="http://schemas.openxmlformats.org/officeDocument/2006/relationships/customXml" Target="../ink/ink2222.xml"/><Relationship Id="rId30" Type="http://schemas.openxmlformats.org/officeDocument/2006/relationships/image" Target="../media/image315.png"/><Relationship Id="rId35" Type="http://schemas.openxmlformats.org/officeDocument/2006/relationships/customXml" Target="../ink/ink2226.xml"/><Relationship Id="rId43" Type="http://schemas.openxmlformats.org/officeDocument/2006/relationships/customXml" Target="../ink/ink2230.xml"/><Relationship Id="rId48" Type="http://schemas.openxmlformats.org/officeDocument/2006/relationships/image" Target="../media/image324.png"/><Relationship Id="rId56" Type="http://schemas.openxmlformats.org/officeDocument/2006/relationships/image" Target="../media/image328.png"/><Relationship Id="rId64" Type="http://schemas.openxmlformats.org/officeDocument/2006/relationships/image" Target="../media/image332.png"/><Relationship Id="rId69" Type="http://schemas.openxmlformats.org/officeDocument/2006/relationships/customXml" Target="../ink/ink2243.xml"/><Relationship Id="rId77" Type="http://schemas.openxmlformats.org/officeDocument/2006/relationships/customXml" Target="../ink/ink2247.xml"/><Relationship Id="rId8" Type="http://schemas.openxmlformats.org/officeDocument/2006/relationships/image" Target="../media/image3040.png"/><Relationship Id="rId51" Type="http://schemas.openxmlformats.org/officeDocument/2006/relationships/customXml" Target="../ink/ink2234.xml"/><Relationship Id="rId72" Type="http://schemas.openxmlformats.org/officeDocument/2006/relationships/image" Target="../media/image336.png"/><Relationship Id="rId80" Type="http://schemas.openxmlformats.org/officeDocument/2006/relationships/image" Target="../media/image340.png"/><Relationship Id="rId85" Type="http://schemas.openxmlformats.org/officeDocument/2006/relationships/customXml" Target="../ink/ink2251.xml"/><Relationship Id="rId3" Type="http://schemas.openxmlformats.org/officeDocument/2006/relationships/customXml" Target="../ink/ink2210.xml"/><Relationship Id="rId12" Type="http://schemas.openxmlformats.org/officeDocument/2006/relationships/image" Target="../media/image3060.png"/><Relationship Id="rId17" Type="http://schemas.openxmlformats.org/officeDocument/2006/relationships/customXml" Target="../ink/ink2217.xml"/><Relationship Id="rId25" Type="http://schemas.openxmlformats.org/officeDocument/2006/relationships/customXml" Target="../ink/ink2221.xml"/><Relationship Id="rId33" Type="http://schemas.openxmlformats.org/officeDocument/2006/relationships/customXml" Target="../ink/ink2225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238.xml"/><Relationship Id="rId67" Type="http://schemas.openxmlformats.org/officeDocument/2006/relationships/customXml" Target="../ink/ink2242.xml"/><Relationship Id="rId20" Type="http://schemas.openxmlformats.org/officeDocument/2006/relationships/image" Target="../media/image3100.png"/><Relationship Id="rId41" Type="http://schemas.openxmlformats.org/officeDocument/2006/relationships/customXml" Target="../ink/ink2229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246.xml"/><Relationship Id="rId83" Type="http://schemas.openxmlformats.org/officeDocument/2006/relationships/customXml" Target="../ink/ink2250.xml"/><Relationship Id="rId88" Type="http://schemas.openxmlformats.org/officeDocument/2006/relationships/image" Target="../media/image344.png"/><Relationship Id="rId91" Type="http://schemas.openxmlformats.org/officeDocument/2006/relationships/customXml" Target="../ink/ink22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216.xml"/><Relationship Id="rId23" Type="http://schemas.openxmlformats.org/officeDocument/2006/relationships/customXml" Target="../ink/ink2220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233.xml"/><Relationship Id="rId57" Type="http://schemas.openxmlformats.org/officeDocument/2006/relationships/customXml" Target="../ink/ink2237.xml"/><Relationship Id="rId10" Type="http://schemas.openxmlformats.org/officeDocument/2006/relationships/image" Target="../media/image3050.png"/><Relationship Id="rId31" Type="http://schemas.openxmlformats.org/officeDocument/2006/relationships/customXml" Target="../ink/ink2224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241.xml"/><Relationship Id="rId73" Type="http://schemas.openxmlformats.org/officeDocument/2006/relationships/customXml" Target="../ink/ink2245.xml"/><Relationship Id="rId78" Type="http://schemas.openxmlformats.org/officeDocument/2006/relationships/image" Target="../media/image339.png"/><Relationship Id="rId81" Type="http://schemas.openxmlformats.org/officeDocument/2006/relationships/customXml" Target="../ink/ink2249.xml"/><Relationship Id="rId86" Type="http://schemas.openxmlformats.org/officeDocument/2006/relationships/image" Target="../media/image343.png"/><Relationship Id="rId4" Type="http://schemas.openxmlformats.org/officeDocument/2006/relationships/image" Target="../media/image3020.png"/><Relationship Id="rId9" Type="http://schemas.openxmlformats.org/officeDocument/2006/relationships/customXml" Target="../ink/ink2213.xml"/><Relationship Id="rId13" Type="http://schemas.openxmlformats.org/officeDocument/2006/relationships/customXml" Target="../ink/ink2215.xml"/><Relationship Id="rId18" Type="http://schemas.openxmlformats.org/officeDocument/2006/relationships/image" Target="../media/image3090.png"/><Relationship Id="rId39" Type="http://schemas.openxmlformats.org/officeDocument/2006/relationships/customXml" Target="../ink/ink2228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236.xml"/><Relationship Id="rId76" Type="http://schemas.openxmlformats.org/officeDocument/2006/relationships/image" Target="../media/image338.png"/><Relationship Id="rId7" Type="http://schemas.openxmlformats.org/officeDocument/2006/relationships/customXml" Target="../ink/ink2212.xml"/><Relationship Id="rId71" Type="http://schemas.openxmlformats.org/officeDocument/2006/relationships/customXml" Target="../ink/ink2244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223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231.xml"/><Relationship Id="rId66" Type="http://schemas.openxmlformats.org/officeDocument/2006/relationships/image" Target="../media/image333.png"/><Relationship Id="rId87" Type="http://schemas.openxmlformats.org/officeDocument/2006/relationships/customXml" Target="../ink/ink2252.xml"/><Relationship Id="rId61" Type="http://schemas.openxmlformats.org/officeDocument/2006/relationships/customXml" Target="../ink/ink2239.xml"/><Relationship Id="rId82" Type="http://schemas.openxmlformats.org/officeDocument/2006/relationships/image" Target="../media/image341.png"/><Relationship Id="rId19" Type="http://schemas.openxmlformats.org/officeDocument/2006/relationships/customXml" Target="../ink/ink2218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264.xml"/><Relationship Id="rId42" Type="http://schemas.openxmlformats.org/officeDocument/2006/relationships/image" Target="../media/image321.png"/><Relationship Id="rId47" Type="http://schemas.openxmlformats.org/officeDocument/2006/relationships/customXml" Target="../ink/ink2277.xml"/><Relationship Id="rId63" Type="http://schemas.openxmlformats.org/officeDocument/2006/relationships/customXml" Target="../ink/ink2285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298.xml"/><Relationship Id="rId16" Type="http://schemas.openxmlformats.org/officeDocument/2006/relationships/image" Target="../media/image3080.png"/><Relationship Id="rId11" Type="http://schemas.openxmlformats.org/officeDocument/2006/relationships/customXml" Target="../ink/ink2259.xml"/><Relationship Id="rId32" Type="http://schemas.openxmlformats.org/officeDocument/2006/relationships/image" Target="../media/image316.png"/><Relationship Id="rId37" Type="http://schemas.openxmlformats.org/officeDocument/2006/relationships/customXml" Target="../ink/ink2272.xml"/><Relationship Id="rId53" Type="http://schemas.openxmlformats.org/officeDocument/2006/relationships/customXml" Target="../ink/ink2280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293.xml"/><Relationship Id="rId5" Type="http://schemas.openxmlformats.org/officeDocument/2006/relationships/customXml" Target="../ink/ink2256.xml"/><Relationship Id="rId90" Type="http://schemas.openxmlformats.org/officeDocument/2006/relationships/image" Target="../media/image345.png"/><Relationship Id="rId95" Type="http://schemas.openxmlformats.org/officeDocument/2006/relationships/customXml" Target="../ink/ink2301.xml"/><Relationship Id="rId22" Type="http://schemas.openxmlformats.org/officeDocument/2006/relationships/image" Target="../media/image3111.png"/><Relationship Id="rId27" Type="http://schemas.openxmlformats.org/officeDocument/2006/relationships/customXml" Target="../ink/ink2267.xml"/><Relationship Id="rId43" Type="http://schemas.openxmlformats.org/officeDocument/2006/relationships/customXml" Target="../ink/ink2275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288.xml"/><Relationship Id="rId8" Type="http://schemas.openxmlformats.org/officeDocument/2006/relationships/image" Target="../media/image3040.png"/><Relationship Id="rId51" Type="http://schemas.openxmlformats.org/officeDocument/2006/relationships/customXml" Target="../ink/ink2279.xml"/><Relationship Id="rId72" Type="http://schemas.openxmlformats.org/officeDocument/2006/relationships/image" Target="../media/image336.png"/><Relationship Id="rId80" Type="http://schemas.openxmlformats.org/officeDocument/2006/relationships/image" Target="../media/image340.png"/><Relationship Id="rId85" Type="http://schemas.openxmlformats.org/officeDocument/2006/relationships/customXml" Target="../ink/ink2296.xml"/><Relationship Id="rId93" Type="http://schemas.openxmlformats.org/officeDocument/2006/relationships/customXml" Target="../ink/ink2300.xml"/><Relationship Id="rId3" Type="http://schemas.openxmlformats.org/officeDocument/2006/relationships/customXml" Target="../ink/ink2255.xml"/><Relationship Id="rId12" Type="http://schemas.openxmlformats.org/officeDocument/2006/relationships/image" Target="../media/image3060.png"/><Relationship Id="rId17" Type="http://schemas.openxmlformats.org/officeDocument/2006/relationships/customXml" Target="../ink/ink2262.xml"/><Relationship Id="rId25" Type="http://schemas.openxmlformats.org/officeDocument/2006/relationships/customXml" Target="../ink/ink2266.xml"/><Relationship Id="rId33" Type="http://schemas.openxmlformats.org/officeDocument/2006/relationships/customXml" Target="../ink/ink2270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283.xml"/><Relationship Id="rId67" Type="http://schemas.openxmlformats.org/officeDocument/2006/relationships/customXml" Target="../ink/ink2287.xml"/><Relationship Id="rId20" Type="http://schemas.openxmlformats.org/officeDocument/2006/relationships/image" Target="../media/image3100.png"/><Relationship Id="rId41" Type="http://schemas.openxmlformats.org/officeDocument/2006/relationships/customXml" Target="../ink/ink2274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291.xml"/><Relationship Id="rId83" Type="http://schemas.openxmlformats.org/officeDocument/2006/relationships/customXml" Target="../ink/ink2295.xml"/><Relationship Id="rId88" Type="http://schemas.openxmlformats.org/officeDocument/2006/relationships/image" Target="../media/image344.png"/><Relationship Id="rId91" Type="http://schemas.openxmlformats.org/officeDocument/2006/relationships/customXml" Target="../ink/ink2299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261.xml"/><Relationship Id="rId23" Type="http://schemas.openxmlformats.org/officeDocument/2006/relationships/customXml" Target="../ink/ink2265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278.xml"/><Relationship Id="rId57" Type="http://schemas.openxmlformats.org/officeDocument/2006/relationships/customXml" Target="../ink/ink2282.xml"/><Relationship Id="rId10" Type="http://schemas.openxmlformats.org/officeDocument/2006/relationships/image" Target="../media/image3050.png"/><Relationship Id="rId31" Type="http://schemas.openxmlformats.org/officeDocument/2006/relationships/customXml" Target="../ink/ink2269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286.xml"/><Relationship Id="rId73" Type="http://schemas.openxmlformats.org/officeDocument/2006/relationships/customXml" Target="../ink/ink2290.xml"/><Relationship Id="rId78" Type="http://schemas.openxmlformats.org/officeDocument/2006/relationships/image" Target="../media/image339.png"/><Relationship Id="rId81" Type="http://schemas.openxmlformats.org/officeDocument/2006/relationships/customXml" Target="../ink/ink2294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4" Type="http://schemas.openxmlformats.org/officeDocument/2006/relationships/image" Target="../media/image3020.png"/><Relationship Id="rId9" Type="http://schemas.openxmlformats.org/officeDocument/2006/relationships/customXml" Target="../ink/ink2258.xml"/><Relationship Id="rId13" Type="http://schemas.openxmlformats.org/officeDocument/2006/relationships/customXml" Target="../ink/ink2260.xml"/><Relationship Id="rId18" Type="http://schemas.openxmlformats.org/officeDocument/2006/relationships/image" Target="../media/image3090.png"/><Relationship Id="rId39" Type="http://schemas.openxmlformats.org/officeDocument/2006/relationships/customXml" Target="../ink/ink2273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281.xml"/><Relationship Id="rId76" Type="http://schemas.openxmlformats.org/officeDocument/2006/relationships/image" Target="../media/image338.png"/><Relationship Id="rId7" Type="http://schemas.openxmlformats.org/officeDocument/2006/relationships/customXml" Target="../ink/ink2257.xml"/><Relationship Id="rId71" Type="http://schemas.openxmlformats.org/officeDocument/2006/relationships/customXml" Target="../ink/ink2289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26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276.xml"/><Relationship Id="rId66" Type="http://schemas.openxmlformats.org/officeDocument/2006/relationships/image" Target="../media/image333.png"/><Relationship Id="rId87" Type="http://schemas.openxmlformats.org/officeDocument/2006/relationships/customXml" Target="../ink/ink2297.xml"/><Relationship Id="rId61" Type="http://schemas.openxmlformats.org/officeDocument/2006/relationships/customXml" Target="../ink/ink2284.xml"/><Relationship Id="rId82" Type="http://schemas.openxmlformats.org/officeDocument/2006/relationships/image" Target="../media/image341.png"/><Relationship Id="rId19" Type="http://schemas.openxmlformats.org/officeDocument/2006/relationships/customXml" Target="../ink/ink226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271.xml"/><Relationship Id="rId56" Type="http://schemas.openxmlformats.org/officeDocument/2006/relationships/image" Target="../media/image328.png"/><Relationship Id="rId77" Type="http://schemas.openxmlformats.org/officeDocument/2006/relationships/customXml" Target="../ink/ink2292.xml"/></Relationships>
</file>

<file path=ppt/slides/_rels/slide8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311.xml"/><Relationship Id="rId42" Type="http://schemas.openxmlformats.org/officeDocument/2006/relationships/image" Target="../media/image321.png"/><Relationship Id="rId47" Type="http://schemas.openxmlformats.org/officeDocument/2006/relationships/customXml" Target="../ink/ink2324.xml"/><Relationship Id="rId63" Type="http://schemas.openxmlformats.org/officeDocument/2006/relationships/customXml" Target="../ink/ink2332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345.xml"/><Relationship Id="rId16" Type="http://schemas.openxmlformats.org/officeDocument/2006/relationships/image" Target="../media/image3080.png"/><Relationship Id="rId11" Type="http://schemas.openxmlformats.org/officeDocument/2006/relationships/customXml" Target="../ink/ink2306.xml"/><Relationship Id="rId32" Type="http://schemas.openxmlformats.org/officeDocument/2006/relationships/image" Target="../media/image316.png"/><Relationship Id="rId37" Type="http://schemas.openxmlformats.org/officeDocument/2006/relationships/customXml" Target="../ink/ink2319.xml"/><Relationship Id="rId53" Type="http://schemas.openxmlformats.org/officeDocument/2006/relationships/customXml" Target="../ink/ink2327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340.xml"/><Relationship Id="rId5" Type="http://schemas.openxmlformats.org/officeDocument/2006/relationships/customXml" Target="../ink/ink2303.xml"/><Relationship Id="rId90" Type="http://schemas.openxmlformats.org/officeDocument/2006/relationships/image" Target="../media/image345.png"/><Relationship Id="rId95" Type="http://schemas.openxmlformats.org/officeDocument/2006/relationships/customXml" Target="../ink/ink2348.xml"/><Relationship Id="rId22" Type="http://schemas.openxmlformats.org/officeDocument/2006/relationships/image" Target="../media/image3111.png"/><Relationship Id="rId27" Type="http://schemas.openxmlformats.org/officeDocument/2006/relationships/customXml" Target="../ink/ink2314.xml"/><Relationship Id="rId43" Type="http://schemas.openxmlformats.org/officeDocument/2006/relationships/customXml" Target="../ink/ink2322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335.xml"/><Relationship Id="rId80" Type="http://schemas.openxmlformats.org/officeDocument/2006/relationships/image" Target="../media/image340.png"/><Relationship Id="rId85" Type="http://schemas.openxmlformats.org/officeDocument/2006/relationships/customXml" Target="../ink/ink2343.xml"/><Relationship Id="rId3" Type="http://schemas.openxmlformats.org/officeDocument/2006/relationships/customXml" Target="../ink/ink2302.xml"/><Relationship Id="rId12" Type="http://schemas.openxmlformats.org/officeDocument/2006/relationships/image" Target="../media/image3060.png"/><Relationship Id="rId17" Type="http://schemas.openxmlformats.org/officeDocument/2006/relationships/customXml" Target="../ink/ink2309.xml"/><Relationship Id="rId25" Type="http://schemas.openxmlformats.org/officeDocument/2006/relationships/customXml" Target="../ink/ink2313.xml"/><Relationship Id="rId33" Type="http://schemas.openxmlformats.org/officeDocument/2006/relationships/customXml" Target="../ink/ink2317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330.xml"/><Relationship Id="rId67" Type="http://schemas.openxmlformats.org/officeDocument/2006/relationships/customXml" Target="../ink/ink2334.xml"/><Relationship Id="rId20" Type="http://schemas.openxmlformats.org/officeDocument/2006/relationships/image" Target="../media/image3100.png"/><Relationship Id="rId41" Type="http://schemas.openxmlformats.org/officeDocument/2006/relationships/customXml" Target="../ink/ink2321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338.xml"/><Relationship Id="rId83" Type="http://schemas.openxmlformats.org/officeDocument/2006/relationships/customXml" Target="../ink/ink2342.xml"/><Relationship Id="rId88" Type="http://schemas.openxmlformats.org/officeDocument/2006/relationships/image" Target="../media/image344.png"/><Relationship Id="rId91" Type="http://schemas.openxmlformats.org/officeDocument/2006/relationships/customXml" Target="../ink/ink2346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308.xml"/><Relationship Id="rId23" Type="http://schemas.openxmlformats.org/officeDocument/2006/relationships/customXml" Target="../ink/ink2312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325.xml"/><Relationship Id="rId57" Type="http://schemas.openxmlformats.org/officeDocument/2006/relationships/customXml" Target="../ink/ink2329.xml"/><Relationship Id="rId10" Type="http://schemas.openxmlformats.org/officeDocument/2006/relationships/image" Target="../media/image3050.png"/><Relationship Id="rId31" Type="http://schemas.openxmlformats.org/officeDocument/2006/relationships/customXml" Target="../ink/ink2316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333.xml"/><Relationship Id="rId73" Type="http://schemas.openxmlformats.org/officeDocument/2006/relationships/customXml" Target="../ink/ink2337.xml"/><Relationship Id="rId78" Type="http://schemas.openxmlformats.org/officeDocument/2006/relationships/image" Target="../media/image339.png"/><Relationship Id="rId81" Type="http://schemas.openxmlformats.org/officeDocument/2006/relationships/customXml" Target="../ink/ink2341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99" Type="http://schemas.openxmlformats.org/officeDocument/2006/relationships/customXml" Target="../ink/ink2350.xml"/><Relationship Id="rId4" Type="http://schemas.openxmlformats.org/officeDocument/2006/relationships/image" Target="../media/image3020.png"/><Relationship Id="rId9" Type="http://schemas.openxmlformats.org/officeDocument/2006/relationships/customXml" Target="../ink/ink2305.xml"/><Relationship Id="rId13" Type="http://schemas.openxmlformats.org/officeDocument/2006/relationships/customXml" Target="../ink/ink2307.xml"/><Relationship Id="rId18" Type="http://schemas.openxmlformats.org/officeDocument/2006/relationships/image" Target="../media/image3090.png"/><Relationship Id="rId39" Type="http://schemas.openxmlformats.org/officeDocument/2006/relationships/customXml" Target="../ink/ink2320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328.xml"/><Relationship Id="rId76" Type="http://schemas.openxmlformats.org/officeDocument/2006/relationships/image" Target="../media/image338.png"/><Relationship Id="rId97" Type="http://schemas.openxmlformats.org/officeDocument/2006/relationships/customXml" Target="../ink/ink2349.xml"/><Relationship Id="rId7" Type="http://schemas.openxmlformats.org/officeDocument/2006/relationships/customXml" Target="../ink/ink2304.xml"/><Relationship Id="rId71" Type="http://schemas.openxmlformats.org/officeDocument/2006/relationships/customXml" Target="../ink/ink2336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31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323.xml"/><Relationship Id="rId66" Type="http://schemas.openxmlformats.org/officeDocument/2006/relationships/image" Target="../media/image333.png"/><Relationship Id="rId87" Type="http://schemas.openxmlformats.org/officeDocument/2006/relationships/customXml" Target="../ink/ink2344.xml"/><Relationship Id="rId61" Type="http://schemas.openxmlformats.org/officeDocument/2006/relationships/customXml" Target="../ink/ink2331.xml"/><Relationship Id="rId82" Type="http://schemas.openxmlformats.org/officeDocument/2006/relationships/image" Target="../media/image341.png"/><Relationship Id="rId19" Type="http://schemas.openxmlformats.org/officeDocument/2006/relationships/customXml" Target="../ink/ink231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318.xml"/><Relationship Id="rId56" Type="http://schemas.openxmlformats.org/officeDocument/2006/relationships/image" Target="../media/image328.png"/><Relationship Id="rId77" Type="http://schemas.openxmlformats.org/officeDocument/2006/relationships/customXml" Target="../ink/ink2339.xml"/><Relationship Id="rId100" Type="http://schemas.openxmlformats.org/officeDocument/2006/relationships/image" Target="../media/image350.png"/><Relationship Id="rId8" Type="http://schemas.openxmlformats.org/officeDocument/2006/relationships/image" Target="../media/image3040.png"/><Relationship Id="rId51" Type="http://schemas.openxmlformats.org/officeDocument/2006/relationships/customXml" Target="../ink/ink2326.xml"/><Relationship Id="rId72" Type="http://schemas.openxmlformats.org/officeDocument/2006/relationships/image" Target="../media/image336.png"/><Relationship Id="rId93" Type="http://schemas.openxmlformats.org/officeDocument/2006/relationships/customXml" Target="../ink/ink2347.xml"/><Relationship Id="rId98" Type="http://schemas.openxmlformats.org/officeDocument/2006/relationships/image" Target="../media/image349.png"/></Relationships>
</file>

<file path=ppt/slides/_rels/slide8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360.xml"/><Relationship Id="rId42" Type="http://schemas.openxmlformats.org/officeDocument/2006/relationships/image" Target="../media/image321.png"/><Relationship Id="rId47" Type="http://schemas.openxmlformats.org/officeDocument/2006/relationships/customXml" Target="../ink/ink2373.xml"/><Relationship Id="rId63" Type="http://schemas.openxmlformats.org/officeDocument/2006/relationships/customXml" Target="../ink/ink2381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394.xml"/><Relationship Id="rId16" Type="http://schemas.openxmlformats.org/officeDocument/2006/relationships/image" Target="../media/image3080.png"/><Relationship Id="rId11" Type="http://schemas.openxmlformats.org/officeDocument/2006/relationships/customXml" Target="../ink/ink2355.xml"/><Relationship Id="rId32" Type="http://schemas.openxmlformats.org/officeDocument/2006/relationships/image" Target="../media/image316.png"/><Relationship Id="rId37" Type="http://schemas.openxmlformats.org/officeDocument/2006/relationships/customXml" Target="../ink/ink2368.xml"/><Relationship Id="rId53" Type="http://schemas.openxmlformats.org/officeDocument/2006/relationships/customXml" Target="../ink/ink2376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389.xml"/><Relationship Id="rId102" Type="http://schemas.openxmlformats.org/officeDocument/2006/relationships/image" Target="../media/image351.png"/><Relationship Id="rId5" Type="http://schemas.openxmlformats.org/officeDocument/2006/relationships/customXml" Target="../ink/ink2352.xml"/><Relationship Id="rId90" Type="http://schemas.openxmlformats.org/officeDocument/2006/relationships/image" Target="../media/image345.png"/><Relationship Id="rId95" Type="http://schemas.openxmlformats.org/officeDocument/2006/relationships/customXml" Target="../ink/ink2397.xml"/><Relationship Id="rId22" Type="http://schemas.openxmlformats.org/officeDocument/2006/relationships/image" Target="../media/image3111.png"/><Relationship Id="rId27" Type="http://schemas.openxmlformats.org/officeDocument/2006/relationships/customXml" Target="../ink/ink2363.xml"/><Relationship Id="rId43" Type="http://schemas.openxmlformats.org/officeDocument/2006/relationships/customXml" Target="../ink/ink2371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384.xml"/><Relationship Id="rId80" Type="http://schemas.openxmlformats.org/officeDocument/2006/relationships/image" Target="../media/image340.png"/><Relationship Id="rId85" Type="http://schemas.openxmlformats.org/officeDocument/2006/relationships/customXml" Target="../ink/ink2392.xml"/><Relationship Id="rId12" Type="http://schemas.openxmlformats.org/officeDocument/2006/relationships/image" Target="../media/image3060.png"/><Relationship Id="rId17" Type="http://schemas.openxmlformats.org/officeDocument/2006/relationships/customXml" Target="../ink/ink2358.xml"/><Relationship Id="rId25" Type="http://schemas.openxmlformats.org/officeDocument/2006/relationships/customXml" Target="../ink/ink2362.xml"/><Relationship Id="rId33" Type="http://schemas.openxmlformats.org/officeDocument/2006/relationships/customXml" Target="../ink/ink2366.xml"/><Relationship Id="rId38" Type="http://schemas.openxmlformats.org/officeDocument/2006/relationships/image" Target="../media/image319.png"/><Relationship Id="rId46" Type="http://schemas.openxmlformats.org/officeDocument/2006/relationships/image" Target="../media/image323.png"/><Relationship Id="rId59" Type="http://schemas.openxmlformats.org/officeDocument/2006/relationships/customXml" Target="../ink/ink2379.xml"/><Relationship Id="rId67" Type="http://schemas.openxmlformats.org/officeDocument/2006/relationships/customXml" Target="../ink/ink2383.xml"/><Relationship Id="rId103" Type="http://schemas.openxmlformats.org/officeDocument/2006/relationships/customXml" Target="../ink/ink2401.xml"/><Relationship Id="rId20" Type="http://schemas.openxmlformats.org/officeDocument/2006/relationships/image" Target="../media/image3100.png"/><Relationship Id="rId41" Type="http://schemas.openxmlformats.org/officeDocument/2006/relationships/customXml" Target="../ink/ink2370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387.xml"/><Relationship Id="rId83" Type="http://schemas.openxmlformats.org/officeDocument/2006/relationships/customXml" Target="../ink/ink2391.xml"/><Relationship Id="rId88" Type="http://schemas.openxmlformats.org/officeDocument/2006/relationships/image" Target="../media/image344.png"/><Relationship Id="rId91" Type="http://schemas.openxmlformats.org/officeDocument/2006/relationships/customXml" Target="../ink/ink2395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357.xml"/><Relationship Id="rId23" Type="http://schemas.openxmlformats.org/officeDocument/2006/relationships/customXml" Target="../ink/ink2361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374.xml"/><Relationship Id="rId57" Type="http://schemas.openxmlformats.org/officeDocument/2006/relationships/customXml" Target="../ink/ink2378.xml"/><Relationship Id="rId10" Type="http://schemas.openxmlformats.org/officeDocument/2006/relationships/image" Target="../media/image3050.png"/><Relationship Id="rId31" Type="http://schemas.openxmlformats.org/officeDocument/2006/relationships/customXml" Target="../ink/ink2365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382.xml"/><Relationship Id="rId73" Type="http://schemas.openxmlformats.org/officeDocument/2006/relationships/customXml" Target="../ink/ink2386.xml"/><Relationship Id="rId78" Type="http://schemas.openxmlformats.org/officeDocument/2006/relationships/image" Target="../media/image339.png"/><Relationship Id="rId81" Type="http://schemas.openxmlformats.org/officeDocument/2006/relationships/customXml" Target="../ink/ink2390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99" Type="http://schemas.openxmlformats.org/officeDocument/2006/relationships/customXml" Target="../ink/ink2399.xml"/><Relationship Id="rId101" Type="http://schemas.openxmlformats.org/officeDocument/2006/relationships/customXml" Target="../ink/ink2400.xml"/><Relationship Id="rId4" Type="http://schemas.openxmlformats.org/officeDocument/2006/relationships/image" Target="../media/image3020.png"/><Relationship Id="rId9" Type="http://schemas.openxmlformats.org/officeDocument/2006/relationships/customXml" Target="../ink/ink2354.xml"/><Relationship Id="rId13" Type="http://schemas.openxmlformats.org/officeDocument/2006/relationships/customXml" Target="../ink/ink2356.xml"/><Relationship Id="rId18" Type="http://schemas.openxmlformats.org/officeDocument/2006/relationships/image" Target="../media/image3090.png"/><Relationship Id="rId39" Type="http://schemas.openxmlformats.org/officeDocument/2006/relationships/customXml" Target="../ink/ink2369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377.xml"/><Relationship Id="rId76" Type="http://schemas.openxmlformats.org/officeDocument/2006/relationships/image" Target="../media/image338.png"/><Relationship Id="rId97" Type="http://schemas.openxmlformats.org/officeDocument/2006/relationships/customXml" Target="../ink/ink2398.xml"/><Relationship Id="rId104" Type="http://schemas.openxmlformats.org/officeDocument/2006/relationships/image" Target="../media/image352.png"/><Relationship Id="rId7" Type="http://schemas.openxmlformats.org/officeDocument/2006/relationships/customXml" Target="../ink/ink2353.xml"/><Relationship Id="rId71" Type="http://schemas.openxmlformats.org/officeDocument/2006/relationships/customXml" Target="../ink/ink2385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364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372.xml"/><Relationship Id="rId66" Type="http://schemas.openxmlformats.org/officeDocument/2006/relationships/image" Target="../media/image333.png"/><Relationship Id="rId87" Type="http://schemas.openxmlformats.org/officeDocument/2006/relationships/customXml" Target="../ink/ink2393.xml"/><Relationship Id="rId61" Type="http://schemas.openxmlformats.org/officeDocument/2006/relationships/customXml" Target="../ink/ink2380.xml"/><Relationship Id="rId82" Type="http://schemas.openxmlformats.org/officeDocument/2006/relationships/image" Target="../media/image341.png"/><Relationship Id="rId19" Type="http://schemas.openxmlformats.org/officeDocument/2006/relationships/customXml" Target="../ink/ink2359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367.xml"/><Relationship Id="rId56" Type="http://schemas.openxmlformats.org/officeDocument/2006/relationships/image" Target="../media/image328.png"/><Relationship Id="rId77" Type="http://schemas.openxmlformats.org/officeDocument/2006/relationships/customXml" Target="../ink/ink2388.xml"/><Relationship Id="rId100" Type="http://schemas.openxmlformats.org/officeDocument/2006/relationships/image" Target="../media/image350.png"/><Relationship Id="rId8" Type="http://schemas.openxmlformats.org/officeDocument/2006/relationships/image" Target="../media/image3040.png"/><Relationship Id="rId51" Type="http://schemas.openxmlformats.org/officeDocument/2006/relationships/customXml" Target="../ink/ink2375.xml"/><Relationship Id="rId72" Type="http://schemas.openxmlformats.org/officeDocument/2006/relationships/image" Target="../media/image336.png"/><Relationship Id="rId93" Type="http://schemas.openxmlformats.org/officeDocument/2006/relationships/customXml" Target="../ink/ink2396.xml"/><Relationship Id="rId98" Type="http://schemas.openxmlformats.org/officeDocument/2006/relationships/image" Target="../media/image349.png"/><Relationship Id="rId3" Type="http://schemas.openxmlformats.org/officeDocument/2006/relationships/customXml" Target="../ink/ink2351.xml"/></Relationships>
</file>

<file path=ppt/slides/_rels/slide8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411.xml"/><Relationship Id="rId42" Type="http://schemas.openxmlformats.org/officeDocument/2006/relationships/image" Target="../media/image321.png"/><Relationship Id="rId47" Type="http://schemas.openxmlformats.org/officeDocument/2006/relationships/customXml" Target="../ink/ink2424.xml"/><Relationship Id="rId63" Type="http://schemas.openxmlformats.org/officeDocument/2006/relationships/customXml" Target="../ink/ink2432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445.xml"/><Relationship Id="rId16" Type="http://schemas.openxmlformats.org/officeDocument/2006/relationships/image" Target="../media/image3080.png"/><Relationship Id="rId107" Type="http://schemas.openxmlformats.org/officeDocument/2006/relationships/customXml" Target="../ink/ink2454.xml"/><Relationship Id="rId11" Type="http://schemas.openxmlformats.org/officeDocument/2006/relationships/customXml" Target="../ink/ink2406.xml"/><Relationship Id="rId32" Type="http://schemas.openxmlformats.org/officeDocument/2006/relationships/image" Target="../media/image316.png"/><Relationship Id="rId37" Type="http://schemas.openxmlformats.org/officeDocument/2006/relationships/customXml" Target="../ink/ink2419.xml"/><Relationship Id="rId53" Type="http://schemas.openxmlformats.org/officeDocument/2006/relationships/customXml" Target="../ink/ink2427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440.xml"/><Relationship Id="rId102" Type="http://schemas.openxmlformats.org/officeDocument/2006/relationships/image" Target="../media/image351.png"/><Relationship Id="rId5" Type="http://schemas.openxmlformats.org/officeDocument/2006/relationships/customXml" Target="../ink/ink2403.xml"/><Relationship Id="rId90" Type="http://schemas.openxmlformats.org/officeDocument/2006/relationships/image" Target="../media/image345.png"/><Relationship Id="rId95" Type="http://schemas.openxmlformats.org/officeDocument/2006/relationships/customXml" Target="../ink/ink2448.xml"/><Relationship Id="rId22" Type="http://schemas.openxmlformats.org/officeDocument/2006/relationships/image" Target="../media/image3111.png"/><Relationship Id="rId27" Type="http://schemas.openxmlformats.org/officeDocument/2006/relationships/customXml" Target="../ink/ink2414.xml"/><Relationship Id="rId43" Type="http://schemas.openxmlformats.org/officeDocument/2006/relationships/customXml" Target="../ink/ink2422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435.xml"/><Relationship Id="rId80" Type="http://schemas.openxmlformats.org/officeDocument/2006/relationships/image" Target="../media/image340.png"/><Relationship Id="rId85" Type="http://schemas.openxmlformats.org/officeDocument/2006/relationships/customXml" Target="../ink/ink2443.xml"/><Relationship Id="rId12" Type="http://schemas.openxmlformats.org/officeDocument/2006/relationships/image" Target="../media/image3060.png"/><Relationship Id="rId17" Type="http://schemas.openxmlformats.org/officeDocument/2006/relationships/customXml" Target="../ink/ink2409.xml"/><Relationship Id="rId33" Type="http://schemas.openxmlformats.org/officeDocument/2006/relationships/customXml" Target="../ink/ink2417.xml"/><Relationship Id="rId38" Type="http://schemas.openxmlformats.org/officeDocument/2006/relationships/image" Target="../media/image319.png"/><Relationship Id="rId59" Type="http://schemas.openxmlformats.org/officeDocument/2006/relationships/customXml" Target="../ink/ink2430.xml"/><Relationship Id="rId103" Type="http://schemas.openxmlformats.org/officeDocument/2006/relationships/customXml" Target="../ink/ink2452.xml"/><Relationship Id="rId108" Type="http://schemas.openxmlformats.org/officeDocument/2006/relationships/image" Target="../media/image354.png"/><Relationship Id="rId20" Type="http://schemas.openxmlformats.org/officeDocument/2006/relationships/image" Target="../media/image3100.png"/><Relationship Id="rId41" Type="http://schemas.openxmlformats.org/officeDocument/2006/relationships/customXml" Target="../ink/ink2421.xml"/><Relationship Id="rId54" Type="http://schemas.openxmlformats.org/officeDocument/2006/relationships/image" Target="../media/image327.png"/><Relationship Id="rId62" Type="http://schemas.openxmlformats.org/officeDocument/2006/relationships/image" Target="../media/image331.png"/><Relationship Id="rId70" Type="http://schemas.openxmlformats.org/officeDocument/2006/relationships/image" Target="../media/image335.png"/><Relationship Id="rId75" Type="http://schemas.openxmlformats.org/officeDocument/2006/relationships/customXml" Target="../ink/ink2438.xml"/><Relationship Id="rId83" Type="http://schemas.openxmlformats.org/officeDocument/2006/relationships/customXml" Target="../ink/ink2442.xml"/><Relationship Id="rId88" Type="http://schemas.openxmlformats.org/officeDocument/2006/relationships/image" Target="../media/image344.png"/><Relationship Id="rId91" Type="http://schemas.openxmlformats.org/officeDocument/2006/relationships/customXml" Target="../ink/ink2446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408.xml"/><Relationship Id="rId23" Type="http://schemas.openxmlformats.org/officeDocument/2006/relationships/customXml" Target="../ink/ink2412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425.xml"/><Relationship Id="rId57" Type="http://schemas.openxmlformats.org/officeDocument/2006/relationships/customXml" Target="../ink/ink2429.xml"/><Relationship Id="rId106" Type="http://schemas.openxmlformats.org/officeDocument/2006/relationships/image" Target="../media/image353.png"/><Relationship Id="rId10" Type="http://schemas.openxmlformats.org/officeDocument/2006/relationships/image" Target="../media/image3050.png"/><Relationship Id="rId31" Type="http://schemas.openxmlformats.org/officeDocument/2006/relationships/customXml" Target="../ink/ink2416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433.xml"/><Relationship Id="rId73" Type="http://schemas.openxmlformats.org/officeDocument/2006/relationships/customXml" Target="../ink/ink2437.xml"/><Relationship Id="rId78" Type="http://schemas.openxmlformats.org/officeDocument/2006/relationships/image" Target="../media/image339.png"/><Relationship Id="rId81" Type="http://schemas.openxmlformats.org/officeDocument/2006/relationships/customXml" Target="../ink/ink2441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99" Type="http://schemas.openxmlformats.org/officeDocument/2006/relationships/customXml" Target="../ink/ink2450.xml"/><Relationship Id="rId101" Type="http://schemas.openxmlformats.org/officeDocument/2006/relationships/customXml" Target="../ink/ink2451.xml"/><Relationship Id="rId4" Type="http://schemas.openxmlformats.org/officeDocument/2006/relationships/image" Target="../media/image3020.png"/><Relationship Id="rId9" Type="http://schemas.openxmlformats.org/officeDocument/2006/relationships/customXml" Target="../ink/ink2405.xml"/><Relationship Id="rId13" Type="http://schemas.openxmlformats.org/officeDocument/2006/relationships/customXml" Target="../ink/ink2407.xml"/><Relationship Id="rId18" Type="http://schemas.openxmlformats.org/officeDocument/2006/relationships/image" Target="../media/image3090.png"/><Relationship Id="rId39" Type="http://schemas.openxmlformats.org/officeDocument/2006/relationships/customXml" Target="../ink/ink2420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428.xml"/><Relationship Id="rId76" Type="http://schemas.openxmlformats.org/officeDocument/2006/relationships/image" Target="../media/image338.png"/><Relationship Id="rId97" Type="http://schemas.openxmlformats.org/officeDocument/2006/relationships/customXml" Target="../ink/ink2449.xml"/><Relationship Id="rId104" Type="http://schemas.openxmlformats.org/officeDocument/2006/relationships/image" Target="../media/image352.png"/><Relationship Id="rId7" Type="http://schemas.openxmlformats.org/officeDocument/2006/relationships/customXml" Target="../ink/ink2404.xml"/><Relationship Id="rId71" Type="http://schemas.openxmlformats.org/officeDocument/2006/relationships/customXml" Target="../ink/ink2436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41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423.xml"/><Relationship Id="rId66" Type="http://schemas.openxmlformats.org/officeDocument/2006/relationships/image" Target="../media/image333.png"/><Relationship Id="rId87" Type="http://schemas.openxmlformats.org/officeDocument/2006/relationships/customXml" Target="../ink/ink2444.xml"/><Relationship Id="rId61" Type="http://schemas.openxmlformats.org/officeDocument/2006/relationships/customXml" Target="../ink/ink2431.xml"/><Relationship Id="rId82" Type="http://schemas.openxmlformats.org/officeDocument/2006/relationships/image" Target="../media/image341.png"/><Relationship Id="rId19" Type="http://schemas.openxmlformats.org/officeDocument/2006/relationships/customXml" Target="../ink/ink241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418.xml"/><Relationship Id="rId56" Type="http://schemas.openxmlformats.org/officeDocument/2006/relationships/image" Target="../media/image328.png"/><Relationship Id="rId77" Type="http://schemas.openxmlformats.org/officeDocument/2006/relationships/customXml" Target="../ink/ink2439.xml"/><Relationship Id="rId100" Type="http://schemas.openxmlformats.org/officeDocument/2006/relationships/image" Target="../media/image350.png"/><Relationship Id="rId105" Type="http://schemas.openxmlformats.org/officeDocument/2006/relationships/customXml" Target="../ink/ink2453.xml"/><Relationship Id="rId8" Type="http://schemas.openxmlformats.org/officeDocument/2006/relationships/image" Target="../media/image3040.png"/><Relationship Id="rId51" Type="http://schemas.openxmlformats.org/officeDocument/2006/relationships/customXml" Target="../ink/ink2426.xml"/><Relationship Id="rId72" Type="http://schemas.openxmlformats.org/officeDocument/2006/relationships/image" Target="../media/image336.png"/><Relationship Id="rId93" Type="http://schemas.openxmlformats.org/officeDocument/2006/relationships/customXml" Target="../ink/ink2447.xml"/><Relationship Id="rId98" Type="http://schemas.openxmlformats.org/officeDocument/2006/relationships/image" Target="../media/image349.png"/><Relationship Id="rId3" Type="http://schemas.openxmlformats.org/officeDocument/2006/relationships/customXml" Target="../ink/ink2402.xml"/><Relationship Id="rId25" Type="http://schemas.openxmlformats.org/officeDocument/2006/relationships/customXml" Target="../ink/ink2413.xml"/><Relationship Id="rId46" Type="http://schemas.openxmlformats.org/officeDocument/2006/relationships/image" Target="../media/image323.png"/><Relationship Id="rId67" Type="http://schemas.openxmlformats.org/officeDocument/2006/relationships/customXml" Target="../ink/ink2434.xml"/></Relationships>
</file>

<file path=ppt/slides/_rels/slide8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464.xml"/><Relationship Id="rId42" Type="http://schemas.openxmlformats.org/officeDocument/2006/relationships/image" Target="../media/image321.png"/><Relationship Id="rId47" Type="http://schemas.openxmlformats.org/officeDocument/2006/relationships/customXml" Target="../ink/ink2477.xml"/><Relationship Id="rId63" Type="http://schemas.openxmlformats.org/officeDocument/2006/relationships/customXml" Target="../ink/ink2485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498.xml"/><Relationship Id="rId16" Type="http://schemas.openxmlformats.org/officeDocument/2006/relationships/image" Target="../media/image3080.png"/><Relationship Id="rId107" Type="http://schemas.openxmlformats.org/officeDocument/2006/relationships/customXml" Target="../ink/ink2507.xml"/><Relationship Id="rId11" Type="http://schemas.openxmlformats.org/officeDocument/2006/relationships/customXml" Target="../ink/ink2459.xml"/><Relationship Id="rId32" Type="http://schemas.openxmlformats.org/officeDocument/2006/relationships/image" Target="../media/image316.png"/><Relationship Id="rId37" Type="http://schemas.openxmlformats.org/officeDocument/2006/relationships/customXml" Target="../ink/ink2472.xml"/><Relationship Id="rId53" Type="http://schemas.openxmlformats.org/officeDocument/2006/relationships/customXml" Target="../ink/ink2480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493.xml"/><Relationship Id="rId102" Type="http://schemas.openxmlformats.org/officeDocument/2006/relationships/image" Target="../media/image351.png"/><Relationship Id="rId5" Type="http://schemas.openxmlformats.org/officeDocument/2006/relationships/customXml" Target="../ink/ink2456.xml"/><Relationship Id="rId90" Type="http://schemas.openxmlformats.org/officeDocument/2006/relationships/image" Target="../media/image345.png"/><Relationship Id="rId95" Type="http://schemas.openxmlformats.org/officeDocument/2006/relationships/customXml" Target="../ink/ink2501.xml"/><Relationship Id="rId22" Type="http://schemas.openxmlformats.org/officeDocument/2006/relationships/image" Target="../media/image3111.png"/><Relationship Id="rId27" Type="http://schemas.openxmlformats.org/officeDocument/2006/relationships/customXml" Target="../ink/ink2467.xml"/><Relationship Id="rId43" Type="http://schemas.openxmlformats.org/officeDocument/2006/relationships/customXml" Target="../ink/ink2475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488.xml"/><Relationship Id="rId80" Type="http://schemas.openxmlformats.org/officeDocument/2006/relationships/image" Target="../media/image340.png"/><Relationship Id="rId85" Type="http://schemas.openxmlformats.org/officeDocument/2006/relationships/customXml" Target="../ink/ink2496.xml"/><Relationship Id="rId12" Type="http://schemas.openxmlformats.org/officeDocument/2006/relationships/image" Target="../media/image3060.png"/><Relationship Id="rId17" Type="http://schemas.openxmlformats.org/officeDocument/2006/relationships/customXml" Target="../ink/ink2462.xml"/><Relationship Id="rId33" Type="http://schemas.openxmlformats.org/officeDocument/2006/relationships/customXml" Target="../ink/ink2470.xml"/><Relationship Id="rId38" Type="http://schemas.openxmlformats.org/officeDocument/2006/relationships/image" Target="../media/image319.png"/><Relationship Id="rId59" Type="http://schemas.openxmlformats.org/officeDocument/2006/relationships/customXml" Target="../ink/ink2483.xml"/><Relationship Id="rId103" Type="http://schemas.openxmlformats.org/officeDocument/2006/relationships/customXml" Target="../ink/ink2505.xml"/><Relationship Id="rId108" Type="http://schemas.openxmlformats.org/officeDocument/2006/relationships/image" Target="../media/image354.png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2491.xml"/><Relationship Id="rId91" Type="http://schemas.openxmlformats.org/officeDocument/2006/relationships/customXml" Target="../ink/ink2499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461.xml"/><Relationship Id="rId23" Type="http://schemas.openxmlformats.org/officeDocument/2006/relationships/customXml" Target="../ink/ink2465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478.xml"/><Relationship Id="rId57" Type="http://schemas.openxmlformats.org/officeDocument/2006/relationships/customXml" Target="../ink/ink2482.xml"/><Relationship Id="rId106" Type="http://schemas.openxmlformats.org/officeDocument/2006/relationships/image" Target="../media/image353.png"/><Relationship Id="rId10" Type="http://schemas.openxmlformats.org/officeDocument/2006/relationships/image" Target="../media/image3050.png"/><Relationship Id="rId31" Type="http://schemas.openxmlformats.org/officeDocument/2006/relationships/customXml" Target="../ink/ink2469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486.xml"/><Relationship Id="rId73" Type="http://schemas.openxmlformats.org/officeDocument/2006/relationships/customXml" Target="../ink/ink2490.xml"/><Relationship Id="rId78" Type="http://schemas.openxmlformats.org/officeDocument/2006/relationships/image" Target="../media/image339.png"/><Relationship Id="rId81" Type="http://schemas.openxmlformats.org/officeDocument/2006/relationships/customXml" Target="../ink/ink2494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99" Type="http://schemas.openxmlformats.org/officeDocument/2006/relationships/customXml" Target="../ink/ink2503.xml"/><Relationship Id="rId101" Type="http://schemas.openxmlformats.org/officeDocument/2006/relationships/customXml" Target="../ink/ink2504.xml"/><Relationship Id="rId4" Type="http://schemas.openxmlformats.org/officeDocument/2006/relationships/image" Target="../media/image3020.png"/><Relationship Id="rId9" Type="http://schemas.openxmlformats.org/officeDocument/2006/relationships/customXml" Target="../ink/ink2458.xml"/><Relationship Id="rId13" Type="http://schemas.openxmlformats.org/officeDocument/2006/relationships/customXml" Target="../ink/ink2460.xml"/><Relationship Id="rId18" Type="http://schemas.openxmlformats.org/officeDocument/2006/relationships/image" Target="../media/image3090.png"/><Relationship Id="rId39" Type="http://schemas.openxmlformats.org/officeDocument/2006/relationships/customXml" Target="../ink/ink2473.xml"/><Relationship Id="rId109" Type="http://schemas.openxmlformats.org/officeDocument/2006/relationships/customXml" Target="../ink/ink2508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481.xml"/><Relationship Id="rId76" Type="http://schemas.openxmlformats.org/officeDocument/2006/relationships/image" Target="../media/image338.png"/><Relationship Id="rId97" Type="http://schemas.openxmlformats.org/officeDocument/2006/relationships/customXml" Target="../ink/ink2502.xml"/><Relationship Id="rId104" Type="http://schemas.openxmlformats.org/officeDocument/2006/relationships/image" Target="../media/image352.png"/><Relationship Id="rId7" Type="http://schemas.openxmlformats.org/officeDocument/2006/relationships/customXml" Target="../ink/ink2457.xml"/><Relationship Id="rId71" Type="http://schemas.openxmlformats.org/officeDocument/2006/relationships/customXml" Target="../ink/ink2489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46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476.xml"/><Relationship Id="rId66" Type="http://schemas.openxmlformats.org/officeDocument/2006/relationships/image" Target="../media/image333.png"/><Relationship Id="rId87" Type="http://schemas.openxmlformats.org/officeDocument/2006/relationships/customXml" Target="../ink/ink2497.xml"/><Relationship Id="rId110" Type="http://schemas.openxmlformats.org/officeDocument/2006/relationships/image" Target="../media/image355.png"/><Relationship Id="rId61" Type="http://schemas.openxmlformats.org/officeDocument/2006/relationships/customXml" Target="../ink/ink2484.xml"/><Relationship Id="rId82" Type="http://schemas.openxmlformats.org/officeDocument/2006/relationships/image" Target="../media/image341.png"/><Relationship Id="rId19" Type="http://schemas.openxmlformats.org/officeDocument/2006/relationships/customXml" Target="../ink/ink246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471.xml"/><Relationship Id="rId56" Type="http://schemas.openxmlformats.org/officeDocument/2006/relationships/image" Target="../media/image328.png"/><Relationship Id="rId77" Type="http://schemas.openxmlformats.org/officeDocument/2006/relationships/customXml" Target="../ink/ink2492.xml"/><Relationship Id="rId100" Type="http://schemas.openxmlformats.org/officeDocument/2006/relationships/image" Target="../media/image350.png"/><Relationship Id="rId105" Type="http://schemas.openxmlformats.org/officeDocument/2006/relationships/customXml" Target="../ink/ink2506.xml"/><Relationship Id="rId8" Type="http://schemas.openxmlformats.org/officeDocument/2006/relationships/image" Target="../media/image3040.png"/><Relationship Id="rId51" Type="http://schemas.openxmlformats.org/officeDocument/2006/relationships/customXml" Target="../ink/ink2479.xml"/><Relationship Id="rId72" Type="http://schemas.openxmlformats.org/officeDocument/2006/relationships/image" Target="../media/image336.png"/><Relationship Id="rId93" Type="http://schemas.openxmlformats.org/officeDocument/2006/relationships/customXml" Target="../ink/ink2500.xml"/><Relationship Id="rId98" Type="http://schemas.openxmlformats.org/officeDocument/2006/relationships/image" Target="../media/image349.png"/><Relationship Id="rId3" Type="http://schemas.openxmlformats.org/officeDocument/2006/relationships/customXml" Target="../ink/ink2455.xml"/><Relationship Id="rId25" Type="http://schemas.openxmlformats.org/officeDocument/2006/relationships/customXml" Target="../ink/ink2466.xml"/><Relationship Id="rId46" Type="http://schemas.openxmlformats.org/officeDocument/2006/relationships/image" Target="../media/image323.png"/><Relationship Id="rId67" Type="http://schemas.openxmlformats.org/officeDocument/2006/relationships/customXml" Target="../ink/ink2487.xml"/><Relationship Id="rId20" Type="http://schemas.openxmlformats.org/officeDocument/2006/relationships/image" Target="../media/image3100.png"/><Relationship Id="rId41" Type="http://schemas.openxmlformats.org/officeDocument/2006/relationships/customXml" Target="../ink/ink2474.xml"/><Relationship Id="rId62" Type="http://schemas.openxmlformats.org/officeDocument/2006/relationships/image" Target="../media/image331.png"/><Relationship Id="rId83" Type="http://schemas.openxmlformats.org/officeDocument/2006/relationships/customXml" Target="../ink/ink2495.xml"/><Relationship Id="rId88" Type="http://schemas.openxmlformats.org/officeDocument/2006/relationships/image" Target="../media/image344.png"/></Relationships>
</file>

<file path=ppt/slides/_rels/slide8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21" Type="http://schemas.openxmlformats.org/officeDocument/2006/relationships/customXml" Target="../ink/ink2518.xml"/><Relationship Id="rId42" Type="http://schemas.openxmlformats.org/officeDocument/2006/relationships/image" Target="../media/image321.png"/><Relationship Id="rId47" Type="http://schemas.openxmlformats.org/officeDocument/2006/relationships/customXml" Target="../ink/ink2531.xml"/><Relationship Id="rId63" Type="http://schemas.openxmlformats.org/officeDocument/2006/relationships/customXml" Target="../ink/ink2539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552.xml"/><Relationship Id="rId112" Type="http://schemas.openxmlformats.org/officeDocument/2006/relationships/image" Target="../media/image357.png"/><Relationship Id="rId16" Type="http://schemas.openxmlformats.org/officeDocument/2006/relationships/image" Target="../media/image3080.png"/><Relationship Id="rId107" Type="http://schemas.openxmlformats.org/officeDocument/2006/relationships/customXml" Target="../ink/ink2561.xml"/><Relationship Id="rId11" Type="http://schemas.openxmlformats.org/officeDocument/2006/relationships/customXml" Target="../ink/ink2513.xml"/><Relationship Id="rId32" Type="http://schemas.openxmlformats.org/officeDocument/2006/relationships/image" Target="../media/image316.png"/><Relationship Id="rId37" Type="http://schemas.openxmlformats.org/officeDocument/2006/relationships/customXml" Target="../ink/ink2526.xml"/><Relationship Id="rId53" Type="http://schemas.openxmlformats.org/officeDocument/2006/relationships/customXml" Target="../ink/ink2534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547.xml"/><Relationship Id="rId102" Type="http://schemas.openxmlformats.org/officeDocument/2006/relationships/image" Target="../media/image351.png"/><Relationship Id="rId5" Type="http://schemas.openxmlformats.org/officeDocument/2006/relationships/customXml" Target="../ink/ink2510.xml"/><Relationship Id="rId90" Type="http://schemas.openxmlformats.org/officeDocument/2006/relationships/image" Target="../media/image345.png"/><Relationship Id="rId95" Type="http://schemas.openxmlformats.org/officeDocument/2006/relationships/customXml" Target="../ink/ink2555.xml"/><Relationship Id="rId22" Type="http://schemas.openxmlformats.org/officeDocument/2006/relationships/image" Target="../media/image3111.png"/><Relationship Id="rId27" Type="http://schemas.openxmlformats.org/officeDocument/2006/relationships/customXml" Target="../ink/ink2521.xml"/><Relationship Id="rId43" Type="http://schemas.openxmlformats.org/officeDocument/2006/relationships/customXml" Target="../ink/ink2529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542.xml"/><Relationship Id="rId113" Type="http://schemas.openxmlformats.org/officeDocument/2006/relationships/customXml" Target="../ink/ink2564.xml"/><Relationship Id="rId80" Type="http://schemas.openxmlformats.org/officeDocument/2006/relationships/image" Target="../media/image340.png"/><Relationship Id="rId85" Type="http://schemas.openxmlformats.org/officeDocument/2006/relationships/customXml" Target="../ink/ink2550.xml"/><Relationship Id="rId12" Type="http://schemas.openxmlformats.org/officeDocument/2006/relationships/image" Target="../media/image3060.png"/><Relationship Id="rId17" Type="http://schemas.openxmlformats.org/officeDocument/2006/relationships/customXml" Target="../ink/ink2516.xml"/><Relationship Id="rId33" Type="http://schemas.openxmlformats.org/officeDocument/2006/relationships/customXml" Target="../ink/ink2524.xml"/><Relationship Id="rId38" Type="http://schemas.openxmlformats.org/officeDocument/2006/relationships/image" Target="../media/image319.png"/><Relationship Id="rId59" Type="http://schemas.openxmlformats.org/officeDocument/2006/relationships/customXml" Target="../ink/ink2537.xml"/><Relationship Id="rId103" Type="http://schemas.openxmlformats.org/officeDocument/2006/relationships/customXml" Target="../ink/ink2559.xml"/><Relationship Id="rId108" Type="http://schemas.openxmlformats.org/officeDocument/2006/relationships/image" Target="../media/image354.png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2545.xml"/><Relationship Id="rId91" Type="http://schemas.openxmlformats.org/officeDocument/2006/relationships/customXml" Target="../ink/ink2553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15" Type="http://schemas.openxmlformats.org/officeDocument/2006/relationships/customXml" Target="../ink/ink2515.xml"/><Relationship Id="rId23" Type="http://schemas.openxmlformats.org/officeDocument/2006/relationships/customXml" Target="../ink/ink2519.xml"/><Relationship Id="rId28" Type="http://schemas.openxmlformats.org/officeDocument/2006/relationships/image" Target="../media/image314.png"/><Relationship Id="rId36" Type="http://schemas.openxmlformats.org/officeDocument/2006/relationships/image" Target="../media/image318.png"/><Relationship Id="rId49" Type="http://schemas.openxmlformats.org/officeDocument/2006/relationships/customXml" Target="../ink/ink2532.xml"/><Relationship Id="rId57" Type="http://schemas.openxmlformats.org/officeDocument/2006/relationships/customXml" Target="../ink/ink2536.xml"/><Relationship Id="rId106" Type="http://schemas.openxmlformats.org/officeDocument/2006/relationships/image" Target="../media/image353.png"/><Relationship Id="rId114" Type="http://schemas.openxmlformats.org/officeDocument/2006/relationships/image" Target="../media/image358.png"/><Relationship Id="rId10" Type="http://schemas.openxmlformats.org/officeDocument/2006/relationships/image" Target="../media/image3050.png"/><Relationship Id="rId31" Type="http://schemas.openxmlformats.org/officeDocument/2006/relationships/customXml" Target="../ink/ink2523.xml"/><Relationship Id="rId44" Type="http://schemas.openxmlformats.org/officeDocument/2006/relationships/image" Target="../media/image322.png"/><Relationship Id="rId52" Type="http://schemas.openxmlformats.org/officeDocument/2006/relationships/image" Target="../media/image326.png"/><Relationship Id="rId60" Type="http://schemas.openxmlformats.org/officeDocument/2006/relationships/image" Target="../media/image330.png"/><Relationship Id="rId65" Type="http://schemas.openxmlformats.org/officeDocument/2006/relationships/customXml" Target="../ink/ink2540.xml"/><Relationship Id="rId73" Type="http://schemas.openxmlformats.org/officeDocument/2006/relationships/customXml" Target="../ink/ink2544.xml"/><Relationship Id="rId78" Type="http://schemas.openxmlformats.org/officeDocument/2006/relationships/image" Target="../media/image339.png"/><Relationship Id="rId81" Type="http://schemas.openxmlformats.org/officeDocument/2006/relationships/customXml" Target="../ink/ink2548.xml"/><Relationship Id="rId86" Type="http://schemas.openxmlformats.org/officeDocument/2006/relationships/image" Target="../media/image343.png"/><Relationship Id="rId94" Type="http://schemas.openxmlformats.org/officeDocument/2006/relationships/image" Target="../media/image347.png"/><Relationship Id="rId99" Type="http://schemas.openxmlformats.org/officeDocument/2006/relationships/customXml" Target="../ink/ink2557.xml"/><Relationship Id="rId101" Type="http://schemas.openxmlformats.org/officeDocument/2006/relationships/customXml" Target="../ink/ink2558.xml"/><Relationship Id="rId4" Type="http://schemas.openxmlformats.org/officeDocument/2006/relationships/image" Target="../media/image3020.png"/><Relationship Id="rId9" Type="http://schemas.openxmlformats.org/officeDocument/2006/relationships/customXml" Target="../ink/ink2512.xml"/><Relationship Id="rId13" Type="http://schemas.openxmlformats.org/officeDocument/2006/relationships/customXml" Target="../ink/ink2514.xml"/><Relationship Id="rId18" Type="http://schemas.openxmlformats.org/officeDocument/2006/relationships/image" Target="../media/image3090.png"/><Relationship Id="rId39" Type="http://schemas.openxmlformats.org/officeDocument/2006/relationships/customXml" Target="../ink/ink2527.xml"/><Relationship Id="rId109" Type="http://schemas.openxmlformats.org/officeDocument/2006/relationships/customXml" Target="../ink/ink2562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535.xml"/><Relationship Id="rId76" Type="http://schemas.openxmlformats.org/officeDocument/2006/relationships/image" Target="../media/image338.png"/><Relationship Id="rId97" Type="http://schemas.openxmlformats.org/officeDocument/2006/relationships/customXml" Target="../ink/ink2556.xml"/><Relationship Id="rId104" Type="http://schemas.openxmlformats.org/officeDocument/2006/relationships/image" Target="../media/image352.png"/><Relationship Id="rId7" Type="http://schemas.openxmlformats.org/officeDocument/2006/relationships/customXml" Target="../ink/ink2511.xml"/><Relationship Id="rId71" Type="http://schemas.openxmlformats.org/officeDocument/2006/relationships/customXml" Target="../ink/ink2543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522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530.xml"/><Relationship Id="rId66" Type="http://schemas.openxmlformats.org/officeDocument/2006/relationships/image" Target="../media/image333.png"/><Relationship Id="rId87" Type="http://schemas.openxmlformats.org/officeDocument/2006/relationships/customXml" Target="../ink/ink2551.xml"/><Relationship Id="rId110" Type="http://schemas.openxmlformats.org/officeDocument/2006/relationships/image" Target="../media/image356.png"/><Relationship Id="rId61" Type="http://schemas.openxmlformats.org/officeDocument/2006/relationships/customXml" Target="../ink/ink2538.xml"/><Relationship Id="rId82" Type="http://schemas.openxmlformats.org/officeDocument/2006/relationships/image" Target="../media/image341.png"/><Relationship Id="rId19" Type="http://schemas.openxmlformats.org/officeDocument/2006/relationships/customXml" Target="../ink/ink2517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525.xml"/><Relationship Id="rId56" Type="http://schemas.openxmlformats.org/officeDocument/2006/relationships/image" Target="../media/image328.png"/><Relationship Id="rId77" Type="http://schemas.openxmlformats.org/officeDocument/2006/relationships/customXml" Target="../ink/ink2546.xml"/><Relationship Id="rId100" Type="http://schemas.openxmlformats.org/officeDocument/2006/relationships/image" Target="../media/image350.png"/><Relationship Id="rId105" Type="http://schemas.openxmlformats.org/officeDocument/2006/relationships/customXml" Target="../ink/ink2560.xml"/><Relationship Id="rId8" Type="http://schemas.openxmlformats.org/officeDocument/2006/relationships/image" Target="../media/image3040.png"/><Relationship Id="rId51" Type="http://schemas.openxmlformats.org/officeDocument/2006/relationships/customXml" Target="../ink/ink2533.xml"/><Relationship Id="rId72" Type="http://schemas.openxmlformats.org/officeDocument/2006/relationships/image" Target="../media/image336.png"/><Relationship Id="rId93" Type="http://schemas.openxmlformats.org/officeDocument/2006/relationships/customXml" Target="../ink/ink2554.xml"/><Relationship Id="rId98" Type="http://schemas.openxmlformats.org/officeDocument/2006/relationships/image" Target="../media/image349.png"/><Relationship Id="rId3" Type="http://schemas.openxmlformats.org/officeDocument/2006/relationships/customXml" Target="../ink/ink2509.xml"/><Relationship Id="rId25" Type="http://schemas.openxmlformats.org/officeDocument/2006/relationships/customXml" Target="../ink/ink2520.xml"/><Relationship Id="rId46" Type="http://schemas.openxmlformats.org/officeDocument/2006/relationships/image" Target="../media/image323.png"/><Relationship Id="rId67" Type="http://schemas.openxmlformats.org/officeDocument/2006/relationships/customXml" Target="../ink/ink2541.xml"/><Relationship Id="rId20" Type="http://schemas.openxmlformats.org/officeDocument/2006/relationships/image" Target="../media/image3100.png"/><Relationship Id="rId41" Type="http://schemas.openxmlformats.org/officeDocument/2006/relationships/customXml" Target="../ink/ink2528.xml"/><Relationship Id="rId62" Type="http://schemas.openxmlformats.org/officeDocument/2006/relationships/image" Target="../media/image331.png"/><Relationship Id="rId83" Type="http://schemas.openxmlformats.org/officeDocument/2006/relationships/customXml" Target="../ink/ink2549.xml"/><Relationship Id="rId88" Type="http://schemas.openxmlformats.org/officeDocument/2006/relationships/image" Target="../media/image344.png"/><Relationship Id="rId111" Type="http://schemas.openxmlformats.org/officeDocument/2006/relationships/customXml" Target="../ink/ink2563.xml"/></Relationships>
</file>

<file path=ppt/slides/_rels/slide8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30.png"/><Relationship Id="rId117" Type="http://schemas.openxmlformats.org/officeDocument/2006/relationships/customXml" Target="../ink/ink2622.xml"/><Relationship Id="rId21" Type="http://schemas.openxmlformats.org/officeDocument/2006/relationships/customXml" Target="../ink/ink2574.xml"/><Relationship Id="rId42" Type="http://schemas.openxmlformats.org/officeDocument/2006/relationships/image" Target="../media/image321.png"/><Relationship Id="rId47" Type="http://schemas.openxmlformats.org/officeDocument/2006/relationships/customXml" Target="../ink/ink2587.xml"/><Relationship Id="rId63" Type="http://schemas.openxmlformats.org/officeDocument/2006/relationships/customXml" Target="../ink/ink2595.xml"/><Relationship Id="rId68" Type="http://schemas.openxmlformats.org/officeDocument/2006/relationships/image" Target="../media/image334.png"/><Relationship Id="rId84" Type="http://schemas.openxmlformats.org/officeDocument/2006/relationships/image" Target="../media/image342.png"/><Relationship Id="rId89" Type="http://schemas.openxmlformats.org/officeDocument/2006/relationships/customXml" Target="../ink/ink2608.xml"/><Relationship Id="rId112" Type="http://schemas.openxmlformats.org/officeDocument/2006/relationships/image" Target="../media/image357.png"/><Relationship Id="rId16" Type="http://schemas.openxmlformats.org/officeDocument/2006/relationships/image" Target="../media/image3080.png"/><Relationship Id="rId107" Type="http://schemas.openxmlformats.org/officeDocument/2006/relationships/customXml" Target="../ink/ink2617.xml"/><Relationship Id="rId11" Type="http://schemas.openxmlformats.org/officeDocument/2006/relationships/customXml" Target="../ink/ink2569.xml"/><Relationship Id="rId32" Type="http://schemas.openxmlformats.org/officeDocument/2006/relationships/image" Target="../media/image316.png"/><Relationship Id="rId37" Type="http://schemas.openxmlformats.org/officeDocument/2006/relationships/customXml" Target="../ink/ink2582.xml"/><Relationship Id="rId53" Type="http://schemas.openxmlformats.org/officeDocument/2006/relationships/customXml" Target="../ink/ink2590.xml"/><Relationship Id="rId58" Type="http://schemas.openxmlformats.org/officeDocument/2006/relationships/image" Target="../media/image329.png"/><Relationship Id="rId74" Type="http://schemas.openxmlformats.org/officeDocument/2006/relationships/image" Target="../media/image337.png"/><Relationship Id="rId79" Type="http://schemas.openxmlformats.org/officeDocument/2006/relationships/customXml" Target="../ink/ink2603.xml"/><Relationship Id="rId102" Type="http://schemas.openxmlformats.org/officeDocument/2006/relationships/image" Target="../media/image351.png"/><Relationship Id="rId123" Type="http://schemas.openxmlformats.org/officeDocument/2006/relationships/customXml" Target="../ink/ink2625.xml"/><Relationship Id="rId128" Type="http://schemas.openxmlformats.org/officeDocument/2006/relationships/image" Target="../media/image365.png"/><Relationship Id="rId5" Type="http://schemas.openxmlformats.org/officeDocument/2006/relationships/customXml" Target="../ink/ink2566.xml"/><Relationship Id="rId90" Type="http://schemas.openxmlformats.org/officeDocument/2006/relationships/image" Target="../media/image345.png"/><Relationship Id="rId95" Type="http://schemas.openxmlformats.org/officeDocument/2006/relationships/customXml" Target="../ink/ink2611.xml"/><Relationship Id="rId22" Type="http://schemas.openxmlformats.org/officeDocument/2006/relationships/image" Target="../media/image3111.png"/><Relationship Id="rId27" Type="http://schemas.openxmlformats.org/officeDocument/2006/relationships/customXml" Target="../ink/ink2577.xml"/><Relationship Id="rId43" Type="http://schemas.openxmlformats.org/officeDocument/2006/relationships/customXml" Target="../ink/ink2585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598.xml"/><Relationship Id="rId113" Type="http://schemas.openxmlformats.org/officeDocument/2006/relationships/customXml" Target="../ink/ink2620.xml"/><Relationship Id="rId118" Type="http://schemas.openxmlformats.org/officeDocument/2006/relationships/image" Target="../media/image360.png"/><Relationship Id="rId80" Type="http://schemas.openxmlformats.org/officeDocument/2006/relationships/image" Target="../media/image340.png"/><Relationship Id="rId85" Type="http://schemas.openxmlformats.org/officeDocument/2006/relationships/customXml" Target="../ink/ink2606.xml"/><Relationship Id="rId12" Type="http://schemas.openxmlformats.org/officeDocument/2006/relationships/image" Target="../media/image3060.png"/><Relationship Id="rId17" Type="http://schemas.openxmlformats.org/officeDocument/2006/relationships/customXml" Target="../ink/ink2572.xml"/><Relationship Id="rId33" Type="http://schemas.openxmlformats.org/officeDocument/2006/relationships/customXml" Target="../ink/ink2580.xml"/><Relationship Id="rId38" Type="http://schemas.openxmlformats.org/officeDocument/2006/relationships/image" Target="../media/image319.png"/><Relationship Id="rId59" Type="http://schemas.openxmlformats.org/officeDocument/2006/relationships/customXml" Target="../ink/ink2593.xml"/><Relationship Id="rId103" Type="http://schemas.openxmlformats.org/officeDocument/2006/relationships/customXml" Target="../ink/ink2615.xml"/><Relationship Id="rId108" Type="http://schemas.openxmlformats.org/officeDocument/2006/relationships/image" Target="../media/image354.png"/><Relationship Id="rId124" Type="http://schemas.openxmlformats.org/officeDocument/2006/relationships/image" Target="../media/image363.png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2601.xml"/><Relationship Id="rId91" Type="http://schemas.openxmlformats.org/officeDocument/2006/relationships/customXml" Target="../ink/ink2609.xml"/><Relationship Id="rId96" Type="http://schemas.openxmlformats.org/officeDocument/2006/relationships/image" Target="../media/image3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2575.xml"/><Relationship Id="rId28" Type="http://schemas.openxmlformats.org/officeDocument/2006/relationships/image" Target="../media/image314.png"/><Relationship Id="rId49" Type="http://schemas.openxmlformats.org/officeDocument/2006/relationships/customXml" Target="../ink/ink2588.xml"/><Relationship Id="rId114" Type="http://schemas.openxmlformats.org/officeDocument/2006/relationships/image" Target="../media/image358.png"/><Relationship Id="rId119" Type="http://schemas.openxmlformats.org/officeDocument/2006/relationships/customXml" Target="../ink/ink2623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596.xml"/><Relationship Id="rId81" Type="http://schemas.openxmlformats.org/officeDocument/2006/relationships/customXml" Target="../ink/ink2604.xml"/><Relationship Id="rId86" Type="http://schemas.openxmlformats.org/officeDocument/2006/relationships/image" Target="../media/image343.png"/><Relationship Id="rId13" Type="http://schemas.openxmlformats.org/officeDocument/2006/relationships/customXml" Target="../ink/ink2570.xml"/><Relationship Id="rId18" Type="http://schemas.openxmlformats.org/officeDocument/2006/relationships/image" Target="../media/image3090.png"/><Relationship Id="rId39" Type="http://schemas.openxmlformats.org/officeDocument/2006/relationships/customXml" Target="../ink/ink2583.xml"/><Relationship Id="rId109" Type="http://schemas.openxmlformats.org/officeDocument/2006/relationships/customXml" Target="../ink/ink2618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591.xml"/><Relationship Id="rId76" Type="http://schemas.openxmlformats.org/officeDocument/2006/relationships/image" Target="../media/image338.png"/><Relationship Id="rId97" Type="http://schemas.openxmlformats.org/officeDocument/2006/relationships/customXml" Target="../ink/ink2612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2626.xml"/><Relationship Id="rId7" Type="http://schemas.openxmlformats.org/officeDocument/2006/relationships/customXml" Target="../ink/ink2567.xml"/><Relationship Id="rId71" Type="http://schemas.openxmlformats.org/officeDocument/2006/relationships/customXml" Target="../ink/ink2599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57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586.xml"/><Relationship Id="rId66" Type="http://schemas.openxmlformats.org/officeDocument/2006/relationships/image" Target="../media/image333.png"/><Relationship Id="rId87" Type="http://schemas.openxmlformats.org/officeDocument/2006/relationships/customXml" Target="../ink/ink2607.xml"/><Relationship Id="rId110" Type="http://schemas.openxmlformats.org/officeDocument/2006/relationships/image" Target="../media/image356.png"/><Relationship Id="rId115" Type="http://schemas.openxmlformats.org/officeDocument/2006/relationships/customXml" Target="../ink/ink2621.xml"/><Relationship Id="rId61" Type="http://schemas.openxmlformats.org/officeDocument/2006/relationships/customXml" Target="../ink/ink2594.xml"/><Relationship Id="rId82" Type="http://schemas.openxmlformats.org/officeDocument/2006/relationships/image" Target="../media/image341.png"/><Relationship Id="rId19" Type="http://schemas.openxmlformats.org/officeDocument/2006/relationships/customXml" Target="../ink/ink257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581.xml"/><Relationship Id="rId56" Type="http://schemas.openxmlformats.org/officeDocument/2006/relationships/image" Target="../media/image328.png"/><Relationship Id="rId77" Type="http://schemas.openxmlformats.org/officeDocument/2006/relationships/customXml" Target="../ink/ink2602.xml"/><Relationship Id="rId100" Type="http://schemas.openxmlformats.org/officeDocument/2006/relationships/image" Target="../media/image350.png"/><Relationship Id="rId105" Type="http://schemas.openxmlformats.org/officeDocument/2006/relationships/customXml" Target="../ink/ink2616.xml"/><Relationship Id="rId126" Type="http://schemas.openxmlformats.org/officeDocument/2006/relationships/image" Target="../media/image364.png"/><Relationship Id="rId8" Type="http://schemas.openxmlformats.org/officeDocument/2006/relationships/image" Target="../media/image3040.png"/><Relationship Id="rId51" Type="http://schemas.openxmlformats.org/officeDocument/2006/relationships/customXml" Target="../ink/ink2589.xml"/><Relationship Id="rId72" Type="http://schemas.openxmlformats.org/officeDocument/2006/relationships/image" Target="../media/image336.png"/><Relationship Id="rId93" Type="http://schemas.openxmlformats.org/officeDocument/2006/relationships/customXml" Target="../ink/ink2610.xml"/><Relationship Id="rId98" Type="http://schemas.openxmlformats.org/officeDocument/2006/relationships/image" Target="../media/image349.png"/><Relationship Id="rId121" Type="http://schemas.openxmlformats.org/officeDocument/2006/relationships/customXml" Target="../ink/ink2624.xml"/><Relationship Id="rId3" Type="http://schemas.openxmlformats.org/officeDocument/2006/relationships/customXml" Target="../ink/ink2565.xml"/><Relationship Id="rId25" Type="http://schemas.openxmlformats.org/officeDocument/2006/relationships/customXml" Target="../ink/ink2576.xml"/><Relationship Id="rId46" Type="http://schemas.openxmlformats.org/officeDocument/2006/relationships/image" Target="../media/image323.png"/><Relationship Id="rId67" Type="http://schemas.openxmlformats.org/officeDocument/2006/relationships/customXml" Target="../ink/ink2597.xml"/><Relationship Id="rId116" Type="http://schemas.openxmlformats.org/officeDocument/2006/relationships/image" Target="../media/image359.png"/><Relationship Id="rId20" Type="http://schemas.openxmlformats.org/officeDocument/2006/relationships/image" Target="../media/image3100.png"/><Relationship Id="rId41" Type="http://schemas.openxmlformats.org/officeDocument/2006/relationships/customXml" Target="../ink/ink2584.xml"/><Relationship Id="rId62" Type="http://schemas.openxmlformats.org/officeDocument/2006/relationships/image" Target="../media/image331.png"/><Relationship Id="rId83" Type="http://schemas.openxmlformats.org/officeDocument/2006/relationships/customXml" Target="../ink/ink2605.xml"/><Relationship Id="rId88" Type="http://schemas.openxmlformats.org/officeDocument/2006/relationships/image" Target="../media/image344.png"/><Relationship Id="rId111" Type="http://schemas.openxmlformats.org/officeDocument/2006/relationships/customXml" Target="../ink/ink2619.xml"/><Relationship Id="rId15" Type="http://schemas.openxmlformats.org/officeDocument/2006/relationships/customXml" Target="../ink/ink2571.xml"/><Relationship Id="rId36" Type="http://schemas.openxmlformats.org/officeDocument/2006/relationships/image" Target="../media/image318.png"/><Relationship Id="rId57" Type="http://schemas.openxmlformats.org/officeDocument/2006/relationships/customXml" Target="../ink/ink2592.xml"/><Relationship Id="rId106" Type="http://schemas.openxmlformats.org/officeDocument/2006/relationships/image" Target="../media/image353.png"/><Relationship Id="rId127" Type="http://schemas.openxmlformats.org/officeDocument/2006/relationships/customXml" Target="../ink/ink2627.xml"/><Relationship Id="rId10" Type="http://schemas.openxmlformats.org/officeDocument/2006/relationships/image" Target="../media/image3050.png"/><Relationship Id="rId31" Type="http://schemas.openxmlformats.org/officeDocument/2006/relationships/customXml" Target="../ink/ink2579.xml"/><Relationship Id="rId52" Type="http://schemas.openxmlformats.org/officeDocument/2006/relationships/image" Target="../media/image326.png"/><Relationship Id="rId73" Type="http://schemas.openxmlformats.org/officeDocument/2006/relationships/customXml" Target="../ink/ink2600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2613.xml"/><Relationship Id="rId101" Type="http://schemas.openxmlformats.org/officeDocument/2006/relationships/customXml" Target="../ink/ink2614.xml"/><Relationship Id="rId122" Type="http://schemas.openxmlformats.org/officeDocument/2006/relationships/image" Target="../media/image362.png"/><Relationship Id="rId4" Type="http://schemas.openxmlformats.org/officeDocument/2006/relationships/image" Target="../media/image3020.png"/><Relationship Id="rId9" Type="http://schemas.openxmlformats.org/officeDocument/2006/relationships/customXml" Target="../ink/ink25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6.xml"/><Relationship Id="rId13" Type="http://schemas.openxmlformats.org/officeDocument/2006/relationships/image" Target="../media/image8.png"/><Relationship Id="rId18" Type="http://schemas.openxmlformats.org/officeDocument/2006/relationships/customXml" Target="../ink/ink111.xml"/><Relationship Id="rId26" Type="http://schemas.openxmlformats.org/officeDocument/2006/relationships/customXml" Target="../ink/ink115.xml"/><Relationship Id="rId3" Type="http://schemas.openxmlformats.org/officeDocument/2006/relationships/image" Target="../media/image3.png"/><Relationship Id="rId21" Type="http://schemas.openxmlformats.org/officeDocument/2006/relationships/image" Target="../media/image1510.png"/><Relationship Id="rId7" Type="http://schemas.openxmlformats.org/officeDocument/2006/relationships/image" Target="../media/image5.png"/><Relationship Id="rId12" Type="http://schemas.openxmlformats.org/officeDocument/2006/relationships/customXml" Target="../ink/ink108.xml"/><Relationship Id="rId17" Type="http://schemas.openxmlformats.org/officeDocument/2006/relationships/image" Target="../media/image1310.png"/><Relationship Id="rId25" Type="http://schemas.openxmlformats.org/officeDocument/2006/relationships/image" Target="../media/image1710.png"/><Relationship Id="rId2" Type="http://schemas.openxmlformats.org/officeDocument/2006/relationships/customXml" Target="../ink/ink103.xml"/><Relationship Id="rId16" Type="http://schemas.openxmlformats.org/officeDocument/2006/relationships/customXml" Target="../ink/ink110.xml"/><Relationship Id="rId20" Type="http://schemas.openxmlformats.org/officeDocument/2006/relationships/customXml" Target="../ink/ink112.xml"/><Relationship Id="rId29" Type="http://schemas.openxmlformats.org/officeDocument/2006/relationships/image" Target="../media/image19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.xml"/><Relationship Id="rId11" Type="http://schemas.openxmlformats.org/officeDocument/2006/relationships/image" Target="../media/image7.png"/><Relationship Id="rId24" Type="http://schemas.openxmlformats.org/officeDocument/2006/relationships/customXml" Target="../ink/ink114.xml"/><Relationship Id="rId5" Type="http://schemas.openxmlformats.org/officeDocument/2006/relationships/image" Target="../media/image4.png"/><Relationship Id="rId15" Type="http://schemas.openxmlformats.org/officeDocument/2006/relationships/image" Target="../media/image1210.png"/><Relationship Id="rId23" Type="http://schemas.openxmlformats.org/officeDocument/2006/relationships/image" Target="../media/image1610.png"/><Relationship Id="rId28" Type="http://schemas.openxmlformats.org/officeDocument/2006/relationships/customXml" Target="../ink/ink116.xml"/><Relationship Id="rId10" Type="http://schemas.openxmlformats.org/officeDocument/2006/relationships/customXml" Target="../ink/ink107.xml"/><Relationship Id="rId19" Type="http://schemas.openxmlformats.org/officeDocument/2006/relationships/image" Target="../media/image1410.png"/><Relationship Id="rId4" Type="http://schemas.openxmlformats.org/officeDocument/2006/relationships/customXml" Target="../ink/ink104.xml"/><Relationship Id="rId9" Type="http://schemas.openxmlformats.org/officeDocument/2006/relationships/image" Target="../media/image6.png"/><Relationship Id="rId14" Type="http://schemas.openxmlformats.org/officeDocument/2006/relationships/customXml" Target="../ink/ink109.xml"/><Relationship Id="rId22" Type="http://schemas.openxmlformats.org/officeDocument/2006/relationships/customXml" Target="../ink/ink113.xml"/><Relationship Id="rId27" Type="http://schemas.openxmlformats.org/officeDocument/2006/relationships/image" Target="../media/image1810.png"/></Relationships>
</file>

<file path=ppt/slides/_rels/slide9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5.xml"/><Relationship Id="rId21" Type="http://schemas.openxmlformats.org/officeDocument/2006/relationships/customXml" Target="../ink/ink2637.xml"/><Relationship Id="rId42" Type="http://schemas.openxmlformats.org/officeDocument/2006/relationships/image" Target="../media/image321.png"/><Relationship Id="rId63" Type="http://schemas.openxmlformats.org/officeDocument/2006/relationships/customXml" Target="../ink/ink2658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07" Type="http://schemas.openxmlformats.org/officeDocument/2006/relationships/customXml" Target="../ink/ink2680.xml"/><Relationship Id="rId11" Type="http://schemas.openxmlformats.org/officeDocument/2006/relationships/customXml" Target="../ink/ink2632.xml"/><Relationship Id="rId32" Type="http://schemas.openxmlformats.org/officeDocument/2006/relationships/image" Target="../media/image316.png"/><Relationship Id="rId53" Type="http://schemas.openxmlformats.org/officeDocument/2006/relationships/customXml" Target="../ink/ink2653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2701.xml"/><Relationship Id="rId5" Type="http://schemas.openxmlformats.org/officeDocument/2006/relationships/customXml" Target="../ink/ink2629.xml"/><Relationship Id="rId95" Type="http://schemas.openxmlformats.org/officeDocument/2006/relationships/customXml" Target="../ink/ink2674.xml"/><Relationship Id="rId22" Type="http://schemas.openxmlformats.org/officeDocument/2006/relationships/image" Target="../media/image3111.png"/><Relationship Id="rId27" Type="http://schemas.openxmlformats.org/officeDocument/2006/relationships/customXml" Target="../ink/ink2640.xml"/><Relationship Id="rId43" Type="http://schemas.openxmlformats.org/officeDocument/2006/relationships/customXml" Target="../ink/ink2648.xml"/><Relationship Id="rId48" Type="http://schemas.openxmlformats.org/officeDocument/2006/relationships/image" Target="../media/image324.png"/><Relationship Id="rId64" Type="http://schemas.openxmlformats.org/officeDocument/2006/relationships/image" Target="../media/image332.png"/><Relationship Id="rId69" Type="http://schemas.openxmlformats.org/officeDocument/2006/relationships/customXml" Target="../ink/ink2661.xml"/><Relationship Id="rId113" Type="http://schemas.openxmlformats.org/officeDocument/2006/relationships/customXml" Target="../ink/ink2683.xml"/><Relationship Id="rId118" Type="http://schemas.openxmlformats.org/officeDocument/2006/relationships/image" Target="../media/image360.png"/><Relationship Id="rId134" Type="http://schemas.openxmlformats.org/officeDocument/2006/relationships/image" Target="../media/image368.png"/><Relationship Id="rId139" Type="http://schemas.openxmlformats.org/officeDocument/2006/relationships/customXml" Target="../ink/ink2696.xml"/><Relationship Id="rId80" Type="http://schemas.openxmlformats.org/officeDocument/2006/relationships/image" Target="../media/image340.png"/><Relationship Id="rId85" Type="http://schemas.openxmlformats.org/officeDocument/2006/relationships/customXml" Target="../ink/ink2669.xml"/><Relationship Id="rId150" Type="http://schemas.openxmlformats.org/officeDocument/2006/relationships/image" Target="../media/image376.png"/><Relationship Id="rId12" Type="http://schemas.openxmlformats.org/officeDocument/2006/relationships/image" Target="../media/image3060.png"/><Relationship Id="rId17" Type="http://schemas.openxmlformats.org/officeDocument/2006/relationships/customXml" Target="../ink/ink2635.xml"/><Relationship Id="rId33" Type="http://schemas.openxmlformats.org/officeDocument/2006/relationships/customXml" Target="../ink/ink2643.xml"/><Relationship Id="rId38" Type="http://schemas.openxmlformats.org/officeDocument/2006/relationships/image" Target="../media/image319.png"/><Relationship Id="rId59" Type="http://schemas.openxmlformats.org/officeDocument/2006/relationships/customXml" Target="../ink/ink2656.xml"/><Relationship Id="rId103" Type="http://schemas.openxmlformats.org/officeDocument/2006/relationships/customXml" Target="../ink/ink2678.xml"/><Relationship Id="rId108" Type="http://schemas.openxmlformats.org/officeDocument/2006/relationships/image" Target="../media/image354.png"/><Relationship Id="rId124" Type="http://schemas.openxmlformats.org/officeDocument/2006/relationships/image" Target="../media/image363.png"/><Relationship Id="rId129" Type="http://schemas.openxmlformats.org/officeDocument/2006/relationships/customXml" Target="../ink/ink2691.xml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2664.xml"/><Relationship Id="rId91" Type="http://schemas.openxmlformats.org/officeDocument/2006/relationships/customXml" Target="../ink/ink2672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45" Type="http://schemas.openxmlformats.org/officeDocument/2006/relationships/customXml" Target="../ink/ink269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2638.xml"/><Relationship Id="rId28" Type="http://schemas.openxmlformats.org/officeDocument/2006/relationships/image" Target="../media/image314.png"/><Relationship Id="rId49" Type="http://schemas.openxmlformats.org/officeDocument/2006/relationships/customXml" Target="../ink/ink2651.xml"/><Relationship Id="rId114" Type="http://schemas.openxmlformats.org/officeDocument/2006/relationships/image" Target="../media/image358.png"/><Relationship Id="rId119" Type="http://schemas.openxmlformats.org/officeDocument/2006/relationships/customXml" Target="../ink/ink2686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659.xml"/><Relationship Id="rId81" Type="http://schemas.openxmlformats.org/officeDocument/2006/relationships/customXml" Target="../ink/ink2667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35" Type="http://schemas.openxmlformats.org/officeDocument/2006/relationships/customXml" Target="../ink/ink2694.xml"/><Relationship Id="rId151" Type="http://schemas.openxmlformats.org/officeDocument/2006/relationships/customXml" Target="../ink/ink2702.xml"/><Relationship Id="rId13" Type="http://schemas.openxmlformats.org/officeDocument/2006/relationships/customXml" Target="../ink/ink2633.xml"/><Relationship Id="rId18" Type="http://schemas.openxmlformats.org/officeDocument/2006/relationships/image" Target="../media/image3090.png"/><Relationship Id="rId39" Type="http://schemas.openxmlformats.org/officeDocument/2006/relationships/customXml" Target="../ink/ink2646.xml"/><Relationship Id="rId109" Type="http://schemas.openxmlformats.org/officeDocument/2006/relationships/customXml" Target="../ink/ink2681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654.xml"/><Relationship Id="rId76" Type="http://schemas.openxmlformats.org/officeDocument/2006/relationships/image" Target="../media/image338.png"/><Relationship Id="rId97" Type="http://schemas.openxmlformats.org/officeDocument/2006/relationships/customXml" Target="../ink/ink2675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2689.xml"/><Relationship Id="rId141" Type="http://schemas.openxmlformats.org/officeDocument/2006/relationships/customXml" Target="../ink/ink2697.xml"/><Relationship Id="rId146" Type="http://schemas.openxmlformats.org/officeDocument/2006/relationships/image" Target="../media/image374.png"/><Relationship Id="rId7" Type="http://schemas.openxmlformats.org/officeDocument/2006/relationships/customXml" Target="../ink/ink2630.xml"/><Relationship Id="rId71" Type="http://schemas.openxmlformats.org/officeDocument/2006/relationships/customXml" Target="../ink/ink2662.xml"/><Relationship Id="rId92" Type="http://schemas.openxmlformats.org/officeDocument/2006/relationships/image" Target="../media/image346.png"/><Relationship Id="rId2" Type="http://schemas.openxmlformats.org/officeDocument/2006/relationships/image" Target="../media/image313.png"/><Relationship Id="rId29" Type="http://schemas.openxmlformats.org/officeDocument/2006/relationships/customXml" Target="../ink/ink2641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649.xml"/><Relationship Id="rId66" Type="http://schemas.openxmlformats.org/officeDocument/2006/relationships/image" Target="../media/image333.png"/><Relationship Id="rId87" Type="http://schemas.openxmlformats.org/officeDocument/2006/relationships/customXml" Target="../ink/ink2670.xml"/><Relationship Id="rId110" Type="http://schemas.openxmlformats.org/officeDocument/2006/relationships/image" Target="../media/image356.png"/><Relationship Id="rId115" Type="http://schemas.openxmlformats.org/officeDocument/2006/relationships/customXml" Target="../ink/ink2684.xml"/><Relationship Id="rId131" Type="http://schemas.openxmlformats.org/officeDocument/2006/relationships/customXml" Target="../ink/ink2692.xml"/><Relationship Id="rId136" Type="http://schemas.openxmlformats.org/officeDocument/2006/relationships/image" Target="../media/image369.png"/><Relationship Id="rId61" Type="http://schemas.openxmlformats.org/officeDocument/2006/relationships/customXml" Target="../ink/ink2657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9" Type="http://schemas.openxmlformats.org/officeDocument/2006/relationships/customXml" Target="../ink/ink2636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644.xml"/><Relationship Id="rId56" Type="http://schemas.openxmlformats.org/officeDocument/2006/relationships/image" Target="../media/image328.png"/><Relationship Id="rId77" Type="http://schemas.openxmlformats.org/officeDocument/2006/relationships/customXml" Target="../ink/ink2665.xml"/><Relationship Id="rId100" Type="http://schemas.openxmlformats.org/officeDocument/2006/relationships/image" Target="../media/image350.png"/><Relationship Id="rId105" Type="http://schemas.openxmlformats.org/officeDocument/2006/relationships/customXml" Target="../ink/ink2679.xml"/><Relationship Id="rId126" Type="http://schemas.openxmlformats.org/officeDocument/2006/relationships/image" Target="../media/image364.png"/><Relationship Id="rId147" Type="http://schemas.openxmlformats.org/officeDocument/2006/relationships/customXml" Target="../ink/ink2700.xml"/><Relationship Id="rId8" Type="http://schemas.openxmlformats.org/officeDocument/2006/relationships/image" Target="../media/image3040.png"/><Relationship Id="rId51" Type="http://schemas.openxmlformats.org/officeDocument/2006/relationships/customXml" Target="../ink/ink2652.xml"/><Relationship Id="rId72" Type="http://schemas.openxmlformats.org/officeDocument/2006/relationships/image" Target="../media/image336.png"/><Relationship Id="rId93" Type="http://schemas.openxmlformats.org/officeDocument/2006/relationships/customXml" Target="../ink/ink2673.xml"/><Relationship Id="rId98" Type="http://schemas.openxmlformats.org/officeDocument/2006/relationships/image" Target="../media/image349.png"/><Relationship Id="rId121" Type="http://schemas.openxmlformats.org/officeDocument/2006/relationships/customXml" Target="../ink/ink2687.xml"/><Relationship Id="rId142" Type="http://schemas.openxmlformats.org/officeDocument/2006/relationships/image" Target="../media/image372.png"/><Relationship Id="rId3" Type="http://schemas.openxmlformats.org/officeDocument/2006/relationships/customXml" Target="../ink/ink2628.xml"/><Relationship Id="rId25" Type="http://schemas.openxmlformats.org/officeDocument/2006/relationships/customXml" Target="../ink/ink2639.xml"/><Relationship Id="rId46" Type="http://schemas.openxmlformats.org/officeDocument/2006/relationships/image" Target="../media/image323.png"/><Relationship Id="rId67" Type="http://schemas.openxmlformats.org/officeDocument/2006/relationships/customXml" Target="../ink/ink2660.xml"/><Relationship Id="rId116" Type="http://schemas.openxmlformats.org/officeDocument/2006/relationships/image" Target="../media/image359.png"/><Relationship Id="rId137" Type="http://schemas.openxmlformats.org/officeDocument/2006/relationships/customXml" Target="../ink/ink2695.xml"/><Relationship Id="rId20" Type="http://schemas.openxmlformats.org/officeDocument/2006/relationships/image" Target="../media/image3100.png"/><Relationship Id="rId41" Type="http://schemas.openxmlformats.org/officeDocument/2006/relationships/customXml" Target="../ink/ink2647.xml"/><Relationship Id="rId62" Type="http://schemas.openxmlformats.org/officeDocument/2006/relationships/image" Target="../media/image331.png"/><Relationship Id="rId83" Type="http://schemas.openxmlformats.org/officeDocument/2006/relationships/customXml" Target="../ink/ink2668.xml"/><Relationship Id="rId88" Type="http://schemas.openxmlformats.org/officeDocument/2006/relationships/image" Target="../media/image344.png"/><Relationship Id="rId111" Type="http://schemas.openxmlformats.org/officeDocument/2006/relationships/customXml" Target="../ink/ink2682.xml"/><Relationship Id="rId132" Type="http://schemas.openxmlformats.org/officeDocument/2006/relationships/image" Target="../media/image367.png"/><Relationship Id="rId153" Type="http://schemas.openxmlformats.org/officeDocument/2006/relationships/customXml" Target="../ink/ink2703.xml"/><Relationship Id="rId15" Type="http://schemas.openxmlformats.org/officeDocument/2006/relationships/customXml" Target="../ink/ink2634.xml"/><Relationship Id="rId36" Type="http://schemas.openxmlformats.org/officeDocument/2006/relationships/image" Target="../media/image318.png"/><Relationship Id="rId57" Type="http://schemas.openxmlformats.org/officeDocument/2006/relationships/customXml" Target="../ink/ink2655.xml"/><Relationship Id="rId106" Type="http://schemas.openxmlformats.org/officeDocument/2006/relationships/image" Target="../media/image353.png"/><Relationship Id="rId127" Type="http://schemas.openxmlformats.org/officeDocument/2006/relationships/customXml" Target="../ink/ink2690.xml"/><Relationship Id="rId10" Type="http://schemas.openxmlformats.org/officeDocument/2006/relationships/image" Target="../media/image3050.png"/><Relationship Id="rId31" Type="http://schemas.openxmlformats.org/officeDocument/2006/relationships/customXml" Target="../ink/ink2642.xml"/><Relationship Id="rId52" Type="http://schemas.openxmlformats.org/officeDocument/2006/relationships/image" Target="../media/image326.png"/><Relationship Id="rId73" Type="http://schemas.openxmlformats.org/officeDocument/2006/relationships/customXml" Target="../ink/ink2663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2676.xml"/><Relationship Id="rId101" Type="http://schemas.openxmlformats.org/officeDocument/2006/relationships/customXml" Target="../ink/ink2677.xml"/><Relationship Id="rId122" Type="http://schemas.openxmlformats.org/officeDocument/2006/relationships/image" Target="../media/image362.png"/><Relationship Id="rId143" Type="http://schemas.openxmlformats.org/officeDocument/2006/relationships/customXml" Target="../ink/ink2698.xml"/><Relationship Id="rId148" Type="http://schemas.openxmlformats.org/officeDocument/2006/relationships/image" Target="../media/image375.png"/><Relationship Id="rId4" Type="http://schemas.openxmlformats.org/officeDocument/2006/relationships/image" Target="../media/image3020.png"/><Relationship Id="rId9" Type="http://schemas.openxmlformats.org/officeDocument/2006/relationships/customXml" Target="../ink/ink2631.xml"/><Relationship Id="rId26" Type="http://schemas.openxmlformats.org/officeDocument/2006/relationships/image" Target="../media/image3130.png"/><Relationship Id="rId47" Type="http://schemas.openxmlformats.org/officeDocument/2006/relationships/customXml" Target="../ink/ink2650.xml"/><Relationship Id="rId68" Type="http://schemas.openxmlformats.org/officeDocument/2006/relationships/image" Target="../media/image334.png"/><Relationship Id="rId89" Type="http://schemas.openxmlformats.org/officeDocument/2006/relationships/customXml" Target="../ink/ink2671.xml"/><Relationship Id="rId112" Type="http://schemas.openxmlformats.org/officeDocument/2006/relationships/image" Target="../media/image357.png"/><Relationship Id="rId133" Type="http://schemas.openxmlformats.org/officeDocument/2006/relationships/customXml" Target="../ink/ink2693.xml"/><Relationship Id="rId154" Type="http://schemas.openxmlformats.org/officeDocument/2006/relationships/image" Target="../media/image377.png"/><Relationship Id="rId16" Type="http://schemas.openxmlformats.org/officeDocument/2006/relationships/image" Target="../media/image3080.png"/><Relationship Id="rId37" Type="http://schemas.openxmlformats.org/officeDocument/2006/relationships/customXml" Target="../ink/ink2645.xml"/><Relationship Id="rId58" Type="http://schemas.openxmlformats.org/officeDocument/2006/relationships/image" Target="../media/image329.png"/><Relationship Id="rId79" Type="http://schemas.openxmlformats.org/officeDocument/2006/relationships/customXml" Target="../ink/ink2666.xml"/><Relationship Id="rId102" Type="http://schemas.openxmlformats.org/officeDocument/2006/relationships/image" Target="../media/image351.png"/><Relationship Id="rId123" Type="http://schemas.openxmlformats.org/officeDocument/2006/relationships/customXml" Target="../ink/ink2688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/Relationships>
</file>

<file path=ppt/slides/_rels/slide9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61.xml"/><Relationship Id="rId21" Type="http://schemas.openxmlformats.org/officeDocument/2006/relationships/customXml" Target="../ink/ink2713.xml"/><Relationship Id="rId42" Type="http://schemas.openxmlformats.org/officeDocument/2006/relationships/image" Target="../media/image321.png"/><Relationship Id="rId63" Type="http://schemas.openxmlformats.org/officeDocument/2006/relationships/customXml" Target="../ink/ink2734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2782.xml"/><Relationship Id="rId107" Type="http://schemas.openxmlformats.org/officeDocument/2006/relationships/customXml" Target="../ink/ink2756.xml"/><Relationship Id="rId11" Type="http://schemas.openxmlformats.org/officeDocument/2006/relationships/customXml" Target="../ink/ink2708.xml"/><Relationship Id="rId32" Type="http://schemas.openxmlformats.org/officeDocument/2006/relationships/image" Target="../media/image316.png"/><Relationship Id="rId53" Type="http://schemas.openxmlformats.org/officeDocument/2006/relationships/customXml" Target="../ink/ink2729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2777.xml"/><Relationship Id="rId5" Type="http://schemas.openxmlformats.org/officeDocument/2006/relationships/customXml" Target="../ink/ink2705.xml"/><Relationship Id="rId95" Type="http://schemas.openxmlformats.org/officeDocument/2006/relationships/customXml" Target="../ink/ink2750.xml"/><Relationship Id="rId160" Type="http://schemas.openxmlformats.org/officeDocument/2006/relationships/image" Target="../media/image380.png"/><Relationship Id="rId22" Type="http://schemas.openxmlformats.org/officeDocument/2006/relationships/image" Target="../media/image3111.png"/><Relationship Id="rId43" Type="http://schemas.openxmlformats.org/officeDocument/2006/relationships/customXml" Target="../ink/ink2724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2772.xml"/><Relationship Id="rId85" Type="http://schemas.openxmlformats.org/officeDocument/2006/relationships/customXml" Target="../ink/ink2745.xml"/><Relationship Id="rId150" Type="http://schemas.openxmlformats.org/officeDocument/2006/relationships/image" Target="../media/image376.png"/><Relationship Id="rId12" Type="http://schemas.openxmlformats.org/officeDocument/2006/relationships/image" Target="../media/image3060.png"/><Relationship Id="rId17" Type="http://schemas.openxmlformats.org/officeDocument/2006/relationships/customXml" Target="../ink/ink2711.xml"/><Relationship Id="rId33" Type="http://schemas.openxmlformats.org/officeDocument/2006/relationships/customXml" Target="../ink/ink2719.xml"/><Relationship Id="rId38" Type="http://schemas.openxmlformats.org/officeDocument/2006/relationships/image" Target="../media/image319.png"/><Relationship Id="rId59" Type="http://schemas.openxmlformats.org/officeDocument/2006/relationships/customXml" Target="../ink/ink2732.xml"/><Relationship Id="rId103" Type="http://schemas.openxmlformats.org/officeDocument/2006/relationships/customXml" Target="../ink/ink2754.xml"/><Relationship Id="rId108" Type="http://schemas.openxmlformats.org/officeDocument/2006/relationships/image" Target="../media/image354.png"/><Relationship Id="rId124" Type="http://schemas.openxmlformats.org/officeDocument/2006/relationships/image" Target="../media/image363.png"/><Relationship Id="rId129" Type="http://schemas.openxmlformats.org/officeDocument/2006/relationships/customXml" Target="../ink/ink2767.xml"/><Relationship Id="rId54" Type="http://schemas.openxmlformats.org/officeDocument/2006/relationships/image" Target="../media/image327.png"/><Relationship Id="rId70" Type="http://schemas.openxmlformats.org/officeDocument/2006/relationships/image" Target="../media/image335.png"/><Relationship Id="rId75" Type="http://schemas.openxmlformats.org/officeDocument/2006/relationships/customXml" Target="../ink/ink2740.xml"/><Relationship Id="rId91" Type="http://schemas.openxmlformats.org/officeDocument/2006/relationships/customXml" Target="../ink/ink2748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45" Type="http://schemas.openxmlformats.org/officeDocument/2006/relationships/customXml" Target="../ink/ink2775.xml"/><Relationship Id="rId161" Type="http://schemas.openxmlformats.org/officeDocument/2006/relationships/customXml" Target="../ink/ink27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2714.xml"/><Relationship Id="rId28" Type="http://schemas.openxmlformats.org/officeDocument/2006/relationships/image" Target="../media/image314.png"/><Relationship Id="rId49" Type="http://schemas.openxmlformats.org/officeDocument/2006/relationships/customXml" Target="../ink/ink2727.xml"/><Relationship Id="rId114" Type="http://schemas.openxmlformats.org/officeDocument/2006/relationships/image" Target="../media/image358.png"/><Relationship Id="rId119" Type="http://schemas.openxmlformats.org/officeDocument/2006/relationships/customXml" Target="../ink/ink2762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735.xml"/><Relationship Id="rId81" Type="http://schemas.openxmlformats.org/officeDocument/2006/relationships/customXml" Target="../ink/ink2743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35" Type="http://schemas.openxmlformats.org/officeDocument/2006/relationships/customXml" Target="../ink/ink2770.xml"/><Relationship Id="rId151" Type="http://schemas.openxmlformats.org/officeDocument/2006/relationships/customXml" Target="../ink/ink2778.xml"/><Relationship Id="rId156" Type="http://schemas.openxmlformats.org/officeDocument/2006/relationships/image" Target="../media/image378.png"/><Relationship Id="rId13" Type="http://schemas.openxmlformats.org/officeDocument/2006/relationships/customXml" Target="../ink/ink2709.xml"/><Relationship Id="rId18" Type="http://schemas.openxmlformats.org/officeDocument/2006/relationships/image" Target="../media/image3090.png"/><Relationship Id="rId39" Type="http://schemas.openxmlformats.org/officeDocument/2006/relationships/customXml" Target="../ink/ink2722.xml"/><Relationship Id="rId109" Type="http://schemas.openxmlformats.org/officeDocument/2006/relationships/customXml" Target="../ink/ink2757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730.xml"/><Relationship Id="rId76" Type="http://schemas.openxmlformats.org/officeDocument/2006/relationships/image" Target="../media/image338.png"/><Relationship Id="rId97" Type="http://schemas.openxmlformats.org/officeDocument/2006/relationships/customXml" Target="../ink/ink2751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2765.xml"/><Relationship Id="rId141" Type="http://schemas.openxmlformats.org/officeDocument/2006/relationships/customXml" Target="../ink/ink2773.xml"/><Relationship Id="rId146" Type="http://schemas.openxmlformats.org/officeDocument/2006/relationships/image" Target="../media/image374.png"/><Relationship Id="rId7" Type="http://schemas.openxmlformats.org/officeDocument/2006/relationships/customXml" Target="../ink/ink2706.xml"/><Relationship Id="rId71" Type="http://schemas.openxmlformats.org/officeDocument/2006/relationships/customXml" Target="../ink/ink2738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2" Type="http://schemas.openxmlformats.org/officeDocument/2006/relationships/image" Target="../media/image313.png"/><Relationship Id="rId29" Type="http://schemas.openxmlformats.org/officeDocument/2006/relationships/customXml" Target="../ink/ink2717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725.xml"/><Relationship Id="rId66" Type="http://schemas.openxmlformats.org/officeDocument/2006/relationships/image" Target="../media/image333.png"/><Relationship Id="rId87" Type="http://schemas.openxmlformats.org/officeDocument/2006/relationships/customXml" Target="../ink/ink2746.xml"/><Relationship Id="rId110" Type="http://schemas.openxmlformats.org/officeDocument/2006/relationships/image" Target="../media/image356.png"/><Relationship Id="rId115" Type="http://schemas.openxmlformats.org/officeDocument/2006/relationships/customXml" Target="../ink/ink2760.xml"/><Relationship Id="rId131" Type="http://schemas.openxmlformats.org/officeDocument/2006/relationships/customXml" Target="../ink/ink2768.xml"/><Relationship Id="rId136" Type="http://schemas.openxmlformats.org/officeDocument/2006/relationships/image" Target="../media/image369.png"/><Relationship Id="rId157" Type="http://schemas.openxmlformats.org/officeDocument/2006/relationships/customXml" Target="../ink/ink2781.xml"/><Relationship Id="rId61" Type="http://schemas.openxmlformats.org/officeDocument/2006/relationships/customXml" Target="../ink/ink2733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9" Type="http://schemas.openxmlformats.org/officeDocument/2006/relationships/customXml" Target="../ink/ink2712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720.xml"/><Relationship Id="rId56" Type="http://schemas.openxmlformats.org/officeDocument/2006/relationships/image" Target="../media/image328.png"/><Relationship Id="rId77" Type="http://schemas.openxmlformats.org/officeDocument/2006/relationships/customXml" Target="../ink/ink2741.xml"/><Relationship Id="rId100" Type="http://schemas.openxmlformats.org/officeDocument/2006/relationships/image" Target="../media/image350.png"/><Relationship Id="rId105" Type="http://schemas.openxmlformats.org/officeDocument/2006/relationships/customXml" Target="../ink/ink2755.xml"/><Relationship Id="rId126" Type="http://schemas.openxmlformats.org/officeDocument/2006/relationships/image" Target="../media/image364.png"/><Relationship Id="rId147" Type="http://schemas.openxmlformats.org/officeDocument/2006/relationships/customXml" Target="../ink/ink2776.xml"/><Relationship Id="rId8" Type="http://schemas.openxmlformats.org/officeDocument/2006/relationships/image" Target="../media/image3040.png"/><Relationship Id="rId51" Type="http://schemas.openxmlformats.org/officeDocument/2006/relationships/customXml" Target="../ink/ink2728.xml"/><Relationship Id="rId72" Type="http://schemas.openxmlformats.org/officeDocument/2006/relationships/image" Target="../media/image336.png"/><Relationship Id="rId93" Type="http://schemas.openxmlformats.org/officeDocument/2006/relationships/customXml" Target="../ink/ink2749.xml"/><Relationship Id="rId98" Type="http://schemas.openxmlformats.org/officeDocument/2006/relationships/image" Target="../media/image349.png"/><Relationship Id="rId121" Type="http://schemas.openxmlformats.org/officeDocument/2006/relationships/customXml" Target="../ink/ink2763.xml"/><Relationship Id="rId142" Type="http://schemas.openxmlformats.org/officeDocument/2006/relationships/image" Target="../media/image372.png"/><Relationship Id="rId163" Type="http://schemas.openxmlformats.org/officeDocument/2006/relationships/customXml" Target="../ink/ink2784.xml"/><Relationship Id="rId3" Type="http://schemas.openxmlformats.org/officeDocument/2006/relationships/customXml" Target="../ink/ink2704.xml"/><Relationship Id="rId25" Type="http://schemas.openxmlformats.org/officeDocument/2006/relationships/customXml" Target="../ink/ink2715.xml"/><Relationship Id="rId46" Type="http://schemas.openxmlformats.org/officeDocument/2006/relationships/image" Target="../media/image323.png"/><Relationship Id="rId67" Type="http://schemas.openxmlformats.org/officeDocument/2006/relationships/customXml" Target="../ink/ink2736.xml"/><Relationship Id="rId116" Type="http://schemas.openxmlformats.org/officeDocument/2006/relationships/image" Target="../media/image359.png"/><Relationship Id="rId137" Type="http://schemas.openxmlformats.org/officeDocument/2006/relationships/customXml" Target="../ink/ink2771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2723.xml"/><Relationship Id="rId62" Type="http://schemas.openxmlformats.org/officeDocument/2006/relationships/image" Target="../media/image331.png"/><Relationship Id="rId83" Type="http://schemas.openxmlformats.org/officeDocument/2006/relationships/customXml" Target="../ink/ink2744.xml"/><Relationship Id="rId88" Type="http://schemas.openxmlformats.org/officeDocument/2006/relationships/image" Target="../media/image344.png"/><Relationship Id="rId111" Type="http://schemas.openxmlformats.org/officeDocument/2006/relationships/customXml" Target="../ink/ink2758.xml"/><Relationship Id="rId132" Type="http://schemas.openxmlformats.org/officeDocument/2006/relationships/image" Target="../media/image367.png"/><Relationship Id="rId153" Type="http://schemas.openxmlformats.org/officeDocument/2006/relationships/customXml" Target="../ink/ink2779.xml"/><Relationship Id="rId15" Type="http://schemas.openxmlformats.org/officeDocument/2006/relationships/customXml" Target="../ink/ink2710.xml"/><Relationship Id="rId36" Type="http://schemas.openxmlformats.org/officeDocument/2006/relationships/image" Target="../media/image318.png"/><Relationship Id="rId57" Type="http://schemas.openxmlformats.org/officeDocument/2006/relationships/customXml" Target="../ink/ink2731.xml"/><Relationship Id="rId106" Type="http://schemas.openxmlformats.org/officeDocument/2006/relationships/image" Target="../media/image353.png"/><Relationship Id="rId127" Type="http://schemas.openxmlformats.org/officeDocument/2006/relationships/customXml" Target="../ink/ink2766.xml"/><Relationship Id="rId10" Type="http://schemas.openxmlformats.org/officeDocument/2006/relationships/image" Target="../media/image3050.png"/><Relationship Id="rId31" Type="http://schemas.openxmlformats.org/officeDocument/2006/relationships/customXml" Target="../ink/ink2718.xml"/><Relationship Id="rId52" Type="http://schemas.openxmlformats.org/officeDocument/2006/relationships/image" Target="../media/image326.png"/><Relationship Id="rId73" Type="http://schemas.openxmlformats.org/officeDocument/2006/relationships/customXml" Target="../ink/ink2739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2752.xml"/><Relationship Id="rId101" Type="http://schemas.openxmlformats.org/officeDocument/2006/relationships/customXml" Target="../ink/ink2753.xml"/><Relationship Id="rId122" Type="http://schemas.openxmlformats.org/officeDocument/2006/relationships/image" Target="../media/image362.png"/><Relationship Id="rId143" Type="http://schemas.openxmlformats.org/officeDocument/2006/relationships/customXml" Target="../ink/ink2774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4" Type="http://schemas.openxmlformats.org/officeDocument/2006/relationships/image" Target="../media/image3020.png"/><Relationship Id="rId9" Type="http://schemas.openxmlformats.org/officeDocument/2006/relationships/customXml" Target="../ink/ink2707.xml"/><Relationship Id="rId26" Type="http://schemas.openxmlformats.org/officeDocument/2006/relationships/image" Target="../media/image3130.png"/><Relationship Id="rId47" Type="http://schemas.openxmlformats.org/officeDocument/2006/relationships/customXml" Target="../ink/ink2726.xml"/><Relationship Id="rId68" Type="http://schemas.openxmlformats.org/officeDocument/2006/relationships/image" Target="../media/image334.png"/><Relationship Id="rId89" Type="http://schemas.openxmlformats.org/officeDocument/2006/relationships/customXml" Target="../ink/ink2747.xml"/><Relationship Id="rId112" Type="http://schemas.openxmlformats.org/officeDocument/2006/relationships/image" Target="../media/image357.png"/><Relationship Id="rId133" Type="http://schemas.openxmlformats.org/officeDocument/2006/relationships/customXml" Target="../ink/ink2769.xml"/><Relationship Id="rId154" Type="http://schemas.openxmlformats.org/officeDocument/2006/relationships/image" Target="../media/image377.png"/><Relationship Id="rId16" Type="http://schemas.openxmlformats.org/officeDocument/2006/relationships/image" Target="../media/image3080.png"/><Relationship Id="rId37" Type="http://schemas.openxmlformats.org/officeDocument/2006/relationships/customXml" Target="../ink/ink2721.xml"/><Relationship Id="rId58" Type="http://schemas.openxmlformats.org/officeDocument/2006/relationships/image" Target="../media/image329.png"/><Relationship Id="rId79" Type="http://schemas.openxmlformats.org/officeDocument/2006/relationships/customXml" Target="../ink/ink2742.xml"/><Relationship Id="rId102" Type="http://schemas.openxmlformats.org/officeDocument/2006/relationships/image" Target="../media/image351.png"/><Relationship Id="rId123" Type="http://schemas.openxmlformats.org/officeDocument/2006/relationships/customXml" Target="../ink/ink2764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27" Type="http://schemas.openxmlformats.org/officeDocument/2006/relationships/customXml" Target="../ink/ink2716.xml"/><Relationship Id="rId48" Type="http://schemas.openxmlformats.org/officeDocument/2006/relationships/image" Target="../media/image324.png"/><Relationship Id="rId69" Type="http://schemas.openxmlformats.org/officeDocument/2006/relationships/customXml" Target="../ink/ink2737.xml"/><Relationship Id="rId113" Type="http://schemas.openxmlformats.org/officeDocument/2006/relationships/customXml" Target="../ink/ink2759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2780.xml"/></Relationships>
</file>

<file path=ppt/slides/_rels/slide9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42.xml"/><Relationship Id="rId21" Type="http://schemas.openxmlformats.org/officeDocument/2006/relationships/customXml" Target="../ink/ink2794.xml"/><Relationship Id="rId42" Type="http://schemas.openxmlformats.org/officeDocument/2006/relationships/image" Target="../media/image321.png"/><Relationship Id="rId63" Type="http://schemas.openxmlformats.org/officeDocument/2006/relationships/customXml" Target="../ink/ink2815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2863.xml"/><Relationship Id="rId170" Type="http://schemas.openxmlformats.org/officeDocument/2006/relationships/image" Target="../media/image385.png"/><Relationship Id="rId107" Type="http://schemas.openxmlformats.org/officeDocument/2006/relationships/customXml" Target="../ink/ink2837.xml"/><Relationship Id="rId11" Type="http://schemas.openxmlformats.org/officeDocument/2006/relationships/customXml" Target="../ink/ink2789.xml"/><Relationship Id="rId32" Type="http://schemas.openxmlformats.org/officeDocument/2006/relationships/image" Target="../media/image316.png"/><Relationship Id="rId53" Type="http://schemas.openxmlformats.org/officeDocument/2006/relationships/customXml" Target="../ink/ink2810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2858.xml"/><Relationship Id="rId5" Type="http://schemas.openxmlformats.org/officeDocument/2006/relationships/customXml" Target="../ink/ink2786.xml"/><Relationship Id="rId95" Type="http://schemas.openxmlformats.org/officeDocument/2006/relationships/customXml" Target="../ink/ink2831.xml"/><Relationship Id="rId160" Type="http://schemas.openxmlformats.org/officeDocument/2006/relationships/image" Target="../media/image380.png"/><Relationship Id="rId22" Type="http://schemas.openxmlformats.org/officeDocument/2006/relationships/image" Target="../media/image3111.png"/><Relationship Id="rId43" Type="http://schemas.openxmlformats.org/officeDocument/2006/relationships/customXml" Target="../ink/ink2805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2853.xml"/><Relationship Id="rId85" Type="http://schemas.openxmlformats.org/officeDocument/2006/relationships/customXml" Target="../ink/ink2826.xml"/><Relationship Id="rId150" Type="http://schemas.openxmlformats.org/officeDocument/2006/relationships/image" Target="../media/image376.png"/><Relationship Id="rId171" Type="http://schemas.openxmlformats.org/officeDocument/2006/relationships/customXml" Target="../ink/ink2869.xml"/><Relationship Id="rId12" Type="http://schemas.openxmlformats.org/officeDocument/2006/relationships/image" Target="../media/image3060.png"/><Relationship Id="rId33" Type="http://schemas.openxmlformats.org/officeDocument/2006/relationships/customXml" Target="../ink/ink2800.xml"/><Relationship Id="rId108" Type="http://schemas.openxmlformats.org/officeDocument/2006/relationships/image" Target="../media/image354.png"/><Relationship Id="rId129" Type="http://schemas.openxmlformats.org/officeDocument/2006/relationships/customXml" Target="../ink/ink2848.xml"/><Relationship Id="rId54" Type="http://schemas.openxmlformats.org/officeDocument/2006/relationships/image" Target="../media/image327.png"/><Relationship Id="rId75" Type="http://schemas.openxmlformats.org/officeDocument/2006/relationships/customXml" Target="../ink/ink2821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28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30.png"/><Relationship Id="rId23" Type="http://schemas.openxmlformats.org/officeDocument/2006/relationships/customXml" Target="../ink/ink2795.xml"/><Relationship Id="rId28" Type="http://schemas.openxmlformats.org/officeDocument/2006/relationships/image" Target="../media/image314.png"/><Relationship Id="rId49" Type="http://schemas.openxmlformats.org/officeDocument/2006/relationships/customXml" Target="../ink/ink2808.xml"/><Relationship Id="rId114" Type="http://schemas.openxmlformats.org/officeDocument/2006/relationships/image" Target="../media/image358.png"/><Relationship Id="rId119" Type="http://schemas.openxmlformats.org/officeDocument/2006/relationships/customXml" Target="../ink/ink2843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816.xml"/><Relationship Id="rId81" Type="http://schemas.openxmlformats.org/officeDocument/2006/relationships/customXml" Target="../ink/ink2824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35" Type="http://schemas.openxmlformats.org/officeDocument/2006/relationships/customXml" Target="../ink/ink2851.xml"/><Relationship Id="rId151" Type="http://schemas.openxmlformats.org/officeDocument/2006/relationships/customXml" Target="../ink/ink2859.xml"/><Relationship Id="rId156" Type="http://schemas.openxmlformats.org/officeDocument/2006/relationships/image" Target="../media/image378.png"/><Relationship Id="rId172" Type="http://schemas.openxmlformats.org/officeDocument/2006/relationships/image" Target="../media/image386.png"/><Relationship Id="rId13" Type="http://schemas.openxmlformats.org/officeDocument/2006/relationships/customXml" Target="../ink/ink2790.xml"/><Relationship Id="rId18" Type="http://schemas.openxmlformats.org/officeDocument/2006/relationships/image" Target="../media/image3090.png"/><Relationship Id="rId39" Type="http://schemas.openxmlformats.org/officeDocument/2006/relationships/customXml" Target="../ink/ink2803.xml"/><Relationship Id="rId109" Type="http://schemas.openxmlformats.org/officeDocument/2006/relationships/customXml" Target="../ink/ink2838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811.xml"/><Relationship Id="rId76" Type="http://schemas.openxmlformats.org/officeDocument/2006/relationships/image" Target="../media/image338.png"/><Relationship Id="rId97" Type="http://schemas.openxmlformats.org/officeDocument/2006/relationships/customXml" Target="../ink/ink2832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2846.xml"/><Relationship Id="rId141" Type="http://schemas.openxmlformats.org/officeDocument/2006/relationships/customXml" Target="../ink/ink2854.xml"/><Relationship Id="rId146" Type="http://schemas.openxmlformats.org/officeDocument/2006/relationships/image" Target="../media/image374.png"/><Relationship Id="rId167" Type="http://schemas.openxmlformats.org/officeDocument/2006/relationships/customXml" Target="../ink/ink2867.xml"/><Relationship Id="rId7" Type="http://schemas.openxmlformats.org/officeDocument/2006/relationships/customXml" Target="../ink/ink2787.xml"/><Relationship Id="rId71" Type="http://schemas.openxmlformats.org/officeDocument/2006/relationships/customXml" Target="../ink/ink2819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2" Type="http://schemas.openxmlformats.org/officeDocument/2006/relationships/image" Target="../media/image313.png"/><Relationship Id="rId29" Type="http://schemas.openxmlformats.org/officeDocument/2006/relationships/customXml" Target="../ink/ink2798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806.xml"/><Relationship Id="rId66" Type="http://schemas.openxmlformats.org/officeDocument/2006/relationships/image" Target="../media/image333.png"/><Relationship Id="rId87" Type="http://schemas.openxmlformats.org/officeDocument/2006/relationships/customXml" Target="../ink/ink2827.xml"/><Relationship Id="rId110" Type="http://schemas.openxmlformats.org/officeDocument/2006/relationships/image" Target="../media/image356.png"/><Relationship Id="rId115" Type="http://schemas.openxmlformats.org/officeDocument/2006/relationships/customXml" Target="../ink/ink2841.xml"/><Relationship Id="rId131" Type="http://schemas.openxmlformats.org/officeDocument/2006/relationships/customXml" Target="../ink/ink2849.xml"/><Relationship Id="rId136" Type="http://schemas.openxmlformats.org/officeDocument/2006/relationships/image" Target="../media/image369.png"/><Relationship Id="rId157" Type="http://schemas.openxmlformats.org/officeDocument/2006/relationships/customXml" Target="../ink/ink2862.xml"/><Relationship Id="rId61" Type="http://schemas.openxmlformats.org/officeDocument/2006/relationships/customXml" Target="../ink/ink2814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2870.xml"/><Relationship Id="rId19" Type="http://schemas.openxmlformats.org/officeDocument/2006/relationships/customXml" Target="../ink/ink2793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801.xml"/><Relationship Id="rId56" Type="http://schemas.openxmlformats.org/officeDocument/2006/relationships/image" Target="../media/image328.png"/><Relationship Id="rId77" Type="http://schemas.openxmlformats.org/officeDocument/2006/relationships/customXml" Target="../ink/ink2822.xml"/><Relationship Id="rId100" Type="http://schemas.openxmlformats.org/officeDocument/2006/relationships/image" Target="../media/image350.png"/><Relationship Id="rId105" Type="http://schemas.openxmlformats.org/officeDocument/2006/relationships/customXml" Target="../ink/ink2836.xml"/><Relationship Id="rId126" Type="http://schemas.openxmlformats.org/officeDocument/2006/relationships/image" Target="../media/image364.png"/><Relationship Id="rId147" Type="http://schemas.openxmlformats.org/officeDocument/2006/relationships/customXml" Target="../ink/ink2857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2809.xml"/><Relationship Id="rId72" Type="http://schemas.openxmlformats.org/officeDocument/2006/relationships/image" Target="../media/image336.png"/><Relationship Id="rId93" Type="http://schemas.openxmlformats.org/officeDocument/2006/relationships/customXml" Target="../ink/ink2830.xml"/><Relationship Id="rId98" Type="http://schemas.openxmlformats.org/officeDocument/2006/relationships/image" Target="../media/image349.png"/><Relationship Id="rId121" Type="http://schemas.openxmlformats.org/officeDocument/2006/relationships/customXml" Target="../ink/ink2844.xml"/><Relationship Id="rId142" Type="http://schemas.openxmlformats.org/officeDocument/2006/relationships/image" Target="../media/image372.png"/><Relationship Id="rId163" Type="http://schemas.openxmlformats.org/officeDocument/2006/relationships/customXml" Target="../ink/ink2865.xml"/><Relationship Id="rId3" Type="http://schemas.openxmlformats.org/officeDocument/2006/relationships/customXml" Target="../ink/ink2785.xml"/><Relationship Id="rId25" Type="http://schemas.openxmlformats.org/officeDocument/2006/relationships/customXml" Target="../ink/ink2796.xml"/><Relationship Id="rId46" Type="http://schemas.openxmlformats.org/officeDocument/2006/relationships/image" Target="../media/image323.png"/><Relationship Id="rId67" Type="http://schemas.openxmlformats.org/officeDocument/2006/relationships/customXml" Target="../ink/ink2817.xml"/><Relationship Id="rId116" Type="http://schemas.openxmlformats.org/officeDocument/2006/relationships/image" Target="../media/image359.png"/><Relationship Id="rId137" Type="http://schemas.openxmlformats.org/officeDocument/2006/relationships/customXml" Target="../ink/ink2852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2804.xml"/><Relationship Id="rId62" Type="http://schemas.openxmlformats.org/officeDocument/2006/relationships/image" Target="../media/image331.png"/><Relationship Id="rId83" Type="http://schemas.openxmlformats.org/officeDocument/2006/relationships/customXml" Target="../ink/ink2825.xml"/><Relationship Id="rId88" Type="http://schemas.openxmlformats.org/officeDocument/2006/relationships/image" Target="../media/image344.png"/><Relationship Id="rId111" Type="http://schemas.openxmlformats.org/officeDocument/2006/relationships/customXml" Target="../ink/ink2839.xml"/><Relationship Id="rId132" Type="http://schemas.openxmlformats.org/officeDocument/2006/relationships/image" Target="../media/image367.png"/><Relationship Id="rId153" Type="http://schemas.openxmlformats.org/officeDocument/2006/relationships/customXml" Target="../ink/ink2860.xml"/><Relationship Id="rId174" Type="http://schemas.openxmlformats.org/officeDocument/2006/relationships/image" Target="../media/image387.png"/><Relationship Id="rId15" Type="http://schemas.openxmlformats.org/officeDocument/2006/relationships/customXml" Target="../ink/ink2791.xml"/><Relationship Id="rId36" Type="http://schemas.openxmlformats.org/officeDocument/2006/relationships/image" Target="../media/image318.png"/><Relationship Id="rId57" Type="http://schemas.openxmlformats.org/officeDocument/2006/relationships/customXml" Target="../ink/ink2812.xml"/><Relationship Id="rId106" Type="http://schemas.openxmlformats.org/officeDocument/2006/relationships/image" Target="../media/image353.png"/><Relationship Id="rId127" Type="http://schemas.openxmlformats.org/officeDocument/2006/relationships/customXml" Target="../ink/ink2847.xml"/><Relationship Id="rId10" Type="http://schemas.openxmlformats.org/officeDocument/2006/relationships/image" Target="../media/image3050.png"/><Relationship Id="rId31" Type="http://schemas.openxmlformats.org/officeDocument/2006/relationships/customXml" Target="../ink/ink2799.xml"/><Relationship Id="rId52" Type="http://schemas.openxmlformats.org/officeDocument/2006/relationships/image" Target="../media/image326.png"/><Relationship Id="rId73" Type="http://schemas.openxmlformats.org/officeDocument/2006/relationships/customXml" Target="../ink/ink2820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2833.xml"/><Relationship Id="rId101" Type="http://schemas.openxmlformats.org/officeDocument/2006/relationships/customXml" Target="../ink/ink2834.xml"/><Relationship Id="rId122" Type="http://schemas.openxmlformats.org/officeDocument/2006/relationships/image" Target="../media/image362.png"/><Relationship Id="rId143" Type="http://schemas.openxmlformats.org/officeDocument/2006/relationships/customXml" Target="../ink/ink2855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2868.xml"/><Relationship Id="rId4" Type="http://schemas.openxmlformats.org/officeDocument/2006/relationships/image" Target="../media/image3020.png"/><Relationship Id="rId9" Type="http://schemas.openxmlformats.org/officeDocument/2006/relationships/customXml" Target="../ink/ink2788.xml"/><Relationship Id="rId26" Type="http://schemas.openxmlformats.org/officeDocument/2006/relationships/image" Target="../media/image3130.png"/><Relationship Id="rId47" Type="http://schemas.openxmlformats.org/officeDocument/2006/relationships/customXml" Target="../ink/ink2807.xml"/><Relationship Id="rId68" Type="http://schemas.openxmlformats.org/officeDocument/2006/relationships/image" Target="../media/image334.png"/><Relationship Id="rId89" Type="http://schemas.openxmlformats.org/officeDocument/2006/relationships/customXml" Target="../ink/ink2828.xml"/><Relationship Id="rId112" Type="http://schemas.openxmlformats.org/officeDocument/2006/relationships/image" Target="../media/image357.png"/><Relationship Id="rId133" Type="http://schemas.openxmlformats.org/officeDocument/2006/relationships/customXml" Target="../ink/ink2850.xml"/><Relationship Id="rId154" Type="http://schemas.openxmlformats.org/officeDocument/2006/relationships/image" Target="../media/image377.png"/><Relationship Id="rId16" Type="http://schemas.openxmlformats.org/officeDocument/2006/relationships/image" Target="../media/image3080.png"/><Relationship Id="rId37" Type="http://schemas.openxmlformats.org/officeDocument/2006/relationships/customXml" Target="../ink/ink2802.xml"/><Relationship Id="rId58" Type="http://schemas.openxmlformats.org/officeDocument/2006/relationships/image" Target="../media/image329.png"/><Relationship Id="rId79" Type="http://schemas.openxmlformats.org/officeDocument/2006/relationships/customXml" Target="../ink/ink2823.xml"/><Relationship Id="rId102" Type="http://schemas.openxmlformats.org/officeDocument/2006/relationships/image" Target="../media/image351.png"/><Relationship Id="rId123" Type="http://schemas.openxmlformats.org/officeDocument/2006/relationships/customXml" Target="../ink/ink2845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2866.xml"/><Relationship Id="rId27" Type="http://schemas.openxmlformats.org/officeDocument/2006/relationships/customXml" Target="../ink/ink2797.xml"/><Relationship Id="rId48" Type="http://schemas.openxmlformats.org/officeDocument/2006/relationships/image" Target="../media/image324.png"/><Relationship Id="rId69" Type="http://schemas.openxmlformats.org/officeDocument/2006/relationships/customXml" Target="../ink/ink2818.xml"/><Relationship Id="rId113" Type="http://schemas.openxmlformats.org/officeDocument/2006/relationships/customXml" Target="../ink/ink2840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2861.xml"/><Relationship Id="rId17" Type="http://schemas.openxmlformats.org/officeDocument/2006/relationships/customXml" Target="../ink/ink2792.xml"/><Relationship Id="rId38" Type="http://schemas.openxmlformats.org/officeDocument/2006/relationships/image" Target="../media/image319.png"/><Relationship Id="rId59" Type="http://schemas.openxmlformats.org/officeDocument/2006/relationships/customXml" Target="../ink/ink2813.xml"/><Relationship Id="rId103" Type="http://schemas.openxmlformats.org/officeDocument/2006/relationships/customXml" Target="../ink/ink2835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2829.xml"/><Relationship Id="rId145" Type="http://schemas.openxmlformats.org/officeDocument/2006/relationships/customXml" Target="../ink/ink2856.xml"/><Relationship Id="rId166" Type="http://schemas.openxmlformats.org/officeDocument/2006/relationships/image" Target="../media/image383.png"/></Relationships>
</file>

<file path=ppt/slides/_rels/slide9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28.xml"/><Relationship Id="rId21" Type="http://schemas.openxmlformats.org/officeDocument/2006/relationships/customXml" Target="../ink/ink2880.xml"/><Relationship Id="rId42" Type="http://schemas.openxmlformats.org/officeDocument/2006/relationships/image" Target="../media/image321.png"/><Relationship Id="rId63" Type="http://schemas.openxmlformats.org/officeDocument/2006/relationships/customXml" Target="../ink/ink2901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2949.xml"/><Relationship Id="rId170" Type="http://schemas.openxmlformats.org/officeDocument/2006/relationships/image" Target="../media/image385.png"/><Relationship Id="rId107" Type="http://schemas.openxmlformats.org/officeDocument/2006/relationships/customXml" Target="../ink/ink2923.xml"/><Relationship Id="rId11" Type="http://schemas.openxmlformats.org/officeDocument/2006/relationships/customXml" Target="../ink/ink2875.xml"/><Relationship Id="rId32" Type="http://schemas.openxmlformats.org/officeDocument/2006/relationships/image" Target="../media/image316.png"/><Relationship Id="rId53" Type="http://schemas.openxmlformats.org/officeDocument/2006/relationships/customXml" Target="../ink/ink2896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2944.xml"/><Relationship Id="rId5" Type="http://schemas.openxmlformats.org/officeDocument/2006/relationships/customXml" Target="../ink/ink2872.xml"/><Relationship Id="rId95" Type="http://schemas.openxmlformats.org/officeDocument/2006/relationships/customXml" Target="../ink/ink2917.xml"/><Relationship Id="rId160" Type="http://schemas.openxmlformats.org/officeDocument/2006/relationships/image" Target="../media/image380.png"/><Relationship Id="rId22" Type="http://schemas.openxmlformats.org/officeDocument/2006/relationships/image" Target="../media/image3111.png"/><Relationship Id="rId43" Type="http://schemas.openxmlformats.org/officeDocument/2006/relationships/customXml" Target="../ink/ink2891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2939.xml"/><Relationship Id="rId85" Type="http://schemas.openxmlformats.org/officeDocument/2006/relationships/customXml" Target="../ink/ink2912.xml"/><Relationship Id="rId150" Type="http://schemas.openxmlformats.org/officeDocument/2006/relationships/image" Target="../media/image376.png"/><Relationship Id="rId171" Type="http://schemas.openxmlformats.org/officeDocument/2006/relationships/customXml" Target="../ink/ink2955.xml"/><Relationship Id="rId12" Type="http://schemas.openxmlformats.org/officeDocument/2006/relationships/image" Target="../media/image3060.png"/><Relationship Id="rId33" Type="http://schemas.openxmlformats.org/officeDocument/2006/relationships/customXml" Target="../ink/ink2886.xml"/><Relationship Id="rId108" Type="http://schemas.openxmlformats.org/officeDocument/2006/relationships/image" Target="../media/image354.png"/><Relationship Id="rId129" Type="http://schemas.openxmlformats.org/officeDocument/2006/relationships/customXml" Target="../ink/ink2934.xml"/><Relationship Id="rId54" Type="http://schemas.openxmlformats.org/officeDocument/2006/relationships/image" Target="../media/image327.png"/><Relationship Id="rId75" Type="http://schemas.openxmlformats.org/officeDocument/2006/relationships/customXml" Target="../ink/ink2907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2950.xml"/><Relationship Id="rId6" Type="http://schemas.openxmlformats.org/officeDocument/2006/relationships/image" Target="../media/image3030.png"/><Relationship Id="rId23" Type="http://schemas.openxmlformats.org/officeDocument/2006/relationships/customXml" Target="../ink/ink2881.xml"/><Relationship Id="rId28" Type="http://schemas.openxmlformats.org/officeDocument/2006/relationships/image" Target="../media/image314.png"/><Relationship Id="rId49" Type="http://schemas.openxmlformats.org/officeDocument/2006/relationships/customXml" Target="../ink/ink2894.xml"/><Relationship Id="rId114" Type="http://schemas.openxmlformats.org/officeDocument/2006/relationships/image" Target="../media/image358.png"/><Relationship Id="rId119" Type="http://schemas.openxmlformats.org/officeDocument/2006/relationships/customXml" Target="../ink/ink2929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902.xml"/><Relationship Id="rId81" Type="http://schemas.openxmlformats.org/officeDocument/2006/relationships/customXml" Target="../ink/ink2910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35" Type="http://schemas.openxmlformats.org/officeDocument/2006/relationships/customXml" Target="../ink/ink2937.xml"/><Relationship Id="rId151" Type="http://schemas.openxmlformats.org/officeDocument/2006/relationships/customXml" Target="../ink/ink2945.xml"/><Relationship Id="rId156" Type="http://schemas.openxmlformats.org/officeDocument/2006/relationships/image" Target="../media/image378.png"/><Relationship Id="rId177" Type="http://schemas.openxmlformats.org/officeDocument/2006/relationships/customXml" Target="../ink/ink2958.xml"/><Relationship Id="rId172" Type="http://schemas.openxmlformats.org/officeDocument/2006/relationships/image" Target="../media/image386.png"/><Relationship Id="rId13" Type="http://schemas.openxmlformats.org/officeDocument/2006/relationships/customXml" Target="../ink/ink2876.xml"/><Relationship Id="rId18" Type="http://schemas.openxmlformats.org/officeDocument/2006/relationships/image" Target="../media/image3090.png"/><Relationship Id="rId39" Type="http://schemas.openxmlformats.org/officeDocument/2006/relationships/customXml" Target="../ink/ink2889.xml"/><Relationship Id="rId109" Type="http://schemas.openxmlformats.org/officeDocument/2006/relationships/customXml" Target="../ink/ink2924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897.xml"/><Relationship Id="rId76" Type="http://schemas.openxmlformats.org/officeDocument/2006/relationships/image" Target="../media/image338.png"/><Relationship Id="rId97" Type="http://schemas.openxmlformats.org/officeDocument/2006/relationships/customXml" Target="../ink/ink2918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2932.xml"/><Relationship Id="rId141" Type="http://schemas.openxmlformats.org/officeDocument/2006/relationships/customXml" Target="../ink/ink2940.xml"/><Relationship Id="rId146" Type="http://schemas.openxmlformats.org/officeDocument/2006/relationships/image" Target="../media/image374.png"/><Relationship Id="rId167" Type="http://schemas.openxmlformats.org/officeDocument/2006/relationships/customXml" Target="../ink/ink2953.xml"/><Relationship Id="rId7" Type="http://schemas.openxmlformats.org/officeDocument/2006/relationships/customXml" Target="../ink/ink2873.xml"/><Relationship Id="rId71" Type="http://schemas.openxmlformats.org/officeDocument/2006/relationships/customXml" Target="../ink/ink2905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2" Type="http://schemas.openxmlformats.org/officeDocument/2006/relationships/image" Target="../media/image313.png"/><Relationship Id="rId29" Type="http://schemas.openxmlformats.org/officeDocument/2006/relationships/customXml" Target="../ink/ink2884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892.xml"/><Relationship Id="rId66" Type="http://schemas.openxmlformats.org/officeDocument/2006/relationships/image" Target="../media/image333.png"/><Relationship Id="rId87" Type="http://schemas.openxmlformats.org/officeDocument/2006/relationships/customXml" Target="../ink/ink2913.xml"/><Relationship Id="rId110" Type="http://schemas.openxmlformats.org/officeDocument/2006/relationships/image" Target="../media/image356.png"/><Relationship Id="rId115" Type="http://schemas.openxmlformats.org/officeDocument/2006/relationships/customXml" Target="../ink/ink2927.xml"/><Relationship Id="rId131" Type="http://schemas.openxmlformats.org/officeDocument/2006/relationships/customXml" Target="../ink/ink2935.xml"/><Relationship Id="rId136" Type="http://schemas.openxmlformats.org/officeDocument/2006/relationships/image" Target="../media/image369.png"/><Relationship Id="rId157" Type="http://schemas.openxmlformats.org/officeDocument/2006/relationships/customXml" Target="../ink/ink2948.xml"/><Relationship Id="rId178" Type="http://schemas.openxmlformats.org/officeDocument/2006/relationships/image" Target="../media/image389.png"/><Relationship Id="rId61" Type="http://schemas.openxmlformats.org/officeDocument/2006/relationships/customXml" Target="../ink/ink2900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2956.xml"/><Relationship Id="rId19" Type="http://schemas.openxmlformats.org/officeDocument/2006/relationships/customXml" Target="../ink/ink2879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887.xml"/><Relationship Id="rId56" Type="http://schemas.openxmlformats.org/officeDocument/2006/relationships/image" Target="../media/image328.png"/><Relationship Id="rId77" Type="http://schemas.openxmlformats.org/officeDocument/2006/relationships/customXml" Target="../ink/ink2908.xml"/><Relationship Id="rId100" Type="http://schemas.openxmlformats.org/officeDocument/2006/relationships/image" Target="../media/image350.png"/><Relationship Id="rId105" Type="http://schemas.openxmlformats.org/officeDocument/2006/relationships/customXml" Target="../ink/ink2922.xml"/><Relationship Id="rId126" Type="http://schemas.openxmlformats.org/officeDocument/2006/relationships/image" Target="../media/image364.png"/><Relationship Id="rId147" Type="http://schemas.openxmlformats.org/officeDocument/2006/relationships/customXml" Target="../ink/ink2943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2895.xml"/><Relationship Id="rId72" Type="http://schemas.openxmlformats.org/officeDocument/2006/relationships/image" Target="../media/image336.png"/><Relationship Id="rId93" Type="http://schemas.openxmlformats.org/officeDocument/2006/relationships/customXml" Target="../ink/ink2916.xml"/><Relationship Id="rId98" Type="http://schemas.openxmlformats.org/officeDocument/2006/relationships/image" Target="../media/image349.png"/><Relationship Id="rId121" Type="http://schemas.openxmlformats.org/officeDocument/2006/relationships/customXml" Target="../ink/ink2930.xml"/><Relationship Id="rId142" Type="http://schemas.openxmlformats.org/officeDocument/2006/relationships/image" Target="../media/image372.png"/><Relationship Id="rId163" Type="http://schemas.openxmlformats.org/officeDocument/2006/relationships/customXml" Target="../ink/ink2951.xml"/><Relationship Id="rId3" Type="http://schemas.openxmlformats.org/officeDocument/2006/relationships/customXml" Target="../ink/ink2871.xml"/><Relationship Id="rId25" Type="http://schemas.openxmlformats.org/officeDocument/2006/relationships/customXml" Target="../ink/ink2882.xml"/><Relationship Id="rId46" Type="http://schemas.openxmlformats.org/officeDocument/2006/relationships/image" Target="../media/image323.png"/><Relationship Id="rId67" Type="http://schemas.openxmlformats.org/officeDocument/2006/relationships/customXml" Target="../ink/ink2903.xml"/><Relationship Id="rId116" Type="http://schemas.openxmlformats.org/officeDocument/2006/relationships/image" Target="../media/image359.png"/><Relationship Id="rId137" Type="http://schemas.openxmlformats.org/officeDocument/2006/relationships/customXml" Target="../ink/ink2938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2890.xml"/><Relationship Id="rId62" Type="http://schemas.openxmlformats.org/officeDocument/2006/relationships/image" Target="../media/image331.png"/><Relationship Id="rId83" Type="http://schemas.openxmlformats.org/officeDocument/2006/relationships/customXml" Target="../ink/ink2911.xml"/><Relationship Id="rId88" Type="http://schemas.openxmlformats.org/officeDocument/2006/relationships/image" Target="../media/image344.png"/><Relationship Id="rId111" Type="http://schemas.openxmlformats.org/officeDocument/2006/relationships/customXml" Target="../ink/ink2925.xml"/><Relationship Id="rId132" Type="http://schemas.openxmlformats.org/officeDocument/2006/relationships/image" Target="../media/image367.png"/><Relationship Id="rId153" Type="http://schemas.openxmlformats.org/officeDocument/2006/relationships/customXml" Target="../ink/ink2946.xml"/><Relationship Id="rId174" Type="http://schemas.openxmlformats.org/officeDocument/2006/relationships/image" Target="../media/image387.png"/><Relationship Id="rId15" Type="http://schemas.openxmlformats.org/officeDocument/2006/relationships/customXml" Target="../ink/ink2877.xml"/><Relationship Id="rId36" Type="http://schemas.openxmlformats.org/officeDocument/2006/relationships/image" Target="../media/image318.png"/><Relationship Id="rId57" Type="http://schemas.openxmlformats.org/officeDocument/2006/relationships/customXml" Target="../ink/ink2898.xml"/><Relationship Id="rId106" Type="http://schemas.openxmlformats.org/officeDocument/2006/relationships/image" Target="../media/image353.png"/><Relationship Id="rId127" Type="http://schemas.openxmlformats.org/officeDocument/2006/relationships/customXml" Target="../ink/ink2933.xml"/><Relationship Id="rId10" Type="http://schemas.openxmlformats.org/officeDocument/2006/relationships/image" Target="../media/image3050.png"/><Relationship Id="rId31" Type="http://schemas.openxmlformats.org/officeDocument/2006/relationships/customXml" Target="../ink/ink2885.xml"/><Relationship Id="rId52" Type="http://schemas.openxmlformats.org/officeDocument/2006/relationships/image" Target="../media/image326.png"/><Relationship Id="rId73" Type="http://schemas.openxmlformats.org/officeDocument/2006/relationships/customXml" Target="../ink/ink2906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2919.xml"/><Relationship Id="rId101" Type="http://schemas.openxmlformats.org/officeDocument/2006/relationships/customXml" Target="../ink/ink2920.xml"/><Relationship Id="rId122" Type="http://schemas.openxmlformats.org/officeDocument/2006/relationships/image" Target="../media/image362.png"/><Relationship Id="rId143" Type="http://schemas.openxmlformats.org/officeDocument/2006/relationships/customXml" Target="../ink/ink2941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2954.xml"/><Relationship Id="rId4" Type="http://schemas.openxmlformats.org/officeDocument/2006/relationships/image" Target="../media/image3020.png"/><Relationship Id="rId9" Type="http://schemas.openxmlformats.org/officeDocument/2006/relationships/customXml" Target="../ink/ink2874.xml"/><Relationship Id="rId26" Type="http://schemas.openxmlformats.org/officeDocument/2006/relationships/image" Target="../media/image3130.png"/><Relationship Id="rId47" Type="http://schemas.openxmlformats.org/officeDocument/2006/relationships/customXml" Target="../ink/ink2893.xml"/><Relationship Id="rId68" Type="http://schemas.openxmlformats.org/officeDocument/2006/relationships/image" Target="../media/image334.png"/><Relationship Id="rId89" Type="http://schemas.openxmlformats.org/officeDocument/2006/relationships/customXml" Target="../ink/ink2914.xml"/><Relationship Id="rId112" Type="http://schemas.openxmlformats.org/officeDocument/2006/relationships/image" Target="../media/image357.png"/><Relationship Id="rId133" Type="http://schemas.openxmlformats.org/officeDocument/2006/relationships/customXml" Target="../ink/ink2936.xml"/><Relationship Id="rId154" Type="http://schemas.openxmlformats.org/officeDocument/2006/relationships/image" Target="../media/image377.png"/><Relationship Id="rId175" Type="http://schemas.openxmlformats.org/officeDocument/2006/relationships/customXml" Target="../ink/ink2957.xml"/><Relationship Id="rId16" Type="http://schemas.openxmlformats.org/officeDocument/2006/relationships/image" Target="../media/image3080.png"/><Relationship Id="rId37" Type="http://schemas.openxmlformats.org/officeDocument/2006/relationships/customXml" Target="../ink/ink2888.xml"/><Relationship Id="rId58" Type="http://schemas.openxmlformats.org/officeDocument/2006/relationships/image" Target="../media/image329.png"/><Relationship Id="rId79" Type="http://schemas.openxmlformats.org/officeDocument/2006/relationships/customXml" Target="../ink/ink2909.xml"/><Relationship Id="rId102" Type="http://schemas.openxmlformats.org/officeDocument/2006/relationships/image" Target="../media/image351.png"/><Relationship Id="rId123" Type="http://schemas.openxmlformats.org/officeDocument/2006/relationships/customXml" Target="../ink/ink2931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2952.xml"/><Relationship Id="rId27" Type="http://schemas.openxmlformats.org/officeDocument/2006/relationships/customXml" Target="../ink/ink2883.xml"/><Relationship Id="rId48" Type="http://schemas.openxmlformats.org/officeDocument/2006/relationships/image" Target="../media/image324.png"/><Relationship Id="rId69" Type="http://schemas.openxmlformats.org/officeDocument/2006/relationships/customXml" Target="../ink/ink2904.xml"/><Relationship Id="rId113" Type="http://schemas.openxmlformats.org/officeDocument/2006/relationships/customXml" Target="../ink/ink2926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2947.xml"/><Relationship Id="rId176" Type="http://schemas.openxmlformats.org/officeDocument/2006/relationships/image" Target="../media/image388.png"/><Relationship Id="rId17" Type="http://schemas.openxmlformats.org/officeDocument/2006/relationships/customXml" Target="../ink/ink2878.xml"/><Relationship Id="rId38" Type="http://schemas.openxmlformats.org/officeDocument/2006/relationships/image" Target="../media/image319.png"/><Relationship Id="rId59" Type="http://schemas.openxmlformats.org/officeDocument/2006/relationships/customXml" Target="../ink/ink2899.xml"/><Relationship Id="rId103" Type="http://schemas.openxmlformats.org/officeDocument/2006/relationships/customXml" Target="../ink/ink2921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2915.xml"/><Relationship Id="rId145" Type="http://schemas.openxmlformats.org/officeDocument/2006/relationships/customXml" Target="../ink/ink2942.xml"/><Relationship Id="rId166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16.xml"/><Relationship Id="rId21" Type="http://schemas.openxmlformats.org/officeDocument/2006/relationships/customXml" Target="../ink/ink2968.xml"/><Relationship Id="rId42" Type="http://schemas.openxmlformats.org/officeDocument/2006/relationships/image" Target="../media/image321.png"/><Relationship Id="rId63" Type="http://schemas.openxmlformats.org/officeDocument/2006/relationships/customXml" Target="../ink/ink2989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3037.xml"/><Relationship Id="rId170" Type="http://schemas.openxmlformats.org/officeDocument/2006/relationships/image" Target="../media/image385.png"/><Relationship Id="rId107" Type="http://schemas.openxmlformats.org/officeDocument/2006/relationships/customXml" Target="../ink/ink3011.xml"/><Relationship Id="rId11" Type="http://schemas.openxmlformats.org/officeDocument/2006/relationships/customXml" Target="../ink/ink2963.xml"/><Relationship Id="rId32" Type="http://schemas.openxmlformats.org/officeDocument/2006/relationships/image" Target="../media/image316.png"/><Relationship Id="rId53" Type="http://schemas.openxmlformats.org/officeDocument/2006/relationships/customXml" Target="../ink/ink2984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3032.xml"/><Relationship Id="rId5" Type="http://schemas.openxmlformats.org/officeDocument/2006/relationships/customXml" Target="../ink/ink2960.xml"/><Relationship Id="rId95" Type="http://schemas.openxmlformats.org/officeDocument/2006/relationships/customXml" Target="../ink/ink3005.xml"/><Relationship Id="rId160" Type="http://schemas.openxmlformats.org/officeDocument/2006/relationships/image" Target="../media/image380.png"/><Relationship Id="rId181" Type="http://schemas.openxmlformats.org/officeDocument/2006/relationships/customXml" Target="../ink/ink3048.xml"/><Relationship Id="rId22" Type="http://schemas.openxmlformats.org/officeDocument/2006/relationships/image" Target="../media/image3111.png"/><Relationship Id="rId43" Type="http://schemas.openxmlformats.org/officeDocument/2006/relationships/customXml" Target="../ink/ink2979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3027.xml"/><Relationship Id="rId85" Type="http://schemas.openxmlformats.org/officeDocument/2006/relationships/customXml" Target="../ink/ink3000.xml"/><Relationship Id="rId150" Type="http://schemas.openxmlformats.org/officeDocument/2006/relationships/image" Target="../media/image376.png"/><Relationship Id="rId171" Type="http://schemas.openxmlformats.org/officeDocument/2006/relationships/customXml" Target="../ink/ink3043.xml"/><Relationship Id="rId12" Type="http://schemas.openxmlformats.org/officeDocument/2006/relationships/image" Target="../media/image3060.png"/><Relationship Id="rId33" Type="http://schemas.openxmlformats.org/officeDocument/2006/relationships/customXml" Target="../ink/ink2974.xml"/><Relationship Id="rId108" Type="http://schemas.openxmlformats.org/officeDocument/2006/relationships/image" Target="../media/image354.png"/><Relationship Id="rId129" Type="http://schemas.openxmlformats.org/officeDocument/2006/relationships/customXml" Target="../ink/ink3022.xml"/><Relationship Id="rId54" Type="http://schemas.openxmlformats.org/officeDocument/2006/relationships/image" Target="../media/image327.png"/><Relationship Id="rId75" Type="http://schemas.openxmlformats.org/officeDocument/2006/relationships/customXml" Target="../ink/ink2995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3038.xml"/><Relationship Id="rId182" Type="http://schemas.openxmlformats.org/officeDocument/2006/relationships/image" Target="../media/image391.png"/><Relationship Id="rId6" Type="http://schemas.openxmlformats.org/officeDocument/2006/relationships/image" Target="../media/image3030.png"/><Relationship Id="rId23" Type="http://schemas.openxmlformats.org/officeDocument/2006/relationships/customXml" Target="../ink/ink2969.xml"/><Relationship Id="rId119" Type="http://schemas.openxmlformats.org/officeDocument/2006/relationships/customXml" Target="../ink/ink3017.xml"/><Relationship Id="rId44" Type="http://schemas.openxmlformats.org/officeDocument/2006/relationships/image" Target="../media/image322.png"/><Relationship Id="rId60" Type="http://schemas.openxmlformats.org/officeDocument/2006/relationships/image" Target="../media/image330.png"/><Relationship Id="rId65" Type="http://schemas.openxmlformats.org/officeDocument/2006/relationships/customXml" Target="../ink/ink2990.xml"/><Relationship Id="rId81" Type="http://schemas.openxmlformats.org/officeDocument/2006/relationships/customXml" Target="../ink/ink2998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35" Type="http://schemas.openxmlformats.org/officeDocument/2006/relationships/customXml" Target="../ink/ink3025.xml"/><Relationship Id="rId151" Type="http://schemas.openxmlformats.org/officeDocument/2006/relationships/customXml" Target="../ink/ink3033.xml"/><Relationship Id="rId156" Type="http://schemas.openxmlformats.org/officeDocument/2006/relationships/image" Target="../media/image378.png"/><Relationship Id="rId177" Type="http://schemas.openxmlformats.org/officeDocument/2006/relationships/customXml" Target="../ink/ink3046.xml"/><Relationship Id="rId172" Type="http://schemas.openxmlformats.org/officeDocument/2006/relationships/image" Target="../media/image386.png"/><Relationship Id="rId13" Type="http://schemas.openxmlformats.org/officeDocument/2006/relationships/customXml" Target="../ink/ink2964.xml"/><Relationship Id="rId18" Type="http://schemas.openxmlformats.org/officeDocument/2006/relationships/image" Target="../media/image3090.png"/><Relationship Id="rId39" Type="http://schemas.openxmlformats.org/officeDocument/2006/relationships/customXml" Target="../ink/ink2977.xml"/><Relationship Id="rId109" Type="http://schemas.openxmlformats.org/officeDocument/2006/relationships/customXml" Target="../ink/ink3012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2985.xml"/><Relationship Id="rId76" Type="http://schemas.openxmlformats.org/officeDocument/2006/relationships/image" Target="../media/image338.png"/><Relationship Id="rId97" Type="http://schemas.openxmlformats.org/officeDocument/2006/relationships/customXml" Target="../ink/ink3006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3020.xml"/><Relationship Id="rId141" Type="http://schemas.openxmlformats.org/officeDocument/2006/relationships/customXml" Target="../ink/ink3028.xml"/><Relationship Id="rId146" Type="http://schemas.openxmlformats.org/officeDocument/2006/relationships/image" Target="../media/image374.png"/><Relationship Id="rId167" Type="http://schemas.openxmlformats.org/officeDocument/2006/relationships/customXml" Target="../ink/ink3041.xml"/><Relationship Id="rId7" Type="http://schemas.openxmlformats.org/officeDocument/2006/relationships/customXml" Target="../ink/ink2961.xml"/><Relationship Id="rId71" Type="http://schemas.openxmlformats.org/officeDocument/2006/relationships/customXml" Target="../ink/ink2993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2" Type="http://schemas.openxmlformats.org/officeDocument/2006/relationships/image" Target="../media/image313.png"/><Relationship Id="rId29" Type="http://schemas.openxmlformats.org/officeDocument/2006/relationships/customXml" Target="../ink/ink2972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2980.xml"/><Relationship Id="rId66" Type="http://schemas.openxmlformats.org/officeDocument/2006/relationships/image" Target="../media/image333.png"/><Relationship Id="rId87" Type="http://schemas.openxmlformats.org/officeDocument/2006/relationships/customXml" Target="../ink/ink3001.xml"/><Relationship Id="rId110" Type="http://schemas.openxmlformats.org/officeDocument/2006/relationships/image" Target="../media/image356.png"/><Relationship Id="rId115" Type="http://schemas.openxmlformats.org/officeDocument/2006/relationships/customXml" Target="../ink/ink3015.xml"/><Relationship Id="rId131" Type="http://schemas.openxmlformats.org/officeDocument/2006/relationships/customXml" Target="../ink/ink3023.xml"/><Relationship Id="rId136" Type="http://schemas.openxmlformats.org/officeDocument/2006/relationships/image" Target="../media/image369.png"/><Relationship Id="rId157" Type="http://schemas.openxmlformats.org/officeDocument/2006/relationships/customXml" Target="../ink/ink3036.xml"/><Relationship Id="rId178" Type="http://schemas.openxmlformats.org/officeDocument/2006/relationships/image" Target="../media/image389.png"/><Relationship Id="rId61" Type="http://schemas.openxmlformats.org/officeDocument/2006/relationships/customXml" Target="../ink/ink2988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3044.xml"/><Relationship Id="rId19" Type="http://schemas.openxmlformats.org/officeDocument/2006/relationships/customXml" Target="../ink/ink2967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2975.xml"/><Relationship Id="rId56" Type="http://schemas.openxmlformats.org/officeDocument/2006/relationships/image" Target="../media/image328.png"/><Relationship Id="rId77" Type="http://schemas.openxmlformats.org/officeDocument/2006/relationships/customXml" Target="../ink/ink2996.xml"/><Relationship Id="rId100" Type="http://schemas.openxmlformats.org/officeDocument/2006/relationships/image" Target="../media/image350.png"/><Relationship Id="rId105" Type="http://schemas.openxmlformats.org/officeDocument/2006/relationships/customXml" Target="../ink/ink3010.xml"/><Relationship Id="rId126" Type="http://schemas.openxmlformats.org/officeDocument/2006/relationships/image" Target="../media/image364.png"/><Relationship Id="rId147" Type="http://schemas.openxmlformats.org/officeDocument/2006/relationships/customXml" Target="../ink/ink3031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2983.xml"/><Relationship Id="rId72" Type="http://schemas.openxmlformats.org/officeDocument/2006/relationships/image" Target="../media/image336.png"/><Relationship Id="rId93" Type="http://schemas.openxmlformats.org/officeDocument/2006/relationships/customXml" Target="../ink/ink3004.xml"/><Relationship Id="rId98" Type="http://schemas.openxmlformats.org/officeDocument/2006/relationships/image" Target="../media/image349.png"/><Relationship Id="rId121" Type="http://schemas.openxmlformats.org/officeDocument/2006/relationships/customXml" Target="../ink/ink3018.xml"/><Relationship Id="rId142" Type="http://schemas.openxmlformats.org/officeDocument/2006/relationships/image" Target="../media/image372.png"/><Relationship Id="rId163" Type="http://schemas.openxmlformats.org/officeDocument/2006/relationships/customXml" Target="../ink/ink3039.xml"/><Relationship Id="rId3" Type="http://schemas.openxmlformats.org/officeDocument/2006/relationships/customXml" Target="../ink/ink2959.xml"/><Relationship Id="rId25" Type="http://schemas.openxmlformats.org/officeDocument/2006/relationships/customXml" Target="../ink/ink2970.xml"/><Relationship Id="rId46" Type="http://schemas.openxmlformats.org/officeDocument/2006/relationships/image" Target="../media/image323.png"/><Relationship Id="rId67" Type="http://schemas.openxmlformats.org/officeDocument/2006/relationships/customXml" Target="../ink/ink2991.xml"/><Relationship Id="rId116" Type="http://schemas.openxmlformats.org/officeDocument/2006/relationships/image" Target="../media/image359.png"/><Relationship Id="rId137" Type="http://schemas.openxmlformats.org/officeDocument/2006/relationships/customXml" Target="../ink/ink3026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2978.xml"/><Relationship Id="rId62" Type="http://schemas.openxmlformats.org/officeDocument/2006/relationships/image" Target="../media/image331.png"/><Relationship Id="rId83" Type="http://schemas.openxmlformats.org/officeDocument/2006/relationships/customXml" Target="../ink/ink2999.xml"/><Relationship Id="rId88" Type="http://schemas.openxmlformats.org/officeDocument/2006/relationships/image" Target="../media/image344.png"/><Relationship Id="rId111" Type="http://schemas.openxmlformats.org/officeDocument/2006/relationships/customXml" Target="../ink/ink3013.xml"/><Relationship Id="rId132" Type="http://schemas.openxmlformats.org/officeDocument/2006/relationships/image" Target="../media/image367.png"/><Relationship Id="rId153" Type="http://schemas.openxmlformats.org/officeDocument/2006/relationships/customXml" Target="../ink/ink3034.xml"/><Relationship Id="rId174" Type="http://schemas.openxmlformats.org/officeDocument/2006/relationships/image" Target="../media/image387.png"/><Relationship Id="rId179" Type="http://schemas.openxmlformats.org/officeDocument/2006/relationships/customXml" Target="../ink/ink3047.xml"/><Relationship Id="rId15" Type="http://schemas.openxmlformats.org/officeDocument/2006/relationships/customXml" Target="../ink/ink2965.xml"/><Relationship Id="rId36" Type="http://schemas.openxmlformats.org/officeDocument/2006/relationships/image" Target="../media/image318.png"/><Relationship Id="rId57" Type="http://schemas.openxmlformats.org/officeDocument/2006/relationships/customXml" Target="../ink/ink2986.xml"/><Relationship Id="rId106" Type="http://schemas.openxmlformats.org/officeDocument/2006/relationships/image" Target="../media/image353.png"/><Relationship Id="rId127" Type="http://schemas.openxmlformats.org/officeDocument/2006/relationships/customXml" Target="../ink/ink3021.xml"/><Relationship Id="rId10" Type="http://schemas.openxmlformats.org/officeDocument/2006/relationships/image" Target="../media/image3050.png"/><Relationship Id="rId31" Type="http://schemas.openxmlformats.org/officeDocument/2006/relationships/customXml" Target="../ink/ink2973.xml"/><Relationship Id="rId52" Type="http://schemas.openxmlformats.org/officeDocument/2006/relationships/image" Target="../media/image326.png"/><Relationship Id="rId73" Type="http://schemas.openxmlformats.org/officeDocument/2006/relationships/customXml" Target="../ink/ink2994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3007.xml"/><Relationship Id="rId101" Type="http://schemas.openxmlformats.org/officeDocument/2006/relationships/customXml" Target="../ink/ink3008.xml"/><Relationship Id="rId122" Type="http://schemas.openxmlformats.org/officeDocument/2006/relationships/image" Target="../media/image362.png"/><Relationship Id="rId143" Type="http://schemas.openxmlformats.org/officeDocument/2006/relationships/customXml" Target="../ink/ink3029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3042.xml"/><Relationship Id="rId4" Type="http://schemas.openxmlformats.org/officeDocument/2006/relationships/image" Target="../media/image3020.png"/><Relationship Id="rId9" Type="http://schemas.openxmlformats.org/officeDocument/2006/relationships/customXml" Target="../ink/ink2962.xml"/><Relationship Id="rId180" Type="http://schemas.openxmlformats.org/officeDocument/2006/relationships/image" Target="../media/image390.png"/><Relationship Id="rId26" Type="http://schemas.openxmlformats.org/officeDocument/2006/relationships/image" Target="../media/image3130.png"/><Relationship Id="rId47" Type="http://schemas.openxmlformats.org/officeDocument/2006/relationships/customXml" Target="../ink/ink2981.xml"/><Relationship Id="rId68" Type="http://schemas.openxmlformats.org/officeDocument/2006/relationships/image" Target="../media/image334.png"/><Relationship Id="rId89" Type="http://schemas.openxmlformats.org/officeDocument/2006/relationships/customXml" Target="../ink/ink3002.xml"/><Relationship Id="rId112" Type="http://schemas.openxmlformats.org/officeDocument/2006/relationships/image" Target="../media/image357.png"/><Relationship Id="rId133" Type="http://schemas.openxmlformats.org/officeDocument/2006/relationships/customXml" Target="../ink/ink3024.xml"/><Relationship Id="rId154" Type="http://schemas.openxmlformats.org/officeDocument/2006/relationships/image" Target="../media/image377.png"/><Relationship Id="rId175" Type="http://schemas.openxmlformats.org/officeDocument/2006/relationships/customXml" Target="../ink/ink3045.xml"/><Relationship Id="rId16" Type="http://schemas.openxmlformats.org/officeDocument/2006/relationships/image" Target="../media/image3080.png"/><Relationship Id="rId37" Type="http://schemas.openxmlformats.org/officeDocument/2006/relationships/customXml" Target="../ink/ink2976.xml"/><Relationship Id="rId58" Type="http://schemas.openxmlformats.org/officeDocument/2006/relationships/image" Target="../media/image329.png"/><Relationship Id="rId79" Type="http://schemas.openxmlformats.org/officeDocument/2006/relationships/customXml" Target="../ink/ink2997.xml"/><Relationship Id="rId102" Type="http://schemas.openxmlformats.org/officeDocument/2006/relationships/image" Target="../media/image351.png"/><Relationship Id="rId123" Type="http://schemas.openxmlformats.org/officeDocument/2006/relationships/customXml" Target="../ink/ink3019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3040.xml"/><Relationship Id="rId27" Type="http://schemas.openxmlformats.org/officeDocument/2006/relationships/customXml" Target="../ink/ink2971.xml"/><Relationship Id="rId48" Type="http://schemas.openxmlformats.org/officeDocument/2006/relationships/image" Target="../media/image324.png"/><Relationship Id="rId69" Type="http://schemas.openxmlformats.org/officeDocument/2006/relationships/customXml" Target="../ink/ink2992.xml"/><Relationship Id="rId113" Type="http://schemas.openxmlformats.org/officeDocument/2006/relationships/customXml" Target="../ink/ink3014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3035.xml"/><Relationship Id="rId176" Type="http://schemas.openxmlformats.org/officeDocument/2006/relationships/image" Target="../media/image388.png"/><Relationship Id="rId17" Type="http://schemas.openxmlformats.org/officeDocument/2006/relationships/customXml" Target="../ink/ink2966.xml"/><Relationship Id="rId38" Type="http://schemas.openxmlformats.org/officeDocument/2006/relationships/image" Target="../media/image319.png"/><Relationship Id="rId59" Type="http://schemas.openxmlformats.org/officeDocument/2006/relationships/customXml" Target="../ink/ink2987.xml"/><Relationship Id="rId103" Type="http://schemas.openxmlformats.org/officeDocument/2006/relationships/customXml" Target="../ink/ink3009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3003.xml"/><Relationship Id="rId145" Type="http://schemas.openxmlformats.org/officeDocument/2006/relationships/customXml" Target="../ink/ink3030.xml"/><Relationship Id="rId166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2982.xml"/><Relationship Id="rId114" Type="http://schemas.openxmlformats.org/officeDocument/2006/relationships/image" Target="../media/image358.png"/></Relationships>
</file>

<file path=ppt/slides/_rels/slide9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06.xml"/><Relationship Id="rId21" Type="http://schemas.openxmlformats.org/officeDocument/2006/relationships/customXml" Target="../ink/ink3058.xml"/><Relationship Id="rId42" Type="http://schemas.openxmlformats.org/officeDocument/2006/relationships/image" Target="../media/image321.png"/><Relationship Id="rId63" Type="http://schemas.openxmlformats.org/officeDocument/2006/relationships/customXml" Target="../ink/ink3079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3127.xml"/><Relationship Id="rId170" Type="http://schemas.openxmlformats.org/officeDocument/2006/relationships/image" Target="../media/image385.png"/><Relationship Id="rId107" Type="http://schemas.openxmlformats.org/officeDocument/2006/relationships/customXml" Target="../ink/ink3101.xml"/><Relationship Id="rId11" Type="http://schemas.openxmlformats.org/officeDocument/2006/relationships/customXml" Target="../ink/ink3053.xml"/><Relationship Id="rId32" Type="http://schemas.openxmlformats.org/officeDocument/2006/relationships/image" Target="../media/image316.png"/><Relationship Id="rId53" Type="http://schemas.openxmlformats.org/officeDocument/2006/relationships/customXml" Target="../ink/ink3074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3122.xml"/><Relationship Id="rId5" Type="http://schemas.openxmlformats.org/officeDocument/2006/relationships/customXml" Target="../ink/ink3050.xml"/><Relationship Id="rId95" Type="http://schemas.openxmlformats.org/officeDocument/2006/relationships/customXml" Target="../ink/ink3095.xml"/><Relationship Id="rId160" Type="http://schemas.openxmlformats.org/officeDocument/2006/relationships/image" Target="../media/image380.png"/><Relationship Id="rId181" Type="http://schemas.openxmlformats.org/officeDocument/2006/relationships/customXml" Target="../ink/ink3138.xml"/><Relationship Id="rId22" Type="http://schemas.openxmlformats.org/officeDocument/2006/relationships/image" Target="../media/image3111.png"/><Relationship Id="rId43" Type="http://schemas.openxmlformats.org/officeDocument/2006/relationships/customXml" Target="../ink/ink3069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3117.xml"/><Relationship Id="rId85" Type="http://schemas.openxmlformats.org/officeDocument/2006/relationships/customXml" Target="../ink/ink3090.xml"/><Relationship Id="rId150" Type="http://schemas.openxmlformats.org/officeDocument/2006/relationships/image" Target="../media/image376.png"/><Relationship Id="rId171" Type="http://schemas.openxmlformats.org/officeDocument/2006/relationships/customXml" Target="../ink/ink3133.xml"/><Relationship Id="rId12" Type="http://schemas.openxmlformats.org/officeDocument/2006/relationships/image" Target="../media/image3060.png"/><Relationship Id="rId33" Type="http://schemas.openxmlformats.org/officeDocument/2006/relationships/customXml" Target="../ink/ink3064.xml"/><Relationship Id="rId108" Type="http://schemas.openxmlformats.org/officeDocument/2006/relationships/image" Target="../media/image354.png"/><Relationship Id="rId129" Type="http://schemas.openxmlformats.org/officeDocument/2006/relationships/customXml" Target="../ink/ink3112.xml"/><Relationship Id="rId54" Type="http://schemas.openxmlformats.org/officeDocument/2006/relationships/image" Target="../media/image327.png"/><Relationship Id="rId75" Type="http://schemas.openxmlformats.org/officeDocument/2006/relationships/customXml" Target="../ink/ink3085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3128.xml"/><Relationship Id="rId182" Type="http://schemas.openxmlformats.org/officeDocument/2006/relationships/image" Target="../media/image391.png"/><Relationship Id="rId6" Type="http://schemas.openxmlformats.org/officeDocument/2006/relationships/image" Target="../media/image3030.png"/><Relationship Id="rId23" Type="http://schemas.openxmlformats.org/officeDocument/2006/relationships/customXml" Target="../ink/ink3059.xml"/><Relationship Id="rId119" Type="http://schemas.openxmlformats.org/officeDocument/2006/relationships/customXml" Target="../ink/ink3107.xml"/><Relationship Id="rId44" Type="http://schemas.openxmlformats.org/officeDocument/2006/relationships/image" Target="../media/image322.png"/><Relationship Id="rId65" Type="http://schemas.openxmlformats.org/officeDocument/2006/relationships/customXml" Target="../ink/ink3080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51" Type="http://schemas.openxmlformats.org/officeDocument/2006/relationships/customXml" Target="../ink/ink3123.xml"/><Relationship Id="rId172" Type="http://schemas.openxmlformats.org/officeDocument/2006/relationships/image" Target="../media/image386.png"/><Relationship Id="rId13" Type="http://schemas.openxmlformats.org/officeDocument/2006/relationships/customXml" Target="../ink/ink3054.xml"/><Relationship Id="rId18" Type="http://schemas.openxmlformats.org/officeDocument/2006/relationships/image" Target="../media/image3090.png"/><Relationship Id="rId39" Type="http://schemas.openxmlformats.org/officeDocument/2006/relationships/customXml" Target="../ink/ink3067.xml"/><Relationship Id="rId109" Type="http://schemas.openxmlformats.org/officeDocument/2006/relationships/customXml" Target="../ink/ink3102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075.xml"/><Relationship Id="rId76" Type="http://schemas.openxmlformats.org/officeDocument/2006/relationships/image" Target="../media/image338.png"/><Relationship Id="rId97" Type="http://schemas.openxmlformats.org/officeDocument/2006/relationships/customXml" Target="../ink/ink3096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3110.xml"/><Relationship Id="rId141" Type="http://schemas.openxmlformats.org/officeDocument/2006/relationships/customXml" Target="../ink/ink3118.xml"/><Relationship Id="rId146" Type="http://schemas.openxmlformats.org/officeDocument/2006/relationships/image" Target="../media/image374.png"/><Relationship Id="rId167" Type="http://schemas.openxmlformats.org/officeDocument/2006/relationships/customXml" Target="../ink/ink3131.xml"/><Relationship Id="rId188" Type="http://schemas.openxmlformats.org/officeDocument/2006/relationships/image" Target="../media/image394.png"/><Relationship Id="rId7" Type="http://schemas.openxmlformats.org/officeDocument/2006/relationships/customXml" Target="../ink/ink3051.xml"/><Relationship Id="rId71" Type="http://schemas.openxmlformats.org/officeDocument/2006/relationships/customXml" Target="../ink/ink3083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183" Type="http://schemas.openxmlformats.org/officeDocument/2006/relationships/customXml" Target="../ink/ink3139.xml"/><Relationship Id="rId2" Type="http://schemas.openxmlformats.org/officeDocument/2006/relationships/image" Target="../media/image313.png"/><Relationship Id="rId29" Type="http://schemas.openxmlformats.org/officeDocument/2006/relationships/customXml" Target="../ink/ink3062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070.xml"/><Relationship Id="rId66" Type="http://schemas.openxmlformats.org/officeDocument/2006/relationships/image" Target="../media/image333.png"/><Relationship Id="rId87" Type="http://schemas.openxmlformats.org/officeDocument/2006/relationships/customXml" Target="../ink/ink3091.xml"/><Relationship Id="rId110" Type="http://schemas.openxmlformats.org/officeDocument/2006/relationships/image" Target="../media/image356.png"/><Relationship Id="rId115" Type="http://schemas.openxmlformats.org/officeDocument/2006/relationships/customXml" Target="../ink/ink3105.xml"/><Relationship Id="rId131" Type="http://schemas.openxmlformats.org/officeDocument/2006/relationships/customXml" Target="../ink/ink3113.xml"/><Relationship Id="rId136" Type="http://schemas.openxmlformats.org/officeDocument/2006/relationships/image" Target="../media/image369.png"/><Relationship Id="rId157" Type="http://schemas.openxmlformats.org/officeDocument/2006/relationships/customXml" Target="../ink/ink3126.xml"/><Relationship Id="rId178" Type="http://schemas.openxmlformats.org/officeDocument/2006/relationships/image" Target="../media/image389.png"/><Relationship Id="rId61" Type="http://schemas.openxmlformats.org/officeDocument/2006/relationships/customXml" Target="../ink/ink3078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3134.xml"/><Relationship Id="rId19" Type="http://schemas.openxmlformats.org/officeDocument/2006/relationships/customXml" Target="../ink/ink3057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065.xml"/><Relationship Id="rId56" Type="http://schemas.openxmlformats.org/officeDocument/2006/relationships/image" Target="../media/image328.png"/><Relationship Id="rId77" Type="http://schemas.openxmlformats.org/officeDocument/2006/relationships/customXml" Target="../ink/ink3086.xml"/><Relationship Id="rId100" Type="http://schemas.openxmlformats.org/officeDocument/2006/relationships/image" Target="../media/image350.png"/><Relationship Id="rId105" Type="http://schemas.openxmlformats.org/officeDocument/2006/relationships/customXml" Target="../ink/ink3100.xml"/><Relationship Id="rId126" Type="http://schemas.openxmlformats.org/officeDocument/2006/relationships/image" Target="../media/image364.png"/><Relationship Id="rId147" Type="http://schemas.openxmlformats.org/officeDocument/2006/relationships/customXml" Target="../ink/ink3121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3073.xml"/><Relationship Id="rId72" Type="http://schemas.openxmlformats.org/officeDocument/2006/relationships/image" Target="../media/image336.png"/><Relationship Id="rId93" Type="http://schemas.openxmlformats.org/officeDocument/2006/relationships/customXml" Target="../ink/ink3094.xml"/><Relationship Id="rId98" Type="http://schemas.openxmlformats.org/officeDocument/2006/relationships/image" Target="../media/image349.png"/><Relationship Id="rId121" Type="http://schemas.openxmlformats.org/officeDocument/2006/relationships/customXml" Target="../ink/ink3108.xml"/><Relationship Id="rId142" Type="http://schemas.openxmlformats.org/officeDocument/2006/relationships/image" Target="../media/image372.png"/><Relationship Id="rId163" Type="http://schemas.openxmlformats.org/officeDocument/2006/relationships/customXml" Target="../ink/ink3129.xml"/><Relationship Id="rId184" Type="http://schemas.openxmlformats.org/officeDocument/2006/relationships/image" Target="../media/image392.png"/><Relationship Id="rId3" Type="http://schemas.openxmlformats.org/officeDocument/2006/relationships/customXml" Target="../ink/ink3049.xml"/><Relationship Id="rId25" Type="http://schemas.openxmlformats.org/officeDocument/2006/relationships/customXml" Target="../ink/ink3060.xml"/><Relationship Id="rId46" Type="http://schemas.openxmlformats.org/officeDocument/2006/relationships/image" Target="../media/image323.png"/><Relationship Id="rId67" Type="http://schemas.openxmlformats.org/officeDocument/2006/relationships/customXml" Target="../ink/ink3081.xml"/><Relationship Id="rId116" Type="http://schemas.openxmlformats.org/officeDocument/2006/relationships/image" Target="../media/image359.png"/><Relationship Id="rId137" Type="http://schemas.openxmlformats.org/officeDocument/2006/relationships/customXml" Target="../ink/ink3116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3068.xml"/><Relationship Id="rId62" Type="http://schemas.openxmlformats.org/officeDocument/2006/relationships/image" Target="../media/image331.png"/><Relationship Id="rId83" Type="http://schemas.openxmlformats.org/officeDocument/2006/relationships/customXml" Target="../ink/ink3089.xml"/><Relationship Id="rId88" Type="http://schemas.openxmlformats.org/officeDocument/2006/relationships/image" Target="../media/image344.png"/><Relationship Id="rId111" Type="http://schemas.openxmlformats.org/officeDocument/2006/relationships/customXml" Target="../ink/ink3103.xml"/><Relationship Id="rId132" Type="http://schemas.openxmlformats.org/officeDocument/2006/relationships/image" Target="../media/image367.png"/><Relationship Id="rId153" Type="http://schemas.openxmlformats.org/officeDocument/2006/relationships/customXml" Target="../ink/ink3124.xml"/><Relationship Id="rId174" Type="http://schemas.openxmlformats.org/officeDocument/2006/relationships/image" Target="../media/image387.png"/><Relationship Id="rId179" Type="http://schemas.openxmlformats.org/officeDocument/2006/relationships/customXml" Target="../ink/ink3137.xml"/><Relationship Id="rId15" Type="http://schemas.openxmlformats.org/officeDocument/2006/relationships/customXml" Target="../ink/ink3055.xml"/><Relationship Id="rId36" Type="http://schemas.openxmlformats.org/officeDocument/2006/relationships/image" Target="../media/image318.png"/><Relationship Id="rId57" Type="http://schemas.openxmlformats.org/officeDocument/2006/relationships/customXml" Target="../ink/ink3076.xml"/><Relationship Id="rId106" Type="http://schemas.openxmlformats.org/officeDocument/2006/relationships/image" Target="../media/image353.png"/><Relationship Id="rId127" Type="http://schemas.openxmlformats.org/officeDocument/2006/relationships/customXml" Target="../ink/ink3111.xml"/><Relationship Id="rId10" Type="http://schemas.openxmlformats.org/officeDocument/2006/relationships/image" Target="../media/image3050.png"/><Relationship Id="rId31" Type="http://schemas.openxmlformats.org/officeDocument/2006/relationships/customXml" Target="../ink/ink3063.xml"/><Relationship Id="rId52" Type="http://schemas.openxmlformats.org/officeDocument/2006/relationships/image" Target="../media/image326.png"/><Relationship Id="rId73" Type="http://schemas.openxmlformats.org/officeDocument/2006/relationships/customXml" Target="../ink/ink3084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3097.xml"/><Relationship Id="rId101" Type="http://schemas.openxmlformats.org/officeDocument/2006/relationships/customXml" Target="../ink/ink3098.xml"/><Relationship Id="rId122" Type="http://schemas.openxmlformats.org/officeDocument/2006/relationships/image" Target="../media/image362.png"/><Relationship Id="rId143" Type="http://schemas.openxmlformats.org/officeDocument/2006/relationships/customXml" Target="../ink/ink3119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3132.xml"/><Relationship Id="rId185" Type="http://schemas.openxmlformats.org/officeDocument/2006/relationships/customXml" Target="../ink/ink3140.xml"/><Relationship Id="rId4" Type="http://schemas.openxmlformats.org/officeDocument/2006/relationships/image" Target="../media/image3020.png"/><Relationship Id="rId9" Type="http://schemas.openxmlformats.org/officeDocument/2006/relationships/customXml" Target="../ink/ink3052.xml"/><Relationship Id="rId180" Type="http://schemas.openxmlformats.org/officeDocument/2006/relationships/image" Target="../media/image390.png"/><Relationship Id="rId26" Type="http://schemas.openxmlformats.org/officeDocument/2006/relationships/image" Target="../media/image3130.png"/><Relationship Id="rId47" Type="http://schemas.openxmlformats.org/officeDocument/2006/relationships/customXml" Target="../ink/ink3071.xml"/><Relationship Id="rId68" Type="http://schemas.openxmlformats.org/officeDocument/2006/relationships/image" Target="../media/image334.png"/><Relationship Id="rId89" Type="http://schemas.openxmlformats.org/officeDocument/2006/relationships/customXml" Target="../ink/ink3092.xml"/><Relationship Id="rId112" Type="http://schemas.openxmlformats.org/officeDocument/2006/relationships/image" Target="../media/image357.png"/><Relationship Id="rId133" Type="http://schemas.openxmlformats.org/officeDocument/2006/relationships/customXml" Target="../ink/ink3114.xml"/><Relationship Id="rId154" Type="http://schemas.openxmlformats.org/officeDocument/2006/relationships/image" Target="../media/image377.png"/><Relationship Id="rId175" Type="http://schemas.openxmlformats.org/officeDocument/2006/relationships/customXml" Target="../ink/ink3135.xml"/><Relationship Id="rId16" Type="http://schemas.openxmlformats.org/officeDocument/2006/relationships/image" Target="../media/image3080.png"/><Relationship Id="rId37" Type="http://schemas.openxmlformats.org/officeDocument/2006/relationships/customXml" Target="../ink/ink3066.xml"/><Relationship Id="rId58" Type="http://schemas.openxmlformats.org/officeDocument/2006/relationships/image" Target="../media/image329.png"/><Relationship Id="rId79" Type="http://schemas.openxmlformats.org/officeDocument/2006/relationships/customXml" Target="../ink/ink3087.xml"/><Relationship Id="rId102" Type="http://schemas.openxmlformats.org/officeDocument/2006/relationships/image" Target="../media/image351.png"/><Relationship Id="rId123" Type="http://schemas.openxmlformats.org/officeDocument/2006/relationships/customXml" Target="../ink/ink3109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3130.xml"/><Relationship Id="rId186" Type="http://schemas.openxmlformats.org/officeDocument/2006/relationships/image" Target="../media/image393.png"/><Relationship Id="rId27" Type="http://schemas.openxmlformats.org/officeDocument/2006/relationships/customXml" Target="../ink/ink3061.xml"/><Relationship Id="rId48" Type="http://schemas.openxmlformats.org/officeDocument/2006/relationships/image" Target="../media/image324.png"/><Relationship Id="rId69" Type="http://schemas.openxmlformats.org/officeDocument/2006/relationships/customXml" Target="../ink/ink3082.xml"/><Relationship Id="rId113" Type="http://schemas.openxmlformats.org/officeDocument/2006/relationships/customXml" Target="../ink/ink3104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3125.xml"/><Relationship Id="rId176" Type="http://schemas.openxmlformats.org/officeDocument/2006/relationships/image" Target="../media/image388.png"/><Relationship Id="rId17" Type="http://schemas.openxmlformats.org/officeDocument/2006/relationships/customXml" Target="../ink/ink3056.xml"/><Relationship Id="rId38" Type="http://schemas.openxmlformats.org/officeDocument/2006/relationships/image" Target="../media/image319.png"/><Relationship Id="rId59" Type="http://schemas.openxmlformats.org/officeDocument/2006/relationships/customXml" Target="../ink/ink3077.xml"/><Relationship Id="rId103" Type="http://schemas.openxmlformats.org/officeDocument/2006/relationships/customXml" Target="../ink/ink3099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3093.xml"/><Relationship Id="rId145" Type="http://schemas.openxmlformats.org/officeDocument/2006/relationships/customXml" Target="../ink/ink3120.xml"/><Relationship Id="rId166" Type="http://schemas.openxmlformats.org/officeDocument/2006/relationships/image" Target="../media/image383.png"/><Relationship Id="rId187" Type="http://schemas.openxmlformats.org/officeDocument/2006/relationships/customXml" Target="../ink/ink314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3072.xml"/><Relationship Id="rId114" Type="http://schemas.openxmlformats.org/officeDocument/2006/relationships/image" Target="../media/image358.png"/><Relationship Id="rId60" Type="http://schemas.openxmlformats.org/officeDocument/2006/relationships/image" Target="../media/image330.png"/><Relationship Id="rId81" Type="http://schemas.openxmlformats.org/officeDocument/2006/relationships/customXml" Target="../ink/ink3088.xml"/><Relationship Id="rId135" Type="http://schemas.openxmlformats.org/officeDocument/2006/relationships/customXml" Target="../ink/ink3115.xml"/><Relationship Id="rId156" Type="http://schemas.openxmlformats.org/officeDocument/2006/relationships/image" Target="../media/image378.png"/><Relationship Id="rId177" Type="http://schemas.openxmlformats.org/officeDocument/2006/relationships/customXml" Target="../ink/ink3136.xml"/></Relationships>
</file>

<file path=ppt/slides/_rels/slide9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99.xml"/><Relationship Id="rId21" Type="http://schemas.openxmlformats.org/officeDocument/2006/relationships/customXml" Target="../ink/ink3151.xml"/><Relationship Id="rId42" Type="http://schemas.openxmlformats.org/officeDocument/2006/relationships/image" Target="../media/image321.png"/><Relationship Id="rId63" Type="http://schemas.openxmlformats.org/officeDocument/2006/relationships/customXml" Target="../ink/ink3172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3220.xml"/><Relationship Id="rId170" Type="http://schemas.openxmlformats.org/officeDocument/2006/relationships/image" Target="../media/image385.png"/><Relationship Id="rId191" Type="http://schemas.openxmlformats.org/officeDocument/2006/relationships/customXml" Target="../ink/ink3236.xml"/><Relationship Id="rId107" Type="http://schemas.openxmlformats.org/officeDocument/2006/relationships/customXml" Target="../ink/ink3194.xml"/><Relationship Id="rId11" Type="http://schemas.openxmlformats.org/officeDocument/2006/relationships/customXml" Target="../ink/ink3146.xml"/><Relationship Id="rId32" Type="http://schemas.openxmlformats.org/officeDocument/2006/relationships/image" Target="../media/image316.png"/><Relationship Id="rId53" Type="http://schemas.openxmlformats.org/officeDocument/2006/relationships/customXml" Target="../ink/ink3167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3215.xml"/><Relationship Id="rId5" Type="http://schemas.openxmlformats.org/officeDocument/2006/relationships/customXml" Target="../ink/ink3143.xml"/><Relationship Id="rId95" Type="http://schemas.openxmlformats.org/officeDocument/2006/relationships/customXml" Target="../ink/ink3188.xml"/><Relationship Id="rId160" Type="http://schemas.openxmlformats.org/officeDocument/2006/relationships/image" Target="../media/image380.png"/><Relationship Id="rId181" Type="http://schemas.openxmlformats.org/officeDocument/2006/relationships/customXml" Target="../ink/ink3231.xml"/><Relationship Id="rId22" Type="http://schemas.openxmlformats.org/officeDocument/2006/relationships/image" Target="../media/image3111.png"/><Relationship Id="rId43" Type="http://schemas.openxmlformats.org/officeDocument/2006/relationships/customXml" Target="../ink/ink3162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3210.xml"/><Relationship Id="rId85" Type="http://schemas.openxmlformats.org/officeDocument/2006/relationships/customXml" Target="../ink/ink3183.xml"/><Relationship Id="rId150" Type="http://schemas.openxmlformats.org/officeDocument/2006/relationships/image" Target="../media/image376.png"/><Relationship Id="rId171" Type="http://schemas.openxmlformats.org/officeDocument/2006/relationships/customXml" Target="../ink/ink3226.xml"/><Relationship Id="rId192" Type="http://schemas.openxmlformats.org/officeDocument/2006/relationships/image" Target="../media/image396.png"/><Relationship Id="rId12" Type="http://schemas.openxmlformats.org/officeDocument/2006/relationships/image" Target="../media/image3060.png"/><Relationship Id="rId33" Type="http://schemas.openxmlformats.org/officeDocument/2006/relationships/customXml" Target="../ink/ink3157.xml"/><Relationship Id="rId108" Type="http://schemas.openxmlformats.org/officeDocument/2006/relationships/image" Target="../media/image354.png"/><Relationship Id="rId129" Type="http://schemas.openxmlformats.org/officeDocument/2006/relationships/customXml" Target="../ink/ink3205.xml"/><Relationship Id="rId54" Type="http://schemas.openxmlformats.org/officeDocument/2006/relationships/image" Target="../media/image327.png"/><Relationship Id="rId75" Type="http://schemas.openxmlformats.org/officeDocument/2006/relationships/customXml" Target="../ink/ink3178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3221.xml"/><Relationship Id="rId182" Type="http://schemas.openxmlformats.org/officeDocument/2006/relationships/image" Target="../media/image391.png"/><Relationship Id="rId6" Type="http://schemas.openxmlformats.org/officeDocument/2006/relationships/image" Target="../media/image3030.png"/><Relationship Id="rId23" Type="http://schemas.openxmlformats.org/officeDocument/2006/relationships/customXml" Target="../ink/ink3152.xml"/><Relationship Id="rId119" Type="http://schemas.openxmlformats.org/officeDocument/2006/relationships/customXml" Target="../ink/ink3200.xml"/><Relationship Id="rId44" Type="http://schemas.openxmlformats.org/officeDocument/2006/relationships/image" Target="../media/image322.png"/><Relationship Id="rId65" Type="http://schemas.openxmlformats.org/officeDocument/2006/relationships/customXml" Target="../ink/ink3173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51" Type="http://schemas.openxmlformats.org/officeDocument/2006/relationships/customXml" Target="../ink/ink3216.xml"/><Relationship Id="rId172" Type="http://schemas.openxmlformats.org/officeDocument/2006/relationships/image" Target="../media/image386.png"/><Relationship Id="rId13" Type="http://schemas.openxmlformats.org/officeDocument/2006/relationships/customXml" Target="../ink/ink3147.xml"/><Relationship Id="rId18" Type="http://schemas.openxmlformats.org/officeDocument/2006/relationships/image" Target="../media/image3090.png"/><Relationship Id="rId39" Type="http://schemas.openxmlformats.org/officeDocument/2006/relationships/customXml" Target="../ink/ink3160.xml"/><Relationship Id="rId109" Type="http://schemas.openxmlformats.org/officeDocument/2006/relationships/customXml" Target="../ink/ink3195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168.xml"/><Relationship Id="rId76" Type="http://schemas.openxmlformats.org/officeDocument/2006/relationships/image" Target="../media/image338.png"/><Relationship Id="rId97" Type="http://schemas.openxmlformats.org/officeDocument/2006/relationships/customXml" Target="../ink/ink3189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3203.xml"/><Relationship Id="rId141" Type="http://schemas.openxmlformats.org/officeDocument/2006/relationships/customXml" Target="../ink/ink3211.xml"/><Relationship Id="rId146" Type="http://schemas.openxmlformats.org/officeDocument/2006/relationships/image" Target="../media/image374.png"/><Relationship Id="rId167" Type="http://schemas.openxmlformats.org/officeDocument/2006/relationships/customXml" Target="../ink/ink3224.xml"/><Relationship Id="rId188" Type="http://schemas.openxmlformats.org/officeDocument/2006/relationships/image" Target="../media/image394.png"/><Relationship Id="rId7" Type="http://schemas.openxmlformats.org/officeDocument/2006/relationships/customXml" Target="../ink/ink3144.xml"/><Relationship Id="rId71" Type="http://schemas.openxmlformats.org/officeDocument/2006/relationships/customXml" Target="../ink/ink3176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183" Type="http://schemas.openxmlformats.org/officeDocument/2006/relationships/customXml" Target="../ink/ink3232.xml"/><Relationship Id="rId2" Type="http://schemas.openxmlformats.org/officeDocument/2006/relationships/image" Target="../media/image313.png"/><Relationship Id="rId29" Type="http://schemas.openxmlformats.org/officeDocument/2006/relationships/customXml" Target="../ink/ink3155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163.xml"/><Relationship Id="rId66" Type="http://schemas.openxmlformats.org/officeDocument/2006/relationships/image" Target="../media/image333.png"/><Relationship Id="rId87" Type="http://schemas.openxmlformats.org/officeDocument/2006/relationships/customXml" Target="../ink/ink3184.xml"/><Relationship Id="rId110" Type="http://schemas.openxmlformats.org/officeDocument/2006/relationships/image" Target="../media/image356.png"/><Relationship Id="rId115" Type="http://schemas.openxmlformats.org/officeDocument/2006/relationships/customXml" Target="../ink/ink3198.xml"/><Relationship Id="rId131" Type="http://schemas.openxmlformats.org/officeDocument/2006/relationships/customXml" Target="../ink/ink3206.xml"/><Relationship Id="rId136" Type="http://schemas.openxmlformats.org/officeDocument/2006/relationships/image" Target="../media/image369.png"/><Relationship Id="rId157" Type="http://schemas.openxmlformats.org/officeDocument/2006/relationships/customXml" Target="../ink/ink3219.xml"/><Relationship Id="rId178" Type="http://schemas.openxmlformats.org/officeDocument/2006/relationships/image" Target="../media/image389.png"/><Relationship Id="rId61" Type="http://schemas.openxmlformats.org/officeDocument/2006/relationships/customXml" Target="../ink/ink3171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3227.xml"/><Relationship Id="rId19" Type="http://schemas.openxmlformats.org/officeDocument/2006/relationships/customXml" Target="../ink/ink3150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158.xml"/><Relationship Id="rId56" Type="http://schemas.openxmlformats.org/officeDocument/2006/relationships/image" Target="../media/image328.png"/><Relationship Id="rId77" Type="http://schemas.openxmlformats.org/officeDocument/2006/relationships/customXml" Target="../ink/ink3179.xml"/><Relationship Id="rId100" Type="http://schemas.openxmlformats.org/officeDocument/2006/relationships/image" Target="../media/image350.png"/><Relationship Id="rId105" Type="http://schemas.openxmlformats.org/officeDocument/2006/relationships/customXml" Target="../ink/ink3193.xml"/><Relationship Id="rId126" Type="http://schemas.openxmlformats.org/officeDocument/2006/relationships/image" Target="../media/image364.png"/><Relationship Id="rId147" Type="http://schemas.openxmlformats.org/officeDocument/2006/relationships/customXml" Target="../ink/ink3214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3166.xml"/><Relationship Id="rId72" Type="http://schemas.openxmlformats.org/officeDocument/2006/relationships/image" Target="../media/image336.png"/><Relationship Id="rId93" Type="http://schemas.openxmlformats.org/officeDocument/2006/relationships/customXml" Target="../ink/ink3187.xml"/><Relationship Id="rId98" Type="http://schemas.openxmlformats.org/officeDocument/2006/relationships/image" Target="../media/image349.png"/><Relationship Id="rId121" Type="http://schemas.openxmlformats.org/officeDocument/2006/relationships/customXml" Target="../ink/ink3201.xml"/><Relationship Id="rId142" Type="http://schemas.openxmlformats.org/officeDocument/2006/relationships/image" Target="../media/image372.png"/><Relationship Id="rId163" Type="http://schemas.openxmlformats.org/officeDocument/2006/relationships/customXml" Target="../ink/ink3222.xml"/><Relationship Id="rId184" Type="http://schemas.openxmlformats.org/officeDocument/2006/relationships/image" Target="../media/image392.png"/><Relationship Id="rId189" Type="http://schemas.openxmlformats.org/officeDocument/2006/relationships/customXml" Target="../ink/ink3235.xml"/><Relationship Id="rId3" Type="http://schemas.openxmlformats.org/officeDocument/2006/relationships/customXml" Target="../ink/ink3142.xml"/><Relationship Id="rId25" Type="http://schemas.openxmlformats.org/officeDocument/2006/relationships/customXml" Target="../ink/ink3153.xml"/><Relationship Id="rId46" Type="http://schemas.openxmlformats.org/officeDocument/2006/relationships/image" Target="../media/image323.png"/><Relationship Id="rId67" Type="http://schemas.openxmlformats.org/officeDocument/2006/relationships/customXml" Target="../ink/ink3174.xml"/><Relationship Id="rId116" Type="http://schemas.openxmlformats.org/officeDocument/2006/relationships/image" Target="../media/image359.png"/><Relationship Id="rId137" Type="http://schemas.openxmlformats.org/officeDocument/2006/relationships/customXml" Target="../ink/ink3209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3161.xml"/><Relationship Id="rId62" Type="http://schemas.openxmlformats.org/officeDocument/2006/relationships/image" Target="../media/image331.png"/><Relationship Id="rId83" Type="http://schemas.openxmlformats.org/officeDocument/2006/relationships/customXml" Target="../ink/ink3182.xml"/><Relationship Id="rId88" Type="http://schemas.openxmlformats.org/officeDocument/2006/relationships/image" Target="../media/image344.png"/><Relationship Id="rId111" Type="http://schemas.openxmlformats.org/officeDocument/2006/relationships/customXml" Target="../ink/ink3196.xml"/><Relationship Id="rId132" Type="http://schemas.openxmlformats.org/officeDocument/2006/relationships/image" Target="../media/image367.png"/><Relationship Id="rId153" Type="http://schemas.openxmlformats.org/officeDocument/2006/relationships/customXml" Target="../ink/ink3217.xml"/><Relationship Id="rId174" Type="http://schemas.openxmlformats.org/officeDocument/2006/relationships/image" Target="../media/image387.png"/><Relationship Id="rId179" Type="http://schemas.openxmlformats.org/officeDocument/2006/relationships/customXml" Target="../ink/ink3230.xml"/><Relationship Id="rId190" Type="http://schemas.openxmlformats.org/officeDocument/2006/relationships/image" Target="../media/image395.png"/><Relationship Id="rId15" Type="http://schemas.openxmlformats.org/officeDocument/2006/relationships/customXml" Target="../ink/ink3148.xml"/><Relationship Id="rId36" Type="http://schemas.openxmlformats.org/officeDocument/2006/relationships/image" Target="../media/image318.png"/><Relationship Id="rId57" Type="http://schemas.openxmlformats.org/officeDocument/2006/relationships/customXml" Target="../ink/ink3169.xml"/><Relationship Id="rId106" Type="http://schemas.openxmlformats.org/officeDocument/2006/relationships/image" Target="../media/image353.png"/><Relationship Id="rId127" Type="http://schemas.openxmlformats.org/officeDocument/2006/relationships/customXml" Target="../ink/ink3204.xml"/><Relationship Id="rId10" Type="http://schemas.openxmlformats.org/officeDocument/2006/relationships/image" Target="../media/image3050.png"/><Relationship Id="rId31" Type="http://schemas.openxmlformats.org/officeDocument/2006/relationships/customXml" Target="../ink/ink3156.xml"/><Relationship Id="rId52" Type="http://schemas.openxmlformats.org/officeDocument/2006/relationships/image" Target="../media/image326.png"/><Relationship Id="rId73" Type="http://schemas.openxmlformats.org/officeDocument/2006/relationships/customXml" Target="../ink/ink3177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3190.xml"/><Relationship Id="rId101" Type="http://schemas.openxmlformats.org/officeDocument/2006/relationships/customXml" Target="../ink/ink3191.xml"/><Relationship Id="rId122" Type="http://schemas.openxmlformats.org/officeDocument/2006/relationships/image" Target="../media/image362.png"/><Relationship Id="rId143" Type="http://schemas.openxmlformats.org/officeDocument/2006/relationships/customXml" Target="../ink/ink3212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3225.xml"/><Relationship Id="rId185" Type="http://schemas.openxmlformats.org/officeDocument/2006/relationships/customXml" Target="../ink/ink3233.xml"/><Relationship Id="rId4" Type="http://schemas.openxmlformats.org/officeDocument/2006/relationships/image" Target="../media/image3020.png"/><Relationship Id="rId9" Type="http://schemas.openxmlformats.org/officeDocument/2006/relationships/customXml" Target="../ink/ink3145.xml"/><Relationship Id="rId180" Type="http://schemas.openxmlformats.org/officeDocument/2006/relationships/image" Target="../media/image390.png"/><Relationship Id="rId26" Type="http://schemas.openxmlformats.org/officeDocument/2006/relationships/image" Target="../media/image3130.png"/><Relationship Id="rId47" Type="http://schemas.openxmlformats.org/officeDocument/2006/relationships/customXml" Target="../ink/ink3164.xml"/><Relationship Id="rId68" Type="http://schemas.openxmlformats.org/officeDocument/2006/relationships/image" Target="../media/image334.png"/><Relationship Id="rId89" Type="http://schemas.openxmlformats.org/officeDocument/2006/relationships/customXml" Target="../ink/ink3185.xml"/><Relationship Id="rId112" Type="http://schemas.openxmlformats.org/officeDocument/2006/relationships/image" Target="../media/image357.png"/><Relationship Id="rId133" Type="http://schemas.openxmlformats.org/officeDocument/2006/relationships/customXml" Target="../ink/ink3207.xml"/><Relationship Id="rId154" Type="http://schemas.openxmlformats.org/officeDocument/2006/relationships/image" Target="../media/image377.png"/><Relationship Id="rId175" Type="http://schemas.openxmlformats.org/officeDocument/2006/relationships/customXml" Target="../ink/ink3228.xml"/><Relationship Id="rId16" Type="http://schemas.openxmlformats.org/officeDocument/2006/relationships/image" Target="../media/image3080.png"/><Relationship Id="rId37" Type="http://schemas.openxmlformats.org/officeDocument/2006/relationships/customXml" Target="../ink/ink3159.xml"/><Relationship Id="rId58" Type="http://schemas.openxmlformats.org/officeDocument/2006/relationships/image" Target="../media/image329.png"/><Relationship Id="rId79" Type="http://schemas.openxmlformats.org/officeDocument/2006/relationships/customXml" Target="../ink/ink3180.xml"/><Relationship Id="rId102" Type="http://schemas.openxmlformats.org/officeDocument/2006/relationships/image" Target="../media/image351.png"/><Relationship Id="rId123" Type="http://schemas.openxmlformats.org/officeDocument/2006/relationships/customXml" Target="../ink/ink3202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3223.xml"/><Relationship Id="rId186" Type="http://schemas.openxmlformats.org/officeDocument/2006/relationships/image" Target="../media/image393.png"/><Relationship Id="rId27" Type="http://schemas.openxmlformats.org/officeDocument/2006/relationships/customXml" Target="../ink/ink3154.xml"/><Relationship Id="rId48" Type="http://schemas.openxmlformats.org/officeDocument/2006/relationships/image" Target="../media/image324.png"/><Relationship Id="rId69" Type="http://schemas.openxmlformats.org/officeDocument/2006/relationships/customXml" Target="../ink/ink3175.xml"/><Relationship Id="rId113" Type="http://schemas.openxmlformats.org/officeDocument/2006/relationships/customXml" Target="../ink/ink3197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3218.xml"/><Relationship Id="rId176" Type="http://schemas.openxmlformats.org/officeDocument/2006/relationships/image" Target="../media/image388.png"/><Relationship Id="rId17" Type="http://schemas.openxmlformats.org/officeDocument/2006/relationships/customXml" Target="../ink/ink3149.xml"/><Relationship Id="rId38" Type="http://schemas.openxmlformats.org/officeDocument/2006/relationships/image" Target="../media/image319.png"/><Relationship Id="rId59" Type="http://schemas.openxmlformats.org/officeDocument/2006/relationships/customXml" Target="../ink/ink3170.xml"/><Relationship Id="rId103" Type="http://schemas.openxmlformats.org/officeDocument/2006/relationships/customXml" Target="../ink/ink3192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3186.xml"/><Relationship Id="rId145" Type="http://schemas.openxmlformats.org/officeDocument/2006/relationships/customXml" Target="../ink/ink3213.xml"/><Relationship Id="rId166" Type="http://schemas.openxmlformats.org/officeDocument/2006/relationships/image" Target="../media/image383.png"/><Relationship Id="rId187" Type="http://schemas.openxmlformats.org/officeDocument/2006/relationships/customXml" Target="../ink/ink3234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3165.xml"/><Relationship Id="rId114" Type="http://schemas.openxmlformats.org/officeDocument/2006/relationships/image" Target="../media/image358.png"/><Relationship Id="rId60" Type="http://schemas.openxmlformats.org/officeDocument/2006/relationships/image" Target="../media/image330.png"/><Relationship Id="rId81" Type="http://schemas.openxmlformats.org/officeDocument/2006/relationships/customXml" Target="../ink/ink3181.xml"/><Relationship Id="rId135" Type="http://schemas.openxmlformats.org/officeDocument/2006/relationships/customXml" Target="../ink/ink3208.xml"/><Relationship Id="rId156" Type="http://schemas.openxmlformats.org/officeDocument/2006/relationships/image" Target="../media/image378.png"/><Relationship Id="rId177" Type="http://schemas.openxmlformats.org/officeDocument/2006/relationships/customXml" Target="../ink/ink3229.xml"/></Relationships>
</file>

<file path=ppt/slides/_rels/slide9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294.xml"/><Relationship Id="rId21" Type="http://schemas.openxmlformats.org/officeDocument/2006/relationships/customXml" Target="../ink/ink3246.xml"/><Relationship Id="rId42" Type="http://schemas.openxmlformats.org/officeDocument/2006/relationships/image" Target="../media/image321.png"/><Relationship Id="rId63" Type="http://schemas.openxmlformats.org/officeDocument/2006/relationships/customXml" Target="../ink/ink3267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3315.xml"/><Relationship Id="rId170" Type="http://schemas.openxmlformats.org/officeDocument/2006/relationships/image" Target="../media/image385.png"/><Relationship Id="rId191" Type="http://schemas.openxmlformats.org/officeDocument/2006/relationships/customXml" Target="../ink/ink3331.xml"/><Relationship Id="rId107" Type="http://schemas.openxmlformats.org/officeDocument/2006/relationships/customXml" Target="../ink/ink3289.xml"/><Relationship Id="rId11" Type="http://schemas.openxmlformats.org/officeDocument/2006/relationships/customXml" Target="../ink/ink3241.xml"/><Relationship Id="rId32" Type="http://schemas.openxmlformats.org/officeDocument/2006/relationships/image" Target="../media/image316.png"/><Relationship Id="rId53" Type="http://schemas.openxmlformats.org/officeDocument/2006/relationships/customXml" Target="../ink/ink3262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3310.xml"/><Relationship Id="rId5" Type="http://schemas.openxmlformats.org/officeDocument/2006/relationships/customXml" Target="../ink/ink3238.xml"/><Relationship Id="rId95" Type="http://schemas.openxmlformats.org/officeDocument/2006/relationships/customXml" Target="../ink/ink3283.xml"/><Relationship Id="rId160" Type="http://schemas.openxmlformats.org/officeDocument/2006/relationships/image" Target="../media/image380.png"/><Relationship Id="rId181" Type="http://schemas.openxmlformats.org/officeDocument/2006/relationships/customXml" Target="../ink/ink3326.xml"/><Relationship Id="rId22" Type="http://schemas.openxmlformats.org/officeDocument/2006/relationships/image" Target="../media/image3111.png"/><Relationship Id="rId43" Type="http://schemas.openxmlformats.org/officeDocument/2006/relationships/customXml" Target="../ink/ink3257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3305.xml"/><Relationship Id="rId85" Type="http://schemas.openxmlformats.org/officeDocument/2006/relationships/customXml" Target="../ink/ink3278.xml"/><Relationship Id="rId150" Type="http://schemas.openxmlformats.org/officeDocument/2006/relationships/image" Target="../media/image376.png"/><Relationship Id="rId171" Type="http://schemas.openxmlformats.org/officeDocument/2006/relationships/customXml" Target="../ink/ink3321.xml"/><Relationship Id="rId192" Type="http://schemas.openxmlformats.org/officeDocument/2006/relationships/image" Target="../media/image396.png"/><Relationship Id="rId12" Type="http://schemas.openxmlformats.org/officeDocument/2006/relationships/image" Target="../media/image3060.png"/><Relationship Id="rId33" Type="http://schemas.openxmlformats.org/officeDocument/2006/relationships/customXml" Target="../ink/ink3252.xml"/><Relationship Id="rId108" Type="http://schemas.openxmlformats.org/officeDocument/2006/relationships/image" Target="../media/image354.png"/><Relationship Id="rId129" Type="http://schemas.openxmlformats.org/officeDocument/2006/relationships/customXml" Target="../ink/ink3300.xml"/><Relationship Id="rId54" Type="http://schemas.openxmlformats.org/officeDocument/2006/relationships/image" Target="../media/image327.png"/><Relationship Id="rId75" Type="http://schemas.openxmlformats.org/officeDocument/2006/relationships/customXml" Target="../ink/ink3273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3316.xml"/><Relationship Id="rId182" Type="http://schemas.openxmlformats.org/officeDocument/2006/relationships/image" Target="../media/image391.png"/><Relationship Id="rId6" Type="http://schemas.openxmlformats.org/officeDocument/2006/relationships/image" Target="../media/image3030.png"/><Relationship Id="rId23" Type="http://schemas.openxmlformats.org/officeDocument/2006/relationships/customXml" Target="../ink/ink3247.xml"/><Relationship Id="rId119" Type="http://schemas.openxmlformats.org/officeDocument/2006/relationships/customXml" Target="../ink/ink3295.xml"/><Relationship Id="rId44" Type="http://schemas.openxmlformats.org/officeDocument/2006/relationships/image" Target="../media/image322.png"/><Relationship Id="rId65" Type="http://schemas.openxmlformats.org/officeDocument/2006/relationships/customXml" Target="../ink/ink3268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51" Type="http://schemas.openxmlformats.org/officeDocument/2006/relationships/customXml" Target="../ink/ink3311.xml"/><Relationship Id="rId172" Type="http://schemas.openxmlformats.org/officeDocument/2006/relationships/image" Target="../media/image386.png"/><Relationship Id="rId193" Type="http://schemas.openxmlformats.org/officeDocument/2006/relationships/customXml" Target="../ink/ink3332.xml"/><Relationship Id="rId13" Type="http://schemas.openxmlformats.org/officeDocument/2006/relationships/customXml" Target="../ink/ink3242.xml"/><Relationship Id="rId109" Type="http://schemas.openxmlformats.org/officeDocument/2006/relationships/customXml" Target="../ink/ink3290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263.xml"/><Relationship Id="rId76" Type="http://schemas.openxmlformats.org/officeDocument/2006/relationships/image" Target="../media/image338.png"/><Relationship Id="rId97" Type="http://schemas.openxmlformats.org/officeDocument/2006/relationships/customXml" Target="../ink/ink3284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3298.xml"/><Relationship Id="rId141" Type="http://schemas.openxmlformats.org/officeDocument/2006/relationships/customXml" Target="../ink/ink3306.xml"/><Relationship Id="rId146" Type="http://schemas.openxmlformats.org/officeDocument/2006/relationships/image" Target="../media/image374.png"/><Relationship Id="rId167" Type="http://schemas.openxmlformats.org/officeDocument/2006/relationships/customXml" Target="../ink/ink3319.xml"/><Relationship Id="rId188" Type="http://schemas.openxmlformats.org/officeDocument/2006/relationships/image" Target="../media/image394.png"/><Relationship Id="rId7" Type="http://schemas.openxmlformats.org/officeDocument/2006/relationships/customXml" Target="../ink/ink3239.xml"/><Relationship Id="rId71" Type="http://schemas.openxmlformats.org/officeDocument/2006/relationships/customXml" Target="../ink/ink3271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183" Type="http://schemas.openxmlformats.org/officeDocument/2006/relationships/customXml" Target="../ink/ink3327.xml"/><Relationship Id="rId2" Type="http://schemas.openxmlformats.org/officeDocument/2006/relationships/image" Target="../media/image313.png"/><Relationship Id="rId29" Type="http://schemas.openxmlformats.org/officeDocument/2006/relationships/customXml" Target="../ink/ink3250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258.xml"/><Relationship Id="rId66" Type="http://schemas.openxmlformats.org/officeDocument/2006/relationships/image" Target="../media/image333.png"/><Relationship Id="rId87" Type="http://schemas.openxmlformats.org/officeDocument/2006/relationships/customXml" Target="../ink/ink3279.xml"/><Relationship Id="rId110" Type="http://schemas.openxmlformats.org/officeDocument/2006/relationships/image" Target="../media/image356.png"/><Relationship Id="rId115" Type="http://schemas.openxmlformats.org/officeDocument/2006/relationships/customXml" Target="../ink/ink3293.xml"/><Relationship Id="rId131" Type="http://schemas.openxmlformats.org/officeDocument/2006/relationships/customXml" Target="../ink/ink3301.xml"/><Relationship Id="rId136" Type="http://schemas.openxmlformats.org/officeDocument/2006/relationships/image" Target="../media/image369.png"/><Relationship Id="rId157" Type="http://schemas.openxmlformats.org/officeDocument/2006/relationships/customXml" Target="../ink/ink3314.xml"/><Relationship Id="rId178" Type="http://schemas.openxmlformats.org/officeDocument/2006/relationships/image" Target="../media/image389.png"/><Relationship Id="rId61" Type="http://schemas.openxmlformats.org/officeDocument/2006/relationships/customXml" Target="../ink/ink3266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3322.xml"/><Relationship Id="rId194" Type="http://schemas.openxmlformats.org/officeDocument/2006/relationships/image" Target="../media/image397.png"/><Relationship Id="rId19" Type="http://schemas.openxmlformats.org/officeDocument/2006/relationships/customXml" Target="../ink/ink3245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253.xml"/><Relationship Id="rId56" Type="http://schemas.openxmlformats.org/officeDocument/2006/relationships/image" Target="../media/image328.png"/><Relationship Id="rId77" Type="http://schemas.openxmlformats.org/officeDocument/2006/relationships/customXml" Target="../ink/ink3274.xml"/><Relationship Id="rId100" Type="http://schemas.openxmlformats.org/officeDocument/2006/relationships/image" Target="../media/image350.png"/><Relationship Id="rId105" Type="http://schemas.openxmlformats.org/officeDocument/2006/relationships/customXml" Target="../ink/ink3288.xml"/><Relationship Id="rId126" Type="http://schemas.openxmlformats.org/officeDocument/2006/relationships/image" Target="../media/image364.png"/><Relationship Id="rId147" Type="http://schemas.openxmlformats.org/officeDocument/2006/relationships/customXml" Target="../ink/ink3309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3261.xml"/><Relationship Id="rId72" Type="http://schemas.openxmlformats.org/officeDocument/2006/relationships/image" Target="../media/image336.png"/><Relationship Id="rId93" Type="http://schemas.openxmlformats.org/officeDocument/2006/relationships/customXml" Target="../ink/ink3282.xml"/><Relationship Id="rId98" Type="http://schemas.openxmlformats.org/officeDocument/2006/relationships/image" Target="../media/image349.png"/><Relationship Id="rId121" Type="http://schemas.openxmlformats.org/officeDocument/2006/relationships/customXml" Target="../ink/ink3296.xml"/><Relationship Id="rId142" Type="http://schemas.openxmlformats.org/officeDocument/2006/relationships/image" Target="../media/image372.png"/><Relationship Id="rId163" Type="http://schemas.openxmlformats.org/officeDocument/2006/relationships/customXml" Target="../ink/ink3317.xml"/><Relationship Id="rId184" Type="http://schemas.openxmlformats.org/officeDocument/2006/relationships/image" Target="../media/image392.png"/><Relationship Id="rId189" Type="http://schemas.openxmlformats.org/officeDocument/2006/relationships/customXml" Target="../ink/ink3330.xml"/><Relationship Id="rId3" Type="http://schemas.openxmlformats.org/officeDocument/2006/relationships/customXml" Target="../ink/ink3237.xml"/><Relationship Id="rId25" Type="http://schemas.openxmlformats.org/officeDocument/2006/relationships/customXml" Target="../ink/ink3248.xml"/><Relationship Id="rId46" Type="http://schemas.openxmlformats.org/officeDocument/2006/relationships/image" Target="../media/image323.png"/><Relationship Id="rId67" Type="http://schemas.openxmlformats.org/officeDocument/2006/relationships/customXml" Target="../ink/ink3269.xml"/><Relationship Id="rId116" Type="http://schemas.openxmlformats.org/officeDocument/2006/relationships/image" Target="../media/image359.png"/><Relationship Id="rId137" Type="http://schemas.openxmlformats.org/officeDocument/2006/relationships/customXml" Target="../ink/ink3304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3256.xml"/><Relationship Id="rId62" Type="http://schemas.openxmlformats.org/officeDocument/2006/relationships/image" Target="../media/image331.png"/><Relationship Id="rId83" Type="http://schemas.openxmlformats.org/officeDocument/2006/relationships/customXml" Target="../ink/ink3277.xml"/><Relationship Id="rId88" Type="http://schemas.openxmlformats.org/officeDocument/2006/relationships/image" Target="../media/image344.png"/><Relationship Id="rId111" Type="http://schemas.openxmlformats.org/officeDocument/2006/relationships/customXml" Target="../ink/ink3291.xml"/><Relationship Id="rId132" Type="http://schemas.openxmlformats.org/officeDocument/2006/relationships/image" Target="../media/image367.png"/><Relationship Id="rId153" Type="http://schemas.openxmlformats.org/officeDocument/2006/relationships/customXml" Target="../ink/ink3312.xml"/><Relationship Id="rId174" Type="http://schemas.openxmlformats.org/officeDocument/2006/relationships/image" Target="../media/image387.png"/><Relationship Id="rId179" Type="http://schemas.openxmlformats.org/officeDocument/2006/relationships/customXml" Target="../ink/ink3325.xml"/><Relationship Id="rId190" Type="http://schemas.openxmlformats.org/officeDocument/2006/relationships/image" Target="../media/image395.png"/><Relationship Id="rId15" Type="http://schemas.openxmlformats.org/officeDocument/2006/relationships/customXml" Target="../ink/ink3243.xml"/><Relationship Id="rId36" Type="http://schemas.openxmlformats.org/officeDocument/2006/relationships/image" Target="../media/image318.png"/><Relationship Id="rId57" Type="http://schemas.openxmlformats.org/officeDocument/2006/relationships/customXml" Target="../ink/ink3264.xml"/><Relationship Id="rId106" Type="http://schemas.openxmlformats.org/officeDocument/2006/relationships/image" Target="../media/image353.png"/><Relationship Id="rId127" Type="http://schemas.openxmlformats.org/officeDocument/2006/relationships/customXml" Target="../ink/ink3299.xml"/><Relationship Id="rId10" Type="http://schemas.openxmlformats.org/officeDocument/2006/relationships/image" Target="../media/image3050.png"/><Relationship Id="rId31" Type="http://schemas.openxmlformats.org/officeDocument/2006/relationships/customXml" Target="../ink/ink3251.xml"/><Relationship Id="rId52" Type="http://schemas.openxmlformats.org/officeDocument/2006/relationships/image" Target="../media/image326.png"/><Relationship Id="rId73" Type="http://schemas.openxmlformats.org/officeDocument/2006/relationships/customXml" Target="../ink/ink3272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3285.xml"/><Relationship Id="rId101" Type="http://schemas.openxmlformats.org/officeDocument/2006/relationships/customXml" Target="../ink/ink3286.xml"/><Relationship Id="rId122" Type="http://schemas.openxmlformats.org/officeDocument/2006/relationships/image" Target="../media/image362.png"/><Relationship Id="rId143" Type="http://schemas.openxmlformats.org/officeDocument/2006/relationships/customXml" Target="../ink/ink3307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3320.xml"/><Relationship Id="rId185" Type="http://schemas.openxmlformats.org/officeDocument/2006/relationships/customXml" Target="../ink/ink3328.xml"/><Relationship Id="rId4" Type="http://schemas.openxmlformats.org/officeDocument/2006/relationships/image" Target="../media/image3020.png"/><Relationship Id="rId9" Type="http://schemas.openxmlformats.org/officeDocument/2006/relationships/customXml" Target="../ink/ink3240.xml"/><Relationship Id="rId180" Type="http://schemas.openxmlformats.org/officeDocument/2006/relationships/image" Target="../media/image390.png"/><Relationship Id="rId26" Type="http://schemas.openxmlformats.org/officeDocument/2006/relationships/image" Target="../media/image3130.png"/><Relationship Id="rId47" Type="http://schemas.openxmlformats.org/officeDocument/2006/relationships/customXml" Target="../ink/ink3259.xml"/><Relationship Id="rId68" Type="http://schemas.openxmlformats.org/officeDocument/2006/relationships/image" Target="../media/image334.png"/><Relationship Id="rId89" Type="http://schemas.openxmlformats.org/officeDocument/2006/relationships/customXml" Target="../ink/ink3280.xml"/><Relationship Id="rId112" Type="http://schemas.openxmlformats.org/officeDocument/2006/relationships/image" Target="../media/image357.png"/><Relationship Id="rId133" Type="http://schemas.openxmlformats.org/officeDocument/2006/relationships/customXml" Target="../ink/ink3302.xml"/><Relationship Id="rId154" Type="http://schemas.openxmlformats.org/officeDocument/2006/relationships/image" Target="../media/image377.png"/><Relationship Id="rId175" Type="http://schemas.openxmlformats.org/officeDocument/2006/relationships/customXml" Target="../ink/ink3323.xml"/><Relationship Id="rId16" Type="http://schemas.openxmlformats.org/officeDocument/2006/relationships/image" Target="../media/image3080.png"/><Relationship Id="rId37" Type="http://schemas.openxmlformats.org/officeDocument/2006/relationships/customXml" Target="../ink/ink3254.xml"/><Relationship Id="rId58" Type="http://schemas.openxmlformats.org/officeDocument/2006/relationships/image" Target="../media/image329.png"/><Relationship Id="rId79" Type="http://schemas.openxmlformats.org/officeDocument/2006/relationships/customXml" Target="../ink/ink3275.xml"/><Relationship Id="rId102" Type="http://schemas.openxmlformats.org/officeDocument/2006/relationships/image" Target="../media/image351.png"/><Relationship Id="rId123" Type="http://schemas.openxmlformats.org/officeDocument/2006/relationships/customXml" Target="../ink/ink3297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3318.xml"/><Relationship Id="rId186" Type="http://schemas.openxmlformats.org/officeDocument/2006/relationships/image" Target="../media/image393.png"/><Relationship Id="rId27" Type="http://schemas.openxmlformats.org/officeDocument/2006/relationships/customXml" Target="../ink/ink3249.xml"/><Relationship Id="rId48" Type="http://schemas.openxmlformats.org/officeDocument/2006/relationships/image" Target="../media/image324.png"/><Relationship Id="rId69" Type="http://schemas.openxmlformats.org/officeDocument/2006/relationships/customXml" Target="../ink/ink3270.xml"/><Relationship Id="rId113" Type="http://schemas.openxmlformats.org/officeDocument/2006/relationships/customXml" Target="../ink/ink3292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3313.xml"/><Relationship Id="rId176" Type="http://schemas.openxmlformats.org/officeDocument/2006/relationships/image" Target="../media/image388.png"/><Relationship Id="rId17" Type="http://schemas.openxmlformats.org/officeDocument/2006/relationships/customXml" Target="../ink/ink3244.xml"/><Relationship Id="rId38" Type="http://schemas.openxmlformats.org/officeDocument/2006/relationships/image" Target="../media/image319.png"/><Relationship Id="rId59" Type="http://schemas.openxmlformats.org/officeDocument/2006/relationships/customXml" Target="../ink/ink3265.xml"/><Relationship Id="rId103" Type="http://schemas.openxmlformats.org/officeDocument/2006/relationships/customXml" Target="../ink/ink3287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3281.xml"/><Relationship Id="rId145" Type="http://schemas.openxmlformats.org/officeDocument/2006/relationships/customXml" Target="../ink/ink3308.xml"/><Relationship Id="rId166" Type="http://schemas.openxmlformats.org/officeDocument/2006/relationships/image" Target="../media/image383.png"/><Relationship Id="rId187" Type="http://schemas.openxmlformats.org/officeDocument/2006/relationships/customXml" Target="../ink/ink3329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3260.xml"/><Relationship Id="rId114" Type="http://schemas.openxmlformats.org/officeDocument/2006/relationships/image" Target="../media/image358.png"/><Relationship Id="rId60" Type="http://schemas.openxmlformats.org/officeDocument/2006/relationships/image" Target="../media/image330.png"/><Relationship Id="rId81" Type="http://schemas.openxmlformats.org/officeDocument/2006/relationships/customXml" Target="../ink/ink3276.xml"/><Relationship Id="rId135" Type="http://schemas.openxmlformats.org/officeDocument/2006/relationships/customXml" Target="../ink/ink3303.xml"/><Relationship Id="rId156" Type="http://schemas.openxmlformats.org/officeDocument/2006/relationships/image" Target="../media/image378.png"/><Relationship Id="rId177" Type="http://schemas.openxmlformats.org/officeDocument/2006/relationships/customXml" Target="../ink/ink3324.xml"/><Relationship Id="rId18" Type="http://schemas.openxmlformats.org/officeDocument/2006/relationships/image" Target="../media/image3090.png"/><Relationship Id="rId39" Type="http://schemas.openxmlformats.org/officeDocument/2006/relationships/customXml" Target="../ink/ink3255.xml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90.xml"/><Relationship Id="rId21" Type="http://schemas.openxmlformats.org/officeDocument/2006/relationships/customXml" Target="../ink/ink3342.xml"/><Relationship Id="rId42" Type="http://schemas.openxmlformats.org/officeDocument/2006/relationships/image" Target="../media/image321.png"/><Relationship Id="rId63" Type="http://schemas.openxmlformats.org/officeDocument/2006/relationships/customXml" Target="../ink/ink3363.xml"/><Relationship Id="rId84" Type="http://schemas.openxmlformats.org/officeDocument/2006/relationships/image" Target="../media/image342.png"/><Relationship Id="rId138" Type="http://schemas.openxmlformats.org/officeDocument/2006/relationships/image" Target="../media/image370.png"/><Relationship Id="rId159" Type="http://schemas.openxmlformats.org/officeDocument/2006/relationships/customXml" Target="../ink/ink3411.xml"/><Relationship Id="rId170" Type="http://schemas.openxmlformats.org/officeDocument/2006/relationships/image" Target="../media/image385.png"/><Relationship Id="rId191" Type="http://schemas.openxmlformats.org/officeDocument/2006/relationships/customXml" Target="../ink/ink3427.xml"/><Relationship Id="rId107" Type="http://schemas.openxmlformats.org/officeDocument/2006/relationships/customXml" Target="../ink/ink3385.xml"/><Relationship Id="rId11" Type="http://schemas.openxmlformats.org/officeDocument/2006/relationships/customXml" Target="../ink/ink3337.xml"/><Relationship Id="rId32" Type="http://schemas.openxmlformats.org/officeDocument/2006/relationships/image" Target="../media/image316.png"/><Relationship Id="rId53" Type="http://schemas.openxmlformats.org/officeDocument/2006/relationships/customXml" Target="../ink/ink3358.xml"/><Relationship Id="rId74" Type="http://schemas.openxmlformats.org/officeDocument/2006/relationships/image" Target="../media/image337.png"/><Relationship Id="rId128" Type="http://schemas.openxmlformats.org/officeDocument/2006/relationships/image" Target="../media/image640.png"/><Relationship Id="rId149" Type="http://schemas.openxmlformats.org/officeDocument/2006/relationships/customXml" Target="../ink/ink3406.xml"/><Relationship Id="rId5" Type="http://schemas.openxmlformats.org/officeDocument/2006/relationships/customXml" Target="../ink/ink3334.xml"/><Relationship Id="rId95" Type="http://schemas.openxmlformats.org/officeDocument/2006/relationships/customXml" Target="../ink/ink3379.xml"/><Relationship Id="rId160" Type="http://schemas.openxmlformats.org/officeDocument/2006/relationships/image" Target="../media/image380.png"/><Relationship Id="rId181" Type="http://schemas.openxmlformats.org/officeDocument/2006/relationships/customXml" Target="../ink/ink3422.xml"/><Relationship Id="rId22" Type="http://schemas.openxmlformats.org/officeDocument/2006/relationships/image" Target="../media/image3111.png"/><Relationship Id="rId43" Type="http://schemas.openxmlformats.org/officeDocument/2006/relationships/customXml" Target="../ink/ink3353.xml"/><Relationship Id="rId64" Type="http://schemas.openxmlformats.org/officeDocument/2006/relationships/image" Target="../media/image332.png"/><Relationship Id="rId118" Type="http://schemas.openxmlformats.org/officeDocument/2006/relationships/image" Target="../media/image360.png"/><Relationship Id="rId139" Type="http://schemas.openxmlformats.org/officeDocument/2006/relationships/customXml" Target="../ink/ink3401.xml"/><Relationship Id="rId85" Type="http://schemas.openxmlformats.org/officeDocument/2006/relationships/customXml" Target="../ink/ink3374.xml"/><Relationship Id="rId150" Type="http://schemas.openxmlformats.org/officeDocument/2006/relationships/image" Target="../media/image376.png"/><Relationship Id="rId171" Type="http://schemas.openxmlformats.org/officeDocument/2006/relationships/customXml" Target="../ink/ink3417.xml"/><Relationship Id="rId192" Type="http://schemas.openxmlformats.org/officeDocument/2006/relationships/image" Target="../media/image396.png"/><Relationship Id="rId12" Type="http://schemas.openxmlformats.org/officeDocument/2006/relationships/image" Target="../media/image3060.png"/><Relationship Id="rId33" Type="http://schemas.openxmlformats.org/officeDocument/2006/relationships/customXml" Target="../ink/ink3348.xml"/><Relationship Id="rId108" Type="http://schemas.openxmlformats.org/officeDocument/2006/relationships/image" Target="../media/image354.png"/><Relationship Id="rId129" Type="http://schemas.openxmlformats.org/officeDocument/2006/relationships/customXml" Target="../ink/ink3396.xml"/><Relationship Id="rId54" Type="http://schemas.openxmlformats.org/officeDocument/2006/relationships/image" Target="../media/image327.png"/><Relationship Id="rId75" Type="http://schemas.openxmlformats.org/officeDocument/2006/relationships/customXml" Target="../ink/ink3369.xml"/><Relationship Id="rId96" Type="http://schemas.openxmlformats.org/officeDocument/2006/relationships/image" Target="../media/image348.png"/><Relationship Id="rId140" Type="http://schemas.openxmlformats.org/officeDocument/2006/relationships/image" Target="../media/image371.png"/><Relationship Id="rId161" Type="http://schemas.openxmlformats.org/officeDocument/2006/relationships/customXml" Target="../ink/ink3412.xml"/><Relationship Id="rId182" Type="http://schemas.openxmlformats.org/officeDocument/2006/relationships/image" Target="../media/image391.png"/><Relationship Id="rId6" Type="http://schemas.openxmlformats.org/officeDocument/2006/relationships/image" Target="../media/image3030.png"/><Relationship Id="rId23" Type="http://schemas.openxmlformats.org/officeDocument/2006/relationships/customXml" Target="../ink/ink3343.xml"/><Relationship Id="rId119" Type="http://schemas.openxmlformats.org/officeDocument/2006/relationships/customXml" Target="../ink/ink3391.xml"/><Relationship Id="rId44" Type="http://schemas.openxmlformats.org/officeDocument/2006/relationships/image" Target="../media/image322.png"/><Relationship Id="rId65" Type="http://schemas.openxmlformats.org/officeDocument/2006/relationships/customXml" Target="../ink/ink3364.xml"/><Relationship Id="rId86" Type="http://schemas.openxmlformats.org/officeDocument/2006/relationships/image" Target="../media/image343.png"/><Relationship Id="rId130" Type="http://schemas.openxmlformats.org/officeDocument/2006/relationships/image" Target="../media/image366.png"/><Relationship Id="rId151" Type="http://schemas.openxmlformats.org/officeDocument/2006/relationships/customXml" Target="../ink/ink3407.xml"/><Relationship Id="rId172" Type="http://schemas.openxmlformats.org/officeDocument/2006/relationships/image" Target="../media/image386.png"/><Relationship Id="rId193" Type="http://schemas.openxmlformats.org/officeDocument/2006/relationships/customXml" Target="../ink/ink3428.xml"/><Relationship Id="rId13" Type="http://schemas.openxmlformats.org/officeDocument/2006/relationships/customXml" Target="../ink/ink3338.xml"/><Relationship Id="rId109" Type="http://schemas.openxmlformats.org/officeDocument/2006/relationships/customXml" Target="../ink/ink3386.xml"/><Relationship Id="rId34" Type="http://schemas.openxmlformats.org/officeDocument/2006/relationships/image" Target="../media/image317.png"/><Relationship Id="rId50" Type="http://schemas.openxmlformats.org/officeDocument/2006/relationships/image" Target="../media/image325.png"/><Relationship Id="rId55" Type="http://schemas.openxmlformats.org/officeDocument/2006/relationships/customXml" Target="../ink/ink3359.xml"/><Relationship Id="rId76" Type="http://schemas.openxmlformats.org/officeDocument/2006/relationships/image" Target="../media/image338.png"/><Relationship Id="rId97" Type="http://schemas.openxmlformats.org/officeDocument/2006/relationships/customXml" Target="../ink/ink3380.xml"/><Relationship Id="rId104" Type="http://schemas.openxmlformats.org/officeDocument/2006/relationships/image" Target="../media/image352.png"/><Relationship Id="rId120" Type="http://schemas.openxmlformats.org/officeDocument/2006/relationships/image" Target="../media/image361.png"/><Relationship Id="rId125" Type="http://schemas.openxmlformats.org/officeDocument/2006/relationships/customXml" Target="../ink/ink3394.xml"/><Relationship Id="rId141" Type="http://schemas.openxmlformats.org/officeDocument/2006/relationships/customXml" Target="../ink/ink3402.xml"/><Relationship Id="rId146" Type="http://schemas.openxmlformats.org/officeDocument/2006/relationships/image" Target="../media/image374.png"/><Relationship Id="rId167" Type="http://schemas.openxmlformats.org/officeDocument/2006/relationships/customXml" Target="../ink/ink3415.xml"/><Relationship Id="rId188" Type="http://schemas.openxmlformats.org/officeDocument/2006/relationships/image" Target="../media/image394.png"/><Relationship Id="rId7" Type="http://schemas.openxmlformats.org/officeDocument/2006/relationships/customXml" Target="../ink/ink3335.xml"/><Relationship Id="rId71" Type="http://schemas.openxmlformats.org/officeDocument/2006/relationships/customXml" Target="../ink/ink3367.xml"/><Relationship Id="rId92" Type="http://schemas.openxmlformats.org/officeDocument/2006/relationships/image" Target="../media/image346.png"/><Relationship Id="rId162" Type="http://schemas.openxmlformats.org/officeDocument/2006/relationships/image" Target="../media/image381.png"/><Relationship Id="rId183" Type="http://schemas.openxmlformats.org/officeDocument/2006/relationships/customXml" Target="../ink/ink3423.xml"/><Relationship Id="rId2" Type="http://schemas.openxmlformats.org/officeDocument/2006/relationships/image" Target="../media/image313.png"/><Relationship Id="rId29" Type="http://schemas.openxmlformats.org/officeDocument/2006/relationships/customXml" Target="../ink/ink3346.xml"/><Relationship Id="rId24" Type="http://schemas.openxmlformats.org/officeDocument/2006/relationships/image" Target="../media/image3120.png"/><Relationship Id="rId40" Type="http://schemas.openxmlformats.org/officeDocument/2006/relationships/image" Target="../media/image320.png"/><Relationship Id="rId45" Type="http://schemas.openxmlformats.org/officeDocument/2006/relationships/customXml" Target="../ink/ink3354.xml"/><Relationship Id="rId66" Type="http://schemas.openxmlformats.org/officeDocument/2006/relationships/image" Target="../media/image333.png"/><Relationship Id="rId87" Type="http://schemas.openxmlformats.org/officeDocument/2006/relationships/customXml" Target="../ink/ink3375.xml"/><Relationship Id="rId110" Type="http://schemas.openxmlformats.org/officeDocument/2006/relationships/image" Target="../media/image356.png"/><Relationship Id="rId115" Type="http://schemas.openxmlformats.org/officeDocument/2006/relationships/customXml" Target="../ink/ink3389.xml"/><Relationship Id="rId131" Type="http://schemas.openxmlformats.org/officeDocument/2006/relationships/customXml" Target="../ink/ink3397.xml"/><Relationship Id="rId136" Type="http://schemas.openxmlformats.org/officeDocument/2006/relationships/image" Target="../media/image369.png"/><Relationship Id="rId157" Type="http://schemas.openxmlformats.org/officeDocument/2006/relationships/customXml" Target="../ink/ink3410.xml"/><Relationship Id="rId178" Type="http://schemas.openxmlformats.org/officeDocument/2006/relationships/image" Target="../media/image389.png"/><Relationship Id="rId61" Type="http://schemas.openxmlformats.org/officeDocument/2006/relationships/customXml" Target="../ink/ink3362.xml"/><Relationship Id="rId82" Type="http://schemas.openxmlformats.org/officeDocument/2006/relationships/image" Target="../media/image341.png"/><Relationship Id="rId152" Type="http://schemas.openxmlformats.org/officeDocument/2006/relationships/image" Target="../media/image365.png"/><Relationship Id="rId173" Type="http://schemas.openxmlformats.org/officeDocument/2006/relationships/customXml" Target="../ink/ink3418.xml"/><Relationship Id="rId194" Type="http://schemas.openxmlformats.org/officeDocument/2006/relationships/image" Target="../media/image397.png"/><Relationship Id="rId19" Type="http://schemas.openxmlformats.org/officeDocument/2006/relationships/customXml" Target="../ink/ink3341.xml"/><Relationship Id="rId14" Type="http://schemas.openxmlformats.org/officeDocument/2006/relationships/image" Target="../media/image3070.png"/><Relationship Id="rId30" Type="http://schemas.openxmlformats.org/officeDocument/2006/relationships/image" Target="../media/image315.png"/><Relationship Id="rId35" Type="http://schemas.openxmlformats.org/officeDocument/2006/relationships/customXml" Target="../ink/ink3349.xml"/><Relationship Id="rId56" Type="http://schemas.openxmlformats.org/officeDocument/2006/relationships/image" Target="../media/image328.png"/><Relationship Id="rId77" Type="http://schemas.openxmlformats.org/officeDocument/2006/relationships/customXml" Target="../ink/ink3370.xml"/><Relationship Id="rId100" Type="http://schemas.openxmlformats.org/officeDocument/2006/relationships/image" Target="../media/image350.png"/><Relationship Id="rId105" Type="http://schemas.openxmlformats.org/officeDocument/2006/relationships/customXml" Target="../ink/ink3384.xml"/><Relationship Id="rId126" Type="http://schemas.openxmlformats.org/officeDocument/2006/relationships/image" Target="../media/image364.png"/><Relationship Id="rId147" Type="http://schemas.openxmlformats.org/officeDocument/2006/relationships/customXml" Target="../ink/ink3405.xml"/><Relationship Id="rId168" Type="http://schemas.openxmlformats.org/officeDocument/2006/relationships/image" Target="../media/image384.png"/><Relationship Id="rId8" Type="http://schemas.openxmlformats.org/officeDocument/2006/relationships/image" Target="../media/image3040.png"/><Relationship Id="rId51" Type="http://schemas.openxmlformats.org/officeDocument/2006/relationships/customXml" Target="../ink/ink3357.xml"/><Relationship Id="rId72" Type="http://schemas.openxmlformats.org/officeDocument/2006/relationships/image" Target="../media/image336.png"/><Relationship Id="rId93" Type="http://schemas.openxmlformats.org/officeDocument/2006/relationships/customXml" Target="../ink/ink3378.xml"/><Relationship Id="rId98" Type="http://schemas.openxmlformats.org/officeDocument/2006/relationships/image" Target="../media/image349.png"/><Relationship Id="rId121" Type="http://schemas.openxmlformats.org/officeDocument/2006/relationships/customXml" Target="../ink/ink3392.xml"/><Relationship Id="rId142" Type="http://schemas.openxmlformats.org/officeDocument/2006/relationships/image" Target="../media/image372.png"/><Relationship Id="rId163" Type="http://schemas.openxmlformats.org/officeDocument/2006/relationships/customXml" Target="../ink/ink3413.xml"/><Relationship Id="rId184" Type="http://schemas.openxmlformats.org/officeDocument/2006/relationships/image" Target="../media/image392.png"/><Relationship Id="rId189" Type="http://schemas.openxmlformats.org/officeDocument/2006/relationships/customXml" Target="../ink/ink3426.xml"/><Relationship Id="rId3" Type="http://schemas.openxmlformats.org/officeDocument/2006/relationships/customXml" Target="../ink/ink3333.xml"/><Relationship Id="rId25" Type="http://schemas.openxmlformats.org/officeDocument/2006/relationships/customXml" Target="../ink/ink3344.xml"/><Relationship Id="rId46" Type="http://schemas.openxmlformats.org/officeDocument/2006/relationships/image" Target="../media/image323.png"/><Relationship Id="rId67" Type="http://schemas.openxmlformats.org/officeDocument/2006/relationships/customXml" Target="../ink/ink3365.xml"/><Relationship Id="rId116" Type="http://schemas.openxmlformats.org/officeDocument/2006/relationships/image" Target="../media/image359.png"/><Relationship Id="rId137" Type="http://schemas.openxmlformats.org/officeDocument/2006/relationships/customXml" Target="../ink/ink3400.xml"/><Relationship Id="rId158" Type="http://schemas.openxmlformats.org/officeDocument/2006/relationships/image" Target="../media/image379.png"/><Relationship Id="rId20" Type="http://schemas.openxmlformats.org/officeDocument/2006/relationships/image" Target="../media/image3100.png"/><Relationship Id="rId41" Type="http://schemas.openxmlformats.org/officeDocument/2006/relationships/customXml" Target="../ink/ink3352.xml"/><Relationship Id="rId62" Type="http://schemas.openxmlformats.org/officeDocument/2006/relationships/image" Target="../media/image331.png"/><Relationship Id="rId83" Type="http://schemas.openxmlformats.org/officeDocument/2006/relationships/customXml" Target="../ink/ink3373.xml"/><Relationship Id="rId88" Type="http://schemas.openxmlformats.org/officeDocument/2006/relationships/image" Target="../media/image344.png"/><Relationship Id="rId111" Type="http://schemas.openxmlformats.org/officeDocument/2006/relationships/customXml" Target="../ink/ink3387.xml"/><Relationship Id="rId132" Type="http://schemas.openxmlformats.org/officeDocument/2006/relationships/image" Target="../media/image367.png"/><Relationship Id="rId153" Type="http://schemas.openxmlformats.org/officeDocument/2006/relationships/customXml" Target="../ink/ink3408.xml"/><Relationship Id="rId174" Type="http://schemas.openxmlformats.org/officeDocument/2006/relationships/image" Target="../media/image387.png"/><Relationship Id="rId179" Type="http://schemas.openxmlformats.org/officeDocument/2006/relationships/customXml" Target="../ink/ink3421.xml"/><Relationship Id="rId195" Type="http://schemas.openxmlformats.org/officeDocument/2006/relationships/customXml" Target="../ink/ink3429.xml"/><Relationship Id="rId190" Type="http://schemas.openxmlformats.org/officeDocument/2006/relationships/image" Target="../media/image395.png"/><Relationship Id="rId15" Type="http://schemas.openxmlformats.org/officeDocument/2006/relationships/customXml" Target="../ink/ink3339.xml"/><Relationship Id="rId36" Type="http://schemas.openxmlformats.org/officeDocument/2006/relationships/image" Target="../media/image318.png"/><Relationship Id="rId57" Type="http://schemas.openxmlformats.org/officeDocument/2006/relationships/customXml" Target="../ink/ink3360.xml"/><Relationship Id="rId106" Type="http://schemas.openxmlformats.org/officeDocument/2006/relationships/image" Target="../media/image353.png"/><Relationship Id="rId127" Type="http://schemas.openxmlformats.org/officeDocument/2006/relationships/customXml" Target="../ink/ink3395.xml"/><Relationship Id="rId10" Type="http://schemas.openxmlformats.org/officeDocument/2006/relationships/image" Target="../media/image3050.png"/><Relationship Id="rId31" Type="http://schemas.openxmlformats.org/officeDocument/2006/relationships/customXml" Target="../ink/ink3347.xml"/><Relationship Id="rId52" Type="http://schemas.openxmlformats.org/officeDocument/2006/relationships/image" Target="../media/image326.png"/><Relationship Id="rId73" Type="http://schemas.openxmlformats.org/officeDocument/2006/relationships/customXml" Target="../ink/ink3368.xml"/><Relationship Id="rId78" Type="http://schemas.openxmlformats.org/officeDocument/2006/relationships/image" Target="../media/image339.png"/><Relationship Id="rId94" Type="http://schemas.openxmlformats.org/officeDocument/2006/relationships/image" Target="../media/image347.png"/><Relationship Id="rId99" Type="http://schemas.openxmlformats.org/officeDocument/2006/relationships/customXml" Target="../ink/ink3381.xml"/><Relationship Id="rId101" Type="http://schemas.openxmlformats.org/officeDocument/2006/relationships/customXml" Target="../ink/ink3382.xml"/><Relationship Id="rId122" Type="http://schemas.openxmlformats.org/officeDocument/2006/relationships/image" Target="../media/image362.png"/><Relationship Id="rId143" Type="http://schemas.openxmlformats.org/officeDocument/2006/relationships/customXml" Target="../ink/ink3403.xml"/><Relationship Id="rId148" Type="http://schemas.openxmlformats.org/officeDocument/2006/relationships/image" Target="../media/image375.png"/><Relationship Id="rId164" Type="http://schemas.openxmlformats.org/officeDocument/2006/relationships/image" Target="../media/image382.png"/><Relationship Id="rId169" Type="http://schemas.openxmlformats.org/officeDocument/2006/relationships/customXml" Target="../ink/ink3416.xml"/><Relationship Id="rId185" Type="http://schemas.openxmlformats.org/officeDocument/2006/relationships/customXml" Target="../ink/ink3424.xml"/><Relationship Id="rId4" Type="http://schemas.openxmlformats.org/officeDocument/2006/relationships/image" Target="../media/image3020.png"/><Relationship Id="rId9" Type="http://schemas.openxmlformats.org/officeDocument/2006/relationships/customXml" Target="../ink/ink3336.xml"/><Relationship Id="rId180" Type="http://schemas.openxmlformats.org/officeDocument/2006/relationships/image" Target="../media/image390.png"/><Relationship Id="rId26" Type="http://schemas.openxmlformats.org/officeDocument/2006/relationships/image" Target="../media/image3130.png"/><Relationship Id="rId47" Type="http://schemas.openxmlformats.org/officeDocument/2006/relationships/customXml" Target="../ink/ink3355.xml"/><Relationship Id="rId68" Type="http://schemas.openxmlformats.org/officeDocument/2006/relationships/image" Target="../media/image334.png"/><Relationship Id="rId89" Type="http://schemas.openxmlformats.org/officeDocument/2006/relationships/customXml" Target="../ink/ink3376.xml"/><Relationship Id="rId112" Type="http://schemas.openxmlformats.org/officeDocument/2006/relationships/image" Target="../media/image357.png"/><Relationship Id="rId133" Type="http://schemas.openxmlformats.org/officeDocument/2006/relationships/customXml" Target="../ink/ink3398.xml"/><Relationship Id="rId154" Type="http://schemas.openxmlformats.org/officeDocument/2006/relationships/image" Target="../media/image377.png"/><Relationship Id="rId175" Type="http://schemas.openxmlformats.org/officeDocument/2006/relationships/customXml" Target="../ink/ink3419.xml"/><Relationship Id="rId196" Type="http://schemas.openxmlformats.org/officeDocument/2006/relationships/image" Target="../media/image398.png"/><Relationship Id="rId16" Type="http://schemas.openxmlformats.org/officeDocument/2006/relationships/image" Target="../media/image3080.png"/><Relationship Id="rId37" Type="http://schemas.openxmlformats.org/officeDocument/2006/relationships/customXml" Target="../ink/ink3350.xml"/><Relationship Id="rId58" Type="http://schemas.openxmlformats.org/officeDocument/2006/relationships/image" Target="../media/image329.png"/><Relationship Id="rId79" Type="http://schemas.openxmlformats.org/officeDocument/2006/relationships/customXml" Target="../ink/ink3371.xml"/><Relationship Id="rId102" Type="http://schemas.openxmlformats.org/officeDocument/2006/relationships/image" Target="../media/image351.png"/><Relationship Id="rId123" Type="http://schemas.openxmlformats.org/officeDocument/2006/relationships/customXml" Target="../ink/ink3393.xml"/><Relationship Id="rId144" Type="http://schemas.openxmlformats.org/officeDocument/2006/relationships/image" Target="../media/image373.png"/><Relationship Id="rId90" Type="http://schemas.openxmlformats.org/officeDocument/2006/relationships/image" Target="../media/image345.png"/><Relationship Id="rId165" Type="http://schemas.openxmlformats.org/officeDocument/2006/relationships/customXml" Target="../ink/ink3414.xml"/><Relationship Id="rId186" Type="http://schemas.openxmlformats.org/officeDocument/2006/relationships/image" Target="../media/image393.png"/><Relationship Id="rId27" Type="http://schemas.openxmlformats.org/officeDocument/2006/relationships/customXml" Target="../ink/ink3345.xml"/><Relationship Id="rId48" Type="http://schemas.openxmlformats.org/officeDocument/2006/relationships/image" Target="../media/image324.png"/><Relationship Id="rId69" Type="http://schemas.openxmlformats.org/officeDocument/2006/relationships/customXml" Target="../ink/ink3366.xml"/><Relationship Id="rId113" Type="http://schemas.openxmlformats.org/officeDocument/2006/relationships/customXml" Target="../ink/ink3388.xml"/><Relationship Id="rId134" Type="http://schemas.openxmlformats.org/officeDocument/2006/relationships/image" Target="../media/image368.png"/><Relationship Id="rId80" Type="http://schemas.openxmlformats.org/officeDocument/2006/relationships/image" Target="../media/image340.png"/><Relationship Id="rId155" Type="http://schemas.openxmlformats.org/officeDocument/2006/relationships/customXml" Target="../ink/ink3409.xml"/><Relationship Id="rId176" Type="http://schemas.openxmlformats.org/officeDocument/2006/relationships/image" Target="../media/image388.png"/><Relationship Id="rId17" Type="http://schemas.openxmlformats.org/officeDocument/2006/relationships/customXml" Target="../ink/ink3340.xml"/><Relationship Id="rId38" Type="http://schemas.openxmlformats.org/officeDocument/2006/relationships/image" Target="../media/image319.png"/><Relationship Id="rId59" Type="http://schemas.openxmlformats.org/officeDocument/2006/relationships/customXml" Target="../ink/ink3361.xml"/><Relationship Id="rId103" Type="http://schemas.openxmlformats.org/officeDocument/2006/relationships/customXml" Target="../ink/ink3383.xml"/><Relationship Id="rId124" Type="http://schemas.openxmlformats.org/officeDocument/2006/relationships/image" Target="../media/image363.png"/><Relationship Id="rId70" Type="http://schemas.openxmlformats.org/officeDocument/2006/relationships/image" Target="../media/image335.png"/><Relationship Id="rId91" Type="http://schemas.openxmlformats.org/officeDocument/2006/relationships/customXml" Target="../ink/ink3377.xml"/><Relationship Id="rId145" Type="http://schemas.openxmlformats.org/officeDocument/2006/relationships/customXml" Target="../ink/ink3404.xml"/><Relationship Id="rId166" Type="http://schemas.openxmlformats.org/officeDocument/2006/relationships/image" Target="../media/image383.png"/><Relationship Id="rId187" Type="http://schemas.openxmlformats.org/officeDocument/2006/relationships/customXml" Target="../ink/ink3425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14.png"/><Relationship Id="rId49" Type="http://schemas.openxmlformats.org/officeDocument/2006/relationships/customXml" Target="../ink/ink3356.xml"/><Relationship Id="rId114" Type="http://schemas.openxmlformats.org/officeDocument/2006/relationships/image" Target="../media/image358.png"/><Relationship Id="rId60" Type="http://schemas.openxmlformats.org/officeDocument/2006/relationships/image" Target="../media/image330.png"/><Relationship Id="rId81" Type="http://schemas.openxmlformats.org/officeDocument/2006/relationships/customXml" Target="../ink/ink3372.xml"/><Relationship Id="rId135" Type="http://schemas.openxmlformats.org/officeDocument/2006/relationships/customXml" Target="../ink/ink3399.xml"/><Relationship Id="rId156" Type="http://schemas.openxmlformats.org/officeDocument/2006/relationships/image" Target="../media/image378.png"/><Relationship Id="rId177" Type="http://schemas.openxmlformats.org/officeDocument/2006/relationships/customXml" Target="../ink/ink3420.xml"/><Relationship Id="rId18" Type="http://schemas.openxmlformats.org/officeDocument/2006/relationships/image" Target="../media/image3090.png"/><Relationship Id="rId39" Type="http://schemas.openxmlformats.org/officeDocument/2006/relationships/customXml" Target="../ink/ink3351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33.xml"/><Relationship Id="rId13" Type="http://schemas.openxmlformats.org/officeDocument/2006/relationships/image" Target="../media/image404.png"/><Relationship Id="rId3" Type="http://schemas.openxmlformats.org/officeDocument/2006/relationships/image" Target="../media/image399.png"/><Relationship Id="rId7" Type="http://schemas.openxmlformats.org/officeDocument/2006/relationships/image" Target="../media/image401.png"/><Relationship Id="rId12" Type="http://schemas.openxmlformats.org/officeDocument/2006/relationships/customXml" Target="../ink/ink3435.xml"/><Relationship Id="rId2" Type="http://schemas.openxmlformats.org/officeDocument/2006/relationships/customXml" Target="../ink/ink34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2.xml"/><Relationship Id="rId11" Type="http://schemas.openxmlformats.org/officeDocument/2006/relationships/image" Target="../media/image403.png"/><Relationship Id="rId5" Type="http://schemas.openxmlformats.org/officeDocument/2006/relationships/image" Target="../media/image400.png"/><Relationship Id="rId10" Type="http://schemas.openxmlformats.org/officeDocument/2006/relationships/customXml" Target="../ink/ink3434.xml"/><Relationship Id="rId4" Type="http://schemas.openxmlformats.org/officeDocument/2006/relationships/customXml" Target="../ink/ink3431.xml"/><Relationship Id="rId9" Type="http://schemas.openxmlformats.org/officeDocument/2006/relationships/image" Target="../media/image4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C56F82-0113-440D-9434-A39CAFEDC101}"/>
                  </a:ext>
                </a:extLst>
              </p14:cNvPr>
              <p14:cNvContentPartPr/>
              <p14:nvPr/>
            </p14:nvContentPartPr>
            <p14:xfrm>
              <a:off x="2387280" y="1037320"/>
              <a:ext cx="896040" cy="29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C56F82-0113-440D-9434-A39CAFEDC1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69280" y="1019680"/>
                <a:ext cx="931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40776E-8598-47F2-9906-30DB9D88D10A}"/>
                  </a:ext>
                </a:extLst>
              </p14:cNvPr>
              <p14:cNvContentPartPr/>
              <p14:nvPr/>
            </p14:nvContentPartPr>
            <p14:xfrm>
              <a:off x="1290000" y="1493080"/>
              <a:ext cx="1571400" cy="127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40776E-8598-47F2-9906-30DB9D88D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475440"/>
                <a:ext cx="1607040" cy="13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0B41D5-F31D-45B3-9BBC-D14AC97F2507}"/>
                  </a:ext>
                </a:extLst>
              </p14:cNvPr>
              <p14:cNvContentPartPr/>
              <p14:nvPr/>
            </p14:nvContentPartPr>
            <p14:xfrm>
              <a:off x="3596520" y="1015720"/>
              <a:ext cx="968400" cy="21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0B41D5-F31D-45B3-9BBC-D14AC97F25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78520" y="998080"/>
                <a:ext cx="10040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F28A5F-E6A0-4416-8FBA-224C1E586732}"/>
                  </a:ext>
                </a:extLst>
              </p14:cNvPr>
              <p14:cNvContentPartPr/>
              <p14:nvPr/>
            </p14:nvContentPartPr>
            <p14:xfrm>
              <a:off x="3403200" y="1354120"/>
              <a:ext cx="1523880" cy="1204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F28A5F-E6A0-4416-8FBA-224C1E5867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85560" y="1336120"/>
                <a:ext cx="1559520" cy="12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1373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14:cNvPr>
              <p14:cNvContentPartPr/>
              <p14:nvPr/>
            </p14:nvContentPartPr>
            <p14:xfrm>
              <a:off x="800760" y="503800"/>
              <a:ext cx="892800" cy="28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60" y="485800"/>
                <a:ext cx="9284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14:cNvPr>
              <p14:cNvContentPartPr/>
              <p14:nvPr/>
            </p14:nvContentPartPr>
            <p14:xfrm>
              <a:off x="1930080" y="527920"/>
              <a:ext cx="2426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440" y="510280"/>
                <a:ext cx="278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14:cNvPr>
              <p14:cNvContentPartPr/>
              <p14:nvPr/>
            </p14:nvContentPartPr>
            <p14:xfrm>
              <a:off x="1940160" y="629080"/>
              <a:ext cx="22428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520" y="611440"/>
                <a:ext cx="259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14:cNvPr>
              <p14:cNvContentPartPr/>
              <p14:nvPr/>
            </p14:nvContentPartPr>
            <p14:xfrm>
              <a:off x="2438040" y="707920"/>
              <a:ext cx="222480" cy="18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0040" y="689920"/>
                <a:ext cx="258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14:cNvPr>
              <p14:cNvContentPartPr/>
              <p14:nvPr/>
            </p14:nvContentPartPr>
            <p14:xfrm>
              <a:off x="2326080" y="309760"/>
              <a:ext cx="542160" cy="34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28" y="291760"/>
                <a:ext cx="57782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14:cNvPr>
              <p14:cNvContentPartPr/>
              <p14:nvPr/>
            </p14:nvContentPartPr>
            <p14:xfrm>
              <a:off x="3068040" y="487240"/>
              <a:ext cx="395280" cy="30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0056" y="469600"/>
                <a:ext cx="4308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14:cNvPr>
              <p14:cNvContentPartPr/>
              <p14:nvPr/>
            </p14:nvContentPartPr>
            <p14:xfrm>
              <a:off x="4001520" y="465640"/>
              <a:ext cx="905400" cy="27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3520" y="447640"/>
                <a:ext cx="9410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14:cNvPr>
              <p14:cNvContentPartPr/>
              <p14:nvPr/>
            </p14:nvContentPartPr>
            <p14:xfrm>
              <a:off x="5028600" y="202120"/>
              <a:ext cx="2652480" cy="783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84120"/>
                <a:ext cx="2688120" cy="81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206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14:cNvPr>
              <p14:cNvContentPartPr/>
              <p14:nvPr/>
            </p14:nvContentPartPr>
            <p14:xfrm>
              <a:off x="800760" y="503800"/>
              <a:ext cx="892800" cy="28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60" y="485800"/>
                <a:ext cx="9284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14:cNvPr>
              <p14:cNvContentPartPr/>
              <p14:nvPr/>
            </p14:nvContentPartPr>
            <p14:xfrm>
              <a:off x="1930080" y="527920"/>
              <a:ext cx="2426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440" y="510280"/>
                <a:ext cx="278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14:cNvPr>
              <p14:cNvContentPartPr/>
              <p14:nvPr/>
            </p14:nvContentPartPr>
            <p14:xfrm>
              <a:off x="1940160" y="629080"/>
              <a:ext cx="22428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520" y="611440"/>
                <a:ext cx="259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14:cNvPr>
              <p14:cNvContentPartPr/>
              <p14:nvPr/>
            </p14:nvContentPartPr>
            <p14:xfrm>
              <a:off x="2438040" y="707920"/>
              <a:ext cx="222480" cy="18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0040" y="689920"/>
                <a:ext cx="258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14:cNvPr>
              <p14:cNvContentPartPr/>
              <p14:nvPr/>
            </p14:nvContentPartPr>
            <p14:xfrm>
              <a:off x="2326080" y="309760"/>
              <a:ext cx="542160" cy="34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28" y="291760"/>
                <a:ext cx="57782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14:cNvPr>
              <p14:cNvContentPartPr/>
              <p14:nvPr/>
            </p14:nvContentPartPr>
            <p14:xfrm>
              <a:off x="3068040" y="487240"/>
              <a:ext cx="395280" cy="30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0056" y="469600"/>
                <a:ext cx="4308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14:cNvPr>
              <p14:cNvContentPartPr/>
              <p14:nvPr/>
            </p14:nvContentPartPr>
            <p14:xfrm>
              <a:off x="4001520" y="465640"/>
              <a:ext cx="905400" cy="27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3520" y="447640"/>
                <a:ext cx="9410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14:cNvPr>
              <p14:cNvContentPartPr/>
              <p14:nvPr/>
            </p14:nvContentPartPr>
            <p14:xfrm>
              <a:off x="5028600" y="202120"/>
              <a:ext cx="2652480" cy="783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84120"/>
                <a:ext cx="268812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E05452-6464-43A0-B4D9-B70FF62EA0DE}"/>
                  </a:ext>
                </a:extLst>
              </p14:cNvPr>
              <p14:cNvContentPartPr/>
              <p14:nvPr/>
            </p14:nvContentPartPr>
            <p14:xfrm>
              <a:off x="1949880" y="1430800"/>
              <a:ext cx="859320" cy="21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E05452-6464-43A0-B4D9-B70FF62EA0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1880" y="1413130"/>
                <a:ext cx="894960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53FC20-2CB4-4693-8F71-3DC945004AAE}"/>
                  </a:ext>
                </a:extLst>
              </p14:cNvPr>
              <p14:cNvContentPartPr/>
              <p14:nvPr/>
            </p14:nvContentPartPr>
            <p14:xfrm>
              <a:off x="771600" y="1290040"/>
              <a:ext cx="456480" cy="300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53FC20-2CB4-4693-8F71-3DC945004A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946" y="1272040"/>
                <a:ext cx="492148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282BBAE-9759-4276-AAB7-6C2F52208B68}"/>
                  </a:ext>
                </a:extLst>
              </p14:cNvPr>
              <p14:cNvContentPartPr/>
              <p14:nvPr/>
            </p14:nvContentPartPr>
            <p14:xfrm>
              <a:off x="4805400" y="1366720"/>
              <a:ext cx="510840" cy="508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282BBAE-9759-4276-AAB7-6C2F52208B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7400" y="1349080"/>
                <a:ext cx="5464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40D400C-4AE4-4F6C-AADA-81924AEB7B39}"/>
                  </a:ext>
                </a:extLst>
              </p14:cNvPr>
              <p14:cNvContentPartPr/>
              <p14:nvPr/>
            </p14:nvContentPartPr>
            <p14:xfrm>
              <a:off x="3108720" y="1149280"/>
              <a:ext cx="1537200" cy="875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40D400C-4AE4-4F6C-AADA-81924AEB7B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90720" y="1131280"/>
                <a:ext cx="1572840" cy="9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3657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14:cNvPr>
              <p14:cNvContentPartPr/>
              <p14:nvPr/>
            </p14:nvContentPartPr>
            <p14:xfrm>
              <a:off x="800760" y="503800"/>
              <a:ext cx="892800" cy="28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60" y="485800"/>
                <a:ext cx="9284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14:cNvPr>
              <p14:cNvContentPartPr/>
              <p14:nvPr/>
            </p14:nvContentPartPr>
            <p14:xfrm>
              <a:off x="1930080" y="527920"/>
              <a:ext cx="2426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440" y="510280"/>
                <a:ext cx="278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14:cNvPr>
              <p14:cNvContentPartPr/>
              <p14:nvPr/>
            </p14:nvContentPartPr>
            <p14:xfrm>
              <a:off x="1940160" y="629080"/>
              <a:ext cx="22428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520" y="611440"/>
                <a:ext cx="259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14:cNvPr>
              <p14:cNvContentPartPr/>
              <p14:nvPr/>
            </p14:nvContentPartPr>
            <p14:xfrm>
              <a:off x="2438040" y="707920"/>
              <a:ext cx="222480" cy="18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0040" y="689920"/>
                <a:ext cx="258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14:cNvPr>
              <p14:cNvContentPartPr/>
              <p14:nvPr/>
            </p14:nvContentPartPr>
            <p14:xfrm>
              <a:off x="2326080" y="309760"/>
              <a:ext cx="542160" cy="34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28" y="291760"/>
                <a:ext cx="57782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14:cNvPr>
              <p14:cNvContentPartPr/>
              <p14:nvPr/>
            </p14:nvContentPartPr>
            <p14:xfrm>
              <a:off x="3068040" y="487240"/>
              <a:ext cx="395280" cy="30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0056" y="469600"/>
                <a:ext cx="430888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14:cNvPr>
              <p14:cNvContentPartPr/>
              <p14:nvPr/>
            </p14:nvContentPartPr>
            <p14:xfrm>
              <a:off x="4001520" y="465640"/>
              <a:ext cx="905400" cy="27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DF1793-90BD-4296-A881-13D5996C74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3520" y="447640"/>
                <a:ext cx="94104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14:cNvPr>
              <p14:cNvContentPartPr/>
              <p14:nvPr/>
            </p14:nvContentPartPr>
            <p14:xfrm>
              <a:off x="5028600" y="202120"/>
              <a:ext cx="2652480" cy="783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567257F-288E-480B-87EF-A722E3965F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84120"/>
                <a:ext cx="2688120" cy="81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E05452-6464-43A0-B4D9-B70FF62EA0DE}"/>
                  </a:ext>
                </a:extLst>
              </p14:cNvPr>
              <p14:cNvContentPartPr/>
              <p14:nvPr/>
            </p14:nvContentPartPr>
            <p14:xfrm>
              <a:off x="1949880" y="1430800"/>
              <a:ext cx="859320" cy="215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E05452-6464-43A0-B4D9-B70FF62EA0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31880" y="1413130"/>
                <a:ext cx="894960" cy="250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853FC20-2CB4-4693-8F71-3DC945004AAE}"/>
                  </a:ext>
                </a:extLst>
              </p14:cNvPr>
              <p14:cNvContentPartPr/>
              <p14:nvPr/>
            </p14:nvContentPartPr>
            <p14:xfrm>
              <a:off x="771600" y="1290040"/>
              <a:ext cx="456480" cy="300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853FC20-2CB4-4693-8F71-3DC945004A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3946" y="1272040"/>
                <a:ext cx="492148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282BBAE-9759-4276-AAB7-6C2F52208B68}"/>
                  </a:ext>
                </a:extLst>
              </p14:cNvPr>
              <p14:cNvContentPartPr/>
              <p14:nvPr/>
            </p14:nvContentPartPr>
            <p14:xfrm>
              <a:off x="4805400" y="1366720"/>
              <a:ext cx="510840" cy="508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282BBAE-9759-4276-AAB7-6C2F52208B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87400" y="1349080"/>
                <a:ext cx="54648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40D400C-4AE4-4F6C-AADA-81924AEB7B39}"/>
                  </a:ext>
                </a:extLst>
              </p14:cNvPr>
              <p14:cNvContentPartPr/>
              <p14:nvPr/>
            </p14:nvContentPartPr>
            <p14:xfrm>
              <a:off x="3108720" y="1149280"/>
              <a:ext cx="1537200" cy="875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40D400C-4AE4-4F6C-AADA-81924AEB7B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090720" y="1131280"/>
                <a:ext cx="157284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2B8CD4A-9A5F-4A3C-8716-95B243AF48F7}"/>
                  </a:ext>
                </a:extLst>
              </p14:cNvPr>
              <p14:cNvContentPartPr/>
              <p14:nvPr/>
            </p14:nvContentPartPr>
            <p14:xfrm>
              <a:off x="1787880" y="2783320"/>
              <a:ext cx="371880" cy="2919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2B8CD4A-9A5F-4A3C-8716-95B243AF48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69880" y="2765680"/>
                <a:ext cx="4075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49184C7-AD66-465D-A325-EAFAEB5504DB}"/>
                  </a:ext>
                </a:extLst>
              </p14:cNvPr>
              <p14:cNvContentPartPr/>
              <p14:nvPr/>
            </p14:nvContentPartPr>
            <p14:xfrm>
              <a:off x="3982440" y="2898520"/>
              <a:ext cx="26352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49184C7-AD66-465D-A325-EAFAEB5504D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64440" y="2880880"/>
                <a:ext cx="2991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65D9416-5AE2-4670-9903-F2718692DE56}"/>
                  </a:ext>
                </a:extLst>
              </p14:cNvPr>
              <p14:cNvContentPartPr/>
              <p14:nvPr/>
            </p14:nvContentPartPr>
            <p14:xfrm>
              <a:off x="4043280" y="2986720"/>
              <a:ext cx="205920" cy="4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65D9416-5AE2-4670-9903-F2718692DE5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25640" y="2969080"/>
                <a:ext cx="241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D917F2-3157-49C0-85A5-155BB8BE2864}"/>
                  </a:ext>
                </a:extLst>
              </p14:cNvPr>
              <p14:cNvContentPartPr/>
              <p14:nvPr/>
            </p14:nvContentPartPr>
            <p14:xfrm>
              <a:off x="2821440" y="2913280"/>
              <a:ext cx="923040" cy="235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D917F2-3157-49C0-85A5-155BB8BE286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03800" y="2895640"/>
                <a:ext cx="9586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F52C24E-8CBD-4A79-B6EC-105EA957395A}"/>
                  </a:ext>
                </a:extLst>
              </p14:cNvPr>
              <p14:cNvContentPartPr/>
              <p14:nvPr/>
            </p14:nvContentPartPr>
            <p14:xfrm>
              <a:off x="4641240" y="2710960"/>
              <a:ext cx="357480" cy="396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F52C24E-8CBD-4A79-B6EC-105EA95739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23600" y="2692960"/>
                <a:ext cx="3931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8FEE36A-4A41-443B-87E6-69554B6FF966}"/>
                  </a:ext>
                </a:extLst>
              </p14:cNvPr>
              <p14:cNvContentPartPr/>
              <p14:nvPr/>
            </p14:nvContentPartPr>
            <p14:xfrm>
              <a:off x="5133000" y="2716720"/>
              <a:ext cx="234000" cy="208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8FEE36A-4A41-443B-87E6-69554B6FF96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15000" y="2699080"/>
                <a:ext cx="26964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8F164E2-D19A-4E38-BCE7-F94B27C790BC}"/>
                  </a:ext>
                </a:extLst>
              </p14:cNvPr>
              <p14:cNvContentPartPr/>
              <p14:nvPr/>
            </p14:nvContentPartPr>
            <p14:xfrm>
              <a:off x="5139120" y="2875120"/>
              <a:ext cx="196560" cy="205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8F164E2-D19A-4E38-BCE7-F94B27C790B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21120" y="2857120"/>
                <a:ext cx="2322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201FDE-B9FC-4B08-8612-FD3EA3B9BDB7}"/>
                  </a:ext>
                </a:extLst>
              </p14:cNvPr>
              <p14:cNvContentPartPr/>
              <p14:nvPr/>
            </p14:nvContentPartPr>
            <p14:xfrm>
              <a:off x="5498400" y="2743000"/>
              <a:ext cx="117360" cy="162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201FDE-B9FC-4B08-8612-FD3EA3B9BD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80400" y="2725360"/>
                <a:ext cx="1530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E8DAA0A-18CE-439C-BC48-A0C76C368394}"/>
                  </a:ext>
                </a:extLst>
              </p14:cNvPr>
              <p14:cNvContentPartPr/>
              <p14:nvPr/>
            </p14:nvContentPartPr>
            <p14:xfrm>
              <a:off x="5567160" y="2753080"/>
              <a:ext cx="122400" cy="273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E8DAA0A-18CE-439C-BC48-A0C76C36839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49160" y="2735080"/>
                <a:ext cx="1580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B729DEC-D971-4D39-8596-B58FC4C18E9F}"/>
                  </a:ext>
                </a:extLst>
              </p14:cNvPr>
              <p14:cNvContentPartPr/>
              <p14:nvPr/>
            </p14:nvContentPartPr>
            <p14:xfrm>
              <a:off x="5862360" y="2728240"/>
              <a:ext cx="250200" cy="155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B729DEC-D971-4D39-8596-B58FC4C18E9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44720" y="2710240"/>
                <a:ext cx="285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33A1C23-7D70-4CBB-9A99-0DB558EC5B93}"/>
                  </a:ext>
                </a:extLst>
              </p14:cNvPr>
              <p14:cNvContentPartPr/>
              <p14:nvPr/>
            </p14:nvContentPartPr>
            <p14:xfrm>
              <a:off x="5831760" y="2935600"/>
              <a:ext cx="33552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33A1C23-7D70-4CBB-9A99-0DB558EC5B9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13760" y="2917960"/>
                <a:ext cx="371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423AAAF-A84F-4D8B-8193-2D965BF9D3B7}"/>
                  </a:ext>
                </a:extLst>
              </p14:cNvPr>
              <p14:cNvContentPartPr/>
              <p14:nvPr/>
            </p14:nvContentPartPr>
            <p14:xfrm>
              <a:off x="5934000" y="3006880"/>
              <a:ext cx="311040" cy="182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423AAAF-A84F-4D8B-8193-2D965BF9D3B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16360" y="2988880"/>
                <a:ext cx="3466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815F09C-E89E-4DE0-83E6-6571D7D0C3BA}"/>
                  </a:ext>
                </a:extLst>
              </p14:cNvPr>
              <p14:cNvContentPartPr/>
              <p14:nvPr/>
            </p14:nvContentPartPr>
            <p14:xfrm>
              <a:off x="2228880" y="2336200"/>
              <a:ext cx="4478760" cy="12654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815F09C-E89E-4DE0-83E6-6571D7D0C3B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10880" y="2300560"/>
                <a:ext cx="4514400" cy="13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488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1630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8A95B0C-92E8-48CF-A875-3BEBD9DFD825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8A95B0C-92E8-48CF-A875-3BEBD9DFD82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6D67845-3382-45B8-821E-099095E88E0F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6D67845-3382-45B8-821E-099095E88E0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838ACDF-4BD2-49FD-8E50-D9CBEA37435E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838ACDF-4BD2-49FD-8E50-D9CBEA37435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38484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8D54A8D-C05F-47EF-8A9E-0CA6C857310F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8D54A8D-C05F-47EF-8A9E-0CA6C857310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728A153-C422-4BD7-BFE9-24A470B2392B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728A153-C422-4BD7-BFE9-24A470B2392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7966701-DDD5-4784-A1CE-67B567AE4421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7966701-DDD5-4784-A1CE-67B567AE442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E1AF9EB-089F-423A-A01F-A98BF9E6EC50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E1AF9EB-089F-423A-A01F-A98BF9E6EC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92BD9EB-6B70-4527-A43C-9EE6A3B084F3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92BD9EB-6B70-4527-A43C-9EE6A3B084F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60CEAC4-5EED-4857-AD93-B477AF56B595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60CEAC4-5EED-4857-AD93-B477AF56B59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18A304D-254A-4BDE-8F59-1DF945D919F2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18A304D-254A-4BDE-8F59-1DF945D919F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7851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04015EB-4610-4565-9790-22C1AD84F3EC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04015EB-4610-4565-9790-22C1AD84F3E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6834417-30B5-4A6E-B944-AC694302FA30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6834417-30B5-4A6E-B944-AC694302FA3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D625A6-4DFD-40AE-AF8A-110466EA1B3E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D625A6-4DFD-40AE-AF8A-110466EA1B3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2D7050E-049A-48AB-9AAD-AE70B902DC4D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2D7050E-049A-48AB-9AAD-AE70B902DC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6153107-4E70-4E4C-BD27-ABFF1E9B7CAE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6153107-4E70-4E4C-BD27-ABFF1E9B7CA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3DBFC69-8A10-4205-9098-6669451897EB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3DBFC69-8A10-4205-9098-6669451897E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5992F2E-DA49-465E-A97A-6A965A227466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5992F2E-DA49-465E-A97A-6A965A22746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C20D2F6-F08E-4684-929D-1272AA41DD4C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C20D2F6-F08E-4684-929D-1272AA41DD4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99120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06B2E6A-CF34-4BCB-98FB-458B81A2116B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06B2E6A-CF34-4BCB-98FB-458B81A211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4F249A6-5529-43CE-BE81-296C7B5B0480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4F249A6-5529-43CE-BE81-296C7B5B048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58F726C-5EFE-4D86-99F4-E07772514A3B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58F726C-5EFE-4D86-99F4-E07772514A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8C3D28A-EBCC-430D-883D-0CF7EADAD21F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8C3D28A-EBCC-430D-883D-0CF7EADAD21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990392B-BBF0-4E0F-8B41-6037CA1A6A32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990392B-BBF0-4E0F-8B41-6037CA1A6A32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774F51C-7716-4DFE-8025-6525B8ABB23D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774F51C-7716-4DFE-8025-6525B8ABB23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DBD4D2F-B648-4B2A-A358-CA6CF057AC5F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DBD4D2F-B648-4B2A-A358-CA6CF057AC5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D7D2D6A-4B8F-4538-91FB-5C44BC3DEE23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D7D2D6A-4B8F-4538-91FB-5C44BC3DEE2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2E22EF6-7F46-42C6-B17F-5EB9D33997DF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2E22EF6-7F46-42C6-B17F-5EB9D33997D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14719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C9B20A2-D542-43C3-9D3E-4B48CF9B63AC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C9B20A2-D542-43C3-9D3E-4B48CF9B63A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A9C98A3-E394-42D5-AEFF-CB37731C3556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A9C98A3-E394-42D5-AEFF-CB37731C355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287E622-6490-4377-966B-09FDF374C26F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287E622-6490-4377-966B-09FDF374C26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2B45851-C960-4772-AE6E-83214AFCA5DE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2B45851-C960-4772-AE6E-83214AFCA5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58B26CD-F888-45EE-A4CB-7FCA8767BAD1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58B26CD-F888-45EE-A4CB-7FCA8767BAD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7386CB7-C901-4513-938C-B79B12274DF1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7386CB7-C901-4513-938C-B79B12274D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70C7C15-6533-4073-A597-49CC92CB0F59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70C7C15-6533-4073-A597-49CC92CB0F5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FB514-4276-4D06-9A88-13C6AB5CFAFE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FB514-4276-4D06-9A88-13C6AB5CFA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F820133-7FF7-473E-A904-290A9D75AC64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F820133-7FF7-473E-A904-290A9D75AC6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9065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64A1BAB-26E7-47A8-9BF5-882C07D39802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64A1BAB-26E7-47A8-9BF5-882C07D39802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F102DD-CD95-4CDC-8698-B94B25A7F68D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F102DD-CD95-4CDC-8698-B94B25A7F68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DB277EC9-35F9-4E4A-8F54-819C97174ED0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DB277EC9-35F9-4E4A-8F54-819C97174ED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4864E87-0CC2-470D-9F54-E399CB283A64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4864E87-0CC2-470D-9F54-E399CB283A6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6EC78CE-D91D-43E5-A5B4-FFCBAF02C754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6EC78CE-D91D-43E5-A5B4-FFCBAF02C75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393CBED-5153-44FF-8BDB-0A97371183EC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393CBED-5153-44FF-8BDB-0A97371183E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F544E26-A5FA-424A-9400-EF777B417F8F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F544E26-A5FA-424A-9400-EF777B417F8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4638298-702B-4C14-A915-1BBB60BBE77B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4638298-702B-4C14-A915-1BBB60BBE77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57306D0-7B9F-4E22-99C3-4B1A556A965F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57306D0-7B9F-4E22-99C3-4B1A556A965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065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14:cNvPr>
              <p14:cNvContentPartPr/>
              <p14:nvPr/>
            </p14:nvContentPartPr>
            <p14:xfrm>
              <a:off x="172200" y="1261960"/>
              <a:ext cx="4179600" cy="64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558" y="1244330"/>
                <a:ext cx="4215243" cy="684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4988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FE34C18-9A36-401D-82ED-A4505B867B0C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FE34C18-9A36-401D-82ED-A4505B867B0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6229FE4-B8FB-48FB-B3C4-79D88071ED76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6229FE4-B8FB-48FB-B3C4-79D88071ED7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E500E68-0DB8-415B-8893-C7D3EA178D4A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E500E68-0DB8-415B-8893-C7D3EA178D4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6D284CB-7A47-48AD-8D29-F0A83D6BD823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6D284CB-7A47-48AD-8D29-F0A83D6BD82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AC8916A-0224-4648-8DF9-AFC0CE71F33E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AC8916A-0224-4648-8DF9-AFC0CE71F33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B0C97C0-C1F4-41F8-B687-4D2D1A01B166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B0C97C0-C1F4-41F8-B687-4D2D1A01B16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017541F-25F8-4B75-A67B-52A41515DE4D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017541F-25F8-4B75-A67B-52A41515DE4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0791D9DA-EC6D-46C4-B188-C909AC441BEA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0791D9DA-EC6D-46C4-B188-C909AC441BE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89466B0-FCE2-4C87-A52D-B9E994DDCED2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89466B0-FCE2-4C87-A52D-B9E994DDCED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24734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E9179AD-7C9F-4710-9AFB-5F2C568D8BC9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E9179AD-7C9F-4710-9AFB-5F2C568D8BC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91AF982-5E97-45A5-832F-B70C3AB84DF5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91AF982-5E97-45A5-832F-B70C3AB84DF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E4B9717-EAD7-4C35-943F-DFCC6863AC6E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E4B9717-EAD7-4C35-943F-DFCC6863AC6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2A2E6D5-821D-46FD-A2B8-ED450916B7F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2A2E6D5-821D-46FD-A2B8-ED450916B7F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568C50D-7F8C-4BEC-851E-97705F5CDC55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568C50D-7F8C-4BEC-851E-97705F5CDC5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2194B70-AE65-4997-83CE-B0D8A122E928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2194B70-AE65-4997-83CE-B0D8A122E92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3E5C069-BA5C-4401-B0A0-1B6CE8A4EC57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3E5C069-BA5C-4401-B0A0-1B6CE8A4EC5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27BD984-17DC-41DC-9A2A-13FD6FC55E11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27BD984-17DC-41DC-9A2A-13FD6FC55E1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3EFB734-7333-453F-8363-F3B947385914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3EFB734-7333-453F-8363-F3B94738591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086879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065C024-731D-488F-9100-C24BB75868EE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065C024-731D-488F-9100-C24BB75868E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7EC2B67-61B0-4518-AA6D-09E78FD7FE89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7EC2B67-61B0-4518-AA6D-09E78FD7FE8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AF4796D-DCF7-4057-83F8-CDA6E8AF3E9B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AF4796D-DCF7-4057-83F8-CDA6E8AF3E9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25669D9-9FC7-40E9-86B4-1D4198931553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25669D9-9FC7-40E9-86B4-1D419893155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E15C052-CDD6-4DAA-9B26-6AFA5466EBD4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E15C052-CDD6-4DAA-9B26-6AFA5466EBD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0DB60759-C4C1-462C-9C6D-CDDC29BD498E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0DB60759-C4C1-462C-9C6D-CDDC29BD498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EAD1F54-F378-414B-A190-A1BA09351BF0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EAD1F54-F378-414B-A190-A1BA09351BF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452BB56-B354-4772-ACD5-F47E83CF20A9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452BB56-B354-4772-ACD5-F47E83CF20A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58BFA91-F70D-40D8-A7D8-37D5E448B265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58BFA91-F70D-40D8-A7D8-37D5E448B26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2528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97FEC212-41D4-4622-9BDC-0E556C6E7524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97FEC212-41D4-4622-9BDC-0E556C6E7524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0A65DF22-4B6C-4708-8ECF-431D1BDE8C77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0A65DF22-4B6C-4708-8ECF-431D1BDE8C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0B5FEEF-DC05-4DBC-A769-F2B181BDC8C5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0B5FEEF-DC05-4DBC-A769-F2B181BDC8C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524441B-DD2F-4DD5-8BB5-DB10E1E8BF4D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524441B-DD2F-4DD5-8BB5-DB10E1E8BF4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96BD757-BF48-4047-8E5E-8C95B51CF5B7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96BD757-BF48-4047-8E5E-8C95B51CF5B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937225A-AD1E-4746-B6A4-4A2AA04B2FE8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937225A-AD1E-4746-B6A4-4A2AA04B2FE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97AD36-639B-4396-809C-61B5FD6B9A82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97AD36-639B-4396-809C-61B5FD6B9A8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69CEA8B6-C341-44CF-812C-FCAFF9BC522A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69CEA8B6-C341-44CF-812C-FCAFF9BC522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18C26A0-EC4C-4B90-A1D0-8D649A4C0AE5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18C26A0-EC4C-4B90-A1D0-8D649A4C0AE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08131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77830EF-270F-408D-8B51-E578A96997F0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77830EF-270F-408D-8B51-E578A96997F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40A308C-AC65-424F-BD59-378BD0A6372C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40A308C-AC65-424F-BD59-378BD0A6372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C00321B-538A-4520-AF9E-98B10491E24E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C00321B-538A-4520-AF9E-98B10491E24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7291F51-0FD5-4C1C-9765-421247A75FF0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7291F51-0FD5-4C1C-9765-421247A75FF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E697C38-6E37-4A8D-BC3D-FCAD16615C8A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E697C38-6E37-4A8D-BC3D-FCAD16615C8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6BE05A7F-CE50-4421-81E9-E20A63D9C0A0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6BE05A7F-CE50-4421-81E9-E20A63D9C0A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87C61AC-8172-425B-A377-794F1CCF852C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87C61AC-8172-425B-A377-794F1CCF852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08B3E73-15D1-4548-95F0-216EDC052BC2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08B3E73-15D1-4548-95F0-216EDC052BC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0B957FDF-5742-4D34-ABF8-726B5B4EAE19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0B957FDF-5742-4D34-ABF8-726B5B4EAE1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B14DAFE-7571-40D4-96CB-F0E51DD401A0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B14DAFE-7571-40D4-96CB-F0E51DD401A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57716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22122C6-022E-4B26-8186-EE36080190BB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22122C6-022E-4B26-8186-EE36080190B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5AF2CF3-071D-49D8-8677-44A11A5A91E4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5AF2CF3-071D-49D8-8677-44A11A5A91E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9FE79914-08FC-4A43-B7A7-A8254CB2FAFA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9FE79914-08FC-4A43-B7A7-A8254CB2FAF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2F78167-453A-458E-BC32-D8C2B5EFE3D1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2F78167-453A-458E-BC32-D8C2B5EFE3D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BAE05A1-152C-46C9-A2D0-852F7B7D0891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BAE05A1-152C-46C9-A2D0-852F7B7D089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97D744F-0A97-472E-A031-80B926ECCDE4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97D744F-0A97-472E-A031-80B926ECCDE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C104217-2D51-4164-9739-3CA7EE96640D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C104217-2D51-4164-9739-3CA7EE96640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04436C5-8A6B-4ABD-83DB-92791825B142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04436C5-8A6B-4ABD-83DB-92791825B14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B2BA0FB-1D05-4207-A370-D7125ED658BD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B2BA0FB-1D05-4207-A370-D7125ED658BD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F35369A-1D17-4C39-99D2-A48C3961E563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F35369A-1D17-4C39-99D2-A48C3961E56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EF57C07-1020-4DCD-8F9B-D959586B420B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EF57C07-1020-4DCD-8F9B-D959586B420B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12668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8E430C9-F4B1-4C6D-831C-FA599614159A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8E430C9-F4B1-4C6D-831C-FA599614159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B9B7B3A-2AB3-4DF1-BE93-2966DC8D2FAD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B9B7B3A-2AB3-4DF1-BE93-2966DC8D2F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E3C7CA13-99C7-4A36-A248-5925FD8F2781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E3C7CA13-99C7-4A36-A248-5925FD8F278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E8680D81-8CBB-4575-AD3C-37184886AFBE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E8680D81-8CBB-4575-AD3C-37184886AFBE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750821-2A66-4CE0-A4D4-584862F8488A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750821-2A66-4CE0-A4D4-584862F8488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FE3C0961-E406-4FAE-857B-6A81B8E2215B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FE3C0961-E406-4FAE-857B-6A81B8E2215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84FC8FD-AA0F-4604-8E3A-614FA47A4E1E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84FC8FD-AA0F-4604-8E3A-614FA47A4E1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617E3BF-1475-4DDA-AF81-8A9B48EFA109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617E3BF-1475-4DDA-AF81-8A9B48EFA10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06A3E19-2508-4B01-A9D7-EFBCE8F0341B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06A3E19-2508-4B01-A9D7-EFBCE8F0341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92F7568C-3005-4717-90A6-61CEEE58DA3A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92F7568C-3005-4717-90A6-61CEEE58DA3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F723438-FCB4-430B-AFD9-874057C7CF00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F723438-FCB4-430B-AFD9-874057C7CF0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6520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118080" cy="36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940960" y="2115520"/>
                <a:ext cx="1537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490400" y="2356720"/>
              <a:ext cx="360" cy="680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72400" y="2338720"/>
                <a:ext cx="36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14:cNvPr>
              <p14:cNvContentPartPr/>
              <p14:nvPr/>
            </p14:nvContentPartPr>
            <p14:xfrm>
              <a:off x="1117200" y="4581880"/>
              <a:ext cx="417600" cy="241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99560" y="4564240"/>
                <a:ext cx="45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14:cNvPr>
              <p14:cNvContentPartPr/>
              <p14:nvPr/>
            </p14:nvContentPartPr>
            <p14:xfrm>
              <a:off x="1675920" y="4689520"/>
              <a:ext cx="188640" cy="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58280" y="4671880"/>
                <a:ext cx="22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14:cNvPr>
              <p14:cNvContentPartPr/>
              <p14:nvPr/>
            </p14:nvContentPartPr>
            <p14:xfrm>
              <a:off x="1696440" y="4784560"/>
              <a:ext cx="164520" cy="10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678440" y="476692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14:cNvPr>
              <p14:cNvContentPartPr/>
              <p14:nvPr/>
            </p14:nvContentPartPr>
            <p14:xfrm>
              <a:off x="467040" y="4521400"/>
              <a:ext cx="28908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9378" y="4503400"/>
                <a:ext cx="32476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14:cNvPr>
              <p14:cNvContentPartPr/>
              <p14:nvPr/>
            </p14:nvContentPartPr>
            <p14:xfrm>
              <a:off x="2041320" y="4419160"/>
              <a:ext cx="2043000" cy="561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023323" y="4401520"/>
                <a:ext cx="2078634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14:cNvPr>
              <p14:cNvContentPartPr/>
              <p14:nvPr/>
            </p14:nvContentPartPr>
            <p14:xfrm>
              <a:off x="4256400" y="4734160"/>
              <a:ext cx="16596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38760" y="4716160"/>
                <a:ext cx="201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14:cNvPr>
              <p14:cNvContentPartPr/>
              <p14:nvPr/>
            </p14:nvContentPartPr>
            <p14:xfrm>
              <a:off x="4571760" y="4454800"/>
              <a:ext cx="573120" cy="542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3760" y="4436800"/>
                <a:ext cx="608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E6FCE36-CA14-49C8-BE18-C133D2F39BAE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E6FCE36-CA14-49C8-BE18-C133D2F39BA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197DFC7-C71E-4171-9727-FB906648C225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197DFC7-C71E-4171-9727-FB906648C22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AB84C646-F228-405F-BEEE-F88289D6F188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AB84C646-F228-405F-BEEE-F88289D6F18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04FE2722-E50D-43FC-AACD-8517D1E98250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04FE2722-E50D-43FC-AACD-8517D1E9825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BD9109E6-3264-4686-8F69-183F5658EC20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BD9109E6-3264-4686-8F69-183F5658EC2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BBFB79F1-3EF8-495F-B69E-8A48DD81E3E7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BBFB79F1-3EF8-495F-B69E-8A48DD81E3E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88143C8-7B1E-4BA9-95D4-2DECD640AF06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88143C8-7B1E-4BA9-95D4-2DECD640AF0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8FC836D-1E9A-4713-A801-A7F9C73821C8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8FC836D-1E9A-4713-A801-A7F9C73821C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7C8FD04-AB3F-42EB-934E-05C94B7732E9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7C8FD04-AB3F-42EB-934E-05C94B7732E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2C7919BB-32E7-4EFD-9BAF-5D334C040A5A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2C7919BB-32E7-4EFD-9BAF-5D334C040A5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5350ADE-661C-4991-9A9F-0F40CC839ADE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5350ADE-661C-4991-9A9F-0F40CC839AD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98158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14:cNvPr>
              <p14:cNvContentPartPr/>
              <p14:nvPr/>
            </p14:nvContentPartPr>
            <p14:xfrm>
              <a:off x="1117200" y="4581880"/>
              <a:ext cx="417600" cy="241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99560" y="4564240"/>
                <a:ext cx="45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14:cNvPr>
              <p14:cNvContentPartPr/>
              <p14:nvPr/>
            </p14:nvContentPartPr>
            <p14:xfrm>
              <a:off x="1675920" y="4689520"/>
              <a:ext cx="188640" cy="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58280" y="4671880"/>
                <a:ext cx="22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14:cNvPr>
              <p14:cNvContentPartPr/>
              <p14:nvPr/>
            </p14:nvContentPartPr>
            <p14:xfrm>
              <a:off x="1696440" y="4784560"/>
              <a:ext cx="164520" cy="10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78440" y="476692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14:cNvPr>
              <p14:cNvContentPartPr/>
              <p14:nvPr/>
            </p14:nvContentPartPr>
            <p14:xfrm>
              <a:off x="467040" y="4521400"/>
              <a:ext cx="28908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49378" y="4503400"/>
                <a:ext cx="32476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14:cNvPr>
              <p14:cNvContentPartPr/>
              <p14:nvPr/>
            </p14:nvContentPartPr>
            <p14:xfrm>
              <a:off x="2041320" y="4419160"/>
              <a:ext cx="2043000" cy="561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023323" y="4401520"/>
                <a:ext cx="2078634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14:cNvPr>
              <p14:cNvContentPartPr/>
              <p14:nvPr/>
            </p14:nvContentPartPr>
            <p14:xfrm>
              <a:off x="4256400" y="4734160"/>
              <a:ext cx="16596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38760" y="4716160"/>
                <a:ext cx="201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14:cNvPr>
              <p14:cNvContentPartPr/>
              <p14:nvPr/>
            </p14:nvContentPartPr>
            <p14:xfrm>
              <a:off x="4571760" y="4454800"/>
              <a:ext cx="573120" cy="542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553760" y="4436800"/>
                <a:ext cx="608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14:cNvPr>
              <p14:cNvContentPartPr/>
              <p14:nvPr/>
            </p14:nvContentPartPr>
            <p14:xfrm>
              <a:off x="5404800" y="4683400"/>
              <a:ext cx="2127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86800" y="466540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14:cNvPr>
              <p14:cNvContentPartPr/>
              <p14:nvPr/>
            </p14:nvContentPartPr>
            <p14:xfrm>
              <a:off x="5435400" y="4760440"/>
              <a:ext cx="163440" cy="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417400" y="4742800"/>
                <a:ext cx="199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14:cNvPr>
              <p14:cNvContentPartPr/>
              <p14:nvPr/>
            </p14:nvContentPartPr>
            <p14:xfrm>
              <a:off x="5799720" y="4521040"/>
              <a:ext cx="1301760" cy="518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781720" y="4503052"/>
                <a:ext cx="133740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14:cNvPr>
              <p14:cNvContentPartPr/>
              <p14:nvPr/>
            </p14:nvContentPartPr>
            <p14:xfrm>
              <a:off x="7883760" y="4603120"/>
              <a:ext cx="719640" cy="461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65760" y="4585120"/>
                <a:ext cx="755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14:cNvPr>
              <p14:cNvContentPartPr/>
              <p14:nvPr/>
            </p14:nvContentPartPr>
            <p14:xfrm>
              <a:off x="7216320" y="4551280"/>
              <a:ext cx="563040" cy="499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198320" y="4533280"/>
                <a:ext cx="598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B53CE3A-5360-4DE5-9E81-06DE2E24B96C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B53CE3A-5360-4DE5-9E81-06DE2E24B96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C1F800F-0FB1-497F-8EBB-A418EB42AE0F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C1F800F-0FB1-497F-8EBB-A418EB42AE0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6D8B7CC-6CC6-4BE2-BA7D-13842722CC7A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6D8B7CC-6CC6-4BE2-BA7D-13842722CC7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3C15242-62E9-4257-A58A-C14CF513DA61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3C15242-62E9-4257-A58A-C14CF513DA6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4ECA481-42C5-4F55-B3DE-DDF541749681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4ECA481-42C5-4F55-B3DE-DDF54174968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50357F3-82C6-4E7C-967A-4AB6AF3226AA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50357F3-82C6-4E7C-967A-4AB6AF3226A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A16E77D9-7166-4195-AF14-E06E35C4DB10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A16E77D9-7166-4195-AF14-E06E35C4DB1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5EACF9BF-6715-4C98-96D5-E1FB9B82FAF8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5EACF9BF-6715-4C98-96D5-E1FB9B82FAF8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C0DD937-D133-4A60-AE9C-F2913939DC6D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C0DD937-D133-4A60-AE9C-F2913939DC6D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BBEDA371-DB7C-4B0A-B606-F7B1F6E8E4F0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BBEDA371-DB7C-4B0A-B606-F7B1F6E8E4F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625F1A6-80CD-41D8-94E5-89D23FE123DA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625F1A6-80CD-41D8-94E5-89D23FE123D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54819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14:cNvPr>
              <p14:cNvContentPartPr/>
              <p14:nvPr/>
            </p14:nvContentPartPr>
            <p14:xfrm>
              <a:off x="1117200" y="4581880"/>
              <a:ext cx="417600" cy="241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99560" y="4564240"/>
                <a:ext cx="45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14:cNvPr>
              <p14:cNvContentPartPr/>
              <p14:nvPr/>
            </p14:nvContentPartPr>
            <p14:xfrm>
              <a:off x="1675920" y="4689520"/>
              <a:ext cx="188640" cy="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58280" y="4671880"/>
                <a:ext cx="22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14:cNvPr>
              <p14:cNvContentPartPr/>
              <p14:nvPr/>
            </p14:nvContentPartPr>
            <p14:xfrm>
              <a:off x="1696440" y="4784560"/>
              <a:ext cx="164520" cy="10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78440" y="476692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14:cNvPr>
              <p14:cNvContentPartPr/>
              <p14:nvPr/>
            </p14:nvContentPartPr>
            <p14:xfrm>
              <a:off x="467040" y="4521400"/>
              <a:ext cx="28908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49378" y="4503400"/>
                <a:ext cx="32476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14:cNvPr>
              <p14:cNvContentPartPr/>
              <p14:nvPr/>
            </p14:nvContentPartPr>
            <p14:xfrm>
              <a:off x="2041320" y="4419160"/>
              <a:ext cx="2043000" cy="561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023323" y="4401520"/>
                <a:ext cx="2078634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14:cNvPr>
              <p14:cNvContentPartPr/>
              <p14:nvPr/>
            </p14:nvContentPartPr>
            <p14:xfrm>
              <a:off x="4256400" y="4734160"/>
              <a:ext cx="16596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38760" y="4716160"/>
                <a:ext cx="201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14:cNvPr>
              <p14:cNvContentPartPr/>
              <p14:nvPr/>
            </p14:nvContentPartPr>
            <p14:xfrm>
              <a:off x="4571760" y="4454800"/>
              <a:ext cx="573120" cy="542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553760" y="4436800"/>
                <a:ext cx="608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14:cNvPr>
              <p14:cNvContentPartPr/>
              <p14:nvPr/>
            </p14:nvContentPartPr>
            <p14:xfrm>
              <a:off x="5404800" y="4683400"/>
              <a:ext cx="2127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386800" y="466540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14:cNvPr>
              <p14:cNvContentPartPr/>
              <p14:nvPr/>
            </p14:nvContentPartPr>
            <p14:xfrm>
              <a:off x="5435400" y="4760440"/>
              <a:ext cx="163440" cy="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417400" y="4742800"/>
                <a:ext cx="199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14:cNvPr>
              <p14:cNvContentPartPr/>
              <p14:nvPr/>
            </p14:nvContentPartPr>
            <p14:xfrm>
              <a:off x="5799720" y="4521040"/>
              <a:ext cx="1301760" cy="518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781720" y="4503052"/>
                <a:ext cx="133740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14:cNvPr>
              <p14:cNvContentPartPr/>
              <p14:nvPr/>
            </p14:nvContentPartPr>
            <p14:xfrm>
              <a:off x="7883760" y="4603120"/>
              <a:ext cx="719640" cy="461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65760" y="4585120"/>
                <a:ext cx="755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14:cNvPr>
              <p14:cNvContentPartPr/>
              <p14:nvPr/>
            </p14:nvContentPartPr>
            <p14:xfrm>
              <a:off x="7216320" y="4551280"/>
              <a:ext cx="563040" cy="499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198320" y="4533280"/>
                <a:ext cx="598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14:cNvPr>
              <p14:cNvContentPartPr/>
              <p14:nvPr/>
            </p14:nvContentPartPr>
            <p14:xfrm>
              <a:off x="1177320" y="5219080"/>
              <a:ext cx="415800" cy="209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59680" y="5201080"/>
                <a:ext cx="451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14:cNvPr>
              <p14:cNvContentPartPr/>
              <p14:nvPr/>
            </p14:nvContentPartPr>
            <p14:xfrm>
              <a:off x="1767360" y="5272720"/>
              <a:ext cx="193680" cy="2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749720" y="5255080"/>
                <a:ext cx="229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14:cNvPr>
              <p14:cNvContentPartPr/>
              <p14:nvPr/>
            </p14:nvContentPartPr>
            <p14:xfrm>
              <a:off x="1808040" y="5364160"/>
              <a:ext cx="164520" cy="11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90400" y="5346520"/>
                <a:ext cx="200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14:cNvPr>
              <p14:cNvContentPartPr/>
              <p14:nvPr/>
            </p14:nvContentPartPr>
            <p14:xfrm>
              <a:off x="487200" y="5181280"/>
              <a:ext cx="377280" cy="308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69200" y="5163640"/>
                <a:ext cx="412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14:cNvPr>
              <p14:cNvContentPartPr/>
              <p14:nvPr/>
            </p14:nvContentPartPr>
            <p14:xfrm>
              <a:off x="2164080" y="5181280"/>
              <a:ext cx="591480" cy="299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146440" y="5163640"/>
                <a:ext cx="6271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14:cNvPr>
              <p14:cNvContentPartPr/>
              <p14:nvPr/>
            </p14:nvContentPartPr>
            <p14:xfrm>
              <a:off x="2885160" y="5211880"/>
              <a:ext cx="147960" cy="259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867520" y="5193880"/>
                <a:ext cx="1836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14:cNvPr>
              <p14:cNvContentPartPr/>
              <p14:nvPr/>
            </p14:nvContentPartPr>
            <p14:xfrm>
              <a:off x="3137520" y="5201440"/>
              <a:ext cx="858240" cy="263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119880" y="5183440"/>
                <a:ext cx="893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14:cNvPr>
              <p14:cNvContentPartPr/>
              <p14:nvPr/>
            </p14:nvContentPartPr>
            <p14:xfrm>
              <a:off x="4153800" y="5162920"/>
              <a:ext cx="386640" cy="273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136160" y="5145280"/>
                <a:ext cx="422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14:cNvPr>
              <p14:cNvContentPartPr/>
              <p14:nvPr/>
            </p14:nvContentPartPr>
            <p14:xfrm>
              <a:off x="4652400" y="5115400"/>
              <a:ext cx="1065240" cy="311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634406" y="5097400"/>
                <a:ext cx="1100868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14:cNvPr>
              <p14:cNvContentPartPr/>
              <p14:nvPr/>
            </p14:nvContentPartPr>
            <p14:xfrm>
              <a:off x="5850840" y="5099920"/>
              <a:ext cx="886680" cy="529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833200" y="5082268"/>
                <a:ext cx="922320" cy="56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14:cNvPr>
              <p14:cNvContentPartPr/>
              <p14:nvPr/>
            </p14:nvContentPartPr>
            <p14:xfrm>
              <a:off x="6837240" y="5315200"/>
              <a:ext cx="174600" cy="288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6819600" y="5297560"/>
                <a:ext cx="210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14:cNvPr>
              <p14:cNvContentPartPr/>
              <p14:nvPr/>
            </p14:nvContentPartPr>
            <p14:xfrm>
              <a:off x="7122000" y="5099920"/>
              <a:ext cx="1572120" cy="6048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104000" y="5082280"/>
                <a:ext cx="16077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A704690-42F2-4B14-993E-70F945609B8A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A704690-42F2-4B14-993E-70F945609B8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67B76C9-509C-463E-AEF2-14315E7398D9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67B76C9-509C-463E-AEF2-14315E7398D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4F04F49-9A71-453B-9DE6-4A7F74171E89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4F04F49-9A71-453B-9DE6-4A7F74171E8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8FBE465-85C0-47BC-9512-5DA67E53D3E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8FBE465-85C0-47BC-9512-5DA67E53D3E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A333D681-8010-4E41-BE9F-5274C73A7D2D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A333D681-8010-4E41-BE9F-5274C73A7D2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CB255A1-29D6-4711-90D3-EA0F57CCCC69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CB255A1-29D6-4711-90D3-EA0F57CCCC69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AE2473CF-84BF-470D-AD41-65510BF132F7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AE2473CF-84BF-470D-AD41-65510BF132F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45FDAE78-C536-41F8-A6CD-DB565E6D9717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45FDAE78-C536-41F8-A6CD-DB565E6D9717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1BCB5FE3-D8A0-49E9-B9A1-F38FCD539B0A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1BCB5FE3-D8A0-49E9-B9A1-F38FCD539B0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2E77EA7-6E84-4FC7-B9B1-F5E92ED3DF32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2E77EA7-6E84-4FC7-B9B1-F5E92ED3DF3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3E0EEC7E-FC0D-47D6-9E88-EE97DCD816AA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3E0EEC7E-FC0D-47D6-9E88-EE97DCD816A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099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14:cNvPr>
              <p14:cNvContentPartPr/>
              <p14:nvPr/>
            </p14:nvContentPartPr>
            <p14:xfrm>
              <a:off x="172200" y="1261960"/>
              <a:ext cx="4179600" cy="64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558" y="1244330"/>
                <a:ext cx="4215243" cy="68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14:cNvPr>
              <p14:cNvContentPartPr/>
              <p14:nvPr/>
            </p14:nvContentPartPr>
            <p14:xfrm>
              <a:off x="263640" y="1919680"/>
              <a:ext cx="3755520" cy="739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6000" y="1902040"/>
                <a:ext cx="379116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14:cNvPr>
              <p14:cNvContentPartPr/>
              <p14:nvPr/>
            </p14:nvContentPartPr>
            <p14:xfrm>
              <a:off x="6362760" y="1990960"/>
              <a:ext cx="220680" cy="36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45120" y="1973320"/>
                <a:ext cx="2563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14:cNvPr>
              <p14:cNvContentPartPr/>
              <p14:nvPr/>
            </p14:nvContentPartPr>
            <p14:xfrm>
              <a:off x="4470600" y="1990960"/>
              <a:ext cx="1703520" cy="438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2960" y="1973320"/>
                <a:ext cx="173916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5604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276920" y="2194000"/>
              <a:ext cx="213840" cy="230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58920" y="2176000"/>
                <a:ext cx="2494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74B9572-25B2-41C0-9E2D-EC50957BE1AC}"/>
                  </a:ext>
                </a:extLst>
              </p14:cNvPr>
              <p14:cNvContentPartPr/>
              <p14:nvPr/>
            </p14:nvContentPartPr>
            <p14:xfrm>
              <a:off x="5821320" y="2320360"/>
              <a:ext cx="94320" cy="88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74B9572-25B2-41C0-9E2D-EC50957BE1A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803320" y="2302360"/>
                <a:ext cx="129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14:cNvPr>
              <p14:cNvContentPartPr/>
              <p14:nvPr/>
            </p14:nvContentPartPr>
            <p14:xfrm>
              <a:off x="1117200" y="4581880"/>
              <a:ext cx="417600" cy="241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99560" y="4564240"/>
                <a:ext cx="45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14:cNvPr>
              <p14:cNvContentPartPr/>
              <p14:nvPr/>
            </p14:nvContentPartPr>
            <p14:xfrm>
              <a:off x="1675920" y="4689520"/>
              <a:ext cx="188640" cy="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58280" y="4671880"/>
                <a:ext cx="22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14:cNvPr>
              <p14:cNvContentPartPr/>
              <p14:nvPr/>
            </p14:nvContentPartPr>
            <p14:xfrm>
              <a:off x="1696440" y="4784560"/>
              <a:ext cx="164520" cy="10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678440" y="476692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14:cNvPr>
              <p14:cNvContentPartPr/>
              <p14:nvPr/>
            </p14:nvContentPartPr>
            <p14:xfrm>
              <a:off x="467040" y="4521400"/>
              <a:ext cx="28908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49378" y="4503400"/>
                <a:ext cx="32476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14:cNvPr>
              <p14:cNvContentPartPr/>
              <p14:nvPr/>
            </p14:nvContentPartPr>
            <p14:xfrm>
              <a:off x="2041320" y="4419160"/>
              <a:ext cx="2043000" cy="561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023323" y="4401520"/>
                <a:ext cx="2078634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14:cNvPr>
              <p14:cNvContentPartPr/>
              <p14:nvPr/>
            </p14:nvContentPartPr>
            <p14:xfrm>
              <a:off x="4256400" y="4734160"/>
              <a:ext cx="16596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238760" y="4716160"/>
                <a:ext cx="201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14:cNvPr>
              <p14:cNvContentPartPr/>
              <p14:nvPr/>
            </p14:nvContentPartPr>
            <p14:xfrm>
              <a:off x="4571760" y="4454800"/>
              <a:ext cx="573120" cy="542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53760" y="4436800"/>
                <a:ext cx="608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14:cNvPr>
              <p14:cNvContentPartPr/>
              <p14:nvPr/>
            </p14:nvContentPartPr>
            <p14:xfrm>
              <a:off x="5404800" y="4683400"/>
              <a:ext cx="2127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386800" y="466540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14:cNvPr>
              <p14:cNvContentPartPr/>
              <p14:nvPr/>
            </p14:nvContentPartPr>
            <p14:xfrm>
              <a:off x="5435400" y="4760440"/>
              <a:ext cx="163440" cy="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17400" y="4742800"/>
                <a:ext cx="199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14:cNvPr>
              <p14:cNvContentPartPr/>
              <p14:nvPr/>
            </p14:nvContentPartPr>
            <p14:xfrm>
              <a:off x="5799720" y="4521040"/>
              <a:ext cx="1301760" cy="518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781720" y="4503052"/>
                <a:ext cx="133740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14:cNvPr>
              <p14:cNvContentPartPr/>
              <p14:nvPr/>
            </p14:nvContentPartPr>
            <p14:xfrm>
              <a:off x="7883760" y="4603120"/>
              <a:ext cx="719640" cy="461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865760" y="4585120"/>
                <a:ext cx="755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14:cNvPr>
              <p14:cNvContentPartPr/>
              <p14:nvPr/>
            </p14:nvContentPartPr>
            <p14:xfrm>
              <a:off x="7216320" y="4551280"/>
              <a:ext cx="563040" cy="499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198320" y="4533280"/>
                <a:ext cx="598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14:cNvPr>
              <p14:cNvContentPartPr/>
              <p14:nvPr/>
            </p14:nvContentPartPr>
            <p14:xfrm>
              <a:off x="1177320" y="5219080"/>
              <a:ext cx="415800" cy="209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59680" y="5201080"/>
                <a:ext cx="451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14:cNvPr>
              <p14:cNvContentPartPr/>
              <p14:nvPr/>
            </p14:nvContentPartPr>
            <p14:xfrm>
              <a:off x="1767360" y="5272720"/>
              <a:ext cx="193680" cy="2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749720" y="5255080"/>
                <a:ext cx="229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14:cNvPr>
              <p14:cNvContentPartPr/>
              <p14:nvPr/>
            </p14:nvContentPartPr>
            <p14:xfrm>
              <a:off x="1808040" y="5364160"/>
              <a:ext cx="164520" cy="11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90400" y="5346520"/>
                <a:ext cx="200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14:cNvPr>
              <p14:cNvContentPartPr/>
              <p14:nvPr/>
            </p14:nvContentPartPr>
            <p14:xfrm>
              <a:off x="487200" y="5181280"/>
              <a:ext cx="377280" cy="308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69200" y="5163640"/>
                <a:ext cx="412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14:cNvPr>
              <p14:cNvContentPartPr/>
              <p14:nvPr/>
            </p14:nvContentPartPr>
            <p14:xfrm>
              <a:off x="2164080" y="5181280"/>
              <a:ext cx="591480" cy="299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146440" y="5163640"/>
                <a:ext cx="6271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14:cNvPr>
              <p14:cNvContentPartPr/>
              <p14:nvPr/>
            </p14:nvContentPartPr>
            <p14:xfrm>
              <a:off x="2885160" y="5211880"/>
              <a:ext cx="147960" cy="259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867520" y="5193880"/>
                <a:ext cx="1836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14:cNvPr>
              <p14:cNvContentPartPr/>
              <p14:nvPr/>
            </p14:nvContentPartPr>
            <p14:xfrm>
              <a:off x="3137520" y="5201440"/>
              <a:ext cx="858240" cy="263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119880" y="5183440"/>
                <a:ext cx="893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14:cNvPr>
              <p14:cNvContentPartPr/>
              <p14:nvPr/>
            </p14:nvContentPartPr>
            <p14:xfrm>
              <a:off x="4153800" y="5162920"/>
              <a:ext cx="386640" cy="273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136160" y="5145280"/>
                <a:ext cx="422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14:cNvPr>
              <p14:cNvContentPartPr/>
              <p14:nvPr/>
            </p14:nvContentPartPr>
            <p14:xfrm>
              <a:off x="4652400" y="5115400"/>
              <a:ext cx="1065240" cy="311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634406" y="5097400"/>
                <a:ext cx="1100868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14:cNvPr>
              <p14:cNvContentPartPr/>
              <p14:nvPr/>
            </p14:nvContentPartPr>
            <p14:xfrm>
              <a:off x="5850840" y="5099920"/>
              <a:ext cx="886680" cy="529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833200" y="5082268"/>
                <a:ext cx="922320" cy="56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14:cNvPr>
              <p14:cNvContentPartPr/>
              <p14:nvPr/>
            </p14:nvContentPartPr>
            <p14:xfrm>
              <a:off x="6837240" y="5315200"/>
              <a:ext cx="174600" cy="288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6819600" y="5297560"/>
                <a:ext cx="210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14:cNvPr>
              <p14:cNvContentPartPr/>
              <p14:nvPr/>
            </p14:nvContentPartPr>
            <p14:xfrm>
              <a:off x="7122000" y="5099920"/>
              <a:ext cx="1572120" cy="6048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104000" y="5082280"/>
                <a:ext cx="16077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689A3C6-ED4B-4F1B-8059-DC0C7A3241FD}"/>
                  </a:ext>
                </a:extLst>
              </p14:cNvPr>
              <p14:cNvContentPartPr/>
              <p14:nvPr/>
            </p14:nvContentPartPr>
            <p14:xfrm>
              <a:off x="1361280" y="5845840"/>
              <a:ext cx="732960" cy="234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689A3C6-ED4B-4F1B-8059-DC0C7A3241FD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343280" y="5828173"/>
                <a:ext cx="76860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25B50F6-1AA5-4A82-B3DD-A89840844AA1}"/>
                  </a:ext>
                </a:extLst>
              </p14:cNvPr>
              <p14:cNvContentPartPr/>
              <p14:nvPr/>
            </p14:nvContentPartPr>
            <p14:xfrm>
              <a:off x="711120" y="5740000"/>
              <a:ext cx="344160" cy="246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25B50F6-1AA5-4A82-B3DD-A89840844AA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93120" y="5722360"/>
                <a:ext cx="379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5CE0AF4-B6D6-41D1-BD14-A3B88620284A}"/>
                  </a:ext>
                </a:extLst>
              </p14:cNvPr>
              <p14:cNvContentPartPr/>
              <p14:nvPr/>
            </p14:nvContentPartPr>
            <p14:xfrm>
              <a:off x="2305920" y="5845480"/>
              <a:ext cx="543960" cy="289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5CE0AF4-B6D6-41D1-BD14-A3B88620284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287920" y="5827840"/>
                <a:ext cx="57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D3BC7D3-478E-4A28-BA3A-35A7C44F4E29}"/>
                  </a:ext>
                </a:extLst>
              </p14:cNvPr>
              <p14:cNvContentPartPr/>
              <p14:nvPr/>
            </p14:nvContentPartPr>
            <p14:xfrm>
              <a:off x="2986320" y="5718760"/>
              <a:ext cx="1947600" cy="447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D3BC7D3-478E-4A28-BA3A-35A7C44F4E29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968320" y="5701120"/>
                <a:ext cx="1983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6D8F509-1B9C-41AB-8C17-F8C9A0B9AFD8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6D8F509-1B9C-41AB-8C17-F8C9A0B9AFD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3D97D0B-E17B-4F56-9912-23C7E969F1F6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3D97D0B-E17B-4F56-9912-23C7E969F1F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E4C0A1A-0D08-4BBD-AEDD-AFB1B8A8A390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E4C0A1A-0D08-4BBD-AEDD-AFB1B8A8A39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D7F18DA-BB2D-44DA-A055-8DE32FBAC06C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D7F18DA-BB2D-44DA-A055-8DE32FBAC06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BBF3A383-5DDB-4FB9-AA05-1E9C0C49E6BB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BBF3A383-5DDB-4FB9-AA05-1E9C0C49E6BB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1A4CCF7-7501-45A2-95BC-5A2C80F66909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1A4CCF7-7501-45A2-95BC-5A2C80F66909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6E46F14-397B-4D0E-9FF9-B4ADDF35F844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6E46F14-397B-4D0E-9FF9-B4ADDF35F84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545F6A5-A381-4AC5-8CC8-4101908266ED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545F6A5-A381-4AC5-8CC8-4101908266E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C22C13D-D4FB-47FA-A5CB-7410011879F4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C22C13D-D4FB-47FA-A5CB-7410011879F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BDAE656F-B79C-4FC5-96F4-D999D61BD420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BDAE656F-B79C-4FC5-96F4-D999D61BD42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C2C6A60-1E6F-409C-AA50-9318410B97C5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C2C6A60-1E6F-409C-AA50-9318410B97C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477111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14:cNvPr>
              <p14:cNvContentPartPr/>
              <p14:nvPr/>
            </p14:nvContentPartPr>
            <p14:xfrm>
              <a:off x="5689200" y="833200"/>
              <a:ext cx="3084480" cy="44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59E15A7-DD26-49CF-B5BB-35B7068DD17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671200" y="797200"/>
                <a:ext cx="3120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14:cNvPr>
              <p14:cNvContentPartPr/>
              <p14:nvPr/>
            </p14:nvContentPartPr>
            <p14:xfrm>
              <a:off x="182640" y="1200400"/>
              <a:ext cx="3033000" cy="59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2E83E0-48BB-4B2E-A75D-7EAEFBE92EC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4640" y="1164760"/>
                <a:ext cx="30686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14:cNvPr>
              <p14:cNvContentPartPr/>
              <p14:nvPr/>
            </p14:nvContentPartPr>
            <p14:xfrm>
              <a:off x="2338680" y="2376880"/>
              <a:ext cx="8280" cy="72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3BC3422-9F43-4FAC-B5EE-DE8A3F7606A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20680" y="2359240"/>
                <a:ext cx="439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34704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394022" y="2180320"/>
                <a:ext cx="382717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14:cNvPr>
              <p14:cNvContentPartPr/>
              <p14:nvPr/>
            </p14:nvContentPartPr>
            <p14:xfrm>
              <a:off x="2661600" y="2275360"/>
              <a:ext cx="15156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B6AAB7A-F8BC-4BB7-ABB3-03BA3B51C6F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43960" y="2257720"/>
                <a:ext cx="18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14:cNvPr>
              <p14:cNvContentPartPr/>
              <p14:nvPr/>
            </p14:nvContentPartPr>
            <p14:xfrm>
              <a:off x="2681760" y="2350600"/>
              <a:ext cx="165600" cy="27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7B2C62-2725-4D5B-877A-8953DF56DEE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63760" y="2332600"/>
                <a:ext cx="201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7381A08-DE8F-43E8-9C72-0B2DF321C2C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14:cNvPr>
              <p14:cNvContentPartPr/>
              <p14:nvPr/>
            </p14:nvContentPartPr>
            <p14:xfrm>
              <a:off x="3179640" y="2367160"/>
              <a:ext cx="79560" cy="72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FB7F723-00E3-4205-83BC-F7E2B2C593C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162000" y="2349160"/>
                <a:ext cx="115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BBE51-D704-4A57-B206-5A4CCA1BB57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14:cNvPr>
              <p14:cNvContentPartPr/>
              <p14:nvPr/>
            </p14:nvContentPartPr>
            <p14:xfrm>
              <a:off x="4581840" y="2336200"/>
              <a:ext cx="1004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E238ED7-A5EE-4627-9CD3-74C627B5DF3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63840" y="2318560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14:cNvPr>
              <p14:cNvContentPartPr/>
              <p14:nvPr/>
            </p14:nvContentPartPr>
            <p14:xfrm>
              <a:off x="4337760" y="2194360"/>
              <a:ext cx="152640" cy="230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5FEA756-C9BD-462F-BDFC-2D77EF794F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320120" y="2176360"/>
                <a:ext cx="1882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C2DD19-168A-4C2D-98CA-E62A808EE1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14:cNvPr>
              <p14:cNvContentPartPr/>
              <p14:nvPr/>
            </p14:nvContentPartPr>
            <p14:xfrm>
              <a:off x="4144800" y="1979800"/>
              <a:ext cx="620280" cy="600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D746AD1-0780-4679-B238-4C83B31E4DD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126800" y="1961800"/>
                <a:ext cx="65592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14:cNvPr>
              <p14:cNvContentPartPr/>
              <p14:nvPr/>
            </p14:nvContentPartPr>
            <p14:xfrm>
              <a:off x="5272680" y="2275000"/>
              <a:ext cx="172080" cy="11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50D4D5-A356-4309-B95F-CD562ECCE7C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54680" y="2257000"/>
                <a:ext cx="207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14:cNvPr>
              <p14:cNvContentPartPr/>
              <p14:nvPr/>
            </p14:nvContentPartPr>
            <p14:xfrm>
              <a:off x="5313360" y="2356360"/>
              <a:ext cx="132840" cy="20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122DE8-4C33-4B0B-96D1-F4D5A63982A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295360" y="2338720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14:cNvPr>
              <p14:cNvContentPartPr/>
              <p14:nvPr/>
            </p14:nvContentPartPr>
            <p14:xfrm>
              <a:off x="6644280" y="2275360"/>
              <a:ext cx="8784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1F5F70-54CA-421F-BAEB-2F438674C29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26280" y="2257360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14:cNvPr>
              <p14:cNvContentPartPr/>
              <p14:nvPr/>
            </p14:nvContentPartPr>
            <p14:xfrm>
              <a:off x="6817080" y="2152240"/>
              <a:ext cx="162720" cy="232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B99116C-3AD2-41A5-9A79-38638C41FA0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799080" y="2134268"/>
                <a:ext cx="198360" cy="268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14:cNvPr>
              <p14:cNvContentPartPr/>
              <p14:nvPr/>
            </p14:nvContentPartPr>
            <p14:xfrm>
              <a:off x="6075480" y="2153680"/>
              <a:ext cx="482400" cy="225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825896A-D5A2-4F72-BA89-740DCDD289A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57853" y="2135709"/>
                <a:ext cx="518013" cy="261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14:cNvPr>
              <p14:cNvContentPartPr/>
              <p14:nvPr/>
            </p14:nvContentPartPr>
            <p14:xfrm>
              <a:off x="7249440" y="2367160"/>
              <a:ext cx="65880" cy="9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01021B-8EB3-4D6F-8D02-A96462232B2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31440" y="2349160"/>
                <a:ext cx="1015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14:cNvPr>
              <p14:cNvContentPartPr/>
              <p14:nvPr/>
            </p14:nvContentPartPr>
            <p14:xfrm>
              <a:off x="7567680" y="2082400"/>
              <a:ext cx="975600" cy="3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4588A4-5B86-48DC-8617-99C4D6A503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549687" y="2064739"/>
                <a:ext cx="1011227" cy="34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14:cNvPr>
              <p14:cNvContentPartPr/>
              <p14:nvPr/>
            </p14:nvContentPartPr>
            <p14:xfrm>
              <a:off x="995160" y="2815360"/>
              <a:ext cx="156600" cy="29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21DF67-1FA7-45DE-825D-2B010044DB59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7520" y="2797720"/>
                <a:ext cx="1922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14:cNvPr>
              <p14:cNvContentPartPr/>
              <p14:nvPr/>
            </p14:nvContentPartPr>
            <p14:xfrm>
              <a:off x="995160" y="2906440"/>
              <a:ext cx="135000" cy="19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813AF55-79F9-406D-AEDE-AEF1BFE3C12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77520" y="2888800"/>
                <a:ext cx="1706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14:cNvPr>
              <p14:cNvContentPartPr/>
              <p14:nvPr/>
            </p14:nvContentPartPr>
            <p14:xfrm>
              <a:off x="1960680" y="2705200"/>
              <a:ext cx="303120" cy="2926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FA57D98-7A32-461E-B49E-47BFBE29220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942701" y="2687560"/>
                <a:ext cx="338718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14:cNvPr>
              <p14:cNvContentPartPr/>
              <p14:nvPr/>
            </p14:nvContentPartPr>
            <p14:xfrm>
              <a:off x="1310520" y="2712400"/>
              <a:ext cx="558360" cy="38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2D9DE93-F8B1-4EAE-8BB3-71AEAE4C3B2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2520" y="2694400"/>
                <a:ext cx="594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14:cNvPr>
              <p14:cNvContentPartPr/>
              <p14:nvPr/>
            </p14:nvContentPartPr>
            <p14:xfrm>
              <a:off x="2393040" y="2956120"/>
              <a:ext cx="86040" cy="110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956E57-C2A4-45C0-BB05-46BB4450A75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375400" y="2938480"/>
                <a:ext cx="121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14:cNvPr>
              <p14:cNvContentPartPr/>
              <p14:nvPr/>
            </p14:nvContentPartPr>
            <p14:xfrm>
              <a:off x="3200160" y="2843800"/>
              <a:ext cx="164160" cy="11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6D7166B-2C34-453B-9BF2-B2144603E98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2160" y="2826160"/>
                <a:ext cx="199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14:cNvPr>
              <p14:cNvContentPartPr/>
              <p14:nvPr/>
            </p14:nvContentPartPr>
            <p14:xfrm>
              <a:off x="3220320" y="2935600"/>
              <a:ext cx="164880" cy="2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28C2D00-25EC-47BF-A446-EFD5938F21B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202680" y="2917960"/>
                <a:ext cx="200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14:cNvPr>
              <p14:cNvContentPartPr/>
              <p14:nvPr/>
            </p14:nvContentPartPr>
            <p14:xfrm>
              <a:off x="2722440" y="2743000"/>
              <a:ext cx="338760" cy="253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721D32-1636-4E0F-93BE-A891100420F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04459" y="2725360"/>
                <a:ext cx="374362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14:cNvPr>
              <p14:cNvContentPartPr/>
              <p14:nvPr/>
            </p14:nvContentPartPr>
            <p14:xfrm>
              <a:off x="3494640" y="2813920"/>
              <a:ext cx="10800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BDAE0C9-8AE6-46B8-BD9F-F738FC60EDD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476640" y="2796280"/>
                <a:ext cx="143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14:cNvPr>
              <p14:cNvContentPartPr/>
              <p14:nvPr/>
            </p14:nvContentPartPr>
            <p14:xfrm>
              <a:off x="3748800" y="2653720"/>
              <a:ext cx="855720" cy="241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A82A7C0-7ABF-41E9-816F-4D45ACB5D23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730792" y="2635720"/>
                <a:ext cx="891375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14:cNvPr>
              <p14:cNvContentPartPr/>
              <p14:nvPr/>
            </p14:nvContentPartPr>
            <p14:xfrm>
              <a:off x="3697680" y="2945680"/>
              <a:ext cx="923760" cy="212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ED203DC-8468-4933-A793-4E3E1CDA0FAC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680040" y="2928040"/>
                <a:ext cx="95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14:cNvPr>
              <p14:cNvContentPartPr/>
              <p14:nvPr/>
            </p14:nvContentPartPr>
            <p14:xfrm>
              <a:off x="3961920" y="3007960"/>
              <a:ext cx="19296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DF4F966-791F-4938-AF30-7B5042EB99B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944280" y="2990289"/>
                <a:ext cx="228600" cy="24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14:cNvPr>
              <p14:cNvContentPartPr/>
              <p14:nvPr/>
            </p14:nvContentPartPr>
            <p14:xfrm>
              <a:off x="4879920" y="2953960"/>
              <a:ext cx="68040" cy="117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5F7D7AD-3229-4451-A3BB-EFB1AFAA149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862280" y="2935960"/>
                <a:ext cx="103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14:cNvPr>
              <p14:cNvContentPartPr/>
              <p14:nvPr/>
            </p14:nvContentPartPr>
            <p14:xfrm>
              <a:off x="5607840" y="2864680"/>
              <a:ext cx="12672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77EF2AC-5374-46BA-B545-BFD08FA61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589840" y="2847040"/>
                <a:ext cx="162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14:cNvPr>
              <p14:cNvContentPartPr/>
              <p14:nvPr/>
            </p14:nvContentPartPr>
            <p14:xfrm>
              <a:off x="5607840" y="2960080"/>
              <a:ext cx="117720" cy="6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39DEC5D-6C1D-4B62-B60C-5F863372CCD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89840" y="2942440"/>
                <a:ext cx="153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14:cNvPr>
              <p14:cNvContentPartPr/>
              <p14:nvPr/>
            </p14:nvContentPartPr>
            <p14:xfrm>
              <a:off x="5211840" y="2731120"/>
              <a:ext cx="223920" cy="29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E559B99-0160-4FE9-966D-E6C28F698B8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194200" y="2713142"/>
                <a:ext cx="259560" cy="33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14:cNvPr>
              <p14:cNvContentPartPr/>
              <p14:nvPr/>
            </p14:nvContentPartPr>
            <p14:xfrm>
              <a:off x="5932920" y="2743000"/>
              <a:ext cx="1298880" cy="294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2557F8B7-DB64-41CA-9251-8E8368AE92C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915280" y="2725360"/>
                <a:ext cx="13345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14:cNvPr>
              <p14:cNvContentPartPr/>
              <p14:nvPr/>
            </p14:nvContentPartPr>
            <p14:xfrm>
              <a:off x="6542760" y="3109120"/>
              <a:ext cx="384840" cy="215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7DDA480-0A40-4B99-B14F-C23F51D1389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5120" y="3091509"/>
                <a:ext cx="420480" cy="250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14:cNvPr>
              <p14:cNvContentPartPr/>
              <p14:nvPr/>
            </p14:nvContentPartPr>
            <p14:xfrm>
              <a:off x="7650120" y="2712760"/>
              <a:ext cx="874800" cy="391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E586754-2FDB-43F9-8264-98ABAF5DEB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632480" y="2695120"/>
                <a:ext cx="9104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14:cNvPr>
              <p14:cNvContentPartPr/>
              <p14:nvPr/>
            </p14:nvContentPartPr>
            <p14:xfrm>
              <a:off x="375240" y="3405400"/>
              <a:ext cx="236160" cy="371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AD74F6-90B1-42AB-AE24-3B2336FEAF9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7600" y="3387400"/>
                <a:ext cx="27180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14:cNvPr>
              <p14:cNvContentPartPr/>
              <p14:nvPr/>
            </p14:nvContentPartPr>
            <p14:xfrm>
              <a:off x="741360" y="3362200"/>
              <a:ext cx="1089720" cy="3636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E9CF25F5-77BD-425E-928D-898262787F7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3360" y="3344200"/>
                <a:ext cx="112536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14:cNvPr>
              <p14:cNvContentPartPr/>
              <p14:nvPr/>
            </p14:nvContentPartPr>
            <p14:xfrm>
              <a:off x="2082360" y="3474520"/>
              <a:ext cx="303840" cy="216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32CA035-56BA-44C7-99F8-771F9D45765D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064360" y="3456880"/>
                <a:ext cx="339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14:cNvPr>
              <p14:cNvContentPartPr/>
              <p14:nvPr/>
            </p14:nvContentPartPr>
            <p14:xfrm>
              <a:off x="3687960" y="3514840"/>
              <a:ext cx="15660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AA179F4-BDCF-4840-BA21-B7D6EDE8980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669960" y="3497200"/>
                <a:ext cx="192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14:cNvPr>
              <p14:cNvContentPartPr/>
              <p14:nvPr/>
            </p14:nvContentPartPr>
            <p14:xfrm>
              <a:off x="3697680" y="3595840"/>
              <a:ext cx="185760" cy="11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D31CE36-09F0-4086-A60F-486664F8EEFD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680040" y="3577840"/>
                <a:ext cx="221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14:cNvPr>
              <p14:cNvContentPartPr/>
              <p14:nvPr/>
            </p14:nvContentPartPr>
            <p14:xfrm>
              <a:off x="2854560" y="3422320"/>
              <a:ext cx="700200" cy="266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0580086-D1EC-4BCA-B05C-A6106673739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36551" y="3404320"/>
                <a:ext cx="735858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14:cNvPr>
              <p14:cNvContentPartPr/>
              <p14:nvPr/>
            </p14:nvContentPartPr>
            <p14:xfrm>
              <a:off x="4002600" y="3424480"/>
              <a:ext cx="214200" cy="23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511FD6F-7DA9-40EB-8533-375AD7E39A4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984960" y="3406813"/>
                <a:ext cx="249840" cy="267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14:cNvPr>
              <p14:cNvContentPartPr/>
              <p14:nvPr/>
            </p14:nvContentPartPr>
            <p14:xfrm>
              <a:off x="4358280" y="3382720"/>
              <a:ext cx="275760" cy="374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E5CB5E6-179C-48EE-A224-2EDDC65291AA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4340280" y="3365080"/>
                <a:ext cx="3114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14:cNvPr>
              <p14:cNvContentPartPr/>
              <p14:nvPr/>
            </p14:nvContentPartPr>
            <p14:xfrm>
              <a:off x="4886760" y="3514840"/>
              <a:ext cx="18216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8E8F55-3F0D-47C9-B2EE-90F6243D5E3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8760" y="3497200"/>
                <a:ext cx="2178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14:cNvPr>
              <p14:cNvContentPartPr/>
              <p14:nvPr/>
            </p14:nvContentPartPr>
            <p14:xfrm>
              <a:off x="4917000" y="3606280"/>
              <a:ext cx="154080" cy="10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C6771F3-C4FF-4ABF-BB5A-5F59737D5B5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899000" y="358828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14:cNvPr>
              <p14:cNvContentPartPr/>
              <p14:nvPr/>
            </p14:nvContentPartPr>
            <p14:xfrm>
              <a:off x="5313360" y="3412240"/>
              <a:ext cx="859320" cy="512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B895533-F102-4061-B257-F4A7032DBC4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295360" y="3394240"/>
                <a:ext cx="89496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14:cNvPr>
              <p14:cNvContentPartPr/>
              <p14:nvPr/>
            </p14:nvContentPartPr>
            <p14:xfrm>
              <a:off x="6410640" y="3576040"/>
              <a:ext cx="228240" cy="214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85AABD26-2E48-4B8A-9434-EE0E12850A8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393000" y="3558040"/>
                <a:ext cx="263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B91C683-1245-4AC4-B589-B5ECCADF2F8A}"/>
                  </a:ext>
                </a:extLst>
              </p14:cNvPr>
              <p14:cNvContentPartPr/>
              <p14:nvPr/>
            </p14:nvContentPartPr>
            <p14:xfrm>
              <a:off x="7263840" y="3677560"/>
              <a:ext cx="124920" cy="111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B91C683-1245-4AC4-B589-B5ECCADF2F8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246200" y="3659920"/>
                <a:ext cx="160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14:cNvPr>
              <p14:cNvContentPartPr/>
              <p14:nvPr/>
            </p14:nvContentPartPr>
            <p14:xfrm>
              <a:off x="7589280" y="3687640"/>
              <a:ext cx="916200" cy="20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5528E50-34C1-4F07-8722-8E92F04EBDE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571280" y="3670000"/>
                <a:ext cx="951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14:cNvPr>
              <p14:cNvContentPartPr/>
              <p14:nvPr/>
            </p14:nvContentPartPr>
            <p14:xfrm>
              <a:off x="7894200" y="3767560"/>
              <a:ext cx="178560" cy="135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56328982-EF60-417D-B3A3-E4640C1069E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76200" y="3749560"/>
                <a:ext cx="2142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14:cNvPr>
              <p14:cNvContentPartPr/>
              <p14:nvPr/>
            </p14:nvContentPartPr>
            <p14:xfrm>
              <a:off x="8188680" y="3769000"/>
              <a:ext cx="176040" cy="169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85A01B2-67A9-469C-BDCD-2C1371510A9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170680" y="3751360"/>
                <a:ext cx="2116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14:cNvPr>
              <p14:cNvContentPartPr/>
              <p14:nvPr/>
            </p14:nvContentPartPr>
            <p14:xfrm>
              <a:off x="7732920" y="3428440"/>
              <a:ext cx="831600" cy="2174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8D22D11-BC77-4EE3-A20C-8B26187827F0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715280" y="3410800"/>
                <a:ext cx="8672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14:cNvPr>
              <p14:cNvContentPartPr/>
              <p14:nvPr/>
            </p14:nvContentPartPr>
            <p14:xfrm>
              <a:off x="380640" y="3999040"/>
              <a:ext cx="667440" cy="333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D53A334-25EE-4D3E-B34A-D408CE5DC6A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62640" y="3981400"/>
                <a:ext cx="7030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14:cNvPr>
              <p14:cNvContentPartPr/>
              <p14:nvPr/>
            </p14:nvContentPartPr>
            <p14:xfrm>
              <a:off x="1482600" y="4064920"/>
              <a:ext cx="317880" cy="213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1887CD-CADF-469C-94B1-D2AFEE8177B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464600" y="4046920"/>
                <a:ext cx="35352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14:cNvPr>
              <p14:cNvContentPartPr/>
              <p14:nvPr/>
            </p14:nvContentPartPr>
            <p14:xfrm>
              <a:off x="1909920" y="4148800"/>
              <a:ext cx="136080" cy="6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24A96F3-1082-4206-B187-2F05841FC15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91920" y="4131160"/>
                <a:ext cx="171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14:cNvPr>
              <p14:cNvContentPartPr/>
              <p14:nvPr/>
            </p14:nvContentPartPr>
            <p14:xfrm>
              <a:off x="1920000" y="4236280"/>
              <a:ext cx="972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AF76D39-FB80-4E00-8808-4543CF257F36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902000" y="4218640"/>
                <a:ext cx="13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14:cNvPr>
              <p14:cNvContentPartPr/>
              <p14:nvPr/>
            </p14:nvContentPartPr>
            <p14:xfrm>
              <a:off x="2549640" y="4179040"/>
              <a:ext cx="126720" cy="172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3E89FE1-35F0-430C-96E1-87ED42037B6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31640" y="4161040"/>
                <a:ext cx="1623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14:cNvPr>
              <p14:cNvContentPartPr/>
              <p14:nvPr/>
            </p14:nvContentPartPr>
            <p14:xfrm>
              <a:off x="2590320" y="4124680"/>
              <a:ext cx="16560" cy="1587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BE66C9F3-DDEC-4092-AB86-1EBE8DC4E67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572320" y="4106680"/>
                <a:ext cx="522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14:cNvPr>
              <p14:cNvContentPartPr/>
              <p14:nvPr/>
            </p14:nvContentPartPr>
            <p14:xfrm>
              <a:off x="2681760" y="4078600"/>
              <a:ext cx="124920" cy="193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C55A33F-10AB-43F2-96F4-67AE45160A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663760" y="4060960"/>
                <a:ext cx="16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14:cNvPr>
              <p14:cNvContentPartPr/>
              <p14:nvPr/>
            </p14:nvContentPartPr>
            <p14:xfrm>
              <a:off x="2803800" y="4240240"/>
              <a:ext cx="11700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106F8A-7AA6-4B97-A724-6AFBAF78FDD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786160" y="4222240"/>
                <a:ext cx="1526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14:cNvPr>
              <p14:cNvContentPartPr/>
              <p14:nvPr/>
            </p14:nvContentPartPr>
            <p14:xfrm>
              <a:off x="2956440" y="4195600"/>
              <a:ext cx="83160" cy="97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EEE4645-1312-4628-8E29-7ABCBD4882C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938440" y="4177960"/>
                <a:ext cx="11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14:cNvPr>
              <p14:cNvContentPartPr/>
              <p14:nvPr/>
            </p14:nvContentPartPr>
            <p14:xfrm>
              <a:off x="3443880" y="4165360"/>
              <a:ext cx="161640" cy="21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6462B55-FD91-4BB7-890D-0DB7D4EAF60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26240" y="4147360"/>
                <a:ext cx="197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14:cNvPr>
              <p14:cNvContentPartPr/>
              <p14:nvPr/>
            </p14:nvContentPartPr>
            <p14:xfrm>
              <a:off x="3443880" y="4266880"/>
              <a:ext cx="153720" cy="115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EA0B264-4C81-43DE-9A6D-6F20C3990838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426240" y="4248880"/>
                <a:ext cx="1893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14:cNvPr>
              <p14:cNvContentPartPr/>
              <p14:nvPr/>
            </p14:nvContentPartPr>
            <p14:xfrm>
              <a:off x="3169920" y="4085800"/>
              <a:ext cx="162720" cy="220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43F8389-3FF3-46AA-B429-B79D3264FCF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151920" y="4068160"/>
                <a:ext cx="1983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14:cNvPr>
              <p14:cNvContentPartPr/>
              <p14:nvPr/>
            </p14:nvContentPartPr>
            <p14:xfrm>
              <a:off x="3751680" y="3921640"/>
              <a:ext cx="1422360" cy="4395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EB5B011-9414-48F0-A5D5-3EB21E2C180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734044" y="3903640"/>
                <a:ext cx="1457991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14:cNvPr>
              <p14:cNvContentPartPr/>
              <p14:nvPr/>
            </p14:nvContentPartPr>
            <p14:xfrm>
              <a:off x="5292840" y="4185520"/>
              <a:ext cx="375120" cy="1620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6134C27-8BCD-490D-9704-2607DAD7B68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75200" y="4167880"/>
                <a:ext cx="410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14:cNvPr>
              <p14:cNvContentPartPr/>
              <p14:nvPr/>
            </p14:nvContentPartPr>
            <p14:xfrm>
              <a:off x="5303280" y="3992560"/>
              <a:ext cx="239760" cy="122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EA5FDA7-6EE0-47D3-A3FC-C28218DF6A1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285280" y="3974560"/>
                <a:ext cx="2754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14:cNvPr>
              <p14:cNvContentPartPr/>
              <p14:nvPr/>
            </p14:nvContentPartPr>
            <p14:xfrm>
              <a:off x="6093120" y="3951880"/>
              <a:ext cx="209160" cy="41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721223D-0755-451F-B675-8D8E3177D82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075480" y="3933880"/>
                <a:ext cx="2448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14:cNvPr>
              <p14:cNvContentPartPr/>
              <p14:nvPr/>
            </p14:nvContentPartPr>
            <p14:xfrm>
              <a:off x="5841480" y="4073920"/>
              <a:ext cx="172080" cy="1756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1454827D-0AA0-44DA-8F78-59645DA70BF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823840" y="4056280"/>
                <a:ext cx="207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14:cNvPr>
              <p14:cNvContentPartPr/>
              <p14:nvPr/>
            </p14:nvContentPartPr>
            <p14:xfrm>
              <a:off x="6400200" y="3962320"/>
              <a:ext cx="397080" cy="4806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AE9D3EA-3386-4204-B44B-B0A04972D95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382560" y="3944320"/>
                <a:ext cx="43272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14:cNvPr>
              <p14:cNvContentPartPr/>
              <p14:nvPr/>
            </p14:nvContentPartPr>
            <p14:xfrm>
              <a:off x="7020120" y="4206040"/>
              <a:ext cx="11340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8A603F6-18C3-4D63-9690-A48FEF7B70C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002480" y="4188400"/>
                <a:ext cx="149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14:cNvPr>
              <p14:cNvContentPartPr/>
              <p14:nvPr/>
            </p14:nvContentPartPr>
            <p14:xfrm>
              <a:off x="7263480" y="3938560"/>
              <a:ext cx="222840" cy="434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AD3D8284-B3C1-4C3D-9672-4615A605CAD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245480" y="3920560"/>
                <a:ext cx="258480" cy="4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14:cNvPr>
              <p14:cNvContentPartPr/>
              <p14:nvPr/>
            </p14:nvContentPartPr>
            <p14:xfrm>
              <a:off x="7578840" y="4002640"/>
              <a:ext cx="702360" cy="4039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BBEEDE99-0D8C-413F-A262-F6E6656713C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561200" y="3984640"/>
                <a:ext cx="7380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14:cNvPr>
              <p14:cNvContentPartPr/>
              <p14:nvPr/>
            </p14:nvContentPartPr>
            <p14:xfrm>
              <a:off x="1117200" y="4581880"/>
              <a:ext cx="417600" cy="241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2D2ACF1-2D48-4186-AA78-0F78CABAA84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99560" y="4564240"/>
                <a:ext cx="453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14:cNvPr>
              <p14:cNvContentPartPr/>
              <p14:nvPr/>
            </p14:nvContentPartPr>
            <p14:xfrm>
              <a:off x="1675920" y="4689520"/>
              <a:ext cx="188640" cy="43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AAEE1E3-FF96-41BE-A3BB-A9B85A740CF1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658280" y="4671880"/>
                <a:ext cx="22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14:cNvPr>
              <p14:cNvContentPartPr/>
              <p14:nvPr/>
            </p14:nvContentPartPr>
            <p14:xfrm>
              <a:off x="1696440" y="4784560"/>
              <a:ext cx="164520" cy="108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83DBBB57-3CF6-4023-AA7F-E4CDA79C11C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678440" y="476692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14:cNvPr>
              <p14:cNvContentPartPr/>
              <p14:nvPr/>
            </p14:nvContentPartPr>
            <p14:xfrm>
              <a:off x="467040" y="4521400"/>
              <a:ext cx="289080" cy="2707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EBFB81D-F6D6-4CA9-8110-D8D549B79F5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49378" y="4503400"/>
                <a:ext cx="324764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14:cNvPr>
              <p14:cNvContentPartPr/>
              <p14:nvPr/>
            </p14:nvContentPartPr>
            <p14:xfrm>
              <a:off x="2041320" y="4419160"/>
              <a:ext cx="2043000" cy="5616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335D8BD-C5BF-4A57-8783-9E727A766BAD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023323" y="4401520"/>
                <a:ext cx="2078634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14:cNvPr>
              <p14:cNvContentPartPr/>
              <p14:nvPr/>
            </p14:nvContentPartPr>
            <p14:xfrm>
              <a:off x="4256400" y="4734160"/>
              <a:ext cx="165960" cy="10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D8EA8A1-7714-48A2-9ECB-D70CFAC7122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238760" y="4716160"/>
                <a:ext cx="201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14:cNvPr>
              <p14:cNvContentPartPr/>
              <p14:nvPr/>
            </p14:nvContentPartPr>
            <p14:xfrm>
              <a:off x="4571760" y="4454800"/>
              <a:ext cx="573120" cy="542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FFB70543-386D-4474-B9D1-1370F593EEC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53760" y="4436800"/>
                <a:ext cx="6087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14:cNvPr>
              <p14:cNvContentPartPr/>
              <p14:nvPr/>
            </p14:nvContentPartPr>
            <p14:xfrm>
              <a:off x="5404800" y="4683400"/>
              <a:ext cx="2127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AC7E00-7C54-4409-8E85-1AEA9B87BB2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386800" y="466540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14:cNvPr>
              <p14:cNvContentPartPr/>
              <p14:nvPr/>
            </p14:nvContentPartPr>
            <p14:xfrm>
              <a:off x="5435400" y="4760440"/>
              <a:ext cx="163440" cy="6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82AE32F-7E4A-4F68-98B9-40AB742CCFE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417400" y="4742800"/>
                <a:ext cx="1990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14:cNvPr>
              <p14:cNvContentPartPr/>
              <p14:nvPr/>
            </p14:nvContentPartPr>
            <p14:xfrm>
              <a:off x="5799720" y="4521040"/>
              <a:ext cx="1301760" cy="518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A714CE49-25F4-480F-AE3C-E0321037955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781720" y="4503052"/>
                <a:ext cx="1337400" cy="554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14:cNvPr>
              <p14:cNvContentPartPr/>
              <p14:nvPr/>
            </p14:nvContentPartPr>
            <p14:xfrm>
              <a:off x="7883760" y="4603120"/>
              <a:ext cx="719640" cy="46152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C654B7D-CA22-4515-9DB2-5108FD18E07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865760" y="4585120"/>
                <a:ext cx="7552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14:cNvPr>
              <p14:cNvContentPartPr/>
              <p14:nvPr/>
            </p14:nvContentPartPr>
            <p14:xfrm>
              <a:off x="7216320" y="4551280"/>
              <a:ext cx="563040" cy="499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92D13EC1-24C5-423F-95EE-BD2EA293D2B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98320" y="4533280"/>
                <a:ext cx="5986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14:cNvPr>
              <p14:cNvContentPartPr/>
              <p14:nvPr/>
            </p14:nvContentPartPr>
            <p14:xfrm>
              <a:off x="1177320" y="5219080"/>
              <a:ext cx="415800" cy="2091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179F06B9-99DF-4B55-B557-0515C14CF95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59680" y="5201080"/>
                <a:ext cx="451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14:cNvPr>
              <p14:cNvContentPartPr/>
              <p14:nvPr/>
            </p14:nvContentPartPr>
            <p14:xfrm>
              <a:off x="1767360" y="5272720"/>
              <a:ext cx="193680" cy="2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B812A7A0-5D4F-42E0-B38E-647439B91FC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749720" y="5255080"/>
                <a:ext cx="229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14:cNvPr>
              <p14:cNvContentPartPr/>
              <p14:nvPr/>
            </p14:nvContentPartPr>
            <p14:xfrm>
              <a:off x="1808040" y="5364160"/>
              <a:ext cx="164520" cy="11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5373AB2-4797-418A-B3C5-62F88D4E392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790400" y="5346520"/>
                <a:ext cx="200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14:cNvPr>
              <p14:cNvContentPartPr/>
              <p14:nvPr/>
            </p14:nvContentPartPr>
            <p14:xfrm>
              <a:off x="487200" y="5181280"/>
              <a:ext cx="377280" cy="3085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F1724086-3CFE-4CB9-8D14-30CEB9204FA7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69200" y="5163640"/>
                <a:ext cx="4129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14:cNvPr>
              <p14:cNvContentPartPr/>
              <p14:nvPr/>
            </p14:nvContentPartPr>
            <p14:xfrm>
              <a:off x="2164080" y="5181280"/>
              <a:ext cx="591480" cy="299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878C300-B236-4538-BAA5-9C03C05743E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146440" y="5163640"/>
                <a:ext cx="62712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14:cNvPr>
              <p14:cNvContentPartPr/>
              <p14:nvPr/>
            </p14:nvContentPartPr>
            <p14:xfrm>
              <a:off x="2885160" y="5211880"/>
              <a:ext cx="147960" cy="2595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27216A6-2714-49B7-867B-C53F1405453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867520" y="5193880"/>
                <a:ext cx="1836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14:cNvPr>
              <p14:cNvContentPartPr/>
              <p14:nvPr/>
            </p14:nvContentPartPr>
            <p14:xfrm>
              <a:off x="3137520" y="5201440"/>
              <a:ext cx="858240" cy="2638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525DC2B-662C-497B-AA74-567779BD65B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119880" y="5183440"/>
                <a:ext cx="893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14:cNvPr>
              <p14:cNvContentPartPr/>
              <p14:nvPr/>
            </p14:nvContentPartPr>
            <p14:xfrm>
              <a:off x="4153800" y="5162920"/>
              <a:ext cx="386640" cy="2739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BA878CD-4C4D-421A-A671-932A55BCDEC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136160" y="5145280"/>
                <a:ext cx="422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14:cNvPr>
              <p14:cNvContentPartPr/>
              <p14:nvPr/>
            </p14:nvContentPartPr>
            <p14:xfrm>
              <a:off x="4652400" y="5115400"/>
              <a:ext cx="1065240" cy="311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0451B8E-FDDE-42F5-A39B-23283319D0D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634406" y="5097400"/>
                <a:ext cx="1100868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14:cNvPr>
              <p14:cNvContentPartPr/>
              <p14:nvPr/>
            </p14:nvContentPartPr>
            <p14:xfrm>
              <a:off x="5850840" y="5099920"/>
              <a:ext cx="886680" cy="529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761EF2D-8ED6-4C0C-B81E-7911ECEE91A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833200" y="5082268"/>
                <a:ext cx="922320" cy="565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14:cNvPr>
              <p14:cNvContentPartPr/>
              <p14:nvPr/>
            </p14:nvContentPartPr>
            <p14:xfrm>
              <a:off x="6837240" y="5315200"/>
              <a:ext cx="174600" cy="288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CE4F3AC-365A-43EC-A7EB-C60C100136E9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819600" y="5297560"/>
                <a:ext cx="2102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14:cNvPr>
              <p14:cNvContentPartPr/>
              <p14:nvPr/>
            </p14:nvContentPartPr>
            <p14:xfrm>
              <a:off x="7122000" y="5099920"/>
              <a:ext cx="1572120" cy="6048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514862A-B356-4620-9222-55580E4EC38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104000" y="5082280"/>
                <a:ext cx="1607760" cy="64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689A3C6-ED4B-4F1B-8059-DC0C7A3241FD}"/>
                  </a:ext>
                </a:extLst>
              </p14:cNvPr>
              <p14:cNvContentPartPr/>
              <p14:nvPr/>
            </p14:nvContentPartPr>
            <p14:xfrm>
              <a:off x="1361280" y="5845840"/>
              <a:ext cx="732960" cy="234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689A3C6-ED4B-4F1B-8059-DC0C7A3241F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343280" y="5828173"/>
                <a:ext cx="76860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25B50F6-1AA5-4A82-B3DD-A89840844AA1}"/>
                  </a:ext>
                </a:extLst>
              </p14:cNvPr>
              <p14:cNvContentPartPr/>
              <p14:nvPr/>
            </p14:nvContentPartPr>
            <p14:xfrm>
              <a:off x="711120" y="5740000"/>
              <a:ext cx="344160" cy="2466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25B50F6-1AA5-4A82-B3DD-A89840844AA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93120" y="5722360"/>
                <a:ext cx="379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5CE0AF4-B6D6-41D1-BD14-A3B88620284A}"/>
                  </a:ext>
                </a:extLst>
              </p14:cNvPr>
              <p14:cNvContentPartPr/>
              <p14:nvPr/>
            </p14:nvContentPartPr>
            <p14:xfrm>
              <a:off x="2305920" y="5845480"/>
              <a:ext cx="543960" cy="289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5CE0AF4-B6D6-41D1-BD14-A3B88620284A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287920" y="5827840"/>
                <a:ext cx="57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D3BC7D3-478E-4A28-BA3A-35A7C44F4E29}"/>
                  </a:ext>
                </a:extLst>
              </p14:cNvPr>
              <p14:cNvContentPartPr/>
              <p14:nvPr/>
            </p14:nvContentPartPr>
            <p14:xfrm>
              <a:off x="2986320" y="5718760"/>
              <a:ext cx="1947600" cy="447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D3BC7D3-478E-4A28-BA3A-35A7C44F4E2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968320" y="5701120"/>
                <a:ext cx="198324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4967ED4B-286D-441F-B4CC-2FF6C1AF19DD}"/>
                  </a:ext>
                </a:extLst>
              </p14:cNvPr>
              <p14:cNvContentPartPr/>
              <p14:nvPr/>
            </p14:nvContentPartPr>
            <p14:xfrm>
              <a:off x="5678760" y="5932960"/>
              <a:ext cx="708120" cy="213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4967ED4B-286D-441F-B4CC-2FF6C1AF19D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661120" y="5914960"/>
                <a:ext cx="7437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2F563C6-A184-46B2-8CDB-DB200CD764C6}"/>
                  </a:ext>
                </a:extLst>
              </p14:cNvPr>
              <p14:cNvContentPartPr/>
              <p14:nvPr/>
            </p14:nvContentPartPr>
            <p14:xfrm>
              <a:off x="5181240" y="5841520"/>
              <a:ext cx="273960" cy="2952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2F563C6-A184-46B2-8CDB-DB200CD764C6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163216" y="5823520"/>
                <a:ext cx="309647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69EB1B0-532B-4F7F-B9CC-A24C9E44AAC5}"/>
                  </a:ext>
                </a:extLst>
              </p14:cNvPr>
              <p14:cNvContentPartPr/>
              <p14:nvPr/>
            </p14:nvContentPartPr>
            <p14:xfrm>
              <a:off x="6481920" y="5891560"/>
              <a:ext cx="198360" cy="3027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69EB1B0-532B-4F7F-B9CC-A24C9E44AAC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463920" y="5873920"/>
                <a:ext cx="2340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744743A-3D96-4263-BB6F-E4E18A209B69}"/>
                  </a:ext>
                </a:extLst>
              </p14:cNvPr>
              <p14:cNvContentPartPr/>
              <p14:nvPr/>
            </p14:nvContentPartPr>
            <p14:xfrm>
              <a:off x="6735720" y="6136360"/>
              <a:ext cx="16200" cy="486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744743A-3D96-4263-BB6F-E4E18A209B69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717720" y="6118720"/>
                <a:ext cx="51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EB42689-A7B2-4A86-864E-4592A67F149B}"/>
                  </a:ext>
                </a:extLst>
              </p14:cNvPr>
              <p14:cNvContentPartPr/>
              <p14:nvPr/>
            </p14:nvContentPartPr>
            <p14:xfrm>
              <a:off x="6857760" y="5938720"/>
              <a:ext cx="131400" cy="2059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EB42689-A7B2-4A86-864E-4592A67F149B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839760" y="5920720"/>
                <a:ext cx="16704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453E475-4A6B-4172-BF38-30DA55743984}"/>
                  </a:ext>
                </a:extLst>
              </p14:cNvPr>
              <p14:cNvContentPartPr/>
              <p14:nvPr/>
            </p14:nvContentPartPr>
            <p14:xfrm>
              <a:off x="7109040" y="5889040"/>
              <a:ext cx="204120" cy="1555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453E475-4A6B-4172-BF38-30DA5574398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7091040" y="5871040"/>
                <a:ext cx="239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49B899E-2EC0-4A19-A14B-00463675BA5A}"/>
                  </a:ext>
                </a:extLst>
              </p14:cNvPr>
              <p14:cNvContentPartPr/>
              <p14:nvPr/>
            </p14:nvContentPartPr>
            <p14:xfrm>
              <a:off x="7111200" y="6024760"/>
              <a:ext cx="159840" cy="1544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49B899E-2EC0-4A19-A14B-00463675BA5A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93560" y="6006760"/>
                <a:ext cx="1954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7EC329A-4FA5-4C81-B079-8C1CEA9424F9}"/>
                  </a:ext>
                </a:extLst>
              </p14:cNvPr>
              <p14:cNvContentPartPr/>
              <p14:nvPr/>
            </p14:nvContentPartPr>
            <p14:xfrm>
              <a:off x="7436640" y="5821000"/>
              <a:ext cx="1240920" cy="4071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7EC329A-4FA5-4C81-B079-8C1CEA9424F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419000" y="5803344"/>
                <a:ext cx="1276560" cy="44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91E3C33-F83B-432E-B2FD-829CF73B7AF3}"/>
                  </a:ext>
                </a:extLst>
              </p14:cNvPr>
              <p14:cNvContentPartPr/>
              <p14:nvPr/>
            </p14:nvContentPartPr>
            <p14:xfrm>
              <a:off x="5436120" y="5577280"/>
              <a:ext cx="3390840" cy="915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91E3C33-F83B-432E-B2FD-829CF73B7AF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418120" y="5541640"/>
                <a:ext cx="342648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09513A9-E5CD-414C-9E5C-E7A6FD9DBAA4}"/>
                  </a:ext>
                </a:extLst>
              </p14:cNvPr>
              <p14:cNvContentPartPr/>
              <p14:nvPr/>
            </p14:nvContentPartPr>
            <p14:xfrm>
              <a:off x="4032840" y="2336560"/>
              <a:ext cx="145800" cy="104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09513A9-E5CD-414C-9E5C-E7A6FD9DBAA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5200" y="2318560"/>
                <a:ext cx="1814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6494807-610B-42A9-A047-0BE916BF1E9F}"/>
                  </a:ext>
                </a:extLst>
              </p14:cNvPr>
              <p14:cNvContentPartPr/>
              <p14:nvPr/>
            </p14:nvContentPartPr>
            <p14:xfrm>
              <a:off x="3342360" y="2153680"/>
              <a:ext cx="571680" cy="3664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6494807-610B-42A9-A047-0BE916BF1E9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24371" y="2135680"/>
                <a:ext cx="607298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89968437-455D-4582-B511-79635B1024E0}"/>
                  </a:ext>
                </a:extLst>
              </p14:cNvPr>
              <p14:cNvContentPartPr/>
              <p14:nvPr/>
            </p14:nvContentPartPr>
            <p14:xfrm>
              <a:off x="4774800" y="2143600"/>
              <a:ext cx="327960" cy="3387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89968437-455D-4582-B511-79635B1024E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757160" y="2125600"/>
                <a:ext cx="363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0F8EF5F7-B612-4536-99CF-B156CC19DF18}"/>
                  </a:ext>
                </a:extLst>
              </p14:cNvPr>
              <p14:cNvContentPartPr/>
              <p14:nvPr/>
            </p14:nvContentPartPr>
            <p14:xfrm>
              <a:off x="4581840" y="2265280"/>
              <a:ext cx="100440" cy="1476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0F8EF5F7-B612-4536-99CF-B156CC19DF18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563840" y="2247640"/>
                <a:ext cx="136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63D8024-FF18-4E34-A5E0-A6A6F1160DFC}"/>
                  </a:ext>
                </a:extLst>
              </p14:cNvPr>
              <p14:cNvContentPartPr/>
              <p14:nvPr/>
            </p14:nvContentPartPr>
            <p14:xfrm>
              <a:off x="2958960" y="2133160"/>
              <a:ext cx="300240" cy="3661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63D8024-FF18-4E34-A5E0-A6A6F1160DF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2940960" y="2115520"/>
                <a:ext cx="33588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F51BA03-EAB2-4DFC-BCEE-63DEA8719679}"/>
                  </a:ext>
                </a:extLst>
              </p14:cNvPr>
              <p14:cNvContentPartPr/>
              <p14:nvPr/>
            </p14:nvContentPartPr>
            <p14:xfrm>
              <a:off x="4246320" y="2072320"/>
              <a:ext cx="244440" cy="387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F51BA03-EAB2-4DFC-BCEE-63DEA871967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4228320" y="2054320"/>
                <a:ext cx="2800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DBE7F724-3570-4186-B895-CFC4F03F9F42}"/>
                  </a:ext>
                </a:extLst>
              </p14:cNvPr>
              <p14:cNvContentPartPr/>
              <p14:nvPr/>
            </p14:nvContentPartPr>
            <p14:xfrm>
              <a:off x="5679120" y="2153680"/>
              <a:ext cx="236520" cy="259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DBE7F724-3570-4186-B895-CFC4F03F9F4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661480" y="2135680"/>
                <a:ext cx="2721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ADF7AE6-9A5F-4143-9805-D5E1E46C7AC6}"/>
                  </a:ext>
                </a:extLst>
              </p14:cNvPr>
              <p14:cNvContentPartPr/>
              <p14:nvPr/>
            </p14:nvContentPartPr>
            <p14:xfrm>
              <a:off x="573240" y="2783320"/>
              <a:ext cx="257400" cy="313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ADF7AE6-9A5F-4143-9805-D5E1E46C7AC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555600" y="2765680"/>
                <a:ext cx="293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21572995-D32E-4013-B126-2AF193B2E532}"/>
                  </a:ext>
                </a:extLst>
              </p14:cNvPr>
              <p14:cNvContentPartPr/>
              <p14:nvPr/>
            </p14:nvContentPartPr>
            <p14:xfrm>
              <a:off x="6928680" y="3514840"/>
              <a:ext cx="460080" cy="3362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21572995-D32E-4013-B126-2AF193B2E53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911040" y="3497200"/>
                <a:ext cx="49572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D11FB39-1706-41C1-AA5D-B43AFACE7E91}"/>
                  </a:ext>
                </a:extLst>
              </p14:cNvPr>
              <p14:cNvContentPartPr/>
              <p14:nvPr/>
            </p14:nvContentPartPr>
            <p14:xfrm>
              <a:off x="2174160" y="4043320"/>
              <a:ext cx="245880" cy="3042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D11FB39-1706-41C1-AA5D-B43AFACE7E9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156160" y="4025299"/>
                <a:ext cx="281520" cy="3398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83437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62953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6D11EF2-D961-469D-81E1-4284AFD513BD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6D11EF2-D961-469D-81E1-4284AFD513B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2E866B-F4A8-4BAB-83D3-F3DBD361D095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2E866B-F4A8-4BAB-83D3-F3DBD361D09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ED039B8-41B4-44C2-A29B-D213C2C770A4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ED039B8-41B4-44C2-A29B-D213C2C770A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43696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19815BB-CEB2-4A34-8574-AD4C4B79B0EA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19815BB-CEB2-4A34-8574-AD4C4B79B0E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61225B7-B608-47AD-983F-692ACE843646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61225B7-B608-47AD-983F-692ACE8436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8E4C616-9227-47CD-BE40-48937C1D3250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8E4C616-9227-47CD-BE40-48937C1D325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352D197-0E21-4E89-9E97-5F09C5C0DF16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352D197-0E21-4E89-9E97-5F09C5C0DF1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E9A4985-6BA1-4091-BF35-399EBAB7DEC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E9A4985-6BA1-4091-BF35-399EBAB7DE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0A013F5-3576-4045-A79D-5C832E24B98E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0A013F5-3576-4045-A79D-5C832E24B98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2DF6BF9-E429-42A8-8B6F-B75A9AEDCC53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2DF6BF9-E429-42A8-8B6F-B75A9AEDCC5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99966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CE11B536-EDBB-48B5-8422-831FD0602CC4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CE11B536-EDBB-48B5-8422-831FD0602CC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BB64E2C-7B0A-42FD-AB56-17454BBB9E9A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BB64E2C-7B0A-42FD-AB56-17454BBB9E9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47D8EF29-A909-4E6F-8A03-C5A3383112D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47D8EF29-A909-4E6F-8A03-C5A3383112D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2A415A43-2DDA-4290-ABF4-F0E96598977C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2A415A43-2DDA-4290-ABF4-F0E96598977C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5BA7DC0B-8C58-42CF-B26B-9FC97B26B9AA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5BA7DC0B-8C58-42CF-B26B-9FC97B26B9A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E85C457-0651-4383-A265-27833CD9C749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E85C457-0651-4383-A265-27833CD9C74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AF838D4-7609-4F6C-884B-43A6402CD43A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AF838D4-7609-4F6C-884B-43A6402CD43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0736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3AF081E-3864-464E-BBC9-C6077C03C9DB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3AF081E-3864-464E-BBC9-C6077C03C9D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D4BA8B5-6A43-4371-81B9-111A44651EDE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D4BA8B5-6A43-4371-81B9-111A44651EDE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1F861FA-602E-4D28-B269-F40193137555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1F861FA-602E-4D28-B269-F4019313755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75A14D0-8477-463D-9FCE-17782E86C20E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75A14D0-8477-463D-9FCE-17782E86C20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27519D7-87BB-458B-9A89-A7B278BB241A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27519D7-87BB-458B-9A89-A7B278BB241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93F24CA-7F34-4C9F-A1F9-B1E024B00572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93F24CA-7F34-4C9F-A1F9-B1E024B0057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119B19-BDD7-40CD-AE9B-D7711DB589CA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119B19-BDD7-40CD-AE9B-D7711DB589C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6556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80B8848-99B6-49F8-9F71-98B9318E2744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80B8848-99B6-49F8-9F71-98B9318E274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E5E5972-842F-4D15-876D-258EF162AB13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E5E5972-842F-4D15-876D-258EF162AB1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F3E1F57-D9C1-434B-B7D3-3AC03ABF64B6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F3E1F57-D9C1-434B-B7D3-3AC03ABF64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27D113EA-A4D2-4A5E-898F-A2B9675425FB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27D113EA-A4D2-4A5E-898F-A2B9675425F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BD9A8D5-2EAC-4FD9-9CA7-4484BDA8353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BD9A8D5-2EAC-4FD9-9CA7-4484BDA8353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021E718-2153-4373-8512-F679CF638FF1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021E718-2153-4373-8512-F679CF638FF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DA7FA06C-CBA8-43B1-B513-EA18FD06A76E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DA7FA06C-CBA8-43B1-B513-EA18FD06A76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48E9E87-1381-4743-805E-2CE1CC4BD57C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48E9E87-1381-4743-805E-2CE1CC4BD57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87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14:cNvPr>
              <p14:cNvContentPartPr/>
              <p14:nvPr/>
            </p14:nvContentPartPr>
            <p14:xfrm>
              <a:off x="5973600" y="3819400"/>
              <a:ext cx="1616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5960" y="380176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14:cNvPr>
              <p14:cNvContentPartPr/>
              <p14:nvPr/>
            </p14:nvContentPartPr>
            <p14:xfrm>
              <a:off x="5994120" y="3891040"/>
              <a:ext cx="16416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76120" y="3873040"/>
                <a:ext cx="199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14:cNvPr>
              <p14:cNvContentPartPr/>
              <p14:nvPr/>
            </p14:nvContentPartPr>
            <p14:xfrm>
              <a:off x="6449520" y="3606280"/>
              <a:ext cx="1047240" cy="497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431526" y="3588280"/>
                <a:ext cx="1082868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1419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14:cNvPr>
              <p14:cNvContentPartPr/>
              <p14:nvPr/>
            </p14:nvContentPartPr>
            <p14:xfrm>
              <a:off x="5973600" y="3819400"/>
              <a:ext cx="1616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5960" y="380176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14:cNvPr>
              <p14:cNvContentPartPr/>
              <p14:nvPr/>
            </p14:nvContentPartPr>
            <p14:xfrm>
              <a:off x="5994120" y="3891040"/>
              <a:ext cx="16416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76120" y="3873040"/>
                <a:ext cx="199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14:cNvPr>
              <p14:cNvContentPartPr/>
              <p14:nvPr/>
            </p14:nvContentPartPr>
            <p14:xfrm>
              <a:off x="6449520" y="3606280"/>
              <a:ext cx="1047240" cy="497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431526" y="3588280"/>
                <a:ext cx="1082868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14:cNvPr>
              <p14:cNvContentPartPr/>
              <p14:nvPr/>
            </p14:nvContentPartPr>
            <p14:xfrm>
              <a:off x="567120" y="4312960"/>
              <a:ext cx="398160" cy="223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9120" y="4294960"/>
                <a:ext cx="433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14:cNvPr>
              <p14:cNvContentPartPr/>
              <p14:nvPr/>
            </p14:nvContentPartPr>
            <p14:xfrm>
              <a:off x="1543440" y="4383520"/>
              <a:ext cx="377280" cy="22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25440" y="4365520"/>
                <a:ext cx="412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14:cNvPr>
              <p14:cNvContentPartPr/>
              <p14:nvPr/>
            </p14:nvContentPartPr>
            <p14:xfrm>
              <a:off x="2082360" y="4490080"/>
              <a:ext cx="15444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64360" y="4472440"/>
                <a:ext cx="190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14:cNvPr>
              <p14:cNvContentPartPr/>
              <p14:nvPr/>
            </p14:nvContentPartPr>
            <p14:xfrm>
              <a:off x="2102520" y="4582960"/>
              <a:ext cx="126720" cy="9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84880" y="45649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14:cNvPr>
              <p14:cNvContentPartPr/>
              <p14:nvPr/>
            </p14:nvContentPartPr>
            <p14:xfrm>
              <a:off x="2427960" y="4380280"/>
              <a:ext cx="1280160" cy="272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09960" y="4362617"/>
                <a:ext cx="1315800" cy="30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14:cNvPr>
              <p14:cNvContentPartPr/>
              <p14:nvPr/>
            </p14:nvContentPartPr>
            <p14:xfrm>
              <a:off x="2692200" y="4703920"/>
              <a:ext cx="1065960" cy="4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74200" y="4685920"/>
                <a:ext cx="1101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14:cNvPr>
              <p14:cNvContentPartPr/>
              <p14:nvPr/>
            </p14:nvContentPartPr>
            <p14:xfrm>
              <a:off x="3240840" y="4784200"/>
              <a:ext cx="223200" cy="18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22840" y="4766560"/>
                <a:ext cx="258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14:cNvPr>
              <p14:cNvContentPartPr/>
              <p14:nvPr/>
            </p14:nvContentPartPr>
            <p14:xfrm>
              <a:off x="3597240" y="4776280"/>
              <a:ext cx="171360" cy="22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79240" y="4758640"/>
                <a:ext cx="207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14:cNvPr>
              <p14:cNvContentPartPr/>
              <p14:nvPr/>
            </p14:nvContentPartPr>
            <p14:xfrm>
              <a:off x="3907200" y="4682680"/>
              <a:ext cx="125280" cy="21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89560" y="4665040"/>
                <a:ext cx="160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14:cNvPr>
              <p14:cNvContentPartPr/>
              <p14:nvPr/>
            </p14:nvContentPartPr>
            <p14:xfrm>
              <a:off x="4223280" y="4327720"/>
              <a:ext cx="1322640" cy="662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05640" y="4310080"/>
                <a:ext cx="1358280" cy="6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14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14:cNvPr>
              <p14:cNvContentPartPr/>
              <p14:nvPr/>
            </p14:nvContentPartPr>
            <p14:xfrm>
              <a:off x="172200" y="1261960"/>
              <a:ext cx="4179600" cy="64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558" y="1244330"/>
                <a:ext cx="4215243" cy="68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14:cNvPr>
              <p14:cNvContentPartPr/>
              <p14:nvPr/>
            </p14:nvContentPartPr>
            <p14:xfrm>
              <a:off x="263640" y="1919680"/>
              <a:ext cx="3755520" cy="739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6000" y="1902040"/>
                <a:ext cx="379116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14:cNvPr>
              <p14:cNvContentPartPr/>
              <p14:nvPr/>
            </p14:nvContentPartPr>
            <p14:xfrm>
              <a:off x="6362760" y="1990960"/>
              <a:ext cx="220680" cy="36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45120" y="1973320"/>
                <a:ext cx="2563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14:cNvPr>
              <p14:cNvContentPartPr/>
              <p14:nvPr/>
            </p14:nvContentPartPr>
            <p14:xfrm>
              <a:off x="4470600" y="1990960"/>
              <a:ext cx="1703520" cy="438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2960" y="1973320"/>
                <a:ext cx="1739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36A480-C60B-4521-B398-407FB3EA04EA}"/>
                  </a:ext>
                </a:extLst>
              </p14:cNvPr>
              <p14:cNvContentPartPr/>
              <p14:nvPr/>
            </p14:nvContentPartPr>
            <p14:xfrm>
              <a:off x="152040" y="2601520"/>
              <a:ext cx="4542120" cy="81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36A480-C60B-4521-B398-407FB3EA04E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040" y="2583520"/>
                <a:ext cx="457776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6E0199-E397-4FE2-A33C-14407D1812CF}"/>
                  </a:ext>
                </a:extLst>
              </p14:cNvPr>
              <p14:cNvContentPartPr/>
              <p14:nvPr/>
            </p14:nvContentPartPr>
            <p14:xfrm>
              <a:off x="5992680" y="2575240"/>
              <a:ext cx="308880" cy="742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6E0199-E397-4FE2-A33C-14407D1812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75040" y="2557600"/>
                <a:ext cx="3445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7083A5E-1668-4F3C-969E-BCBAB25B9B3A}"/>
                  </a:ext>
                </a:extLst>
              </p14:cNvPr>
              <p14:cNvContentPartPr/>
              <p14:nvPr/>
            </p14:nvContentPartPr>
            <p14:xfrm>
              <a:off x="4934280" y="2607280"/>
              <a:ext cx="807840" cy="775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7083A5E-1668-4F3C-969E-BCBAB25B9B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16280" y="2589280"/>
                <a:ext cx="84348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A5EB65A-4E83-4971-B0F4-2E65EB4754FF}"/>
                  </a:ext>
                </a:extLst>
              </p14:cNvPr>
              <p14:cNvContentPartPr/>
              <p14:nvPr/>
            </p14:nvContentPartPr>
            <p14:xfrm>
              <a:off x="6563280" y="2706640"/>
              <a:ext cx="2040120" cy="757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A5EB65A-4E83-4971-B0F4-2E65EB4754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45280" y="2689000"/>
                <a:ext cx="2075760" cy="79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308271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14:cNvPr>
              <p14:cNvContentPartPr/>
              <p14:nvPr/>
            </p14:nvContentPartPr>
            <p14:xfrm>
              <a:off x="5973600" y="3819400"/>
              <a:ext cx="1616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5960" y="380176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14:cNvPr>
              <p14:cNvContentPartPr/>
              <p14:nvPr/>
            </p14:nvContentPartPr>
            <p14:xfrm>
              <a:off x="5994120" y="3891040"/>
              <a:ext cx="16416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76120" y="3873040"/>
                <a:ext cx="199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14:cNvPr>
              <p14:cNvContentPartPr/>
              <p14:nvPr/>
            </p14:nvContentPartPr>
            <p14:xfrm>
              <a:off x="6449520" y="3606280"/>
              <a:ext cx="1047240" cy="497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431526" y="3588280"/>
                <a:ext cx="1082868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14:cNvPr>
              <p14:cNvContentPartPr/>
              <p14:nvPr/>
            </p14:nvContentPartPr>
            <p14:xfrm>
              <a:off x="567120" y="4312960"/>
              <a:ext cx="398160" cy="223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9120" y="4294960"/>
                <a:ext cx="433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14:cNvPr>
              <p14:cNvContentPartPr/>
              <p14:nvPr/>
            </p14:nvContentPartPr>
            <p14:xfrm>
              <a:off x="1543440" y="4383520"/>
              <a:ext cx="377280" cy="22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25440" y="4365520"/>
                <a:ext cx="412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14:cNvPr>
              <p14:cNvContentPartPr/>
              <p14:nvPr/>
            </p14:nvContentPartPr>
            <p14:xfrm>
              <a:off x="2082360" y="4490080"/>
              <a:ext cx="15444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64360" y="4472440"/>
                <a:ext cx="190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14:cNvPr>
              <p14:cNvContentPartPr/>
              <p14:nvPr/>
            </p14:nvContentPartPr>
            <p14:xfrm>
              <a:off x="2102520" y="4582960"/>
              <a:ext cx="126720" cy="9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84880" y="45649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14:cNvPr>
              <p14:cNvContentPartPr/>
              <p14:nvPr/>
            </p14:nvContentPartPr>
            <p14:xfrm>
              <a:off x="2427960" y="4380280"/>
              <a:ext cx="1280160" cy="272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09960" y="4362617"/>
                <a:ext cx="1315800" cy="30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14:cNvPr>
              <p14:cNvContentPartPr/>
              <p14:nvPr/>
            </p14:nvContentPartPr>
            <p14:xfrm>
              <a:off x="2692200" y="4703920"/>
              <a:ext cx="1065960" cy="4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74200" y="4685920"/>
                <a:ext cx="1101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14:cNvPr>
              <p14:cNvContentPartPr/>
              <p14:nvPr/>
            </p14:nvContentPartPr>
            <p14:xfrm>
              <a:off x="3240840" y="4784200"/>
              <a:ext cx="223200" cy="18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22840" y="4766560"/>
                <a:ext cx="258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14:cNvPr>
              <p14:cNvContentPartPr/>
              <p14:nvPr/>
            </p14:nvContentPartPr>
            <p14:xfrm>
              <a:off x="3597240" y="4776280"/>
              <a:ext cx="171360" cy="22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79240" y="4758640"/>
                <a:ext cx="207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14:cNvPr>
              <p14:cNvContentPartPr/>
              <p14:nvPr/>
            </p14:nvContentPartPr>
            <p14:xfrm>
              <a:off x="3907200" y="4682680"/>
              <a:ext cx="125280" cy="21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89560" y="4665040"/>
                <a:ext cx="160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14:cNvPr>
              <p14:cNvContentPartPr/>
              <p14:nvPr/>
            </p14:nvContentPartPr>
            <p14:xfrm>
              <a:off x="4223280" y="4327720"/>
              <a:ext cx="1322640" cy="662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05640" y="4310080"/>
                <a:ext cx="13582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14:cNvPr>
              <p14:cNvContentPartPr/>
              <p14:nvPr/>
            </p14:nvContentPartPr>
            <p14:xfrm>
              <a:off x="5811240" y="4550920"/>
              <a:ext cx="216360" cy="2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93600" y="4533280"/>
                <a:ext cx="252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14:cNvPr>
              <p14:cNvContentPartPr/>
              <p14:nvPr/>
            </p14:nvContentPartPr>
            <p14:xfrm>
              <a:off x="5851560" y="4662880"/>
              <a:ext cx="15768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833920" y="464524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14:cNvPr>
              <p14:cNvContentPartPr/>
              <p14:nvPr/>
            </p14:nvContentPartPr>
            <p14:xfrm>
              <a:off x="6299760" y="4364440"/>
              <a:ext cx="1045800" cy="288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82114" y="4346778"/>
                <a:ext cx="1081452" cy="32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14:cNvPr>
              <p14:cNvContentPartPr/>
              <p14:nvPr/>
            </p14:nvContentPartPr>
            <p14:xfrm>
              <a:off x="6369960" y="4712920"/>
              <a:ext cx="87912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2320" y="4695280"/>
                <a:ext cx="914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14:cNvPr>
              <p14:cNvContentPartPr/>
              <p14:nvPr/>
            </p14:nvContentPartPr>
            <p14:xfrm>
              <a:off x="6654720" y="4779160"/>
              <a:ext cx="506520" cy="242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636733" y="4761187"/>
                <a:ext cx="542135" cy="27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14:cNvPr>
              <p14:cNvContentPartPr/>
              <p14:nvPr/>
            </p14:nvContentPartPr>
            <p14:xfrm>
              <a:off x="7731480" y="4591960"/>
              <a:ext cx="374400" cy="28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13497" y="4574320"/>
                <a:ext cx="410006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14:cNvPr>
              <p14:cNvContentPartPr/>
              <p14:nvPr/>
            </p14:nvContentPartPr>
            <p14:xfrm>
              <a:off x="537240" y="5364160"/>
              <a:ext cx="744480" cy="225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9591" y="5346520"/>
                <a:ext cx="780137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14:cNvPr>
              <p14:cNvContentPartPr/>
              <p14:nvPr/>
            </p14:nvContentPartPr>
            <p14:xfrm>
              <a:off x="1452360" y="5225200"/>
              <a:ext cx="1299960" cy="665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434715" y="5207560"/>
                <a:ext cx="1335610" cy="7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264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14:cNvPr>
              <p14:cNvContentPartPr/>
              <p14:nvPr/>
            </p14:nvContentPartPr>
            <p14:xfrm>
              <a:off x="5973600" y="3819400"/>
              <a:ext cx="1616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5960" y="380176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14:cNvPr>
              <p14:cNvContentPartPr/>
              <p14:nvPr/>
            </p14:nvContentPartPr>
            <p14:xfrm>
              <a:off x="5994120" y="3891040"/>
              <a:ext cx="16416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76120" y="3873040"/>
                <a:ext cx="199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14:cNvPr>
              <p14:cNvContentPartPr/>
              <p14:nvPr/>
            </p14:nvContentPartPr>
            <p14:xfrm>
              <a:off x="6449520" y="3606280"/>
              <a:ext cx="1047240" cy="497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431526" y="3588280"/>
                <a:ext cx="1082868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14:cNvPr>
              <p14:cNvContentPartPr/>
              <p14:nvPr/>
            </p14:nvContentPartPr>
            <p14:xfrm>
              <a:off x="567120" y="4312960"/>
              <a:ext cx="398160" cy="223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9120" y="4294960"/>
                <a:ext cx="433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14:cNvPr>
              <p14:cNvContentPartPr/>
              <p14:nvPr/>
            </p14:nvContentPartPr>
            <p14:xfrm>
              <a:off x="1543440" y="4383520"/>
              <a:ext cx="377280" cy="22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25440" y="4365520"/>
                <a:ext cx="412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14:cNvPr>
              <p14:cNvContentPartPr/>
              <p14:nvPr/>
            </p14:nvContentPartPr>
            <p14:xfrm>
              <a:off x="2082360" y="4490080"/>
              <a:ext cx="15444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64360" y="4472440"/>
                <a:ext cx="190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14:cNvPr>
              <p14:cNvContentPartPr/>
              <p14:nvPr/>
            </p14:nvContentPartPr>
            <p14:xfrm>
              <a:off x="2102520" y="4582960"/>
              <a:ext cx="126720" cy="9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84880" y="45649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14:cNvPr>
              <p14:cNvContentPartPr/>
              <p14:nvPr/>
            </p14:nvContentPartPr>
            <p14:xfrm>
              <a:off x="2427960" y="4380280"/>
              <a:ext cx="1280160" cy="272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09960" y="4362617"/>
                <a:ext cx="1315800" cy="30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14:cNvPr>
              <p14:cNvContentPartPr/>
              <p14:nvPr/>
            </p14:nvContentPartPr>
            <p14:xfrm>
              <a:off x="2692200" y="4703920"/>
              <a:ext cx="1065960" cy="4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74200" y="4685920"/>
                <a:ext cx="1101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14:cNvPr>
              <p14:cNvContentPartPr/>
              <p14:nvPr/>
            </p14:nvContentPartPr>
            <p14:xfrm>
              <a:off x="3240840" y="4784200"/>
              <a:ext cx="223200" cy="18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22840" y="4766560"/>
                <a:ext cx="258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14:cNvPr>
              <p14:cNvContentPartPr/>
              <p14:nvPr/>
            </p14:nvContentPartPr>
            <p14:xfrm>
              <a:off x="3597240" y="4776280"/>
              <a:ext cx="171360" cy="22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79240" y="4758640"/>
                <a:ext cx="207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14:cNvPr>
              <p14:cNvContentPartPr/>
              <p14:nvPr/>
            </p14:nvContentPartPr>
            <p14:xfrm>
              <a:off x="3907200" y="4682680"/>
              <a:ext cx="125280" cy="21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89560" y="4665040"/>
                <a:ext cx="160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14:cNvPr>
              <p14:cNvContentPartPr/>
              <p14:nvPr/>
            </p14:nvContentPartPr>
            <p14:xfrm>
              <a:off x="4223280" y="4327720"/>
              <a:ext cx="1322640" cy="662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05640" y="4310080"/>
                <a:ext cx="13582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14:cNvPr>
              <p14:cNvContentPartPr/>
              <p14:nvPr/>
            </p14:nvContentPartPr>
            <p14:xfrm>
              <a:off x="5811240" y="4550920"/>
              <a:ext cx="216360" cy="2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93600" y="4533280"/>
                <a:ext cx="252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14:cNvPr>
              <p14:cNvContentPartPr/>
              <p14:nvPr/>
            </p14:nvContentPartPr>
            <p14:xfrm>
              <a:off x="5851560" y="4662880"/>
              <a:ext cx="15768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833920" y="464524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14:cNvPr>
              <p14:cNvContentPartPr/>
              <p14:nvPr/>
            </p14:nvContentPartPr>
            <p14:xfrm>
              <a:off x="6299760" y="4364440"/>
              <a:ext cx="1045800" cy="288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82114" y="4346778"/>
                <a:ext cx="1081452" cy="32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14:cNvPr>
              <p14:cNvContentPartPr/>
              <p14:nvPr/>
            </p14:nvContentPartPr>
            <p14:xfrm>
              <a:off x="6369960" y="4712920"/>
              <a:ext cx="87912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2320" y="4695280"/>
                <a:ext cx="914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14:cNvPr>
              <p14:cNvContentPartPr/>
              <p14:nvPr/>
            </p14:nvContentPartPr>
            <p14:xfrm>
              <a:off x="6654720" y="4779160"/>
              <a:ext cx="506520" cy="242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636733" y="4761187"/>
                <a:ext cx="542135" cy="27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14:cNvPr>
              <p14:cNvContentPartPr/>
              <p14:nvPr/>
            </p14:nvContentPartPr>
            <p14:xfrm>
              <a:off x="7731480" y="4591960"/>
              <a:ext cx="374400" cy="28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13497" y="4574320"/>
                <a:ext cx="410006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14:cNvPr>
              <p14:cNvContentPartPr/>
              <p14:nvPr/>
            </p14:nvContentPartPr>
            <p14:xfrm>
              <a:off x="537240" y="5364160"/>
              <a:ext cx="744480" cy="225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9591" y="5346520"/>
                <a:ext cx="780137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14:cNvPr>
              <p14:cNvContentPartPr/>
              <p14:nvPr/>
            </p14:nvContentPartPr>
            <p14:xfrm>
              <a:off x="1452360" y="5225200"/>
              <a:ext cx="1299960" cy="665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434715" y="5207560"/>
                <a:ext cx="133561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AC8EFA-D20A-41E8-A010-E9273D847237}"/>
                  </a:ext>
                </a:extLst>
              </p14:cNvPr>
              <p14:cNvContentPartPr/>
              <p14:nvPr/>
            </p14:nvContentPartPr>
            <p14:xfrm>
              <a:off x="2986680" y="5577280"/>
              <a:ext cx="2127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AC8EFA-D20A-41E8-A010-E9273D8472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968680" y="555964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67485C1-9561-4D36-9FC6-DB02F5F7338A}"/>
                  </a:ext>
                </a:extLst>
              </p14:cNvPr>
              <p14:cNvContentPartPr/>
              <p14:nvPr/>
            </p14:nvContentPartPr>
            <p14:xfrm>
              <a:off x="3037440" y="5650720"/>
              <a:ext cx="16200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67485C1-9561-4D36-9FC6-DB02F5F7338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019440" y="5633080"/>
                <a:ext cx="197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09537DC-0451-4CFD-9F66-CC64ED936F4E}"/>
                  </a:ext>
                </a:extLst>
              </p14:cNvPr>
              <p14:cNvContentPartPr/>
              <p14:nvPr/>
            </p14:nvContentPartPr>
            <p14:xfrm>
              <a:off x="3575640" y="5330680"/>
              <a:ext cx="3708000" cy="675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09537DC-0451-4CFD-9F66-CC64ED936F4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57998" y="5313031"/>
                <a:ext cx="3743643" cy="7106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9026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14:cNvPr>
              <p14:cNvContentPartPr/>
              <p14:nvPr/>
            </p14:nvContentPartPr>
            <p14:xfrm>
              <a:off x="568560" y="2222800"/>
              <a:ext cx="336240" cy="2347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487665-9F06-4ED8-8A63-2622AE0E36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0920" y="2205160"/>
                <a:ext cx="37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14:cNvPr>
              <p14:cNvContentPartPr/>
              <p14:nvPr/>
            </p14:nvContentPartPr>
            <p14:xfrm>
              <a:off x="1086600" y="2295520"/>
              <a:ext cx="1735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53D84B8-DA82-4326-B5A7-8144CC7AA9D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8600" y="2277520"/>
                <a:ext cx="209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14:cNvPr>
              <p14:cNvContentPartPr/>
              <p14:nvPr/>
            </p14:nvContentPartPr>
            <p14:xfrm>
              <a:off x="1106760" y="2377600"/>
              <a:ext cx="137520" cy="2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78BD51A-3E5D-4466-962A-818738150DB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89120" y="2359960"/>
                <a:ext cx="1731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14:cNvPr>
              <p14:cNvContentPartPr/>
              <p14:nvPr/>
            </p14:nvContentPartPr>
            <p14:xfrm>
              <a:off x="1869240" y="2218480"/>
              <a:ext cx="369360" cy="270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8864925-4B49-4E41-BB77-FE31A43961B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51240" y="2200840"/>
                <a:ext cx="4050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14:cNvPr>
              <p14:cNvContentPartPr/>
              <p14:nvPr/>
            </p14:nvContentPartPr>
            <p14:xfrm>
              <a:off x="1411680" y="2197960"/>
              <a:ext cx="203400" cy="282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01B4CEF-EA46-4D91-9659-6369AA5F088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94040" y="2180320"/>
                <a:ext cx="23904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14:cNvPr>
              <p14:cNvContentPartPr/>
              <p14:nvPr/>
            </p14:nvContentPartPr>
            <p14:xfrm>
              <a:off x="1615080" y="2418640"/>
              <a:ext cx="120600" cy="149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CDC557-6827-4D29-B411-F400FA4804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97080" y="2401000"/>
                <a:ext cx="156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14:cNvPr>
              <p14:cNvContentPartPr/>
              <p14:nvPr/>
            </p14:nvContentPartPr>
            <p14:xfrm>
              <a:off x="2295840" y="2428360"/>
              <a:ext cx="131400" cy="124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622F43A-EB98-4802-9514-506BFC3AC8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7840" y="2410720"/>
                <a:ext cx="167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14:cNvPr>
              <p14:cNvContentPartPr/>
              <p14:nvPr/>
            </p14:nvContentPartPr>
            <p14:xfrm>
              <a:off x="3535320" y="1206160"/>
              <a:ext cx="5090400" cy="43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90AE26-08C3-468A-B2A6-B30632D2B2D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17680" y="1170160"/>
                <a:ext cx="51260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14:cNvPr>
              <p14:cNvContentPartPr/>
              <p14:nvPr/>
            </p14:nvContentPartPr>
            <p14:xfrm>
              <a:off x="243480" y="1574440"/>
              <a:ext cx="3335760" cy="51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FE38639-F9B6-42D8-8883-0B0F57F2AF8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5480" y="1538440"/>
                <a:ext cx="3371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14:cNvPr>
              <p14:cNvContentPartPr/>
              <p14:nvPr/>
            </p14:nvContentPartPr>
            <p14:xfrm>
              <a:off x="2722440" y="2326480"/>
              <a:ext cx="202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ABF0D56-5DF5-40A1-B500-5967A19C6E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04440" y="2308480"/>
                <a:ext cx="238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14:cNvPr>
              <p14:cNvContentPartPr/>
              <p14:nvPr/>
            </p14:nvContentPartPr>
            <p14:xfrm>
              <a:off x="2732880" y="2417200"/>
              <a:ext cx="203400" cy="10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FBD669-F7E2-4A48-93E4-9DC7AE3F7A8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14880" y="2399560"/>
                <a:ext cx="239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7DD8A2E-A802-41AF-ADCE-39A3DF42051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14:cNvPr>
              <p14:cNvContentPartPr/>
              <p14:nvPr/>
            </p14:nvContentPartPr>
            <p14:xfrm>
              <a:off x="3305280" y="2214520"/>
              <a:ext cx="489960" cy="29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02933A8-C421-44B4-BAC3-6EBBB9E66DE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287280" y="2196880"/>
                <a:ext cx="5256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AD16407-7FAD-4125-8646-5BBF7AD64B1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FB86657-D8F3-41CE-B070-2B6A2381BF9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14:cNvPr>
              <p14:cNvContentPartPr/>
              <p14:nvPr/>
            </p14:nvContentPartPr>
            <p14:xfrm>
              <a:off x="5072880" y="2214520"/>
              <a:ext cx="464040" cy="267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CC4127-F02A-4CD7-9EFA-0DCDE9038F2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055240" y="2196880"/>
                <a:ext cx="4996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14:cNvPr>
              <p14:cNvContentPartPr/>
              <p14:nvPr/>
            </p14:nvContentPartPr>
            <p14:xfrm>
              <a:off x="3037440" y="1948840"/>
              <a:ext cx="1000800" cy="682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918BBD3-ACCA-4D35-9D57-974026DA57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019446" y="1931209"/>
                <a:ext cx="1036427" cy="7181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14:cNvPr>
              <p14:cNvContentPartPr/>
              <p14:nvPr/>
            </p14:nvContentPartPr>
            <p14:xfrm>
              <a:off x="3728640" y="1950280"/>
              <a:ext cx="908640" cy="681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B509B45-4902-4B91-A327-7EAD7DEEFBC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710640" y="1932640"/>
                <a:ext cx="94428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92FD33-F457-4718-8997-07A0425CEFA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14:cNvPr>
              <p14:cNvContentPartPr/>
              <p14:nvPr/>
            </p14:nvContentPartPr>
            <p14:xfrm>
              <a:off x="6420720" y="2130640"/>
              <a:ext cx="1007640" cy="498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95676D6-F880-4CF9-AC29-F76E1BB800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02720" y="2112640"/>
                <a:ext cx="104328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14:cNvPr>
              <p14:cNvContentPartPr/>
              <p14:nvPr/>
            </p14:nvContentPartPr>
            <p14:xfrm>
              <a:off x="324840" y="2834440"/>
              <a:ext cx="1738440" cy="347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393FCA7-7A82-403B-BECB-9914315AECBD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840" y="2816459"/>
                <a:ext cx="1774080" cy="3826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14:cNvPr>
              <p14:cNvContentPartPr/>
              <p14:nvPr/>
            </p14:nvContentPartPr>
            <p14:xfrm>
              <a:off x="3311760" y="2935240"/>
              <a:ext cx="173160" cy="11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0C8DE56-5070-408E-BC3E-75BAF3EE5C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94120" y="2917600"/>
                <a:ext cx="208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14:cNvPr>
              <p14:cNvContentPartPr/>
              <p14:nvPr/>
            </p14:nvContentPartPr>
            <p14:xfrm>
              <a:off x="3311760" y="3047560"/>
              <a:ext cx="15192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9C74E09-327A-46A7-B2CD-9F5BE6EF2D3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294120" y="3029560"/>
                <a:ext cx="187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14:cNvPr>
              <p14:cNvContentPartPr/>
              <p14:nvPr/>
            </p14:nvContentPartPr>
            <p14:xfrm>
              <a:off x="3728640" y="2799160"/>
              <a:ext cx="983160" cy="4946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23D7CFA-AE46-4175-BD7D-59E03967D07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10640" y="2781160"/>
                <a:ext cx="10188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14:cNvPr>
              <p14:cNvContentPartPr/>
              <p14:nvPr/>
            </p14:nvContentPartPr>
            <p14:xfrm>
              <a:off x="4946520" y="2915440"/>
              <a:ext cx="164160" cy="20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1E6D4E3-C454-4AE5-ABE0-CF8A6B3D9EF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28520" y="2897440"/>
                <a:ext cx="1998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14:cNvPr>
              <p14:cNvContentPartPr/>
              <p14:nvPr/>
            </p14:nvContentPartPr>
            <p14:xfrm>
              <a:off x="5243520" y="2929480"/>
              <a:ext cx="201960" cy="168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16EB7FA-41C7-46EA-940D-08566627A18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25520" y="2911840"/>
                <a:ext cx="2376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14:cNvPr>
              <p14:cNvContentPartPr/>
              <p14:nvPr/>
            </p14:nvContentPartPr>
            <p14:xfrm>
              <a:off x="5821320" y="2871880"/>
              <a:ext cx="336600" cy="24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A399A2D-8558-43FF-AD9B-331E055DDFD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803320" y="2854240"/>
                <a:ext cx="372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14:cNvPr>
              <p14:cNvContentPartPr/>
              <p14:nvPr/>
            </p14:nvContentPartPr>
            <p14:xfrm>
              <a:off x="6299040" y="2966200"/>
              <a:ext cx="15372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67BCD63-F2FE-4310-84E9-75DF4719626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81040" y="294820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14:cNvPr>
              <p14:cNvContentPartPr/>
              <p14:nvPr/>
            </p14:nvContentPartPr>
            <p14:xfrm>
              <a:off x="6319200" y="3051520"/>
              <a:ext cx="147600" cy="6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57C93F2-CF83-4492-8B14-098987F81A7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01560" y="3033880"/>
                <a:ext cx="1832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14:cNvPr>
              <p14:cNvContentPartPr/>
              <p14:nvPr/>
            </p14:nvContentPartPr>
            <p14:xfrm>
              <a:off x="6654720" y="2935600"/>
              <a:ext cx="11844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4F59D47-61D9-404E-8166-BAB6353A2C6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36720" y="2917960"/>
                <a:ext cx="154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14:cNvPr>
              <p14:cNvContentPartPr/>
              <p14:nvPr/>
            </p14:nvContentPartPr>
            <p14:xfrm>
              <a:off x="6908160" y="2681800"/>
              <a:ext cx="2045160" cy="637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224484A-BB44-48DE-BBB8-DC6053898C2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890160" y="2664160"/>
                <a:ext cx="2080800" cy="67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14:cNvPr>
              <p14:cNvContentPartPr/>
              <p14:nvPr/>
            </p14:nvContentPartPr>
            <p14:xfrm>
              <a:off x="863040" y="3505840"/>
              <a:ext cx="315360" cy="1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2AF3527-EE9D-401C-A293-8BF01018940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45400" y="3487840"/>
                <a:ext cx="351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14:cNvPr>
              <p14:cNvContentPartPr/>
              <p14:nvPr/>
            </p14:nvContentPartPr>
            <p14:xfrm>
              <a:off x="852960" y="3632560"/>
              <a:ext cx="336600" cy="14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232D04-2C2B-4901-9D8A-1FF67D44F3D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35320" y="3614560"/>
                <a:ext cx="372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14:cNvPr>
              <p14:cNvContentPartPr/>
              <p14:nvPr/>
            </p14:nvContentPartPr>
            <p14:xfrm>
              <a:off x="1005600" y="3382720"/>
              <a:ext cx="276840" cy="351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97D4B05-58B8-4F6D-A6E2-9C88621DBB88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7600" y="3365080"/>
                <a:ext cx="3124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14:cNvPr>
              <p14:cNvContentPartPr/>
              <p14:nvPr/>
            </p14:nvContentPartPr>
            <p14:xfrm>
              <a:off x="5282760" y="3576040"/>
              <a:ext cx="449280" cy="4165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B2FF720-5AD0-41DA-BFAC-55FE0138D22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265106" y="3558040"/>
                <a:ext cx="484949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14:cNvPr>
              <p14:cNvContentPartPr/>
              <p14:nvPr/>
            </p14:nvContentPartPr>
            <p14:xfrm>
              <a:off x="3078120" y="3454000"/>
              <a:ext cx="2069640" cy="687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8279C4A5-7B91-491A-A023-35F5943D9CA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060480" y="3436360"/>
                <a:ext cx="2105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14:cNvPr>
              <p14:cNvContentPartPr/>
              <p14:nvPr/>
            </p14:nvContentPartPr>
            <p14:xfrm>
              <a:off x="5973600" y="3819400"/>
              <a:ext cx="1616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EA2C780E-9A9C-4D0E-94ED-C26B3079265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5960" y="3801760"/>
                <a:ext cx="197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14:cNvPr>
              <p14:cNvContentPartPr/>
              <p14:nvPr/>
            </p14:nvContentPartPr>
            <p14:xfrm>
              <a:off x="5994120" y="3891040"/>
              <a:ext cx="164160" cy="30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37B1B98-73F0-4C79-BFBD-2FD52BAB9F9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76120" y="3873040"/>
                <a:ext cx="1998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14:cNvPr>
              <p14:cNvContentPartPr/>
              <p14:nvPr/>
            </p14:nvContentPartPr>
            <p14:xfrm>
              <a:off x="6449520" y="3606280"/>
              <a:ext cx="1047240" cy="497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9A058A8-93CE-4704-A496-BBA35BA086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431526" y="3588280"/>
                <a:ext cx="1082868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14:cNvPr>
              <p14:cNvContentPartPr/>
              <p14:nvPr/>
            </p14:nvContentPartPr>
            <p14:xfrm>
              <a:off x="4500480" y="2367880"/>
              <a:ext cx="225360" cy="9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B212158-8F93-40FF-82E1-6BDB7F0952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482480" y="2350240"/>
                <a:ext cx="2610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14:cNvPr>
              <p14:cNvContentPartPr/>
              <p14:nvPr/>
            </p14:nvContentPartPr>
            <p14:xfrm>
              <a:off x="3901080" y="2153680"/>
              <a:ext cx="449640" cy="424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B549A9-2FD9-45F1-B74B-79E5648CA15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883094" y="2135680"/>
                <a:ext cx="485251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14:cNvPr>
              <p14:cNvContentPartPr/>
              <p14:nvPr/>
            </p14:nvContentPartPr>
            <p14:xfrm>
              <a:off x="5628000" y="2153680"/>
              <a:ext cx="451080" cy="423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3B3586A-D1AD-4B32-A22B-AC5E378714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10346" y="2135680"/>
                <a:ext cx="486748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14:cNvPr>
              <p14:cNvContentPartPr/>
              <p14:nvPr/>
            </p14:nvContentPartPr>
            <p14:xfrm>
              <a:off x="5478960" y="2295520"/>
              <a:ext cx="27720" cy="167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FD081B2-5A2F-4E20-90B8-2C12A04FF9A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60960" y="2277880"/>
                <a:ext cx="633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14:cNvPr>
              <p14:cNvContentPartPr/>
              <p14:nvPr/>
            </p14:nvContentPartPr>
            <p14:xfrm>
              <a:off x="4835280" y="2133160"/>
              <a:ext cx="702000" cy="3841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8ECAA2B-4F61-4499-83AE-DB25A9AF717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817280" y="2115520"/>
                <a:ext cx="73764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14:cNvPr>
              <p14:cNvContentPartPr/>
              <p14:nvPr/>
            </p14:nvContentPartPr>
            <p14:xfrm>
              <a:off x="3098640" y="2072320"/>
              <a:ext cx="696600" cy="463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A09394-405B-451E-AFD3-1B7582E5C2C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081000" y="2054320"/>
                <a:ext cx="7322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14:cNvPr>
              <p14:cNvContentPartPr/>
              <p14:nvPr/>
            </p14:nvContentPartPr>
            <p14:xfrm>
              <a:off x="2884440" y="2832640"/>
              <a:ext cx="272160" cy="33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4BC46C1-9F93-4ADF-9040-C14FB557E0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66440" y="2814981"/>
                <a:ext cx="307800" cy="371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14:cNvPr>
              <p14:cNvContentPartPr/>
              <p14:nvPr/>
            </p14:nvContentPartPr>
            <p14:xfrm>
              <a:off x="2291520" y="3596560"/>
              <a:ext cx="538200" cy="3661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A0CB811-830C-4CA5-8F71-328FFFBBDC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73520" y="3578920"/>
                <a:ext cx="5738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14:cNvPr>
              <p14:cNvContentPartPr/>
              <p14:nvPr/>
            </p14:nvContentPartPr>
            <p14:xfrm>
              <a:off x="567120" y="4312960"/>
              <a:ext cx="398160" cy="2239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8A63363-CFB4-4653-9EDA-89B6E9BF0A0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49120" y="4294960"/>
                <a:ext cx="4338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14:cNvPr>
              <p14:cNvContentPartPr/>
              <p14:nvPr/>
            </p14:nvContentPartPr>
            <p14:xfrm>
              <a:off x="1543440" y="4383520"/>
              <a:ext cx="377280" cy="2278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DB8F7AF-5DEA-4ABE-9B2C-6619FCA50F7D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525440" y="4365520"/>
                <a:ext cx="412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14:cNvPr>
              <p14:cNvContentPartPr/>
              <p14:nvPr/>
            </p14:nvContentPartPr>
            <p14:xfrm>
              <a:off x="2082360" y="4490080"/>
              <a:ext cx="15444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D5A6C80-6E0C-4295-BE52-22DB2B994E1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64360" y="4472440"/>
                <a:ext cx="190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14:cNvPr>
              <p14:cNvContentPartPr/>
              <p14:nvPr/>
            </p14:nvContentPartPr>
            <p14:xfrm>
              <a:off x="2102520" y="4582960"/>
              <a:ext cx="126720" cy="9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C649F54-5464-468C-AE71-72069CCDD94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84880" y="4564960"/>
                <a:ext cx="1623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14:cNvPr>
              <p14:cNvContentPartPr/>
              <p14:nvPr/>
            </p14:nvContentPartPr>
            <p14:xfrm>
              <a:off x="2427960" y="4380280"/>
              <a:ext cx="1280160" cy="272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E81825-2CC2-4423-93AC-F187DD5F6F8C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409960" y="4362617"/>
                <a:ext cx="1315800" cy="308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14:cNvPr>
              <p14:cNvContentPartPr/>
              <p14:nvPr/>
            </p14:nvContentPartPr>
            <p14:xfrm>
              <a:off x="2692200" y="4703920"/>
              <a:ext cx="1065960" cy="410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145373-94C7-4BA2-92D5-6AC2C4D2B0A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674200" y="4685920"/>
                <a:ext cx="1101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14:cNvPr>
              <p14:cNvContentPartPr/>
              <p14:nvPr/>
            </p14:nvContentPartPr>
            <p14:xfrm>
              <a:off x="3240840" y="4784200"/>
              <a:ext cx="223200" cy="183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0DAB668-1FF1-46A2-81EB-61B7BB0B8AB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22840" y="4766560"/>
                <a:ext cx="258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14:cNvPr>
              <p14:cNvContentPartPr/>
              <p14:nvPr/>
            </p14:nvContentPartPr>
            <p14:xfrm>
              <a:off x="3597240" y="4776280"/>
              <a:ext cx="171360" cy="2246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9803654-C84A-41C5-BC9F-082CF83F200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79240" y="4758640"/>
                <a:ext cx="2070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14:cNvPr>
              <p14:cNvContentPartPr/>
              <p14:nvPr/>
            </p14:nvContentPartPr>
            <p14:xfrm>
              <a:off x="3907200" y="4682680"/>
              <a:ext cx="125280" cy="21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1C5616-6B5F-403B-955E-56B861ACECF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89560" y="4665040"/>
                <a:ext cx="160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14:cNvPr>
              <p14:cNvContentPartPr/>
              <p14:nvPr/>
            </p14:nvContentPartPr>
            <p14:xfrm>
              <a:off x="4223280" y="4327720"/>
              <a:ext cx="1322640" cy="662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D00081D-E146-4D7C-BEFA-15024C0B98C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05640" y="4310080"/>
                <a:ext cx="13582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14:cNvPr>
              <p14:cNvContentPartPr/>
              <p14:nvPr/>
            </p14:nvContentPartPr>
            <p14:xfrm>
              <a:off x="5811240" y="4550920"/>
              <a:ext cx="216360" cy="22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810BAB6-9601-4614-9BA3-99BB87242B9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93600" y="4533280"/>
                <a:ext cx="2520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14:cNvPr>
              <p14:cNvContentPartPr/>
              <p14:nvPr/>
            </p14:nvContentPartPr>
            <p14:xfrm>
              <a:off x="5851560" y="4662880"/>
              <a:ext cx="15768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AABE418-1B9A-4FA2-9AF3-873CFF725010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833920" y="464524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14:cNvPr>
              <p14:cNvContentPartPr/>
              <p14:nvPr/>
            </p14:nvContentPartPr>
            <p14:xfrm>
              <a:off x="6299760" y="4364440"/>
              <a:ext cx="1045800" cy="288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63C1F0A-9ED8-4099-9751-8A6D903C520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82114" y="4346778"/>
                <a:ext cx="1081452" cy="32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14:cNvPr>
              <p14:cNvContentPartPr/>
              <p14:nvPr/>
            </p14:nvContentPartPr>
            <p14:xfrm>
              <a:off x="6369960" y="4712920"/>
              <a:ext cx="879120" cy="216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0218C18-00B0-4753-936D-A2EE4726A13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352320" y="4695280"/>
                <a:ext cx="914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14:cNvPr>
              <p14:cNvContentPartPr/>
              <p14:nvPr/>
            </p14:nvContentPartPr>
            <p14:xfrm>
              <a:off x="6654720" y="4779160"/>
              <a:ext cx="506520" cy="242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40D828-75EB-49E7-ADB4-43D90C09B6A2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636733" y="4761187"/>
                <a:ext cx="542135" cy="277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14:cNvPr>
              <p14:cNvContentPartPr/>
              <p14:nvPr/>
            </p14:nvContentPartPr>
            <p14:xfrm>
              <a:off x="7731480" y="4591960"/>
              <a:ext cx="374400" cy="2811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2535B4A-0C36-45D9-8684-04B8BB87983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713497" y="4574320"/>
                <a:ext cx="410006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14:cNvPr>
              <p14:cNvContentPartPr/>
              <p14:nvPr/>
            </p14:nvContentPartPr>
            <p14:xfrm>
              <a:off x="537240" y="5364160"/>
              <a:ext cx="744480" cy="2250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DFB1C36-456B-4AB8-9125-C04A658E689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19591" y="5346520"/>
                <a:ext cx="780137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14:cNvPr>
              <p14:cNvContentPartPr/>
              <p14:nvPr/>
            </p14:nvContentPartPr>
            <p14:xfrm>
              <a:off x="1452360" y="5225200"/>
              <a:ext cx="1299960" cy="665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AF061AC-E46D-4B8C-B88C-E3EBD7E5139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434715" y="5207560"/>
                <a:ext cx="133561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AC8EFA-D20A-41E8-A010-E9273D847237}"/>
                  </a:ext>
                </a:extLst>
              </p14:cNvPr>
              <p14:cNvContentPartPr/>
              <p14:nvPr/>
            </p14:nvContentPartPr>
            <p14:xfrm>
              <a:off x="2986680" y="5577280"/>
              <a:ext cx="2127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AC8EFA-D20A-41E8-A010-E9273D8472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968680" y="5559640"/>
                <a:ext cx="24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67485C1-9561-4D36-9FC6-DB02F5F7338A}"/>
                  </a:ext>
                </a:extLst>
              </p14:cNvPr>
              <p14:cNvContentPartPr/>
              <p14:nvPr/>
            </p14:nvContentPartPr>
            <p14:xfrm>
              <a:off x="3037440" y="5650720"/>
              <a:ext cx="162000" cy="8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67485C1-9561-4D36-9FC6-DB02F5F7338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019440" y="5633080"/>
                <a:ext cx="197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09537DC-0451-4CFD-9F66-CC64ED936F4E}"/>
                  </a:ext>
                </a:extLst>
              </p14:cNvPr>
              <p14:cNvContentPartPr/>
              <p14:nvPr/>
            </p14:nvContentPartPr>
            <p14:xfrm>
              <a:off x="3575640" y="5330680"/>
              <a:ext cx="3708000" cy="6750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09537DC-0451-4CFD-9F66-CC64ED936F4E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557998" y="5313031"/>
                <a:ext cx="3743643" cy="71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0C2C3E0-2B0A-49F9-B85A-FF6BF5F0AD66}"/>
                  </a:ext>
                </a:extLst>
              </p14:cNvPr>
              <p14:cNvContentPartPr/>
              <p14:nvPr/>
            </p14:nvContentPartPr>
            <p14:xfrm>
              <a:off x="7416480" y="5621920"/>
              <a:ext cx="147600" cy="16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0C2C3E0-2B0A-49F9-B85A-FF6BF5F0AD6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98480" y="5603920"/>
                <a:ext cx="1832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81F176E-AC0C-4CEE-922C-B9A91F0D85B3}"/>
                  </a:ext>
                </a:extLst>
              </p14:cNvPr>
              <p14:cNvContentPartPr/>
              <p14:nvPr/>
            </p14:nvContentPartPr>
            <p14:xfrm>
              <a:off x="7446720" y="5705080"/>
              <a:ext cx="110880" cy="15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81F176E-AC0C-4CEE-922C-B9A91F0D85B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429080" y="5687440"/>
                <a:ext cx="1465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A019FDD-3E9B-443D-AAF3-C7DE8157FF7B}"/>
                  </a:ext>
                </a:extLst>
              </p14:cNvPr>
              <p14:cNvContentPartPr/>
              <p14:nvPr/>
            </p14:nvContentPartPr>
            <p14:xfrm>
              <a:off x="7700880" y="5546320"/>
              <a:ext cx="119520" cy="2574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A019FDD-3E9B-443D-AAF3-C7DE8157FF7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683240" y="5528680"/>
                <a:ext cx="155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1A2239F-DDA6-4576-98F5-E9B7FCA4B94B}"/>
                  </a:ext>
                </a:extLst>
              </p14:cNvPr>
              <p14:cNvContentPartPr/>
              <p14:nvPr/>
            </p14:nvContentPartPr>
            <p14:xfrm>
              <a:off x="7917960" y="5577280"/>
              <a:ext cx="219240" cy="255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1A2239F-DDA6-4576-98F5-E9B7FCA4B94B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900291" y="5559640"/>
                <a:ext cx="254939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8688D8A-F282-480D-92BA-99164DFF34A6}"/>
                  </a:ext>
                </a:extLst>
              </p14:cNvPr>
              <p14:cNvContentPartPr/>
              <p14:nvPr/>
            </p14:nvContentPartPr>
            <p14:xfrm>
              <a:off x="8228640" y="5536960"/>
              <a:ext cx="827640" cy="361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8688D8A-F282-480D-92BA-99164DFF34A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210640" y="5519320"/>
                <a:ext cx="86328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106956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14:cNvPr>
              <p14:cNvContentPartPr/>
              <p14:nvPr/>
            </p14:nvContentPartPr>
            <p14:xfrm>
              <a:off x="172200" y="1261960"/>
              <a:ext cx="4179600" cy="648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9EA133E-C110-4062-A6AB-724BFF14F02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558" y="1244330"/>
                <a:ext cx="4215243" cy="684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14:cNvPr>
              <p14:cNvContentPartPr/>
              <p14:nvPr/>
            </p14:nvContentPartPr>
            <p14:xfrm>
              <a:off x="263640" y="1919680"/>
              <a:ext cx="3755520" cy="739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F223C03-47FD-4B3A-A9B6-D3AE42A0594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6000" y="1902040"/>
                <a:ext cx="379116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14:cNvPr>
              <p14:cNvContentPartPr/>
              <p14:nvPr/>
            </p14:nvContentPartPr>
            <p14:xfrm>
              <a:off x="6362760" y="1990960"/>
              <a:ext cx="220680" cy="366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3FCBF8D-9CFF-42D8-A83F-31C9A62851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45120" y="1973320"/>
                <a:ext cx="25632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14:cNvPr>
              <p14:cNvContentPartPr/>
              <p14:nvPr/>
            </p14:nvContentPartPr>
            <p14:xfrm>
              <a:off x="4470600" y="1990960"/>
              <a:ext cx="1703520" cy="438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0AE61CF-6A04-41A3-AA07-13B635642D0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452960" y="1973320"/>
                <a:ext cx="17391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536A480-C60B-4521-B398-407FB3EA04EA}"/>
                  </a:ext>
                </a:extLst>
              </p14:cNvPr>
              <p14:cNvContentPartPr/>
              <p14:nvPr/>
            </p14:nvContentPartPr>
            <p14:xfrm>
              <a:off x="152040" y="2601520"/>
              <a:ext cx="4542120" cy="813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536A480-C60B-4521-B398-407FB3EA04E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040" y="2583520"/>
                <a:ext cx="4577760" cy="84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C6E0199-E397-4FE2-A33C-14407D1812CF}"/>
                  </a:ext>
                </a:extLst>
              </p14:cNvPr>
              <p14:cNvContentPartPr/>
              <p14:nvPr/>
            </p14:nvContentPartPr>
            <p14:xfrm>
              <a:off x="5992680" y="2575240"/>
              <a:ext cx="308880" cy="742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C6E0199-E397-4FE2-A33C-14407D1812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75040" y="2557600"/>
                <a:ext cx="3445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7083A5E-1668-4F3C-969E-BCBAB25B9B3A}"/>
                  </a:ext>
                </a:extLst>
              </p14:cNvPr>
              <p14:cNvContentPartPr/>
              <p14:nvPr/>
            </p14:nvContentPartPr>
            <p14:xfrm>
              <a:off x="4934280" y="2607280"/>
              <a:ext cx="807840" cy="775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7083A5E-1668-4F3C-969E-BCBAB25B9B3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16280" y="2589280"/>
                <a:ext cx="84348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A5EB65A-4E83-4971-B0F4-2E65EB4754FF}"/>
                  </a:ext>
                </a:extLst>
              </p14:cNvPr>
              <p14:cNvContentPartPr/>
              <p14:nvPr/>
            </p14:nvContentPartPr>
            <p14:xfrm>
              <a:off x="6563280" y="2706640"/>
              <a:ext cx="2040120" cy="757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A5EB65A-4E83-4971-B0F4-2E65EB4754F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45280" y="2689000"/>
                <a:ext cx="207576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2F3884-F5D2-4A0D-BFBE-4CBFD1AE7004}"/>
                  </a:ext>
                </a:extLst>
              </p14:cNvPr>
              <p14:cNvContentPartPr/>
              <p14:nvPr/>
            </p14:nvContentPartPr>
            <p14:xfrm>
              <a:off x="212880" y="3428080"/>
              <a:ext cx="4221720" cy="897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2F3884-F5D2-4A0D-BFBE-4CBFD1AE700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5240" y="3410080"/>
                <a:ext cx="425736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92937F5-FD02-4B2E-9D46-1F00A90A89DC}"/>
                  </a:ext>
                </a:extLst>
              </p14:cNvPr>
              <p14:cNvContentPartPr/>
              <p14:nvPr/>
            </p14:nvContentPartPr>
            <p14:xfrm>
              <a:off x="6471480" y="3769000"/>
              <a:ext cx="1381680" cy="262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92937F5-FD02-4B2E-9D46-1F00A90A89D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53480" y="3751360"/>
                <a:ext cx="14173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71BF88B6-185F-40F6-93EC-81D83F66B63B}"/>
                  </a:ext>
                </a:extLst>
              </p14:cNvPr>
              <p14:cNvContentPartPr/>
              <p14:nvPr/>
            </p14:nvContentPartPr>
            <p14:xfrm>
              <a:off x="4752120" y="3471640"/>
              <a:ext cx="1505160" cy="601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71BF88B6-185F-40F6-93EC-81D83F66B6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34480" y="3454000"/>
                <a:ext cx="1540800" cy="6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981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14:cNvPr>
              <p14:cNvContentPartPr/>
              <p14:nvPr/>
            </p14:nvContentPartPr>
            <p14:xfrm>
              <a:off x="1015680" y="297880"/>
              <a:ext cx="2397960" cy="656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680" y="279890"/>
                <a:ext cx="2433600" cy="692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14:cNvPr>
              <p14:cNvContentPartPr/>
              <p14:nvPr/>
            </p14:nvContentPartPr>
            <p14:xfrm>
              <a:off x="4754640" y="1166920"/>
              <a:ext cx="457920" cy="296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6654" y="1149259"/>
                <a:ext cx="493532" cy="33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14:cNvPr>
              <p14:cNvContentPartPr/>
              <p14:nvPr/>
            </p14:nvContentPartPr>
            <p14:xfrm>
              <a:off x="3301320" y="1096720"/>
              <a:ext cx="1128600" cy="447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3674" y="1079094"/>
                <a:ext cx="1164251" cy="48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14:cNvPr>
              <p14:cNvContentPartPr/>
              <p14:nvPr/>
            </p14:nvContentPartPr>
            <p14:xfrm>
              <a:off x="1818120" y="1137400"/>
              <a:ext cx="1209600" cy="43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120" y="1119760"/>
                <a:ext cx="1245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14:cNvPr>
              <p14:cNvContentPartPr/>
              <p14:nvPr/>
            </p14:nvContentPartPr>
            <p14:xfrm>
              <a:off x="548040" y="1189960"/>
              <a:ext cx="952200" cy="567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393" y="1172331"/>
                <a:ext cx="987853" cy="602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14:cNvPr>
              <p14:cNvContentPartPr/>
              <p14:nvPr/>
            </p14:nvContentPartPr>
            <p14:xfrm>
              <a:off x="5538720" y="1246480"/>
              <a:ext cx="323280" cy="182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0720" y="1228840"/>
                <a:ext cx="358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14:cNvPr>
              <p14:cNvContentPartPr/>
              <p14:nvPr/>
            </p14:nvContentPartPr>
            <p14:xfrm>
              <a:off x="5963520" y="114784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552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14:cNvPr>
              <p14:cNvContentPartPr/>
              <p14:nvPr/>
            </p14:nvContentPartPr>
            <p14:xfrm>
              <a:off x="5963520" y="1218760"/>
              <a:ext cx="297720" cy="180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5859" y="1201120"/>
                <a:ext cx="333403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14:cNvPr>
              <p14:cNvContentPartPr/>
              <p14:nvPr/>
            </p14:nvContentPartPr>
            <p14:xfrm>
              <a:off x="6612600" y="1218400"/>
              <a:ext cx="96120" cy="192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4960" y="1200400"/>
                <a:ext cx="131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14:cNvPr>
              <p14:cNvContentPartPr/>
              <p14:nvPr/>
            </p14:nvContentPartPr>
            <p14:xfrm>
              <a:off x="7436640" y="1222360"/>
              <a:ext cx="232560" cy="21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19000" y="1204720"/>
                <a:ext cx="268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14:cNvPr>
              <p14:cNvContentPartPr/>
              <p14:nvPr/>
            </p14:nvContentPartPr>
            <p14:xfrm>
              <a:off x="6815280" y="1243600"/>
              <a:ext cx="507240" cy="171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7640" y="1225600"/>
                <a:ext cx="542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14:cNvPr>
              <p14:cNvContentPartPr/>
              <p14:nvPr/>
            </p14:nvContentPartPr>
            <p14:xfrm>
              <a:off x="472800" y="1981600"/>
              <a:ext cx="300600" cy="289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800" y="1963960"/>
                <a:ext cx="3362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14:cNvPr>
              <p14:cNvContentPartPr/>
              <p14:nvPr/>
            </p14:nvContentPartPr>
            <p14:xfrm>
              <a:off x="890040" y="2020480"/>
              <a:ext cx="125280" cy="188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400" y="2002480"/>
                <a:ext cx="160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14:cNvPr>
              <p14:cNvContentPartPr/>
              <p14:nvPr/>
            </p14:nvContentPartPr>
            <p14:xfrm>
              <a:off x="1208640" y="1859200"/>
              <a:ext cx="37080" cy="355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90640" y="1841200"/>
                <a:ext cx="72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14:cNvPr>
              <p14:cNvContentPartPr/>
              <p14:nvPr/>
            </p14:nvContentPartPr>
            <p14:xfrm>
              <a:off x="1117200" y="2037400"/>
              <a:ext cx="235080" cy="5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9560" y="2019400"/>
                <a:ext cx="270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14:cNvPr>
              <p14:cNvContentPartPr/>
              <p14:nvPr/>
            </p14:nvContentPartPr>
            <p14:xfrm>
              <a:off x="1351920" y="1759120"/>
              <a:ext cx="481320" cy="4456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3920" y="1741120"/>
                <a:ext cx="5169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14:cNvPr>
              <p14:cNvContentPartPr/>
              <p14:nvPr/>
            </p14:nvContentPartPr>
            <p14:xfrm>
              <a:off x="1645680" y="2011480"/>
              <a:ext cx="247320" cy="9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27680" y="1993840"/>
                <a:ext cx="282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14:cNvPr>
              <p14:cNvContentPartPr/>
              <p14:nvPr/>
            </p14:nvContentPartPr>
            <p14:xfrm>
              <a:off x="2001360" y="1909600"/>
              <a:ext cx="14400" cy="173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3360" y="1891960"/>
                <a:ext cx="500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14:cNvPr>
              <p14:cNvContentPartPr/>
              <p14:nvPr/>
            </p14:nvContentPartPr>
            <p14:xfrm>
              <a:off x="2130600" y="1990600"/>
              <a:ext cx="104040" cy="167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12600" y="1972600"/>
                <a:ext cx="139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14:cNvPr>
              <p14:cNvContentPartPr/>
              <p14:nvPr/>
            </p14:nvContentPartPr>
            <p14:xfrm>
              <a:off x="2374320" y="1950640"/>
              <a:ext cx="237960" cy="211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6320" y="1933000"/>
                <a:ext cx="273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14:cNvPr>
              <p14:cNvContentPartPr/>
              <p14:nvPr/>
            </p14:nvContentPartPr>
            <p14:xfrm>
              <a:off x="3137160" y="1808080"/>
              <a:ext cx="321840" cy="392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19520" y="1790080"/>
                <a:ext cx="35748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62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14:cNvPr>
              <p14:cNvContentPartPr/>
              <p14:nvPr/>
            </p14:nvContentPartPr>
            <p14:xfrm>
              <a:off x="1015680" y="297880"/>
              <a:ext cx="2397960" cy="656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680" y="279890"/>
                <a:ext cx="2433600" cy="692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14:cNvPr>
              <p14:cNvContentPartPr/>
              <p14:nvPr/>
            </p14:nvContentPartPr>
            <p14:xfrm>
              <a:off x="4754640" y="1166920"/>
              <a:ext cx="457920" cy="296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6654" y="1149259"/>
                <a:ext cx="493532" cy="33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14:cNvPr>
              <p14:cNvContentPartPr/>
              <p14:nvPr/>
            </p14:nvContentPartPr>
            <p14:xfrm>
              <a:off x="3301320" y="1096720"/>
              <a:ext cx="1128600" cy="447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3674" y="1079094"/>
                <a:ext cx="1164251" cy="48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14:cNvPr>
              <p14:cNvContentPartPr/>
              <p14:nvPr/>
            </p14:nvContentPartPr>
            <p14:xfrm>
              <a:off x="1818120" y="1137400"/>
              <a:ext cx="1209600" cy="43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120" y="1119760"/>
                <a:ext cx="1245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14:cNvPr>
              <p14:cNvContentPartPr/>
              <p14:nvPr/>
            </p14:nvContentPartPr>
            <p14:xfrm>
              <a:off x="548040" y="1189960"/>
              <a:ext cx="952200" cy="567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393" y="1172331"/>
                <a:ext cx="987853" cy="602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14:cNvPr>
              <p14:cNvContentPartPr/>
              <p14:nvPr/>
            </p14:nvContentPartPr>
            <p14:xfrm>
              <a:off x="5538720" y="1246480"/>
              <a:ext cx="323280" cy="182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0720" y="1228840"/>
                <a:ext cx="358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14:cNvPr>
              <p14:cNvContentPartPr/>
              <p14:nvPr/>
            </p14:nvContentPartPr>
            <p14:xfrm>
              <a:off x="5963520" y="114784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552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14:cNvPr>
              <p14:cNvContentPartPr/>
              <p14:nvPr/>
            </p14:nvContentPartPr>
            <p14:xfrm>
              <a:off x="5963520" y="1218760"/>
              <a:ext cx="297720" cy="180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5859" y="1201120"/>
                <a:ext cx="333403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14:cNvPr>
              <p14:cNvContentPartPr/>
              <p14:nvPr/>
            </p14:nvContentPartPr>
            <p14:xfrm>
              <a:off x="6612600" y="1218400"/>
              <a:ext cx="96120" cy="192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4960" y="1200400"/>
                <a:ext cx="131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14:cNvPr>
              <p14:cNvContentPartPr/>
              <p14:nvPr/>
            </p14:nvContentPartPr>
            <p14:xfrm>
              <a:off x="7436640" y="1222360"/>
              <a:ext cx="232560" cy="21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19000" y="1204720"/>
                <a:ext cx="268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14:cNvPr>
              <p14:cNvContentPartPr/>
              <p14:nvPr/>
            </p14:nvContentPartPr>
            <p14:xfrm>
              <a:off x="6815280" y="1243600"/>
              <a:ext cx="507240" cy="171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7640" y="1225600"/>
                <a:ext cx="542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14:cNvPr>
              <p14:cNvContentPartPr/>
              <p14:nvPr/>
            </p14:nvContentPartPr>
            <p14:xfrm>
              <a:off x="472800" y="1981600"/>
              <a:ext cx="300600" cy="289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800" y="1963960"/>
                <a:ext cx="3362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14:cNvPr>
              <p14:cNvContentPartPr/>
              <p14:nvPr/>
            </p14:nvContentPartPr>
            <p14:xfrm>
              <a:off x="890040" y="2020480"/>
              <a:ext cx="125280" cy="188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400" y="2002480"/>
                <a:ext cx="160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14:cNvPr>
              <p14:cNvContentPartPr/>
              <p14:nvPr/>
            </p14:nvContentPartPr>
            <p14:xfrm>
              <a:off x="1208640" y="1859200"/>
              <a:ext cx="37080" cy="355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90640" y="1841200"/>
                <a:ext cx="72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14:cNvPr>
              <p14:cNvContentPartPr/>
              <p14:nvPr/>
            </p14:nvContentPartPr>
            <p14:xfrm>
              <a:off x="1117200" y="2037400"/>
              <a:ext cx="235080" cy="5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9560" y="2019400"/>
                <a:ext cx="270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14:cNvPr>
              <p14:cNvContentPartPr/>
              <p14:nvPr/>
            </p14:nvContentPartPr>
            <p14:xfrm>
              <a:off x="1351920" y="1759120"/>
              <a:ext cx="481320" cy="4456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3920" y="1741120"/>
                <a:ext cx="5169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14:cNvPr>
              <p14:cNvContentPartPr/>
              <p14:nvPr/>
            </p14:nvContentPartPr>
            <p14:xfrm>
              <a:off x="1645680" y="2011480"/>
              <a:ext cx="247320" cy="9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27680" y="1993840"/>
                <a:ext cx="282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14:cNvPr>
              <p14:cNvContentPartPr/>
              <p14:nvPr/>
            </p14:nvContentPartPr>
            <p14:xfrm>
              <a:off x="2001360" y="1909600"/>
              <a:ext cx="14400" cy="173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3360" y="1891960"/>
                <a:ext cx="500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14:cNvPr>
              <p14:cNvContentPartPr/>
              <p14:nvPr/>
            </p14:nvContentPartPr>
            <p14:xfrm>
              <a:off x="2130600" y="1990600"/>
              <a:ext cx="104040" cy="167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12600" y="1972600"/>
                <a:ext cx="139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14:cNvPr>
              <p14:cNvContentPartPr/>
              <p14:nvPr/>
            </p14:nvContentPartPr>
            <p14:xfrm>
              <a:off x="2374320" y="1950640"/>
              <a:ext cx="237960" cy="211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6320" y="1933000"/>
                <a:ext cx="273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14:cNvPr>
              <p14:cNvContentPartPr/>
              <p14:nvPr/>
            </p14:nvContentPartPr>
            <p14:xfrm>
              <a:off x="3137160" y="1808080"/>
              <a:ext cx="321840" cy="392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19520" y="1790080"/>
                <a:ext cx="3574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F7F20F-98B0-4C85-99A3-F648E6BF6B80}"/>
                  </a:ext>
                </a:extLst>
              </p14:cNvPr>
              <p14:cNvContentPartPr/>
              <p14:nvPr/>
            </p14:nvContentPartPr>
            <p14:xfrm>
              <a:off x="4669320" y="2702320"/>
              <a:ext cx="95400" cy="204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F7F20F-98B0-4C85-99A3-F648E6BF6B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51680" y="2684320"/>
                <a:ext cx="1310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A000F0-00D1-4EC3-AB88-3D77CB275102}"/>
                  </a:ext>
                </a:extLst>
              </p14:cNvPr>
              <p14:cNvContentPartPr/>
              <p14:nvPr/>
            </p14:nvContentPartPr>
            <p14:xfrm>
              <a:off x="5191680" y="2549680"/>
              <a:ext cx="477720" cy="361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A000F0-00D1-4EC3-AB88-3D77CB2751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73680" y="2531680"/>
                <a:ext cx="513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92B45F-FF89-4D6F-A639-B924E2CFEFEF}"/>
                  </a:ext>
                </a:extLst>
              </p14:cNvPr>
              <p14:cNvContentPartPr/>
              <p14:nvPr/>
            </p14:nvContentPartPr>
            <p14:xfrm>
              <a:off x="2593560" y="2529520"/>
              <a:ext cx="1960920" cy="447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92B45F-FF89-4D6F-A639-B924E2CFEF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75560" y="2511520"/>
                <a:ext cx="19965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FA63C-8835-49CB-9AAD-D8ADDB8FD52D}"/>
                  </a:ext>
                </a:extLst>
              </p14:cNvPr>
              <p14:cNvContentPartPr/>
              <p14:nvPr/>
            </p14:nvContentPartPr>
            <p14:xfrm>
              <a:off x="6115440" y="2672080"/>
              <a:ext cx="749880" cy="250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FA63C-8835-49CB-9AAD-D8ADDB8FD52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7449" y="2654080"/>
                <a:ext cx="785503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240C8D7-61DD-4FF5-BEF2-EAACF105D631}"/>
                  </a:ext>
                </a:extLst>
              </p14:cNvPr>
              <p14:cNvContentPartPr/>
              <p14:nvPr/>
            </p14:nvContentPartPr>
            <p14:xfrm>
              <a:off x="1623360" y="3357520"/>
              <a:ext cx="330120" cy="432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240C8D7-61DD-4FF5-BEF2-EAACF105D6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05720" y="3339520"/>
                <a:ext cx="3657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F78A9D3-7BCB-4F1A-A640-ED03563CE6A2}"/>
                  </a:ext>
                </a:extLst>
              </p14:cNvPr>
              <p14:cNvContentPartPr/>
              <p14:nvPr/>
            </p14:nvContentPartPr>
            <p14:xfrm>
              <a:off x="2143200" y="3451840"/>
              <a:ext cx="442800" cy="333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F78A9D3-7BCB-4F1A-A640-ED03563CE6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25560" y="3433840"/>
                <a:ext cx="4784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75C1FF-5FB0-4EF4-8D3D-8F5200D7EC73}"/>
                  </a:ext>
                </a:extLst>
              </p14:cNvPr>
              <p14:cNvContentPartPr/>
              <p14:nvPr/>
            </p14:nvContentPartPr>
            <p14:xfrm>
              <a:off x="5280600" y="3513760"/>
              <a:ext cx="1937880" cy="551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75C1FF-5FB0-4EF4-8D3D-8F5200D7EC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62957" y="3495772"/>
                <a:ext cx="1973527" cy="58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FA9FF9E-FC1D-419D-9E24-BE36456EBC37}"/>
                  </a:ext>
                </a:extLst>
              </p14:cNvPr>
              <p14:cNvContentPartPr/>
              <p14:nvPr/>
            </p14:nvContentPartPr>
            <p14:xfrm>
              <a:off x="2763120" y="3315040"/>
              <a:ext cx="2163240" cy="474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FA9FF9E-FC1D-419D-9E24-BE36456EBC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45123" y="3297400"/>
                <a:ext cx="2198874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07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14:cNvPr>
              <p14:cNvContentPartPr/>
              <p14:nvPr/>
            </p14:nvContentPartPr>
            <p14:xfrm>
              <a:off x="1015680" y="297880"/>
              <a:ext cx="2397960" cy="6566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8E0683-E1D8-4C93-B577-15E794484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7680" y="279890"/>
                <a:ext cx="2433600" cy="692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14:cNvPr>
              <p14:cNvContentPartPr/>
              <p14:nvPr/>
            </p14:nvContentPartPr>
            <p14:xfrm>
              <a:off x="4754640" y="1166920"/>
              <a:ext cx="457920" cy="2962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67D124B-7131-47F7-BE75-DD8A09E72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6654" y="1149259"/>
                <a:ext cx="493532" cy="331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14:cNvPr>
              <p14:cNvContentPartPr/>
              <p14:nvPr/>
            </p14:nvContentPartPr>
            <p14:xfrm>
              <a:off x="3301320" y="1096720"/>
              <a:ext cx="1128600" cy="4471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B3F13F-A7DA-4319-9A08-C4D4AD53DC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83674" y="1079094"/>
                <a:ext cx="1164251" cy="482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14:cNvPr>
              <p14:cNvContentPartPr/>
              <p14:nvPr/>
            </p14:nvContentPartPr>
            <p14:xfrm>
              <a:off x="1818120" y="1137400"/>
              <a:ext cx="1209600" cy="4327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20B28FD-86C4-4720-9CF3-D85C622BE6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120" y="1119760"/>
                <a:ext cx="1245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14:cNvPr>
              <p14:cNvContentPartPr/>
              <p14:nvPr/>
            </p14:nvContentPartPr>
            <p14:xfrm>
              <a:off x="548040" y="1189960"/>
              <a:ext cx="952200" cy="567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AEBC6D-0178-4D3D-9C99-0E46586B43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0393" y="1172331"/>
                <a:ext cx="987853" cy="602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14:cNvPr>
              <p14:cNvContentPartPr/>
              <p14:nvPr/>
            </p14:nvContentPartPr>
            <p14:xfrm>
              <a:off x="5538720" y="1246480"/>
              <a:ext cx="323280" cy="182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BA112E-C358-480C-91CB-68EDF60115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20720" y="1228840"/>
                <a:ext cx="358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14:cNvPr>
              <p14:cNvContentPartPr/>
              <p14:nvPr/>
            </p14:nvContentPartPr>
            <p14:xfrm>
              <a:off x="5963520" y="114784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A52563-5674-4823-9084-803EB64D782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45520" y="11302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14:cNvPr>
              <p14:cNvContentPartPr/>
              <p14:nvPr/>
            </p14:nvContentPartPr>
            <p14:xfrm>
              <a:off x="5963520" y="1218760"/>
              <a:ext cx="297720" cy="1800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F3DBB57-550F-42CE-8233-25CBDDD60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5859" y="1201120"/>
                <a:ext cx="333403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14:cNvPr>
              <p14:cNvContentPartPr/>
              <p14:nvPr/>
            </p14:nvContentPartPr>
            <p14:xfrm>
              <a:off x="6612600" y="1218400"/>
              <a:ext cx="96120" cy="1926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96D5EDA-3019-407B-AD8C-4CA8B914FE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4960" y="1200400"/>
                <a:ext cx="131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14:cNvPr>
              <p14:cNvContentPartPr/>
              <p14:nvPr/>
            </p14:nvContentPartPr>
            <p14:xfrm>
              <a:off x="7436640" y="1222360"/>
              <a:ext cx="232560" cy="210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D7D5C8-8E23-40CF-83AE-311E0530B8A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19000" y="1204720"/>
                <a:ext cx="2682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14:cNvPr>
              <p14:cNvContentPartPr/>
              <p14:nvPr/>
            </p14:nvContentPartPr>
            <p14:xfrm>
              <a:off x="6815280" y="1243600"/>
              <a:ext cx="507240" cy="1710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49D41E3-BDF8-4130-A995-2D8ACE584D3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7640" y="1225600"/>
                <a:ext cx="54288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14:cNvPr>
              <p14:cNvContentPartPr/>
              <p14:nvPr/>
            </p14:nvContentPartPr>
            <p14:xfrm>
              <a:off x="472800" y="1981600"/>
              <a:ext cx="300600" cy="2898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E6A3208-077D-4CA2-93FF-A39D3069FF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800" y="1963960"/>
                <a:ext cx="3362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14:cNvPr>
              <p14:cNvContentPartPr/>
              <p14:nvPr/>
            </p14:nvContentPartPr>
            <p14:xfrm>
              <a:off x="890040" y="2020480"/>
              <a:ext cx="125280" cy="18828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DAB4327-F862-47C3-B35D-16DDEC3703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72400" y="2002480"/>
                <a:ext cx="1609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14:cNvPr>
              <p14:cNvContentPartPr/>
              <p14:nvPr/>
            </p14:nvContentPartPr>
            <p14:xfrm>
              <a:off x="1208640" y="1859200"/>
              <a:ext cx="37080" cy="3556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A83948C-9518-43D2-B11D-7765B3D817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90640" y="1841200"/>
                <a:ext cx="72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14:cNvPr>
              <p14:cNvContentPartPr/>
              <p14:nvPr/>
            </p14:nvContentPartPr>
            <p14:xfrm>
              <a:off x="1117200" y="2037400"/>
              <a:ext cx="235080" cy="5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49F5401-46C7-4E99-BB6C-77BAFB6E003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99560" y="2019400"/>
                <a:ext cx="2707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14:cNvPr>
              <p14:cNvContentPartPr/>
              <p14:nvPr/>
            </p14:nvContentPartPr>
            <p14:xfrm>
              <a:off x="1351920" y="1759120"/>
              <a:ext cx="481320" cy="4456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24E453-9118-4A26-AD92-F93627EBD3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33920" y="1741120"/>
                <a:ext cx="5169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14:cNvPr>
              <p14:cNvContentPartPr/>
              <p14:nvPr/>
            </p14:nvContentPartPr>
            <p14:xfrm>
              <a:off x="1645680" y="2011480"/>
              <a:ext cx="247320" cy="93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33B1ADA-C3D2-47C1-A723-D1D71DC045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627680" y="1993840"/>
                <a:ext cx="282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14:cNvPr>
              <p14:cNvContentPartPr/>
              <p14:nvPr/>
            </p14:nvContentPartPr>
            <p14:xfrm>
              <a:off x="2001360" y="1909600"/>
              <a:ext cx="14400" cy="173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2376545-50BB-4D56-B38A-4FD66C7863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83360" y="1891960"/>
                <a:ext cx="500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14:cNvPr>
              <p14:cNvContentPartPr/>
              <p14:nvPr/>
            </p14:nvContentPartPr>
            <p14:xfrm>
              <a:off x="2130600" y="1990600"/>
              <a:ext cx="104040" cy="167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6BDFD80-11C7-44DC-81BA-5B0A604C3C4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12600" y="1972600"/>
                <a:ext cx="1396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14:cNvPr>
              <p14:cNvContentPartPr/>
              <p14:nvPr/>
            </p14:nvContentPartPr>
            <p14:xfrm>
              <a:off x="2374320" y="1950640"/>
              <a:ext cx="237960" cy="211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2454913-DC25-4ECF-A221-8874A26939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356320" y="1933000"/>
                <a:ext cx="2736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14:cNvPr>
              <p14:cNvContentPartPr/>
              <p14:nvPr/>
            </p14:nvContentPartPr>
            <p14:xfrm>
              <a:off x="3137160" y="1808080"/>
              <a:ext cx="321840" cy="392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05DB90B-A367-45B5-A4F5-AA6EFFA08D6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19520" y="1790080"/>
                <a:ext cx="3574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F7F20F-98B0-4C85-99A3-F648E6BF6B80}"/>
                  </a:ext>
                </a:extLst>
              </p14:cNvPr>
              <p14:cNvContentPartPr/>
              <p14:nvPr/>
            </p14:nvContentPartPr>
            <p14:xfrm>
              <a:off x="4669320" y="2702320"/>
              <a:ext cx="95400" cy="204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F7F20F-98B0-4C85-99A3-F648E6BF6B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51680" y="2684320"/>
                <a:ext cx="1310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4A000F0-00D1-4EC3-AB88-3D77CB275102}"/>
                  </a:ext>
                </a:extLst>
              </p14:cNvPr>
              <p14:cNvContentPartPr/>
              <p14:nvPr/>
            </p14:nvContentPartPr>
            <p14:xfrm>
              <a:off x="5191680" y="2549680"/>
              <a:ext cx="477720" cy="361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4A000F0-00D1-4EC3-AB88-3D77CB27510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73680" y="2531680"/>
                <a:ext cx="5133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E92B45F-FF89-4D6F-A639-B924E2CFEFEF}"/>
                  </a:ext>
                </a:extLst>
              </p14:cNvPr>
              <p14:cNvContentPartPr/>
              <p14:nvPr/>
            </p14:nvContentPartPr>
            <p14:xfrm>
              <a:off x="2593560" y="2529520"/>
              <a:ext cx="1960920" cy="447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E92B45F-FF89-4D6F-A639-B924E2CFEFE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75560" y="2511520"/>
                <a:ext cx="19965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3AFA63C-8835-49CB-9AAD-D8ADDB8FD52D}"/>
                  </a:ext>
                </a:extLst>
              </p14:cNvPr>
              <p14:cNvContentPartPr/>
              <p14:nvPr/>
            </p14:nvContentPartPr>
            <p14:xfrm>
              <a:off x="6115440" y="2672080"/>
              <a:ext cx="749880" cy="250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3AFA63C-8835-49CB-9AAD-D8ADDB8FD52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97449" y="2654080"/>
                <a:ext cx="785503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240C8D7-61DD-4FF5-BEF2-EAACF105D631}"/>
                  </a:ext>
                </a:extLst>
              </p14:cNvPr>
              <p14:cNvContentPartPr/>
              <p14:nvPr/>
            </p14:nvContentPartPr>
            <p14:xfrm>
              <a:off x="1623360" y="3357520"/>
              <a:ext cx="330120" cy="43200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240C8D7-61DD-4FF5-BEF2-EAACF105D6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05720" y="3339520"/>
                <a:ext cx="3657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F78A9D3-7BCB-4F1A-A640-ED03563CE6A2}"/>
                  </a:ext>
                </a:extLst>
              </p14:cNvPr>
              <p14:cNvContentPartPr/>
              <p14:nvPr/>
            </p14:nvContentPartPr>
            <p14:xfrm>
              <a:off x="2143200" y="3451840"/>
              <a:ext cx="442800" cy="3330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F78A9D3-7BCB-4F1A-A640-ED03563CE6A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25560" y="3433840"/>
                <a:ext cx="47844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75C1FF-5FB0-4EF4-8D3D-8F5200D7EC73}"/>
                  </a:ext>
                </a:extLst>
              </p14:cNvPr>
              <p14:cNvContentPartPr/>
              <p14:nvPr/>
            </p14:nvContentPartPr>
            <p14:xfrm>
              <a:off x="5280600" y="3513760"/>
              <a:ext cx="1937880" cy="551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75C1FF-5FB0-4EF4-8D3D-8F5200D7EC7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262957" y="3495772"/>
                <a:ext cx="1973527" cy="587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FA9FF9E-FC1D-419D-9E24-BE36456EBC37}"/>
                  </a:ext>
                </a:extLst>
              </p14:cNvPr>
              <p14:cNvContentPartPr/>
              <p14:nvPr/>
            </p14:nvContentPartPr>
            <p14:xfrm>
              <a:off x="2763120" y="3315040"/>
              <a:ext cx="2163240" cy="4741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FA9FF9E-FC1D-419D-9E24-BE36456EBC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45123" y="3297400"/>
                <a:ext cx="2198874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140289-8948-44E5-8587-059932D2FAE5}"/>
                  </a:ext>
                </a:extLst>
              </p14:cNvPr>
              <p14:cNvContentPartPr/>
              <p14:nvPr/>
            </p14:nvContentPartPr>
            <p14:xfrm>
              <a:off x="2648280" y="4216120"/>
              <a:ext cx="298080" cy="396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140289-8948-44E5-8587-059932D2FA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30280" y="4198120"/>
                <a:ext cx="3337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206845B-F48C-43BD-B045-C90A2415921A}"/>
                  </a:ext>
                </a:extLst>
              </p14:cNvPr>
              <p14:cNvContentPartPr/>
              <p14:nvPr/>
            </p14:nvContentPartPr>
            <p14:xfrm>
              <a:off x="3352440" y="4184800"/>
              <a:ext cx="448560" cy="5832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206845B-F48C-43BD-B045-C90A2415921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34800" y="4166800"/>
                <a:ext cx="48420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CFF1359-7047-4672-88AE-41765E553869}"/>
                  </a:ext>
                </a:extLst>
              </p14:cNvPr>
              <p14:cNvContentPartPr/>
              <p14:nvPr/>
            </p14:nvContentPartPr>
            <p14:xfrm>
              <a:off x="3862920" y="4509880"/>
              <a:ext cx="171720" cy="183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CFF1359-7047-4672-88AE-41765E5538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44920" y="4491880"/>
                <a:ext cx="207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7DE44C8-45A3-4019-8E1C-AC18A820F22D}"/>
                  </a:ext>
                </a:extLst>
              </p14:cNvPr>
              <p14:cNvContentPartPr/>
              <p14:nvPr/>
            </p14:nvContentPartPr>
            <p14:xfrm>
              <a:off x="4063800" y="4521760"/>
              <a:ext cx="404280" cy="182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7DE44C8-45A3-4019-8E1C-AC18A820F22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45800" y="4503760"/>
                <a:ext cx="4399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FAD223-A450-46C9-A5C4-E7D194086F3B}"/>
                  </a:ext>
                </a:extLst>
              </p14:cNvPr>
              <p14:cNvContentPartPr/>
              <p14:nvPr/>
            </p14:nvContentPartPr>
            <p14:xfrm>
              <a:off x="4571040" y="4484680"/>
              <a:ext cx="152280" cy="178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FAD223-A450-46C9-A5C4-E7D194086F3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53040" y="4466680"/>
                <a:ext cx="1879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B0EF9F-5561-4581-B253-F96AB2CBA71B}"/>
                  </a:ext>
                </a:extLst>
              </p14:cNvPr>
              <p14:cNvContentPartPr/>
              <p14:nvPr/>
            </p14:nvContentPartPr>
            <p14:xfrm>
              <a:off x="4998360" y="4256800"/>
              <a:ext cx="19080" cy="401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B0EF9F-5561-4581-B253-F96AB2CBA71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80720" y="4238800"/>
                <a:ext cx="5472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AC9CE7C-6B1C-47AF-8485-14C628AD050B}"/>
                  </a:ext>
                </a:extLst>
              </p14:cNvPr>
              <p14:cNvContentPartPr/>
              <p14:nvPr/>
            </p14:nvContentPartPr>
            <p14:xfrm>
              <a:off x="4876320" y="4488280"/>
              <a:ext cx="245160" cy="428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AC9CE7C-6B1C-47AF-8485-14C628AD050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858320" y="4470640"/>
                <a:ext cx="2808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C54821C-45CE-42CB-A5C4-C8B5216F00A9}"/>
                  </a:ext>
                </a:extLst>
              </p14:cNvPr>
              <p14:cNvContentPartPr/>
              <p14:nvPr/>
            </p14:nvContentPartPr>
            <p14:xfrm>
              <a:off x="5246040" y="4551280"/>
              <a:ext cx="6480" cy="47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C54821C-45CE-42CB-A5C4-C8B5216F00A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28400" y="4533280"/>
                <a:ext cx="42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D558CD8-6451-4A4C-B92A-B4EEED696276}"/>
                  </a:ext>
                </a:extLst>
              </p14:cNvPr>
              <p14:cNvContentPartPr/>
              <p14:nvPr/>
            </p14:nvContentPartPr>
            <p14:xfrm>
              <a:off x="5364120" y="4462360"/>
              <a:ext cx="303120" cy="1602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D558CD8-6451-4A4C-B92A-B4EEED69627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46120" y="4444720"/>
                <a:ext cx="338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DFD6B23-2744-4A52-982B-F82FDBC269B7}"/>
                  </a:ext>
                </a:extLst>
              </p14:cNvPr>
              <p14:cNvContentPartPr/>
              <p14:nvPr/>
            </p14:nvContentPartPr>
            <p14:xfrm>
              <a:off x="5770560" y="4433200"/>
              <a:ext cx="145440" cy="1400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DFD6B23-2744-4A52-982B-F82FDBC269B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52920" y="4415200"/>
                <a:ext cx="1810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B1682D9-C607-40DC-AA1B-D78F7B78B2B0}"/>
                  </a:ext>
                </a:extLst>
              </p14:cNvPr>
              <p14:cNvContentPartPr/>
              <p14:nvPr/>
            </p14:nvContentPartPr>
            <p14:xfrm>
              <a:off x="6092760" y="4429600"/>
              <a:ext cx="124920" cy="194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B1682D9-C607-40DC-AA1B-D78F7B78B2B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075120" y="4411600"/>
                <a:ext cx="1605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961D7B0-91CA-4DE5-AB07-CAE173723302}"/>
                  </a:ext>
                </a:extLst>
              </p14:cNvPr>
              <p14:cNvContentPartPr/>
              <p14:nvPr/>
            </p14:nvContentPartPr>
            <p14:xfrm>
              <a:off x="5272680" y="4357960"/>
              <a:ext cx="360" cy="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961D7B0-91CA-4DE5-AB07-CAE1737233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54680" y="43403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08C7B35-DF3A-4E9F-90AB-EBAF1CEC3D28}"/>
                  </a:ext>
                </a:extLst>
              </p14:cNvPr>
              <p14:cNvContentPartPr/>
              <p14:nvPr/>
            </p14:nvContentPartPr>
            <p14:xfrm>
              <a:off x="6804480" y="4357960"/>
              <a:ext cx="42120" cy="2822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08C7B35-DF3A-4E9F-90AB-EBAF1CEC3D2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786840" y="4340320"/>
                <a:ext cx="777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2B2B9B-C6DC-4A19-A2C7-2BA3B7ADE9B2}"/>
                  </a:ext>
                </a:extLst>
              </p14:cNvPr>
              <p14:cNvContentPartPr/>
              <p14:nvPr/>
            </p14:nvContentPartPr>
            <p14:xfrm>
              <a:off x="6664440" y="4347160"/>
              <a:ext cx="422280" cy="31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2B2B9B-C6DC-4A19-A2C7-2BA3B7ADE9B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46800" y="4329520"/>
                <a:ext cx="457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80A9B45-F567-4935-94C3-B9A88F0952BC}"/>
                  </a:ext>
                </a:extLst>
              </p14:cNvPr>
              <p14:cNvContentPartPr/>
              <p14:nvPr/>
            </p14:nvContentPartPr>
            <p14:xfrm>
              <a:off x="6664440" y="4624000"/>
              <a:ext cx="390240" cy="500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80A9B45-F567-4935-94C3-B9A88F0952B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46800" y="4606000"/>
                <a:ext cx="4258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AF6BCC7-C11F-4C3D-B740-307176499563}"/>
                  </a:ext>
                </a:extLst>
              </p14:cNvPr>
              <p14:cNvContentPartPr/>
              <p14:nvPr/>
            </p14:nvContentPartPr>
            <p14:xfrm>
              <a:off x="7486320" y="4450120"/>
              <a:ext cx="873360" cy="2869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AF6BCC7-C11F-4C3D-B740-30717649956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468680" y="4432480"/>
                <a:ext cx="9090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92C4759-CC79-4137-9B13-D6D5254ECC0D}"/>
                  </a:ext>
                </a:extLst>
              </p14:cNvPr>
              <p14:cNvContentPartPr/>
              <p14:nvPr/>
            </p14:nvContentPartPr>
            <p14:xfrm>
              <a:off x="2265600" y="5268760"/>
              <a:ext cx="295560" cy="4651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92C4759-CC79-4137-9B13-D6D5254ECC0D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47600" y="5250760"/>
                <a:ext cx="3312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AC62BE-0F11-4055-82D4-EC849F0E9211}"/>
                  </a:ext>
                </a:extLst>
              </p14:cNvPr>
              <p14:cNvContentPartPr/>
              <p14:nvPr/>
            </p14:nvContentPartPr>
            <p14:xfrm>
              <a:off x="2763120" y="5191360"/>
              <a:ext cx="3084480" cy="569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AC62BE-0F11-4055-82D4-EC849F0E921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745118" y="5173720"/>
                <a:ext cx="3120124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A298CC4-061A-4DF2-AD53-D59C0D0881AA}"/>
                  </a:ext>
                </a:extLst>
              </p14:cNvPr>
              <p14:cNvContentPartPr/>
              <p14:nvPr/>
            </p14:nvContentPartPr>
            <p14:xfrm>
              <a:off x="6136320" y="5517880"/>
              <a:ext cx="2016000" cy="57960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A298CC4-061A-4DF2-AD53-D59C0D0881A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18320" y="5500229"/>
                <a:ext cx="2051640" cy="6152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093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3E9D81-195D-45EB-943A-EE5460449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3333" r="20429" b="63333"/>
          <a:stretch/>
        </p:blipFill>
        <p:spPr>
          <a:xfrm>
            <a:off x="1239520" y="301688"/>
            <a:ext cx="706628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F9A4318-F4D9-4A2A-AD6E-F00925D4162A}"/>
                  </a:ext>
                </a:extLst>
              </p14:cNvPr>
              <p14:cNvContentPartPr/>
              <p14:nvPr/>
            </p14:nvContentPartPr>
            <p14:xfrm>
              <a:off x="323040" y="599200"/>
              <a:ext cx="2065320" cy="207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F9A4318-F4D9-4A2A-AD6E-F00925D416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397" y="581200"/>
                <a:ext cx="2100966" cy="210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538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78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13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482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4438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585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78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14:cNvPr>
              <p14:cNvContentPartPr/>
              <p14:nvPr/>
            </p14:nvContentPartPr>
            <p14:xfrm>
              <a:off x="2183880" y="2875480"/>
              <a:ext cx="408240" cy="23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6240" y="2857840"/>
                <a:ext cx="443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14:cNvPr>
              <p14:cNvContentPartPr/>
              <p14:nvPr/>
            </p14:nvContentPartPr>
            <p14:xfrm>
              <a:off x="2803800" y="2961880"/>
              <a:ext cx="208080" cy="1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86160" y="2944240"/>
                <a:ext cx="24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14:cNvPr>
              <p14:cNvContentPartPr/>
              <p14:nvPr/>
            </p14:nvContentPartPr>
            <p14:xfrm>
              <a:off x="2834040" y="3058720"/>
              <a:ext cx="151200" cy="9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16400" y="3041080"/>
                <a:ext cx="186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14:cNvPr>
              <p14:cNvContentPartPr/>
              <p14:nvPr/>
            </p14:nvContentPartPr>
            <p14:xfrm>
              <a:off x="485400" y="2795920"/>
              <a:ext cx="1259280" cy="34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7400" y="2777920"/>
                <a:ext cx="1294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14:cNvPr>
              <p14:cNvContentPartPr/>
              <p14:nvPr/>
            </p14:nvContentPartPr>
            <p14:xfrm>
              <a:off x="3199800" y="2813920"/>
              <a:ext cx="1046160" cy="32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82154" y="2796280"/>
                <a:ext cx="1081812" cy="3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87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14:cNvPr>
              <p14:cNvContentPartPr/>
              <p14:nvPr/>
            </p14:nvContentPartPr>
            <p14:xfrm>
              <a:off x="2183880" y="2875480"/>
              <a:ext cx="408240" cy="23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6240" y="2857840"/>
                <a:ext cx="443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14:cNvPr>
              <p14:cNvContentPartPr/>
              <p14:nvPr/>
            </p14:nvContentPartPr>
            <p14:xfrm>
              <a:off x="2803800" y="2961880"/>
              <a:ext cx="208080" cy="1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86160" y="2944240"/>
                <a:ext cx="24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14:cNvPr>
              <p14:cNvContentPartPr/>
              <p14:nvPr/>
            </p14:nvContentPartPr>
            <p14:xfrm>
              <a:off x="2834040" y="3058720"/>
              <a:ext cx="151200" cy="9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16400" y="3041080"/>
                <a:ext cx="186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14:cNvPr>
              <p14:cNvContentPartPr/>
              <p14:nvPr/>
            </p14:nvContentPartPr>
            <p14:xfrm>
              <a:off x="485400" y="2795920"/>
              <a:ext cx="1259280" cy="34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7400" y="2777920"/>
                <a:ext cx="1294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14:cNvPr>
              <p14:cNvContentPartPr/>
              <p14:nvPr/>
            </p14:nvContentPartPr>
            <p14:xfrm>
              <a:off x="3199800" y="2813920"/>
              <a:ext cx="1046160" cy="32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82154" y="2796280"/>
                <a:ext cx="1081812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14:cNvPr>
              <p14:cNvContentPartPr/>
              <p14:nvPr/>
            </p14:nvContentPartPr>
            <p14:xfrm>
              <a:off x="4673280" y="2743000"/>
              <a:ext cx="1188000" cy="429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55280" y="2725360"/>
                <a:ext cx="12236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14:cNvPr>
              <p14:cNvContentPartPr/>
              <p14:nvPr/>
            </p14:nvContentPartPr>
            <p14:xfrm>
              <a:off x="6735720" y="3077800"/>
              <a:ext cx="18432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17720" y="306016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14:cNvPr>
              <p14:cNvContentPartPr/>
              <p14:nvPr/>
            </p14:nvContentPartPr>
            <p14:xfrm>
              <a:off x="6766320" y="3179320"/>
              <a:ext cx="184680" cy="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3161680"/>
                <a:ext cx="220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14:cNvPr>
              <p14:cNvContentPartPr/>
              <p14:nvPr/>
            </p14:nvContentPartPr>
            <p14:xfrm>
              <a:off x="6165480" y="2922280"/>
              <a:ext cx="316800" cy="323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47480" y="2904280"/>
                <a:ext cx="352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14:cNvPr>
              <p14:cNvContentPartPr/>
              <p14:nvPr/>
            </p14:nvContentPartPr>
            <p14:xfrm>
              <a:off x="7181040" y="2944600"/>
              <a:ext cx="1129320" cy="278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63040" y="2926960"/>
                <a:ext cx="1164960" cy="3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007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14:cNvPr>
              <p14:cNvContentPartPr/>
              <p14:nvPr/>
            </p14:nvContentPartPr>
            <p14:xfrm>
              <a:off x="2183880" y="2875480"/>
              <a:ext cx="408240" cy="23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6240" y="2857840"/>
                <a:ext cx="443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14:cNvPr>
              <p14:cNvContentPartPr/>
              <p14:nvPr/>
            </p14:nvContentPartPr>
            <p14:xfrm>
              <a:off x="2803800" y="2961880"/>
              <a:ext cx="208080" cy="1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86160" y="2944240"/>
                <a:ext cx="24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14:cNvPr>
              <p14:cNvContentPartPr/>
              <p14:nvPr/>
            </p14:nvContentPartPr>
            <p14:xfrm>
              <a:off x="2834040" y="3058720"/>
              <a:ext cx="151200" cy="9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16400" y="3041080"/>
                <a:ext cx="186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14:cNvPr>
              <p14:cNvContentPartPr/>
              <p14:nvPr/>
            </p14:nvContentPartPr>
            <p14:xfrm>
              <a:off x="485400" y="2795920"/>
              <a:ext cx="1259280" cy="34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7400" y="2777920"/>
                <a:ext cx="1294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14:cNvPr>
              <p14:cNvContentPartPr/>
              <p14:nvPr/>
            </p14:nvContentPartPr>
            <p14:xfrm>
              <a:off x="3199800" y="2813920"/>
              <a:ext cx="1046160" cy="32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82154" y="2796280"/>
                <a:ext cx="1081812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14:cNvPr>
              <p14:cNvContentPartPr/>
              <p14:nvPr/>
            </p14:nvContentPartPr>
            <p14:xfrm>
              <a:off x="4673280" y="2743000"/>
              <a:ext cx="1188000" cy="429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55280" y="2725360"/>
                <a:ext cx="12236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14:cNvPr>
              <p14:cNvContentPartPr/>
              <p14:nvPr/>
            </p14:nvContentPartPr>
            <p14:xfrm>
              <a:off x="6735720" y="3077800"/>
              <a:ext cx="18432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17720" y="306016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14:cNvPr>
              <p14:cNvContentPartPr/>
              <p14:nvPr/>
            </p14:nvContentPartPr>
            <p14:xfrm>
              <a:off x="6766320" y="3179320"/>
              <a:ext cx="184680" cy="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3161680"/>
                <a:ext cx="220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14:cNvPr>
              <p14:cNvContentPartPr/>
              <p14:nvPr/>
            </p14:nvContentPartPr>
            <p14:xfrm>
              <a:off x="6165480" y="2922280"/>
              <a:ext cx="316800" cy="323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47480" y="2904280"/>
                <a:ext cx="352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14:cNvPr>
              <p14:cNvContentPartPr/>
              <p14:nvPr/>
            </p14:nvContentPartPr>
            <p14:xfrm>
              <a:off x="7181040" y="2944600"/>
              <a:ext cx="1129320" cy="278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63040" y="2926960"/>
                <a:ext cx="11649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6CE05B-5AF3-4D97-9B27-D43268529B11}"/>
                  </a:ext>
                </a:extLst>
              </p14:cNvPr>
              <p14:cNvContentPartPr/>
              <p14:nvPr/>
            </p14:nvContentPartPr>
            <p14:xfrm>
              <a:off x="459120" y="3427000"/>
              <a:ext cx="850320" cy="516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6CE05B-5AF3-4D97-9B27-D43268529B1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1120" y="3409000"/>
                <a:ext cx="885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54159F-3EF1-4A6B-BFC5-73B2210E6945}"/>
                  </a:ext>
                </a:extLst>
              </p14:cNvPr>
              <p14:cNvContentPartPr/>
              <p14:nvPr/>
            </p14:nvContentPartPr>
            <p14:xfrm>
              <a:off x="1635960" y="3520960"/>
              <a:ext cx="410040" cy="340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54159F-3EF1-4A6B-BFC5-73B2210E694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18320" y="3503301"/>
                <a:ext cx="445680" cy="376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5C8A44A-4EAB-4A6A-AD35-77F56438D08B}"/>
                  </a:ext>
                </a:extLst>
              </p14:cNvPr>
              <p14:cNvContentPartPr/>
              <p14:nvPr/>
            </p14:nvContentPartPr>
            <p14:xfrm>
              <a:off x="2245080" y="3575320"/>
              <a:ext cx="295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5C8A44A-4EAB-4A6A-AD35-77F56438D08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27440" y="3557320"/>
                <a:ext cx="331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E402C9-6CDB-43A0-A757-AD5800367A48}"/>
                  </a:ext>
                </a:extLst>
              </p14:cNvPr>
              <p14:cNvContentPartPr/>
              <p14:nvPr/>
            </p14:nvContentPartPr>
            <p14:xfrm>
              <a:off x="2263800" y="3637240"/>
              <a:ext cx="309960" cy="4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E402C9-6CDB-43A0-A757-AD5800367A4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46160" y="3619600"/>
                <a:ext cx="345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C2D8184-9D69-460F-B647-4C31C8EAE13F}"/>
                  </a:ext>
                </a:extLst>
              </p14:cNvPr>
              <p14:cNvContentPartPr/>
              <p14:nvPr/>
            </p14:nvContentPartPr>
            <p14:xfrm>
              <a:off x="2770320" y="3517360"/>
              <a:ext cx="299880" cy="213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C2D8184-9D69-460F-B647-4C31C8EAE1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52320" y="3499720"/>
                <a:ext cx="335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3F7569F-A88C-4F3C-9CC3-9B008A7DA701}"/>
                  </a:ext>
                </a:extLst>
              </p14:cNvPr>
              <p14:cNvContentPartPr/>
              <p14:nvPr/>
            </p14:nvContentPartPr>
            <p14:xfrm>
              <a:off x="2620920" y="3616000"/>
              <a:ext cx="618120" cy="37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3F7569F-A88C-4F3C-9CC3-9B008A7DA70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03280" y="3598360"/>
                <a:ext cx="653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99A9491-27EC-46FB-B534-1354380F480E}"/>
                  </a:ext>
                </a:extLst>
              </p14:cNvPr>
              <p14:cNvContentPartPr/>
              <p14:nvPr/>
            </p14:nvContentPartPr>
            <p14:xfrm>
              <a:off x="3809640" y="3576040"/>
              <a:ext cx="294840" cy="24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99A9491-27EC-46FB-B534-1354380F480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91640" y="3558040"/>
                <a:ext cx="330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B7B3655-C703-4946-8802-01B02A4C3619}"/>
                  </a:ext>
                </a:extLst>
              </p14:cNvPr>
              <p14:cNvContentPartPr/>
              <p14:nvPr/>
            </p14:nvContentPartPr>
            <p14:xfrm>
              <a:off x="4540800" y="3416920"/>
              <a:ext cx="2032200" cy="573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B7B3655-C703-4946-8802-01B02A4C361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23157" y="3399280"/>
                <a:ext cx="2067846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8DA9D1C-BE46-4AE7-BFF0-A2EF565447C8}"/>
                  </a:ext>
                </a:extLst>
              </p14:cNvPr>
              <p14:cNvContentPartPr/>
              <p14:nvPr/>
            </p14:nvContentPartPr>
            <p14:xfrm>
              <a:off x="8097240" y="3667120"/>
              <a:ext cx="6480" cy="49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8DA9D1C-BE46-4AE7-BFF0-A2EF565447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79600" y="3649480"/>
                <a:ext cx="42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2C7A728-8AC6-48DE-90CF-6DF571E28FFF}"/>
                  </a:ext>
                </a:extLst>
              </p14:cNvPr>
              <p14:cNvContentPartPr/>
              <p14:nvPr/>
            </p14:nvContentPartPr>
            <p14:xfrm>
              <a:off x="8097240" y="3555520"/>
              <a:ext cx="10440" cy="1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2C7A728-8AC6-48DE-90CF-6DF571E28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79600" y="3537880"/>
                <a:ext cx="4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756DDD3-DDA9-435C-AC67-65A0BC6FB349}"/>
                  </a:ext>
                </a:extLst>
              </p14:cNvPr>
              <p14:cNvContentPartPr/>
              <p14:nvPr/>
            </p14:nvContentPartPr>
            <p14:xfrm>
              <a:off x="8281560" y="3626440"/>
              <a:ext cx="69840" cy="12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756DDD3-DDA9-435C-AC67-65A0BC6FB34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63560" y="3608800"/>
                <a:ext cx="105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DC5E935-3680-4685-9FC7-4729A83A5394}"/>
                  </a:ext>
                </a:extLst>
              </p14:cNvPr>
              <p14:cNvContentPartPr/>
              <p14:nvPr/>
            </p14:nvContentPartPr>
            <p14:xfrm>
              <a:off x="7375800" y="3494320"/>
              <a:ext cx="509760" cy="254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DC5E935-3680-4685-9FC7-4729A83A539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57813" y="3476680"/>
                <a:ext cx="545375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D6DA778-A9BC-4099-85B9-75B4C6A64DB7}"/>
                  </a:ext>
                </a:extLst>
              </p14:cNvPr>
              <p14:cNvContentPartPr/>
              <p14:nvPr/>
            </p14:nvContentPartPr>
            <p14:xfrm>
              <a:off x="6866760" y="3626440"/>
              <a:ext cx="398880" cy="281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D6DA778-A9BC-4099-85B9-75B4C6A64DB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49104" y="3608800"/>
                <a:ext cx="434552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9B51FEF-9781-4FD3-A993-BB573116BEAE}"/>
                  </a:ext>
                </a:extLst>
              </p14:cNvPr>
              <p14:cNvContentPartPr/>
              <p14:nvPr/>
            </p14:nvContentPartPr>
            <p14:xfrm>
              <a:off x="477120" y="4088320"/>
              <a:ext cx="1054080" cy="350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9B51FEF-9781-4FD3-A993-BB573116BE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9126" y="4070662"/>
                <a:ext cx="1089708" cy="3863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850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14:cNvPr>
              <p14:cNvContentPartPr/>
              <p14:nvPr/>
            </p14:nvContentPartPr>
            <p14:xfrm>
              <a:off x="3342360" y="447280"/>
              <a:ext cx="183960" cy="20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32B9F6-564F-4B3E-B5F5-284BFE0366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4360" y="429640"/>
                <a:ext cx="219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14:cNvPr>
              <p14:cNvContentPartPr/>
              <p14:nvPr/>
            </p14:nvContentPartPr>
            <p14:xfrm>
              <a:off x="3393120" y="539080"/>
              <a:ext cx="151200" cy="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7AE38D-CDC4-41E0-8077-5A0C56ACF6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5480" y="521080"/>
                <a:ext cx="186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14:cNvPr>
              <p14:cNvContentPartPr/>
              <p14:nvPr/>
            </p14:nvContentPartPr>
            <p14:xfrm>
              <a:off x="2092440" y="323080"/>
              <a:ext cx="1049400" cy="516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122170-4B73-4CC9-9A9A-DD784D1643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4794" y="305080"/>
                <a:ext cx="1085052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14:cNvPr>
              <p14:cNvContentPartPr/>
              <p14:nvPr/>
            </p14:nvContentPartPr>
            <p14:xfrm>
              <a:off x="4635120" y="419920"/>
              <a:ext cx="317520" cy="208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A2927FB-9B13-43CC-9770-EAEC17D8B6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17120" y="401920"/>
                <a:ext cx="353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14:cNvPr>
              <p14:cNvContentPartPr/>
              <p14:nvPr/>
            </p14:nvContentPartPr>
            <p14:xfrm>
              <a:off x="3867600" y="148480"/>
              <a:ext cx="612720" cy="885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75DB635-D3BB-4733-AD8E-296F41BD10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49950" y="130833"/>
                <a:ext cx="648381" cy="920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14:cNvPr>
              <p14:cNvContentPartPr/>
              <p14:nvPr/>
            </p14:nvContentPartPr>
            <p14:xfrm>
              <a:off x="5345400" y="619360"/>
              <a:ext cx="49680" cy="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FD155-AE24-4491-A573-1BBA83B286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7760" y="601720"/>
                <a:ext cx="85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14:cNvPr>
              <p14:cNvContentPartPr/>
              <p14:nvPr/>
            </p14:nvContentPartPr>
            <p14:xfrm>
              <a:off x="6075480" y="467080"/>
              <a:ext cx="13212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3190FFA-4CA6-47A8-9048-0EADBBEAFB2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57840" y="449080"/>
                <a:ext cx="167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14:cNvPr>
              <p14:cNvContentPartPr/>
              <p14:nvPr/>
            </p14:nvContentPartPr>
            <p14:xfrm>
              <a:off x="6095640" y="558520"/>
              <a:ext cx="13644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0FD1EF-5DFE-4639-A189-CB645518936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77640" y="540880"/>
                <a:ext cx="172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14:cNvPr>
              <p14:cNvContentPartPr/>
              <p14:nvPr/>
            </p14:nvContentPartPr>
            <p14:xfrm>
              <a:off x="5659680" y="355120"/>
              <a:ext cx="262440" cy="298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6CE1DAF-53EB-44FC-8776-007041424B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2040" y="337142"/>
                <a:ext cx="298080" cy="33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14:cNvPr>
              <p14:cNvContentPartPr/>
              <p14:nvPr/>
            </p14:nvContentPartPr>
            <p14:xfrm>
              <a:off x="6461400" y="458800"/>
              <a:ext cx="103320" cy="8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D0D52A-2A93-4765-9733-83AA66DD15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43760" y="441160"/>
                <a:ext cx="138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14:cNvPr>
              <p14:cNvContentPartPr/>
              <p14:nvPr/>
            </p14:nvContentPartPr>
            <p14:xfrm>
              <a:off x="6725640" y="567880"/>
              <a:ext cx="812880" cy="51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D65923-CD31-4F82-84F1-6AD05151702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07640" y="550240"/>
                <a:ext cx="8485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14:cNvPr>
              <p14:cNvContentPartPr/>
              <p14:nvPr/>
            </p14:nvContentPartPr>
            <p14:xfrm>
              <a:off x="6745080" y="271240"/>
              <a:ext cx="954360" cy="236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46D3A8B-9DDB-4544-B629-2F991FCF537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727433" y="253600"/>
                <a:ext cx="990013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14:cNvPr>
              <p14:cNvContentPartPr/>
              <p14:nvPr/>
            </p14:nvContentPartPr>
            <p14:xfrm>
              <a:off x="7070880" y="682720"/>
              <a:ext cx="379080" cy="228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D5C730C-0271-42C2-93B0-4D9F08F3B7C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2897" y="664720"/>
                <a:ext cx="414686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14:cNvPr>
              <p14:cNvContentPartPr/>
              <p14:nvPr/>
            </p14:nvContentPartPr>
            <p14:xfrm>
              <a:off x="405120" y="1401280"/>
              <a:ext cx="376200" cy="21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E6BEB86-4C03-4521-8A9D-9EED3CE67F3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7137" y="1383640"/>
                <a:ext cx="411806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14:cNvPr>
              <p14:cNvContentPartPr/>
              <p14:nvPr/>
            </p14:nvContentPartPr>
            <p14:xfrm>
              <a:off x="2468640" y="1461760"/>
              <a:ext cx="173880" cy="31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A69A10-A8F6-4732-BEC0-3EEB843E6A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50640" y="1444120"/>
                <a:ext cx="2095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14:cNvPr>
              <p14:cNvContentPartPr/>
              <p14:nvPr/>
            </p14:nvContentPartPr>
            <p14:xfrm>
              <a:off x="2519400" y="1557880"/>
              <a:ext cx="125640" cy="6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824523-9FF4-4361-8113-483E7473553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01400" y="1540240"/>
                <a:ext cx="161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14:cNvPr>
              <p14:cNvContentPartPr/>
              <p14:nvPr/>
            </p14:nvContentPartPr>
            <p14:xfrm>
              <a:off x="1188480" y="1360960"/>
              <a:ext cx="1069200" cy="419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AD60814-E848-4D86-A7D7-66BA837AC26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70486" y="1343320"/>
                <a:ext cx="1104828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14:cNvPr>
              <p14:cNvContentPartPr/>
              <p14:nvPr/>
            </p14:nvContentPartPr>
            <p14:xfrm>
              <a:off x="2753040" y="1151800"/>
              <a:ext cx="1603080" cy="7365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2249E7-AE71-4F11-A302-F68D255BACF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35400" y="1134160"/>
                <a:ext cx="163872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14:cNvPr>
              <p14:cNvContentPartPr/>
              <p14:nvPr/>
            </p14:nvContentPartPr>
            <p14:xfrm>
              <a:off x="4491480" y="1411360"/>
              <a:ext cx="418680" cy="27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0E0C90C-C344-4376-A2C0-4CE470AB6C6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73855" y="1393360"/>
                <a:ext cx="454289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14:cNvPr>
              <p14:cNvContentPartPr/>
              <p14:nvPr/>
            </p14:nvContentPartPr>
            <p14:xfrm>
              <a:off x="5130480" y="1533400"/>
              <a:ext cx="21492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B8F1A-BA86-4608-8E17-308927103A4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2480" y="1515760"/>
                <a:ext cx="250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14:cNvPr>
              <p14:cNvContentPartPr/>
              <p14:nvPr/>
            </p14:nvContentPartPr>
            <p14:xfrm>
              <a:off x="5158560" y="1635640"/>
              <a:ext cx="14400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8230B5-B65A-4A33-8634-8FD6D27B25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0560" y="1618000"/>
                <a:ext cx="179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14:cNvPr>
              <p14:cNvContentPartPr/>
              <p14:nvPr/>
            </p14:nvContentPartPr>
            <p14:xfrm>
              <a:off x="5547000" y="1557520"/>
              <a:ext cx="1882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0B4F0B6-A5A3-4E22-92FD-0B75F345C44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29360" y="1539520"/>
                <a:ext cx="223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14:cNvPr>
              <p14:cNvContentPartPr/>
              <p14:nvPr/>
            </p14:nvContentPartPr>
            <p14:xfrm>
              <a:off x="5883960" y="1115440"/>
              <a:ext cx="1439280" cy="7718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5A6B494-6E7D-4668-B24E-B734CC7DE7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865955" y="1097448"/>
                <a:ext cx="1474929" cy="807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14:cNvPr>
              <p14:cNvContentPartPr/>
              <p14:nvPr/>
            </p14:nvContentPartPr>
            <p14:xfrm>
              <a:off x="7880520" y="1280680"/>
              <a:ext cx="484920" cy="2980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A0F21F0-945D-473B-B04F-9DF271BA8D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62880" y="1262680"/>
                <a:ext cx="520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14:cNvPr>
              <p14:cNvContentPartPr/>
              <p14:nvPr/>
            </p14:nvContentPartPr>
            <p14:xfrm>
              <a:off x="7507560" y="1569760"/>
              <a:ext cx="260640" cy="196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BABA6B3-26DB-49C8-B7D8-DC6D2486EE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89585" y="1552088"/>
                <a:ext cx="296231" cy="232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14:cNvPr>
              <p14:cNvContentPartPr/>
              <p14:nvPr/>
            </p14:nvContentPartPr>
            <p14:xfrm>
              <a:off x="7426560" y="1310200"/>
              <a:ext cx="282960" cy="19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BBE8A0E-43B7-40EA-BE06-A3C023197F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08560" y="1292560"/>
                <a:ext cx="318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14:cNvPr>
              <p14:cNvContentPartPr/>
              <p14:nvPr/>
            </p14:nvContentPartPr>
            <p14:xfrm>
              <a:off x="507360" y="2123080"/>
              <a:ext cx="323640" cy="313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BBB9189-C19F-42BD-A2F0-25F2838C3A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9720" y="2105440"/>
                <a:ext cx="3592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14:cNvPr>
              <p14:cNvContentPartPr/>
              <p14:nvPr/>
            </p14:nvContentPartPr>
            <p14:xfrm>
              <a:off x="1269480" y="2245120"/>
              <a:ext cx="380160" cy="242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953294-1810-416E-8C22-D79F1256F0D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51840" y="2227120"/>
                <a:ext cx="4158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14:cNvPr>
              <p14:cNvContentPartPr/>
              <p14:nvPr/>
            </p14:nvContentPartPr>
            <p14:xfrm>
              <a:off x="1687800" y="2356360"/>
              <a:ext cx="34524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2CC4155-DBBA-489D-9552-F2A1A090F76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70160" y="2338720"/>
                <a:ext cx="3808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14:cNvPr>
              <p14:cNvContentPartPr/>
              <p14:nvPr/>
            </p14:nvContentPartPr>
            <p14:xfrm>
              <a:off x="2052480" y="2376160"/>
              <a:ext cx="382680" cy="113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E50DFE-F90F-4CF8-9092-C50295AC0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4480" y="2358520"/>
                <a:ext cx="418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14:cNvPr>
              <p14:cNvContentPartPr/>
              <p14:nvPr/>
            </p14:nvContentPartPr>
            <p14:xfrm>
              <a:off x="2651520" y="2376880"/>
              <a:ext cx="1821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FCA04B-DFE0-4EAA-8967-AD31D04B4B6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33520" y="235924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14:cNvPr>
              <p14:cNvContentPartPr/>
              <p14:nvPr/>
            </p14:nvContentPartPr>
            <p14:xfrm>
              <a:off x="2651520" y="2438080"/>
              <a:ext cx="17388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A44DD28-22AD-41E9-9AD1-4909D46F29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633520" y="242044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14:cNvPr>
              <p14:cNvContentPartPr/>
              <p14:nvPr/>
            </p14:nvContentPartPr>
            <p14:xfrm>
              <a:off x="3108720" y="2396680"/>
              <a:ext cx="191880" cy="21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BC34A9-85F8-466B-BFF9-9DE6AD43DC9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0720" y="2379040"/>
                <a:ext cx="227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14:cNvPr>
              <p14:cNvContentPartPr/>
              <p14:nvPr/>
            </p14:nvContentPartPr>
            <p14:xfrm>
              <a:off x="3451440" y="2230720"/>
              <a:ext cx="1068480" cy="270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C668190-789B-4786-B2F4-61A2BE9EA6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33794" y="2213080"/>
                <a:ext cx="110413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14:cNvPr>
              <p14:cNvContentPartPr/>
              <p14:nvPr/>
            </p14:nvContentPartPr>
            <p14:xfrm>
              <a:off x="5649960" y="1994200"/>
              <a:ext cx="436680" cy="672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EA7A6A0-8073-45EC-949B-18144435A0C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2305" y="1976551"/>
                <a:ext cx="472349" cy="708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14:cNvPr>
              <p14:cNvContentPartPr/>
              <p14:nvPr/>
            </p14:nvContentPartPr>
            <p14:xfrm>
              <a:off x="4654920" y="2072320"/>
              <a:ext cx="861480" cy="502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8C141FC-E4CA-4B71-A32B-05DCAD1E82A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7280" y="2054320"/>
                <a:ext cx="897120" cy="5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14:cNvPr>
              <p14:cNvContentPartPr/>
              <p14:nvPr/>
            </p14:nvContentPartPr>
            <p14:xfrm>
              <a:off x="6197160" y="2376520"/>
              <a:ext cx="196200" cy="21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1B0D74-98D3-458D-A326-4D582112EFB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179520" y="2358880"/>
                <a:ext cx="2318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14:cNvPr>
              <p14:cNvContentPartPr/>
              <p14:nvPr/>
            </p14:nvContentPartPr>
            <p14:xfrm>
              <a:off x="6247920" y="2457880"/>
              <a:ext cx="16452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E3A33C-1F53-40BE-B6F4-CC0BCE401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29920" y="244024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14:cNvPr>
              <p14:cNvContentPartPr/>
              <p14:nvPr/>
            </p14:nvContentPartPr>
            <p14:xfrm>
              <a:off x="6697200" y="2231440"/>
              <a:ext cx="1055160" cy="338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1DE63FF-5282-46FE-94FB-21D3881ED28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679194" y="2213440"/>
                <a:ext cx="1090812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14:cNvPr>
              <p14:cNvContentPartPr/>
              <p14:nvPr/>
            </p14:nvContentPartPr>
            <p14:xfrm>
              <a:off x="7874400" y="2051800"/>
              <a:ext cx="1075680" cy="68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C9F7C47B-FCCD-4AEB-98B1-498ACBC2D7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56406" y="2034160"/>
                <a:ext cx="1111308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14:cNvPr>
              <p14:cNvContentPartPr/>
              <p14:nvPr/>
            </p14:nvContentPartPr>
            <p14:xfrm>
              <a:off x="2183880" y="2875480"/>
              <a:ext cx="408240" cy="234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D0EEC21-97FF-41C9-B6FC-07352BF5167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166240" y="2857840"/>
                <a:ext cx="443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14:cNvPr>
              <p14:cNvContentPartPr/>
              <p14:nvPr/>
            </p14:nvContentPartPr>
            <p14:xfrm>
              <a:off x="2803800" y="2961880"/>
              <a:ext cx="208080" cy="15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34D0A5D-90CA-4F98-B13C-D2BD90DC3E6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86160" y="2944240"/>
                <a:ext cx="243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14:cNvPr>
              <p14:cNvContentPartPr/>
              <p14:nvPr/>
            </p14:nvContentPartPr>
            <p14:xfrm>
              <a:off x="2834040" y="3058720"/>
              <a:ext cx="151200" cy="9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D6CD781-2CFC-4985-B8FE-FC5D3705D01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16400" y="3041080"/>
                <a:ext cx="186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14:cNvPr>
              <p14:cNvContentPartPr/>
              <p14:nvPr/>
            </p14:nvContentPartPr>
            <p14:xfrm>
              <a:off x="485400" y="2795920"/>
              <a:ext cx="1259280" cy="342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8FC34A8-06AD-42B9-B2E0-7EFB82F4908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67400" y="2777920"/>
                <a:ext cx="1294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14:cNvPr>
              <p14:cNvContentPartPr/>
              <p14:nvPr/>
            </p14:nvContentPartPr>
            <p14:xfrm>
              <a:off x="3199800" y="2813920"/>
              <a:ext cx="1046160" cy="3261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364D359-F569-4852-A9AB-612AAF76F7C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82154" y="2796280"/>
                <a:ext cx="1081812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14:cNvPr>
              <p14:cNvContentPartPr/>
              <p14:nvPr/>
            </p14:nvContentPartPr>
            <p14:xfrm>
              <a:off x="4673280" y="2743000"/>
              <a:ext cx="1188000" cy="429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4CE4866-E0AB-44E0-8CC4-A6564ED4732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655280" y="2725360"/>
                <a:ext cx="12236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14:cNvPr>
              <p14:cNvContentPartPr/>
              <p14:nvPr/>
            </p14:nvContentPartPr>
            <p14:xfrm>
              <a:off x="6735720" y="3077800"/>
              <a:ext cx="184320" cy="21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3A7D010-C7A2-40F1-8B14-DD2C722F844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17720" y="3060160"/>
                <a:ext cx="2199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14:cNvPr>
              <p14:cNvContentPartPr/>
              <p14:nvPr/>
            </p14:nvContentPartPr>
            <p14:xfrm>
              <a:off x="6766320" y="3179320"/>
              <a:ext cx="184680" cy="5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CCBA231-9A09-4581-ACC5-07531CC42CB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748320" y="3161680"/>
                <a:ext cx="22032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14:cNvPr>
              <p14:cNvContentPartPr/>
              <p14:nvPr/>
            </p14:nvContentPartPr>
            <p14:xfrm>
              <a:off x="6165480" y="2922280"/>
              <a:ext cx="316800" cy="3232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FD70A6-FE72-4727-BC0B-FAF5E8E8302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47480" y="2904280"/>
                <a:ext cx="35244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14:cNvPr>
              <p14:cNvContentPartPr/>
              <p14:nvPr/>
            </p14:nvContentPartPr>
            <p14:xfrm>
              <a:off x="7181040" y="2944600"/>
              <a:ext cx="1129320" cy="278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62218E3-36A7-4E9B-B1F1-58EF0C8BCAD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63040" y="2926960"/>
                <a:ext cx="116496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16CE05B-5AF3-4D97-9B27-D43268529B11}"/>
                  </a:ext>
                </a:extLst>
              </p14:cNvPr>
              <p14:cNvContentPartPr/>
              <p14:nvPr/>
            </p14:nvContentPartPr>
            <p14:xfrm>
              <a:off x="459120" y="3427000"/>
              <a:ext cx="850320" cy="516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16CE05B-5AF3-4D97-9B27-D43268529B1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1120" y="3409000"/>
                <a:ext cx="8859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54159F-3EF1-4A6B-BFC5-73B2210E6945}"/>
                  </a:ext>
                </a:extLst>
              </p14:cNvPr>
              <p14:cNvContentPartPr/>
              <p14:nvPr/>
            </p14:nvContentPartPr>
            <p14:xfrm>
              <a:off x="1635960" y="3520960"/>
              <a:ext cx="410040" cy="340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54159F-3EF1-4A6B-BFC5-73B2210E694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618320" y="3503301"/>
                <a:ext cx="445680" cy="376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05C8A44A-4EAB-4A6A-AD35-77F56438D08B}"/>
                  </a:ext>
                </a:extLst>
              </p14:cNvPr>
              <p14:cNvContentPartPr/>
              <p14:nvPr/>
            </p14:nvContentPartPr>
            <p14:xfrm>
              <a:off x="2245080" y="3575320"/>
              <a:ext cx="295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05C8A44A-4EAB-4A6A-AD35-77F56438D08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27440" y="3557320"/>
                <a:ext cx="331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BE402C9-6CDB-43A0-A757-AD5800367A48}"/>
                  </a:ext>
                </a:extLst>
              </p14:cNvPr>
              <p14:cNvContentPartPr/>
              <p14:nvPr/>
            </p14:nvContentPartPr>
            <p14:xfrm>
              <a:off x="2263800" y="3637240"/>
              <a:ext cx="309960" cy="40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BE402C9-6CDB-43A0-A757-AD5800367A4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246160" y="3619600"/>
                <a:ext cx="3456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C2D8184-9D69-460F-B647-4C31C8EAE13F}"/>
                  </a:ext>
                </a:extLst>
              </p14:cNvPr>
              <p14:cNvContentPartPr/>
              <p14:nvPr/>
            </p14:nvContentPartPr>
            <p14:xfrm>
              <a:off x="2770320" y="3517360"/>
              <a:ext cx="299880" cy="213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C2D8184-9D69-460F-B647-4C31C8EAE13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52320" y="3499720"/>
                <a:ext cx="3355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3F7569F-A88C-4F3C-9CC3-9B008A7DA701}"/>
                  </a:ext>
                </a:extLst>
              </p14:cNvPr>
              <p14:cNvContentPartPr/>
              <p14:nvPr/>
            </p14:nvContentPartPr>
            <p14:xfrm>
              <a:off x="2620920" y="3616000"/>
              <a:ext cx="618120" cy="37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3F7569F-A88C-4F3C-9CC3-9B008A7DA70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03280" y="3598360"/>
                <a:ext cx="653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99A9491-27EC-46FB-B534-1354380F480E}"/>
                  </a:ext>
                </a:extLst>
              </p14:cNvPr>
              <p14:cNvContentPartPr/>
              <p14:nvPr/>
            </p14:nvContentPartPr>
            <p14:xfrm>
              <a:off x="3809640" y="3576040"/>
              <a:ext cx="294840" cy="245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99A9491-27EC-46FB-B534-1354380F480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791640" y="3558040"/>
                <a:ext cx="3304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B7B3655-C703-4946-8802-01B02A4C3619}"/>
                  </a:ext>
                </a:extLst>
              </p14:cNvPr>
              <p14:cNvContentPartPr/>
              <p14:nvPr/>
            </p14:nvContentPartPr>
            <p14:xfrm>
              <a:off x="4540800" y="3416920"/>
              <a:ext cx="2032200" cy="5731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B7B3655-C703-4946-8802-01B02A4C361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23157" y="3399280"/>
                <a:ext cx="2067846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8DA9D1C-BE46-4AE7-BFF0-A2EF565447C8}"/>
                  </a:ext>
                </a:extLst>
              </p14:cNvPr>
              <p14:cNvContentPartPr/>
              <p14:nvPr/>
            </p14:nvContentPartPr>
            <p14:xfrm>
              <a:off x="8097240" y="3667120"/>
              <a:ext cx="6480" cy="49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8DA9D1C-BE46-4AE7-BFF0-A2EF565447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079600" y="3649480"/>
                <a:ext cx="421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2C7A728-8AC6-48DE-90CF-6DF571E28FFF}"/>
                  </a:ext>
                </a:extLst>
              </p14:cNvPr>
              <p14:cNvContentPartPr/>
              <p14:nvPr/>
            </p14:nvContentPartPr>
            <p14:xfrm>
              <a:off x="8097240" y="3555520"/>
              <a:ext cx="10440" cy="1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2C7A728-8AC6-48DE-90CF-6DF571E28FFF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079600" y="3537880"/>
                <a:ext cx="46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756DDD3-DDA9-435C-AC67-65A0BC6FB349}"/>
                  </a:ext>
                </a:extLst>
              </p14:cNvPr>
              <p14:cNvContentPartPr/>
              <p14:nvPr/>
            </p14:nvContentPartPr>
            <p14:xfrm>
              <a:off x="8281560" y="3626440"/>
              <a:ext cx="69840" cy="1227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756DDD3-DDA9-435C-AC67-65A0BC6FB34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263560" y="3608800"/>
                <a:ext cx="1054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7DC5E935-3680-4685-9FC7-4729A83A5394}"/>
                  </a:ext>
                </a:extLst>
              </p14:cNvPr>
              <p14:cNvContentPartPr/>
              <p14:nvPr/>
            </p14:nvContentPartPr>
            <p14:xfrm>
              <a:off x="7375800" y="3494320"/>
              <a:ext cx="509760" cy="254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7DC5E935-3680-4685-9FC7-4729A83A539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57813" y="3476680"/>
                <a:ext cx="545375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D6DA778-A9BC-4099-85B9-75B4C6A64DB7}"/>
                  </a:ext>
                </a:extLst>
              </p14:cNvPr>
              <p14:cNvContentPartPr/>
              <p14:nvPr/>
            </p14:nvContentPartPr>
            <p14:xfrm>
              <a:off x="6866760" y="3626440"/>
              <a:ext cx="398880" cy="281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D6DA778-A9BC-4099-85B9-75B4C6A64DB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49104" y="3608800"/>
                <a:ext cx="434552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C9B51FEF-9781-4FD3-A993-BB573116BEAE}"/>
                  </a:ext>
                </a:extLst>
              </p14:cNvPr>
              <p14:cNvContentPartPr/>
              <p14:nvPr/>
            </p14:nvContentPartPr>
            <p14:xfrm>
              <a:off x="477120" y="4088320"/>
              <a:ext cx="1054080" cy="3506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C9B51FEF-9781-4FD3-A993-BB573116BE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9126" y="4070662"/>
                <a:ext cx="1089708" cy="386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9576525-8FB4-4D5B-B97C-353A116A7B13}"/>
                  </a:ext>
                </a:extLst>
              </p14:cNvPr>
              <p14:cNvContentPartPr/>
              <p14:nvPr/>
            </p14:nvContentPartPr>
            <p14:xfrm>
              <a:off x="3817560" y="4178320"/>
              <a:ext cx="299160" cy="3826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9576525-8FB4-4D5B-B97C-353A116A7B1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99920" y="4160320"/>
                <a:ext cx="33480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5804AA3-AF81-480B-A1E1-576B758FBAF2}"/>
                  </a:ext>
                </a:extLst>
              </p14:cNvPr>
              <p14:cNvContentPartPr/>
              <p14:nvPr/>
            </p14:nvContentPartPr>
            <p14:xfrm>
              <a:off x="2328240" y="4206400"/>
              <a:ext cx="873360" cy="272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5804AA3-AF81-480B-A1E1-576B758FBAF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310240" y="4188760"/>
                <a:ext cx="9090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34065F5-7DBA-4778-B34B-3C0F64987067}"/>
                  </a:ext>
                </a:extLst>
              </p14:cNvPr>
              <p14:cNvContentPartPr/>
              <p14:nvPr/>
            </p14:nvContentPartPr>
            <p14:xfrm>
              <a:off x="4276920" y="4216120"/>
              <a:ext cx="2358720" cy="403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34065F5-7DBA-4778-B34B-3C0F6498706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258920" y="4198120"/>
                <a:ext cx="2394360" cy="43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228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F9A4318-F4D9-4A2A-AD6E-F00925D4162A}"/>
                  </a:ext>
                </a:extLst>
              </p14:cNvPr>
              <p14:cNvContentPartPr/>
              <p14:nvPr/>
            </p14:nvContentPartPr>
            <p14:xfrm>
              <a:off x="323040" y="599200"/>
              <a:ext cx="2065320" cy="2072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F9A4318-F4D9-4A2A-AD6E-F00925D4162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5397" y="581200"/>
                <a:ext cx="2100966" cy="21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5D6261-7F18-4814-92B0-523C265D9192}"/>
                  </a:ext>
                </a:extLst>
              </p14:cNvPr>
              <p14:cNvContentPartPr/>
              <p14:nvPr/>
            </p14:nvContentPartPr>
            <p14:xfrm>
              <a:off x="2567640" y="579760"/>
              <a:ext cx="750240" cy="213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5D6261-7F18-4814-92B0-523C265D91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0000" y="562120"/>
                <a:ext cx="7858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2E1481B-9137-47E8-B4E9-49F160E674F2}"/>
                  </a:ext>
                </a:extLst>
              </p14:cNvPr>
              <p14:cNvContentPartPr/>
              <p14:nvPr/>
            </p14:nvContentPartPr>
            <p14:xfrm>
              <a:off x="2822520" y="863440"/>
              <a:ext cx="2382480" cy="1234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2E1481B-9137-47E8-B4E9-49F160E674F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04520" y="845445"/>
                <a:ext cx="2418120" cy="12704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486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9EDC6C-1328-4F83-A2C0-12BFE368E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12222" r="20000" b="58365"/>
          <a:stretch/>
        </p:blipFill>
        <p:spPr>
          <a:xfrm>
            <a:off x="1763465" y="457200"/>
            <a:ext cx="591250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745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3C4F2F-68D4-4B69-BDFD-24A9AF1AA34E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3C4F2F-68D4-4B69-BDFD-24A9AF1AA34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CCD701A-AE5A-4AC4-97AE-70D148393100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CCD701A-AE5A-4AC4-97AE-70D1483931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8986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AE6D09-DBB3-4C29-B460-2DCCEF0ECCB8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AE6D09-DBB3-4C29-B460-2DCCEF0ECC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2DAC35D-BAA0-4F8D-A65C-35D0B59B977B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2DAC35D-BAA0-4F8D-A65C-35D0B59B977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CE8CFC-34A3-4007-928B-EAEDE6391DC7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CE8CFC-34A3-4007-928B-EAEDE6391DC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C11C161-5A20-4EF2-AB53-8A1CD72F6B90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C11C161-5A20-4EF2-AB53-8A1CD72F6B9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FD8F3F-2F82-4009-B022-03666328073B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FD8F3F-2F82-4009-B022-03666328073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2B1B812-8B3A-4A84-BAF8-71A271B8A718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2B1B812-8B3A-4A84-BAF8-71A271B8A7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A6ADA8A-ED17-452D-B2E1-54CF56B0C618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A6ADA8A-ED17-452D-B2E1-54CF56B0C61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296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472E5AD-75C3-4030-8D8D-0B3A7C9C4CC9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472E5AD-75C3-4030-8D8D-0B3A7C9C4C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FC2F2BF-C22C-4B33-A7CA-25E375C60ED2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FC2F2BF-C22C-4B33-A7CA-25E375C60E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5FDA88E-7B9A-4807-9B6B-4372054201AB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5FDA88E-7B9A-4807-9B6B-4372054201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410A96-77A6-4E8B-B4C4-0DBC6469EE39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410A96-77A6-4E8B-B4C4-0DBC6469EE3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DB4AFE-908F-4744-BBD3-D53D50CF18DF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DB4AFE-908F-4744-BBD3-D53D50CF18D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508334-3587-43FE-8301-172A7871A73D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508334-3587-43FE-8301-172A7871A73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29E39E8-1A5B-4E6C-8632-0063344EB988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29E39E8-1A5B-4E6C-8632-0063344EB9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719942-3C3B-4305-B661-B34E3CB5B1D8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719942-3C3B-4305-B661-B34E3CB5B1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4253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980AB9A-4BBE-4A67-9BE5-0BA0B5A00E29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980AB9A-4BBE-4A67-9BE5-0BA0B5A00E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0BED696-B77C-4DC5-A459-361764EAE1FD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0BED696-B77C-4DC5-A459-361764EAE1F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43BBC6A-F1D0-47AE-9564-597369AD96C8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43BBC6A-F1D0-47AE-9564-597369AD96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C4A9C6-C588-4121-8802-8A2C333B9F0D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C4A9C6-C588-4121-8802-8A2C333B9F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B76A26D-AA5C-41D4-ABFE-F5733E40E4C0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B76A26D-AA5C-41D4-ABFE-F5733E40E4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6EEB01E-96B3-46D7-9F34-58BB827799C2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6EEB01E-96B3-46D7-9F34-58BB827799C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53A7ADF-8A97-4065-A26E-C4F8BA94CCFC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53A7ADF-8A97-4065-A26E-C4F8BA94CCF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FABDEDA-30DA-4159-B3E1-5D55B572E510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FABDEDA-30DA-4159-B3E1-5D55B572E51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1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F204B67-BB27-40FC-89CB-E2C652D91C46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F204B67-BB27-40FC-89CB-E2C652D91C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9C959D6-AFD5-4223-AAA0-A2F88B44C15F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9C959D6-AFD5-4223-AAA0-A2F88B44C1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1E30A2F-E782-4DDC-89EC-43A996BE61EF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1E30A2F-E782-4DDC-89EC-43A996BE61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37B1255-ED87-4F38-B581-B039EFA3475E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37B1255-ED87-4F38-B581-B039EFA347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BA8626E-2F65-486C-BD59-B4A638E82072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BA8626E-2F65-486C-BD59-B4A638E8207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49DA259-EA42-49A6-A5A6-C43E8AC4E9B4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49DA259-EA42-49A6-A5A6-C43E8AC4E9B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BFB5102-7467-4BF5-AA1E-E1C734FB4230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BFB5102-7467-4BF5-AA1E-E1C734FB423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A5716C8-CE9E-4D20-B8D2-0247F9C060CA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A5716C8-CE9E-4D20-B8D2-0247F9C060C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858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1DC6212-FEC0-4F59-8FB6-BDBF7287A6FE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1DC6212-FEC0-4F59-8FB6-BDBF7287A6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0330F69-8AED-44E2-82F7-130D97A1803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0330F69-8AED-44E2-82F7-130D97A180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22B7F09-2FEB-4E8D-A941-1F967BB4F0F7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22B7F09-2FEB-4E8D-A941-1F967BB4F0F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715F7AD-4110-42BF-955E-CD3A811D9A52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715F7AD-4110-42BF-955E-CD3A811D9A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92DE5E23-7451-49B4-B2E3-51369B096F03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92DE5E23-7451-49B4-B2E3-51369B096F0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1BDB9AE-BFAB-4283-9308-AC4325E3CCF7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1BDB9AE-BFAB-4283-9308-AC4325E3CCF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96594B2-709C-49D7-B6EF-AFB9A682D48C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96594B2-709C-49D7-B6EF-AFB9A682D48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39D7A6-7FE6-415C-B0F5-B93EE3363D92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39D7A6-7FE6-415C-B0F5-B93EE3363D9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48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AE0F82B-8812-4E8C-99FB-117CF299D87B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AE0F82B-8812-4E8C-99FB-117CF299D8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A1C4167-820A-4D17-A990-E3A166133351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A1C4167-820A-4D17-A990-E3A1661333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6F1D4F8-160F-43A7-A7A0-B1B8890FBFED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6F1D4F8-160F-43A7-A7A0-B1B8890FBF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8F82436-C29E-4B54-A67D-74913B14AC25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8F82436-C29E-4B54-A67D-74913B14AC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EA17DDB-5188-4247-8B31-09859E1B01A1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EA17DDB-5188-4247-8B31-09859E1B01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A07EF8F-09EB-42C0-91C0-FECB22241EE2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A07EF8F-09EB-42C0-91C0-FECB22241EE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FD1098A-7188-4083-A277-5F3C2A69C37A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FD1098A-7188-4083-A277-5F3C2A69C37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9639B4F-CBE6-4761-8BC0-5F5138724EA9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9639B4F-CBE6-4761-8BC0-5F5138724EA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65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14:cNvPr>
              <p14:cNvContentPartPr/>
              <p14:nvPr/>
            </p14:nvContentPartPr>
            <p14:xfrm>
              <a:off x="1706520" y="1711240"/>
              <a:ext cx="3613680" cy="65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8522" y="1693240"/>
                <a:ext cx="3649316" cy="6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649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2C00602-8595-4826-A76F-487844E79CCA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2C00602-8595-4826-A76F-487844E79C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28FC51F-D7A9-4402-ACC2-84725A684F50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28FC51F-D7A9-4402-ACC2-84725A684F5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06A68B5-05F0-4BB9-9C44-2A94701B518C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06A68B5-05F0-4BB9-9C44-2A94701B51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DAC9A9B-43E0-47FD-8401-8F5B1187808B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DAC9A9B-43E0-47FD-8401-8F5B1187808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AFBBDCE-3BE2-47F9-A796-5CCF6B353F37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AFBBDCE-3BE2-47F9-A796-5CCF6B353F3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7FB15E7-10DB-4811-9D2C-2576137CF6AF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7FB15E7-10DB-4811-9D2C-2576137CF6A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2DB053-5FB9-4C3F-9CEE-592EBBD71439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2DB053-5FB9-4C3F-9CEE-592EBBD7143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B11CDF5-E185-4414-BA6A-132BEB794B1E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B11CDF5-E185-4414-BA6A-132BEB794B1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755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14:cNvPr>
              <p14:cNvContentPartPr/>
              <p14:nvPr/>
            </p14:nvContentPartPr>
            <p14:xfrm>
              <a:off x="4795320" y="3784480"/>
              <a:ext cx="395640" cy="59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77320" y="3766480"/>
                <a:ext cx="4312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14:cNvPr>
              <p14:cNvContentPartPr/>
              <p14:nvPr/>
            </p14:nvContentPartPr>
            <p14:xfrm>
              <a:off x="6441240" y="3740200"/>
              <a:ext cx="330840" cy="49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23240" y="3722560"/>
                <a:ext cx="3664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BE75550-9134-4522-9110-2CB4445A6AA5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BE75550-9134-4522-9110-2CB4445A6A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243042-C824-469D-A910-D3A924A52BFE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243042-C824-469D-A910-D3A924A52B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83198C3-8D7E-4D69-AD73-DD6BB7E5751E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83198C3-8D7E-4D69-AD73-DD6BB7E575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DB04EAB-C9DD-4574-8726-B766190187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DB04EAB-C9DD-4574-8726-B766190187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33549C3-E62E-435B-96C0-3A5DD3C94C58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33549C3-E62E-435B-96C0-3A5DD3C94C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516023-CF85-4111-8486-5BDB47FE800E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516023-CF85-4111-8486-5BDB47FE800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2183A16-BBB7-4F56-A96D-9BB3CB3155A6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2183A16-BBB7-4F56-A96D-9BB3CB3155A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AF33B55-9AED-442D-8A18-A664298B4204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AF33B55-9AED-442D-8A18-A664298B420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370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14:cNvPr>
              <p14:cNvContentPartPr/>
              <p14:nvPr/>
            </p14:nvContentPartPr>
            <p14:xfrm>
              <a:off x="4795320" y="3784480"/>
              <a:ext cx="395640" cy="59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77320" y="3766480"/>
                <a:ext cx="4312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14:cNvPr>
              <p14:cNvContentPartPr/>
              <p14:nvPr/>
            </p14:nvContentPartPr>
            <p14:xfrm>
              <a:off x="6441240" y="3740200"/>
              <a:ext cx="330840" cy="49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23240" y="3722560"/>
                <a:ext cx="3664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14:cNvPr>
              <p14:cNvContentPartPr/>
              <p14:nvPr/>
            </p14:nvContentPartPr>
            <p14:xfrm>
              <a:off x="5211840" y="3718240"/>
              <a:ext cx="346320" cy="49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4200" y="3700600"/>
                <a:ext cx="381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14:cNvPr>
              <p14:cNvContentPartPr/>
              <p14:nvPr/>
            </p14:nvContentPartPr>
            <p14:xfrm>
              <a:off x="6796560" y="3698440"/>
              <a:ext cx="26964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78920" y="3680800"/>
                <a:ext cx="305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6CF40EC-151C-41E4-BB09-B91261BC6C06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6CF40EC-151C-41E4-BB09-B91261BC6C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687B5C-9971-4108-8E9B-451267B03F37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687B5C-9971-4108-8E9B-451267B03F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724E39A-FFF1-492C-8E30-197A784337CE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724E39A-FFF1-492C-8E30-197A784337C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980AE06-4F3B-4969-AD90-390A38F3C0FA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980AE06-4F3B-4969-AD90-390A38F3C0F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5601D80-F6E5-4256-87D0-D46BA2B9A365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5601D80-F6E5-4256-87D0-D46BA2B9A36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4E8FCCE-9976-42CA-8AE5-B94A2A9D3A1E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4E8FCCE-9976-42CA-8AE5-B94A2A9D3A1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3E810DC-1C4F-4822-B6EE-A5F0C8F9E45A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3E810DC-1C4F-4822-B6EE-A5F0C8F9E45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3102AF7-97D9-4E47-886A-FD0F13849FBE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3102AF7-97D9-4E47-886A-FD0F13849FB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592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14:cNvPr>
              <p14:cNvContentPartPr/>
              <p14:nvPr/>
            </p14:nvContentPartPr>
            <p14:xfrm>
              <a:off x="4795320" y="3784480"/>
              <a:ext cx="395640" cy="59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77320" y="3766480"/>
                <a:ext cx="4312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14:cNvPr>
              <p14:cNvContentPartPr/>
              <p14:nvPr/>
            </p14:nvContentPartPr>
            <p14:xfrm>
              <a:off x="6441240" y="3740200"/>
              <a:ext cx="330840" cy="49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23240" y="3722560"/>
                <a:ext cx="3664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14:cNvPr>
              <p14:cNvContentPartPr/>
              <p14:nvPr/>
            </p14:nvContentPartPr>
            <p14:xfrm>
              <a:off x="5211840" y="3718240"/>
              <a:ext cx="346320" cy="49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4200" y="3700600"/>
                <a:ext cx="381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14:cNvPr>
              <p14:cNvContentPartPr/>
              <p14:nvPr/>
            </p14:nvContentPartPr>
            <p14:xfrm>
              <a:off x="6796560" y="3698440"/>
              <a:ext cx="26964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78920" y="3680800"/>
                <a:ext cx="305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14:cNvPr>
              <p14:cNvContentPartPr/>
              <p14:nvPr/>
            </p14:nvContentPartPr>
            <p14:xfrm>
              <a:off x="8015880" y="3860440"/>
              <a:ext cx="313920" cy="261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97880" y="3842800"/>
                <a:ext cx="3495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14:cNvPr>
              <p14:cNvContentPartPr/>
              <p14:nvPr/>
            </p14:nvContentPartPr>
            <p14:xfrm>
              <a:off x="629760" y="4245280"/>
              <a:ext cx="1465920" cy="508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1760" y="4227280"/>
                <a:ext cx="150156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9C21EB7-1FD0-4484-B4E5-FD2676824CF3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9C21EB7-1FD0-4484-B4E5-FD2676824CF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61321C7-2319-407A-AC60-63135E8959D4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61321C7-2319-407A-AC60-63135E8959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84A0423-536E-4F77-A213-B9D646C028BC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84A0423-536E-4F77-A213-B9D646C028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F3F1ACD-1355-423F-B402-FB324FBDF32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F3F1ACD-1355-423F-B402-FB324FBDF3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12899A7-E8D2-4904-90B1-6E006E665C6C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12899A7-E8D2-4904-90B1-6E006E665C6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476C650-3439-4B66-997D-95238DBC0098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476C650-3439-4B66-997D-95238DBC009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3C541BC-E18A-4550-B481-617D88E81D19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3C541BC-E18A-4550-B481-617D88E81D1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965EAEE-CCD5-4B2A-A9DD-554E8D8CE7BB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965EAEE-CCD5-4B2A-A9DD-554E8D8CE7B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872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14:cNvPr>
              <p14:cNvContentPartPr/>
              <p14:nvPr/>
            </p14:nvContentPartPr>
            <p14:xfrm>
              <a:off x="4795320" y="3784480"/>
              <a:ext cx="395640" cy="59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77320" y="3766480"/>
                <a:ext cx="4312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14:cNvPr>
              <p14:cNvContentPartPr/>
              <p14:nvPr/>
            </p14:nvContentPartPr>
            <p14:xfrm>
              <a:off x="6441240" y="3740200"/>
              <a:ext cx="330840" cy="49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23240" y="3722560"/>
                <a:ext cx="3664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14:cNvPr>
              <p14:cNvContentPartPr/>
              <p14:nvPr/>
            </p14:nvContentPartPr>
            <p14:xfrm>
              <a:off x="5211840" y="3718240"/>
              <a:ext cx="346320" cy="49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4200" y="3700600"/>
                <a:ext cx="381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14:cNvPr>
              <p14:cNvContentPartPr/>
              <p14:nvPr/>
            </p14:nvContentPartPr>
            <p14:xfrm>
              <a:off x="6796560" y="3698440"/>
              <a:ext cx="26964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78920" y="3680800"/>
                <a:ext cx="305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14:cNvPr>
              <p14:cNvContentPartPr/>
              <p14:nvPr/>
            </p14:nvContentPartPr>
            <p14:xfrm>
              <a:off x="8015880" y="3860440"/>
              <a:ext cx="313920" cy="261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97880" y="3842800"/>
                <a:ext cx="3495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14:cNvPr>
              <p14:cNvContentPartPr/>
              <p14:nvPr/>
            </p14:nvContentPartPr>
            <p14:xfrm>
              <a:off x="629760" y="4245280"/>
              <a:ext cx="1465920" cy="508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1760" y="4227280"/>
                <a:ext cx="150156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11F91B-7C71-44EC-8B79-BFBFD228962F}"/>
                  </a:ext>
                </a:extLst>
              </p14:cNvPr>
              <p14:cNvContentPartPr/>
              <p14:nvPr/>
            </p14:nvContentPartPr>
            <p14:xfrm>
              <a:off x="2964720" y="4409080"/>
              <a:ext cx="313200" cy="244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11F91B-7C71-44EC-8B79-BFBFD228962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7080" y="4391440"/>
                <a:ext cx="348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22F50C-123F-4FEB-9D69-749850CC9DDD}"/>
                  </a:ext>
                </a:extLst>
              </p14:cNvPr>
              <p14:cNvContentPartPr/>
              <p14:nvPr/>
            </p14:nvContentPartPr>
            <p14:xfrm>
              <a:off x="4023120" y="4555240"/>
              <a:ext cx="154080" cy="6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22F50C-123F-4FEB-9D69-749850CC9DD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05120" y="4537600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7A41A0-FC59-425E-B231-C59746856BC0}"/>
                  </a:ext>
                </a:extLst>
              </p14:cNvPr>
              <p14:cNvContentPartPr/>
              <p14:nvPr/>
            </p14:nvContentPartPr>
            <p14:xfrm>
              <a:off x="4012680" y="4642360"/>
              <a:ext cx="175680" cy="20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7A41A0-FC59-425E-B231-C59746856BC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94680" y="4624720"/>
                <a:ext cx="211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BF8101B-D5CD-4462-B06A-7ED194374033}"/>
                  </a:ext>
                </a:extLst>
              </p14:cNvPr>
              <p14:cNvContentPartPr/>
              <p14:nvPr/>
            </p14:nvContentPartPr>
            <p14:xfrm>
              <a:off x="3677520" y="4429240"/>
              <a:ext cx="223560" cy="28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BF8101B-D5CD-4462-B06A-7ED19437403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59549" y="4411600"/>
                <a:ext cx="25914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F404698-0539-42F3-9178-208768816583}"/>
                  </a:ext>
                </a:extLst>
              </p14:cNvPr>
              <p14:cNvContentPartPr/>
              <p14:nvPr/>
            </p14:nvContentPartPr>
            <p14:xfrm>
              <a:off x="5476800" y="4433560"/>
              <a:ext cx="160920" cy="231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F404698-0539-42F3-9178-20876881658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58800" y="4415560"/>
                <a:ext cx="196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5E6446-2174-4557-9591-4A64B6AB8A84}"/>
                  </a:ext>
                </a:extLst>
              </p14:cNvPr>
              <p14:cNvContentPartPr/>
              <p14:nvPr/>
            </p14:nvContentPartPr>
            <p14:xfrm>
              <a:off x="4338120" y="4361560"/>
              <a:ext cx="986040" cy="4359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5E6446-2174-4557-9591-4A64B6AB8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0474" y="4343560"/>
                <a:ext cx="1021693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1CE2126-A650-40AF-9120-55DEA580B782}"/>
                  </a:ext>
                </a:extLst>
              </p14:cNvPr>
              <p14:cNvContentPartPr/>
              <p14:nvPr/>
            </p14:nvContentPartPr>
            <p14:xfrm>
              <a:off x="7294800" y="4352560"/>
              <a:ext cx="139680" cy="170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1CE2126-A650-40AF-9120-55DEA580B7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76800" y="4334920"/>
                <a:ext cx="175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CDFD353-6483-4506-8458-41DE70C01C79}"/>
                  </a:ext>
                </a:extLst>
              </p14:cNvPr>
              <p14:cNvContentPartPr/>
              <p14:nvPr/>
            </p14:nvContentPartPr>
            <p14:xfrm>
              <a:off x="6918240" y="4500520"/>
              <a:ext cx="277200" cy="204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CDFD353-6483-4506-8458-41DE70C01C7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00263" y="4482880"/>
                <a:ext cx="312794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F59248B-22C9-4DD4-A380-CA742013086B}"/>
                  </a:ext>
                </a:extLst>
              </p14:cNvPr>
              <p14:cNvContentPartPr/>
              <p14:nvPr/>
            </p14:nvContentPartPr>
            <p14:xfrm>
              <a:off x="5733120" y="4236280"/>
              <a:ext cx="1074960" cy="57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F59248B-22C9-4DD4-A380-CA74201308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15480" y="4218640"/>
                <a:ext cx="111060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989D902-E4F1-4FA3-AF6A-2387D8B2A1EF}"/>
                  </a:ext>
                </a:extLst>
              </p14:cNvPr>
              <p14:cNvContentPartPr/>
              <p14:nvPr/>
            </p14:nvContentPartPr>
            <p14:xfrm>
              <a:off x="7558680" y="4401520"/>
              <a:ext cx="448560" cy="375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989D902-E4F1-4FA3-AF6A-2387D8B2A1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540680" y="4383863"/>
                <a:ext cx="484200" cy="411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5C007E0-1F0D-4F9C-A368-7A3592132A32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5C007E0-1F0D-4F9C-A368-7A3592132A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13770FB-1AF5-4E05-9FFC-0863281D631D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13770FB-1AF5-4E05-9FFC-0863281D631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6B5D44F5-FD39-4855-B2E3-ECA046431FB4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6B5D44F5-FD39-4855-B2E3-ECA046431F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049E800C-A337-4BCB-907A-9165D8C2E90C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049E800C-A337-4BCB-907A-9165D8C2E90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307ECE8-54F9-4AE9-92B7-C80F0224C7A1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307ECE8-54F9-4AE9-92B7-C80F0224C7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23A8D9F-5C72-42F6-9C18-601A4998154A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23A8D9F-5C72-42F6-9C18-601A4998154A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AA2841F-24AD-47F1-AF7D-B3539330E736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AA2841F-24AD-47F1-AF7D-B3539330E73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593B6CA-DA19-48ED-95F6-B5E60EBFCDE0}"/>
                  </a:ext>
                </a:extLst>
              </p14:cNvPr>
              <p14:cNvContentPartPr/>
              <p14:nvPr/>
            </p14:nvContentPartPr>
            <p14:xfrm>
              <a:off x="4094040" y="2641440"/>
              <a:ext cx="199440" cy="2541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593B6CA-DA19-48ED-95F6-B5E60EBFCDE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076400" y="26234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9156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14:cNvPr>
              <p14:cNvContentPartPr/>
              <p14:nvPr/>
            </p14:nvContentPartPr>
            <p14:xfrm>
              <a:off x="4409040" y="883240"/>
              <a:ext cx="4063680" cy="51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C55DB6-0ECC-4C6A-BEF6-A2499E880F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1040" y="847240"/>
                <a:ext cx="409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14:cNvPr>
              <p14:cNvContentPartPr/>
              <p14:nvPr/>
            </p14:nvContentPartPr>
            <p14:xfrm>
              <a:off x="162120" y="1289680"/>
              <a:ext cx="76834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FBE4D8-1C46-4D98-A760-80CEA1A894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480" y="1254040"/>
                <a:ext cx="77191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14:cNvPr>
              <p14:cNvContentPartPr/>
              <p14:nvPr/>
            </p14:nvContentPartPr>
            <p14:xfrm>
              <a:off x="1086600" y="2651200"/>
              <a:ext cx="151560" cy="19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A51B94-1E97-4D24-A7DF-513D197D8B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8600" y="2633560"/>
                <a:ext cx="1872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96120" cy="354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BD2A88-7196-414F-8D40-47091FF8C52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240" y="2582800"/>
                <a:ext cx="1317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5A0AA8B-BB8A-4EF2-85D1-C997C358417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636057A-6746-4284-BC79-5C4FA99E98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B024A47-13B9-4D1C-8819-A30046FA42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90865B3-6C92-49C9-A814-88EF0FAA2C0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F81E4F0-B369-4013-87CA-1D0E103D3A6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196FD71-D523-410F-BA5E-D13B195256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14:cNvPr>
              <p14:cNvContentPartPr/>
              <p14:nvPr/>
            </p14:nvContentPartPr>
            <p14:xfrm>
              <a:off x="1947720" y="2507200"/>
              <a:ext cx="443520" cy="551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028C9D-8740-4194-9158-62EBA237ED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29720" y="2489200"/>
                <a:ext cx="47916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14:cNvPr>
              <p14:cNvContentPartPr/>
              <p14:nvPr/>
            </p14:nvContentPartPr>
            <p14:xfrm>
              <a:off x="4952280" y="224440"/>
              <a:ext cx="1576800" cy="902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98DE3F2-FADD-4AFB-B66A-2053F95455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34280" y="206440"/>
                <a:ext cx="1612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14:cNvPr>
              <p14:cNvContentPartPr/>
              <p14:nvPr/>
            </p14:nvContentPartPr>
            <p14:xfrm>
              <a:off x="4469880" y="2712400"/>
              <a:ext cx="184320" cy="12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15A2BED-2ADC-4164-8779-F3F30DBB633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52240" y="2694400"/>
                <a:ext cx="219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14:cNvPr>
              <p14:cNvContentPartPr/>
              <p14:nvPr/>
            </p14:nvContentPartPr>
            <p14:xfrm>
              <a:off x="4480320" y="2807440"/>
              <a:ext cx="158400" cy="17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EB7BEFF-4CE1-4644-A3F4-CE89F91451E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62680" y="2789440"/>
                <a:ext cx="194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14:cNvPr>
              <p14:cNvContentPartPr/>
              <p14:nvPr/>
            </p14:nvContentPartPr>
            <p14:xfrm>
              <a:off x="3453960" y="2580280"/>
              <a:ext cx="254160" cy="2746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68A5A1A-D850-45FF-B115-6F9B31FDFC7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435934" y="2562280"/>
                <a:ext cx="289851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14:cNvPr>
              <p14:cNvContentPartPr/>
              <p14:nvPr/>
            </p14:nvContentPartPr>
            <p14:xfrm>
              <a:off x="4856160" y="2556880"/>
              <a:ext cx="83340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8063F26-1A45-4A5A-A381-E90611597E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38520" y="2539222"/>
                <a:ext cx="869040" cy="397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14:cNvPr>
              <p14:cNvContentPartPr/>
              <p14:nvPr/>
            </p14:nvContentPartPr>
            <p14:xfrm>
              <a:off x="5943360" y="2701960"/>
              <a:ext cx="161640" cy="1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95FA1C-42B4-4E27-AAA1-72F91955E3B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925720" y="268396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14:cNvPr>
              <p14:cNvContentPartPr/>
              <p14:nvPr/>
            </p14:nvContentPartPr>
            <p14:xfrm>
              <a:off x="5932920" y="2814280"/>
              <a:ext cx="1515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46AF6D7-ED0A-4F7E-BB25-3195CD5BB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5280" y="2796280"/>
                <a:ext cx="187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14:cNvPr>
              <p14:cNvContentPartPr/>
              <p14:nvPr/>
            </p14:nvContentPartPr>
            <p14:xfrm>
              <a:off x="6237840" y="2752720"/>
              <a:ext cx="16848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05ED7A-CF80-468C-B11C-97953B8C9B4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220200" y="2734720"/>
                <a:ext cx="2041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14:cNvPr>
              <p14:cNvContentPartPr/>
              <p14:nvPr/>
            </p14:nvContentPartPr>
            <p14:xfrm>
              <a:off x="6564360" y="2551840"/>
              <a:ext cx="873720" cy="26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570FEAE-F1DE-44B5-8608-DD87F2B3BAD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46713" y="2533840"/>
                <a:ext cx="909375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14:cNvPr>
              <p14:cNvContentPartPr/>
              <p14:nvPr/>
            </p14:nvContentPartPr>
            <p14:xfrm>
              <a:off x="7577400" y="2417920"/>
              <a:ext cx="1262880" cy="673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A415B94-72D6-4D54-9A68-045909041AA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559760" y="2399920"/>
                <a:ext cx="129852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14:cNvPr>
              <p14:cNvContentPartPr/>
              <p14:nvPr/>
            </p14:nvContentPartPr>
            <p14:xfrm>
              <a:off x="477120" y="3250600"/>
              <a:ext cx="259560" cy="288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ED17C49-57D8-422D-98D5-3298AA990D5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9480" y="3232960"/>
                <a:ext cx="2952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14:cNvPr>
              <p14:cNvContentPartPr/>
              <p14:nvPr/>
            </p14:nvContentPartPr>
            <p14:xfrm>
              <a:off x="1330320" y="3180040"/>
              <a:ext cx="1285920" cy="387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B6AA398-BEAF-4C9F-B679-4FF86D75DFA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12680" y="3162040"/>
                <a:ext cx="13215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14:cNvPr>
              <p14:cNvContentPartPr/>
              <p14:nvPr/>
            </p14:nvContentPartPr>
            <p14:xfrm>
              <a:off x="2865000" y="3342400"/>
              <a:ext cx="100800" cy="4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3677E9-1BE5-4A55-B56B-F4DEEC2EE27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47000" y="3324760"/>
                <a:ext cx="1364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14:cNvPr>
              <p14:cNvContentPartPr/>
              <p14:nvPr/>
            </p14:nvContentPartPr>
            <p14:xfrm>
              <a:off x="4947600" y="3423400"/>
              <a:ext cx="16128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13F6934-DA4D-4099-99E7-1CAE57952E4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9960" y="3405760"/>
                <a:ext cx="196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14:cNvPr>
              <p14:cNvContentPartPr/>
              <p14:nvPr/>
            </p14:nvContentPartPr>
            <p14:xfrm>
              <a:off x="5323800" y="3436000"/>
              <a:ext cx="135360" cy="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83D1F67-60F3-4EA5-9C1B-94190E8A30F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05800" y="3418000"/>
                <a:ext cx="171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14:cNvPr>
              <p14:cNvContentPartPr/>
              <p14:nvPr/>
            </p14:nvContentPartPr>
            <p14:xfrm>
              <a:off x="5744280" y="3057280"/>
              <a:ext cx="279360" cy="5954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9791F9-6EF0-4057-B539-3B4DD9F8822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6280" y="3039640"/>
                <a:ext cx="31500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14:cNvPr>
              <p14:cNvContentPartPr/>
              <p14:nvPr/>
            </p14:nvContentPartPr>
            <p14:xfrm>
              <a:off x="4886760" y="3149440"/>
              <a:ext cx="285120" cy="182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21291E-92A8-4449-9492-2617C656F19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868760" y="3131475"/>
                <a:ext cx="320760" cy="218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14:cNvPr>
              <p14:cNvContentPartPr/>
              <p14:nvPr/>
            </p14:nvContentPartPr>
            <p14:xfrm>
              <a:off x="3159120" y="3027040"/>
              <a:ext cx="1533600" cy="780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1A53221-E0E3-410B-B32B-C70D9AC34F0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41476" y="3009392"/>
                <a:ext cx="1569248" cy="815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14:cNvPr>
              <p14:cNvContentPartPr/>
              <p14:nvPr/>
            </p14:nvContentPartPr>
            <p14:xfrm>
              <a:off x="6349800" y="3321880"/>
              <a:ext cx="18576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B0D2968-08DB-4F40-ABE0-304F9FEEDCB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31800" y="3304240"/>
                <a:ext cx="221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14:cNvPr>
              <p14:cNvContentPartPr/>
              <p14:nvPr/>
            </p14:nvContentPartPr>
            <p14:xfrm>
              <a:off x="6299040" y="3412960"/>
              <a:ext cx="25452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D204214-C68E-4CE4-8C10-1649CC906CD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81040" y="3395320"/>
                <a:ext cx="29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14:cNvPr>
              <p14:cNvContentPartPr/>
              <p14:nvPr/>
            </p14:nvContentPartPr>
            <p14:xfrm>
              <a:off x="7162680" y="3392800"/>
              <a:ext cx="719640" cy="11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FEF6C1-0D61-493F-91B1-3285D40FF68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144680" y="3374800"/>
                <a:ext cx="755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14:cNvPr>
              <p14:cNvContentPartPr/>
              <p14:nvPr/>
            </p14:nvContentPartPr>
            <p14:xfrm>
              <a:off x="7019400" y="3119560"/>
              <a:ext cx="992160" cy="2246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6404375-38D5-4092-828A-35BCF744D82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001400" y="3101560"/>
                <a:ext cx="10278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14:cNvPr>
              <p14:cNvContentPartPr/>
              <p14:nvPr/>
            </p14:nvContentPartPr>
            <p14:xfrm>
              <a:off x="7263840" y="3454360"/>
              <a:ext cx="558360" cy="214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2EB5C43-BCBA-456A-AE11-3E180F8A9252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246189" y="3436720"/>
                <a:ext cx="594023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14:cNvPr>
              <p14:cNvContentPartPr/>
              <p14:nvPr/>
            </p14:nvContentPartPr>
            <p14:xfrm>
              <a:off x="406200" y="3722560"/>
              <a:ext cx="793440" cy="387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D4368B-4F4A-49FC-BEE5-76108146DF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8200" y="3704577"/>
                <a:ext cx="829080" cy="422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14:cNvPr>
              <p14:cNvContentPartPr/>
              <p14:nvPr/>
            </p14:nvContentPartPr>
            <p14:xfrm>
              <a:off x="1572960" y="3879520"/>
              <a:ext cx="186480" cy="374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7EBB79-6939-4B43-8FF6-8C87088BB3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554960" y="3861880"/>
                <a:ext cx="222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14:cNvPr>
              <p14:cNvContentPartPr/>
              <p14:nvPr/>
            </p14:nvContentPartPr>
            <p14:xfrm>
              <a:off x="1899480" y="3926680"/>
              <a:ext cx="137520" cy="154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263839B-A895-406B-BD31-43EE1B8AC2C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81840" y="3909040"/>
                <a:ext cx="173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14:cNvPr>
              <p14:cNvContentPartPr/>
              <p14:nvPr/>
            </p14:nvContentPartPr>
            <p14:xfrm>
              <a:off x="1879320" y="4004440"/>
              <a:ext cx="163080" cy="19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580545A-163E-4E75-AEF2-DC144F7457D5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61320" y="3986440"/>
                <a:ext cx="1987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14:cNvPr>
              <p14:cNvContentPartPr/>
              <p14:nvPr/>
            </p14:nvContentPartPr>
            <p14:xfrm>
              <a:off x="2256240" y="3758560"/>
              <a:ext cx="735840" cy="267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7003F44-636A-4AB7-8590-826F203A938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238249" y="3740896"/>
                <a:ext cx="771463" cy="303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14:cNvPr>
              <p14:cNvContentPartPr/>
              <p14:nvPr/>
            </p14:nvContentPartPr>
            <p14:xfrm>
              <a:off x="2295840" y="4084000"/>
              <a:ext cx="690120" cy="315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376091-406B-449F-8F8D-C7E5D7BC992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77840" y="4065979"/>
                <a:ext cx="725760" cy="3510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14:cNvPr>
              <p14:cNvContentPartPr/>
              <p14:nvPr/>
            </p14:nvContentPartPr>
            <p14:xfrm>
              <a:off x="3494640" y="3984640"/>
              <a:ext cx="629280" cy="241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1FA6DBB-E9ED-4E1A-AF40-7880FEF5576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476640" y="3966640"/>
                <a:ext cx="6649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14:cNvPr>
              <p14:cNvContentPartPr/>
              <p14:nvPr/>
            </p14:nvContentPartPr>
            <p14:xfrm>
              <a:off x="6075480" y="3983200"/>
              <a:ext cx="123480" cy="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4E2B072-F81B-4C52-A8D3-2D89F686138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57840" y="3965200"/>
                <a:ext cx="159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14:cNvPr>
              <p14:cNvContentPartPr/>
              <p14:nvPr/>
            </p14:nvContentPartPr>
            <p14:xfrm>
              <a:off x="6075480" y="4064560"/>
              <a:ext cx="127080" cy="9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1451028-57CC-47D7-B1CB-32A26717DD7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57840" y="4046560"/>
                <a:ext cx="1627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14:cNvPr>
              <p14:cNvContentPartPr/>
              <p14:nvPr/>
            </p14:nvContentPartPr>
            <p14:xfrm>
              <a:off x="4876320" y="3809680"/>
              <a:ext cx="1086120" cy="39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B47AF5E-4398-45ED-ACDA-60E10DA65F3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58320" y="3792040"/>
                <a:ext cx="112176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14:cNvPr>
              <p14:cNvContentPartPr/>
              <p14:nvPr/>
            </p14:nvContentPartPr>
            <p14:xfrm>
              <a:off x="6431160" y="3819760"/>
              <a:ext cx="1302840" cy="497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94671B7-F536-46AD-B81F-3130D1CD76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413165" y="3801760"/>
                <a:ext cx="133847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14:cNvPr>
              <p14:cNvContentPartPr/>
              <p14:nvPr/>
            </p14:nvContentPartPr>
            <p14:xfrm>
              <a:off x="4795320" y="3784480"/>
              <a:ext cx="395640" cy="594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FAB433-9023-4861-9087-B12D1B1E423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777320" y="3766480"/>
                <a:ext cx="4312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14:cNvPr>
              <p14:cNvContentPartPr/>
              <p14:nvPr/>
            </p14:nvContentPartPr>
            <p14:xfrm>
              <a:off x="6441240" y="3740200"/>
              <a:ext cx="330840" cy="496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F4076B9-E7CB-4654-A29A-5ABD9849320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23240" y="3722560"/>
                <a:ext cx="3664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14:cNvPr>
              <p14:cNvContentPartPr/>
              <p14:nvPr/>
            </p14:nvContentPartPr>
            <p14:xfrm>
              <a:off x="5211840" y="3718240"/>
              <a:ext cx="346320" cy="497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08F3351-F0B2-4CBE-B4B6-EEEB9CFB3D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94200" y="3700600"/>
                <a:ext cx="38196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14:cNvPr>
              <p14:cNvContentPartPr/>
              <p14:nvPr/>
            </p14:nvContentPartPr>
            <p14:xfrm>
              <a:off x="6796560" y="3698440"/>
              <a:ext cx="269640" cy="396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9570514-F4DA-4C46-BE71-AE835939D3A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778920" y="3680800"/>
                <a:ext cx="3052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14:cNvPr>
              <p14:cNvContentPartPr/>
              <p14:nvPr/>
            </p14:nvContentPartPr>
            <p14:xfrm>
              <a:off x="8015880" y="3860440"/>
              <a:ext cx="313920" cy="261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07DB867C-02FB-472F-B22F-274358CE45E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97880" y="3842800"/>
                <a:ext cx="3495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14:cNvPr>
              <p14:cNvContentPartPr/>
              <p14:nvPr/>
            </p14:nvContentPartPr>
            <p14:xfrm>
              <a:off x="629760" y="4245280"/>
              <a:ext cx="1465920" cy="508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F2A1C12-EFC1-4F81-B6AA-C502F0F7F7F1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1760" y="4227280"/>
                <a:ext cx="1501560" cy="54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911F91B-7C71-44EC-8B79-BFBFD228962F}"/>
                  </a:ext>
                </a:extLst>
              </p14:cNvPr>
              <p14:cNvContentPartPr/>
              <p14:nvPr/>
            </p14:nvContentPartPr>
            <p14:xfrm>
              <a:off x="2964720" y="4409080"/>
              <a:ext cx="313200" cy="244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911F91B-7C71-44EC-8B79-BFBFD228962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47080" y="4391440"/>
                <a:ext cx="3488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722F50C-123F-4FEB-9D69-749850CC9DDD}"/>
                  </a:ext>
                </a:extLst>
              </p14:cNvPr>
              <p14:cNvContentPartPr/>
              <p14:nvPr/>
            </p14:nvContentPartPr>
            <p14:xfrm>
              <a:off x="4023120" y="4555240"/>
              <a:ext cx="154080" cy="6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722F50C-123F-4FEB-9D69-749850CC9DD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05120" y="4537600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7A41A0-FC59-425E-B231-C59746856BC0}"/>
                  </a:ext>
                </a:extLst>
              </p14:cNvPr>
              <p14:cNvContentPartPr/>
              <p14:nvPr/>
            </p14:nvContentPartPr>
            <p14:xfrm>
              <a:off x="4012680" y="4642360"/>
              <a:ext cx="175680" cy="20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7A41A0-FC59-425E-B231-C59746856BC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94680" y="4624720"/>
                <a:ext cx="2113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BF8101B-D5CD-4462-B06A-7ED194374033}"/>
                  </a:ext>
                </a:extLst>
              </p14:cNvPr>
              <p14:cNvContentPartPr/>
              <p14:nvPr/>
            </p14:nvContentPartPr>
            <p14:xfrm>
              <a:off x="3677520" y="4429240"/>
              <a:ext cx="223560" cy="28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BF8101B-D5CD-4462-B06A-7ED19437403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659549" y="4411600"/>
                <a:ext cx="25914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F404698-0539-42F3-9178-208768816583}"/>
                  </a:ext>
                </a:extLst>
              </p14:cNvPr>
              <p14:cNvContentPartPr/>
              <p14:nvPr/>
            </p14:nvContentPartPr>
            <p14:xfrm>
              <a:off x="5476800" y="4433560"/>
              <a:ext cx="160920" cy="231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F404698-0539-42F3-9178-20876881658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58800" y="4415560"/>
                <a:ext cx="196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5E6446-2174-4557-9591-4A64B6AB8A84}"/>
                  </a:ext>
                </a:extLst>
              </p14:cNvPr>
              <p14:cNvContentPartPr/>
              <p14:nvPr/>
            </p14:nvContentPartPr>
            <p14:xfrm>
              <a:off x="4338120" y="4361560"/>
              <a:ext cx="986040" cy="4359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5E6446-2174-4557-9591-4A64B6AB8A8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0474" y="4343560"/>
                <a:ext cx="1021693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1CE2126-A650-40AF-9120-55DEA580B782}"/>
                  </a:ext>
                </a:extLst>
              </p14:cNvPr>
              <p14:cNvContentPartPr/>
              <p14:nvPr/>
            </p14:nvContentPartPr>
            <p14:xfrm>
              <a:off x="7294800" y="4352560"/>
              <a:ext cx="139680" cy="170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1CE2126-A650-40AF-9120-55DEA580B78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276800" y="4334920"/>
                <a:ext cx="1753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FCDFD353-6483-4506-8458-41DE70C01C79}"/>
                  </a:ext>
                </a:extLst>
              </p14:cNvPr>
              <p14:cNvContentPartPr/>
              <p14:nvPr/>
            </p14:nvContentPartPr>
            <p14:xfrm>
              <a:off x="6918240" y="4500520"/>
              <a:ext cx="277200" cy="204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FCDFD353-6483-4506-8458-41DE70C01C7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900263" y="4482880"/>
                <a:ext cx="312794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F59248B-22C9-4DD4-A380-CA742013086B}"/>
                  </a:ext>
                </a:extLst>
              </p14:cNvPr>
              <p14:cNvContentPartPr/>
              <p14:nvPr/>
            </p14:nvContentPartPr>
            <p14:xfrm>
              <a:off x="5733120" y="4236280"/>
              <a:ext cx="1074960" cy="572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F59248B-22C9-4DD4-A380-CA742013086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15480" y="4218640"/>
                <a:ext cx="1110600" cy="60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989D902-E4F1-4FA3-AF6A-2387D8B2A1EF}"/>
                  </a:ext>
                </a:extLst>
              </p14:cNvPr>
              <p14:cNvContentPartPr/>
              <p14:nvPr/>
            </p14:nvContentPartPr>
            <p14:xfrm>
              <a:off x="7558680" y="4401520"/>
              <a:ext cx="448560" cy="375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989D902-E4F1-4FA3-AF6A-2387D8B2A1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540680" y="4383863"/>
                <a:ext cx="484200" cy="411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A284C5C-D494-479D-A2F5-DD972B6F2E94}"/>
                  </a:ext>
                </a:extLst>
              </p14:cNvPr>
              <p14:cNvContentPartPr/>
              <p14:nvPr/>
            </p14:nvContentPartPr>
            <p14:xfrm>
              <a:off x="1625160" y="5130160"/>
              <a:ext cx="16488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A284C5C-D494-479D-A2F5-DD972B6F2E9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607520" y="5112520"/>
                <a:ext cx="20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03D394B-3C1E-4588-AB9E-58FD21212A68}"/>
                  </a:ext>
                </a:extLst>
              </p14:cNvPr>
              <p14:cNvContentPartPr/>
              <p14:nvPr/>
            </p14:nvContentPartPr>
            <p14:xfrm>
              <a:off x="1655760" y="5221600"/>
              <a:ext cx="162000" cy="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03D394B-3C1E-4588-AB9E-58FD21212A6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637760" y="5203960"/>
                <a:ext cx="197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39764CC-5F91-41C3-86AD-DD827001B78C}"/>
                  </a:ext>
                </a:extLst>
              </p14:cNvPr>
              <p14:cNvContentPartPr/>
              <p14:nvPr/>
            </p14:nvContentPartPr>
            <p14:xfrm>
              <a:off x="1218720" y="5027560"/>
              <a:ext cx="264240" cy="252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39764CC-5F91-41C3-86AD-DD827001B78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200744" y="5009920"/>
                <a:ext cx="299832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D73736F-46B5-4478-9E0D-B7F95BE4E9E8}"/>
                  </a:ext>
                </a:extLst>
              </p14:cNvPr>
              <p14:cNvContentPartPr/>
              <p14:nvPr/>
            </p14:nvContentPartPr>
            <p14:xfrm>
              <a:off x="538320" y="4977880"/>
              <a:ext cx="302040" cy="265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D73736F-46B5-4478-9E0D-B7F95BE4E9E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0320" y="4960240"/>
                <a:ext cx="33768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71CA895-EB20-4120-BB9B-2AF749F8278E}"/>
                  </a:ext>
                </a:extLst>
              </p14:cNvPr>
              <p14:cNvContentPartPr/>
              <p14:nvPr/>
            </p14:nvContentPartPr>
            <p14:xfrm>
              <a:off x="2438760" y="5089480"/>
              <a:ext cx="200520" cy="251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71CA895-EB20-4120-BB9B-2AF749F8278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21120" y="5071840"/>
                <a:ext cx="2361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2B5F6AE-DB14-49A8-9D5A-3A97B28444AF}"/>
                  </a:ext>
                </a:extLst>
              </p14:cNvPr>
              <p14:cNvContentPartPr/>
              <p14:nvPr/>
            </p14:nvContentPartPr>
            <p14:xfrm>
              <a:off x="2763120" y="4968880"/>
              <a:ext cx="1178640" cy="386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2B5F6AE-DB14-49A8-9D5A-3A97B28444A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745125" y="4951224"/>
                <a:ext cx="1214269" cy="422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829EA90-7505-48FE-8592-481139341A43}"/>
                  </a:ext>
                </a:extLst>
              </p14:cNvPr>
              <p14:cNvContentPartPr/>
              <p14:nvPr/>
            </p14:nvContentPartPr>
            <p14:xfrm>
              <a:off x="2031600" y="5029000"/>
              <a:ext cx="268560" cy="2836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829EA90-7505-48FE-8592-481139341A4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13600" y="5011360"/>
                <a:ext cx="3042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5F65C2D-FF80-45FF-8EA9-5F2AAF59309E}"/>
                  </a:ext>
                </a:extLst>
              </p14:cNvPr>
              <p14:cNvContentPartPr/>
              <p14:nvPr/>
            </p14:nvContentPartPr>
            <p14:xfrm>
              <a:off x="1706520" y="2734360"/>
              <a:ext cx="146160" cy="190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5F65C2D-FF80-45FF-8EA9-5F2AAF5930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8520" y="2716720"/>
                <a:ext cx="1818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3C7926-C2C0-4512-ACBD-63C55B46C2D2}"/>
                  </a:ext>
                </a:extLst>
              </p14:cNvPr>
              <p14:cNvContentPartPr/>
              <p14:nvPr/>
            </p14:nvContentPartPr>
            <p14:xfrm>
              <a:off x="1706520" y="2813920"/>
              <a:ext cx="186120" cy="306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3C7926-C2C0-4512-ACBD-63C55B46C2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8520" y="2796280"/>
                <a:ext cx="2217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58B6DAF-2C16-4745-A175-398E09EF6AEF}"/>
                  </a:ext>
                </a:extLst>
              </p14:cNvPr>
              <p14:cNvContentPartPr/>
              <p14:nvPr/>
            </p14:nvContentPartPr>
            <p14:xfrm>
              <a:off x="2711640" y="2586760"/>
              <a:ext cx="288360" cy="3182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58B6DAF-2C16-4745-A175-398E09EF6AE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3662" y="2568760"/>
                <a:ext cx="323956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05F267C-620B-417D-ADAE-B35A34301BA5}"/>
                  </a:ext>
                </a:extLst>
              </p14:cNvPr>
              <p14:cNvContentPartPr/>
              <p14:nvPr/>
            </p14:nvContentPartPr>
            <p14:xfrm>
              <a:off x="1330320" y="2536720"/>
              <a:ext cx="173520" cy="427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05F267C-620B-417D-ADAE-B35A34301BA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12680" y="2519080"/>
                <a:ext cx="209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B93BF713-BD10-4348-8B29-BE102F564C5A}"/>
                  </a:ext>
                </a:extLst>
              </p14:cNvPr>
              <p14:cNvContentPartPr/>
              <p14:nvPr/>
            </p14:nvContentPartPr>
            <p14:xfrm>
              <a:off x="2448120" y="2681800"/>
              <a:ext cx="147600" cy="223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B93BF713-BD10-4348-8B29-BE102F564C5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30480" y="2664132"/>
                <a:ext cx="183240" cy="2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B80CDD2-C193-4744-98BE-265412F1B294}"/>
                  </a:ext>
                </a:extLst>
              </p14:cNvPr>
              <p14:cNvContentPartPr/>
              <p14:nvPr/>
            </p14:nvContentPartPr>
            <p14:xfrm>
              <a:off x="2141400" y="2631400"/>
              <a:ext cx="224640" cy="263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B80CDD2-C193-4744-98BE-265412F1B29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123400" y="2613400"/>
                <a:ext cx="2602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8C9045A-BCD5-423A-A7C5-138E8818F32D}"/>
                  </a:ext>
                </a:extLst>
              </p14:cNvPr>
              <p14:cNvContentPartPr/>
              <p14:nvPr/>
            </p14:nvContentPartPr>
            <p14:xfrm>
              <a:off x="878880" y="2600440"/>
              <a:ext cx="359280" cy="3549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8C9045A-BCD5-423A-A7C5-138E8818F32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61240" y="2582800"/>
                <a:ext cx="394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B433221-3790-4A4A-AFD1-21471552FDBE}"/>
                  </a:ext>
                </a:extLst>
              </p14:cNvPr>
              <p14:cNvContentPartPr/>
              <p14:nvPr/>
            </p14:nvContentPartPr>
            <p14:xfrm>
              <a:off x="4094040" y="2661640"/>
              <a:ext cx="199440" cy="2541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B433221-3790-4A4A-AFD1-21471552FDB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76400" y="2643640"/>
                <a:ext cx="23508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46931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826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17B7B06-C2F1-4797-A4E9-02956E953995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17B7B06-C2F1-4797-A4E9-02956E9539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BABDF61-F805-4943-9DEB-DF6AEB135C40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BABDF61-F805-4943-9DEB-DF6AEB135C4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326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05100FC-E836-42DC-9A2F-A1F11E4FF3FE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05100FC-E836-42DC-9A2F-A1F11E4FF3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276BC90-1570-4C0F-A174-E3A96A17D4D0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276BC90-1570-4C0F-A174-E3A96A17D4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2BA7B6B7-D2B0-4851-932E-10F9766BA32D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2BA7B6B7-D2B0-4851-932E-10F9766BA3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F7A6DE4-3787-4ADE-83EA-9F150B53BBD8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F7A6DE4-3787-4ADE-83EA-9F150B53BB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700C07C-DF17-4AB9-A90C-81108252770B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700C07C-DF17-4AB9-A90C-8110825277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3FBBB43-55BE-4D6A-9069-42097AE74F1F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3FBBB43-55BE-4D6A-9069-42097AE7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A2CB6BA-D5D1-4B4B-9291-BFF93F950738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A2CB6BA-D5D1-4B4B-9291-BFF93F95073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DAF2001-189E-44E6-88E0-452AE8E7E2D8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DAF2001-189E-44E6-88E0-452AE8E7E2D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6824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26B6758-571D-4C40-9929-19AA43A081B1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26B6758-571D-4C40-9929-19AA43A081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9655AB0-A54B-4341-9351-5D3EF07F8A0D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9655AB0-A54B-4341-9351-5D3EF07F8A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756874E-5088-4205-8982-2E3B8C444563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756874E-5088-4205-8982-2E3B8C4445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A93C992-A875-488A-BF3A-6864C79D5E1C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A93C992-A875-488A-BF3A-6864C79D5E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82D61D0-F593-4ED0-9D9E-A3F25E3D59F5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82D61D0-F593-4ED0-9D9E-A3F25E3D59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85E299-9C96-454A-859E-D830F3EF4668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85E299-9C96-454A-859E-D830F3EF466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5141B79-4B9D-47E4-9A3E-1675ECED1342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5141B79-4B9D-47E4-9A3E-1675ECED13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7F71606-AAC7-4AB0-96EC-53E8427D2BB9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7F71606-AAC7-4AB0-96EC-53E8427D2BB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51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14:cNvPr>
              <p14:cNvContentPartPr/>
              <p14:nvPr/>
            </p14:nvContentPartPr>
            <p14:xfrm>
              <a:off x="1706520" y="1711240"/>
              <a:ext cx="3613680" cy="65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8522" y="1693240"/>
                <a:ext cx="3649316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14:cNvPr>
              <p14:cNvContentPartPr/>
              <p14:nvPr/>
            </p14:nvContentPartPr>
            <p14:xfrm>
              <a:off x="1097040" y="2590720"/>
              <a:ext cx="376920" cy="35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9040" y="2572720"/>
                <a:ext cx="4125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14:cNvPr>
              <p14:cNvContentPartPr/>
              <p14:nvPr/>
            </p14:nvContentPartPr>
            <p14:xfrm>
              <a:off x="4036440" y="2539600"/>
              <a:ext cx="959400" cy="39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8807" y="2521617"/>
                <a:ext cx="995027" cy="4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14:cNvPr>
              <p14:cNvContentPartPr/>
              <p14:nvPr/>
            </p14:nvContentPartPr>
            <p14:xfrm>
              <a:off x="3250920" y="2570200"/>
              <a:ext cx="446760" cy="29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2934" y="2552560"/>
                <a:ext cx="482371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14:cNvPr>
              <p14:cNvContentPartPr/>
              <p14:nvPr/>
            </p14:nvContentPartPr>
            <p14:xfrm>
              <a:off x="2033400" y="2591440"/>
              <a:ext cx="816120" cy="363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5760" y="2573783"/>
                <a:ext cx="851760" cy="3992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203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8389860-7563-4658-9A0D-B8847818B415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8389860-7563-4658-9A0D-B8847818B41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73AD595-D549-4328-A766-F41F6D276E78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73AD595-D549-4328-A766-F41F6D276E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F22215E-A73B-4ACA-8F13-278B15583F6F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F22215E-A73B-4ACA-8F13-278B15583F6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666A58-3127-4534-8219-BF019E846869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666A58-3127-4534-8219-BF019E8468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B47E1C7-2F05-4BA5-8A6C-872A033E595D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B47E1C7-2F05-4BA5-8A6C-872A033E59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4F1B36A-764B-4D7B-AE25-E979D3D256C1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4F1B36A-764B-4D7B-AE25-E979D3D256C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5BB8AA1-6AFB-4397-B2C9-DAF4DAF6517F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5BB8AA1-6AFB-4397-B2C9-DAF4DAF6517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AC9BC11-0D55-4BAB-9E08-C08706322480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AC9BC11-0D55-4BAB-9E08-C0870632248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AACB54B-D96B-408B-A45D-6680BB5938A2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AACB54B-D96B-408B-A45D-6680BB5938A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4748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987069A-E470-40C8-ADB6-A212585AE806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987069A-E470-40C8-ADB6-A212585AE8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BB6971-4E16-4767-B136-830B4AD2E546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BB6971-4E16-4767-B136-830B4AD2E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0A29C046-8C28-4438-BE99-365E5AA20F2A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0A29C046-8C28-4438-BE99-365E5AA20F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AD8982-B1B1-4AD3-A481-EA141344BF70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AD8982-B1B1-4AD3-A481-EA141344BF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280E216-8AD8-4AE2-A0C3-6A2D4A2CB516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280E216-8AD8-4AE2-A0C3-6A2D4A2CB51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86F79EA-BDCD-49E6-ACDD-3333E75E9F83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86F79EA-BDCD-49E6-ACDD-3333E75E9F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DA5DCB1-6851-4638-8A32-6E3B7C58C434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DA5DCB1-6851-4638-8A32-6E3B7C58C43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65AA339-7F3F-456F-A6FC-664FE9318587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65AA339-7F3F-456F-A6FC-664FE931858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6148346-78AA-4A16-999D-82FFFD952702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6148346-78AA-4A16-999D-82FFFD9527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407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14:cNvPr>
              <p14:cNvContentPartPr/>
              <p14:nvPr/>
            </p14:nvContentPartPr>
            <p14:xfrm>
              <a:off x="3779040" y="3250600"/>
              <a:ext cx="311040" cy="27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400" y="3232960"/>
                <a:ext cx="346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14:cNvPr>
              <p14:cNvContentPartPr/>
              <p14:nvPr/>
            </p14:nvContentPartPr>
            <p14:xfrm>
              <a:off x="4724040" y="3131800"/>
              <a:ext cx="1295280" cy="406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06395" y="3114160"/>
                <a:ext cx="133093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14:cNvPr>
              <p14:cNvContentPartPr/>
              <p14:nvPr/>
            </p14:nvContentPartPr>
            <p14:xfrm>
              <a:off x="6136320" y="3277600"/>
              <a:ext cx="261720" cy="13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18320" y="3259600"/>
                <a:ext cx="297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14:cNvPr>
              <p14:cNvContentPartPr/>
              <p14:nvPr/>
            </p14:nvContentPartPr>
            <p14:xfrm>
              <a:off x="6499200" y="3240520"/>
              <a:ext cx="225720" cy="39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1200" y="3222880"/>
                <a:ext cx="261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14:cNvPr>
              <p14:cNvContentPartPr/>
              <p14:nvPr/>
            </p14:nvContentPartPr>
            <p14:xfrm>
              <a:off x="6827160" y="3092920"/>
              <a:ext cx="366120" cy="342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09178" y="3074920"/>
                <a:ext cx="401725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7F7B36-6DB4-473B-B999-D79745AF778E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7F7B36-6DB4-473B-B999-D79745AF77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BC8C330-0945-447D-B937-5634ECDB97B7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BC8C330-0945-447D-B937-5634ECDB97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6FDF5F-422C-4286-8962-F4A637C904DE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6FDF5F-422C-4286-8962-F4A637C904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30C1157-3887-4593-A9E9-431B88F5CAD2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30C1157-3887-4593-A9E9-431B88F5CA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58E3331-F6DD-4C62-9319-5ADA7249503C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58E3331-F6DD-4C62-9319-5ADA724950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5803242-8E00-4846-94E0-F07888141DC6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5803242-8E00-4846-94E0-F07888141D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6639168-2220-4837-8215-D6F2ABF97105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6639168-2220-4837-8215-D6F2ABF9710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5AB70A9-7E94-4D1D-8B90-A292E87F8444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5AB70A9-7E94-4D1D-8B90-A292E87F844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753CC0C-8D62-4EA3-A494-D6F64159FA7C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753CC0C-8D62-4EA3-A494-D6F64159FA7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846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14:cNvPr>
              <p14:cNvContentPartPr/>
              <p14:nvPr/>
            </p14:nvContentPartPr>
            <p14:xfrm>
              <a:off x="3779040" y="3250600"/>
              <a:ext cx="311040" cy="27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400" y="3232960"/>
                <a:ext cx="346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14:cNvPr>
              <p14:cNvContentPartPr/>
              <p14:nvPr/>
            </p14:nvContentPartPr>
            <p14:xfrm>
              <a:off x="4724040" y="3131800"/>
              <a:ext cx="1295280" cy="406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06395" y="3114160"/>
                <a:ext cx="133093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14:cNvPr>
              <p14:cNvContentPartPr/>
              <p14:nvPr/>
            </p14:nvContentPartPr>
            <p14:xfrm>
              <a:off x="6136320" y="3277600"/>
              <a:ext cx="261720" cy="13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18320" y="3259600"/>
                <a:ext cx="297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14:cNvPr>
              <p14:cNvContentPartPr/>
              <p14:nvPr/>
            </p14:nvContentPartPr>
            <p14:xfrm>
              <a:off x="6499200" y="3240520"/>
              <a:ext cx="225720" cy="39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1200" y="3222880"/>
                <a:ext cx="261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14:cNvPr>
              <p14:cNvContentPartPr/>
              <p14:nvPr/>
            </p14:nvContentPartPr>
            <p14:xfrm>
              <a:off x="6827160" y="3092920"/>
              <a:ext cx="366120" cy="342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09178" y="3074920"/>
                <a:ext cx="401725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14:cNvPr>
              <p14:cNvContentPartPr/>
              <p14:nvPr/>
            </p14:nvContentPartPr>
            <p14:xfrm>
              <a:off x="5039040" y="3041080"/>
              <a:ext cx="261000" cy="57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21400" y="3023440"/>
                <a:ext cx="2966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14:cNvPr>
              <p14:cNvContentPartPr/>
              <p14:nvPr/>
            </p14:nvContentPartPr>
            <p14:xfrm>
              <a:off x="6146400" y="3102640"/>
              <a:ext cx="349920" cy="45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28760" y="3085000"/>
                <a:ext cx="3855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11394D3-18E2-46C3-818C-0495447E39E5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11394D3-18E2-46C3-818C-0495447E39E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BB237C9-F87A-489A-B123-E4C8C4AF00A0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BB237C9-F87A-489A-B123-E4C8C4AF00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B9D8720-4852-434E-B337-DF08FF2C280C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B9D8720-4852-434E-B337-DF08FF2C28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9B21E8F-7F34-40DF-ABC8-18D3B741D5DE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9B21E8F-7F34-40DF-ABC8-18D3B741D5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A8F167C-8BBE-4F9E-9CA4-A7A56DAB891D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A8F167C-8BBE-4F9E-9CA4-A7A56DAB89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F87CF1-949F-4765-845A-5F0EF0CB3E6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F87CF1-949F-4765-845A-5F0EF0CB3E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3D84F925-C83A-4069-A7A2-709007FCE352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3D84F925-C83A-4069-A7A2-709007FCE35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79F48B2-C371-46FE-AAE0-A9EBBD78B85E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79F48B2-C371-46FE-AAE0-A9EBBD78B85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795F82-D579-456C-B1DC-0AF1B6461B99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795F82-D579-456C-B1DC-0AF1B6461B99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7570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14:cNvPr>
              <p14:cNvContentPartPr/>
              <p14:nvPr/>
            </p14:nvContentPartPr>
            <p14:xfrm>
              <a:off x="3779040" y="3250600"/>
              <a:ext cx="311040" cy="27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400" y="3232960"/>
                <a:ext cx="346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14:cNvPr>
              <p14:cNvContentPartPr/>
              <p14:nvPr/>
            </p14:nvContentPartPr>
            <p14:xfrm>
              <a:off x="4724040" y="3131800"/>
              <a:ext cx="1295280" cy="406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06395" y="3114160"/>
                <a:ext cx="133093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14:cNvPr>
              <p14:cNvContentPartPr/>
              <p14:nvPr/>
            </p14:nvContentPartPr>
            <p14:xfrm>
              <a:off x="6136320" y="3277600"/>
              <a:ext cx="261720" cy="13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18320" y="3259600"/>
                <a:ext cx="297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14:cNvPr>
              <p14:cNvContentPartPr/>
              <p14:nvPr/>
            </p14:nvContentPartPr>
            <p14:xfrm>
              <a:off x="6499200" y="3240520"/>
              <a:ext cx="225720" cy="39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1200" y="3222880"/>
                <a:ext cx="261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14:cNvPr>
              <p14:cNvContentPartPr/>
              <p14:nvPr/>
            </p14:nvContentPartPr>
            <p14:xfrm>
              <a:off x="6827160" y="3092920"/>
              <a:ext cx="366120" cy="342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09178" y="3074920"/>
                <a:ext cx="401725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14:cNvPr>
              <p14:cNvContentPartPr/>
              <p14:nvPr/>
            </p14:nvContentPartPr>
            <p14:xfrm>
              <a:off x="5039040" y="3041080"/>
              <a:ext cx="261000" cy="57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21400" y="3023440"/>
                <a:ext cx="2966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14:cNvPr>
              <p14:cNvContentPartPr/>
              <p14:nvPr/>
            </p14:nvContentPartPr>
            <p14:xfrm>
              <a:off x="6146400" y="3102640"/>
              <a:ext cx="349920" cy="45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28760" y="3085000"/>
                <a:ext cx="3855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14:cNvPr>
              <p14:cNvContentPartPr/>
              <p14:nvPr/>
            </p14:nvContentPartPr>
            <p14:xfrm>
              <a:off x="7487400" y="3159160"/>
              <a:ext cx="354240" cy="267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42" y="3141520"/>
                <a:ext cx="389916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14:cNvPr>
              <p14:cNvContentPartPr/>
              <p14:nvPr/>
            </p14:nvContentPartPr>
            <p14:xfrm>
              <a:off x="1716600" y="3960880"/>
              <a:ext cx="159840" cy="259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98960" y="3942880"/>
                <a:ext cx="195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14:cNvPr>
              <p14:cNvContentPartPr/>
              <p14:nvPr/>
            </p14:nvContentPartPr>
            <p14:xfrm>
              <a:off x="1960680" y="4154920"/>
              <a:ext cx="360" cy="7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42680" y="4137280"/>
                <a:ext cx="36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14:cNvPr>
              <p14:cNvContentPartPr/>
              <p14:nvPr/>
            </p14:nvContentPartPr>
            <p14:xfrm>
              <a:off x="2204400" y="3842080"/>
              <a:ext cx="1579680" cy="615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86396" y="3824440"/>
                <a:ext cx="1615328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AB4FDBC-9F96-4C87-BFDE-09C1E25B77D7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AB4FDBC-9F96-4C87-BFDE-09C1E25B77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EE8BB11-4D52-4C94-9482-47C261AB056E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EE8BB11-4D52-4C94-9482-47C261AB05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8034085-60CF-44C4-AE04-7E20265E4F6B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8034085-60CF-44C4-AE04-7E20265E4F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B77A8D-AF00-4163-BFFB-8DBB47583A29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B77A8D-AF00-4163-BFFB-8DBB47583A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D53B668-0AFA-4C26-A036-5D57B0135420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D53B668-0AFA-4C26-A036-5D57B013542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DC6554E-0B96-4290-884B-E7A2392FDFB7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DC6554E-0B96-4290-884B-E7A2392FDF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DA48D16-BB32-422C-B0A5-4591D8D80A13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DA48D16-BB32-422C-B0A5-4591D8D80A1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066B0CC-8274-48CC-A028-7A24DC9F09FE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066B0CC-8274-48CC-A028-7A24DC9F09F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88363E9-5E18-46BA-A0D3-249120CD39B7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88363E9-5E18-46BA-A0D3-249120CD39B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1790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14:cNvPr>
              <p14:cNvContentPartPr/>
              <p14:nvPr/>
            </p14:nvContentPartPr>
            <p14:xfrm>
              <a:off x="3779040" y="3250600"/>
              <a:ext cx="311040" cy="27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400" y="3232960"/>
                <a:ext cx="346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14:cNvPr>
              <p14:cNvContentPartPr/>
              <p14:nvPr/>
            </p14:nvContentPartPr>
            <p14:xfrm>
              <a:off x="4724040" y="3131800"/>
              <a:ext cx="1295280" cy="406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06395" y="3114160"/>
                <a:ext cx="133093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14:cNvPr>
              <p14:cNvContentPartPr/>
              <p14:nvPr/>
            </p14:nvContentPartPr>
            <p14:xfrm>
              <a:off x="6136320" y="3277600"/>
              <a:ext cx="261720" cy="13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18320" y="3259600"/>
                <a:ext cx="297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14:cNvPr>
              <p14:cNvContentPartPr/>
              <p14:nvPr/>
            </p14:nvContentPartPr>
            <p14:xfrm>
              <a:off x="6499200" y="3240520"/>
              <a:ext cx="225720" cy="39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1200" y="3222880"/>
                <a:ext cx="261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14:cNvPr>
              <p14:cNvContentPartPr/>
              <p14:nvPr/>
            </p14:nvContentPartPr>
            <p14:xfrm>
              <a:off x="6827160" y="3092920"/>
              <a:ext cx="366120" cy="342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09178" y="3074920"/>
                <a:ext cx="401725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14:cNvPr>
              <p14:cNvContentPartPr/>
              <p14:nvPr/>
            </p14:nvContentPartPr>
            <p14:xfrm>
              <a:off x="5039040" y="3041080"/>
              <a:ext cx="261000" cy="57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21400" y="3023440"/>
                <a:ext cx="2966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14:cNvPr>
              <p14:cNvContentPartPr/>
              <p14:nvPr/>
            </p14:nvContentPartPr>
            <p14:xfrm>
              <a:off x="6146400" y="3102640"/>
              <a:ext cx="349920" cy="45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28760" y="3085000"/>
                <a:ext cx="3855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14:cNvPr>
              <p14:cNvContentPartPr/>
              <p14:nvPr/>
            </p14:nvContentPartPr>
            <p14:xfrm>
              <a:off x="7487400" y="3159160"/>
              <a:ext cx="354240" cy="267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42" y="3141520"/>
                <a:ext cx="389916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14:cNvPr>
              <p14:cNvContentPartPr/>
              <p14:nvPr/>
            </p14:nvContentPartPr>
            <p14:xfrm>
              <a:off x="1716600" y="3960880"/>
              <a:ext cx="159840" cy="259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98960" y="3942880"/>
                <a:ext cx="195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14:cNvPr>
              <p14:cNvContentPartPr/>
              <p14:nvPr/>
            </p14:nvContentPartPr>
            <p14:xfrm>
              <a:off x="1960680" y="4154920"/>
              <a:ext cx="360" cy="7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42680" y="4137280"/>
                <a:ext cx="36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14:cNvPr>
              <p14:cNvContentPartPr/>
              <p14:nvPr/>
            </p14:nvContentPartPr>
            <p14:xfrm>
              <a:off x="2204400" y="3842080"/>
              <a:ext cx="1579680" cy="615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86396" y="3824440"/>
                <a:ext cx="1615328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448F4D-3734-4427-A216-1A3616DAEC1D}"/>
                  </a:ext>
                </a:extLst>
              </p14:cNvPr>
              <p14:cNvContentPartPr/>
              <p14:nvPr/>
            </p14:nvContentPartPr>
            <p14:xfrm>
              <a:off x="4114560" y="4098040"/>
              <a:ext cx="19620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448F4D-3734-4427-A216-1A3616DAEC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96560" y="4080400"/>
                <a:ext cx="231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309C92-7FA0-487E-8EA5-EA4BFB583B50}"/>
                  </a:ext>
                </a:extLst>
              </p14:cNvPr>
              <p14:cNvContentPartPr/>
              <p14:nvPr/>
            </p14:nvContentPartPr>
            <p14:xfrm>
              <a:off x="4124640" y="4195600"/>
              <a:ext cx="151920" cy="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309C92-7FA0-487E-8EA5-EA4BFB583B5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07000" y="4177600"/>
                <a:ext cx="187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B4908BB-09CF-4421-AD37-60EE6C920A53}"/>
                  </a:ext>
                </a:extLst>
              </p14:cNvPr>
              <p14:cNvContentPartPr/>
              <p14:nvPr/>
            </p14:nvContentPartPr>
            <p14:xfrm>
              <a:off x="5750400" y="4012720"/>
              <a:ext cx="182160" cy="243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B4908BB-09CF-4421-AD37-60EE6C920A5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32400" y="3995080"/>
                <a:ext cx="217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9E075D0-658D-408F-811D-9F2D5CE4442D}"/>
                  </a:ext>
                </a:extLst>
              </p14:cNvPr>
              <p14:cNvContentPartPr/>
              <p14:nvPr/>
            </p14:nvContentPartPr>
            <p14:xfrm>
              <a:off x="5399040" y="4000840"/>
              <a:ext cx="243720" cy="228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9E075D0-658D-408F-811D-9F2D5CE4442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81040" y="3983200"/>
                <a:ext cx="2793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E0812A2-0916-4BF3-BB34-DCDCC47822D9}"/>
                  </a:ext>
                </a:extLst>
              </p14:cNvPr>
              <p14:cNvContentPartPr/>
              <p14:nvPr/>
            </p14:nvContentPartPr>
            <p14:xfrm>
              <a:off x="4835640" y="4012720"/>
              <a:ext cx="453240" cy="233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E0812A2-0916-4BF3-BB34-DCDCC47822D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17640" y="3995080"/>
                <a:ext cx="488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A0A9330-861F-4683-94E2-D7D2D72A0AB4}"/>
                  </a:ext>
                </a:extLst>
              </p14:cNvPr>
              <p14:cNvContentPartPr/>
              <p14:nvPr/>
            </p14:nvContentPartPr>
            <p14:xfrm>
              <a:off x="6064320" y="3972040"/>
              <a:ext cx="154080" cy="205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A0A9330-861F-4683-94E2-D7D2D72A0AB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46680" y="3954400"/>
                <a:ext cx="189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821B0AD-D6F4-4EE2-B9A1-25CCDDEC234F}"/>
                  </a:ext>
                </a:extLst>
              </p14:cNvPr>
              <p14:cNvContentPartPr/>
              <p14:nvPr/>
            </p14:nvContentPartPr>
            <p14:xfrm>
              <a:off x="4483920" y="3880600"/>
              <a:ext cx="259920" cy="449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821B0AD-D6F4-4EE2-B9A1-25CCDDEC23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65920" y="3862960"/>
                <a:ext cx="2955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E73AE8-21DC-46C7-B027-CAD8D38A288F}"/>
                  </a:ext>
                </a:extLst>
              </p14:cNvPr>
              <p14:cNvContentPartPr/>
              <p14:nvPr/>
            </p14:nvContentPartPr>
            <p14:xfrm>
              <a:off x="6319200" y="3738400"/>
              <a:ext cx="1808640" cy="587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E73AE8-21DC-46C7-B027-CAD8D38A28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301560" y="3720400"/>
                <a:ext cx="18442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C8C5376-C150-4370-9AD4-D01CF805515E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C8C5376-C150-4370-9AD4-D01CF80551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1C95526-C39C-44BA-BFA9-3DF686F5E45E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1C95526-C39C-44BA-BFA9-3DF686F5E45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A6C58AD-DEC9-47AC-8E45-FF2A2DB995AC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A6C58AD-DEC9-47AC-8E45-FF2A2DB995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E5672EE-DE0B-458C-B7FA-2FB951B85122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E5672EE-DE0B-458C-B7FA-2FB951B8512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034656B3-9A9E-4E71-B5EB-BF634C5A091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034656B3-9A9E-4E71-B5EB-BF634C5A09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BC90EFE5-BC5D-4FD1-BCF8-0A2473706D4A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BC90EFE5-BC5D-4FD1-BCF8-0A2473706D4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06EAFBD-BC5B-4A53-8C32-E775009B95DE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06EAFBD-BC5B-4A53-8C32-E775009B95D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8E67BDF-9BBE-4FDE-8486-750EDEE5DFE0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8E67BDF-9BBE-4FDE-8486-750EDEE5DFE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321AF94-53CF-494C-A5C9-A1DBBDA3D77C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321AF94-53CF-494C-A5C9-A1DBBDA3D77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189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FEE1A-90E8-49F3-B5A4-EF39DFFA7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4" t="16667" r="9419" b="71111"/>
          <a:stretch/>
        </p:blipFill>
        <p:spPr>
          <a:xfrm>
            <a:off x="152400" y="126365"/>
            <a:ext cx="8763000" cy="2453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14:cNvPr>
              <p14:cNvContentPartPr/>
              <p14:nvPr/>
            </p14:nvContentPartPr>
            <p14:xfrm>
              <a:off x="8178240" y="1261240"/>
              <a:ext cx="529560" cy="39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71228C-8FFE-49D6-A07E-F5521A003D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0600" y="1225240"/>
                <a:ext cx="5652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14:cNvPr>
              <p14:cNvContentPartPr/>
              <p14:nvPr/>
            </p14:nvContentPartPr>
            <p14:xfrm>
              <a:off x="212880" y="1623400"/>
              <a:ext cx="8290080" cy="93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9F9E06-2C6E-466D-96BF-FEE44A9DD3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240" y="1587400"/>
                <a:ext cx="83257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8F2AF51-52DA-46CB-89A9-8E555968F5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32A60A-DC29-412A-B24B-883FB45C0D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DA17999-8BFA-4BEA-B830-27DDE9AEF19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7DE0CCD-66E4-41C0-BBE1-8A780A4CA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74687D2-C00B-404A-8342-6DA3CA71CD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3B2BD14-0CFE-4C32-A925-48DB373C6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C010BFB-E1FF-4A55-85D0-B190CB0D6F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6B5452-883D-4930-B145-EA5CCF14441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14:cNvPr>
              <p14:cNvContentPartPr/>
              <p14:nvPr/>
            </p14:nvContentPartPr>
            <p14:xfrm>
              <a:off x="615720" y="1081240"/>
              <a:ext cx="1371960" cy="7358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6C8CF-97E9-4F92-85BB-70E971515D0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7720" y="1063600"/>
                <a:ext cx="14076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14:cNvPr>
              <p14:cNvContentPartPr/>
              <p14:nvPr/>
            </p14:nvContentPartPr>
            <p14:xfrm>
              <a:off x="2021520" y="2283640"/>
              <a:ext cx="732240" cy="65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45600D-7F88-4E98-AE2C-7633651266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003871" y="2266000"/>
                <a:ext cx="767898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14:cNvPr>
              <p14:cNvContentPartPr/>
              <p14:nvPr/>
            </p14:nvContentPartPr>
            <p14:xfrm>
              <a:off x="5068560" y="1124800"/>
              <a:ext cx="381420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7CFE447-85DE-493E-B30A-5A6A78C8C46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50560" y="1107160"/>
                <a:ext cx="384984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14:cNvPr>
              <p14:cNvContentPartPr/>
              <p14:nvPr/>
            </p14:nvContentPartPr>
            <p14:xfrm>
              <a:off x="2600760" y="2398840"/>
              <a:ext cx="965160" cy="486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61BDE35-2A95-40D9-98E5-CF9CE6C5579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82753" y="2380840"/>
                <a:ext cx="1000813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14:cNvPr>
              <p14:cNvContentPartPr/>
              <p14:nvPr/>
            </p14:nvContentPartPr>
            <p14:xfrm>
              <a:off x="4856160" y="2683960"/>
              <a:ext cx="14184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C1FE31D-F3A7-4801-AFBD-4B15038B993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38520" y="2666320"/>
                <a:ext cx="177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14:cNvPr>
              <p14:cNvContentPartPr/>
              <p14:nvPr/>
            </p14:nvContentPartPr>
            <p14:xfrm>
              <a:off x="4866240" y="2753440"/>
              <a:ext cx="171720" cy="20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984BA7-A9A6-4DBD-BF03-F6CC1696341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48600" y="2735800"/>
                <a:ext cx="207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14:cNvPr>
              <p14:cNvContentPartPr/>
              <p14:nvPr/>
            </p14:nvContentPartPr>
            <p14:xfrm>
              <a:off x="5181240" y="2559400"/>
              <a:ext cx="426600" cy="292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1C5FED6-B181-47B5-A48F-AE9C29E753D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63255" y="2541760"/>
                <a:ext cx="46221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14:cNvPr>
              <p14:cNvContentPartPr/>
              <p14:nvPr/>
            </p14:nvContentPartPr>
            <p14:xfrm>
              <a:off x="3443880" y="2549680"/>
              <a:ext cx="314640" cy="267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BDEF9E-C0E7-4398-8842-7B3811AC343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426240" y="2532040"/>
                <a:ext cx="3502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14:cNvPr>
              <p14:cNvContentPartPr/>
              <p14:nvPr/>
            </p14:nvContentPartPr>
            <p14:xfrm>
              <a:off x="5943360" y="2610880"/>
              <a:ext cx="317520" cy="250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498B3E3-9248-433F-9B73-90CDE674A5A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25720" y="2593240"/>
                <a:ext cx="353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14:cNvPr>
              <p14:cNvContentPartPr/>
              <p14:nvPr/>
            </p14:nvContentPartPr>
            <p14:xfrm>
              <a:off x="995160" y="3345640"/>
              <a:ext cx="147960" cy="10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5B62231-7952-4B78-A302-436FE23329C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520" y="3328000"/>
                <a:ext cx="183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14:cNvPr>
              <p14:cNvContentPartPr/>
              <p14:nvPr/>
            </p14:nvContentPartPr>
            <p14:xfrm>
              <a:off x="2052120" y="3261040"/>
              <a:ext cx="18432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91F117-6984-43B5-ACE9-87B7B708DF6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34120" y="3243040"/>
                <a:ext cx="219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14:cNvPr>
              <p14:cNvContentPartPr/>
              <p14:nvPr/>
            </p14:nvContentPartPr>
            <p14:xfrm>
              <a:off x="2061840" y="3352480"/>
              <a:ext cx="175680" cy="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B3BEE7B-B32B-42DA-AE5D-73D7E4E687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4200" y="3334480"/>
                <a:ext cx="211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14:cNvPr>
              <p14:cNvContentPartPr/>
              <p14:nvPr/>
            </p14:nvContentPartPr>
            <p14:xfrm>
              <a:off x="1249320" y="3061960"/>
              <a:ext cx="659520" cy="32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C020777-41AB-4202-BF05-5E356E3D08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31680" y="3043960"/>
                <a:ext cx="6951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14:cNvPr>
              <p14:cNvContentPartPr/>
              <p14:nvPr/>
            </p14:nvContentPartPr>
            <p14:xfrm>
              <a:off x="964920" y="3108400"/>
              <a:ext cx="185400" cy="183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48BFF77-02E2-4CFC-9C63-3D8C021A0B3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46920" y="3090760"/>
                <a:ext cx="221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14:cNvPr>
              <p14:cNvContentPartPr/>
              <p14:nvPr/>
            </p14:nvContentPartPr>
            <p14:xfrm>
              <a:off x="2529840" y="3041440"/>
              <a:ext cx="1006560" cy="230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268937C-8D0B-47E4-90E4-06B48C56A88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11846" y="3023772"/>
                <a:ext cx="1042187" cy="266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14:cNvPr>
              <p14:cNvContentPartPr/>
              <p14:nvPr/>
            </p14:nvContentPartPr>
            <p14:xfrm>
              <a:off x="2600760" y="3352120"/>
              <a:ext cx="855000" cy="314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ABD63E41-EAA7-4BA2-B776-138A4E5C77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82760" y="3334141"/>
                <a:ext cx="890640" cy="349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14:cNvPr>
              <p14:cNvContentPartPr/>
              <p14:nvPr/>
            </p14:nvContentPartPr>
            <p14:xfrm>
              <a:off x="3779040" y="3250600"/>
              <a:ext cx="311040" cy="273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6F56675-6A0F-4BAD-A860-756C811AEA3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761400" y="3232960"/>
                <a:ext cx="3466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14:cNvPr>
              <p14:cNvContentPartPr/>
              <p14:nvPr/>
            </p14:nvContentPartPr>
            <p14:xfrm>
              <a:off x="4724040" y="3131800"/>
              <a:ext cx="1295280" cy="4060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524004A-B17B-4129-94F8-B67C424047C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06395" y="3114160"/>
                <a:ext cx="133093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14:cNvPr>
              <p14:cNvContentPartPr/>
              <p14:nvPr/>
            </p14:nvContentPartPr>
            <p14:xfrm>
              <a:off x="6136320" y="3277600"/>
              <a:ext cx="261720" cy="136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73BB1-13F0-4333-A857-654F5AA101C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18320" y="3259600"/>
                <a:ext cx="2973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14:cNvPr>
              <p14:cNvContentPartPr/>
              <p14:nvPr/>
            </p14:nvContentPartPr>
            <p14:xfrm>
              <a:off x="6499200" y="3240520"/>
              <a:ext cx="225720" cy="396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09659F4-D7C3-40E3-BEDF-78AFE955BB1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481200" y="3222880"/>
                <a:ext cx="26136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14:cNvPr>
              <p14:cNvContentPartPr/>
              <p14:nvPr/>
            </p14:nvContentPartPr>
            <p14:xfrm>
              <a:off x="6827160" y="3092920"/>
              <a:ext cx="366120" cy="342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F0A2BF-82A1-43C2-85A4-0DD176AC59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09178" y="3074920"/>
                <a:ext cx="401725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14:cNvPr>
              <p14:cNvContentPartPr/>
              <p14:nvPr/>
            </p14:nvContentPartPr>
            <p14:xfrm>
              <a:off x="5039040" y="3041080"/>
              <a:ext cx="261000" cy="575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AC425F-27FE-4E75-A7F6-B04B5AF91CE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021400" y="3023440"/>
                <a:ext cx="29664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14:cNvPr>
              <p14:cNvContentPartPr/>
              <p14:nvPr/>
            </p14:nvContentPartPr>
            <p14:xfrm>
              <a:off x="6146400" y="3102640"/>
              <a:ext cx="349920" cy="453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2BA9E6-FDBA-44E0-97E5-CEABAB72A03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128760" y="3085000"/>
                <a:ext cx="38556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14:cNvPr>
              <p14:cNvContentPartPr/>
              <p14:nvPr/>
            </p14:nvContentPartPr>
            <p14:xfrm>
              <a:off x="7487400" y="3159160"/>
              <a:ext cx="354240" cy="267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252C196-1AAD-476B-8765-5C25B744CD6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469742" y="3141520"/>
                <a:ext cx="389916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14:cNvPr>
              <p14:cNvContentPartPr/>
              <p14:nvPr/>
            </p14:nvContentPartPr>
            <p14:xfrm>
              <a:off x="1716600" y="3960880"/>
              <a:ext cx="159840" cy="259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082ADA2-1C97-42EC-8129-9470764E35D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98960" y="3942880"/>
                <a:ext cx="1954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14:cNvPr>
              <p14:cNvContentPartPr/>
              <p14:nvPr/>
            </p14:nvContentPartPr>
            <p14:xfrm>
              <a:off x="1960680" y="4154920"/>
              <a:ext cx="360" cy="72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6990135-A9F7-4B1D-96D9-838523AED745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942680" y="4137280"/>
                <a:ext cx="36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14:cNvPr>
              <p14:cNvContentPartPr/>
              <p14:nvPr/>
            </p14:nvContentPartPr>
            <p14:xfrm>
              <a:off x="2204400" y="3842080"/>
              <a:ext cx="1579680" cy="615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795CE2A-FD0E-41B8-BF44-62886F074F9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186396" y="3824440"/>
                <a:ext cx="1615328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7448F4D-3734-4427-A216-1A3616DAEC1D}"/>
                  </a:ext>
                </a:extLst>
              </p14:cNvPr>
              <p14:cNvContentPartPr/>
              <p14:nvPr/>
            </p14:nvContentPartPr>
            <p14:xfrm>
              <a:off x="4114560" y="4098040"/>
              <a:ext cx="196200" cy="1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7448F4D-3734-4427-A216-1A3616DAEC1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96560" y="4080400"/>
                <a:ext cx="231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309C92-7FA0-487E-8EA5-EA4BFB583B50}"/>
                  </a:ext>
                </a:extLst>
              </p14:cNvPr>
              <p14:cNvContentPartPr/>
              <p14:nvPr/>
            </p14:nvContentPartPr>
            <p14:xfrm>
              <a:off x="4124640" y="4195600"/>
              <a:ext cx="151920" cy="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309C92-7FA0-487E-8EA5-EA4BFB583B5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07000" y="4177600"/>
                <a:ext cx="1875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B4908BB-09CF-4421-AD37-60EE6C920A53}"/>
                  </a:ext>
                </a:extLst>
              </p14:cNvPr>
              <p14:cNvContentPartPr/>
              <p14:nvPr/>
            </p14:nvContentPartPr>
            <p14:xfrm>
              <a:off x="5750400" y="4012720"/>
              <a:ext cx="182160" cy="2437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B4908BB-09CF-4421-AD37-60EE6C920A5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732400" y="3995080"/>
                <a:ext cx="217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9E075D0-658D-408F-811D-9F2D5CE4442D}"/>
                  </a:ext>
                </a:extLst>
              </p14:cNvPr>
              <p14:cNvContentPartPr/>
              <p14:nvPr/>
            </p14:nvContentPartPr>
            <p14:xfrm>
              <a:off x="5399040" y="4000840"/>
              <a:ext cx="243720" cy="228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9E075D0-658D-408F-811D-9F2D5CE4442D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81040" y="3983200"/>
                <a:ext cx="2793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E0812A2-0916-4BF3-BB34-DCDCC47822D9}"/>
                  </a:ext>
                </a:extLst>
              </p14:cNvPr>
              <p14:cNvContentPartPr/>
              <p14:nvPr/>
            </p14:nvContentPartPr>
            <p14:xfrm>
              <a:off x="4835640" y="4012720"/>
              <a:ext cx="453240" cy="2336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E0812A2-0916-4BF3-BB34-DCDCC47822D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817640" y="3995080"/>
                <a:ext cx="488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A0A9330-861F-4683-94E2-D7D2D72A0AB4}"/>
                  </a:ext>
                </a:extLst>
              </p14:cNvPr>
              <p14:cNvContentPartPr/>
              <p14:nvPr/>
            </p14:nvContentPartPr>
            <p14:xfrm>
              <a:off x="6064320" y="3972040"/>
              <a:ext cx="154080" cy="2055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A0A9330-861F-4683-94E2-D7D2D72A0AB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046680" y="3954400"/>
                <a:ext cx="1897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821B0AD-D6F4-4EE2-B9A1-25CCDDEC234F}"/>
                  </a:ext>
                </a:extLst>
              </p14:cNvPr>
              <p14:cNvContentPartPr/>
              <p14:nvPr/>
            </p14:nvContentPartPr>
            <p14:xfrm>
              <a:off x="4483920" y="3880600"/>
              <a:ext cx="259920" cy="4496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821B0AD-D6F4-4EE2-B9A1-25CCDDEC234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65920" y="3862960"/>
                <a:ext cx="29556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4E73AE8-21DC-46C7-B027-CAD8D38A288F}"/>
                  </a:ext>
                </a:extLst>
              </p14:cNvPr>
              <p14:cNvContentPartPr/>
              <p14:nvPr/>
            </p14:nvContentPartPr>
            <p14:xfrm>
              <a:off x="6319200" y="3738400"/>
              <a:ext cx="1808640" cy="5871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4E73AE8-21DC-46C7-B027-CAD8D38A288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301560" y="3720400"/>
                <a:ext cx="18442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099F163-C995-4EDC-9791-A67033419553}"/>
                  </a:ext>
                </a:extLst>
              </p14:cNvPr>
              <p14:cNvContentPartPr/>
              <p14:nvPr/>
            </p14:nvContentPartPr>
            <p14:xfrm>
              <a:off x="3362520" y="4957000"/>
              <a:ext cx="184680" cy="11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099F163-C995-4EDC-9791-A6703341955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344880" y="4939360"/>
                <a:ext cx="220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1576D2-A510-420D-B2E9-C55B985D23EA}"/>
                  </a:ext>
                </a:extLst>
              </p14:cNvPr>
              <p14:cNvContentPartPr/>
              <p14:nvPr/>
            </p14:nvContentPartPr>
            <p14:xfrm>
              <a:off x="3383040" y="5058880"/>
              <a:ext cx="205560" cy="11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1576D2-A510-420D-B2E9-C55B985D23E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365040" y="5040880"/>
                <a:ext cx="241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040F825-0944-448D-8AC7-ED09D74E68FC}"/>
                  </a:ext>
                </a:extLst>
              </p14:cNvPr>
              <p14:cNvContentPartPr/>
              <p14:nvPr/>
            </p14:nvContentPartPr>
            <p14:xfrm>
              <a:off x="2956440" y="4815880"/>
              <a:ext cx="223560" cy="310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040F825-0944-448D-8AC7-ED09D74E68F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38469" y="4797880"/>
                <a:ext cx="259143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EF665CB-953A-4C6E-ABCE-553D6EC6133F}"/>
                  </a:ext>
                </a:extLst>
              </p14:cNvPr>
              <p14:cNvContentPartPr/>
              <p14:nvPr/>
            </p14:nvContentPartPr>
            <p14:xfrm>
              <a:off x="1503120" y="4805440"/>
              <a:ext cx="379440" cy="293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EF665CB-953A-4C6E-ABCE-553D6EC613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485480" y="4787800"/>
                <a:ext cx="415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C10B884-562C-41BA-ABAA-4E17D4217EB7}"/>
                  </a:ext>
                </a:extLst>
              </p14:cNvPr>
              <p14:cNvContentPartPr/>
              <p14:nvPr/>
            </p14:nvContentPartPr>
            <p14:xfrm>
              <a:off x="3779040" y="4870960"/>
              <a:ext cx="18720" cy="216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C10B884-562C-41BA-ABAA-4E17D4217EB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61040" y="4853320"/>
                <a:ext cx="54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5C74AD2-AEB3-462A-B0CD-32CC9E8E40C6}"/>
                  </a:ext>
                </a:extLst>
              </p14:cNvPr>
              <p14:cNvContentPartPr/>
              <p14:nvPr/>
            </p14:nvContentPartPr>
            <p14:xfrm>
              <a:off x="3872640" y="4825960"/>
              <a:ext cx="38880" cy="268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5C74AD2-AEB3-462A-B0CD-32CC9E8E40C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855000" y="4807960"/>
                <a:ext cx="7452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0E5F5F8-780E-4A85-91DD-432DCACEC1A6}"/>
                  </a:ext>
                </a:extLst>
              </p14:cNvPr>
              <p14:cNvContentPartPr/>
              <p14:nvPr/>
            </p14:nvContentPartPr>
            <p14:xfrm>
              <a:off x="4371960" y="4937560"/>
              <a:ext cx="16920" cy="154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0E5F5F8-780E-4A85-91DD-432DCACEC1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54320" y="4919920"/>
                <a:ext cx="52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8D16036-9E45-46AB-9974-755A9D8DC69F}"/>
                  </a:ext>
                </a:extLst>
              </p14:cNvPr>
              <p14:cNvContentPartPr/>
              <p14:nvPr/>
            </p14:nvContentPartPr>
            <p14:xfrm>
              <a:off x="4083960" y="4906960"/>
              <a:ext cx="139320" cy="213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8D16036-9E45-46AB-9974-755A9D8DC69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66320" y="4888960"/>
                <a:ext cx="1749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455EDBA-B2B7-40DE-B52A-155EF4A84ED0}"/>
                  </a:ext>
                </a:extLst>
              </p14:cNvPr>
              <p14:cNvContentPartPr/>
              <p14:nvPr/>
            </p14:nvContentPartPr>
            <p14:xfrm>
              <a:off x="4501920" y="4724080"/>
              <a:ext cx="710280" cy="395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455EDBA-B2B7-40DE-B52A-155EF4A84ED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483929" y="4706440"/>
                <a:ext cx="745902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DAE0007-B892-4D8E-B16C-E34B3841C652}"/>
                  </a:ext>
                </a:extLst>
              </p14:cNvPr>
              <p14:cNvContentPartPr/>
              <p14:nvPr/>
            </p14:nvContentPartPr>
            <p14:xfrm>
              <a:off x="2660520" y="4581880"/>
              <a:ext cx="2980440" cy="7927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DAE0007-B892-4D8E-B16C-E34B3841C65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2520" y="4546240"/>
                <a:ext cx="301608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AC3262A-C88B-4812-9F70-3E21C6364C31}"/>
                  </a:ext>
                </a:extLst>
              </p14:cNvPr>
              <p14:cNvContentPartPr/>
              <p14:nvPr/>
            </p14:nvContentPartPr>
            <p14:xfrm>
              <a:off x="1398360" y="2523400"/>
              <a:ext cx="109800" cy="227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AC3262A-C88B-4812-9F70-3E21C6364C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0720" y="2505760"/>
                <a:ext cx="1454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7B44E21-7F00-48C9-A0C2-99C384A18B5B}"/>
                  </a:ext>
                </a:extLst>
              </p14:cNvPr>
              <p14:cNvContentPartPr/>
              <p14:nvPr/>
            </p14:nvContentPartPr>
            <p14:xfrm>
              <a:off x="1578360" y="2691880"/>
              <a:ext cx="6840" cy="88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7B44E21-7F00-48C9-A0C2-99C384A18B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60360" y="2674240"/>
                <a:ext cx="424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BC57FBE-9893-4EDA-89EF-D98EAD46DDBE}"/>
                  </a:ext>
                </a:extLst>
              </p14:cNvPr>
              <p14:cNvContentPartPr/>
              <p14:nvPr/>
            </p14:nvContentPartPr>
            <p14:xfrm>
              <a:off x="1157880" y="2600440"/>
              <a:ext cx="158760" cy="1879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BC57FBE-9893-4EDA-89EF-D98EAD46DDB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240" y="2582800"/>
                <a:ext cx="1944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CEE5844-6C2A-47E0-8910-1064F4D432F0}"/>
                  </a:ext>
                </a:extLst>
              </p14:cNvPr>
              <p14:cNvContentPartPr/>
              <p14:nvPr/>
            </p14:nvContentPartPr>
            <p14:xfrm>
              <a:off x="1787880" y="2638240"/>
              <a:ext cx="194400" cy="13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EE5844-6C2A-47E0-8910-1064F4D432F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69880" y="2620240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E05A8CE-F269-421E-9FBA-7D5FE060D43B}"/>
                  </a:ext>
                </a:extLst>
              </p14:cNvPr>
              <p14:cNvContentPartPr/>
              <p14:nvPr/>
            </p14:nvContentPartPr>
            <p14:xfrm>
              <a:off x="1757280" y="2732200"/>
              <a:ext cx="17244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E05A8CE-F269-421E-9FBA-7D5FE060D4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39640" y="2714200"/>
                <a:ext cx="2080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8CE47CE-83AB-4086-A760-CE2A93B7EE5D}"/>
                  </a:ext>
                </a:extLst>
              </p14:cNvPr>
              <p14:cNvContentPartPr/>
              <p14:nvPr/>
            </p14:nvContentPartPr>
            <p14:xfrm>
              <a:off x="2722440" y="2497120"/>
              <a:ext cx="304200" cy="326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8CE47CE-83AB-4086-A760-CE2A93B7EE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4440" y="2479480"/>
                <a:ext cx="3398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1D3B5AA-E65E-46E2-A724-8A796FC50CB7}"/>
                  </a:ext>
                </a:extLst>
              </p14:cNvPr>
              <p14:cNvContentPartPr/>
              <p14:nvPr/>
            </p14:nvContentPartPr>
            <p14:xfrm>
              <a:off x="2175960" y="2570200"/>
              <a:ext cx="438120" cy="266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1D3B5AA-E65E-46E2-A724-8A796FC50CB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57960" y="2552560"/>
                <a:ext cx="4737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31DD8DF-9313-47DD-912F-EA2DBF15B689}"/>
                  </a:ext>
                </a:extLst>
              </p14:cNvPr>
              <p14:cNvContentPartPr/>
              <p14:nvPr/>
            </p14:nvContentPartPr>
            <p14:xfrm>
              <a:off x="928200" y="2549680"/>
              <a:ext cx="148680" cy="2563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31DD8DF-9313-47DD-912F-EA2DBF15B68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10200" y="2532040"/>
                <a:ext cx="1843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83CA07E-DC7F-48D6-855C-E8EACB83EE1C}"/>
                  </a:ext>
                </a:extLst>
              </p14:cNvPr>
              <p14:cNvContentPartPr/>
              <p14:nvPr/>
            </p14:nvContentPartPr>
            <p14:xfrm>
              <a:off x="4479600" y="2590720"/>
              <a:ext cx="193680" cy="249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83CA07E-DC7F-48D6-855C-E8EACB83EE1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461960" y="2572720"/>
                <a:ext cx="229320" cy="28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2884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6EBC107-57B9-4EE8-934D-436FB19CFE22}"/>
                  </a:ext>
                </a:extLst>
              </p14:cNvPr>
              <p14:cNvContentPartPr/>
              <p14:nvPr/>
            </p14:nvContentPartPr>
            <p14:xfrm>
              <a:off x="1076520" y="872080"/>
              <a:ext cx="6490440" cy="2734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6EBC107-57B9-4EE8-934D-436FB19CFE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880" y="854080"/>
                <a:ext cx="6526080" cy="2770560"/>
              </a:xfrm>
              <a:prstGeom prst="rect">
                <a:avLst/>
              </a:prstGeom>
            </p:spPr>
          </p:pic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7787CBBF-4F2D-4AB7-A8DE-417107B71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0" t="21111" r="21250" b="63334"/>
          <a:stretch/>
        </p:blipFill>
        <p:spPr>
          <a:xfrm>
            <a:off x="2819400" y="3267075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52B41-A0B2-404C-BC6D-E27F161D7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19617" r="22500" b="59601"/>
          <a:stretch/>
        </p:blipFill>
        <p:spPr>
          <a:xfrm>
            <a:off x="1524000" y="228599"/>
            <a:ext cx="60960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47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14:cNvPr>
              <p14:cNvContentPartPr/>
              <p14:nvPr/>
            </p14:nvContentPartPr>
            <p14:xfrm>
              <a:off x="1706520" y="1711240"/>
              <a:ext cx="3613680" cy="65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8522" y="1693240"/>
                <a:ext cx="3649316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14:cNvPr>
              <p14:cNvContentPartPr/>
              <p14:nvPr/>
            </p14:nvContentPartPr>
            <p14:xfrm>
              <a:off x="1097040" y="2590720"/>
              <a:ext cx="376920" cy="35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9040" y="2572720"/>
                <a:ext cx="4125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14:cNvPr>
              <p14:cNvContentPartPr/>
              <p14:nvPr/>
            </p14:nvContentPartPr>
            <p14:xfrm>
              <a:off x="4036440" y="2539600"/>
              <a:ext cx="959400" cy="39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8807" y="2521617"/>
                <a:ext cx="995027" cy="4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14:cNvPr>
              <p14:cNvContentPartPr/>
              <p14:nvPr/>
            </p14:nvContentPartPr>
            <p14:xfrm>
              <a:off x="3250920" y="2570200"/>
              <a:ext cx="446760" cy="29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2934" y="2552560"/>
                <a:ext cx="482371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14:cNvPr>
              <p14:cNvContentPartPr/>
              <p14:nvPr/>
            </p14:nvContentPartPr>
            <p14:xfrm>
              <a:off x="2033400" y="2591440"/>
              <a:ext cx="816120" cy="363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5760" y="2573783"/>
                <a:ext cx="851760" cy="39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5EA165-75D7-4A91-98EF-828442E3F298}"/>
                  </a:ext>
                </a:extLst>
              </p14:cNvPr>
              <p14:cNvContentPartPr/>
              <p14:nvPr/>
            </p14:nvContentPartPr>
            <p14:xfrm>
              <a:off x="1195680" y="3230800"/>
              <a:ext cx="292680" cy="34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5EA165-75D7-4A91-98EF-828442E3F2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8040" y="3212800"/>
                <a:ext cx="328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70BB32-2A86-4C7A-B20D-79A8267A0734}"/>
                  </a:ext>
                </a:extLst>
              </p14:cNvPr>
              <p14:cNvContentPartPr/>
              <p14:nvPr/>
            </p14:nvContentPartPr>
            <p14:xfrm>
              <a:off x="2651520" y="3291280"/>
              <a:ext cx="28080" cy="318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70BB32-2A86-4C7A-B20D-79A8267A0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3520" y="3273640"/>
                <a:ext cx="63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E974BCC-EDBC-4DBB-9F32-F0AA9DA5F5A0}"/>
                  </a:ext>
                </a:extLst>
              </p14:cNvPr>
              <p14:cNvContentPartPr/>
              <p14:nvPr/>
            </p14:nvContentPartPr>
            <p14:xfrm>
              <a:off x="2234640" y="3334840"/>
              <a:ext cx="275040" cy="271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E974BCC-EDBC-4DBB-9F32-F0AA9DA5F5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7000" y="3317200"/>
                <a:ext cx="310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09BD37-8EA8-494C-B63D-48FAFD63AC17}"/>
                  </a:ext>
                </a:extLst>
              </p14:cNvPr>
              <p14:cNvContentPartPr/>
              <p14:nvPr/>
            </p14:nvContentPartPr>
            <p14:xfrm>
              <a:off x="1943040" y="3211000"/>
              <a:ext cx="196920" cy="46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09BD37-8EA8-494C-B63D-48FAFD63AC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5040" y="3193360"/>
                <a:ext cx="2325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09F875-B242-455B-A9B2-CC9D961857F3}"/>
                  </a:ext>
                </a:extLst>
              </p14:cNvPr>
              <p14:cNvContentPartPr/>
              <p14:nvPr/>
            </p14:nvContentPartPr>
            <p14:xfrm>
              <a:off x="4818360" y="3250600"/>
              <a:ext cx="129960" cy="322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09F875-B242-455B-A9B2-CC9D961857F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00310" y="3232960"/>
                <a:ext cx="165699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F1F8BE-9AB1-4AED-8985-FC18B7E5ADC8}"/>
                  </a:ext>
                </a:extLst>
              </p14:cNvPr>
              <p14:cNvContentPartPr/>
              <p14:nvPr/>
            </p14:nvContentPartPr>
            <p14:xfrm>
              <a:off x="4313280" y="3450040"/>
              <a:ext cx="380880" cy="12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F1F8BE-9AB1-4AED-8985-FC18B7E5AD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95280" y="3432400"/>
                <a:ext cx="4165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FC2197-5AEF-4614-BFCA-ACCD71446F6F}"/>
                  </a:ext>
                </a:extLst>
              </p14:cNvPr>
              <p14:cNvContentPartPr/>
              <p14:nvPr/>
            </p14:nvContentPartPr>
            <p14:xfrm>
              <a:off x="3092160" y="3248080"/>
              <a:ext cx="1128600" cy="412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FC2197-5AEF-4614-BFCA-ACCD71446F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74166" y="3230440"/>
                <a:ext cx="1164229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D58CCB6-D0B2-4EF5-92B6-82C50CEAEF65}"/>
                  </a:ext>
                </a:extLst>
              </p14:cNvPr>
              <p14:cNvContentPartPr/>
              <p14:nvPr/>
            </p14:nvContentPartPr>
            <p14:xfrm>
              <a:off x="6296880" y="3171760"/>
              <a:ext cx="266400" cy="75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D58CCB6-D0B2-4EF5-92B6-82C50CEAEF6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880" y="3154120"/>
                <a:ext cx="30204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90615BF-6327-450B-BEC5-08EDB953CD58}"/>
                  </a:ext>
                </a:extLst>
              </p14:cNvPr>
              <p14:cNvContentPartPr/>
              <p14:nvPr/>
            </p14:nvContentPartPr>
            <p14:xfrm>
              <a:off x="6805560" y="3185080"/>
              <a:ext cx="2107800" cy="762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90615BF-6327-450B-BEC5-08EDB953CD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7557" y="3167088"/>
                <a:ext cx="2143446" cy="7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21695B-7A57-4D3F-A992-3C7A4130D965}"/>
                  </a:ext>
                </a:extLst>
              </p14:cNvPr>
              <p14:cNvContentPartPr/>
              <p14:nvPr/>
            </p14:nvContentPartPr>
            <p14:xfrm>
              <a:off x="5130480" y="3190120"/>
              <a:ext cx="9154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21695B-7A57-4D3F-A992-3C7A4130D96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12480" y="3172480"/>
                <a:ext cx="9511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EB59A51-171E-47C7-AEA4-F461B7C04351}"/>
                  </a:ext>
                </a:extLst>
              </p14:cNvPr>
              <p14:cNvContentPartPr/>
              <p14:nvPr/>
            </p14:nvContentPartPr>
            <p14:xfrm>
              <a:off x="2172720" y="3352480"/>
              <a:ext cx="42120" cy="23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EB59A51-171E-47C7-AEA4-F461B7C0435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54720" y="3334480"/>
                <a:ext cx="77760" cy="2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946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02826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30552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A388AAE-9F7D-4017-8A95-9208F846627D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A388AAE-9F7D-4017-8A95-9208F846627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06525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F6E6E90-99A6-4171-A417-AA7D620B7E7F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F6E6E90-99A6-4171-A417-AA7D620B7E7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65857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336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14:cNvPr>
              <p14:cNvContentPartPr/>
              <p14:nvPr/>
            </p14:nvContentPartPr>
            <p14:xfrm>
              <a:off x="3281160" y="1960360"/>
              <a:ext cx="330480" cy="22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80" y="1942720"/>
                <a:ext cx="366081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14:cNvPr>
              <p14:cNvContentPartPr/>
              <p14:nvPr/>
            </p14:nvContentPartPr>
            <p14:xfrm>
              <a:off x="4236600" y="1708360"/>
              <a:ext cx="1932480" cy="82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8597" y="1690360"/>
                <a:ext cx="1968127" cy="8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136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14:cNvPr>
              <p14:cNvContentPartPr/>
              <p14:nvPr/>
            </p14:nvContentPartPr>
            <p14:xfrm>
              <a:off x="3281160" y="1960360"/>
              <a:ext cx="330480" cy="22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80" y="1942720"/>
                <a:ext cx="366081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14:cNvPr>
              <p14:cNvContentPartPr/>
              <p14:nvPr/>
            </p14:nvContentPartPr>
            <p14:xfrm>
              <a:off x="4236600" y="1708360"/>
              <a:ext cx="1932480" cy="82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8597" y="1690360"/>
                <a:ext cx="1968127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14:cNvPr>
              <p14:cNvContentPartPr/>
              <p14:nvPr/>
            </p14:nvContentPartPr>
            <p14:xfrm>
              <a:off x="873480" y="2750200"/>
              <a:ext cx="1513800" cy="497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5480" y="2732200"/>
                <a:ext cx="15494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14:cNvPr>
              <p14:cNvContentPartPr/>
              <p14:nvPr/>
            </p14:nvContentPartPr>
            <p14:xfrm>
              <a:off x="3210240" y="3005800"/>
              <a:ext cx="20268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2240" y="2988160"/>
                <a:ext cx="23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14:cNvPr>
              <p14:cNvContentPartPr/>
              <p14:nvPr/>
            </p14:nvContentPartPr>
            <p14:xfrm>
              <a:off x="3576000" y="3087880"/>
              <a:ext cx="182160" cy="1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58360" y="3069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14:cNvPr>
              <p14:cNvContentPartPr/>
              <p14:nvPr/>
            </p14:nvContentPartPr>
            <p14:xfrm>
              <a:off x="3586080" y="3189400"/>
              <a:ext cx="173520" cy="21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68080" y="3171760"/>
                <a:ext cx="20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14:cNvPr>
              <p14:cNvContentPartPr/>
              <p14:nvPr/>
            </p14:nvContentPartPr>
            <p14:xfrm>
              <a:off x="4337760" y="3219640"/>
              <a:ext cx="291240" cy="213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20120" y="3202000"/>
                <a:ext cx="326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14:cNvPr>
              <p14:cNvContentPartPr/>
              <p14:nvPr/>
            </p14:nvContentPartPr>
            <p14:xfrm>
              <a:off x="4023120" y="2874040"/>
              <a:ext cx="84348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5128" y="2856040"/>
                <a:ext cx="879105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298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14:cNvPr>
              <p14:cNvContentPartPr/>
              <p14:nvPr/>
            </p14:nvContentPartPr>
            <p14:xfrm>
              <a:off x="3281160" y="1960360"/>
              <a:ext cx="330480" cy="22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80" y="1942720"/>
                <a:ext cx="366081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14:cNvPr>
              <p14:cNvContentPartPr/>
              <p14:nvPr/>
            </p14:nvContentPartPr>
            <p14:xfrm>
              <a:off x="4236600" y="1708360"/>
              <a:ext cx="1932480" cy="82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8597" y="1690360"/>
                <a:ext cx="1968127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14:cNvPr>
              <p14:cNvContentPartPr/>
              <p14:nvPr/>
            </p14:nvContentPartPr>
            <p14:xfrm>
              <a:off x="873480" y="2750200"/>
              <a:ext cx="1513800" cy="497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5480" y="2732200"/>
                <a:ext cx="15494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14:cNvPr>
              <p14:cNvContentPartPr/>
              <p14:nvPr/>
            </p14:nvContentPartPr>
            <p14:xfrm>
              <a:off x="3210240" y="3005800"/>
              <a:ext cx="20268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2240" y="2988160"/>
                <a:ext cx="23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14:cNvPr>
              <p14:cNvContentPartPr/>
              <p14:nvPr/>
            </p14:nvContentPartPr>
            <p14:xfrm>
              <a:off x="3576000" y="3087880"/>
              <a:ext cx="182160" cy="1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58360" y="3069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14:cNvPr>
              <p14:cNvContentPartPr/>
              <p14:nvPr/>
            </p14:nvContentPartPr>
            <p14:xfrm>
              <a:off x="3586080" y="3189400"/>
              <a:ext cx="173520" cy="21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68080" y="3171760"/>
                <a:ext cx="20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14:cNvPr>
              <p14:cNvContentPartPr/>
              <p14:nvPr/>
            </p14:nvContentPartPr>
            <p14:xfrm>
              <a:off x="4337760" y="3219640"/>
              <a:ext cx="291240" cy="213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20120" y="3202000"/>
                <a:ext cx="326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14:cNvPr>
              <p14:cNvContentPartPr/>
              <p14:nvPr/>
            </p14:nvContentPartPr>
            <p14:xfrm>
              <a:off x="4023120" y="2874040"/>
              <a:ext cx="84348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5128" y="2856040"/>
                <a:ext cx="879105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14:cNvPr>
              <p14:cNvContentPartPr/>
              <p14:nvPr/>
            </p14:nvContentPartPr>
            <p14:xfrm>
              <a:off x="5374920" y="3159160"/>
              <a:ext cx="81000" cy="14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57280" y="3141520"/>
                <a:ext cx="116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14:cNvPr>
              <p14:cNvContentPartPr/>
              <p14:nvPr/>
            </p14:nvContentPartPr>
            <p14:xfrm>
              <a:off x="5709720" y="2824000"/>
              <a:ext cx="1054080" cy="412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91726" y="2806360"/>
                <a:ext cx="1089708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14:cNvPr>
              <p14:cNvContentPartPr/>
              <p14:nvPr/>
            </p14:nvContentPartPr>
            <p14:xfrm>
              <a:off x="1208640" y="3689080"/>
              <a:ext cx="721080" cy="28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1009" y="3671080"/>
                <a:ext cx="756702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14:cNvPr>
              <p14:cNvContentPartPr/>
              <p14:nvPr/>
            </p14:nvContentPartPr>
            <p14:xfrm>
              <a:off x="2224920" y="3922360"/>
              <a:ext cx="559080" cy="268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06920" y="3904720"/>
                <a:ext cx="59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14:cNvPr>
              <p14:cNvContentPartPr/>
              <p14:nvPr/>
            </p14:nvContentPartPr>
            <p14:xfrm>
              <a:off x="2193960" y="3661720"/>
              <a:ext cx="719640" cy="20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6320" y="3643751"/>
                <a:ext cx="755280" cy="2411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760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14:cNvPr>
              <p14:cNvContentPartPr/>
              <p14:nvPr/>
            </p14:nvContentPartPr>
            <p14:xfrm>
              <a:off x="3281160" y="1960360"/>
              <a:ext cx="330480" cy="22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80" y="1942720"/>
                <a:ext cx="366081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14:cNvPr>
              <p14:cNvContentPartPr/>
              <p14:nvPr/>
            </p14:nvContentPartPr>
            <p14:xfrm>
              <a:off x="4236600" y="1708360"/>
              <a:ext cx="1932480" cy="82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8597" y="1690360"/>
                <a:ext cx="1968127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14:cNvPr>
              <p14:cNvContentPartPr/>
              <p14:nvPr/>
            </p14:nvContentPartPr>
            <p14:xfrm>
              <a:off x="873480" y="2750200"/>
              <a:ext cx="1513800" cy="497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5480" y="2732200"/>
                <a:ext cx="15494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14:cNvPr>
              <p14:cNvContentPartPr/>
              <p14:nvPr/>
            </p14:nvContentPartPr>
            <p14:xfrm>
              <a:off x="3210240" y="3005800"/>
              <a:ext cx="20268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2240" y="2988160"/>
                <a:ext cx="23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14:cNvPr>
              <p14:cNvContentPartPr/>
              <p14:nvPr/>
            </p14:nvContentPartPr>
            <p14:xfrm>
              <a:off x="3576000" y="3087880"/>
              <a:ext cx="182160" cy="1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58360" y="3069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14:cNvPr>
              <p14:cNvContentPartPr/>
              <p14:nvPr/>
            </p14:nvContentPartPr>
            <p14:xfrm>
              <a:off x="3586080" y="3189400"/>
              <a:ext cx="173520" cy="21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68080" y="3171760"/>
                <a:ext cx="20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14:cNvPr>
              <p14:cNvContentPartPr/>
              <p14:nvPr/>
            </p14:nvContentPartPr>
            <p14:xfrm>
              <a:off x="4337760" y="3219640"/>
              <a:ext cx="291240" cy="213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20120" y="3202000"/>
                <a:ext cx="326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14:cNvPr>
              <p14:cNvContentPartPr/>
              <p14:nvPr/>
            </p14:nvContentPartPr>
            <p14:xfrm>
              <a:off x="4023120" y="2874040"/>
              <a:ext cx="84348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5128" y="2856040"/>
                <a:ext cx="879105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14:cNvPr>
              <p14:cNvContentPartPr/>
              <p14:nvPr/>
            </p14:nvContentPartPr>
            <p14:xfrm>
              <a:off x="5374920" y="3159160"/>
              <a:ext cx="81000" cy="14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57280" y="3141520"/>
                <a:ext cx="116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14:cNvPr>
              <p14:cNvContentPartPr/>
              <p14:nvPr/>
            </p14:nvContentPartPr>
            <p14:xfrm>
              <a:off x="5709720" y="2824000"/>
              <a:ext cx="1054080" cy="412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91726" y="2806360"/>
                <a:ext cx="1089708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14:cNvPr>
              <p14:cNvContentPartPr/>
              <p14:nvPr/>
            </p14:nvContentPartPr>
            <p14:xfrm>
              <a:off x="1208640" y="3689080"/>
              <a:ext cx="721080" cy="28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1009" y="3671080"/>
                <a:ext cx="756702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14:cNvPr>
              <p14:cNvContentPartPr/>
              <p14:nvPr/>
            </p14:nvContentPartPr>
            <p14:xfrm>
              <a:off x="2224920" y="3922360"/>
              <a:ext cx="559080" cy="268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06920" y="3904720"/>
                <a:ext cx="59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14:cNvPr>
              <p14:cNvContentPartPr/>
              <p14:nvPr/>
            </p14:nvContentPartPr>
            <p14:xfrm>
              <a:off x="2193960" y="3661720"/>
              <a:ext cx="719640" cy="20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6320" y="3643751"/>
                <a:ext cx="755280" cy="24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F88070-1D36-43AB-8F91-4261A457C295}"/>
                  </a:ext>
                </a:extLst>
              </p14:cNvPr>
              <p14:cNvContentPartPr/>
              <p14:nvPr/>
            </p14:nvContentPartPr>
            <p14:xfrm>
              <a:off x="3159480" y="3859360"/>
              <a:ext cx="24300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F88070-1D36-43AB-8F91-4261A457C29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41480" y="3841360"/>
                <a:ext cx="278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483748-B2E9-49F1-A018-3B8D084BD285}"/>
                  </a:ext>
                </a:extLst>
              </p14:cNvPr>
              <p14:cNvContentPartPr/>
              <p14:nvPr/>
            </p14:nvContentPartPr>
            <p14:xfrm>
              <a:off x="3189720" y="3951160"/>
              <a:ext cx="20664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483748-B2E9-49F1-A018-3B8D084BD28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2080" y="3933520"/>
                <a:ext cx="242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60A514E-D840-4AA1-8BF3-90791E226311}"/>
                  </a:ext>
                </a:extLst>
              </p14:cNvPr>
              <p14:cNvContentPartPr/>
              <p14:nvPr/>
            </p14:nvContentPartPr>
            <p14:xfrm>
              <a:off x="3789120" y="3566680"/>
              <a:ext cx="1568160" cy="589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60A514E-D840-4AA1-8BF3-90791E2263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71480" y="3549029"/>
                <a:ext cx="1603800" cy="6253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642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14:cNvPr>
              <p14:cNvContentPartPr/>
              <p14:nvPr/>
            </p14:nvContentPartPr>
            <p14:xfrm>
              <a:off x="2338320" y="259360"/>
              <a:ext cx="323640" cy="35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77A256-233C-4D7C-8BFF-E35A32C611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0320" y="241360"/>
                <a:ext cx="35928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14:cNvPr>
              <p14:cNvContentPartPr/>
              <p14:nvPr/>
            </p14:nvContentPartPr>
            <p14:xfrm>
              <a:off x="3738360" y="426400"/>
              <a:ext cx="25560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0EEFBC9-76A8-4F0E-9657-FA0BB4EF10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0720" y="408400"/>
                <a:ext cx="291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14:cNvPr>
              <p14:cNvContentPartPr/>
              <p14:nvPr/>
            </p14:nvContentPartPr>
            <p14:xfrm>
              <a:off x="3738360" y="538000"/>
              <a:ext cx="23148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178FB4-C242-45B7-88D4-53FB00F2BA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20720" y="520360"/>
                <a:ext cx="26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14:cNvPr>
              <p14:cNvContentPartPr/>
              <p14:nvPr/>
            </p14:nvContentPartPr>
            <p14:xfrm>
              <a:off x="2783640" y="273760"/>
              <a:ext cx="659160" cy="425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F62FA5E-3004-4C59-B5C1-8AB5F63FE1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5640" y="256120"/>
                <a:ext cx="694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14:cNvPr>
              <p14:cNvContentPartPr/>
              <p14:nvPr/>
            </p14:nvContentPartPr>
            <p14:xfrm>
              <a:off x="4175400" y="349360"/>
              <a:ext cx="303840" cy="209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298693-8B1B-4832-99E5-F37A813D884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7760" y="331720"/>
                <a:ext cx="33948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14:cNvPr>
              <p14:cNvContentPartPr/>
              <p14:nvPr/>
            </p14:nvContentPartPr>
            <p14:xfrm>
              <a:off x="4629720" y="355120"/>
              <a:ext cx="790560" cy="276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0CF519F-17FF-4A83-87F8-FCE9137897C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11720" y="337457"/>
                <a:ext cx="826200" cy="311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14:cNvPr>
              <p14:cNvContentPartPr/>
              <p14:nvPr/>
            </p14:nvContentPartPr>
            <p14:xfrm>
              <a:off x="7792320" y="1503160"/>
              <a:ext cx="385920" cy="4197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796231-FA29-40BA-B4FD-7ACCC9780C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774680" y="1485505"/>
                <a:ext cx="421560" cy="455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14:cNvPr>
              <p14:cNvContentPartPr/>
              <p14:nvPr/>
            </p14:nvContentPartPr>
            <p14:xfrm>
              <a:off x="7444200" y="658960"/>
              <a:ext cx="455400" cy="780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4F26D38-0B55-47F7-A2D7-61DFC61668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6200" y="640960"/>
                <a:ext cx="491040" cy="8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14:cNvPr>
              <p14:cNvContentPartPr/>
              <p14:nvPr/>
            </p14:nvContentPartPr>
            <p14:xfrm>
              <a:off x="527880" y="934360"/>
              <a:ext cx="404280" cy="293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6CB7D29-357E-471A-8E49-C177546DD8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9880" y="916720"/>
                <a:ext cx="4399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14:cNvPr>
              <p14:cNvContentPartPr/>
              <p14:nvPr/>
            </p14:nvContentPartPr>
            <p14:xfrm>
              <a:off x="2305920" y="1115440"/>
              <a:ext cx="653040" cy="186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63AE6DD-B363-4441-B68E-E7FB73B5F3A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87920" y="1097440"/>
                <a:ext cx="6886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14:cNvPr>
              <p14:cNvContentPartPr/>
              <p14:nvPr/>
            </p14:nvContentPartPr>
            <p14:xfrm>
              <a:off x="1848720" y="1019320"/>
              <a:ext cx="316800" cy="50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5F2D7E-3C2A-4DDB-9281-275E90DFA36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31080" y="1001667"/>
                <a:ext cx="352440" cy="538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14:cNvPr>
              <p14:cNvContentPartPr/>
              <p14:nvPr/>
            </p14:nvContentPartPr>
            <p14:xfrm>
              <a:off x="3118800" y="989800"/>
              <a:ext cx="106200" cy="177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8551AF4-E939-4E83-B887-F870E4E31B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00800" y="972160"/>
                <a:ext cx="141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14:cNvPr>
              <p14:cNvContentPartPr/>
              <p14:nvPr/>
            </p14:nvContentPartPr>
            <p14:xfrm>
              <a:off x="3281160" y="915640"/>
              <a:ext cx="141840" cy="99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37D6A3-087E-4E2D-AA45-D864A05706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63160" y="897640"/>
                <a:ext cx="1774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14:cNvPr>
              <p14:cNvContentPartPr/>
              <p14:nvPr/>
            </p14:nvContentPartPr>
            <p14:xfrm>
              <a:off x="2997120" y="1228120"/>
              <a:ext cx="355320" cy="31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4886605-95CC-4D4E-A992-79797C5AF2F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79120" y="1210480"/>
                <a:ext cx="390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14:cNvPr>
              <p14:cNvContentPartPr/>
              <p14:nvPr/>
            </p14:nvContentPartPr>
            <p14:xfrm>
              <a:off x="3128520" y="1320280"/>
              <a:ext cx="114480" cy="172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69E8A28-0BCF-4DCE-B616-AD4901D7579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10880" y="1302640"/>
                <a:ext cx="150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14:cNvPr>
              <p14:cNvContentPartPr/>
              <p14:nvPr/>
            </p14:nvContentPartPr>
            <p14:xfrm>
              <a:off x="3677520" y="1107160"/>
              <a:ext cx="249840" cy="2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F20B35-AC83-4DB1-88F0-88CB9119CA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59520" y="1089520"/>
                <a:ext cx="28548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14:cNvPr>
              <p14:cNvContentPartPr/>
              <p14:nvPr/>
            </p14:nvContentPartPr>
            <p14:xfrm>
              <a:off x="4266840" y="985480"/>
              <a:ext cx="2133000" cy="59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49DA9AB-250B-4DB3-A972-4433A46EBAE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49200" y="967480"/>
                <a:ext cx="216864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14:cNvPr>
              <p14:cNvContentPartPr/>
              <p14:nvPr/>
            </p14:nvContentPartPr>
            <p14:xfrm>
              <a:off x="5648520" y="1040560"/>
              <a:ext cx="273600" cy="503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6FD4A9-745B-4E10-9E59-C216A7C5639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30520" y="1022920"/>
                <a:ext cx="30924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14:cNvPr>
              <p14:cNvContentPartPr/>
              <p14:nvPr/>
            </p14:nvContentPartPr>
            <p14:xfrm>
              <a:off x="4805400" y="1348360"/>
              <a:ext cx="212400" cy="216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6D79AF-8230-46FD-B7BD-8B5CFFF4E1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87400" y="1330720"/>
                <a:ext cx="2480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14:cNvPr>
              <p14:cNvContentPartPr/>
              <p14:nvPr/>
            </p14:nvContentPartPr>
            <p14:xfrm>
              <a:off x="6034800" y="1333240"/>
              <a:ext cx="371160" cy="30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A67564-28FF-4C4F-9223-744B73EEDC8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16800" y="1315240"/>
                <a:ext cx="4068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14:cNvPr>
              <p14:cNvContentPartPr/>
              <p14:nvPr/>
            </p14:nvContentPartPr>
            <p14:xfrm>
              <a:off x="436440" y="1747240"/>
              <a:ext cx="40428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0C2324C-CE4F-401A-9DEC-80D13BFC4A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784" y="1729600"/>
                <a:ext cx="439952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14:cNvPr>
              <p14:cNvContentPartPr/>
              <p14:nvPr/>
            </p14:nvContentPartPr>
            <p14:xfrm>
              <a:off x="1259400" y="1732120"/>
              <a:ext cx="625680" cy="31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E59DC1-431B-452A-89AC-BF345B2977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1400" y="1714140"/>
                <a:ext cx="66132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14:cNvPr>
              <p14:cNvContentPartPr/>
              <p14:nvPr/>
            </p14:nvContentPartPr>
            <p14:xfrm>
              <a:off x="5038200" y="955960"/>
              <a:ext cx="210600" cy="318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2FD0FEF-6592-4AE9-980E-D24D92F3A8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20560" y="938320"/>
                <a:ext cx="24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14:cNvPr>
              <p14:cNvContentPartPr/>
              <p14:nvPr/>
            </p14:nvContentPartPr>
            <p14:xfrm>
              <a:off x="2213400" y="1768480"/>
              <a:ext cx="793080" cy="234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DBCE9F-F279-4137-90DB-7DECF094B36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5400" y="1750813"/>
                <a:ext cx="828720" cy="270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14:cNvPr>
              <p14:cNvContentPartPr/>
              <p14:nvPr/>
            </p14:nvContentPartPr>
            <p14:xfrm>
              <a:off x="2224920" y="2072320"/>
              <a:ext cx="69336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18228B7-8354-4AF4-9D52-9135FB6EA9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06920" y="2054320"/>
                <a:ext cx="7290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14:cNvPr>
              <p14:cNvContentPartPr/>
              <p14:nvPr/>
            </p14:nvContentPartPr>
            <p14:xfrm>
              <a:off x="2549640" y="2155120"/>
              <a:ext cx="119880" cy="16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E0216CF-9F00-4315-8F5E-3D0D7AEE809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31640" y="2137120"/>
                <a:ext cx="1555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14:cNvPr>
              <p14:cNvContentPartPr/>
              <p14:nvPr/>
            </p14:nvContentPartPr>
            <p14:xfrm>
              <a:off x="3281160" y="1960360"/>
              <a:ext cx="330480" cy="22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049CA8-D893-40C9-A2D6-BC82D7C90ED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263180" y="1942720"/>
                <a:ext cx="366081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14:cNvPr>
              <p14:cNvContentPartPr/>
              <p14:nvPr/>
            </p14:nvContentPartPr>
            <p14:xfrm>
              <a:off x="4236600" y="1708360"/>
              <a:ext cx="1932480" cy="828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4A4843E-9F9B-410D-BC50-02B5080521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18597" y="1690360"/>
                <a:ext cx="1968127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14:cNvPr>
              <p14:cNvContentPartPr/>
              <p14:nvPr/>
            </p14:nvContentPartPr>
            <p14:xfrm>
              <a:off x="873480" y="2750200"/>
              <a:ext cx="1513800" cy="497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AD9446-215A-437D-823B-39262CC3B7D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55480" y="2732200"/>
                <a:ext cx="15494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14:cNvPr>
              <p14:cNvContentPartPr/>
              <p14:nvPr/>
            </p14:nvContentPartPr>
            <p14:xfrm>
              <a:off x="3210240" y="3005800"/>
              <a:ext cx="202680" cy="232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CEF9810-FD63-48DD-B37A-4F77DC2C53E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192240" y="2988160"/>
                <a:ext cx="23832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14:cNvPr>
              <p14:cNvContentPartPr/>
              <p14:nvPr/>
            </p14:nvContentPartPr>
            <p14:xfrm>
              <a:off x="3576000" y="3087880"/>
              <a:ext cx="182160" cy="11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30311FF-6112-467B-AA8C-0C443A3EDF5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558360" y="306988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14:cNvPr>
              <p14:cNvContentPartPr/>
              <p14:nvPr/>
            </p14:nvContentPartPr>
            <p14:xfrm>
              <a:off x="3586080" y="3189400"/>
              <a:ext cx="173520" cy="21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D25F97B-B922-4162-939C-F574A6E29B1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568080" y="3171760"/>
                <a:ext cx="209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14:cNvPr>
              <p14:cNvContentPartPr/>
              <p14:nvPr/>
            </p14:nvContentPartPr>
            <p14:xfrm>
              <a:off x="4337760" y="3219640"/>
              <a:ext cx="291240" cy="213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C354E5-95DC-4012-BBB3-6E1934A7815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320120" y="3202000"/>
                <a:ext cx="32688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14:cNvPr>
              <p14:cNvContentPartPr/>
              <p14:nvPr/>
            </p14:nvContentPartPr>
            <p14:xfrm>
              <a:off x="4023120" y="2874040"/>
              <a:ext cx="843480" cy="255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81D7AF6-B980-4631-BB90-E828782911B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005128" y="2856040"/>
                <a:ext cx="879105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14:cNvPr>
              <p14:cNvContentPartPr/>
              <p14:nvPr/>
            </p14:nvContentPartPr>
            <p14:xfrm>
              <a:off x="5374920" y="3159160"/>
              <a:ext cx="81000" cy="14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95A44D-2536-4586-AC02-9DADD0FE4D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357280" y="3141520"/>
                <a:ext cx="116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14:cNvPr>
              <p14:cNvContentPartPr/>
              <p14:nvPr/>
            </p14:nvContentPartPr>
            <p14:xfrm>
              <a:off x="5709720" y="2824000"/>
              <a:ext cx="1054080" cy="4129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F66289-59EA-41D9-A69B-8BDFD755DD7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91726" y="2806360"/>
                <a:ext cx="1089708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14:cNvPr>
              <p14:cNvContentPartPr/>
              <p14:nvPr/>
            </p14:nvContentPartPr>
            <p14:xfrm>
              <a:off x="1208640" y="3689080"/>
              <a:ext cx="721080" cy="28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6AC0A61-95F3-4027-9BD5-07AB95548F8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91009" y="3671080"/>
                <a:ext cx="756702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14:cNvPr>
              <p14:cNvContentPartPr/>
              <p14:nvPr/>
            </p14:nvContentPartPr>
            <p14:xfrm>
              <a:off x="2224920" y="3922360"/>
              <a:ext cx="559080" cy="268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5A7DAF2-9F93-47B0-A0B2-71A0E993069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206920" y="3904720"/>
                <a:ext cx="59472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14:cNvPr>
              <p14:cNvContentPartPr/>
              <p14:nvPr/>
            </p14:nvContentPartPr>
            <p14:xfrm>
              <a:off x="2193960" y="3661720"/>
              <a:ext cx="719640" cy="205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8E6A4EE-A385-4096-A3F5-A70A28B274B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76320" y="3643751"/>
                <a:ext cx="755280" cy="241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F88070-1D36-43AB-8F91-4261A457C295}"/>
                  </a:ext>
                </a:extLst>
              </p14:cNvPr>
              <p14:cNvContentPartPr/>
              <p14:nvPr/>
            </p14:nvContentPartPr>
            <p14:xfrm>
              <a:off x="3159480" y="3859360"/>
              <a:ext cx="24300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F88070-1D36-43AB-8F91-4261A457C29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41480" y="3841360"/>
                <a:ext cx="2786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483748-B2E9-49F1-A018-3B8D084BD285}"/>
                  </a:ext>
                </a:extLst>
              </p14:cNvPr>
              <p14:cNvContentPartPr/>
              <p14:nvPr/>
            </p14:nvContentPartPr>
            <p14:xfrm>
              <a:off x="3189720" y="3951160"/>
              <a:ext cx="206640" cy="21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483748-B2E9-49F1-A018-3B8D084BD28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72080" y="3933520"/>
                <a:ext cx="2422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60A514E-D840-4AA1-8BF3-90791E226311}"/>
                  </a:ext>
                </a:extLst>
              </p14:cNvPr>
              <p14:cNvContentPartPr/>
              <p14:nvPr/>
            </p14:nvContentPartPr>
            <p14:xfrm>
              <a:off x="3789120" y="3566680"/>
              <a:ext cx="1568160" cy="589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60A514E-D840-4AA1-8BF3-90791E22631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71480" y="3549029"/>
                <a:ext cx="1603800" cy="62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8BC4485-0A41-40AB-9B2B-0BB713C82E78}"/>
                  </a:ext>
                </a:extLst>
              </p14:cNvPr>
              <p14:cNvContentPartPr/>
              <p14:nvPr/>
            </p14:nvContentPartPr>
            <p14:xfrm>
              <a:off x="6532320" y="3769000"/>
              <a:ext cx="549000" cy="244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8BC4485-0A41-40AB-9B2B-0BB713C82E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14680" y="3751000"/>
                <a:ext cx="5846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92A991-3707-4375-94CE-B67E62050744}"/>
                  </a:ext>
                </a:extLst>
              </p14:cNvPr>
              <p14:cNvContentPartPr/>
              <p14:nvPr/>
            </p14:nvContentPartPr>
            <p14:xfrm>
              <a:off x="5638440" y="3728320"/>
              <a:ext cx="380520" cy="277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92A991-3707-4375-94CE-B67E6205074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620817" y="3710680"/>
                <a:ext cx="416126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DA6923-1C52-40A6-9420-E9F2F0DD2AF2}"/>
                  </a:ext>
                </a:extLst>
              </p14:cNvPr>
              <p14:cNvContentPartPr/>
              <p14:nvPr/>
            </p14:nvContentPartPr>
            <p14:xfrm>
              <a:off x="7375800" y="3562720"/>
              <a:ext cx="872640" cy="2966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DA6923-1C52-40A6-9420-E9F2F0DD2AF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57800" y="3545080"/>
                <a:ext cx="9082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42807F3-67AE-47D8-B6CA-59B120301CD2}"/>
                  </a:ext>
                </a:extLst>
              </p14:cNvPr>
              <p14:cNvContentPartPr/>
              <p14:nvPr/>
            </p14:nvContentPartPr>
            <p14:xfrm>
              <a:off x="7304520" y="3972040"/>
              <a:ext cx="930600" cy="226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42807F3-67AE-47D8-B6CA-59B120301CD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286880" y="3954040"/>
                <a:ext cx="966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543AB1C-4381-4079-A636-464AE2442D4B}"/>
                  </a:ext>
                </a:extLst>
              </p14:cNvPr>
              <p14:cNvContentPartPr/>
              <p14:nvPr/>
            </p14:nvContentPartPr>
            <p14:xfrm>
              <a:off x="7487400" y="4051960"/>
              <a:ext cx="842400" cy="327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543AB1C-4381-4079-A636-464AE2442D4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469760" y="4033960"/>
                <a:ext cx="87804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591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14:cNvPr>
              <p14:cNvContentPartPr/>
              <p14:nvPr/>
            </p14:nvContentPartPr>
            <p14:xfrm>
              <a:off x="1706520" y="1711240"/>
              <a:ext cx="3613680" cy="656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4EE16C8-A385-4C7E-BC60-F8FD75766C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88522" y="1693240"/>
                <a:ext cx="3649316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14:cNvPr>
              <p14:cNvContentPartPr/>
              <p14:nvPr/>
            </p14:nvContentPartPr>
            <p14:xfrm>
              <a:off x="1097040" y="2590720"/>
              <a:ext cx="376920" cy="355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B2AA14B-391A-4838-8B3E-6A31A8E8B1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9040" y="2572720"/>
                <a:ext cx="4125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14:cNvPr>
              <p14:cNvContentPartPr/>
              <p14:nvPr/>
            </p14:nvContentPartPr>
            <p14:xfrm>
              <a:off x="4036440" y="2539600"/>
              <a:ext cx="959400" cy="391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893CA2-EFFC-48FA-A2D3-A96FEE0ADD1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8807" y="2521617"/>
                <a:ext cx="995027" cy="42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14:cNvPr>
              <p14:cNvContentPartPr/>
              <p14:nvPr/>
            </p14:nvContentPartPr>
            <p14:xfrm>
              <a:off x="3250920" y="2570200"/>
              <a:ext cx="446760" cy="299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76E8C95-FD22-4A0B-B365-D65738E184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32934" y="2552560"/>
                <a:ext cx="482371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14:cNvPr>
              <p14:cNvContentPartPr/>
              <p14:nvPr/>
            </p14:nvContentPartPr>
            <p14:xfrm>
              <a:off x="2033400" y="2591440"/>
              <a:ext cx="816120" cy="363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51AD7E1-7BC0-4C4A-9F2F-91180612BC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5760" y="2573783"/>
                <a:ext cx="851760" cy="399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5EA165-75D7-4A91-98EF-828442E3F298}"/>
                  </a:ext>
                </a:extLst>
              </p14:cNvPr>
              <p14:cNvContentPartPr/>
              <p14:nvPr/>
            </p14:nvContentPartPr>
            <p14:xfrm>
              <a:off x="1195680" y="3230800"/>
              <a:ext cx="292680" cy="344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5EA165-75D7-4A91-98EF-828442E3F2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8040" y="3212800"/>
                <a:ext cx="3283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D70BB32-2A86-4C7A-B20D-79A8267A0734}"/>
                  </a:ext>
                </a:extLst>
              </p14:cNvPr>
              <p14:cNvContentPartPr/>
              <p14:nvPr/>
            </p14:nvContentPartPr>
            <p14:xfrm>
              <a:off x="2651520" y="3291280"/>
              <a:ext cx="28080" cy="318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D70BB32-2A86-4C7A-B20D-79A8267A0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3520" y="3273640"/>
                <a:ext cx="637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E974BCC-EDBC-4DBB-9F32-F0AA9DA5F5A0}"/>
                  </a:ext>
                </a:extLst>
              </p14:cNvPr>
              <p14:cNvContentPartPr/>
              <p14:nvPr/>
            </p14:nvContentPartPr>
            <p14:xfrm>
              <a:off x="2234640" y="3334840"/>
              <a:ext cx="275040" cy="271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E974BCC-EDBC-4DBB-9F32-F0AA9DA5F5A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17000" y="3317200"/>
                <a:ext cx="3106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09BD37-8EA8-494C-B63D-48FAFD63AC17}"/>
                  </a:ext>
                </a:extLst>
              </p14:cNvPr>
              <p14:cNvContentPartPr/>
              <p14:nvPr/>
            </p14:nvContentPartPr>
            <p14:xfrm>
              <a:off x="1943040" y="3211000"/>
              <a:ext cx="196920" cy="467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09BD37-8EA8-494C-B63D-48FAFD63AC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25040" y="3193360"/>
                <a:ext cx="2325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09F875-B242-455B-A9B2-CC9D961857F3}"/>
                  </a:ext>
                </a:extLst>
              </p14:cNvPr>
              <p14:cNvContentPartPr/>
              <p14:nvPr/>
            </p14:nvContentPartPr>
            <p14:xfrm>
              <a:off x="4818360" y="3250600"/>
              <a:ext cx="129960" cy="322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09F875-B242-455B-A9B2-CC9D961857F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00310" y="3232960"/>
                <a:ext cx="165699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6F1F8BE-9AB1-4AED-8985-FC18B7E5ADC8}"/>
                  </a:ext>
                </a:extLst>
              </p14:cNvPr>
              <p14:cNvContentPartPr/>
              <p14:nvPr/>
            </p14:nvContentPartPr>
            <p14:xfrm>
              <a:off x="4313280" y="3450040"/>
              <a:ext cx="380880" cy="126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6F1F8BE-9AB1-4AED-8985-FC18B7E5AD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295280" y="3432400"/>
                <a:ext cx="4165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6FC2197-5AEF-4614-BFCA-ACCD71446F6F}"/>
                  </a:ext>
                </a:extLst>
              </p14:cNvPr>
              <p14:cNvContentPartPr/>
              <p14:nvPr/>
            </p14:nvContentPartPr>
            <p14:xfrm>
              <a:off x="3092160" y="3248080"/>
              <a:ext cx="1128600" cy="412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6FC2197-5AEF-4614-BFCA-ACCD71446F6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74166" y="3230440"/>
                <a:ext cx="1164229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D58CCB6-D0B2-4EF5-92B6-82C50CEAEF65}"/>
                  </a:ext>
                </a:extLst>
              </p14:cNvPr>
              <p14:cNvContentPartPr/>
              <p14:nvPr/>
            </p14:nvContentPartPr>
            <p14:xfrm>
              <a:off x="6296880" y="3171760"/>
              <a:ext cx="266400" cy="75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D58CCB6-D0B2-4EF5-92B6-82C50CEAEF6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278880" y="3154120"/>
                <a:ext cx="302040" cy="7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90615BF-6327-450B-BEC5-08EDB953CD58}"/>
                  </a:ext>
                </a:extLst>
              </p14:cNvPr>
              <p14:cNvContentPartPr/>
              <p14:nvPr/>
            </p14:nvContentPartPr>
            <p14:xfrm>
              <a:off x="6805560" y="3185080"/>
              <a:ext cx="2107800" cy="762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90615BF-6327-450B-BEC5-08EDB953CD5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7557" y="3167088"/>
                <a:ext cx="2143446" cy="797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721695B-7A57-4D3F-A992-3C7A4130D965}"/>
                  </a:ext>
                </a:extLst>
              </p14:cNvPr>
              <p14:cNvContentPartPr/>
              <p14:nvPr/>
            </p14:nvContentPartPr>
            <p14:xfrm>
              <a:off x="5130480" y="3190120"/>
              <a:ext cx="915480" cy="426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721695B-7A57-4D3F-A992-3C7A4130D96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12480" y="3172480"/>
                <a:ext cx="9511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313267-05E3-4260-93F8-578A79BA3E3D}"/>
                  </a:ext>
                </a:extLst>
              </p14:cNvPr>
              <p14:cNvContentPartPr/>
              <p14:nvPr/>
            </p14:nvContentPartPr>
            <p14:xfrm>
              <a:off x="1260480" y="3931360"/>
              <a:ext cx="212760" cy="295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313267-05E3-4260-93F8-578A79BA3E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42840" y="3913720"/>
                <a:ext cx="2484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17D0DC-5DD3-49AF-92BC-6F6A4BD9CF2A}"/>
                  </a:ext>
                </a:extLst>
              </p14:cNvPr>
              <p14:cNvContentPartPr/>
              <p14:nvPr/>
            </p14:nvContentPartPr>
            <p14:xfrm>
              <a:off x="1218720" y="4012720"/>
              <a:ext cx="304560" cy="15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17D0DC-5DD3-49AF-92BC-6F6A4BD9CF2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00720" y="3995080"/>
                <a:ext cx="3402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D7C027-9847-4841-B02A-9633CDA4A237}"/>
                  </a:ext>
                </a:extLst>
              </p14:cNvPr>
              <p14:cNvContentPartPr/>
              <p14:nvPr/>
            </p14:nvContentPartPr>
            <p14:xfrm>
              <a:off x="1310520" y="3951880"/>
              <a:ext cx="81720" cy="32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D7C027-9847-4841-B02A-9633CDA4A23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92520" y="3933880"/>
                <a:ext cx="11736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3E008E7-56DB-4F6A-8AB1-110096F14356}"/>
                  </a:ext>
                </a:extLst>
              </p14:cNvPr>
              <p14:cNvContentPartPr/>
              <p14:nvPr/>
            </p14:nvContentPartPr>
            <p14:xfrm>
              <a:off x="2509320" y="4086520"/>
              <a:ext cx="263160" cy="252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3E008E7-56DB-4F6A-8AB1-110096F1435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91320" y="4068880"/>
                <a:ext cx="29880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EB59A51-171E-47C7-AEA4-F461B7C04351}"/>
                  </a:ext>
                </a:extLst>
              </p14:cNvPr>
              <p14:cNvContentPartPr/>
              <p14:nvPr/>
            </p14:nvContentPartPr>
            <p14:xfrm>
              <a:off x="2172720" y="3352480"/>
              <a:ext cx="42120" cy="2332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EB59A51-171E-47C7-AEA4-F461B7C0435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54720" y="3334480"/>
                <a:ext cx="77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87F0F9C-E07C-4007-B4AD-F24CD4CA27C6}"/>
                  </a:ext>
                </a:extLst>
              </p14:cNvPr>
              <p14:cNvContentPartPr/>
              <p14:nvPr/>
            </p14:nvContentPartPr>
            <p14:xfrm>
              <a:off x="1878960" y="3971680"/>
              <a:ext cx="497520" cy="458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87F0F9C-E07C-4007-B4AD-F24CD4CA27C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60960" y="3954040"/>
                <a:ext cx="53316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D474AB-42DE-4822-B168-30D576DC4063}"/>
                  </a:ext>
                </a:extLst>
              </p14:cNvPr>
              <p14:cNvContentPartPr/>
              <p14:nvPr/>
            </p14:nvContentPartPr>
            <p14:xfrm>
              <a:off x="3200160" y="3953320"/>
              <a:ext cx="2233080" cy="83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D474AB-42DE-4822-B168-30D576DC406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82160" y="3935320"/>
                <a:ext cx="2268720" cy="8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8901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14:cNvPr>
              <p14:cNvContentPartPr/>
              <p14:nvPr/>
            </p14:nvContentPartPr>
            <p14:xfrm>
              <a:off x="3586080" y="436480"/>
              <a:ext cx="2332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418480"/>
                <a:ext cx="268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14:cNvPr>
              <p14:cNvContentPartPr/>
              <p14:nvPr/>
            </p14:nvContentPartPr>
            <p14:xfrm>
              <a:off x="3606240" y="558520"/>
              <a:ext cx="209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600" y="540520"/>
                <a:ext cx="24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14:cNvPr>
              <p14:cNvContentPartPr/>
              <p14:nvPr/>
            </p14:nvContentPartPr>
            <p14:xfrm>
              <a:off x="4081800" y="253600"/>
              <a:ext cx="488880" cy="36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800" y="235600"/>
                <a:ext cx="52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14:cNvPr>
              <p14:cNvContentPartPr/>
              <p14:nvPr/>
            </p14:nvContentPartPr>
            <p14:xfrm>
              <a:off x="1894800" y="304720"/>
              <a:ext cx="1448280" cy="59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800" y="286731"/>
                <a:ext cx="1483920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14:cNvPr>
              <p14:cNvContentPartPr/>
              <p14:nvPr/>
            </p14:nvContentPartPr>
            <p14:xfrm>
              <a:off x="4776240" y="230920"/>
              <a:ext cx="29808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8600" y="212920"/>
                <a:ext cx="33372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1097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14:cNvPr>
              <p14:cNvContentPartPr/>
              <p14:nvPr/>
            </p14:nvContentPartPr>
            <p14:xfrm>
              <a:off x="3586080" y="436480"/>
              <a:ext cx="2332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418480"/>
                <a:ext cx="268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14:cNvPr>
              <p14:cNvContentPartPr/>
              <p14:nvPr/>
            </p14:nvContentPartPr>
            <p14:xfrm>
              <a:off x="3606240" y="558520"/>
              <a:ext cx="209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600" y="540520"/>
                <a:ext cx="24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14:cNvPr>
              <p14:cNvContentPartPr/>
              <p14:nvPr/>
            </p14:nvContentPartPr>
            <p14:xfrm>
              <a:off x="4081800" y="253600"/>
              <a:ext cx="488880" cy="36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800" y="235600"/>
                <a:ext cx="52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14:cNvPr>
              <p14:cNvContentPartPr/>
              <p14:nvPr/>
            </p14:nvContentPartPr>
            <p14:xfrm>
              <a:off x="1894800" y="304720"/>
              <a:ext cx="1448280" cy="59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800" y="286731"/>
                <a:ext cx="1483920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14:cNvPr>
              <p14:cNvContentPartPr/>
              <p14:nvPr/>
            </p14:nvContentPartPr>
            <p14:xfrm>
              <a:off x="4776240" y="230920"/>
              <a:ext cx="29808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8600" y="212920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14:cNvPr>
              <p14:cNvContentPartPr/>
              <p14:nvPr/>
            </p14:nvContentPartPr>
            <p14:xfrm>
              <a:off x="5607840" y="324520"/>
              <a:ext cx="321840" cy="26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9840" y="306880"/>
                <a:ext cx="357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14:cNvPr>
              <p14:cNvContentPartPr/>
              <p14:nvPr/>
            </p14:nvContentPartPr>
            <p14:xfrm>
              <a:off x="785640" y="1157200"/>
              <a:ext cx="373320" cy="39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8000" y="1139560"/>
                <a:ext cx="408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14:cNvPr>
              <p14:cNvContentPartPr/>
              <p14:nvPr/>
            </p14:nvContentPartPr>
            <p14:xfrm>
              <a:off x="1391520" y="1293640"/>
              <a:ext cx="20628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3520" y="1276000"/>
                <a:ext cx="241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14:cNvPr>
              <p14:cNvContentPartPr/>
              <p14:nvPr/>
            </p14:nvContentPartPr>
            <p14:xfrm>
              <a:off x="1381440" y="1411720"/>
              <a:ext cx="218880" cy="2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3800" y="1393720"/>
                <a:ext cx="254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14:cNvPr>
              <p14:cNvContentPartPr/>
              <p14:nvPr/>
            </p14:nvContentPartPr>
            <p14:xfrm>
              <a:off x="1950240" y="1338280"/>
              <a:ext cx="152640" cy="176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2240" y="1320640"/>
                <a:ext cx="188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14:cNvPr>
              <p14:cNvContentPartPr/>
              <p14:nvPr/>
            </p14:nvContentPartPr>
            <p14:xfrm>
              <a:off x="2275320" y="1245040"/>
              <a:ext cx="361800" cy="18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7680" y="1227400"/>
                <a:ext cx="397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14:cNvPr>
              <p14:cNvContentPartPr/>
              <p14:nvPr/>
            </p14:nvContentPartPr>
            <p14:xfrm>
              <a:off x="1920000" y="1107160"/>
              <a:ext cx="208800" cy="16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2000" y="1089558"/>
                <a:ext cx="244440" cy="202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14:cNvPr>
              <p14:cNvContentPartPr/>
              <p14:nvPr/>
            </p14:nvContentPartPr>
            <p14:xfrm>
              <a:off x="2790480" y="1025800"/>
              <a:ext cx="938880" cy="70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2480" y="1007800"/>
                <a:ext cx="974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14:cNvPr>
              <p14:cNvContentPartPr/>
              <p14:nvPr/>
            </p14:nvContentPartPr>
            <p14:xfrm>
              <a:off x="3961920" y="1239280"/>
              <a:ext cx="25560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4280" y="1221280"/>
                <a:ext cx="291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14:cNvPr>
              <p14:cNvContentPartPr/>
              <p14:nvPr/>
            </p14:nvContentPartPr>
            <p14:xfrm>
              <a:off x="4602360" y="1097800"/>
              <a:ext cx="29448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4360" y="1080160"/>
                <a:ext cx="3301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14:cNvPr>
              <p14:cNvContentPartPr/>
              <p14:nvPr/>
            </p14:nvContentPartPr>
            <p14:xfrm>
              <a:off x="5059560" y="1076560"/>
              <a:ext cx="1333800" cy="57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1560" y="1058560"/>
                <a:ext cx="1369440" cy="6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8425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14:cNvPr>
              <p14:cNvContentPartPr/>
              <p14:nvPr/>
            </p14:nvContentPartPr>
            <p14:xfrm>
              <a:off x="3586080" y="436480"/>
              <a:ext cx="2332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418480"/>
                <a:ext cx="268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14:cNvPr>
              <p14:cNvContentPartPr/>
              <p14:nvPr/>
            </p14:nvContentPartPr>
            <p14:xfrm>
              <a:off x="3606240" y="558520"/>
              <a:ext cx="209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600" y="540520"/>
                <a:ext cx="24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14:cNvPr>
              <p14:cNvContentPartPr/>
              <p14:nvPr/>
            </p14:nvContentPartPr>
            <p14:xfrm>
              <a:off x="4081800" y="253600"/>
              <a:ext cx="488880" cy="36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800" y="235600"/>
                <a:ext cx="52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14:cNvPr>
              <p14:cNvContentPartPr/>
              <p14:nvPr/>
            </p14:nvContentPartPr>
            <p14:xfrm>
              <a:off x="1894800" y="304720"/>
              <a:ext cx="1448280" cy="59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800" y="286731"/>
                <a:ext cx="1483920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14:cNvPr>
              <p14:cNvContentPartPr/>
              <p14:nvPr/>
            </p14:nvContentPartPr>
            <p14:xfrm>
              <a:off x="4776240" y="230920"/>
              <a:ext cx="29808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8600" y="212920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14:cNvPr>
              <p14:cNvContentPartPr/>
              <p14:nvPr/>
            </p14:nvContentPartPr>
            <p14:xfrm>
              <a:off x="5607840" y="324520"/>
              <a:ext cx="321840" cy="26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9840" y="306880"/>
                <a:ext cx="357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14:cNvPr>
              <p14:cNvContentPartPr/>
              <p14:nvPr/>
            </p14:nvContentPartPr>
            <p14:xfrm>
              <a:off x="785640" y="1157200"/>
              <a:ext cx="373320" cy="39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8000" y="1139560"/>
                <a:ext cx="408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14:cNvPr>
              <p14:cNvContentPartPr/>
              <p14:nvPr/>
            </p14:nvContentPartPr>
            <p14:xfrm>
              <a:off x="1391520" y="1293640"/>
              <a:ext cx="20628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3520" y="1276000"/>
                <a:ext cx="241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14:cNvPr>
              <p14:cNvContentPartPr/>
              <p14:nvPr/>
            </p14:nvContentPartPr>
            <p14:xfrm>
              <a:off x="1381440" y="1411720"/>
              <a:ext cx="218880" cy="2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3800" y="1393720"/>
                <a:ext cx="254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14:cNvPr>
              <p14:cNvContentPartPr/>
              <p14:nvPr/>
            </p14:nvContentPartPr>
            <p14:xfrm>
              <a:off x="1950240" y="1338280"/>
              <a:ext cx="152640" cy="176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2240" y="1320640"/>
                <a:ext cx="188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14:cNvPr>
              <p14:cNvContentPartPr/>
              <p14:nvPr/>
            </p14:nvContentPartPr>
            <p14:xfrm>
              <a:off x="2275320" y="1245040"/>
              <a:ext cx="361800" cy="18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7680" y="1227400"/>
                <a:ext cx="397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14:cNvPr>
              <p14:cNvContentPartPr/>
              <p14:nvPr/>
            </p14:nvContentPartPr>
            <p14:xfrm>
              <a:off x="1920000" y="1107160"/>
              <a:ext cx="208800" cy="16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2000" y="1089558"/>
                <a:ext cx="244440" cy="202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14:cNvPr>
              <p14:cNvContentPartPr/>
              <p14:nvPr/>
            </p14:nvContentPartPr>
            <p14:xfrm>
              <a:off x="2790480" y="1025800"/>
              <a:ext cx="938880" cy="70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2480" y="1007800"/>
                <a:ext cx="974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14:cNvPr>
              <p14:cNvContentPartPr/>
              <p14:nvPr/>
            </p14:nvContentPartPr>
            <p14:xfrm>
              <a:off x="3961920" y="1239280"/>
              <a:ext cx="25560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4280" y="1221280"/>
                <a:ext cx="291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14:cNvPr>
              <p14:cNvContentPartPr/>
              <p14:nvPr/>
            </p14:nvContentPartPr>
            <p14:xfrm>
              <a:off x="4602360" y="1097800"/>
              <a:ext cx="29448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4360" y="1080160"/>
                <a:ext cx="3301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14:cNvPr>
              <p14:cNvContentPartPr/>
              <p14:nvPr/>
            </p14:nvContentPartPr>
            <p14:xfrm>
              <a:off x="5059560" y="1076560"/>
              <a:ext cx="1333800" cy="57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1560" y="1058560"/>
                <a:ext cx="13694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14:cNvPr>
              <p14:cNvContentPartPr/>
              <p14:nvPr/>
            </p14:nvContentPartPr>
            <p14:xfrm>
              <a:off x="6583080" y="1218760"/>
              <a:ext cx="33444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65440" y="1201120"/>
                <a:ext cx="370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14:cNvPr>
              <p14:cNvContentPartPr/>
              <p14:nvPr/>
            </p14:nvContentPartPr>
            <p14:xfrm>
              <a:off x="1498440" y="2233600"/>
              <a:ext cx="340200" cy="33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80440" y="2215600"/>
                <a:ext cx="375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14:cNvPr>
              <p14:cNvContentPartPr/>
              <p14:nvPr/>
            </p14:nvContentPartPr>
            <p14:xfrm>
              <a:off x="2031600" y="2350240"/>
              <a:ext cx="195840" cy="2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13600" y="2332240"/>
                <a:ext cx="231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14:cNvPr>
              <p14:cNvContentPartPr/>
              <p14:nvPr/>
            </p14:nvContentPartPr>
            <p14:xfrm>
              <a:off x="2031600" y="2467600"/>
              <a:ext cx="192960" cy="2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3600" y="2449960"/>
                <a:ext cx="228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14:cNvPr>
              <p14:cNvContentPartPr/>
              <p14:nvPr/>
            </p14:nvContentPartPr>
            <p14:xfrm>
              <a:off x="5120040" y="2418640"/>
              <a:ext cx="1756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02400" y="2401000"/>
                <a:ext cx="211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14:cNvPr>
              <p14:cNvContentPartPr/>
              <p14:nvPr/>
            </p14:nvContentPartPr>
            <p14:xfrm>
              <a:off x="5501640" y="2092480"/>
              <a:ext cx="384840" cy="592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83983" y="2074840"/>
                <a:ext cx="420513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14:cNvPr>
              <p14:cNvContentPartPr/>
              <p14:nvPr/>
            </p14:nvContentPartPr>
            <p14:xfrm>
              <a:off x="2588520" y="2021560"/>
              <a:ext cx="2303640" cy="793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70877" y="2003560"/>
                <a:ext cx="2339286" cy="8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16037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14:cNvPr>
              <p14:cNvContentPartPr/>
              <p14:nvPr/>
            </p14:nvContentPartPr>
            <p14:xfrm>
              <a:off x="3586080" y="436480"/>
              <a:ext cx="2332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418480"/>
                <a:ext cx="268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14:cNvPr>
              <p14:cNvContentPartPr/>
              <p14:nvPr/>
            </p14:nvContentPartPr>
            <p14:xfrm>
              <a:off x="3606240" y="558520"/>
              <a:ext cx="209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600" y="540520"/>
                <a:ext cx="24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14:cNvPr>
              <p14:cNvContentPartPr/>
              <p14:nvPr/>
            </p14:nvContentPartPr>
            <p14:xfrm>
              <a:off x="4081800" y="253600"/>
              <a:ext cx="488880" cy="36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800" y="235600"/>
                <a:ext cx="52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14:cNvPr>
              <p14:cNvContentPartPr/>
              <p14:nvPr/>
            </p14:nvContentPartPr>
            <p14:xfrm>
              <a:off x="1894800" y="304720"/>
              <a:ext cx="1448280" cy="59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800" y="286731"/>
                <a:ext cx="1483920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14:cNvPr>
              <p14:cNvContentPartPr/>
              <p14:nvPr/>
            </p14:nvContentPartPr>
            <p14:xfrm>
              <a:off x="4776240" y="230920"/>
              <a:ext cx="29808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8600" y="212920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14:cNvPr>
              <p14:cNvContentPartPr/>
              <p14:nvPr/>
            </p14:nvContentPartPr>
            <p14:xfrm>
              <a:off x="5607840" y="324520"/>
              <a:ext cx="321840" cy="26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9840" y="306880"/>
                <a:ext cx="357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14:cNvPr>
              <p14:cNvContentPartPr/>
              <p14:nvPr/>
            </p14:nvContentPartPr>
            <p14:xfrm>
              <a:off x="785640" y="1157200"/>
              <a:ext cx="373320" cy="39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8000" y="1139560"/>
                <a:ext cx="408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14:cNvPr>
              <p14:cNvContentPartPr/>
              <p14:nvPr/>
            </p14:nvContentPartPr>
            <p14:xfrm>
              <a:off x="1391520" y="1293640"/>
              <a:ext cx="20628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3520" y="1276000"/>
                <a:ext cx="241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14:cNvPr>
              <p14:cNvContentPartPr/>
              <p14:nvPr/>
            </p14:nvContentPartPr>
            <p14:xfrm>
              <a:off x="1381440" y="1411720"/>
              <a:ext cx="218880" cy="2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3800" y="1393720"/>
                <a:ext cx="254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14:cNvPr>
              <p14:cNvContentPartPr/>
              <p14:nvPr/>
            </p14:nvContentPartPr>
            <p14:xfrm>
              <a:off x="1950240" y="1338280"/>
              <a:ext cx="152640" cy="176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2240" y="1320640"/>
                <a:ext cx="188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14:cNvPr>
              <p14:cNvContentPartPr/>
              <p14:nvPr/>
            </p14:nvContentPartPr>
            <p14:xfrm>
              <a:off x="2275320" y="1245040"/>
              <a:ext cx="361800" cy="18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7680" y="1227400"/>
                <a:ext cx="397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14:cNvPr>
              <p14:cNvContentPartPr/>
              <p14:nvPr/>
            </p14:nvContentPartPr>
            <p14:xfrm>
              <a:off x="1920000" y="1107160"/>
              <a:ext cx="208800" cy="16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2000" y="1089558"/>
                <a:ext cx="244440" cy="202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14:cNvPr>
              <p14:cNvContentPartPr/>
              <p14:nvPr/>
            </p14:nvContentPartPr>
            <p14:xfrm>
              <a:off x="2790480" y="1025800"/>
              <a:ext cx="938880" cy="70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2480" y="1007800"/>
                <a:ext cx="974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14:cNvPr>
              <p14:cNvContentPartPr/>
              <p14:nvPr/>
            </p14:nvContentPartPr>
            <p14:xfrm>
              <a:off x="3961920" y="1239280"/>
              <a:ext cx="25560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4280" y="1221280"/>
                <a:ext cx="291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14:cNvPr>
              <p14:cNvContentPartPr/>
              <p14:nvPr/>
            </p14:nvContentPartPr>
            <p14:xfrm>
              <a:off x="4602360" y="1097800"/>
              <a:ext cx="29448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4360" y="1080160"/>
                <a:ext cx="3301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14:cNvPr>
              <p14:cNvContentPartPr/>
              <p14:nvPr/>
            </p14:nvContentPartPr>
            <p14:xfrm>
              <a:off x="5059560" y="1076560"/>
              <a:ext cx="1333800" cy="57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1560" y="1058560"/>
                <a:ext cx="13694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14:cNvPr>
              <p14:cNvContentPartPr/>
              <p14:nvPr/>
            </p14:nvContentPartPr>
            <p14:xfrm>
              <a:off x="6583080" y="1218760"/>
              <a:ext cx="33444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65440" y="1201120"/>
                <a:ext cx="370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14:cNvPr>
              <p14:cNvContentPartPr/>
              <p14:nvPr/>
            </p14:nvContentPartPr>
            <p14:xfrm>
              <a:off x="1498440" y="2233600"/>
              <a:ext cx="340200" cy="33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80440" y="2215600"/>
                <a:ext cx="375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14:cNvPr>
              <p14:cNvContentPartPr/>
              <p14:nvPr/>
            </p14:nvContentPartPr>
            <p14:xfrm>
              <a:off x="2031600" y="2350240"/>
              <a:ext cx="195840" cy="2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13600" y="2332240"/>
                <a:ext cx="231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14:cNvPr>
              <p14:cNvContentPartPr/>
              <p14:nvPr/>
            </p14:nvContentPartPr>
            <p14:xfrm>
              <a:off x="2031600" y="2467600"/>
              <a:ext cx="192960" cy="2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3600" y="2449960"/>
                <a:ext cx="228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14:cNvPr>
              <p14:cNvContentPartPr/>
              <p14:nvPr/>
            </p14:nvContentPartPr>
            <p14:xfrm>
              <a:off x="5120040" y="2418640"/>
              <a:ext cx="1756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02400" y="2401000"/>
                <a:ext cx="211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14:cNvPr>
              <p14:cNvContentPartPr/>
              <p14:nvPr/>
            </p14:nvContentPartPr>
            <p14:xfrm>
              <a:off x="5501640" y="2092480"/>
              <a:ext cx="384840" cy="592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83983" y="2074840"/>
                <a:ext cx="420513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14:cNvPr>
              <p14:cNvContentPartPr/>
              <p14:nvPr/>
            </p14:nvContentPartPr>
            <p14:xfrm>
              <a:off x="2588520" y="2021560"/>
              <a:ext cx="2303640" cy="793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70877" y="2003560"/>
                <a:ext cx="2339286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F0D8A8A-12FD-4FF5-BF49-0F5A43A93645}"/>
                  </a:ext>
                </a:extLst>
              </p14:cNvPr>
              <p14:cNvContentPartPr/>
              <p14:nvPr/>
            </p14:nvContentPartPr>
            <p14:xfrm>
              <a:off x="6166920" y="2245120"/>
              <a:ext cx="392760" cy="308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F0D8A8A-12FD-4FF5-BF49-0F5A43A936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48920" y="2227120"/>
                <a:ext cx="428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3371160-FEDC-4852-A7B3-58D2357F220D}"/>
                  </a:ext>
                </a:extLst>
              </p14:cNvPr>
              <p14:cNvContentPartPr/>
              <p14:nvPr/>
            </p14:nvContentPartPr>
            <p14:xfrm>
              <a:off x="1536600" y="3340600"/>
              <a:ext cx="3124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3371160-FEDC-4852-A7B3-58D2357F22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18960" y="3322960"/>
                <a:ext cx="3481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2FC2112-2154-4388-ADEC-E84DB0DC9675}"/>
                  </a:ext>
                </a:extLst>
              </p14:cNvPr>
              <p14:cNvContentPartPr/>
              <p14:nvPr/>
            </p14:nvContentPartPr>
            <p14:xfrm>
              <a:off x="2042040" y="3484240"/>
              <a:ext cx="206640" cy="1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2FC2112-2154-4388-ADEC-E84DB0DC967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24040" y="3466240"/>
                <a:ext cx="242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BE0AB-4BB8-42FD-A18A-DFFF7B955203}"/>
                  </a:ext>
                </a:extLst>
              </p14:cNvPr>
              <p14:cNvContentPartPr/>
              <p14:nvPr/>
            </p14:nvContentPartPr>
            <p14:xfrm>
              <a:off x="2052120" y="3595840"/>
              <a:ext cx="17532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BE0AB-4BB8-42FD-A18A-DFFF7B955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34120" y="357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F249A85-8F40-4B79-BD4B-54ED9AF3FD9D}"/>
                  </a:ext>
                </a:extLst>
              </p14:cNvPr>
              <p14:cNvContentPartPr/>
              <p14:nvPr/>
            </p14:nvContentPartPr>
            <p14:xfrm>
              <a:off x="2610840" y="3495040"/>
              <a:ext cx="15804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F249A85-8F40-4B79-BD4B-54ED9AF3FD9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477040"/>
                <a:ext cx="193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494211-3FAA-4AB7-B3C6-D474A51FC3B5}"/>
                  </a:ext>
                </a:extLst>
              </p14:cNvPr>
              <p14:cNvContentPartPr/>
              <p14:nvPr/>
            </p14:nvContentPartPr>
            <p14:xfrm>
              <a:off x="3037440" y="3616000"/>
              <a:ext cx="1139040" cy="4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494211-3FAA-4AB7-B3C6-D474A51FC3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19440" y="3598000"/>
                <a:ext cx="1174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091974-4C45-4B9A-8C17-F13D3B913F6A}"/>
                  </a:ext>
                </a:extLst>
              </p14:cNvPr>
              <p14:cNvContentPartPr/>
              <p14:nvPr/>
            </p14:nvContentPartPr>
            <p14:xfrm>
              <a:off x="3352440" y="3717880"/>
              <a:ext cx="55584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091974-4C45-4B9A-8C17-F13D3B913F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34789" y="3699880"/>
                <a:ext cx="591503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B8D0AE-9C1B-4BBC-9A86-48F8CABB2408}"/>
                  </a:ext>
                </a:extLst>
              </p14:cNvPr>
              <p14:cNvContentPartPr/>
              <p14:nvPr/>
            </p14:nvContentPartPr>
            <p14:xfrm>
              <a:off x="3056520" y="3273280"/>
              <a:ext cx="1198080" cy="282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B8D0AE-9C1B-4BBC-9A86-48F8CABB24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38875" y="3255280"/>
                <a:ext cx="1233731" cy="3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2051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14:cNvPr>
              <p14:cNvContentPartPr/>
              <p14:nvPr/>
            </p14:nvContentPartPr>
            <p14:xfrm>
              <a:off x="3586080" y="436480"/>
              <a:ext cx="23328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83EA90-CE36-4939-83AE-84684C804D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8080" y="418480"/>
                <a:ext cx="268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14:cNvPr>
              <p14:cNvContentPartPr/>
              <p14:nvPr/>
            </p14:nvContentPartPr>
            <p14:xfrm>
              <a:off x="3606240" y="558520"/>
              <a:ext cx="2091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A594927-57AF-4329-BA8D-A74B36A0F2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8600" y="540520"/>
                <a:ext cx="244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14:cNvPr>
              <p14:cNvContentPartPr/>
              <p14:nvPr/>
            </p14:nvContentPartPr>
            <p14:xfrm>
              <a:off x="4081800" y="253600"/>
              <a:ext cx="488880" cy="366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3B7737-2420-4491-918E-EB91A6064E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3800" y="235600"/>
                <a:ext cx="52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14:cNvPr>
              <p14:cNvContentPartPr/>
              <p14:nvPr/>
            </p14:nvContentPartPr>
            <p14:xfrm>
              <a:off x="1894800" y="304720"/>
              <a:ext cx="1448280" cy="599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7E6AC99-3ABC-404C-AE07-DB194CDE2A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76800" y="286731"/>
                <a:ext cx="1483920" cy="63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14:cNvPr>
              <p14:cNvContentPartPr/>
              <p14:nvPr/>
            </p14:nvContentPartPr>
            <p14:xfrm>
              <a:off x="4776240" y="230920"/>
              <a:ext cx="298080" cy="323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45C1179-8C3E-416A-A8F0-5E025167BD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8600" y="212920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14:cNvPr>
              <p14:cNvContentPartPr/>
              <p14:nvPr/>
            </p14:nvContentPartPr>
            <p14:xfrm>
              <a:off x="5607840" y="324520"/>
              <a:ext cx="321840" cy="262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F4DA67-A5FB-45E9-84A9-7A5678DC90A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9840" y="306880"/>
                <a:ext cx="357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14:cNvPr>
              <p14:cNvContentPartPr/>
              <p14:nvPr/>
            </p14:nvContentPartPr>
            <p14:xfrm>
              <a:off x="785640" y="1157200"/>
              <a:ext cx="373320" cy="39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DAA73D-81B8-4A07-93E8-716A14215A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68000" y="1139560"/>
                <a:ext cx="4089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14:cNvPr>
              <p14:cNvContentPartPr/>
              <p14:nvPr/>
            </p14:nvContentPartPr>
            <p14:xfrm>
              <a:off x="1391520" y="1293640"/>
              <a:ext cx="20628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35E00F-CE76-492C-BC5B-91FEBA817E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73520" y="1276000"/>
                <a:ext cx="241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14:cNvPr>
              <p14:cNvContentPartPr/>
              <p14:nvPr/>
            </p14:nvContentPartPr>
            <p14:xfrm>
              <a:off x="1381440" y="1411720"/>
              <a:ext cx="218880" cy="2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C808C20-F49B-4514-960E-A8ABEAC571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63800" y="1393720"/>
                <a:ext cx="254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14:cNvPr>
              <p14:cNvContentPartPr/>
              <p14:nvPr/>
            </p14:nvContentPartPr>
            <p14:xfrm>
              <a:off x="1950240" y="1338280"/>
              <a:ext cx="152640" cy="176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E139FEE-9114-42DE-AF6F-AAA22ED9A51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32240" y="1320640"/>
                <a:ext cx="188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14:cNvPr>
              <p14:cNvContentPartPr/>
              <p14:nvPr/>
            </p14:nvContentPartPr>
            <p14:xfrm>
              <a:off x="2275320" y="1245040"/>
              <a:ext cx="361800" cy="18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F5E9483-6452-4A55-AFAD-6DD709A09A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57680" y="1227400"/>
                <a:ext cx="3974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14:cNvPr>
              <p14:cNvContentPartPr/>
              <p14:nvPr/>
            </p14:nvContentPartPr>
            <p14:xfrm>
              <a:off x="1920000" y="1107160"/>
              <a:ext cx="208800" cy="16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C1D0F4-BCDF-4595-8AB2-856D0142529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2000" y="1089558"/>
                <a:ext cx="244440" cy="202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14:cNvPr>
              <p14:cNvContentPartPr/>
              <p14:nvPr/>
            </p14:nvContentPartPr>
            <p14:xfrm>
              <a:off x="2790480" y="1025800"/>
              <a:ext cx="938880" cy="701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8CB657-3678-4153-B1AF-D9F10B73BE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72480" y="1007800"/>
                <a:ext cx="9745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14:cNvPr>
              <p14:cNvContentPartPr/>
              <p14:nvPr/>
            </p14:nvContentPartPr>
            <p14:xfrm>
              <a:off x="3961920" y="1239280"/>
              <a:ext cx="255600" cy="243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923EF4-4967-436E-8C0D-A06609C68B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44280" y="1221280"/>
                <a:ext cx="291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14:cNvPr>
              <p14:cNvContentPartPr/>
              <p14:nvPr/>
            </p14:nvContentPartPr>
            <p14:xfrm>
              <a:off x="4602360" y="1097800"/>
              <a:ext cx="294480" cy="477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4E594FA-FFF6-45B0-A2D0-F1CBE31F75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84360" y="1080160"/>
                <a:ext cx="3301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14:cNvPr>
              <p14:cNvContentPartPr/>
              <p14:nvPr/>
            </p14:nvContentPartPr>
            <p14:xfrm>
              <a:off x="5059560" y="1076560"/>
              <a:ext cx="1333800" cy="576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B0B99DB-26D7-4396-B466-85C9AF4B39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1560" y="1058560"/>
                <a:ext cx="1369440" cy="61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14:cNvPr>
              <p14:cNvContentPartPr/>
              <p14:nvPr/>
            </p14:nvContentPartPr>
            <p14:xfrm>
              <a:off x="6583080" y="1218760"/>
              <a:ext cx="334440" cy="29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C062CF-2E39-4C31-8E5A-1DD1257052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65440" y="1201120"/>
                <a:ext cx="37008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14:cNvPr>
              <p14:cNvContentPartPr/>
              <p14:nvPr/>
            </p14:nvContentPartPr>
            <p14:xfrm>
              <a:off x="1498440" y="2233600"/>
              <a:ext cx="340200" cy="33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CAB3FFF-2B5B-492D-8671-F7953C2066B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80440" y="2215600"/>
                <a:ext cx="3758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14:cNvPr>
              <p14:cNvContentPartPr/>
              <p14:nvPr/>
            </p14:nvContentPartPr>
            <p14:xfrm>
              <a:off x="2031600" y="2350240"/>
              <a:ext cx="195840" cy="2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C4C530-5817-4EBA-85E5-A4A6CABD465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13600" y="2332240"/>
                <a:ext cx="2314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14:cNvPr>
              <p14:cNvContentPartPr/>
              <p14:nvPr/>
            </p14:nvContentPartPr>
            <p14:xfrm>
              <a:off x="2031600" y="2467600"/>
              <a:ext cx="192960" cy="21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9F11486-2D08-4D1F-80BB-0A91E3467A0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13600" y="2449960"/>
                <a:ext cx="2286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14:cNvPr>
              <p14:cNvContentPartPr/>
              <p14:nvPr/>
            </p14:nvContentPartPr>
            <p14:xfrm>
              <a:off x="5120040" y="2418640"/>
              <a:ext cx="175680" cy="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4FE5AC2-EA76-439B-BD06-DB60186AFD3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02400" y="2401000"/>
                <a:ext cx="211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14:cNvPr>
              <p14:cNvContentPartPr/>
              <p14:nvPr/>
            </p14:nvContentPartPr>
            <p14:xfrm>
              <a:off x="5501640" y="2092480"/>
              <a:ext cx="384840" cy="592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079B295-00E6-4790-9965-F41A2C45E88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83983" y="2074840"/>
                <a:ext cx="420513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14:cNvPr>
              <p14:cNvContentPartPr/>
              <p14:nvPr/>
            </p14:nvContentPartPr>
            <p14:xfrm>
              <a:off x="2588520" y="2021560"/>
              <a:ext cx="2303640" cy="793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D19B9DE-5B57-4AA2-B942-3C9204FBDE3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70877" y="2003560"/>
                <a:ext cx="2339286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F0D8A8A-12FD-4FF5-BF49-0F5A43A93645}"/>
                  </a:ext>
                </a:extLst>
              </p14:cNvPr>
              <p14:cNvContentPartPr/>
              <p14:nvPr/>
            </p14:nvContentPartPr>
            <p14:xfrm>
              <a:off x="6166920" y="2245120"/>
              <a:ext cx="392760" cy="308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F0D8A8A-12FD-4FF5-BF49-0F5A43A936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48920" y="2227120"/>
                <a:ext cx="42840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3371160-FEDC-4852-A7B3-58D2357F220D}"/>
                  </a:ext>
                </a:extLst>
              </p14:cNvPr>
              <p14:cNvContentPartPr/>
              <p14:nvPr/>
            </p14:nvContentPartPr>
            <p14:xfrm>
              <a:off x="1536600" y="3340600"/>
              <a:ext cx="312480" cy="309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3371160-FEDC-4852-A7B3-58D2357F22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18960" y="3322960"/>
                <a:ext cx="3481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2FC2112-2154-4388-ADEC-E84DB0DC9675}"/>
                  </a:ext>
                </a:extLst>
              </p14:cNvPr>
              <p14:cNvContentPartPr/>
              <p14:nvPr/>
            </p14:nvContentPartPr>
            <p14:xfrm>
              <a:off x="2042040" y="3484240"/>
              <a:ext cx="206640" cy="10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2FC2112-2154-4388-ADEC-E84DB0DC967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24040" y="3466240"/>
                <a:ext cx="242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F4BE0AB-4BB8-42FD-A18A-DFFF7B955203}"/>
                  </a:ext>
                </a:extLst>
              </p14:cNvPr>
              <p14:cNvContentPartPr/>
              <p14:nvPr/>
            </p14:nvContentPartPr>
            <p14:xfrm>
              <a:off x="2052120" y="3595840"/>
              <a:ext cx="175320" cy="11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F4BE0AB-4BB8-42FD-A18A-DFFF7B95520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34120" y="3577840"/>
                <a:ext cx="210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F249A85-8F40-4B79-BD4B-54ED9AF3FD9D}"/>
                  </a:ext>
                </a:extLst>
              </p14:cNvPr>
              <p14:cNvContentPartPr/>
              <p14:nvPr/>
            </p14:nvContentPartPr>
            <p14:xfrm>
              <a:off x="2610840" y="3495040"/>
              <a:ext cx="15804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F249A85-8F40-4B79-BD4B-54ED9AF3FD9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592840" y="3477040"/>
                <a:ext cx="193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7494211-3FAA-4AB7-B3C6-D474A51FC3B5}"/>
                  </a:ext>
                </a:extLst>
              </p14:cNvPr>
              <p14:cNvContentPartPr/>
              <p14:nvPr/>
            </p14:nvContentPartPr>
            <p14:xfrm>
              <a:off x="3037440" y="3616000"/>
              <a:ext cx="1139040" cy="41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7494211-3FAA-4AB7-B3C6-D474A51FC3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19440" y="3598000"/>
                <a:ext cx="1174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9091974-4C45-4B9A-8C17-F13D3B913F6A}"/>
                  </a:ext>
                </a:extLst>
              </p14:cNvPr>
              <p14:cNvContentPartPr/>
              <p14:nvPr/>
            </p14:nvContentPartPr>
            <p14:xfrm>
              <a:off x="3352440" y="3717880"/>
              <a:ext cx="555840" cy="179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9091974-4C45-4B9A-8C17-F13D3B913F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334789" y="3699880"/>
                <a:ext cx="591503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B8D0AE-9C1B-4BBC-9A86-48F8CABB2408}"/>
                  </a:ext>
                </a:extLst>
              </p14:cNvPr>
              <p14:cNvContentPartPr/>
              <p14:nvPr/>
            </p14:nvContentPartPr>
            <p14:xfrm>
              <a:off x="3056520" y="3273280"/>
              <a:ext cx="1198080" cy="2829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B8D0AE-9C1B-4BBC-9A86-48F8CABB240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38875" y="3255280"/>
                <a:ext cx="1233731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BA3EF9E-BFC7-433A-81B5-A5982822756C}"/>
                  </a:ext>
                </a:extLst>
              </p14:cNvPr>
              <p14:cNvContentPartPr/>
              <p14:nvPr/>
            </p14:nvContentPartPr>
            <p14:xfrm>
              <a:off x="5129400" y="3582880"/>
              <a:ext cx="2219400" cy="1902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BA3EF9E-BFC7-433A-81B5-A5982822756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11757" y="3565237"/>
                <a:ext cx="2255046" cy="19378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16001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0542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362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10933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31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0279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4236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33787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0514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350754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63031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003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8295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2895240" y="3058000"/>
              <a:ext cx="5416200" cy="9525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877240" y="3040000"/>
                <a:ext cx="5451840" cy="9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10323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5834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CD44ACE-78D9-465A-B342-DF4158599BD5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CD44ACE-78D9-465A-B342-DF4158599B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244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14:cNvPr>
              <p14:cNvContentPartPr/>
              <p14:nvPr/>
            </p14:nvContentPartPr>
            <p14:xfrm>
              <a:off x="7863240" y="69280"/>
              <a:ext cx="1065960" cy="542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C6C3C5E-132C-4A83-829E-9B916C692F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5600" y="51640"/>
                <a:ext cx="1101600" cy="5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14:cNvPr>
              <p14:cNvContentPartPr/>
              <p14:nvPr/>
            </p14:nvContentPartPr>
            <p14:xfrm>
              <a:off x="233400" y="171880"/>
              <a:ext cx="1172160" cy="53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3271CF6-7C05-47D9-B613-8CF684BB6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400" y="154240"/>
                <a:ext cx="12078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14:cNvPr>
              <p14:cNvContentPartPr/>
              <p14:nvPr/>
            </p14:nvContentPartPr>
            <p14:xfrm>
              <a:off x="1665120" y="242080"/>
              <a:ext cx="626040" cy="329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E1920CE-835A-478D-8A91-5BE9D71F0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7130" y="224421"/>
                <a:ext cx="661660" cy="36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14:cNvPr>
              <p14:cNvContentPartPr/>
              <p14:nvPr/>
            </p14:nvContentPartPr>
            <p14:xfrm>
              <a:off x="2435880" y="467080"/>
              <a:ext cx="43200" cy="85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384F62-7086-4DD0-AC53-6E8610C90E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7880" y="449080"/>
                <a:ext cx="78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14:cNvPr>
              <p14:cNvContentPartPr/>
              <p14:nvPr/>
            </p14:nvContentPartPr>
            <p14:xfrm>
              <a:off x="3210240" y="223360"/>
              <a:ext cx="132120" cy="2858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3DBC1BB-ACBE-49C8-85B3-7916C799D0A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92289" y="205360"/>
                <a:ext cx="167663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14:cNvPr>
              <p14:cNvContentPartPr/>
              <p14:nvPr/>
            </p14:nvContentPartPr>
            <p14:xfrm>
              <a:off x="2695800" y="267280"/>
              <a:ext cx="402840" cy="266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401A4A-5D1A-4E09-9CB8-C654624D00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7800" y="249640"/>
                <a:ext cx="438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14:cNvPr>
              <p14:cNvContentPartPr/>
              <p14:nvPr/>
            </p14:nvContentPartPr>
            <p14:xfrm>
              <a:off x="152040" y="729160"/>
              <a:ext cx="2041200" cy="531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569BC7-1D01-404C-8C33-96FD99A473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040" y="711520"/>
                <a:ext cx="207684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14:cNvPr>
              <p14:cNvContentPartPr/>
              <p14:nvPr/>
            </p14:nvContentPartPr>
            <p14:xfrm>
              <a:off x="2560080" y="680200"/>
              <a:ext cx="894240" cy="348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ACEA53-34A1-4289-9999-E4B3D4DB915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42080" y="662200"/>
                <a:ext cx="9298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14:cNvPr>
              <p14:cNvContentPartPr/>
              <p14:nvPr/>
            </p14:nvContentPartPr>
            <p14:xfrm>
              <a:off x="3708120" y="700360"/>
              <a:ext cx="2052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C43D45F-0C91-4504-834B-8C63999D9CD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90480" y="682720"/>
                <a:ext cx="561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14:cNvPr>
              <p14:cNvContentPartPr/>
              <p14:nvPr/>
            </p14:nvContentPartPr>
            <p14:xfrm>
              <a:off x="3905760" y="701080"/>
              <a:ext cx="129960" cy="265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644276A-846A-495F-A1DD-237729029C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88120" y="683440"/>
                <a:ext cx="1656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14:cNvPr>
              <p14:cNvContentPartPr/>
              <p14:nvPr/>
            </p14:nvContentPartPr>
            <p14:xfrm>
              <a:off x="4132560" y="904120"/>
              <a:ext cx="7560" cy="14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7E0C7D1-9681-4F04-8A28-A35A019C2A2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14560" y="886120"/>
                <a:ext cx="432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14:cNvPr>
              <p14:cNvContentPartPr/>
              <p14:nvPr/>
            </p14:nvContentPartPr>
            <p14:xfrm>
              <a:off x="4276200" y="649240"/>
              <a:ext cx="215640" cy="316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BEF5F08-3C34-417F-9494-BA3F6EA690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8560" y="631580"/>
                <a:ext cx="251280" cy="35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C56F82-0113-440D-9434-A39CAFEDC101}"/>
                  </a:ext>
                </a:extLst>
              </p14:cNvPr>
              <p14:cNvContentPartPr/>
              <p14:nvPr/>
            </p14:nvContentPartPr>
            <p14:xfrm>
              <a:off x="2387280" y="1037320"/>
              <a:ext cx="896040" cy="29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C56F82-0113-440D-9434-A39CAFEDC10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69280" y="1019680"/>
                <a:ext cx="9316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40776E-8598-47F2-9906-30DB9D88D10A}"/>
                  </a:ext>
                </a:extLst>
              </p14:cNvPr>
              <p14:cNvContentPartPr/>
              <p14:nvPr/>
            </p14:nvContentPartPr>
            <p14:xfrm>
              <a:off x="1290000" y="1493080"/>
              <a:ext cx="1571400" cy="12740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40776E-8598-47F2-9906-30DB9D88D1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2360" y="1475440"/>
                <a:ext cx="1607040" cy="13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85525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177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8622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702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3355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14:cNvPr>
              <p14:cNvContentPartPr/>
              <p14:nvPr/>
            </p14:nvContentPartPr>
            <p14:xfrm>
              <a:off x="3423720" y="5426440"/>
              <a:ext cx="519120" cy="32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05720" y="5408440"/>
                <a:ext cx="554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14:cNvPr>
              <p14:cNvContentPartPr/>
              <p14:nvPr/>
            </p14:nvContentPartPr>
            <p14:xfrm>
              <a:off x="2336520" y="5967160"/>
              <a:ext cx="559080" cy="332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18520" y="5949160"/>
                <a:ext cx="59472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00169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14:cNvPr>
              <p14:cNvContentPartPr/>
              <p14:nvPr/>
            </p14:nvContentPartPr>
            <p14:xfrm>
              <a:off x="3423720" y="5426440"/>
              <a:ext cx="519120" cy="32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05720" y="5408440"/>
                <a:ext cx="554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14:cNvPr>
              <p14:cNvContentPartPr/>
              <p14:nvPr/>
            </p14:nvContentPartPr>
            <p14:xfrm>
              <a:off x="2336520" y="5967160"/>
              <a:ext cx="559080" cy="332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18520" y="5949160"/>
                <a:ext cx="594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14:cNvPr>
              <p14:cNvContentPartPr/>
              <p14:nvPr/>
            </p14:nvContentPartPr>
            <p14:xfrm>
              <a:off x="4561320" y="5745400"/>
              <a:ext cx="18036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43680" y="5727760"/>
                <a:ext cx="216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14:cNvPr>
              <p14:cNvContentPartPr/>
              <p14:nvPr/>
            </p14:nvContentPartPr>
            <p14:xfrm>
              <a:off x="4571760" y="5857360"/>
              <a:ext cx="190800" cy="25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53760" y="5839360"/>
                <a:ext cx="226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14:cNvPr>
              <p14:cNvContentPartPr/>
              <p14:nvPr/>
            </p14:nvContentPartPr>
            <p14:xfrm>
              <a:off x="4958400" y="5591680"/>
              <a:ext cx="1147680" cy="35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40406" y="5574040"/>
                <a:ext cx="1183309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72983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14:cNvPr>
              <p14:cNvContentPartPr/>
              <p14:nvPr/>
            </p14:nvContentPartPr>
            <p14:xfrm>
              <a:off x="3423720" y="5426440"/>
              <a:ext cx="519120" cy="32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05720" y="5408440"/>
                <a:ext cx="554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14:cNvPr>
              <p14:cNvContentPartPr/>
              <p14:nvPr/>
            </p14:nvContentPartPr>
            <p14:xfrm>
              <a:off x="2336520" y="5967160"/>
              <a:ext cx="559080" cy="332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18520" y="5949160"/>
                <a:ext cx="594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14:cNvPr>
              <p14:cNvContentPartPr/>
              <p14:nvPr/>
            </p14:nvContentPartPr>
            <p14:xfrm>
              <a:off x="4561320" y="5745400"/>
              <a:ext cx="18036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43680" y="5727760"/>
                <a:ext cx="216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14:cNvPr>
              <p14:cNvContentPartPr/>
              <p14:nvPr/>
            </p14:nvContentPartPr>
            <p14:xfrm>
              <a:off x="4571760" y="5857360"/>
              <a:ext cx="190800" cy="25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53760" y="5839360"/>
                <a:ext cx="226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14:cNvPr>
              <p14:cNvContentPartPr/>
              <p14:nvPr/>
            </p14:nvContentPartPr>
            <p14:xfrm>
              <a:off x="4958400" y="5591680"/>
              <a:ext cx="1147680" cy="35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40406" y="5574040"/>
                <a:ext cx="1183309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14:cNvPr>
              <p14:cNvContentPartPr/>
              <p14:nvPr/>
            </p14:nvContentPartPr>
            <p14:xfrm>
              <a:off x="4696680" y="5404840"/>
              <a:ext cx="1626840" cy="73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678680" y="5369200"/>
                <a:ext cx="1662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14:cNvPr>
              <p14:cNvContentPartPr/>
              <p14:nvPr/>
            </p14:nvContentPartPr>
            <p14:xfrm>
              <a:off x="1589160" y="1865320"/>
              <a:ext cx="725400" cy="524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71520" y="1829680"/>
                <a:ext cx="761040" cy="5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1559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14:cNvPr>
              <p14:cNvContentPartPr/>
              <p14:nvPr/>
            </p14:nvContentPartPr>
            <p14:xfrm>
              <a:off x="3423720" y="5426440"/>
              <a:ext cx="519120" cy="32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05720" y="5408440"/>
                <a:ext cx="554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14:cNvPr>
              <p14:cNvContentPartPr/>
              <p14:nvPr/>
            </p14:nvContentPartPr>
            <p14:xfrm>
              <a:off x="2336520" y="5967160"/>
              <a:ext cx="559080" cy="332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18520" y="5949160"/>
                <a:ext cx="594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14:cNvPr>
              <p14:cNvContentPartPr/>
              <p14:nvPr/>
            </p14:nvContentPartPr>
            <p14:xfrm>
              <a:off x="4561320" y="5745400"/>
              <a:ext cx="18036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43680" y="5727760"/>
                <a:ext cx="216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14:cNvPr>
              <p14:cNvContentPartPr/>
              <p14:nvPr/>
            </p14:nvContentPartPr>
            <p14:xfrm>
              <a:off x="4571760" y="5857360"/>
              <a:ext cx="190800" cy="25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53760" y="5839360"/>
                <a:ext cx="226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14:cNvPr>
              <p14:cNvContentPartPr/>
              <p14:nvPr/>
            </p14:nvContentPartPr>
            <p14:xfrm>
              <a:off x="4958400" y="5591680"/>
              <a:ext cx="1147680" cy="35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40406" y="5574040"/>
                <a:ext cx="1183309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14:cNvPr>
              <p14:cNvContentPartPr/>
              <p14:nvPr/>
            </p14:nvContentPartPr>
            <p14:xfrm>
              <a:off x="4696680" y="5404840"/>
              <a:ext cx="1626840" cy="73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678680" y="5369200"/>
                <a:ext cx="1662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14:cNvPr>
              <p14:cNvContentPartPr/>
              <p14:nvPr/>
            </p14:nvContentPartPr>
            <p14:xfrm>
              <a:off x="1589160" y="1865320"/>
              <a:ext cx="725400" cy="524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71520" y="1829680"/>
                <a:ext cx="7610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13DCE5C-6935-4516-B2FB-0BF8CEC5F897}"/>
                  </a:ext>
                </a:extLst>
              </p14:cNvPr>
              <p14:cNvContentPartPr/>
              <p14:nvPr/>
            </p14:nvContentPartPr>
            <p14:xfrm>
              <a:off x="6612960" y="5672680"/>
              <a:ext cx="1779840" cy="705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13DCE5C-6935-4516-B2FB-0BF8CEC5F89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95316" y="5655040"/>
                <a:ext cx="1815487" cy="7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7729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7906C-BFC2-4FCB-B59D-991AFBECE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00" t="16667" r="14100" b="74445"/>
          <a:stretch/>
        </p:blipFill>
        <p:spPr>
          <a:xfrm>
            <a:off x="190500" y="76199"/>
            <a:ext cx="8801100" cy="20279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14:cNvPr>
              <p14:cNvContentPartPr/>
              <p14:nvPr/>
            </p14:nvContentPartPr>
            <p14:xfrm>
              <a:off x="1797960" y="437920"/>
              <a:ext cx="1698120" cy="100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6145B-9DA4-4354-B400-CEEFED373C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0320" y="402280"/>
                <a:ext cx="1733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14:cNvPr>
              <p14:cNvContentPartPr/>
              <p14:nvPr/>
            </p14:nvContentPartPr>
            <p14:xfrm>
              <a:off x="2072280" y="1722760"/>
              <a:ext cx="242280" cy="164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F3A156-ECAE-46CB-90E3-0DBC8FCDE7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4640" y="1705120"/>
                <a:ext cx="277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14:cNvPr>
              <p14:cNvContentPartPr/>
              <p14:nvPr/>
            </p14:nvContentPartPr>
            <p14:xfrm>
              <a:off x="2417880" y="1742920"/>
              <a:ext cx="148320" cy="14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1988FD4-41F1-4680-8E77-928EB9D1A2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0240" y="1724920"/>
                <a:ext cx="183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14:cNvPr>
              <p14:cNvContentPartPr/>
              <p14:nvPr/>
            </p14:nvContentPartPr>
            <p14:xfrm>
              <a:off x="2438040" y="1813840"/>
              <a:ext cx="128880" cy="14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9B1AD1-9A37-44D0-90D3-2E125DFBFA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20040" y="1795840"/>
                <a:ext cx="164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14:cNvPr>
              <p14:cNvContentPartPr/>
              <p14:nvPr/>
            </p14:nvContentPartPr>
            <p14:xfrm>
              <a:off x="2650800" y="1727080"/>
              <a:ext cx="111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0BC4D0-1D9D-430D-B6DA-6BF85D8A14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160" y="1709080"/>
                <a:ext cx="468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14:cNvPr>
              <p14:cNvContentPartPr/>
              <p14:nvPr/>
            </p14:nvContentPartPr>
            <p14:xfrm>
              <a:off x="2754480" y="1736080"/>
              <a:ext cx="79560" cy="105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9C07CE-A0BC-4DBF-9826-D058FF18F8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36840" y="1718440"/>
                <a:ext cx="1152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14:cNvPr>
              <p14:cNvContentPartPr/>
              <p14:nvPr/>
            </p14:nvContentPartPr>
            <p14:xfrm>
              <a:off x="2910360" y="1716640"/>
              <a:ext cx="251280" cy="114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987628-94AC-4163-9BC4-CB5E2146F4A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92360" y="1698640"/>
                <a:ext cx="286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14:cNvPr>
              <p14:cNvContentPartPr/>
              <p14:nvPr/>
            </p14:nvContentPartPr>
            <p14:xfrm>
              <a:off x="3432360" y="1727080"/>
              <a:ext cx="176760" cy="25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D70A8E-37A9-492D-9EEE-90FD3CE7CB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14720" y="1709080"/>
                <a:ext cx="2124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14:cNvPr>
              <p14:cNvContentPartPr/>
              <p14:nvPr/>
            </p14:nvContentPartPr>
            <p14:xfrm>
              <a:off x="3250920" y="1675960"/>
              <a:ext cx="108720" cy="162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2998FAC-833A-4EDD-842C-4CB9D6EF3E4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2920" y="1657960"/>
                <a:ext cx="1443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14:cNvPr>
              <p14:cNvContentPartPr/>
              <p14:nvPr/>
            </p14:nvContentPartPr>
            <p14:xfrm>
              <a:off x="5191680" y="426040"/>
              <a:ext cx="3154680" cy="51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5C65D-AFCA-4374-A2BE-7EF58EE7236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3680" y="390400"/>
                <a:ext cx="31903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14:cNvPr>
              <p14:cNvContentPartPr/>
              <p14:nvPr/>
            </p14:nvContentPartPr>
            <p14:xfrm>
              <a:off x="3730800" y="1828240"/>
              <a:ext cx="48960" cy="107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6EBBC1-E703-4FBC-96C4-D53782F42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12800" y="1810600"/>
                <a:ext cx="84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14:cNvPr>
              <p14:cNvContentPartPr/>
              <p14:nvPr/>
            </p14:nvContentPartPr>
            <p14:xfrm>
              <a:off x="4053000" y="1696120"/>
              <a:ext cx="11160" cy="151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0C746F-44D6-4D0A-A63E-F3634E5449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35360" y="1678480"/>
                <a:ext cx="46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14:cNvPr>
              <p14:cNvContentPartPr/>
              <p14:nvPr/>
            </p14:nvContentPartPr>
            <p14:xfrm>
              <a:off x="4012680" y="1673080"/>
              <a:ext cx="166680" cy="162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3C92D7-FB8D-42DF-B6FB-9101BDFB9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4680" y="1655080"/>
                <a:ext cx="202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14:cNvPr>
              <p14:cNvContentPartPr/>
              <p14:nvPr/>
            </p14:nvContentPartPr>
            <p14:xfrm>
              <a:off x="4368720" y="1736440"/>
              <a:ext cx="171720" cy="11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AD82198-A1BC-4389-97FB-540C26F6037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50720" y="1718440"/>
                <a:ext cx="207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14:cNvPr>
              <p14:cNvContentPartPr/>
              <p14:nvPr/>
            </p14:nvContentPartPr>
            <p14:xfrm>
              <a:off x="4388520" y="1807720"/>
              <a:ext cx="131760" cy="68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42E2DFD-0D44-419D-8E1A-64C318AE6D7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70880" y="1789720"/>
                <a:ext cx="167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14:cNvPr>
              <p14:cNvContentPartPr/>
              <p14:nvPr/>
            </p14:nvContentPartPr>
            <p14:xfrm>
              <a:off x="5130480" y="1655800"/>
              <a:ext cx="176400" cy="1620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1C33163-C814-460B-824E-676207D8B21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12480" y="1638160"/>
                <a:ext cx="2120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14:cNvPr>
              <p14:cNvContentPartPr/>
              <p14:nvPr/>
            </p14:nvContentPartPr>
            <p14:xfrm>
              <a:off x="4693440" y="1573000"/>
              <a:ext cx="325800" cy="278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0BC24D9-E7A5-4ED4-93D5-3DDF7630F82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675780" y="1555000"/>
                <a:ext cx="361479" cy="31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14:cNvPr>
              <p14:cNvContentPartPr/>
              <p14:nvPr/>
            </p14:nvContentPartPr>
            <p14:xfrm>
              <a:off x="5402280" y="1604680"/>
              <a:ext cx="480960" cy="225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02F2461-7A1B-4EF7-93ED-769EE46815D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84640" y="1587040"/>
                <a:ext cx="5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14:cNvPr>
              <p14:cNvContentPartPr/>
              <p14:nvPr/>
            </p14:nvContentPartPr>
            <p14:xfrm>
              <a:off x="5997000" y="1615120"/>
              <a:ext cx="381600" cy="19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92398D-B075-47C7-8444-B884E30D71B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979000" y="1597447"/>
                <a:ext cx="41724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14:cNvPr>
              <p14:cNvContentPartPr/>
              <p14:nvPr/>
            </p14:nvContentPartPr>
            <p14:xfrm>
              <a:off x="324840" y="802240"/>
              <a:ext cx="5160960" cy="63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DDA4A2F-6478-4101-B5E4-4BB74CBE6BB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6840" y="766600"/>
                <a:ext cx="5196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14:cNvPr>
              <p14:cNvContentPartPr/>
              <p14:nvPr/>
            </p14:nvContentPartPr>
            <p14:xfrm>
              <a:off x="6521880" y="1798000"/>
              <a:ext cx="514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E42C3DF-7057-49B2-A6E2-E33E16121D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3880" y="1780000"/>
                <a:ext cx="87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14:cNvPr>
              <p14:cNvContentPartPr/>
              <p14:nvPr/>
            </p14:nvContentPartPr>
            <p14:xfrm>
              <a:off x="1411680" y="2085640"/>
              <a:ext cx="165600" cy="205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72EAA8-F07C-4FA0-BC11-17DF98BE1D8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94040" y="2068000"/>
                <a:ext cx="20124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14:cNvPr>
              <p14:cNvContentPartPr/>
              <p14:nvPr/>
            </p14:nvContentPartPr>
            <p14:xfrm>
              <a:off x="229800" y="2010040"/>
              <a:ext cx="1003680" cy="320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82095BB-62F3-4DF3-8841-B702F279C37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1806" y="1992400"/>
                <a:ext cx="1039307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14:cNvPr>
              <p14:cNvContentPartPr/>
              <p14:nvPr/>
            </p14:nvContentPartPr>
            <p14:xfrm>
              <a:off x="1710120" y="2245120"/>
              <a:ext cx="68760" cy="105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7A348B-6473-4575-B14E-C2C843FD5CB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692480" y="2227120"/>
                <a:ext cx="104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14:cNvPr>
              <p14:cNvContentPartPr/>
              <p14:nvPr/>
            </p14:nvContentPartPr>
            <p14:xfrm>
              <a:off x="1940160" y="2092480"/>
              <a:ext cx="345960" cy="2901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3E0962-7AC9-487D-9851-03945161F4C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22520" y="2074480"/>
                <a:ext cx="381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14:cNvPr>
              <p14:cNvContentPartPr/>
              <p14:nvPr/>
            </p14:nvContentPartPr>
            <p14:xfrm>
              <a:off x="233400" y="2398480"/>
              <a:ext cx="3098880" cy="1112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58A043D-621F-40A2-BEB9-54C3CEFB06B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5400" y="2380480"/>
                <a:ext cx="3134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14:cNvPr>
              <p14:cNvContentPartPr/>
              <p14:nvPr/>
            </p14:nvContentPartPr>
            <p14:xfrm>
              <a:off x="2469360" y="2144320"/>
              <a:ext cx="1005120" cy="193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96BA8F0-990E-4CB2-B559-F69FED6D28E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451360" y="2126680"/>
                <a:ext cx="10407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14:cNvPr>
              <p14:cNvContentPartPr/>
              <p14:nvPr/>
            </p14:nvContentPartPr>
            <p14:xfrm>
              <a:off x="8026320" y="2762440"/>
              <a:ext cx="234360" cy="3340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9437887-4CC8-4D0F-9505-ABB422CCAF2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8320" y="2744800"/>
                <a:ext cx="27000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14:cNvPr>
              <p14:cNvContentPartPr/>
              <p14:nvPr/>
            </p14:nvContentPartPr>
            <p14:xfrm>
              <a:off x="8107320" y="2020480"/>
              <a:ext cx="302760" cy="6314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D553B2A-9759-40E3-BC46-620BEAF22F4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089320" y="2002490"/>
                <a:ext cx="338400" cy="667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14:cNvPr>
              <p14:cNvContentPartPr/>
              <p14:nvPr/>
            </p14:nvContentPartPr>
            <p14:xfrm>
              <a:off x="3843480" y="2080960"/>
              <a:ext cx="230400" cy="23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1E92571-AB31-48DC-934B-474138C4D59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825840" y="2063320"/>
                <a:ext cx="266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14:cNvPr>
              <p14:cNvContentPartPr/>
              <p14:nvPr/>
            </p14:nvContentPartPr>
            <p14:xfrm>
              <a:off x="4205640" y="2051440"/>
              <a:ext cx="207000" cy="210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A5F2272-EB71-4E47-93FB-A45FE9FD75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188000" y="2033440"/>
                <a:ext cx="2426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14:cNvPr>
              <p14:cNvContentPartPr/>
              <p14:nvPr/>
            </p14:nvContentPartPr>
            <p14:xfrm>
              <a:off x="4531080" y="2123080"/>
              <a:ext cx="18432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A39F744-F822-419C-AFFA-19093EC97A9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13080" y="2105440"/>
                <a:ext cx="21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14:cNvPr>
              <p14:cNvContentPartPr/>
              <p14:nvPr/>
            </p14:nvContentPartPr>
            <p14:xfrm>
              <a:off x="4551240" y="2194360"/>
              <a:ext cx="143640" cy="10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580251-2391-4302-87B5-DD04CC1A0679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33600" y="2176360"/>
                <a:ext cx="179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14:cNvPr>
              <p14:cNvContentPartPr/>
              <p14:nvPr/>
            </p14:nvContentPartPr>
            <p14:xfrm>
              <a:off x="4837800" y="2138920"/>
              <a:ext cx="626400" cy="167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64DFF13-0927-41D9-A90B-32D438146A8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19810" y="2120920"/>
                <a:ext cx="6620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14:cNvPr>
              <p14:cNvContentPartPr/>
              <p14:nvPr/>
            </p14:nvContentPartPr>
            <p14:xfrm>
              <a:off x="5699640" y="2082400"/>
              <a:ext cx="295560" cy="256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B83BED-E0C9-4B88-BD5F-DFDCD779002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681662" y="2064760"/>
                <a:ext cx="331157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14:cNvPr>
              <p14:cNvContentPartPr/>
              <p14:nvPr/>
            </p14:nvContentPartPr>
            <p14:xfrm>
              <a:off x="6593520" y="2195800"/>
              <a:ext cx="398520" cy="151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9F993EC-F2EB-4567-89F6-6A06F2866CA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575520" y="2177800"/>
                <a:ext cx="4341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14:cNvPr>
              <p14:cNvContentPartPr/>
              <p14:nvPr/>
            </p14:nvContentPartPr>
            <p14:xfrm>
              <a:off x="6259800" y="2096800"/>
              <a:ext cx="231120" cy="389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D6DD03A-AC21-48D9-ACA1-B68DF28BD29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241828" y="2078800"/>
                <a:ext cx="266705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14:cNvPr>
              <p14:cNvContentPartPr/>
              <p14:nvPr/>
            </p14:nvContentPartPr>
            <p14:xfrm>
              <a:off x="7091040" y="1994920"/>
              <a:ext cx="341640" cy="30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C145C6D-6068-4EAB-95A2-D7BE87AE1B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73400" y="1977259"/>
                <a:ext cx="377280" cy="337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14:cNvPr>
              <p14:cNvContentPartPr/>
              <p14:nvPr/>
            </p14:nvContentPartPr>
            <p14:xfrm>
              <a:off x="7142160" y="2369680"/>
              <a:ext cx="149760" cy="1724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A6BFBD9-B9C9-4ACE-8BB8-28C2650637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24520" y="2351717"/>
                <a:ext cx="18540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14:cNvPr>
              <p14:cNvContentPartPr/>
              <p14:nvPr/>
            </p14:nvContentPartPr>
            <p14:xfrm>
              <a:off x="1605000" y="2692960"/>
              <a:ext cx="142920" cy="193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2E2E6EE-EE02-418C-B4D8-11534C99A4D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587000" y="2674960"/>
                <a:ext cx="178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14:cNvPr>
              <p14:cNvContentPartPr/>
              <p14:nvPr/>
            </p14:nvContentPartPr>
            <p14:xfrm>
              <a:off x="1950240" y="2743000"/>
              <a:ext cx="137880" cy="108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30DD305-E7F5-494B-8A91-47EE15F43D60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32240" y="2725360"/>
                <a:ext cx="173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14:cNvPr>
              <p14:cNvContentPartPr/>
              <p14:nvPr/>
            </p14:nvContentPartPr>
            <p14:xfrm>
              <a:off x="1950240" y="2834440"/>
              <a:ext cx="13320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D3BE2EF-24FE-4449-BC97-EB9E7605116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32240" y="2816440"/>
                <a:ext cx="168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14:cNvPr>
              <p14:cNvContentPartPr/>
              <p14:nvPr/>
            </p14:nvContentPartPr>
            <p14:xfrm>
              <a:off x="639480" y="2620960"/>
              <a:ext cx="284400" cy="266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A5F2A6-37EF-4773-A384-9FFB89EEB73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21818" y="2602960"/>
                <a:ext cx="320085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14:cNvPr>
              <p14:cNvContentPartPr/>
              <p14:nvPr/>
            </p14:nvContentPartPr>
            <p14:xfrm>
              <a:off x="2387280" y="2654080"/>
              <a:ext cx="468720" cy="4651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5649F4A-8E0F-4288-A414-590B08A3E25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69280" y="2636080"/>
                <a:ext cx="50436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14:cNvPr>
              <p14:cNvContentPartPr/>
              <p14:nvPr/>
            </p14:nvContentPartPr>
            <p14:xfrm>
              <a:off x="1787880" y="2569480"/>
              <a:ext cx="124560" cy="71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C74B8E5-7BFC-4D3C-9872-A1D5E980AC1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769880" y="2551480"/>
                <a:ext cx="1602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14:cNvPr>
              <p14:cNvContentPartPr/>
              <p14:nvPr/>
            </p14:nvContentPartPr>
            <p14:xfrm>
              <a:off x="3189720" y="2702320"/>
              <a:ext cx="252720" cy="253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7F42CC6-F17C-4066-A538-B1A7C486745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72080" y="2684320"/>
                <a:ext cx="28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14:cNvPr>
              <p14:cNvContentPartPr/>
              <p14:nvPr/>
            </p14:nvContentPartPr>
            <p14:xfrm>
              <a:off x="3758880" y="2488840"/>
              <a:ext cx="2446920" cy="585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ED07653-5D91-4FA5-89B2-A198208C74A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40880" y="2470851"/>
                <a:ext cx="2482560" cy="6209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14:cNvPr>
              <p14:cNvContentPartPr/>
              <p14:nvPr/>
            </p14:nvContentPartPr>
            <p14:xfrm>
              <a:off x="5734920" y="2867920"/>
              <a:ext cx="171360" cy="159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DE27CD-D724-4C88-8F6E-4B7D946674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17280" y="2849920"/>
                <a:ext cx="2070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14:cNvPr>
              <p14:cNvContentPartPr/>
              <p14:nvPr/>
            </p14:nvContentPartPr>
            <p14:xfrm>
              <a:off x="4469880" y="2444200"/>
              <a:ext cx="418320" cy="299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055E6D0-CD37-4FE1-933E-A010D950C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452240" y="2426200"/>
                <a:ext cx="4539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14:cNvPr>
              <p14:cNvContentPartPr/>
              <p14:nvPr/>
            </p14:nvContentPartPr>
            <p14:xfrm>
              <a:off x="4622520" y="2806000"/>
              <a:ext cx="278280" cy="262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C43B64-D2AA-485C-8E6A-9AD74E0E764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04520" y="2788360"/>
                <a:ext cx="31392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14:cNvPr>
              <p14:cNvContentPartPr/>
              <p14:nvPr/>
            </p14:nvContentPartPr>
            <p14:xfrm>
              <a:off x="5912760" y="2544640"/>
              <a:ext cx="211680" cy="26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3381051-AA64-4967-A174-E33AB15E881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2527000"/>
                <a:ext cx="247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14:cNvPr>
              <p14:cNvContentPartPr/>
              <p14:nvPr/>
            </p14:nvContentPartPr>
            <p14:xfrm>
              <a:off x="6420720" y="2661640"/>
              <a:ext cx="358920" cy="24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BBFCDAA-B553-4B10-9C01-27788D85E6A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02720" y="2643640"/>
                <a:ext cx="394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14:cNvPr>
              <p14:cNvContentPartPr/>
              <p14:nvPr/>
            </p14:nvContentPartPr>
            <p14:xfrm>
              <a:off x="375240" y="3196240"/>
              <a:ext cx="2115360" cy="4993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39981C9-BA3E-460C-BEB5-B72FAB248A2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57600" y="3178240"/>
                <a:ext cx="2151000" cy="53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14:cNvPr>
              <p14:cNvContentPartPr/>
              <p14:nvPr/>
            </p14:nvContentPartPr>
            <p14:xfrm>
              <a:off x="629760" y="4344280"/>
              <a:ext cx="218520" cy="14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B9DE65B-BDA3-4D3C-8CF5-B774BDA9D2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1760" y="4326280"/>
                <a:ext cx="25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14:cNvPr>
              <p14:cNvContentPartPr/>
              <p14:nvPr/>
            </p14:nvContentPartPr>
            <p14:xfrm>
              <a:off x="649920" y="4420960"/>
              <a:ext cx="212400" cy="29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C930D98-E9B0-4B73-BCF7-8E957D6E58A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2280" y="4402960"/>
                <a:ext cx="248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14:cNvPr>
              <p14:cNvContentPartPr/>
              <p14:nvPr/>
            </p14:nvContentPartPr>
            <p14:xfrm>
              <a:off x="1052760" y="3058000"/>
              <a:ext cx="7258680" cy="17424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97829EF-8BC1-4DF3-9713-A0AFD749367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5120" y="3040000"/>
                <a:ext cx="7294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14:cNvPr>
              <p14:cNvContentPartPr/>
              <p14:nvPr/>
            </p14:nvContentPartPr>
            <p14:xfrm>
              <a:off x="5923200" y="4279840"/>
              <a:ext cx="196200" cy="280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07A740-49AC-4CFF-A66B-90E1E9D1C9C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05200" y="4261840"/>
                <a:ext cx="2318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14:cNvPr>
              <p14:cNvContentPartPr/>
              <p14:nvPr/>
            </p14:nvContentPartPr>
            <p14:xfrm>
              <a:off x="5973600" y="4372000"/>
              <a:ext cx="1317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AD53A6A-7AAF-4549-A874-4A755F7F658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55960" y="4354000"/>
                <a:ext cx="167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14:cNvPr>
              <p14:cNvContentPartPr/>
              <p14:nvPr/>
            </p14:nvContentPartPr>
            <p14:xfrm>
              <a:off x="6298680" y="4206040"/>
              <a:ext cx="550080" cy="238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FCD4E-6509-477D-84BC-4FB9BC422D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280680" y="4188400"/>
                <a:ext cx="58572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14:cNvPr>
              <p14:cNvContentPartPr/>
              <p14:nvPr/>
            </p14:nvContentPartPr>
            <p14:xfrm>
              <a:off x="7162680" y="4175080"/>
              <a:ext cx="196560" cy="263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98B369C1-9C28-4759-959F-2788804E6B8E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144680" y="4157080"/>
                <a:ext cx="23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14:cNvPr>
              <p14:cNvContentPartPr/>
              <p14:nvPr/>
            </p14:nvContentPartPr>
            <p14:xfrm>
              <a:off x="7487400" y="4175440"/>
              <a:ext cx="144360" cy="2574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DE45E2B-1546-4FB4-AAA4-DA329F8C2FE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469760" y="4157440"/>
                <a:ext cx="1800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14:cNvPr>
              <p14:cNvContentPartPr/>
              <p14:nvPr/>
            </p14:nvContentPartPr>
            <p14:xfrm>
              <a:off x="7749840" y="4084000"/>
              <a:ext cx="816480" cy="4172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43B81E4-0955-4BCC-9965-D447CE30C76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732200" y="4066000"/>
                <a:ext cx="8521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14:cNvPr>
              <p14:cNvContentPartPr/>
              <p14:nvPr/>
            </p14:nvContentPartPr>
            <p14:xfrm>
              <a:off x="852960" y="5049160"/>
              <a:ext cx="1821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EEDE819-100C-47EA-B79D-4FA9A8D4573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5320" y="503152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14:cNvPr>
              <p14:cNvContentPartPr/>
              <p14:nvPr/>
            </p14:nvContentPartPr>
            <p14:xfrm>
              <a:off x="852960" y="5140240"/>
              <a:ext cx="186120" cy="10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17E5F41-17AE-479B-AA9B-39BA3D4746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35320" y="5122600"/>
                <a:ext cx="2217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14:cNvPr>
              <p14:cNvContentPartPr/>
              <p14:nvPr/>
            </p14:nvContentPartPr>
            <p14:xfrm>
              <a:off x="1686360" y="4927480"/>
              <a:ext cx="202680" cy="230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C08EC8C-8F96-4AB3-B976-4D51CCBFB9B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668720" y="4909480"/>
                <a:ext cx="2383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14:cNvPr>
              <p14:cNvContentPartPr/>
              <p14:nvPr/>
            </p14:nvContentPartPr>
            <p14:xfrm>
              <a:off x="1747200" y="5069680"/>
              <a:ext cx="180720" cy="10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1768A0-5BC7-43AA-A3DB-46B4A1AD671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729200" y="5051680"/>
                <a:ext cx="216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14:cNvPr>
              <p14:cNvContentPartPr/>
              <p14:nvPr/>
            </p14:nvContentPartPr>
            <p14:xfrm>
              <a:off x="2042040" y="5079760"/>
              <a:ext cx="360" cy="122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046186-826C-4BA8-8546-37B434AA90C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24040" y="5061760"/>
                <a:ext cx="36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14:cNvPr>
              <p14:cNvContentPartPr/>
              <p14:nvPr/>
            </p14:nvContentPartPr>
            <p14:xfrm>
              <a:off x="2092800" y="4927120"/>
              <a:ext cx="183960" cy="2181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E4B9FC2-73A6-4743-8E56-B04A8DAE49BA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074800" y="4909120"/>
                <a:ext cx="2196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14:cNvPr>
              <p14:cNvContentPartPr/>
              <p14:nvPr/>
            </p14:nvContentPartPr>
            <p14:xfrm>
              <a:off x="2143200" y="5039080"/>
              <a:ext cx="177120" cy="5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3291466-0F74-4C63-A1C0-CAD4EADA7CA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125560" y="5021080"/>
                <a:ext cx="21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14:cNvPr>
              <p14:cNvContentPartPr/>
              <p14:nvPr/>
            </p14:nvContentPartPr>
            <p14:xfrm>
              <a:off x="2453880" y="4998400"/>
              <a:ext cx="106200" cy="102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47CAA5D-42C5-4AC3-991D-7B16E925B93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436240" y="4980400"/>
                <a:ext cx="1418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14:cNvPr>
              <p14:cNvContentPartPr/>
              <p14:nvPr/>
            </p14:nvContentPartPr>
            <p14:xfrm>
              <a:off x="2377200" y="4998400"/>
              <a:ext cx="169200" cy="100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1FF2677-A878-436F-A638-A578C6F793D8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359200" y="4980400"/>
                <a:ext cx="2048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14:cNvPr>
              <p14:cNvContentPartPr/>
              <p14:nvPr/>
            </p14:nvContentPartPr>
            <p14:xfrm>
              <a:off x="2468640" y="4957360"/>
              <a:ext cx="42120" cy="205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A57C2C5-3F52-4F93-B3A2-254722F7481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450640" y="4939720"/>
                <a:ext cx="77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14:cNvPr>
              <p14:cNvContentPartPr/>
              <p14:nvPr/>
            </p14:nvContentPartPr>
            <p14:xfrm>
              <a:off x="2667000" y="4825240"/>
              <a:ext cx="909720" cy="33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2BB9EF-1B7B-481B-B8D5-8F9826DB791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648993" y="4807600"/>
                <a:ext cx="945374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14:cNvPr>
              <p14:cNvContentPartPr/>
              <p14:nvPr/>
            </p14:nvContentPartPr>
            <p14:xfrm>
              <a:off x="1382520" y="4631920"/>
              <a:ext cx="2286360" cy="682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7738AEEE-AA25-4C63-A954-ACCC50FFBF6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364880" y="4595920"/>
                <a:ext cx="232200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14:cNvPr>
              <p14:cNvContentPartPr/>
              <p14:nvPr/>
            </p14:nvContentPartPr>
            <p14:xfrm>
              <a:off x="6908520" y="4224760"/>
              <a:ext cx="183960" cy="2322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2495147-630E-4960-8B69-F12B28CE40B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890520" y="4207120"/>
                <a:ext cx="2196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14:cNvPr>
              <p14:cNvContentPartPr/>
              <p14:nvPr/>
            </p14:nvContentPartPr>
            <p14:xfrm>
              <a:off x="1129080" y="1870000"/>
              <a:ext cx="525600" cy="591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DF44AD5-D9AB-4678-A8CC-2B05D13883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111080" y="1834360"/>
                <a:ext cx="56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14:cNvPr>
              <p14:cNvContentPartPr/>
              <p14:nvPr/>
            </p14:nvContentPartPr>
            <p14:xfrm>
              <a:off x="4043280" y="4755760"/>
              <a:ext cx="183960" cy="1929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534C292-0F72-485D-A489-721B74BAA2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25640" y="4738120"/>
                <a:ext cx="219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14:cNvPr>
              <p14:cNvContentPartPr/>
              <p14:nvPr/>
            </p14:nvContentPartPr>
            <p14:xfrm>
              <a:off x="4388520" y="4809040"/>
              <a:ext cx="158760" cy="172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DF5CC2-B9D5-4205-9978-DFB77CB9F52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370880" y="4791040"/>
                <a:ext cx="1944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14:cNvPr>
              <p14:cNvContentPartPr/>
              <p14:nvPr/>
            </p14:nvContentPartPr>
            <p14:xfrm>
              <a:off x="4388520" y="4892920"/>
              <a:ext cx="154080" cy="64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86E1034-F1A9-4C71-9537-95EA0421F7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70880" y="4874920"/>
                <a:ext cx="1897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14:cNvPr>
              <p14:cNvContentPartPr/>
              <p14:nvPr/>
            </p14:nvContentPartPr>
            <p14:xfrm>
              <a:off x="4856160" y="4963480"/>
              <a:ext cx="212760" cy="1576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9158A7-5200-4C79-B316-C400617EC6EB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838520" y="4945840"/>
                <a:ext cx="2484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14:cNvPr>
              <p14:cNvContentPartPr/>
              <p14:nvPr/>
            </p14:nvContentPartPr>
            <p14:xfrm>
              <a:off x="4652760" y="4629760"/>
              <a:ext cx="600840" cy="252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184FD8-C3DB-4FDC-A7E8-20178BB0ADC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35120" y="4611786"/>
                <a:ext cx="636480" cy="287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14:cNvPr>
              <p14:cNvContentPartPr/>
              <p14:nvPr/>
            </p14:nvContentPartPr>
            <p14:xfrm>
              <a:off x="5495880" y="4724080"/>
              <a:ext cx="242280" cy="222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F2316DC-220E-4408-B619-8CA9C46CCA2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78240" y="4706080"/>
                <a:ext cx="2779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14:cNvPr>
              <p14:cNvContentPartPr/>
              <p14:nvPr/>
            </p14:nvContentPartPr>
            <p14:xfrm>
              <a:off x="6034800" y="4784200"/>
              <a:ext cx="491760" cy="18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F850CF7-142D-4D65-8B6D-72428EE508B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016800" y="4766560"/>
                <a:ext cx="5274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14:cNvPr>
              <p14:cNvContentPartPr/>
              <p14:nvPr/>
            </p14:nvContentPartPr>
            <p14:xfrm>
              <a:off x="6735720" y="4876000"/>
              <a:ext cx="519480" cy="31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925848F-AA54-4D56-810B-4E4D9C522DE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717720" y="4858000"/>
                <a:ext cx="5551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14:cNvPr>
              <p14:cNvContentPartPr/>
              <p14:nvPr/>
            </p14:nvContentPartPr>
            <p14:xfrm>
              <a:off x="6949200" y="4957360"/>
              <a:ext cx="173880" cy="1321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379C60-916F-42A4-BAA0-05969B98F15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31200" y="4939720"/>
                <a:ext cx="209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14:cNvPr>
              <p14:cNvContentPartPr/>
              <p14:nvPr/>
            </p14:nvContentPartPr>
            <p14:xfrm>
              <a:off x="6674880" y="4662880"/>
              <a:ext cx="642960" cy="1731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03EB475-19D8-4F6C-9DDF-C04AD26A326D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57230" y="4645240"/>
                <a:ext cx="6786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14:cNvPr>
              <p14:cNvContentPartPr/>
              <p14:nvPr/>
            </p14:nvContentPartPr>
            <p14:xfrm>
              <a:off x="7538520" y="4764760"/>
              <a:ext cx="346680" cy="2980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CAB1475-6ED1-4E1D-9D1C-1EB0DCEB9D1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520880" y="4747120"/>
                <a:ext cx="3823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14:cNvPr>
              <p14:cNvContentPartPr/>
              <p14:nvPr/>
            </p14:nvContentPartPr>
            <p14:xfrm>
              <a:off x="538320" y="5485840"/>
              <a:ext cx="3729240" cy="7635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3A8928F-9E6A-44EC-AE48-8F7B3BAE5FD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20318" y="5468192"/>
                <a:ext cx="3764883" cy="79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14:cNvPr>
              <p14:cNvContentPartPr/>
              <p14:nvPr/>
            </p14:nvContentPartPr>
            <p14:xfrm>
              <a:off x="3423720" y="5426440"/>
              <a:ext cx="519120" cy="324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C323726-D4C4-43FC-AD27-C669E945F41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3405720" y="5408440"/>
                <a:ext cx="55476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14:cNvPr>
              <p14:cNvContentPartPr/>
              <p14:nvPr/>
            </p14:nvContentPartPr>
            <p14:xfrm>
              <a:off x="2336520" y="5967160"/>
              <a:ext cx="559080" cy="332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5536CF8-D904-4591-8DB6-7B76172FA411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318520" y="5949160"/>
                <a:ext cx="59472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14:cNvPr>
              <p14:cNvContentPartPr/>
              <p14:nvPr/>
            </p14:nvContentPartPr>
            <p14:xfrm>
              <a:off x="4561320" y="5745400"/>
              <a:ext cx="180360" cy="25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2B95A9-72CE-48F8-9DFC-F73D6C8FA277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543680" y="5727760"/>
                <a:ext cx="2160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14:cNvPr>
              <p14:cNvContentPartPr/>
              <p14:nvPr/>
            </p14:nvContentPartPr>
            <p14:xfrm>
              <a:off x="4571760" y="5857360"/>
              <a:ext cx="190800" cy="25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6BCBBE9-0356-4355-A6EA-545312757CA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53760" y="5839360"/>
                <a:ext cx="2264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14:cNvPr>
              <p14:cNvContentPartPr/>
              <p14:nvPr/>
            </p14:nvContentPartPr>
            <p14:xfrm>
              <a:off x="4958400" y="5591680"/>
              <a:ext cx="1147680" cy="35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BCA33F9-F089-4104-92F7-773CF5022CCB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40406" y="5574040"/>
                <a:ext cx="1183309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14:cNvPr>
              <p14:cNvContentPartPr/>
              <p14:nvPr/>
            </p14:nvContentPartPr>
            <p14:xfrm>
              <a:off x="4696680" y="5404840"/>
              <a:ext cx="1626840" cy="739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6D1D74B-FFEB-4C8D-AEC7-2E700B88899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678680" y="5369200"/>
                <a:ext cx="166248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14:cNvPr>
              <p14:cNvContentPartPr/>
              <p14:nvPr/>
            </p14:nvContentPartPr>
            <p14:xfrm>
              <a:off x="1589160" y="1865320"/>
              <a:ext cx="725400" cy="524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E69BFC3-0C48-4C13-91C1-E3BF48EA517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571520" y="1829680"/>
                <a:ext cx="76104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13DCE5C-6935-4516-B2FB-0BF8CEC5F897}"/>
                  </a:ext>
                </a:extLst>
              </p14:cNvPr>
              <p14:cNvContentPartPr/>
              <p14:nvPr/>
            </p14:nvContentPartPr>
            <p14:xfrm>
              <a:off x="6612960" y="5672680"/>
              <a:ext cx="1779840" cy="7059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13DCE5C-6935-4516-B2FB-0BF8CEC5F89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95316" y="5655040"/>
                <a:ext cx="1815487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C00FC64-0D50-4018-BDAA-E04834BDCF56}"/>
                  </a:ext>
                </a:extLst>
              </p14:cNvPr>
              <p14:cNvContentPartPr/>
              <p14:nvPr/>
            </p14:nvContentPartPr>
            <p14:xfrm>
              <a:off x="5983680" y="6450640"/>
              <a:ext cx="2553840" cy="342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C00FC64-0D50-4018-BDAA-E04834BDCF5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966040" y="6432640"/>
                <a:ext cx="258948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56019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14:cNvPr>
              <p14:cNvContentPartPr/>
              <p14:nvPr/>
            </p14:nvContentPartPr>
            <p14:xfrm>
              <a:off x="800760" y="503800"/>
              <a:ext cx="892800" cy="28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718316-E438-40F9-8438-11C97E78DA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2760" y="485800"/>
                <a:ext cx="9284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14:cNvPr>
              <p14:cNvContentPartPr/>
              <p14:nvPr/>
            </p14:nvContentPartPr>
            <p14:xfrm>
              <a:off x="1930080" y="527920"/>
              <a:ext cx="2426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D8F624E-C8F0-4367-A84F-F1A2825D4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2440" y="510280"/>
                <a:ext cx="278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14:cNvPr>
              <p14:cNvContentPartPr/>
              <p14:nvPr/>
            </p14:nvContentPartPr>
            <p14:xfrm>
              <a:off x="1940160" y="629080"/>
              <a:ext cx="224280" cy="9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9311251-FAE9-47ED-95CB-F28B75B283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520" y="611440"/>
                <a:ext cx="2599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14:cNvPr>
              <p14:cNvContentPartPr/>
              <p14:nvPr/>
            </p14:nvContentPartPr>
            <p14:xfrm>
              <a:off x="2438040" y="707920"/>
              <a:ext cx="222480" cy="18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F9BDDB5-BAFD-4EAA-95CB-92A91B3FB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0040" y="689920"/>
                <a:ext cx="258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14:cNvPr>
              <p14:cNvContentPartPr/>
              <p14:nvPr/>
            </p14:nvContentPartPr>
            <p14:xfrm>
              <a:off x="2326080" y="309760"/>
              <a:ext cx="542160" cy="340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FAC7D4A-4611-4B69-8999-73DA25E81E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428" y="291760"/>
                <a:ext cx="577824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14:cNvPr>
              <p14:cNvContentPartPr/>
              <p14:nvPr/>
            </p14:nvContentPartPr>
            <p14:xfrm>
              <a:off x="3068040" y="487240"/>
              <a:ext cx="395280" cy="306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F7E025C-0FFE-46BF-AD87-D03060E076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0056" y="469600"/>
                <a:ext cx="430888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51616</TotalTime>
  <Words>133</Words>
  <Application>Microsoft Office PowerPoint</Application>
  <PresentationFormat>On-screen Show (4:3)</PresentationFormat>
  <Paragraphs>133</Paragraphs>
  <Slides>133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133</vt:i4>
      </vt:variant>
    </vt:vector>
  </HeadingPairs>
  <TitlesOfParts>
    <vt:vector size="138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356</cp:revision>
  <dcterms:created xsi:type="dcterms:W3CDTF">2010-09-30T20:09:09Z</dcterms:created>
  <dcterms:modified xsi:type="dcterms:W3CDTF">2020-11-23T17:02:47Z</dcterms:modified>
</cp:coreProperties>
</file>